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72" r:id="rId4"/>
    <p:sldId id="258" r:id="rId5"/>
    <p:sldId id="259" r:id="rId6"/>
    <p:sldId id="261" r:id="rId7"/>
    <p:sldId id="262" r:id="rId8"/>
    <p:sldId id="263" r:id="rId9"/>
    <p:sldId id="264" r:id="rId10"/>
    <p:sldId id="276" r:id="rId11"/>
    <p:sldId id="273" r:id="rId12"/>
    <p:sldId id="274" r:id="rId13"/>
    <p:sldId id="275" r:id="rId14"/>
    <p:sldId id="270" r:id="rId15"/>
    <p:sldId id="271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4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>
        <p:scale>
          <a:sx n="70" d="100"/>
          <a:sy n="70" d="100"/>
        </p:scale>
        <p:origin x="-10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271F7-C56B-4811-BECC-CCBA479309A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DC0CDE-815C-4D49-8372-4BBE104591DE}">
      <dgm:prSet phldrT="[Texto]" custT="1"/>
      <dgm:spPr/>
      <dgm:t>
        <a:bodyPr/>
        <a:lstStyle/>
        <a:p>
          <a:pPr algn="l"/>
          <a:r>
            <a:rPr lang="en-US" sz="2000" dirty="0" smtClean="0"/>
            <a:t>Argentina</a:t>
          </a:r>
          <a:endParaRPr lang="en-US" sz="2000" dirty="0"/>
        </a:p>
      </dgm:t>
    </dgm:pt>
    <dgm:pt modelId="{6C9A5EF7-A69C-45E9-B009-5FE8901A16FA}" type="parTrans" cxnId="{CC53F229-3FA3-416A-B65D-877EB3D5DC47}">
      <dgm:prSet/>
      <dgm:spPr/>
      <dgm:t>
        <a:bodyPr/>
        <a:lstStyle/>
        <a:p>
          <a:endParaRPr lang="en-US"/>
        </a:p>
      </dgm:t>
    </dgm:pt>
    <dgm:pt modelId="{7AA539E5-03EC-4125-A4B1-57695375574F}" type="sibTrans" cxnId="{CC53F229-3FA3-416A-B65D-877EB3D5DC47}">
      <dgm:prSet/>
      <dgm:spPr/>
      <dgm:t>
        <a:bodyPr/>
        <a:lstStyle/>
        <a:p>
          <a:endParaRPr lang="en-US"/>
        </a:p>
      </dgm:t>
    </dgm:pt>
    <dgm:pt modelId="{6F90005F-9211-4E60-AC41-07FAB32F7718}">
      <dgm:prSet phldrT="[Texto]" custT="1"/>
      <dgm:spPr/>
      <dgm:t>
        <a:bodyPr/>
        <a:lstStyle/>
        <a:p>
          <a:r>
            <a:rPr lang="es-MX" sz="1100" dirty="0" smtClean="0"/>
            <a:t>Dirección Nacional de Protección de Datos Personales, del Ministerio de Justicia y Derechos Humanos de la República Argentina</a:t>
          </a:r>
          <a:endParaRPr lang="en-US" sz="1100" dirty="0"/>
        </a:p>
      </dgm:t>
    </dgm:pt>
    <dgm:pt modelId="{C27DF51D-2F87-442C-B532-D9B4C34D8F5E}" type="parTrans" cxnId="{C8429692-D8F4-4411-97FF-DEAA3C55FF5D}">
      <dgm:prSet/>
      <dgm:spPr/>
      <dgm:t>
        <a:bodyPr/>
        <a:lstStyle/>
        <a:p>
          <a:endParaRPr lang="en-US"/>
        </a:p>
      </dgm:t>
    </dgm:pt>
    <dgm:pt modelId="{C092266F-9589-4545-8AED-998F3BFB9337}" type="sibTrans" cxnId="{C8429692-D8F4-4411-97FF-DEAA3C55FF5D}">
      <dgm:prSet/>
      <dgm:spPr/>
      <dgm:t>
        <a:bodyPr/>
        <a:lstStyle/>
        <a:p>
          <a:endParaRPr lang="en-US"/>
        </a:p>
      </dgm:t>
    </dgm:pt>
    <dgm:pt modelId="{03241DFC-B2C9-40D3-91CC-C7CD8D66B5F8}">
      <dgm:prSet phldrT="[Texto]" custT="1"/>
      <dgm:spPr/>
      <dgm:t>
        <a:bodyPr/>
        <a:lstStyle/>
        <a:p>
          <a:r>
            <a:rPr lang="es-MX" sz="1100" dirty="0" smtClean="0"/>
            <a:t>Consejo para la Transparencia</a:t>
          </a:r>
          <a:endParaRPr lang="en-US" sz="1100" dirty="0"/>
        </a:p>
      </dgm:t>
    </dgm:pt>
    <dgm:pt modelId="{9100EFA7-E2C1-464B-9CE2-9D815D7DC153}" type="parTrans" cxnId="{0FECB502-19F6-47EE-BC83-668F96149946}">
      <dgm:prSet/>
      <dgm:spPr/>
      <dgm:t>
        <a:bodyPr/>
        <a:lstStyle/>
        <a:p>
          <a:endParaRPr lang="en-US"/>
        </a:p>
      </dgm:t>
    </dgm:pt>
    <dgm:pt modelId="{6BF2818D-FD01-4E9C-BABF-7A7C9B326A8C}" type="sibTrans" cxnId="{0FECB502-19F6-47EE-BC83-668F96149946}">
      <dgm:prSet/>
      <dgm:spPr/>
      <dgm:t>
        <a:bodyPr/>
        <a:lstStyle/>
        <a:p>
          <a:endParaRPr lang="en-US"/>
        </a:p>
      </dgm:t>
    </dgm:pt>
    <dgm:pt modelId="{17F96A5D-F2B3-41E9-B92B-813719AFD0E2}">
      <dgm:prSet phldrT="[Texto]" custT="1"/>
      <dgm:spPr/>
      <dgm:t>
        <a:bodyPr/>
        <a:lstStyle/>
        <a:p>
          <a:pPr algn="l"/>
          <a:r>
            <a:rPr lang="en-US" sz="2000" dirty="0" smtClean="0"/>
            <a:t>Chile</a:t>
          </a:r>
          <a:endParaRPr lang="en-US" sz="2000" dirty="0"/>
        </a:p>
      </dgm:t>
    </dgm:pt>
    <dgm:pt modelId="{DCB7A597-82C4-41C1-B633-70EBBA2FC766}" type="sibTrans" cxnId="{A06368EA-E572-4D36-B5AD-63C3C8B7BDA0}">
      <dgm:prSet/>
      <dgm:spPr/>
      <dgm:t>
        <a:bodyPr/>
        <a:lstStyle/>
        <a:p>
          <a:endParaRPr lang="en-US"/>
        </a:p>
      </dgm:t>
    </dgm:pt>
    <dgm:pt modelId="{F0221CE0-C4C3-4C70-B17B-0585B26CE3B6}" type="parTrans" cxnId="{A06368EA-E572-4D36-B5AD-63C3C8B7BDA0}">
      <dgm:prSet/>
      <dgm:spPr/>
      <dgm:t>
        <a:bodyPr/>
        <a:lstStyle/>
        <a:p>
          <a:endParaRPr lang="en-US"/>
        </a:p>
      </dgm:t>
    </dgm:pt>
    <dgm:pt modelId="{DA02CB07-E7F1-4BAF-B975-BEC836C892DD}">
      <dgm:prSet phldrT="[Texto]" custT="1"/>
      <dgm:spPr/>
      <dgm:t>
        <a:bodyPr/>
        <a:lstStyle/>
        <a:p>
          <a:r>
            <a:rPr lang="es-MX" sz="1100" smtClean="0"/>
            <a:t>Subsecretaría para la Reforma Institucional y Fortalecimiento de la Democracia. </a:t>
          </a:r>
          <a:endParaRPr lang="en-US" sz="1100" dirty="0"/>
        </a:p>
      </dgm:t>
    </dgm:pt>
    <dgm:pt modelId="{64260CF2-4402-46A0-B542-B41F7C366604}" type="parTrans" cxnId="{B68D14A6-232A-4C49-AFD9-29301A967F92}">
      <dgm:prSet/>
      <dgm:spPr/>
      <dgm:t>
        <a:bodyPr/>
        <a:lstStyle/>
        <a:p>
          <a:endParaRPr lang="en-US"/>
        </a:p>
      </dgm:t>
    </dgm:pt>
    <dgm:pt modelId="{B0E3ABE2-D021-4798-8A72-B171C7680EF1}" type="sibTrans" cxnId="{B68D14A6-232A-4C49-AFD9-29301A967F92}">
      <dgm:prSet/>
      <dgm:spPr/>
      <dgm:t>
        <a:bodyPr/>
        <a:lstStyle/>
        <a:p>
          <a:endParaRPr lang="en-US"/>
        </a:p>
      </dgm:t>
    </dgm:pt>
    <dgm:pt modelId="{3F692D12-8F1A-4D98-B030-9D63EB830E89}">
      <dgm:prSet phldrT="[Texto]" custT="1"/>
      <dgm:spPr/>
      <dgm:t>
        <a:bodyPr/>
        <a:lstStyle/>
        <a:p>
          <a:pPr algn="l"/>
          <a:r>
            <a:rPr lang="en-US" sz="2000" dirty="0" err="1" smtClean="0"/>
            <a:t>España</a:t>
          </a:r>
          <a:endParaRPr lang="en-US" sz="2000" dirty="0"/>
        </a:p>
      </dgm:t>
    </dgm:pt>
    <dgm:pt modelId="{01D25F02-A109-4697-A92B-744B71702F51}" type="parTrans" cxnId="{7F88868F-CCB8-41BE-9F78-F8C4CC7EBA1D}">
      <dgm:prSet/>
      <dgm:spPr/>
      <dgm:t>
        <a:bodyPr/>
        <a:lstStyle/>
        <a:p>
          <a:endParaRPr lang="en-US"/>
        </a:p>
      </dgm:t>
    </dgm:pt>
    <dgm:pt modelId="{09488EF6-4E95-4269-812A-D1B1E64EFD3A}" type="sibTrans" cxnId="{7F88868F-CCB8-41BE-9F78-F8C4CC7EBA1D}">
      <dgm:prSet/>
      <dgm:spPr/>
      <dgm:t>
        <a:bodyPr/>
        <a:lstStyle/>
        <a:p>
          <a:endParaRPr lang="en-US"/>
        </a:p>
      </dgm:t>
    </dgm:pt>
    <dgm:pt modelId="{DB1409FA-97C3-46BA-8F03-CCC03C41F6AE}">
      <dgm:prSet phldrT="[Texto]" custT="1"/>
      <dgm:spPr/>
      <dgm:t>
        <a:bodyPr/>
        <a:lstStyle/>
        <a:p>
          <a:r>
            <a:rPr lang="en-US" sz="1100" dirty="0" err="1" smtClean="0"/>
            <a:t>Agencia</a:t>
          </a:r>
          <a:r>
            <a:rPr lang="en-US" sz="1100" dirty="0" smtClean="0"/>
            <a:t> </a:t>
          </a:r>
          <a:r>
            <a:rPr lang="en-US" sz="1100" dirty="0" err="1" smtClean="0"/>
            <a:t>Española</a:t>
          </a:r>
          <a:r>
            <a:rPr lang="en-US" sz="1100" dirty="0" smtClean="0"/>
            <a:t> de </a:t>
          </a:r>
          <a:r>
            <a:rPr lang="en-US" sz="1100" dirty="0" err="1" smtClean="0"/>
            <a:t>Protección</a:t>
          </a:r>
          <a:r>
            <a:rPr lang="en-US" sz="1100" dirty="0" smtClean="0"/>
            <a:t> de </a:t>
          </a:r>
          <a:r>
            <a:rPr lang="en-US" sz="1100" dirty="0" err="1" smtClean="0"/>
            <a:t>Datos</a:t>
          </a:r>
          <a:endParaRPr lang="en-US" sz="1100" dirty="0"/>
        </a:p>
      </dgm:t>
    </dgm:pt>
    <dgm:pt modelId="{9B50EA63-208B-489E-B7D7-89251B711259}" type="parTrans" cxnId="{1E02EE09-FCE5-4B6F-B9C9-1081E2F5A228}">
      <dgm:prSet/>
      <dgm:spPr/>
      <dgm:t>
        <a:bodyPr/>
        <a:lstStyle/>
        <a:p>
          <a:endParaRPr lang="en-US"/>
        </a:p>
      </dgm:t>
    </dgm:pt>
    <dgm:pt modelId="{4A40DACA-EE15-41E5-9F4C-93F7C641B504}" type="sibTrans" cxnId="{1E02EE09-FCE5-4B6F-B9C9-1081E2F5A228}">
      <dgm:prSet/>
      <dgm:spPr/>
      <dgm:t>
        <a:bodyPr/>
        <a:lstStyle/>
        <a:p>
          <a:endParaRPr lang="en-US"/>
        </a:p>
      </dgm:t>
    </dgm:pt>
    <dgm:pt modelId="{76695D57-7239-4C3F-AED3-64EC176363E2}">
      <dgm:prSet phldrT="[Texto]" custT="1"/>
      <dgm:spPr/>
      <dgm:t>
        <a:bodyPr/>
        <a:lstStyle/>
        <a:p>
          <a:pPr algn="l"/>
          <a:r>
            <a:rPr lang="en-US" sz="2000" dirty="0" smtClean="0"/>
            <a:t>Guatemala</a:t>
          </a:r>
          <a:endParaRPr lang="en-US" sz="2000" dirty="0"/>
        </a:p>
      </dgm:t>
    </dgm:pt>
    <dgm:pt modelId="{6AFDBC91-1F78-4225-9A53-6957378A6BE2}" type="parTrans" cxnId="{F275B8E9-DD32-438C-BF6C-85A403919DAE}">
      <dgm:prSet/>
      <dgm:spPr/>
      <dgm:t>
        <a:bodyPr/>
        <a:lstStyle/>
        <a:p>
          <a:endParaRPr lang="en-US"/>
        </a:p>
      </dgm:t>
    </dgm:pt>
    <dgm:pt modelId="{BA998B8A-FE85-414C-97A0-79FBD2A4C9D3}" type="sibTrans" cxnId="{F275B8E9-DD32-438C-BF6C-85A403919DAE}">
      <dgm:prSet/>
      <dgm:spPr/>
      <dgm:t>
        <a:bodyPr/>
        <a:lstStyle/>
        <a:p>
          <a:endParaRPr lang="en-US"/>
        </a:p>
      </dgm:t>
    </dgm:pt>
    <dgm:pt modelId="{E3259666-02B8-423C-8F05-0969ADD85CBE}">
      <dgm:prSet phldrT="[Texto]" custT="1"/>
      <dgm:spPr/>
      <dgm:t>
        <a:bodyPr/>
        <a:lstStyle/>
        <a:p>
          <a:r>
            <a:rPr lang="es-MX" sz="1100" dirty="0" smtClean="0"/>
            <a:t>Secretaría Ejecutiva de la Comisión para la Transparencia y el Combate a la Corrupción y el Programa de Naciones Unidas para el Desarrollo</a:t>
          </a:r>
          <a:endParaRPr lang="en-US" sz="1100" dirty="0"/>
        </a:p>
      </dgm:t>
    </dgm:pt>
    <dgm:pt modelId="{8EF4A856-7D2D-4313-B3B1-606EF9874849}" type="parTrans" cxnId="{E7B9B55F-9F08-4B9A-B538-8BCC1D110D31}">
      <dgm:prSet/>
      <dgm:spPr/>
      <dgm:t>
        <a:bodyPr/>
        <a:lstStyle/>
        <a:p>
          <a:endParaRPr lang="en-US"/>
        </a:p>
      </dgm:t>
    </dgm:pt>
    <dgm:pt modelId="{55BB899B-A1C9-4937-9BE8-446E97A0E75B}" type="sibTrans" cxnId="{E7B9B55F-9F08-4B9A-B538-8BCC1D110D31}">
      <dgm:prSet/>
      <dgm:spPr/>
      <dgm:t>
        <a:bodyPr/>
        <a:lstStyle/>
        <a:p>
          <a:endParaRPr lang="en-US"/>
        </a:p>
      </dgm:t>
    </dgm:pt>
    <dgm:pt modelId="{C24EE754-50E2-4AED-9DF5-05C642422A1B}">
      <dgm:prSet phldrT="[Texto]" custT="1"/>
      <dgm:spPr/>
      <dgm:t>
        <a:bodyPr/>
        <a:lstStyle/>
        <a:p>
          <a:pPr algn="l"/>
          <a:r>
            <a:rPr lang="en-US" sz="2000" dirty="0" smtClean="0"/>
            <a:t>Honduras</a:t>
          </a:r>
          <a:endParaRPr lang="en-US" sz="2000" dirty="0"/>
        </a:p>
      </dgm:t>
    </dgm:pt>
    <dgm:pt modelId="{6A362EA5-9FC9-449E-B828-B31CA19D472C}" type="parTrans" cxnId="{F2E67D00-E66A-48B4-9B04-C4C4E93580A2}">
      <dgm:prSet/>
      <dgm:spPr/>
      <dgm:t>
        <a:bodyPr/>
        <a:lstStyle/>
        <a:p>
          <a:endParaRPr lang="en-US"/>
        </a:p>
      </dgm:t>
    </dgm:pt>
    <dgm:pt modelId="{489E0F2E-2921-4F65-8BCD-88DE473C4562}" type="sibTrans" cxnId="{F2E67D00-E66A-48B4-9B04-C4C4E93580A2}">
      <dgm:prSet/>
      <dgm:spPr/>
      <dgm:t>
        <a:bodyPr/>
        <a:lstStyle/>
        <a:p>
          <a:endParaRPr lang="en-US"/>
        </a:p>
      </dgm:t>
    </dgm:pt>
    <dgm:pt modelId="{68FD9BCB-46B7-4079-847C-FCD8DD9BEDFB}">
      <dgm:prSet phldrT="[Texto]" custT="1"/>
      <dgm:spPr/>
      <dgm:t>
        <a:bodyPr/>
        <a:lstStyle/>
        <a:p>
          <a:r>
            <a:rPr lang="en-US" sz="1100" dirty="0" err="1" smtClean="0"/>
            <a:t>Instituto</a:t>
          </a:r>
          <a:r>
            <a:rPr lang="en-US" sz="1100" dirty="0" smtClean="0"/>
            <a:t> de </a:t>
          </a:r>
          <a:r>
            <a:rPr lang="en-US" sz="1100" dirty="0" err="1" smtClean="0"/>
            <a:t>Acceso</a:t>
          </a:r>
          <a:r>
            <a:rPr lang="en-US" sz="1100" dirty="0" smtClean="0"/>
            <a:t> a la </a:t>
          </a:r>
          <a:r>
            <a:rPr lang="en-US" sz="1100" dirty="0" err="1" smtClean="0"/>
            <a:t>Información</a:t>
          </a:r>
          <a:r>
            <a:rPr lang="en-US" sz="1100" dirty="0" smtClean="0"/>
            <a:t> </a:t>
          </a:r>
          <a:r>
            <a:rPr lang="en-US" sz="1100" dirty="0" err="1" smtClean="0"/>
            <a:t>Pública</a:t>
          </a:r>
          <a:endParaRPr lang="en-US" sz="1100" dirty="0"/>
        </a:p>
      </dgm:t>
    </dgm:pt>
    <dgm:pt modelId="{552DCC97-E631-4578-81B1-3D1E5C5FF712}" type="parTrans" cxnId="{91EA43F0-0173-42CC-B470-6709EA6E3ABB}">
      <dgm:prSet/>
      <dgm:spPr/>
      <dgm:t>
        <a:bodyPr/>
        <a:lstStyle/>
        <a:p>
          <a:endParaRPr lang="en-US"/>
        </a:p>
      </dgm:t>
    </dgm:pt>
    <dgm:pt modelId="{94E43912-7585-4D8D-A196-C09AAB444BBF}" type="sibTrans" cxnId="{91EA43F0-0173-42CC-B470-6709EA6E3ABB}">
      <dgm:prSet/>
      <dgm:spPr/>
      <dgm:t>
        <a:bodyPr/>
        <a:lstStyle/>
        <a:p>
          <a:endParaRPr lang="en-US"/>
        </a:p>
      </dgm:t>
    </dgm:pt>
    <dgm:pt modelId="{A914C61B-A570-4981-AAEF-473A2E667263}">
      <dgm:prSet phldrT="[Texto]" custT="1"/>
      <dgm:spPr/>
      <dgm:t>
        <a:bodyPr/>
        <a:lstStyle/>
        <a:p>
          <a:pPr algn="l"/>
          <a:r>
            <a:rPr lang="en-US" sz="2000" dirty="0" err="1" smtClean="0"/>
            <a:t>Perú</a:t>
          </a:r>
          <a:endParaRPr lang="en-US" sz="2000" dirty="0"/>
        </a:p>
      </dgm:t>
    </dgm:pt>
    <dgm:pt modelId="{0C39C4E7-810E-446C-898E-C7048A350CDC}" type="parTrans" cxnId="{E27C0A02-D952-4A9A-8A25-2FE582158BFA}">
      <dgm:prSet/>
      <dgm:spPr/>
      <dgm:t>
        <a:bodyPr/>
        <a:lstStyle/>
        <a:p>
          <a:endParaRPr lang="en-US"/>
        </a:p>
      </dgm:t>
    </dgm:pt>
    <dgm:pt modelId="{24A72DF8-68CE-48AA-8BD5-42E100657054}" type="sibTrans" cxnId="{E27C0A02-D952-4A9A-8A25-2FE582158BFA}">
      <dgm:prSet/>
      <dgm:spPr/>
      <dgm:t>
        <a:bodyPr/>
        <a:lstStyle/>
        <a:p>
          <a:endParaRPr lang="en-US"/>
        </a:p>
      </dgm:t>
    </dgm:pt>
    <dgm:pt modelId="{839144E5-7206-447E-A0DE-8D5C3BF6BE1A}">
      <dgm:prSet custT="1"/>
      <dgm:spPr/>
      <dgm:t>
        <a:bodyPr/>
        <a:lstStyle/>
        <a:p>
          <a:r>
            <a:rPr lang="es-MX" sz="1100" dirty="0" smtClean="0"/>
            <a:t>Consejo Nacional para la Ética Pública (PROÉTICA) y el Instituto Prensa y Sociedad (IPYS)</a:t>
          </a:r>
          <a:endParaRPr lang="en-US" sz="1100" dirty="0"/>
        </a:p>
      </dgm:t>
    </dgm:pt>
    <dgm:pt modelId="{D44F1F14-BDD9-42C6-97B0-D71A6C38510E}" type="parTrans" cxnId="{FC6915BA-98D0-4ACA-A350-DA5551B4F901}">
      <dgm:prSet/>
      <dgm:spPr/>
      <dgm:t>
        <a:bodyPr/>
        <a:lstStyle/>
        <a:p>
          <a:endParaRPr lang="en-US"/>
        </a:p>
      </dgm:t>
    </dgm:pt>
    <dgm:pt modelId="{948C603F-4BDB-4EC0-A518-C1E21E566C43}" type="sibTrans" cxnId="{FC6915BA-98D0-4ACA-A350-DA5551B4F901}">
      <dgm:prSet/>
      <dgm:spPr/>
      <dgm:t>
        <a:bodyPr/>
        <a:lstStyle/>
        <a:p>
          <a:endParaRPr lang="en-US"/>
        </a:p>
      </dgm:t>
    </dgm:pt>
    <dgm:pt modelId="{1EC17F29-11E3-4762-B4D0-432CB891179F}">
      <dgm:prSet custT="1"/>
      <dgm:spPr/>
      <dgm:t>
        <a:bodyPr/>
        <a:lstStyle/>
        <a:p>
          <a:pPr algn="l"/>
          <a:r>
            <a:rPr lang="en-US" sz="2000" dirty="0" err="1" smtClean="0"/>
            <a:t>Organismos</a:t>
          </a:r>
          <a:endParaRPr lang="en-US" sz="2000" dirty="0"/>
        </a:p>
      </dgm:t>
    </dgm:pt>
    <dgm:pt modelId="{5707DECB-3926-4CEA-884D-AE77D3D03FF2}" type="parTrans" cxnId="{8E5323D5-8030-4C0A-B177-0D0AF42EFDFD}">
      <dgm:prSet/>
      <dgm:spPr/>
      <dgm:t>
        <a:bodyPr/>
        <a:lstStyle/>
        <a:p>
          <a:endParaRPr lang="en-US"/>
        </a:p>
      </dgm:t>
    </dgm:pt>
    <dgm:pt modelId="{B40CDBAD-F8E3-4B5C-B389-16D4F3B64B89}" type="sibTrans" cxnId="{8E5323D5-8030-4C0A-B177-0D0AF42EFDFD}">
      <dgm:prSet/>
      <dgm:spPr/>
      <dgm:t>
        <a:bodyPr/>
        <a:lstStyle/>
        <a:p>
          <a:endParaRPr lang="en-US"/>
        </a:p>
      </dgm:t>
    </dgm:pt>
    <dgm:pt modelId="{6A6A2039-A3DC-404C-9755-8F5E2D6A2723}">
      <dgm:prSet custT="1"/>
      <dgm:spPr/>
      <dgm:t>
        <a:bodyPr/>
        <a:lstStyle/>
        <a:p>
          <a:r>
            <a:rPr lang="en-US" sz="1100" dirty="0" err="1" smtClean="0"/>
            <a:t>Comisión</a:t>
          </a:r>
          <a:r>
            <a:rPr lang="en-US" sz="1100" dirty="0" smtClean="0"/>
            <a:t> </a:t>
          </a:r>
          <a:r>
            <a:rPr lang="en-US" sz="1100" dirty="0" err="1" smtClean="0"/>
            <a:t>Interamericana</a:t>
          </a:r>
          <a:r>
            <a:rPr lang="en-US" sz="1100" dirty="0" smtClean="0"/>
            <a:t> </a:t>
          </a:r>
        </a:p>
        <a:p>
          <a:r>
            <a:rPr lang="en-US" sz="1100" dirty="0" smtClean="0"/>
            <a:t>de </a:t>
          </a:r>
          <a:r>
            <a:rPr lang="en-US" sz="1100" dirty="0" err="1" smtClean="0"/>
            <a:t>Derechos</a:t>
          </a:r>
          <a:r>
            <a:rPr lang="en-US" sz="1100" dirty="0" smtClean="0"/>
            <a:t> </a:t>
          </a:r>
          <a:r>
            <a:rPr lang="en-US" sz="1100" dirty="0" err="1" smtClean="0"/>
            <a:t>Humanos</a:t>
          </a:r>
          <a:endParaRPr lang="en-US" sz="1100" dirty="0"/>
        </a:p>
      </dgm:t>
    </dgm:pt>
    <dgm:pt modelId="{BED749FA-2BE2-43D9-B795-9B4AB8988E94}" type="parTrans" cxnId="{1F44A19E-B110-4703-A7B2-0EA33F6EF73C}">
      <dgm:prSet/>
      <dgm:spPr/>
      <dgm:t>
        <a:bodyPr/>
        <a:lstStyle/>
        <a:p>
          <a:endParaRPr lang="en-US"/>
        </a:p>
      </dgm:t>
    </dgm:pt>
    <dgm:pt modelId="{41340BA8-6E03-4498-B462-7D2558DEB7C1}" type="sibTrans" cxnId="{1F44A19E-B110-4703-A7B2-0EA33F6EF73C}">
      <dgm:prSet/>
      <dgm:spPr/>
      <dgm:t>
        <a:bodyPr/>
        <a:lstStyle/>
        <a:p>
          <a:endParaRPr lang="en-US"/>
        </a:p>
      </dgm:t>
    </dgm:pt>
    <dgm:pt modelId="{ECF64EE7-77E0-4B1A-9BC8-F7AC2A831479}" type="pres">
      <dgm:prSet presAssocID="{1CA271F7-C56B-4811-BECC-CCBA479309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F78A37-4375-4D37-8C2C-29ADE49CF0A3}" type="pres">
      <dgm:prSet presAssocID="{68DC0CDE-815C-4D49-8372-4BBE104591DE}" presName="linNode" presStyleCnt="0"/>
      <dgm:spPr/>
    </dgm:pt>
    <dgm:pt modelId="{7B362E0B-5B9B-455D-9E62-E41A6232E4EB}" type="pres">
      <dgm:prSet presAssocID="{68DC0CDE-815C-4D49-8372-4BBE104591DE}" presName="parentText" presStyleLbl="node1" presStyleIdx="0" presStyleCnt="7" custLinFactNeighborX="196" custLinFactNeighborY="364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88657-72AD-41F0-ACCF-9C1C2E47B9D4}" type="pres">
      <dgm:prSet presAssocID="{68DC0CDE-815C-4D49-8372-4BBE104591DE}" presName="descendantText" presStyleLbl="alignAccFollowNode1" presStyleIdx="0" presStyleCnt="7" custLinFactNeighborX="1" custLinFactNeighborY="5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390C0-84C9-4517-A7F0-F7B69D9D748B}" type="pres">
      <dgm:prSet presAssocID="{7AA539E5-03EC-4125-A4B1-57695375574F}" presName="sp" presStyleCnt="0"/>
      <dgm:spPr/>
    </dgm:pt>
    <dgm:pt modelId="{CE0A79D4-40D8-47F5-A9F7-CC3AC6EA0CD0}" type="pres">
      <dgm:prSet presAssocID="{17F96A5D-F2B3-41E9-B92B-813719AFD0E2}" presName="linNode" presStyleCnt="0"/>
      <dgm:spPr/>
    </dgm:pt>
    <dgm:pt modelId="{190BA03B-4B19-43AF-8A02-313D23780E3E}" type="pres">
      <dgm:prSet presAssocID="{17F96A5D-F2B3-41E9-B92B-813719AFD0E2}" presName="parentText" presStyleLbl="node1" presStyleIdx="1" presStyleCnt="7" custLinFactNeighborX="196" custLinFactNeighborY="364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28BCE-42D3-4C41-A379-64633B5E2AC6}" type="pres">
      <dgm:prSet presAssocID="{17F96A5D-F2B3-41E9-B92B-813719AFD0E2}" presName="descendantText" presStyleLbl="alignAccFollowNode1" presStyleIdx="1" presStyleCnt="7" custLinFactNeighborX="1" custLinFactNeighborY="5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4FE07-BECA-4D0C-B773-82997C567071}" type="pres">
      <dgm:prSet presAssocID="{DCB7A597-82C4-41C1-B633-70EBBA2FC766}" presName="sp" presStyleCnt="0"/>
      <dgm:spPr/>
    </dgm:pt>
    <dgm:pt modelId="{527C4DC4-2E85-4A12-956E-DCAE2B1A085C}" type="pres">
      <dgm:prSet presAssocID="{3F692D12-8F1A-4D98-B030-9D63EB830E89}" presName="linNode" presStyleCnt="0"/>
      <dgm:spPr/>
    </dgm:pt>
    <dgm:pt modelId="{A694180D-C978-4853-8FBE-1A34B05F3EA3}" type="pres">
      <dgm:prSet presAssocID="{3F692D12-8F1A-4D98-B030-9D63EB830E89}" presName="parentText" presStyleLbl="node1" presStyleIdx="2" presStyleCnt="7" custLinFactNeighborX="196" custLinFactNeighborY="364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DE900-51B0-430C-B7A0-3A733D5E70BF}" type="pres">
      <dgm:prSet presAssocID="{3F692D12-8F1A-4D98-B030-9D63EB830E89}" presName="descendantText" presStyleLbl="alignAccFollowNode1" presStyleIdx="2" presStyleCnt="7" custLinFactNeighborX="1" custLinFactNeighborY="5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8888D-F45F-4651-9339-D4741A82AA2D}" type="pres">
      <dgm:prSet presAssocID="{09488EF6-4E95-4269-812A-D1B1E64EFD3A}" presName="sp" presStyleCnt="0"/>
      <dgm:spPr/>
    </dgm:pt>
    <dgm:pt modelId="{730E618F-91E9-4BBD-8FF1-F28F8014BB39}" type="pres">
      <dgm:prSet presAssocID="{76695D57-7239-4C3F-AED3-64EC176363E2}" presName="linNode" presStyleCnt="0"/>
      <dgm:spPr/>
    </dgm:pt>
    <dgm:pt modelId="{B21E7425-5C9F-498D-BF1F-DEF9604D537D}" type="pres">
      <dgm:prSet presAssocID="{76695D57-7239-4C3F-AED3-64EC176363E2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398AD-6994-4E64-9221-8E6B07A1AEA6}" type="pres">
      <dgm:prSet presAssocID="{76695D57-7239-4C3F-AED3-64EC176363E2}" presName="descendantText" presStyleLbl="alignAccFollowNode1" presStyleIdx="3" presStyleCnt="7" custLinFactNeighborX="1" custLinFactNeighborY="5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F9F68-B5E0-4A44-83EA-79243A798C95}" type="pres">
      <dgm:prSet presAssocID="{BA998B8A-FE85-414C-97A0-79FBD2A4C9D3}" presName="sp" presStyleCnt="0"/>
      <dgm:spPr/>
    </dgm:pt>
    <dgm:pt modelId="{15D7C244-8164-44FB-B420-5E76BAC3E7EE}" type="pres">
      <dgm:prSet presAssocID="{C24EE754-50E2-4AED-9DF5-05C642422A1B}" presName="linNode" presStyleCnt="0"/>
      <dgm:spPr/>
    </dgm:pt>
    <dgm:pt modelId="{26099001-870C-401E-8E86-FE0A554445C9}" type="pres">
      <dgm:prSet presAssocID="{C24EE754-50E2-4AED-9DF5-05C642422A1B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9AC45-93EA-4991-A410-D10FCB342908}" type="pres">
      <dgm:prSet presAssocID="{C24EE754-50E2-4AED-9DF5-05C642422A1B}" presName="descendantText" presStyleLbl="alignAccFollowNode1" presStyleIdx="4" presStyleCnt="7" custLinFactNeighborX="1" custLinFactNeighborY="5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5DC13-FC7A-4954-8B53-4665282DD6BB}" type="pres">
      <dgm:prSet presAssocID="{489E0F2E-2921-4F65-8BCD-88DE473C4562}" presName="sp" presStyleCnt="0"/>
      <dgm:spPr/>
    </dgm:pt>
    <dgm:pt modelId="{B30C37ED-D2B1-41A0-BA7C-0DFFC9461464}" type="pres">
      <dgm:prSet presAssocID="{A914C61B-A570-4981-AAEF-473A2E667263}" presName="linNode" presStyleCnt="0"/>
      <dgm:spPr/>
    </dgm:pt>
    <dgm:pt modelId="{46553CFD-A79C-40A0-AD15-1300C8D00E5A}" type="pres">
      <dgm:prSet presAssocID="{A914C61B-A570-4981-AAEF-473A2E667263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62219-7148-4258-AC06-AC677729F574}" type="pres">
      <dgm:prSet presAssocID="{A914C61B-A570-4981-AAEF-473A2E667263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E4F8B-3527-4AF6-B715-B4E1CC56BEC2}" type="pres">
      <dgm:prSet presAssocID="{24A72DF8-68CE-48AA-8BD5-42E100657054}" presName="sp" presStyleCnt="0"/>
      <dgm:spPr/>
    </dgm:pt>
    <dgm:pt modelId="{35347146-9B49-4F04-8880-6ADB95845DEE}" type="pres">
      <dgm:prSet presAssocID="{1EC17F29-11E3-4762-B4D0-432CB891179F}" presName="linNode" presStyleCnt="0"/>
      <dgm:spPr/>
    </dgm:pt>
    <dgm:pt modelId="{05CE28AD-F0B7-44E5-8524-7CFFC132355C}" type="pres">
      <dgm:prSet presAssocID="{1EC17F29-11E3-4762-B4D0-432CB891179F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CAAB3-32F8-42A8-8A9F-81E349E4996D}" type="pres">
      <dgm:prSet presAssocID="{1EC17F29-11E3-4762-B4D0-432CB891179F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E3AAF4-DEF7-482F-AE13-34B31B4C5752}" type="presOf" srcId="{1CA271F7-C56B-4811-BECC-CCBA479309A5}" destId="{ECF64EE7-77E0-4B1A-9BC8-F7AC2A831479}" srcOrd="0" destOrd="0" presId="urn:microsoft.com/office/officeart/2005/8/layout/vList5"/>
    <dgm:cxn modelId="{F275B8E9-DD32-438C-BF6C-85A403919DAE}" srcId="{1CA271F7-C56B-4811-BECC-CCBA479309A5}" destId="{76695D57-7239-4C3F-AED3-64EC176363E2}" srcOrd="3" destOrd="0" parTransId="{6AFDBC91-1F78-4225-9A53-6957378A6BE2}" sibTransId="{BA998B8A-FE85-414C-97A0-79FBD2A4C9D3}"/>
    <dgm:cxn modelId="{4B731A7F-CEAC-439F-B5F4-755193EAEAB6}" type="presOf" srcId="{6F90005F-9211-4E60-AC41-07FAB32F7718}" destId="{A7588657-72AD-41F0-ACCF-9C1C2E47B9D4}" srcOrd="0" destOrd="0" presId="urn:microsoft.com/office/officeart/2005/8/layout/vList5"/>
    <dgm:cxn modelId="{E27C0A02-D952-4A9A-8A25-2FE582158BFA}" srcId="{1CA271F7-C56B-4811-BECC-CCBA479309A5}" destId="{A914C61B-A570-4981-AAEF-473A2E667263}" srcOrd="5" destOrd="0" parTransId="{0C39C4E7-810E-446C-898E-C7048A350CDC}" sibTransId="{24A72DF8-68CE-48AA-8BD5-42E100657054}"/>
    <dgm:cxn modelId="{1E02EE09-FCE5-4B6F-B9C9-1081E2F5A228}" srcId="{3F692D12-8F1A-4D98-B030-9D63EB830E89}" destId="{DB1409FA-97C3-46BA-8F03-CCC03C41F6AE}" srcOrd="0" destOrd="0" parTransId="{9B50EA63-208B-489E-B7D7-89251B711259}" sibTransId="{4A40DACA-EE15-41E5-9F4C-93F7C641B504}"/>
    <dgm:cxn modelId="{7F88868F-CCB8-41BE-9F78-F8C4CC7EBA1D}" srcId="{1CA271F7-C56B-4811-BECC-CCBA479309A5}" destId="{3F692D12-8F1A-4D98-B030-9D63EB830E89}" srcOrd="2" destOrd="0" parTransId="{01D25F02-A109-4697-A92B-744B71702F51}" sibTransId="{09488EF6-4E95-4269-812A-D1B1E64EFD3A}"/>
    <dgm:cxn modelId="{3BAE269E-C833-4198-B83F-2A4D1FE2E73B}" type="presOf" srcId="{6A6A2039-A3DC-404C-9755-8F5E2D6A2723}" destId="{9DECAAB3-32F8-42A8-8A9F-81E349E4996D}" srcOrd="0" destOrd="0" presId="urn:microsoft.com/office/officeart/2005/8/layout/vList5"/>
    <dgm:cxn modelId="{91EA43F0-0173-42CC-B470-6709EA6E3ABB}" srcId="{C24EE754-50E2-4AED-9DF5-05C642422A1B}" destId="{68FD9BCB-46B7-4079-847C-FCD8DD9BEDFB}" srcOrd="0" destOrd="0" parTransId="{552DCC97-E631-4578-81B1-3D1E5C5FF712}" sibTransId="{94E43912-7585-4D8D-A196-C09AAB444BBF}"/>
    <dgm:cxn modelId="{E7B9B55F-9F08-4B9A-B538-8BCC1D110D31}" srcId="{76695D57-7239-4C3F-AED3-64EC176363E2}" destId="{E3259666-02B8-423C-8F05-0969ADD85CBE}" srcOrd="0" destOrd="0" parTransId="{8EF4A856-7D2D-4313-B3B1-606EF9874849}" sibTransId="{55BB899B-A1C9-4937-9BE8-446E97A0E75B}"/>
    <dgm:cxn modelId="{F2E67D00-E66A-48B4-9B04-C4C4E93580A2}" srcId="{1CA271F7-C56B-4811-BECC-CCBA479309A5}" destId="{C24EE754-50E2-4AED-9DF5-05C642422A1B}" srcOrd="4" destOrd="0" parTransId="{6A362EA5-9FC9-449E-B828-B31CA19D472C}" sibTransId="{489E0F2E-2921-4F65-8BCD-88DE473C4562}"/>
    <dgm:cxn modelId="{0FECB502-19F6-47EE-BC83-668F96149946}" srcId="{17F96A5D-F2B3-41E9-B92B-813719AFD0E2}" destId="{03241DFC-B2C9-40D3-91CC-C7CD8D66B5F8}" srcOrd="0" destOrd="0" parTransId="{9100EFA7-E2C1-464B-9CE2-9D815D7DC153}" sibTransId="{6BF2818D-FD01-4E9C-BABF-7A7C9B326A8C}"/>
    <dgm:cxn modelId="{725BEA8E-90B0-4B5E-A92D-A094AF9787AA}" type="presOf" srcId="{A914C61B-A570-4981-AAEF-473A2E667263}" destId="{46553CFD-A79C-40A0-AD15-1300C8D00E5A}" srcOrd="0" destOrd="0" presId="urn:microsoft.com/office/officeart/2005/8/layout/vList5"/>
    <dgm:cxn modelId="{A06368EA-E572-4D36-B5AD-63C3C8B7BDA0}" srcId="{1CA271F7-C56B-4811-BECC-CCBA479309A5}" destId="{17F96A5D-F2B3-41E9-B92B-813719AFD0E2}" srcOrd="1" destOrd="0" parTransId="{F0221CE0-C4C3-4C70-B17B-0585B26CE3B6}" sibTransId="{DCB7A597-82C4-41C1-B633-70EBBA2FC766}"/>
    <dgm:cxn modelId="{4325B765-3628-4F00-947B-A0A045D1F1CB}" type="presOf" srcId="{DA02CB07-E7F1-4BAF-B975-BEC836C892DD}" destId="{A7588657-72AD-41F0-ACCF-9C1C2E47B9D4}" srcOrd="0" destOrd="1" presId="urn:microsoft.com/office/officeart/2005/8/layout/vList5"/>
    <dgm:cxn modelId="{4B8D2553-7504-4334-AB67-7B816FFB3D1E}" type="presOf" srcId="{1EC17F29-11E3-4762-B4D0-432CB891179F}" destId="{05CE28AD-F0B7-44E5-8524-7CFFC132355C}" srcOrd="0" destOrd="0" presId="urn:microsoft.com/office/officeart/2005/8/layout/vList5"/>
    <dgm:cxn modelId="{C8429692-D8F4-4411-97FF-DEAA3C55FF5D}" srcId="{68DC0CDE-815C-4D49-8372-4BBE104591DE}" destId="{6F90005F-9211-4E60-AC41-07FAB32F7718}" srcOrd="0" destOrd="0" parTransId="{C27DF51D-2F87-442C-B532-D9B4C34D8F5E}" sibTransId="{C092266F-9589-4545-8AED-998F3BFB9337}"/>
    <dgm:cxn modelId="{8E5323D5-8030-4C0A-B177-0D0AF42EFDFD}" srcId="{1CA271F7-C56B-4811-BECC-CCBA479309A5}" destId="{1EC17F29-11E3-4762-B4D0-432CB891179F}" srcOrd="6" destOrd="0" parTransId="{5707DECB-3926-4CEA-884D-AE77D3D03FF2}" sibTransId="{B40CDBAD-F8E3-4B5C-B389-16D4F3B64B89}"/>
    <dgm:cxn modelId="{CC53F229-3FA3-416A-B65D-877EB3D5DC47}" srcId="{1CA271F7-C56B-4811-BECC-CCBA479309A5}" destId="{68DC0CDE-815C-4D49-8372-4BBE104591DE}" srcOrd="0" destOrd="0" parTransId="{6C9A5EF7-A69C-45E9-B009-5FE8901A16FA}" sibTransId="{7AA539E5-03EC-4125-A4B1-57695375574F}"/>
    <dgm:cxn modelId="{5047BD22-AC45-4C8A-BB95-006A9D0D32D8}" type="presOf" srcId="{E3259666-02B8-423C-8F05-0969ADD85CBE}" destId="{698398AD-6994-4E64-9221-8E6B07A1AEA6}" srcOrd="0" destOrd="0" presId="urn:microsoft.com/office/officeart/2005/8/layout/vList5"/>
    <dgm:cxn modelId="{BBB84478-EB7D-43A9-9CF9-C86D9DC38894}" type="presOf" srcId="{76695D57-7239-4C3F-AED3-64EC176363E2}" destId="{B21E7425-5C9F-498D-BF1F-DEF9604D537D}" srcOrd="0" destOrd="0" presId="urn:microsoft.com/office/officeart/2005/8/layout/vList5"/>
    <dgm:cxn modelId="{48873384-1E86-44B8-846B-F32C6CFFE700}" type="presOf" srcId="{839144E5-7206-447E-A0DE-8D5C3BF6BE1A}" destId="{C5862219-7148-4258-AC06-AC677729F574}" srcOrd="0" destOrd="0" presId="urn:microsoft.com/office/officeart/2005/8/layout/vList5"/>
    <dgm:cxn modelId="{B68D14A6-232A-4C49-AFD9-29301A967F92}" srcId="{68DC0CDE-815C-4D49-8372-4BBE104591DE}" destId="{DA02CB07-E7F1-4BAF-B975-BEC836C892DD}" srcOrd="1" destOrd="0" parTransId="{64260CF2-4402-46A0-B542-B41F7C366604}" sibTransId="{B0E3ABE2-D021-4798-8A72-B171C7680EF1}"/>
    <dgm:cxn modelId="{C533A6D6-AEDD-43FD-BC0B-F8742E90DAC7}" type="presOf" srcId="{68FD9BCB-46B7-4079-847C-FCD8DD9BEDFB}" destId="{7CE9AC45-93EA-4991-A410-D10FCB342908}" srcOrd="0" destOrd="0" presId="urn:microsoft.com/office/officeart/2005/8/layout/vList5"/>
    <dgm:cxn modelId="{D70BF1A2-3488-48FE-B3ED-44257B93F288}" type="presOf" srcId="{DB1409FA-97C3-46BA-8F03-CCC03C41F6AE}" destId="{08BDE900-51B0-430C-B7A0-3A733D5E70BF}" srcOrd="0" destOrd="0" presId="urn:microsoft.com/office/officeart/2005/8/layout/vList5"/>
    <dgm:cxn modelId="{829D4988-50F3-4786-9139-E8A240057604}" type="presOf" srcId="{03241DFC-B2C9-40D3-91CC-C7CD8D66B5F8}" destId="{50228BCE-42D3-4C41-A379-64633B5E2AC6}" srcOrd="0" destOrd="0" presId="urn:microsoft.com/office/officeart/2005/8/layout/vList5"/>
    <dgm:cxn modelId="{CC1D02FC-5634-416C-A82F-10FCA5173C9E}" type="presOf" srcId="{17F96A5D-F2B3-41E9-B92B-813719AFD0E2}" destId="{190BA03B-4B19-43AF-8A02-313D23780E3E}" srcOrd="0" destOrd="0" presId="urn:microsoft.com/office/officeart/2005/8/layout/vList5"/>
    <dgm:cxn modelId="{FC6915BA-98D0-4ACA-A350-DA5551B4F901}" srcId="{A914C61B-A570-4981-AAEF-473A2E667263}" destId="{839144E5-7206-447E-A0DE-8D5C3BF6BE1A}" srcOrd="0" destOrd="0" parTransId="{D44F1F14-BDD9-42C6-97B0-D71A6C38510E}" sibTransId="{948C603F-4BDB-4EC0-A518-C1E21E566C43}"/>
    <dgm:cxn modelId="{98AE766B-7D53-4DB5-9197-9C3E9A3F6CC8}" type="presOf" srcId="{68DC0CDE-815C-4D49-8372-4BBE104591DE}" destId="{7B362E0B-5B9B-455D-9E62-E41A6232E4EB}" srcOrd="0" destOrd="0" presId="urn:microsoft.com/office/officeart/2005/8/layout/vList5"/>
    <dgm:cxn modelId="{1F44A19E-B110-4703-A7B2-0EA33F6EF73C}" srcId="{1EC17F29-11E3-4762-B4D0-432CB891179F}" destId="{6A6A2039-A3DC-404C-9755-8F5E2D6A2723}" srcOrd="0" destOrd="0" parTransId="{BED749FA-2BE2-43D9-B795-9B4AB8988E94}" sibTransId="{41340BA8-6E03-4498-B462-7D2558DEB7C1}"/>
    <dgm:cxn modelId="{D9C64634-1DA8-4E54-9E7E-9AC9DE274CF1}" type="presOf" srcId="{3F692D12-8F1A-4D98-B030-9D63EB830E89}" destId="{A694180D-C978-4853-8FBE-1A34B05F3EA3}" srcOrd="0" destOrd="0" presId="urn:microsoft.com/office/officeart/2005/8/layout/vList5"/>
    <dgm:cxn modelId="{1CAC3E06-55D3-49A4-BE13-BED6BFE896B1}" type="presOf" srcId="{C24EE754-50E2-4AED-9DF5-05C642422A1B}" destId="{26099001-870C-401E-8E86-FE0A554445C9}" srcOrd="0" destOrd="0" presId="urn:microsoft.com/office/officeart/2005/8/layout/vList5"/>
    <dgm:cxn modelId="{FE99782B-09F2-49EB-8CB0-FA2C238842ED}" type="presParOf" srcId="{ECF64EE7-77E0-4B1A-9BC8-F7AC2A831479}" destId="{39F78A37-4375-4D37-8C2C-29ADE49CF0A3}" srcOrd="0" destOrd="0" presId="urn:microsoft.com/office/officeart/2005/8/layout/vList5"/>
    <dgm:cxn modelId="{1225A6ED-5C5F-499D-A4FF-4D3AC32B7442}" type="presParOf" srcId="{39F78A37-4375-4D37-8C2C-29ADE49CF0A3}" destId="{7B362E0B-5B9B-455D-9E62-E41A6232E4EB}" srcOrd="0" destOrd="0" presId="urn:microsoft.com/office/officeart/2005/8/layout/vList5"/>
    <dgm:cxn modelId="{92101495-C2FA-4E56-B240-ECF6C36FE660}" type="presParOf" srcId="{39F78A37-4375-4D37-8C2C-29ADE49CF0A3}" destId="{A7588657-72AD-41F0-ACCF-9C1C2E47B9D4}" srcOrd="1" destOrd="0" presId="urn:microsoft.com/office/officeart/2005/8/layout/vList5"/>
    <dgm:cxn modelId="{C723F5A3-4542-482D-A359-D4AB4EDE8640}" type="presParOf" srcId="{ECF64EE7-77E0-4B1A-9BC8-F7AC2A831479}" destId="{4AD390C0-84C9-4517-A7F0-F7B69D9D748B}" srcOrd="1" destOrd="0" presId="urn:microsoft.com/office/officeart/2005/8/layout/vList5"/>
    <dgm:cxn modelId="{AF0D2FAA-7D8C-4C68-8361-220A343BD147}" type="presParOf" srcId="{ECF64EE7-77E0-4B1A-9BC8-F7AC2A831479}" destId="{CE0A79D4-40D8-47F5-A9F7-CC3AC6EA0CD0}" srcOrd="2" destOrd="0" presId="urn:microsoft.com/office/officeart/2005/8/layout/vList5"/>
    <dgm:cxn modelId="{75554248-FE3C-45D8-B94A-377AC220AA61}" type="presParOf" srcId="{CE0A79D4-40D8-47F5-A9F7-CC3AC6EA0CD0}" destId="{190BA03B-4B19-43AF-8A02-313D23780E3E}" srcOrd="0" destOrd="0" presId="urn:microsoft.com/office/officeart/2005/8/layout/vList5"/>
    <dgm:cxn modelId="{41C9F64B-787B-443F-883D-14DECF86D759}" type="presParOf" srcId="{CE0A79D4-40D8-47F5-A9F7-CC3AC6EA0CD0}" destId="{50228BCE-42D3-4C41-A379-64633B5E2AC6}" srcOrd="1" destOrd="0" presId="urn:microsoft.com/office/officeart/2005/8/layout/vList5"/>
    <dgm:cxn modelId="{7FDA1281-7F38-4F20-84A1-0AA7D1C8C98D}" type="presParOf" srcId="{ECF64EE7-77E0-4B1A-9BC8-F7AC2A831479}" destId="{3614FE07-BECA-4D0C-B773-82997C567071}" srcOrd="3" destOrd="0" presId="urn:microsoft.com/office/officeart/2005/8/layout/vList5"/>
    <dgm:cxn modelId="{C6797D15-2DB5-4AD9-AAA3-5B9C375227C9}" type="presParOf" srcId="{ECF64EE7-77E0-4B1A-9BC8-F7AC2A831479}" destId="{527C4DC4-2E85-4A12-956E-DCAE2B1A085C}" srcOrd="4" destOrd="0" presId="urn:microsoft.com/office/officeart/2005/8/layout/vList5"/>
    <dgm:cxn modelId="{99AE1D98-CC7C-473E-A45A-66003E4F7F60}" type="presParOf" srcId="{527C4DC4-2E85-4A12-956E-DCAE2B1A085C}" destId="{A694180D-C978-4853-8FBE-1A34B05F3EA3}" srcOrd="0" destOrd="0" presId="urn:microsoft.com/office/officeart/2005/8/layout/vList5"/>
    <dgm:cxn modelId="{2B632AF1-490D-4641-BB7B-05D716B8CF8D}" type="presParOf" srcId="{527C4DC4-2E85-4A12-956E-DCAE2B1A085C}" destId="{08BDE900-51B0-430C-B7A0-3A733D5E70BF}" srcOrd="1" destOrd="0" presId="urn:microsoft.com/office/officeart/2005/8/layout/vList5"/>
    <dgm:cxn modelId="{200F9EBA-2405-41D1-8EBF-CF24DBDF633C}" type="presParOf" srcId="{ECF64EE7-77E0-4B1A-9BC8-F7AC2A831479}" destId="{A768888D-F45F-4651-9339-D4741A82AA2D}" srcOrd="5" destOrd="0" presId="urn:microsoft.com/office/officeart/2005/8/layout/vList5"/>
    <dgm:cxn modelId="{F907B6D9-BBFB-48DC-8875-114023AB6562}" type="presParOf" srcId="{ECF64EE7-77E0-4B1A-9BC8-F7AC2A831479}" destId="{730E618F-91E9-4BBD-8FF1-F28F8014BB39}" srcOrd="6" destOrd="0" presId="urn:microsoft.com/office/officeart/2005/8/layout/vList5"/>
    <dgm:cxn modelId="{B649CA04-149B-40FF-BDA3-C92CC8D9B4BC}" type="presParOf" srcId="{730E618F-91E9-4BBD-8FF1-F28F8014BB39}" destId="{B21E7425-5C9F-498D-BF1F-DEF9604D537D}" srcOrd="0" destOrd="0" presId="urn:microsoft.com/office/officeart/2005/8/layout/vList5"/>
    <dgm:cxn modelId="{EB06F957-9749-4B40-A521-6FB7C8D5C4C3}" type="presParOf" srcId="{730E618F-91E9-4BBD-8FF1-F28F8014BB39}" destId="{698398AD-6994-4E64-9221-8E6B07A1AEA6}" srcOrd="1" destOrd="0" presId="urn:microsoft.com/office/officeart/2005/8/layout/vList5"/>
    <dgm:cxn modelId="{DD8B28D0-715D-43EF-86F0-067937700FD5}" type="presParOf" srcId="{ECF64EE7-77E0-4B1A-9BC8-F7AC2A831479}" destId="{546F9F68-B5E0-4A44-83EA-79243A798C95}" srcOrd="7" destOrd="0" presId="urn:microsoft.com/office/officeart/2005/8/layout/vList5"/>
    <dgm:cxn modelId="{C586F489-E83E-47DA-B4FE-373573EA2273}" type="presParOf" srcId="{ECF64EE7-77E0-4B1A-9BC8-F7AC2A831479}" destId="{15D7C244-8164-44FB-B420-5E76BAC3E7EE}" srcOrd="8" destOrd="0" presId="urn:microsoft.com/office/officeart/2005/8/layout/vList5"/>
    <dgm:cxn modelId="{63D72E89-DC04-47D3-A8D8-E4771C650922}" type="presParOf" srcId="{15D7C244-8164-44FB-B420-5E76BAC3E7EE}" destId="{26099001-870C-401E-8E86-FE0A554445C9}" srcOrd="0" destOrd="0" presId="urn:microsoft.com/office/officeart/2005/8/layout/vList5"/>
    <dgm:cxn modelId="{21212EDD-DFDF-4452-A0FD-8327F6A4113F}" type="presParOf" srcId="{15D7C244-8164-44FB-B420-5E76BAC3E7EE}" destId="{7CE9AC45-93EA-4991-A410-D10FCB342908}" srcOrd="1" destOrd="0" presId="urn:microsoft.com/office/officeart/2005/8/layout/vList5"/>
    <dgm:cxn modelId="{757095C4-A0C6-422B-AF47-01A77885BBE3}" type="presParOf" srcId="{ECF64EE7-77E0-4B1A-9BC8-F7AC2A831479}" destId="{2B15DC13-FC7A-4954-8B53-4665282DD6BB}" srcOrd="9" destOrd="0" presId="urn:microsoft.com/office/officeart/2005/8/layout/vList5"/>
    <dgm:cxn modelId="{99F5D97F-CFFE-4C96-B162-221E9100C38F}" type="presParOf" srcId="{ECF64EE7-77E0-4B1A-9BC8-F7AC2A831479}" destId="{B30C37ED-D2B1-41A0-BA7C-0DFFC9461464}" srcOrd="10" destOrd="0" presId="urn:microsoft.com/office/officeart/2005/8/layout/vList5"/>
    <dgm:cxn modelId="{A1FC402F-149F-447C-B9AE-C642CC9295F5}" type="presParOf" srcId="{B30C37ED-D2B1-41A0-BA7C-0DFFC9461464}" destId="{46553CFD-A79C-40A0-AD15-1300C8D00E5A}" srcOrd="0" destOrd="0" presId="urn:microsoft.com/office/officeart/2005/8/layout/vList5"/>
    <dgm:cxn modelId="{85BE5CD2-67E6-415C-B520-A7F216D54B6F}" type="presParOf" srcId="{B30C37ED-D2B1-41A0-BA7C-0DFFC9461464}" destId="{C5862219-7148-4258-AC06-AC677729F574}" srcOrd="1" destOrd="0" presId="urn:microsoft.com/office/officeart/2005/8/layout/vList5"/>
    <dgm:cxn modelId="{7967DCFB-4560-4021-9BA6-37C3D292BEDC}" type="presParOf" srcId="{ECF64EE7-77E0-4B1A-9BC8-F7AC2A831479}" destId="{C9EE4F8B-3527-4AF6-B715-B4E1CC56BEC2}" srcOrd="11" destOrd="0" presId="urn:microsoft.com/office/officeart/2005/8/layout/vList5"/>
    <dgm:cxn modelId="{CA9293E8-BF4A-4B08-B2B3-776E291311AB}" type="presParOf" srcId="{ECF64EE7-77E0-4B1A-9BC8-F7AC2A831479}" destId="{35347146-9B49-4F04-8880-6ADB95845DEE}" srcOrd="12" destOrd="0" presId="urn:microsoft.com/office/officeart/2005/8/layout/vList5"/>
    <dgm:cxn modelId="{E0E77652-553C-430B-A10A-4AF13C8D2CCD}" type="presParOf" srcId="{35347146-9B49-4F04-8880-6ADB95845DEE}" destId="{05CE28AD-F0B7-44E5-8524-7CFFC132355C}" srcOrd="0" destOrd="0" presId="urn:microsoft.com/office/officeart/2005/8/layout/vList5"/>
    <dgm:cxn modelId="{8B458894-75AA-477C-A6D2-4DEC005DFF5B}" type="presParOf" srcId="{35347146-9B49-4F04-8880-6ADB95845DEE}" destId="{9DECAAB3-32F8-42A8-8A9F-81E349E499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A271F7-C56B-4811-BECC-CCBA479309A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DC0CDE-815C-4D49-8372-4BBE104591DE}">
      <dgm:prSet phldrT="[Texto]" custT="1"/>
      <dgm:spPr/>
      <dgm:t>
        <a:bodyPr/>
        <a:lstStyle/>
        <a:p>
          <a:pPr algn="l"/>
          <a:r>
            <a:rPr lang="en-US" sz="2000" dirty="0" err="1" smtClean="0"/>
            <a:t>Brasil</a:t>
          </a:r>
          <a:endParaRPr lang="en-US" sz="2000" dirty="0"/>
        </a:p>
      </dgm:t>
    </dgm:pt>
    <dgm:pt modelId="{6C9A5EF7-A69C-45E9-B009-5FE8901A16FA}" type="parTrans" cxnId="{CC53F229-3FA3-416A-B65D-877EB3D5DC47}">
      <dgm:prSet/>
      <dgm:spPr/>
      <dgm:t>
        <a:bodyPr/>
        <a:lstStyle/>
        <a:p>
          <a:endParaRPr lang="en-US"/>
        </a:p>
      </dgm:t>
    </dgm:pt>
    <dgm:pt modelId="{7AA539E5-03EC-4125-A4B1-57695375574F}" type="sibTrans" cxnId="{CC53F229-3FA3-416A-B65D-877EB3D5DC47}">
      <dgm:prSet/>
      <dgm:spPr/>
      <dgm:t>
        <a:bodyPr/>
        <a:lstStyle/>
        <a:p>
          <a:endParaRPr lang="en-US"/>
        </a:p>
      </dgm:t>
    </dgm:pt>
    <dgm:pt modelId="{6F90005F-9211-4E60-AC41-07FAB32F7718}">
      <dgm:prSet phldrT="[Texto]" custT="1"/>
      <dgm:spPr/>
      <dgm:t>
        <a:bodyPr/>
        <a:lstStyle/>
        <a:p>
          <a:r>
            <a:rPr lang="en-US" sz="1400" dirty="0" err="1" smtClean="0"/>
            <a:t>Contraloría</a:t>
          </a:r>
          <a:r>
            <a:rPr lang="en-US" sz="1400" dirty="0" smtClean="0"/>
            <a:t> General de la Unión</a:t>
          </a:r>
          <a:endParaRPr lang="en-US" sz="1400" dirty="0"/>
        </a:p>
      </dgm:t>
    </dgm:pt>
    <dgm:pt modelId="{C27DF51D-2F87-442C-B532-D9B4C34D8F5E}" type="parTrans" cxnId="{C8429692-D8F4-4411-97FF-DEAA3C55FF5D}">
      <dgm:prSet/>
      <dgm:spPr/>
      <dgm:t>
        <a:bodyPr/>
        <a:lstStyle/>
        <a:p>
          <a:endParaRPr lang="en-US"/>
        </a:p>
      </dgm:t>
    </dgm:pt>
    <dgm:pt modelId="{C092266F-9589-4545-8AED-998F3BFB9337}" type="sibTrans" cxnId="{C8429692-D8F4-4411-97FF-DEAA3C55FF5D}">
      <dgm:prSet/>
      <dgm:spPr/>
      <dgm:t>
        <a:bodyPr/>
        <a:lstStyle/>
        <a:p>
          <a:endParaRPr lang="en-US"/>
        </a:p>
      </dgm:t>
    </dgm:pt>
    <dgm:pt modelId="{03241DFC-B2C9-40D3-91CC-C7CD8D66B5F8}">
      <dgm:prSet phldrT="[Texto]" custT="1"/>
      <dgm:spPr/>
      <dgm:t>
        <a:bodyPr/>
        <a:lstStyle/>
        <a:p>
          <a:r>
            <a:rPr lang="es-MX" sz="1400" dirty="0" smtClean="0"/>
            <a:t>Oficina de la Comisionada de Información</a:t>
          </a:r>
          <a:endParaRPr lang="en-US" sz="1400" dirty="0"/>
        </a:p>
      </dgm:t>
    </dgm:pt>
    <dgm:pt modelId="{9100EFA7-E2C1-464B-9CE2-9D815D7DC153}" type="parTrans" cxnId="{0FECB502-19F6-47EE-BC83-668F96149946}">
      <dgm:prSet/>
      <dgm:spPr/>
      <dgm:t>
        <a:bodyPr/>
        <a:lstStyle/>
        <a:p>
          <a:endParaRPr lang="en-US"/>
        </a:p>
      </dgm:t>
    </dgm:pt>
    <dgm:pt modelId="{6BF2818D-FD01-4E9C-BABF-7A7C9B326A8C}" type="sibTrans" cxnId="{0FECB502-19F6-47EE-BC83-668F96149946}">
      <dgm:prSet/>
      <dgm:spPr/>
      <dgm:t>
        <a:bodyPr/>
        <a:lstStyle/>
        <a:p>
          <a:endParaRPr lang="en-US"/>
        </a:p>
      </dgm:t>
    </dgm:pt>
    <dgm:pt modelId="{17F96A5D-F2B3-41E9-B92B-813719AFD0E2}">
      <dgm:prSet phldrT="[Texto]" custT="1"/>
      <dgm:spPr/>
      <dgm:t>
        <a:bodyPr/>
        <a:lstStyle/>
        <a:p>
          <a:pPr algn="l"/>
          <a:r>
            <a:rPr lang="en-US" sz="2000" dirty="0" err="1" smtClean="0"/>
            <a:t>Canadá</a:t>
          </a:r>
          <a:endParaRPr lang="en-US" sz="2000" dirty="0"/>
        </a:p>
      </dgm:t>
    </dgm:pt>
    <dgm:pt modelId="{DCB7A597-82C4-41C1-B633-70EBBA2FC766}" type="sibTrans" cxnId="{A06368EA-E572-4D36-B5AD-63C3C8B7BDA0}">
      <dgm:prSet/>
      <dgm:spPr/>
      <dgm:t>
        <a:bodyPr/>
        <a:lstStyle/>
        <a:p>
          <a:endParaRPr lang="en-US"/>
        </a:p>
      </dgm:t>
    </dgm:pt>
    <dgm:pt modelId="{F0221CE0-C4C3-4C70-B17B-0585B26CE3B6}" type="parTrans" cxnId="{A06368EA-E572-4D36-B5AD-63C3C8B7BDA0}">
      <dgm:prSet/>
      <dgm:spPr/>
      <dgm:t>
        <a:bodyPr/>
        <a:lstStyle/>
        <a:p>
          <a:endParaRPr lang="en-US"/>
        </a:p>
      </dgm:t>
    </dgm:pt>
    <dgm:pt modelId="{ECF64EE7-77E0-4B1A-9BC8-F7AC2A831479}" type="pres">
      <dgm:prSet presAssocID="{1CA271F7-C56B-4811-BECC-CCBA479309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F78A37-4375-4D37-8C2C-29ADE49CF0A3}" type="pres">
      <dgm:prSet presAssocID="{68DC0CDE-815C-4D49-8372-4BBE104591DE}" presName="linNode" presStyleCnt="0"/>
      <dgm:spPr/>
    </dgm:pt>
    <dgm:pt modelId="{7B362E0B-5B9B-455D-9E62-E41A6232E4EB}" type="pres">
      <dgm:prSet presAssocID="{68DC0CDE-815C-4D49-8372-4BBE104591DE}" presName="parentText" presStyleLbl="node1" presStyleIdx="0" presStyleCnt="2" custLinFactNeighborX="196" custLinFactNeighborY="364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88657-72AD-41F0-ACCF-9C1C2E47B9D4}" type="pres">
      <dgm:prSet presAssocID="{68DC0CDE-815C-4D49-8372-4BBE104591DE}" presName="descendantText" presStyleLbl="alignAccFollowNode1" presStyleIdx="0" presStyleCnt="2" custScaleY="110000" custLinFactNeighborX="1" custLinFactNeighborY="5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390C0-84C9-4517-A7F0-F7B69D9D748B}" type="pres">
      <dgm:prSet presAssocID="{7AA539E5-03EC-4125-A4B1-57695375574F}" presName="sp" presStyleCnt="0"/>
      <dgm:spPr/>
    </dgm:pt>
    <dgm:pt modelId="{CE0A79D4-40D8-47F5-A9F7-CC3AC6EA0CD0}" type="pres">
      <dgm:prSet presAssocID="{17F96A5D-F2B3-41E9-B92B-813719AFD0E2}" presName="linNode" presStyleCnt="0"/>
      <dgm:spPr/>
    </dgm:pt>
    <dgm:pt modelId="{190BA03B-4B19-43AF-8A02-313D23780E3E}" type="pres">
      <dgm:prSet presAssocID="{17F96A5D-F2B3-41E9-B92B-813719AFD0E2}" presName="parentText" presStyleLbl="node1" presStyleIdx="1" presStyleCnt="2" custLinFactNeighborX="196" custLinFactNeighborY="364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28BCE-42D3-4C41-A379-64633B5E2AC6}" type="pres">
      <dgm:prSet presAssocID="{17F96A5D-F2B3-41E9-B92B-813719AFD0E2}" presName="descendantText" presStyleLbl="alignAccFollowNode1" presStyleIdx="1" presStyleCnt="2" custLinFactNeighborX="1" custLinFactNeighborY="5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598541-7D37-46C2-9B64-7D8A7F5C24F7}" type="presOf" srcId="{6F90005F-9211-4E60-AC41-07FAB32F7718}" destId="{A7588657-72AD-41F0-ACCF-9C1C2E47B9D4}" srcOrd="0" destOrd="0" presId="urn:microsoft.com/office/officeart/2005/8/layout/vList5"/>
    <dgm:cxn modelId="{CC53F229-3FA3-416A-B65D-877EB3D5DC47}" srcId="{1CA271F7-C56B-4811-BECC-CCBA479309A5}" destId="{68DC0CDE-815C-4D49-8372-4BBE104591DE}" srcOrd="0" destOrd="0" parTransId="{6C9A5EF7-A69C-45E9-B009-5FE8901A16FA}" sibTransId="{7AA539E5-03EC-4125-A4B1-57695375574F}"/>
    <dgm:cxn modelId="{A06368EA-E572-4D36-B5AD-63C3C8B7BDA0}" srcId="{1CA271F7-C56B-4811-BECC-CCBA479309A5}" destId="{17F96A5D-F2B3-41E9-B92B-813719AFD0E2}" srcOrd="1" destOrd="0" parTransId="{F0221CE0-C4C3-4C70-B17B-0585B26CE3B6}" sibTransId="{DCB7A597-82C4-41C1-B633-70EBBA2FC766}"/>
    <dgm:cxn modelId="{C8429692-D8F4-4411-97FF-DEAA3C55FF5D}" srcId="{68DC0CDE-815C-4D49-8372-4BBE104591DE}" destId="{6F90005F-9211-4E60-AC41-07FAB32F7718}" srcOrd="0" destOrd="0" parTransId="{C27DF51D-2F87-442C-B532-D9B4C34D8F5E}" sibTransId="{C092266F-9589-4545-8AED-998F3BFB9337}"/>
    <dgm:cxn modelId="{EFEE14A6-3837-4B56-84D4-79FB67212786}" type="presOf" srcId="{17F96A5D-F2B3-41E9-B92B-813719AFD0E2}" destId="{190BA03B-4B19-43AF-8A02-313D23780E3E}" srcOrd="0" destOrd="0" presId="urn:microsoft.com/office/officeart/2005/8/layout/vList5"/>
    <dgm:cxn modelId="{7E732262-01F9-48A6-B2CB-3838F2C9A7DC}" type="presOf" srcId="{03241DFC-B2C9-40D3-91CC-C7CD8D66B5F8}" destId="{50228BCE-42D3-4C41-A379-64633B5E2AC6}" srcOrd="0" destOrd="0" presId="urn:microsoft.com/office/officeart/2005/8/layout/vList5"/>
    <dgm:cxn modelId="{0FECB502-19F6-47EE-BC83-668F96149946}" srcId="{17F96A5D-F2B3-41E9-B92B-813719AFD0E2}" destId="{03241DFC-B2C9-40D3-91CC-C7CD8D66B5F8}" srcOrd="0" destOrd="0" parTransId="{9100EFA7-E2C1-464B-9CE2-9D815D7DC153}" sibTransId="{6BF2818D-FD01-4E9C-BABF-7A7C9B326A8C}"/>
    <dgm:cxn modelId="{9D28C829-04C9-47EB-9186-5FA6232C66ED}" type="presOf" srcId="{1CA271F7-C56B-4811-BECC-CCBA479309A5}" destId="{ECF64EE7-77E0-4B1A-9BC8-F7AC2A831479}" srcOrd="0" destOrd="0" presId="urn:microsoft.com/office/officeart/2005/8/layout/vList5"/>
    <dgm:cxn modelId="{3F9AE2A6-150F-4177-A9C4-B01C00C76566}" type="presOf" srcId="{68DC0CDE-815C-4D49-8372-4BBE104591DE}" destId="{7B362E0B-5B9B-455D-9E62-E41A6232E4EB}" srcOrd="0" destOrd="0" presId="urn:microsoft.com/office/officeart/2005/8/layout/vList5"/>
    <dgm:cxn modelId="{C5EE6864-1DE1-4747-9D48-86D6F7E34B1F}" type="presParOf" srcId="{ECF64EE7-77E0-4B1A-9BC8-F7AC2A831479}" destId="{39F78A37-4375-4D37-8C2C-29ADE49CF0A3}" srcOrd="0" destOrd="0" presId="urn:microsoft.com/office/officeart/2005/8/layout/vList5"/>
    <dgm:cxn modelId="{698C677B-3469-4A0A-B43A-D7E1F7C85FFC}" type="presParOf" srcId="{39F78A37-4375-4D37-8C2C-29ADE49CF0A3}" destId="{7B362E0B-5B9B-455D-9E62-E41A6232E4EB}" srcOrd="0" destOrd="0" presId="urn:microsoft.com/office/officeart/2005/8/layout/vList5"/>
    <dgm:cxn modelId="{C7057609-49A5-44CF-A88D-25CE92B262B9}" type="presParOf" srcId="{39F78A37-4375-4D37-8C2C-29ADE49CF0A3}" destId="{A7588657-72AD-41F0-ACCF-9C1C2E47B9D4}" srcOrd="1" destOrd="0" presId="urn:microsoft.com/office/officeart/2005/8/layout/vList5"/>
    <dgm:cxn modelId="{211A8AD1-A909-4BCC-9CE3-992A9BC10AB0}" type="presParOf" srcId="{ECF64EE7-77E0-4B1A-9BC8-F7AC2A831479}" destId="{4AD390C0-84C9-4517-A7F0-F7B69D9D748B}" srcOrd="1" destOrd="0" presId="urn:microsoft.com/office/officeart/2005/8/layout/vList5"/>
    <dgm:cxn modelId="{E1F00606-7726-4654-BEF3-C5D70CFE6100}" type="presParOf" srcId="{ECF64EE7-77E0-4B1A-9BC8-F7AC2A831479}" destId="{CE0A79D4-40D8-47F5-A9F7-CC3AC6EA0CD0}" srcOrd="2" destOrd="0" presId="urn:microsoft.com/office/officeart/2005/8/layout/vList5"/>
    <dgm:cxn modelId="{EE384EB9-5C41-4827-8D1A-D3385AB26BA6}" type="presParOf" srcId="{CE0A79D4-40D8-47F5-A9F7-CC3AC6EA0CD0}" destId="{190BA03B-4B19-43AF-8A02-313D23780E3E}" srcOrd="0" destOrd="0" presId="urn:microsoft.com/office/officeart/2005/8/layout/vList5"/>
    <dgm:cxn modelId="{795A8260-BDF6-4F3F-9EDE-A46CF692A423}" type="presParOf" srcId="{CE0A79D4-40D8-47F5-A9F7-CC3AC6EA0CD0}" destId="{50228BCE-42D3-4C41-A379-64633B5E2A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D466A7-73B5-40BD-9225-9A8680907F28}" type="doc">
      <dgm:prSet loTypeId="urn:microsoft.com/office/officeart/2005/8/layout/h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41DC30-1406-4BCB-91DA-FCD363E46C8A}">
      <dgm:prSet phldrT="[Texto]"/>
      <dgm:spPr/>
      <dgm:t>
        <a:bodyPr/>
        <a:lstStyle/>
        <a:p>
          <a:r>
            <a:rPr lang="en-US" dirty="0" smtClean="0"/>
            <a:t>Colombia</a:t>
          </a:r>
          <a:endParaRPr lang="en-US" dirty="0"/>
        </a:p>
      </dgm:t>
    </dgm:pt>
    <dgm:pt modelId="{6709D441-425F-4CCE-BB71-6D7557165AB2}" type="parTrans" cxnId="{196A1B58-0E06-43C4-85E0-C404352113EA}">
      <dgm:prSet/>
      <dgm:spPr/>
      <dgm:t>
        <a:bodyPr/>
        <a:lstStyle/>
        <a:p>
          <a:endParaRPr lang="en-US"/>
        </a:p>
      </dgm:t>
    </dgm:pt>
    <dgm:pt modelId="{FAB04E0D-35BB-45A9-9B87-73E724C02233}" type="sibTrans" cxnId="{196A1B58-0E06-43C4-85E0-C404352113EA}">
      <dgm:prSet/>
      <dgm:spPr/>
      <dgm:t>
        <a:bodyPr/>
        <a:lstStyle/>
        <a:p>
          <a:endParaRPr lang="en-US"/>
        </a:p>
      </dgm:t>
    </dgm:pt>
    <dgm:pt modelId="{48DFBC4B-D607-4DEF-89AB-ADF8944AC789}">
      <dgm:prSet phldrT="[Texto]"/>
      <dgm:spPr/>
      <dgm:t>
        <a:bodyPr/>
        <a:lstStyle/>
        <a:p>
          <a:r>
            <a:rPr lang="en-US" dirty="0" smtClean="0"/>
            <a:t>Centro de </a:t>
          </a:r>
          <a:r>
            <a:rPr lang="en-US" dirty="0" err="1" smtClean="0"/>
            <a:t>Estudios</a:t>
          </a:r>
          <a:r>
            <a:rPr lang="en-US" dirty="0" smtClean="0"/>
            <a:t> de </a:t>
          </a:r>
          <a:r>
            <a:rPr lang="en-US" dirty="0" err="1" smtClean="0"/>
            <a:t>Derecho</a:t>
          </a:r>
          <a:r>
            <a:rPr lang="en-US" dirty="0" smtClean="0"/>
            <a:t>, </a:t>
          </a:r>
          <a:r>
            <a:rPr lang="en-US" dirty="0" err="1" smtClean="0"/>
            <a:t>Justicia</a:t>
          </a:r>
          <a:r>
            <a:rPr lang="en-US" dirty="0" smtClean="0"/>
            <a:t> y </a:t>
          </a:r>
          <a:r>
            <a:rPr lang="en-US" dirty="0" err="1" smtClean="0"/>
            <a:t>Sociedad</a:t>
          </a:r>
          <a:endParaRPr lang="en-US" dirty="0"/>
        </a:p>
      </dgm:t>
    </dgm:pt>
    <dgm:pt modelId="{D28D5856-8611-47DC-97B6-6ACCF3FD5FA2}" type="parTrans" cxnId="{DA42CF87-3605-44F3-879A-EC3606516ABC}">
      <dgm:prSet/>
      <dgm:spPr/>
      <dgm:t>
        <a:bodyPr/>
        <a:lstStyle/>
        <a:p>
          <a:endParaRPr lang="en-US"/>
        </a:p>
      </dgm:t>
    </dgm:pt>
    <dgm:pt modelId="{953FDED0-400D-406D-8852-DF88B4C39554}" type="sibTrans" cxnId="{DA42CF87-3605-44F3-879A-EC3606516ABC}">
      <dgm:prSet/>
      <dgm:spPr/>
      <dgm:t>
        <a:bodyPr/>
        <a:lstStyle/>
        <a:p>
          <a:endParaRPr lang="en-US"/>
        </a:p>
      </dgm:t>
    </dgm:pt>
    <dgm:pt modelId="{5E62F0A7-FEDC-4A0E-B0CD-351A73D38272}">
      <dgm:prSet phldrT="[Texto]"/>
      <dgm:spPr/>
      <dgm:t>
        <a:bodyPr/>
        <a:lstStyle/>
        <a:p>
          <a:r>
            <a:rPr lang="en-US" dirty="0" err="1" smtClean="0"/>
            <a:t>Archivo</a:t>
          </a:r>
          <a:r>
            <a:rPr lang="en-US" dirty="0" smtClean="0"/>
            <a:t> General de la </a:t>
          </a:r>
          <a:r>
            <a:rPr lang="en-US" dirty="0" err="1" smtClean="0"/>
            <a:t>Nación</a:t>
          </a:r>
          <a:endParaRPr lang="en-US" dirty="0"/>
        </a:p>
      </dgm:t>
    </dgm:pt>
    <dgm:pt modelId="{A5305620-D50F-4623-B9E0-09CD31514592}" type="parTrans" cxnId="{CA809CA4-597E-4E7D-AFBD-305B4A4FC4BD}">
      <dgm:prSet/>
      <dgm:spPr/>
      <dgm:t>
        <a:bodyPr/>
        <a:lstStyle/>
        <a:p>
          <a:endParaRPr lang="en-US"/>
        </a:p>
      </dgm:t>
    </dgm:pt>
    <dgm:pt modelId="{B6F8857C-8938-4DEE-826E-36876FBC8DD4}" type="sibTrans" cxnId="{CA809CA4-597E-4E7D-AFBD-305B4A4FC4BD}">
      <dgm:prSet/>
      <dgm:spPr/>
      <dgm:t>
        <a:bodyPr/>
        <a:lstStyle/>
        <a:p>
          <a:endParaRPr lang="en-US"/>
        </a:p>
      </dgm:t>
    </dgm:pt>
    <dgm:pt modelId="{02BF682D-714F-4DDB-AA15-42D0463E630C}">
      <dgm:prSet phldrT="[Texto]"/>
      <dgm:spPr/>
      <dgm:t>
        <a:bodyPr/>
        <a:lstStyle/>
        <a:p>
          <a:r>
            <a:rPr lang="en-US" dirty="0" smtClean="0"/>
            <a:t>Ecuador</a:t>
          </a:r>
          <a:endParaRPr lang="en-US" dirty="0"/>
        </a:p>
      </dgm:t>
    </dgm:pt>
    <dgm:pt modelId="{AE95FADE-5542-4F6C-84A2-62A7DC62CC87}" type="parTrans" cxnId="{CD3CC4C1-425E-422A-993C-648AE82CE7ED}">
      <dgm:prSet/>
      <dgm:spPr/>
      <dgm:t>
        <a:bodyPr/>
        <a:lstStyle/>
        <a:p>
          <a:endParaRPr lang="en-US"/>
        </a:p>
      </dgm:t>
    </dgm:pt>
    <dgm:pt modelId="{5EA70507-F7FD-4590-9F07-BF91CBD02DFD}" type="sibTrans" cxnId="{CD3CC4C1-425E-422A-993C-648AE82CE7ED}">
      <dgm:prSet/>
      <dgm:spPr/>
      <dgm:t>
        <a:bodyPr/>
        <a:lstStyle/>
        <a:p>
          <a:endParaRPr lang="en-US"/>
        </a:p>
      </dgm:t>
    </dgm:pt>
    <dgm:pt modelId="{AF7C0570-9526-4D2F-8CD4-564889CB2394}">
      <dgm:prSet phldrT="[Texto]"/>
      <dgm:spPr/>
      <dgm:t>
        <a:bodyPr/>
        <a:lstStyle/>
        <a:p>
          <a:r>
            <a:rPr lang="en-US" dirty="0" err="1" smtClean="0"/>
            <a:t>Secretaría</a:t>
          </a:r>
          <a:r>
            <a:rPr lang="en-US" dirty="0" smtClean="0"/>
            <a:t> </a:t>
          </a:r>
          <a:r>
            <a:rPr lang="en-US" dirty="0" err="1" smtClean="0"/>
            <a:t>Nacional</a:t>
          </a:r>
          <a:r>
            <a:rPr lang="en-US" dirty="0" smtClean="0"/>
            <a:t> de </a:t>
          </a:r>
          <a:r>
            <a:rPr lang="en-US" dirty="0" err="1" smtClean="0"/>
            <a:t>Transparencia</a:t>
          </a:r>
          <a:endParaRPr lang="en-US" dirty="0"/>
        </a:p>
      </dgm:t>
    </dgm:pt>
    <dgm:pt modelId="{1AA41F79-CFF6-436F-B716-E4BDBEB02FD2}" type="parTrans" cxnId="{C583D6D5-7AC1-4E5F-A2B8-B98D7EBFB61D}">
      <dgm:prSet/>
      <dgm:spPr/>
      <dgm:t>
        <a:bodyPr/>
        <a:lstStyle/>
        <a:p>
          <a:endParaRPr lang="en-US"/>
        </a:p>
      </dgm:t>
    </dgm:pt>
    <dgm:pt modelId="{2095DAFC-C3AC-403F-AB3D-6EBDC49AD617}" type="sibTrans" cxnId="{C583D6D5-7AC1-4E5F-A2B8-B98D7EBFB61D}">
      <dgm:prSet/>
      <dgm:spPr/>
      <dgm:t>
        <a:bodyPr/>
        <a:lstStyle/>
        <a:p>
          <a:endParaRPr lang="en-US"/>
        </a:p>
      </dgm:t>
    </dgm:pt>
    <dgm:pt modelId="{6FA901B8-CE9D-4131-98B4-1B0E12C5999B}">
      <dgm:prSet phldrT="[Texto]" custT="1"/>
      <dgm:spPr/>
      <dgm:t>
        <a:bodyPr/>
        <a:lstStyle/>
        <a:p>
          <a:r>
            <a:rPr lang="en-US" sz="2800" dirty="0" smtClean="0"/>
            <a:t>El Salvador</a:t>
          </a:r>
          <a:endParaRPr lang="en-US" sz="2800" dirty="0"/>
        </a:p>
      </dgm:t>
    </dgm:pt>
    <dgm:pt modelId="{EA76271A-8C5C-48E0-A770-5C27BB63BD02}" type="parTrans" cxnId="{920C31E2-9A6C-46A2-A4CB-B72246EFDA46}">
      <dgm:prSet/>
      <dgm:spPr/>
      <dgm:t>
        <a:bodyPr/>
        <a:lstStyle/>
        <a:p>
          <a:endParaRPr lang="en-US"/>
        </a:p>
      </dgm:t>
    </dgm:pt>
    <dgm:pt modelId="{BC5CFA33-FC8C-4E77-A813-5E7CEEFE9D79}" type="sibTrans" cxnId="{920C31E2-9A6C-46A2-A4CB-B72246EFDA46}">
      <dgm:prSet/>
      <dgm:spPr/>
      <dgm:t>
        <a:bodyPr/>
        <a:lstStyle/>
        <a:p>
          <a:endParaRPr lang="en-US"/>
        </a:p>
      </dgm:t>
    </dgm:pt>
    <dgm:pt modelId="{4F08A33E-57DE-4FCD-9F45-AE0DDB763232}">
      <dgm:prSet phldrT="[Texto]" custT="1"/>
      <dgm:spPr/>
      <dgm:t>
        <a:bodyPr/>
        <a:lstStyle/>
        <a:p>
          <a:r>
            <a:rPr lang="es-MX" sz="1600" b="0" dirty="0" smtClean="0"/>
            <a:t>Fundación Salvadoreña para el Desarrollo Económico y Social </a:t>
          </a:r>
          <a:endParaRPr lang="en-US" sz="1600" b="0" dirty="0"/>
        </a:p>
      </dgm:t>
    </dgm:pt>
    <dgm:pt modelId="{D5E7511D-9427-487D-A277-6CF67B3FF6BB}" type="parTrans" cxnId="{2165BEF2-7B42-45CD-8742-900078BFA55F}">
      <dgm:prSet/>
      <dgm:spPr/>
      <dgm:t>
        <a:bodyPr/>
        <a:lstStyle/>
        <a:p>
          <a:endParaRPr lang="en-US"/>
        </a:p>
      </dgm:t>
    </dgm:pt>
    <dgm:pt modelId="{99612A47-1EB7-4B19-978C-FDAFF8146F17}" type="sibTrans" cxnId="{2165BEF2-7B42-45CD-8742-900078BFA55F}">
      <dgm:prSet/>
      <dgm:spPr/>
      <dgm:t>
        <a:bodyPr/>
        <a:lstStyle/>
        <a:p>
          <a:endParaRPr lang="en-US"/>
        </a:p>
      </dgm:t>
    </dgm:pt>
    <dgm:pt modelId="{DC3544BB-CDC5-43C3-9D99-2101997B5ED4}">
      <dgm:prSet phldrT="[Texto]" custT="1"/>
      <dgm:spPr/>
      <dgm:t>
        <a:bodyPr/>
        <a:lstStyle/>
        <a:p>
          <a:r>
            <a:rPr lang="en-US" sz="1600" b="0" dirty="0" smtClean="0"/>
            <a:t>Tribunal </a:t>
          </a:r>
          <a:r>
            <a:rPr lang="en-US" sz="1600" b="0" dirty="0" err="1" smtClean="0"/>
            <a:t>Supremo</a:t>
          </a:r>
          <a:r>
            <a:rPr lang="en-US" sz="1600" b="0" dirty="0" smtClean="0"/>
            <a:t> Electoral</a:t>
          </a:r>
          <a:endParaRPr lang="en-US" sz="1600" b="0" dirty="0"/>
        </a:p>
      </dgm:t>
    </dgm:pt>
    <dgm:pt modelId="{93C83E95-0475-4028-A558-597F690EC956}" type="parTrans" cxnId="{668AFFE0-E72C-444D-A015-6454E468D410}">
      <dgm:prSet/>
      <dgm:spPr/>
      <dgm:t>
        <a:bodyPr/>
        <a:lstStyle/>
        <a:p>
          <a:endParaRPr lang="en-US"/>
        </a:p>
      </dgm:t>
    </dgm:pt>
    <dgm:pt modelId="{043168AF-37B3-44FC-A6DA-519D2B6A5069}" type="sibTrans" cxnId="{668AFFE0-E72C-444D-A015-6454E468D410}">
      <dgm:prSet/>
      <dgm:spPr/>
      <dgm:t>
        <a:bodyPr/>
        <a:lstStyle/>
        <a:p>
          <a:endParaRPr lang="en-US"/>
        </a:p>
      </dgm:t>
    </dgm:pt>
    <dgm:pt modelId="{A92EE6E2-3685-4666-A28D-BBAD9C032769}">
      <dgm:prSet phldrT="[Texto]"/>
      <dgm:spPr/>
      <dgm:t>
        <a:bodyPr/>
        <a:lstStyle/>
        <a:p>
          <a:r>
            <a:rPr lang="en-US" dirty="0" err="1" smtClean="0"/>
            <a:t>Perú</a:t>
          </a:r>
          <a:endParaRPr lang="en-US" dirty="0"/>
        </a:p>
      </dgm:t>
    </dgm:pt>
    <dgm:pt modelId="{D8C720DD-FA8E-4452-946F-BCA5C02F1E7B}" type="parTrans" cxnId="{2E75892E-A7E0-4BBC-AB17-DEEFA7FBAF9E}">
      <dgm:prSet/>
      <dgm:spPr/>
      <dgm:t>
        <a:bodyPr/>
        <a:lstStyle/>
        <a:p>
          <a:endParaRPr lang="en-US"/>
        </a:p>
      </dgm:t>
    </dgm:pt>
    <dgm:pt modelId="{6EF6F150-08AC-4C05-986E-F00A8FF0EFA2}" type="sibTrans" cxnId="{2E75892E-A7E0-4BBC-AB17-DEEFA7FBAF9E}">
      <dgm:prSet/>
      <dgm:spPr/>
      <dgm:t>
        <a:bodyPr/>
        <a:lstStyle/>
        <a:p>
          <a:endParaRPr lang="en-US"/>
        </a:p>
      </dgm:t>
    </dgm:pt>
    <dgm:pt modelId="{907365DE-FFBD-4655-9483-645AE4B02DC1}">
      <dgm:prSet phldrT="[Texto]"/>
      <dgm:spPr/>
      <dgm:t>
        <a:bodyPr/>
        <a:lstStyle/>
        <a:p>
          <a:r>
            <a:rPr lang="en-US" dirty="0" err="1" smtClean="0"/>
            <a:t>Defensoría</a:t>
          </a:r>
          <a:r>
            <a:rPr lang="en-US" dirty="0" smtClean="0"/>
            <a:t> del Pueblo</a:t>
          </a:r>
          <a:endParaRPr lang="en-US" dirty="0"/>
        </a:p>
      </dgm:t>
    </dgm:pt>
    <dgm:pt modelId="{16042817-D5FF-4845-9505-4213D4878511}" type="parTrans" cxnId="{1AB43855-78B1-49B4-8C1A-08E179333933}">
      <dgm:prSet/>
      <dgm:spPr/>
      <dgm:t>
        <a:bodyPr/>
        <a:lstStyle/>
        <a:p>
          <a:endParaRPr lang="en-US"/>
        </a:p>
      </dgm:t>
    </dgm:pt>
    <dgm:pt modelId="{BBECD392-F2A8-4CAA-87DD-127D5D914B77}" type="sibTrans" cxnId="{1AB43855-78B1-49B4-8C1A-08E179333933}">
      <dgm:prSet/>
      <dgm:spPr/>
      <dgm:t>
        <a:bodyPr/>
        <a:lstStyle/>
        <a:p>
          <a:endParaRPr lang="en-US"/>
        </a:p>
      </dgm:t>
    </dgm:pt>
    <dgm:pt modelId="{005FBE8C-C831-45DC-B7A1-4385F1E5F760}" type="pres">
      <dgm:prSet presAssocID="{4CD466A7-73B5-40BD-9225-9A8680907F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B1D173-6811-4B78-9CD1-1DEECDC16971}" type="pres">
      <dgm:prSet presAssocID="{9641DC30-1406-4BCB-91DA-FCD363E46C8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2A21C-AB42-4CD5-AD22-897E31A20B56}" type="pres">
      <dgm:prSet presAssocID="{FAB04E0D-35BB-45A9-9B87-73E724C02233}" presName="sibTrans" presStyleCnt="0"/>
      <dgm:spPr/>
    </dgm:pt>
    <dgm:pt modelId="{5E6828B1-FA50-4D8C-9087-115827DBB489}" type="pres">
      <dgm:prSet presAssocID="{02BF682D-714F-4DDB-AA15-42D0463E630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F5E72-89E4-427E-9E6E-EFE79DC5C09A}" type="pres">
      <dgm:prSet presAssocID="{5EA70507-F7FD-4590-9F07-BF91CBD02DFD}" presName="sibTrans" presStyleCnt="0"/>
      <dgm:spPr/>
    </dgm:pt>
    <dgm:pt modelId="{242379DB-B704-4554-A064-ECD2F9FE156C}" type="pres">
      <dgm:prSet presAssocID="{6FA901B8-CE9D-4131-98B4-1B0E12C5999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D89C5-D7E6-4E63-BA30-A82328B262EF}" type="pres">
      <dgm:prSet presAssocID="{BC5CFA33-FC8C-4E77-A813-5E7CEEFE9D79}" presName="sibTrans" presStyleCnt="0"/>
      <dgm:spPr/>
    </dgm:pt>
    <dgm:pt modelId="{1AA54FEF-628F-418E-8C4F-1D069667008F}" type="pres">
      <dgm:prSet presAssocID="{A92EE6E2-3685-4666-A28D-BBAD9C03276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6A1B58-0E06-43C4-85E0-C404352113EA}" srcId="{4CD466A7-73B5-40BD-9225-9A8680907F28}" destId="{9641DC30-1406-4BCB-91DA-FCD363E46C8A}" srcOrd="0" destOrd="0" parTransId="{6709D441-425F-4CCE-BB71-6D7557165AB2}" sibTransId="{FAB04E0D-35BB-45A9-9B87-73E724C02233}"/>
    <dgm:cxn modelId="{668AFFE0-E72C-444D-A015-6454E468D410}" srcId="{6FA901B8-CE9D-4131-98B4-1B0E12C5999B}" destId="{DC3544BB-CDC5-43C3-9D99-2101997B5ED4}" srcOrd="1" destOrd="0" parTransId="{93C83E95-0475-4028-A558-597F690EC956}" sibTransId="{043168AF-37B3-44FC-A6DA-519D2B6A5069}"/>
    <dgm:cxn modelId="{CA809CA4-597E-4E7D-AFBD-305B4A4FC4BD}" srcId="{9641DC30-1406-4BCB-91DA-FCD363E46C8A}" destId="{5E62F0A7-FEDC-4A0E-B0CD-351A73D38272}" srcOrd="1" destOrd="0" parTransId="{A5305620-D50F-4623-B9E0-09CD31514592}" sibTransId="{B6F8857C-8938-4DEE-826E-36876FBC8DD4}"/>
    <dgm:cxn modelId="{F5C6F8F9-108E-4E6D-8858-FB907B9B227D}" type="presOf" srcId="{DC3544BB-CDC5-43C3-9D99-2101997B5ED4}" destId="{242379DB-B704-4554-A064-ECD2F9FE156C}" srcOrd="0" destOrd="2" presId="urn:microsoft.com/office/officeart/2005/8/layout/hList6"/>
    <dgm:cxn modelId="{0182A232-2A15-4658-8F01-BC9A4C4B7DA0}" type="presOf" srcId="{02BF682D-714F-4DDB-AA15-42D0463E630C}" destId="{5E6828B1-FA50-4D8C-9087-115827DBB489}" srcOrd="0" destOrd="0" presId="urn:microsoft.com/office/officeart/2005/8/layout/hList6"/>
    <dgm:cxn modelId="{14554AA7-9566-4B48-BF48-2D95145C39EA}" type="presOf" srcId="{9641DC30-1406-4BCB-91DA-FCD363E46C8A}" destId="{23B1D173-6811-4B78-9CD1-1DEECDC16971}" srcOrd="0" destOrd="0" presId="urn:microsoft.com/office/officeart/2005/8/layout/hList6"/>
    <dgm:cxn modelId="{F0A40048-B6C9-405E-8E54-4556FE33E127}" type="presOf" srcId="{4CD466A7-73B5-40BD-9225-9A8680907F28}" destId="{005FBE8C-C831-45DC-B7A1-4385F1E5F760}" srcOrd="0" destOrd="0" presId="urn:microsoft.com/office/officeart/2005/8/layout/hList6"/>
    <dgm:cxn modelId="{2165BEF2-7B42-45CD-8742-900078BFA55F}" srcId="{6FA901B8-CE9D-4131-98B4-1B0E12C5999B}" destId="{4F08A33E-57DE-4FCD-9F45-AE0DDB763232}" srcOrd="0" destOrd="0" parTransId="{D5E7511D-9427-487D-A277-6CF67B3FF6BB}" sibTransId="{99612A47-1EB7-4B19-978C-FDAFF8146F17}"/>
    <dgm:cxn modelId="{59BA3B98-8143-44C7-9825-A29D1242EB15}" type="presOf" srcId="{907365DE-FFBD-4655-9483-645AE4B02DC1}" destId="{1AA54FEF-628F-418E-8C4F-1D069667008F}" srcOrd="0" destOrd="1" presId="urn:microsoft.com/office/officeart/2005/8/layout/hList6"/>
    <dgm:cxn modelId="{79F34F62-F2C3-4790-AA29-F6B0C07D404B}" type="presOf" srcId="{4F08A33E-57DE-4FCD-9F45-AE0DDB763232}" destId="{242379DB-B704-4554-A064-ECD2F9FE156C}" srcOrd="0" destOrd="1" presId="urn:microsoft.com/office/officeart/2005/8/layout/hList6"/>
    <dgm:cxn modelId="{6FAFDE5F-3DB6-477C-888A-7C5E1256309E}" type="presOf" srcId="{5E62F0A7-FEDC-4A0E-B0CD-351A73D38272}" destId="{23B1D173-6811-4B78-9CD1-1DEECDC16971}" srcOrd="0" destOrd="2" presId="urn:microsoft.com/office/officeart/2005/8/layout/hList6"/>
    <dgm:cxn modelId="{633C6FE7-DE16-4001-BE82-DC8814CA1F6C}" type="presOf" srcId="{A92EE6E2-3685-4666-A28D-BBAD9C032769}" destId="{1AA54FEF-628F-418E-8C4F-1D069667008F}" srcOrd="0" destOrd="0" presId="urn:microsoft.com/office/officeart/2005/8/layout/hList6"/>
    <dgm:cxn modelId="{20E3E44F-D575-4556-B88F-4D0AD832CE38}" type="presOf" srcId="{6FA901B8-CE9D-4131-98B4-1B0E12C5999B}" destId="{242379DB-B704-4554-A064-ECD2F9FE156C}" srcOrd="0" destOrd="0" presId="urn:microsoft.com/office/officeart/2005/8/layout/hList6"/>
    <dgm:cxn modelId="{920C31E2-9A6C-46A2-A4CB-B72246EFDA46}" srcId="{4CD466A7-73B5-40BD-9225-9A8680907F28}" destId="{6FA901B8-CE9D-4131-98B4-1B0E12C5999B}" srcOrd="2" destOrd="0" parTransId="{EA76271A-8C5C-48E0-A770-5C27BB63BD02}" sibTransId="{BC5CFA33-FC8C-4E77-A813-5E7CEEFE9D79}"/>
    <dgm:cxn modelId="{D598C14B-870A-4142-962D-86D497B02D09}" type="presOf" srcId="{48DFBC4B-D607-4DEF-89AB-ADF8944AC789}" destId="{23B1D173-6811-4B78-9CD1-1DEECDC16971}" srcOrd="0" destOrd="1" presId="urn:microsoft.com/office/officeart/2005/8/layout/hList6"/>
    <dgm:cxn modelId="{C583D6D5-7AC1-4E5F-A2B8-B98D7EBFB61D}" srcId="{02BF682D-714F-4DDB-AA15-42D0463E630C}" destId="{AF7C0570-9526-4D2F-8CD4-564889CB2394}" srcOrd="0" destOrd="0" parTransId="{1AA41F79-CFF6-436F-B716-E4BDBEB02FD2}" sibTransId="{2095DAFC-C3AC-403F-AB3D-6EBDC49AD617}"/>
    <dgm:cxn modelId="{DA42CF87-3605-44F3-879A-EC3606516ABC}" srcId="{9641DC30-1406-4BCB-91DA-FCD363E46C8A}" destId="{48DFBC4B-D607-4DEF-89AB-ADF8944AC789}" srcOrd="0" destOrd="0" parTransId="{D28D5856-8611-47DC-97B6-6ACCF3FD5FA2}" sibTransId="{953FDED0-400D-406D-8852-DF88B4C39554}"/>
    <dgm:cxn modelId="{CD3CC4C1-425E-422A-993C-648AE82CE7ED}" srcId="{4CD466A7-73B5-40BD-9225-9A8680907F28}" destId="{02BF682D-714F-4DDB-AA15-42D0463E630C}" srcOrd="1" destOrd="0" parTransId="{AE95FADE-5542-4F6C-84A2-62A7DC62CC87}" sibTransId="{5EA70507-F7FD-4590-9F07-BF91CBD02DFD}"/>
    <dgm:cxn modelId="{2E75892E-A7E0-4BBC-AB17-DEEFA7FBAF9E}" srcId="{4CD466A7-73B5-40BD-9225-9A8680907F28}" destId="{A92EE6E2-3685-4666-A28D-BBAD9C032769}" srcOrd="3" destOrd="0" parTransId="{D8C720DD-FA8E-4452-946F-BCA5C02F1E7B}" sibTransId="{6EF6F150-08AC-4C05-986E-F00A8FF0EFA2}"/>
    <dgm:cxn modelId="{12A69BD3-37B2-4B17-A96B-9BB3F09800CF}" type="presOf" srcId="{AF7C0570-9526-4D2F-8CD4-564889CB2394}" destId="{5E6828B1-FA50-4D8C-9087-115827DBB489}" srcOrd="0" destOrd="1" presId="urn:microsoft.com/office/officeart/2005/8/layout/hList6"/>
    <dgm:cxn modelId="{1AB43855-78B1-49B4-8C1A-08E179333933}" srcId="{A92EE6E2-3685-4666-A28D-BBAD9C032769}" destId="{907365DE-FFBD-4655-9483-645AE4B02DC1}" srcOrd="0" destOrd="0" parTransId="{16042817-D5FF-4845-9505-4213D4878511}" sibTransId="{BBECD392-F2A8-4CAA-87DD-127D5D914B77}"/>
    <dgm:cxn modelId="{2A8C2F13-1E2E-40BD-ACE2-F4993A5C1F44}" type="presParOf" srcId="{005FBE8C-C831-45DC-B7A1-4385F1E5F760}" destId="{23B1D173-6811-4B78-9CD1-1DEECDC16971}" srcOrd="0" destOrd="0" presId="urn:microsoft.com/office/officeart/2005/8/layout/hList6"/>
    <dgm:cxn modelId="{5FB95BAC-37D9-4DAE-98DC-D90771A432F2}" type="presParOf" srcId="{005FBE8C-C831-45DC-B7A1-4385F1E5F760}" destId="{C6A2A21C-AB42-4CD5-AD22-897E31A20B56}" srcOrd="1" destOrd="0" presId="urn:microsoft.com/office/officeart/2005/8/layout/hList6"/>
    <dgm:cxn modelId="{7E61724A-7038-4A3A-864B-3C76A1ECF9EF}" type="presParOf" srcId="{005FBE8C-C831-45DC-B7A1-4385F1E5F760}" destId="{5E6828B1-FA50-4D8C-9087-115827DBB489}" srcOrd="2" destOrd="0" presId="urn:microsoft.com/office/officeart/2005/8/layout/hList6"/>
    <dgm:cxn modelId="{04F6ABC2-3AE7-43CD-AF13-1B8E36D6CDBA}" type="presParOf" srcId="{005FBE8C-C831-45DC-B7A1-4385F1E5F760}" destId="{740F5E72-89E4-427E-9E6E-EFE79DC5C09A}" srcOrd="3" destOrd="0" presId="urn:microsoft.com/office/officeart/2005/8/layout/hList6"/>
    <dgm:cxn modelId="{AF155433-51A3-4752-9DF6-34CF8AFAA26E}" type="presParOf" srcId="{005FBE8C-C831-45DC-B7A1-4385F1E5F760}" destId="{242379DB-B704-4554-A064-ECD2F9FE156C}" srcOrd="4" destOrd="0" presId="urn:microsoft.com/office/officeart/2005/8/layout/hList6"/>
    <dgm:cxn modelId="{610C1DA4-39BF-4E72-9C0B-E0421CFB93E2}" type="presParOf" srcId="{005FBE8C-C831-45DC-B7A1-4385F1E5F760}" destId="{2BDD89C5-D7E6-4E63-BA30-A82328B262EF}" srcOrd="5" destOrd="0" presId="urn:microsoft.com/office/officeart/2005/8/layout/hList6"/>
    <dgm:cxn modelId="{836655EA-14C7-427F-9A77-965953546417}" type="presParOf" srcId="{005FBE8C-C831-45DC-B7A1-4385F1E5F760}" destId="{1AA54FEF-628F-418E-8C4F-1D069667008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424F97-0DC8-45C0-AE15-C6AD416CD9D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5443A6-F3FF-4219-965E-52EA2D41EE48}">
      <dgm:prSet phldrT="[Texto]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en-US" dirty="0" smtClean="0"/>
            <a:t>México</a:t>
          </a:r>
          <a:endParaRPr lang="en-US" dirty="0"/>
        </a:p>
      </dgm:t>
    </dgm:pt>
    <dgm:pt modelId="{BC59FEC1-0083-4D09-ABAD-7FB5A422446A}" type="parTrans" cxnId="{3B63359B-13A7-4155-BC61-AC9D375C666D}">
      <dgm:prSet/>
      <dgm:spPr/>
      <dgm:t>
        <a:bodyPr/>
        <a:lstStyle/>
        <a:p>
          <a:endParaRPr lang="en-US"/>
        </a:p>
      </dgm:t>
    </dgm:pt>
    <dgm:pt modelId="{F1CFD37B-6C40-44C3-BAEC-DABE7C7C6ED3}" type="sibTrans" cxnId="{3B63359B-13A7-4155-BC61-AC9D375C666D}">
      <dgm:prSet/>
      <dgm:spPr/>
      <dgm:t>
        <a:bodyPr/>
        <a:lstStyle/>
        <a:p>
          <a:endParaRPr lang="en-US"/>
        </a:p>
      </dgm:t>
    </dgm:pt>
    <dgm:pt modelId="{2B389598-CD8B-4905-9900-742DA2E77508}">
      <dgm:prSet phldrT="[Texto]"/>
      <dgm:spPr>
        <a:gradFill flip="none" rotWithShape="0">
          <a:gsLst>
            <a:gs pos="0">
              <a:schemeClr val="tx2">
                <a:lumMod val="75000"/>
                <a:shade val="30000"/>
                <a:satMod val="115000"/>
              </a:schemeClr>
            </a:gs>
            <a:gs pos="50000">
              <a:schemeClr val="tx2">
                <a:lumMod val="75000"/>
                <a:shade val="67500"/>
                <a:satMod val="115000"/>
              </a:schemeClr>
            </a:gs>
            <a:gs pos="100000">
              <a:schemeClr val="tx2">
                <a:lumMod val="75000"/>
                <a:shade val="100000"/>
                <a:satMod val="115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US" dirty="0" smtClean="0"/>
            <a:t>Chile</a:t>
          </a:r>
          <a:endParaRPr lang="en-US" dirty="0"/>
        </a:p>
      </dgm:t>
    </dgm:pt>
    <dgm:pt modelId="{9C841D39-7124-48C5-8A54-B19734FEB4BC}" type="parTrans" cxnId="{269BF078-561E-4700-84ED-FB871E044367}">
      <dgm:prSet/>
      <dgm:spPr/>
      <dgm:t>
        <a:bodyPr/>
        <a:lstStyle/>
        <a:p>
          <a:endParaRPr lang="en-US"/>
        </a:p>
      </dgm:t>
    </dgm:pt>
    <dgm:pt modelId="{12AE8BD1-8CE5-4E0D-B949-E4E3D3DB3C53}" type="sibTrans" cxnId="{269BF078-561E-4700-84ED-FB871E044367}">
      <dgm:prSet/>
      <dgm:spPr/>
      <dgm:t>
        <a:bodyPr/>
        <a:lstStyle/>
        <a:p>
          <a:endParaRPr lang="en-US"/>
        </a:p>
      </dgm:t>
    </dgm:pt>
    <dgm:pt modelId="{2DA538E8-3763-40AC-94CA-1D109B0713B7}">
      <dgm:prSet phldrT="[Texto]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Brasil</a:t>
          </a:r>
          <a:endParaRPr lang="en-US" dirty="0">
            <a:solidFill>
              <a:schemeClr val="tx1"/>
            </a:solidFill>
          </a:endParaRPr>
        </a:p>
      </dgm:t>
    </dgm:pt>
    <dgm:pt modelId="{52F5B013-2323-429D-9961-E9F0164F3042}" type="parTrans" cxnId="{B75E263F-7348-498C-86CB-84D2E7A64A0F}">
      <dgm:prSet/>
      <dgm:spPr/>
      <dgm:t>
        <a:bodyPr/>
        <a:lstStyle/>
        <a:p>
          <a:endParaRPr lang="en-US"/>
        </a:p>
      </dgm:t>
    </dgm:pt>
    <dgm:pt modelId="{8EEE507D-0E47-4491-80D1-5A8EC02A6DE2}" type="sibTrans" cxnId="{B75E263F-7348-498C-86CB-84D2E7A64A0F}">
      <dgm:prSet/>
      <dgm:spPr/>
      <dgm:t>
        <a:bodyPr/>
        <a:lstStyle/>
        <a:p>
          <a:endParaRPr lang="en-US"/>
        </a:p>
      </dgm:t>
    </dgm:pt>
    <dgm:pt modelId="{CC81F972-A0F3-4804-933E-EFAF28C1F477}">
      <dgm:prSet phldrT="[Texto]"/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en-US" dirty="0" smtClean="0"/>
            <a:t>Bolivia</a:t>
          </a:r>
          <a:endParaRPr lang="en-US" dirty="0"/>
        </a:p>
      </dgm:t>
    </dgm:pt>
    <dgm:pt modelId="{BCA495A6-1D4D-4D9E-ABBE-DCEDCE7855C7}" type="parTrans" cxnId="{6F209EC7-C7A2-4C4C-B344-74AD9D78B63D}">
      <dgm:prSet/>
      <dgm:spPr/>
      <dgm:t>
        <a:bodyPr/>
        <a:lstStyle/>
        <a:p>
          <a:endParaRPr lang="en-US"/>
        </a:p>
      </dgm:t>
    </dgm:pt>
    <dgm:pt modelId="{50EEC181-5C74-4FB2-B60B-EC0D2A507F69}" type="sibTrans" cxnId="{6F209EC7-C7A2-4C4C-B344-74AD9D78B63D}">
      <dgm:prSet/>
      <dgm:spPr/>
      <dgm:t>
        <a:bodyPr/>
        <a:lstStyle/>
        <a:p>
          <a:endParaRPr lang="en-US"/>
        </a:p>
      </dgm:t>
    </dgm:pt>
    <dgm:pt modelId="{1D991E55-44D1-48D0-B0A1-EC97B8A8DC86}">
      <dgm:prSet phldrT="[Texto]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en-US" dirty="0" err="1" smtClean="0"/>
            <a:t>Perú</a:t>
          </a:r>
          <a:endParaRPr lang="en-US" dirty="0"/>
        </a:p>
      </dgm:t>
    </dgm:pt>
    <dgm:pt modelId="{7BB1F96A-957D-4ECB-9716-31A3642B8D0D}" type="parTrans" cxnId="{73D49F0C-845D-496B-945A-E3517932A0E0}">
      <dgm:prSet/>
      <dgm:spPr/>
      <dgm:t>
        <a:bodyPr/>
        <a:lstStyle/>
        <a:p>
          <a:endParaRPr lang="en-US"/>
        </a:p>
      </dgm:t>
    </dgm:pt>
    <dgm:pt modelId="{19D5E198-5C1C-4849-9579-80E2A041C829}" type="sibTrans" cxnId="{73D49F0C-845D-496B-945A-E3517932A0E0}">
      <dgm:prSet/>
      <dgm:spPr/>
      <dgm:t>
        <a:bodyPr/>
        <a:lstStyle/>
        <a:p>
          <a:endParaRPr lang="en-US"/>
        </a:p>
      </dgm:t>
    </dgm:pt>
    <dgm:pt modelId="{26316FDC-37E9-4643-9351-BA5B5753B5CF}">
      <dgm:prSet phldrT="[Texto]"/>
      <dgm:spPr>
        <a:solidFill>
          <a:schemeClr val="accent1">
            <a:lumMod val="60000"/>
            <a:lumOff val="40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dirty="0" smtClean="0"/>
            <a:t>Uruguay</a:t>
          </a:r>
          <a:endParaRPr lang="en-US" dirty="0"/>
        </a:p>
      </dgm:t>
    </dgm:pt>
    <dgm:pt modelId="{993279DE-D8E8-4D7A-A6E2-4C67C7C13406}" type="parTrans" cxnId="{FD91C19C-F314-4289-9ACF-C77D4BB2BEEF}">
      <dgm:prSet/>
      <dgm:spPr/>
      <dgm:t>
        <a:bodyPr/>
        <a:lstStyle/>
        <a:p>
          <a:endParaRPr lang="en-US"/>
        </a:p>
      </dgm:t>
    </dgm:pt>
    <dgm:pt modelId="{35791611-084A-4A9E-9D54-8E99D3B0B48D}" type="sibTrans" cxnId="{FD91C19C-F314-4289-9ACF-C77D4BB2BEEF}">
      <dgm:prSet/>
      <dgm:spPr/>
      <dgm:t>
        <a:bodyPr/>
        <a:lstStyle/>
        <a:p>
          <a:endParaRPr lang="en-US"/>
        </a:p>
      </dgm:t>
    </dgm:pt>
    <dgm:pt modelId="{AD2E097A-F46F-4B22-A5DB-FCEBC9A560DC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Santa Fe, Argentina</a:t>
          </a:r>
          <a:endParaRPr lang="en-US" dirty="0"/>
        </a:p>
      </dgm:t>
    </dgm:pt>
    <dgm:pt modelId="{8E8B71FD-8A48-49D3-A4DA-30156696E462}" type="parTrans" cxnId="{6AD6EEF5-A8E8-43F8-916F-325E59420B6F}">
      <dgm:prSet/>
      <dgm:spPr/>
      <dgm:t>
        <a:bodyPr/>
        <a:lstStyle/>
        <a:p>
          <a:endParaRPr lang="en-US"/>
        </a:p>
      </dgm:t>
    </dgm:pt>
    <dgm:pt modelId="{99DE31B5-CA8D-43AF-86EB-50A21594D1EE}" type="sibTrans" cxnId="{6AD6EEF5-A8E8-43F8-916F-325E59420B6F}">
      <dgm:prSet/>
      <dgm:spPr/>
      <dgm:t>
        <a:bodyPr/>
        <a:lstStyle/>
        <a:p>
          <a:endParaRPr lang="en-US"/>
        </a:p>
      </dgm:t>
    </dgm:pt>
    <dgm:pt modelId="{C4AF8FC2-9D20-49DF-BBF5-B713C0BC2E4D}" type="pres">
      <dgm:prSet presAssocID="{BB424F97-0DC8-45C0-AE15-C6AD416CD9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496DC5-4E2F-49F7-B388-2A6F10A72F63}" type="pres">
      <dgm:prSet presAssocID="{545443A6-F3FF-4219-965E-52EA2D41EE4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85855-4228-4624-AB27-EB2F447CA2FE}" type="pres">
      <dgm:prSet presAssocID="{F1CFD37B-6C40-44C3-BAEC-DABE7C7C6ED3}" presName="sibTrans" presStyleCnt="0"/>
      <dgm:spPr/>
    </dgm:pt>
    <dgm:pt modelId="{0BCD4A77-C8C6-4EB3-8327-77EEED281E3A}" type="pres">
      <dgm:prSet presAssocID="{2B389598-CD8B-4905-9900-742DA2E7750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9F1DF-859F-4836-A41B-D98FC9BBAAE0}" type="pres">
      <dgm:prSet presAssocID="{12AE8BD1-8CE5-4E0D-B949-E4E3D3DB3C53}" presName="sibTrans" presStyleCnt="0"/>
      <dgm:spPr/>
    </dgm:pt>
    <dgm:pt modelId="{0CC1A7FD-F08E-489D-B607-B0BDAFBC8A27}" type="pres">
      <dgm:prSet presAssocID="{2DA538E8-3763-40AC-94CA-1D109B0713B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13120-1E9B-4469-A4E3-5E5AF46C91D3}" type="pres">
      <dgm:prSet presAssocID="{8EEE507D-0E47-4491-80D1-5A8EC02A6DE2}" presName="sibTrans" presStyleCnt="0"/>
      <dgm:spPr/>
    </dgm:pt>
    <dgm:pt modelId="{C92D9BF3-90AC-4B2E-8B3E-D88F01DB9C8B}" type="pres">
      <dgm:prSet presAssocID="{CC81F972-A0F3-4804-933E-EFAF28C1F47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49A2D-03B8-4F9B-8CBD-EFB4F87BEE7D}" type="pres">
      <dgm:prSet presAssocID="{50EEC181-5C74-4FB2-B60B-EC0D2A507F69}" presName="sibTrans" presStyleCnt="0"/>
      <dgm:spPr/>
    </dgm:pt>
    <dgm:pt modelId="{DF9B9D20-06BA-462E-8361-3D11A05EB482}" type="pres">
      <dgm:prSet presAssocID="{1D991E55-44D1-48D0-B0A1-EC97B8A8DC8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10ACA-DC3D-4830-BA85-B832353447C9}" type="pres">
      <dgm:prSet presAssocID="{19D5E198-5C1C-4849-9579-80E2A041C829}" presName="sibTrans" presStyleCnt="0"/>
      <dgm:spPr/>
    </dgm:pt>
    <dgm:pt modelId="{6B087F01-383F-45FD-B233-5C4AFB240517}" type="pres">
      <dgm:prSet presAssocID="{AD2E097A-F46F-4B22-A5DB-FCEBC9A560D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46855-AF22-418E-9C10-3AB76A87F91F}" type="pres">
      <dgm:prSet presAssocID="{99DE31B5-CA8D-43AF-86EB-50A21594D1EE}" presName="sibTrans" presStyleCnt="0"/>
      <dgm:spPr/>
    </dgm:pt>
    <dgm:pt modelId="{E68AFEF0-2C1E-4EDF-9E8B-8704156A6778}" type="pres">
      <dgm:prSet presAssocID="{26316FDC-37E9-4643-9351-BA5B5753B5C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D49F0C-845D-496B-945A-E3517932A0E0}" srcId="{BB424F97-0DC8-45C0-AE15-C6AD416CD9D6}" destId="{1D991E55-44D1-48D0-B0A1-EC97B8A8DC86}" srcOrd="4" destOrd="0" parTransId="{7BB1F96A-957D-4ECB-9716-31A3642B8D0D}" sibTransId="{19D5E198-5C1C-4849-9579-80E2A041C829}"/>
    <dgm:cxn modelId="{7E7AF04C-CD9C-4E11-9B88-45A99A9B31DF}" type="presOf" srcId="{AD2E097A-F46F-4B22-A5DB-FCEBC9A560DC}" destId="{6B087F01-383F-45FD-B233-5C4AFB240517}" srcOrd="0" destOrd="0" presId="urn:microsoft.com/office/officeart/2005/8/layout/default"/>
    <dgm:cxn modelId="{3B63359B-13A7-4155-BC61-AC9D375C666D}" srcId="{BB424F97-0DC8-45C0-AE15-C6AD416CD9D6}" destId="{545443A6-F3FF-4219-965E-52EA2D41EE48}" srcOrd="0" destOrd="0" parTransId="{BC59FEC1-0083-4D09-ABAD-7FB5A422446A}" sibTransId="{F1CFD37B-6C40-44C3-BAEC-DABE7C7C6ED3}"/>
    <dgm:cxn modelId="{FB6687E4-98F9-4025-96B6-721481DD3FF1}" type="presOf" srcId="{CC81F972-A0F3-4804-933E-EFAF28C1F477}" destId="{C92D9BF3-90AC-4B2E-8B3E-D88F01DB9C8B}" srcOrd="0" destOrd="0" presId="urn:microsoft.com/office/officeart/2005/8/layout/default"/>
    <dgm:cxn modelId="{FD91C19C-F314-4289-9ACF-C77D4BB2BEEF}" srcId="{BB424F97-0DC8-45C0-AE15-C6AD416CD9D6}" destId="{26316FDC-37E9-4643-9351-BA5B5753B5CF}" srcOrd="6" destOrd="0" parTransId="{993279DE-D8E8-4D7A-A6E2-4C67C7C13406}" sibTransId="{35791611-084A-4A9E-9D54-8E99D3B0B48D}"/>
    <dgm:cxn modelId="{6AD6EEF5-A8E8-43F8-916F-325E59420B6F}" srcId="{BB424F97-0DC8-45C0-AE15-C6AD416CD9D6}" destId="{AD2E097A-F46F-4B22-A5DB-FCEBC9A560DC}" srcOrd="5" destOrd="0" parTransId="{8E8B71FD-8A48-49D3-A4DA-30156696E462}" sibTransId="{99DE31B5-CA8D-43AF-86EB-50A21594D1EE}"/>
    <dgm:cxn modelId="{269BF078-561E-4700-84ED-FB871E044367}" srcId="{BB424F97-0DC8-45C0-AE15-C6AD416CD9D6}" destId="{2B389598-CD8B-4905-9900-742DA2E77508}" srcOrd="1" destOrd="0" parTransId="{9C841D39-7124-48C5-8A54-B19734FEB4BC}" sibTransId="{12AE8BD1-8CE5-4E0D-B949-E4E3D3DB3C53}"/>
    <dgm:cxn modelId="{0BF3B819-E95C-4A30-AC8F-9E506DF010B4}" type="presOf" srcId="{2B389598-CD8B-4905-9900-742DA2E77508}" destId="{0BCD4A77-C8C6-4EB3-8327-77EEED281E3A}" srcOrd="0" destOrd="0" presId="urn:microsoft.com/office/officeart/2005/8/layout/default"/>
    <dgm:cxn modelId="{B75E263F-7348-498C-86CB-84D2E7A64A0F}" srcId="{BB424F97-0DC8-45C0-AE15-C6AD416CD9D6}" destId="{2DA538E8-3763-40AC-94CA-1D109B0713B7}" srcOrd="2" destOrd="0" parTransId="{52F5B013-2323-429D-9961-E9F0164F3042}" sibTransId="{8EEE507D-0E47-4491-80D1-5A8EC02A6DE2}"/>
    <dgm:cxn modelId="{481C4772-E332-432B-BD29-EDC197903A0F}" type="presOf" srcId="{545443A6-F3FF-4219-965E-52EA2D41EE48}" destId="{2A496DC5-4E2F-49F7-B388-2A6F10A72F63}" srcOrd="0" destOrd="0" presId="urn:microsoft.com/office/officeart/2005/8/layout/default"/>
    <dgm:cxn modelId="{6595E17C-A4BB-42AB-BD3B-C6C7EB69D252}" type="presOf" srcId="{2DA538E8-3763-40AC-94CA-1D109B0713B7}" destId="{0CC1A7FD-F08E-489D-B607-B0BDAFBC8A27}" srcOrd="0" destOrd="0" presId="urn:microsoft.com/office/officeart/2005/8/layout/default"/>
    <dgm:cxn modelId="{6F209EC7-C7A2-4C4C-B344-74AD9D78B63D}" srcId="{BB424F97-0DC8-45C0-AE15-C6AD416CD9D6}" destId="{CC81F972-A0F3-4804-933E-EFAF28C1F477}" srcOrd="3" destOrd="0" parTransId="{BCA495A6-1D4D-4D9E-ABBE-DCEDCE7855C7}" sibTransId="{50EEC181-5C74-4FB2-B60B-EC0D2A507F69}"/>
    <dgm:cxn modelId="{BD1FE8C5-7EE9-46DA-8261-E3349AB1C29B}" type="presOf" srcId="{BB424F97-0DC8-45C0-AE15-C6AD416CD9D6}" destId="{C4AF8FC2-9D20-49DF-BBF5-B713C0BC2E4D}" srcOrd="0" destOrd="0" presId="urn:microsoft.com/office/officeart/2005/8/layout/default"/>
    <dgm:cxn modelId="{9F476432-2917-4EF7-9A3A-614318B5110B}" type="presOf" srcId="{26316FDC-37E9-4643-9351-BA5B5753B5CF}" destId="{E68AFEF0-2C1E-4EDF-9E8B-8704156A6778}" srcOrd="0" destOrd="0" presId="urn:microsoft.com/office/officeart/2005/8/layout/default"/>
    <dgm:cxn modelId="{CFC67E91-5D7B-44C5-85F6-7DFB63E1A7C3}" type="presOf" srcId="{1D991E55-44D1-48D0-B0A1-EC97B8A8DC86}" destId="{DF9B9D20-06BA-462E-8361-3D11A05EB482}" srcOrd="0" destOrd="0" presId="urn:microsoft.com/office/officeart/2005/8/layout/default"/>
    <dgm:cxn modelId="{8805E7EE-90ED-47B9-B8A2-2B9AEB425E8D}" type="presParOf" srcId="{C4AF8FC2-9D20-49DF-BBF5-B713C0BC2E4D}" destId="{2A496DC5-4E2F-49F7-B388-2A6F10A72F63}" srcOrd="0" destOrd="0" presId="urn:microsoft.com/office/officeart/2005/8/layout/default"/>
    <dgm:cxn modelId="{0A3A3302-2BC0-405A-9928-845B2DAE99BE}" type="presParOf" srcId="{C4AF8FC2-9D20-49DF-BBF5-B713C0BC2E4D}" destId="{67485855-4228-4624-AB27-EB2F447CA2FE}" srcOrd="1" destOrd="0" presId="urn:microsoft.com/office/officeart/2005/8/layout/default"/>
    <dgm:cxn modelId="{3B25673C-BECA-40D7-BAB7-292E478A131C}" type="presParOf" srcId="{C4AF8FC2-9D20-49DF-BBF5-B713C0BC2E4D}" destId="{0BCD4A77-C8C6-4EB3-8327-77EEED281E3A}" srcOrd="2" destOrd="0" presId="urn:microsoft.com/office/officeart/2005/8/layout/default"/>
    <dgm:cxn modelId="{1BEE9210-C6F9-4124-BDBE-445BFED36001}" type="presParOf" srcId="{C4AF8FC2-9D20-49DF-BBF5-B713C0BC2E4D}" destId="{BF39F1DF-859F-4836-A41B-D98FC9BBAAE0}" srcOrd="3" destOrd="0" presId="urn:microsoft.com/office/officeart/2005/8/layout/default"/>
    <dgm:cxn modelId="{764FDE43-38FA-4B48-83B8-278A4DDE7525}" type="presParOf" srcId="{C4AF8FC2-9D20-49DF-BBF5-B713C0BC2E4D}" destId="{0CC1A7FD-F08E-489D-B607-B0BDAFBC8A27}" srcOrd="4" destOrd="0" presId="urn:microsoft.com/office/officeart/2005/8/layout/default"/>
    <dgm:cxn modelId="{C6D02BFF-9D90-4B5F-B4EC-983485F08A1F}" type="presParOf" srcId="{C4AF8FC2-9D20-49DF-BBF5-B713C0BC2E4D}" destId="{D8413120-1E9B-4469-A4E3-5E5AF46C91D3}" srcOrd="5" destOrd="0" presId="urn:microsoft.com/office/officeart/2005/8/layout/default"/>
    <dgm:cxn modelId="{334E790D-EA75-4078-BE04-41A2DC5242F0}" type="presParOf" srcId="{C4AF8FC2-9D20-49DF-BBF5-B713C0BC2E4D}" destId="{C92D9BF3-90AC-4B2E-8B3E-D88F01DB9C8B}" srcOrd="6" destOrd="0" presId="urn:microsoft.com/office/officeart/2005/8/layout/default"/>
    <dgm:cxn modelId="{DBB7BC9B-4B9D-4006-89CF-E943F1A829D1}" type="presParOf" srcId="{C4AF8FC2-9D20-49DF-BBF5-B713C0BC2E4D}" destId="{D0949A2D-03B8-4F9B-8CBD-EFB4F87BEE7D}" srcOrd="7" destOrd="0" presId="urn:microsoft.com/office/officeart/2005/8/layout/default"/>
    <dgm:cxn modelId="{D5FDE993-2121-4630-A6A4-90CB8BECCDE0}" type="presParOf" srcId="{C4AF8FC2-9D20-49DF-BBF5-B713C0BC2E4D}" destId="{DF9B9D20-06BA-462E-8361-3D11A05EB482}" srcOrd="8" destOrd="0" presId="urn:microsoft.com/office/officeart/2005/8/layout/default"/>
    <dgm:cxn modelId="{7800F385-832A-4F3F-8297-DAD33627CBA1}" type="presParOf" srcId="{C4AF8FC2-9D20-49DF-BBF5-B713C0BC2E4D}" destId="{14A10ACA-DC3D-4830-BA85-B832353447C9}" srcOrd="9" destOrd="0" presId="urn:microsoft.com/office/officeart/2005/8/layout/default"/>
    <dgm:cxn modelId="{1ECB0B54-D7C0-44B2-818D-89D80C9D2A96}" type="presParOf" srcId="{C4AF8FC2-9D20-49DF-BBF5-B713C0BC2E4D}" destId="{6B087F01-383F-45FD-B233-5C4AFB240517}" srcOrd="10" destOrd="0" presId="urn:microsoft.com/office/officeart/2005/8/layout/default"/>
    <dgm:cxn modelId="{118E176E-DAAE-4802-AFCD-C42AF918A4BC}" type="presParOf" srcId="{C4AF8FC2-9D20-49DF-BBF5-B713C0BC2E4D}" destId="{83C46855-AF22-418E-9C10-3AB76A87F91F}" srcOrd="11" destOrd="0" presId="urn:microsoft.com/office/officeart/2005/8/layout/default"/>
    <dgm:cxn modelId="{1596B8BC-10AC-4566-A183-A4227B3F9DFA}" type="presParOf" srcId="{C4AF8FC2-9D20-49DF-BBF5-B713C0BC2E4D}" destId="{E68AFEF0-2C1E-4EDF-9E8B-8704156A677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897CC8-1053-4B52-8D1F-32D5C2771C1E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1A7FEB6-64D7-4EF6-BAC6-10271B05DA16}">
      <dgm:prSet phldrT="[Texto]"/>
      <dgm:spPr/>
      <dgm:t>
        <a:bodyPr/>
        <a:lstStyle/>
        <a:p>
          <a:r>
            <a:rPr lang="en-US" dirty="0" smtClean="0"/>
            <a:t>RTA</a:t>
          </a:r>
          <a:endParaRPr lang="en-US" dirty="0"/>
        </a:p>
      </dgm:t>
    </dgm:pt>
    <dgm:pt modelId="{C521B4D8-8DF2-4DC9-B7DE-6B89B9CD7031}" type="parTrans" cxnId="{A495B62C-3A1E-4A1F-AA00-70161C61A2DD}">
      <dgm:prSet/>
      <dgm:spPr/>
      <dgm:t>
        <a:bodyPr/>
        <a:lstStyle/>
        <a:p>
          <a:endParaRPr lang="en-US"/>
        </a:p>
      </dgm:t>
    </dgm:pt>
    <dgm:pt modelId="{362D8939-B596-484E-A666-AC8C9ACA8C62}" type="sibTrans" cxnId="{A495B62C-3A1E-4A1F-AA00-70161C61A2DD}">
      <dgm:prSet/>
      <dgm:spPr/>
      <dgm:t>
        <a:bodyPr/>
        <a:lstStyle/>
        <a:p>
          <a:endParaRPr lang="en-US"/>
        </a:p>
      </dgm:t>
    </dgm:pt>
    <dgm:pt modelId="{2B9DE53B-2BDF-43E3-8F16-EEF99918ED15}">
      <dgm:prSet phldrT="[Texto]" custT="1"/>
      <dgm:spPr/>
      <dgm:t>
        <a:bodyPr/>
        <a:lstStyle/>
        <a:p>
          <a:r>
            <a:rPr lang="es-MX" sz="1000" dirty="0" smtClean="0"/>
            <a:t>Generar un espacio permanente de diálogo, cooperación e intercambio de conocimientos y experiencias entre autoridades de América Latina en materia de transparencia y derecho de acceso a la información pública.</a:t>
          </a:r>
          <a:endParaRPr lang="en-US" sz="1000" dirty="0"/>
        </a:p>
      </dgm:t>
    </dgm:pt>
    <dgm:pt modelId="{365F705F-A164-428E-BE46-44DAE065F8E7}" type="parTrans" cxnId="{126101F8-186A-40A0-A1CC-426410C4A65F}">
      <dgm:prSet/>
      <dgm:spPr/>
      <dgm:t>
        <a:bodyPr/>
        <a:lstStyle/>
        <a:p>
          <a:endParaRPr lang="en-US"/>
        </a:p>
      </dgm:t>
    </dgm:pt>
    <dgm:pt modelId="{AB032541-9C97-45C6-868A-90B5EF673F33}" type="sibTrans" cxnId="{126101F8-186A-40A0-A1CC-426410C4A65F}">
      <dgm:prSet/>
      <dgm:spPr/>
      <dgm:t>
        <a:bodyPr/>
        <a:lstStyle/>
        <a:p>
          <a:endParaRPr lang="en-US"/>
        </a:p>
      </dgm:t>
    </dgm:pt>
    <dgm:pt modelId="{C62B213F-9B92-4B33-88E4-4B961970C1CB}">
      <dgm:prSet phldrT="[Texto]" custT="1"/>
      <dgm:spPr/>
      <dgm:t>
        <a:bodyPr/>
        <a:lstStyle/>
        <a:p>
          <a:r>
            <a:rPr lang="es-MX" sz="1100" dirty="0" smtClean="0"/>
            <a:t>Establecer canales de difusión y retroalimentación de las actividades y productos de la red con actores relacionados, tales como, sociedad civil, academia, administración pública y organismos internacionales. </a:t>
          </a:r>
          <a:endParaRPr lang="en-US" sz="1100" dirty="0"/>
        </a:p>
      </dgm:t>
    </dgm:pt>
    <dgm:pt modelId="{F3D18564-9A81-414E-8207-F32604B2C0FB}" type="parTrans" cxnId="{17125737-6189-4FC2-9604-1318B03A2EAB}">
      <dgm:prSet/>
      <dgm:spPr/>
      <dgm:t>
        <a:bodyPr/>
        <a:lstStyle/>
        <a:p>
          <a:endParaRPr lang="en-US"/>
        </a:p>
      </dgm:t>
    </dgm:pt>
    <dgm:pt modelId="{A61916A4-798D-4F56-91D5-AA8C598D68F4}" type="sibTrans" cxnId="{17125737-6189-4FC2-9604-1318B03A2EAB}">
      <dgm:prSet/>
      <dgm:spPr/>
      <dgm:t>
        <a:bodyPr/>
        <a:lstStyle/>
        <a:p>
          <a:endParaRPr lang="en-US"/>
        </a:p>
      </dgm:t>
    </dgm:pt>
    <dgm:pt modelId="{B87F74CA-1092-408D-806A-7057B05F8EF7}">
      <dgm:prSet custT="1"/>
      <dgm:spPr/>
      <dgm:t>
        <a:bodyPr/>
        <a:lstStyle/>
        <a:p>
          <a:r>
            <a:rPr lang="es-MX" sz="1100" dirty="0" smtClean="0"/>
            <a:t>Promover prácticas relacionadas con la transparencia y el derecho de acceso a la información pública encaminadas a la rendición de cuentas y al fortalecimiento de la gestión pública. </a:t>
          </a:r>
          <a:endParaRPr lang="es-ES" sz="1100" dirty="0"/>
        </a:p>
      </dgm:t>
    </dgm:pt>
    <dgm:pt modelId="{36E66349-7F35-4AF3-A407-299CFD2964C0}" type="parTrans" cxnId="{C784928E-017C-4C19-B0B8-5CC2ED468597}">
      <dgm:prSet/>
      <dgm:spPr/>
      <dgm:t>
        <a:bodyPr/>
        <a:lstStyle/>
        <a:p>
          <a:endParaRPr lang="en-US"/>
        </a:p>
      </dgm:t>
    </dgm:pt>
    <dgm:pt modelId="{A3466F90-3D58-4EB8-983B-F446E8ACC8CA}" type="sibTrans" cxnId="{C784928E-017C-4C19-B0B8-5CC2ED468597}">
      <dgm:prSet/>
      <dgm:spPr/>
      <dgm:t>
        <a:bodyPr/>
        <a:lstStyle/>
        <a:p>
          <a:endParaRPr lang="en-US"/>
        </a:p>
      </dgm:t>
    </dgm:pt>
    <dgm:pt modelId="{04C98395-917A-4E57-8D4B-74B1E0FA02F9}">
      <dgm:prSet custT="1"/>
      <dgm:spPr/>
      <dgm:t>
        <a:bodyPr/>
        <a:lstStyle/>
        <a:p>
          <a:r>
            <a:rPr lang="es-MX" sz="1400" dirty="0" smtClean="0"/>
            <a:t>Instaurar el valor y la modalidad de trabajo en red como práctica permanente de sus miembros. </a:t>
          </a:r>
          <a:endParaRPr lang="es-ES" sz="1400" dirty="0"/>
        </a:p>
      </dgm:t>
    </dgm:pt>
    <dgm:pt modelId="{B440FC19-FAEA-4C25-AAF6-28EC5567199D}" type="parTrans" cxnId="{43727C1C-2AC9-4B3B-BC49-535BA5C31157}">
      <dgm:prSet/>
      <dgm:spPr/>
      <dgm:t>
        <a:bodyPr/>
        <a:lstStyle/>
        <a:p>
          <a:endParaRPr lang="en-US"/>
        </a:p>
      </dgm:t>
    </dgm:pt>
    <dgm:pt modelId="{421B8D1E-913E-42F9-ACD6-D8C55EC88A5B}" type="sibTrans" cxnId="{43727C1C-2AC9-4B3B-BC49-535BA5C31157}">
      <dgm:prSet/>
      <dgm:spPr/>
      <dgm:t>
        <a:bodyPr/>
        <a:lstStyle/>
        <a:p>
          <a:endParaRPr lang="en-US"/>
        </a:p>
      </dgm:t>
    </dgm:pt>
    <dgm:pt modelId="{290DF1D4-E383-49A5-A116-99863379B665}" type="pres">
      <dgm:prSet presAssocID="{7B897CC8-1053-4B52-8D1F-32D5C2771C1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31F152-6FE2-48A5-873E-32671EC92DA8}" type="pres">
      <dgm:prSet presAssocID="{7B897CC8-1053-4B52-8D1F-32D5C2771C1E}" presName="radial" presStyleCnt="0">
        <dgm:presLayoutVars>
          <dgm:animLvl val="ctr"/>
        </dgm:presLayoutVars>
      </dgm:prSet>
      <dgm:spPr/>
    </dgm:pt>
    <dgm:pt modelId="{9A06E56D-D6B5-4AA7-8DC3-CFFF67444DDC}" type="pres">
      <dgm:prSet presAssocID="{C1A7FEB6-64D7-4EF6-BAC6-10271B05DA16}" presName="centerShape" presStyleLbl="vennNode1" presStyleIdx="0" presStyleCnt="5" custScaleX="80312" custScaleY="68669" custLinFactNeighborX="-31967" custLinFactNeighborY="29020"/>
      <dgm:spPr/>
      <dgm:t>
        <a:bodyPr/>
        <a:lstStyle/>
        <a:p>
          <a:endParaRPr lang="en-US"/>
        </a:p>
      </dgm:t>
    </dgm:pt>
    <dgm:pt modelId="{62540BF8-4319-4A14-A1E4-2F2D1100A6E0}" type="pres">
      <dgm:prSet presAssocID="{2B9DE53B-2BDF-43E3-8F16-EEF99918ED15}" presName="node" presStyleLbl="vennNode1" presStyleIdx="1" presStyleCnt="5" custScaleX="183570" custScaleY="122475" custRadScaleRad="139486" custRadScaleInc="-60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D4CBE-FC63-4EC9-8163-063F0F168D3F}" type="pres">
      <dgm:prSet presAssocID="{C62B213F-9B92-4B33-88E4-4B961970C1CB}" presName="node" presStyleLbl="vennNode1" presStyleIdx="2" presStyleCnt="5" custScaleX="215723" custScaleY="126100" custRadScaleRad="55888" custRadScaleInc="-71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658FD-6DCB-4D77-B153-D9CE7C0CCCF7}" type="pres">
      <dgm:prSet presAssocID="{B87F74CA-1092-408D-806A-7057B05F8EF7}" presName="node" presStyleLbl="vennNode1" presStyleIdx="3" presStyleCnt="5" custScaleX="229959" custScaleY="145865" custRadScaleRad="142802" custRadScaleInc="-93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C2BE9-9D33-450F-B351-850347017BB2}" type="pres">
      <dgm:prSet presAssocID="{04C98395-917A-4E57-8D4B-74B1E0FA02F9}" presName="node" presStyleLbl="vennNode1" presStyleIdx="4" presStyleCnt="5" custScaleX="196692" custScaleY="116710" custRadScaleRad="201681" custRadScaleInc="-166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6101F8-186A-40A0-A1CC-426410C4A65F}" srcId="{C1A7FEB6-64D7-4EF6-BAC6-10271B05DA16}" destId="{2B9DE53B-2BDF-43E3-8F16-EEF99918ED15}" srcOrd="0" destOrd="0" parTransId="{365F705F-A164-428E-BE46-44DAE065F8E7}" sibTransId="{AB032541-9C97-45C6-868A-90B5EF673F33}"/>
    <dgm:cxn modelId="{76C020A5-C9D7-4484-8A2B-3221CE720A31}" type="presOf" srcId="{7B897CC8-1053-4B52-8D1F-32D5C2771C1E}" destId="{290DF1D4-E383-49A5-A116-99863379B665}" srcOrd="0" destOrd="0" presId="urn:microsoft.com/office/officeart/2005/8/layout/radial3"/>
    <dgm:cxn modelId="{420A11C7-D2C7-4F45-9FA5-033A509AF239}" type="presOf" srcId="{2B9DE53B-2BDF-43E3-8F16-EEF99918ED15}" destId="{62540BF8-4319-4A14-A1E4-2F2D1100A6E0}" srcOrd="0" destOrd="0" presId="urn:microsoft.com/office/officeart/2005/8/layout/radial3"/>
    <dgm:cxn modelId="{5C1A82D4-0191-42DA-AFB2-D93FBFF0AF63}" type="presOf" srcId="{C1A7FEB6-64D7-4EF6-BAC6-10271B05DA16}" destId="{9A06E56D-D6B5-4AA7-8DC3-CFFF67444DDC}" srcOrd="0" destOrd="0" presId="urn:microsoft.com/office/officeart/2005/8/layout/radial3"/>
    <dgm:cxn modelId="{A495B62C-3A1E-4A1F-AA00-70161C61A2DD}" srcId="{7B897CC8-1053-4B52-8D1F-32D5C2771C1E}" destId="{C1A7FEB6-64D7-4EF6-BAC6-10271B05DA16}" srcOrd="0" destOrd="0" parTransId="{C521B4D8-8DF2-4DC9-B7DE-6B89B9CD7031}" sibTransId="{362D8939-B596-484E-A666-AC8C9ACA8C62}"/>
    <dgm:cxn modelId="{C784928E-017C-4C19-B0B8-5CC2ED468597}" srcId="{C1A7FEB6-64D7-4EF6-BAC6-10271B05DA16}" destId="{B87F74CA-1092-408D-806A-7057B05F8EF7}" srcOrd="2" destOrd="0" parTransId="{36E66349-7F35-4AF3-A407-299CFD2964C0}" sibTransId="{A3466F90-3D58-4EB8-983B-F446E8ACC8CA}"/>
    <dgm:cxn modelId="{43727C1C-2AC9-4B3B-BC49-535BA5C31157}" srcId="{C1A7FEB6-64D7-4EF6-BAC6-10271B05DA16}" destId="{04C98395-917A-4E57-8D4B-74B1E0FA02F9}" srcOrd="3" destOrd="0" parTransId="{B440FC19-FAEA-4C25-AAF6-28EC5567199D}" sibTransId="{421B8D1E-913E-42F9-ACD6-D8C55EC88A5B}"/>
    <dgm:cxn modelId="{4FB1C7B2-B469-4C95-8361-03CDA2097FBC}" type="presOf" srcId="{04C98395-917A-4E57-8D4B-74B1E0FA02F9}" destId="{EA9C2BE9-9D33-450F-B351-850347017BB2}" srcOrd="0" destOrd="0" presId="urn:microsoft.com/office/officeart/2005/8/layout/radial3"/>
    <dgm:cxn modelId="{17125737-6189-4FC2-9604-1318B03A2EAB}" srcId="{C1A7FEB6-64D7-4EF6-BAC6-10271B05DA16}" destId="{C62B213F-9B92-4B33-88E4-4B961970C1CB}" srcOrd="1" destOrd="0" parTransId="{F3D18564-9A81-414E-8207-F32604B2C0FB}" sibTransId="{A61916A4-798D-4F56-91D5-AA8C598D68F4}"/>
    <dgm:cxn modelId="{E8FF3FDC-643C-4FC4-AD94-9C02942D2018}" type="presOf" srcId="{C62B213F-9B92-4B33-88E4-4B961970C1CB}" destId="{ABFD4CBE-FC63-4EC9-8163-063F0F168D3F}" srcOrd="0" destOrd="0" presId="urn:microsoft.com/office/officeart/2005/8/layout/radial3"/>
    <dgm:cxn modelId="{F6BBBB6A-217F-42C4-AF16-1C5CACA059E6}" type="presOf" srcId="{B87F74CA-1092-408D-806A-7057B05F8EF7}" destId="{1D1658FD-6DCB-4D77-B153-D9CE7C0CCCF7}" srcOrd="0" destOrd="0" presId="urn:microsoft.com/office/officeart/2005/8/layout/radial3"/>
    <dgm:cxn modelId="{E1CECD51-1606-4CE2-B402-E1A510EAA56B}" type="presParOf" srcId="{290DF1D4-E383-49A5-A116-99863379B665}" destId="{DC31F152-6FE2-48A5-873E-32671EC92DA8}" srcOrd="0" destOrd="0" presId="urn:microsoft.com/office/officeart/2005/8/layout/radial3"/>
    <dgm:cxn modelId="{F08ED499-6C7A-44CC-B2FD-720AEADCB8C4}" type="presParOf" srcId="{DC31F152-6FE2-48A5-873E-32671EC92DA8}" destId="{9A06E56D-D6B5-4AA7-8DC3-CFFF67444DDC}" srcOrd="0" destOrd="0" presId="urn:microsoft.com/office/officeart/2005/8/layout/radial3"/>
    <dgm:cxn modelId="{E82B1BFF-5828-4612-B4D7-AE41579F176E}" type="presParOf" srcId="{DC31F152-6FE2-48A5-873E-32671EC92DA8}" destId="{62540BF8-4319-4A14-A1E4-2F2D1100A6E0}" srcOrd="1" destOrd="0" presId="urn:microsoft.com/office/officeart/2005/8/layout/radial3"/>
    <dgm:cxn modelId="{B362AB10-1CA6-4777-95C4-74838C0FF726}" type="presParOf" srcId="{DC31F152-6FE2-48A5-873E-32671EC92DA8}" destId="{ABFD4CBE-FC63-4EC9-8163-063F0F168D3F}" srcOrd="2" destOrd="0" presId="urn:microsoft.com/office/officeart/2005/8/layout/radial3"/>
    <dgm:cxn modelId="{A4443967-ECB7-4F87-BACF-9628705C66B9}" type="presParOf" srcId="{DC31F152-6FE2-48A5-873E-32671EC92DA8}" destId="{1D1658FD-6DCB-4D77-B153-D9CE7C0CCCF7}" srcOrd="3" destOrd="0" presId="urn:microsoft.com/office/officeart/2005/8/layout/radial3"/>
    <dgm:cxn modelId="{AF02D984-BB29-4BD9-91A0-463F55560E46}" type="presParOf" srcId="{DC31F152-6FE2-48A5-873E-32671EC92DA8}" destId="{EA9C2BE9-9D33-450F-B351-850347017BB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F9B116-B86D-47C4-BBDD-4DE8C10388DF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6601803E-7576-40BA-BAF7-3F43F91C0DB1}">
      <dgm:prSet phldrT="[Texto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IFAI</a:t>
          </a:r>
          <a:endParaRPr lang="en-US" dirty="0">
            <a:solidFill>
              <a:srgbClr val="002060"/>
            </a:solidFill>
          </a:endParaRPr>
        </a:p>
      </dgm:t>
    </dgm:pt>
    <dgm:pt modelId="{1F670F4E-1E24-4E81-BE93-3F750101ACEE}" type="parTrans" cxnId="{0513DAA6-4C39-49A8-A141-DD54C4CAD790}">
      <dgm:prSet/>
      <dgm:spPr/>
      <dgm:t>
        <a:bodyPr/>
        <a:lstStyle/>
        <a:p>
          <a:endParaRPr lang="en-US"/>
        </a:p>
      </dgm:t>
    </dgm:pt>
    <dgm:pt modelId="{5861B4C0-055B-49F0-95F2-C6CA1C2C7BE9}" type="sibTrans" cxnId="{0513DAA6-4C39-49A8-A141-DD54C4CAD790}">
      <dgm:prSet/>
      <dgm:spPr/>
      <dgm:t>
        <a:bodyPr/>
        <a:lstStyle/>
        <a:p>
          <a:endParaRPr lang="en-US"/>
        </a:p>
      </dgm:t>
    </dgm:pt>
    <dgm:pt modelId="{67BBA71E-FCFE-4196-A25E-A1BBF7231F17}">
      <dgm:prSet phldrT="[Texto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OSC</a:t>
          </a:r>
          <a:endParaRPr lang="en-US" dirty="0">
            <a:solidFill>
              <a:srgbClr val="002060"/>
            </a:solidFill>
          </a:endParaRPr>
        </a:p>
      </dgm:t>
    </dgm:pt>
    <dgm:pt modelId="{BF283477-0310-4EC9-902B-8663A1CAE2DF}" type="parTrans" cxnId="{06318B60-E7BE-41DA-A186-7C9E24B76995}">
      <dgm:prSet/>
      <dgm:spPr/>
      <dgm:t>
        <a:bodyPr/>
        <a:lstStyle/>
        <a:p>
          <a:endParaRPr lang="en-US"/>
        </a:p>
      </dgm:t>
    </dgm:pt>
    <dgm:pt modelId="{CFF21589-9955-48E7-BCA8-28D7A51C64D8}" type="sibTrans" cxnId="{06318B60-E7BE-41DA-A186-7C9E24B76995}">
      <dgm:prSet/>
      <dgm:spPr/>
      <dgm:t>
        <a:bodyPr/>
        <a:lstStyle/>
        <a:p>
          <a:endParaRPr lang="en-US"/>
        </a:p>
      </dgm:t>
    </dgm:pt>
    <dgm:pt modelId="{6B452E38-ED82-48CD-8259-15506B7FACF2}">
      <dgm:prSet phldrT="[Texto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SFP</a:t>
          </a:r>
          <a:endParaRPr lang="en-US" dirty="0">
            <a:solidFill>
              <a:srgbClr val="002060"/>
            </a:solidFill>
          </a:endParaRPr>
        </a:p>
      </dgm:t>
    </dgm:pt>
    <dgm:pt modelId="{F81AAF81-3798-41F5-8185-4A33EE635DBA}" type="parTrans" cxnId="{F432070A-056F-4F6A-AE22-8E419ECE41DB}">
      <dgm:prSet/>
      <dgm:spPr/>
      <dgm:t>
        <a:bodyPr/>
        <a:lstStyle/>
        <a:p>
          <a:endParaRPr lang="en-US"/>
        </a:p>
      </dgm:t>
    </dgm:pt>
    <dgm:pt modelId="{D910BB24-BB71-4433-9951-F2E5315340BC}" type="sibTrans" cxnId="{F432070A-056F-4F6A-AE22-8E419ECE41DB}">
      <dgm:prSet/>
      <dgm:spPr/>
      <dgm:t>
        <a:bodyPr/>
        <a:lstStyle/>
        <a:p>
          <a:endParaRPr lang="en-US"/>
        </a:p>
      </dgm:t>
    </dgm:pt>
    <dgm:pt modelId="{A7022EEF-BDC4-471A-98B5-A8E9ABF3394B}" type="pres">
      <dgm:prSet presAssocID="{F3F9B116-B86D-47C4-BBDD-4DE8C10388DF}" presName="compositeShape" presStyleCnt="0">
        <dgm:presLayoutVars>
          <dgm:chMax val="7"/>
          <dgm:dir/>
          <dgm:resizeHandles val="exact"/>
        </dgm:presLayoutVars>
      </dgm:prSet>
      <dgm:spPr/>
    </dgm:pt>
    <dgm:pt modelId="{32B01DD4-8F2A-42A3-815D-AD6CF4298BBC}" type="pres">
      <dgm:prSet presAssocID="{6601803E-7576-40BA-BAF7-3F43F91C0DB1}" presName="circ1" presStyleLbl="vennNode1" presStyleIdx="0" presStyleCnt="3"/>
      <dgm:spPr/>
      <dgm:t>
        <a:bodyPr/>
        <a:lstStyle/>
        <a:p>
          <a:endParaRPr lang="en-US"/>
        </a:p>
      </dgm:t>
    </dgm:pt>
    <dgm:pt modelId="{91C2DEC1-BF58-4BDD-9379-A09C31B35C50}" type="pres">
      <dgm:prSet presAssocID="{6601803E-7576-40BA-BAF7-3F43F91C0DB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167DE-1AC9-4DDC-8FBD-EF3DF3F7A7CA}" type="pres">
      <dgm:prSet presAssocID="{67BBA71E-FCFE-4196-A25E-A1BBF7231F17}" presName="circ2" presStyleLbl="vennNode1" presStyleIdx="1" presStyleCnt="3"/>
      <dgm:spPr/>
      <dgm:t>
        <a:bodyPr/>
        <a:lstStyle/>
        <a:p>
          <a:endParaRPr lang="en-US"/>
        </a:p>
      </dgm:t>
    </dgm:pt>
    <dgm:pt modelId="{5CF2E375-9502-46CD-A87D-4BC2676DC658}" type="pres">
      <dgm:prSet presAssocID="{67BBA71E-FCFE-4196-A25E-A1BBF7231F1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D9D8D-70B3-42A5-AF64-2B22706C6728}" type="pres">
      <dgm:prSet presAssocID="{6B452E38-ED82-48CD-8259-15506B7FACF2}" presName="circ3" presStyleLbl="vennNode1" presStyleIdx="2" presStyleCnt="3"/>
      <dgm:spPr/>
      <dgm:t>
        <a:bodyPr/>
        <a:lstStyle/>
        <a:p>
          <a:endParaRPr lang="en-US"/>
        </a:p>
      </dgm:t>
    </dgm:pt>
    <dgm:pt modelId="{AE157F5B-8A32-4A9B-8793-70E4F398B017}" type="pres">
      <dgm:prSet presAssocID="{6B452E38-ED82-48CD-8259-15506B7FACF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8A6333-33E8-4997-9DB4-46E61260993C}" type="presOf" srcId="{6B452E38-ED82-48CD-8259-15506B7FACF2}" destId="{AE157F5B-8A32-4A9B-8793-70E4F398B017}" srcOrd="1" destOrd="0" presId="urn:microsoft.com/office/officeart/2005/8/layout/venn1"/>
    <dgm:cxn modelId="{56236CD8-DE2F-4B2A-90F7-8C7575F8E8A6}" type="presOf" srcId="{6601803E-7576-40BA-BAF7-3F43F91C0DB1}" destId="{91C2DEC1-BF58-4BDD-9379-A09C31B35C50}" srcOrd="1" destOrd="0" presId="urn:microsoft.com/office/officeart/2005/8/layout/venn1"/>
    <dgm:cxn modelId="{B1D7B302-6A5B-4084-8BDB-2983FF606E4F}" type="presOf" srcId="{6601803E-7576-40BA-BAF7-3F43F91C0DB1}" destId="{32B01DD4-8F2A-42A3-815D-AD6CF4298BBC}" srcOrd="0" destOrd="0" presId="urn:microsoft.com/office/officeart/2005/8/layout/venn1"/>
    <dgm:cxn modelId="{F432070A-056F-4F6A-AE22-8E419ECE41DB}" srcId="{F3F9B116-B86D-47C4-BBDD-4DE8C10388DF}" destId="{6B452E38-ED82-48CD-8259-15506B7FACF2}" srcOrd="2" destOrd="0" parTransId="{F81AAF81-3798-41F5-8185-4A33EE635DBA}" sibTransId="{D910BB24-BB71-4433-9951-F2E5315340BC}"/>
    <dgm:cxn modelId="{6C516C41-A459-484D-BF8E-F5D6CF69990A}" type="presOf" srcId="{F3F9B116-B86D-47C4-BBDD-4DE8C10388DF}" destId="{A7022EEF-BDC4-471A-98B5-A8E9ABF3394B}" srcOrd="0" destOrd="0" presId="urn:microsoft.com/office/officeart/2005/8/layout/venn1"/>
    <dgm:cxn modelId="{06318B60-E7BE-41DA-A186-7C9E24B76995}" srcId="{F3F9B116-B86D-47C4-BBDD-4DE8C10388DF}" destId="{67BBA71E-FCFE-4196-A25E-A1BBF7231F17}" srcOrd="1" destOrd="0" parTransId="{BF283477-0310-4EC9-902B-8663A1CAE2DF}" sibTransId="{CFF21589-9955-48E7-BCA8-28D7A51C64D8}"/>
    <dgm:cxn modelId="{AA60D1D4-4977-4428-B196-A3472921B2BC}" type="presOf" srcId="{67BBA71E-FCFE-4196-A25E-A1BBF7231F17}" destId="{EBB167DE-1AC9-4DDC-8FBD-EF3DF3F7A7CA}" srcOrd="0" destOrd="0" presId="urn:microsoft.com/office/officeart/2005/8/layout/venn1"/>
    <dgm:cxn modelId="{B131F32E-F3F4-4672-8E24-D1056E587693}" type="presOf" srcId="{67BBA71E-FCFE-4196-A25E-A1BBF7231F17}" destId="{5CF2E375-9502-46CD-A87D-4BC2676DC658}" srcOrd="1" destOrd="0" presId="urn:microsoft.com/office/officeart/2005/8/layout/venn1"/>
    <dgm:cxn modelId="{FA09183D-F1D2-47C7-A7A0-D4267638E918}" type="presOf" srcId="{6B452E38-ED82-48CD-8259-15506B7FACF2}" destId="{647D9D8D-70B3-42A5-AF64-2B22706C6728}" srcOrd="0" destOrd="0" presId="urn:microsoft.com/office/officeart/2005/8/layout/venn1"/>
    <dgm:cxn modelId="{0513DAA6-4C39-49A8-A141-DD54C4CAD790}" srcId="{F3F9B116-B86D-47C4-BBDD-4DE8C10388DF}" destId="{6601803E-7576-40BA-BAF7-3F43F91C0DB1}" srcOrd="0" destOrd="0" parTransId="{1F670F4E-1E24-4E81-BE93-3F750101ACEE}" sibTransId="{5861B4C0-055B-49F0-95F2-C6CA1C2C7BE9}"/>
    <dgm:cxn modelId="{51BB9B15-C6AE-48B9-8B96-35C1277D33F2}" type="presParOf" srcId="{A7022EEF-BDC4-471A-98B5-A8E9ABF3394B}" destId="{32B01DD4-8F2A-42A3-815D-AD6CF4298BBC}" srcOrd="0" destOrd="0" presId="urn:microsoft.com/office/officeart/2005/8/layout/venn1"/>
    <dgm:cxn modelId="{25FD30FE-1196-4D98-9334-2034663D2AFF}" type="presParOf" srcId="{A7022EEF-BDC4-471A-98B5-A8E9ABF3394B}" destId="{91C2DEC1-BF58-4BDD-9379-A09C31B35C50}" srcOrd="1" destOrd="0" presId="urn:microsoft.com/office/officeart/2005/8/layout/venn1"/>
    <dgm:cxn modelId="{B059EAC2-80B8-43BA-8E97-BD95FDAD01BE}" type="presParOf" srcId="{A7022EEF-BDC4-471A-98B5-A8E9ABF3394B}" destId="{EBB167DE-1AC9-4DDC-8FBD-EF3DF3F7A7CA}" srcOrd="2" destOrd="0" presId="urn:microsoft.com/office/officeart/2005/8/layout/venn1"/>
    <dgm:cxn modelId="{849E22BB-DFCC-47CB-97C6-0A84561B0C0E}" type="presParOf" srcId="{A7022EEF-BDC4-471A-98B5-A8E9ABF3394B}" destId="{5CF2E375-9502-46CD-A87D-4BC2676DC658}" srcOrd="3" destOrd="0" presId="urn:microsoft.com/office/officeart/2005/8/layout/venn1"/>
    <dgm:cxn modelId="{50F099CF-F1B1-47DA-8F9C-B8FF0EB71247}" type="presParOf" srcId="{A7022EEF-BDC4-471A-98B5-A8E9ABF3394B}" destId="{647D9D8D-70B3-42A5-AF64-2B22706C6728}" srcOrd="4" destOrd="0" presId="urn:microsoft.com/office/officeart/2005/8/layout/venn1"/>
    <dgm:cxn modelId="{9B904AFC-8E4B-40ED-9FCC-8364611336B9}" type="presParOf" srcId="{A7022EEF-BDC4-471A-98B5-A8E9ABF3394B}" destId="{AE157F5B-8A32-4A9B-8793-70E4F398B01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5467E6-2A3D-4EEF-9ADC-6CF8E2802D0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EB202FB-C6DB-491B-B466-0A92A412F938}">
      <dgm:prSet phldrT="[Texto]" custT="1"/>
      <dgm:spPr/>
      <dgm:t>
        <a:bodyPr/>
        <a:lstStyle/>
        <a:p>
          <a:r>
            <a:rPr lang="en-US" sz="2800" dirty="0" err="1" smtClean="0"/>
            <a:t>Mejorar</a:t>
          </a:r>
          <a:r>
            <a:rPr lang="en-US" sz="2800" dirty="0" smtClean="0"/>
            <a:t> los </a:t>
          </a:r>
          <a:r>
            <a:rPr lang="en-US" sz="2800" dirty="0" err="1" smtClean="0"/>
            <a:t>servicios</a:t>
          </a:r>
          <a:r>
            <a:rPr lang="en-US" sz="2800" dirty="0" smtClean="0"/>
            <a:t> </a:t>
          </a:r>
          <a:r>
            <a:rPr lang="en-US" sz="2800" dirty="0" err="1" smtClean="0"/>
            <a:t>públicos</a:t>
          </a:r>
          <a:endParaRPr lang="en-US" sz="2800" dirty="0"/>
        </a:p>
      </dgm:t>
    </dgm:pt>
    <dgm:pt modelId="{A884DBB2-1D9A-47BB-B6FD-FF243259FDFF}" type="parTrans" cxnId="{A24FB9B9-D5BD-480C-BE82-10EC87A44AAD}">
      <dgm:prSet/>
      <dgm:spPr/>
      <dgm:t>
        <a:bodyPr/>
        <a:lstStyle/>
        <a:p>
          <a:endParaRPr lang="en-US" sz="3600"/>
        </a:p>
      </dgm:t>
    </dgm:pt>
    <dgm:pt modelId="{DD579DF5-D039-48C8-BEB7-2890FF0DD165}" type="sibTrans" cxnId="{A24FB9B9-D5BD-480C-BE82-10EC87A44AAD}">
      <dgm:prSet/>
      <dgm:spPr/>
      <dgm:t>
        <a:bodyPr/>
        <a:lstStyle/>
        <a:p>
          <a:endParaRPr lang="en-US" sz="3600"/>
        </a:p>
      </dgm:t>
    </dgm:pt>
    <dgm:pt modelId="{6D888E7C-706E-4AAC-8A18-48C193C58AFA}">
      <dgm:prSet phldrT="[Texto]" custT="1"/>
      <dgm:spPr/>
      <dgm:t>
        <a:bodyPr/>
        <a:lstStyle/>
        <a:p>
          <a:r>
            <a:rPr lang="en-US" sz="2800" dirty="0" err="1" smtClean="0"/>
            <a:t>Aumentar</a:t>
          </a:r>
          <a:r>
            <a:rPr lang="en-US" sz="2800" dirty="0" smtClean="0"/>
            <a:t> la </a:t>
          </a:r>
          <a:r>
            <a:rPr lang="en-US" sz="2800" dirty="0" err="1" smtClean="0"/>
            <a:t>integridad</a:t>
          </a:r>
          <a:r>
            <a:rPr lang="en-US" sz="2800" dirty="0" smtClean="0"/>
            <a:t> </a:t>
          </a:r>
          <a:r>
            <a:rPr lang="en-US" sz="2800" dirty="0" err="1" smtClean="0"/>
            <a:t>pública</a:t>
          </a:r>
          <a:endParaRPr lang="en-US" sz="2800" dirty="0"/>
        </a:p>
      </dgm:t>
    </dgm:pt>
    <dgm:pt modelId="{074A9990-81A4-4899-A73E-1DE79341CAC3}" type="parTrans" cxnId="{41ABC1D7-BC60-475E-AD34-A5E3B4D92754}">
      <dgm:prSet/>
      <dgm:spPr/>
      <dgm:t>
        <a:bodyPr/>
        <a:lstStyle/>
        <a:p>
          <a:endParaRPr lang="en-US" sz="3600"/>
        </a:p>
      </dgm:t>
    </dgm:pt>
    <dgm:pt modelId="{DA91100D-5907-46F8-BF3F-F57920D761D6}" type="sibTrans" cxnId="{41ABC1D7-BC60-475E-AD34-A5E3B4D92754}">
      <dgm:prSet/>
      <dgm:spPr/>
      <dgm:t>
        <a:bodyPr/>
        <a:lstStyle/>
        <a:p>
          <a:endParaRPr lang="en-US" sz="3600"/>
        </a:p>
      </dgm:t>
    </dgm:pt>
    <dgm:pt modelId="{411CFCF3-46BD-4720-9093-4A68F48E32FE}">
      <dgm:prSet phldrT="[Texto]" custT="1"/>
      <dgm:spPr/>
      <dgm:t>
        <a:bodyPr/>
        <a:lstStyle/>
        <a:p>
          <a:r>
            <a:rPr lang="en-US" sz="2800" dirty="0" err="1" smtClean="0"/>
            <a:t>Administrar</a:t>
          </a:r>
          <a:r>
            <a:rPr lang="en-US" sz="2800" dirty="0" smtClean="0"/>
            <a:t> los </a:t>
          </a:r>
          <a:r>
            <a:rPr lang="en-US" sz="2800" dirty="0" err="1" smtClean="0"/>
            <a:t>recursos</a:t>
          </a:r>
          <a:r>
            <a:rPr lang="en-US" sz="2800" dirty="0" smtClean="0"/>
            <a:t> </a:t>
          </a:r>
          <a:r>
            <a:rPr lang="en-US" sz="2800" dirty="0" err="1" smtClean="0"/>
            <a:t>públicos</a:t>
          </a:r>
          <a:r>
            <a:rPr lang="en-US" sz="2800" dirty="0" smtClean="0"/>
            <a:t> con mayor </a:t>
          </a:r>
          <a:r>
            <a:rPr lang="en-US" sz="2800" dirty="0" err="1" smtClean="0"/>
            <a:t>eficacia</a:t>
          </a:r>
          <a:endParaRPr lang="en-US" sz="2800" dirty="0"/>
        </a:p>
      </dgm:t>
    </dgm:pt>
    <dgm:pt modelId="{FC02F01E-2C57-471E-8991-ABA7159D5846}" type="parTrans" cxnId="{A3D87A88-220D-4479-8B32-4DEEA08AEF9E}">
      <dgm:prSet/>
      <dgm:spPr/>
      <dgm:t>
        <a:bodyPr/>
        <a:lstStyle/>
        <a:p>
          <a:endParaRPr lang="en-US" sz="3600"/>
        </a:p>
      </dgm:t>
    </dgm:pt>
    <dgm:pt modelId="{AAD73BDF-912A-4A41-8F09-E8E32F56C66E}" type="sibTrans" cxnId="{A3D87A88-220D-4479-8B32-4DEEA08AEF9E}">
      <dgm:prSet/>
      <dgm:spPr/>
      <dgm:t>
        <a:bodyPr/>
        <a:lstStyle/>
        <a:p>
          <a:endParaRPr lang="en-US" sz="3600"/>
        </a:p>
      </dgm:t>
    </dgm:pt>
    <dgm:pt modelId="{B70B3B66-7412-4EB3-9161-4AD17B7BB31F}">
      <dgm:prSet phldrT="[Texto]" custT="1"/>
      <dgm:spPr/>
      <dgm:t>
        <a:bodyPr/>
        <a:lstStyle/>
        <a:p>
          <a:r>
            <a:rPr lang="en-US" sz="2800" dirty="0" err="1" smtClean="0"/>
            <a:t>Mejorar</a:t>
          </a:r>
          <a:r>
            <a:rPr lang="en-US" sz="2800" dirty="0" smtClean="0"/>
            <a:t> la </a:t>
          </a:r>
          <a:r>
            <a:rPr lang="en-US" sz="2800" dirty="0" err="1" smtClean="0"/>
            <a:t>rendición</a:t>
          </a:r>
          <a:r>
            <a:rPr lang="en-US" sz="2800" dirty="0" smtClean="0"/>
            <a:t> de </a:t>
          </a:r>
          <a:r>
            <a:rPr lang="en-US" sz="2800" dirty="0" err="1" smtClean="0"/>
            <a:t>cuentas</a:t>
          </a:r>
          <a:r>
            <a:rPr lang="en-US" sz="2800" dirty="0" smtClean="0"/>
            <a:t> </a:t>
          </a:r>
          <a:r>
            <a:rPr lang="en-US" sz="2800" dirty="0" err="1" smtClean="0"/>
            <a:t>corporativa</a:t>
          </a:r>
          <a:endParaRPr lang="en-US" sz="2800" dirty="0"/>
        </a:p>
      </dgm:t>
    </dgm:pt>
    <dgm:pt modelId="{C0C613E1-BA48-490B-933A-4A5E140F1D30}" type="parTrans" cxnId="{25F24C30-4DF8-4DD4-9096-BB450BEE1C62}">
      <dgm:prSet/>
      <dgm:spPr/>
      <dgm:t>
        <a:bodyPr/>
        <a:lstStyle/>
        <a:p>
          <a:endParaRPr lang="en-US" sz="3600"/>
        </a:p>
      </dgm:t>
    </dgm:pt>
    <dgm:pt modelId="{EB03D9A1-E048-40D6-B2E6-2B78FBCFBC4D}" type="sibTrans" cxnId="{25F24C30-4DF8-4DD4-9096-BB450BEE1C62}">
      <dgm:prSet/>
      <dgm:spPr/>
      <dgm:t>
        <a:bodyPr/>
        <a:lstStyle/>
        <a:p>
          <a:endParaRPr lang="en-US" sz="3600"/>
        </a:p>
      </dgm:t>
    </dgm:pt>
    <dgm:pt modelId="{5778C0B2-6498-42CF-932F-FBCF0908F6A3}" type="pres">
      <dgm:prSet presAssocID="{3D5467E6-2A3D-4EEF-9ADC-6CF8E2802D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D5A22B-676F-4CE1-999D-425BDF70F883}" type="pres">
      <dgm:prSet presAssocID="{9EB202FB-C6DB-491B-B466-0A92A412F938}" presName="parentLin" presStyleCnt="0"/>
      <dgm:spPr/>
    </dgm:pt>
    <dgm:pt modelId="{27DFC6B1-365B-4E68-91A9-0AA4365E0866}" type="pres">
      <dgm:prSet presAssocID="{9EB202FB-C6DB-491B-B466-0A92A412F93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4315EB5-B382-46EB-9EF4-C133CCC5B283}" type="pres">
      <dgm:prSet presAssocID="{9EB202FB-C6DB-491B-B466-0A92A412F93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F430B-DFD3-4602-8B46-74AF4E80308D}" type="pres">
      <dgm:prSet presAssocID="{9EB202FB-C6DB-491B-B466-0A92A412F938}" presName="negativeSpace" presStyleCnt="0"/>
      <dgm:spPr/>
    </dgm:pt>
    <dgm:pt modelId="{79B04D7F-F5A7-43BD-BA06-142E32784D3D}" type="pres">
      <dgm:prSet presAssocID="{9EB202FB-C6DB-491B-B466-0A92A412F938}" presName="childText" presStyleLbl="conFgAcc1" presStyleIdx="0" presStyleCnt="4">
        <dgm:presLayoutVars>
          <dgm:bulletEnabled val="1"/>
        </dgm:presLayoutVars>
      </dgm:prSet>
      <dgm:spPr/>
    </dgm:pt>
    <dgm:pt modelId="{81CA044A-D9BB-4783-B7F2-FE0574419509}" type="pres">
      <dgm:prSet presAssocID="{DD579DF5-D039-48C8-BEB7-2890FF0DD165}" presName="spaceBetweenRectangles" presStyleCnt="0"/>
      <dgm:spPr/>
    </dgm:pt>
    <dgm:pt modelId="{2013580F-A8B3-4E21-8D9E-C6D67601F0C6}" type="pres">
      <dgm:prSet presAssocID="{6D888E7C-706E-4AAC-8A18-48C193C58AFA}" presName="parentLin" presStyleCnt="0"/>
      <dgm:spPr/>
    </dgm:pt>
    <dgm:pt modelId="{148BEE45-59E1-46B5-A471-901CD4465573}" type="pres">
      <dgm:prSet presAssocID="{6D888E7C-706E-4AAC-8A18-48C193C58AF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605542F-5FA6-4377-8508-958235299851}" type="pres">
      <dgm:prSet presAssocID="{6D888E7C-706E-4AAC-8A18-48C193C58AF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3A758-A8B8-4F17-B7DF-F93A84F2660C}" type="pres">
      <dgm:prSet presAssocID="{6D888E7C-706E-4AAC-8A18-48C193C58AFA}" presName="negativeSpace" presStyleCnt="0"/>
      <dgm:spPr/>
    </dgm:pt>
    <dgm:pt modelId="{3F9F0272-E838-43AD-86B7-FD70FEE50648}" type="pres">
      <dgm:prSet presAssocID="{6D888E7C-706E-4AAC-8A18-48C193C58AFA}" presName="childText" presStyleLbl="conFgAcc1" presStyleIdx="1" presStyleCnt="4">
        <dgm:presLayoutVars>
          <dgm:bulletEnabled val="1"/>
        </dgm:presLayoutVars>
      </dgm:prSet>
      <dgm:spPr/>
    </dgm:pt>
    <dgm:pt modelId="{5357DE51-29BC-465B-978B-CC43F714908D}" type="pres">
      <dgm:prSet presAssocID="{DA91100D-5907-46F8-BF3F-F57920D761D6}" presName="spaceBetweenRectangles" presStyleCnt="0"/>
      <dgm:spPr/>
    </dgm:pt>
    <dgm:pt modelId="{D84FD773-6451-4CFB-952B-F607B2BC1C8C}" type="pres">
      <dgm:prSet presAssocID="{411CFCF3-46BD-4720-9093-4A68F48E32FE}" presName="parentLin" presStyleCnt="0"/>
      <dgm:spPr/>
    </dgm:pt>
    <dgm:pt modelId="{4A1C2732-432A-44FE-999B-65BD53B15C4A}" type="pres">
      <dgm:prSet presAssocID="{411CFCF3-46BD-4720-9093-4A68F48E32FE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8545900A-8DC1-484D-B6A5-2A79F0228253}" type="pres">
      <dgm:prSet presAssocID="{411CFCF3-46BD-4720-9093-4A68F48E32F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3EC7A-3B64-492A-94AB-FA245C165152}" type="pres">
      <dgm:prSet presAssocID="{411CFCF3-46BD-4720-9093-4A68F48E32FE}" presName="negativeSpace" presStyleCnt="0"/>
      <dgm:spPr/>
    </dgm:pt>
    <dgm:pt modelId="{8638D48B-CEFE-4D26-AB3F-0AD2BFA078A6}" type="pres">
      <dgm:prSet presAssocID="{411CFCF3-46BD-4720-9093-4A68F48E32FE}" presName="childText" presStyleLbl="conFgAcc1" presStyleIdx="2" presStyleCnt="4">
        <dgm:presLayoutVars>
          <dgm:bulletEnabled val="1"/>
        </dgm:presLayoutVars>
      </dgm:prSet>
      <dgm:spPr/>
    </dgm:pt>
    <dgm:pt modelId="{EE878337-6277-49AA-B4F8-F2396DD5D657}" type="pres">
      <dgm:prSet presAssocID="{AAD73BDF-912A-4A41-8F09-E8E32F56C66E}" presName="spaceBetweenRectangles" presStyleCnt="0"/>
      <dgm:spPr/>
    </dgm:pt>
    <dgm:pt modelId="{92508D31-8FD6-47BF-942E-309C8FC7FE6A}" type="pres">
      <dgm:prSet presAssocID="{B70B3B66-7412-4EB3-9161-4AD17B7BB31F}" presName="parentLin" presStyleCnt="0"/>
      <dgm:spPr/>
    </dgm:pt>
    <dgm:pt modelId="{D4FF2E69-B8B0-4CDE-AFBB-0D96EFE54CDA}" type="pres">
      <dgm:prSet presAssocID="{B70B3B66-7412-4EB3-9161-4AD17B7BB31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CB1FEE49-69FB-4C38-B36D-5E7497C5A5BB}" type="pres">
      <dgm:prSet presAssocID="{B70B3B66-7412-4EB3-9161-4AD17B7BB31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EFB37-74D8-4C6F-8047-BB820F5F678E}" type="pres">
      <dgm:prSet presAssocID="{B70B3B66-7412-4EB3-9161-4AD17B7BB31F}" presName="negativeSpace" presStyleCnt="0"/>
      <dgm:spPr/>
    </dgm:pt>
    <dgm:pt modelId="{3940E009-83B7-453D-B8E9-5E40328D03C1}" type="pres">
      <dgm:prSet presAssocID="{B70B3B66-7412-4EB3-9161-4AD17B7BB31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66056BC-6DEC-4A85-9C98-90BEC8010B38}" type="presOf" srcId="{3D5467E6-2A3D-4EEF-9ADC-6CF8E2802D0C}" destId="{5778C0B2-6498-42CF-932F-FBCF0908F6A3}" srcOrd="0" destOrd="0" presId="urn:microsoft.com/office/officeart/2005/8/layout/list1"/>
    <dgm:cxn modelId="{15A45B42-B6A4-4BEA-9450-98BC64DE6091}" type="presOf" srcId="{411CFCF3-46BD-4720-9093-4A68F48E32FE}" destId="{8545900A-8DC1-484D-B6A5-2A79F0228253}" srcOrd="1" destOrd="0" presId="urn:microsoft.com/office/officeart/2005/8/layout/list1"/>
    <dgm:cxn modelId="{A71357B0-029B-4909-878A-B94E56E5E113}" type="presOf" srcId="{9EB202FB-C6DB-491B-B466-0A92A412F938}" destId="{27DFC6B1-365B-4E68-91A9-0AA4365E0866}" srcOrd="0" destOrd="0" presId="urn:microsoft.com/office/officeart/2005/8/layout/list1"/>
    <dgm:cxn modelId="{BCD3C2EB-19D9-4E75-9571-284CDCD6E071}" type="presOf" srcId="{411CFCF3-46BD-4720-9093-4A68F48E32FE}" destId="{4A1C2732-432A-44FE-999B-65BD53B15C4A}" srcOrd="0" destOrd="0" presId="urn:microsoft.com/office/officeart/2005/8/layout/list1"/>
    <dgm:cxn modelId="{F4A863D2-0B52-47E0-A986-AFDDEE0C65FA}" type="presOf" srcId="{B70B3B66-7412-4EB3-9161-4AD17B7BB31F}" destId="{CB1FEE49-69FB-4C38-B36D-5E7497C5A5BB}" srcOrd="1" destOrd="0" presId="urn:microsoft.com/office/officeart/2005/8/layout/list1"/>
    <dgm:cxn modelId="{F63B8AC2-3491-4888-ADE5-013C4B012513}" type="presOf" srcId="{9EB202FB-C6DB-491B-B466-0A92A412F938}" destId="{84315EB5-B382-46EB-9EF4-C133CCC5B283}" srcOrd="1" destOrd="0" presId="urn:microsoft.com/office/officeart/2005/8/layout/list1"/>
    <dgm:cxn modelId="{25F24C30-4DF8-4DD4-9096-BB450BEE1C62}" srcId="{3D5467E6-2A3D-4EEF-9ADC-6CF8E2802D0C}" destId="{B70B3B66-7412-4EB3-9161-4AD17B7BB31F}" srcOrd="3" destOrd="0" parTransId="{C0C613E1-BA48-490B-933A-4A5E140F1D30}" sibTransId="{EB03D9A1-E048-40D6-B2E6-2B78FBCFBC4D}"/>
    <dgm:cxn modelId="{A3D87A88-220D-4479-8B32-4DEEA08AEF9E}" srcId="{3D5467E6-2A3D-4EEF-9ADC-6CF8E2802D0C}" destId="{411CFCF3-46BD-4720-9093-4A68F48E32FE}" srcOrd="2" destOrd="0" parTransId="{FC02F01E-2C57-471E-8991-ABA7159D5846}" sibTransId="{AAD73BDF-912A-4A41-8F09-E8E32F56C66E}"/>
    <dgm:cxn modelId="{A24FB9B9-D5BD-480C-BE82-10EC87A44AAD}" srcId="{3D5467E6-2A3D-4EEF-9ADC-6CF8E2802D0C}" destId="{9EB202FB-C6DB-491B-B466-0A92A412F938}" srcOrd="0" destOrd="0" parTransId="{A884DBB2-1D9A-47BB-B6FD-FF243259FDFF}" sibTransId="{DD579DF5-D039-48C8-BEB7-2890FF0DD165}"/>
    <dgm:cxn modelId="{71330217-ED7D-4C86-955B-70E5E85E7061}" type="presOf" srcId="{6D888E7C-706E-4AAC-8A18-48C193C58AFA}" destId="{148BEE45-59E1-46B5-A471-901CD4465573}" srcOrd="0" destOrd="0" presId="urn:microsoft.com/office/officeart/2005/8/layout/list1"/>
    <dgm:cxn modelId="{41ABC1D7-BC60-475E-AD34-A5E3B4D92754}" srcId="{3D5467E6-2A3D-4EEF-9ADC-6CF8E2802D0C}" destId="{6D888E7C-706E-4AAC-8A18-48C193C58AFA}" srcOrd="1" destOrd="0" parTransId="{074A9990-81A4-4899-A73E-1DE79341CAC3}" sibTransId="{DA91100D-5907-46F8-BF3F-F57920D761D6}"/>
    <dgm:cxn modelId="{C4FB2CB5-D705-4DF6-B01E-6B1E375DD133}" type="presOf" srcId="{6D888E7C-706E-4AAC-8A18-48C193C58AFA}" destId="{A605542F-5FA6-4377-8508-958235299851}" srcOrd="1" destOrd="0" presId="urn:microsoft.com/office/officeart/2005/8/layout/list1"/>
    <dgm:cxn modelId="{97574367-DAF3-44A0-A016-AB4C4DBA038D}" type="presOf" srcId="{B70B3B66-7412-4EB3-9161-4AD17B7BB31F}" destId="{D4FF2E69-B8B0-4CDE-AFBB-0D96EFE54CDA}" srcOrd="0" destOrd="0" presId="urn:microsoft.com/office/officeart/2005/8/layout/list1"/>
    <dgm:cxn modelId="{6424D193-4ACC-4A48-AF17-96BAAD1B0E96}" type="presParOf" srcId="{5778C0B2-6498-42CF-932F-FBCF0908F6A3}" destId="{44D5A22B-676F-4CE1-999D-425BDF70F883}" srcOrd="0" destOrd="0" presId="urn:microsoft.com/office/officeart/2005/8/layout/list1"/>
    <dgm:cxn modelId="{0D861976-37F7-4D5B-846E-E72CE56889EE}" type="presParOf" srcId="{44D5A22B-676F-4CE1-999D-425BDF70F883}" destId="{27DFC6B1-365B-4E68-91A9-0AA4365E0866}" srcOrd="0" destOrd="0" presId="urn:microsoft.com/office/officeart/2005/8/layout/list1"/>
    <dgm:cxn modelId="{E45EBB14-6BC1-4516-B130-7777C3184A16}" type="presParOf" srcId="{44D5A22B-676F-4CE1-999D-425BDF70F883}" destId="{84315EB5-B382-46EB-9EF4-C133CCC5B283}" srcOrd="1" destOrd="0" presId="urn:microsoft.com/office/officeart/2005/8/layout/list1"/>
    <dgm:cxn modelId="{5196AC80-0A53-4D84-8ED5-3EA802C05ADA}" type="presParOf" srcId="{5778C0B2-6498-42CF-932F-FBCF0908F6A3}" destId="{A88F430B-DFD3-4602-8B46-74AF4E80308D}" srcOrd="1" destOrd="0" presId="urn:microsoft.com/office/officeart/2005/8/layout/list1"/>
    <dgm:cxn modelId="{2200F3BF-13B7-494E-9F35-76FF39515082}" type="presParOf" srcId="{5778C0B2-6498-42CF-932F-FBCF0908F6A3}" destId="{79B04D7F-F5A7-43BD-BA06-142E32784D3D}" srcOrd="2" destOrd="0" presId="urn:microsoft.com/office/officeart/2005/8/layout/list1"/>
    <dgm:cxn modelId="{1F7BFD91-01FC-4A54-A9B1-65F16C0A3D3F}" type="presParOf" srcId="{5778C0B2-6498-42CF-932F-FBCF0908F6A3}" destId="{81CA044A-D9BB-4783-B7F2-FE0574419509}" srcOrd="3" destOrd="0" presId="urn:microsoft.com/office/officeart/2005/8/layout/list1"/>
    <dgm:cxn modelId="{203766CE-67CE-4329-A65E-F23C4B62B17C}" type="presParOf" srcId="{5778C0B2-6498-42CF-932F-FBCF0908F6A3}" destId="{2013580F-A8B3-4E21-8D9E-C6D67601F0C6}" srcOrd="4" destOrd="0" presId="urn:microsoft.com/office/officeart/2005/8/layout/list1"/>
    <dgm:cxn modelId="{A9787839-AD59-4285-9807-0944B9E39703}" type="presParOf" srcId="{2013580F-A8B3-4E21-8D9E-C6D67601F0C6}" destId="{148BEE45-59E1-46B5-A471-901CD4465573}" srcOrd="0" destOrd="0" presId="urn:microsoft.com/office/officeart/2005/8/layout/list1"/>
    <dgm:cxn modelId="{5F4B7B4B-9EF9-46B4-85B8-DE73C6AFC606}" type="presParOf" srcId="{2013580F-A8B3-4E21-8D9E-C6D67601F0C6}" destId="{A605542F-5FA6-4377-8508-958235299851}" srcOrd="1" destOrd="0" presId="urn:microsoft.com/office/officeart/2005/8/layout/list1"/>
    <dgm:cxn modelId="{1C7ED7E9-DDF1-49CA-95A9-6C6E31277AD7}" type="presParOf" srcId="{5778C0B2-6498-42CF-932F-FBCF0908F6A3}" destId="{3933A758-A8B8-4F17-B7DF-F93A84F2660C}" srcOrd="5" destOrd="0" presId="urn:microsoft.com/office/officeart/2005/8/layout/list1"/>
    <dgm:cxn modelId="{EBAF8804-70A1-4388-B24D-53F6E97F23D1}" type="presParOf" srcId="{5778C0B2-6498-42CF-932F-FBCF0908F6A3}" destId="{3F9F0272-E838-43AD-86B7-FD70FEE50648}" srcOrd="6" destOrd="0" presId="urn:microsoft.com/office/officeart/2005/8/layout/list1"/>
    <dgm:cxn modelId="{45C68033-F0E3-4C5D-B44D-278FDED67EEE}" type="presParOf" srcId="{5778C0B2-6498-42CF-932F-FBCF0908F6A3}" destId="{5357DE51-29BC-465B-978B-CC43F714908D}" srcOrd="7" destOrd="0" presId="urn:microsoft.com/office/officeart/2005/8/layout/list1"/>
    <dgm:cxn modelId="{0E309BCC-964F-4027-8EE7-FC9CF8FB13CE}" type="presParOf" srcId="{5778C0B2-6498-42CF-932F-FBCF0908F6A3}" destId="{D84FD773-6451-4CFB-952B-F607B2BC1C8C}" srcOrd="8" destOrd="0" presId="urn:microsoft.com/office/officeart/2005/8/layout/list1"/>
    <dgm:cxn modelId="{D07DBFD1-EB64-41C5-93E9-812D022D8D85}" type="presParOf" srcId="{D84FD773-6451-4CFB-952B-F607B2BC1C8C}" destId="{4A1C2732-432A-44FE-999B-65BD53B15C4A}" srcOrd="0" destOrd="0" presId="urn:microsoft.com/office/officeart/2005/8/layout/list1"/>
    <dgm:cxn modelId="{DCA4D2AA-8CE2-413F-8FB2-B6C56300018E}" type="presParOf" srcId="{D84FD773-6451-4CFB-952B-F607B2BC1C8C}" destId="{8545900A-8DC1-484D-B6A5-2A79F0228253}" srcOrd="1" destOrd="0" presId="urn:microsoft.com/office/officeart/2005/8/layout/list1"/>
    <dgm:cxn modelId="{C0C7EFBD-361A-4D9C-8BD2-60098AD69C47}" type="presParOf" srcId="{5778C0B2-6498-42CF-932F-FBCF0908F6A3}" destId="{DF23EC7A-3B64-492A-94AB-FA245C165152}" srcOrd="9" destOrd="0" presId="urn:microsoft.com/office/officeart/2005/8/layout/list1"/>
    <dgm:cxn modelId="{C9D17799-8D34-4BF2-8D49-A9E6CB46534D}" type="presParOf" srcId="{5778C0B2-6498-42CF-932F-FBCF0908F6A3}" destId="{8638D48B-CEFE-4D26-AB3F-0AD2BFA078A6}" srcOrd="10" destOrd="0" presId="urn:microsoft.com/office/officeart/2005/8/layout/list1"/>
    <dgm:cxn modelId="{5185D7EE-AED9-4CB7-BFDD-02D91B0E935F}" type="presParOf" srcId="{5778C0B2-6498-42CF-932F-FBCF0908F6A3}" destId="{EE878337-6277-49AA-B4F8-F2396DD5D657}" srcOrd="11" destOrd="0" presId="urn:microsoft.com/office/officeart/2005/8/layout/list1"/>
    <dgm:cxn modelId="{0C140F63-4978-4501-B2D6-431080892F7D}" type="presParOf" srcId="{5778C0B2-6498-42CF-932F-FBCF0908F6A3}" destId="{92508D31-8FD6-47BF-942E-309C8FC7FE6A}" srcOrd="12" destOrd="0" presId="urn:microsoft.com/office/officeart/2005/8/layout/list1"/>
    <dgm:cxn modelId="{3680BCCD-C6B0-46B0-B044-8F95C340D042}" type="presParOf" srcId="{92508D31-8FD6-47BF-942E-309C8FC7FE6A}" destId="{D4FF2E69-B8B0-4CDE-AFBB-0D96EFE54CDA}" srcOrd="0" destOrd="0" presId="urn:microsoft.com/office/officeart/2005/8/layout/list1"/>
    <dgm:cxn modelId="{DE273457-775F-4221-AD52-5918CFA0AA6D}" type="presParOf" srcId="{92508D31-8FD6-47BF-942E-309C8FC7FE6A}" destId="{CB1FEE49-69FB-4C38-B36D-5E7497C5A5BB}" srcOrd="1" destOrd="0" presId="urn:microsoft.com/office/officeart/2005/8/layout/list1"/>
    <dgm:cxn modelId="{DA4C6BEF-E4DB-4348-8342-CB377859F654}" type="presParOf" srcId="{5778C0B2-6498-42CF-932F-FBCF0908F6A3}" destId="{70BEFB37-74D8-4C6F-8047-BB820F5F678E}" srcOrd="13" destOrd="0" presId="urn:microsoft.com/office/officeart/2005/8/layout/list1"/>
    <dgm:cxn modelId="{411E4E8C-FD81-43B2-B24A-5958F02E4C79}" type="presParOf" srcId="{5778C0B2-6498-42CF-932F-FBCF0908F6A3}" destId="{3940E009-83B7-453D-B8E9-5E40328D03C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588657-72AD-41F0-ACCF-9C1C2E47B9D4}">
      <dsp:nvSpPr>
        <dsp:cNvPr id="0" name=""/>
        <dsp:cNvSpPr/>
      </dsp:nvSpPr>
      <dsp:spPr>
        <a:xfrm rot="5400000">
          <a:off x="5348172" y="-2296153"/>
          <a:ext cx="49591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Dirección Nacional de Protección de Datos Personales, del Ministerio de Justicia y Derechos Humanos de la República Argentina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smtClean="0"/>
            <a:t>Subsecretaría para la Reforma Institucional y Fortalecimiento de la Democracia. </a:t>
          </a:r>
          <a:endParaRPr lang="en-US" sz="1100" kern="1200" dirty="0"/>
        </a:p>
      </dsp:txBody>
      <dsp:txXfrm rot="5400000">
        <a:off x="5348172" y="-2296153"/>
        <a:ext cx="495911" cy="5266944"/>
      </dsp:txXfrm>
    </dsp:sp>
    <dsp:sp modelId="{7B362E0B-5B9B-455D-9E62-E41A6232E4EB}">
      <dsp:nvSpPr>
        <dsp:cNvPr id="0" name=""/>
        <dsp:cNvSpPr/>
      </dsp:nvSpPr>
      <dsp:spPr>
        <a:xfrm>
          <a:off x="10323" y="22975"/>
          <a:ext cx="2962656" cy="6198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Argentina</a:t>
          </a:r>
          <a:endParaRPr lang="en-US" sz="2000" kern="1200" dirty="0"/>
        </a:p>
      </dsp:txBody>
      <dsp:txXfrm>
        <a:off x="10323" y="22975"/>
        <a:ext cx="2962656" cy="619888"/>
      </dsp:txXfrm>
    </dsp:sp>
    <dsp:sp modelId="{50228BCE-42D3-4C41-A379-64633B5E2AC6}">
      <dsp:nvSpPr>
        <dsp:cNvPr id="0" name=""/>
        <dsp:cNvSpPr/>
      </dsp:nvSpPr>
      <dsp:spPr>
        <a:xfrm rot="5400000">
          <a:off x="5348172" y="-1645269"/>
          <a:ext cx="49591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Consejo para la Transparencia</a:t>
          </a:r>
          <a:endParaRPr lang="en-US" sz="1100" kern="1200" dirty="0"/>
        </a:p>
      </dsp:txBody>
      <dsp:txXfrm rot="5400000">
        <a:off x="5348172" y="-1645269"/>
        <a:ext cx="495911" cy="5266944"/>
      </dsp:txXfrm>
    </dsp:sp>
    <dsp:sp modelId="{190BA03B-4B19-43AF-8A02-313D23780E3E}">
      <dsp:nvSpPr>
        <dsp:cNvPr id="0" name=""/>
        <dsp:cNvSpPr/>
      </dsp:nvSpPr>
      <dsp:spPr>
        <a:xfrm>
          <a:off x="10323" y="673858"/>
          <a:ext cx="2962656" cy="6198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Chile</a:t>
          </a:r>
          <a:endParaRPr lang="en-US" sz="2000" kern="1200" dirty="0"/>
        </a:p>
      </dsp:txBody>
      <dsp:txXfrm>
        <a:off x="10323" y="673858"/>
        <a:ext cx="2962656" cy="619888"/>
      </dsp:txXfrm>
    </dsp:sp>
    <dsp:sp modelId="{08BDE900-51B0-430C-B7A0-3A733D5E70BF}">
      <dsp:nvSpPr>
        <dsp:cNvPr id="0" name=""/>
        <dsp:cNvSpPr/>
      </dsp:nvSpPr>
      <dsp:spPr>
        <a:xfrm rot="5400000">
          <a:off x="5348172" y="-994386"/>
          <a:ext cx="49591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Agencia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Española</a:t>
          </a:r>
          <a:r>
            <a:rPr lang="en-US" sz="1100" kern="1200" dirty="0" smtClean="0"/>
            <a:t> de </a:t>
          </a:r>
          <a:r>
            <a:rPr lang="en-US" sz="1100" kern="1200" dirty="0" err="1" smtClean="0"/>
            <a:t>Protección</a:t>
          </a:r>
          <a:r>
            <a:rPr lang="en-US" sz="1100" kern="1200" dirty="0" smtClean="0"/>
            <a:t> de </a:t>
          </a:r>
          <a:r>
            <a:rPr lang="en-US" sz="1100" kern="1200" dirty="0" err="1" smtClean="0"/>
            <a:t>Datos</a:t>
          </a:r>
          <a:endParaRPr lang="en-US" sz="1100" kern="1200" dirty="0"/>
        </a:p>
      </dsp:txBody>
      <dsp:txXfrm rot="5400000">
        <a:off x="5348172" y="-994386"/>
        <a:ext cx="495911" cy="5266944"/>
      </dsp:txXfrm>
    </dsp:sp>
    <dsp:sp modelId="{A694180D-C978-4853-8FBE-1A34B05F3EA3}">
      <dsp:nvSpPr>
        <dsp:cNvPr id="0" name=""/>
        <dsp:cNvSpPr/>
      </dsp:nvSpPr>
      <dsp:spPr>
        <a:xfrm>
          <a:off x="10323" y="1324742"/>
          <a:ext cx="2962656" cy="6198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España</a:t>
          </a:r>
          <a:endParaRPr lang="en-US" sz="2000" kern="1200" dirty="0"/>
        </a:p>
      </dsp:txBody>
      <dsp:txXfrm>
        <a:off x="10323" y="1324742"/>
        <a:ext cx="2962656" cy="619888"/>
      </dsp:txXfrm>
    </dsp:sp>
    <dsp:sp modelId="{698398AD-6994-4E64-9221-8E6B07A1AEA6}">
      <dsp:nvSpPr>
        <dsp:cNvPr id="0" name=""/>
        <dsp:cNvSpPr/>
      </dsp:nvSpPr>
      <dsp:spPr>
        <a:xfrm rot="5400000">
          <a:off x="5348172" y="-343503"/>
          <a:ext cx="49591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Secretaría Ejecutiva de la Comisión para la Transparencia y el Combate a la Corrupción y el Programa de Naciones Unidas para el Desarrollo</a:t>
          </a:r>
          <a:endParaRPr lang="en-US" sz="1100" kern="1200" dirty="0"/>
        </a:p>
      </dsp:txBody>
      <dsp:txXfrm rot="5400000">
        <a:off x="5348172" y="-343503"/>
        <a:ext cx="495911" cy="5266944"/>
      </dsp:txXfrm>
    </dsp:sp>
    <dsp:sp modelId="{B21E7425-5C9F-498D-BF1F-DEF9604D537D}">
      <dsp:nvSpPr>
        <dsp:cNvPr id="0" name=""/>
        <dsp:cNvSpPr/>
      </dsp:nvSpPr>
      <dsp:spPr>
        <a:xfrm>
          <a:off x="0" y="1953037"/>
          <a:ext cx="2962656" cy="6198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Guatemala</a:t>
          </a:r>
          <a:endParaRPr lang="en-US" sz="2000" kern="1200" dirty="0"/>
        </a:p>
      </dsp:txBody>
      <dsp:txXfrm>
        <a:off x="0" y="1953037"/>
        <a:ext cx="2962656" cy="619888"/>
      </dsp:txXfrm>
    </dsp:sp>
    <dsp:sp modelId="{7CE9AC45-93EA-4991-A410-D10FCB342908}">
      <dsp:nvSpPr>
        <dsp:cNvPr id="0" name=""/>
        <dsp:cNvSpPr/>
      </dsp:nvSpPr>
      <dsp:spPr>
        <a:xfrm rot="5400000">
          <a:off x="5348172" y="307380"/>
          <a:ext cx="49591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Instituto</a:t>
          </a:r>
          <a:r>
            <a:rPr lang="en-US" sz="1100" kern="1200" dirty="0" smtClean="0"/>
            <a:t> de </a:t>
          </a:r>
          <a:r>
            <a:rPr lang="en-US" sz="1100" kern="1200" dirty="0" err="1" smtClean="0"/>
            <a:t>Acceso</a:t>
          </a:r>
          <a:r>
            <a:rPr lang="en-US" sz="1100" kern="1200" dirty="0" smtClean="0"/>
            <a:t> a la </a:t>
          </a:r>
          <a:r>
            <a:rPr lang="en-US" sz="1100" kern="1200" dirty="0" err="1" smtClean="0"/>
            <a:t>Información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Pública</a:t>
          </a:r>
          <a:endParaRPr lang="en-US" sz="1100" kern="1200" dirty="0"/>
        </a:p>
      </dsp:txBody>
      <dsp:txXfrm rot="5400000">
        <a:off x="5348172" y="307380"/>
        <a:ext cx="495911" cy="5266944"/>
      </dsp:txXfrm>
    </dsp:sp>
    <dsp:sp modelId="{26099001-870C-401E-8E86-FE0A554445C9}">
      <dsp:nvSpPr>
        <dsp:cNvPr id="0" name=""/>
        <dsp:cNvSpPr/>
      </dsp:nvSpPr>
      <dsp:spPr>
        <a:xfrm>
          <a:off x="0" y="2603920"/>
          <a:ext cx="2962656" cy="6198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Honduras</a:t>
          </a:r>
          <a:endParaRPr lang="en-US" sz="2000" kern="1200" dirty="0"/>
        </a:p>
      </dsp:txBody>
      <dsp:txXfrm>
        <a:off x="0" y="2603920"/>
        <a:ext cx="2962656" cy="619888"/>
      </dsp:txXfrm>
    </dsp:sp>
    <dsp:sp modelId="{C5862219-7148-4258-AC06-AC677729F574}">
      <dsp:nvSpPr>
        <dsp:cNvPr id="0" name=""/>
        <dsp:cNvSpPr/>
      </dsp:nvSpPr>
      <dsp:spPr>
        <a:xfrm rot="5400000">
          <a:off x="5348172" y="931276"/>
          <a:ext cx="49591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Consejo Nacional para la Ética Pública (PROÉTICA) y el Instituto Prensa y Sociedad (IPYS)</a:t>
          </a:r>
          <a:endParaRPr lang="en-US" sz="1100" kern="1200" dirty="0"/>
        </a:p>
      </dsp:txBody>
      <dsp:txXfrm rot="5400000">
        <a:off x="5348172" y="931276"/>
        <a:ext cx="495911" cy="5266944"/>
      </dsp:txXfrm>
    </dsp:sp>
    <dsp:sp modelId="{46553CFD-A79C-40A0-AD15-1300C8D00E5A}">
      <dsp:nvSpPr>
        <dsp:cNvPr id="0" name=""/>
        <dsp:cNvSpPr/>
      </dsp:nvSpPr>
      <dsp:spPr>
        <a:xfrm>
          <a:off x="0" y="3254803"/>
          <a:ext cx="2962656" cy="6198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Perú</a:t>
          </a:r>
          <a:endParaRPr lang="en-US" sz="2000" kern="1200" dirty="0"/>
        </a:p>
      </dsp:txBody>
      <dsp:txXfrm>
        <a:off x="0" y="3254803"/>
        <a:ext cx="2962656" cy="619888"/>
      </dsp:txXfrm>
    </dsp:sp>
    <dsp:sp modelId="{9DECAAB3-32F8-42A8-8A9F-81E349E4996D}">
      <dsp:nvSpPr>
        <dsp:cNvPr id="0" name=""/>
        <dsp:cNvSpPr/>
      </dsp:nvSpPr>
      <dsp:spPr>
        <a:xfrm rot="5400000">
          <a:off x="5348172" y="1582159"/>
          <a:ext cx="49591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Comisión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Interamericana</a:t>
          </a:r>
          <a:r>
            <a:rPr lang="en-US" sz="1100" kern="1200" dirty="0" smtClean="0"/>
            <a:t>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de </a:t>
          </a:r>
          <a:r>
            <a:rPr lang="en-US" sz="1100" kern="1200" dirty="0" err="1" smtClean="0"/>
            <a:t>Derechos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Humanos</a:t>
          </a:r>
          <a:endParaRPr lang="en-US" sz="1100" kern="1200" dirty="0"/>
        </a:p>
      </dsp:txBody>
      <dsp:txXfrm rot="5400000">
        <a:off x="5348172" y="1582159"/>
        <a:ext cx="495911" cy="5266944"/>
      </dsp:txXfrm>
    </dsp:sp>
    <dsp:sp modelId="{05CE28AD-F0B7-44E5-8524-7CFFC132355C}">
      <dsp:nvSpPr>
        <dsp:cNvPr id="0" name=""/>
        <dsp:cNvSpPr/>
      </dsp:nvSpPr>
      <dsp:spPr>
        <a:xfrm>
          <a:off x="0" y="3905687"/>
          <a:ext cx="2962656" cy="6198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Organismos</a:t>
          </a:r>
          <a:endParaRPr lang="en-US" sz="2000" kern="1200" dirty="0"/>
        </a:p>
      </dsp:txBody>
      <dsp:txXfrm>
        <a:off x="0" y="3905687"/>
        <a:ext cx="2962656" cy="6198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588657-72AD-41F0-ACCF-9C1C2E47B9D4}">
      <dsp:nvSpPr>
        <dsp:cNvPr id="0" name=""/>
        <dsp:cNvSpPr/>
      </dsp:nvSpPr>
      <dsp:spPr>
        <a:xfrm rot="5400000">
          <a:off x="5172704" y="-2110389"/>
          <a:ext cx="846846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Contraloría</a:t>
          </a:r>
          <a:r>
            <a:rPr lang="en-US" sz="1400" kern="1200" dirty="0" smtClean="0"/>
            <a:t> General de la Unión</a:t>
          </a:r>
          <a:endParaRPr lang="en-US" sz="1400" kern="1200" dirty="0"/>
        </a:p>
      </dsp:txBody>
      <dsp:txXfrm rot="5400000">
        <a:off x="5172704" y="-2110389"/>
        <a:ext cx="846846" cy="5266944"/>
      </dsp:txXfrm>
    </dsp:sp>
    <dsp:sp modelId="{7B362E0B-5B9B-455D-9E62-E41A6232E4EB}">
      <dsp:nvSpPr>
        <dsp:cNvPr id="0" name=""/>
        <dsp:cNvSpPr/>
      </dsp:nvSpPr>
      <dsp:spPr>
        <a:xfrm>
          <a:off x="10323" y="35091"/>
          <a:ext cx="2962656" cy="962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Brasil</a:t>
          </a:r>
          <a:endParaRPr lang="en-US" sz="2000" kern="1200" dirty="0"/>
        </a:p>
      </dsp:txBody>
      <dsp:txXfrm>
        <a:off x="10323" y="35091"/>
        <a:ext cx="2962656" cy="962325"/>
      </dsp:txXfrm>
    </dsp:sp>
    <dsp:sp modelId="{50228BCE-42D3-4C41-A379-64633B5E2AC6}">
      <dsp:nvSpPr>
        <dsp:cNvPr id="0" name=""/>
        <dsp:cNvSpPr/>
      </dsp:nvSpPr>
      <dsp:spPr>
        <a:xfrm rot="5400000">
          <a:off x="5211197" y="-1099947"/>
          <a:ext cx="76986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Oficina de la Comisionada de Información</a:t>
          </a:r>
          <a:endParaRPr lang="en-US" sz="1400" kern="1200" dirty="0"/>
        </a:p>
      </dsp:txBody>
      <dsp:txXfrm rot="5400000">
        <a:off x="5211197" y="-1099947"/>
        <a:ext cx="769860" cy="5266944"/>
      </dsp:txXfrm>
    </dsp:sp>
    <dsp:sp modelId="{190BA03B-4B19-43AF-8A02-313D23780E3E}">
      <dsp:nvSpPr>
        <dsp:cNvPr id="0" name=""/>
        <dsp:cNvSpPr/>
      </dsp:nvSpPr>
      <dsp:spPr>
        <a:xfrm>
          <a:off x="10323" y="1010489"/>
          <a:ext cx="2962656" cy="962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Canadá</a:t>
          </a:r>
          <a:endParaRPr lang="en-US" sz="2000" kern="1200" dirty="0"/>
        </a:p>
      </dsp:txBody>
      <dsp:txXfrm>
        <a:off x="10323" y="1010489"/>
        <a:ext cx="2962656" cy="9623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B1D173-6811-4B78-9CD1-1DEECDC16971}">
      <dsp:nvSpPr>
        <dsp:cNvPr id="0" name=""/>
        <dsp:cNvSpPr/>
      </dsp:nvSpPr>
      <dsp:spPr>
        <a:xfrm rot="16200000">
          <a:off x="-1287549" y="1289533"/>
          <a:ext cx="4525963" cy="194689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301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Colombia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Centro de </a:t>
          </a:r>
          <a:r>
            <a:rPr lang="en-US" sz="1900" kern="1200" dirty="0" err="1" smtClean="0"/>
            <a:t>Estudios</a:t>
          </a:r>
          <a:r>
            <a:rPr lang="en-US" sz="1900" kern="1200" dirty="0" smtClean="0"/>
            <a:t> de </a:t>
          </a:r>
          <a:r>
            <a:rPr lang="en-US" sz="1900" kern="1200" dirty="0" err="1" smtClean="0"/>
            <a:t>Derecho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Justicia</a:t>
          </a:r>
          <a:r>
            <a:rPr lang="en-US" sz="1900" kern="1200" dirty="0" smtClean="0"/>
            <a:t> y </a:t>
          </a:r>
          <a:r>
            <a:rPr lang="en-US" sz="1900" kern="1200" dirty="0" err="1" smtClean="0"/>
            <a:t>Sociedad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Archivo</a:t>
          </a:r>
          <a:r>
            <a:rPr lang="en-US" sz="1900" kern="1200" dirty="0" smtClean="0"/>
            <a:t> General de la </a:t>
          </a:r>
          <a:r>
            <a:rPr lang="en-US" sz="1900" kern="1200" dirty="0" err="1" smtClean="0"/>
            <a:t>Nación</a:t>
          </a:r>
          <a:endParaRPr lang="en-US" sz="1900" kern="1200" dirty="0"/>
        </a:p>
      </dsp:txBody>
      <dsp:txXfrm rot="16200000">
        <a:off x="-1287549" y="1289533"/>
        <a:ext cx="4525963" cy="1946895"/>
      </dsp:txXfrm>
    </dsp:sp>
    <dsp:sp modelId="{5E6828B1-FA50-4D8C-9087-115827DBB489}">
      <dsp:nvSpPr>
        <dsp:cNvPr id="0" name=""/>
        <dsp:cNvSpPr/>
      </dsp:nvSpPr>
      <dsp:spPr>
        <a:xfrm rot="16200000">
          <a:off x="805362" y="1289533"/>
          <a:ext cx="4525963" cy="194689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301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Ecuador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Secretaría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Nacional</a:t>
          </a:r>
          <a:r>
            <a:rPr lang="en-US" sz="1900" kern="1200" dirty="0" smtClean="0"/>
            <a:t> de </a:t>
          </a:r>
          <a:r>
            <a:rPr lang="en-US" sz="1900" kern="1200" dirty="0" err="1" smtClean="0"/>
            <a:t>Transparencia</a:t>
          </a:r>
          <a:endParaRPr lang="en-US" sz="1900" kern="1200" dirty="0"/>
        </a:p>
      </dsp:txBody>
      <dsp:txXfrm rot="16200000">
        <a:off x="805362" y="1289533"/>
        <a:ext cx="4525963" cy="1946895"/>
      </dsp:txXfrm>
    </dsp:sp>
    <dsp:sp modelId="{242379DB-B704-4554-A064-ECD2F9FE156C}">
      <dsp:nvSpPr>
        <dsp:cNvPr id="0" name=""/>
        <dsp:cNvSpPr/>
      </dsp:nvSpPr>
      <dsp:spPr>
        <a:xfrm rot="16200000">
          <a:off x="2898274" y="1289533"/>
          <a:ext cx="4525963" cy="194689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El Salvador</a:t>
          </a:r>
          <a:endParaRPr lang="en-US" sz="2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0" kern="1200" dirty="0" smtClean="0"/>
            <a:t>Fundación Salvadoreña para el Desarrollo Económico y Social </a:t>
          </a: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Tribunal </a:t>
          </a:r>
          <a:r>
            <a:rPr lang="en-US" sz="1600" b="0" kern="1200" dirty="0" err="1" smtClean="0"/>
            <a:t>Supremo</a:t>
          </a:r>
          <a:r>
            <a:rPr lang="en-US" sz="1600" b="0" kern="1200" dirty="0" smtClean="0"/>
            <a:t> Electoral</a:t>
          </a:r>
          <a:endParaRPr lang="en-US" sz="1600" b="0" kern="1200" dirty="0"/>
        </a:p>
      </dsp:txBody>
      <dsp:txXfrm rot="16200000">
        <a:off x="2898274" y="1289533"/>
        <a:ext cx="4525963" cy="1946895"/>
      </dsp:txXfrm>
    </dsp:sp>
    <dsp:sp modelId="{1AA54FEF-628F-418E-8C4F-1D069667008F}">
      <dsp:nvSpPr>
        <dsp:cNvPr id="0" name=""/>
        <dsp:cNvSpPr/>
      </dsp:nvSpPr>
      <dsp:spPr>
        <a:xfrm rot="16200000">
          <a:off x="4991186" y="1289533"/>
          <a:ext cx="4525963" cy="194689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301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Perú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Defensoría</a:t>
          </a:r>
          <a:r>
            <a:rPr lang="en-US" sz="1900" kern="1200" dirty="0" smtClean="0"/>
            <a:t> del Pueblo</a:t>
          </a:r>
          <a:endParaRPr lang="en-US" sz="1900" kern="1200" dirty="0"/>
        </a:p>
      </dsp:txBody>
      <dsp:txXfrm rot="16200000">
        <a:off x="4991186" y="1289533"/>
        <a:ext cx="4525963" cy="194689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496DC5-4E2F-49F7-B388-2A6F10A72F63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México</a:t>
          </a:r>
          <a:endParaRPr lang="en-US" sz="3800" kern="1200" dirty="0"/>
        </a:p>
      </dsp:txBody>
      <dsp:txXfrm>
        <a:off x="495061" y="645"/>
        <a:ext cx="2262336" cy="1357401"/>
      </dsp:txXfrm>
    </dsp:sp>
    <dsp:sp modelId="{0BCD4A77-C8C6-4EB3-8327-77EEED281E3A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gradFill flip="none" rotWithShape="0">
          <a:gsLst>
            <a:gs pos="0">
              <a:schemeClr val="tx2">
                <a:lumMod val="75000"/>
                <a:shade val="30000"/>
                <a:satMod val="115000"/>
              </a:schemeClr>
            </a:gs>
            <a:gs pos="50000">
              <a:schemeClr val="tx2">
                <a:lumMod val="75000"/>
                <a:shade val="67500"/>
                <a:satMod val="115000"/>
              </a:schemeClr>
            </a:gs>
            <a:gs pos="100000">
              <a:schemeClr val="tx2">
                <a:lumMod val="75000"/>
                <a:shade val="100000"/>
                <a:satMod val="115000"/>
              </a:schemeClr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Chile</a:t>
          </a:r>
          <a:endParaRPr lang="en-US" sz="3800" kern="1200" dirty="0"/>
        </a:p>
      </dsp:txBody>
      <dsp:txXfrm>
        <a:off x="2983631" y="645"/>
        <a:ext cx="2262336" cy="1357401"/>
      </dsp:txXfrm>
    </dsp:sp>
    <dsp:sp modelId="{0CC1A7FD-F08E-489D-B607-B0BDAFBC8A27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>
              <a:solidFill>
                <a:schemeClr val="tx1"/>
              </a:solidFill>
            </a:rPr>
            <a:t>Brasil</a:t>
          </a:r>
          <a:endParaRPr lang="en-US" sz="3800" kern="1200" dirty="0">
            <a:solidFill>
              <a:schemeClr val="tx1"/>
            </a:solidFill>
          </a:endParaRPr>
        </a:p>
      </dsp:txBody>
      <dsp:txXfrm>
        <a:off x="5472201" y="645"/>
        <a:ext cx="2262336" cy="1357401"/>
      </dsp:txXfrm>
    </dsp:sp>
    <dsp:sp modelId="{C92D9BF3-90AC-4B2E-8B3E-D88F01DB9C8B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Bolivia</a:t>
          </a:r>
          <a:endParaRPr lang="en-US" sz="3800" kern="1200" dirty="0"/>
        </a:p>
      </dsp:txBody>
      <dsp:txXfrm>
        <a:off x="495061" y="1584280"/>
        <a:ext cx="2262336" cy="1357401"/>
      </dsp:txXfrm>
    </dsp:sp>
    <dsp:sp modelId="{DF9B9D20-06BA-462E-8361-3D11A05EB482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/>
            <a:t>Perú</a:t>
          </a:r>
          <a:endParaRPr lang="en-US" sz="3800" kern="1200" dirty="0"/>
        </a:p>
      </dsp:txBody>
      <dsp:txXfrm>
        <a:off x="2983631" y="1584280"/>
        <a:ext cx="2262336" cy="1357401"/>
      </dsp:txXfrm>
    </dsp:sp>
    <dsp:sp modelId="{6B087F01-383F-45FD-B233-5C4AFB240517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Santa Fe, Argentina</a:t>
          </a:r>
          <a:endParaRPr lang="en-US" sz="3800" kern="1200" dirty="0"/>
        </a:p>
      </dsp:txBody>
      <dsp:txXfrm>
        <a:off x="5472201" y="1584280"/>
        <a:ext cx="2262336" cy="1357401"/>
      </dsp:txXfrm>
    </dsp:sp>
    <dsp:sp modelId="{E68AFEF0-2C1E-4EDF-9E8B-8704156A6778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Uruguay</a:t>
          </a:r>
          <a:endParaRPr lang="en-US" sz="3800" kern="1200" dirty="0"/>
        </a:p>
      </dsp:txBody>
      <dsp:txXfrm>
        <a:off x="2983631" y="3167916"/>
        <a:ext cx="2262336" cy="135740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06E56D-D6B5-4AA7-8DC3-CFFF67444DDC}">
      <dsp:nvSpPr>
        <dsp:cNvPr id="0" name=""/>
        <dsp:cNvSpPr/>
      </dsp:nvSpPr>
      <dsp:spPr>
        <a:xfrm>
          <a:off x="1882568" y="2404862"/>
          <a:ext cx="2129899" cy="182112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RTA</a:t>
          </a:r>
          <a:endParaRPr lang="en-US" sz="6500" kern="1200" dirty="0"/>
        </a:p>
      </dsp:txBody>
      <dsp:txXfrm>
        <a:off x="1882568" y="2404862"/>
        <a:ext cx="2129899" cy="1821123"/>
      </dsp:txXfrm>
    </dsp:sp>
    <dsp:sp modelId="{62540BF8-4319-4A14-A1E4-2F2D1100A6E0}">
      <dsp:nvSpPr>
        <dsp:cNvPr id="0" name=""/>
        <dsp:cNvSpPr/>
      </dsp:nvSpPr>
      <dsp:spPr>
        <a:xfrm>
          <a:off x="874437" y="100605"/>
          <a:ext cx="2434167" cy="1624038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Generar un espacio permanente de diálogo, cooperación e intercambio de conocimientos y experiencias entre autoridades de América Latina en materia de transparencia y derecho de acceso a la información pública.</a:t>
          </a:r>
          <a:endParaRPr lang="en-US" sz="1000" kern="1200" dirty="0"/>
        </a:p>
      </dsp:txBody>
      <dsp:txXfrm>
        <a:off x="874437" y="100605"/>
        <a:ext cx="2434167" cy="1624038"/>
      </dsp:txXfrm>
    </dsp:sp>
    <dsp:sp modelId="{ABFD4CBE-FC63-4EC9-8163-063F0F168D3F}">
      <dsp:nvSpPr>
        <dsp:cNvPr id="0" name=""/>
        <dsp:cNvSpPr/>
      </dsp:nvSpPr>
      <dsp:spPr>
        <a:xfrm>
          <a:off x="3034675" y="604665"/>
          <a:ext cx="2860521" cy="1672106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Establecer canales de difusión y retroalimentación de las actividades y productos de la red con actores relacionados, tales como, sociedad civil, academia, administración pública y organismos internacionales. </a:t>
          </a:r>
          <a:endParaRPr lang="en-US" sz="1100" kern="1200" dirty="0"/>
        </a:p>
      </dsp:txBody>
      <dsp:txXfrm>
        <a:off x="3034675" y="604665"/>
        <a:ext cx="2860521" cy="1672106"/>
      </dsp:txXfrm>
    </dsp:sp>
    <dsp:sp modelId="{1D1658FD-6DCB-4D77-B153-D9CE7C0CCCF7}">
      <dsp:nvSpPr>
        <dsp:cNvPr id="0" name=""/>
        <dsp:cNvSpPr/>
      </dsp:nvSpPr>
      <dsp:spPr>
        <a:xfrm>
          <a:off x="4978893" y="1612793"/>
          <a:ext cx="3049293" cy="1934193"/>
        </a:xfrm>
        <a:prstGeom prst="ellipse">
          <a:avLst/>
        </a:prstGeom>
        <a:solidFill>
          <a:schemeClr val="accent5">
            <a:alpha val="50000"/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Promover prácticas relacionadas con la transparencia y el derecho de acceso a la información pública encaminadas a la rendición de cuentas y al fortalecimiento de la gestión pública. </a:t>
          </a:r>
          <a:endParaRPr lang="es-ES" sz="1100" kern="1200" dirty="0"/>
        </a:p>
      </dsp:txBody>
      <dsp:txXfrm>
        <a:off x="4978893" y="1612793"/>
        <a:ext cx="3049293" cy="1934193"/>
      </dsp:txXfrm>
    </dsp:sp>
    <dsp:sp modelId="{EA9C2BE9-9D33-450F-B351-850347017BB2}">
      <dsp:nvSpPr>
        <dsp:cNvPr id="0" name=""/>
        <dsp:cNvSpPr/>
      </dsp:nvSpPr>
      <dsp:spPr>
        <a:xfrm>
          <a:off x="5621432" y="3233534"/>
          <a:ext cx="2608167" cy="1547593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Instaurar el valor y la modalidad de trabajo en red como práctica permanente de sus miembros. </a:t>
          </a:r>
          <a:endParaRPr lang="es-ES" sz="1400" kern="1200" dirty="0"/>
        </a:p>
      </dsp:txBody>
      <dsp:txXfrm>
        <a:off x="5621432" y="3233534"/>
        <a:ext cx="2608167" cy="154759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B01DD4-8F2A-42A3-815D-AD6CF4298BBC}">
      <dsp:nvSpPr>
        <dsp:cNvPr id="0" name=""/>
        <dsp:cNvSpPr/>
      </dsp:nvSpPr>
      <dsp:spPr>
        <a:xfrm>
          <a:off x="940025" y="31340"/>
          <a:ext cx="1504324" cy="150432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rgbClr val="002060"/>
              </a:solidFill>
            </a:rPr>
            <a:t>IFAI</a:t>
          </a:r>
          <a:endParaRPr lang="en-US" sz="4200" kern="1200" dirty="0">
            <a:solidFill>
              <a:srgbClr val="002060"/>
            </a:solidFill>
          </a:endParaRPr>
        </a:p>
      </dsp:txBody>
      <dsp:txXfrm>
        <a:off x="1140602" y="294596"/>
        <a:ext cx="1103171" cy="676946"/>
      </dsp:txXfrm>
    </dsp:sp>
    <dsp:sp modelId="{EBB167DE-1AC9-4DDC-8FBD-EF3DF3F7A7CA}">
      <dsp:nvSpPr>
        <dsp:cNvPr id="0" name=""/>
        <dsp:cNvSpPr/>
      </dsp:nvSpPr>
      <dsp:spPr>
        <a:xfrm>
          <a:off x="1482836" y="971543"/>
          <a:ext cx="1504324" cy="1504324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rgbClr val="002060"/>
              </a:solidFill>
            </a:rPr>
            <a:t>OSC</a:t>
          </a:r>
          <a:endParaRPr lang="en-US" sz="4200" kern="1200" dirty="0">
            <a:solidFill>
              <a:srgbClr val="002060"/>
            </a:solidFill>
          </a:endParaRPr>
        </a:p>
      </dsp:txBody>
      <dsp:txXfrm>
        <a:off x="1942908" y="1360160"/>
        <a:ext cx="902594" cy="827378"/>
      </dsp:txXfrm>
    </dsp:sp>
    <dsp:sp modelId="{647D9D8D-70B3-42A5-AF64-2B22706C6728}">
      <dsp:nvSpPr>
        <dsp:cNvPr id="0" name=""/>
        <dsp:cNvSpPr/>
      </dsp:nvSpPr>
      <dsp:spPr>
        <a:xfrm>
          <a:off x="397215" y="971543"/>
          <a:ext cx="1504324" cy="1504324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rgbClr val="002060"/>
              </a:solidFill>
            </a:rPr>
            <a:t>SFP</a:t>
          </a:r>
          <a:endParaRPr lang="en-US" sz="4200" kern="1200" dirty="0">
            <a:solidFill>
              <a:srgbClr val="002060"/>
            </a:solidFill>
          </a:endParaRPr>
        </a:p>
      </dsp:txBody>
      <dsp:txXfrm>
        <a:off x="538872" y="1360160"/>
        <a:ext cx="902594" cy="82737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B04D7F-F5A7-43BD-BA06-142E32784D3D}">
      <dsp:nvSpPr>
        <dsp:cNvPr id="0" name=""/>
        <dsp:cNvSpPr/>
      </dsp:nvSpPr>
      <dsp:spPr>
        <a:xfrm>
          <a:off x="0" y="517023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15EB5-B382-46EB-9EF4-C133CCC5B283}">
      <dsp:nvSpPr>
        <dsp:cNvPr id="0" name=""/>
        <dsp:cNvSpPr/>
      </dsp:nvSpPr>
      <dsp:spPr>
        <a:xfrm>
          <a:off x="304800" y="59463"/>
          <a:ext cx="4267200" cy="915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Mejorar</a:t>
          </a:r>
          <a:r>
            <a:rPr lang="en-US" sz="2800" kern="1200" dirty="0" smtClean="0"/>
            <a:t> los </a:t>
          </a:r>
          <a:r>
            <a:rPr lang="en-US" sz="2800" kern="1200" dirty="0" err="1" smtClean="0"/>
            <a:t>servicios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públicos</a:t>
          </a:r>
          <a:endParaRPr lang="en-US" sz="2800" kern="1200" dirty="0"/>
        </a:p>
      </dsp:txBody>
      <dsp:txXfrm>
        <a:off x="304800" y="59463"/>
        <a:ext cx="4267200" cy="915120"/>
      </dsp:txXfrm>
    </dsp:sp>
    <dsp:sp modelId="{3F9F0272-E838-43AD-86B7-FD70FEE50648}">
      <dsp:nvSpPr>
        <dsp:cNvPr id="0" name=""/>
        <dsp:cNvSpPr/>
      </dsp:nvSpPr>
      <dsp:spPr>
        <a:xfrm>
          <a:off x="0" y="1923183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5542F-5FA6-4377-8508-958235299851}">
      <dsp:nvSpPr>
        <dsp:cNvPr id="0" name=""/>
        <dsp:cNvSpPr/>
      </dsp:nvSpPr>
      <dsp:spPr>
        <a:xfrm>
          <a:off x="304800" y="1465623"/>
          <a:ext cx="4267200" cy="91512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Aumentar</a:t>
          </a:r>
          <a:r>
            <a:rPr lang="en-US" sz="2800" kern="1200" dirty="0" smtClean="0"/>
            <a:t> la </a:t>
          </a:r>
          <a:r>
            <a:rPr lang="en-US" sz="2800" kern="1200" dirty="0" err="1" smtClean="0"/>
            <a:t>integridad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pública</a:t>
          </a:r>
          <a:endParaRPr lang="en-US" sz="2800" kern="1200" dirty="0"/>
        </a:p>
      </dsp:txBody>
      <dsp:txXfrm>
        <a:off x="304800" y="1465623"/>
        <a:ext cx="4267200" cy="915120"/>
      </dsp:txXfrm>
    </dsp:sp>
    <dsp:sp modelId="{8638D48B-CEFE-4D26-AB3F-0AD2BFA078A6}">
      <dsp:nvSpPr>
        <dsp:cNvPr id="0" name=""/>
        <dsp:cNvSpPr/>
      </dsp:nvSpPr>
      <dsp:spPr>
        <a:xfrm>
          <a:off x="0" y="3329344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5900A-8DC1-484D-B6A5-2A79F0228253}">
      <dsp:nvSpPr>
        <dsp:cNvPr id="0" name=""/>
        <dsp:cNvSpPr/>
      </dsp:nvSpPr>
      <dsp:spPr>
        <a:xfrm>
          <a:off x="304800" y="2871783"/>
          <a:ext cx="4267200" cy="91512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Administrar</a:t>
          </a:r>
          <a:r>
            <a:rPr lang="en-US" sz="2800" kern="1200" dirty="0" smtClean="0"/>
            <a:t> los </a:t>
          </a:r>
          <a:r>
            <a:rPr lang="en-US" sz="2800" kern="1200" dirty="0" err="1" smtClean="0"/>
            <a:t>recursos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públicos</a:t>
          </a:r>
          <a:r>
            <a:rPr lang="en-US" sz="2800" kern="1200" dirty="0" smtClean="0"/>
            <a:t> con mayor </a:t>
          </a:r>
          <a:r>
            <a:rPr lang="en-US" sz="2800" kern="1200" dirty="0" err="1" smtClean="0"/>
            <a:t>eficacia</a:t>
          </a:r>
          <a:endParaRPr lang="en-US" sz="2800" kern="1200" dirty="0"/>
        </a:p>
      </dsp:txBody>
      <dsp:txXfrm>
        <a:off x="304800" y="2871783"/>
        <a:ext cx="4267200" cy="915120"/>
      </dsp:txXfrm>
    </dsp:sp>
    <dsp:sp modelId="{3940E009-83B7-453D-B8E9-5E40328D03C1}">
      <dsp:nvSpPr>
        <dsp:cNvPr id="0" name=""/>
        <dsp:cNvSpPr/>
      </dsp:nvSpPr>
      <dsp:spPr>
        <a:xfrm>
          <a:off x="0" y="4735504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FEE49-69FB-4C38-B36D-5E7497C5A5BB}">
      <dsp:nvSpPr>
        <dsp:cNvPr id="0" name=""/>
        <dsp:cNvSpPr/>
      </dsp:nvSpPr>
      <dsp:spPr>
        <a:xfrm>
          <a:off x="304800" y="4277944"/>
          <a:ext cx="4267200" cy="9151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Mejorar</a:t>
          </a:r>
          <a:r>
            <a:rPr lang="en-US" sz="2800" kern="1200" dirty="0" smtClean="0"/>
            <a:t> la </a:t>
          </a:r>
          <a:r>
            <a:rPr lang="en-US" sz="2800" kern="1200" dirty="0" err="1" smtClean="0"/>
            <a:t>rendición</a:t>
          </a:r>
          <a:r>
            <a:rPr lang="en-US" sz="2800" kern="1200" dirty="0" smtClean="0"/>
            <a:t> de </a:t>
          </a:r>
          <a:r>
            <a:rPr lang="en-US" sz="2800" kern="1200" dirty="0" err="1" smtClean="0"/>
            <a:t>cuentas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corporativa</a:t>
          </a:r>
          <a:endParaRPr lang="en-US" sz="2800" kern="1200" dirty="0"/>
        </a:p>
      </dsp:txBody>
      <dsp:txXfrm>
        <a:off x="304800" y="4277944"/>
        <a:ext cx="4267200" cy="915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359F0-2295-4397-AC11-80856841D624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A0509-75CD-4118-AC96-566A92AF414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F7DCDD-8744-4D65-841C-7303BE6E5BD1}" type="slidenum">
              <a:rPr lang="es-ES"/>
              <a:pPr>
                <a:defRPr/>
              </a:pPr>
              <a:t>2</a:t>
            </a:fld>
            <a:endParaRPr lang="es-E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975" y="4344025"/>
            <a:ext cx="5483604" cy="4114488"/>
          </a:xfrm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4649-1DCE-4139-9284-7188D1EDDD6B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C50F-813F-4567-94B1-D20CDCD6F5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4649-1DCE-4139-9284-7188D1EDDD6B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C50F-813F-4567-94B1-D20CDCD6F5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4649-1DCE-4139-9284-7188D1EDDD6B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C50F-813F-4567-94B1-D20CDCD6F5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4649-1DCE-4139-9284-7188D1EDDD6B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C50F-813F-4567-94B1-D20CDCD6F5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4649-1DCE-4139-9284-7188D1EDDD6B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C50F-813F-4567-94B1-D20CDCD6F5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4649-1DCE-4139-9284-7188D1EDDD6B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C50F-813F-4567-94B1-D20CDCD6F5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4649-1DCE-4139-9284-7188D1EDDD6B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C50F-813F-4567-94B1-D20CDCD6F5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4649-1DCE-4139-9284-7188D1EDDD6B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C50F-813F-4567-94B1-D20CDCD6F5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4649-1DCE-4139-9284-7188D1EDDD6B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C50F-813F-4567-94B1-D20CDCD6F5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4649-1DCE-4139-9284-7188D1EDDD6B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C50F-813F-4567-94B1-D20CDCD6F5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4649-1DCE-4139-9284-7188D1EDDD6B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C50F-813F-4567-94B1-D20CDCD6F5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E4649-1DCE-4139-9284-7188D1EDDD6B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4C50F-813F-4567-94B1-D20CDCD6F5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rta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diagramColors" Target="../diagrams/colors6.xml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6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diagramData" Target="../diagrams/data6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drta.org/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drta.org/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Dirección</a:t>
            </a:r>
            <a:r>
              <a:rPr lang="en-US" dirty="0" smtClean="0"/>
              <a:t> General de </a:t>
            </a:r>
            <a:r>
              <a:rPr lang="en-US" dirty="0" err="1" smtClean="0"/>
              <a:t>Asuntos</a:t>
            </a:r>
            <a:r>
              <a:rPr lang="en-US" dirty="0" smtClean="0"/>
              <a:t> </a:t>
            </a:r>
            <a:r>
              <a:rPr lang="en-US" dirty="0" err="1" smtClean="0"/>
              <a:t>Internacionales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Instituto</a:t>
            </a:r>
            <a:r>
              <a:rPr lang="en-US" dirty="0" smtClean="0"/>
              <a:t> Federal de </a:t>
            </a:r>
            <a:r>
              <a:rPr lang="en-US" dirty="0" err="1" smtClean="0"/>
              <a:t>Acceso</a:t>
            </a:r>
            <a:r>
              <a:rPr lang="en-US" dirty="0" smtClean="0"/>
              <a:t> a la </a:t>
            </a:r>
            <a:r>
              <a:rPr lang="en-US" dirty="0" err="1" smtClean="0"/>
              <a:t>Información</a:t>
            </a:r>
            <a:r>
              <a:rPr lang="en-US" dirty="0" smtClean="0"/>
              <a:t> y </a:t>
            </a:r>
            <a:r>
              <a:rPr lang="en-US" dirty="0" err="1" smtClean="0"/>
              <a:t>Protección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3 Marcador de contenido" descr="Logo R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3040"/>
            <a:ext cx="7302500" cy="19558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7504" y="5664150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hlinkClick r:id="rId3"/>
              </a:rPr>
              <a:t>www.redrta.org</a:t>
            </a:r>
            <a:r>
              <a:rPr lang="en-US" sz="3200" dirty="0" smtClean="0"/>
              <a:t> </a:t>
            </a:r>
          </a:p>
          <a:p>
            <a:endParaRPr lang="en-US" sz="32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604664"/>
          </a:xfrm>
        </p:spPr>
        <p:txBody>
          <a:bodyPr/>
          <a:lstStyle/>
          <a:p>
            <a:pPr algn="ctr">
              <a:buNone/>
            </a:pPr>
            <a:r>
              <a:rPr lang="en-US" b="1" dirty="0" err="1" smtClean="0"/>
              <a:t>Estatuos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la Red de </a:t>
            </a:r>
            <a:r>
              <a:rPr lang="en-US" b="1" dirty="0" err="1" smtClean="0"/>
              <a:t>Transparencia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r>
              <a:rPr lang="en-US" sz="2000" b="1" dirty="0" err="1" smtClean="0"/>
              <a:t>Artículo</a:t>
            </a:r>
            <a:r>
              <a:rPr lang="en-US" sz="2000" b="1" dirty="0" smtClean="0"/>
              <a:t> 5</a:t>
            </a:r>
          </a:p>
          <a:p>
            <a:pPr algn="just">
              <a:buNone/>
            </a:pPr>
            <a:endParaRPr lang="es-MX" sz="2000" dirty="0" smtClean="0"/>
          </a:p>
          <a:p>
            <a:pPr algn="just">
              <a:buNone/>
            </a:pPr>
            <a:r>
              <a:rPr lang="es-MX" sz="2000" dirty="0" smtClean="0"/>
              <a:t>Tienen la calidad de </a:t>
            </a:r>
            <a:r>
              <a:rPr lang="es-MX" sz="2000" b="1" dirty="0" smtClean="0"/>
              <a:t>Miembros Plenos </a:t>
            </a:r>
            <a:r>
              <a:rPr lang="es-MX" sz="2000" dirty="0" smtClean="0"/>
              <a:t>de la Red aquellos </a:t>
            </a:r>
            <a:r>
              <a:rPr lang="es-MX" sz="2000" b="1" dirty="0" smtClean="0"/>
              <a:t>organismos y entidades públicas de nivel nacional </a:t>
            </a:r>
            <a:r>
              <a:rPr lang="es-MX" sz="2000" dirty="0" smtClean="0"/>
              <a:t>responsables de  garantizar el derecho de acceso a la información pública o contribuir al desarrollo de la cultura de la transparencia.</a:t>
            </a:r>
          </a:p>
          <a:p>
            <a:pPr algn="just">
              <a:buNone/>
            </a:pPr>
            <a:endParaRPr lang="es-MX" sz="2000" dirty="0" smtClean="0"/>
          </a:p>
          <a:p>
            <a:pPr algn="just">
              <a:buNone/>
            </a:pPr>
            <a:r>
              <a:rPr lang="es-MX" sz="2000" dirty="0" smtClean="0"/>
              <a:t>Asimismo, podrán integrar la Red, con las atribuciones señaladas en los artículos 7º y 8º de este Estatuto, los siguientes miembros:</a:t>
            </a:r>
          </a:p>
          <a:p>
            <a:pPr marL="514350" indent="-514350" algn="just">
              <a:buFont typeface="+mj-lt"/>
              <a:buAutoNum type="alphaLcParenR"/>
            </a:pPr>
            <a:endParaRPr lang="es-MX" sz="2000" dirty="0" smtClean="0"/>
          </a:p>
          <a:p>
            <a:pPr marL="514350" indent="-514350" algn="just">
              <a:buFont typeface="+mj-lt"/>
              <a:buAutoNum type="alphaLcParenR"/>
            </a:pPr>
            <a:r>
              <a:rPr lang="es-MX" sz="2000" b="1" u="sng" dirty="0" smtClean="0"/>
              <a:t>Miembros Asociados:</a:t>
            </a:r>
            <a:r>
              <a:rPr lang="es-MX" sz="2000" dirty="0" smtClean="0"/>
              <a:t> aquellos organismos y entidades públicas, de orden local o de estados federados, que persiguen propósitos y objetivos afines, acordes con los de la Red.</a:t>
            </a:r>
          </a:p>
          <a:p>
            <a:pPr marL="514350" indent="-514350" algn="just">
              <a:buFont typeface="+mj-lt"/>
              <a:buAutoNum type="alphaLcParenR"/>
            </a:pPr>
            <a:endParaRPr lang="es-MX" sz="2000" dirty="0" smtClean="0"/>
          </a:p>
          <a:p>
            <a:pPr marL="514350" indent="-514350" algn="just">
              <a:buFont typeface="+mj-lt"/>
              <a:buAutoNum type="alphaLcParenR"/>
            </a:pPr>
            <a:r>
              <a:rPr lang="es-MX" sz="2000" b="1" u="sng" dirty="0" smtClean="0"/>
              <a:t>Miembros Adherentes: </a:t>
            </a:r>
            <a:r>
              <a:rPr lang="es-MX" sz="2000" dirty="0" smtClean="0"/>
              <a:t>organizaciones no estatales que persiguen propósitos y objetivos compatibles con los de la Red, así como las personas jurídicas de derecho internacional público que coadyuvan con su apoyo técnico o financiero al desarrollo de la Red. 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3" name="3 Marcador de contenido" descr="Logo R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206156" cy="11265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21499"/>
          </a:xfrm>
        </p:spPr>
        <p:txBody>
          <a:bodyPr>
            <a:noAutofit/>
          </a:bodyPr>
          <a:lstStyle/>
          <a:p>
            <a:r>
              <a:rPr lang="en-US" sz="2000" b="1" dirty="0" err="1" smtClean="0"/>
              <a:t>Artículo</a:t>
            </a:r>
            <a:r>
              <a:rPr lang="en-US" sz="2000" b="1" dirty="0" smtClean="0"/>
              <a:t> 9</a:t>
            </a:r>
          </a:p>
          <a:p>
            <a:pPr algn="just">
              <a:buNone/>
            </a:pPr>
            <a:endParaRPr lang="es-MX" sz="2000" dirty="0" smtClean="0"/>
          </a:p>
          <a:p>
            <a:pPr algn="just">
              <a:buNone/>
            </a:pPr>
            <a:r>
              <a:rPr lang="es-MX" sz="2000" dirty="0" smtClean="0"/>
              <a:t>La incorporación a la Red queda </a:t>
            </a:r>
            <a:r>
              <a:rPr lang="es-MX" sz="2000" b="1" dirty="0" smtClean="0"/>
              <a:t>abierta a cualquier organismo y entidad pública</a:t>
            </a:r>
            <a:r>
              <a:rPr lang="es-MX" sz="2000" dirty="0" smtClean="0"/>
              <a:t>, así como a </a:t>
            </a:r>
            <a:r>
              <a:rPr lang="es-MX" sz="2000" b="1" dirty="0" smtClean="0"/>
              <a:t>organismos no gubernamentales </a:t>
            </a:r>
            <a:r>
              <a:rPr lang="es-MX" sz="2000" dirty="0" smtClean="0"/>
              <a:t>o </a:t>
            </a:r>
            <a:r>
              <a:rPr lang="es-MX" sz="2000" b="1" dirty="0" smtClean="0"/>
              <a:t>personas jurídicas de derecho internacional </a:t>
            </a:r>
            <a:r>
              <a:rPr lang="es-MX" sz="2000" dirty="0" smtClean="0"/>
              <a:t>que tengan propósitos y objetivos compatibles con los de la Red. </a:t>
            </a:r>
            <a:r>
              <a:rPr lang="es-MX" sz="2000" u="sng" dirty="0" smtClean="0"/>
              <a:t>La solicitud de ingreso deberá ser dirigida al Consejo Directivo, quien de conformidad con sus atribuciones confeccionará un informe que contendrá la propuesta sobre la pertinencia y la calidad de miembro de ingreso a la Red. </a:t>
            </a:r>
          </a:p>
          <a:p>
            <a:pPr algn="just">
              <a:buNone/>
            </a:pPr>
            <a:endParaRPr lang="es-MX" sz="2000" u="sng" dirty="0" smtClean="0"/>
          </a:p>
          <a:p>
            <a:pPr algn="just">
              <a:buNone/>
            </a:pPr>
            <a:r>
              <a:rPr lang="es-MX" sz="2000" dirty="0" smtClean="0"/>
              <a:t>Para estos efectos, el Consejo Directivo realizará un diagnóstico a priori sobre la situación del país solicitante en materia de transparencia y derecho de acceso a la información pública. Sobre la base de este diagnóstico, el Consejo Directivo presentará un informe a la próxima Asamblea para que el pleno vote aprobando o rechazando la solicitud de ingreso.</a:t>
            </a:r>
          </a:p>
          <a:p>
            <a:pPr algn="just">
              <a:buNone/>
            </a:pPr>
            <a:endParaRPr lang="es-MX" sz="2000" dirty="0" smtClean="0"/>
          </a:p>
          <a:p>
            <a:pPr algn="just">
              <a:buNone/>
            </a:pPr>
            <a:r>
              <a:rPr lang="es-MX" sz="2000" dirty="0" smtClean="0"/>
              <a:t>El organismo que resulte aceptado de conformidad con el procedimiento anterior, suscribirá el documento de ingreso firmado por el interlocutor correspondiente, cuyo archivo será responsabilidad del Consejo Directivo.</a:t>
            </a:r>
          </a:p>
          <a:p>
            <a:pPr algn="just">
              <a:buNone/>
            </a:pPr>
            <a:endParaRPr lang="es-MX" sz="2000" dirty="0" smtClean="0"/>
          </a:p>
        </p:txBody>
      </p:sp>
      <p:pic>
        <p:nvPicPr>
          <p:cNvPr id="3" name="3 Marcador de contenido" descr="Logo R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-27384"/>
            <a:ext cx="4206156" cy="11265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091877"/>
            <a:ext cx="8229600" cy="3057203"/>
          </a:xfrm>
        </p:spPr>
        <p:txBody>
          <a:bodyPr>
            <a:noAutofit/>
          </a:bodyPr>
          <a:lstStyle/>
          <a:p>
            <a:r>
              <a:rPr lang="es-MX" sz="2800" b="1" dirty="0" smtClean="0"/>
              <a:t>Artículo 10.- </a:t>
            </a:r>
            <a:r>
              <a:rPr lang="es-MX" sz="2800" dirty="0" smtClean="0"/>
              <a:t>Son órganos resolutivos y ejecutivos de la Red los siguientes:</a:t>
            </a:r>
          </a:p>
          <a:p>
            <a:pPr>
              <a:buNone/>
            </a:pPr>
            <a:endParaRPr lang="es-MX" sz="2800" dirty="0" smtClean="0"/>
          </a:p>
          <a:p>
            <a:pPr marL="457200" indent="-457200">
              <a:buFont typeface="+mj-lt"/>
              <a:buAutoNum type="alphaLcParenR"/>
            </a:pPr>
            <a:r>
              <a:rPr lang="es-MX" sz="2800" dirty="0" smtClean="0"/>
              <a:t>Una Asamblea;</a:t>
            </a:r>
          </a:p>
          <a:p>
            <a:pPr marL="457200" indent="-457200">
              <a:buFont typeface="+mj-lt"/>
              <a:buAutoNum type="alphaLcParenR"/>
            </a:pPr>
            <a:r>
              <a:rPr lang="es-MX" sz="2800" dirty="0" smtClean="0"/>
              <a:t>Un Consejo Directivo ; y</a:t>
            </a:r>
          </a:p>
          <a:p>
            <a:pPr marL="457200" indent="-457200">
              <a:buFont typeface="+mj-lt"/>
              <a:buAutoNum type="alphaLcParenR"/>
            </a:pPr>
            <a:r>
              <a:rPr lang="es-MX" sz="2800" dirty="0" smtClean="0"/>
              <a:t>Una Secretaría Ejecutiva.</a:t>
            </a:r>
          </a:p>
          <a:p>
            <a:endParaRPr lang="es-MX" sz="2800" b="1" dirty="0" smtClean="0"/>
          </a:p>
        </p:txBody>
      </p:sp>
      <p:pic>
        <p:nvPicPr>
          <p:cNvPr id="3" name="3 Marcador de contenido" descr="Logo R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206156" cy="11265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eader_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2145934" cy="2160240"/>
          </a:xfrm>
        </p:spPr>
      </p:pic>
      <p:pic>
        <p:nvPicPr>
          <p:cNvPr id="5" name="4 Imagen" descr="Logo PA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573016"/>
            <a:ext cx="2016224" cy="2510623"/>
          </a:xfrm>
          <a:prstGeom prst="rect">
            <a:avLst/>
          </a:prstGeom>
        </p:spPr>
      </p:pic>
      <p:graphicFrame>
        <p:nvGraphicFramePr>
          <p:cNvPr id="8" name="7 Diagrama"/>
          <p:cNvGraphicFramePr/>
          <p:nvPr/>
        </p:nvGraphicFramePr>
        <p:xfrm>
          <a:off x="4067944" y="4077072"/>
          <a:ext cx="3384376" cy="2507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3635896" y="3573016"/>
            <a:ext cx="43204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SECRETARIADO TÉCNICO TRIPARTITA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3419872" y="692696"/>
            <a:ext cx="2939480" cy="2492896"/>
            <a:chOff x="3720752" y="3212976"/>
            <a:chExt cx="3947592" cy="3233936"/>
          </a:xfrm>
        </p:grpSpPr>
        <p:pic>
          <p:nvPicPr>
            <p:cNvPr id="11" name="Picture 8" descr="Tập tin:Flag of Mexico.sv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32240" y="4509120"/>
              <a:ext cx="936104" cy="648072"/>
            </a:xfrm>
            <a:prstGeom prst="rect">
              <a:avLst/>
            </a:prstGeom>
            <a:noFill/>
          </p:spPr>
        </p:pic>
        <p:pic>
          <p:nvPicPr>
            <p:cNvPr id="12" name="Picture 10" descr="File:Flag of Norway.sv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228184" y="5301208"/>
              <a:ext cx="936104" cy="681016"/>
            </a:xfrm>
            <a:prstGeom prst="rect">
              <a:avLst/>
            </a:prstGeom>
            <a:noFill/>
          </p:spPr>
        </p:pic>
        <p:pic>
          <p:nvPicPr>
            <p:cNvPr id="13" name="Picture 12" descr="File:Flag of the Philippines.sv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148064" y="5805264"/>
              <a:ext cx="1008112" cy="641648"/>
            </a:xfrm>
            <a:prstGeom prst="rect">
              <a:avLst/>
            </a:prstGeom>
            <a:noFill/>
          </p:spPr>
        </p:pic>
        <p:pic>
          <p:nvPicPr>
            <p:cNvPr id="14" name="Picture 14" descr="File:Flag of the United Kingdom.sv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720752" y="4509120"/>
              <a:ext cx="923256" cy="641648"/>
            </a:xfrm>
            <a:prstGeom prst="rect">
              <a:avLst/>
            </a:prstGeom>
            <a:noFill/>
          </p:spPr>
        </p:pic>
        <p:pic>
          <p:nvPicPr>
            <p:cNvPr id="15" name="Picture 16" descr="File:Flag of the United States (Pantone).sv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995936" y="3720902"/>
              <a:ext cx="936104" cy="644202"/>
            </a:xfrm>
            <a:prstGeom prst="rect">
              <a:avLst/>
            </a:prstGeom>
            <a:noFill/>
          </p:spPr>
        </p:pic>
        <p:pic>
          <p:nvPicPr>
            <p:cNvPr id="16" name="Picture 18" descr="File:Flag of Indonesia.sv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300192" y="3717032"/>
              <a:ext cx="1008112" cy="671655"/>
            </a:xfrm>
            <a:prstGeom prst="rect">
              <a:avLst/>
            </a:prstGeom>
            <a:noFill/>
          </p:spPr>
        </p:pic>
        <p:pic>
          <p:nvPicPr>
            <p:cNvPr id="17" name="Picture 20" descr="File:Flag of South Africa.sv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995936" y="5229200"/>
              <a:ext cx="1080120" cy="719630"/>
            </a:xfrm>
            <a:prstGeom prst="rect">
              <a:avLst/>
            </a:prstGeom>
            <a:noFill/>
          </p:spPr>
        </p:pic>
        <p:pic>
          <p:nvPicPr>
            <p:cNvPr id="18" name="Picture 22" descr="File:Flag of Brazil.sv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220072" y="3212976"/>
              <a:ext cx="936104" cy="655273"/>
            </a:xfrm>
            <a:prstGeom prst="rect">
              <a:avLst/>
            </a:prstGeom>
            <a:noFill/>
          </p:spPr>
        </p:pic>
      </p:grpSp>
      <p:sp>
        <p:nvSpPr>
          <p:cNvPr id="19" name="18 CuadroTexto"/>
          <p:cNvSpPr txBox="1"/>
          <p:nvPr/>
        </p:nvSpPr>
        <p:spPr>
          <a:xfrm>
            <a:off x="6732240" y="836712"/>
            <a:ext cx="2088232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Brasil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Estados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Unidos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Filipinas</a:t>
            </a: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Indonesia</a:t>
            </a: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México</a:t>
            </a:r>
          </a:p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Noruega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Reino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Unido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Sudáfrica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PA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2016224" cy="2510623"/>
          </a:xfrm>
          <a:prstGeom prst="rect">
            <a:avLst/>
          </a:prstGeom>
        </p:spPr>
      </p:pic>
      <p:graphicFrame>
        <p:nvGraphicFramePr>
          <p:cNvPr id="7" name="6 Diagrama"/>
          <p:cNvGraphicFramePr/>
          <p:nvPr/>
        </p:nvGraphicFramePr>
        <p:xfrm>
          <a:off x="2771800" y="764704"/>
          <a:ext cx="6096000" cy="557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spect="1" noChangeArrowheads="1" noTextEdit="1"/>
          </p:cNvSpPr>
          <p:nvPr/>
        </p:nvSpPr>
        <p:spPr bwMode="auto">
          <a:xfrm>
            <a:off x="500063" y="1117600"/>
            <a:ext cx="8064500" cy="4740275"/>
          </a:xfrm>
          <a:prstGeom prst="rect">
            <a:avLst/>
          </a:prstGeom>
          <a:gradFill rotWithShape="1">
            <a:gsLst>
              <a:gs pos="0">
                <a:srgbClr val="9696C1"/>
              </a:gs>
              <a:gs pos="50000">
                <a:srgbClr val="C0C0D7"/>
              </a:gs>
              <a:gs pos="100000">
                <a:srgbClr val="E1E1EB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5311775" y="3471863"/>
            <a:ext cx="14288" cy="31750"/>
          </a:xfrm>
          <a:custGeom>
            <a:avLst/>
            <a:gdLst>
              <a:gd name="T0" fmla="*/ 2147483647 w 39"/>
              <a:gd name="T1" fmla="*/ 2147483647 h 81"/>
              <a:gd name="T2" fmla="*/ 2147483647 w 39"/>
              <a:gd name="T3" fmla="*/ 2147483647 h 81"/>
              <a:gd name="T4" fmla="*/ 2147483647 w 39"/>
              <a:gd name="T5" fmla="*/ 2147483647 h 81"/>
              <a:gd name="T6" fmla="*/ 2147483647 w 39"/>
              <a:gd name="T7" fmla="*/ 2147483647 h 81"/>
              <a:gd name="T8" fmla="*/ 2147483647 w 39"/>
              <a:gd name="T9" fmla="*/ 2147483647 h 81"/>
              <a:gd name="T10" fmla="*/ 2147483647 w 39"/>
              <a:gd name="T11" fmla="*/ 2147483647 h 81"/>
              <a:gd name="T12" fmla="*/ 2147483647 w 39"/>
              <a:gd name="T13" fmla="*/ 2147483647 h 81"/>
              <a:gd name="T14" fmla="*/ 2147483647 w 39"/>
              <a:gd name="T15" fmla="*/ 2147483647 h 81"/>
              <a:gd name="T16" fmla="*/ 2147483647 w 39"/>
              <a:gd name="T17" fmla="*/ 0 h 81"/>
              <a:gd name="T18" fmla="*/ 2147483647 w 39"/>
              <a:gd name="T19" fmla="*/ 2147483647 h 81"/>
              <a:gd name="T20" fmla="*/ 2147483647 w 39"/>
              <a:gd name="T21" fmla="*/ 0 h 81"/>
              <a:gd name="T22" fmla="*/ 2147483647 w 39"/>
              <a:gd name="T23" fmla="*/ 2147483647 h 81"/>
              <a:gd name="T24" fmla="*/ 2147483647 w 39"/>
              <a:gd name="T25" fmla="*/ 2147483647 h 81"/>
              <a:gd name="T26" fmla="*/ 2147483647 w 39"/>
              <a:gd name="T27" fmla="*/ 2147483647 h 81"/>
              <a:gd name="T28" fmla="*/ 2147483647 w 39"/>
              <a:gd name="T29" fmla="*/ 2147483647 h 81"/>
              <a:gd name="T30" fmla="*/ 2147483647 w 39"/>
              <a:gd name="T31" fmla="*/ 2147483647 h 81"/>
              <a:gd name="T32" fmla="*/ 2147483647 w 39"/>
              <a:gd name="T33" fmla="*/ 2147483647 h 81"/>
              <a:gd name="T34" fmla="*/ 2147483647 w 39"/>
              <a:gd name="T35" fmla="*/ 2147483647 h 81"/>
              <a:gd name="T36" fmla="*/ 2147483647 w 39"/>
              <a:gd name="T37" fmla="*/ 2147483647 h 81"/>
              <a:gd name="T38" fmla="*/ 2147483647 w 39"/>
              <a:gd name="T39" fmla="*/ 2147483647 h 81"/>
              <a:gd name="T40" fmla="*/ 2147483647 w 39"/>
              <a:gd name="T41" fmla="*/ 2147483647 h 81"/>
              <a:gd name="T42" fmla="*/ 2147483647 w 39"/>
              <a:gd name="T43" fmla="*/ 2147483647 h 81"/>
              <a:gd name="T44" fmla="*/ 2147483647 w 39"/>
              <a:gd name="T45" fmla="*/ 2147483647 h 81"/>
              <a:gd name="T46" fmla="*/ 2147483647 w 39"/>
              <a:gd name="T47" fmla="*/ 2147483647 h 81"/>
              <a:gd name="T48" fmla="*/ 2147483647 w 39"/>
              <a:gd name="T49" fmla="*/ 2147483647 h 81"/>
              <a:gd name="T50" fmla="*/ 0 w 39"/>
              <a:gd name="T51" fmla="*/ 2147483647 h 81"/>
              <a:gd name="T52" fmla="*/ 0 w 39"/>
              <a:gd name="T53" fmla="*/ 2147483647 h 81"/>
              <a:gd name="T54" fmla="*/ 2147483647 w 39"/>
              <a:gd name="T55" fmla="*/ 2147483647 h 81"/>
              <a:gd name="T56" fmla="*/ 2147483647 w 39"/>
              <a:gd name="T57" fmla="*/ 2147483647 h 81"/>
              <a:gd name="T58" fmla="*/ 2147483647 w 39"/>
              <a:gd name="T59" fmla="*/ 2147483647 h 81"/>
              <a:gd name="T60" fmla="*/ 2147483647 w 39"/>
              <a:gd name="T61" fmla="*/ 2147483647 h 81"/>
              <a:gd name="T62" fmla="*/ 2147483647 w 39"/>
              <a:gd name="T63" fmla="*/ 2147483647 h 8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9"/>
              <a:gd name="T97" fmla="*/ 0 h 81"/>
              <a:gd name="T98" fmla="*/ 39 w 39"/>
              <a:gd name="T99" fmla="*/ 81 h 8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9" h="81">
                <a:moveTo>
                  <a:pt x="31" y="69"/>
                </a:moveTo>
                <a:lnTo>
                  <a:pt x="33" y="65"/>
                </a:lnTo>
                <a:lnTo>
                  <a:pt x="36" y="51"/>
                </a:lnTo>
                <a:lnTo>
                  <a:pt x="35" y="41"/>
                </a:lnTo>
                <a:lnTo>
                  <a:pt x="39" y="10"/>
                </a:lnTo>
                <a:lnTo>
                  <a:pt x="35" y="10"/>
                </a:lnTo>
                <a:lnTo>
                  <a:pt x="31" y="6"/>
                </a:lnTo>
                <a:lnTo>
                  <a:pt x="30" y="0"/>
                </a:lnTo>
                <a:lnTo>
                  <a:pt x="25" y="1"/>
                </a:lnTo>
                <a:lnTo>
                  <a:pt x="17" y="0"/>
                </a:lnTo>
                <a:lnTo>
                  <a:pt x="13" y="1"/>
                </a:lnTo>
                <a:lnTo>
                  <a:pt x="12" y="4"/>
                </a:lnTo>
                <a:lnTo>
                  <a:pt x="11" y="14"/>
                </a:lnTo>
                <a:lnTo>
                  <a:pt x="4" y="20"/>
                </a:lnTo>
                <a:lnTo>
                  <a:pt x="4" y="36"/>
                </a:lnTo>
                <a:lnTo>
                  <a:pt x="7" y="41"/>
                </a:lnTo>
                <a:lnTo>
                  <a:pt x="6" y="46"/>
                </a:lnTo>
                <a:lnTo>
                  <a:pt x="16" y="46"/>
                </a:lnTo>
                <a:lnTo>
                  <a:pt x="19" y="47"/>
                </a:lnTo>
                <a:lnTo>
                  <a:pt x="19" y="50"/>
                </a:lnTo>
                <a:lnTo>
                  <a:pt x="18" y="51"/>
                </a:lnTo>
                <a:lnTo>
                  <a:pt x="12" y="52"/>
                </a:lnTo>
                <a:lnTo>
                  <a:pt x="8" y="55"/>
                </a:lnTo>
                <a:lnTo>
                  <a:pt x="4" y="67"/>
                </a:lnTo>
                <a:lnTo>
                  <a:pt x="0" y="71"/>
                </a:lnTo>
                <a:lnTo>
                  <a:pt x="0" y="76"/>
                </a:lnTo>
                <a:lnTo>
                  <a:pt x="4" y="81"/>
                </a:lnTo>
                <a:lnTo>
                  <a:pt x="6" y="79"/>
                </a:lnTo>
                <a:lnTo>
                  <a:pt x="17" y="76"/>
                </a:lnTo>
                <a:lnTo>
                  <a:pt x="27" y="69"/>
                </a:lnTo>
                <a:lnTo>
                  <a:pt x="31" y="69"/>
                </a:lnTo>
                <a:close/>
              </a:path>
            </a:pathLst>
          </a:custGeom>
          <a:solidFill>
            <a:srgbClr val="B7B7B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5311775" y="3471863"/>
            <a:ext cx="14288" cy="31750"/>
          </a:xfrm>
          <a:custGeom>
            <a:avLst/>
            <a:gdLst>
              <a:gd name="T0" fmla="*/ 2147483647 w 39"/>
              <a:gd name="T1" fmla="*/ 2147483647 h 81"/>
              <a:gd name="T2" fmla="*/ 2147483647 w 39"/>
              <a:gd name="T3" fmla="*/ 2147483647 h 81"/>
              <a:gd name="T4" fmla="*/ 2147483647 w 39"/>
              <a:gd name="T5" fmla="*/ 2147483647 h 81"/>
              <a:gd name="T6" fmla="*/ 2147483647 w 39"/>
              <a:gd name="T7" fmla="*/ 2147483647 h 81"/>
              <a:gd name="T8" fmla="*/ 2147483647 w 39"/>
              <a:gd name="T9" fmla="*/ 2147483647 h 81"/>
              <a:gd name="T10" fmla="*/ 2147483647 w 39"/>
              <a:gd name="T11" fmla="*/ 2147483647 h 81"/>
              <a:gd name="T12" fmla="*/ 2147483647 w 39"/>
              <a:gd name="T13" fmla="*/ 2147483647 h 81"/>
              <a:gd name="T14" fmla="*/ 2147483647 w 39"/>
              <a:gd name="T15" fmla="*/ 2147483647 h 81"/>
              <a:gd name="T16" fmla="*/ 2147483647 w 39"/>
              <a:gd name="T17" fmla="*/ 0 h 81"/>
              <a:gd name="T18" fmla="*/ 2147483647 w 39"/>
              <a:gd name="T19" fmla="*/ 2147483647 h 81"/>
              <a:gd name="T20" fmla="*/ 2147483647 w 39"/>
              <a:gd name="T21" fmla="*/ 0 h 81"/>
              <a:gd name="T22" fmla="*/ 2147483647 w 39"/>
              <a:gd name="T23" fmla="*/ 2147483647 h 81"/>
              <a:gd name="T24" fmla="*/ 2147483647 w 39"/>
              <a:gd name="T25" fmla="*/ 2147483647 h 81"/>
              <a:gd name="T26" fmla="*/ 2147483647 w 39"/>
              <a:gd name="T27" fmla="*/ 2147483647 h 81"/>
              <a:gd name="T28" fmla="*/ 2147483647 w 39"/>
              <a:gd name="T29" fmla="*/ 2147483647 h 81"/>
              <a:gd name="T30" fmla="*/ 2147483647 w 39"/>
              <a:gd name="T31" fmla="*/ 2147483647 h 81"/>
              <a:gd name="T32" fmla="*/ 2147483647 w 39"/>
              <a:gd name="T33" fmla="*/ 2147483647 h 81"/>
              <a:gd name="T34" fmla="*/ 2147483647 w 39"/>
              <a:gd name="T35" fmla="*/ 2147483647 h 81"/>
              <a:gd name="T36" fmla="*/ 2147483647 w 39"/>
              <a:gd name="T37" fmla="*/ 2147483647 h 81"/>
              <a:gd name="T38" fmla="*/ 2147483647 w 39"/>
              <a:gd name="T39" fmla="*/ 2147483647 h 81"/>
              <a:gd name="T40" fmla="*/ 2147483647 w 39"/>
              <a:gd name="T41" fmla="*/ 2147483647 h 81"/>
              <a:gd name="T42" fmla="*/ 2147483647 w 39"/>
              <a:gd name="T43" fmla="*/ 2147483647 h 81"/>
              <a:gd name="T44" fmla="*/ 2147483647 w 39"/>
              <a:gd name="T45" fmla="*/ 2147483647 h 81"/>
              <a:gd name="T46" fmla="*/ 2147483647 w 39"/>
              <a:gd name="T47" fmla="*/ 2147483647 h 81"/>
              <a:gd name="T48" fmla="*/ 2147483647 w 39"/>
              <a:gd name="T49" fmla="*/ 2147483647 h 81"/>
              <a:gd name="T50" fmla="*/ 0 w 39"/>
              <a:gd name="T51" fmla="*/ 2147483647 h 81"/>
              <a:gd name="T52" fmla="*/ 0 w 39"/>
              <a:gd name="T53" fmla="*/ 2147483647 h 81"/>
              <a:gd name="T54" fmla="*/ 2147483647 w 39"/>
              <a:gd name="T55" fmla="*/ 2147483647 h 81"/>
              <a:gd name="T56" fmla="*/ 2147483647 w 39"/>
              <a:gd name="T57" fmla="*/ 2147483647 h 81"/>
              <a:gd name="T58" fmla="*/ 2147483647 w 39"/>
              <a:gd name="T59" fmla="*/ 2147483647 h 81"/>
              <a:gd name="T60" fmla="*/ 2147483647 w 39"/>
              <a:gd name="T61" fmla="*/ 2147483647 h 81"/>
              <a:gd name="T62" fmla="*/ 2147483647 w 39"/>
              <a:gd name="T63" fmla="*/ 2147483647 h 8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9"/>
              <a:gd name="T97" fmla="*/ 0 h 81"/>
              <a:gd name="T98" fmla="*/ 39 w 39"/>
              <a:gd name="T99" fmla="*/ 81 h 8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9" h="81">
                <a:moveTo>
                  <a:pt x="31" y="69"/>
                </a:moveTo>
                <a:lnTo>
                  <a:pt x="33" y="65"/>
                </a:lnTo>
                <a:lnTo>
                  <a:pt x="36" y="51"/>
                </a:lnTo>
                <a:lnTo>
                  <a:pt x="35" y="41"/>
                </a:lnTo>
                <a:lnTo>
                  <a:pt x="39" y="10"/>
                </a:lnTo>
                <a:lnTo>
                  <a:pt x="35" y="10"/>
                </a:lnTo>
                <a:lnTo>
                  <a:pt x="31" y="6"/>
                </a:lnTo>
                <a:lnTo>
                  <a:pt x="30" y="0"/>
                </a:lnTo>
                <a:lnTo>
                  <a:pt x="25" y="1"/>
                </a:lnTo>
                <a:lnTo>
                  <a:pt x="17" y="0"/>
                </a:lnTo>
                <a:lnTo>
                  <a:pt x="13" y="1"/>
                </a:lnTo>
                <a:lnTo>
                  <a:pt x="12" y="4"/>
                </a:lnTo>
                <a:lnTo>
                  <a:pt x="11" y="14"/>
                </a:lnTo>
                <a:lnTo>
                  <a:pt x="4" y="20"/>
                </a:lnTo>
                <a:lnTo>
                  <a:pt x="4" y="36"/>
                </a:lnTo>
                <a:lnTo>
                  <a:pt x="7" y="41"/>
                </a:lnTo>
                <a:lnTo>
                  <a:pt x="6" y="46"/>
                </a:lnTo>
                <a:lnTo>
                  <a:pt x="16" y="46"/>
                </a:lnTo>
                <a:lnTo>
                  <a:pt x="19" y="47"/>
                </a:lnTo>
                <a:lnTo>
                  <a:pt x="19" y="50"/>
                </a:lnTo>
                <a:lnTo>
                  <a:pt x="18" y="51"/>
                </a:lnTo>
                <a:lnTo>
                  <a:pt x="12" y="52"/>
                </a:lnTo>
                <a:lnTo>
                  <a:pt x="8" y="55"/>
                </a:lnTo>
                <a:lnTo>
                  <a:pt x="4" y="67"/>
                </a:lnTo>
                <a:lnTo>
                  <a:pt x="0" y="71"/>
                </a:lnTo>
                <a:lnTo>
                  <a:pt x="0" y="76"/>
                </a:lnTo>
                <a:lnTo>
                  <a:pt x="4" y="81"/>
                </a:lnTo>
                <a:lnTo>
                  <a:pt x="6" y="79"/>
                </a:lnTo>
                <a:lnTo>
                  <a:pt x="17" y="76"/>
                </a:lnTo>
                <a:lnTo>
                  <a:pt x="27" y="69"/>
                </a:lnTo>
                <a:lnTo>
                  <a:pt x="31" y="6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5294313" y="3497263"/>
            <a:ext cx="7937" cy="9525"/>
          </a:xfrm>
          <a:custGeom>
            <a:avLst/>
            <a:gdLst>
              <a:gd name="T0" fmla="*/ 2147483647 w 19"/>
              <a:gd name="T1" fmla="*/ 2147483647 h 26"/>
              <a:gd name="T2" fmla="*/ 2147483647 w 19"/>
              <a:gd name="T3" fmla="*/ 2147483647 h 26"/>
              <a:gd name="T4" fmla="*/ 2147483647 w 19"/>
              <a:gd name="T5" fmla="*/ 2147483647 h 26"/>
              <a:gd name="T6" fmla="*/ 2147483647 w 19"/>
              <a:gd name="T7" fmla="*/ 2147483647 h 26"/>
              <a:gd name="T8" fmla="*/ 2147483647 w 19"/>
              <a:gd name="T9" fmla="*/ 0 h 26"/>
              <a:gd name="T10" fmla="*/ 0 w 19"/>
              <a:gd name="T11" fmla="*/ 2147483647 h 26"/>
              <a:gd name="T12" fmla="*/ 2147483647 w 19"/>
              <a:gd name="T13" fmla="*/ 2147483647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"/>
              <a:gd name="T22" fmla="*/ 0 h 26"/>
              <a:gd name="T23" fmla="*/ 19 w 19"/>
              <a:gd name="T24" fmla="*/ 26 h 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" h="26">
                <a:moveTo>
                  <a:pt x="2" y="26"/>
                </a:moveTo>
                <a:lnTo>
                  <a:pt x="8" y="22"/>
                </a:lnTo>
                <a:lnTo>
                  <a:pt x="8" y="17"/>
                </a:lnTo>
                <a:lnTo>
                  <a:pt x="19" y="5"/>
                </a:lnTo>
                <a:lnTo>
                  <a:pt x="15" y="0"/>
                </a:lnTo>
                <a:lnTo>
                  <a:pt x="0" y="15"/>
                </a:lnTo>
                <a:lnTo>
                  <a:pt x="2" y="26"/>
                </a:lnTo>
                <a:close/>
              </a:path>
            </a:pathLst>
          </a:custGeom>
          <a:solidFill>
            <a:srgbClr val="B7B7B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5294313" y="3497263"/>
            <a:ext cx="7937" cy="9525"/>
          </a:xfrm>
          <a:custGeom>
            <a:avLst/>
            <a:gdLst>
              <a:gd name="T0" fmla="*/ 2147483647 w 19"/>
              <a:gd name="T1" fmla="*/ 2147483647 h 26"/>
              <a:gd name="T2" fmla="*/ 2147483647 w 19"/>
              <a:gd name="T3" fmla="*/ 2147483647 h 26"/>
              <a:gd name="T4" fmla="*/ 2147483647 w 19"/>
              <a:gd name="T5" fmla="*/ 2147483647 h 26"/>
              <a:gd name="T6" fmla="*/ 2147483647 w 19"/>
              <a:gd name="T7" fmla="*/ 2147483647 h 26"/>
              <a:gd name="T8" fmla="*/ 2147483647 w 19"/>
              <a:gd name="T9" fmla="*/ 0 h 26"/>
              <a:gd name="T10" fmla="*/ 0 w 19"/>
              <a:gd name="T11" fmla="*/ 2147483647 h 26"/>
              <a:gd name="T12" fmla="*/ 2147483647 w 19"/>
              <a:gd name="T13" fmla="*/ 2147483647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"/>
              <a:gd name="T22" fmla="*/ 0 h 26"/>
              <a:gd name="T23" fmla="*/ 19 w 19"/>
              <a:gd name="T24" fmla="*/ 26 h 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" h="26">
                <a:moveTo>
                  <a:pt x="2" y="26"/>
                </a:moveTo>
                <a:lnTo>
                  <a:pt x="8" y="22"/>
                </a:lnTo>
                <a:lnTo>
                  <a:pt x="8" y="17"/>
                </a:lnTo>
                <a:lnTo>
                  <a:pt x="19" y="5"/>
                </a:lnTo>
                <a:lnTo>
                  <a:pt x="15" y="0"/>
                </a:lnTo>
                <a:lnTo>
                  <a:pt x="0" y="15"/>
                </a:lnTo>
                <a:lnTo>
                  <a:pt x="2" y="2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2700338" y="4065588"/>
            <a:ext cx="4762" cy="9525"/>
          </a:xfrm>
          <a:custGeom>
            <a:avLst/>
            <a:gdLst>
              <a:gd name="T0" fmla="*/ 2147483647 w 10"/>
              <a:gd name="T1" fmla="*/ 0 h 23"/>
              <a:gd name="T2" fmla="*/ 2147483647 w 10"/>
              <a:gd name="T3" fmla="*/ 0 h 23"/>
              <a:gd name="T4" fmla="*/ 2147483647 w 10"/>
              <a:gd name="T5" fmla="*/ 0 h 23"/>
              <a:gd name="T6" fmla="*/ 0 w 10"/>
              <a:gd name="T7" fmla="*/ 2147483647 h 23"/>
              <a:gd name="T8" fmla="*/ 0 w 10"/>
              <a:gd name="T9" fmla="*/ 2147483647 h 23"/>
              <a:gd name="T10" fmla="*/ 2147483647 w 10"/>
              <a:gd name="T11" fmla="*/ 2147483647 h 23"/>
              <a:gd name="T12" fmla="*/ 2147483647 w 10"/>
              <a:gd name="T13" fmla="*/ 0 h 23"/>
              <a:gd name="T14" fmla="*/ 2147483647 w 10"/>
              <a:gd name="T15" fmla="*/ 0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23"/>
              <a:gd name="T26" fmla="*/ 10 w 10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23">
                <a:moveTo>
                  <a:pt x="5" y="0"/>
                </a:moveTo>
                <a:lnTo>
                  <a:pt x="7" y="0"/>
                </a:lnTo>
                <a:lnTo>
                  <a:pt x="6" y="0"/>
                </a:lnTo>
                <a:lnTo>
                  <a:pt x="0" y="6"/>
                </a:lnTo>
                <a:lnTo>
                  <a:pt x="0" y="15"/>
                </a:lnTo>
                <a:lnTo>
                  <a:pt x="7" y="23"/>
                </a:lnTo>
                <a:lnTo>
                  <a:pt x="10" y="0"/>
                </a:lnTo>
                <a:lnTo>
                  <a:pt x="5" y="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2700338" y="4065588"/>
            <a:ext cx="4762" cy="9525"/>
          </a:xfrm>
          <a:custGeom>
            <a:avLst/>
            <a:gdLst>
              <a:gd name="T0" fmla="*/ 2147483647 w 10"/>
              <a:gd name="T1" fmla="*/ 0 h 23"/>
              <a:gd name="T2" fmla="*/ 2147483647 w 10"/>
              <a:gd name="T3" fmla="*/ 0 h 23"/>
              <a:gd name="T4" fmla="*/ 2147483647 w 10"/>
              <a:gd name="T5" fmla="*/ 0 h 23"/>
              <a:gd name="T6" fmla="*/ 0 w 10"/>
              <a:gd name="T7" fmla="*/ 2147483647 h 23"/>
              <a:gd name="T8" fmla="*/ 0 w 10"/>
              <a:gd name="T9" fmla="*/ 2147483647 h 23"/>
              <a:gd name="T10" fmla="*/ 2147483647 w 10"/>
              <a:gd name="T11" fmla="*/ 2147483647 h 23"/>
              <a:gd name="T12" fmla="*/ 2147483647 w 10"/>
              <a:gd name="T13" fmla="*/ 0 h 23"/>
              <a:gd name="T14" fmla="*/ 2147483647 w 10"/>
              <a:gd name="T15" fmla="*/ 0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23"/>
              <a:gd name="T26" fmla="*/ 10 w 10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23">
                <a:moveTo>
                  <a:pt x="5" y="0"/>
                </a:moveTo>
                <a:lnTo>
                  <a:pt x="7" y="0"/>
                </a:lnTo>
                <a:lnTo>
                  <a:pt x="6" y="0"/>
                </a:lnTo>
                <a:lnTo>
                  <a:pt x="0" y="6"/>
                </a:lnTo>
                <a:lnTo>
                  <a:pt x="0" y="15"/>
                </a:lnTo>
                <a:lnTo>
                  <a:pt x="7" y="23"/>
                </a:lnTo>
                <a:lnTo>
                  <a:pt x="10" y="0"/>
                </a:lnTo>
                <a:lnTo>
                  <a:pt x="5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3084513" y="3473450"/>
            <a:ext cx="3175" cy="4763"/>
          </a:xfrm>
          <a:custGeom>
            <a:avLst/>
            <a:gdLst>
              <a:gd name="T0" fmla="*/ 2147483647 w 8"/>
              <a:gd name="T1" fmla="*/ 2147483647 h 11"/>
              <a:gd name="T2" fmla="*/ 2147483647 w 8"/>
              <a:gd name="T3" fmla="*/ 0 h 11"/>
              <a:gd name="T4" fmla="*/ 2147483647 w 8"/>
              <a:gd name="T5" fmla="*/ 2147483647 h 11"/>
              <a:gd name="T6" fmla="*/ 2147483647 w 8"/>
              <a:gd name="T7" fmla="*/ 2147483647 h 11"/>
              <a:gd name="T8" fmla="*/ 0 w 8"/>
              <a:gd name="T9" fmla="*/ 2147483647 h 11"/>
              <a:gd name="T10" fmla="*/ 2147483647 w 8"/>
              <a:gd name="T11" fmla="*/ 2147483647 h 11"/>
              <a:gd name="T12" fmla="*/ 2147483647 w 8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1"/>
              <a:gd name="T23" fmla="*/ 8 w 8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1">
                <a:moveTo>
                  <a:pt x="8" y="4"/>
                </a:moveTo>
                <a:lnTo>
                  <a:pt x="8" y="0"/>
                </a:lnTo>
                <a:lnTo>
                  <a:pt x="7" y="4"/>
                </a:lnTo>
                <a:lnTo>
                  <a:pt x="2" y="7"/>
                </a:lnTo>
                <a:lnTo>
                  <a:pt x="0" y="11"/>
                </a:lnTo>
                <a:lnTo>
                  <a:pt x="5" y="10"/>
                </a:lnTo>
                <a:lnTo>
                  <a:pt x="8" y="4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3084513" y="3473450"/>
            <a:ext cx="3175" cy="4763"/>
          </a:xfrm>
          <a:custGeom>
            <a:avLst/>
            <a:gdLst>
              <a:gd name="T0" fmla="*/ 2147483647 w 8"/>
              <a:gd name="T1" fmla="*/ 2147483647 h 11"/>
              <a:gd name="T2" fmla="*/ 2147483647 w 8"/>
              <a:gd name="T3" fmla="*/ 0 h 11"/>
              <a:gd name="T4" fmla="*/ 2147483647 w 8"/>
              <a:gd name="T5" fmla="*/ 2147483647 h 11"/>
              <a:gd name="T6" fmla="*/ 2147483647 w 8"/>
              <a:gd name="T7" fmla="*/ 2147483647 h 11"/>
              <a:gd name="T8" fmla="*/ 0 w 8"/>
              <a:gd name="T9" fmla="*/ 2147483647 h 11"/>
              <a:gd name="T10" fmla="*/ 2147483647 w 8"/>
              <a:gd name="T11" fmla="*/ 2147483647 h 11"/>
              <a:gd name="T12" fmla="*/ 2147483647 w 8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1"/>
              <a:gd name="T23" fmla="*/ 8 w 8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1">
                <a:moveTo>
                  <a:pt x="8" y="4"/>
                </a:moveTo>
                <a:lnTo>
                  <a:pt x="8" y="0"/>
                </a:lnTo>
                <a:lnTo>
                  <a:pt x="7" y="4"/>
                </a:lnTo>
                <a:lnTo>
                  <a:pt x="2" y="7"/>
                </a:lnTo>
                <a:lnTo>
                  <a:pt x="0" y="11"/>
                </a:lnTo>
                <a:lnTo>
                  <a:pt x="5" y="10"/>
                </a:lnTo>
                <a:lnTo>
                  <a:pt x="8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779713" y="3817938"/>
            <a:ext cx="46037" cy="17462"/>
          </a:xfrm>
          <a:custGeom>
            <a:avLst/>
            <a:gdLst>
              <a:gd name="T0" fmla="*/ 2147483647 w 116"/>
              <a:gd name="T1" fmla="*/ 2147483647 h 45"/>
              <a:gd name="T2" fmla="*/ 2147483647 w 116"/>
              <a:gd name="T3" fmla="*/ 2147483647 h 45"/>
              <a:gd name="T4" fmla="*/ 2147483647 w 116"/>
              <a:gd name="T5" fmla="*/ 2147483647 h 45"/>
              <a:gd name="T6" fmla="*/ 2147483647 w 116"/>
              <a:gd name="T7" fmla="*/ 2147483647 h 45"/>
              <a:gd name="T8" fmla="*/ 2147483647 w 116"/>
              <a:gd name="T9" fmla="*/ 2147483647 h 45"/>
              <a:gd name="T10" fmla="*/ 2147483647 w 116"/>
              <a:gd name="T11" fmla="*/ 2147483647 h 45"/>
              <a:gd name="T12" fmla="*/ 2147483647 w 116"/>
              <a:gd name="T13" fmla="*/ 2147483647 h 45"/>
              <a:gd name="T14" fmla="*/ 2147483647 w 116"/>
              <a:gd name="T15" fmla="*/ 2147483647 h 45"/>
              <a:gd name="T16" fmla="*/ 2147483647 w 116"/>
              <a:gd name="T17" fmla="*/ 2147483647 h 45"/>
              <a:gd name="T18" fmla="*/ 2147483647 w 116"/>
              <a:gd name="T19" fmla="*/ 2147483647 h 45"/>
              <a:gd name="T20" fmla="*/ 2147483647 w 116"/>
              <a:gd name="T21" fmla="*/ 2147483647 h 45"/>
              <a:gd name="T22" fmla="*/ 2147483647 w 116"/>
              <a:gd name="T23" fmla="*/ 2147483647 h 45"/>
              <a:gd name="T24" fmla="*/ 2147483647 w 116"/>
              <a:gd name="T25" fmla="*/ 2147483647 h 45"/>
              <a:gd name="T26" fmla="*/ 2147483647 w 116"/>
              <a:gd name="T27" fmla="*/ 2147483647 h 45"/>
              <a:gd name="T28" fmla="*/ 2147483647 w 116"/>
              <a:gd name="T29" fmla="*/ 2147483647 h 45"/>
              <a:gd name="T30" fmla="*/ 2147483647 w 116"/>
              <a:gd name="T31" fmla="*/ 2147483647 h 45"/>
              <a:gd name="T32" fmla="*/ 0 w 116"/>
              <a:gd name="T33" fmla="*/ 2147483647 h 45"/>
              <a:gd name="T34" fmla="*/ 2147483647 w 116"/>
              <a:gd name="T35" fmla="*/ 2147483647 h 45"/>
              <a:gd name="T36" fmla="*/ 2147483647 w 116"/>
              <a:gd name="T37" fmla="*/ 0 h 45"/>
              <a:gd name="T38" fmla="*/ 2147483647 w 116"/>
              <a:gd name="T39" fmla="*/ 2147483647 h 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6"/>
              <a:gd name="T61" fmla="*/ 0 h 45"/>
              <a:gd name="T62" fmla="*/ 116 w 116"/>
              <a:gd name="T63" fmla="*/ 45 h 4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6" h="45">
                <a:moveTo>
                  <a:pt x="68" y="5"/>
                </a:moveTo>
                <a:lnTo>
                  <a:pt x="71" y="6"/>
                </a:lnTo>
                <a:lnTo>
                  <a:pt x="81" y="11"/>
                </a:lnTo>
                <a:lnTo>
                  <a:pt x="88" y="17"/>
                </a:lnTo>
                <a:lnTo>
                  <a:pt x="108" y="17"/>
                </a:lnTo>
                <a:lnTo>
                  <a:pt x="116" y="38"/>
                </a:lnTo>
                <a:lnTo>
                  <a:pt x="106" y="39"/>
                </a:lnTo>
                <a:lnTo>
                  <a:pt x="92" y="35"/>
                </a:lnTo>
                <a:lnTo>
                  <a:pt x="80" y="39"/>
                </a:lnTo>
                <a:lnTo>
                  <a:pt x="70" y="39"/>
                </a:lnTo>
                <a:lnTo>
                  <a:pt x="68" y="45"/>
                </a:lnTo>
                <a:lnTo>
                  <a:pt x="55" y="45"/>
                </a:lnTo>
                <a:lnTo>
                  <a:pt x="50" y="40"/>
                </a:lnTo>
                <a:lnTo>
                  <a:pt x="36" y="39"/>
                </a:lnTo>
                <a:lnTo>
                  <a:pt x="19" y="24"/>
                </a:lnTo>
                <a:lnTo>
                  <a:pt x="8" y="20"/>
                </a:lnTo>
                <a:lnTo>
                  <a:pt x="0" y="12"/>
                </a:lnTo>
                <a:lnTo>
                  <a:pt x="3" y="7"/>
                </a:lnTo>
                <a:lnTo>
                  <a:pt x="26" y="0"/>
                </a:lnTo>
                <a:lnTo>
                  <a:pt x="68" y="5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2779713" y="3817938"/>
            <a:ext cx="46037" cy="17462"/>
          </a:xfrm>
          <a:custGeom>
            <a:avLst/>
            <a:gdLst>
              <a:gd name="T0" fmla="*/ 2147483647 w 116"/>
              <a:gd name="T1" fmla="*/ 2147483647 h 45"/>
              <a:gd name="T2" fmla="*/ 2147483647 w 116"/>
              <a:gd name="T3" fmla="*/ 2147483647 h 45"/>
              <a:gd name="T4" fmla="*/ 2147483647 w 116"/>
              <a:gd name="T5" fmla="*/ 2147483647 h 45"/>
              <a:gd name="T6" fmla="*/ 2147483647 w 116"/>
              <a:gd name="T7" fmla="*/ 2147483647 h 45"/>
              <a:gd name="T8" fmla="*/ 2147483647 w 116"/>
              <a:gd name="T9" fmla="*/ 2147483647 h 45"/>
              <a:gd name="T10" fmla="*/ 2147483647 w 116"/>
              <a:gd name="T11" fmla="*/ 2147483647 h 45"/>
              <a:gd name="T12" fmla="*/ 2147483647 w 116"/>
              <a:gd name="T13" fmla="*/ 2147483647 h 45"/>
              <a:gd name="T14" fmla="*/ 2147483647 w 116"/>
              <a:gd name="T15" fmla="*/ 2147483647 h 45"/>
              <a:gd name="T16" fmla="*/ 2147483647 w 116"/>
              <a:gd name="T17" fmla="*/ 2147483647 h 45"/>
              <a:gd name="T18" fmla="*/ 2147483647 w 116"/>
              <a:gd name="T19" fmla="*/ 2147483647 h 45"/>
              <a:gd name="T20" fmla="*/ 2147483647 w 116"/>
              <a:gd name="T21" fmla="*/ 2147483647 h 45"/>
              <a:gd name="T22" fmla="*/ 2147483647 w 116"/>
              <a:gd name="T23" fmla="*/ 2147483647 h 45"/>
              <a:gd name="T24" fmla="*/ 2147483647 w 116"/>
              <a:gd name="T25" fmla="*/ 2147483647 h 45"/>
              <a:gd name="T26" fmla="*/ 2147483647 w 116"/>
              <a:gd name="T27" fmla="*/ 2147483647 h 45"/>
              <a:gd name="T28" fmla="*/ 2147483647 w 116"/>
              <a:gd name="T29" fmla="*/ 2147483647 h 45"/>
              <a:gd name="T30" fmla="*/ 2147483647 w 116"/>
              <a:gd name="T31" fmla="*/ 2147483647 h 45"/>
              <a:gd name="T32" fmla="*/ 0 w 116"/>
              <a:gd name="T33" fmla="*/ 2147483647 h 45"/>
              <a:gd name="T34" fmla="*/ 2147483647 w 116"/>
              <a:gd name="T35" fmla="*/ 2147483647 h 45"/>
              <a:gd name="T36" fmla="*/ 2147483647 w 116"/>
              <a:gd name="T37" fmla="*/ 0 h 45"/>
              <a:gd name="T38" fmla="*/ 2147483647 w 116"/>
              <a:gd name="T39" fmla="*/ 2147483647 h 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6"/>
              <a:gd name="T61" fmla="*/ 0 h 45"/>
              <a:gd name="T62" fmla="*/ 116 w 116"/>
              <a:gd name="T63" fmla="*/ 45 h 4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6" h="45">
                <a:moveTo>
                  <a:pt x="68" y="5"/>
                </a:moveTo>
                <a:lnTo>
                  <a:pt x="71" y="6"/>
                </a:lnTo>
                <a:lnTo>
                  <a:pt x="81" y="11"/>
                </a:lnTo>
                <a:lnTo>
                  <a:pt x="88" y="17"/>
                </a:lnTo>
                <a:lnTo>
                  <a:pt x="108" y="17"/>
                </a:lnTo>
                <a:lnTo>
                  <a:pt x="116" y="38"/>
                </a:lnTo>
                <a:lnTo>
                  <a:pt x="106" y="39"/>
                </a:lnTo>
                <a:lnTo>
                  <a:pt x="92" y="35"/>
                </a:lnTo>
                <a:lnTo>
                  <a:pt x="80" y="39"/>
                </a:lnTo>
                <a:lnTo>
                  <a:pt x="70" y="39"/>
                </a:lnTo>
                <a:lnTo>
                  <a:pt x="68" y="45"/>
                </a:lnTo>
                <a:lnTo>
                  <a:pt x="55" y="45"/>
                </a:lnTo>
                <a:lnTo>
                  <a:pt x="50" y="40"/>
                </a:lnTo>
                <a:lnTo>
                  <a:pt x="36" y="39"/>
                </a:lnTo>
                <a:lnTo>
                  <a:pt x="19" y="24"/>
                </a:lnTo>
                <a:lnTo>
                  <a:pt x="8" y="20"/>
                </a:lnTo>
                <a:lnTo>
                  <a:pt x="0" y="12"/>
                </a:lnTo>
                <a:lnTo>
                  <a:pt x="3" y="7"/>
                </a:lnTo>
                <a:lnTo>
                  <a:pt x="26" y="0"/>
                </a:lnTo>
                <a:lnTo>
                  <a:pt x="68" y="5"/>
                </a:lnTo>
                <a:close/>
              </a:path>
            </a:pathLst>
          </a:custGeom>
          <a:solidFill>
            <a:schemeClr val="bg1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2868613" y="5260975"/>
            <a:ext cx="22225" cy="52388"/>
          </a:xfrm>
          <a:custGeom>
            <a:avLst/>
            <a:gdLst>
              <a:gd name="T0" fmla="*/ 2147483647 w 58"/>
              <a:gd name="T1" fmla="*/ 2147483647 h 131"/>
              <a:gd name="T2" fmla="*/ 2147483647 w 58"/>
              <a:gd name="T3" fmla="*/ 0 h 131"/>
              <a:gd name="T4" fmla="*/ 2147483647 w 58"/>
              <a:gd name="T5" fmla="*/ 2147483647 h 131"/>
              <a:gd name="T6" fmla="*/ 2147483647 w 58"/>
              <a:gd name="T7" fmla="*/ 2147483647 h 131"/>
              <a:gd name="T8" fmla="*/ 2147483647 w 58"/>
              <a:gd name="T9" fmla="*/ 2147483647 h 131"/>
              <a:gd name="T10" fmla="*/ 2147483647 w 58"/>
              <a:gd name="T11" fmla="*/ 2147483647 h 131"/>
              <a:gd name="T12" fmla="*/ 2147483647 w 58"/>
              <a:gd name="T13" fmla="*/ 2147483647 h 131"/>
              <a:gd name="T14" fmla="*/ 2147483647 w 58"/>
              <a:gd name="T15" fmla="*/ 2147483647 h 131"/>
              <a:gd name="T16" fmla="*/ 2147483647 w 58"/>
              <a:gd name="T17" fmla="*/ 2147483647 h 131"/>
              <a:gd name="T18" fmla="*/ 2147483647 w 58"/>
              <a:gd name="T19" fmla="*/ 2147483647 h 131"/>
              <a:gd name="T20" fmla="*/ 2147483647 w 58"/>
              <a:gd name="T21" fmla="*/ 2147483647 h 131"/>
              <a:gd name="T22" fmla="*/ 2147483647 w 58"/>
              <a:gd name="T23" fmla="*/ 2147483647 h 131"/>
              <a:gd name="T24" fmla="*/ 2147483647 w 58"/>
              <a:gd name="T25" fmla="*/ 2147483647 h 131"/>
              <a:gd name="T26" fmla="*/ 2147483647 w 58"/>
              <a:gd name="T27" fmla="*/ 2147483647 h 131"/>
              <a:gd name="T28" fmla="*/ 2147483647 w 58"/>
              <a:gd name="T29" fmla="*/ 2147483647 h 131"/>
              <a:gd name="T30" fmla="*/ 2147483647 w 58"/>
              <a:gd name="T31" fmla="*/ 2147483647 h 131"/>
              <a:gd name="T32" fmla="*/ 2147483647 w 58"/>
              <a:gd name="T33" fmla="*/ 2147483647 h 131"/>
              <a:gd name="T34" fmla="*/ 2147483647 w 58"/>
              <a:gd name="T35" fmla="*/ 2147483647 h 131"/>
              <a:gd name="T36" fmla="*/ 2147483647 w 58"/>
              <a:gd name="T37" fmla="*/ 2147483647 h 131"/>
              <a:gd name="T38" fmla="*/ 2147483647 w 58"/>
              <a:gd name="T39" fmla="*/ 2147483647 h 131"/>
              <a:gd name="T40" fmla="*/ 2147483647 w 58"/>
              <a:gd name="T41" fmla="*/ 2147483647 h 131"/>
              <a:gd name="T42" fmla="*/ 0 w 58"/>
              <a:gd name="T43" fmla="*/ 2147483647 h 131"/>
              <a:gd name="T44" fmla="*/ 2147483647 w 58"/>
              <a:gd name="T45" fmla="*/ 2147483647 h 131"/>
              <a:gd name="T46" fmla="*/ 2147483647 w 58"/>
              <a:gd name="T47" fmla="*/ 2147483647 h 131"/>
              <a:gd name="T48" fmla="*/ 2147483647 w 58"/>
              <a:gd name="T49" fmla="*/ 2147483647 h 1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8"/>
              <a:gd name="T76" fmla="*/ 0 h 131"/>
              <a:gd name="T77" fmla="*/ 58 w 58"/>
              <a:gd name="T78" fmla="*/ 131 h 1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8" h="131">
                <a:moveTo>
                  <a:pt x="30" y="2"/>
                </a:moveTo>
                <a:lnTo>
                  <a:pt x="32" y="0"/>
                </a:lnTo>
                <a:lnTo>
                  <a:pt x="33" y="12"/>
                </a:lnTo>
                <a:lnTo>
                  <a:pt x="41" y="11"/>
                </a:lnTo>
                <a:lnTo>
                  <a:pt x="46" y="12"/>
                </a:lnTo>
                <a:lnTo>
                  <a:pt x="58" y="51"/>
                </a:lnTo>
                <a:lnTo>
                  <a:pt x="49" y="54"/>
                </a:lnTo>
                <a:lnTo>
                  <a:pt x="44" y="64"/>
                </a:lnTo>
                <a:lnTo>
                  <a:pt x="40" y="63"/>
                </a:lnTo>
                <a:lnTo>
                  <a:pt x="37" y="68"/>
                </a:lnTo>
                <a:lnTo>
                  <a:pt x="37" y="72"/>
                </a:lnTo>
                <a:lnTo>
                  <a:pt x="41" y="79"/>
                </a:lnTo>
                <a:lnTo>
                  <a:pt x="46" y="80"/>
                </a:lnTo>
                <a:lnTo>
                  <a:pt x="49" y="87"/>
                </a:lnTo>
                <a:lnTo>
                  <a:pt x="40" y="88"/>
                </a:lnTo>
                <a:lnTo>
                  <a:pt x="46" y="105"/>
                </a:lnTo>
                <a:lnTo>
                  <a:pt x="46" y="114"/>
                </a:lnTo>
                <a:lnTo>
                  <a:pt x="37" y="112"/>
                </a:lnTo>
                <a:lnTo>
                  <a:pt x="40" y="125"/>
                </a:lnTo>
                <a:lnTo>
                  <a:pt x="36" y="131"/>
                </a:lnTo>
                <a:lnTo>
                  <a:pt x="7" y="125"/>
                </a:lnTo>
                <a:lnTo>
                  <a:pt x="0" y="112"/>
                </a:lnTo>
                <a:lnTo>
                  <a:pt x="20" y="12"/>
                </a:lnTo>
                <a:lnTo>
                  <a:pt x="23" y="11"/>
                </a:lnTo>
                <a:lnTo>
                  <a:pt x="30" y="2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2868613" y="5260975"/>
            <a:ext cx="22225" cy="52388"/>
          </a:xfrm>
          <a:custGeom>
            <a:avLst/>
            <a:gdLst>
              <a:gd name="T0" fmla="*/ 2147483647 w 58"/>
              <a:gd name="T1" fmla="*/ 2147483647 h 131"/>
              <a:gd name="T2" fmla="*/ 2147483647 w 58"/>
              <a:gd name="T3" fmla="*/ 0 h 131"/>
              <a:gd name="T4" fmla="*/ 2147483647 w 58"/>
              <a:gd name="T5" fmla="*/ 2147483647 h 131"/>
              <a:gd name="T6" fmla="*/ 2147483647 w 58"/>
              <a:gd name="T7" fmla="*/ 2147483647 h 131"/>
              <a:gd name="T8" fmla="*/ 2147483647 w 58"/>
              <a:gd name="T9" fmla="*/ 2147483647 h 131"/>
              <a:gd name="T10" fmla="*/ 2147483647 w 58"/>
              <a:gd name="T11" fmla="*/ 2147483647 h 131"/>
              <a:gd name="T12" fmla="*/ 2147483647 w 58"/>
              <a:gd name="T13" fmla="*/ 2147483647 h 131"/>
              <a:gd name="T14" fmla="*/ 2147483647 w 58"/>
              <a:gd name="T15" fmla="*/ 2147483647 h 131"/>
              <a:gd name="T16" fmla="*/ 2147483647 w 58"/>
              <a:gd name="T17" fmla="*/ 2147483647 h 131"/>
              <a:gd name="T18" fmla="*/ 2147483647 w 58"/>
              <a:gd name="T19" fmla="*/ 2147483647 h 131"/>
              <a:gd name="T20" fmla="*/ 2147483647 w 58"/>
              <a:gd name="T21" fmla="*/ 2147483647 h 131"/>
              <a:gd name="T22" fmla="*/ 2147483647 w 58"/>
              <a:gd name="T23" fmla="*/ 2147483647 h 131"/>
              <a:gd name="T24" fmla="*/ 2147483647 w 58"/>
              <a:gd name="T25" fmla="*/ 2147483647 h 131"/>
              <a:gd name="T26" fmla="*/ 2147483647 w 58"/>
              <a:gd name="T27" fmla="*/ 2147483647 h 131"/>
              <a:gd name="T28" fmla="*/ 2147483647 w 58"/>
              <a:gd name="T29" fmla="*/ 2147483647 h 131"/>
              <a:gd name="T30" fmla="*/ 2147483647 w 58"/>
              <a:gd name="T31" fmla="*/ 2147483647 h 131"/>
              <a:gd name="T32" fmla="*/ 2147483647 w 58"/>
              <a:gd name="T33" fmla="*/ 2147483647 h 131"/>
              <a:gd name="T34" fmla="*/ 2147483647 w 58"/>
              <a:gd name="T35" fmla="*/ 2147483647 h 131"/>
              <a:gd name="T36" fmla="*/ 2147483647 w 58"/>
              <a:gd name="T37" fmla="*/ 2147483647 h 131"/>
              <a:gd name="T38" fmla="*/ 2147483647 w 58"/>
              <a:gd name="T39" fmla="*/ 2147483647 h 131"/>
              <a:gd name="T40" fmla="*/ 2147483647 w 58"/>
              <a:gd name="T41" fmla="*/ 2147483647 h 131"/>
              <a:gd name="T42" fmla="*/ 0 w 58"/>
              <a:gd name="T43" fmla="*/ 2147483647 h 131"/>
              <a:gd name="T44" fmla="*/ 2147483647 w 58"/>
              <a:gd name="T45" fmla="*/ 2147483647 h 131"/>
              <a:gd name="T46" fmla="*/ 2147483647 w 58"/>
              <a:gd name="T47" fmla="*/ 2147483647 h 131"/>
              <a:gd name="T48" fmla="*/ 2147483647 w 58"/>
              <a:gd name="T49" fmla="*/ 2147483647 h 1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8"/>
              <a:gd name="T76" fmla="*/ 0 h 131"/>
              <a:gd name="T77" fmla="*/ 58 w 58"/>
              <a:gd name="T78" fmla="*/ 131 h 1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8" h="131">
                <a:moveTo>
                  <a:pt x="30" y="2"/>
                </a:moveTo>
                <a:lnTo>
                  <a:pt x="32" y="0"/>
                </a:lnTo>
                <a:lnTo>
                  <a:pt x="33" y="12"/>
                </a:lnTo>
                <a:lnTo>
                  <a:pt x="41" y="11"/>
                </a:lnTo>
                <a:lnTo>
                  <a:pt x="46" y="12"/>
                </a:lnTo>
                <a:lnTo>
                  <a:pt x="58" y="51"/>
                </a:lnTo>
                <a:lnTo>
                  <a:pt x="49" y="54"/>
                </a:lnTo>
                <a:lnTo>
                  <a:pt x="44" y="64"/>
                </a:lnTo>
                <a:lnTo>
                  <a:pt x="40" y="63"/>
                </a:lnTo>
                <a:lnTo>
                  <a:pt x="37" y="68"/>
                </a:lnTo>
                <a:lnTo>
                  <a:pt x="37" y="72"/>
                </a:lnTo>
                <a:lnTo>
                  <a:pt x="41" y="79"/>
                </a:lnTo>
                <a:lnTo>
                  <a:pt x="46" y="80"/>
                </a:lnTo>
                <a:lnTo>
                  <a:pt x="49" y="87"/>
                </a:lnTo>
                <a:lnTo>
                  <a:pt x="40" y="88"/>
                </a:lnTo>
                <a:lnTo>
                  <a:pt x="46" y="105"/>
                </a:lnTo>
                <a:lnTo>
                  <a:pt x="46" y="114"/>
                </a:lnTo>
                <a:lnTo>
                  <a:pt x="37" y="112"/>
                </a:lnTo>
                <a:lnTo>
                  <a:pt x="40" y="125"/>
                </a:lnTo>
                <a:lnTo>
                  <a:pt x="36" y="131"/>
                </a:lnTo>
                <a:lnTo>
                  <a:pt x="7" y="125"/>
                </a:lnTo>
                <a:lnTo>
                  <a:pt x="0" y="112"/>
                </a:lnTo>
                <a:lnTo>
                  <a:pt x="20" y="12"/>
                </a:lnTo>
                <a:lnTo>
                  <a:pt x="23" y="11"/>
                </a:lnTo>
                <a:lnTo>
                  <a:pt x="30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2889250" y="5343525"/>
            <a:ext cx="15875" cy="17463"/>
          </a:xfrm>
          <a:custGeom>
            <a:avLst/>
            <a:gdLst>
              <a:gd name="T0" fmla="*/ 2147483647 w 39"/>
              <a:gd name="T1" fmla="*/ 0 h 45"/>
              <a:gd name="T2" fmla="*/ 2147483647 w 39"/>
              <a:gd name="T3" fmla="*/ 2147483647 h 45"/>
              <a:gd name="T4" fmla="*/ 2147483647 w 39"/>
              <a:gd name="T5" fmla="*/ 2147483647 h 45"/>
              <a:gd name="T6" fmla="*/ 2147483647 w 39"/>
              <a:gd name="T7" fmla="*/ 2147483647 h 45"/>
              <a:gd name="T8" fmla="*/ 2147483647 w 39"/>
              <a:gd name="T9" fmla="*/ 2147483647 h 45"/>
              <a:gd name="T10" fmla="*/ 2147483647 w 39"/>
              <a:gd name="T11" fmla="*/ 2147483647 h 45"/>
              <a:gd name="T12" fmla="*/ 2147483647 w 39"/>
              <a:gd name="T13" fmla="*/ 2147483647 h 45"/>
              <a:gd name="T14" fmla="*/ 2147483647 w 39"/>
              <a:gd name="T15" fmla="*/ 2147483647 h 45"/>
              <a:gd name="T16" fmla="*/ 2147483647 w 39"/>
              <a:gd name="T17" fmla="*/ 2147483647 h 45"/>
              <a:gd name="T18" fmla="*/ 2147483647 w 39"/>
              <a:gd name="T19" fmla="*/ 2147483647 h 45"/>
              <a:gd name="T20" fmla="*/ 2147483647 w 39"/>
              <a:gd name="T21" fmla="*/ 2147483647 h 45"/>
              <a:gd name="T22" fmla="*/ 0 w 39"/>
              <a:gd name="T23" fmla="*/ 2147483647 h 45"/>
              <a:gd name="T24" fmla="*/ 2147483647 w 39"/>
              <a:gd name="T25" fmla="*/ 0 h 4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9"/>
              <a:gd name="T40" fmla="*/ 0 h 45"/>
              <a:gd name="T41" fmla="*/ 39 w 39"/>
              <a:gd name="T42" fmla="*/ 45 h 4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9" h="45">
                <a:moveTo>
                  <a:pt x="25" y="0"/>
                </a:moveTo>
                <a:lnTo>
                  <a:pt x="26" y="4"/>
                </a:lnTo>
                <a:lnTo>
                  <a:pt x="35" y="8"/>
                </a:lnTo>
                <a:lnTo>
                  <a:pt x="38" y="13"/>
                </a:lnTo>
                <a:lnTo>
                  <a:pt x="39" y="17"/>
                </a:lnTo>
                <a:lnTo>
                  <a:pt x="37" y="23"/>
                </a:lnTo>
                <a:lnTo>
                  <a:pt x="37" y="35"/>
                </a:lnTo>
                <a:lnTo>
                  <a:pt x="26" y="42"/>
                </a:lnTo>
                <a:lnTo>
                  <a:pt x="19" y="45"/>
                </a:lnTo>
                <a:lnTo>
                  <a:pt x="11" y="42"/>
                </a:lnTo>
                <a:lnTo>
                  <a:pt x="2" y="26"/>
                </a:lnTo>
                <a:lnTo>
                  <a:pt x="0" y="18"/>
                </a:lnTo>
                <a:lnTo>
                  <a:pt x="25" y="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2889250" y="5343525"/>
            <a:ext cx="15875" cy="17463"/>
          </a:xfrm>
          <a:custGeom>
            <a:avLst/>
            <a:gdLst>
              <a:gd name="T0" fmla="*/ 2147483647 w 39"/>
              <a:gd name="T1" fmla="*/ 0 h 45"/>
              <a:gd name="T2" fmla="*/ 2147483647 w 39"/>
              <a:gd name="T3" fmla="*/ 2147483647 h 45"/>
              <a:gd name="T4" fmla="*/ 2147483647 w 39"/>
              <a:gd name="T5" fmla="*/ 2147483647 h 45"/>
              <a:gd name="T6" fmla="*/ 2147483647 w 39"/>
              <a:gd name="T7" fmla="*/ 2147483647 h 45"/>
              <a:gd name="T8" fmla="*/ 2147483647 w 39"/>
              <a:gd name="T9" fmla="*/ 2147483647 h 45"/>
              <a:gd name="T10" fmla="*/ 2147483647 w 39"/>
              <a:gd name="T11" fmla="*/ 2147483647 h 45"/>
              <a:gd name="T12" fmla="*/ 2147483647 w 39"/>
              <a:gd name="T13" fmla="*/ 2147483647 h 45"/>
              <a:gd name="T14" fmla="*/ 2147483647 w 39"/>
              <a:gd name="T15" fmla="*/ 2147483647 h 45"/>
              <a:gd name="T16" fmla="*/ 2147483647 w 39"/>
              <a:gd name="T17" fmla="*/ 2147483647 h 45"/>
              <a:gd name="T18" fmla="*/ 2147483647 w 39"/>
              <a:gd name="T19" fmla="*/ 2147483647 h 45"/>
              <a:gd name="T20" fmla="*/ 2147483647 w 39"/>
              <a:gd name="T21" fmla="*/ 2147483647 h 45"/>
              <a:gd name="T22" fmla="*/ 0 w 39"/>
              <a:gd name="T23" fmla="*/ 2147483647 h 45"/>
              <a:gd name="T24" fmla="*/ 2147483647 w 39"/>
              <a:gd name="T25" fmla="*/ 0 h 4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9"/>
              <a:gd name="T40" fmla="*/ 0 h 45"/>
              <a:gd name="T41" fmla="*/ 39 w 39"/>
              <a:gd name="T42" fmla="*/ 45 h 4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9" h="45">
                <a:moveTo>
                  <a:pt x="25" y="0"/>
                </a:moveTo>
                <a:lnTo>
                  <a:pt x="26" y="4"/>
                </a:lnTo>
                <a:lnTo>
                  <a:pt x="35" y="8"/>
                </a:lnTo>
                <a:lnTo>
                  <a:pt x="38" y="13"/>
                </a:lnTo>
                <a:lnTo>
                  <a:pt x="39" y="17"/>
                </a:lnTo>
                <a:lnTo>
                  <a:pt x="37" y="23"/>
                </a:lnTo>
                <a:lnTo>
                  <a:pt x="37" y="35"/>
                </a:lnTo>
                <a:lnTo>
                  <a:pt x="26" y="42"/>
                </a:lnTo>
                <a:lnTo>
                  <a:pt x="19" y="45"/>
                </a:lnTo>
                <a:lnTo>
                  <a:pt x="11" y="42"/>
                </a:lnTo>
                <a:lnTo>
                  <a:pt x="2" y="26"/>
                </a:lnTo>
                <a:lnTo>
                  <a:pt x="0" y="18"/>
                </a:lnTo>
                <a:lnTo>
                  <a:pt x="25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2870200" y="5351463"/>
            <a:ext cx="7938" cy="3175"/>
          </a:xfrm>
          <a:custGeom>
            <a:avLst/>
            <a:gdLst>
              <a:gd name="T0" fmla="*/ 0 w 19"/>
              <a:gd name="T1" fmla="*/ 0 h 12"/>
              <a:gd name="T2" fmla="*/ 2147483647 w 19"/>
              <a:gd name="T3" fmla="*/ 0 h 12"/>
              <a:gd name="T4" fmla="*/ 2147483647 w 19"/>
              <a:gd name="T5" fmla="*/ 2147483647 h 12"/>
              <a:gd name="T6" fmla="*/ 2147483647 w 19"/>
              <a:gd name="T7" fmla="*/ 2147483647 h 12"/>
              <a:gd name="T8" fmla="*/ 2147483647 w 19"/>
              <a:gd name="T9" fmla="*/ 2147483647 h 12"/>
              <a:gd name="T10" fmla="*/ 2147483647 w 19"/>
              <a:gd name="T11" fmla="*/ 2147483647 h 12"/>
              <a:gd name="T12" fmla="*/ 0 w 19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"/>
              <a:gd name="T22" fmla="*/ 0 h 12"/>
              <a:gd name="T23" fmla="*/ 19 w 19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" h="12">
                <a:moveTo>
                  <a:pt x="0" y="0"/>
                </a:moveTo>
                <a:lnTo>
                  <a:pt x="10" y="0"/>
                </a:lnTo>
                <a:lnTo>
                  <a:pt x="18" y="3"/>
                </a:lnTo>
                <a:lnTo>
                  <a:pt x="19" y="5"/>
                </a:lnTo>
                <a:lnTo>
                  <a:pt x="5" y="12"/>
                </a:lnTo>
                <a:lnTo>
                  <a:pt x="1" y="5"/>
                </a:lnTo>
                <a:lnTo>
                  <a:pt x="0" y="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2870200" y="5351463"/>
            <a:ext cx="7938" cy="3175"/>
          </a:xfrm>
          <a:custGeom>
            <a:avLst/>
            <a:gdLst>
              <a:gd name="T0" fmla="*/ 0 w 19"/>
              <a:gd name="T1" fmla="*/ 0 h 12"/>
              <a:gd name="T2" fmla="*/ 2147483647 w 19"/>
              <a:gd name="T3" fmla="*/ 0 h 12"/>
              <a:gd name="T4" fmla="*/ 2147483647 w 19"/>
              <a:gd name="T5" fmla="*/ 2147483647 h 12"/>
              <a:gd name="T6" fmla="*/ 2147483647 w 19"/>
              <a:gd name="T7" fmla="*/ 2147483647 h 12"/>
              <a:gd name="T8" fmla="*/ 2147483647 w 19"/>
              <a:gd name="T9" fmla="*/ 2147483647 h 12"/>
              <a:gd name="T10" fmla="*/ 2147483647 w 19"/>
              <a:gd name="T11" fmla="*/ 2147483647 h 12"/>
              <a:gd name="T12" fmla="*/ 0 w 19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"/>
              <a:gd name="T22" fmla="*/ 0 h 12"/>
              <a:gd name="T23" fmla="*/ 19 w 19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" h="12">
                <a:moveTo>
                  <a:pt x="0" y="0"/>
                </a:moveTo>
                <a:lnTo>
                  <a:pt x="10" y="0"/>
                </a:lnTo>
                <a:lnTo>
                  <a:pt x="18" y="3"/>
                </a:lnTo>
                <a:lnTo>
                  <a:pt x="19" y="5"/>
                </a:lnTo>
                <a:lnTo>
                  <a:pt x="5" y="12"/>
                </a:lnTo>
                <a:lnTo>
                  <a:pt x="1" y="5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2870200" y="5359400"/>
            <a:ext cx="7938" cy="4763"/>
          </a:xfrm>
          <a:custGeom>
            <a:avLst/>
            <a:gdLst>
              <a:gd name="T0" fmla="*/ 2147483647 w 21"/>
              <a:gd name="T1" fmla="*/ 2147483647 h 10"/>
              <a:gd name="T2" fmla="*/ 0 w 21"/>
              <a:gd name="T3" fmla="*/ 2147483647 h 10"/>
              <a:gd name="T4" fmla="*/ 2147483647 w 21"/>
              <a:gd name="T5" fmla="*/ 2147483647 h 10"/>
              <a:gd name="T6" fmla="*/ 2147483647 w 21"/>
              <a:gd name="T7" fmla="*/ 0 h 10"/>
              <a:gd name="T8" fmla="*/ 2147483647 w 21"/>
              <a:gd name="T9" fmla="*/ 2147483647 h 10"/>
              <a:gd name="T10" fmla="*/ 2147483647 w 21"/>
              <a:gd name="T11" fmla="*/ 2147483647 h 10"/>
              <a:gd name="T12" fmla="*/ 2147483647 w 21"/>
              <a:gd name="T13" fmla="*/ 2147483647 h 10"/>
              <a:gd name="T14" fmla="*/ 2147483647 w 21"/>
              <a:gd name="T15" fmla="*/ 2147483647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"/>
              <a:gd name="T25" fmla="*/ 0 h 10"/>
              <a:gd name="T26" fmla="*/ 21 w 21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" h="10">
                <a:moveTo>
                  <a:pt x="7" y="10"/>
                </a:moveTo>
                <a:lnTo>
                  <a:pt x="0" y="8"/>
                </a:lnTo>
                <a:lnTo>
                  <a:pt x="2" y="4"/>
                </a:lnTo>
                <a:lnTo>
                  <a:pt x="10" y="0"/>
                </a:lnTo>
                <a:lnTo>
                  <a:pt x="19" y="1"/>
                </a:lnTo>
                <a:lnTo>
                  <a:pt x="21" y="3"/>
                </a:lnTo>
                <a:lnTo>
                  <a:pt x="21" y="4"/>
                </a:lnTo>
                <a:lnTo>
                  <a:pt x="7" y="1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2870200" y="5359400"/>
            <a:ext cx="7938" cy="4763"/>
          </a:xfrm>
          <a:custGeom>
            <a:avLst/>
            <a:gdLst>
              <a:gd name="T0" fmla="*/ 2147483647 w 21"/>
              <a:gd name="T1" fmla="*/ 2147483647 h 10"/>
              <a:gd name="T2" fmla="*/ 0 w 21"/>
              <a:gd name="T3" fmla="*/ 2147483647 h 10"/>
              <a:gd name="T4" fmla="*/ 2147483647 w 21"/>
              <a:gd name="T5" fmla="*/ 2147483647 h 10"/>
              <a:gd name="T6" fmla="*/ 2147483647 w 21"/>
              <a:gd name="T7" fmla="*/ 0 h 10"/>
              <a:gd name="T8" fmla="*/ 2147483647 w 21"/>
              <a:gd name="T9" fmla="*/ 2147483647 h 10"/>
              <a:gd name="T10" fmla="*/ 2147483647 w 21"/>
              <a:gd name="T11" fmla="*/ 2147483647 h 10"/>
              <a:gd name="T12" fmla="*/ 2147483647 w 21"/>
              <a:gd name="T13" fmla="*/ 2147483647 h 10"/>
              <a:gd name="T14" fmla="*/ 2147483647 w 21"/>
              <a:gd name="T15" fmla="*/ 2147483647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"/>
              <a:gd name="T25" fmla="*/ 0 h 10"/>
              <a:gd name="T26" fmla="*/ 21 w 21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" h="10">
                <a:moveTo>
                  <a:pt x="7" y="10"/>
                </a:moveTo>
                <a:lnTo>
                  <a:pt x="0" y="8"/>
                </a:lnTo>
                <a:lnTo>
                  <a:pt x="2" y="4"/>
                </a:lnTo>
                <a:lnTo>
                  <a:pt x="10" y="0"/>
                </a:lnTo>
                <a:lnTo>
                  <a:pt x="19" y="1"/>
                </a:lnTo>
                <a:lnTo>
                  <a:pt x="21" y="3"/>
                </a:lnTo>
                <a:lnTo>
                  <a:pt x="21" y="4"/>
                </a:lnTo>
                <a:lnTo>
                  <a:pt x="7" y="1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2871788" y="5364163"/>
            <a:ext cx="11112" cy="6350"/>
          </a:xfrm>
          <a:custGeom>
            <a:avLst/>
            <a:gdLst>
              <a:gd name="T0" fmla="*/ 2147483647 w 26"/>
              <a:gd name="T1" fmla="*/ 2147483647 h 15"/>
              <a:gd name="T2" fmla="*/ 0 w 26"/>
              <a:gd name="T3" fmla="*/ 2147483647 h 15"/>
              <a:gd name="T4" fmla="*/ 2147483647 w 26"/>
              <a:gd name="T5" fmla="*/ 2147483647 h 15"/>
              <a:gd name="T6" fmla="*/ 2147483647 w 26"/>
              <a:gd name="T7" fmla="*/ 0 h 15"/>
              <a:gd name="T8" fmla="*/ 2147483647 w 26"/>
              <a:gd name="T9" fmla="*/ 2147483647 h 15"/>
              <a:gd name="T10" fmla="*/ 2147483647 w 26"/>
              <a:gd name="T11" fmla="*/ 2147483647 h 15"/>
              <a:gd name="T12" fmla="*/ 2147483647 w 26"/>
              <a:gd name="T13" fmla="*/ 2147483647 h 15"/>
              <a:gd name="T14" fmla="*/ 2147483647 w 26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"/>
              <a:gd name="T25" fmla="*/ 0 h 15"/>
              <a:gd name="T26" fmla="*/ 26 w 26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" h="15">
                <a:moveTo>
                  <a:pt x="3" y="2"/>
                </a:moveTo>
                <a:lnTo>
                  <a:pt x="0" y="2"/>
                </a:lnTo>
                <a:lnTo>
                  <a:pt x="2" y="1"/>
                </a:lnTo>
                <a:lnTo>
                  <a:pt x="22" y="0"/>
                </a:lnTo>
                <a:lnTo>
                  <a:pt x="26" y="7"/>
                </a:lnTo>
                <a:lnTo>
                  <a:pt x="26" y="15"/>
                </a:lnTo>
                <a:lnTo>
                  <a:pt x="12" y="5"/>
                </a:lnTo>
                <a:lnTo>
                  <a:pt x="3" y="2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2871788" y="5364163"/>
            <a:ext cx="11112" cy="6350"/>
          </a:xfrm>
          <a:custGeom>
            <a:avLst/>
            <a:gdLst>
              <a:gd name="T0" fmla="*/ 2147483647 w 26"/>
              <a:gd name="T1" fmla="*/ 2147483647 h 15"/>
              <a:gd name="T2" fmla="*/ 0 w 26"/>
              <a:gd name="T3" fmla="*/ 2147483647 h 15"/>
              <a:gd name="T4" fmla="*/ 2147483647 w 26"/>
              <a:gd name="T5" fmla="*/ 2147483647 h 15"/>
              <a:gd name="T6" fmla="*/ 2147483647 w 26"/>
              <a:gd name="T7" fmla="*/ 0 h 15"/>
              <a:gd name="T8" fmla="*/ 2147483647 w 26"/>
              <a:gd name="T9" fmla="*/ 2147483647 h 15"/>
              <a:gd name="T10" fmla="*/ 2147483647 w 26"/>
              <a:gd name="T11" fmla="*/ 2147483647 h 15"/>
              <a:gd name="T12" fmla="*/ 2147483647 w 26"/>
              <a:gd name="T13" fmla="*/ 2147483647 h 15"/>
              <a:gd name="T14" fmla="*/ 2147483647 w 26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"/>
              <a:gd name="T25" fmla="*/ 0 h 15"/>
              <a:gd name="T26" fmla="*/ 26 w 26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" h="15">
                <a:moveTo>
                  <a:pt x="3" y="2"/>
                </a:moveTo>
                <a:lnTo>
                  <a:pt x="0" y="2"/>
                </a:lnTo>
                <a:lnTo>
                  <a:pt x="2" y="1"/>
                </a:lnTo>
                <a:lnTo>
                  <a:pt x="22" y="0"/>
                </a:lnTo>
                <a:lnTo>
                  <a:pt x="26" y="7"/>
                </a:lnTo>
                <a:lnTo>
                  <a:pt x="26" y="15"/>
                </a:lnTo>
                <a:lnTo>
                  <a:pt x="12" y="5"/>
                </a:lnTo>
                <a:lnTo>
                  <a:pt x="3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2873375" y="5368925"/>
            <a:ext cx="6350" cy="4763"/>
          </a:xfrm>
          <a:custGeom>
            <a:avLst/>
            <a:gdLst>
              <a:gd name="T0" fmla="*/ 0 w 17"/>
              <a:gd name="T1" fmla="*/ 0 h 13"/>
              <a:gd name="T2" fmla="*/ 2147483647 w 17"/>
              <a:gd name="T3" fmla="*/ 2147483647 h 13"/>
              <a:gd name="T4" fmla="*/ 2147483647 w 17"/>
              <a:gd name="T5" fmla="*/ 2147483647 h 13"/>
              <a:gd name="T6" fmla="*/ 2147483647 w 17"/>
              <a:gd name="T7" fmla="*/ 2147483647 h 13"/>
              <a:gd name="T8" fmla="*/ 0 w 17"/>
              <a:gd name="T9" fmla="*/ 0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3"/>
              <a:gd name="T17" fmla="*/ 17 w 17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3">
                <a:moveTo>
                  <a:pt x="0" y="0"/>
                </a:moveTo>
                <a:lnTo>
                  <a:pt x="9" y="4"/>
                </a:lnTo>
                <a:lnTo>
                  <a:pt x="17" y="13"/>
                </a:lnTo>
                <a:lnTo>
                  <a:pt x="6" y="7"/>
                </a:lnTo>
                <a:lnTo>
                  <a:pt x="0" y="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2873375" y="5368925"/>
            <a:ext cx="6350" cy="4763"/>
          </a:xfrm>
          <a:custGeom>
            <a:avLst/>
            <a:gdLst>
              <a:gd name="T0" fmla="*/ 0 w 17"/>
              <a:gd name="T1" fmla="*/ 0 h 13"/>
              <a:gd name="T2" fmla="*/ 2147483647 w 17"/>
              <a:gd name="T3" fmla="*/ 2147483647 h 13"/>
              <a:gd name="T4" fmla="*/ 2147483647 w 17"/>
              <a:gd name="T5" fmla="*/ 2147483647 h 13"/>
              <a:gd name="T6" fmla="*/ 2147483647 w 17"/>
              <a:gd name="T7" fmla="*/ 2147483647 h 13"/>
              <a:gd name="T8" fmla="*/ 0 w 17"/>
              <a:gd name="T9" fmla="*/ 0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3"/>
              <a:gd name="T17" fmla="*/ 17 w 17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3">
                <a:moveTo>
                  <a:pt x="0" y="0"/>
                </a:moveTo>
                <a:lnTo>
                  <a:pt x="9" y="4"/>
                </a:lnTo>
                <a:lnTo>
                  <a:pt x="17" y="13"/>
                </a:lnTo>
                <a:lnTo>
                  <a:pt x="6" y="7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2879725" y="5386388"/>
            <a:ext cx="3175" cy="6350"/>
          </a:xfrm>
          <a:custGeom>
            <a:avLst/>
            <a:gdLst>
              <a:gd name="T0" fmla="*/ 2147483647 w 7"/>
              <a:gd name="T1" fmla="*/ 2147483647 h 14"/>
              <a:gd name="T2" fmla="*/ 2147483647 w 7"/>
              <a:gd name="T3" fmla="*/ 0 h 14"/>
              <a:gd name="T4" fmla="*/ 2147483647 w 7"/>
              <a:gd name="T5" fmla="*/ 2147483647 h 14"/>
              <a:gd name="T6" fmla="*/ 2147483647 w 7"/>
              <a:gd name="T7" fmla="*/ 2147483647 h 14"/>
              <a:gd name="T8" fmla="*/ 2147483647 w 7"/>
              <a:gd name="T9" fmla="*/ 2147483647 h 14"/>
              <a:gd name="T10" fmla="*/ 0 w 7"/>
              <a:gd name="T11" fmla="*/ 2147483647 h 14"/>
              <a:gd name="T12" fmla="*/ 2147483647 w 7"/>
              <a:gd name="T13" fmla="*/ 2147483647 h 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4"/>
              <a:gd name="T23" fmla="*/ 7 w 7"/>
              <a:gd name="T24" fmla="*/ 14 h 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4">
                <a:moveTo>
                  <a:pt x="1" y="2"/>
                </a:moveTo>
                <a:lnTo>
                  <a:pt x="3" y="0"/>
                </a:lnTo>
                <a:lnTo>
                  <a:pt x="6" y="4"/>
                </a:lnTo>
                <a:lnTo>
                  <a:pt x="7" y="13"/>
                </a:lnTo>
                <a:lnTo>
                  <a:pt x="1" y="14"/>
                </a:lnTo>
                <a:lnTo>
                  <a:pt x="0" y="7"/>
                </a:lnTo>
                <a:lnTo>
                  <a:pt x="1" y="2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2879725" y="5386388"/>
            <a:ext cx="3175" cy="6350"/>
          </a:xfrm>
          <a:custGeom>
            <a:avLst/>
            <a:gdLst>
              <a:gd name="T0" fmla="*/ 2147483647 w 7"/>
              <a:gd name="T1" fmla="*/ 2147483647 h 14"/>
              <a:gd name="T2" fmla="*/ 2147483647 w 7"/>
              <a:gd name="T3" fmla="*/ 0 h 14"/>
              <a:gd name="T4" fmla="*/ 2147483647 w 7"/>
              <a:gd name="T5" fmla="*/ 2147483647 h 14"/>
              <a:gd name="T6" fmla="*/ 2147483647 w 7"/>
              <a:gd name="T7" fmla="*/ 2147483647 h 14"/>
              <a:gd name="T8" fmla="*/ 2147483647 w 7"/>
              <a:gd name="T9" fmla="*/ 2147483647 h 14"/>
              <a:gd name="T10" fmla="*/ 0 w 7"/>
              <a:gd name="T11" fmla="*/ 2147483647 h 14"/>
              <a:gd name="T12" fmla="*/ 2147483647 w 7"/>
              <a:gd name="T13" fmla="*/ 2147483647 h 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4"/>
              <a:gd name="T23" fmla="*/ 7 w 7"/>
              <a:gd name="T24" fmla="*/ 14 h 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4">
                <a:moveTo>
                  <a:pt x="1" y="2"/>
                </a:moveTo>
                <a:lnTo>
                  <a:pt x="3" y="0"/>
                </a:lnTo>
                <a:lnTo>
                  <a:pt x="6" y="4"/>
                </a:lnTo>
                <a:lnTo>
                  <a:pt x="7" y="13"/>
                </a:lnTo>
                <a:lnTo>
                  <a:pt x="1" y="14"/>
                </a:lnTo>
                <a:lnTo>
                  <a:pt x="0" y="7"/>
                </a:lnTo>
                <a:lnTo>
                  <a:pt x="1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2862263" y="5445125"/>
            <a:ext cx="9525" cy="6350"/>
          </a:xfrm>
          <a:custGeom>
            <a:avLst/>
            <a:gdLst>
              <a:gd name="T0" fmla="*/ 2147483647 w 20"/>
              <a:gd name="T1" fmla="*/ 2147483647 h 19"/>
              <a:gd name="T2" fmla="*/ 2147483647 w 20"/>
              <a:gd name="T3" fmla="*/ 2147483647 h 19"/>
              <a:gd name="T4" fmla="*/ 0 w 20"/>
              <a:gd name="T5" fmla="*/ 2147483647 h 19"/>
              <a:gd name="T6" fmla="*/ 0 w 20"/>
              <a:gd name="T7" fmla="*/ 2147483647 h 19"/>
              <a:gd name="T8" fmla="*/ 2147483647 w 20"/>
              <a:gd name="T9" fmla="*/ 2147483647 h 19"/>
              <a:gd name="T10" fmla="*/ 2147483647 w 20"/>
              <a:gd name="T11" fmla="*/ 0 h 19"/>
              <a:gd name="T12" fmla="*/ 2147483647 w 20"/>
              <a:gd name="T13" fmla="*/ 2147483647 h 19"/>
              <a:gd name="T14" fmla="*/ 2147483647 w 20"/>
              <a:gd name="T15" fmla="*/ 2147483647 h 19"/>
              <a:gd name="T16" fmla="*/ 2147483647 w 20"/>
              <a:gd name="T17" fmla="*/ 2147483647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9"/>
              <a:gd name="T29" fmla="*/ 20 w 20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9">
                <a:moveTo>
                  <a:pt x="19" y="17"/>
                </a:moveTo>
                <a:lnTo>
                  <a:pt x="10" y="19"/>
                </a:lnTo>
                <a:lnTo>
                  <a:pt x="0" y="13"/>
                </a:lnTo>
                <a:lnTo>
                  <a:pt x="0" y="7"/>
                </a:lnTo>
                <a:lnTo>
                  <a:pt x="5" y="3"/>
                </a:lnTo>
                <a:lnTo>
                  <a:pt x="9" y="0"/>
                </a:lnTo>
                <a:lnTo>
                  <a:pt x="18" y="8"/>
                </a:lnTo>
                <a:lnTo>
                  <a:pt x="20" y="16"/>
                </a:lnTo>
                <a:lnTo>
                  <a:pt x="19" y="17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2862263" y="5445125"/>
            <a:ext cx="9525" cy="6350"/>
          </a:xfrm>
          <a:custGeom>
            <a:avLst/>
            <a:gdLst>
              <a:gd name="T0" fmla="*/ 2147483647 w 20"/>
              <a:gd name="T1" fmla="*/ 2147483647 h 19"/>
              <a:gd name="T2" fmla="*/ 2147483647 w 20"/>
              <a:gd name="T3" fmla="*/ 2147483647 h 19"/>
              <a:gd name="T4" fmla="*/ 0 w 20"/>
              <a:gd name="T5" fmla="*/ 2147483647 h 19"/>
              <a:gd name="T6" fmla="*/ 0 w 20"/>
              <a:gd name="T7" fmla="*/ 2147483647 h 19"/>
              <a:gd name="T8" fmla="*/ 2147483647 w 20"/>
              <a:gd name="T9" fmla="*/ 2147483647 h 19"/>
              <a:gd name="T10" fmla="*/ 2147483647 w 20"/>
              <a:gd name="T11" fmla="*/ 0 h 19"/>
              <a:gd name="T12" fmla="*/ 2147483647 w 20"/>
              <a:gd name="T13" fmla="*/ 2147483647 h 19"/>
              <a:gd name="T14" fmla="*/ 2147483647 w 20"/>
              <a:gd name="T15" fmla="*/ 2147483647 h 19"/>
              <a:gd name="T16" fmla="*/ 2147483647 w 20"/>
              <a:gd name="T17" fmla="*/ 2147483647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9"/>
              <a:gd name="T29" fmla="*/ 20 w 20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9">
                <a:moveTo>
                  <a:pt x="19" y="17"/>
                </a:moveTo>
                <a:lnTo>
                  <a:pt x="10" y="19"/>
                </a:lnTo>
                <a:lnTo>
                  <a:pt x="0" y="13"/>
                </a:lnTo>
                <a:lnTo>
                  <a:pt x="0" y="7"/>
                </a:lnTo>
                <a:lnTo>
                  <a:pt x="5" y="3"/>
                </a:lnTo>
                <a:lnTo>
                  <a:pt x="9" y="0"/>
                </a:lnTo>
                <a:lnTo>
                  <a:pt x="18" y="8"/>
                </a:lnTo>
                <a:lnTo>
                  <a:pt x="20" y="16"/>
                </a:lnTo>
                <a:lnTo>
                  <a:pt x="19" y="1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2847975" y="5449888"/>
            <a:ext cx="6350" cy="4762"/>
          </a:xfrm>
          <a:custGeom>
            <a:avLst/>
            <a:gdLst>
              <a:gd name="T0" fmla="*/ 2147483647 w 17"/>
              <a:gd name="T1" fmla="*/ 0 h 12"/>
              <a:gd name="T2" fmla="*/ 2147483647 w 17"/>
              <a:gd name="T3" fmla="*/ 2147483647 h 12"/>
              <a:gd name="T4" fmla="*/ 2147483647 w 17"/>
              <a:gd name="T5" fmla="*/ 2147483647 h 12"/>
              <a:gd name="T6" fmla="*/ 2147483647 w 17"/>
              <a:gd name="T7" fmla="*/ 2147483647 h 12"/>
              <a:gd name="T8" fmla="*/ 0 w 17"/>
              <a:gd name="T9" fmla="*/ 2147483647 h 12"/>
              <a:gd name="T10" fmla="*/ 2147483647 w 17"/>
              <a:gd name="T11" fmla="*/ 2147483647 h 12"/>
              <a:gd name="T12" fmla="*/ 2147483647 w 17"/>
              <a:gd name="T13" fmla="*/ 0 h 12"/>
              <a:gd name="T14" fmla="*/ 2147483647 w 17"/>
              <a:gd name="T15" fmla="*/ 0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12"/>
              <a:gd name="T26" fmla="*/ 17 w 17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12">
                <a:moveTo>
                  <a:pt x="17" y="0"/>
                </a:moveTo>
                <a:lnTo>
                  <a:pt x="17" y="4"/>
                </a:lnTo>
                <a:lnTo>
                  <a:pt x="14" y="10"/>
                </a:lnTo>
                <a:lnTo>
                  <a:pt x="5" y="12"/>
                </a:lnTo>
                <a:lnTo>
                  <a:pt x="0" y="9"/>
                </a:lnTo>
                <a:lnTo>
                  <a:pt x="2" y="4"/>
                </a:lnTo>
                <a:lnTo>
                  <a:pt x="12" y="0"/>
                </a:lnTo>
                <a:lnTo>
                  <a:pt x="17" y="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2847975" y="5449888"/>
            <a:ext cx="6350" cy="4762"/>
          </a:xfrm>
          <a:custGeom>
            <a:avLst/>
            <a:gdLst>
              <a:gd name="T0" fmla="*/ 2147483647 w 17"/>
              <a:gd name="T1" fmla="*/ 0 h 12"/>
              <a:gd name="T2" fmla="*/ 2147483647 w 17"/>
              <a:gd name="T3" fmla="*/ 2147483647 h 12"/>
              <a:gd name="T4" fmla="*/ 2147483647 w 17"/>
              <a:gd name="T5" fmla="*/ 2147483647 h 12"/>
              <a:gd name="T6" fmla="*/ 2147483647 w 17"/>
              <a:gd name="T7" fmla="*/ 2147483647 h 12"/>
              <a:gd name="T8" fmla="*/ 0 w 17"/>
              <a:gd name="T9" fmla="*/ 2147483647 h 12"/>
              <a:gd name="T10" fmla="*/ 2147483647 w 17"/>
              <a:gd name="T11" fmla="*/ 2147483647 h 12"/>
              <a:gd name="T12" fmla="*/ 2147483647 w 17"/>
              <a:gd name="T13" fmla="*/ 0 h 12"/>
              <a:gd name="T14" fmla="*/ 2147483647 w 17"/>
              <a:gd name="T15" fmla="*/ 0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12"/>
              <a:gd name="T26" fmla="*/ 17 w 17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12">
                <a:moveTo>
                  <a:pt x="17" y="0"/>
                </a:moveTo>
                <a:lnTo>
                  <a:pt x="17" y="4"/>
                </a:lnTo>
                <a:lnTo>
                  <a:pt x="14" y="10"/>
                </a:lnTo>
                <a:lnTo>
                  <a:pt x="5" y="12"/>
                </a:lnTo>
                <a:lnTo>
                  <a:pt x="0" y="9"/>
                </a:lnTo>
                <a:lnTo>
                  <a:pt x="2" y="4"/>
                </a:lnTo>
                <a:lnTo>
                  <a:pt x="12" y="0"/>
                </a:lnTo>
                <a:lnTo>
                  <a:pt x="17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2851150" y="5462588"/>
            <a:ext cx="7938" cy="7937"/>
          </a:xfrm>
          <a:custGeom>
            <a:avLst/>
            <a:gdLst>
              <a:gd name="T0" fmla="*/ 0 w 19"/>
              <a:gd name="T1" fmla="*/ 2147483647 h 22"/>
              <a:gd name="T2" fmla="*/ 0 w 19"/>
              <a:gd name="T3" fmla="*/ 0 h 22"/>
              <a:gd name="T4" fmla="*/ 2147483647 w 19"/>
              <a:gd name="T5" fmla="*/ 2147483647 h 22"/>
              <a:gd name="T6" fmla="*/ 2147483647 w 19"/>
              <a:gd name="T7" fmla="*/ 2147483647 h 22"/>
              <a:gd name="T8" fmla="*/ 2147483647 w 19"/>
              <a:gd name="T9" fmla="*/ 2147483647 h 22"/>
              <a:gd name="T10" fmla="*/ 2147483647 w 19"/>
              <a:gd name="T11" fmla="*/ 2147483647 h 22"/>
              <a:gd name="T12" fmla="*/ 2147483647 w 19"/>
              <a:gd name="T13" fmla="*/ 2147483647 h 22"/>
              <a:gd name="T14" fmla="*/ 0 w 19"/>
              <a:gd name="T15" fmla="*/ 2147483647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"/>
              <a:gd name="T25" fmla="*/ 0 h 22"/>
              <a:gd name="T26" fmla="*/ 19 w 19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" h="22">
                <a:moveTo>
                  <a:pt x="0" y="1"/>
                </a:moveTo>
                <a:lnTo>
                  <a:pt x="0" y="0"/>
                </a:lnTo>
                <a:lnTo>
                  <a:pt x="18" y="6"/>
                </a:lnTo>
                <a:lnTo>
                  <a:pt x="19" y="10"/>
                </a:lnTo>
                <a:lnTo>
                  <a:pt x="19" y="18"/>
                </a:lnTo>
                <a:lnTo>
                  <a:pt x="16" y="20"/>
                </a:lnTo>
                <a:lnTo>
                  <a:pt x="10" y="22"/>
                </a:lnTo>
                <a:lnTo>
                  <a:pt x="0" y="1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2851150" y="5462588"/>
            <a:ext cx="7938" cy="7937"/>
          </a:xfrm>
          <a:custGeom>
            <a:avLst/>
            <a:gdLst>
              <a:gd name="T0" fmla="*/ 0 w 19"/>
              <a:gd name="T1" fmla="*/ 2147483647 h 22"/>
              <a:gd name="T2" fmla="*/ 0 w 19"/>
              <a:gd name="T3" fmla="*/ 0 h 22"/>
              <a:gd name="T4" fmla="*/ 2147483647 w 19"/>
              <a:gd name="T5" fmla="*/ 2147483647 h 22"/>
              <a:gd name="T6" fmla="*/ 2147483647 w 19"/>
              <a:gd name="T7" fmla="*/ 2147483647 h 22"/>
              <a:gd name="T8" fmla="*/ 2147483647 w 19"/>
              <a:gd name="T9" fmla="*/ 2147483647 h 22"/>
              <a:gd name="T10" fmla="*/ 2147483647 w 19"/>
              <a:gd name="T11" fmla="*/ 2147483647 h 22"/>
              <a:gd name="T12" fmla="*/ 2147483647 w 19"/>
              <a:gd name="T13" fmla="*/ 2147483647 h 22"/>
              <a:gd name="T14" fmla="*/ 0 w 19"/>
              <a:gd name="T15" fmla="*/ 2147483647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"/>
              <a:gd name="T25" fmla="*/ 0 h 22"/>
              <a:gd name="T26" fmla="*/ 19 w 19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" h="22">
                <a:moveTo>
                  <a:pt x="0" y="1"/>
                </a:moveTo>
                <a:lnTo>
                  <a:pt x="0" y="0"/>
                </a:lnTo>
                <a:lnTo>
                  <a:pt x="18" y="6"/>
                </a:lnTo>
                <a:lnTo>
                  <a:pt x="19" y="10"/>
                </a:lnTo>
                <a:lnTo>
                  <a:pt x="19" y="18"/>
                </a:lnTo>
                <a:lnTo>
                  <a:pt x="16" y="20"/>
                </a:lnTo>
                <a:lnTo>
                  <a:pt x="10" y="22"/>
                </a:lnTo>
                <a:lnTo>
                  <a:pt x="0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2844800" y="5459413"/>
            <a:ext cx="7938" cy="20637"/>
          </a:xfrm>
          <a:custGeom>
            <a:avLst/>
            <a:gdLst>
              <a:gd name="T0" fmla="*/ 2147483647 w 23"/>
              <a:gd name="T1" fmla="*/ 2147483647 h 49"/>
              <a:gd name="T2" fmla="*/ 0 w 23"/>
              <a:gd name="T3" fmla="*/ 2147483647 h 49"/>
              <a:gd name="T4" fmla="*/ 2147483647 w 23"/>
              <a:gd name="T5" fmla="*/ 0 h 49"/>
              <a:gd name="T6" fmla="*/ 2147483647 w 23"/>
              <a:gd name="T7" fmla="*/ 2147483647 h 49"/>
              <a:gd name="T8" fmla="*/ 2147483647 w 23"/>
              <a:gd name="T9" fmla="*/ 2147483647 h 49"/>
              <a:gd name="T10" fmla="*/ 2147483647 w 23"/>
              <a:gd name="T11" fmla="*/ 2147483647 h 49"/>
              <a:gd name="T12" fmla="*/ 2147483647 w 23"/>
              <a:gd name="T13" fmla="*/ 2147483647 h 49"/>
              <a:gd name="T14" fmla="*/ 2147483647 w 23"/>
              <a:gd name="T15" fmla="*/ 2147483647 h 49"/>
              <a:gd name="T16" fmla="*/ 2147483647 w 23"/>
              <a:gd name="T17" fmla="*/ 2147483647 h 49"/>
              <a:gd name="T18" fmla="*/ 2147483647 w 23"/>
              <a:gd name="T19" fmla="*/ 2147483647 h 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"/>
              <a:gd name="T31" fmla="*/ 0 h 49"/>
              <a:gd name="T32" fmla="*/ 23 w 23"/>
              <a:gd name="T33" fmla="*/ 49 h 4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" h="49">
                <a:moveTo>
                  <a:pt x="1" y="13"/>
                </a:moveTo>
                <a:lnTo>
                  <a:pt x="0" y="4"/>
                </a:lnTo>
                <a:lnTo>
                  <a:pt x="7" y="0"/>
                </a:lnTo>
                <a:lnTo>
                  <a:pt x="23" y="41"/>
                </a:lnTo>
                <a:lnTo>
                  <a:pt x="23" y="46"/>
                </a:lnTo>
                <a:lnTo>
                  <a:pt x="20" y="49"/>
                </a:lnTo>
                <a:lnTo>
                  <a:pt x="16" y="43"/>
                </a:lnTo>
                <a:lnTo>
                  <a:pt x="14" y="33"/>
                </a:lnTo>
                <a:lnTo>
                  <a:pt x="5" y="23"/>
                </a:lnTo>
                <a:lnTo>
                  <a:pt x="1" y="13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2844800" y="5459413"/>
            <a:ext cx="7938" cy="20637"/>
          </a:xfrm>
          <a:custGeom>
            <a:avLst/>
            <a:gdLst>
              <a:gd name="T0" fmla="*/ 2147483647 w 23"/>
              <a:gd name="T1" fmla="*/ 2147483647 h 49"/>
              <a:gd name="T2" fmla="*/ 0 w 23"/>
              <a:gd name="T3" fmla="*/ 2147483647 h 49"/>
              <a:gd name="T4" fmla="*/ 2147483647 w 23"/>
              <a:gd name="T5" fmla="*/ 0 h 49"/>
              <a:gd name="T6" fmla="*/ 2147483647 w 23"/>
              <a:gd name="T7" fmla="*/ 2147483647 h 49"/>
              <a:gd name="T8" fmla="*/ 2147483647 w 23"/>
              <a:gd name="T9" fmla="*/ 2147483647 h 49"/>
              <a:gd name="T10" fmla="*/ 2147483647 w 23"/>
              <a:gd name="T11" fmla="*/ 2147483647 h 49"/>
              <a:gd name="T12" fmla="*/ 2147483647 w 23"/>
              <a:gd name="T13" fmla="*/ 2147483647 h 49"/>
              <a:gd name="T14" fmla="*/ 2147483647 w 23"/>
              <a:gd name="T15" fmla="*/ 2147483647 h 49"/>
              <a:gd name="T16" fmla="*/ 2147483647 w 23"/>
              <a:gd name="T17" fmla="*/ 2147483647 h 49"/>
              <a:gd name="T18" fmla="*/ 2147483647 w 23"/>
              <a:gd name="T19" fmla="*/ 2147483647 h 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"/>
              <a:gd name="T31" fmla="*/ 0 h 49"/>
              <a:gd name="T32" fmla="*/ 23 w 23"/>
              <a:gd name="T33" fmla="*/ 49 h 4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" h="49">
                <a:moveTo>
                  <a:pt x="1" y="13"/>
                </a:moveTo>
                <a:lnTo>
                  <a:pt x="0" y="4"/>
                </a:lnTo>
                <a:lnTo>
                  <a:pt x="7" y="0"/>
                </a:lnTo>
                <a:lnTo>
                  <a:pt x="23" y="41"/>
                </a:lnTo>
                <a:lnTo>
                  <a:pt x="23" y="46"/>
                </a:lnTo>
                <a:lnTo>
                  <a:pt x="20" y="49"/>
                </a:lnTo>
                <a:lnTo>
                  <a:pt x="16" y="43"/>
                </a:lnTo>
                <a:lnTo>
                  <a:pt x="14" y="33"/>
                </a:lnTo>
                <a:lnTo>
                  <a:pt x="5" y="23"/>
                </a:lnTo>
                <a:lnTo>
                  <a:pt x="1" y="1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2855913" y="5473700"/>
            <a:ext cx="9525" cy="6350"/>
          </a:xfrm>
          <a:custGeom>
            <a:avLst/>
            <a:gdLst>
              <a:gd name="T0" fmla="*/ 2147483647 w 24"/>
              <a:gd name="T1" fmla="*/ 0 h 18"/>
              <a:gd name="T2" fmla="*/ 2147483647 w 24"/>
              <a:gd name="T3" fmla="*/ 2147483647 h 18"/>
              <a:gd name="T4" fmla="*/ 2147483647 w 24"/>
              <a:gd name="T5" fmla="*/ 2147483647 h 18"/>
              <a:gd name="T6" fmla="*/ 2147483647 w 24"/>
              <a:gd name="T7" fmla="*/ 2147483647 h 18"/>
              <a:gd name="T8" fmla="*/ 2147483647 w 24"/>
              <a:gd name="T9" fmla="*/ 2147483647 h 18"/>
              <a:gd name="T10" fmla="*/ 2147483647 w 24"/>
              <a:gd name="T11" fmla="*/ 2147483647 h 18"/>
              <a:gd name="T12" fmla="*/ 0 w 24"/>
              <a:gd name="T13" fmla="*/ 2147483647 h 18"/>
              <a:gd name="T14" fmla="*/ 0 w 24"/>
              <a:gd name="T15" fmla="*/ 0 h 18"/>
              <a:gd name="T16" fmla="*/ 2147483647 w 24"/>
              <a:gd name="T17" fmla="*/ 0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18"/>
              <a:gd name="T29" fmla="*/ 24 w 24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18">
                <a:moveTo>
                  <a:pt x="1" y="0"/>
                </a:moveTo>
                <a:lnTo>
                  <a:pt x="14" y="1"/>
                </a:lnTo>
                <a:lnTo>
                  <a:pt x="16" y="9"/>
                </a:lnTo>
                <a:lnTo>
                  <a:pt x="23" y="15"/>
                </a:lnTo>
                <a:lnTo>
                  <a:pt x="24" y="18"/>
                </a:lnTo>
                <a:lnTo>
                  <a:pt x="4" y="10"/>
                </a:lnTo>
                <a:lnTo>
                  <a:pt x="0" y="5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855913" y="5473700"/>
            <a:ext cx="9525" cy="6350"/>
          </a:xfrm>
          <a:custGeom>
            <a:avLst/>
            <a:gdLst>
              <a:gd name="T0" fmla="*/ 2147483647 w 24"/>
              <a:gd name="T1" fmla="*/ 0 h 18"/>
              <a:gd name="T2" fmla="*/ 2147483647 w 24"/>
              <a:gd name="T3" fmla="*/ 2147483647 h 18"/>
              <a:gd name="T4" fmla="*/ 2147483647 w 24"/>
              <a:gd name="T5" fmla="*/ 2147483647 h 18"/>
              <a:gd name="T6" fmla="*/ 2147483647 w 24"/>
              <a:gd name="T7" fmla="*/ 2147483647 h 18"/>
              <a:gd name="T8" fmla="*/ 2147483647 w 24"/>
              <a:gd name="T9" fmla="*/ 2147483647 h 18"/>
              <a:gd name="T10" fmla="*/ 2147483647 w 24"/>
              <a:gd name="T11" fmla="*/ 2147483647 h 18"/>
              <a:gd name="T12" fmla="*/ 0 w 24"/>
              <a:gd name="T13" fmla="*/ 2147483647 h 18"/>
              <a:gd name="T14" fmla="*/ 0 w 24"/>
              <a:gd name="T15" fmla="*/ 0 h 18"/>
              <a:gd name="T16" fmla="*/ 2147483647 w 24"/>
              <a:gd name="T17" fmla="*/ 0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18"/>
              <a:gd name="T29" fmla="*/ 24 w 24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18">
                <a:moveTo>
                  <a:pt x="1" y="0"/>
                </a:moveTo>
                <a:lnTo>
                  <a:pt x="14" y="1"/>
                </a:lnTo>
                <a:lnTo>
                  <a:pt x="16" y="9"/>
                </a:lnTo>
                <a:lnTo>
                  <a:pt x="23" y="15"/>
                </a:lnTo>
                <a:lnTo>
                  <a:pt x="24" y="18"/>
                </a:lnTo>
                <a:lnTo>
                  <a:pt x="4" y="10"/>
                </a:lnTo>
                <a:lnTo>
                  <a:pt x="0" y="5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843213" y="5475288"/>
            <a:ext cx="4762" cy="9525"/>
          </a:xfrm>
          <a:custGeom>
            <a:avLst/>
            <a:gdLst>
              <a:gd name="T0" fmla="*/ 2147483647 w 11"/>
              <a:gd name="T1" fmla="*/ 2147483647 h 24"/>
              <a:gd name="T2" fmla="*/ 0 w 11"/>
              <a:gd name="T3" fmla="*/ 2147483647 h 24"/>
              <a:gd name="T4" fmla="*/ 2147483647 w 11"/>
              <a:gd name="T5" fmla="*/ 0 h 24"/>
              <a:gd name="T6" fmla="*/ 2147483647 w 11"/>
              <a:gd name="T7" fmla="*/ 2147483647 h 24"/>
              <a:gd name="T8" fmla="*/ 2147483647 w 11"/>
              <a:gd name="T9" fmla="*/ 2147483647 h 24"/>
              <a:gd name="T10" fmla="*/ 2147483647 w 11"/>
              <a:gd name="T11" fmla="*/ 2147483647 h 24"/>
              <a:gd name="T12" fmla="*/ 2147483647 w 11"/>
              <a:gd name="T13" fmla="*/ 2147483647 h 24"/>
              <a:gd name="T14" fmla="*/ 0 w 11"/>
              <a:gd name="T15" fmla="*/ 2147483647 h 24"/>
              <a:gd name="T16" fmla="*/ 2147483647 w 11"/>
              <a:gd name="T17" fmla="*/ 2147483647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24"/>
              <a:gd name="T29" fmla="*/ 11 w 11"/>
              <a:gd name="T30" fmla="*/ 24 h 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24">
                <a:moveTo>
                  <a:pt x="1" y="12"/>
                </a:moveTo>
                <a:lnTo>
                  <a:pt x="0" y="4"/>
                </a:lnTo>
                <a:lnTo>
                  <a:pt x="6" y="0"/>
                </a:lnTo>
                <a:lnTo>
                  <a:pt x="8" y="4"/>
                </a:lnTo>
                <a:lnTo>
                  <a:pt x="11" y="14"/>
                </a:lnTo>
                <a:lnTo>
                  <a:pt x="7" y="20"/>
                </a:lnTo>
                <a:lnTo>
                  <a:pt x="2" y="24"/>
                </a:lnTo>
                <a:lnTo>
                  <a:pt x="0" y="19"/>
                </a:lnTo>
                <a:lnTo>
                  <a:pt x="1" y="12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2843213" y="5475288"/>
            <a:ext cx="4762" cy="9525"/>
          </a:xfrm>
          <a:custGeom>
            <a:avLst/>
            <a:gdLst>
              <a:gd name="T0" fmla="*/ 2147483647 w 11"/>
              <a:gd name="T1" fmla="*/ 2147483647 h 24"/>
              <a:gd name="T2" fmla="*/ 0 w 11"/>
              <a:gd name="T3" fmla="*/ 2147483647 h 24"/>
              <a:gd name="T4" fmla="*/ 2147483647 w 11"/>
              <a:gd name="T5" fmla="*/ 0 h 24"/>
              <a:gd name="T6" fmla="*/ 2147483647 w 11"/>
              <a:gd name="T7" fmla="*/ 2147483647 h 24"/>
              <a:gd name="T8" fmla="*/ 2147483647 w 11"/>
              <a:gd name="T9" fmla="*/ 2147483647 h 24"/>
              <a:gd name="T10" fmla="*/ 2147483647 w 11"/>
              <a:gd name="T11" fmla="*/ 2147483647 h 24"/>
              <a:gd name="T12" fmla="*/ 2147483647 w 11"/>
              <a:gd name="T13" fmla="*/ 2147483647 h 24"/>
              <a:gd name="T14" fmla="*/ 0 w 11"/>
              <a:gd name="T15" fmla="*/ 2147483647 h 24"/>
              <a:gd name="T16" fmla="*/ 2147483647 w 11"/>
              <a:gd name="T17" fmla="*/ 2147483647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24"/>
              <a:gd name="T29" fmla="*/ 11 w 11"/>
              <a:gd name="T30" fmla="*/ 24 h 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24">
                <a:moveTo>
                  <a:pt x="1" y="12"/>
                </a:moveTo>
                <a:lnTo>
                  <a:pt x="0" y="4"/>
                </a:lnTo>
                <a:lnTo>
                  <a:pt x="6" y="0"/>
                </a:lnTo>
                <a:lnTo>
                  <a:pt x="8" y="4"/>
                </a:lnTo>
                <a:lnTo>
                  <a:pt x="11" y="14"/>
                </a:lnTo>
                <a:lnTo>
                  <a:pt x="7" y="20"/>
                </a:lnTo>
                <a:lnTo>
                  <a:pt x="2" y="24"/>
                </a:lnTo>
                <a:lnTo>
                  <a:pt x="0" y="19"/>
                </a:lnTo>
                <a:lnTo>
                  <a:pt x="1" y="1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2849563" y="5481638"/>
            <a:ext cx="17462" cy="47625"/>
          </a:xfrm>
          <a:custGeom>
            <a:avLst/>
            <a:gdLst>
              <a:gd name="T0" fmla="*/ 2147483647 w 45"/>
              <a:gd name="T1" fmla="*/ 2147483647 h 118"/>
              <a:gd name="T2" fmla="*/ 2147483647 w 45"/>
              <a:gd name="T3" fmla="*/ 2147483647 h 118"/>
              <a:gd name="T4" fmla="*/ 2147483647 w 45"/>
              <a:gd name="T5" fmla="*/ 2147483647 h 118"/>
              <a:gd name="T6" fmla="*/ 2147483647 w 45"/>
              <a:gd name="T7" fmla="*/ 2147483647 h 118"/>
              <a:gd name="T8" fmla="*/ 2147483647 w 45"/>
              <a:gd name="T9" fmla="*/ 2147483647 h 118"/>
              <a:gd name="T10" fmla="*/ 2147483647 w 45"/>
              <a:gd name="T11" fmla="*/ 0 h 118"/>
              <a:gd name="T12" fmla="*/ 2147483647 w 45"/>
              <a:gd name="T13" fmla="*/ 2147483647 h 118"/>
              <a:gd name="T14" fmla="*/ 2147483647 w 45"/>
              <a:gd name="T15" fmla="*/ 2147483647 h 118"/>
              <a:gd name="T16" fmla="*/ 2147483647 w 45"/>
              <a:gd name="T17" fmla="*/ 2147483647 h 118"/>
              <a:gd name="T18" fmla="*/ 2147483647 w 45"/>
              <a:gd name="T19" fmla="*/ 2147483647 h 118"/>
              <a:gd name="T20" fmla="*/ 2147483647 w 45"/>
              <a:gd name="T21" fmla="*/ 2147483647 h 118"/>
              <a:gd name="T22" fmla="*/ 2147483647 w 45"/>
              <a:gd name="T23" fmla="*/ 2147483647 h 118"/>
              <a:gd name="T24" fmla="*/ 2147483647 w 45"/>
              <a:gd name="T25" fmla="*/ 2147483647 h 118"/>
              <a:gd name="T26" fmla="*/ 2147483647 w 45"/>
              <a:gd name="T27" fmla="*/ 2147483647 h 118"/>
              <a:gd name="T28" fmla="*/ 2147483647 w 45"/>
              <a:gd name="T29" fmla="*/ 2147483647 h 118"/>
              <a:gd name="T30" fmla="*/ 0 w 45"/>
              <a:gd name="T31" fmla="*/ 2147483647 h 118"/>
              <a:gd name="T32" fmla="*/ 2147483647 w 45"/>
              <a:gd name="T33" fmla="*/ 2147483647 h 118"/>
              <a:gd name="T34" fmla="*/ 2147483647 w 45"/>
              <a:gd name="T35" fmla="*/ 2147483647 h 118"/>
              <a:gd name="T36" fmla="*/ 2147483647 w 45"/>
              <a:gd name="T37" fmla="*/ 2147483647 h 118"/>
              <a:gd name="T38" fmla="*/ 2147483647 w 45"/>
              <a:gd name="T39" fmla="*/ 2147483647 h 118"/>
              <a:gd name="T40" fmla="*/ 2147483647 w 45"/>
              <a:gd name="T41" fmla="*/ 2147483647 h 118"/>
              <a:gd name="T42" fmla="*/ 2147483647 w 45"/>
              <a:gd name="T43" fmla="*/ 2147483647 h 118"/>
              <a:gd name="T44" fmla="*/ 2147483647 w 45"/>
              <a:gd name="T45" fmla="*/ 2147483647 h 118"/>
              <a:gd name="T46" fmla="*/ 2147483647 w 45"/>
              <a:gd name="T47" fmla="*/ 2147483647 h 11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5"/>
              <a:gd name="T73" fmla="*/ 0 h 118"/>
              <a:gd name="T74" fmla="*/ 45 w 45"/>
              <a:gd name="T75" fmla="*/ 118 h 11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5" h="118">
                <a:moveTo>
                  <a:pt x="13" y="26"/>
                </a:moveTo>
                <a:lnTo>
                  <a:pt x="14" y="25"/>
                </a:lnTo>
                <a:lnTo>
                  <a:pt x="13" y="16"/>
                </a:lnTo>
                <a:lnTo>
                  <a:pt x="14" y="11"/>
                </a:lnTo>
                <a:lnTo>
                  <a:pt x="20" y="3"/>
                </a:lnTo>
                <a:lnTo>
                  <a:pt x="26" y="0"/>
                </a:lnTo>
                <a:lnTo>
                  <a:pt x="37" y="12"/>
                </a:lnTo>
                <a:lnTo>
                  <a:pt x="45" y="107"/>
                </a:lnTo>
                <a:lnTo>
                  <a:pt x="39" y="116"/>
                </a:lnTo>
                <a:lnTo>
                  <a:pt x="30" y="118"/>
                </a:lnTo>
                <a:lnTo>
                  <a:pt x="22" y="109"/>
                </a:lnTo>
                <a:lnTo>
                  <a:pt x="22" y="82"/>
                </a:lnTo>
                <a:lnTo>
                  <a:pt x="25" y="76"/>
                </a:lnTo>
                <a:lnTo>
                  <a:pt x="25" y="72"/>
                </a:lnTo>
                <a:lnTo>
                  <a:pt x="9" y="66"/>
                </a:lnTo>
                <a:lnTo>
                  <a:pt x="0" y="54"/>
                </a:lnTo>
                <a:lnTo>
                  <a:pt x="3" y="50"/>
                </a:lnTo>
                <a:lnTo>
                  <a:pt x="8" y="52"/>
                </a:lnTo>
                <a:lnTo>
                  <a:pt x="14" y="57"/>
                </a:lnTo>
                <a:lnTo>
                  <a:pt x="16" y="44"/>
                </a:lnTo>
                <a:lnTo>
                  <a:pt x="11" y="44"/>
                </a:lnTo>
                <a:lnTo>
                  <a:pt x="4" y="38"/>
                </a:lnTo>
                <a:lnTo>
                  <a:pt x="7" y="31"/>
                </a:lnTo>
                <a:lnTo>
                  <a:pt x="13" y="26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2849563" y="5481638"/>
            <a:ext cx="17462" cy="47625"/>
          </a:xfrm>
          <a:custGeom>
            <a:avLst/>
            <a:gdLst>
              <a:gd name="T0" fmla="*/ 2147483647 w 45"/>
              <a:gd name="T1" fmla="*/ 2147483647 h 118"/>
              <a:gd name="T2" fmla="*/ 2147483647 w 45"/>
              <a:gd name="T3" fmla="*/ 2147483647 h 118"/>
              <a:gd name="T4" fmla="*/ 2147483647 w 45"/>
              <a:gd name="T5" fmla="*/ 2147483647 h 118"/>
              <a:gd name="T6" fmla="*/ 2147483647 w 45"/>
              <a:gd name="T7" fmla="*/ 2147483647 h 118"/>
              <a:gd name="T8" fmla="*/ 2147483647 w 45"/>
              <a:gd name="T9" fmla="*/ 2147483647 h 118"/>
              <a:gd name="T10" fmla="*/ 2147483647 w 45"/>
              <a:gd name="T11" fmla="*/ 0 h 118"/>
              <a:gd name="T12" fmla="*/ 2147483647 w 45"/>
              <a:gd name="T13" fmla="*/ 2147483647 h 118"/>
              <a:gd name="T14" fmla="*/ 2147483647 w 45"/>
              <a:gd name="T15" fmla="*/ 2147483647 h 118"/>
              <a:gd name="T16" fmla="*/ 2147483647 w 45"/>
              <a:gd name="T17" fmla="*/ 2147483647 h 118"/>
              <a:gd name="T18" fmla="*/ 2147483647 w 45"/>
              <a:gd name="T19" fmla="*/ 2147483647 h 118"/>
              <a:gd name="T20" fmla="*/ 2147483647 w 45"/>
              <a:gd name="T21" fmla="*/ 2147483647 h 118"/>
              <a:gd name="T22" fmla="*/ 2147483647 w 45"/>
              <a:gd name="T23" fmla="*/ 2147483647 h 118"/>
              <a:gd name="T24" fmla="*/ 2147483647 w 45"/>
              <a:gd name="T25" fmla="*/ 2147483647 h 118"/>
              <a:gd name="T26" fmla="*/ 2147483647 w 45"/>
              <a:gd name="T27" fmla="*/ 2147483647 h 118"/>
              <a:gd name="T28" fmla="*/ 2147483647 w 45"/>
              <a:gd name="T29" fmla="*/ 2147483647 h 118"/>
              <a:gd name="T30" fmla="*/ 0 w 45"/>
              <a:gd name="T31" fmla="*/ 2147483647 h 118"/>
              <a:gd name="T32" fmla="*/ 2147483647 w 45"/>
              <a:gd name="T33" fmla="*/ 2147483647 h 118"/>
              <a:gd name="T34" fmla="*/ 2147483647 w 45"/>
              <a:gd name="T35" fmla="*/ 2147483647 h 118"/>
              <a:gd name="T36" fmla="*/ 2147483647 w 45"/>
              <a:gd name="T37" fmla="*/ 2147483647 h 118"/>
              <a:gd name="T38" fmla="*/ 2147483647 w 45"/>
              <a:gd name="T39" fmla="*/ 2147483647 h 118"/>
              <a:gd name="T40" fmla="*/ 2147483647 w 45"/>
              <a:gd name="T41" fmla="*/ 2147483647 h 118"/>
              <a:gd name="T42" fmla="*/ 2147483647 w 45"/>
              <a:gd name="T43" fmla="*/ 2147483647 h 118"/>
              <a:gd name="T44" fmla="*/ 2147483647 w 45"/>
              <a:gd name="T45" fmla="*/ 2147483647 h 118"/>
              <a:gd name="T46" fmla="*/ 2147483647 w 45"/>
              <a:gd name="T47" fmla="*/ 2147483647 h 11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5"/>
              <a:gd name="T73" fmla="*/ 0 h 118"/>
              <a:gd name="T74" fmla="*/ 45 w 45"/>
              <a:gd name="T75" fmla="*/ 118 h 11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5" h="118">
                <a:moveTo>
                  <a:pt x="13" y="26"/>
                </a:moveTo>
                <a:lnTo>
                  <a:pt x="14" y="25"/>
                </a:lnTo>
                <a:lnTo>
                  <a:pt x="13" y="16"/>
                </a:lnTo>
                <a:lnTo>
                  <a:pt x="14" y="11"/>
                </a:lnTo>
                <a:lnTo>
                  <a:pt x="20" y="3"/>
                </a:lnTo>
                <a:lnTo>
                  <a:pt x="26" y="0"/>
                </a:lnTo>
                <a:lnTo>
                  <a:pt x="37" y="12"/>
                </a:lnTo>
                <a:lnTo>
                  <a:pt x="45" y="107"/>
                </a:lnTo>
                <a:lnTo>
                  <a:pt x="39" y="116"/>
                </a:lnTo>
                <a:lnTo>
                  <a:pt x="30" y="118"/>
                </a:lnTo>
                <a:lnTo>
                  <a:pt x="22" y="109"/>
                </a:lnTo>
                <a:lnTo>
                  <a:pt x="22" y="82"/>
                </a:lnTo>
                <a:lnTo>
                  <a:pt x="25" y="76"/>
                </a:lnTo>
                <a:lnTo>
                  <a:pt x="25" y="72"/>
                </a:lnTo>
                <a:lnTo>
                  <a:pt x="9" y="66"/>
                </a:lnTo>
                <a:lnTo>
                  <a:pt x="0" y="54"/>
                </a:lnTo>
                <a:lnTo>
                  <a:pt x="3" y="50"/>
                </a:lnTo>
                <a:lnTo>
                  <a:pt x="8" y="52"/>
                </a:lnTo>
                <a:lnTo>
                  <a:pt x="14" y="57"/>
                </a:lnTo>
                <a:lnTo>
                  <a:pt x="16" y="44"/>
                </a:lnTo>
                <a:lnTo>
                  <a:pt x="11" y="44"/>
                </a:lnTo>
                <a:lnTo>
                  <a:pt x="4" y="38"/>
                </a:lnTo>
                <a:lnTo>
                  <a:pt x="7" y="31"/>
                </a:lnTo>
                <a:lnTo>
                  <a:pt x="13" y="2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3" name="Freeform 41"/>
          <p:cNvSpPr>
            <a:spLocks/>
          </p:cNvSpPr>
          <p:nvPr/>
        </p:nvSpPr>
        <p:spPr bwMode="auto">
          <a:xfrm>
            <a:off x="2841625" y="5514975"/>
            <a:ext cx="7938" cy="7938"/>
          </a:xfrm>
          <a:custGeom>
            <a:avLst/>
            <a:gdLst>
              <a:gd name="T0" fmla="*/ 2147483647 w 19"/>
              <a:gd name="T1" fmla="*/ 2147483647 h 20"/>
              <a:gd name="T2" fmla="*/ 0 w 19"/>
              <a:gd name="T3" fmla="*/ 2147483647 h 20"/>
              <a:gd name="T4" fmla="*/ 2147483647 w 19"/>
              <a:gd name="T5" fmla="*/ 0 h 20"/>
              <a:gd name="T6" fmla="*/ 2147483647 w 19"/>
              <a:gd name="T7" fmla="*/ 2147483647 h 20"/>
              <a:gd name="T8" fmla="*/ 2147483647 w 19"/>
              <a:gd name="T9" fmla="*/ 2147483647 h 20"/>
              <a:gd name="T10" fmla="*/ 2147483647 w 19"/>
              <a:gd name="T11" fmla="*/ 2147483647 h 20"/>
              <a:gd name="T12" fmla="*/ 2147483647 w 19"/>
              <a:gd name="T13" fmla="*/ 2147483647 h 20"/>
              <a:gd name="T14" fmla="*/ 2147483647 w 19"/>
              <a:gd name="T15" fmla="*/ 2147483647 h 20"/>
              <a:gd name="T16" fmla="*/ 2147483647 w 19"/>
              <a:gd name="T17" fmla="*/ 2147483647 h 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20"/>
              <a:gd name="T29" fmla="*/ 19 w 19"/>
              <a:gd name="T30" fmla="*/ 20 h 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20">
                <a:moveTo>
                  <a:pt x="1" y="6"/>
                </a:moveTo>
                <a:lnTo>
                  <a:pt x="0" y="1"/>
                </a:lnTo>
                <a:lnTo>
                  <a:pt x="2" y="0"/>
                </a:lnTo>
                <a:lnTo>
                  <a:pt x="9" y="1"/>
                </a:lnTo>
                <a:lnTo>
                  <a:pt x="19" y="19"/>
                </a:lnTo>
                <a:lnTo>
                  <a:pt x="16" y="20"/>
                </a:lnTo>
                <a:lnTo>
                  <a:pt x="7" y="19"/>
                </a:lnTo>
                <a:lnTo>
                  <a:pt x="1" y="14"/>
                </a:lnTo>
                <a:lnTo>
                  <a:pt x="1" y="6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4" name="Freeform 42"/>
          <p:cNvSpPr>
            <a:spLocks/>
          </p:cNvSpPr>
          <p:nvPr/>
        </p:nvSpPr>
        <p:spPr bwMode="auto">
          <a:xfrm>
            <a:off x="2841625" y="5514975"/>
            <a:ext cx="7938" cy="7938"/>
          </a:xfrm>
          <a:custGeom>
            <a:avLst/>
            <a:gdLst>
              <a:gd name="T0" fmla="*/ 2147483647 w 19"/>
              <a:gd name="T1" fmla="*/ 2147483647 h 20"/>
              <a:gd name="T2" fmla="*/ 0 w 19"/>
              <a:gd name="T3" fmla="*/ 2147483647 h 20"/>
              <a:gd name="T4" fmla="*/ 2147483647 w 19"/>
              <a:gd name="T5" fmla="*/ 0 h 20"/>
              <a:gd name="T6" fmla="*/ 2147483647 w 19"/>
              <a:gd name="T7" fmla="*/ 2147483647 h 20"/>
              <a:gd name="T8" fmla="*/ 2147483647 w 19"/>
              <a:gd name="T9" fmla="*/ 2147483647 h 20"/>
              <a:gd name="T10" fmla="*/ 2147483647 w 19"/>
              <a:gd name="T11" fmla="*/ 2147483647 h 20"/>
              <a:gd name="T12" fmla="*/ 2147483647 w 19"/>
              <a:gd name="T13" fmla="*/ 2147483647 h 20"/>
              <a:gd name="T14" fmla="*/ 2147483647 w 19"/>
              <a:gd name="T15" fmla="*/ 2147483647 h 20"/>
              <a:gd name="T16" fmla="*/ 2147483647 w 19"/>
              <a:gd name="T17" fmla="*/ 2147483647 h 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20"/>
              <a:gd name="T29" fmla="*/ 19 w 19"/>
              <a:gd name="T30" fmla="*/ 20 h 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20">
                <a:moveTo>
                  <a:pt x="1" y="6"/>
                </a:moveTo>
                <a:lnTo>
                  <a:pt x="0" y="1"/>
                </a:lnTo>
                <a:lnTo>
                  <a:pt x="2" y="0"/>
                </a:lnTo>
                <a:lnTo>
                  <a:pt x="9" y="1"/>
                </a:lnTo>
                <a:lnTo>
                  <a:pt x="19" y="19"/>
                </a:lnTo>
                <a:lnTo>
                  <a:pt x="16" y="20"/>
                </a:lnTo>
                <a:lnTo>
                  <a:pt x="7" y="19"/>
                </a:lnTo>
                <a:lnTo>
                  <a:pt x="1" y="14"/>
                </a:lnTo>
                <a:lnTo>
                  <a:pt x="1" y="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5" name="Freeform 43"/>
          <p:cNvSpPr>
            <a:spLocks/>
          </p:cNvSpPr>
          <p:nvPr/>
        </p:nvSpPr>
        <p:spPr bwMode="auto">
          <a:xfrm>
            <a:off x="2846388" y="5532438"/>
            <a:ext cx="11112" cy="11112"/>
          </a:xfrm>
          <a:custGeom>
            <a:avLst/>
            <a:gdLst>
              <a:gd name="T0" fmla="*/ 2147483647 w 30"/>
              <a:gd name="T1" fmla="*/ 2147483647 h 29"/>
              <a:gd name="T2" fmla="*/ 0 w 30"/>
              <a:gd name="T3" fmla="*/ 2147483647 h 29"/>
              <a:gd name="T4" fmla="*/ 2147483647 w 30"/>
              <a:gd name="T5" fmla="*/ 2147483647 h 29"/>
              <a:gd name="T6" fmla="*/ 2147483647 w 30"/>
              <a:gd name="T7" fmla="*/ 2147483647 h 29"/>
              <a:gd name="T8" fmla="*/ 2147483647 w 30"/>
              <a:gd name="T9" fmla="*/ 2147483647 h 29"/>
              <a:gd name="T10" fmla="*/ 2147483647 w 30"/>
              <a:gd name="T11" fmla="*/ 0 h 29"/>
              <a:gd name="T12" fmla="*/ 2147483647 w 30"/>
              <a:gd name="T13" fmla="*/ 2147483647 h 29"/>
              <a:gd name="T14" fmla="*/ 2147483647 w 30"/>
              <a:gd name="T15" fmla="*/ 2147483647 h 29"/>
              <a:gd name="T16" fmla="*/ 2147483647 w 30"/>
              <a:gd name="T17" fmla="*/ 2147483647 h 29"/>
              <a:gd name="T18" fmla="*/ 2147483647 w 30"/>
              <a:gd name="T19" fmla="*/ 2147483647 h 29"/>
              <a:gd name="T20" fmla="*/ 2147483647 w 30"/>
              <a:gd name="T21" fmla="*/ 2147483647 h 29"/>
              <a:gd name="T22" fmla="*/ 2147483647 w 30"/>
              <a:gd name="T23" fmla="*/ 2147483647 h 29"/>
              <a:gd name="T24" fmla="*/ 2147483647 w 30"/>
              <a:gd name="T25" fmla="*/ 2147483647 h 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29"/>
              <a:gd name="T41" fmla="*/ 30 w 30"/>
              <a:gd name="T42" fmla="*/ 29 h 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29">
                <a:moveTo>
                  <a:pt x="1" y="12"/>
                </a:moveTo>
                <a:lnTo>
                  <a:pt x="0" y="9"/>
                </a:lnTo>
                <a:lnTo>
                  <a:pt x="2" y="2"/>
                </a:lnTo>
                <a:lnTo>
                  <a:pt x="12" y="7"/>
                </a:lnTo>
                <a:lnTo>
                  <a:pt x="20" y="2"/>
                </a:lnTo>
                <a:lnTo>
                  <a:pt x="29" y="0"/>
                </a:lnTo>
                <a:lnTo>
                  <a:pt x="30" y="6"/>
                </a:lnTo>
                <a:lnTo>
                  <a:pt x="25" y="16"/>
                </a:lnTo>
                <a:lnTo>
                  <a:pt x="24" y="29"/>
                </a:lnTo>
                <a:lnTo>
                  <a:pt x="15" y="24"/>
                </a:lnTo>
                <a:lnTo>
                  <a:pt x="11" y="18"/>
                </a:lnTo>
                <a:lnTo>
                  <a:pt x="3" y="23"/>
                </a:lnTo>
                <a:lnTo>
                  <a:pt x="1" y="12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6" name="Freeform 44"/>
          <p:cNvSpPr>
            <a:spLocks/>
          </p:cNvSpPr>
          <p:nvPr/>
        </p:nvSpPr>
        <p:spPr bwMode="auto">
          <a:xfrm>
            <a:off x="2846388" y="5532438"/>
            <a:ext cx="11112" cy="11112"/>
          </a:xfrm>
          <a:custGeom>
            <a:avLst/>
            <a:gdLst>
              <a:gd name="T0" fmla="*/ 2147483647 w 30"/>
              <a:gd name="T1" fmla="*/ 2147483647 h 29"/>
              <a:gd name="T2" fmla="*/ 0 w 30"/>
              <a:gd name="T3" fmla="*/ 2147483647 h 29"/>
              <a:gd name="T4" fmla="*/ 2147483647 w 30"/>
              <a:gd name="T5" fmla="*/ 2147483647 h 29"/>
              <a:gd name="T6" fmla="*/ 2147483647 w 30"/>
              <a:gd name="T7" fmla="*/ 2147483647 h 29"/>
              <a:gd name="T8" fmla="*/ 2147483647 w 30"/>
              <a:gd name="T9" fmla="*/ 2147483647 h 29"/>
              <a:gd name="T10" fmla="*/ 2147483647 w 30"/>
              <a:gd name="T11" fmla="*/ 0 h 29"/>
              <a:gd name="T12" fmla="*/ 2147483647 w 30"/>
              <a:gd name="T13" fmla="*/ 2147483647 h 29"/>
              <a:gd name="T14" fmla="*/ 2147483647 w 30"/>
              <a:gd name="T15" fmla="*/ 2147483647 h 29"/>
              <a:gd name="T16" fmla="*/ 2147483647 w 30"/>
              <a:gd name="T17" fmla="*/ 2147483647 h 29"/>
              <a:gd name="T18" fmla="*/ 2147483647 w 30"/>
              <a:gd name="T19" fmla="*/ 2147483647 h 29"/>
              <a:gd name="T20" fmla="*/ 2147483647 w 30"/>
              <a:gd name="T21" fmla="*/ 2147483647 h 29"/>
              <a:gd name="T22" fmla="*/ 2147483647 w 30"/>
              <a:gd name="T23" fmla="*/ 2147483647 h 29"/>
              <a:gd name="T24" fmla="*/ 2147483647 w 30"/>
              <a:gd name="T25" fmla="*/ 2147483647 h 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29"/>
              <a:gd name="T41" fmla="*/ 30 w 30"/>
              <a:gd name="T42" fmla="*/ 29 h 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29">
                <a:moveTo>
                  <a:pt x="1" y="12"/>
                </a:moveTo>
                <a:lnTo>
                  <a:pt x="0" y="9"/>
                </a:lnTo>
                <a:lnTo>
                  <a:pt x="2" y="2"/>
                </a:lnTo>
                <a:lnTo>
                  <a:pt x="12" y="7"/>
                </a:lnTo>
                <a:lnTo>
                  <a:pt x="20" y="2"/>
                </a:lnTo>
                <a:lnTo>
                  <a:pt x="29" y="0"/>
                </a:lnTo>
                <a:lnTo>
                  <a:pt x="30" y="6"/>
                </a:lnTo>
                <a:lnTo>
                  <a:pt x="25" y="16"/>
                </a:lnTo>
                <a:lnTo>
                  <a:pt x="24" y="29"/>
                </a:lnTo>
                <a:lnTo>
                  <a:pt x="15" y="24"/>
                </a:lnTo>
                <a:lnTo>
                  <a:pt x="11" y="18"/>
                </a:lnTo>
                <a:lnTo>
                  <a:pt x="3" y="23"/>
                </a:lnTo>
                <a:lnTo>
                  <a:pt x="1" y="1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7" name="Freeform 45"/>
          <p:cNvSpPr>
            <a:spLocks/>
          </p:cNvSpPr>
          <p:nvPr/>
        </p:nvSpPr>
        <p:spPr bwMode="auto">
          <a:xfrm>
            <a:off x="2860675" y="5540375"/>
            <a:ext cx="12700" cy="15875"/>
          </a:xfrm>
          <a:custGeom>
            <a:avLst/>
            <a:gdLst>
              <a:gd name="T0" fmla="*/ 2147483647 w 30"/>
              <a:gd name="T1" fmla="*/ 2147483647 h 39"/>
              <a:gd name="T2" fmla="*/ 2147483647 w 30"/>
              <a:gd name="T3" fmla="*/ 2147483647 h 39"/>
              <a:gd name="T4" fmla="*/ 2147483647 w 30"/>
              <a:gd name="T5" fmla="*/ 2147483647 h 39"/>
              <a:gd name="T6" fmla="*/ 0 w 30"/>
              <a:gd name="T7" fmla="*/ 2147483647 h 39"/>
              <a:gd name="T8" fmla="*/ 0 w 30"/>
              <a:gd name="T9" fmla="*/ 2147483647 h 39"/>
              <a:gd name="T10" fmla="*/ 2147483647 w 30"/>
              <a:gd name="T11" fmla="*/ 0 h 39"/>
              <a:gd name="T12" fmla="*/ 2147483647 w 30"/>
              <a:gd name="T13" fmla="*/ 2147483647 h 39"/>
              <a:gd name="T14" fmla="*/ 2147483647 w 30"/>
              <a:gd name="T15" fmla="*/ 2147483647 h 39"/>
              <a:gd name="T16" fmla="*/ 2147483647 w 30"/>
              <a:gd name="T17" fmla="*/ 2147483647 h 39"/>
              <a:gd name="T18" fmla="*/ 2147483647 w 30"/>
              <a:gd name="T19" fmla="*/ 2147483647 h 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"/>
              <a:gd name="T31" fmla="*/ 0 h 39"/>
              <a:gd name="T32" fmla="*/ 30 w 30"/>
              <a:gd name="T33" fmla="*/ 39 h 3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" h="39">
                <a:moveTo>
                  <a:pt x="14" y="27"/>
                </a:moveTo>
                <a:lnTo>
                  <a:pt x="6" y="26"/>
                </a:lnTo>
                <a:lnTo>
                  <a:pt x="6" y="19"/>
                </a:lnTo>
                <a:lnTo>
                  <a:pt x="0" y="4"/>
                </a:lnTo>
                <a:lnTo>
                  <a:pt x="0" y="1"/>
                </a:lnTo>
                <a:lnTo>
                  <a:pt x="4" y="0"/>
                </a:lnTo>
                <a:lnTo>
                  <a:pt x="25" y="22"/>
                </a:lnTo>
                <a:lnTo>
                  <a:pt x="30" y="39"/>
                </a:lnTo>
                <a:lnTo>
                  <a:pt x="29" y="39"/>
                </a:lnTo>
                <a:lnTo>
                  <a:pt x="14" y="27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8" name="Freeform 46"/>
          <p:cNvSpPr>
            <a:spLocks/>
          </p:cNvSpPr>
          <p:nvPr/>
        </p:nvSpPr>
        <p:spPr bwMode="auto">
          <a:xfrm>
            <a:off x="2860675" y="5540375"/>
            <a:ext cx="12700" cy="15875"/>
          </a:xfrm>
          <a:custGeom>
            <a:avLst/>
            <a:gdLst>
              <a:gd name="T0" fmla="*/ 2147483647 w 30"/>
              <a:gd name="T1" fmla="*/ 2147483647 h 39"/>
              <a:gd name="T2" fmla="*/ 2147483647 w 30"/>
              <a:gd name="T3" fmla="*/ 2147483647 h 39"/>
              <a:gd name="T4" fmla="*/ 2147483647 w 30"/>
              <a:gd name="T5" fmla="*/ 2147483647 h 39"/>
              <a:gd name="T6" fmla="*/ 0 w 30"/>
              <a:gd name="T7" fmla="*/ 2147483647 h 39"/>
              <a:gd name="T8" fmla="*/ 0 w 30"/>
              <a:gd name="T9" fmla="*/ 2147483647 h 39"/>
              <a:gd name="T10" fmla="*/ 2147483647 w 30"/>
              <a:gd name="T11" fmla="*/ 0 h 39"/>
              <a:gd name="T12" fmla="*/ 2147483647 w 30"/>
              <a:gd name="T13" fmla="*/ 2147483647 h 39"/>
              <a:gd name="T14" fmla="*/ 2147483647 w 30"/>
              <a:gd name="T15" fmla="*/ 2147483647 h 39"/>
              <a:gd name="T16" fmla="*/ 2147483647 w 30"/>
              <a:gd name="T17" fmla="*/ 2147483647 h 39"/>
              <a:gd name="T18" fmla="*/ 2147483647 w 30"/>
              <a:gd name="T19" fmla="*/ 2147483647 h 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"/>
              <a:gd name="T31" fmla="*/ 0 h 39"/>
              <a:gd name="T32" fmla="*/ 30 w 30"/>
              <a:gd name="T33" fmla="*/ 39 h 3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" h="39">
                <a:moveTo>
                  <a:pt x="14" y="27"/>
                </a:moveTo>
                <a:lnTo>
                  <a:pt x="6" y="26"/>
                </a:lnTo>
                <a:lnTo>
                  <a:pt x="6" y="19"/>
                </a:lnTo>
                <a:lnTo>
                  <a:pt x="0" y="4"/>
                </a:lnTo>
                <a:lnTo>
                  <a:pt x="0" y="1"/>
                </a:lnTo>
                <a:lnTo>
                  <a:pt x="4" y="0"/>
                </a:lnTo>
                <a:lnTo>
                  <a:pt x="25" y="22"/>
                </a:lnTo>
                <a:lnTo>
                  <a:pt x="30" y="39"/>
                </a:lnTo>
                <a:lnTo>
                  <a:pt x="29" y="39"/>
                </a:lnTo>
                <a:lnTo>
                  <a:pt x="14" y="2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9" name="Freeform 47"/>
          <p:cNvSpPr>
            <a:spLocks/>
          </p:cNvSpPr>
          <p:nvPr/>
        </p:nvSpPr>
        <p:spPr bwMode="auto">
          <a:xfrm>
            <a:off x="2859088" y="5549900"/>
            <a:ext cx="9525" cy="19050"/>
          </a:xfrm>
          <a:custGeom>
            <a:avLst/>
            <a:gdLst>
              <a:gd name="T0" fmla="*/ 2147483647 w 24"/>
              <a:gd name="T1" fmla="*/ 2147483647 h 47"/>
              <a:gd name="T2" fmla="*/ 2147483647 w 24"/>
              <a:gd name="T3" fmla="*/ 2147483647 h 47"/>
              <a:gd name="T4" fmla="*/ 2147483647 w 24"/>
              <a:gd name="T5" fmla="*/ 2147483647 h 47"/>
              <a:gd name="T6" fmla="*/ 2147483647 w 24"/>
              <a:gd name="T7" fmla="*/ 2147483647 h 47"/>
              <a:gd name="T8" fmla="*/ 0 w 24"/>
              <a:gd name="T9" fmla="*/ 2147483647 h 47"/>
              <a:gd name="T10" fmla="*/ 0 w 24"/>
              <a:gd name="T11" fmla="*/ 0 h 47"/>
              <a:gd name="T12" fmla="*/ 2147483647 w 24"/>
              <a:gd name="T13" fmla="*/ 2147483647 h 47"/>
              <a:gd name="T14" fmla="*/ 2147483647 w 24"/>
              <a:gd name="T15" fmla="*/ 2147483647 h 47"/>
              <a:gd name="T16" fmla="*/ 2147483647 w 24"/>
              <a:gd name="T17" fmla="*/ 2147483647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47"/>
              <a:gd name="T29" fmla="*/ 24 w 24"/>
              <a:gd name="T30" fmla="*/ 47 h 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47">
                <a:moveTo>
                  <a:pt x="24" y="28"/>
                </a:moveTo>
                <a:lnTo>
                  <a:pt x="19" y="38"/>
                </a:lnTo>
                <a:lnTo>
                  <a:pt x="21" y="47"/>
                </a:lnTo>
                <a:lnTo>
                  <a:pt x="12" y="45"/>
                </a:lnTo>
                <a:lnTo>
                  <a:pt x="0" y="22"/>
                </a:lnTo>
                <a:lnTo>
                  <a:pt x="0" y="0"/>
                </a:lnTo>
                <a:lnTo>
                  <a:pt x="2" y="3"/>
                </a:lnTo>
                <a:lnTo>
                  <a:pt x="19" y="10"/>
                </a:lnTo>
                <a:lnTo>
                  <a:pt x="24" y="28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0" name="Freeform 48"/>
          <p:cNvSpPr>
            <a:spLocks/>
          </p:cNvSpPr>
          <p:nvPr/>
        </p:nvSpPr>
        <p:spPr bwMode="auto">
          <a:xfrm>
            <a:off x="2859088" y="5549900"/>
            <a:ext cx="9525" cy="19050"/>
          </a:xfrm>
          <a:custGeom>
            <a:avLst/>
            <a:gdLst>
              <a:gd name="T0" fmla="*/ 2147483647 w 24"/>
              <a:gd name="T1" fmla="*/ 2147483647 h 47"/>
              <a:gd name="T2" fmla="*/ 2147483647 w 24"/>
              <a:gd name="T3" fmla="*/ 2147483647 h 47"/>
              <a:gd name="T4" fmla="*/ 2147483647 w 24"/>
              <a:gd name="T5" fmla="*/ 2147483647 h 47"/>
              <a:gd name="T6" fmla="*/ 2147483647 w 24"/>
              <a:gd name="T7" fmla="*/ 2147483647 h 47"/>
              <a:gd name="T8" fmla="*/ 0 w 24"/>
              <a:gd name="T9" fmla="*/ 2147483647 h 47"/>
              <a:gd name="T10" fmla="*/ 0 w 24"/>
              <a:gd name="T11" fmla="*/ 0 h 47"/>
              <a:gd name="T12" fmla="*/ 2147483647 w 24"/>
              <a:gd name="T13" fmla="*/ 2147483647 h 47"/>
              <a:gd name="T14" fmla="*/ 2147483647 w 24"/>
              <a:gd name="T15" fmla="*/ 2147483647 h 47"/>
              <a:gd name="T16" fmla="*/ 2147483647 w 24"/>
              <a:gd name="T17" fmla="*/ 2147483647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47"/>
              <a:gd name="T29" fmla="*/ 24 w 24"/>
              <a:gd name="T30" fmla="*/ 47 h 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47">
                <a:moveTo>
                  <a:pt x="24" y="28"/>
                </a:moveTo>
                <a:lnTo>
                  <a:pt x="19" y="38"/>
                </a:lnTo>
                <a:lnTo>
                  <a:pt x="21" y="47"/>
                </a:lnTo>
                <a:lnTo>
                  <a:pt x="12" y="45"/>
                </a:lnTo>
                <a:lnTo>
                  <a:pt x="0" y="22"/>
                </a:lnTo>
                <a:lnTo>
                  <a:pt x="0" y="0"/>
                </a:lnTo>
                <a:lnTo>
                  <a:pt x="2" y="3"/>
                </a:lnTo>
                <a:lnTo>
                  <a:pt x="19" y="10"/>
                </a:lnTo>
                <a:lnTo>
                  <a:pt x="24" y="2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1" name="Freeform 49"/>
          <p:cNvSpPr>
            <a:spLocks/>
          </p:cNvSpPr>
          <p:nvPr/>
        </p:nvSpPr>
        <p:spPr bwMode="auto">
          <a:xfrm>
            <a:off x="2857500" y="5568950"/>
            <a:ext cx="6350" cy="9525"/>
          </a:xfrm>
          <a:custGeom>
            <a:avLst/>
            <a:gdLst>
              <a:gd name="T0" fmla="*/ 0 w 16"/>
              <a:gd name="T1" fmla="*/ 2147483647 h 23"/>
              <a:gd name="T2" fmla="*/ 2147483647 w 16"/>
              <a:gd name="T3" fmla="*/ 2147483647 h 23"/>
              <a:gd name="T4" fmla="*/ 2147483647 w 16"/>
              <a:gd name="T5" fmla="*/ 2147483647 h 23"/>
              <a:gd name="T6" fmla="*/ 2147483647 w 16"/>
              <a:gd name="T7" fmla="*/ 0 h 23"/>
              <a:gd name="T8" fmla="*/ 2147483647 w 16"/>
              <a:gd name="T9" fmla="*/ 2147483647 h 23"/>
              <a:gd name="T10" fmla="*/ 2147483647 w 16"/>
              <a:gd name="T11" fmla="*/ 2147483647 h 23"/>
              <a:gd name="T12" fmla="*/ 2147483647 w 16"/>
              <a:gd name="T13" fmla="*/ 2147483647 h 23"/>
              <a:gd name="T14" fmla="*/ 0 w 16"/>
              <a:gd name="T15" fmla="*/ 2147483647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"/>
              <a:gd name="T25" fmla="*/ 0 h 23"/>
              <a:gd name="T26" fmla="*/ 16 w 16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" h="23">
                <a:moveTo>
                  <a:pt x="0" y="22"/>
                </a:moveTo>
                <a:lnTo>
                  <a:pt x="1" y="13"/>
                </a:lnTo>
                <a:lnTo>
                  <a:pt x="10" y="3"/>
                </a:lnTo>
                <a:lnTo>
                  <a:pt x="14" y="0"/>
                </a:lnTo>
                <a:lnTo>
                  <a:pt x="16" y="18"/>
                </a:lnTo>
                <a:lnTo>
                  <a:pt x="7" y="23"/>
                </a:lnTo>
                <a:lnTo>
                  <a:pt x="1" y="22"/>
                </a:lnTo>
                <a:lnTo>
                  <a:pt x="0" y="22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2" name="Freeform 50"/>
          <p:cNvSpPr>
            <a:spLocks/>
          </p:cNvSpPr>
          <p:nvPr/>
        </p:nvSpPr>
        <p:spPr bwMode="auto">
          <a:xfrm>
            <a:off x="2857500" y="5568950"/>
            <a:ext cx="6350" cy="9525"/>
          </a:xfrm>
          <a:custGeom>
            <a:avLst/>
            <a:gdLst>
              <a:gd name="T0" fmla="*/ 0 w 16"/>
              <a:gd name="T1" fmla="*/ 2147483647 h 23"/>
              <a:gd name="T2" fmla="*/ 2147483647 w 16"/>
              <a:gd name="T3" fmla="*/ 2147483647 h 23"/>
              <a:gd name="T4" fmla="*/ 2147483647 w 16"/>
              <a:gd name="T5" fmla="*/ 2147483647 h 23"/>
              <a:gd name="T6" fmla="*/ 2147483647 w 16"/>
              <a:gd name="T7" fmla="*/ 0 h 23"/>
              <a:gd name="T8" fmla="*/ 2147483647 w 16"/>
              <a:gd name="T9" fmla="*/ 2147483647 h 23"/>
              <a:gd name="T10" fmla="*/ 2147483647 w 16"/>
              <a:gd name="T11" fmla="*/ 2147483647 h 23"/>
              <a:gd name="T12" fmla="*/ 2147483647 w 16"/>
              <a:gd name="T13" fmla="*/ 2147483647 h 23"/>
              <a:gd name="T14" fmla="*/ 0 w 16"/>
              <a:gd name="T15" fmla="*/ 2147483647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"/>
              <a:gd name="T25" fmla="*/ 0 h 23"/>
              <a:gd name="T26" fmla="*/ 16 w 16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" h="23">
                <a:moveTo>
                  <a:pt x="0" y="22"/>
                </a:moveTo>
                <a:lnTo>
                  <a:pt x="1" y="13"/>
                </a:lnTo>
                <a:lnTo>
                  <a:pt x="10" y="3"/>
                </a:lnTo>
                <a:lnTo>
                  <a:pt x="14" y="0"/>
                </a:lnTo>
                <a:lnTo>
                  <a:pt x="16" y="18"/>
                </a:lnTo>
                <a:lnTo>
                  <a:pt x="7" y="23"/>
                </a:lnTo>
                <a:lnTo>
                  <a:pt x="1" y="22"/>
                </a:lnTo>
                <a:lnTo>
                  <a:pt x="0" y="2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3" name="Freeform 51"/>
          <p:cNvSpPr>
            <a:spLocks/>
          </p:cNvSpPr>
          <p:nvPr/>
        </p:nvSpPr>
        <p:spPr bwMode="auto">
          <a:xfrm>
            <a:off x="2855913" y="5586413"/>
            <a:ext cx="3175" cy="17462"/>
          </a:xfrm>
          <a:custGeom>
            <a:avLst/>
            <a:gdLst>
              <a:gd name="T0" fmla="*/ 2147483647 w 10"/>
              <a:gd name="T1" fmla="*/ 2147483647 h 41"/>
              <a:gd name="T2" fmla="*/ 0 w 10"/>
              <a:gd name="T3" fmla="*/ 2147483647 h 41"/>
              <a:gd name="T4" fmla="*/ 2147483647 w 10"/>
              <a:gd name="T5" fmla="*/ 2147483647 h 41"/>
              <a:gd name="T6" fmla="*/ 2147483647 w 10"/>
              <a:gd name="T7" fmla="*/ 2147483647 h 41"/>
              <a:gd name="T8" fmla="*/ 2147483647 w 10"/>
              <a:gd name="T9" fmla="*/ 0 h 41"/>
              <a:gd name="T10" fmla="*/ 2147483647 w 10"/>
              <a:gd name="T11" fmla="*/ 2147483647 h 41"/>
              <a:gd name="T12" fmla="*/ 2147483647 w 10"/>
              <a:gd name="T13" fmla="*/ 2147483647 h 41"/>
              <a:gd name="T14" fmla="*/ 2147483647 w 10"/>
              <a:gd name="T15" fmla="*/ 2147483647 h 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41"/>
              <a:gd name="T26" fmla="*/ 10 w 10"/>
              <a:gd name="T27" fmla="*/ 41 h 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41">
                <a:moveTo>
                  <a:pt x="5" y="41"/>
                </a:moveTo>
                <a:lnTo>
                  <a:pt x="0" y="41"/>
                </a:lnTo>
                <a:lnTo>
                  <a:pt x="1" y="13"/>
                </a:lnTo>
                <a:lnTo>
                  <a:pt x="5" y="9"/>
                </a:lnTo>
                <a:lnTo>
                  <a:pt x="6" y="0"/>
                </a:lnTo>
                <a:lnTo>
                  <a:pt x="10" y="4"/>
                </a:lnTo>
                <a:lnTo>
                  <a:pt x="6" y="41"/>
                </a:lnTo>
                <a:lnTo>
                  <a:pt x="5" y="41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4" name="Freeform 52"/>
          <p:cNvSpPr>
            <a:spLocks/>
          </p:cNvSpPr>
          <p:nvPr/>
        </p:nvSpPr>
        <p:spPr bwMode="auto">
          <a:xfrm>
            <a:off x="2855913" y="5586413"/>
            <a:ext cx="3175" cy="17462"/>
          </a:xfrm>
          <a:custGeom>
            <a:avLst/>
            <a:gdLst>
              <a:gd name="T0" fmla="*/ 2147483647 w 10"/>
              <a:gd name="T1" fmla="*/ 2147483647 h 41"/>
              <a:gd name="T2" fmla="*/ 0 w 10"/>
              <a:gd name="T3" fmla="*/ 2147483647 h 41"/>
              <a:gd name="T4" fmla="*/ 2147483647 w 10"/>
              <a:gd name="T5" fmla="*/ 2147483647 h 41"/>
              <a:gd name="T6" fmla="*/ 2147483647 w 10"/>
              <a:gd name="T7" fmla="*/ 2147483647 h 41"/>
              <a:gd name="T8" fmla="*/ 2147483647 w 10"/>
              <a:gd name="T9" fmla="*/ 0 h 41"/>
              <a:gd name="T10" fmla="*/ 2147483647 w 10"/>
              <a:gd name="T11" fmla="*/ 2147483647 h 41"/>
              <a:gd name="T12" fmla="*/ 2147483647 w 10"/>
              <a:gd name="T13" fmla="*/ 2147483647 h 41"/>
              <a:gd name="T14" fmla="*/ 2147483647 w 10"/>
              <a:gd name="T15" fmla="*/ 2147483647 h 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41"/>
              <a:gd name="T26" fmla="*/ 10 w 10"/>
              <a:gd name="T27" fmla="*/ 41 h 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41">
                <a:moveTo>
                  <a:pt x="5" y="41"/>
                </a:moveTo>
                <a:lnTo>
                  <a:pt x="0" y="41"/>
                </a:lnTo>
                <a:lnTo>
                  <a:pt x="1" y="13"/>
                </a:lnTo>
                <a:lnTo>
                  <a:pt x="5" y="9"/>
                </a:lnTo>
                <a:lnTo>
                  <a:pt x="6" y="0"/>
                </a:lnTo>
                <a:lnTo>
                  <a:pt x="10" y="4"/>
                </a:lnTo>
                <a:lnTo>
                  <a:pt x="6" y="41"/>
                </a:lnTo>
                <a:lnTo>
                  <a:pt x="5" y="4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5" name="Freeform 53"/>
          <p:cNvSpPr>
            <a:spLocks/>
          </p:cNvSpPr>
          <p:nvPr/>
        </p:nvSpPr>
        <p:spPr bwMode="auto">
          <a:xfrm>
            <a:off x="2873375" y="5583238"/>
            <a:ext cx="6350" cy="11112"/>
          </a:xfrm>
          <a:custGeom>
            <a:avLst/>
            <a:gdLst>
              <a:gd name="T0" fmla="*/ 2147483647 w 17"/>
              <a:gd name="T1" fmla="*/ 2147483647 h 29"/>
              <a:gd name="T2" fmla="*/ 2147483647 w 17"/>
              <a:gd name="T3" fmla="*/ 2147483647 h 29"/>
              <a:gd name="T4" fmla="*/ 2147483647 w 17"/>
              <a:gd name="T5" fmla="*/ 2147483647 h 29"/>
              <a:gd name="T6" fmla="*/ 2147483647 w 17"/>
              <a:gd name="T7" fmla="*/ 2147483647 h 29"/>
              <a:gd name="T8" fmla="*/ 0 w 17"/>
              <a:gd name="T9" fmla="*/ 2147483647 h 29"/>
              <a:gd name="T10" fmla="*/ 0 w 17"/>
              <a:gd name="T11" fmla="*/ 2147483647 h 29"/>
              <a:gd name="T12" fmla="*/ 2147483647 w 17"/>
              <a:gd name="T13" fmla="*/ 0 h 29"/>
              <a:gd name="T14" fmla="*/ 2147483647 w 17"/>
              <a:gd name="T15" fmla="*/ 2147483647 h 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29"/>
              <a:gd name="T26" fmla="*/ 17 w 17"/>
              <a:gd name="T27" fmla="*/ 29 h 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29">
                <a:moveTo>
                  <a:pt x="6" y="10"/>
                </a:moveTo>
                <a:lnTo>
                  <a:pt x="17" y="29"/>
                </a:lnTo>
                <a:lnTo>
                  <a:pt x="11" y="27"/>
                </a:lnTo>
                <a:lnTo>
                  <a:pt x="3" y="20"/>
                </a:lnTo>
                <a:lnTo>
                  <a:pt x="0" y="12"/>
                </a:lnTo>
                <a:lnTo>
                  <a:pt x="0" y="3"/>
                </a:lnTo>
                <a:lnTo>
                  <a:pt x="3" y="0"/>
                </a:lnTo>
                <a:lnTo>
                  <a:pt x="6" y="1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" name="Freeform 54"/>
          <p:cNvSpPr>
            <a:spLocks/>
          </p:cNvSpPr>
          <p:nvPr/>
        </p:nvSpPr>
        <p:spPr bwMode="auto">
          <a:xfrm>
            <a:off x="2873375" y="5583238"/>
            <a:ext cx="6350" cy="11112"/>
          </a:xfrm>
          <a:custGeom>
            <a:avLst/>
            <a:gdLst>
              <a:gd name="T0" fmla="*/ 2147483647 w 17"/>
              <a:gd name="T1" fmla="*/ 2147483647 h 29"/>
              <a:gd name="T2" fmla="*/ 2147483647 w 17"/>
              <a:gd name="T3" fmla="*/ 2147483647 h 29"/>
              <a:gd name="T4" fmla="*/ 2147483647 w 17"/>
              <a:gd name="T5" fmla="*/ 2147483647 h 29"/>
              <a:gd name="T6" fmla="*/ 2147483647 w 17"/>
              <a:gd name="T7" fmla="*/ 2147483647 h 29"/>
              <a:gd name="T8" fmla="*/ 0 w 17"/>
              <a:gd name="T9" fmla="*/ 2147483647 h 29"/>
              <a:gd name="T10" fmla="*/ 0 w 17"/>
              <a:gd name="T11" fmla="*/ 2147483647 h 29"/>
              <a:gd name="T12" fmla="*/ 2147483647 w 17"/>
              <a:gd name="T13" fmla="*/ 0 h 29"/>
              <a:gd name="T14" fmla="*/ 2147483647 w 17"/>
              <a:gd name="T15" fmla="*/ 2147483647 h 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29"/>
              <a:gd name="T26" fmla="*/ 17 w 17"/>
              <a:gd name="T27" fmla="*/ 29 h 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29">
                <a:moveTo>
                  <a:pt x="6" y="10"/>
                </a:moveTo>
                <a:lnTo>
                  <a:pt x="17" y="29"/>
                </a:lnTo>
                <a:lnTo>
                  <a:pt x="11" y="27"/>
                </a:lnTo>
                <a:lnTo>
                  <a:pt x="3" y="20"/>
                </a:lnTo>
                <a:lnTo>
                  <a:pt x="0" y="12"/>
                </a:lnTo>
                <a:lnTo>
                  <a:pt x="0" y="3"/>
                </a:lnTo>
                <a:lnTo>
                  <a:pt x="3" y="0"/>
                </a:lnTo>
                <a:lnTo>
                  <a:pt x="6" y="1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7" name="Freeform 55"/>
          <p:cNvSpPr>
            <a:spLocks/>
          </p:cNvSpPr>
          <p:nvPr/>
        </p:nvSpPr>
        <p:spPr bwMode="auto">
          <a:xfrm>
            <a:off x="2879725" y="5576888"/>
            <a:ext cx="4763" cy="11112"/>
          </a:xfrm>
          <a:custGeom>
            <a:avLst/>
            <a:gdLst>
              <a:gd name="T0" fmla="*/ 2147483647 w 12"/>
              <a:gd name="T1" fmla="*/ 2147483647 h 28"/>
              <a:gd name="T2" fmla="*/ 2147483647 w 12"/>
              <a:gd name="T3" fmla="*/ 2147483647 h 28"/>
              <a:gd name="T4" fmla="*/ 2147483647 w 12"/>
              <a:gd name="T5" fmla="*/ 2147483647 h 28"/>
              <a:gd name="T6" fmla="*/ 2147483647 w 12"/>
              <a:gd name="T7" fmla="*/ 2147483647 h 28"/>
              <a:gd name="T8" fmla="*/ 0 w 12"/>
              <a:gd name="T9" fmla="*/ 2147483647 h 28"/>
              <a:gd name="T10" fmla="*/ 0 w 12"/>
              <a:gd name="T11" fmla="*/ 0 h 28"/>
              <a:gd name="T12" fmla="*/ 2147483647 w 12"/>
              <a:gd name="T13" fmla="*/ 2147483647 h 28"/>
              <a:gd name="T14" fmla="*/ 2147483647 w 12"/>
              <a:gd name="T15" fmla="*/ 2147483647 h 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28"/>
              <a:gd name="T26" fmla="*/ 12 w 12"/>
              <a:gd name="T27" fmla="*/ 28 h 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28">
                <a:moveTo>
                  <a:pt x="10" y="10"/>
                </a:moveTo>
                <a:lnTo>
                  <a:pt x="11" y="16"/>
                </a:lnTo>
                <a:lnTo>
                  <a:pt x="12" y="28"/>
                </a:lnTo>
                <a:lnTo>
                  <a:pt x="2" y="15"/>
                </a:lnTo>
                <a:lnTo>
                  <a:pt x="0" y="6"/>
                </a:lnTo>
                <a:lnTo>
                  <a:pt x="0" y="0"/>
                </a:lnTo>
                <a:lnTo>
                  <a:pt x="3" y="9"/>
                </a:lnTo>
                <a:lnTo>
                  <a:pt x="10" y="1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" name="Freeform 56"/>
          <p:cNvSpPr>
            <a:spLocks/>
          </p:cNvSpPr>
          <p:nvPr/>
        </p:nvSpPr>
        <p:spPr bwMode="auto">
          <a:xfrm>
            <a:off x="2879725" y="5576888"/>
            <a:ext cx="4763" cy="11112"/>
          </a:xfrm>
          <a:custGeom>
            <a:avLst/>
            <a:gdLst>
              <a:gd name="T0" fmla="*/ 2147483647 w 12"/>
              <a:gd name="T1" fmla="*/ 2147483647 h 28"/>
              <a:gd name="T2" fmla="*/ 2147483647 w 12"/>
              <a:gd name="T3" fmla="*/ 2147483647 h 28"/>
              <a:gd name="T4" fmla="*/ 2147483647 w 12"/>
              <a:gd name="T5" fmla="*/ 2147483647 h 28"/>
              <a:gd name="T6" fmla="*/ 2147483647 w 12"/>
              <a:gd name="T7" fmla="*/ 2147483647 h 28"/>
              <a:gd name="T8" fmla="*/ 0 w 12"/>
              <a:gd name="T9" fmla="*/ 2147483647 h 28"/>
              <a:gd name="T10" fmla="*/ 0 w 12"/>
              <a:gd name="T11" fmla="*/ 0 h 28"/>
              <a:gd name="T12" fmla="*/ 2147483647 w 12"/>
              <a:gd name="T13" fmla="*/ 2147483647 h 28"/>
              <a:gd name="T14" fmla="*/ 2147483647 w 12"/>
              <a:gd name="T15" fmla="*/ 2147483647 h 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28"/>
              <a:gd name="T26" fmla="*/ 12 w 12"/>
              <a:gd name="T27" fmla="*/ 28 h 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28">
                <a:moveTo>
                  <a:pt x="10" y="10"/>
                </a:moveTo>
                <a:lnTo>
                  <a:pt x="11" y="16"/>
                </a:lnTo>
                <a:lnTo>
                  <a:pt x="12" y="28"/>
                </a:lnTo>
                <a:lnTo>
                  <a:pt x="2" y="15"/>
                </a:lnTo>
                <a:lnTo>
                  <a:pt x="0" y="6"/>
                </a:lnTo>
                <a:lnTo>
                  <a:pt x="0" y="0"/>
                </a:lnTo>
                <a:lnTo>
                  <a:pt x="3" y="9"/>
                </a:lnTo>
                <a:lnTo>
                  <a:pt x="10" y="1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" name="Freeform 57"/>
          <p:cNvSpPr>
            <a:spLocks/>
          </p:cNvSpPr>
          <p:nvPr/>
        </p:nvSpPr>
        <p:spPr bwMode="auto">
          <a:xfrm>
            <a:off x="2886075" y="5599113"/>
            <a:ext cx="47625" cy="55562"/>
          </a:xfrm>
          <a:custGeom>
            <a:avLst/>
            <a:gdLst>
              <a:gd name="T0" fmla="*/ 2147483647 w 118"/>
              <a:gd name="T1" fmla="*/ 2147483647 h 139"/>
              <a:gd name="T2" fmla="*/ 2147483647 w 118"/>
              <a:gd name="T3" fmla="*/ 2147483647 h 139"/>
              <a:gd name="T4" fmla="*/ 2147483647 w 118"/>
              <a:gd name="T5" fmla="*/ 2147483647 h 139"/>
              <a:gd name="T6" fmla="*/ 2147483647 w 118"/>
              <a:gd name="T7" fmla="*/ 2147483647 h 139"/>
              <a:gd name="T8" fmla="*/ 2147483647 w 118"/>
              <a:gd name="T9" fmla="*/ 2147483647 h 139"/>
              <a:gd name="T10" fmla="*/ 2147483647 w 118"/>
              <a:gd name="T11" fmla="*/ 2147483647 h 139"/>
              <a:gd name="T12" fmla="*/ 2147483647 w 118"/>
              <a:gd name="T13" fmla="*/ 2147483647 h 139"/>
              <a:gd name="T14" fmla="*/ 2147483647 w 118"/>
              <a:gd name="T15" fmla="*/ 2147483647 h 139"/>
              <a:gd name="T16" fmla="*/ 2147483647 w 118"/>
              <a:gd name="T17" fmla="*/ 2147483647 h 139"/>
              <a:gd name="T18" fmla="*/ 2147483647 w 118"/>
              <a:gd name="T19" fmla="*/ 2147483647 h 139"/>
              <a:gd name="T20" fmla="*/ 2147483647 w 118"/>
              <a:gd name="T21" fmla="*/ 2147483647 h 139"/>
              <a:gd name="T22" fmla="*/ 2147483647 w 118"/>
              <a:gd name="T23" fmla="*/ 2147483647 h 139"/>
              <a:gd name="T24" fmla="*/ 2147483647 w 118"/>
              <a:gd name="T25" fmla="*/ 2147483647 h 139"/>
              <a:gd name="T26" fmla="*/ 2147483647 w 118"/>
              <a:gd name="T27" fmla="*/ 0 h 139"/>
              <a:gd name="T28" fmla="*/ 2147483647 w 118"/>
              <a:gd name="T29" fmla="*/ 2147483647 h 139"/>
              <a:gd name="T30" fmla="*/ 2147483647 w 118"/>
              <a:gd name="T31" fmla="*/ 2147483647 h 139"/>
              <a:gd name="T32" fmla="*/ 2147483647 w 118"/>
              <a:gd name="T33" fmla="*/ 2147483647 h 139"/>
              <a:gd name="T34" fmla="*/ 2147483647 w 118"/>
              <a:gd name="T35" fmla="*/ 2147483647 h 139"/>
              <a:gd name="T36" fmla="*/ 2147483647 w 118"/>
              <a:gd name="T37" fmla="*/ 2147483647 h 139"/>
              <a:gd name="T38" fmla="*/ 2147483647 w 118"/>
              <a:gd name="T39" fmla="*/ 2147483647 h 139"/>
              <a:gd name="T40" fmla="*/ 2147483647 w 118"/>
              <a:gd name="T41" fmla="*/ 2147483647 h 139"/>
              <a:gd name="T42" fmla="*/ 2147483647 w 118"/>
              <a:gd name="T43" fmla="*/ 2147483647 h 139"/>
              <a:gd name="T44" fmla="*/ 2147483647 w 118"/>
              <a:gd name="T45" fmla="*/ 2147483647 h 139"/>
              <a:gd name="T46" fmla="*/ 2147483647 w 118"/>
              <a:gd name="T47" fmla="*/ 2147483647 h 139"/>
              <a:gd name="T48" fmla="*/ 2147483647 w 118"/>
              <a:gd name="T49" fmla="*/ 2147483647 h 139"/>
              <a:gd name="T50" fmla="*/ 2147483647 w 118"/>
              <a:gd name="T51" fmla="*/ 2147483647 h 139"/>
              <a:gd name="T52" fmla="*/ 2147483647 w 118"/>
              <a:gd name="T53" fmla="*/ 2147483647 h 139"/>
              <a:gd name="T54" fmla="*/ 2147483647 w 118"/>
              <a:gd name="T55" fmla="*/ 2147483647 h 139"/>
              <a:gd name="T56" fmla="*/ 2147483647 w 118"/>
              <a:gd name="T57" fmla="*/ 2147483647 h 139"/>
              <a:gd name="T58" fmla="*/ 2147483647 w 118"/>
              <a:gd name="T59" fmla="*/ 2147483647 h 139"/>
              <a:gd name="T60" fmla="*/ 2147483647 w 118"/>
              <a:gd name="T61" fmla="*/ 2147483647 h 139"/>
              <a:gd name="T62" fmla="*/ 2147483647 w 118"/>
              <a:gd name="T63" fmla="*/ 2147483647 h 139"/>
              <a:gd name="T64" fmla="*/ 2147483647 w 118"/>
              <a:gd name="T65" fmla="*/ 2147483647 h 139"/>
              <a:gd name="T66" fmla="*/ 2147483647 w 118"/>
              <a:gd name="T67" fmla="*/ 2147483647 h 139"/>
              <a:gd name="T68" fmla="*/ 2147483647 w 118"/>
              <a:gd name="T69" fmla="*/ 2147483647 h 139"/>
              <a:gd name="T70" fmla="*/ 2147483647 w 118"/>
              <a:gd name="T71" fmla="*/ 2147483647 h 139"/>
              <a:gd name="T72" fmla="*/ 2147483647 w 118"/>
              <a:gd name="T73" fmla="*/ 2147483647 h 139"/>
              <a:gd name="T74" fmla="*/ 2147483647 w 118"/>
              <a:gd name="T75" fmla="*/ 2147483647 h 139"/>
              <a:gd name="T76" fmla="*/ 2147483647 w 118"/>
              <a:gd name="T77" fmla="*/ 2147483647 h 139"/>
              <a:gd name="T78" fmla="*/ 2147483647 w 118"/>
              <a:gd name="T79" fmla="*/ 2147483647 h 139"/>
              <a:gd name="T80" fmla="*/ 2147483647 w 118"/>
              <a:gd name="T81" fmla="*/ 2147483647 h 139"/>
              <a:gd name="T82" fmla="*/ 2147483647 w 118"/>
              <a:gd name="T83" fmla="*/ 2147483647 h 139"/>
              <a:gd name="T84" fmla="*/ 2147483647 w 118"/>
              <a:gd name="T85" fmla="*/ 2147483647 h 139"/>
              <a:gd name="T86" fmla="*/ 2147483647 w 118"/>
              <a:gd name="T87" fmla="*/ 2147483647 h 139"/>
              <a:gd name="T88" fmla="*/ 2147483647 w 118"/>
              <a:gd name="T89" fmla="*/ 2147483647 h 139"/>
              <a:gd name="T90" fmla="*/ 2147483647 w 118"/>
              <a:gd name="T91" fmla="*/ 2147483647 h 139"/>
              <a:gd name="T92" fmla="*/ 2147483647 w 118"/>
              <a:gd name="T93" fmla="*/ 2147483647 h 139"/>
              <a:gd name="T94" fmla="*/ 2147483647 w 118"/>
              <a:gd name="T95" fmla="*/ 2147483647 h 139"/>
              <a:gd name="T96" fmla="*/ 2147483647 w 118"/>
              <a:gd name="T97" fmla="*/ 2147483647 h 139"/>
              <a:gd name="T98" fmla="*/ 2147483647 w 118"/>
              <a:gd name="T99" fmla="*/ 2147483647 h 139"/>
              <a:gd name="T100" fmla="*/ 2147483647 w 118"/>
              <a:gd name="T101" fmla="*/ 2147483647 h 139"/>
              <a:gd name="T102" fmla="*/ 2147483647 w 118"/>
              <a:gd name="T103" fmla="*/ 2147483647 h 139"/>
              <a:gd name="T104" fmla="*/ 2147483647 w 118"/>
              <a:gd name="T105" fmla="*/ 2147483647 h 139"/>
              <a:gd name="T106" fmla="*/ 2147483647 w 118"/>
              <a:gd name="T107" fmla="*/ 2147483647 h 139"/>
              <a:gd name="T108" fmla="*/ 2147483647 w 118"/>
              <a:gd name="T109" fmla="*/ 2147483647 h 139"/>
              <a:gd name="T110" fmla="*/ 2147483647 w 118"/>
              <a:gd name="T111" fmla="*/ 2147483647 h 139"/>
              <a:gd name="T112" fmla="*/ 0 w 118"/>
              <a:gd name="T113" fmla="*/ 2147483647 h 139"/>
              <a:gd name="T114" fmla="*/ 2147483647 w 118"/>
              <a:gd name="T115" fmla="*/ 2147483647 h 1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8"/>
              <a:gd name="T175" fmla="*/ 0 h 139"/>
              <a:gd name="T176" fmla="*/ 118 w 118"/>
              <a:gd name="T177" fmla="*/ 139 h 1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8" h="139">
                <a:moveTo>
                  <a:pt x="3" y="18"/>
                </a:moveTo>
                <a:lnTo>
                  <a:pt x="4" y="17"/>
                </a:lnTo>
                <a:lnTo>
                  <a:pt x="5" y="14"/>
                </a:lnTo>
                <a:lnTo>
                  <a:pt x="8" y="13"/>
                </a:lnTo>
                <a:lnTo>
                  <a:pt x="13" y="17"/>
                </a:lnTo>
                <a:lnTo>
                  <a:pt x="18" y="18"/>
                </a:lnTo>
                <a:lnTo>
                  <a:pt x="23" y="13"/>
                </a:lnTo>
                <a:lnTo>
                  <a:pt x="29" y="11"/>
                </a:lnTo>
                <a:lnTo>
                  <a:pt x="33" y="14"/>
                </a:lnTo>
                <a:lnTo>
                  <a:pt x="36" y="28"/>
                </a:lnTo>
                <a:lnTo>
                  <a:pt x="42" y="25"/>
                </a:lnTo>
                <a:lnTo>
                  <a:pt x="46" y="12"/>
                </a:lnTo>
                <a:lnTo>
                  <a:pt x="42" y="8"/>
                </a:lnTo>
                <a:lnTo>
                  <a:pt x="41" y="0"/>
                </a:lnTo>
                <a:lnTo>
                  <a:pt x="45" y="2"/>
                </a:lnTo>
                <a:lnTo>
                  <a:pt x="52" y="7"/>
                </a:lnTo>
                <a:lnTo>
                  <a:pt x="56" y="28"/>
                </a:lnTo>
                <a:lnTo>
                  <a:pt x="45" y="41"/>
                </a:lnTo>
                <a:lnTo>
                  <a:pt x="38" y="58"/>
                </a:lnTo>
                <a:lnTo>
                  <a:pt x="47" y="61"/>
                </a:lnTo>
                <a:lnTo>
                  <a:pt x="54" y="68"/>
                </a:lnTo>
                <a:lnTo>
                  <a:pt x="55" y="74"/>
                </a:lnTo>
                <a:lnTo>
                  <a:pt x="65" y="83"/>
                </a:lnTo>
                <a:lnTo>
                  <a:pt x="83" y="64"/>
                </a:lnTo>
                <a:lnTo>
                  <a:pt x="116" y="65"/>
                </a:lnTo>
                <a:lnTo>
                  <a:pt x="118" y="73"/>
                </a:lnTo>
                <a:lnTo>
                  <a:pt x="118" y="80"/>
                </a:lnTo>
                <a:lnTo>
                  <a:pt x="88" y="105"/>
                </a:lnTo>
                <a:lnTo>
                  <a:pt x="80" y="103"/>
                </a:lnTo>
                <a:lnTo>
                  <a:pt x="75" y="105"/>
                </a:lnTo>
                <a:lnTo>
                  <a:pt x="76" y="110"/>
                </a:lnTo>
                <a:lnTo>
                  <a:pt x="74" y="113"/>
                </a:lnTo>
                <a:lnTo>
                  <a:pt x="69" y="110"/>
                </a:lnTo>
                <a:lnTo>
                  <a:pt x="62" y="113"/>
                </a:lnTo>
                <a:lnTo>
                  <a:pt x="65" y="120"/>
                </a:lnTo>
                <a:lnTo>
                  <a:pt x="61" y="124"/>
                </a:lnTo>
                <a:lnTo>
                  <a:pt x="61" y="133"/>
                </a:lnTo>
                <a:lnTo>
                  <a:pt x="64" y="139"/>
                </a:lnTo>
                <a:lnTo>
                  <a:pt x="55" y="135"/>
                </a:lnTo>
                <a:lnTo>
                  <a:pt x="29" y="112"/>
                </a:lnTo>
                <a:lnTo>
                  <a:pt x="27" y="108"/>
                </a:lnTo>
                <a:lnTo>
                  <a:pt x="36" y="107"/>
                </a:lnTo>
                <a:lnTo>
                  <a:pt x="45" y="112"/>
                </a:lnTo>
                <a:lnTo>
                  <a:pt x="51" y="108"/>
                </a:lnTo>
                <a:lnTo>
                  <a:pt x="51" y="102"/>
                </a:lnTo>
                <a:lnTo>
                  <a:pt x="46" y="98"/>
                </a:lnTo>
                <a:lnTo>
                  <a:pt x="41" y="87"/>
                </a:lnTo>
                <a:lnTo>
                  <a:pt x="38" y="92"/>
                </a:lnTo>
                <a:lnTo>
                  <a:pt x="34" y="96"/>
                </a:lnTo>
                <a:lnTo>
                  <a:pt x="18" y="96"/>
                </a:lnTo>
                <a:lnTo>
                  <a:pt x="21" y="89"/>
                </a:lnTo>
                <a:lnTo>
                  <a:pt x="21" y="84"/>
                </a:lnTo>
                <a:lnTo>
                  <a:pt x="10" y="80"/>
                </a:lnTo>
                <a:lnTo>
                  <a:pt x="8" y="75"/>
                </a:lnTo>
                <a:lnTo>
                  <a:pt x="8" y="68"/>
                </a:lnTo>
                <a:lnTo>
                  <a:pt x="7" y="66"/>
                </a:lnTo>
                <a:lnTo>
                  <a:pt x="0" y="69"/>
                </a:lnTo>
                <a:lnTo>
                  <a:pt x="3" y="1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0" name="Freeform 58"/>
          <p:cNvSpPr>
            <a:spLocks/>
          </p:cNvSpPr>
          <p:nvPr/>
        </p:nvSpPr>
        <p:spPr bwMode="auto">
          <a:xfrm>
            <a:off x="2886075" y="5599113"/>
            <a:ext cx="47625" cy="55562"/>
          </a:xfrm>
          <a:custGeom>
            <a:avLst/>
            <a:gdLst>
              <a:gd name="T0" fmla="*/ 2147483647 w 118"/>
              <a:gd name="T1" fmla="*/ 2147483647 h 139"/>
              <a:gd name="T2" fmla="*/ 2147483647 w 118"/>
              <a:gd name="T3" fmla="*/ 2147483647 h 139"/>
              <a:gd name="T4" fmla="*/ 2147483647 w 118"/>
              <a:gd name="T5" fmla="*/ 2147483647 h 139"/>
              <a:gd name="T6" fmla="*/ 2147483647 w 118"/>
              <a:gd name="T7" fmla="*/ 2147483647 h 139"/>
              <a:gd name="T8" fmla="*/ 2147483647 w 118"/>
              <a:gd name="T9" fmla="*/ 2147483647 h 139"/>
              <a:gd name="T10" fmla="*/ 2147483647 w 118"/>
              <a:gd name="T11" fmla="*/ 2147483647 h 139"/>
              <a:gd name="T12" fmla="*/ 2147483647 w 118"/>
              <a:gd name="T13" fmla="*/ 2147483647 h 139"/>
              <a:gd name="T14" fmla="*/ 2147483647 w 118"/>
              <a:gd name="T15" fmla="*/ 2147483647 h 139"/>
              <a:gd name="T16" fmla="*/ 2147483647 w 118"/>
              <a:gd name="T17" fmla="*/ 2147483647 h 139"/>
              <a:gd name="T18" fmla="*/ 2147483647 w 118"/>
              <a:gd name="T19" fmla="*/ 2147483647 h 139"/>
              <a:gd name="T20" fmla="*/ 2147483647 w 118"/>
              <a:gd name="T21" fmla="*/ 2147483647 h 139"/>
              <a:gd name="T22" fmla="*/ 2147483647 w 118"/>
              <a:gd name="T23" fmla="*/ 2147483647 h 139"/>
              <a:gd name="T24" fmla="*/ 2147483647 w 118"/>
              <a:gd name="T25" fmla="*/ 2147483647 h 139"/>
              <a:gd name="T26" fmla="*/ 2147483647 w 118"/>
              <a:gd name="T27" fmla="*/ 0 h 139"/>
              <a:gd name="T28" fmla="*/ 2147483647 w 118"/>
              <a:gd name="T29" fmla="*/ 2147483647 h 139"/>
              <a:gd name="T30" fmla="*/ 2147483647 w 118"/>
              <a:gd name="T31" fmla="*/ 2147483647 h 139"/>
              <a:gd name="T32" fmla="*/ 2147483647 w 118"/>
              <a:gd name="T33" fmla="*/ 2147483647 h 139"/>
              <a:gd name="T34" fmla="*/ 2147483647 w 118"/>
              <a:gd name="T35" fmla="*/ 2147483647 h 139"/>
              <a:gd name="T36" fmla="*/ 2147483647 w 118"/>
              <a:gd name="T37" fmla="*/ 2147483647 h 139"/>
              <a:gd name="T38" fmla="*/ 2147483647 w 118"/>
              <a:gd name="T39" fmla="*/ 2147483647 h 139"/>
              <a:gd name="T40" fmla="*/ 2147483647 w 118"/>
              <a:gd name="T41" fmla="*/ 2147483647 h 139"/>
              <a:gd name="T42" fmla="*/ 2147483647 w 118"/>
              <a:gd name="T43" fmla="*/ 2147483647 h 139"/>
              <a:gd name="T44" fmla="*/ 2147483647 w 118"/>
              <a:gd name="T45" fmla="*/ 2147483647 h 139"/>
              <a:gd name="T46" fmla="*/ 2147483647 w 118"/>
              <a:gd name="T47" fmla="*/ 2147483647 h 139"/>
              <a:gd name="T48" fmla="*/ 2147483647 w 118"/>
              <a:gd name="T49" fmla="*/ 2147483647 h 139"/>
              <a:gd name="T50" fmla="*/ 2147483647 w 118"/>
              <a:gd name="T51" fmla="*/ 2147483647 h 139"/>
              <a:gd name="T52" fmla="*/ 2147483647 w 118"/>
              <a:gd name="T53" fmla="*/ 2147483647 h 139"/>
              <a:gd name="T54" fmla="*/ 2147483647 w 118"/>
              <a:gd name="T55" fmla="*/ 2147483647 h 139"/>
              <a:gd name="T56" fmla="*/ 2147483647 w 118"/>
              <a:gd name="T57" fmla="*/ 2147483647 h 139"/>
              <a:gd name="T58" fmla="*/ 2147483647 w 118"/>
              <a:gd name="T59" fmla="*/ 2147483647 h 139"/>
              <a:gd name="T60" fmla="*/ 2147483647 w 118"/>
              <a:gd name="T61" fmla="*/ 2147483647 h 139"/>
              <a:gd name="T62" fmla="*/ 2147483647 w 118"/>
              <a:gd name="T63" fmla="*/ 2147483647 h 139"/>
              <a:gd name="T64" fmla="*/ 2147483647 w 118"/>
              <a:gd name="T65" fmla="*/ 2147483647 h 139"/>
              <a:gd name="T66" fmla="*/ 2147483647 w 118"/>
              <a:gd name="T67" fmla="*/ 2147483647 h 139"/>
              <a:gd name="T68" fmla="*/ 2147483647 w 118"/>
              <a:gd name="T69" fmla="*/ 2147483647 h 139"/>
              <a:gd name="T70" fmla="*/ 2147483647 w 118"/>
              <a:gd name="T71" fmla="*/ 2147483647 h 139"/>
              <a:gd name="T72" fmla="*/ 2147483647 w 118"/>
              <a:gd name="T73" fmla="*/ 2147483647 h 139"/>
              <a:gd name="T74" fmla="*/ 2147483647 w 118"/>
              <a:gd name="T75" fmla="*/ 2147483647 h 139"/>
              <a:gd name="T76" fmla="*/ 2147483647 w 118"/>
              <a:gd name="T77" fmla="*/ 2147483647 h 139"/>
              <a:gd name="T78" fmla="*/ 2147483647 w 118"/>
              <a:gd name="T79" fmla="*/ 2147483647 h 139"/>
              <a:gd name="T80" fmla="*/ 2147483647 w 118"/>
              <a:gd name="T81" fmla="*/ 2147483647 h 139"/>
              <a:gd name="T82" fmla="*/ 2147483647 w 118"/>
              <a:gd name="T83" fmla="*/ 2147483647 h 139"/>
              <a:gd name="T84" fmla="*/ 2147483647 w 118"/>
              <a:gd name="T85" fmla="*/ 2147483647 h 139"/>
              <a:gd name="T86" fmla="*/ 2147483647 w 118"/>
              <a:gd name="T87" fmla="*/ 2147483647 h 139"/>
              <a:gd name="T88" fmla="*/ 2147483647 w 118"/>
              <a:gd name="T89" fmla="*/ 2147483647 h 139"/>
              <a:gd name="T90" fmla="*/ 2147483647 w 118"/>
              <a:gd name="T91" fmla="*/ 2147483647 h 139"/>
              <a:gd name="T92" fmla="*/ 2147483647 w 118"/>
              <a:gd name="T93" fmla="*/ 2147483647 h 139"/>
              <a:gd name="T94" fmla="*/ 2147483647 w 118"/>
              <a:gd name="T95" fmla="*/ 2147483647 h 139"/>
              <a:gd name="T96" fmla="*/ 2147483647 w 118"/>
              <a:gd name="T97" fmla="*/ 2147483647 h 139"/>
              <a:gd name="T98" fmla="*/ 2147483647 w 118"/>
              <a:gd name="T99" fmla="*/ 2147483647 h 139"/>
              <a:gd name="T100" fmla="*/ 2147483647 w 118"/>
              <a:gd name="T101" fmla="*/ 2147483647 h 139"/>
              <a:gd name="T102" fmla="*/ 2147483647 w 118"/>
              <a:gd name="T103" fmla="*/ 2147483647 h 139"/>
              <a:gd name="T104" fmla="*/ 2147483647 w 118"/>
              <a:gd name="T105" fmla="*/ 2147483647 h 139"/>
              <a:gd name="T106" fmla="*/ 2147483647 w 118"/>
              <a:gd name="T107" fmla="*/ 2147483647 h 139"/>
              <a:gd name="T108" fmla="*/ 2147483647 w 118"/>
              <a:gd name="T109" fmla="*/ 2147483647 h 139"/>
              <a:gd name="T110" fmla="*/ 2147483647 w 118"/>
              <a:gd name="T111" fmla="*/ 2147483647 h 139"/>
              <a:gd name="T112" fmla="*/ 0 w 118"/>
              <a:gd name="T113" fmla="*/ 2147483647 h 139"/>
              <a:gd name="T114" fmla="*/ 2147483647 w 118"/>
              <a:gd name="T115" fmla="*/ 2147483647 h 1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8"/>
              <a:gd name="T175" fmla="*/ 0 h 139"/>
              <a:gd name="T176" fmla="*/ 118 w 118"/>
              <a:gd name="T177" fmla="*/ 139 h 1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8" h="139">
                <a:moveTo>
                  <a:pt x="3" y="18"/>
                </a:moveTo>
                <a:lnTo>
                  <a:pt x="4" y="17"/>
                </a:lnTo>
                <a:lnTo>
                  <a:pt x="5" y="14"/>
                </a:lnTo>
                <a:lnTo>
                  <a:pt x="8" y="13"/>
                </a:lnTo>
                <a:lnTo>
                  <a:pt x="13" y="17"/>
                </a:lnTo>
                <a:lnTo>
                  <a:pt x="18" y="18"/>
                </a:lnTo>
                <a:lnTo>
                  <a:pt x="23" y="13"/>
                </a:lnTo>
                <a:lnTo>
                  <a:pt x="29" y="11"/>
                </a:lnTo>
                <a:lnTo>
                  <a:pt x="33" y="14"/>
                </a:lnTo>
                <a:lnTo>
                  <a:pt x="36" y="28"/>
                </a:lnTo>
                <a:lnTo>
                  <a:pt x="42" y="25"/>
                </a:lnTo>
                <a:lnTo>
                  <a:pt x="46" y="12"/>
                </a:lnTo>
                <a:lnTo>
                  <a:pt x="42" y="8"/>
                </a:lnTo>
                <a:lnTo>
                  <a:pt x="41" y="0"/>
                </a:lnTo>
                <a:lnTo>
                  <a:pt x="45" y="2"/>
                </a:lnTo>
                <a:lnTo>
                  <a:pt x="52" y="7"/>
                </a:lnTo>
                <a:lnTo>
                  <a:pt x="56" y="28"/>
                </a:lnTo>
                <a:lnTo>
                  <a:pt x="45" y="41"/>
                </a:lnTo>
                <a:lnTo>
                  <a:pt x="38" y="58"/>
                </a:lnTo>
                <a:lnTo>
                  <a:pt x="47" y="61"/>
                </a:lnTo>
                <a:lnTo>
                  <a:pt x="54" y="68"/>
                </a:lnTo>
                <a:lnTo>
                  <a:pt x="55" y="74"/>
                </a:lnTo>
                <a:lnTo>
                  <a:pt x="65" y="83"/>
                </a:lnTo>
                <a:lnTo>
                  <a:pt x="83" y="64"/>
                </a:lnTo>
                <a:lnTo>
                  <a:pt x="116" y="65"/>
                </a:lnTo>
                <a:lnTo>
                  <a:pt x="118" y="73"/>
                </a:lnTo>
                <a:lnTo>
                  <a:pt x="118" y="80"/>
                </a:lnTo>
                <a:lnTo>
                  <a:pt x="88" y="105"/>
                </a:lnTo>
                <a:lnTo>
                  <a:pt x="80" y="103"/>
                </a:lnTo>
                <a:lnTo>
                  <a:pt x="75" y="105"/>
                </a:lnTo>
                <a:lnTo>
                  <a:pt x="76" y="110"/>
                </a:lnTo>
                <a:lnTo>
                  <a:pt x="74" y="113"/>
                </a:lnTo>
                <a:lnTo>
                  <a:pt x="69" y="110"/>
                </a:lnTo>
                <a:lnTo>
                  <a:pt x="62" y="113"/>
                </a:lnTo>
                <a:lnTo>
                  <a:pt x="65" y="120"/>
                </a:lnTo>
                <a:lnTo>
                  <a:pt x="61" y="124"/>
                </a:lnTo>
                <a:lnTo>
                  <a:pt x="61" y="133"/>
                </a:lnTo>
                <a:lnTo>
                  <a:pt x="64" y="139"/>
                </a:lnTo>
                <a:lnTo>
                  <a:pt x="55" y="135"/>
                </a:lnTo>
                <a:lnTo>
                  <a:pt x="29" y="112"/>
                </a:lnTo>
                <a:lnTo>
                  <a:pt x="27" y="108"/>
                </a:lnTo>
                <a:lnTo>
                  <a:pt x="36" y="107"/>
                </a:lnTo>
                <a:lnTo>
                  <a:pt x="45" y="112"/>
                </a:lnTo>
                <a:lnTo>
                  <a:pt x="51" y="108"/>
                </a:lnTo>
                <a:lnTo>
                  <a:pt x="51" y="102"/>
                </a:lnTo>
                <a:lnTo>
                  <a:pt x="46" y="98"/>
                </a:lnTo>
                <a:lnTo>
                  <a:pt x="41" y="87"/>
                </a:lnTo>
                <a:lnTo>
                  <a:pt x="38" y="92"/>
                </a:lnTo>
                <a:lnTo>
                  <a:pt x="34" y="96"/>
                </a:lnTo>
                <a:lnTo>
                  <a:pt x="18" y="96"/>
                </a:lnTo>
                <a:lnTo>
                  <a:pt x="21" y="89"/>
                </a:lnTo>
                <a:lnTo>
                  <a:pt x="21" y="84"/>
                </a:lnTo>
                <a:lnTo>
                  <a:pt x="10" y="80"/>
                </a:lnTo>
                <a:lnTo>
                  <a:pt x="8" y="75"/>
                </a:lnTo>
                <a:lnTo>
                  <a:pt x="8" y="68"/>
                </a:lnTo>
                <a:lnTo>
                  <a:pt x="7" y="66"/>
                </a:lnTo>
                <a:lnTo>
                  <a:pt x="0" y="69"/>
                </a:lnTo>
                <a:lnTo>
                  <a:pt x="3" y="1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1" name="Freeform 59"/>
          <p:cNvSpPr>
            <a:spLocks/>
          </p:cNvSpPr>
          <p:nvPr/>
        </p:nvSpPr>
        <p:spPr bwMode="auto">
          <a:xfrm>
            <a:off x="2878138" y="5614988"/>
            <a:ext cx="6350" cy="9525"/>
          </a:xfrm>
          <a:custGeom>
            <a:avLst/>
            <a:gdLst>
              <a:gd name="T0" fmla="*/ 2147483647 w 16"/>
              <a:gd name="T1" fmla="*/ 0 h 24"/>
              <a:gd name="T2" fmla="*/ 2147483647 w 16"/>
              <a:gd name="T3" fmla="*/ 2147483647 h 24"/>
              <a:gd name="T4" fmla="*/ 2147483647 w 16"/>
              <a:gd name="T5" fmla="*/ 2147483647 h 24"/>
              <a:gd name="T6" fmla="*/ 2147483647 w 16"/>
              <a:gd name="T7" fmla="*/ 2147483647 h 24"/>
              <a:gd name="T8" fmla="*/ 2147483647 w 16"/>
              <a:gd name="T9" fmla="*/ 2147483647 h 24"/>
              <a:gd name="T10" fmla="*/ 2147483647 w 16"/>
              <a:gd name="T11" fmla="*/ 2147483647 h 24"/>
              <a:gd name="T12" fmla="*/ 2147483647 w 16"/>
              <a:gd name="T13" fmla="*/ 2147483647 h 24"/>
              <a:gd name="T14" fmla="*/ 2147483647 w 16"/>
              <a:gd name="T15" fmla="*/ 2147483647 h 24"/>
              <a:gd name="T16" fmla="*/ 2147483647 w 16"/>
              <a:gd name="T17" fmla="*/ 2147483647 h 24"/>
              <a:gd name="T18" fmla="*/ 2147483647 w 16"/>
              <a:gd name="T19" fmla="*/ 2147483647 h 24"/>
              <a:gd name="T20" fmla="*/ 0 w 16"/>
              <a:gd name="T21" fmla="*/ 2147483647 h 24"/>
              <a:gd name="T22" fmla="*/ 0 w 16"/>
              <a:gd name="T23" fmla="*/ 2147483647 h 24"/>
              <a:gd name="T24" fmla="*/ 2147483647 w 16"/>
              <a:gd name="T25" fmla="*/ 0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"/>
              <a:gd name="T40" fmla="*/ 0 h 24"/>
              <a:gd name="T41" fmla="*/ 16 w 16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" h="24">
                <a:moveTo>
                  <a:pt x="13" y="0"/>
                </a:moveTo>
                <a:lnTo>
                  <a:pt x="16" y="2"/>
                </a:lnTo>
                <a:lnTo>
                  <a:pt x="14" y="18"/>
                </a:lnTo>
                <a:lnTo>
                  <a:pt x="7" y="24"/>
                </a:lnTo>
                <a:lnTo>
                  <a:pt x="5" y="23"/>
                </a:lnTo>
                <a:lnTo>
                  <a:pt x="4" y="20"/>
                </a:lnTo>
                <a:lnTo>
                  <a:pt x="7" y="15"/>
                </a:lnTo>
                <a:lnTo>
                  <a:pt x="7" y="11"/>
                </a:lnTo>
                <a:lnTo>
                  <a:pt x="5" y="14"/>
                </a:lnTo>
                <a:lnTo>
                  <a:pt x="2" y="14"/>
                </a:lnTo>
                <a:lnTo>
                  <a:pt x="0" y="9"/>
                </a:lnTo>
                <a:lnTo>
                  <a:pt x="0" y="4"/>
                </a:lnTo>
                <a:lnTo>
                  <a:pt x="13" y="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2" name="Freeform 60"/>
          <p:cNvSpPr>
            <a:spLocks/>
          </p:cNvSpPr>
          <p:nvPr/>
        </p:nvSpPr>
        <p:spPr bwMode="auto">
          <a:xfrm>
            <a:off x="2878138" y="5614988"/>
            <a:ext cx="6350" cy="9525"/>
          </a:xfrm>
          <a:custGeom>
            <a:avLst/>
            <a:gdLst>
              <a:gd name="T0" fmla="*/ 2147483647 w 16"/>
              <a:gd name="T1" fmla="*/ 0 h 24"/>
              <a:gd name="T2" fmla="*/ 2147483647 w 16"/>
              <a:gd name="T3" fmla="*/ 2147483647 h 24"/>
              <a:gd name="T4" fmla="*/ 2147483647 w 16"/>
              <a:gd name="T5" fmla="*/ 2147483647 h 24"/>
              <a:gd name="T6" fmla="*/ 2147483647 w 16"/>
              <a:gd name="T7" fmla="*/ 2147483647 h 24"/>
              <a:gd name="T8" fmla="*/ 2147483647 w 16"/>
              <a:gd name="T9" fmla="*/ 2147483647 h 24"/>
              <a:gd name="T10" fmla="*/ 2147483647 w 16"/>
              <a:gd name="T11" fmla="*/ 2147483647 h 24"/>
              <a:gd name="T12" fmla="*/ 2147483647 w 16"/>
              <a:gd name="T13" fmla="*/ 2147483647 h 24"/>
              <a:gd name="T14" fmla="*/ 2147483647 w 16"/>
              <a:gd name="T15" fmla="*/ 2147483647 h 24"/>
              <a:gd name="T16" fmla="*/ 2147483647 w 16"/>
              <a:gd name="T17" fmla="*/ 2147483647 h 24"/>
              <a:gd name="T18" fmla="*/ 2147483647 w 16"/>
              <a:gd name="T19" fmla="*/ 2147483647 h 24"/>
              <a:gd name="T20" fmla="*/ 0 w 16"/>
              <a:gd name="T21" fmla="*/ 2147483647 h 24"/>
              <a:gd name="T22" fmla="*/ 0 w 16"/>
              <a:gd name="T23" fmla="*/ 2147483647 h 24"/>
              <a:gd name="T24" fmla="*/ 2147483647 w 16"/>
              <a:gd name="T25" fmla="*/ 0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"/>
              <a:gd name="T40" fmla="*/ 0 h 24"/>
              <a:gd name="T41" fmla="*/ 16 w 16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" h="24">
                <a:moveTo>
                  <a:pt x="13" y="0"/>
                </a:moveTo>
                <a:lnTo>
                  <a:pt x="16" y="2"/>
                </a:lnTo>
                <a:lnTo>
                  <a:pt x="14" y="18"/>
                </a:lnTo>
                <a:lnTo>
                  <a:pt x="7" y="24"/>
                </a:lnTo>
                <a:lnTo>
                  <a:pt x="5" y="23"/>
                </a:lnTo>
                <a:lnTo>
                  <a:pt x="4" y="20"/>
                </a:lnTo>
                <a:lnTo>
                  <a:pt x="7" y="15"/>
                </a:lnTo>
                <a:lnTo>
                  <a:pt x="7" y="11"/>
                </a:lnTo>
                <a:lnTo>
                  <a:pt x="5" y="14"/>
                </a:lnTo>
                <a:lnTo>
                  <a:pt x="2" y="14"/>
                </a:lnTo>
                <a:lnTo>
                  <a:pt x="0" y="9"/>
                </a:lnTo>
                <a:lnTo>
                  <a:pt x="0" y="4"/>
                </a:lnTo>
                <a:lnTo>
                  <a:pt x="13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3" name="Freeform 61"/>
          <p:cNvSpPr>
            <a:spLocks/>
          </p:cNvSpPr>
          <p:nvPr/>
        </p:nvSpPr>
        <p:spPr bwMode="auto">
          <a:xfrm>
            <a:off x="2862263" y="5626100"/>
            <a:ext cx="34925" cy="23813"/>
          </a:xfrm>
          <a:custGeom>
            <a:avLst/>
            <a:gdLst>
              <a:gd name="T0" fmla="*/ 0 w 88"/>
              <a:gd name="T1" fmla="*/ 0 h 59"/>
              <a:gd name="T2" fmla="*/ 2147483647 w 88"/>
              <a:gd name="T3" fmla="*/ 2147483647 h 59"/>
              <a:gd name="T4" fmla="*/ 2147483647 w 88"/>
              <a:gd name="T5" fmla="*/ 2147483647 h 59"/>
              <a:gd name="T6" fmla="*/ 2147483647 w 88"/>
              <a:gd name="T7" fmla="*/ 2147483647 h 59"/>
              <a:gd name="T8" fmla="*/ 2147483647 w 88"/>
              <a:gd name="T9" fmla="*/ 2147483647 h 59"/>
              <a:gd name="T10" fmla="*/ 2147483647 w 88"/>
              <a:gd name="T11" fmla="*/ 2147483647 h 59"/>
              <a:gd name="T12" fmla="*/ 2147483647 w 88"/>
              <a:gd name="T13" fmla="*/ 2147483647 h 59"/>
              <a:gd name="T14" fmla="*/ 2147483647 w 88"/>
              <a:gd name="T15" fmla="*/ 2147483647 h 59"/>
              <a:gd name="T16" fmla="*/ 2147483647 w 88"/>
              <a:gd name="T17" fmla="*/ 2147483647 h 59"/>
              <a:gd name="T18" fmla="*/ 2147483647 w 88"/>
              <a:gd name="T19" fmla="*/ 2147483647 h 59"/>
              <a:gd name="T20" fmla="*/ 2147483647 w 88"/>
              <a:gd name="T21" fmla="*/ 2147483647 h 59"/>
              <a:gd name="T22" fmla="*/ 2147483647 w 88"/>
              <a:gd name="T23" fmla="*/ 2147483647 h 59"/>
              <a:gd name="T24" fmla="*/ 2147483647 w 88"/>
              <a:gd name="T25" fmla="*/ 2147483647 h 59"/>
              <a:gd name="T26" fmla="*/ 2147483647 w 88"/>
              <a:gd name="T27" fmla="*/ 2147483647 h 59"/>
              <a:gd name="T28" fmla="*/ 2147483647 w 88"/>
              <a:gd name="T29" fmla="*/ 2147483647 h 59"/>
              <a:gd name="T30" fmla="*/ 2147483647 w 88"/>
              <a:gd name="T31" fmla="*/ 2147483647 h 59"/>
              <a:gd name="T32" fmla="*/ 2147483647 w 88"/>
              <a:gd name="T33" fmla="*/ 2147483647 h 59"/>
              <a:gd name="T34" fmla="*/ 2147483647 w 88"/>
              <a:gd name="T35" fmla="*/ 2147483647 h 59"/>
              <a:gd name="T36" fmla="*/ 2147483647 w 88"/>
              <a:gd name="T37" fmla="*/ 2147483647 h 59"/>
              <a:gd name="T38" fmla="*/ 0 w 88"/>
              <a:gd name="T39" fmla="*/ 0 h 5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8"/>
              <a:gd name="T61" fmla="*/ 0 h 59"/>
              <a:gd name="T62" fmla="*/ 88 w 88"/>
              <a:gd name="T63" fmla="*/ 59 h 5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8" h="59">
                <a:moveTo>
                  <a:pt x="0" y="0"/>
                </a:moveTo>
                <a:lnTo>
                  <a:pt x="4" y="2"/>
                </a:lnTo>
                <a:lnTo>
                  <a:pt x="14" y="15"/>
                </a:lnTo>
                <a:lnTo>
                  <a:pt x="64" y="38"/>
                </a:lnTo>
                <a:lnTo>
                  <a:pt x="66" y="45"/>
                </a:lnTo>
                <a:lnTo>
                  <a:pt x="69" y="45"/>
                </a:lnTo>
                <a:lnTo>
                  <a:pt x="71" y="42"/>
                </a:lnTo>
                <a:lnTo>
                  <a:pt x="74" y="43"/>
                </a:lnTo>
                <a:lnTo>
                  <a:pt x="78" y="48"/>
                </a:lnTo>
                <a:lnTo>
                  <a:pt x="88" y="54"/>
                </a:lnTo>
                <a:lnTo>
                  <a:pt x="88" y="59"/>
                </a:lnTo>
                <a:lnTo>
                  <a:pt x="78" y="59"/>
                </a:lnTo>
                <a:lnTo>
                  <a:pt x="66" y="54"/>
                </a:lnTo>
                <a:lnTo>
                  <a:pt x="62" y="48"/>
                </a:lnTo>
                <a:lnTo>
                  <a:pt x="48" y="34"/>
                </a:lnTo>
                <a:lnTo>
                  <a:pt x="47" y="38"/>
                </a:lnTo>
                <a:lnTo>
                  <a:pt x="48" y="42"/>
                </a:lnTo>
                <a:lnTo>
                  <a:pt x="46" y="43"/>
                </a:lnTo>
                <a:lnTo>
                  <a:pt x="12" y="25"/>
                </a:lnTo>
                <a:lnTo>
                  <a:pt x="0" y="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4" name="Freeform 62"/>
          <p:cNvSpPr>
            <a:spLocks/>
          </p:cNvSpPr>
          <p:nvPr/>
        </p:nvSpPr>
        <p:spPr bwMode="auto">
          <a:xfrm>
            <a:off x="2862263" y="5626100"/>
            <a:ext cx="34925" cy="23813"/>
          </a:xfrm>
          <a:custGeom>
            <a:avLst/>
            <a:gdLst>
              <a:gd name="T0" fmla="*/ 0 w 88"/>
              <a:gd name="T1" fmla="*/ 0 h 59"/>
              <a:gd name="T2" fmla="*/ 2147483647 w 88"/>
              <a:gd name="T3" fmla="*/ 2147483647 h 59"/>
              <a:gd name="T4" fmla="*/ 2147483647 w 88"/>
              <a:gd name="T5" fmla="*/ 2147483647 h 59"/>
              <a:gd name="T6" fmla="*/ 2147483647 w 88"/>
              <a:gd name="T7" fmla="*/ 2147483647 h 59"/>
              <a:gd name="T8" fmla="*/ 2147483647 w 88"/>
              <a:gd name="T9" fmla="*/ 2147483647 h 59"/>
              <a:gd name="T10" fmla="*/ 2147483647 w 88"/>
              <a:gd name="T11" fmla="*/ 2147483647 h 59"/>
              <a:gd name="T12" fmla="*/ 2147483647 w 88"/>
              <a:gd name="T13" fmla="*/ 2147483647 h 59"/>
              <a:gd name="T14" fmla="*/ 2147483647 w 88"/>
              <a:gd name="T15" fmla="*/ 2147483647 h 59"/>
              <a:gd name="T16" fmla="*/ 2147483647 w 88"/>
              <a:gd name="T17" fmla="*/ 2147483647 h 59"/>
              <a:gd name="T18" fmla="*/ 2147483647 w 88"/>
              <a:gd name="T19" fmla="*/ 2147483647 h 59"/>
              <a:gd name="T20" fmla="*/ 2147483647 w 88"/>
              <a:gd name="T21" fmla="*/ 2147483647 h 59"/>
              <a:gd name="T22" fmla="*/ 2147483647 w 88"/>
              <a:gd name="T23" fmla="*/ 2147483647 h 59"/>
              <a:gd name="T24" fmla="*/ 2147483647 w 88"/>
              <a:gd name="T25" fmla="*/ 2147483647 h 59"/>
              <a:gd name="T26" fmla="*/ 2147483647 w 88"/>
              <a:gd name="T27" fmla="*/ 2147483647 h 59"/>
              <a:gd name="T28" fmla="*/ 2147483647 w 88"/>
              <a:gd name="T29" fmla="*/ 2147483647 h 59"/>
              <a:gd name="T30" fmla="*/ 2147483647 w 88"/>
              <a:gd name="T31" fmla="*/ 2147483647 h 59"/>
              <a:gd name="T32" fmla="*/ 2147483647 w 88"/>
              <a:gd name="T33" fmla="*/ 2147483647 h 59"/>
              <a:gd name="T34" fmla="*/ 2147483647 w 88"/>
              <a:gd name="T35" fmla="*/ 2147483647 h 59"/>
              <a:gd name="T36" fmla="*/ 2147483647 w 88"/>
              <a:gd name="T37" fmla="*/ 2147483647 h 59"/>
              <a:gd name="T38" fmla="*/ 0 w 88"/>
              <a:gd name="T39" fmla="*/ 0 h 5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8"/>
              <a:gd name="T61" fmla="*/ 0 h 59"/>
              <a:gd name="T62" fmla="*/ 88 w 88"/>
              <a:gd name="T63" fmla="*/ 59 h 5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8" h="59">
                <a:moveTo>
                  <a:pt x="0" y="0"/>
                </a:moveTo>
                <a:lnTo>
                  <a:pt x="4" y="2"/>
                </a:lnTo>
                <a:lnTo>
                  <a:pt x="14" y="15"/>
                </a:lnTo>
                <a:lnTo>
                  <a:pt x="64" y="38"/>
                </a:lnTo>
                <a:lnTo>
                  <a:pt x="66" y="45"/>
                </a:lnTo>
                <a:lnTo>
                  <a:pt x="69" y="45"/>
                </a:lnTo>
                <a:lnTo>
                  <a:pt x="71" y="42"/>
                </a:lnTo>
                <a:lnTo>
                  <a:pt x="74" y="43"/>
                </a:lnTo>
                <a:lnTo>
                  <a:pt x="78" y="48"/>
                </a:lnTo>
                <a:lnTo>
                  <a:pt x="88" y="54"/>
                </a:lnTo>
                <a:lnTo>
                  <a:pt x="88" y="59"/>
                </a:lnTo>
                <a:lnTo>
                  <a:pt x="78" y="59"/>
                </a:lnTo>
                <a:lnTo>
                  <a:pt x="66" y="54"/>
                </a:lnTo>
                <a:lnTo>
                  <a:pt x="62" y="48"/>
                </a:lnTo>
                <a:lnTo>
                  <a:pt x="48" y="34"/>
                </a:lnTo>
                <a:lnTo>
                  <a:pt x="47" y="38"/>
                </a:lnTo>
                <a:lnTo>
                  <a:pt x="48" y="42"/>
                </a:lnTo>
                <a:lnTo>
                  <a:pt x="46" y="43"/>
                </a:lnTo>
                <a:lnTo>
                  <a:pt x="12" y="25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5" name="Freeform 63"/>
          <p:cNvSpPr>
            <a:spLocks/>
          </p:cNvSpPr>
          <p:nvPr/>
        </p:nvSpPr>
        <p:spPr bwMode="auto">
          <a:xfrm>
            <a:off x="2860675" y="5588000"/>
            <a:ext cx="3175" cy="14288"/>
          </a:xfrm>
          <a:custGeom>
            <a:avLst/>
            <a:gdLst>
              <a:gd name="T0" fmla="*/ 2147483647 w 9"/>
              <a:gd name="T1" fmla="*/ 2147483647 h 37"/>
              <a:gd name="T2" fmla="*/ 2147483647 w 9"/>
              <a:gd name="T3" fmla="*/ 2147483647 h 37"/>
              <a:gd name="T4" fmla="*/ 2147483647 w 9"/>
              <a:gd name="T5" fmla="*/ 2147483647 h 37"/>
              <a:gd name="T6" fmla="*/ 2147483647 w 9"/>
              <a:gd name="T7" fmla="*/ 2147483647 h 37"/>
              <a:gd name="T8" fmla="*/ 2147483647 w 9"/>
              <a:gd name="T9" fmla="*/ 2147483647 h 37"/>
              <a:gd name="T10" fmla="*/ 0 w 9"/>
              <a:gd name="T11" fmla="*/ 2147483647 h 37"/>
              <a:gd name="T12" fmla="*/ 0 w 9"/>
              <a:gd name="T13" fmla="*/ 2147483647 h 37"/>
              <a:gd name="T14" fmla="*/ 2147483647 w 9"/>
              <a:gd name="T15" fmla="*/ 2147483647 h 37"/>
              <a:gd name="T16" fmla="*/ 2147483647 w 9"/>
              <a:gd name="T17" fmla="*/ 2147483647 h 37"/>
              <a:gd name="T18" fmla="*/ 2147483647 w 9"/>
              <a:gd name="T19" fmla="*/ 0 h 37"/>
              <a:gd name="T20" fmla="*/ 2147483647 w 9"/>
              <a:gd name="T21" fmla="*/ 2147483647 h 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37"/>
              <a:gd name="T35" fmla="*/ 9 w 9"/>
              <a:gd name="T36" fmla="*/ 37 h 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37">
                <a:moveTo>
                  <a:pt x="7" y="2"/>
                </a:moveTo>
                <a:lnTo>
                  <a:pt x="9" y="8"/>
                </a:lnTo>
                <a:lnTo>
                  <a:pt x="9" y="28"/>
                </a:lnTo>
                <a:lnTo>
                  <a:pt x="7" y="35"/>
                </a:lnTo>
                <a:lnTo>
                  <a:pt x="3" y="37"/>
                </a:lnTo>
                <a:lnTo>
                  <a:pt x="0" y="35"/>
                </a:lnTo>
                <a:lnTo>
                  <a:pt x="0" y="18"/>
                </a:lnTo>
                <a:lnTo>
                  <a:pt x="5" y="13"/>
                </a:lnTo>
                <a:lnTo>
                  <a:pt x="4" y="3"/>
                </a:lnTo>
                <a:lnTo>
                  <a:pt x="5" y="0"/>
                </a:lnTo>
                <a:lnTo>
                  <a:pt x="7" y="2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6" name="Freeform 64"/>
          <p:cNvSpPr>
            <a:spLocks/>
          </p:cNvSpPr>
          <p:nvPr/>
        </p:nvSpPr>
        <p:spPr bwMode="auto">
          <a:xfrm>
            <a:off x="2860675" y="5588000"/>
            <a:ext cx="3175" cy="14288"/>
          </a:xfrm>
          <a:custGeom>
            <a:avLst/>
            <a:gdLst>
              <a:gd name="T0" fmla="*/ 2147483647 w 9"/>
              <a:gd name="T1" fmla="*/ 2147483647 h 37"/>
              <a:gd name="T2" fmla="*/ 2147483647 w 9"/>
              <a:gd name="T3" fmla="*/ 2147483647 h 37"/>
              <a:gd name="T4" fmla="*/ 2147483647 w 9"/>
              <a:gd name="T5" fmla="*/ 2147483647 h 37"/>
              <a:gd name="T6" fmla="*/ 2147483647 w 9"/>
              <a:gd name="T7" fmla="*/ 2147483647 h 37"/>
              <a:gd name="T8" fmla="*/ 2147483647 w 9"/>
              <a:gd name="T9" fmla="*/ 2147483647 h 37"/>
              <a:gd name="T10" fmla="*/ 0 w 9"/>
              <a:gd name="T11" fmla="*/ 2147483647 h 37"/>
              <a:gd name="T12" fmla="*/ 0 w 9"/>
              <a:gd name="T13" fmla="*/ 2147483647 h 37"/>
              <a:gd name="T14" fmla="*/ 2147483647 w 9"/>
              <a:gd name="T15" fmla="*/ 2147483647 h 37"/>
              <a:gd name="T16" fmla="*/ 2147483647 w 9"/>
              <a:gd name="T17" fmla="*/ 2147483647 h 37"/>
              <a:gd name="T18" fmla="*/ 2147483647 w 9"/>
              <a:gd name="T19" fmla="*/ 0 h 37"/>
              <a:gd name="T20" fmla="*/ 2147483647 w 9"/>
              <a:gd name="T21" fmla="*/ 2147483647 h 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37"/>
              <a:gd name="T35" fmla="*/ 9 w 9"/>
              <a:gd name="T36" fmla="*/ 37 h 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37">
                <a:moveTo>
                  <a:pt x="7" y="2"/>
                </a:moveTo>
                <a:lnTo>
                  <a:pt x="9" y="8"/>
                </a:lnTo>
                <a:lnTo>
                  <a:pt x="9" y="28"/>
                </a:lnTo>
                <a:lnTo>
                  <a:pt x="7" y="35"/>
                </a:lnTo>
                <a:lnTo>
                  <a:pt x="3" y="37"/>
                </a:lnTo>
                <a:lnTo>
                  <a:pt x="0" y="35"/>
                </a:lnTo>
                <a:lnTo>
                  <a:pt x="0" y="18"/>
                </a:lnTo>
                <a:lnTo>
                  <a:pt x="5" y="13"/>
                </a:lnTo>
                <a:lnTo>
                  <a:pt x="4" y="3"/>
                </a:lnTo>
                <a:lnTo>
                  <a:pt x="5" y="0"/>
                </a:lnTo>
                <a:lnTo>
                  <a:pt x="7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7" name="Freeform 65"/>
          <p:cNvSpPr>
            <a:spLocks/>
          </p:cNvSpPr>
          <p:nvPr/>
        </p:nvSpPr>
        <p:spPr bwMode="auto">
          <a:xfrm>
            <a:off x="2884488" y="5649913"/>
            <a:ext cx="33337" cy="28575"/>
          </a:xfrm>
          <a:custGeom>
            <a:avLst/>
            <a:gdLst>
              <a:gd name="T0" fmla="*/ 2147483647 w 84"/>
              <a:gd name="T1" fmla="*/ 2147483647 h 74"/>
              <a:gd name="T2" fmla="*/ 2147483647 w 84"/>
              <a:gd name="T3" fmla="*/ 0 h 74"/>
              <a:gd name="T4" fmla="*/ 2147483647 w 84"/>
              <a:gd name="T5" fmla="*/ 2147483647 h 74"/>
              <a:gd name="T6" fmla="*/ 2147483647 w 84"/>
              <a:gd name="T7" fmla="*/ 2147483647 h 74"/>
              <a:gd name="T8" fmla="*/ 2147483647 w 84"/>
              <a:gd name="T9" fmla="*/ 2147483647 h 74"/>
              <a:gd name="T10" fmla="*/ 2147483647 w 84"/>
              <a:gd name="T11" fmla="*/ 2147483647 h 74"/>
              <a:gd name="T12" fmla="*/ 2147483647 w 84"/>
              <a:gd name="T13" fmla="*/ 2147483647 h 74"/>
              <a:gd name="T14" fmla="*/ 2147483647 w 84"/>
              <a:gd name="T15" fmla="*/ 2147483647 h 74"/>
              <a:gd name="T16" fmla="*/ 2147483647 w 84"/>
              <a:gd name="T17" fmla="*/ 2147483647 h 74"/>
              <a:gd name="T18" fmla="*/ 2147483647 w 84"/>
              <a:gd name="T19" fmla="*/ 2147483647 h 74"/>
              <a:gd name="T20" fmla="*/ 2147483647 w 84"/>
              <a:gd name="T21" fmla="*/ 2147483647 h 74"/>
              <a:gd name="T22" fmla="*/ 2147483647 w 84"/>
              <a:gd name="T23" fmla="*/ 2147483647 h 74"/>
              <a:gd name="T24" fmla="*/ 2147483647 w 84"/>
              <a:gd name="T25" fmla="*/ 2147483647 h 74"/>
              <a:gd name="T26" fmla="*/ 2147483647 w 84"/>
              <a:gd name="T27" fmla="*/ 2147483647 h 74"/>
              <a:gd name="T28" fmla="*/ 2147483647 w 84"/>
              <a:gd name="T29" fmla="*/ 2147483647 h 74"/>
              <a:gd name="T30" fmla="*/ 2147483647 w 84"/>
              <a:gd name="T31" fmla="*/ 2147483647 h 74"/>
              <a:gd name="T32" fmla="*/ 2147483647 w 84"/>
              <a:gd name="T33" fmla="*/ 2147483647 h 74"/>
              <a:gd name="T34" fmla="*/ 2147483647 w 84"/>
              <a:gd name="T35" fmla="*/ 2147483647 h 74"/>
              <a:gd name="T36" fmla="*/ 2147483647 w 84"/>
              <a:gd name="T37" fmla="*/ 2147483647 h 74"/>
              <a:gd name="T38" fmla="*/ 2147483647 w 84"/>
              <a:gd name="T39" fmla="*/ 2147483647 h 74"/>
              <a:gd name="T40" fmla="*/ 2147483647 w 84"/>
              <a:gd name="T41" fmla="*/ 2147483647 h 74"/>
              <a:gd name="T42" fmla="*/ 2147483647 w 84"/>
              <a:gd name="T43" fmla="*/ 2147483647 h 74"/>
              <a:gd name="T44" fmla="*/ 2147483647 w 84"/>
              <a:gd name="T45" fmla="*/ 2147483647 h 74"/>
              <a:gd name="T46" fmla="*/ 2147483647 w 84"/>
              <a:gd name="T47" fmla="*/ 2147483647 h 74"/>
              <a:gd name="T48" fmla="*/ 2147483647 w 84"/>
              <a:gd name="T49" fmla="*/ 2147483647 h 74"/>
              <a:gd name="T50" fmla="*/ 2147483647 w 84"/>
              <a:gd name="T51" fmla="*/ 2147483647 h 74"/>
              <a:gd name="T52" fmla="*/ 2147483647 w 84"/>
              <a:gd name="T53" fmla="*/ 2147483647 h 74"/>
              <a:gd name="T54" fmla="*/ 2147483647 w 84"/>
              <a:gd name="T55" fmla="*/ 2147483647 h 74"/>
              <a:gd name="T56" fmla="*/ 2147483647 w 84"/>
              <a:gd name="T57" fmla="*/ 2147483647 h 74"/>
              <a:gd name="T58" fmla="*/ 2147483647 w 84"/>
              <a:gd name="T59" fmla="*/ 2147483647 h 74"/>
              <a:gd name="T60" fmla="*/ 2147483647 w 84"/>
              <a:gd name="T61" fmla="*/ 2147483647 h 74"/>
              <a:gd name="T62" fmla="*/ 2147483647 w 84"/>
              <a:gd name="T63" fmla="*/ 2147483647 h 74"/>
              <a:gd name="T64" fmla="*/ 2147483647 w 84"/>
              <a:gd name="T65" fmla="*/ 2147483647 h 74"/>
              <a:gd name="T66" fmla="*/ 2147483647 w 84"/>
              <a:gd name="T67" fmla="*/ 2147483647 h 74"/>
              <a:gd name="T68" fmla="*/ 2147483647 w 84"/>
              <a:gd name="T69" fmla="*/ 2147483647 h 74"/>
              <a:gd name="T70" fmla="*/ 2147483647 w 84"/>
              <a:gd name="T71" fmla="*/ 2147483647 h 74"/>
              <a:gd name="T72" fmla="*/ 2147483647 w 84"/>
              <a:gd name="T73" fmla="*/ 2147483647 h 74"/>
              <a:gd name="T74" fmla="*/ 0 w 84"/>
              <a:gd name="T75" fmla="*/ 2147483647 h 74"/>
              <a:gd name="T76" fmla="*/ 0 w 84"/>
              <a:gd name="T77" fmla="*/ 2147483647 h 74"/>
              <a:gd name="T78" fmla="*/ 2147483647 w 84"/>
              <a:gd name="T79" fmla="*/ 2147483647 h 7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4"/>
              <a:gd name="T121" fmla="*/ 0 h 74"/>
              <a:gd name="T122" fmla="*/ 84 w 84"/>
              <a:gd name="T123" fmla="*/ 74 h 7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4" h="74">
                <a:moveTo>
                  <a:pt x="4" y="1"/>
                </a:moveTo>
                <a:lnTo>
                  <a:pt x="9" y="0"/>
                </a:lnTo>
                <a:lnTo>
                  <a:pt x="14" y="3"/>
                </a:lnTo>
                <a:lnTo>
                  <a:pt x="15" y="8"/>
                </a:lnTo>
                <a:lnTo>
                  <a:pt x="26" y="9"/>
                </a:lnTo>
                <a:lnTo>
                  <a:pt x="29" y="14"/>
                </a:lnTo>
                <a:lnTo>
                  <a:pt x="34" y="14"/>
                </a:lnTo>
                <a:lnTo>
                  <a:pt x="34" y="7"/>
                </a:lnTo>
                <a:lnTo>
                  <a:pt x="36" y="7"/>
                </a:lnTo>
                <a:lnTo>
                  <a:pt x="41" y="7"/>
                </a:lnTo>
                <a:lnTo>
                  <a:pt x="46" y="14"/>
                </a:lnTo>
                <a:lnTo>
                  <a:pt x="48" y="9"/>
                </a:lnTo>
                <a:lnTo>
                  <a:pt x="56" y="24"/>
                </a:lnTo>
                <a:lnTo>
                  <a:pt x="61" y="21"/>
                </a:lnTo>
                <a:lnTo>
                  <a:pt x="67" y="22"/>
                </a:lnTo>
                <a:lnTo>
                  <a:pt x="70" y="26"/>
                </a:lnTo>
                <a:lnTo>
                  <a:pt x="70" y="29"/>
                </a:lnTo>
                <a:lnTo>
                  <a:pt x="81" y="36"/>
                </a:lnTo>
                <a:lnTo>
                  <a:pt x="84" y="40"/>
                </a:lnTo>
                <a:lnTo>
                  <a:pt x="83" y="46"/>
                </a:lnTo>
                <a:lnTo>
                  <a:pt x="75" y="46"/>
                </a:lnTo>
                <a:lnTo>
                  <a:pt x="74" y="62"/>
                </a:lnTo>
                <a:lnTo>
                  <a:pt x="71" y="67"/>
                </a:lnTo>
                <a:lnTo>
                  <a:pt x="65" y="65"/>
                </a:lnTo>
                <a:lnTo>
                  <a:pt x="61" y="61"/>
                </a:lnTo>
                <a:lnTo>
                  <a:pt x="60" y="65"/>
                </a:lnTo>
                <a:lnTo>
                  <a:pt x="61" y="73"/>
                </a:lnTo>
                <a:lnTo>
                  <a:pt x="57" y="74"/>
                </a:lnTo>
                <a:lnTo>
                  <a:pt x="50" y="71"/>
                </a:lnTo>
                <a:lnTo>
                  <a:pt x="43" y="71"/>
                </a:lnTo>
                <a:lnTo>
                  <a:pt x="41" y="69"/>
                </a:lnTo>
                <a:lnTo>
                  <a:pt x="50" y="65"/>
                </a:lnTo>
                <a:lnTo>
                  <a:pt x="26" y="61"/>
                </a:lnTo>
                <a:lnTo>
                  <a:pt x="22" y="57"/>
                </a:lnTo>
                <a:lnTo>
                  <a:pt x="23" y="40"/>
                </a:lnTo>
                <a:lnTo>
                  <a:pt x="13" y="37"/>
                </a:lnTo>
                <a:lnTo>
                  <a:pt x="9" y="21"/>
                </a:lnTo>
                <a:lnTo>
                  <a:pt x="0" y="8"/>
                </a:lnTo>
                <a:lnTo>
                  <a:pt x="0" y="5"/>
                </a:lnTo>
                <a:lnTo>
                  <a:pt x="4" y="1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8" name="Freeform 66"/>
          <p:cNvSpPr>
            <a:spLocks/>
          </p:cNvSpPr>
          <p:nvPr/>
        </p:nvSpPr>
        <p:spPr bwMode="auto">
          <a:xfrm>
            <a:off x="2884488" y="5649913"/>
            <a:ext cx="33337" cy="28575"/>
          </a:xfrm>
          <a:custGeom>
            <a:avLst/>
            <a:gdLst>
              <a:gd name="T0" fmla="*/ 2147483647 w 84"/>
              <a:gd name="T1" fmla="*/ 2147483647 h 74"/>
              <a:gd name="T2" fmla="*/ 2147483647 w 84"/>
              <a:gd name="T3" fmla="*/ 0 h 74"/>
              <a:gd name="T4" fmla="*/ 2147483647 w 84"/>
              <a:gd name="T5" fmla="*/ 2147483647 h 74"/>
              <a:gd name="T6" fmla="*/ 2147483647 w 84"/>
              <a:gd name="T7" fmla="*/ 2147483647 h 74"/>
              <a:gd name="T8" fmla="*/ 2147483647 w 84"/>
              <a:gd name="T9" fmla="*/ 2147483647 h 74"/>
              <a:gd name="T10" fmla="*/ 2147483647 w 84"/>
              <a:gd name="T11" fmla="*/ 2147483647 h 74"/>
              <a:gd name="T12" fmla="*/ 2147483647 w 84"/>
              <a:gd name="T13" fmla="*/ 2147483647 h 74"/>
              <a:gd name="T14" fmla="*/ 2147483647 w 84"/>
              <a:gd name="T15" fmla="*/ 2147483647 h 74"/>
              <a:gd name="T16" fmla="*/ 2147483647 w 84"/>
              <a:gd name="T17" fmla="*/ 2147483647 h 74"/>
              <a:gd name="T18" fmla="*/ 2147483647 w 84"/>
              <a:gd name="T19" fmla="*/ 2147483647 h 74"/>
              <a:gd name="T20" fmla="*/ 2147483647 w 84"/>
              <a:gd name="T21" fmla="*/ 2147483647 h 74"/>
              <a:gd name="T22" fmla="*/ 2147483647 w 84"/>
              <a:gd name="T23" fmla="*/ 2147483647 h 74"/>
              <a:gd name="T24" fmla="*/ 2147483647 w 84"/>
              <a:gd name="T25" fmla="*/ 2147483647 h 74"/>
              <a:gd name="T26" fmla="*/ 2147483647 w 84"/>
              <a:gd name="T27" fmla="*/ 2147483647 h 74"/>
              <a:gd name="T28" fmla="*/ 2147483647 w 84"/>
              <a:gd name="T29" fmla="*/ 2147483647 h 74"/>
              <a:gd name="T30" fmla="*/ 2147483647 w 84"/>
              <a:gd name="T31" fmla="*/ 2147483647 h 74"/>
              <a:gd name="T32" fmla="*/ 2147483647 w 84"/>
              <a:gd name="T33" fmla="*/ 2147483647 h 74"/>
              <a:gd name="T34" fmla="*/ 2147483647 w 84"/>
              <a:gd name="T35" fmla="*/ 2147483647 h 74"/>
              <a:gd name="T36" fmla="*/ 2147483647 w 84"/>
              <a:gd name="T37" fmla="*/ 2147483647 h 74"/>
              <a:gd name="T38" fmla="*/ 2147483647 w 84"/>
              <a:gd name="T39" fmla="*/ 2147483647 h 74"/>
              <a:gd name="T40" fmla="*/ 2147483647 w 84"/>
              <a:gd name="T41" fmla="*/ 2147483647 h 74"/>
              <a:gd name="T42" fmla="*/ 2147483647 w 84"/>
              <a:gd name="T43" fmla="*/ 2147483647 h 74"/>
              <a:gd name="T44" fmla="*/ 2147483647 w 84"/>
              <a:gd name="T45" fmla="*/ 2147483647 h 74"/>
              <a:gd name="T46" fmla="*/ 2147483647 w 84"/>
              <a:gd name="T47" fmla="*/ 2147483647 h 74"/>
              <a:gd name="T48" fmla="*/ 2147483647 w 84"/>
              <a:gd name="T49" fmla="*/ 2147483647 h 74"/>
              <a:gd name="T50" fmla="*/ 2147483647 w 84"/>
              <a:gd name="T51" fmla="*/ 2147483647 h 74"/>
              <a:gd name="T52" fmla="*/ 2147483647 w 84"/>
              <a:gd name="T53" fmla="*/ 2147483647 h 74"/>
              <a:gd name="T54" fmla="*/ 2147483647 w 84"/>
              <a:gd name="T55" fmla="*/ 2147483647 h 74"/>
              <a:gd name="T56" fmla="*/ 2147483647 w 84"/>
              <a:gd name="T57" fmla="*/ 2147483647 h 74"/>
              <a:gd name="T58" fmla="*/ 2147483647 w 84"/>
              <a:gd name="T59" fmla="*/ 2147483647 h 74"/>
              <a:gd name="T60" fmla="*/ 2147483647 w 84"/>
              <a:gd name="T61" fmla="*/ 2147483647 h 74"/>
              <a:gd name="T62" fmla="*/ 2147483647 w 84"/>
              <a:gd name="T63" fmla="*/ 2147483647 h 74"/>
              <a:gd name="T64" fmla="*/ 2147483647 w 84"/>
              <a:gd name="T65" fmla="*/ 2147483647 h 74"/>
              <a:gd name="T66" fmla="*/ 2147483647 w 84"/>
              <a:gd name="T67" fmla="*/ 2147483647 h 74"/>
              <a:gd name="T68" fmla="*/ 2147483647 w 84"/>
              <a:gd name="T69" fmla="*/ 2147483647 h 74"/>
              <a:gd name="T70" fmla="*/ 2147483647 w 84"/>
              <a:gd name="T71" fmla="*/ 2147483647 h 74"/>
              <a:gd name="T72" fmla="*/ 2147483647 w 84"/>
              <a:gd name="T73" fmla="*/ 2147483647 h 74"/>
              <a:gd name="T74" fmla="*/ 0 w 84"/>
              <a:gd name="T75" fmla="*/ 2147483647 h 74"/>
              <a:gd name="T76" fmla="*/ 0 w 84"/>
              <a:gd name="T77" fmla="*/ 2147483647 h 74"/>
              <a:gd name="T78" fmla="*/ 2147483647 w 84"/>
              <a:gd name="T79" fmla="*/ 2147483647 h 7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4"/>
              <a:gd name="T121" fmla="*/ 0 h 74"/>
              <a:gd name="T122" fmla="*/ 84 w 84"/>
              <a:gd name="T123" fmla="*/ 74 h 7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4" h="74">
                <a:moveTo>
                  <a:pt x="4" y="1"/>
                </a:moveTo>
                <a:lnTo>
                  <a:pt x="9" y="0"/>
                </a:lnTo>
                <a:lnTo>
                  <a:pt x="14" y="3"/>
                </a:lnTo>
                <a:lnTo>
                  <a:pt x="15" y="8"/>
                </a:lnTo>
                <a:lnTo>
                  <a:pt x="26" y="9"/>
                </a:lnTo>
                <a:lnTo>
                  <a:pt x="29" y="14"/>
                </a:lnTo>
                <a:lnTo>
                  <a:pt x="34" y="14"/>
                </a:lnTo>
                <a:lnTo>
                  <a:pt x="34" y="7"/>
                </a:lnTo>
                <a:lnTo>
                  <a:pt x="36" y="7"/>
                </a:lnTo>
                <a:lnTo>
                  <a:pt x="41" y="7"/>
                </a:lnTo>
                <a:lnTo>
                  <a:pt x="46" y="14"/>
                </a:lnTo>
                <a:lnTo>
                  <a:pt x="48" y="9"/>
                </a:lnTo>
                <a:lnTo>
                  <a:pt x="56" y="24"/>
                </a:lnTo>
                <a:lnTo>
                  <a:pt x="61" y="21"/>
                </a:lnTo>
                <a:lnTo>
                  <a:pt x="67" y="22"/>
                </a:lnTo>
                <a:lnTo>
                  <a:pt x="70" y="26"/>
                </a:lnTo>
                <a:lnTo>
                  <a:pt x="70" y="29"/>
                </a:lnTo>
                <a:lnTo>
                  <a:pt x="81" y="36"/>
                </a:lnTo>
                <a:lnTo>
                  <a:pt x="84" y="40"/>
                </a:lnTo>
                <a:lnTo>
                  <a:pt x="83" y="46"/>
                </a:lnTo>
                <a:lnTo>
                  <a:pt x="75" y="46"/>
                </a:lnTo>
                <a:lnTo>
                  <a:pt x="74" y="62"/>
                </a:lnTo>
                <a:lnTo>
                  <a:pt x="71" y="67"/>
                </a:lnTo>
                <a:lnTo>
                  <a:pt x="65" y="65"/>
                </a:lnTo>
                <a:lnTo>
                  <a:pt x="61" y="61"/>
                </a:lnTo>
                <a:lnTo>
                  <a:pt x="60" y="65"/>
                </a:lnTo>
                <a:lnTo>
                  <a:pt x="61" y="73"/>
                </a:lnTo>
                <a:lnTo>
                  <a:pt x="57" y="74"/>
                </a:lnTo>
                <a:lnTo>
                  <a:pt x="50" y="71"/>
                </a:lnTo>
                <a:lnTo>
                  <a:pt x="43" y="71"/>
                </a:lnTo>
                <a:lnTo>
                  <a:pt x="41" y="69"/>
                </a:lnTo>
                <a:lnTo>
                  <a:pt x="50" y="65"/>
                </a:lnTo>
                <a:lnTo>
                  <a:pt x="26" y="61"/>
                </a:lnTo>
                <a:lnTo>
                  <a:pt x="22" y="57"/>
                </a:lnTo>
                <a:lnTo>
                  <a:pt x="23" y="40"/>
                </a:lnTo>
                <a:lnTo>
                  <a:pt x="13" y="37"/>
                </a:lnTo>
                <a:lnTo>
                  <a:pt x="9" y="21"/>
                </a:lnTo>
                <a:lnTo>
                  <a:pt x="0" y="8"/>
                </a:lnTo>
                <a:lnTo>
                  <a:pt x="0" y="5"/>
                </a:lnTo>
                <a:lnTo>
                  <a:pt x="4" y="1"/>
                </a:lnTo>
                <a:close/>
              </a:path>
            </a:pathLst>
          </a:custGeom>
          <a:solidFill>
            <a:schemeClr val="bg1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9" name="Freeform 67"/>
          <p:cNvSpPr>
            <a:spLocks/>
          </p:cNvSpPr>
          <p:nvPr/>
        </p:nvSpPr>
        <p:spPr bwMode="auto">
          <a:xfrm>
            <a:off x="2917825" y="5667375"/>
            <a:ext cx="26988" cy="19050"/>
          </a:xfrm>
          <a:custGeom>
            <a:avLst/>
            <a:gdLst>
              <a:gd name="T0" fmla="*/ 2147483647 w 66"/>
              <a:gd name="T1" fmla="*/ 0 h 48"/>
              <a:gd name="T2" fmla="*/ 2147483647 w 66"/>
              <a:gd name="T3" fmla="*/ 0 h 48"/>
              <a:gd name="T4" fmla="*/ 2147483647 w 66"/>
              <a:gd name="T5" fmla="*/ 2147483647 h 48"/>
              <a:gd name="T6" fmla="*/ 2147483647 w 66"/>
              <a:gd name="T7" fmla="*/ 2147483647 h 48"/>
              <a:gd name="T8" fmla="*/ 2147483647 w 66"/>
              <a:gd name="T9" fmla="*/ 2147483647 h 48"/>
              <a:gd name="T10" fmla="*/ 2147483647 w 66"/>
              <a:gd name="T11" fmla="*/ 2147483647 h 48"/>
              <a:gd name="T12" fmla="*/ 2147483647 w 66"/>
              <a:gd name="T13" fmla="*/ 2147483647 h 48"/>
              <a:gd name="T14" fmla="*/ 2147483647 w 66"/>
              <a:gd name="T15" fmla="*/ 2147483647 h 48"/>
              <a:gd name="T16" fmla="*/ 2147483647 w 66"/>
              <a:gd name="T17" fmla="*/ 2147483647 h 48"/>
              <a:gd name="T18" fmla="*/ 2147483647 w 66"/>
              <a:gd name="T19" fmla="*/ 2147483647 h 48"/>
              <a:gd name="T20" fmla="*/ 2147483647 w 66"/>
              <a:gd name="T21" fmla="*/ 2147483647 h 48"/>
              <a:gd name="T22" fmla="*/ 2147483647 w 66"/>
              <a:gd name="T23" fmla="*/ 2147483647 h 48"/>
              <a:gd name="T24" fmla="*/ 2147483647 w 66"/>
              <a:gd name="T25" fmla="*/ 2147483647 h 48"/>
              <a:gd name="T26" fmla="*/ 2147483647 w 66"/>
              <a:gd name="T27" fmla="*/ 2147483647 h 48"/>
              <a:gd name="T28" fmla="*/ 2147483647 w 66"/>
              <a:gd name="T29" fmla="*/ 2147483647 h 48"/>
              <a:gd name="T30" fmla="*/ 2147483647 w 66"/>
              <a:gd name="T31" fmla="*/ 2147483647 h 48"/>
              <a:gd name="T32" fmla="*/ 2147483647 w 66"/>
              <a:gd name="T33" fmla="*/ 2147483647 h 48"/>
              <a:gd name="T34" fmla="*/ 2147483647 w 66"/>
              <a:gd name="T35" fmla="*/ 2147483647 h 48"/>
              <a:gd name="T36" fmla="*/ 2147483647 w 66"/>
              <a:gd name="T37" fmla="*/ 2147483647 h 48"/>
              <a:gd name="T38" fmla="*/ 2147483647 w 66"/>
              <a:gd name="T39" fmla="*/ 2147483647 h 48"/>
              <a:gd name="T40" fmla="*/ 2147483647 w 66"/>
              <a:gd name="T41" fmla="*/ 2147483647 h 48"/>
              <a:gd name="T42" fmla="*/ 2147483647 w 66"/>
              <a:gd name="T43" fmla="*/ 2147483647 h 48"/>
              <a:gd name="T44" fmla="*/ 2147483647 w 66"/>
              <a:gd name="T45" fmla="*/ 2147483647 h 48"/>
              <a:gd name="T46" fmla="*/ 2147483647 w 66"/>
              <a:gd name="T47" fmla="*/ 2147483647 h 48"/>
              <a:gd name="T48" fmla="*/ 2147483647 w 66"/>
              <a:gd name="T49" fmla="*/ 2147483647 h 48"/>
              <a:gd name="T50" fmla="*/ 2147483647 w 66"/>
              <a:gd name="T51" fmla="*/ 2147483647 h 48"/>
              <a:gd name="T52" fmla="*/ 2147483647 w 66"/>
              <a:gd name="T53" fmla="*/ 2147483647 h 48"/>
              <a:gd name="T54" fmla="*/ 2147483647 w 66"/>
              <a:gd name="T55" fmla="*/ 2147483647 h 48"/>
              <a:gd name="T56" fmla="*/ 2147483647 w 66"/>
              <a:gd name="T57" fmla="*/ 2147483647 h 48"/>
              <a:gd name="T58" fmla="*/ 0 w 66"/>
              <a:gd name="T59" fmla="*/ 2147483647 h 48"/>
              <a:gd name="T60" fmla="*/ 2147483647 w 66"/>
              <a:gd name="T61" fmla="*/ 2147483647 h 48"/>
              <a:gd name="T62" fmla="*/ 2147483647 w 66"/>
              <a:gd name="T63" fmla="*/ 2147483647 h 48"/>
              <a:gd name="T64" fmla="*/ 2147483647 w 66"/>
              <a:gd name="T65" fmla="*/ 2147483647 h 48"/>
              <a:gd name="T66" fmla="*/ 2147483647 w 66"/>
              <a:gd name="T67" fmla="*/ 0 h 4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6"/>
              <a:gd name="T103" fmla="*/ 0 h 48"/>
              <a:gd name="T104" fmla="*/ 66 w 66"/>
              <a:gd name="T105" fmla="*/ 48 h 4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6" h="48">
                <a:moveTo>
                  <a:pt x="17" y="0"/>
                </a:moveTo>
                <a:lnTo>
                  <a:pt x="18" y="0"/>
                </a:lnTo>
                <a:lnTo>
                  <a:pt x="22" y="6"/>
                </a:lnTo>
                <a:lnTo>
                  <a:pt x="26" y="6"/>
                </a:lnTo>
                <a:lnTo>
                  <a:pt x="28" y="13"/>
                </a:lnTo>
                <a:lnTo>
                  <a:pt x="27" y="14"/>
                </a:lnTo>
                <a:lnTo>
                  <a:pt x="27" y="19"/>
                </a:lnTo>
                <a:lnTo>
                  <a:pt x="29" y="23"/>
                </a:lnTo>
                <a:lnTo>
                  <a:pt x="32" y="16"/>
                </a:lnTo>
                <a:lnTo>
                  <a:pt x="36" y="13"/>
                </a:lnTo>
                <a:lnTo>
                  <a:pt x="42" y="13"/>
                </a:lnTo>
                <a:lnTo>
                  <a:pt x="45" y="18"/>
                </a:lnTo>
                <a:lnTo>
                  <a:pt x="48" y="16"/>
                </a:lnTo>
                <a:lnTo>
                  <a:pt x="54" y="33"/>
                </a:lnTo>
                <a:lnTo>
                  <a:pt x="57" y="29"/>
                </a:lnTo>
                <a:lnTo>
                  <a:pt x="61" y="29"/>
                </a:lnTo>
                <a:lnTo>
                  <a:pt x="65" y="34"/>
                </a:lnTo>
                <a:lnTo>
                  <a:pt x="66" y="42"/>
                </a:lnTo>
                <a:lnTo>
                  <a:pt x="61" y="48"/>
                </a:lnTo>
                <a:lnTo>
                  <a:pt x="54" y="48"/>
                </a:lnTo>
                <a:lnTo>
                  <a:pt x="47" y="38"/>
                </a:lnTo>
                <a:lnTo>
                  <a:pt x="29" y="35"/>
                </a:lnTo>
                <a:lnTo>
                  <a:pt x="26" y="39"/>
                </a:lnTo>
                <a:lnTo>
                  <a:pt x="28" y="42"/>
                </a:lnTo>
                <a:lnTo>
                  <a:pt x="27" y="43"/>
                </a:lnTo>
                <a:lnTo>
                  <a:pt x="18" y="41"/>
                </a:lnTo>
                <a:lnTo>
                  <a:pt x="15" y="35"/>
                </a:lnTo>
                <a:lnTo>
                  <a:pt x="10" y="32"/>
                </a:lnTo>
                <a:lnTo>
                  <a:pt x="5" y="30"/>
                </a:lnTo>
                <a:lnTo>
                  <a:pt x="0" y="9"/>
                </a:lnTo>
                <a:lnTo>
                  <a:pt x="5" y="9"/>
                </a:lnTo>
                <a:lnTo>
                  <a:pt x="10" y="6"/>
                </a:lnTo>
                <a:lnTo>
                  <a:pt x="14" y="1"/>
                </a:lnTo>
                <a:lnTo>
                  <a:pt x="17" y="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0" name="Freeform 68"/>
          <p:cNvSpPr>
            <a:spLocks/>
          </p:cNvSpPr>
          <p:nvPr/>
        </p:nvSpPr>
        <p:spPr bwMode="auto">
          <a:xfrm>
            <a:off x="2917825" y="5667375"/>
            <a:ext cx="26988" cy="19050"/>
          </a:xfrm>
          <a:custGeom>
            <a:avLst/>
            <a:gdLst>
              <a:gd name="T0" fmla="*/ 2147483647 w 66"/>
              <a:gd name="T1" fmla="*/ 0 h 48"/>
              <a:gd name="T2" fmla="*/ 2147483647 w 66"/>
              <a:gd name="T3" fmla="*/ 0 h 48"/>
              <a:gd name="T4" fmla="*/ 2147483647 w 66"/>
              <a:gd name="T5" fmla="*/ 2147483647 h 48"/>
              <a:gd name="T6" fmla="*/ 2147483647 w 66"/>
              <a:gd name="T7" fmla="*/ 2147483647 h 48"/>
              <a:gd name="T8" fmla="*/ 2147483647 w 66"/>
              <a:gd name="T9" fmla="*/ 2147483647 h 48"/>
              <a:gd name="T10" fmla="*/ 2147483647 w 66"/>
              <a:gd name="T11" fmla="*/ 2147483647 h 48"/>
              <a:gd name="T12" fmla="*/ 2147483647 w 66"/>
              <a:gd name="T13" fmla="*/ 2147483647 h 48"/>
              <a:gd name="T14" fmla="*/ 2147483647 w 66"/>
              <a:gd name="T15" fmla="*/ 2147483647 h 48"/>
              <a:gd name="T16" fmla="*/ 2147483647 w 66"/>
              <a:gd name="T17" fmla="*/ 2147483647 h 48"/>
              <a:gd name="T18" fmla="*/ 2147483647 w 66"/>
              <a:gd name="T19" fmla="*/ 2147483647 h 48"/>
              <a:gd name="T20" fmla="*/ 2147483647 w 66"/>
              <a:gd name="T21" fmla="*/ 2147483647 h 48"/>
              <a:gd name="T22" fmla="*/ 2147483647 w 66"/>
              <a:gd name="T23" fmla="*/ 2147483647 h 48"/>
              <a:gd name="T24" fmla="*/ 2147483647 w 66"/>
              <a:gd name="T25" fmla="*/ 2147483647 h 48"/>
              <a:gd name="T26" fmla="*/ 2147483647 w 66"/>
              <a:gd name="T27" fmla="*/ 2147483647 h 48"/>
              <a:gd name="T28" fmla="*/ 2147483647 w 66"/>
              <a:gd name="T29" fmla="*/ 2147483647 h 48"/>
              <a:gd name="T30" fmla="*/ 2147483647 w 66"/>
              <a:gd name="T31" fmla="*/ 2147483647 h 48"/>
              <a:gd name="T32" fmla="*/ 2147483647 w 66"/>
              <a:gd name="T33" fmla="*/ 2147483647 h 48"/>
              <a:gd name="T34" fmla="*/ 2147483647 w 66"/>
              <a:gd name="T35" fmla="*/ 2147483647 h 48"/>
              <a:gd name="T36" fmla="*/ 2147483647 w 66"/>
              <a:gd name="T37" fmla="*/ 2147483647 h 48"/>
              <a:gd name="T38" fmla="*/ 2147483647 w 66"/>
              <a:gd name="T39" fmla="*/ 2147483647 h 48"/>
              <a:gd name="T40" fmla="*/ 2147483647 w 66"/>
              <a:gd name="T41" fmla="*/ 2147483647 h 48"/>
              <a:gd name="T42" fmla="*/ 2147483647 w 66"/>
              <a:gd name="T43" fmla="*/ 2147483647 h 48"/>
              <a:gd name="T44" fmla="*/ 2147483647 w 66"/>
              <a:gd name="T45" fmla="*/ 2147483647 h 48"/>
              <a:gd name="T46" fmla="*/ 2147483647 w 66"/>
              <a:gd name="T47" fmla="*/ 2147483647 h 48"/>
              <a:gd name="T48" fmla="*/ 2147483647 w 66"/>
              <a:gd name="T49" fmla="*/ 2147483647 h 48"/>
              <a:gd name="T50" fmla="*/ 2147483647 w 66"/>
              <a:gd name="T51" fmla="*/ 2147483647 h 48"/>
              <a:gd name="T52" fmla="*/ 2147483647 w 66"/>
              <a:gd name="T53" fmla="*/ 2147483647 h 48"/>
              <a:gd name="T54" fmla="*/ 2147483647 w 66"/>
              <a:gd name="T55" fmla="*/ 2147483647 h 48"/>
              <a:gd name="T56" fmla="*/ 2147483647 w 66"/>
              <a:gd name="T57" fmla="*/ 2147483647 h 48"/>
              <a:gd name="T58" fmla="*/ 0 w 66"/>
              <a:gd name="T59" fmla="*/ 2147483647 h 48"/>
              <a:gd name="T60" fmla="*/ 2147483647 w 66"/>
              <a:gd name="T61" fmla="*/ 2147483647 h 48"/>
              <a:gd name="T62" fmla="*/ 2147483647 w 66"/>
              <a:gd name="T63" fmla="*/ 2147483647 h 48"/>
              <a:gd name="T64" fmla="*/ 2147483647 w 66"/>
              <a:gd name="T65" fmla="*/ 2147483647 h 48"/>
              <a:gd name="T66" fmla="*/ 2147483647 w 66"/>
              <a:gd name="T67" fmla="*/ 0 h 4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6"/>
              <a:gd name="T103" fmla="*/ 0 h 48"/>
              <a:gd name="T104" fmla="*/ 66 w 66"/>
              <a:gd name="T105" fmla="*/ 48 h 4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6" h="48">
                <a:moveTo>
                  <a:pt x="17" y="0"/>
                </a:moveTo>
                <a:lnTo>
                  <a:pt x="18" y="0"/>
                </a:lnTo>
                <a:lnTo>
                  <a:pt x="22" y="6"/>
                </a:lnTo>
                <a:lnTo>
                  <a:pt x="26" y="6"/>
                </a:lnTo>
                <a:lnTo>
                  <a:pt x="28" y="13"/>
                </a:lnTo>
                <a:lnTo>
                  <a:pt x="27" y="14"/>
                </a:lnTo>
                <a:lnTo>
                  <a:pt x="27" y="19"/>
                </a:lnTo>
                <a:lnTo>
                  <a:pt x="29" y="23"/>
                </a:lnTo>
                <a:lnTo>
                  <a:pt x="32" y="16"/>
                </a:lnTo>
                <a:lnTo>
                  <a:pt x="36" y="13"/>
                </a:lnTo>
                <a:lnTo>
                  <a:pt x="42" y="13"/>
                </a:lnTo>
                <a:lnTo>
                  <a:pt x="45" y="18"/>
                </a:lnTo>
                <a:lnTo>
                  <a:pt x="48" y="16"/>
                </a:lnTo>
                <a:lnTo>
                  <a:pt x="54" y="33"/>
                </a:lnTo>
                <a:lnTo>
                  <a:pt x="57" y="29"/>
                </a:lnTo>
                <a:lnTo>
                  <a:pt x="61" y="29"/>
                </a:lnTo>
                <a:lnTo>
                  <a:pt x="65" y="34"/>
                </a:lnTo>
                <a:lnTo>
                  <a:pt x="66" y="42"/>
                </a:lnTo>
                <a:lnTo>
                  <a:pt x="61" y="48"/>
                </a:lnTo>
                <a:lnTo>
                  <a:pt x="54" y="48"/>
                </a:lnTo>
                <a:lnTo>
                  <a:pt x="47" y="38"/>
                </a:lnTo>
                <a:lnTo>
                  <a:pt x="29" y="35"/>
                </a:lnTo>
                <a:lnTo>
                  <a:pt x="26" y="39"/>
                </a:lnTo>
                <a:lnTo>
                  <a:pt x="28" y="42"/>
                </a:lnTo>
                <a:lnTo>
                  <a:pt x="27" y="43"/>
                </a:lnTo>
                <a:lnTo>
                  <a:pt x="18" y="41"/>
                </a:lnTo>
                <a:lnTo>
                  <a:pt x="15" y="35"/>
                </a:lnTo>
                <a:lnTo>
                  <a:pt x="10" y="32"/>
                </a:lnTo>
                <a:lnTo>
                  <a:pt x="5" y="30"/>
                </a:lnTo>
                <a:lnTo>
                  <a:pt x="0" y="9"/>
                </a:lnTo>
                <a:lnTo>
                  <a:pt x="5" y="9"/>
                </a:lnTo>
                <a:lnTo>
                  <a:pt x="10" y="6"/>
                </a:lnTo>
                <a:lnTo>
                  <a:pt x="14" y="1"/>
                </a:lnTo>
                <a:lnTo>
                  <a:pt x="17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1" name="Freeform 69"/>
          <p:cNvSpPr>
            <a:spLocks/>
          </p:cNvSpPr>
          <p:nvPr/>
        </p:nvSpPr>
        <p:spPr bwMode="auto">
          <a:xfrm>
            <a:off x="2947988" y="5657850"/>
            <a:ext cx="11112" cy="25400"/>
          </a:xfrm>
          <a:custGeom>
            <a:avLst/>
            <a:gdLst>
              <a:gd name="T0" fmla="*/ 2147483647 w 31"/>
              <a:gd name="T1" fmla="*/ 0 h 66"/>
              <a:gd name="T2" fmla="*/ 2147483647 w 31"/>
              <a:gd name="T3" fmla="*/ 2147483647 h 66"/>
              <a:gd name="T4" fmla="*/ 2147483647 w 31"/>
              <a:gd name="T5" fmla="*/ 2147483647 h 66"/>
              <a:gd name="T6" fmla="*/ 2147483647 w 31"/>
              <a:gd name="T7" fmla="*/ 2147483647 h 66"/>
              <a:gd name="T8" fmla="*/ 2147483647 w 31"/>
              <a:gd name="T9" fmla="*/ 2147483647 h 66"/>
              <a:gd name="T10" fmla="*/ 2147483647 w 31"/>
              <a:gd name="T11" fmla="*/ 2147483647 h 66"/>
              <a:gd name="T12" fmla="*/ 2147483647 w 31"/>
              <a:gd name="T13" fmla="*/ 2147483647 h 66"/>
              <a:gd name="T14" fmla="*/ 2147483647 w 31"/>
              <a:gd name="T15" fmla="*/ 2147483647 h 66"/>
              <a:gd name="T16" fmla="*/ 2147483647 w 31"/>
              <a:gd name="T17" fmla="*/ 2147483647 h 66"/>
              <a:gd name="T18" fmla="*/ 2147483647 w 31"/>
              <a:gd name="T19" fmla="*/ 2147483647 h 66"/>
              <a:gd name="T20" fmla="*/ 2147483647 w 31"/>
              <a:gd name="T21" fmla="*/ 2147483647 h 66"/>
              <a:gd name="T22" fmla="*/ 2147483647 w 31"/>
              <a:gd name="T23" fmla="*/ 2147483647 h 66"/>
              <a:gd name="T24" fmla="*/ 2147483647 w 31"/>
              <a:gd name="T25" fmla="*/ 2147483647 h 66"/>
              <a:gd name="T26" fmla="*/ 2147483647 w 31"/>
              <a:gd name="T27" fmla="*/ 2147483647 h 66"/>
              <a:gd name="T28" fmla="*/ 0 w 31"/>
              <a:gd name="T29" fmla="*/ 2147483647 h 66"/>
              <a:gd name="T30" fmla="*/ 2147483647 w 31"/>
              <a:gd name="T31" fmla="*/ 2147483647 h 66"/>
              <a:gd name="T32" fmla="*/ 2147483647 w 31"/>
              <a:gd name="T33" fmla="*/ 2147483647 h 66"/>
              <a:gd name="T34" fmla="*/ 2147483647 w 31"/>
              <a:gd name="T35" fmla="*/ 2147483647 h 66"/>
              <a:gd name="T36" fmla="*/ 2147483647 w 31"/>
              <a:gd name="T37" fmla="*/ 2147483647 h 66"/>
              <a:gd name="T38" fmla="*/ 2147483647 w 31"/>
              <a:gd name="T39" fmla="*/ 2147483647 h 66"/>
              <a:gd name="T40" fmla="*/ 2147483647 w 31"/>
              <a:gd name="T41" fmla="*/ 0 h 6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1"/>
              <a:gd name="T64" fmla="*/ 0 h 66"/>
              <a:gd name="T65" fmla="*/ 31 w 31"/>
              <a:gd name="T66" fmla="*/ 66 h 6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1" h="66">
                <a:moveTo>
                  <a:pt x="17" y="0"/>
                </a:moveTo>
                <a:lnTo>
                  <a:pt x="20" y="2"/>
                </a:lnTo>
                <a:lnTo>
                  <a:pt x="26" y="48"/>
                </a:lnTo>
                <a:lnTo>
                  <a:pt x="23" y="46"/>
                </a:lnTo>
                <a:lnTo>
                  <a:pt x="15" y="39"/>
                </a:lnTo>
                <a:lnTo>
                  <a:pt x="12" y="38"/>
                </a:lnTo>
                <a:lnTo>
                  <a:pt x="13" y="46"/>
                </a:lnTo>
                <a:lnTo>
                  <a:pt x="15" y="55"/>
                </a:lnTo>
                <a:lnTo>
                  <a:pt x="19" y="59"/>
                </a:lnTo>
                <a:lnTo>
                  <a:pt x="26" y="59"/>
                </a:lnTo>
                <a:lnTo>
                  <a:pt x="31" y="66"/>
                </a:lnTo>
                <a:lnTo>
                  <a:pt x="22" y="64"/>
                </a:lnTo>
                <a:lnTo>
                  <a:pt x="17" y="62"/>
                </a:lnTo>
                <a:lnTo>
                  <a:pt x="1" y="44"/>
                </a:lnTo>
                <a:lnTo>
                  <a:pt x="0" y="29"/>
                </a:lnTo>
                <a:lnTo>
                  <a:pt x="3" y="27"/>
                </a:lnTo>
                <a:lnTo>
                  <a:pt x="12" y="26"/>
                </a:lnTo>
                <a:lnTo>
                  <a:pt x="13" y="24"/>
                </a:lnTo>
                <a:lnTo>
                  <a:pt x="13" y="17"/>
                </a:lnTo>
                <a:lnTo>
                  <a:pt x="10" y="12"/>
                </a:lnTo>
                <a:lnTo>
                  <a:pt x="17" y="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2" name="Freeform 70"/>
          <p:cNvSpPr>
            <a:spLocks/>
          </p:cNvSpPr>
          <p:nvPr/>
        </p:nvSpPr>
        <p:spPr bwMode="auto">
          <a:xfrm>
            <a:off x="2947988" y="5657850"/>
            <a:ext cx="11112" cy="25400"/>
          </a:xfrm>
          <a:custGeom>
            <a:avLst/>
            <a:gdLst>
              <a:gd name="T0" fmla="*/ 2147483647 w 31"/>
              <a:gd name="T1" fmla="*/ 0 h 66"/>
              <a:gd name="T2" fmla="*/ 2147483647 w 31"/>
              <a:gd name="T3" fmla="*/ 2147483647 h 66"/>
              <a:gd name="T4" fmla="*/ 2147483647 w 31"/>
              <a:gd name="T5" fmla="*/ 2147483647 h 66"/>
              <a:gd name="T6" fmla="*/ 2147483647 w 31"/>
              <a:gd name="T7" fmla="*/ 2147483647 h 66"/>
              <a:gd name="T8" fmla="*/ 2147483647 w 31"/>
              <a:gd name="T9" fmla="*/ 2147483647 h 66"/>
              <a:gd name="T10" fmla="*/ 2147483647 w 31"/>
              <a:gd name="T11" fmla="*/ 2147483647 h 66"/>
              <a:gd name="T12" fmla="*/ 2147483647 w 31"/>
              <a:gd name="T13" fmla="*/ 2147483647 h 66"/>
              <a:gd name="T14" fmla="*/ 2147483647 w 31"/>
              <a:gd name="T15" fmla="*/ 2147483647 h 66"/>
              <a:gd name="T16" fmla="*/ 2147483647 w 31"/>
              <a:gd name="T17" fmla="*/ 2147483647 h 66"/>
              <a:gd name="T18" fmla="*/ 2147483647 w 31"/>
              <a:gd name="T19" fmla="*/ 2147483647 h 66"/>
              <a:gd name="T20" fmla="*/ 2147483647 w 31"/>
              <a:gd name="T21" fmla="*/ 2147483647 h 66"/>
              <a:gd name="T22" fmla="*/ 2147483647 w 31"/>
              <a:gd name="T23" fmla="*/ 2147483647 h 66"/>
              <a:gd name="T24" fmla="*/ 2147483647 w 31"/>
              <a:gd name="T25" fmla="*/ 2147483647 h 66"/>
              <a:gd name="T26" fmla="*/ 2147483647 w 31"/>
              <a:gd name="T27" fmla="*/ 2147483647 h 66"/>
              <a:gd name="T28" fmla="*/ 0 w 31"/>
              <a:gd name="T29" fmla="*/ 2147483647 h 66"/>
              <a:gd name="T30" fmla="*/ 2147483647 w 31"/>
              <a:gd name="T31" fmla="*/ 2147483647 h 66"/>
              <a:gd name="T32" fmla="*/ 2147483647 w 31"/>
              <a:gd name="T33" fmla="*/ 2147483647 h 66"/>
              <a:gd name="T34" fmla="*/ 2147483647 w 31"/>
              <a:gd name="T35" fmla="*/ 2147483647 h 66"/>
              <a:gd name="T36" fmla="*/ 2147483647 w 31"/>
              <a:gd name="T37" fmla="*/ 2147483647 h 66"/>
              <a:gd name="T38" fmla="*/ 2147483647 w 31"/>
              <a:gd name="T39" fmla="*/ 2147483647 h 66"/>
              <a:gd name="T40" fmla="*/ 2147483647 w 31"/>
              <a:gd name="T41" fmla="*/ 0 h 6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1"/>
              <a:gd name="T64" fmla="*/ 0 h 66"/>
              <a:gd name="T65" fmla="*/ 31 w 31"/>
              <a:gd name="T66" fmla="*/ 66 h 6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1" h="66">
                <a:moveTo>
                  <a:pt x="17" y="0"/>
                </a:moveTo>
                <a:lnTo>
                  <a:pt x="20" y="2"/>
                </a:lnTo>
                <a:lnTo>
                  <a:pt x="26" y="48"/>
                </a:lnTo>
                <a:lnTo>
                  <a:pt x="23" y="46"/>
                </a:lnTo>
                <a:lnTo>
                  <a:pt x="15" y="39"/>
                </a:lnTo>
                <a:lnTo>
                  <a:pt x="12" y="38"/>
                </a:lnTo>
                <a:lnTo>
                  <a:pt x="13" y="46"/>
                </a:lnTo>
                <a:lnTo>
                  <a:pt x="15" y="55"/>
                </a:lnTo>
                <a:lnTo>
                  <a:pt x="19" y="59"/>
                </a:lnTo>
                <a:lnTo>
                  <a:pt x="26" y="59"/>
                </a:lnTo>
                <a:lnTo>
                  <a:pt x="31" y="66"/>
                </a:lnTo>
                <a:lnTo>
                  <a:pt x="22" y="64"/>
                </a:lnTo>
                <a:lnTo>
                  <a:pt x="17" y="62"/>
                </a:lnTo>
                <a:lnTo>
                  <a:pt x="1" y="44"/>
                </a:lnTo>
                <a:lnTo>
                  <a:pt x="0" y="29"/>
                </a:lnTo>
                <a:lnTo>
                  <a:pt x="3" y="27"/>
                </a:lnTo>
                <a:lnTo>
                  <a:pt x="12" y="26"/>
                </a:lnTo>
                <a:lnTo>
                  <a:pt x="13" y="24"/>
                </a:lnTo>
                <a:lnTo>
                  <a:pt x="13" y="17"/>
                </a:lnTo>
                <a:lnTo>
                  <a:pt x="10" y="12"/>
                </a:lnTo>
                <a:lnTo>
                  <a:pt x="17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3" name="Freeform 71"/>
          <p:cNvSpPr>
            <a:spLocks/>
          </p:cNvSpPr>
          <p:nvPr/>
        </p:nvSpPr>
        <p:spPr bwMode="auto">
          <a:xfrm>
            <a:off x="2944813" y="5710238"/>
            <a:ext cx="4762" cy="7937"/>
          </a:xfrm>
          <a:custGeom>
            <a:avLst/>
            <a:gdLst>
              <a:gd name="T0" fmla="*/ 0 w 14"/>
              <a:gd name="T1" fmla="*/ 2147483647 h 18"/>
              <a:gd name="T2" fmla="*/ 0 w 14"/>
              <a:gd name="T3" fmla="*/ 2147483647 h 18"/>
              <a:gd name="T4" fmla="*/ 0 w 14"/>
              <a:gd name="T5" fmla="*/ 2147483647 h 18"/>
              <a:gd name="T6" fmla="*/ 2147483647 w 14"/>
              <a:gd name="T7" fmla="*/ 2147483647 h 18"/>
              <a:gd name="T8" fmla="*/ 2147483647 w 14"/>
              <a:gd name="T9" fmla="*/ 0 h 18"/>
              <a:gd name="T10" fmla="*/ 2147483647 w 14"/>
              <a:gd name="T11" fmla="*/ 2147483647 h 18"/>
              <a:gd name="T12" fmla="*/ 2147483647 w 14"/>
              <a:gd name="T13" fmla="*/ 2147483647 h 18"/>
              <a:gd name="T14" fmla="*/ 2147483647 w 14"/>
              <a:gd name="T15" fmla="*/ 2147483647 h 18"/>
              <a:gd name="T16" fmla="*/ 2147483647 w 14"/>
              <a:gd name="T17" fmla="*/ 2147483647 h 18"/>
              <a:gd name="T18" fmla="*/ 0 w 14"/>
              <a:gd name="T19" fmla="*/ 2147483647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18"/>
              <a:gd name="T32" fmla="*/ 14 w 14"/>
              <a:gd name="T33" fmla="*/ 18 h 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18">
                <a:moveTo>
                  <a:pt x="0" y="13"/>
                </a:moveTo>
                <a:lnTo>
                  <a:pt x="0" y="9"/>
                </a:lnTo>
                <a:lnTo>
                  <a:pt x="0" y="5"/>
                </a:lnTo>
                <a:lnTo>
                  <a:pt x="4" y="1"/>
                </a:lnTo>
                <a:lnTo>
                  <a:pt x="12" y="0"/>
                </a:lnTo>
                <a:lnTo>
                  <a:pt x="14" y="10"/>
                </a:lnTo>
                <a:lnTo>
                  <a:pt x="14" y="14"/>
                </a:lnTo>
                <a:lnTo>
                  <a:pt x="13" y="17"/>
                </a:lnTo>
                <a:lnTo>
                  <a:pt x="9" y="18"/>
                </a:lnTo>
                <a:lnTo>
                  <a:pt x="0" y="13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4" name="Freeform 72"/>
          <p:cNvSpPr>
            <a:spLocks/>
          </p:cNvSpPr>
          <p:nvPr/>
        </p:nvSpPr>
        <p:spPr bwMode="auto">
          <a:xfrm>
            <a:off x="2944813" y="5710238"/>
            <a:ext cx="4762" cy="7937"/>
          </a:xfrm>
          <a:custGeom>
            <a:avLst/>
            <a:gdLst>
              <a:gd name="T0" fmla="*/ 0 w 14"/>
              <a:gd name="T1" fmla="*/ 2147483647 h 18"/>
              <a:gd name="T2" fmla="*/ 0 w 14"/>
              <a:gd name="T3" fmla="*/ 2147483647 h 18"/>
              <a:gd name="T4" fmla="*/ 0 w 14"/>
              <a:gd name="T5" fmla="*/ 2147483647 h 18"/>
              <a:gd name="T6" fmla="*/ 2147483647 w 14"/>
              <a:gd name="T7" fmla="*/ 2147483647 h 18"/>
              <a:gd name="T8" fmla="*/ 2147483647 w 14"/>
              <a:gd name="T9" fmla="*/ 0 h 18"/>
              <a:gd name="T10" fmla="*/ 2147483647 w 14"/>
              <a:gd name="T11" fmla="*/ 2147483647 h 18"/>
              <a:gd name="T12" fmla="*/ 2147483647 w 14"/>
              <a:gd name="T13" fmla="*/ 2147483647 h 18"/>
              <a:gd name="T14" fmla="*/ 2147483647 w 14"/>
              <a:gd name="T15" fmla="*/ 2147483647 h 18"/>
              <a:gd name="T16" fmla="*/ 2147483647 w 14"/>
              <a:gd name="T17" fmla="*/ 2147483647 h 18"/>
              <a:gd name="T18" fmla="*/ 0 w 14"/>
              <a:gd name="T19" fmla="*/ 2147483647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18"/>
              <a:gd name="T32" fmla="*/ 14 w 14"/>
              <a:gd name="T33" fmla="*/ 18 h 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18">
                <a:moveTo>
                  <a:pt x="0" y="13"/>
                </a:moveTo>
                <a:lnTo>
                  <a:pt x="0" y="9"/>
                </a:lnTo>
                <a:lnTo>
                  <a:pt x="0" y="5"/>
                </a:lnTo>
                <a:lnTo>
                  <a:pt x="4" y="1"/>
                </a:lnTo>
                <a:lnTo>
                  <a:pt x="12" y="0"/>
                </a:lnTo>
                <a:lnTo>
                  <a:pt x="14" y="10"/>
                </a:lnTo>
                <a:lnTo>
                  <a:pt x="14" y="14"/>
                </a:lnTo>
                <a:lnTo>
                  <a:pt x="13" y="17"/>
                </a:lnTo>
                <a:lnTo>
                  <a:pt x="9" y="18"/>
                </a:lnTo>
                <a:lnTo>
                  <a:pt x="0" y="1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5" name="Freeform 73"/>
          <p:cNvSpPr>
            <a:spLocks/>
          </p:cNvSpPr>
          <p:nvPr/>
        </p:nvSpPr>
        <p:spPr bwMode="auto">
          <a:xfrm>
            <a:off x="2952750" y="5715000"/>
            <a:ext cx="6350" cy="6350"/>
          </a:xfrm>
          <a:custGeom>
            <a:avLst/>
            <a:gdLst>
              <a:gd name="T0" fmla="*/ 2147483647 w 16"/>
              <a:gd name="T1" fmla="*/ 2147483647 h 15"/>
              <a:gd name="T2" fmla="*/ 2147483647 w 16"/>
              <a:gd name="T3" fmla="*/ 2147483647 h 15"/>
              <a:gd name="T4" fmla="*/ 2147483647 w 16"/>
              <a:gd name="T5" fmla="*/ 2147483647 h 15"/>
              <a:gd name="T6" fmla="*/ 0 w 16"/>
              <a:gd name="T7" fmla="*/ 2147483647 h 15"/>
              <a:gd name="T8" fmla="*/ 0 w 16"/>
              <a:gd name="T9" fmla="*/ 2147483647 h 15"/>
              <a:gd name="T10" fmla="*/ 2147483647 w 16"/>
              <a:gd name="T11" fmla="*/ 0 h 15"/>
              <a:gd name="T12" fmla="*/ 2147483647 w 16"/>
              <a:gd name="T13" fmla="*/ 2147483647 h 15"/>
              <a:gd name="T14" fmla="*/ 2147483647 w 16"/>
              <a:gd name="T15" fmla="*/ 2147483647 h 15"/>
              <a:gd name="T16" fmla="*/ 2147483647 w 16"/>
              <a:gd name="T17" fmla="*/ 2147483647 h 15"/>
              <a:gd name="T18" fmla="*/ 2147483647 w 16"/>
              <a:gd name="T19" fmla="*/ 2147483647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15"/>
              <a:gd name="T32" fmla="*/ 16 w 16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15">
                <a:moveTo>
                  <a:pt x="14" y="15"/>
                </a:moveTo>
                <a:lnTo>
                  <a:pt x="10" y="15"/>
                </a:lnTo>
                <a:lnTo>
                  <a:pt x="4" y="11"/>
                </a:lnTo>
                <a:lnTo>
                  <a:pt x="0" y="5"/>
                </a:lnTo>
                <a:lnTo>
                  <a:pt x="0" y="1"/>
                </a:lnTo>
                <a:lnTo>
                  <a:pt x="2" y="0"/>
                </a:lnTo>
                <a:lnTo>
                  <a:pt x="10" y="4"/>
                </a:lnTo>
                <a:lnTo>
                  <a:pt x="14" y="2"/>
                </a:lnTo>
                <a:lnTo>
                  <a:pt x="16" y="7"/>
                </a:lnTo>
                <a:lnTo>
                  <a:pt x="14" y="15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6" name="Freeform 74"/>
          <p:cNvSpPr>
            <a:spLocks/>
          </p:cNvSpPr>
          <p:nvPr/>
        </p:nvSpPr>
        <p:spPr bwMode="auto">
          <a:xfrm>
            <a:off x="2952750" y="5715000"/>
            <a:ext cx="6350" cy="6350"/>
          </a:xfrm>
          <a:custGeom>
            <a:avLst/>
            <a:gdLst>
              <a:gd name="T0" fmla="*/ 2147483647 w 16"/>
              <a:gd name="T1" fmla="*/ 2147483647 h 15"/>
              <a:gd name="T2" fmla="*/ 2147483647 w 16"/>
              <a:gd name="T3" fmla="*/ 2147483647 h 15"/>
              <a:gd name="T4" fmla="*/ 2147483647 w 16"/>
              <a:gd name="T5" fmla="*/ 2147483647 h 15"/>
              <a:gd name="T6" fmla="*/ 0 w 16"/>
              <a:gd name="T7" fmla="*/ 2147483647 h 15"/>
              <a:gd name="T8" fmla="*/ 0 w 16"/>
              <a:gd name="T9" fmla="*/ 2147483647 h 15"/>
              <a:gd name="T10" fmla="*/ 2147483647 w 16"/>
              <a:gd name="T11" fmla="*/ 0 h 15"/>
              <a:gd name="T12" fmla="*/ 2147483647 w 16"/>
              <a:gd name="T13" fmla="*/ 2147483647 h 15"/>
              <a:gd name="T14" fmla="*/ 2147483647 w 16"/>
              <a:gd name="T15" fmla="*/ 2147483647 h 15"/>
              <a:gd name="T16" fmla="*/ 2147483647 w 16"/>
              <a:gd name="T17" fmla="*/ 2147483647 h 15"/>
              <a:gd name="T18" fmla="*/ 2147483647 w 16"/>
              <a:gd name="T19" fmla="*/ 2147483647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15"/>
              <a:gd name="T32" fmla="*/ 16 w 16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15">
                <a:moveTo>
                  <a:pt x="14" y="15"/>
                </a:moveTo>
                <a:lnTo>
                  <a:pt x="10" y="15"/>
                </a:lnTo>
                <a:lnTo>
                  <a:pt x="4" y="11"/>
                </a:lnTo>
                <a:lnTo>
                  <a:pt x="0" y="5"/>
                </a:lnTo>
                <a:lnTo>
                  <a:pt x="0" y="1"/>
                </a:lnTo>
                <a:lnTo>
                  <a:pt x="2" y="0"/>
                </a:lnTo>
                <a:lnTo>
                  <a:pt x="10" y="4"/>
                </a:lnTo>
                <a:lnTo>
                  <a:pt x="14" y="2"/>
                </a:lnTo>
                <a:lnTo>
                  <a:pt x="16" y="7"/>
                </a:lnTo>
                <a:lnTo>
                  <a:pt x="14" y="1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7" name="Freeform 75"/>
          <p:cNvSpPr>
            <a:spLocks/>
          </p:cNvSpPr>
          <p:nvPr/>
        </p:nvSpPr>
        <p:spPr bwMode="auto">
          <a:xfrm>
            <a:off x="2970213" y="5707063"/>
            <a:ext cx="15875" cy="7937"/>
          </a:xfrm>
          <a:custGeom>
            <a:avLst/>
            <a:gdLst>
              <a:gd name="T0" fmla="*/ 2147483647 w 38"/>
              <a:gd name="T1" fmla="*/ 2147483647 h 16"/>
              <a:gd name="T2" fmla="*/ 2147483647 w 38"/>
              <a:gd name="T3" fmla="*/ 2147483647 h 16"/>
              <a:gd name="T4" fmla="*/ 2147483647 w 38"/>
              <a:gd name="T5" fmla="*/ 2147483647 h 16"/>
              <a:gd name="T6" fmla="*/ 2147483647 w 38"/>
              <a:gd name="T7" fmla="*/ 2147483647 h 16"/>
              <a:gd name="T8" fmla="*/ 0 w 38"/>
              <a:gd name="T9" fmla="*/ 2147483647 h 16"/>
              <a:gd name="T10" fmla="*/ 0 w 38"/>
              <a:gd name="T11" fmla="*/ 2147483647 h 16"/>
              <a:gd name="T12" fmla="*/ 2147483647 w 38"/>
              <a:gd name="T13" fmla="*/ 0 h 16"/>
              <a:gd name="T14" fmla="*/ 2147483647 w 38"/>
              <a:gd name="T15" fmla="*/ 2147483647 h 16"/>
              <a:gd name="T16" fmla="*/ 2147483647 w 38"/>
              <a:gd name="T17" fmla="*/ 0 h 16"/>
              <a:gd name="T18" fmla="*/ 2147483647 w 38"/>
              <a:gd name="T19" fmla="*/ 2147483647 h 16"/>
              <a:gd name="T20" fmla="*/ 2147483647 w 38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"/>
              <a:gd name="T34" fmla="*/ 0 h 16"/>
              <a:gd name="T35" fmla="*/ 38 w 38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" h="16">
                <a:moveTo>
                  <a:pt x="38" y="8"/>
                </a:moveTo>
                <a:lnTo>
                  <a:pt x="38" y="10"/>
                </a:lnTo>
                <a:lnTo>
                  <a:pt x="3" y="16"/>
                </a:lnTo>
                <a:lnTo>
                  <a:pt x="2" y="15"/>
                </a:lnTo>
                <a:lnTo>
                  <a:pt x="0" y="10"/>
                </a:lnTo>
                <a:lnTo>
                  <a:pt x="0" y="2"/>
                </a:lnTo>
                <a:lnTo>
                  <a:pt x="4" y="0"/>
                </a:lnTo>
                <a:lnTo>
                  <a:pt x="5" y="1"/>
                </a:lnTo>
                <a:lnTo>
                  <a:pt x="18" y="0"/>
                </a:lnTo>
                <a:lnTo>
                  <a:pt x="36" y="5"/>
                </a:lnTo>
                <a:lnTo>
                  <a:pt x="38" y="8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8" name="Freeform 76"/>
          <p:cNvSpPr>
            <a:spLocks/>
          </p:cNvSpPr>
          <p:nvPr/>
        </p:nvSpPr>
        <p:spPr bwMode="auto">
          <a:xfrm>
            <a:off x="2970213" y="5707063"/>
            <a:ext cx="15875" cy="7937"/>
          </a:xfrm>
          <a:custGeom>
            <a:avLst/>
            <a:gdLst>
              <a:gd name="T0" fmla="*/ 2147483647 w 38"/>
              <a:gd name="T1" fmla="*/ 2147483647 h 16"/>
              <a:gd name="T2" fmla="*/ 2147483647 w 38"/>
              <a:gd name="T3" fmla="*/ 2147483647 h 16"/>
              <a:gd name="T4" fmla="*/ 2147483647 w 38"/>
              <a:gd name="T5" fmla="*/ 2147483647 h 16"/>
              <a:gd name="T6" fmla="*/ 2147483647 w 38"/>
              <a:gd name="T7" fmla="*/ 2147483647 h 16"/>
              <a:gd name="T8" fmla="*/ 0 w 38"/>
              <a:gd name="T9" fmla="*/ 2147483647 h 16"/>
              <a:gd name="T10" fmla="*/ 0 w 38"/>
              <a:gd name="T11" fmla="*/ 2147483647 h 16"/>
              <a:gd name="T12" fmla="*/ 2147483647 w 38"/>
              <a:gd name="T13" fmla="*/ 0 h 16"/>
              <a:gd name="T14" fmla="*/ 2147483647 w 38"/>
              <a:gd name="T15" fmla="*/ 2147483647 h 16"/>
              <a:gd name="T16" fmla="*/ 2147483647 w 38"/>
              <a:gd name="T17" fmla="*/ 0 h 16"/>
              <a:gd name="T18" fmla="*/ 2147483647 w 38"/>
              <a:gd name="T19" fmla="*/ 2147483647 h 16"/>
              <a:gd name="T20" fmla="*/ 2147483647 w 38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"/>
              <a:gd name="T34" fmla="*/ 0 h 16"/>
              <a:gd name="T35" fmla="*/ 38 w 38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" h="16">
                <a:moveTo>
                  <a:pt x="38" y="8"/>
                </a:moveTo>
                <a:lnTo>
                  <a:pt x="38" y="10"/>
                </a:lnTo>
                <a:lnTo>
                  <a:pt x="3" y="16"/>
                </a:lnTo>
                <a:lnTo>
                  <a:pt x="2" y="15"/>
                </a:lnTo>
                <a:lnTo>
                  <a:pt x="0" y="10"/>
                </a:lnTo>
                <a:lnTo>
                  <a:pt x="0" y="2"/>
                </a:lnTo>
                <a:lnTo>
                  <a:pt x="4" y="0"/>
                </a:lnTo>
                <a:lnTo>
                  <a:pt x="5" y="1"/>
                </a:lnTo>
                <a:lnTo>
                  <a:pt x="18" y="0"/>
                </a:lnTo>
                <a:lnTo>
                  <a:pt x="36" y="5"/>
                </a:lnTo>
                <a:lnTo>
                  <a:pt x="38" y="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9" name="Freeform 77"/>
          <p:cNvSpPr>
            <a:spLocks/>
          </p:cNvSpPr>
          <p:nvPr/>
        </p:nvSpPr>
        <p:spPr bwMode="auto">
          <a:xfrm>
            <a:off x="2967038" y="5710238"/>
            <a:ext cx="46037" cy="28575"/>
          </a:xfrm>
          <a:custGeom>
            <a:avLst/>
            <a:gdLst>
              <a:gd name="T0" fmla="*/ 2147483647 w 115"/>
              <a:gd name="T1" fmla="*/ 2147483647 h 72"/>
              <a:gd name="T2" fmla="*/ 2147483647 w 115"/>
              <a:gd name="T3" fmla="*/ 2147483647 h 72"/>
              <a:gd name="T4" fmla="*/ 2147483647 w 115"/>
              <a:gd name="T5" fmla="*/ 0 h 72"/>
              <a:gd name="T6" fmla="*/ 2147483647 w 115"/>
              <a:gd name="T7" fmla="*/ 0 h 72"/>
              <a:gd name="T8" fmla="*/ 2147483647 w 115"/>
              <a:gd name="T9" fmla="*/ 2147483647 h 72"/>
              <a:gd name="T10" fmla="*/ 2147483647 w 115"/>
              <a:gd name="T11" fmla="*/ 2147483647 h 72"/>
              <a:gd name="T12" fmla="*/ 2147483647 w 115"/>
              <a:gd name="T13" fmla="*/ 2147483647 h 72"/>
              <a:gd name="T14" fmla="*/ 2147483647 w 115"/>
              <a:gd name="T15" fmla="*/ 2147483647 h 72"/>
              <a:gd name="T16" fmla="*/ 2147483647 w 115"/>
              <a:gd name="T17" fmla="*/ 2147483647 h 72"/>
              <a:gd name="T18" fmla="*/ 2147483647 w 115"/>
              <a:gd name="T19" fmla="*/ 2147483647 h 72"/>
              <a:gd name="T20" fmla="*/ 2147483647 w 115"/>
              <a:gd name="T21" fmla="*/ 2147483647 h 72"/>
              <a:gd name="T22" fmla="*/ 2147483647 w 115"/>
              <a:gd name="T23" fmla="*/ 2147483647 h 72"/>
              <a:gd name="T24" fmla="*/ 2147483647 w 115"/>
              <a:gd name="T25" fmla="*/ 2147483647 h 72"/>
              <a:gd name="T26" fmla="*/ 2147483647 w 115"/>
              <a:gd name="T27" fmla="*/ 2147483647 h 72"/>
              <a:gd name="T28" fmla="*/ 2147483647 w 115"/>
              <a:gd name="T29" fmla="*/ 2147483647 h 72"/>
              <a:gd name="T30" fmla="*/ 2147483647 w 115"/>
              <a:gd name="T31" fmla="*/ 2147483647 h 72"/>
              <a:gd name="T32" fmla="*/ 2147483647 w 115"/>
              <a:gd name="T33" fmla="*/ 2147483647 h 72"/>
              <a:gd name="T34" fmla="*/ 2147483647 w 115"/>
              <a:gd name="T35" fmla="*/ 2147483647 h 72"/>
              <a:gd name="T36" fmla="*/ 2147483647 w 115"/>
              <a:gd name="T37" fmla="*/ 2147483647 h 72"/>
              <a:gd name="T38" fmla="*/ 2147483647 w 115"/>
              <a:gd name="T39" fmla="*/ 2147483647 h 72"/>
              <a:gd name="T40" fmla="*/ 2147483647 w 115"/>
              <a:gd name="T41" fmla="*/ 2147483647 h 72"/>
              <a:gd name="T42" fmla="*/ 2147483647 w 115"/>
              <a:gd name="T43" fmla="*/ 2147483647 h 72"/>
              <a:gd name="T44" fmla="*/ 2147483647 w 115"/>
              <a:gd name="T45" fmla="*/ 2147483647 h 72"/>
              <a:gd name="T46" fmla="*/ 2147483647 w 115"/>
              <a:gd name="T47" fmla="*/ 2147483647 h 72"/>
              <a:gd name="T48" fmla="*/ 2147483647 w 115"/>
              <a:gd name="T49" fmla="*/ 2147483647 h 72"/>
              <a:gd name="T50" fmla="*/ 2147483647 w 115"/>
              <a:gd name="T51" fmla="*/ 2147483647 h 72"/>
              <a:gd name="T52" fmla="*/ 2147483647 w 115"/>
              <a:gd name="T53" fmla="*/ 2147483647 h 72"/>
              <a:gd name="T54" fmla="*/ 2147483647 w 115"/>
              <a:gd name="T55" fmla="*/ 2147483647 h 72"/>
              <a:gd name="T56" fmla="*/ 2147483647 w 115"/>
              <a:gd name="T57" fmla="*/ 2147483647 h 72"/>
              <a:gd name="T58" fmla="*/ 2147483647 w 115"/>
              <a:gd name="T59" fmla="*/ 2147483647 h 72"/>
              <a:gd name="T60" fmla="*/ 2147483647 w 115"/>
              <a:gd name="T61" fmla="*/ 2147483647 h 72"/>
              <a:gd name="T62" fmla="*/ 2147483647 w 115"/>
              <a:gd name="T63" fmla="*/ 2147483647 h 72"/>
              <a:gd name="T64" fmla="*/ 2147483647 w 115"/>
              <a:gd name="T65" fmla="*/ 2147483647 h 72"/>
              <a:gd name="T66" fmla="*/ 2147483647 w 115"/>
              <a:gd name="T67" fmla="*/ 2147483647 h 72"/>
              <a:gd name="T68" fmla="*/ 2147483647 w 115"/>
              <a:gd name="T69" fmla="*/ 2147483647 h 72"/>
              <a:gd name="T70" fmla="*/ 2147483647 w 115"/>
              <a:gd name="T71" fmla="*/ 2147483647 h 72"/>
              <a:gd name="T72" fmla="*/ 2147483647 w 115"/>
              <a:gd name="T73" fmla="*/ 2147483647 h 72"/>
              <a:gd name="T74" fmla="*/ 2147483647 w 115"/>
              <a:gd name="T75" fmla="*/ 2147483647 h 72"/>
              <a:gd name="T76" fmla="*/ 2147483647 w 115"/>
              <a:gd name="T77" fmla="*/ 2147483647 h 72"/>
              <a:gd name="T78" fmla="*/ 2147483647 w 115"/>
              <a:gd name="T79" fmla="*/ 2147483647 h 72"/>
              <a:gd name="T80" fmla="*/ 2147483647 w 115"/>
              <a:gd name="T81" fmla="*/ 2147483647 h 72"/>
              <a:gd name="T82" fmla="*/ 2147483647 w 115"/>
              <a:gd name="T83" fmla="*/ 2147483647 h 72"/>
              <a:gd name="T84" fmla="*/ 2147483647 w 115"/>
              <a:gd name="T85" fmla="*/ 2147483647 h 72"/>
              <a:gd name="T86" fmla="*/ 2147483647 w 115"/>
              <a:gd name="T87" fmla="*/ 2147483647 h 72"/>
              <a:gd name="T88" fmla="*/ 2147483647 w 115"/>
              <a:gd name="T89" fmla="*/ 2147483647 h 72"/>
              <a:gd name="T90" fmla="*/ 2147483647 w 115"/>
              <a:gd name="T91" fmla="*/ 2147483647 h 72"/>
              <a:gd name="T92" fmla="*/ 2147483647 w 115"/>
              <a:gd name="T93" fmla="*/ 2147483647 h 72"/>
              <a:gd name="T94" fmla="*/ 2147483647 w 115"/>
              <a:gd name="T95" fmla="*/ 2147483647 h 72"/>
              <a:gd name="T96" fmla="*/ 2147483647 w 115"/>
              <a:gd name="T97" fmla="*/ 2147483647 h 72"/>
              <a:gd name="T98" fmla="*/ 2147483647 w 115"/>
              <a:gd name="T99" fmla="*/ 2147483647 h 72"/>
              <a:gd name="T100" fmla="*/ 2147483647 w 115"/>
              <a:gd name="T101" fmla="*/ 2147483647 h 72"/>
              <a:gd name="T102" fmla="*/ 2147483647 w 115"/>
              <a:gd name="T103" fmla="*/ 2147483647 h 72"/>
              <a:gd name="T104" fmla="*/ 2147483647 w 115"/>
              <a:gd name="T105" fmla="*/ 2147483647 h 72"/>
              <a:gd name="T106" fmla="*/ 0 w 115"/>
              <a:gd name="T107" fmla="*/ 2147483647 h 72"/>
              <a:gd name="T108" fmla="*/ 2147483647 w 115"/>
              <a:gd name="T109" fmla="*/ 2147483647 h 7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5"/>
              <a:gd name="T166" fmla="*/ 0 h 72"/>
              <a:gd name="T167" fmla="*/ 115 w 115"/>
              <a:gd name="T168" fmla="*/ 72 h 7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5" h="72">
                <a:moveTo>
                  <a:pt x="1" y="19"/>
                </a:moveTo>
                <a:lnTo>
                  <a:pt x="3" y="18"/>
                </a:lnTo>
                <a:lnTo>
                  <a:pt x="81" y="0"/>
                </a:lnTo>
                <a:lnTo>
                  <a:pt x="86" y="0"/>
                </a:lnTo>
                <a:lnTo>
                  <a:pt x="94" y="9"/>
                </a:lnTo>
                <a:lnTo>
                  <a:pt x="96" y="15"/>
                </a:lnTo>
                <a:lnTo>
                  <a:pt x="85" y="18"/>
                </a:lnTo>
                <a:lnTo>
                  <a:pt x="77" y="18"/>
                </a:lnTo>
                <a:lnTo>
                  <a:pt x="62" y="11"/>
                </a:lnTo>
                <a:lnTo>
                  <a:pt x="61" y="13"/>
                </a:lnTo>
                <a:lnTo>
                  <a:pt x="71" y="21"/>
                </a:lnTo>
                <a:lnTo>
                  <a:pt x="95" y="24"/>
                </a:lnTo>
                <a:lnTo>
                  <a:pt x="100" y="27"/>
                </a:lnTo>
                <a:lnTo>
                  <a:pt x="100" y="30"/>
                </a:lnTo>
                <a:lnTo>
                  <a:pt x="103" y="33"/>
                </a:lnTo>
                <a:lnTo>
                  <a:pt x="86" y="33"/>
                </a:lnTo>
                <a:lnTo>
                  <a:pt x="82" y="34"/>
                </a:lnTo>
                <a:lnTo>
                  <a:pt x="82" y="38"/>
                </a:lnTo>
                <a:lnTo>
                  <a:pt x="99" y="42"/>
                </a:lnTo>
                <a:lnTo>
                  <a:pt x="105" y="46"/>
                </a:lnTo>
                <a:lnTo>
                  <a:pt x="106" y="52"/>
                </a:lnTo>
                <a:lnTo>
                  <a:pt x="111" y="54"/>
                </a:lnTo>
                <a:lnTo>
                  <a:pt x="113" y="63"/>
                </a:lnTo>
                <a:lnTo>
                  <a:pt x="115" y="70"/>
                </a:lnTo>
                <a:lnTo>
                  <a:pt x="115" y="72"/>
                </a:lnTo>
                <a:lnTo>
                  <a:pt x="113" y="72"/>
                </a:lnTo>
                <a:lnTo>
                  <a:pt x="106" y="68"/>
                </a:lnTo>
                <a:lnTo>
                  <a:pt x="103" y="63"/>
                </a:lnTo>
                <a:lnTo>
                  <a:pt x="103" y="56"/>
                </a:lnTo>
                <a:lnTo>
                  <a:pt x="96" y="54"/>
                </a:lnTo>
                <a:lnTo>
                  <a:pt x="90" y="48"/>
                </a:lnTo>
                <a:lnTo>
                  <a:pt x="73" y="53"/>
                </a:lnTo>
                <a:lnTo>
                  <a:pt x="68" y="47"/>
                </a:lnTo>
                <a:lnTo>
                  <a:pt x="66" y="39"/>
                </a:lnTo>
                <a:lnTo>
                  <a:pt x="62" y="37"/>
                </a:lnTo>
                <a:lnTo>
                  <a:pt x="59" y="33"/>
                </a:lnTo>
                <a:lnTo>
                  <a:pt x="54" y="29"/>
                </a:lnTo>
                <a:lnTo>
                  <a:pt x="42" y="29"/>
                </a:lnTo>
                <a:lnTo>
                  <a:pt x="38" y="34"/>
                </a:lnTo>
                <a:lnTo>
                  <a:pt x="40" y="42"/>
                </a:lnTo>
                <a:lnTo>
                  <a:pt x="54" y="57"/>
                </a:lnTo>
                <a:lnTo>
                  <a:pt x="34" y="56"/>
                </a:lnTo>
                <a:lnTo>
                  <a:pt x="33" y="51"/>
                </a:lnTo>
                <a:lnTo>
                  <a:pt x="31" y="46"/>
                </a:lnTo>
                <a:lnTo>
                  <a:pt x="20" y="38"/>
                </a:lnTo>
                <a:lnTo>
                  <a:pt x="20" y="35"/>
                </a:lnTo>
                <a:lnTo>
                  <a:pt x="34" y="28"/>
                </a:lnTo>
                <a:lnTo>
                  <a:pt x="35" y="25"/>
                </a:lnTo>
                <a:lnTo>
                  <a:pt x="34" y="24"/>
                </a:lnTo>
                <a:lnTo>
                  <a:pt x="29" y="25"/>
                </a:lnTo>
                <a:lnTo>
                  <a:pt x="21" y="29"/>
                </a:lnTo>
                <a:lnTo>
                  <a:pt x="7" y="30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0" name="Freeform 78"/>
          <p:cNvSpPr>
            <a:spLocks/>
          </p:cNvSpPr>
          <p:nvPr/>
        </p:nvSpPr>
        <p:spPr bwMode="auto">
          <a:xfrm>
            <a:off x="2967038" y="5710238"/>
            <a:ext cx="46037" cy="28575"/>
          </a:xfrm>
          <a:custGeom>
            <a:avLst/>
            <a:gdLst>
              <a:gd name="T0" fmla="*/ 2147483647 w 115"/>
              <a:gd name="T1" fmla="*/ 2147483647 h 72"/>
              <a:gd name="T2" fmla="*/ 2147483647 w 115"/>
              <a:gd name="T3" fmla="*/ 2147483647 h 72"/>
              <a:gd name="T4" fmla="*/ 2147483647 w 115"/>
              <a:gd name="T5" fmla="*/ 0 h 72"/>
              <a:gd name="T6" fmla="*/ 2147483647 w 115"/>
              <a:gd name="T7" fmla="*/ 0 h 72"/>
              <a:gd name="T8" fmla="*/ 2147483647 w 115"/>
              <a:gd name="T9" fmla="*/ 2147483647 h 72"/>
              <a:gd name="T10" fmla="*/ 2147483647 w 115"/>
              <a:gd name="T11" fmla="*/ 2147483647 h 72"/>
              <a:gd name="T12" fmla="*/ 2147483647 w 115"/>
              <a:gd name="T13" fmla="*/ 2147483647 h 72"/>
              <a:gd name="T14" fmla="*/ 2147483647 w 115"/>
              <a:gd name="T15" fmla="*/ 2147483647 h 72"/>
              <a:gd name="T16" fmla="*/ 2147483647 w 115"/>
              <a:gd name="T17" fmla="*/ 2147483647 h 72"/>
              <a:gd name="T18" fmla="*/ 2147483647 w 115"/>
              <a:gd name="T19" fmla="*/ 2147483647 h 72"/>
              <a:gd name="T20" fmla="*/ 2147483647 w 115"/>
              <a:gd name="T21" fmla="*/ 2147483647 h 72"/>
              <a:gd name="T22" fmla="*/ 2147483647 w 115"/>
              <a:gd name="T23" fmla="*/ 2147483647 h 72"/>
              <a:gd name="T24" fmla="*/ 2147483647 w 115"/>
              <a:gd name="T25" fmla="*/ 2147483647 h 72"/>
              <a:gd name="T26" fmla="*/ 2147483647 w 115"/>
              <a:gd name="T27" fmla="*/ 2147483647 h 72"/>
              <a:gd name="T28" fmla="*/ 2147483647 w 115"/>
              <a:gd name="T29" fmla="*/ 2147483647 h 72"/>
              <a:gd name="T30" fmla="*/ 2147483647 w 115"/>
              <a:gd name="T31" fmla="*/ 2147483647 h 72"/>
              <a:gd name="T32" fmla="*/ 2147483647 w 115"/>
              <a:gd name="T33" fmla="*/ 2147483647 h 72"/>
              <a:gd name="T34" fmla="*/ 2147483647 w 115"/>
              <a:gd name="T35" fmla="*/ 2147483647 h 72"/>
              <a:gd name="T36" fmla="*/ 2147483647 w 115"/>
              <a:gd name="T37" fmla="*/ 2147483647 h 72"/>
              <a:gd name="T38" fmla="*/ 2147483647 w 115"/>
              <a:gd name="T39" fmla="*/ 2147483647 h 72"/>
              <a:gd name="T40" fmla="*/ 2147483647 w 115"/>
              <a:gd name="T41" fmla="*/ 2147483647 h 72"/>
              <a:gd name="T42" fmla="*/ 2147483647 w 115"/>
              <a:gd name="T43" fmla="*/ 2147483647 h 72"/>
              <a:gd name="T44" fmla="*/ 2147483647 w 115"/>
              <a:gd name="T45" fmla="*/ 2147483647 h 72"/>
              <a:gd name="T46" fmla="*/ 2147483647 w 115"/>
              <a:gd name="T47" fmla="*/ 2147483647 h 72"/>
              <a:gd name="T48" fmla="*/ 2147483647 w 115"/>
              <a:gd name="T49" fmla="*/ 2147483647 h 72"/>
              <a:gd name="T50" fmla="*/ 2147483647 w 115"/>
              <a:gd name="T51" fmla="*/ 2147483647 h 72"/>
              <a:gd name="T52" fmla="*/ 2147483647 w 115"/>
              <a:gd name="T53" fmla="*/ 2147483647 h 72"/>
              <a:gd name="T54" fmla="*/ 2147483647 w 115"/>
              <a:gd name="T55" fmla="*/ 2147483647 h 72"/>
              <a:gd name="T56" fmla="*/ 2147483647 w 115"/>
              <a:gd name="T57" fmla="*/ 2147483647 h 72"/>
              <a:gd name="T58" fmla="*/ 2147483647 w 115"/>
              <a:gd name="T59" fmla="*/ 2147483647 h 72"/>
              <a:gd name="T60" fmla="*/ 2147483647 w 115"/>
              <a:gd name="T61" fmla="*/ 2147483647 h 72"/>
              <a:gd name="T62" fmla="*/ 2147483647 w 115"/>
              <a:gd name="T63" fmla="*/ 2147483647 h 72"/>
              <a:gd name="T64" fmla="*/ 2147483647 w 115"/>
              <a:gd name="T65" fmla="*/ 2147483647 h 72"/>
              <a:gd name="T66" fmla="*/ 2147483647 w 115"/>
              <a:gd name="T67" fmla="*/ 2147483647 h 72"/>
              <a:gd name="T68" fmla="*/ 2147483647 w 115"/>
              <a:gd name="T69" fmla="*/ 2147483647 h 72"/>
              <a:gd name="T70" fmla="*/ 2147483647 w 115"/>
              <a:gd name="T71" fmla="*/ 2147483647 h 72"/>
              <a:gd name="T72" fmla="*/ 2147483647 w 115"/>
              <a:gd name="T73" fmla="*/ 2147483647 h 72"/>
              <a:gd name="T74" fmla="*/ 2147483647 w 115"/>
              <a:gd name="T75" fmla="*/ 2147483647 h 72"/>
              <a:gd name="T76" fmla="*/ 2147483647 w 115"/>
              <a:gd name="T77" fmla="*/ 2147483647 h 72"/>
              <a:gd name="T78" fmla="*/ 2147483647 w 115"/>
              <a:gd name="T79" fmla="*/ 2147483647 h 72"/>
              <a:gd name="T80" fmla="*/ 2147483647 w 115"/>
              <a:gd name="T81" fmla="*/ 2147483647 h 72"/>
              <a:gd name="T82" fmla="*/ 2147483647 w 115"/>
              <a:gd name="T83" fmla="*/ 2147483647 h 72"/>
              <a:gd name="T84" fmla="*/ 2147483647 w 115"/>
              <a:gd name="T85" fmla="*/ 2147483647 h 72"/>
              <a:gd name="T86" fmla="*/ 2147483647 w 115"/>
              <a:gd name="T87" fmla="*/ 2147483647 h 72"/>
              <a:gd name="T88" fmla="*/ 2147483647 w 115"/>
              <a:gd name="T89" fmla="*/ 2147483647 h 72"/>
              <a:gd name="T90" fmla="*/ 2147483647 w 115"/>
              <a:gd name="T91" fmla="*/ 2147483647 h 72"/>
              <a:gd name="T92" fmla="*/ 2147483647 w 115"/>
              <a:gd name="T93" fmla="*/ 2147483647 h 72"/>
              <a:gd name="T94" fmla="*/ 2147483647 w 115"/>
              <a:gd name="T95" fmla="*/ 2147483647 h 72"/>
              <a:gd name="T96" fmla="*/ 2147483647 w 115"/>
              <a:gd name="T97" fmla="*/ 2147483647 h 72"/>
              <a:gd name="T98" fmla="*/ 2147483647 w 115"/>
              <a:gd name="T99" fmla="*/ 2147483647 h 72"/>
              <a:gd name="T100" fmla="*/ 2147483647 w 115"/>
              <a:gd name="T101" fmla="*/ 2147483647 h 72"/>
              <a:gd name="T102" fmla="*/ 2147483647 w 115"/>
              <a:gd name="T103" fmla="*/ 2147483647 h 72"/>
              <a:gd name="T104" fmla="*/ 2147483647 w 115"/>
              <a:gd name="T105" fmla="*/ 2147483647 h 72"/>
              <a:gd name="T106" fmla="*/ 0 w 115"/>
              <a:gd name="T107" fmla="*/ 2147483647 h 72"/>
              <a:gd name="T108" fmla="*/ 2147483647 w 115"/>
              <a:gd name="T109" fmla="*/ 2147483647 h 7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5"/>
              <a:gd name="T166" fmla="*/ 0 h 72"/>
              <a:gd name="T167" fmla="*/ 115 w 115"/>
              <a:gd name="T168" fmla="*/ 72 h 7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5" h="72">
                <a:moveTo>
                  <a:pt x="1" y="19"/>
                </a:moveTo>
                <a:lnTo>
                  <a:pt x="3" y="18"/>
                </a:lnTo>
                <a:lnTo>
                  <a:pt x="81" y="0"/>
                </a:lnTo>
                <a:lnTo>
                  <a:pt x="86" y="0"/>
                </a:lnTo>
                <a:lnTo>
                  <a:pt x="94" y="9"/>
                </a:lnTo>
                <a:lnTo>
                  <a:pt x="96" y="15"/>
                </a:lnTo>
                <a:lnTo>
                  <a:pt x="85" y="18"/>
                </a:lnTo>
                <a:lnTo>
                  <a:pt x="77" y="18"/>
                </a:lnTo>
                <a:lnTo>
                  <a:pt x="62" y="11"/>
                </a:lnTo>
                <a:lnTo>
                  <a:pt x="61" y="13"/>
                </a:lnTo>
                <a:lnTo>
                  <a:pt x="71" y="21"/>
                </a:lnTo>
                <a:lnTo>
                  <a:pt x="95" y="24"/>
                </a:lnTo>
                <a:lnTo>
                  <a:pt x="100" y="27"/>
                </a:lnTo>
                <a:lnTo>
                  <a:pt x="100" y="30"/>
                </a:lnTo>
                <a:lnTo>
                  <a:pt x="103" y="33"/>
                </a:lnTo>
                <a:lnTo>
                  <a:pt x="86" y="33"/>
                </a:lnTo>
                <a:lnTo>
                  <a:pt x="82" y="34"/>
                </a:lnTo>
                <a:lnTo>
                  <a:pt x="82" y="38"/>
                </a:lnTo>
                <a:lnTo>
                  <a:pt x="99" y="42"/>
                </a:lnTo>
                <a:lnTo>
                  <a:pt x="105" y="46"/>
                </a:lnTo>
                <a:lnTo>
                  <a:pt x="106" y="52"/>
                </a:lnTo>
                <a:lnTo>
                  <a:pt x="111" y="54"/>
                </a:lnTo>
                <a:lnTo>
                  <a:pt x="113" y="63"/>
                </a:lnTo>
                <a:lnTo>
                  <a:pt x="115" y="70"/>
                </a:lnTo>
                <a:lnTo>
                  <a:pt x="115" y="72"/>
                </a:lnTo>
                <a:lnTo>
                  <a:pt x="113" y="72"/>
                </a:lnTo>
                <a:lnTo>
                  <a:pt x="106" y="68"/>
                </a:lnTo>
                <a:lnTo>
                  <a:pt x="103" y="63"/>
                </a:lnTo>
                <a:lnTo>
                  <a:pt x="103" y="56"/>
                </a:lnTo>
                <a:lnTo>
                  <a:pt x="96" y="54"/>
                </a:lnTo>
                <a:lnTo>
                  <a:pt x="90" y="48"/>
                </a:lnTo>
                <a:lnTo>
                  <a:pt x="73" y="53"/>
                </a:lnTo>
                <a:lnTo>
                  <a:pt x="68" y="47"/>
                </a:lnTo>
                <a:lnTo>
                  <a:pt x="66" y="39"/>
                </a:lnTo>
                <a:lnTo>
                  <a:pt x="62" y="37"/>
                </a:lnTo>
                <a:lnTo>
                  <a:pt x="59" y="33"/>
                </a:lnTo>
                <a:lnTo>
                  <a:pt x="54" y="29"/>
                </a:lnTo>
                <a:lnTo>
                  <a:pt x="42" y="29"/>
                </a:lnTo>
                <a:lnTo>
                  <a:pt x="38" y="34"/>
                </a:lnTo>
                <a:lnTo>
                  <a:pt x="40" y="42"/>
                </a:lnTo>
                <a:lnTo>
                  <a:pt x="54" y="57"/>
                </a:lnTo>
                <a:lnTo>
                  <a:pt x="34" y="56"/>
                </a:lnTo>
                <a:lnTo>
                  <a:pt x="33" y="51"/>
                </a:lnTo>
                <a:lnTo>
                  <a:pt x="31" y="46"/>
                </a:lnTo>
                <a:lnTo>
                  <a:pt x="20" y="38"/>
                </a:lnTo>
                <a:lnTo>
                  <a:pt x="20" y="35"/>
                </a:lnTo>
                <a:lnTo>
                  <a:pt x="34" y="28"/>
                </a:lnTo>
                <a:lnTo>
                  <a:pt x="35" y="25"/>
                </a:lnTo>
                <a:lnTo>
                  <a:pt x="34" y="24"/>
                </a:lnTo>
                <a:lnTo>
                  <a:pt x="29" y="25"/>
                </a:lnTo>
                <a:lnTo>
                  <a:pt x="21" y="29"/>
                </a:lnTo>
                <a:lnTo>
                  <a:pt x="7" y="30"/>
                </a:lnTo>
                <a:lnTo>
                  <a:pt x="1" y="29"/>
                </a:lnTo>
                <a:lnTo>
                  <a:pt x="0" y="24"/>
                </a:lnTo>
                <a:lnTo>
                  <a:pt x="1" y="1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1" name="Freeform 79"/>
          <p:cNvSpPr>
            <a:spLocks/>
          </p:cNvSpPr>
          <p:nvPr/>
        </p:nvSpPr>
        <p:spPr bwMode="auto">
          <a:xfrm>
            <a:off x="3005138" y="5708650"/>
            <a:ext cx="26987" cy="15875"/>
          </a:xfrm>
          <a:custGeom>
            <a:avLst/>
            <a:gdLst>
              <a:gd name="T0" fmla="*/ 2147483647 w 70"/>
              <a:gd name="T1" fmla="*/ 2147483647 h 40"/>
              <a:gd name="T2" fmla="*/ 2147483647 w 70"/>
              <a:gd name="T3" fmla="*/ 2147483647 h 40"/>
              <a:gd name="T4" fmla="*/ 2147483647 w 70"/>
              <a:gd name="T5" fmla="*/ 2147483647 h 40"/>
              <a:gd name="T6" fmla="*/ 0 w 70"/>
              <a:gd name="T7" fmla="*/ 2147483647 h 40"/>
              <a:gd name="T8" fmla="*/ 2147483647 w 70"/>
              <a:gd name="T9" fmla="*/ 0 h 40"/>
              <a:gd name="T10" fmla="*/ 2147483647 w 70"/>
              <a:gd name="T11" fmla="*/ 2147483647 h 40"/>
              <a:gd name="T12" fmla="*/ 2147483647 w 70"/>
              <a:gd name="T13" fmla="*/ 2147483647 h 40"/>
              <a:gd name="T14" fmla="*/ 2147483647 w 70"/>
              <a:gd name="T15" fmla="*/ 2147483647 h 40"/>
              <a:gd name="T16" fmla="*/ 2147483647 w 70"/>
              <a:gd name="T17" fmla="*/ 2147483647 h 40"/>
              <a:gd name="T18" fmla="*/ 2147483647 w 70"/>
              <a:gd name="T19" fmla="*/ 2147483647 h 40"/>
              <a:gd name="T20" fmla="*/ 2147483647 w 70"/>
              <a:gd name="T21" fmla="*/ 2147483647 h 40"/>
              <a:gd name="T22" fmla="*/ 2147483647 w 70"/>
              <a:gd name="T23" fmla="*/ 2147483647 h 40"/>
              <a:gd name="T24" fmla="*/ 2147483647 w 70"/>
              <a:gd name="T25" fmla="*/ 2147483647 h 40"/>
              <a:gd name="T26" fmla="*/ 2147483647 w 70"/>
              <a:gd name="T27" fmla="*/ 2147483647 h 40"/>
              <a:gd name="T28" fmla="*/ 2147483647 w 70"/>
              <a:gd name="T29" fmla="*/ 2147483647 h 40"/>
              <a:gd name="T30" fmla="*/ 2147483647 w 70"/>
              <a:gd name="T31" fmla="*/ 2147483647 h 40"/>
              <a:gd name="T32" fmla="*/ 2147483647 w 70"/>
              <a:gd name="T33" fmla="*/ 2147483647 h 40"/>
              <a:gd name="T34" fmla="*/ 2147483647 w 70"/>
              <a:gd name="T35" fmla="*/ 2147483647 h 40"/>
              <a:gd name="T36" fmla="*/ 2147483647 w 70"/>
              <a:gd name="T37" fmla="*/ 2147483647 h 40"/>
              <a:gd name="T38" fmla="*/ 2147483647 w 70"/>
              <a:gd name="T39" fmla="*/ 2147483647 h 40"/>
              <a:gd name="T40" fmla="*/ 2147483647 w 70"/>
              <a:gd name="T41" fmla="*/ 2147483647 h 40"/>
              <a:gd name="T42" fmla="*/ 2147483647 w 70"/>
              <a:gd name="T43" fmla="*/ 2147483647 h 4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0"/>
              <a:gd name="T67" fmla="*/ 0 h 40"/>
              <a:gd name="T68" fmla="*/ 70 w 70"/>
              <a:gd name="T69" fmla="*/ 40 h 4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0" h="40">
                <a:moveTo>
                  <a:pt x="10" y="9"/>
                </a:moveTo>
                <a:lnTo>
                  <a:pt x="9" y="11"/>
                </a:lnTo>
                <a:lnTo>
                  <a:pt x="1" y="9"/>
                </a:lnTo>
                <a:lnTo>
                  <a:pt x="0" y="4"/>
                </a:lnTo>
                <a:lnTo>
                  <a:pt x="28" y="0"/>
                </a:lnTo>
                <a:lnTo>
                  <a:pt x="62" y="5"/>
                </a:lnTo>
                <a:lnTo>
                  <a:pt x="66" y="10"/>
                </a:lnTo>
                <a:lnTo>
                  <a:pt x="70" y="29"/>
                </a:lnTo>
                <a:lnTo>
                  <a:pt x="68" y="33"/>
                </a:lnTo>
                <a:lnTo>
                  <a:pt x="65" y="38"/>
                </a:lnTo>
                <a:lnTo>
                  <a:pt x="60" y="39"/>
                </a:lnTo>
                <a:lnTo>
                  <a:pt x="53" y="40"/>
                </a:lnTo>
                <a:lnTo>
                  <a:pt x="52" y="39"/>
                </a:lnTo>
                <a:lnTo>
                  <a:pt x="49" y="32"/>
                </a:lnTo>
                <a:lnTo>
                  <a:pt x="44" y="30"/>
                </a:lnTo>
                <a:lnTo>
                  <a:pt x="39" y="30"/>
                </a:lnTo>
                <a:lnTo>
                  <a:pt x="39" y="34"/>
                </a:lnTo>
                <a:lnTo>
                  <a:pt x="33" y="34"/>
                </a:lnTo>
                <a:lnTo>
                  <a:pt x="30" y="33"/>
                </a:lnTo>
                <a:lnTo>
                  <a:pt x="33" y="30"/>
                </a:lnTo>
                <a:lnTo>
                  <a:pt x="15" y="28"/>
                </a:lnTo>
                <a:lnTo>
                  <a:pt x="10" y="9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2" name="Freeform 80"/>
          <p:cNvSpPr>
            <a:spLocks/>
          </p:cNvSpPr>
          <p:nvPr/>
        </p:nvSpPr>
        <p:spPr bwMode="auto">
          <a:xfrm>
            <a:off x="3005138" y="5708650"/>
            <a:ext cx="26987" cy="15875"/>
          </a:xfrm>
          <a:custGeom>
            <a:avLst/>
            <a:gdLst>
              <a:gd name="T0" fmla="*/ 2147483647 w 70"/>
              <a:gd name="T1" fmla="*/ 2147483647 h 40"/>
              <a:gd name="T2" fmla="*/ 2147483647 w 70"/>
              <a:gd name="T3" fmla="*/ 2147483647 h 40"/>
              <a:gd name="T4" fmla="*/ 2147483647 w 70"/>
              <a:gd name="T5" fmla="*/ 2147483647 h 40"/>
              <a:gd name="T6" fmla="*/ 0 w 70"/>
              <a:gd name="T7" fmla="*/ 2147483647 h 40"/>
              <a:gd name="T8" fmla="*/ 2147483647 w 70"/>
              <a:gd name="T9" fmla="*/ 0 h 40"/>
              <a:gd name="T10" fmla="*/ 2147483647 w 70"/>
              <a:gd name="T11" fmla="*/ 2147483647 h 40"/>
              <a:gd name="T12" fmla="*/ 2147483647 w 70"/>
              <a:gd name="T13" fmla="*/ 2147483647 h 40"/>
              <a:gd name="T14" fmla="*/ 2147483647 w 70"/>
              <a:gd name="T15" fmla="*/ 2147483647 h 40"/>
              <a:gd name="T16" fmla="*/ 2147483647 w 70"/>
              <a:gd name="T17" fmla="*/ 2147483647 h 40"/>
              <a:gd name="T18" fmla="*/ 2147483647 w 70"/>
              <a:gd name="T19" fmla="*/ 2147483647 h 40"/>
              <a:gd name="T20" fmla="*/ 2147483647 w 70"/>
              <a:gd name="T21" fmla="*/ 2147483647 h 40"/>
              <a:gd name="T22" fmla="*/ 2147483647 w 70"/>
              <a:gd name="T23" fmla="*/ 2147483647 h 40"/>
              <a:gd name="T24" fmla="*/ 2147483647 w 70"/>
              <a:gd name="T25" fmla="*/ 2147483647 h 40"/>
              <a:gd name="T26" fmla="*/ 2147483647 w 70"/>
              <a:gd name="T27" fmla="*/ 2147483647 h 40"/>
              <a:gd name="T28" fmla="*/ 2147483647 w 70"/>
              <a:gd name="T29" fmla="*/ 2147483647 h 40"/>
              <a:gd name="T30" fmla="*/ 2147483647 w 70"/>
              <a:gd name="T31" fmla="*/ 2147483647 h 40"/>
              <a:gd name="T32" fmla="*/ 2147483647 w 70"/>
              <a:gd name="T33" fmla="*/ 2147483647 h 40"/>
              <a:gd name="T34" fmla="*/ 2147483647 w 70"/>
              <a:gd name="T35" fmla="*/ 2147483647 h 40"/>
              <a:gd name="T36" fmla="*/ 2147483647 w 70"/>
              <a:gd name="T37" fmla="*/ 2147483647 h 40"/>
              <a:gd name="T38" fmla="*/ 2147483647 w 70"/>
              <a:gd name="T39" fmla="*/ 2147483647 h 40"/>
              <a:gd name="T40" fmla="*/ 2147483647 w 70"/>
              <a:gd name="T41" fmla="*/ 2147483647 h 40"/>
              <a:gd name="T42" fmla="*/ 2147483647 w 70"/>
              <a:gd name="T43" fmla="*/ 2147483647 h 4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0"/>
              <a:gd name="T67" fmla="*/ 0 h 40"/>
              <a:gd name="T68" fmla="*/ 70 w 70"/>
              <a:gd name="T69" fmla="*/ 40 h 4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0" h="40">
                <a:moveTo>
                  <a:pt x="10" y="9"/>
                </a:moveTo>
                <a:lnTo>
                  <a:pt x="9" y="11"/>
                </a:lnTo>
                <a:lnTo>
                  <a:pt x="1" y="9"/>
                </a:lnTo>
                <a:lnTo>
                  <a:pt x="0" y="4"/>
                </a:lnTo>
                <a:lnTo>
                  <a:pt x="28" y="0"/>
                </a:lnTo>
                <a:lnTo>
                  <a:pt x="62" y="5"/>
                </a:lnTo>
                <a:lnTo>
                  <a:pt x="66" y="10"/>
                </a:lnTo>
                <a:lnTo>
                  <a:pt x="70" y="29"/>
                </a:lnTo>
                <a:lnTo>
                  <a:pt x="68" y="33"/>
                </a:lnTo>
                <a:lnTo>
                  <a:pt x="65" y="38"/>
                </a:lnTo>
                <a:lnTo>
                  <a:pt x="60" y="39"/>
                </a:lnTo>
                <a:lnTo>
                  <a:pt x="53" y="40"/>
                </a:lnTo>
                <a:lnTo>
                  <a:pt x="52" y="39"/>
                </a:lnTo>
                <a:lnTo>
                  <a:pt x="49" y="32"/>
                </a:lnTo>
                <a:lnTo>
                  <a:pt x="44" y="30"/>
                </a:lnTo>
                <a:lnTo>
                  <a:pt x="39" y="30"/>
                </a:lnTo>
                <a:lnTo>
                  <a:pt x="39" y="34"/>
                </a:lnTo>
                <a:lnTo>
                  <a:pt x="33" y="34"/>
                </a:lnTo>
                <a:lnTo>
                  <a:pt x="30" y="33"/>
                </a:lnTo>
                <a:lnTo>
                  <a:pt x="33" y="30"/>
                </a:lnTo>
                <a:lnTo>
                  <a:pt x="15" y="28"/>
                </a:lnTo>
                <a:lnTo>
                  <a:pt x="10" y="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3" name="Freeform 81"/>
          <p:cNvSpPr>
            <a:spLocks/>
          </p:cNvSpPr>
          <p:nvPr/>
        </p:nvSpPr>
        <p:spPr bwMode="auto">
          <a:xfrm>
            <a:off x="3041650" y="5719763"/>
            <a:ext cx="4763" cy="3175"/>
          </a:xfrm>
          <a:custGeom>
            <a:avLst/>
            <a:gdLst>
              <a:gd name="T0" fmla="*/ 0 w 10"/>
              <a:gd name="T1" fmla="*/ 2147483647 h 9"/>
              <a:gd name="T2" fmla="*/ 2147483647 w 10"/>
              <a:gd name="T3" fmla="*/ 0 h 9"/>
              <a:gd name="T4" fmla="*/ 2147483647 w 10"/>
              <a:gd name="T5" fmla="*/ 2147483647 h 9"/>
              <a:gd name="T6" fmla="*/ 2147483647 w 10"/>
              <a:gd name="T7" fmla="*/ 2147483647 h 9"/>
              <a:gd name="T8" fmla="*/ 2147483647 w 10"/>
              <a:gd name="T9" fmla="*/ 2147483647 h 9"/>
              <a:gd name="T10" fmla="*/ 2147483647 w 10"/>
              <a:gd name="T11" fmla="*/ 2147483647 h 9"/>
              <a:gd name="T12" fmla="*/ 0 w 10"/>
              <a:gd name="T13" fmla="*/ 2147483647 h 9"/>
              <a:gd name="T14" fmla="*/ 0 w 10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9"/>
              <a:gd name="T26" fmla="*/ 10 w 10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9">
                <a:moveTo>
                  <a:pt x="0" y="1"/>
                </a:moveTo>
                <a:lnTo>
                  <a:pt x="6" y="0"/>
                </a:lnTo>
                <a:lnTo>
                  <a:pt x="10" y="4"/>
                </a:lnTo>
                <a:lnTo>
                  <a:pt x="9" y="5"/>
                </a:lnTo>
                <a:lnTo>
                  <a:pt x="5" y="9"/>
                </a:lnTo>
                <a:lnTo>
                  <a:pt x="1" y="6"/>
                </a:lnTo>
                <a:lnTo>
                  <a:pt x="0" y="4"/>
                </a:lnTo>
                <a:lnTo>
                  <a:pt x="0" y="1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" name="Freeform 82"/>
          <p:cNvSpPr>
            <a:spLocks/>
          </p:cNvSpPr>
          <p:nvPr/>
        </p:nvSpPr>
        <p:spPr bwMode="auto">
          <a:xfrm>
            <a:off x="3041650" y="5719763"/>
            <a:ext cx="4763" cy="3175"/>
          </a:xfrm>
          <a:custGeom>
            <a:avLst/>
            <a:gdLst>
              <a:gd name="T0" fmla="*/ 0 w 10"/>
              <a:gd name="T1" fmla="*/ 2147483647 h 9"/>
              <a:gd name="T2" fmla="*/ 2147483647 w 10"/>
              <a:gd name="T3" fmla="*/ 0 h 9"/>
              <a:gd name="T4" fmla="*/ 2147483647 w 10"/>
              <a:gd name="T5" fmla="*/ 2147483647 h 9"/>
              <a:gd name="T6" fmla="*/ 2147483647 w 10"/>
              <a:gd name="T7" fmla="*/ 2147483647 h 9"/>
              <a:gd name="T8" fmla="*/ 2147483647 w 10"/>
              <a:gd name="T9" fmla="*/ 2147483647 h 9"/>
              <a:gd name="T10" fmla="*/ 2147483647 w 10"/>
              <a:gd name="T11" fmla="*/ 2147483647 h 9"/>
              <a:gd name="T12" fmla="*/ 0 w 10"/>
              <a:gd name="T13" fmla="*/ 2147483647 h 9"/>
              <a:gd name="T14" fmla="*/ 0 w 10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9"/>
              <a:gd name="T26" fmla="*/ 10 w 10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9">
                <a:moveTo>
                  <a:pt x="0" y="1"/>
                </a:moveTo>
                <a:lnTo>
                  <a:pt x="6" y="0"/>
                </a:lnTo>
                <a:lnTo>
                  <a:pt x="10" y="4"/>
                </a:lnTo>
                <a:lnTo>
                  <a:pt x="9" y="5"/>
                </a:lnTo>
                <a:lnTo>
                  <a:pt x="5" y="9"/>
                </a:lnTo>
                <a:lnTo>
                  <a:pt x="1" y="6"/>
                </a:lnTo>
                <a:lnTo>
                  <a:pt x="0" y="4"/>
                </a:lnTo>
                <a:lnTo>
                  <a:pt x="0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" name="Freeform 83"/>
          <p:cNvSpPr>
            <a:spLocks/>
          </p:cNvSpPr>
          <p:nvPr/>
        </p:nvSpPr>
        <p:spPr bwMode="auto">
          <a:xfrm>
            <a:off x="3032125" y="5711825"/>
            <a:ext cx="7938" cy="4763"/>
          </a:xfrm>
          <a:custGeom>
            <a:avLst/>
            <a:gdLst>
              <a:gd name="T0" fmla="*/ 2147483647 w 16"/>
              <a:gd name="T1" fmla="*/ 2147483647 h 11"/>
              <a:gd name="T2" fmla="*/ 2147483647 w 16"/>
              <a:gd name="T3" fmla="*/ 2147483647 h 11"/>
              <a:gd name="T4" fmla="*/ 0 w 16"/>
              <a:gd name="T5" fmla="*/ 2147483647 h 11"/>
              <a:gd name="T6" fmla="*/ 0 w 16"/>
              <a:gd name="T7" fmla="*/ 0 h 11"/>
              <a:gd name="T8" fmla="*/ 2147483647 w 16"/>
              <a:gd name="T9" fmla="*/ 2147483647 h 11"/>
              <a:gd name="T10" fmla="*/ 2147483647 w 16"/>
              <a:gd name="T11" fmla="*/ 2147483647 h 11"/>
              <a:gd name="T12" fmla="*/ 2147483647 w 16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11"/>
              <a:gd name="T23" fmla="*/ 16 w 16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11">
                <a:moveTo>
                  <a:pt x="16" y="11"/>
                </a:moveTo>
                <a:lnTo>
                  <a:pt x="12" y="11"/>
                </a:lnTo>
                <a:lnTo>
                  <a:pt x="0" y="2"/>
                </a:lnTo>
                <a:lnTo>
                  <a:pt x="0" y="0"/>
                </a:lnTo>
                <a:lnTo>
                  <a:pt x="10" y="2"/>
                </a:lnTo>
                <a:lnTo>
                  <a:pt x="15" y="7"/>
                </a:lnTo>
                <a:lnTo>
                  <a:pt x="16" y="11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6" name="Freeform 84"/>
          <p:cNvSpPr>
            <a:spLocks/>
          </p:cNvSpPr>
          <p:nvPr/>
        </p:nvSpPr>
        <p:spPr bwMode="auto">
          <a:xfrm>
            <a:off x="3032125" y="5711825"/>
            <a:ext cx="7938" cy="4763"/>
          </a:xfrm>
          <a:custGeom>
            <a:avLst/>
            <a:gdLst>
              <a:gd name="T0" fmla="*/ 2147483647 w 16"/>
              <a:gd name="T1" fmla="*/ 2147483647 h 11"/>
              <a:gd name="T2" fmla="*/ 2147483647 w 16"/>
              <a:gd name="T3" fmla="*/ 2147483647 h 11"/>
              <a:gd name="T4" fmla="*/ 0 w 16"/>
              <a:gd name="T5" fmla="*/ 2147483647 h 11"/>
              <a:gd name="T6" fmla="*/ 0 w 16"/>
              <a:gd name="T7" fmla="*/ 0 h 11"/>
              <a:gd name="T8" fmla="*/ 2147483647 w 16"/>
              <a:gd name="T9" fmla="*/ 2147483647 h 11"/>
              <a:gd name="T10" fmla="*/ 2147483647 w 16"/>
              <a:gd name="T11" fmla="*/ 2147483647 h 11"/>
              <a:gd name="T12" fmla="*/ 2147483647 w 16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11"/>
              <a:gd name="T23" fmla="*/ 16 w 16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11">
                <a:moveTo>
                  <a:pt x="16" y="11"/>
                </a:moveTo>
                <a:lnTo>
                  <a:pt x="12" y="11"/>
                </a:lnTo>
                <a:lnTo>
                  <a:pt x="0" y="2"/>
                </a:lnTo>
                <a:lnTo>
                  <a:pt x="0" y="0"/>
                </a:lnTo>
                <a:lnTo>
                  <a:pt x="10" y="2"/>
                </a:lnTo>
                <a:lnTo>
                  <a:pt x="15" y="7"/>
                </a:lnTo>
                <a:lnTo>
                  <a:pt x="16" y="1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7" name="Freeform 85"/>
          <p:cNvSpPr>
            <a:spLocks/>
          </p:cNvSpPr>
          <p:nvPr/>
        </p:nvSpPr>
        <p:spPr bwMode="auto">
          <a:xfrm>
            <a:off x="3033713" y="5721350"/>
            <a:ext cx="4762" cy="4763"/>
          </a:xfrm>
          <a:custGeom>
            <a:avLst/>
            <a:gdLst>
              <a:gd name="T0" fmla="*/ 2147483647 w 11"/>
              <a:gd name="T1" fmla="*/ 2147483647 h 11"/>
              <a:gd name="T2" fmla="*/ 2147483647 w 11"/>
              <a:gd name="T3" fmla="*/ 2147483647 h 11"/>
              <a:gd name="T4" fmla="*/ 0 w 11"/>
              <a:gd name="T5" fmla="*/ 2147483647 h 11"/>
              <a:gd name="T6" fmla="*/ 0 w 11"/>
              <a:gd name="T7" fmla="*/ 2147483647 h 11"/>
              <a:gd name="T8" fmla="*/ 2147483647 w 11"/>
              <a:gd name="T9" fmla="*/ 0 h 11"/>
              <a:gd name="T10" fmla="*/ 2147483647 w 11"/>
              <a:gd name="T11" fmla="*/ 0 h 11"/>
              <a:gd name="T12" fmla="*/ 2147483647 w 11"/>
              <a:gd name="T13" fmla="*/ 2147483647 h 11"/>
              <a:gd name="T14" fmla="*/ 2147483647 w 11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1"/>
              <a:gd name="T26" fmla="*/ 11 w 11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1">
                <a:moveTo>
                  <a:pt x="11" y="10"/>
                </a:moveTo>
                <a:lnTo>
                  <a:pt x="4" y="11"/>
                </a:lnTo>
                <a:lnTo>
                  <a:pt x="0" y="7"/>
                </a:lnTo>
                <a:lnTo>
                  <a:pt x="0" y="1"/>
                </a:lnTo>
                <a:lnTo>
                  <a:pt x="4" y="0"/>
                </a:lnTo>
                <a:lnTo>
                  <a:pt x="9" y="0"/>
                </a:lnTo>
                <a:lnTo>
                  <a:pt x="11" y="4"/>
                </a:lnTo>
                <a:lnTo>
                  <a:pt x="11" y="1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8" name="Freeform 86"/>
          <p:cNvSpPr>
            <a:spLocks/>
          </p:cNvSpPr>
          <p:nvPr/>
        </p:nvSpPr>
        <p:spPr bwMode="auto">
          <a:xfrm>
            <a:off x="3033713" y="5721350"/>
            <a:ext cx="4762" cy="4763"/>
          </a:xfrm>
          <a:custGeom>
            <a:avLst/>
            <a:gdLst>
              <a:gd name="T0" fmla="*/ 2147483647 w 11"/>
              <a:gd name="T1" fmla="*/ 2147483647 h 11"/>
              <a:gd name="T2" fmla="*/ 2147483647 w 11"/>
              <a:gd name="T3" fmla="*/ 2147483647 h 11"/>
              <a:gd name="T4" fmla="*/ 0 w 11"/>
              <a:gd name="T5" fmla="*/ 2147483647 h 11"/>
              <a:gd name="T6" fmla="*/ 0 w 11"/>
              <a:gd name="T7" fmla="*/ 2147483647 h 11"/>
              <a:gd name="T8" fmla="*/ 2147483647 w 11"/>
              <a:gd name="T9" fmla="*/ 0 h 11"/>
              <a:gd name="T10" fmla="*/ 2147483647 w 11"/>
              <a:gd name="T11" fmla="*/ 0 h 11"/>
              <a:gd name="T12" fmla="*/ 2147483647 w 11"/>
              <a:gd name="T13" fmla="*/ 2147483647 h 11"/>
              <a:gd name="T14" fmla="*/ 2147483647 w 11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1"/>
              <a:gd name="T26" fmla="*/ 11 w 11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1">
                <a:moveTo>
                  <a:pt x="11" y="10"/>
                </a:moveTo>
                <a:lnTo>
                  <a:pt x="4" y="11"/>
                </a:lnTo>
                <a:lnTo>
                  <a:pt x="0" y="7"/>
                </a:lnTo>
                <a:lnTo>
                  <a:pt x="0" y="1"/>
                </a:lnTo>
                <a:lnTo>
                  <a:pt x="4" y="0"/>
                </a:lnTo>
                <a:lnTo>
                  <a:pt x="9" y="0"/>
                </a:lnTo>
                <a:lnTo>
                  <a:pt x="11" y="4"/>
                </a:lnTo>
                <a:lnTo>
                  <a:pt x="11" y="1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9" name="Freeform 87"/>
          <p:cNvSpPr>
            <a:spLocks/>
          </p:cNvSpPr>
          <p:nvPr/>
        </p:nvSpPr>
        <p:spPr bwMode="auto">
          <a:xfrm>
            <a:off x="2484438" y="4233863"/>
            <a:ext cx="14287" cy="28575"/>
          </a:xfrm>
          <a:custGeom>
            <a:avLst/>
            <a:gdLst>
              <a:gd name="T0" fmla="*/ 2147483647 w 35"/>
              <a:gd name="T1" fmla="*/ 0 h 72"/>
              <a:gd name="T2" fmla="*/ 2147483647 w 35"/>
              <a:gd name="T3" fmla="*/ 2147483647 h 72"/>
              <a:gd name="T4" fmla="*/ 2147483647 w 35"/>
              <a:gd name="T5" fmla="*/ 2147483647 h 72"/>
              <a:gd name="T6" fmla="*/ 2147483647 w 35"/>
              <a:gd name="T7" fmla="*/ 2147483647 h 72"/>
              <a:gd name="T8" fmla="*/ 2147483647 w 35"/>
              <a:gd name="T9" fmla="*/ 2147483647 h 72"/>
              <a:gd name="T10" fmla="*/ 2147483647 w 35"/>
              <a:gd name="T11" fmla="*/ 2147483647 h 72"/>
              <a:gd name="T12" fmla="*/ 2147483647 w 35"/>
              <a:gd name="T13" fmla="*/ 2147483647 h 72"/>
              <a:gd name="T14" fmla="*/ 2147483647 w 35"/>
              <a:gd name="T15" fmla="*/ 2147483647 h 72"/>
              <a:gd name="T16" fmla="*/ 2147483647 w 35"/>
              <a:gd name="T17" fmla="*/ 2147483647 h 72"/>
              <a:gd name="T18" fmla="*/ 2147483647 w 35"/>
              <a:gd name="T19" fmla="*/ 2147483647 h 72"/>
              <a:gd name="T20" fmla="*/ 2147483647 w 35"/>
              <a:gd name="T21" fmla="*/ 2147483647 h 72"/>
              <a:gd name="T22" fmla="*/ 2147483647 w 35"/>
              <a:gd name="T23" fmla="*/ 2147483647 h 72"/>
              <a:gd name="T24" fmla="*/ 2147483647 w 35"/>
              <a:gd name="T25" fmla="*/ 2147483647 h 72"/>
              <a:gd name="T26" fmla="*/ 2147483647 w 35"/>
              <a:gd name="T27" fmla="*/ 2147483647 h 72"/>
              <a:gd name="T28" fmla="*/ 2147483647 w 35"/>
              <a:gd name="T29" fmla="*/ 2147483647 h 72"/>
              <a:gd name="T30" fmla="*/ 2147483647 w 35"/>
              <a:gd name="T31" fmla="*/ 2147483647 h 72"/>
              <a:gd name="T32" fmla="*/ 0 w 35"/>
              <a:gd name="T33" fmla="*/ 2147483647 h 72"/>
              <a:gd name="T34" fmla="*/ 0 w 35"/>
              <a:gd name="T35" fmla="*/ 2147483647 h 72"/>
              <a:gd name="T36" fmla="*/ 0 w 35"/>
              <a:gd name="T37" fmla="*/ 2147483647 h 72"/>
              <a:gd name="T38" fmla="*/ 2147483647 w 35"/>
              <a:gd name="T39" fmla="*/ 0 h 7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5"/>
              <a:gd name="T61" fmla="*/ 0 h 72"/>
              <a:gd name="T62" fmla="*/ 35 w 35"/>
              <a:gd name="T63" fmla="*/ 72 h 7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5" h="72">
                <a:moveTo>
                  <a:pt x="12" y="0"/>
                </a:moveTo>
                <a:lnTo>
                  <a:pt x="18" y="24"/>
                </a:lnTo>
                <a:lnTo>
                  <a:pt x="29" y="36"/>
                </a:lnTo>
                <a:lnTo>
                  <a:pt x="35" y="56"/>
                </a:lnTo>
                <a:lnTo>
                  <a:pt x="35" y="62"/>
                </a:lnTo>
                <a:lnTo>
                  <a:pt x="28" y="69"/>
                </a:lnTo>
                <a:lnTo>
                  <a:pt x="15" y="72"/>
                </a:lnTo>
                <a:lnTo>
                  <a:pt x="7" y="67"/>
                </a:lnTo>
                <a:lnTo>
                  <a:pt x="5" y="64"/>
                </a:lnTo>
                <a:lnTo>
                  <a:pt x="5" y="56"/>
                </a:lnTo>
                <a:lnTo>
                  <a:pt x="6" y="52"/>
                </a:lnTo>
                <a:lnTo>
                  <a:pt x="12" y="48"/>
                </a:lnTo>
                <a:lnTo>
                  <a:pt x="19" y="41"/>
                </a:lnTo>
                <a:lnTo>
                  <a:pt x="20" y="36"/>
                </a:lnTo>
                <a:lnTo>
                  <a:pt x="11" y="20"/>
                </a:lnTo>
                <a:lnTo>
                  <a:pt x="6" y="17"/>
                </a:lnTo>
                <a:lnTo>
                  <a:pt x="0" y="14"/>
                </a:lnTo>
                <a:lnTo>
                  <a:pt x="0" y="13"/>
                </a:lnTo>
                <a:lnTo>
                  <a:pt x="0" y="5"/>
                </a:lnTo>
                <a:lnTo>
                  <a:pt x="12" y="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0" name="Freeform 88"/>
          <p:cNvSpPr>
            <a:spLocks/>
          </p:cNvSpPr>
          <p:nvPr/>
        </p:nvSpPr>
        <p:spPr bwMode="auto">
          <a:xfrm>
            <a:off x="2484438" y="4233863"/>
            <a:ext cx="14287" cy="28575"/>
          </a:xfrm>
          <a:custGeom>
            <a:avLst/>
            <a:gdLst>
              <a:gd name="T0" fmla="*/ 2147483647 w 35"/>
              <a:gd name="T1" fmla="*/ 0 h 72"/>
              <a:gd name="T2" fmla="*/ 2147483647 w 35"/>
              <a:gd name="T3" fmla="*/ 2147483647 h 72"/>
              <a:gd name="T4" fmla="*/ 2147483647 w 35"/>
              <a:gd name="T5" fmla="*/ 2147483647 h 72"/>
              <a:gd name="T6" fmla="*/ 2147483647 w 35"/>
              <a:gd name="T7" fmla="*/ 2147483647 h 72"/>
              <a:gd name="T8" fmla="*/ 2147483647 w 35"/>
              <a:gd name="T9" fmla="*/ 2147483647 h 72"/>
              <a:gd name="T10" fmla="*/ 2147483647 w 35"/>
              <a:gd name="T11" fmla="*/ 2147483647 h 72"/>
              <a:gd name="T12" fmla="*/ 2147483647 w 35"/>
              <a:gd name="T13" fmla="*/ 2147483647 h 72"/>
              <a:gd name="T14" fmla="*/ 2147483647 w 35"/>
              <a:gd name="T15" fmla="*/ 2147483647 h 72"/>
              <a:gd name="T16" fmla="*/ 2147483647 w 35"/>
              <a:gd name="T17" fmla="*/ 2147483647 h 72"/>
              <a:gd name="T18" fmla="*/ 2147483647 w 35"/>
              <a:gd name="T19" fmla="*/ 2147483647 h 72"/>
              <a:gd name="T20" fmla="*/ 2147483647 w 35"/>
              <a:gd name="T21" fmla="*/ 2147483647 h 72"/>
              <a:gd name="T22" fmla="*/ 2147483647 w 35"/>
              <a:gd name="T23" fmla="*/ 2147483647 h 72"/>
              <a:gd name="T24" fmla="*/ 2147483647 w 35"/>
              <a:gd name="T25" fmla="*/ 2147483647 h 72"/>
              <a:gd name="T26" fmla="*/ 2147483647 w 35"/>
              <a:gd name="T27" fmla="*/ 2147483647 h 72"/>
              <a:gd name="T28" fmla="*/ 2147483647 w 35"/>
              <a:gd name="T29" fmla="*/ 2147483647 h 72"/>
              <a:gd name="T30" fmla="*/ 2147483647 w 35"/>
              <a:gd name="T31" fmla="*/ 2147483647 h 72"/>
              <a:gd name="T32" fmla="*/ 0 w 35"/>
              <a:gd name="T33" fmla="*/ 2147483647 h 72"/>
              <a:gd name="T34" fmla="*/ 0 w 35"/>
              <a:gd name="T35" fmla="*/ 2147483647 h 72"/>
              <a:gd name="T36" fmla="*/ 0 w 35"/>
              <a:gd name="T37" fmla="*/ 2147483647 h 72"/>
              <a:gd name="T38" fmla="*/ 2147483647 w 35"/>
              <a:gd name="T39" fmla="*/ 0 h 7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5"/>
              <a:gd name="T61" fmla="*/ 0 h 72"/>
              <a:gd name="T62" fmla="*/ 35 w 35"/>
              <a:gd name="T63" fmla="*/ 72 h 7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5" h="72">
                <a:moveTo>
                  <a:pt x="12" y="0"/>
                </a:moveTo>
                <a:lnTo>
                  <a:pt x="18" y="24"/>
                </a:lnTo>
                <a:lnTo>
                  <a:pt x="29" y="36"/>
                </a:lnTo>
                <a:lnTo>
                  <a:pt x="35" y="56"/>
                </a:lnTo>
                <a:lnTo>
                  <a:pt x="35" y="62"/>
                </a:lnTo>
                <a:lnTo>
                  <a:pt x="28" y="69"/>
                </a:lnTo>
                <a:lnTo>
                  <a:pt x="15" y="72"/>
                </a:lnTo>
                <a:lnTo>
                  <a:pt x="7" y="67"/>
                </a:lnTo>
                <a:lnTo>
                  <a:pt x="5" y="64"/>
                </a:lnTo>
                <a:lnTo>
                  <a:pt x="5" y="56"/>
                </a:lnTo>
                <a:lnTo>
                  <a:pt x="6" y="52"/>
                </a:lnTo>
                <a:lnTo>
                  <a:pt x="12" y="48"/>
                </a:lnTo>
                <a:lnTo>
                  <a:pt x="19" y="41"/>
                </a:lnTo>
                <a:lnTo>
                  <a:pt x="20" y="36"/>
                </a:lnTo>
                <a:lnTo>
                  <a:pt x="11" y="20"/>
                </a:lnTo>
                <a:lnTo>
                  <a:pt x="6" y="17"/>
                </a:lnTo>
                <a:lnTo>
                  <a:pt x="0" y="14"/>
                </a:lnTo>
                <a:lnTo>
                  <a:pt x="0" y="13"/>
                </a:lnTo>
                <a:lnTo>
                  <a:pt x="0" y="5"/>
                </a:lnTo>
                <a:lnTo>
                  <a:pt x="12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1" name="Freeform 89"/>
          <p:cNvSpPr>
            <a:spLocks/>
          </p:cNvSpPr>
          <p:nvPr/>
        </p:nvSpPr>
        <p:spPr bwMode="auto">
          <a:xfrm>
            <a:off x="2500313" y="4241800"/>
            <a:ext cx="4762" cy="4763"/>
          </a:xfrm>
          <a:custGeom>
            <a:avLst/>
            <a:gdLst>
              <a:gd name="T0" fmla="*/ 2147483647 w 14"/>
              <a:gd name="T1" fmla="*/ 0 h 12"/>
              <a:gd name="T2" fmla="*/ 2147483647 w 14"/>
              <a:gd name="T3" fmla="*/ 0 h 12"/>
              <a:gd name="T4" fmla="*/ 0 w 14"/>
              <a:gd name="T5" fmla="*/ 2147483647 h 12"/>
              <a:gd name="T6" fmla="*/ 0 w 14"/>
              <a:gd name="T7" fmla="*/ 2147483647 h 12"/>
              <a:gd name="T8" fmla="*/ 2147483647 w 14"/>
              <a:gd name="T9" fmla="*/ 2147483647 h 12"/>
              <a:gd name="T10" fmla="*/ 2147483647 w 14"/>
              <a:gd name="T11" fmla="*/ 2147483647 h 12"/>
              <a:gd name="T12" fmla="*/ 2147483647 w 14"/>
              <a:gd name="T13" fmla="*/ 2147483647 h 12"/>
              <a:gd name="T14" fmla="*/ 2147483647 w 14"/>
              <a:gd name="T15" fmla="*/ 2147483647 h 12"/>
              <a:gd name="T16" fmla="*/ 2147483647 w 14"/>
              <a:gd name="T17" fmla="*/ 0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12"/>
              <a:gd name="T29" fmla="*/ 14 w 14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12">
                <a:moveTo>
                  <a:pt x="9" y="0"/>
                </a:moveTo>
                <a:lnTo>
                  <a:pt x="3" y="0"/>
                </a:lnTo>
                <a:lnTo>
                  <a:pt x="0" y="5"/>
                </a:lnTo>
                <a:lnTo>
                  <a:pt x="0" y="9"/>
                </a:lnTo>
                <a:lnTo>
                  <a:pt x="8" y="12"/>
                </a:lnTo>
                <a:lnTo>
                  <a:pt x="12" y="12"/>
                </a:lnTo>
                <a:lnTo>
                  <a:pt x="14" y="8"/>
                </a:lnTo>
                <a:lnTo>
                  <a:pt x="14" y="4"/>
                </a:lnTo>
                <a:lnTo>
                  <a:pt x="9" y="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2" name="Freeform 90"/>
          <p:cNvSpPr>
            <a:spLocks/>
          </p:cNvSpPr>
          <p:nvPr/>
        </p:nvSpPr>
        <p:spPr bwMode="auto">
          <a:xfrm>
            <a:off x="2500313" y="4241800"/>
            <a:ext cx="4762" cy="4763"/>
          </a:xfrm>
          <a:custGeom>
            <a:avLst/>
            <a:gdLst>
              <a:gd name="T0" fmla="*/ 2147483647 w 14"/>
              <a:gd name="T1" fmla="*/ 0 h 12"/>
              <a:gd name="T2" fmla="*/ 2147483647 w 14"/>
              <a:gd name="T3" fmla="*/ 0 h 12"/>
              <a:gd name="T4" fmla="*/ 0 w 14"/>
              <a:gd name="T5" fmla="*/ 2147483647 h 12"/>
              <a:gd name="T6" fmla="*/ 0 w 14"/>
              <a:gd name="T7" fmla="*/ 2147483647 h 12"/>
              <a:gd name="T8" fmla="*/ 2147483647 w 14"/>
              <a:gd name="T9" fmla="*/ 2147483647 h 12"/>
              <a:gd name="T10" fmla="*/ 2147483647 w 14"/>
              <a:gd name="T11" fmla="*/ 2147483647 h 12"/>
              <a:gd name="T12" fmla="*/ 2147483647 w 14"/>
              <a:gd name="T13" fmla="*/ 2147483647 h 12"/>
              <a:gd name="T14" fmla="*/ 2147483647 w 14"/>
              <a:gd name="T15" fmla="*/ 2147483647 h 12"/>
              <a:gd name="T16" fmla="*/ 2147483647 w 14"/>
              <a:gd name="T17" fmla="*/ 0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12"/>
              <a:gd name="T29" fmla="*/ 14 w 14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12">
                <a:moveTo>
                  <a:pt x="9" y="0"/>
                </a:moveTo>
                <a:lnTo>
                  <a:pt x="3" y="0"/>
                </a:lnTo>
                <a:lnTo>
                  <a:pt x="0" y="5"/>
                </a:lnTo>
                <a:lnTo>
                  <a:pt x="0" y="9"/>
                </a:lnTo>
                <a:lnTo>
                  <a:pt x="8" y="12"/>
                </a:lnTo>
                <a:lnTo>
                  <a:pt x="12" y="12"/>
                </a:lnTo>
                <a:lnTo>
                  <a:pt x="14" y="8"/>
                </a:lnTo>
                <a:lnTo>
                  <a:pt x="14" y="4"/>
                </a:lnTo>
                <a:lnTo>
                  <a:pt x="9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3" name="Freeform 91"/>
          <p:cNvSpPr>
            <a:spLocks/>
          </p:cNvSpPr>
          <p:nvPr/>
        </p:nvSpPr>
        <p:spPr bwMode="auto">
          <a:xfrm>
            <a:off x="2508250" y="4248150"/>
            <a:ext cx="6350" cy="6350"/>
          </a:xfrm>
          <a:custGeom>
            <a:avLst/>
            <a:gdLst>
              <a:gd name="T0" fmla="*/ 2147483647 w 17"/>
              <a:gd name="T1" fmla="*/ 2147483647 h 15"/>
              <a:gd name="T2" fmla="*/ 2147483647 w 17"/>
              <a:gd name="T3" fmla="*/ 2147483647 h 15"/>
              <a:gd name="T4" fmla="*/ 2147483647 w 17"/>
              <a:gd name="T5" fmla="*/ 2147483647 h 15"/>
              <a:gd name="T6" fmla="*/ 2147483647 w 17"/>
              <a:gd name="T7" fmla="*/ 2147483647 h 15"/>
              <a:gd name="T8" fmla="*/ 2147483647 w 17"/>
              <a:gd name="T9" fmla="*/ 2147483647 h 15"/>
              <a:gd name="T10" fmla="*/ 0 w 17"/>
              <a:gd name="T11" fmla="*/ 2147483647 h 15"/>
              <a:gd name="T12" fmla="*/ 2147483647 w 17"/>
              <a:gd name="T13" fmla="*/ 2147483647 h 15"/>
              <a:gd name="T14" fmla="*/ 2147483647 w 17"/>
              <a:gd name="T15" fmla="*/ 2147483647 h 15"/>
              <a:gd name="T16" fmla="*/ 2147483647 w 17"/>
              <a:gd name="T17" fmla="*/ 0 h 15"/>
              <a:gd name="T18" fmla="*/ 2147483647 w 17"/>
              <a:gd name="T19" fmla="*/ 2147483647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5"/>
              <a:gd name="T32" fmla="*/ 17 w 17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5">
                <a:moveTo>
                  <a:pt x="17" y="1"/>
                </a:moveTo>
                <a:lnTo>
                  <a:pt x="17" y="11"/>
                </a:lnTo>
                <a:lnTo>
                  <a:pt x="11" y="15"/>
                </a:lnTo>
                <a:lnTo>
                  <a:pt x="3" y="14"/>
                </a:lnTo>
                <a:lnTo>
                  <a:pt x="1" y="11"/>
                </a:lnTo>
                <a:lnTo>
                  <a:pt x="0" y="5"/>
                </a:lnTo>
                <a:lnTo>
                  <a:pt x="5" y="1"/>
                </a:lnTo>
                <a:lnTo>
                  <a:pt x="10" y="1"/>
                </a:lnTo>
                <a:lnTo>
                  <a:pt x="15" y="0"/>
                </a:lnTo>
                <a:lnTo>
                  <a:pt x="17" y="1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4" name="Freeform 92"/>
          <p:cNvSpPr>
            <a:spLocks/>
          </p:cNvSpPr>
          <p:nvPr/>
        </p:nvSpPr>
        <p:spPr bwMode="auto">
          <a:xfrm>
            <a:off x="2508250" y="4248150"/>
            <a:ext cx="6350" cy="6350"/>
          </a:xfrm>
          <a:custGeom>
            <a:avLst/>
            <a:gdLst>
              <a:gd name="T0" fmla="*/ 2147483647 w 17"/>
              <a:gd name="T1" fmla="*/ 2147483647 h 15"/>
              <a:gd name="T2" fmla="*/ 2147483647 w 17"/>
              <a:gd name="T3" fmla="*/ 2147483647 h 15"/>
              <a:gd name="T4" fmla="*/ 2147483647 w 17"/>
              <a:gd name="T5" fmla="*/ 2147483647 h 15"/>
              <a:gd name="T6" fmla="*/ 2147483647 w 17"/>
              <a:gd name="T7" fmla="*/ 2147483647 h 15"/>
              <a:gd name="T8" fmla="*/ 2147483647 w 17"/>
              <a:gd name="T9" fmla="*/ 2147483647 h 15"/>
              <a:gd name="T10" fmla="*/ 0 w 17"/>
              <a:gd name="T11" fmla="*/ 2147483647 h 15"/>
              <a:gd name="T12" fmla="*/ 2147483647 w 17"/>
              <a:gd name="T13" fmla="*/ 2147483647 h 15"/>
              <a:gd name="T14" fmla="*/ 2147483647 w 17"/>
              <a:gd name="T15" fmla="*/ 2147483647 h 15"/>
              <a:gd name="T16" fmla="*/ 2147483647 w 17"/>
              <a:gd name="T17" fmla="*/ 0 h 15"/>
              <a:gd name="T18" fmla="*/ 2147483647 w 17"/>
              <a:gd name="T19" fmla="*/ 2147483647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5"/>
              <a:gd name="T32" fmla="*/ 17 w 17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5">
                <a:moveTo>
                  <a:pt x="17" y="1"/>
                </a:moveTo>
                <a:lnTo>
                  <a:pt x="17" y="11"/>
                </a:lnTo>
                <a:lnTo>
                  <a:pt x="11" y="15"/>
                </a:lnTo>
                <a:lnTo>
                  <a:pt x="3" y="14"/>
                </a:lnTo>
                <a:lnTo>
                  <a:pt x="1" y="11"/>
                </a:lnTo>
                <a:lnTo>
                  <a:pt x="0" y="5"/>
                </a:lnTo>
                <a:lnTo>
                  <a:pt x="5" y="1"/>
                </a:lnTo>
                <a:lnTo>
                  <a:pt x="10" y="1"/>
                </a:lnTo>
                <a:lnTo>
                  <a:pt x="15" y="0"/>
                </a:lnTo>
                <a:lnTo>
                  <a:pt x="17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5" name="Freeform 93"/>
          <p:cNvSpPr>
            <a:spLocks/>
          </p:cNvSpPr>
          <p:nvPr/>
        </p:nvSpPr>
        <p:spPr bwMode="auto">
          <a:xfrm>
            <a:off x="2527300" y="4254500"/>
            <a:ext cx="6350" cy="4763"/>
          </a:xfrm>
          <a:custGeom>
            <a:avLst/>
            <a:gdLst>
              <a:gd name="T0" fmla="*/ 2147483647 w 15"/>
              <a:gd name="T1" fmla="*/ 2147483647 h 14"/>
              <a:gd name="T2" fmla="*/ 2147483647 w 15"/>
              <a:gd name="T3" fmla="*/ 0 h 14"/>
              <a:gd name="T4" fmla="*/ 2147483647 w 15"/>
              <a:gd name="T5" fmla="*/ 2147483647 h 14"/>
              <a:gd name="T6" fmla="*/ 2147483647 w 15"/>
              <a:gd name="T7" fmla="*/ 2147483647 h 14"/>
              <a:gd name="T8" fmla="*/ 2147483647 w 15"/>
              <a:gd name="T9" fmla="*/ 2147483647 h 14"/>
              <a:gd name="T10" fmla="*/ 2147483647 w 15"/>
              <a:gd name="T11" fmla="*/ 2147483647 h 14"/>
              <a:gd name="T12" fmla="*/ 0 w 15"/>
              <a:gd name="T13" fmla="*/ 2147483647 h 14"/>
              <a:gd name="T14" fmla="*/ 0 w 15"/>
              <a:gd name="T15" fmla="*/ 2147483647 h 14"/>
              <a:gd name="T16" fmla="*/ 2147483647 w 15"/>
              <a:gd name="T17" fmla="*/ 2147483647 h 14"/>
              <a:gd name="T18" fmla="*/ 2147483647 w 15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14"/>
              <a:gd name="T32" fmla="*/ 15 w 15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14">
                <a:moveTo>
                  <a:pt x="14" y="1"/>
                </a:moveTo>
                <a:lnTo>
                  <a:pt x="15" y="0"/>
                </a:lnTo>
                <a:lnTo>
                  <a:pt x="15" y="3"/>
                </a:lnTo>
                <a:lnTo>
                  <a:pt x="14" y="7"/>
                </a:lnTo>
                <a:lnTo>
                  <a:pt x="8" y="12"/>
                </a:lnTo>
                <a:lnTo>
                  <a:pt x="3" y="14"/>
                </a:lnTo>
                <a:lnTo>
                  <a:pt x="0" y="12"/>
                </a:lnTo>
                <a:lnTo>
                  <a:pt x="0" y="8"/>
                </a:lnTo>
                <a:lnTo>
                  <a:pt x="8" y="2"/>
                </a:lnTo>
                <a:lnTo>
                  <a:pt x="14" y="1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6" name="Freeform 94"/>
          <p:cNvSpPr>
            <a:spLocks/>
          </p:cNvSpPr>
          <p:nvPr/>
        </p:nvSpPr>
        <p:spPr bwMode="auto">
          <a:xfrm>
            <a:off x="2527300" y="4254500"/>
            <a:ext cx="6350" cy="4763"/>
          </a:xfrm>
          <a:custGeom>
            <a:avLst/>
            <a:gdLst>
              <a:gd name="T0" fmla="*/ 2147483647 w 15"/>
              <a:gd name="T1" fmla="*/ 2147483647 h 14"/>
              <a:gd name="T2" fmla="*/ 2147483647 w 15"/>
              <a:gd name="T3" fmla="*/ 0 h 14"/>
              <a:gd name="T4" fmla="*/ 2147483647 w 15"/>
              <a:gd name="T5" fmla="*/ 2147483647 h 14"/>
              <a:gd name="T6" fmla="*/ 2147483647 w 15"/>
              <a:gd name="T7" fmla="*/ 2147483647 h 14"/>
              <a:gd name="T8" fmla="*/ 2147483647 w 15"/>
              <a:gd name="T9" fmla="*/ 2147483647 h 14"/>
              <a:gd name="T10" fmla="*/ 2147483647 w 15"/>
              <a:gd name="T11" fmla="*/ 2147483647 h 14"/>
              <a:gd name="T12" fmla="*/ 0 w 15"/>
              <a:gd name="T13" fmla="*/ 2147483647 h 14"/>
              <a:gd name="T14" fmla="*/ 0 w 15"/>
              <a:gd name="T15" fmla="*/ 2147483647 h 14"/>
              <a:gd name="T16" fmla="*/ 2147483647 w 15"/>
              <a:gd name="T17" fmla="*/ 2147483647 h 14"/>
              <a:gd name="T18" fmla="*/ 2147483647 w 15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14"/>
              <a:gd name="T32" fmla="*/ 15 w 15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14">
                <a:moveTo>
                  <a:pt x="14" y="1"/>
                </a:moveTo>
                <a:lnTo>
                  <a:pt x="15" y="0"/>
                </a:lnTo>
                <a:lnTo>
                  <a:pt x="15" y="3"/>
                </a:lnTo>
                <a:lnTo>
                  <a:pt x="14" y="7"/>
                </a:lnTo>
                <a:lnTo>
                  <a:pt x="8" y="12"/>
                </a:lnTo>
                <a:lnTo>
                  <a:pt x="3" y="14"/>
                </a:lnTo>
                <a:lnTo>
                  <a:pt x="0" y="12"/>
                </a:lnTo>
                <a:lnTo>
                  <a:pt x="0" y="8"/>
                </a:lnTo>
                <a:lnTo>
                  <a:pt x="8" y="2"/>
                </a:lnTo>
                <a:lnTo>
                  <a:pt x="14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7" name="Freeform 95"/>
          <p:cNvSpPr>
            <a:spLocks/>
          </p:cNvSpPr>
          <p:nvPr/>
        </p:nvSpPr>
        <p:spPr bwMode="auto">
          <a:xfrm>
            <a:off x="604838" y="4718050"/>
            <a:ext cx="7937" cy="4763"/>
          </a:xfrm>
          <a:custGeom>
            <a:avLst/>
            <a:gdLst>
              <a:gd name="T0" fmla="*/ 2147483647 w 20"/>
              <a:gd name="T1" fmla="*/ 2147483647 h 13"/>
              <a:gd name="T2" fmla="*/ 2147483647 w 20"/>
              <a:gd name="T3" fmla="*/ 2147483647 h 13"/>
              <a:gd name="T4" fmla="*/ 2147483647 w 20"/>
              <a:gd name="T5" fmla="*/ 2147483647 h 13"/>
              <a:gd name="T6" fmla="*/ 2147483647 w 20"/>
              <a:gd name="T7" fmla="*/ 2147483647 h 13"/>
              <a:gd name="T8" fmla="*/ 2147483647 w 20"/>
              <a:gd name="T9" fmla="*/ 2147483647 h 13"/>
              <a:gd name="T10" fmla="*/ 2147483647 w 20"/>
              <a:gd name="T11" fmla="*/ 2147483647 h 13"/>
              <a:gd name="T12" fmla="*/ 0 w 20"/>
              <a:gd name="T13" fmla="*/ 0 h 13"/>
              <a:gd name="T14" fmla="*/ 2147483647 w 20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"/>
              <a:gd name="T25" fmla="*/ 0 h 13"/>
              <a:gd name="T26" fmla="*/ 20 w 20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" h="13">
                <a:moveTo>
                  <a:pt x="18" y="3"/>
                </a:moveTo>
                <a:lnTo>
                  <a:pt x="20" y="1"/>
                </a:lnTo>
                <a:lnTo>
                  <a:pt x="20" y="6"/>
                </a:lnTo>
                <a:lnTo>
                  <a:pt x="18" y="13"/>
                </a:lnTo>
                <a:lnTo>
                  <a:pt x="14" y="11"/>
                </a:lnTo>
                <a:lnTo>
                  <a:pt x="3" y="6"/>
                </a:lnTo>
                <a:lnTo>
                  <a:pt x="0" y="0"/>
                </a:lnTo>
                <a:lnTo>
                  <a:pt x="18" y="3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8" name="Freeform 96"/>
          <p:cNvSpPr>
            <a:spLocks/>
          </p:cNvSpPr>
          <p:nvPr/>
        </p:nvSpPr>
        <p:spPr bwMode="auto">
          <a:xfrm>
            <a:off x="604838" y="4718050"/>
            <a:ext cx="7937" cy="4763"/>
          </a:xfrm>
          <a:custGeom>
            <a:avLst/>
            <a:gdLst>
              <a:gd name="T0" fmla="*/ 2147483647 w 20"/>
              <a:gd name="T1" fmla="*/ 2147483647 h 13"/>
              <a:gd name="T2" fmla="*/ 2147483647 w 20"/>
              <a:gd name="T3" fmla="*/ 2147483647 h 13"/>
              <a:gd name="T4" fmla="*/ 2147483647 w 20"/>
              <a:gd name="T5" fmla="*/ 2147483647 h 13"/>
              <a:gd name="T6" fmla="*/ 2147483647 w 20"/>
              <a:gd name="T7" fmla="*/ 2147483647 h 13"/>
              <a:gd name="T8" fmla="*/ 2147483647 w 20"/>
              <a:gd name="T9" fmla="*/ 2147483647 h 13"/>
              <a:gd name="T10" fmla="*/ 2147483647 w 20"/>
              <a:gd name="T11" fmla="*/ 2147483647 h 13"/>
              <a:gd name="T12" fmla="*/ 0 w 20"/>
              <a:gd name="T13" fmla="*/ 0 h 13"/>
              <a:gd name="T14" fmla="*/ 2147483647 w 20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"/>
              <a:gd name="T25" fmla="*/ 0 h 13"/>
              <a:gd name="T26" fmla="*/ 20 w 20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" h="13">
                <a:moveTo>
                  <a:pt x="18" y="3"/>
                </a:moveTo>
                <a:lnTo>
                  <a:pt x="20" y="1"/>
                </a:lnTo>
                <a:lnTo>
                  <a:pt x="20" y="6"/>
                </a:lnTo>
                <a:lnTo>
                  <a:pt x="18" y="13"/>
                </a:lnTo>
                <a:lnTo>
                  <a:pt x="14" y="11"/>
                </a:lnTo>
                <a:lnTo>
                  <a:pt x="3" y="6"/>
                </a:lnTo>
                <a:lnTo>
                  <a:pt x="0" y="0"/>
                </a:lnTo>
                <a:lnTo>
                  <a:pt x="18" y="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9" name="Freeform 97"/>
          <p:cNvSpPr>
            <a:spLocks/>
          </p:cNvSpPr>
          <p:nvPr/>
        </p:nvSpPr>
        <p:spPr bwMode="auto">
          <a:xfrm>
            <a:off x="727075" y="4665663"/>
            <a:ext cx="1588" cy="6350"/>
          </a:xfrm>
          <a:custGeom>
            <a:avLst/>
            <a:gdLst>
              <a:gd name="T0" fmla="*/ 2147483647 w 5"/>
              <a:gd name="T1" fmla="*/ 2147483647 h 15"/>
              <a:gd name="T2" fmla="*/ 2147483647 w 5"/>
              <a:gd name="T3" fmla="*/ 2147483647 h 15"/>
              <a:gd name="T4" fmla="*/ 2147483647 w 5"/>
              <a:gd name="T5" fmla="*/ 2147483647 h 15"/>
              <a:gd name="T6" fmla="*/ 0 w 5"/>
              <a:gd name="T7" fmla="*/ 2147483647 h 15"/>
              <a:gd name="T8" fmla="*/ 2147483647 w 5"/>
              <a:gd name="T9" fmla="*/ 2147483647 h 15"/>
              <a:gd name="T10" fmla="*/ 2147483647 w 5"/>
              <a:gd name="T11" fmla="*/ 0 h 15"/>
              <a:gd name="T12" fmla="*/ 2147483647 w 5"/>
              <a:gd name="T13" fmla="*/ 2147483647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15"/>
              <a:gd name="T23" fmla="*/ 5 w 5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15">
                <a:moveTo>
                  <a:pt x="5" y="5"/>
                </a:moveTo>
                <a:lnTo>
                  <a:pt x="5" y="15"/>
                </a:lnTo>
                <a:lnTo>
                  <a:pt x="2" y="13"/>
                </a:lnTo>
                <a:lnTo>
                  <a:pt x="0" y="5"/>
                </a:lnTo>
                <a:lnTo>
                  <a:pt x="2" y="1"/>
                </a:lnTo>
                <a:lnTo>
                  <a:pt x="4" y="0"/>
                </a:lnTo>
                <a:lnTo>
                  <a:pt x="5" y="5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0" name="Freeform 98"/>
          <p:cNvSpPr>
            <a:spLocks/>
          </p:cNvSpPr>
          <p:nvPr/>
        </p:nvSpPr>
        <p:spPr bwMode="auto">
          <a:xfrm>
            <a:off x="727075" y="4665663"/>
            <a:ext cx="1588" cy="6350"/>
          </a:xfrm>
          <a:custGeom>
            <a:avLst/>
            <a:gdLst>
              <a:gd name="T0" fmla="*/ 2147483647 w 5"/>
              <a:gd name="T1" fmla="*/ 2147483647 h 15"/>
              <a:gd name="T2" fmla="*/ 2147483647 w 5"/>
              <a:gd name="T3" fmla="*/ 2147483647 h 15"/>
              <a:gd name="T4" fmla="*/ 2147483647 w 5"/>
              <a:gd name="T5" fmla="*/ 2147483647 h 15"/>
              <a:gd name="T6" fmla="*/ 0 w 5"/>
              <a:gd name="T7" fmla="*/ 2147483647 h 15"/>
              <a:gd name="T8" fmla="*/ 2147483647 w 5"/>
              <a:gd name="T9" fmla="*/ 2147483647 h 15"/>
              <a:gd name="T10" fmla="*/ 2147483647 w 5"/>
              <a:gd name="T11" fmla="*/ 0 h 15"/>
              <a:gd name="T12" fmla="*/ 2147483647 w 5"/>
              <a:gd name="T13" fmla="*/ 2147483647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15"/>
              <a:gd name="T23" fmla="*/ 5 w 5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15">
                <a:moveTo>
                  <a:pt x="5" y="5"/>
                </a:moveTo>
                <a:lnTo>
                  <a:pt x="5" y="15"/>
                </a:lnTo>
                <a:lnTo>
                  <a:pt x="2" y="13"/>
                </a:lnTo>
                <a:lnTo>
                  <a:pt x="0" y="5"/>
                </a:lnTo>
                <a:lnTo>
                  <a:pt x="2" y="1"/>
                </a:lnTo>
                <a:lnTo>
                  <a:pt x="4" y="0"/>
                </a:lnTo>
                <a:lnTo>
                  <a:pt x="5" y="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1" name="Freeform 99"/>
          <p:cNvSpPr>
            <a:spLocks/>
          </p:cNvSpPr>
          <p:nvPr/>
        </p:nvSpPr>
        <p:spPr bwMode="auto">
          <a:xfrm>
            <a:off x="2082800" y="4862513"/>
            <a:ext cx="3175" cy="3175"/>
          </a:xfrm>
          <a:custGeom>
            <a:avLst/>
            <a:gdLst>
              <a:gd name="T0" fmla="*/ 2147483647 w 8"/>
              <a:gd name="T1" fmla="*/ 2147483647 h 7"/>
              <a:gd name="T2" fmla="*/ 2147483647 w 8"/>
              <a:gd name="T3" fmla="*/ 2147483647 h 7"/>
              <a:gd name="T4" fmla="*/ 2147483647 w 8"/>
              <a:gd name="T5" fmla="*/ 2147483647 h 7"/>
              <a:gd name="T6" fmla="*/ 2147483647 w 8"/>
              <a:gd name="T7" fmla="*/ 2147483647 h 7"/>
              <a:gd name="T8" fmla="*/ 2147483647 w 8"/>
              <a:gd name="T9" fmla="*/ 0 h 7"/>
              <a:gd name="T10" fmla="*/ 0 w 8"/>
              <a:gd name="T11" fmla="*/ 2147483647 h 7"/>
              <a:gd name="T12" fmla="*/ 2147483647 w 8"/>
              <a:gd name="T13" fmla="*/ 2147483647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7"/>
              <a:gd name="T23" fmla="*/ 8 w 8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7">
                <a:moveTo>
                  <a:pt x="1" y="7"/>
                </a:moveTo>
                <a:lnTo>
                  <a:pt x="7" y="7"/>
                </a:lnTo>
                <a:lnTo>
                  <a:pt x="8" y="5"/>
                </a:lnTo>
                <a:lnTo>
                  <a:pt x="6" y="2"/>
                </a:lnTo>
                <a:lnTo>
                  <a:pt x="2" y="0"/>
                </a:lnTo>
                <a:lnTo>
                  <a:pt x="0" y="5"/>
                </a:lnTo>
                <a:lnTo>
                  <a:pt x="1" y="7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2" name="Freeform 100"/>
          <p:cNvSpPr>
            <a:spLocks/>
          </p:cNvSpPr>
          <p:nvPr/>
        </p:nvSpPr>
        <p:spPr bwMode="auto">
          <a:xfrm>
            <a:off x="2082800" y="4862513"/>
            <a:ext cx="3175" cy="3175"/>
          </a:xfrm>
          <a:custGeom>
            <a:avLst/>
            <a:gdLst>
              <a:gd name="T0" fmla="*/ 2147483647 w 8"/>
              <a:gd name="T1" fmla="*/ 2147483647 h 7"/>
              <a:gd name="T2" fmla="*/ 2147483647 w 8"/>
              <a:gd name="T3" fmla="*/ 2147483647 h 7"/>
              <a:gd name="T4" fmla="*/ 2147483647 w 8"/>
              <a:gd name="T5" fmla="*/ 2147483647 h 7"/>
              <a:gd name="T6" fmla="*/ 2147483647 w 8"/>
              <a:gd name="T7" fmla="*/ 2147483647 h 7"/>
              <a:gd name="T8" fmla="*/ 2147483647 w 8"/>
              <a:gd name="T9" fmla="*/ 0 h 7"/>
              <a:gd name="T10" fmla="*/ 0 w 8"/>
              <a:gd name="T11" fmla="*/ 2147483647 h 7"/>
              <a:gd name="T12" fmla="*/ 2147483647 w 8"/>
              <a:gd name="T13" fmla="*/ 2147483647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7"/>
              <a:gd name="T23" fmla="*/ 8 w 8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7">
                <a:moveTo>
                  <a:pt x="1" y="7"/>
                </a:moveTo>
                <a:lnTo>
                  <a:pt x="7" y="7"/>
                </a:lnTo>
                <a:lnTo>
                  <a:pt x="8" y="5"/>
                </a:lnTo>
                <a:lnTo>
                  <a:pt x="6" y="2"/>
                </a:lnTo>
                <a:lnTo>
                  <a:pt x="2" y="0"/>
                </a:lnTo>
                <a:lnTo>
                  <a:pt x="0" y="5"/>
                </a:lnTo>
                <a:lnTo>
                  <a:pt x="1" y="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3" name="Freeform 101"/>
          <p:cNvSpPr>
            <a:spLocks/>
          </p:cNvSpPr>
          <p:nvPr/>
        </p:nvSpPr>
        <p:spPr bwMode="auto">
          <a:xfrm>
            <a:off x="2481263" y="4244975"/>
            <a:ext cx="6350" cy="4763"/>
          </a:xfrm>
          <a:custGeom>
            <a:avLst/>
            <a:gdLst>
              <a:gd name="T0" fmla="*/ 2147483647 w 12"/>
              <a:gd name="T1" fmla="*/ 0 h 11"/>
              <a:gd name="T2" fmla="*/ 2147483647 w 12"/>
              <a:gd name="T3" fmla="*/ 2147483647 h 11"/>
              <a:gd name="T4" fmla="*/ 2147483647 w 12"/>
              <a:gd name="T5" fmla="*/ 2147483647 h 11"/>
              <a:gd name="T6" fmla="*/ 2147483647 w 12"/>
              <a:gd name="T7" fmla="*/ 2147483647 h 11"/>
              <a:gd name="T8" fmla="*/ 2147483647 w 12"/>
              <a:gd name="T9" fmla="*/ 2147483647 h 11"/>
              <a:gd name="T10" fmla="*/ 0 w 12"/>
              <a:gd name="T11" fmla="*/ 2147483647 h 11"/>
              <a:gd name="T12" fmla="*/ 2147483647 w 12"/>
              <a:gd name="T13" fmla="*/ 2147483647 h 11"/>
              <a:gd name="T14" fmla="*/ 2147483647 w 12"/>
              <a:gd name="T15" fmla="*/ 0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1"/>
              <a:gd name="T26" fmla="*/ 12 w 12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1">
                <a:moveTo>
                  <a:pt x="11" y="0"/>
                </a:moveTo>
                <a:lnTo>
                  <a:pt x="12" y="2"/>
                </a:lnTo>
                <a:lnTo>
                  <a:pt x="12" y="11"/>
                </a:lnTo>
                <a:lnTo>
                  <a:pt x="6" y="11"/>
                </a:lnTo>
                <a:lnTo>
                  <a:pt x="2" y="10"/>
                </a:lnTo>
                <a:lnTo>
                  <a:pt x="0" y="6"/>
                </a:lnTo>
                <a:lnTo>
                  <a:pt x="1" y="2"/>
                </a:lnTo>
                <a:lnTo>
                  <a:pt x="11" y="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" name="Freeform 102"/>
          <p:cNvSpPr>
            <a:spLocks/>
          </p:cNvSpPr>
          <p:nvPr/>
        </p:nvSpPr>
        <p:spPr bwMode="auto">
          <a:xfrm>
            <a:off x="2481263" y="4244975"/>
            <a:ext cx="6350" cy="4763"/>
          </a:xfrm>
          <a:custGeom>
            <a:avLst/>
            <a:gdLst>
              <a:gd name="T0" fmla="*/ 2147483647 w 12"/>
              <a:gd name="T1" fmla="*/ 0 h 11"/>
              <a:gd name="T2" fmla="*/ 2147483647 w 12"/>
              <a:gd name="T3" fmla="*/ 2147483647 h 11"/>
              <a:gd name="T4" fmla="*/ 2147483647 w 12"/>
              <a:gd name="T5" fmla="*/ 2147483647 h 11"/>
              <a:gd name="T6" fmla="*/ 2147483647 w 12"/>
              <a:gd name="T7" fmla="*/ 2147483647 h 11"/>
              <a:gd name="T8" fmla="*/ 2147483647 w 12"/>
              <a:gd name="T9" fmla="*/ 2147483647 h 11"/>
              <a:gd name="T10" fmla="*/ 0 w 12"/>
              <a:gd name="T11" fmla="*/ 2147483647 h 11"/>
              <a:gd name="T12" fmla="*/ 2147483647 w 12"/>
              <a:gd name="T13" fmla="*/ 2147483647 h 11"/>
              <a:gd name="T14" fmla="*/ 2147483647 w 12"/>
              <a:gd name="T15" fmla="*/ 0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1"/>
              <a:gd name="T26" fmla="*/ 12 w 12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1">
                <a:moveTo>
                  <a:pt x="11" y="0"/>
                </a:moveTo>
                <a:lnTo>
                  <a:pt x="12" y="2"/>
                </a:lnTo>
                <a:lnTo>
                  <a:pt x="12" y="11"/>
                </a:lnTo>
                <a:lnTo>
                  <a:pt x="6" y="11"/>
                </a:lnTo>
                <a:lnTo>
                  <a:pt x="2" y="10"/>
                </a:lnTo>
                <a:lnTo>
                  <a:pt x="0" y="6"/>
                </a:lnTo>
                <a:lnTo>
                  <a:pt x="1" y="2"/>
                </a:lnTo>
                <a:lnTo>
                  <a:pt x="11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" name="Freeform 103"/>
          <p:cNvSpPr>
            <a:spLocks/>
          </p:cNvSpPr>
          <p:nvPr/>
        </p:nvSpPr>
        <p:spPr bwMode="auto">
          <a:xfrm>
            <a:off x="4972050" y="2536825"/>
            <a:ext cx="9525" cy="19050"/>
          </a:xfrm>
          <a:custGeom>
            <a:avLst/>
            <a:gdLst>
              <a:gd name="T0" fmla="*/ 2147483647 w 25"/>
              <a:gd name="T1" fmla="*/ 2147483647 h 47"/>
              <a:gd name="T2" fmla="*/ 2147483647 w 25"/>
              <a:gd name="T3" fmla="*/ 2147483647 h 47"/>
              <a:gd name="T4" fmla="*/ 2147483647 w 25"/>
              <a:gd name="T5" fmla="*/ 0 h 47"/>
              <a:gd name="T6" fmla="*/ 2147483647 w 25"/>
              <a:gd name="T7" fmla="*/ 2147483647 h 47"/>
              <a:gd name="T8" fmla="*/ 2147483647 w 25"/>
              <a:gd name="T9" fmla="*/ 2147483647 h 47"/>
              <a:gd name="T10" fmla="*/ 2147483647 w 25"/>
              <a:gd name="T11" fmla="*/ 2147483647 h 47"/>
              <a:gd name="T12" fmla="*/ 0 w 25"/>
              <a:gd name="T13" fmla="*/ 2147483647 h 47"/>
              <a:gd name="T14" fmla="*/ 0 w 25"/>
              <a:gd name="T15" fmla="*/ 2147483647 h 47"/>
              <a:gd name="T16" fmla="*/ 2147483647 w 25"/>
              <a:gd name="T17" fmla="*/ 2147483647 h 47"/>
              <a:gd name="T18" fmla="*/ 2147483647 w 25"/>
              <a:gd name="T19" fmla="*/ 2147483647 h 47"/>
              <a:gd name="T20" fmla="*/ 2147483647 w 25"/>
              <a:gd name="T21" fmla="*/ 2147483647 h 47"/>
              <a:gd name="T22" fmla="*/ 2147483647 w 25"/>
              <a:gd name="T23" fmla="*/ 2147483647 h 47"/>
              <a:gd name="T24" fmla="*/ 2147483647 w 25"/>
              <a:gd name="T25" fmla="*/ 2147483647 h 47"/>
              <a:gd name="T26" fmla="*/ 2147483647 w 25"/>
              <a:gd name="T27" fmla="*/ 2147483647 h 47"/>
              <a:gd name="T28" fmla="*/ 2147483647 w 25"/>
              <a:gd name="T29" fmla="*/ 2147483647 h 47"/>
              <a:gd name="T30" fmla="*/ 2147483647 w 25"/>
              <a:gd name="T31" fmla="*/ 2147483647 h 47"/>
              <a:gd name="T32" fmla="*/ 2147483647 w 25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"/>
              <a:gd name="T52" fmla="*/ 0 h 47"/>
              <a:gd name="T53" fmla="*/ 25 w 25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" h="47">
                <a:moveTo>
                  <a:pt x="19" y="5"/>
                </a:moveTo>
                <a:lnTo>
                  <a:pt x="12" y="4"/>
                </a:lnTo>
                <a:lnTo>
                  <a:pt x="9" y="0"/>
                </a:lnTo>
                <a:lnTo>
                  <a:pt x="3" y="5"/>
                </a:lnTo>
                <a:lnTo>
                  <a:pt x="7" y="10"/>
                </a:lnTo>
                <a:lnTo>
                  <a:pt x="6" y="17"/>
                </a:lnTo>
                <a:lnTo>
                  <a:pt x="0" y="16"/>
                </a:lnTo>
                <a:lnTo>
                  <a:pt x="0" y="35"/>
                </a:lnTo>
                <a:lnTo>
                  <a:pt x="13" y="38"/>
                </a:lnTo>
                <a:lnTo>
                  <a:pt x="21" y="47"/>
                </a:lnTo>
                <a:lnTo>
                  <a:pt x="25" y="40"/>
                </a:lnTo>
                <a:lnTo>
                  <a:pt x="18" y="36"/>
                </a:lnTo>
                <a:lnTo>
                  <a:pt x="16" y="27"/>
                </a:lnTo>
                <a:lnTo>
                  <a:pt x="21" y="24"/>
                </a:lnTo>
                <a:lnTo>
                  <a:pt x="25" y="18"/>
                </a:lnTo>
                <a:lnTo>
                  <a:pt x="25" y="13"/>
                </a:lnTo>
                <a:lnTo>
                  <a:pt x="19" y="5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" name="Freeform 104"/>
          <p:cNvSpPr>
            <a:spLocks/>
          </p:cNvSpPr>
          <p:nvPr/>
        </p:nvSpPr>
        <p:spPr bwMode="auto">
          <a:xfrm>
            <a:off x="4972050" y="2536825"/>
            <a:ext cx="9525" cy="19050"/>
          </a:xfrm>
          <a:custGeom>
            <a:avLst/>
            <a:gdLst>
              <a:gd name="T0" fmla="*/ 2147483647 w 25"/>
              <a:gd name="T1" fmla="*/ 2147483647 h 47"/>
              <a:gd name="T2" fmla="*/ 2147483647 w 25"/>
              <a:gd name="T3" fmla="*/ 2147483647 h 47"/>
              <a:gd name="T4" fmla="*/ 2147483647 w 25"/>
              <a:gd name="T5" fmla="*/ 0 h 47"/>
              <a:gd name="T6" fmla="*/ 2147483647 w 25"/>
              <a:gd name="T7" fmla="*/ 2147483647 h 47"/>
              <a:gd name="T8" fmla="*/ 2147483647 w 25"/>
              <a:gd name="T9" fmla="*/ 2147483647 h 47"/>
              <a:gd name="T10" fmla="*/ 2147483647 w 25"/>
              <a:gd name="T11" fmla="*/ 2147483647 h 47"/>
              <a:gd name="T12" fmla="*/ 0 w 25"/>
              <a:gd name="T13" fmla="*/ 2147483647 h 47"/>
              <a:gd name="T14" fmla="*/ 0 w 25"/>
              <a:gd name="T15" fmla="*/ 2147483647 h 47"/>
              <a:gd name="T16" fmla="*/ 2147483647 w 25"/>
              <a:gd name="T17" fmla="*/ 2147483647 h 47"/>
              <a:gd name="T18" fmla="*/ 2147483647 w 25"/>
              <a:gd name="T19" fmla="*/ 2147483647 h 47"/>
              <a:gd name="T20" fmla="*/ 2147483647 w 25"/>
              <a:gd name="T21" fmla="*/ 2147483647 h 47"/>
              <a:gd name="T22" fmla="*/ 2147483647 w 25"/>
              <a:gd name="T23" fmla="*/ 2147483647 h 47"/>
              <a:gd name="T24" fmla="*/ 2147483647 w 25"/>
              <a:gd name="T25" fmla="*/ 2147483647 h 47"/>
              <a:gd name="T26" fmla="*/ 2147483647 w 25"/>
              <a:gd name="T27" fmla="*/ 2147483647 h 47"/>
              <a:gd name="T28" fmla="*/ 2147483647 w 25"/>
              <a:gd name="T29" fmla="*/ 2147483647 h 47"/>
              <a:gd name="T30" fmla="*/ 2147483647 w 25"/>
              <a:gd name="T31" fmla="*/ 2147483647 h 47"/>
              <a:gd name="T32" fmla="*/ 2147483647 w 25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"/>
              <a:gd name="T52" fmla="*/ 0 h 47"/>
              <a:gd name="T53" fmla="*/ 25 w 25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" h="47">
                <a:moveTo>
                  <a:pt x="19" y="5"/>
                </a:moveTo>
                <a:lnTo>
                  <a:pt x="12" y="4"/>
                </a:lnTo>
                <a:lnTo>
                  <a:pt x="9" y="0"/>
                </a:lnTo>
                <a:lnTo>
                  <a:pt x="3" y="5"/>
                </a:lnTo>
                <a:lnTo>
                  <a:pt x="7" y="10"/>
                </a:lnTo>
                <a:lnTo>
                  <a:pt x="6" y="17"/>
                </a:lnTo>
                <a:lnTo>
                  <a:pt x="0" y="16"/>
                </a:lnTo>
                <a:lnTo>
                  <a:pt x="0" y="35"/>
                </a:lnTo>
                <a:lnTo>
                  <a:pt x="13" y="38"/>
                </a:lnTo>
                <a:lnTo>
                  <a:pt x="21" y="47"/>
                </a:lnTo>
                <a:lnTo>
                  <a:pt x="25" y="40"/>
                </a:lnTo>
                <a:lnTo>
                  <a:pt x="18" y="36"/>
                </a:lnTo>
                <a:lnTo>
                  <a:pt x="16" y="27"/>
                </a:lnTo>
                <a:lnTo>
                  <a:pt x="21" y="24"/>
                </a:lnTo>
                <a:lnTo>
                  <a:pt x="25" y="18"/>
                </a:lnTo>
                <a:lnTo>
                  <a:pt x="25" y="13"/>
                </a:lnTo>
                <a:lnTo>
                  <a:pt x="19" y="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" name="Freeform 105"/>
          <p:cNvSpPr>
            <a:spLocks/>
          </p:cNvSpPr>
          <p:nvPr/>
        </p:nvSpPr>
        <p:spPr bwMode="auto">
          <a:xfrm>
            <a:off x="5014913" y="2544763"/>
            <a:ext cx="4762" cy="4762"/>
          </a:xfrm>
          <a:custGeom>
            <a:avLst/>
            <a:gdLst>
              <a:gd name="T0" fmla="*/ 2147483647 w 10"/>
              <a:gd name="T1" fmla="*/ 2147483647 h 14"/>
              <a:gd name="T2" fmla="*/ 2147483647 w 10"/>
              <a:gd name="T3" fmla="*/ 0 h 14"/>
              <a:gd name="T4" fmla="*/ 2147483647 w 10"/>
              <a:gd name="T5" fmla="*/ 2147483647 h 14"/>
              <a:gd name="T6" fmla="*/ 0 w 10"/>
              <a:gd name="T7" fmla="*/ 2147483647 h 14"/>
              <a:gd name="T8" fmla="*/ 2147483647 w 10"/>
              <a:gd name="T9" fmla="*/ 2147483647 h 14"/>
              <a:gd name="T10" fmla="*/ 2147483647 w 10"/>
              <a:gd name="T11" fmla="*/ 2147483647 h 14"/>
              <a:gd name="T12" fmla="*/ 2147483647 w 10"/>
              <a:gd name="T13" fmla="*/ 2147483647 h 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14"/>
              <a:gd name="T23" fmla="*/ 10 w 10"/>
              <a:gd name="T24" fmla="*/ 14 h 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14">
                <a:moveTo>
                  <a:pt x="10" y="5"/>
                </a:moveTo>
                <a:lnTo>
                  <a:pt x="9" y="0"/>
                </a:lnTo>
                <a:lnTo>
                  <a:pt x="2" y="1"/>
                </a:lnTo>
                <a:lnTo>
                  <a:pt x="0" y="9"/>
                </a:lnTo>
                <a:lnTo>
                  <a:pt x="5" y="14"/>
                </a:lnTo>
                <a:lnTo>
                  <a:pt x="10" y="14"/>
                </a:lnTo>
                <a:lnTo>
                  <a:pt x="10" y="5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" name="Freeform 106"/>
          <p:cNvSpPr>
            <a:spLocks/>
          </p:cNvSpPr>
          <p:nvPr/>
        </p:nvSpPr>
        <p:spPr bwMode="auto">
          <a:xfrm>
            <a:off x="5014913" y="2544763"/>
            <a:ext cx="4762" cy="4762"/>
          </a:xfrm>
          <a:custGeom>
            <a:avLst/>
            <a:gdLst>
              <a:gd name="T0" fmla="*/ 2147483647 w 10"/>
              <a:gd name="T1" fmla="*/ 2147483647 h 14"/>
              <a:gd name="T2" fmla="*/ 2147483647 w 10"/>
              <a:gd name="T3" fmla="*/ 0 h 14"/>
              <a:gd name="T4" fmla="*/ 2147483647 w 10"/>
              <a:gd name="T5" fmla="*/ 2147483647 h 14"/>
              <a:gd name="T6" fmla="*/ 0 w 10"/>
              <a:gd name="T7" fmla="*/ 2147483647 h 14"/>
              <a:gd name="T8" fmla="*/ 2147483647 w 10"/>
              <a:gd name="T9" fmla="*/ 2147483647 h 14"/>
              <a:gd name="T10" fmla="*/ 2147483647 w 10"/>
              <a:gd name="T11" fmla="*/ 2147483647 h 14"/>
              <a:gd name="T12" fmla="*/ 2147483647 w 10"/>
              <a:gd name="T13" fmla="*/ 2147483647 h 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14"/>
              <a:gd name="T23" fmla="*/ 10 w 10"/>
              <a:gd name="T24" fmla="*/ 14 h 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14">
                <a:moveTo>
                  <a:pt x="10" y="5"/>
                </a:moveTo>
                <a:lnTo>
                  <a:pt x="9" y="0"/>
                </a:lnTo>
                <a:lnTo>
                  <a:pt x="2" y="1"/>
                </a:lnTo>
                <a:lnTo>
                  <a:pt x="0" y="9"/>
                </a:lnTo>
                <a:lnTo>
                  <a:pt x="5" y="14"/>
                </a:lnTo>
                <a:lnTo>
                  <a:pt x="10" y="14"/>
                </a:lnTo>
                <a:lnTo>
                  <a:pt x="10" y="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" name="Freeform 107"/>
          <p:cNvSpPr>
            <a:spLocks/>
          </p:cNvSpPr>
          <p:nvPr/>
        </p:nvSpPr>
        <p:spPr bwMode="auto">
          <a:xfrm>
            <a:off x="5030788" y="2543175"/>
            <a:ext cx="9525" cy="11113"/>
          </a:xfrm>
          <a:custGeom>
            <a:avLst/>
            <a:gdLst>
              <a:gd name="T0" fmla="*/ 2147483647 w 25"/>
              <a:gd name="T1" fmla="*/ 2147483647 h 28"/>
              <a:gd name="T2" fmla="*/ 2147483647 w 25"/>
              <a:gd name="T3" fmla="*/ 2147483647 h 28"/>
              <a:gd name="T4" fmla="*/ 2147483647 w 25"/>
              <a:gd name="T5" fmla="*/ 0 h 28"/>
              <a:gd name="T6" fmla="*/ 2147483647 w 25"/>
              <a:gd name="T7" fmla="*/ 2147483647 h 28"/>
              <a:gd name="T8" fmla="*/ 2147483647 w 25"/>
              <a:gd name="T9" fmla="*/ 2147483647 h 28"/>
              <a:gd name="T10" fmla="*/ 2147483647 w 25"/>
              <a:gd name="T11" fmla="*/ 2147483647 h 28"/>
              <a:gd name="T12" fmla="*/ 2147483647 w 25"/>
              <a:gd name="T13" fmla="*/ 2147483647 h 28"/>
              <a:gd name="T14" fmla="*/ 0 w 25"/>
              <a:gd name="T15" fmla="*/ 2147483647 h 28"/>
              <a:gd name="T16" fmla="*/ 2147483647 w 25"/>
              <a:gd name="T17" fmla="*/ 2147483647 h 28"/>
              <a:gd name="T18" fmla="*/ 2147483647 w 25"/>
              <a:gd name="T19" fmla="*/ 2147483647 h 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"/>
              <a:gd name="T31" fmla="*/ 0 h 28"/>
              <a:gd name="T32" fmla="*/ 25 w 25"/>
              <a:gd name="T33" fmla="*/ 28 h 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" h="28">
                <a:moveTo>
                  <a:pt x="17" y="28"/>
                </a:moveTo>
                <a:lnTo>
                  <a:pt x="20" y="24"/>
                </a:lnTo>
                <a:lnTo>
                  <a:pt x="25" y="0"/>
                </a:lnTo>
                <a:lnTo>
                  <a:pt x="22" y="3"/>
                </a:lnTo>
                <a:lnTo>
                  <a:pt x="8" y="10"/>
                </a:lnTo>
                <a:lnTo>
                  <a:pt x="6" y="17"/>
                </a:lnTo>
                <a:lnTo>
                  <a:pt x="3" y="20"/>
                </a:lnTo>
                <a:lnTo>
                  <a:pt x="0" y="26"/>
                </a:lnTo>
                <a:lnTo>
                  <a:pt x="9" y="24"/>
                </a:lnTo>
                <a:lnTo>
                  <a:pt x="17" y="28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" name="Freeform 108"/>
          <p:cNvSpPr>
            <a:spLocks/>
          </p:cNvSpPr>
          <p:nvPr/>
        </p:nvSpPr>
        <p:spPr bwMode="auto">
          <a:xfrm>
            <a:off x="5030788" y="2543175"/>
            <a:ext cx="9525" cy="11113"/>
          </a:xfrm>
          <a:custGeom>
            <a:avLst/>
            <a:gdLst>
              <a:gd name="T0" fmla="*/ 2147483647 w 25"/>
              <a:gd name="T1" fmla="*/ 2147483647 h 28"/>
              <a:gd name="T2" fmla="*/ 2147483647 w 25"/>
              <a:gd name="T3" fmla="*/ 2147483647 h 28"/>
              <a:gd name="T4" fmla="*/ 2147483647 w 25"/>
              <a:gd name="T5" fmla="*/ 0 h 28"/>
              <a:gd name="T6" fmla="*/ 2147483647 w 25"/>
              <a:gd name="T7" fmla="*/ 2147483647 h 28"/>
              <a:gd name="T8" fmla="*/ 2147483647 w 25"/>
              <a:gd name="T9" fmla="*/ 2147483647 h 28"/>
              <a:gd name="T10" fmla="*/ 2147483647 w 25"/>
              <a:gd name="T11" fmla="*/ 2147483647 h 28"/>
              <a:gd name="T12" fmla="*/ 2147483647 w 25"/>
              <a:gd name="T13" fmla="*/ 2147483647 h 28"/>
              <a:gd name="T14" fmla="*/ 0 w 25"/>
              <a:gd name="T15" fmla="*/ 2147483647 h 28"/>
              <a:gd name="T16" fmla="*/ 2147483647 w 25"/>
              <a:gd name="T17" fmla="*/ 2147483647 h 28"/>
              <a:gd name="T18" fmla="*/ 2147483647 w 25"/>
              <a:gd name="T19" fmla="*/ 2147483647 h 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"/>
              <a:gd name="T31" fmla="*/ 0 h 28"/>
              <a:gd name="T32" fmla="*/ 25 w 25"/>
              <a:gd name="T33" fmla="*/ 28 h 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" h="28">
                <a:moveTo>
                  <a:pt x="17" y="28"/>
                </a:moveTo>
                <a:lnTo>
                  <a:pt x="20" y="24"/>
                </a:lnTo>
                <a:lnTo>
                  <a:pt x="25" y="0"/>
                </a:lnTo>
                <a:lnTo>
                  <a:pt x="22" y="3"/>
                </a:lnTo>
                <a:lnTo>
                  <a:pt x="8" y="10"/>
                </a:lnTo>
                <a:lnTo>
                  <a:pt x="6" y="17"/>
                </a:lnTo>
                <a:lnTo>
                  <a:pt x="3" y="20"/>
                </a:lnTo>
                <a:lnTo>
                  <a:pt x="0" y="26"/>
                </a:lnTo>
                <a:lnTo>
                  <a:pt x="9" y="24"/>
                </a:lnTo>
                <a:lnTo>
                  <a:pt x="17" y="2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" name="Freeform 109"/>
          <p:cNvSpPr>
            <a:spLocks/>
          </p:cNvSpPr>
          <p:nvPr/>
        </p:nvSpPr>
        <p:spPr bwMode="auto">
          <a:xfrm>
            <a:off x="4813300" y="3313113"/>
            <a:ext cx="68263" cy="44450"/>
          </a:xfrm>
          <a:custGeom>
            <a:avLst/>
            <a:gdLst>
              <a:gd name="T0" fmla="*/ 2147483647 w 175"/>
              <a:gd name="T1" fmla="*/ 0 h 113"/>
              <a:gd name="T2" fmla="*/ 2147483647 w 175"/>
              <a:gd name="T3" fmla="*/ 0 h 113"/>
              <a:gd name="T4" fmla="*/ 2147483647 w 175"/>
              <a:gd name="T5" fmla="*/ 2147483647 h 113"/>
              <a:gd name="T6" fmla="*/ 2147483647 w 175"/>
              <a:gd name="T7" fmla="*/ 2147483647 h 113"/>
              <a:gd name="T8" fmla="*/ 2147483647 w 175"/>
              <a:gd name="T9" fmla="*/ 2147483647 h 113"/>
              <a:gd name="T10" fmla="*/ 2147483647 w 175"/>
              <a:gd name="T11" fmla="*/ 2147483647 h 113"/>
              <a:gd name="T12" fmla="*/ 2147483647 w 175"/>
              <a:gd name="T13" fmla="*/ 2147483647 h 113"/>
              <a:gd name="T14" fmla="*/ 2147483647 w 175"/>
              <a:gd name="T15" fmla="*/ 2147483647 h 113"/>
              <a:gd name="T16" fmla="*/ 2147483647 w 175"/>
              <a:gd name="T17" fmla="*/ 2147483647 h 113"/>
              <a:gd name="T18" fmla="*/ 2147483647 w 175"/>
              <a:gd name="T19" fmla="*/ 2147483647 h 113"/>
              <a:gd name="T20" fmla="*/ 2147483647 w 175"/>
              <a:gd name="T21" fmla="*/ 2147483647 h 113"/>
              <a:gd name="T22" fmla="*/ 2147483647 w 175"/>
              <a:gd name="T23" fmla="*/ 2147483647 h 113"/>
              <a:gd name="T24" fmla="*/ 2147483647 w 175"/>
              <a:gd name="T25" fmla="*/ 2147483647 h 113"/>
              <a:gd name="T26" fmla="*/ 2147483647 w 175"/>
              <a:gd name="T27" fmla="*/ 2147483647 h 113"/>
              <a:gd name="T28" fmla="*/ 2147483647 w 175"/>
              <a:gd name="T29" fmla="*/ 2147483647 h 113"/>
              <a:gd name="T30" fmla="*/ 0 w 175"/>
              <a:gd name="T31" fmla="*/ 2147483647 h 113"/>
              <a:gd name="T32" fmla="*/ 2147483647 w 175"/>
              <a:gd name="T33" fmla="*/ 2147483647 h 113"/>
              <a:gd name="T34" fmla="*/ 2147483647 w 175"/>
              <a:gd name="T35" fmla="*/ 2147483647 h 113"/>
              <a:gd name="T36" fmla="*/ 2147483647 w 175"/>
              <a:gd name="T37" fmla="*/ 2147483647 h 113"/>
              <a:gd name="T38" fmla="*/ 2147483647 w 175"/>
              <a:gd name="T39" fmla="*/ 2147483647 h 113"/>
              <a:gd name="T40" fmla="*/ 2147483647 w 175"/>
              <a:gd name="T41" fmla="*/ 2147483647 h 113"/>
              <a:gd name="T42" fmla="*/ 2147483647 w 175"/>
              <a:gd name="T43" fmla="*/ 2147483647 h 113"/>
              <a:gd name="T44" fmla="*/ 2147483647 w 175"/>
              <a:gd name="T45" fmla="*/ 2147483647 h 113"/>
              <a:gd name="T46" fmla="*/ 2147483647 w 175"/>
              <a:gd name="T47" fmla="*/ 2147483647 h 113"/>
              <a:gd name="T48" fmla="*/ 2147483647 w 175"/>
              <a:gd name="T49" fmla="*/ 2147483647 h 113"/>
              <a:gd name="T50" fmla="*/ 2147483647 w 175"/>
              <a:gd name="T51" fmla="*/ 2147483647 h 113"/>
              <a:gd name="T52" fmla="*/ 2147483647 w 175"/>
              <a:gd name="T53" fmla="*/ 2147483647 h 113"/>
              <a:gd name="T54" fmla="*/ 2147483647 w 175"/>
              <a:gd name="T55" fmla="*/ 2147483647 h 113"/>
              <a:gd name="T56" fmla="*/ 2147483647 w 175"/>
              <a:gd name="T57" fmla="*/ 2147483647 h 113"/>
              <a:gd name="T58" fmla="*/ 2147483647 w 175"/>
              <a:gd name="T59" fmla="*/ 0 h 11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75"/>
              <a:gd name="T91" fmla="*/ 0 h 113"/>
              <a:gd name="T92" fmla="*/ 175 w 175"/>
              <a:gd name="T93" fmla="*/ 113 h 11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75" h="113">
                <a:moveTo>
                  <a:pt x="175" y="0"/>
                </a:moveTo>
                <a:lnTo>
                  <a:pt x="173" y="0"/>
                </a:lnTo>
                <a:lnTo>
                  <a:pt x="173" y="1"/>
                </a:lnTo>
                <a:lnTo>
                  <a:pt x="172" y="12"/>
                </a:lnTo>
                <a:lnTo>
                  <a:pt x="146" y="62"/>
                </a:lnTo>
                <a:lnTo>
                  <a:pt x="146" y="67"/>
                </a:lnTo>
                <a:lnTo>
                  <a:pt x="150" y="71"/>
                </a:lnTo>
                <a:lnTo>
                  <a:pt x="156" y="88"/>
                </a:lnTo>
                <a:lnTo>
                  <a:pt x="149" y="113"/>
                </a:lnTo>
                <a:lnTo>
                  <a:pt x="121" y="110"/>
                </a:lnTo>
                <a:lnTo>
                  <a:pt x="102" y="90"/>
                </a:lnTo>
                <a:lnTo>
                  <a:pt x="70" y="80"/>
                </a:lnTo>
                <a:lnTo>
                  <a:pt x="38" y="57"/>
                </a:lnTo>
                <a:lnTo>
                  <a:pt x="8" y="48"/>
                </a:lnTo>
                <a:lnTo>
                  <a:pt x="3" y="40"/>
                </a:lnTo>
                <a:lnTo>
                  <a:pt x="0" y="26"/>
                </a:lnTo>
                <a:lnTo>
                  <a:pt x="1" y="17"/>
                </a:lnTo>
                <a:lnTo>
                  <a:pt x="5" y="10"/>
                </a:lnTo>
                <a:lnTo>
                  <a:pt x="10" y="7"/>
                </a:lnTo>
                <a:lnTo>
                  <a:pt x="19" y="15"/>
                </a:lnTo>
                <a:lnTo>
                  <a:pt x="26" y="14"/>
                </a:lnTo>
                <a:lnTo>
                  <a:pt x="42" y="5"/>
                </a:lnTo>
                <a:lnTo>
                  <a:pt x="64" y="15"/>
                </a:lnTo>
                <a:lnTo>
                  <a:pt x="67" y="22"/>
                </a:lnTo>
                <a:lnTo>
                  <a:pt x="122" y="14"/>
                </a:lnTo>
                <a:lnTo>
                  <a:pt x="131" y="8"/>
                </a:lnTo>
                <a:lnTo>
                  <a:pt x="150" y="8"/>
                </a:lnTo>
                <a:lnTo>
                  <a:pt x="156" y="3"/>
                </a:lnTo>
                <a:lnTo>
                  <a:pt x="168" y="2"/>
                </a:lnTo>
                <a:lnTo>
                  <a:pt x="175" y="0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" name="Freeform 110"/>
          <p:cNvSpPr>
            <a:spLocks/>
          </p:cNvSpPr>
          <p:nvPr/>
        </p:nvSpPr>
        <p:spPr bwMode="auto">
          <a:xfrm>
            <a:off x="4813300" y="3313113"/>
            <a:ext cx="68263" cy="44450"/>
          </a:xfrm>
          <a:custGeom>
            <a:avLst/>
            <a:gdLst>
              <a:gd name="T0" fmla="*/ 2147483647 w 175"/>
              <a:gd name="T1" fmla="*/ 0 h 113"/>
              <a:gd name="T2" fmla="*/ 2147483647 w 175"/>
              <a:gd name="T3" fmla="*/ 0 h 113"/>
              <a:gd name="T4" fmla="*/ 2147483647 w 175"/>
              <a:gd name="T5" fmla="*/ 2147483647 h 113"/>
              <a:gd name="T6" fmla="*/ 2147483647 w 175"/>
              <a:gd name="T7" fmla="*/ 2147483647 h 113"/>
              <a:gd name="T8" fmla="*/ 2147483647 w 175"/>
              <a:gd name="T9" fmla="*/ 2147483647 h 113"/>
              <a:gd name="T10" fmla="*/ 2147483647 w 175"/>
              <a:gd name="T11" fmla="*/ 2147483647 h 113"/>
              <a:gd name="T12" fmla="*/ 2147483647 w 175"/>
              <a:gd name="T13" fmla="*/ 2147483647 h 113"/>
              <a:gd name="T14" fmla="*/ 2147483647 w 175"/>
              <a:gd name="T15" fmla="*/ 2147483647 h 113"/>
              <a:gd name="T16" fmla="*/ 2147483647 w 175"/>
              <a:gd name="T17" fmla="*/ 2147483647 h 113"/>
              <a:gd name="T18" fmla="*/ 2147483647 w 175"/>
              <a:gd name="T19" fmla="*/ 2147483647 h 113"/>
              <a:gd name="T20" fmla="*/ 2147483647 w 175"/>
              <a:gd name="T21" fmla="*/ 2147483647 h 113"/>
              <a:gd name="T22" fmla="*/ 2147483647 w 175"/>
              <a:gd name="T23" fmla="*/ 2147483647 h 113"/>
              <a:gd name="T24" fmla="*/ 2147483647 w 175"/>
              <a:gd name="T25" fmla="*/ 2147483647 h 113"/>
              <a:gd name="T26" fmla="*/ 2147483647 w 175"/>
              <a:gd name="T27" fmla="*/ 2147483647 h 113"/>
              <a:gd name="T28" fmla="*/ 2147483647 w 175"/>
              <a:gd name="T29" fmla="*/ 2147483647 h 113"/>
              <a:gd name="T30" fmla="*/ 0 w 175"/>
              <a:gd name="T31" fmla="*/ 2147483647 h 113"/>
              <a:gd name="T32" fmla="*/ 2147483647 w 175"/>
              <a:gd name="T33" fmla="*/ 2147483647 h 113"/>
              <a:gd name="T34" fmla="*/ 2147483647 w 175"/>
              <a:gd name="T35" fmla="*/ 2147483647 h 113"/>
              <a:gd name="T36" fmla="*/ 2147483647 w 175"/>
              <a:gd name="T37" fmla="*/ 2147483647 h 113"/>
              <a:gd name="T38" fmla="*/ 2147483647 w 175"/>
              <a:gd name="T39" fmla="*/ 2147483647 h 113"/>
              <a:gd name="T40" fmla="*/ 2147483647 w 175"/>
              <a:gd name="T41" fmla="*/ 2147483647 h 113"/>
              <a:gd name="T42" fmla="*/ 2147483647 w 175"/>
              <a:gd name="T43" fmla="*/ 2147483647 h 113"/>
              <a:gd name="T44" fmla="*/ 2147483647 w 175"/>
              <a:gd name="T45" fmla="*/ 2147483647 h 113"/>
              <a:gd name="T46" fmla="*/ 2147483647 w 175"/>
              <a:gd name="T47" fmla="*/ 2147483647 h 113"/>
              <a:gd name="T48" fmla="*/ 2147483647 w 175"/>
              <a:gd name="T49" fmla="*/ 2147483647 h 113"/>
              <a:gd name="T50" fmla="*/ 2147483647 w 175"/>
              <a:gd name="T51" fmla="*/ 2147483647 h 113"/>
              <a:gd name="T52" fmla="*/ 2147483647 w 175"/>
              <a:gd name="T53" fmla="*/ 2147483647 h 113"/>
              <a:gd name="T54" fmla="*/ 2147483647 w 175"/>
              <a:gd name="T55" fmla="*/ 2147483647 h 113"/>
              <a:gd name="T56" fmla="*/ 2147483647 w 175"/>
              <a:gd name="T57" fmla="*/ 2147483647 h 113"/>
              <a:gd name="T58" fmla="*/ 2147483647 w 175"/>
              <a:gd name="T59" fmla="*/ 0 h 11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75"/>
              <a:gd name="T91" fmla="*/ 0 h 113"/>
              <a:gd name="T92" fmla="*/ 175 w 175"/>
              <a:gd name="T93" fmla="*/ 113 h 11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75" h="113">
                <a:moveTo>
                  <a:pt x="175" y="0"/>
                </a:moveTo>
                <a:lnTo>
                  <a:pt x="173" y="0"/>
                </a:lnTo>
                <a:lnTo>
                  <a:pt x="173" y="1"/>
                </a:lnTo>
                <a:lnTo>
                  <a:pt x="172" y="12"/>
                </a:lnTo>
                <a:lnTo>
                  <a:pt x="146" y="62"/>
                </a:lnTo>
                <a:lnTo>
                  <a:pt x="146" y="67"/>
                </a:lnTo>
                <a:lnTo>
                  <a:pt x="150" y="71"/>
                </a:lnTo>
                <a:lnTo>
                  <a:pt x="156" y="88"/>
                </a:lnTo>
                <a:lnTo>
                  <a:pt x="149" y="113"/>
                </a:lnTo>
                <a:lnTo>
                  <a:pt x="121" y="110"/>
                </a:lnTo>
                <a:lnTo>
                  <a:pt x="102" y="90"/>
                </a:lnTo>
                <a:lnTo>
                  <a:pt x="70" y="80"/>
                </a:lnTo>
                <a:lnTo>
                  <a:pt x="38" y="57"/>
                </a:lnTo>
                <a:lnTo>
                  <a:pt x="8" y="48"/>
                </a:lnTo>
                <a:lnTo>
                  <a:pt x="3" y="40"/>
                </a:lnTo>
                <a:lnTo>
                  <a:pt x="0" y="26"/>
                </a:lnTo>
                <a:lnTo>
                  <a:pt x="1" y="17"/>
                </a:lnTo>
                <a:lnTo>
                  <a:pt x="5" y="10"/>
                </a:lnTo>
                <a:lnTo>
                  <a:pt x="10" y="7"/>
                </a:lnTo>
                <a:lnTo>
                  <a:pt x="19" y="15"/>
                </a:lnTo>
                <a:lnTo>
                  <a:pt x="26" y="14"/>
                </a:lnTo>
                <a:lnTo>
                  <a:pt x="42" y="5"/>
                </a:lnTo>
                <a:lnTo>
                  <a:pt x="64" y="15"/>
                </a:lnTo>
                <a:lnTo>
                  <a:pt x="67" y="22"/>
                </a:lnTo>
                <a:lnTo>
                  <a:pt x="122" y="14"/>
                </a:lnTo>
                <a:lnTo>
                  <a:pt x="131" y="8"/>
                </a:lnTo>
                <a:lnTo>
                  <a:pt x="150" y="8"/>
                </a:lnTo>
                <a:lnTo>
                  <a:pt x="156" y="3"/>
                </a:lnTo>
                <a:lnTo>
                  <a:pt x="168" y="2"/>
                </a:lnTo>
                <a:lnTo>
                  <a:pt x="175" y="0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" name="Freeform 111"/>
          <p:cNvSpPr>
            <a:spLocks/>
          </p:cNvSpPr>
          <p:nvPr/>
        </p:nvSpPr>
        <p:spPr bwMode="auto">
          <a:xfrm>
            <a:off x="4716463" y="3225800"/>
            <a:ext cx="33337" cy="71438"/>
          </a:xfrm>
          <a:custGeom>
            <a:avLst/>
            <a:gdLst>
              <a:gd name="T0" fmla="*/ 2147483647 w 82"/>
              <a:gd name="T1" fmla="*/ 0 h 178"/>
              <a:gd name="T2" fmla="*/ 2147483647 w 82"/>
              <a:gd name="T3" fmla="*/ 2147483647 h 178"/>
              <a:gd name="T4" fmla="*/ 2147483647 w 82"/>
              <a:gd name="T5" fmla="*/ 2147483647 h 178"/>
              <a:gd name="T6" fmla="*/ 2147483647 w 82"/>
              <a:gd name="T7" fmla="*/ 2147483647 h 178"/>
              <a:gd name="T8" fmla="*/ 2147483647 w 82"/>
              <a:gd name="T9" fmla="*/ 2147483647 h 178"/>
              <a:gd name="T10" fmla="*/ 2147483647 w 82"/>
              <a:gd name="T11" fmla="*/ 2147483647 h 178"/>
              <a:gd name="T12" fmla="*/ 2147483647 w 82"/>
              <a:gd name="T13" fmla="*/ 2147483647 h 178"/>
              <a:gd name="T14" fmla="*/ 2147483647 w 82"/>
              <a:gd name="T15" fmla="*/ 2147483647 h 178"/>
              <a:gd name="T16" fmla="*/ 2147483647 w 82"/>
              <a:gd name="T17" fmla="*/ 2147483647 h 178"/>
              <a:gd name="T18" fmla="*/ 2147483647 w 82"/>
              <a:gd name="T19" fmla="*/ 2147483647 h 178"/>
              <a:gd name="T20" fmla="*/ 2147483647 w 82"/>
              <a:gd name="T21" fmla="*/ 2147483647 h 178"/>
              <a:gd name="T22" fmla="*/ 2147483647 w 82"/>
              <a:gd name="T23" fmla="*/ 2147483647 h 178"/>
              <a:gd name="T24" fmla="*/ 2147483647 w 82"/>
              <a:gd name="T25" fmla="*/ 2147483647 h 178"/>
              <a:gd name="T26" fmla="*/ 2147483647 w 82"/>
              <a:gd name="T27" fmla="*/ 2147483647 h 178"/>
              <a:gd name="T28" fmla="*/ 2147483647 w 82"/>
              <a:gd name="T29" fmla="*/ 2147483647 h 178"/>
              <a:gd name="T30" fmla="*/ 2147483647 w 82"/>
              <a:gd name="T31" fmla="*/ 2147483647 h 178"/>
              <a:gd name="T32" fmla="*/ 2147483647 w 82"/>
              <a:gd name="T33" fmla="*/ 2147483647 h 178"/>
              <a:gd name="T34" fmla="*/ 2147483647 w 82"/>
              <a:gd name="T35" fmla="*/ 2147483647 h 178"/>
              <a:gd name="T36" fmla="*/ 2147483647 w 82"/>
              <a:gd name="T37" fmla="*/ 2147483647 h 178"/>
              <a:gd name="T38" fmla="*/ 2147483647 w 82"/>
              <a:gd name="T39" fmla="*/ 2147483647 h 178"/>
              <a:gd name="T40" fmla="*/ 2147483647 w 82"/>
              <a:gd name="T41" fmla="*/ 2147483647 h 178"/>
              <a:gd name="T42" fmla="*/ 2147483647 w 82"/>
              <a:gd name="T43" fmla="*/ 2147483647 h 178"/>
              <a:gd name="T44" fmla="*/ 2147483647 w 82"/>
              <a:gd name="T45" fmla="*/ 2147483647 h 178"/>
              <a:gd name="T46" fmla="*/ 2147483647 w 82"/>
              <a:gd name="T47" fmla="*/ 2147483647 h 178"/>
              <a:gd name="T48" fmla="*/ 2147483647 w 82"/>
              <a:gd name="T49" fmla="*/ 2147483647 h 178"/>
              <a:gd name="T50" fmla="*/ 2147483647 w 82"/>
              <a:gd name="T51" fmla="*/ 2147483647 h 178"/>
              <a:gd name="T52" fmla="*/ 0 w 82"/>
              <a:gd name="T53" fmla="*/ 2147483647 h 178"/>
              <a:gd name="T54" fmla="*/ 0 w 82"/>
              <a:gd name="T55" fmla="*/ 2147483647 h 178"/>
              <a:gd name="T56" fmla="*/ 0 w 82"/>
              <a:gd name="T57" fmla="*/ 2147483647 h 178"/>
              <a:gd name="T58" fmla="*/ 2147483647 w 82"/>
              <a:gd name="T59" fmla="*/ 2147483647 h 178"/>
              <a:gd name="T60" fmla="*/ 2147483647 w 82"/>
              <a:gd name="T61" fmla="*/ 2147483647 h 178"/>
              <a:gd name="T62" fmla="*/ 2147483647 w 82"/>
              <a:gd name="T63" fmla="*/ 2147483647 h 178"/>
              <a:gd name="T64" fmla="*/ 2147483647 w 82"/>
              <a:gd name="T65" fmla="*/ 2147483647 h 178"/>
              <a:gd name="T66" fmla="*/ 2147483647 w 82"/>
              <a:gd name="T67" fmla="*/ 0 h 1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2"/>
              <a:gd name="T103" fmla="*/ 0 h 178"/>
              <a:gd name="T104" fmla="*/ 82 w 82"/>
              <a:gd name="T105" fmla="*/ 178 h 17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2" h="178">
                <a:moveTo>
                  <a:pt x="52" y="0"/>
                </a:moveTo>
                <a:lnTo>
                  <a:pt x="63" y="4"/>
                </a:lnTo>
                <a:lnTo>
                  <a:pt x="65" y="7"/>
                </a:lnTo>
                <a:lnTo>
                  <a:pt x="71" y="11"/>
                </a:lnTo>
                <a:lnTo>
                  <a:pt x="82" y="44"/>
                </a:lnTo>
                <a:lnTo>
                  <a:pt x="81" y="141"/>
                </a:lnTo>
                <a:lnTo>
                  <a:pt x="77" y="147"/>
                </a:lnTo>
                <a:lnTo>
                  <a:pt x="77" y="152"/>
                </a:lnTo>
                <a:lnTo>
                  <a:pt x="71" y="157"/>
                </a:lnTo>
                <a:lnTo>
                  <a:pt x="58" y="154"/>
                </a:lnTo>
                <a:lnTo>
                  <a:pt x="52" y="159"/>
                </a:lnTo>
                <a:lnTo>
                  <a:pt x="48" y="169"/>
                </a:lnTo>
                <a:lnTo>
                  <a:pt x="40" y="174"/>
                </a:lnTo>
                <a:lnTo>
                  <a:pt x="32" y="178"/>
                </a:lnTo>
                <a:lnTo>
                  <a:pt x="15" y="156"/>
                </a:lnTo>
                <a:lnTo>
                  <a:pt x="13" y="147"/>
                </a:lnTo>
                <a:lnTo>
                  <a:pt x="14" y="141"/>
                </a:lnTo>
                <a:lnTo>
                  <a:pt x="10" y="133"/>
                </a:lnTo>
                <a:lnTo>
                  <a:pt x="14" y="112"/>
                </a:lnTo>
                <a:lnTo>
                  <a:pt x="18" y="108"/>
                </a:lnTo>
                <a:lnTo>
                  <a:pt x="18" y="103"/>
                </a:lnTo>
                <a:lnTo>
                  <a:pt x="15" y="99"/>
                </a:lnTo>
                <a:lnTo>
                  <a:pt x="14" y="71"/>
                </a:lnTo>
                <a:lnTo>
                  <a:pt x="9" y="54"/>
                </a:lnTo>
                <a:lnTo>
                  <a:pt x="7" y="53"/>
                </a:lnTo>
                <a:lnTo>
                  <a:pt x="2" y="53"/>
                </a:lnTo>
                <a:lnTo>
                  <a:pt x="0" y="48"/>
                </a:lnTo>
                <a:lnTo>
                  <a:pt x="0" y="26"/>
                </a:lnTo>
                <a:lnTo>
                  <a:pt x="0" y="24"/>
                </a:lnTo>
                <a:lnTo>
                  <a:pt x="9" y="33"/>
                </a:lnTo>
                <a:lnTo>
                  <a:pt x="19" y="32"/>
                </a:lnTo>
                <a:lnTo>
                  <a:pt x="39" y="11"/>
                </a:lnTo>
                <a:lnTo>
                  <a:pt x="46" y="9"/>
                </a:lnTo>
                <a:lnTo>
                  <a:pt x="52" y="0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" name="Freeform 112"/>
          <p:cNvSpPr>
            <a:spLocks/>
          </p:cNvSpPr>
          <p:nvPr/>
        </p:nvSpPr>
        <p:spPr bwMode="auto">
          <a:xfrm>
            <a:off x="4716463" y="3225800"/>
            <a:ext cx="33337" cy="71438"/>
          </a:xfrm>
          <a:custGeom>
            <a:avLst/>
            <a:gdLst>
              <a:gd name="T0" fmla="*/ 2147483647 w 82"/>
              <a:gd name="T1" fmla="*/ 0 h 178"/>
              <a:gd name="T2" fmla="*/ 2147483647 w 82"/>
              <a:gd name="T3" fmla="*/ 2147483647 h 178"/>
              <a:gd name="T4" fmla="*/ 2147483647 w 82"/>
              <a:gd name="T5" fmla="*/ 2147483647 h 178"/>
              <a:gd name="T6" fmla="*/ 2147483647 w 82"/>
              <a:gd name="T7" fmla="*/ 2147483647 h 178"/>
              <a:gd name="T8" fmla="*/ 2147483647 w 82"/>
              <a:gd name="T9" fmla="*/ 2147483647 h 178"/>
              <a:gd name="T10" fmla="*/ 2147483647 w 82"/>
              <a:gd name="T11" fmla="*/ 2147483647 h 178"/>
              <a:gd name="T12" fmla="*/ 2147483647 w 82"/>
              <a:gd name="T13" fmla="*/ 2147483647 h 178"/>
              <a:gd name="T14" fmla="*/ 2147483647 w 82"/>
              <a:gd name="T15" fmla="*/ 2147483647 h 178"/>
              <a:gd name="T16" fmla="*/ 2147483647 w 82"/>
              <a:gd name="T17" fmla="*/ 2147483647 h 178"/>
              <a:gd name="T18" fmla="*/ 2147483647 w 82"/>
              <a:gd name="T19" fmla="*/ 2147483647 h 178"/>
              <a:gd name="T20" fmla="*/ 2147483647 w 82"/>
              <a:gd name="T21" fmla="*/ 2147483647 h 178"/>
              <a:gd name="T22" fmla="*/ 2147483647 w 82"/>
              <a:gd name="T23" fmla="*/ 2147483647 h 178"/>
              <a:gd name="T24" fmla="*/ 2147483647 w 82"/>
              <a:gd name="T25" fmla="*/ 2147483647 h 178"/>
              <a:gd name="T26" fmla="*/ 2147483647 w 82"/>
              <a:gd name="T27" fmla="*/ 2147483647 h 178"/>
              <a:gd name="T28" fmla="*/ 2147483647 w 82"/>
              <a:gd name="T29" fmla="*/ 2147483647 h 178"/>
              <a:gd name="T30" fmla="*/ 2147483647 w 82"/>
              <a:gd name="T31" fmla="*/ 2147483647 h 178"/>
              <a:gd name="T32" fmla="*/ 2147483647 w 82"/>
              <a:gd name="T33" fmla="*/ 2147483647 h 178"/>
              <a:gd name="T34" fmla="*/ 2147483647 w 82"/>
              <a:gd name="T35" fmla="*/ 2147483647 h 178"/>
              <a:gd name="T36" fmla="*/ 2147483647 w 82"/>
              <a:gd name="T37" fmla="*/ 2147483647 h 178"/>
              <a:gd name="T38" fmla="*/ 2147483647 w 82"/>
              <a:gd name="T39" fmla="*/ 2147483647 h 178"/>
              <a:gd name="T40" fmla="*/ 2147483647 w 82"/>
              <a:gd name="T41" fmla="*/ 2147483647 h 178"/>
              <a:gd name="T42" fmla="*/ 2147483647 w 82"/>
              <a:gd name="T43" fmla="*/ 2147483647 h 178"/>
              <a:gd name="T44" fmla="*/ 2147483647 w 82"/>
              <a:gd name="T45" fmla="*/ 2147483647 h 178"/>
              <a:gd name="T46" fmla="*/ 2147483647 w 82"/>
              <a:gd name="T47" fmla="*/ 2147483647 h 178"/>
              <a:gd name="T48" fmla="*/ 2147483647 w 82"/>
              <a:gd name="T49" fmla="*/ 2147483647 h 178"/>
              <a:gd name="T50" fmla="*/ 2147483647 w 82"/>
              <a:gd name="T51" fmla="*/ 2147483647 h 178"/>
              <a:gd name="T52" fmla="*/ 0 w 82"/>
              <a:gd name="T53" fmla="*/ 2147483647 h 178"/>
              <a:gd name="T54" fmla="*/ 0 w 82"/>
              <a:gd name="T55" fmla="*/ 2147483647 h 178"/>
              <a:gd name="T56" fmla="*/ 0 w 82"/>
              <a:gd name="T57" fmla="*/ 2147483647 h 178"/>
              <a:gd name="T58" fmla="*/ 2147483647 w 82"/>
              <a:gd name="T59" fmla="*/ 2147483647 h 178"/>
              <a:gd name="T60" fmla="*/ 2147483647 w 82"/>
              <a:gd name="T61" fmla="*/ 2147483647 h 178"/>
              <a:gd name="T62" fmla="*/ 2147483647 w 82"/>
              <a:gd name="T63" fmla="*/ 2147483647 h 178"/>
              <a:gd name="T64" fmla="*/ 2147483647 w 82"/>
              <a:gd name="T65" fmla="*/ 2147483647 h 178"/>
              <a:gd name="T66" fmla="*/ 2147483647 w 82"/>
              <a:gd name="T67" fmla="*/ 0 h 1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2"/>
              <a:gd name="T103" fmla="*/ 0 h 178"/>
              <a:gd name="T104" fmla="*/ 82 w 82"/>
              <a:gd name="T105" fmla="*/ 178 h 17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2" h="178">
                <a:moveTo>
                  <a:pt x="52" y="0"/>
                </a:moveTo>
                <a:lnTo>
                  <a:pt x="63" y="4"/>
                </a:lnTo>
                <a:lnTo>
                  <a:pt x="65" y="7"/>
                </a:lnTo>
                <a:lnTo>
                  <a:pt x="71" y="11"/>
                </a:lnTo>
                <a:lnTo>
                  <a:pt x="82" y="44"/>
                </a:lnTo>
                <a:lnTo>
                  <a:pt x="81" y="141"/>
                </a:lnTo>
                <a:lnTo>
                  <a:pt x="77" y="147"/>
                </a:lnTo>
                <a:lnTo>
                  <a:pt x="77" y="152"/>
                </a:lnTo>
                <a:lnTo>
                  <a:pt x="71" y="157"/>
                </a:lnTo>
                <a:lnTo>
                  <a:pt x="58" y="154"/>
                </a:lnTo>
                <a:lnTo>
                  <a:pt x="52" y="159"/>
                </a:lnTo>
                <a:lnTo>
                  <a:pt x="48" y="169"/>
                </a:lnTo>
                <a:lnTo>
                  <a:pt x="40" y="174"/>
                </a:lnTo>
                <a:lnTo>
                  <a:pt x="32" y="178"/>
                </a:lnTo>
                <a:lnTo>
                  <a:pt x="15" y="156"/>
                </a:lnTo>
                <a:lnTo>
                  <a:pt x="13" y="147"/>
                </a:lnTo>
                <a:lnTo>
                  <a:pt x="14" y="141"/>
                </a:lnTo>
                <a:lnTo>
                  <a:pt x="10" y="133"/>
                </a:lnTo>
                <a:lnTo>
                  <a:pt x="14" y="112"/>
                </a:lnTo>
                <a:lnTo>
                  <a:pt x="18" y="108"/>
                </a:lnTo>
                <a:lnTo>
                  <a:pt x="18" y="103"/>
                </a:lnTo>
                <a:lnTo>
                  <a:pt x="15" y="99"/>
                </a:lnTo>
                <a:lnTo>
                  <a:pt x="14" y="71"/>
                </a:lnTo>
                <a:lnTo>
                  <a:pt x="9" y="54"/>
                </a:lnTo>
                <a:lnTo>
                  <a:pt x="7" y="53"/>
                </a:lnTo>
                <a:lnTo>
                  <a:pt x="2" y="53"/>
                </a:lnTo>
                <a:lnTo>
                  <a:pt x="0" y="48"/>
                </a:lnTo>
                <a:lnTo>
                  <a:pt x="0" y="26"/>
                </a:lnTo>
                <a:lnTo>
                  <a:pt x="0" y="24"/>
                </a:lnTo>
                <a:lnTo>
                  <a:pt x="9" y="33"/>
                </a:lnTo>
                <a:lnTo>
                  <a:pt x="19" y="32"/>
                </a:lnTo>
                <a:lnTo>
                  <a:pt x="39" y="11"/>
                </a:lnTo>
                <a:lnTo>
                  <a:pt x="46" y="9"/>
                </a:lnTo>
                <a:lnTo>
                  <a:pt x="52" y="0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" name="Freeform 113"/>
          <p:cNvSpPr>
            <a:spLocks/>
          </p:cNvSpPr>
          <p:nvPr/>
        </p:nvSpPr>
        <p:spPr bwMode="auto">
          <a:xfrm>
            <a:off x="5081588" y="3241675"/>
            <a:ext cx="6350" cy="6350"/>
          </a:xfrm>
          <a:custGeom>
            <a:avLst/>
            <a:gdLst>
              <a:gd name="T0" fmla="*/ 2147483647 w 18"/>
              <a:gd name="T1" fmla="*/ 2147483647 h 15"/>
              <a:gd name="T2" fmla="*/ 2147483647 w 18"/>
              <a:gd name="T3" fmla="*/ 2147483647 h 15"/>
              <a:gd name="T4" fmla="*/ 2147483647 w 18"/>
              <a:gd name="T5" fmla="*/ 2147483647 h 15"/>
              <a:gd name="T6" fmla="*/ 2147483647 w 18"/>
              <a:gd name="T7" fmla="*/ 2147483647 h 15"/>
              <a:gd name="T8" fmla="*/ 2147483647 w 18"/>
              <a:gd name="T9" fmla="*/ 0 h 15"/>
              <a:gd name="T10" fmla="*/ 0 w 18"/>
              <a:gd name="T11" fmla="*/ 2147483647 h 15"/>
              <a:gd name="T12" fmla="*/ 2147483647 w 18"/>
              <a:gd name="T13" fmla="*/ 2147483647 h 15"/>
              <a:gd name="T14" fmla="*/ 2147483647 w 18"/>
              <a:gd name="T15" fmla="*/ 2147483647 h 15"/>
              <a:gd name="T16" fmla="*/ 2147483647 w 18"/>
              <a:gd name="T17" fmla="*/ 2147483647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15"/>
              <a:gd name="T29" fmla="*/ 18 w 18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15">
                <a:moveTo>
                  <a:pt x="11" y="14"/>
                </a:moveTo>
                <a:lnTo>
                  <a:pt x="18" y="11"/>
                </a:lnTo>
                <a:lnTo>
                  <a:pt x="15" y="9"/>
                </a:lnTo>
                <a:lnTo>
                  <a:pt x="14" y="1"/>
                </a:lnTo>
                <a:lnTo>
                  <a:pt x="9" y="0"/>
                </a:lnTo>
                <a:lnTo>
                  <a:pt x="0" y="9"/>
                </a:lnTo>
                <a:lnTo>
                  <a:pt x="1" y="13"/>
                </a:lnTo>
                <a:lnTo>
                  <a:pt x="8" y="15"/>
                </a:lnTo>
                <a:lnTo>
                  <a:pt x="11" y="14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" name="Freeform 114"/>
          <p:cNvSpPr>
            <a:spLocks/>
          </p:cNvSpPr>
          <p:nvPr/>
        </p:nvSpPr>
        <p:spPr bwMode="auto">
          <a:xfrm>
            <a:off x="5081588" y="3241675"/>
            <a:ext cx="6350" cy="6350"/>
          </a:xfrm>
          <a:custGeom>
            <a:avLst/>
            <a:gdLst>
              <a:gd name="T0" fmla="*/ 2147483647 w 18"/>
              <a:gd name="T1" fmla="*/ 2147483647 h 15"/>
              <a:gd name="T2" fmla="*/ 2147483647 w 18"/>
              <a:gd name="T3" fmla="*/ 2147483647 h 15"/>
              <a:gd name="T4" fmla="*/ 2147483647 w 18"/>
              <a:gd name="T5" fmla="*/ 2147483647 h 15"/>
              <a:gd name="T6" fmla="*/ 2147483647 w 18"/>
              <a:gd name="T7" fmla="*/ 2147483647 h 15"/>
              <a:gd name="T8" fmla="*/ 2147483647 w 18"/>
              <a:gd name="T9" fmla="*/ 0 h 15"/>
              <a:gd name="T10" fmla="*/ 0 w 18"/>
              <a:gd name="T11" fmla="*/ 2147483647 h 15"/>
              <a:gd name="T12" fmla="*/ 2147483647 w 18"/>
              <a:gd name="T13" fmla="*/ 2147483647 h 15"/>
              <a:gd name="T14" fmla="*/ 2147483647 w 18"/>
              <a:gd name="T15" fmla="*/ 2147483647 h 15"/>
              <a:gd name="T16" fmla="*/ 2147483647 w 18"/>
              <a:gd name="T17" fmla="*/ 2147483647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15"/>
              <a:gd name="T29" fmla="*/ 18 w 18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15">
                <a:moveTo>
                  <a:pt x="11" y="14"/>
                </a:moveTo>
                <a:lnTo>
                  <a:pt x="18" y="11"/>
                </a:lnTo>
                <a:lnTo>
                  <a:pt x="15" y="9"/>
                </a:lnTo>
                <a:lnTo>
                  <a:pt x="14" y="1"/>
                </a:lnTo>
                <a:lnTo>
                  <a:pt x="9" y="0"/>
                </a:lnTo>
                <a:lnTo>
                  <a:pt x="0" y="9"/>
                </a:lnTo>
                <a:lnTo>
                  <a:pt x="1" y="13"/>
                </a:lnTo>
                <a:lnTo>
                  <a:pt x="8" y="15"/>
                </a:lnTo>
                <a:lnTo>
                  <a:pt x="11" y="1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" name="Freeform 115"/>
          <p:cNvSpPr>
            <a:spLocks/>
          </p:cNvSpPr>
          <p:nvPr/>
        </p:nvSpPr>
        <p:spPr bwMode="auto">
          <a:xfrm>
            <a:off x="5092700" y="3265488"/>
            <a:ext cx="7938" cy="4762"/>
          </a:xfrm>
          <a:custGeom>
            <a:avLst/>
            <a:gdLst>
              <a:gd name="T0" fmla="*/ 2147483647 w 19"/>
              <a:gd name="T1" fmla="*/ 2147483647 h 14"/>
              <a:gd name="T2" fmla="*/ 2147483647 w 19"/>
              <a:gd name="T3" fmla="*/ 2147483647 h 14"/>
              <a:gd name="T4" fmla="*/ 2147483647 w 19"/>
              <a:gd name="T5" fmla="*/ 2147483647 h 14"/>
              <a:gd name="T6" fmla="*/ 2147483647 w 19"/>
              <a:gd name="T7" fmla="*/ 0 h 14"/>
              <a:gd name="T8" fmla="*/ 2147483647 w 19"/>
              <a:gd name="T9" fmla="*/ 2147483647 h 14"/>
              <a:gd name="T10" fmla="*/ 0 w 19"/>
              <a:gd name="T11" fmla="*/ 2147483647 h 14"/>
              <a:gd name="T12" fmla="*/ 2147483647 w 19"/>
              <a:gd name="T13" fmla="*/ 2147483647 h 14"/>
              <a:gd name="T14" fmla="*/ 2147483647 w 19"/>
              <a:gd name="T15" fmla="*/ 2147483647 h 14"/>
              <a:gd name="T16" fmla="*/ 2147483647 w 19"/>
              <a:gd name="T17" fmla="*/ 2147483647 h 14"/>
              <a:gd name="T18" fmla="*/ 2147483647 w 19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"/>
              <a:gd name="T31" fmla="*/ 0 h 14"/>
              <a:gd name="T32" fmla="*/ 19 w 19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" h="14">
                <a:moveTo>
                  <a:pt x="19" y="5"/>
                </a:moveTo>
                <a:lnTo>
                  <a:pt x="18" y="5"/>
                </a:lnTo>
                <a:lnTo>
                  <a:pt x="17" y="1"/>
                </a:lnTo>
                <a:lnTo>
                  <a:pt x="10" y="0"/>
                </a:lnTo>
                <a:lnTo>
                  <a:pt x="3" y="2"/>
                </a:lnTo>
                <a:lnTo>
                  <a:pt x="0" y="12"/>
                </a:lnTo>
                <a:lnTo>
                  <a:pt x="4" y="14"/>
                </a:lnTo>
                <a:lnTo>
                  <a:pt x="7" y="10"/>
                </a:lnTo>
                <a:lnTo>
                  <a:pt x="14" y="14"/>
                </a:lnTo>
                <a:lnTo>
                  <a:pt x="19" y="5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" name="Freeform 116"/>
          <p:cNvSpPr>
            <a:spLocks/>
          </p:cNvSpPr>
          <p:nvPr/>
        </p:nvSpPr>
        <p:spPr bwMode="auto">
          <a:xfrm>
            <a:off x="5092700" y="3265488"/>
            <a:ext cx="7938" cy="4762"/>
          </a:xfrm>
          <a:custGeom>
            <a:avLst/>
            <a:gdLst>
              <a:gd name="T0" fmla="*/ 2147483647 w 19"/>
              <a:gd name="T1" fmla="*/ 2147483647 h 14"/>
              <a:gd name="T2" fmla="*/ 2147483647 w 19"/>
              <a:gd name="T3" fmla="*/ 2147483647 h 14"/>
              <a:gd name="T4" fmla="*/ 2147483647 w 19"/>
              <a:gd name="T5" fmla="*/ 2147483647 h 14"/>
              <a:gd name="T6" fmla="*/ 2147483647 w 19"/>
              <a:gd name="T7" fmla="*/ 0 h 14"/>
              <a:gd name="T8" fmla="*/ 2147483647 w 19"/>
              <a:gd name="T9" fmla="*/ 2147483647 h 14"/>
              <a:gd name="T10" fmla="*/ 0 w 19"/>
              <a:gd name="T11" fmla="*/ 2147483647 h 14"/>
              <a:gd name="T12" fmla="*/ 2147483647 w 19"/>
              <a:gd name="T13" fmla="*/ 2147483647 h 14"/>
              <a:gd name="T14" fmla="*/ 2147483647 w 19"/>
              <a:gd name="T15" fmla="*/ 2147483647 h 14"/>
              <a:gd name="T16" fmla="*/ 2147483647 w 19"/>
              <a:gd name="T17" fmla="*/ 2147483647 h 14"/>
              <a:gd name="T18" fmla="*/ 2147483647 w 19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"/>
              <a:gd name="T31" fmla="*/ 0 h 14"/>
              <a:gd name="T32" fmla="*/ 19 w 19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" h="14">
                <a:moveTo>
                  <a:pt x="19" y="5"/>
                </a:moveTo>
                <a:lnTo>
                  <a:pt x="18" y="5"/>
                </a:lnTo>
                <a:lnTo>
                  <a:pt x="17" y="1"/>
                </a:lnTo>
                <a:lnTo>
                  <a:pt x="10" y="0"/>
                </a:lnTo>
                <a:lnTo>
                  <a:pt x="3" y="2"/>
                </a:lnTo>
                <a:lnTo>
                  <a:pt x="0" y="12"/>
                </a:lnTo>
                <a:lnTo>
                  <a:pt x="4" y="14"/>
                </a:lnTo>
                <a:lnTo>
                  <a:pt x="7" y="10"/>
                </a:lnTo>
                <a:lnTo>
                  <a:pt x="14" y="14"/>
                </a:lnTo>
                <a:lnTo>
                  <a:pt x="19" y="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" name="Freeform 117"/>
          <p:cNvSpPr>
            <a:spLocks/>
          </p:cNvSpPr>
          <p:nvPr/>
        </p:nvSpPr>
        <p:spPr bwMode="auto">
          <a:xfrm>
            <a:off x="5111750" y="3279775"/>
            <a:ext cx="17463" cy="12700"/>
          </a:xfrm>
          <a:custGeom>
            <a:avLst/>
            <a:gdLst>
              <a:gd name="T0" fmla="*/ 2147483647 w 43"/>
              <a:gd name="T1" fmla="*/ 2147483647 h 32"/>
              <a:gd name="T2" fmla="*/ 2147483647 w 43"/>
              <a:gd name="T3" fmla="*/ 2147483647 h 32"/>
              <a:gd name="T4" fmla="*/ 2147483647 w 43"/>
              <a:gd name="T5" fmla="*/ 0 h 32"/>
              <a:gd name="T6" fmla="*/ 2147483647 w 43"/>
              <a:gd name="T7" fmla="*/ 2147483647 h 32"/>
              <a:gd name="T8" fmla="*/ 0 w 43"/>
              <a:gd name="T9" fmla="*/ 2147483647 h 32"/>
              <a:gd name="T10" fmla="*/ 2147483647 w 43"/>
              <a:gd name="T11" fmla="*/ 2147483647 h 32"/>
              <a:gd name="T12" fmla="*/ 2147483647 w 43"/>
              <a:gd name="T13" fmla="*/ 2147483647 h 32"/>
              <a:gd name="T14" fmla="*/ 2147483647 w 43"/>
              <a:gd name="T15" fmla="*/ 2147483647 h 32"/>
              <a:gd name="T16" fmla="*/ 2147483647 w 43"/>
              <a:gd name="T17" fmla="*/ 2147483647 h 32"/>
              <a:gd name="T18" fmla="*/ 2147483647 w 43"/>
              <a:gd name="T19" fmla="*/ 2147483647 h 32"/>
              <a:gd name="T20" fmla="*/ 2147483647 w 43"/>
              <a:gd name="T21" fmla="*/ 2147483647 h 32"/>
              <a:gd name="T22" fmla="*/ 2147483647 w 43"/>
              <a:gd name="T23" fmla="*/ 2147483647 h 32"/>
              <a:gd name="T24" fmla="*/ 2147483647 w 43"/>
              <a:gd name="T25" fmla="*/ 2147483647 h 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3"/>
              <a:gd name="T40" fmla="*/ 0 h 32"/>
              <a:gd name="T41" fmla="*/ 43 w 43"/>
              <a:gd name="T42" fmla="*/ 32 h 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3" h="32">
                <a:moveTo>
                  <a:pt x="36" y="28"/>
                </a:moveTo>
                <a:lnTo>
                  <a:pt x="43" y="29"/>
                </a:lnTo>
                <a:lnTo>
                  <a:pt x="27" y="0"/>
                </a:lnTo>
                <a:lnTo>
                  <a:pt x="2" y="11"/>
                </a:lnTo>
                <a:lnTo>
                  <a:pt x="0" y="22"/>
                </a:lnTo>
                <a:lnTo>
                  <a:pt x="6" y="23"/>
                </a:lnTo>
                <a:lnTo>
                  <a:pt x="15" y="18"/>
                </a:lnTo>
                <a:lnTo>
                  <a:pt x="20" y="18"/>
                </a:lnTo>
                <a:lnTo>
                  <a:pt x="15" y="28"/>
                </a:lnTo>
                <a:lnTo>
                  <a:pt x="24" y="32"/>
                </a:lnTo>
                <a:lnTo>
                  <a:pt x="33" y="28"/>
                </a:lnTo>
                <a:lnTo>
                  <a:pt x="33" y="24"/>
                </a:lnTo>
                <a:lnTo>
                  <a:pt x="36" y="28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0" name="Freeform 118"/>
          <p:cNvSpPr>
            <a:spLocks/>
          </p:cNvSpPr>
          <p:nvPr/>
        </p:nvSpPr>
        <p:spPr bwMode="auto">
          <a:xfrm>
            <a:off x="5111750" y="3279775"/>
            <a:ext cx="17463" cy="12700"/>
          </a:xfrm>
          <a:custGeom>
            <a:avLst/>
            <a:gdLst>
              <a:gd name="T0" fmla="*/ 2147483647 w 43"/>
              <a:gd name="T1" fmla="*/ 2147483647 h 32"/>
              <a:gd name="T2" fmla="*/ 2147483647 w 43"/>
              <a:gd name="T3" fmla="*/ 2147483647 h 32"/>
              <a:gd name="T4" fmla="*/ 2147483647 w 43"/>
              <a:gd name="T5" fmla="*/ 0 h 32"/>
              <a:gd name="T6" fmla="*/ 2147483647 w 43"/>
              <a:gd name="T7" fmla="*/ 2147483647 h 32"/>
              <a:gd name="T8" fmla="*/ 0 w 43"/>
              <a:gd name="T9" fmla="*/ 2147483647 h 32"/>
              <a:gd name="T10" fmla="*/ 2147483647 w 43"/>
              <a:gd name="T11" fmla="*/ 2147483647 h 32"/>
              <a:gd name="T12" fmla="*/ 2147483647 w 43"/>
              <a:gd name="T13" fmla="*/ 2147483647 h 32"/>
              <a:gd name="T14" fmla="*/ 2147483647 w 43"/>
              <a:gd name="T15" fmla="*/ 2147483647 h 32"/>
              <a:gd name="T16" fmla="*/ 2147483647 w 43"/>
              <a:gd name="T17" fmla="*/ 2147483647 h 32"/>
              <a:gd name="T18" fmla="*/ 2147483647 w 43"/>
              <a:gd name="T19" fmla="*/ 2147483647 h 32"/>
              <a:gd name="T20" fmla="*/ 2147483647 w 43"/>
              <a:gd name="T21" fmla="*/ 2147483647 h 32"/>
              <a:gd name="T22" fmla="*/ 2147483647 w 43"/>
              <a:gd name="T23" fmla="*/ 2147483647 h 32"/>
              <a:gd name="T24" fmla="*/ 2147483647 w 43"/>
              <a:gd name="T25" fmla="*/ 2147483647 h 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3"/>
              <a:gd name="T40" fmla="*/ 0 h 32"/>
              <a:gd name="T41" fmla="*/ 43 w 43"/>
              <a:gd name="T42" fmla="*/ 32 h 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3" h="32">
                <a:moveTo>
                  <a:pt x="36" y="28"/>
                </a:moveTo>
                <a:lnTo>
                  <a:pt x="43" y="29"/>
                </a:lnTo>
                <a:lnTo>
                  <a:pt x="27" y="0"/>
                </a:lnTo>
                <a:lnTo>
                  <a:pt x="2" y="11"/>
                </a:lnTo>
                <a:lnTo>
                  <a:pt x="0" y="22"/>
                </a:lnTo>
                <a:lnTo>
                  <a:pt x="6" y="23"/>
                </a:lnTo>
                <a:lnTo>
                  <a:pt x="15" y="18"/>
                </a:lnTo>
                <a:lnTo>
                  <a:pt x="20" y="18"/>
                </a:lnTo>
                <a:lnTo>
                  <a:pt x="15" y="28"/>
                </a:lnTo>
                <a:lnTo>
                  <a:pt x="24" y="32"/>
                </a:lnTo>
                <a:lnTo>
                  <a:pt x="33" y="28"/>
                </a:lnTo>
                <a:lnTo>
                  <a:pt x="33" y="24"/>
                </a:lnTo>
                <a:lnTo>
                  <a:pt x="36" y="2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1" name="Freeform 119"/>
          <p:cNvSpPr>
            <a:spLocks/>
          </p:cNvSpPr>
          <p:nvPr/>
        </p:nvSpPr>
        <p:spPr bwMode="auto">
          <a:xfrm>
            <a:off x="5111750" y="3303588"/>
            <a:ext cx="6350" cy="11112"/>
          </a:xfrm>
          <a:custGeom>
            <a:avLst/>
            <a:gdLst>
              <a:gd name="T0" fmla="*/ 2147483647 w 15"/>
              <a:gd name="T1" fmla="*/ 2147483647 h 30"/>
              <a:gd name="T2" fmla="*/ 2147483647 w 15"/>
              <a:gd name="T3" fmla="*/ 2147483647 h 30"/>
              <a:gd name="T4" fmla="*/ 2147483647 w 15"/>
              <a:gd name="T5" fmla="*/ 2147483647 h 30"/>
              <a:gd name="T6" fmla="*/ 2147483647 w 15"/>
              <a:gd name="T7" fmla="*/ 2147483647 h 30"/>
              <a:gd name="T8" fmla="*/ 0 w 15"/>
              <a:gd name="T9" fmla="*/ 0 h 30"/>
              <a:gd name="T10" fmla="*/ 0 w 15"/>
              <a:gd name="T11" fmla="*/ 2147483647 h 30"/>
              <a:gd name="T12" fmla="*/ 2147483647 w 15"/>
              <a:gd name="T13" fmla="*/ 2147483647 h 30"/>
              <a:gd name="T14" fmla="*/ 2147483647 w 15"/>
              <a:gd name="T15" fmla="*/ 2147483647 h 30"/>
              <a:gd name="T16" fmla="*/ 2147483647 w 15"/>
              <a:gd name="T17" fmla="*/ 2147483647 h 30"/>
              <a:gd name="T18" fmla="*/ 2147483647 w 15"/>
              <a:gd name="T19" fmla="*/ 2147483647 h 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30"/>
              <a:gd name="T32" fmla="*/ 15 w 15"/>
              <a:gd name="T33" fmla="*/ 30 h 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30">
                <a:moveTo>
                  <a:pt x="5" y="30"/>
                </a:moveTo>
                <a:lnTo>
                  <a:pt x="11" y="25"/>
                </a:lnTo>
                <a:lnTo>
                  <a:pt x="15" y="7"/>
                </a:lnTo>
                <a:lnTo>
                  <a:pt x="11" y="2"/>
                </a:lnTo>
                <a:lnTo>
                  <a:pt x="0" y="0"/>
                </a:lnTo>
                <a:lnTo>
                  <a:pt x="0" y="9"/>
                </a:lnTo>
                <a:lnTo>
                  <a:pt x="6" y="17"/>
                </a:lnTo>
                <a:lnTo>
                  <a:pt x="1" y="25"/>
                </a:lnTo>
                <a:lnTo>
                  <a:pt x="1" y="28"/>
                </a:lnTo>
                <a:lnTo>
                  <a:pt x="5" y="3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" name="Freeform 120"/>
          <p:cNvSpPr>
            <a:spLocks/>
          </p:cNvSpPr>
          <p:nvPr/>
        </p:nvSpPr>
        <p:spPr bwMode="auto">
          <a:xfrm>
            <a:off x="5111750" y="3303588"/>
            <a:ext cx="6350" cy="11112"/>
          </a:xfrm>
          <a:custGeom>
            <a:avLst/>
            <a:gdLst>
              <a:gd name="T0" fmla="*/ 2147483647 w 15"/>
              <a:gd name="T1" fmla="*/ 2147483647 h 30"/>
              <a:gd name="T2" fmla="*/ 2147483647 w 15"/>
              <a:gd name="T3" fmla="*/ 2147483647 h 30"/>
              <a:gd name="T4" fmla="*/ 2147483647 w 15"/>
              <a:gd name="T5" fmla="*/ 2147483647 h 30"/>
              <a:gd name="T6" fmla="*/ 2147483647 w 15"/>
              <a:gd name="T7" fmla="*/ 2147483647 h 30"/>
              <a:gd name="T8" fmla="*/ 0 w 15"/>
              <a:gd name="T9" fmla="*/ 0 h 30"/>
              <a:gd name="T10" fmla="*/ 0 w 15"/>
              <a:gd name="T11" fmla="*/ 2147483647 h 30"/>
              <a:gd name="T12" fmla="*/ 2147483647 w 15"/>
              <a:gd name="T13" fmla="*/ 2147483647 h 30"/>
              <a:gd name="T14" fmla="*/ 2147483647 w 15"/>
              <a:gd name="T15" fmla="*/ 2147483647 h 30"/>
              <a:gd name="T16" fmla="*/ 2147483647 w 15"/>
              <a:gd name="T17" fmla="*/ 2147483647 h 30"/>
              <a:gd name="T18" fmla="*/ 2147483647 w 15"/>
              <a:gd name="T19" fmla="*/ 2147483647 h 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30"/>
              <a:gd name="T32" fmla="*/ 15 w 15"/>
              <a:gd name="T33" fmla="*/ 30 h 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30">
                <a:moveTo>
                  <a:pt x="5" y="30"/>
                </a:moveTo>
                <a:lnTo>
                  <a:pt x="11" y="25"/>
                </a:lnTo>
                <a:lnTo>
                  <a:pt x="15" y="7"/>
                </a:lnTo>
                <a:lnTo>
                  <a:pt x="11" y="2"/>
                </a:lnTo>
                <a:lnTo>
                  <a:pt x="0" y="0"/>
                </a:lnTo>
                <a:lnTo>
                  <a:pt x="0" y="9"/>
                </a:lnTo>
                <a:lnTo>
                  <a:pt x="6" y="17"/>
                </a:lnTo>
                <a:lnTo>
                  <a:pt x="1" y="25"/>
                </a:lnTo>
                <a:lnTo>
                  <a:pt x="1" y="28"/>
                </a:lnTo>
                <a:lnTo>
                  <a:pt x="5" y="3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" name="Freeform 121"/>
          <p:cNvSpPr>
            <a:spLocks/>
          </p:cNvSpPr>
          <p:nvPr/>
        </p:nvSpPr>
        <p:spPr bwMode="auto">
          <a:xfrm>
            <a:off x="5154613" y="3365500"/>
            <a:ext cx="11112" cy="14288"/>
          </a:xfrm>
          <a:custGeom>
            <a:avLst/>
            <a:gdLst>
              <a:gd name="T0" fmla="*/ 2147483647 w 31"/>
              <a:gd name="T1" fmla="*/ 2147483647 h 37"/>
              <a:gd name="T2" fmla="*/ 2147483647 w 31"/>
              <a:gd name="T3" fmla="*/ 2147483647 h 37"/>
              <a:gd name="T4" fmla="*/ 2147483647 w 31"/>
              <a:gd name="T5" fmla="*/ 2147483647 h 37"/>
              <a:gd name="T6" fmla="*/ 2147483647 w 31"/>
              <a:gd name="T7" fmla="*/ 2147483647 h 37"/>
              <a:gd name="T8" fmla="*/ 2147483647 w 31"/>
              <a:gd name="T9" fmla="*/ 0 h 37"/>
              <a:gd name="T10" fmla="*/ 2147483647 w 31"/>
              <a:gd name="T11" fmla="*/ 2147483647 h 37"/>
              <a:gd name="T12" fmla="*/ 2147483647 w 31"/>
              <a:gd name="T13" fmla="*/ 2147483647 h 37"/>
              <a:gd name="T14" fmla="*/ 0 w 31"/>
              <a:gd name="T15" fmla="*/ 2147483647 h 37"/>
              <a:gd name="T16" fmla="*/ 0 w 31"/>
              <a:gd name="T17" fmla="*/ 2147483647 h 37"/>
              <a:gd name="T18" fmla="*/ 2147483647 w 31"/>
              <a:gd name="T19" fmla="*/ 2147483647 h 3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"/>
              <a:gd name="T31" fmla="*/ 0 h 37"/>
              <a:gd name="T32" fmla="*/ 31 w 31"/>
              <a:gd name="T33" fmla="*/ 37 h 3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" h="37">
                <a:moveTo>
                  <a:pt x="19" y="27"/>
                </a:moveTo>
                <a:lnTo>
                  <a:pt x="23" y="26"/>
                </a:lnTo>
                <a:lnTo>
                  <a:pt x="24" y="19"/>
                </a:lnTo>
                <a:lnTo>
                  <a:pt x="28" y="12"/>
                </a:lnTo>
                <a:lnTo>
                  <a:pt x="31" y="0"/>
                </a:lnTo>
                <a:lnTo>
                  <a:pt x="15" y="7"/>
                </a:lnTo>
                <a:lnTo>
                  <a:pt x="1" y="19"/>
                </a:lnTo>
                <a:lnTo>
                  <a:pt x="0" y="26"/>
                </a:lnTo>
                <a:lnTo>
                  <a:pt x="0" y="37"/>
                </a:lnTo>
                <a:lnTo>
                  <a:pt x="19" y="27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" name="Freeform 122"/>
          <p:cNvSpPr>
            <a:spLocks/>
          </p:cNvSpPr>
          <p:nvPr/>
        </p:nvSpPr>
        <p:spPr bwMode="auto">
          <a:xfrm>
            <a:off x="5154613" y="3365500"/>
            <a:ext cx="11112" cy="14288"/>
          </a:xfrm>
          <a:custGeom>
            <a:avLst/>
            <a:gdLst>
              <a:gd name="T0" fmla="*/ 2147483647 w 31"/>
              <a:gd name="T1" fmla="*/ 2147483647 h 37"/>
              <a:gd name="T2" fmla="*/ 2147483647 w 31"/>
              <a:gd name="T3" fmla="*/ 2147483647 h 37"/>
              <a:gd name="T4" fmla="*/ 2147483647 w 31"/>
              <a:gd name="T5" fmla="*/ 2147483647 h 37"/>
              <a:gd name="T6" fmla="*/ 2147483647 w 31"/>
              <a:gd name="T7" fmla="*/ 2147483647 h 37"/>
              <a:gd name="T8" fmla="*/ 2147483647 w 31"/>
              <a:gd name="T9" fmla="*/ 0 h 37"/>
              <a:gd name="T10" fmla="*/ 2147483647 w 31"/>
              <a:gd name="T11" fmla="*/ 2147483647 h 37"/>
              <a:gd name="T12" fmla="*/ 2147483647 w 31"/>
              <a:gd name="T13" fmla="*/ 2147483647 h 37"/>
              <a:gd name="T14" fmla="*/ 0 w 31"/>
              <a:gd name="T15" fmla="*/ 2147483647 h 37"/>
              <a:gd name="T16" fmla="*/ 0 w 31"/>
              <a:gd name="T17" fmla="*/ 2147483647 h 37"/>
              <a:gd name="T18" fmla="*/ 2147483647 w 31"/>
              <a:gd name="T19" fmla="*/ 2147483647 h 3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"/>
              <a:gd name="T31" fmla="*/ 0 h 37"/>
              <a:gd name="T32" fmla="*/ 31 w 31"/>
              <a:gd name="T33" fmla="*/ 37 h 3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" h="37">
                <a:moveTo>
                  <a:pt x="19" y="27"/>
                </a:moveTo>
                <a:lnTo>
                  <a:pt x="23" y="26"/>
                </a:lnTo>
                <a:lnTo>
                  <a:pt x="24" y="19"/>
                </a:lnTo>
                <a:lnTo>
                  <a:pt x="28" y="12"/>
                </a:lnTo>
                <a:lnTo>
                  <a:pt x="31" y="0"/>
                </a:lnTo>
                <a:lnTo>
                  <a:pt x="15" y="7"/>
                </a:lnTo>
                <a:lnTo>
                  <a:pt x="1" y="19"/>
                </a:lnTo>
                <a:lnTo>
                  <a:pt x="0" y="26"/>
                </a:lnTo>
                <a:lnTo>
                  <a:pt x="0" y="37"/>
                </a:lnTo>
                <a:lnTo>
                  <a:pt x="19" y="2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" name="Freeform 123"/>
          <p:cNvSpPr>
            <a:spLocks/>
          </p:cNvSpPr>
          <p:nvPr/>
        </p:nvSpPr>
        <p:spPr bwMode="auto">
          <a:xfrm>
            <a:off x="5059363" y="3387725"/>
            <a:ext cx="61912" cy="20638"/>
          </a:xfrm>
          <a:custGeom>
            <a:avLst/>
            <a:gdLst>
              <a:gd name="T0" fmla="*/ 2147483647 w 158"/>
              <a:gd name="T1" fmla="*/ 2147483647 h 49"/>
              <a:gd name="T2" fmla="*/ 2147483647 w 158"/>
              <a:gd name="T3" fmla="*/ 2147483647 h 49"/>
              <a:gd name="T4" fmla="*/ 2147483647 w 158"/>
              <a:gd name="T5" fmla="*/ 2147483647 h 49"/>
              <a:gd name="T6" fmla="*/ 2147483647 w 158"/>
              <a:gd name="T7" fmla="*/ 2147483647 h 49"/>
              <a:gd name="T8" fmla="*/ 2147483647 w 158"/>
              <a:gd name="T9" fmla="*/ 2147483647 h 49"/>
              <a:gd name="T10" fmla="*/ 2147483647 w 158"/>
              <a:gd name="T11" fmla="*/ 2147483647 h 49"/>
              <a:gd name="T12" fmla="*/ 2147483647 w 158"/>
              <a:gd name="T13" fmla="*/ 2147483647 h 49"/>
              <a:gd name="T14" fmla="*/ 2147483647 w 158"/>
              <a:gd name="T15" fmla="*/ 2147483647 h 49"/>
              <a:gd name="T16" fmla="*/ 2147483647 w 158"/>
              <a:gd name="T17" fmla="*/ 2147483647 h 49"/>
              <a:gd name="T18" fmla="*/ 2147483647 w 158"/>
              <a:gd name="T19" fmla="*/ 0 h 49"/>
              <a:gd name="T20" fmla="*/ 2147483647 w 158"/>
              <a:gd name="T21" fmla="*/ 2147483647 h 49"/>
              <a:gd name="T22" fmla="*/ 2147483647 w 158"/>
              <a:gd name="T23" fmla="*/ 2147483647 h 49"/>
              <a:gd name="T24" fmla="*/ 0 w 158"/>
              <a:gd name="T25" fmla="*/ 2147483647 h 49"/>
              <a:gd name="T26" fmla="*/ 2147483647 w 158"/>
              <a:gd name="T27" fmla="*/ 2147483647 h 49"/>
              <a:gd name="T28" fmla="*/ 2147483647 w 158"/>
              <a:gd name="T29" fmla="*/ 2147483647 h 49"/>
              <a:gd name="T30" fmla="*/ 2147483647 w 158"/>
              <a:gd name="T31" fmla="*/ 2147483647 h 49"/>
              <a:gd name="T32" fmla="*/ 2147483647 w 158"/>
              <a:gd name="T33" fmla="*/ 2147483647 h 49"/>
              <a:gd name="T34" fmla="*/ 2147483647 w 158"/>
              <a:gd name="T35" fmla="*/ 2147483647 h 49"/>
              <a:gd name="T36" fmla="*/ 2147483647 w 158"/>
              <a:gd name="T37" fmla="*/ 2147483647 h 49"/>
              <a:gd name="T38" fmla="*/ 2147483647 w 158"/>
              <a:gd name="T39" fmla="*/ 2147483647 h 49"/>
              <a:gd name="T40" fmla="*/ 2147483647 w 158"/>
              <a:gd name="T41" fmla="*/ 2147483647 h 49"/>
              <a:gd name="T42" fmla="*/ 2147483647 w 158"/>
              <a:gd name="T43" fmla="*/ 2147483647 h 49"/>
              <a:gd name="T44" fmla="*/ 2147483647 w 158"/>
              <a:gd name="T45" fmla="*/ 2147483647 h 49"/>
              <a:gd name="T46" fmla="*/ 2147483647 w 158"/>
              <a:gd name="T47" fmla="*/ 2147483647 h 49"/>
              <a:gd name="T48" fmla="*/ 2147483647 w 158"/>
              <a:gd name="T49" fmla="*/ 2147483647 h 49"/>
              <a:gd name="T50" fmla="*/ 2147483647 w 158"/>
              <a:gd name="T51" fmla="*/ 2147483647 h 49"/>
              <a:gd name="T52" fmla="*/ 2147483647 w 158"/>
              <a:gd name="T53" fmla="*/ 2147483647 h 49"/>
              <a:gd name="T54" fmla="*/ 2147483647 w 158"/>
              <a:gd name="T55" fmla="*/ 2147483647 h 4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58"/>
              <a:gd name="T85" fmla="*/ 0 h 49"/>
              <a:gd name="T86" fmla="*/ 158 w 158"/>
              <a:gd name="T87" fmla="*/ 49 h 4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58" h="49">
                <a:moveTo>
                  <a:pt x="87" y="16"/>
                </a:moveTo>
                <a:lnTo>
                  <a:pt x="79" y="14"/>
                </a:lnTo>
                <a:lnTo>
                  <a:pt x="47" y="19"/>
                </a:lnTo>
                <a:lnTo>
                  <a:pt x="41" y="12"/>
                </a:lnTo>
                <a:lnTo>
                  <a:pt x="35" y="12"/>
                </a:lnTo>
                <a:lnTo>
                  <a:pt x="37" y="6"/>
                </a:lnTo>
                <a:lnTo>
                  <a:pt x="33" y="1"/>
                </a:lnTo>
                <a:lnTo>
                  <a:pt x="27" y="6"/>
                </a:lnTo>
                <a:lnTo>
                  <a:pt x="16" y="1"/>
                </a:lnTo>
                <a:lnTo>
                  <a:pt x="12" y="0"/>
                </a:lnTo>
                <a:lnTo>
                  <a:pt x="9" y="9"/>
                </a:lnTo>
                <a:lnTo>
                  <a:pt x="4" y="6"/>
                </a:lnTo>
                <a:lnTo>
                  <a:pt x="0" y="29"/>
                </a:lnTo>
                <a:lnTo>
                  <a:pt x="37" y="28"/>
                </a:lnTo>
                <a:lnTo>
                  <a:pt x="52" y="32"/>
                </a:lnTo>
                <a:lnTo>
                  <a:pt x="59" y="37"/>
                </a:lnTo>
                <a:lnTo>
                  <a:pt x="68" y="39"/>
                </a:lnTo>
                <a:lnTo>
                  <a:pt x="73" y="49"/>
                </a:lnTo>
                <a:lnTo>
                  <a:pt x="138" y="40"/>
                </a:lnTo>
                <a:lnTo>
                  <a:pt x="148" y="46"/>
                </a:lnTo>
                <a:lnTo>
                  <a:pt x="158" y="30"/>
                </a:lnTo>
                <a:lnTo>
                  <a:pt x="155" y="25"/>
                </a:lnTo>
                <a:lnTo>
                  <a:pt x="136" y="32"/>
                </a:lnTo>
                <a:lnTo>
                  <a:pt x="127" y="29"/>
                </a:lnTo>
                <a:lnTo>
                  <a:pt x="122" y="21"/>
                </a:lnTo>
                <a:lnTo>
                  <a:pt x="93" y="21"/>
                </a:lnTo>
                <a:lnTo>
                  <a:pt x="87" y="20"/>
                </a:lnTo>
                <a:lnTo>
                  <a:pt x="87" y="16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6" name="Freeform 124"/>
          <p:cNvSpPr>
            <a:spLocks/>
          </p:cNvSpPr>
          <p:nvPr/>
        </p:nvSpPr>
        <p:spPr bwMode="auto">
          <a:xfrm>
            <a:off x="5059363" y="3387725"/>
            <a:ext cx="61912" cy="20638"/>
          </a:xfrm>
          <a:custGeom>
            <a:avLst/>
            <a:gdLst>
              <a:gd name="T0" fmla="*/ 2147483647 w 158"/>
              <a:gd name="T1" fmla="*/ 2147483647 h 49"/>
              <a:gd name="T2" fmla="*/ 2147483647 w 158"/>
              <a:gd name="T3" fmla="*/ 2147483647 h 49"/>
              <a:gd name="T4" fmla="*/ 2147483647 w 158"/>
              <a:gd name="T5" fmla="*/ 2147483647 h 49"/>
              <a:gd name="T6" fmla="*/ 2147483647 w 158"/>
              <a:gd name="T7" fmla="*/ 2147483647 h 49"/>
              <a:gd name="T8" fmla="*/ 2147483647 w 158"/>
              <a:gd name="T9" fmla="*/ 2147483647 h 49"/>
              <a:gd name="T10" fmla="*/ 2147483647 w 158"/>
              <a:gd name="T11" fmla="*/ 2147483647 h 49"/>
              <a:gd name="T12" fmla="*/ 2147483647 w 158"/>
              <a:gd name="T13" fmla="*/ 2147483647 h 49"/>
              <a:gd name="T14" fmla="*/ 2147483647 w 158"/>
              <a:gd name="T15" fmla="*/ 2147483647 h 49"/>
              <a:gd name="T16" fmla="*/ 2147483647 w 158"/>
              <a:gd name="T17" fmla="*/ 2147483647 h 49"/>
              <a:gd name="T18" fmla="*/ 2147483647 w 158"/>
              <a:gd name="T19" fmla="*/ 0 h 49"/>
              <a:gd name="T20" fmla="*/ 2147483647 w 158"/>
              <a:gd name="T21" fmla="*/ 2147483647 h 49"/>
              <a:gd name="T22" fmla="*/ 2147483647 w 158"/>
              <a:gd name="T23" fmla="*/ 2147483647 h 49"/>
              <a:gd name="T24" fmla="*/ 0 w 158"/>
              <a:gd name="T25" fmla="*/ 2147483647 h 49"/>
              <a:gd name="T26" fmla="*/ 2147483647 w 158"/>
              <a:gd name="T27" fmla="*/ 2147483647 h 49"/>
              <a:gd name="T28" fmla="*/ 2147483647 w 158"/>
              <a:gd name="T29" fmla="*/ 2147483647 h 49"/>
              <a:gd name="T30" fmla="*/ 2147483647 w 158"/>
              <a:gd name="T31" fmla="*/ 2147483647 h 49"/>
              <a:gd name="T32" fmla="*/ 2147483647 w 158"/>
              <a:gd name="T33" fmla="*/ 2147483647 h 49"/>
              <a:gd name="T34" fmla="*/ 2147483647 w 158"/>
              <a:gd name="T35" fmla="*/ 2147483647 h 49"/>
              <a:gd name="T36" fmla="*/ 2147483647 w 158"/>
              <a:gd name="T37" fmla="*/ 2147483647 h 49"/>
              <a:gd name="T38" fmla="*/ 2147483647 w 158"/>
              <a:gd name="T39" fmla="*/ 2147483647 h 49"/>
              <a:gd name="T40" fmla="*/ 2147483647 w 158"/>
              <a:gd name="T41" fmla="*/ 2147483647 h 49"/>
              <a:gd name="T42" fmla="*/ 2147483647 w 158"/>
              <a:gd name="T43" fmla="*/ 2147483647 h 49"/>
              <a:gd name="T44" fmla="*/ 2147483647 w 158"/>
              <a:gd name="T45" fmla="*/ 2147483647 h 49"/>
              <a:gd name="T46" fmla="*/ 2147483647 w 158"/>
              <a:gd name="T47" fmla="*/ 2147483647 h 49"/>
              <a:gd name="T48" fmla="*/ 2147483647 w 158"/>
              <a:gd name="T49" fmla="*/ 2147483647 h 49"/>
              <a:gd name="T50" fmla="*/ 2147483647 w 158"/>
              <a:gd name="T51" fmla="*/ 2147483647 h 49"/>
              <a:gd name="T52" fmla="*/ 2147483647 w 158"/>
              <a:gd name="T53" fmla="*/ 2147483647 h 49"/>
              <a:gd name="T54" fmla="*/ 2147483647 w 158"/>
              <a:gd name="T55" fmla="*/ 2147483647 h 4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58"/>
              <a:gd name="T85" fmla="*/ 0 h 49"/>
              <a:gd name="T86" fmla="*/ 158 w 158"/>
              <a:gd name="T87" fmla="*/ 49 h 4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58" h="49">
                <a:moveTo>
                  <a:pt x="87" y="16"/>
                </a:moveTo>
                <a:lnTo>
                  <a:pt x="79" y="14"/>
                </a:lnTo>
                <a:lnTo>
                  <a:pt x="47" y="19"/>
                </a:lnTo>
                <a:lnTo>
                  <a:pt x="41" y="12"/>
                </a:lnTo>
                <a:lnTo>
                  <a:pt x="35" y="12"/>
                </a:lnTo>
                <a:lnTo>
                  <a:pt x="37" y="6"/>
                </a:lnTo>
                <a:lnTo>
                  <a:pt x="33" y="1"/>
                </a:lnTo>
                <a:lnTo>
                  <a:pt x="27" y="6"/>
                </a:lnTo>
                <a:lnTo>
                  <a:pt x="16" y="1"/>
                </a:lnTo>
                <a:lnTo>
                  <a:pt x="12" y="0"/>
                </a:lnTo>
                <a:lnTo>
                  <a:pt x="9" y="9"/>
                </a:lnTo>
                <a:lnTo>
                  <a:pt x="4" y="6"/>
                </a:lnTo>
                <a:lnTo>
                  <a:pt x="0" y="29"/>
                </a:lnTo>
                <a:lnTo>
                  <a:pt x="37" y="28"/>
                </a:lnTo>
                <a:lnTo>
                  <a:pt x="52" y="32"/>
                </a:lnTo>
                <a:lnTo>
                  <a:pt x="59" y="37"/>
                </a:lnTo>
                <a:lnTo>
                  <a:pt x="68" y="39"/>
                </a:lnTo>
                <a:lnTo>
                  <a:pt x="73" y="49"/>
                </a:lnTo>
                <a:lnTo>
                  <a:pt x="138" y="40"/>
                </a:lnTo>
                <a:lnTo>
                  <a:pt x="148" y="46"/>
                </a:lnTo>
                <a:lnTo>
                  <a:pt x="158" y="30"/>
                </a:lnTo>
                <a:lnTo>
                  <a:pt x="155" y="25"/>
                </a:lnTo>
                <a:lnTo>
                  <a:pt x="136" y="32"/>
                </a:lnTo>
                <a:lnTo>
                  <a:pt x="127" y="29"/>
                </a:lnTo>
                <a:lnTo>
                  <a:pt x="122" y="21"/>
                </a:lnTo>
                <a:lnTo>
                  <a:pt x="93" y="21"/>
                </a:lnTo>
                <a:lnTo>
                  <a:pt x="87" y="20"/>
                </a:lnTo>
                <a:lnTo>
                  <a:pt x="87" y="16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7" name="Freeform 125"/>
          <p:cNvSpPr>
            <a:spLocks/>
          </p:cNvSpPr>
          <p:nvPr/>
        </p:nvSpPr>
        <p:spPr bwMode="auto">
          <a:xfrm>
            <a:off x="5086350" y="3322638"/>
            <a:ext cx="6350" cy="9525"/>
          </a:xfrm>
          <a:custGeom>
            <a:avLst/>
            <a:gdLst>
              <a:gd name="T0" fmla="*/ 2147483647 w 17"/>
              <a:gd name="T1" fmla="*/ 2147483647 h 23"/>
              <a:gd name="T2" fmla="*/ 2147483647 w 17"/>
              <a:gd name="T3" fmla="*/ 2147483647 h 23"/>
              <a:gd name="T4" fmla="*/ 2147483647 w 17"/>
              <a:gd name="T5" fmla="*/ 2147483647 h 23"/>
              <a:gd name="T6" fmla="*/ 2147483647 w 17"/>
              <a:gd name="T7" fmla="*/ 2147483647 h 23"/>
              <a:gd name="T8" fmla="*/ 2147483647 w 17"/>
              <a:gd name="T9" fmla="*/ 2147483647 h 23"/>
              <a:gd name="T10" fmla="*/ 0 w 17"/>
              <a:gd name="T11" fmla="*/ 0 h 23"/>
              <a:gd name="T12" fmla="*/ 0 w 17"/>
              <a:gd name="T13" fmla="*/ 2147483647 h 23"/>
              <a:gd name="T14" fmla="*/ 2147483647 w 17"/>
              <a:gd name="T15" fmla="*/ 2147483647 h 23"/>
              <a:gd name="T16" fmla="*/ 2147483647 w 17"/>
              <a:gd name="T17" fmla="*/ 2147483647 h 23"/>
              <a:gd name="T18" fmla="*/ 2147483647 w 17"/>
              <a:gd name="T19" fmla="*/ 2147483647 h 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23"/>
              <a:gd name="T32" fmla="*/ 17 w 17"/>
              <a:gd name="T33" fmla="*/ 23 h 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23">
                <a:moveTo>
                  <a:pt x="13" y="23"/>
                </a:moveTo>
                <a:lnTo>
                  <a:pt x="17" y="19"/>
                </a:lnTo>
                <a:lnTo>
                  <a:pt x="17" y="11"/>
                </a:lnTo>
                <a:lnTo>
                  <a:pt x="16" y="7"/>
                </a:lnTo>
                <a:lnTo>
                  <a:pt x="8" y="2"/>
                </a:lnTo>
                <a:lnTo>
                  <a:pt x="0" y="0"/>
                </a:lnTo>
                <a:lnTo>
                  <a:pt x="0" y="5"/>
                </a:lnTo>
                <a:lnTo>
                  <a:pt x="6" y="10"/>
                </a:lnTo>
                <a:lnTo>
                  <a:pt x="11" y="21"/>
                </a:lnTo>
                <a:lnTo>
                  <a:pt x="13" y="23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8" name="Freeform 126"/>
          <p:cNvSpPr>
            <a:spLocks/>
          </p:cNvSpPr>
          <p:nvPr/>
        </p:nvSpPr>
        <p:spPr bwMode="auto">
          <a:xfrm>
            <a:off x="5086350" y="3322638"/>
            <a:ext cx="6350" cy="9525"/>
          </a:xfrm>
          <a:custGeom>
            <a:avLst/>
            <a:gdLst>
              <a:gd name="T0" fmla="*/ 2147483647 w 17"/>
              <a:gd name="T1" fmla="*/ 2147483647 h 23"/>
              <a:gd name="T2" fmla="*/ 2147483647 w 17"/>
              <a:gd name="T3" fmla="*/ 2147483647 h 23"/>
              <a:gd name="T4" fmla="*/ 2147483647 w 17"/>
              <a:gd name="T5" fmla="*/ 2147483647 h 23"/>
              <a:gd name="T6" fmla="*/ 2147483647 w 17"/>
              <a:gd name="T7" fmla="*/ 2147483647 h 23"/>
              <a:gd name="T8" fmla="*/ 2147483647 w 17"/>
              <a:gd name="T9" fmla="*/ 2147483647 h 23"/>
              <a:gd name="T10" fmla="*/ 0 w 17"/>
              <a:gd name="T11" fmla="*/ 0 h 23"/>
              <a:gd name="T12" fmla="*/ 0 w 17"/>
              <a:gd name="T13" fmla="*/ 2147483647 h 23"/>
              <a:gd name="T14" fmla="*/ 2147483647 w 17"/>
              <a:gd name="T15" fmla="*/ 2147483647 h 23"/>
              <a:gd name="T16" fmla="*/ 2147483647 w 17"/>
              <a:gd name="T17" fmla="*/ 2147483647 h 23"/>
              <a:gd name="T18" fmla="*/ 2147483647 w 17"/>
              <a:gd name="T19" fmla="*/ 2147483647 h 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23"/>
              <a:gd name="T32" fmla="*/ 17 w 17"/>
              <a:gd name="T33" fmla="*/ 23 h 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23">
                <a:moveTo>
                  <a:pt x="13" y="23"/>
                </a:moveTo>
                <a:lnTo>
                  <a:pt x="17" y="19"/>
                </a:lnTo>
                <a:lnTo>
                  <a:pt x="17" y="11"/>
                </a:lnTo>
                <a:lnTo>
                  <a:pt x="16" y="7"/>
                </a:lnTo>
                <a:lnTo>
                  <a:pt x="8" y="2"/>
                </a:lnTo>
                <a:lnTo>
                  <a:pt x="0" y="0"/>
                </a:lnTo>
                <a:lnTo>
                  <a:pt x="0" y="5"/>
                </a:lnTo>
                <a:lnTo>
                  <a:pt x="6" y="10"/>
                </a:lnTo>
                <a:lnTo>
                  <a:pt x="11" y="21"/>
                </a:lnTo>
                <a:lnTo>
                  <a:pt x="13" y="2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9" name="Freeform 127"/>
          <p:cNvSpPr>
            <a:spLocks/>
          </p:cNvSpPr>
          <p:nvPr/>
        </p:nvSpPr>
        <p:spPr bwMode="auto">
          <a:xfrm>
            <a:off x="5100638" y="3346450"/>
            <a:ext cx="4762" cy="6350"/>
          </a:xfrm>
          <a:custGeom>
            <a:avLst/>
            <a:gdLst>
              <a:gd name="T0" fmla="*/ 2147483647 w 11"/>
              <a:gd name="T1" fmla="*/ 2147483647 h 17"/>
              <a:gd name="T2" fmla="*/ 2147483647 w 11"/>
              <a:gd name="T3" fmla="*/ 2147483647 h 17"/>
              <a:gd name="T4" fmla="*/ 2147483647 w 11"/>
              <a:gd name="T5" fmla="*/ 0 h 17"/>
              <a:gd name="T6" fmla="*/ 2147483647 w 11"/>
              <a:gd name="T7" fmla="*/ 2147483647 h 17"/>
              <a:gd name="T8" fmla="*/ 0 w 11"/>
              <a:gd name="T9" fmla="*/ 2147483647 h 17"/>
              <a:gd name="T10" fmla="*/ 0 w 11"/>
              <a:gd name="T11" fmla="*/ 2147483647 h 17"/>
              <a:gd name="T12" fmla="*/ 2147483647 w 11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17"/>
              <a:gd name="T23" fmla="*/ 11 w 11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17">
                <a:moveTo>
                  <a:pt x="2" y="17"/>
                </a:moveTo>
                <a:lnTo>
                  <a:pt x="8" y="15"/>
                </a:lnTo>
                <a:lnTo>
                  <a:pt x="11" y="0"/>
                </a:lnTo>
                <a:lnTo>
                  <a:pt x="5" y="1"/>
                </a:lnTo>
                <a:lnTo>
                  <a:pt x="0" y="6"/>
                </a:lnTo>
                <a:lnTo>
                  <a:pt x="0" y="15"/>
                </a:lnTo>
                <a:lnTo>
                  <a:pt x="2" y="17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0" name="Freeform 128"/>
          <p:cNvSpPr>
            <a:spLocks/>
          </p:cNvSpPr>
          <p:nvPr/>
        </p:nvSpPr>
        <p:spPr bwMode="auto">
          <a:xfrm>
            <a:off x="5100638" y="3346450"/>
            <a:ext cx="4762" cy="6350"/>
          </a:xfrm>
          <a:custGeom>
            <a:avLst/>
            <a:gdLst>
              <a:gd name="T0" fmla="*/ 2147483647 w 11"/>
              <a:gd name="T1" fmla="*/ 2147483647 h 17"/>
              <a:gd name="T2" fmla="*/ 2147483647 w 11"/>
              <a:gd name="T3" fmla="*/ 2147483647 h 17"/>
              <a:gd name="T4" fmla="*/ 2147483647 w 11"/>
              <a:gd name="T5" fmla="*/ 0 h 17"/>
              <a:gd name="T6" fmla="*/ 2147483647 w 11"/>
              <a:gd name="T7" fmla="*/ 2147483647 h 17"/>
              <a:gd name="T8" fmla="*/ 0 w 11"/>
              <a:gd name="T9" fmla="*/ 2147483647 h 17"/>
              <a:gd name="T10" fmla="*/ 0 w 11"/>
              <a:gd name="T11" fmla="*/ 2147483647 h 17"/>
              <a:gd name="T12" fmla="*/ 2147483647 w 11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17"/>
              <a:gd name="T23" fmla="*/ 11 w 11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17">
                <a:moveTo>
                  <a:pt x="2" y="17"/>
                </a:moveTo>
                <a:lnTo>
                  <a:pt x="8" y="15"/>
                </a:lnTo>
                <a:lnTo>
                  <a:pt x="11" y="0"/>
                </a:lnTo>
                <a:lnTo>
                  <a:pt x="5" y="1"/>
                </a:lnTo>
                <a:lnTo>
                  <a:pt x="0" y="6"/>
                </a:lnTo>
                <a:lnTo>
                  <a:pt x="0" y="15"/>
                </a:lnTo>
                <a:lnTo>
                  <a:pt x="2" y="1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1" name="Freeform 129"/>
          <p:cNvSpPr>
            <a:spLocks/>
          </p:cNvSpPr>
          <p:nvPr/>
        </p:nvSpPr>
        <p:spPr bwMode="auto">
          <a:xfrm>
            <a:off x="5005388" y="3313113"/>
            <a:ext cx="52387" cy="53975"/>
          </a:xfrm>
          <a:custGeom>
            <a:avLst/>
            <a:gdLst>
              <a:gd name="T0" fmla="*/ 2147483647 w 132"/>
              <a:gd name="T1" fmla="*/ 0 h 134"/>
              <a:gd name="T2" fmla="*/ 2147483647 w 132"/>
              <a:gd name="T3" fmla="*/ 2147483647 h 134"/>
              <a:gd name="T4" fmla="*/ 2147483647 w 132"/>
              <a:gd name="T5" fmla="*/ 2147483647 h 134"/>
              <a:gd name="T6" fmla="*/ 2147483647 w 132"/>
              <a:gd name="T7" fmla="*/ 2147483647 h 134"/>
              <a:gd name="T8" fmla="*/ 2147483647 w 132"/>
              <a:gd name="T9" fmla="*/ 2147483647 h 134"/>
              <a:gd name="T10" fmla="*/ 0 w 132"/>
              <a:gd name="T11" fmla="*/ 2147483647 h 134"/>
              <a:gd name="T12" fmla="*/ 2147483647 w 132"/>
              <a:gd name="T13" fmla="*/ 2147483647 h 134"/>
              <a:gd name="T14" fmla="*/ 2147483647 w 132"/>
              <a:gd name="T15" fmla="*/ 2147483647 h 134"/>
              <a:gd name="T16" fmla="*/ 2147483647 w 132"/>
              <a:gd name="T17" fmla="*/ 2147483647 h 134"/>
              <a:gd name="T18" fmla="*/ 2147483647 w 132"/>
              <a:gd name="T19" fmla="*/ 2147483647 h 134"/>
              <a:gd name="T20" fmla="*/ 2147483647 w 132"/>
              <a:gd name="T21" fmla="*/ 2147483647 h 134"/>
              <a:gd name="T22" fmla="*/ 2147483647 w 132"/>
              <a:gd name="T23" fmla="*/ 2147483647 h 134"/>
              <a:gd name="T24" fmla="*/ 2147483647 w 132"/>
              <a:gd name="T25" fmla="*/ 2147483647 h 134"/>
              <a:gd name="T26" fmla="*/ 2147483647 w 132"/>
              <a:gd name="T27" fmla="*/ 2147483647 h 134"/>
              <a:gd name="T28" fmla="*/ 2147483647 w 132"/>
              <a:gd name="T29" fmla="*/ 2147483647 h 134"/>
              <a:gd name="T30" fmla="*/ 2147483647 w 132"/>
              <a:gd name="T31" fmla="*/ 2147483647 h 134"/>
              <a:gd name="T32" fmla="*/ 2147483647 w 132"/>
              <a:gd name="T33" fmla="*/ 2147483647 h 134"/>
              <a:gd name="T34" fmla="*/ 2147483647 w 132"/>
              <a:gd name="T35" fmla="*/ 2147483647 h 134"/>
              <a:gd name="T36" fmla="*/ 2147483647 w 132"/>
              <a:gd name="T37" fmla="*/ 2147483647 h 134"/>
              <a:gd name="T38" fmla="*/ 2147483647 w 132"/>
              <a:gd name="T39" fmla="*/ 2147483647 h 134"/>
              <a:gd name="T40" fmla="*/ 2147483647 w 132"/>
              <a:gd name="T41" fmla="*/ 2147483647 h 134"/>
              <a:gd name="T42" fmla="*/ 2147483647 w 132"/>
              <a:gd name="T43" fmla="*/ 2147483647 h 134"/>
              <a:gd name="T44" fmla="*/ 2147483647 w 132"/>
              <a:gd name="T45" fmla="*/ 2147483647 h 134"/>
              <a:gd name="T46" fmla="*/ 2147483647 w 132"/>
              <a:gd name="T47" fmla="*/ 2147483647 h 134"/>
              <a:gd name="T48" fmla="*/ 2147483647 w 132"/>
              <a:gd name="T49" fmla="*/ 2147483647 h 134"/>
              <a:gd name="T50" fmla="*/ 2147483647 w 132"/>
              <a:gd name="T51" fmla="*/ 2147483647 h 134"/>
              <a:gd name="T52" fmla="*/ 2147483647 w 132"/>
              <a:gd name="T53" fmla="*/ 2147483647 h 134"/>
              <a:gd name="T54" fmla="*/ 2147483647 w 132"/>
              <a:gd name="T55" fmla="*/ 2147483647 h 134"/>
              <a:gd name="T56" fmla="*/ 2147483647 w 132"/>
              <a:gd name="T57" fmla="*/ 2147483647 h 134"/>
              <a:gd name="T58" fmla="*/ 2147483647 w 132"/>
              <a:gd name="T59" fmla="*/ 2147483647 h 134"/>
              <a:gd name="T60" fmla="*/ 2147483647 w 132"/>
              <a:gd name="T61" fmla="*/ 2147483647 h 134"/>
              <a:gd name="T62" fmla="*/ 2147483647 w 132"/>
              <a:gd name="T63" fmla="*/ 2147483647 h 134"/>
              <a:gd name="T64" fmla="*/ 2147483647 w 132"/>
              <a:gd name="T65" fmla="*/ 2147483647 h 134"/>
              <a:gd name="T66" fmla="*/ 2147483647 w 132"/>
              <a:gd name="T67" fmla="*/ 2147483647 h 134"/>
              <a:gd name="T68" fmla="*/ 2147483647 w 132"/>
              <a:gd name="T69" fmla="*/ 2147483647 h 134"/>
              <a:gd name="T70" fmla="*/ 2147483647 w 132"/>
              <a:gd name="T71" fmla="*/ 2147483647 h 134"/>
              <a:gd name="T72" fmla="*/ 2147483647 w 132"/>
              <a:gd name="T73" fmla="*/ 2147483647 h 134"/>
              <a:gd name="T74" fmla="*/ 2147483647 w 132"/>
              <a:gd name="T75" fmla="*/ 2147483647 h 134"/>
              <a:gd name="T76" fmla="*/ 2147483647 w 132"/>
              <a:gd name="T77" fmla="*/ 0 h 13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2"/>
              <a:gd name="T118" fmla="*/ 0 h 134"/>
              <a:gd name="T119" fmla="*/ 132 w 132"/>
              <a:gd name="T120" fmla="*/ 134 h 13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2" h="134">
                <a:moveTo>
                  <a:pt x="50" y="0"/>
                </a:moveTo>
                <a:lnTo>
                  <a:pt x="38" y="1"/>
                </a:lnTo>
                <a:lnTo>
                  <a:pt x="22" y="11"/>
                </a:lnTo>
                <a:lnTo>
                  <a:pt x="14" y="8"/>
                </a:lnTo>
                <a:lnTo>
                  <a:pt x="2" y="27"/>
                </a:lnTo>
                <a:lnTo>
                  <a:pt x="0" y="36"/>
                </a:lnTo>
                <a:lnTo>
                  <a:pt x="7" y="50"/>
                </a:lnTo>
                <a:lnTo>
                  <a:pt x="22" y="58"/>
                </a:lnTo>
                <a:lnTo>
                  <a:pt x="30" y="71"/>
                </a:lnTo>
                <a:lnTo>
                  <a:pt x="25" y="87"/>
                </a:lnTo>
                <a:lnTo>
                  <a:pt x="27" y="101"/>
                </a:lnTo>
                <a:lnTo>
                  <a:pt x="33" y="108"/>
                </a:lnTo>
                <a:lnTo>
                  <a:pt x="41" y="111"/>
                </a:lnTo>
                <a:lnTo>
                  <a:pt x="44" y="100"/>
                </a:lnTo>
                <a:lnTo>
                  <a:pt x="50" y="91"/>
                </a:lnTo>
                <a:lnTo>
                  <a:pt x="54" y="99"/>
                </a:lnTo>
                <a:lnTo>
                  <a:pt x="63" y="105"/>
                </a:lnTo>
                <a:lnTo>
                  <a:pt x="69" y="133"/>
                </a:lnTo>
                <a:lnTo>
                  <a:pt x="73" y="134"/>
                </a:lnTo>
                <a:lnTo>
                  <a:pt x="78" y="113"/>
                </a:lnTo>
                <a:lnTo>
                  <a:pt x="87" y="109"/>
                </a:lnTo>
                <a:lnTo>
                  <a:pt x="94" y="119"/>
                </a:lnTo>
                <a:lnTo>
                  <a:pt x="101" y="127"/>
                </a:lnTo>
                <a:lnTo>
                  <a:pt x="110" y="132"/>
                </a:lnTo>
                <a:lnTo>
                  <a:pt x="101" y="78"/>
                </a:lnTo>
                <a:lnTo>
                  <a:pt x="94" y="67"/>
                </a:lnTo>
                <a:lnTo>
                  <a:pt x="91" y="55"/>
                </a:lnTo>
                <a:lnTo>
                  <a:pt x="109" y="67"/>
                </a:lnTo>
                <a:lnTo>
                  <a:pt x="111" y="73"/>
                </a:lnTo>
                <a:lnTo>
                  <a:pt x="116" y="72"/>
                </a:lnTo>
                <a:lnTo>
                  <a:pt x="123" y="66"/>
                </a:lnTo>
                <a:lnTo>
                  <a:pt x="132" y="64"/>
                </a:lnTo>
                <a:lnTo>
                  <a:pt x="130" y="57"/>
                </a:lnTo>
                <a:lnTo>
                  <a:pt x="118" y="48"/>
                </a:lnTo>
                <a:lnTo>
                  <a:pt x="110" y="34"/>
                </a:lnTo>
                <a:lnTo>
                  <a:pt x="110" y="25"/>
                </a:lnTo>
                <a:lnTo>
                  <a:pt x="63" y="7"/>
                </a:lnTo>
                <a:lnTo>
                  <a:pt x="58" y="7"/>
                </a:lnTo>
                <a:lnTo>
                  <a:pt x="50" y="0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2" name="Freeform 130"/>
          <p:cNvSpPr>
            <a:spLocks/>
          </p:cNvSpPr>
          <p:nvPr/>
        </p:nvSpPr>
        <p:spPr bwMode="auto">
          <a:xfrm>
            <a:off x="5005388" y="3313113"/>
            <a:ext cx="52387" cy="53975"/>
          </a:xfrm>
          <a:custGeom>
            <a:avLst/>
            <a:gdLst>
              <a:gd name="T0" fmla="*/ 2147483647 w 132"/>
              <a:gd name="T1" fmla="*/ 0 h 134"/>
              <a:gd name="T2" fmla="*/ 2147483647 w 132"/>
              <a:gd name="T3" fmla="*/ 2147483647 h 134"/>
              <a:gd name="T4" fmla="*/ 2147483647 w 132"/>
              <a:gd name="T5" fmla="*/ 2147483647 h 134"/>
              <a:gd name="T6" fmla="*/ 2147483647 w 132"/>
              <a:gd name="T7" fmla="*/ 2147483647 h 134"/>
              <a:gd name="T8" fmla="*/ 2147483647 w 132"/>
              <a:gd name="T9" fmla="*/ 2147483647 h 134"/>
              <a:gd name="T10" fmla="*/ 0 w 132"/>
              <a:gd name="T11" fmla="*/ 2147483647 h 134"/>
              <a:gd name="T12" fmla="*/ 2147483647 w 132"/>
              <a:gd name="T13" fmla="*/ 2147483647 h 134"/>
              <a:gd name="T14" fmla="*/ 2147483647 w 132"/>
              <a:gd name="T15" fmla="*/ 2147483647 h 134"/>
              <a:gd name="T16" fmla="*/ 2147483647 w 132"/>
              <a:gd name="T17" fmla="*/ 2147483647 h 134"/>
              <a:gd name="T18" fmla="*/ 2147483647 w 132"/>
              <a:gd name="T19" fmla="*/ 2147483647 h 134"/>
              <a:gd name="T20" fmla="*/ 2147483647 w 132"/>
              <a:gd name="T21" fmla="*/ 2147483647 h 134"/>
              <a:gd name="T22" fmla="*/ 2147483647 w 132"/>
              <a:gd name="T23" fmla="*/ 2147483647 h 134"/>
              <a:gd name="T24" fmla="*/ 2147483647 w 132"/>
              <a:gd name="T25" fmla="*/ 2147483647 h 134"/>
              <a:gd name="T26" fmla="*/ 2147483647 w 132"/>
              <a:gd name="T27" fmla="*/ 2147483647 h 134"/>
              <a:gd name="T28" fmla="*/ 2147483647 w 132"/>
              <a:gd name="T29" fmla="*/ 2147483647 h 134"/>
              <a:gd name="T30" fmla="*/ 2147483647 w 132"/>
              <a:gd name="T31" fmla="*/ 2147483647 h 134"/>
              <a:gd name="T32" fmla="*/ 2147483647 w 132"/>
              <a:gd name="T33" fmla="*/ 2147483647 h 134"/>
              <a:gd name="T34" fmla="*/ 2147483647 w 132"/>
              <a:gd name="T35" fmla="*/ 2147483647 h 134"/>
              <a:gd name="T36" fmla="*/ 2147483647 w 132"/>
              <a:gd name="T37" fmla="*/ 2147483647 h 134"/>
              <a:gd name="T38" fmla="*/ 2147483647 w 132"/>
              <a:gd name="T39" fmla="*/ 2147483647 h 134"/>
              <a:gd name="T40" fmla="*/ 2147483647 w 132"/>
              <a:gd name="T41" fmla="*/ 2147483647 h 134"/>
              <a:gd name="T42" fmla="*/ 2147483647 w 132"/>
              <a:gd name="T43" fmla="*/ 2147483647 h 134"/>
              <a:gd name="T44" fmla="*/ 2147483647 w 132"/>
              <a:gd name="T45" fmla="*/ 2147483647 h 134"/>
              <a:gd name="T46" fmla="*/ 2147483647 w 132"/>
              <a:gd name="T47" fmla="*/ 2147483647 h 134"/>
              <a:gd name="T48" fmla="*/ 2147483647 w 132"/>
              <a:gd name="T49" fmla="*/ 2147483647 h 134"/>
              <a:gd name="T50" fmla="*/ 2147483647 w 132"/>
              <a:gd name="T51" fmla="*/ 2147483647 h 134"/>
              <a:gd name="T52" fmla="*/ 2147483647 w 132"/>
              <a:gd name="T53" fmla="*/ 2147483647 h 134"/>
              <a:gd name="T54" fmla="*/ 2147483647 w 132"/>
              <a:gd name="T55" fmla="*/ 2147483647 h 134"/>
              <a:gd name="T56" fmla="*/ 2147483647 w 132"/>
              <a:gd name="T57" fmla="*/ 2147483647 h 134"/>
              <a:gd name="T58" fmla="*/ 2147483647 w 132"/>
              <a:gd name="T59" fmla="*/ 2147483647 h 134"/>
              <a:gd name="T60" fmla="*/ 2147483647 w 132"/>
              <a:gd name="T61" fmla="*/ 2147483647 h 134"/>
              <a:gd name="T62" fmla="*/ 2147483647 w 132"/>
              <a:gd name="T63" fmla="*/ 2147483647 h 134"/>
              <a:gd name="T64" fmla="*/ 2147483647 w 132"/>
              <a:gd name="T65" fmla="*/ 2147483647 h 134"/>
              <a:gd name="T66" fmla="*/ 2147483647 w 132"/>
              <a:gd name="T67" fmla="*/ 2147483647 h 134"/>
              <a:gd name="T68" fmla="*/ 2147483647 w 132"/>
              <a:gd name="T69" fmla="*/ 2147483647 h 134"/>
              <a:gd name="T70" fmla="*/ 2147483647 w 132"/>
              <a:gd name="T71" fmla="*/ 2147483647 h 134"/>
              <a:gd name="T72" fmla="*/ 2147483647 w 132"/>
              <a:gd name="T73" fmla="*/ 2147483647 h 134"/>
              <a:gd name="T74" fmla="*/ 2147483647 w 132"/>
              <a:gd name="T75" fmla="*/ 2147483647 h 134"/>
              <a:gd name="T76" fmla="*/ 2147483647 w 132"/>
              <a:gd name="T77" fmla="*/ 0 h 13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2"/>
              <a:gd name="T118" fmla="*/ 0 h 134"/>
              <a:gd name="T119" fmla="*/ 132 w 132"/>
              <a:gd name="T120" fmla="*/ 134 h 13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2" h="134">
                <a:moveTo>
                  <a:pt x="50" y="0"/>
                </a:moveTo>
                <a:lnTo>
                  <a:pt x="38" y="1"/>
                </a:lnTo>
                <a:lnTo>
                  <a:pt x="22" y="11"/>
                </a:lnTo>
                <a:lnTo>
                  <a:pt x="14" y="8"/>
                </a:lnTo>
                <a:lnTo>
                  <a:pt x="2" y="27"/>
                </a:lnTo>
                <a:lnTo>
                  <a:pt x="0" y="36"/>
                </a:lnTo>
                <a:lnTo>
                  <a:pt x="7" y="50"/>
                </a:lnTo>
                <a:lnTo>
                  <a:pt x="22" y="58"/>
                </a:lnTo>
                <a:lnTo>
                  <a:pt x="30" y="71"/>
                </a:lnTo>
                <a:lnTo>
                  <a:pt x="25" y="87"/>
                </a:lnTo>
                <a:lnTo>
                  <a:pt x="27" y="101"/>
                </a:lnTo>
                <a:lnTo>
                  <a:pt x="33" y="108"/>
                </a:lnTo>
                <a:lnTo>
                  <a:pt x="41" y="111"/>
                </a:lnTo>
                <a:lnTo>
                  <a:pt x="44" y="100"/>
                </a:lnTo>
                <a:lnTo>
                  <a:pt x="50" y="91"/>
                </a:lnTo>
                <a:lnTo>
                  <a:pt x="54" y="99"/>
                </a:lnTo>
                <a:lnTo>
                  <a:pt x="63" y="105"/>
                </a:lnTo>
                <a:lnTo>
                  <a:pt x="69" y="133"/>
                </a:lnTo>
                <a:lnTo>
                  <a:pt x="73" y="134"/>
                </a:lnTo>
                <a:lnTo>
                  <a:pt x="78" y="113"/>
                </a:lnTo>
                <a:lnTo>
                  <a:pt x="87" y="109"/>
                </a:lnTo>
                <a:lnTo>
                  <a:pt x="94" y="119"/>
                </a:lnTo>
                <a:lnTo>
                  <a:pt x="101" y="127"/>
                </a:lnTo>
                <a:lnTo>
                  <a:pt x="110" y="132"/>
                </a:lnTo>
                <a:lnTo>
                  <a:pt x="101" y="78"/>
                </a:lnTo>
                <a:lnTo>
                  <a:pt x="94" y="67"/>
                </a:lnTo>
                <a:lnTo>
                  <a:pt x="91" y="55"/>
                </a:lnTo>
                <a:lnTo>
                  <a:pt x="109" y="67"/>
                </a:lnTo>
                <a:lnTo>
                  <a:pt x="111" y="73"/>
                </a:lnTo>
                <a:lnTo>
                  <a:pt x="116" y="72"/>
                </a:lnTo>
                <a:lnTo>
                  <a:pt x="123" y="66"/>
                </a:lnTo>
                <a:lnTo>
                  <a:pt x="132" y="64"/>
                </a:lnTo>
                <a:lnTo>
                  <a:pt x="130" y="57"/>
                </a:lnTo>
                <a:lnTo>
                  <a:pt x="118" y="48"/>
                </a:lnTo>
                <a:lnTo>
                  <a:pt x="110" y="34"/>
                </a:lnTo>
                <a:lnTo>
                  <a:pt x="110" y="25"/>
                </a:lnTo>
                <a:lnTo>
                  <a:pt x="63" y="7"/>
                </a:lnTo>
                <a:lnTo>
                  <a:pt x="58" y="7"/>
                </a:lnTo>
                <a:lnTo>
                  <a:pt x="50" y="0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3" name="Freeform 131"/>
          <p:cNvSpPr>
            <a:spLocks/>
          </p:cNvSpPr>
          <p:nvPr/>
        </p:nvSpPr>
        <p:spPr bwMode="auto">
          <a:xfrm>
            <a:off x="4987925" y="3311525"/>
            <a:ext cx="9525" cy="9525"/>
          </a:xfrm>
          <a:custGeom>
            <a:avLst/>
            <a:gdLst>
              <a:gd name="T0" fmla="*/ 2147483647 w 23"/>
              <a:gd name="T1" fmla="*/ 2147483647 h 24"/>
              <a:gd name="T2" fmla="*/ 2147483647 w 23"/>
              <a:gd name="T3" fmla="*/ 2147483647 h 24"/>
              <a:gd name="T4" fmla="*/ 2147483647 w 23"/>
              <a:gd name="T5" fmla="*/ 2147483647 h 24"/>
              <a:gd name="T6" fmla="*/ 2147483647 w 23"/>
              <a:gd name="T7" fmla="*/ 0 h 24"/>
              <a:gd name="T8" fmla="*/ 0 w 23"/>
              <a:gd name="T9" fmla="*/ 2147483647 h 24"/>
              <a:gd name="T10" fmla="*/ 2147483647 w 23"/>
              <a:gd name="T11" fmla="*/ 2147483647 h 24"/>
              <a:gd name="T12" fmla="*/ 2147483647 w 23"/>
              <a:gd name="T13" fmla="*/ 2147483647 h 24"/>
              <a:gd name="T14" fmla="*/ 2147483647 w 23"/>
              <a:gd name="T15" fmla="*/ 2147483647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"/>
              <a:gd name="T25" fmla="*/ 0 h 24"/>
              <a:gd name="T26" fmla="*/ 23 w 23"/>
              <a:gd name="T27" fmla="*/ 24 h 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" h="24">
                <a:moveTo>
                  <a:pt x="22" y="24"/>
                </a:moveTo>
                <a:lnTo>
                  <a:pt x="23" y="15"/>
                </a:lnTo>
                <a:lnTo>
                  <a:pt x="17" y="10"/>
                </a:lnTo>
                <a:lnTo>
                  <a:pt x="14" y="0"/>
                </a:lnTo>
                <a:lnTo>
                  <a:pt x="0" y="10"/>
                </a:lnTo>
                <a:lnTo>
                  <a:pt x="8" y="19"/>
                </a:lnTo>
                <a:lnTo>
                  <a:pt x="16" y="21"/>
                </a:lnTo>
                <a:lnTo>
                  <a:pt x="22" y="24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4" name="Freeform 132"/>
          <p:cNvSpPr>
            <a:spLocks/>
          </p:cNvSpPr>
          <p:nvPr/>
        </p:nvSpPr>
        <p:spPr bwMode="auto">
          <a:xfrm>
            <a:off x="4987925" y="3311525"/>
            <a:ext cx="9525" cy="9525"/>
          </a:xfrm>
          <a:custGeom>
            <a:avLst/>
            <a:gdLst>
              <a:gd name="T0" fmla="*/ 2147483647 w 23"/>
              <a:gd name="T1" fmla="*/ 2147483647 h 24"/>
              <a:gd name="T2" fmla="*/ 2147483647 w 23"/>
              <a:gd name="T3" fmla="*/ 2147483647 h 24"/>
              <a:gd name="T4" fmla="*/ 2147483647 w 23"/>
              <a:gd name="T5" fmla="*/ 2147483647 h 24"/>
              <a:gd name="T6" fmla="*/ 2147483647 w 23"/>
              <a:gd name="T7" fmla="*/ 0 h 24"/>
              <a:gd name="T8" fmla="*/ 0 w 23"/>
              <a:gd name="T9" fmla="*/ 2147483647 h 24"/>
              <a:gd name="T10" fmla="*/ 2147483647 w 23"/>
              <a:gd name="T11" fmla="*/ 2147483647 h 24"/>
              <a:gd name="T12" fmla="*/ 2147483647 w 23"/>
              <a:gd name="T13" fmla="*/ 2147483647 h 24"/>
              <a:gd name="T14" fmla="*/ 2147483647 w 23"/>
              <a:gd name="T15" fmla="*/ 2147483647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"/>
              <a:gd name="T25" fmla="*/ 0 h 24"/>
              <a:gd name="T26" fmla="*/ 23 w 23"/>
              <a:gd name="T27" fmla="*/ 24 h 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" h="24">
                <a:moveTo>
                  <a:pt x="22" y="24"/>
                </a:moveTo>
                <a:lnTo>
                  <a:pt x="23" y="15"/>
                </a:lnTo>
                <a:lnTo>
                  <a:pt x="17" y="10"/>
                </a:lnTo>
                <a:lnTo>
                  <a:pt x="14" y="0"/>
                </a:lnTo>
                <a:lnTo>
                  <a:pt x="0" y="10"/>
                </a:lnTo>
                <a:lnTo>
                  <a:pt x="8" y="19"/>
                </a:lnTo>
                <a:lnTo>
                  <a:pt x="16" y="21"/>
                </a:lnTo>
                <a:lnTo>
                  <a:pt x="22" y="2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5" name="Freeform 133"/>
          <p:cNvSpPr>
            <a:spLocks/>
          </p:cNvSpPr>
          <p:nvPr/>
        </p:nvSpPr>
        <p:spPr bwMode="auto">
          <a:xfrm>
            <a:off x="5046663" y="3292475"/>
            <a:ext cx="36512" cy="31750"/>
          </a:xfrm>
          <a:custGeom>
            <a:avLst/>
            <a:gdLst>
              <a:gd name="T0" fmla="*/ 2147483647 w 92"/>
              <a:gd name="T1" fmla="*/ 2147483647 h 77"/>
              <a:gd name="T2" fmla="*/ 2147483647 w 92"/>
              <a:gd name="T3" fmla="*/ 2147483647 h 77"/>
              <a:gd name="T4" fmla="*/ 2147483647 w 92"/>
              <a:gd name="T5" fmla="*/ 2147483647 h 77"/>
              <a:gd name="T6" fmla="*/ 2147483647 w 92"/>
              <a:gd name="T7" fmla="*/ 2147483647 h 77"/>
              <a:gd name="T8" fmla="*/ 2147483647 w 92"/>
              <a:gd name="T9" fmla="*/ 2147483647 h 77"/>
              <a:gd name="T10" fmla="*/ 2147483647 w 92"/>
              <a:gd name="T11" fmla="*/ 2147483647 h 77"/>
              <a:gd name="T12" fmla="*/ 2147483647 w 92"/>
              <a:gd name="T13" fmla="*/ 2147483647 h 77"/>
              <a:gd name="T14" fmla="*/ 2147483647 w 92"/>
              <a:gd name="T15" fmla="*/ 2147483647 h 77"/>
              <a:gd name="T16" fmla="*/ 2147483647 w 92"/>
              <a:gd name="T17" fmla="*/ 2147483647 h 77"/>
              <a:gd name="T18" fmla="*/ 2147483647 w 92"/>
              <a:gd name="T19" fmla="*/ 2147483647 h 77"/>
              <a:gd name="T20" fmla="*/ 2147483647 w 92"/>
              <a:gd name="T21" fmla="*/ 0 h 77"/>
              <a:gd name="T22" fmla="*/ 2147483647 w 92"/>
              <a:gd name="T23" fmla="*/ 0 h 77"/>
              <a:gd name="T24" fmla="*/ 0 w 92"/>
              <a:gd name="T25" fmla="*/ 2147483647 h 77"/>
              <a:gd name="T26" fmla="*/ 2147483647 w 92"/>
              <a:gd name="T27" fmla="*/ 2147483647 h 77"/>
              <a:gd name="T28" fmla="*/ 2147483647 w 92"/>
              <a:gd name="T29" fmla="*/ 2147483647 h 77"/>
              <a:gd name="T30" fmla="*/ 2147483647 w 92"/>
              <a:gd name="T31" fmla="*/ 2147483647 h 77"/>
              <a:gd name="T32" fmla="*/ 2147483647 w 92"/>
              <a:gd name="T33" fmla="*/ 2147483647 h 77"/>
              <a:gd name="T34" fmla="*/ 2147483647 w 92"/>
              <a:gd name="T35" fmla="*/ 2147483647 h 77"/>
              <a:gd name="T36" fmla="*/ 2147483647 w 92"/>
              <a:gd name="T37" fmla="*/ 2147483647 h 77"/>
              <a:gd name="T38" fmla="*/ 2147483647 w 92"/>
              <a:gd name="T39" fmla="*/ 2147483647 h 77"/>
              <a:gd name="T40" fmla="*/ 2147483647 w 92"/>
              <a:gd name="T41" fmla="*/ 2147483647 h 77"/>
              <a:gd name="T42" fmla="*/ 2147483647 w 92"/>
              <a:gd name="T43" fmla="*/ 2147483647 h 77"/>
              <a:gd name="T44" fmla="*/ 2147483647 w 92"/>
              <a:gd name="T45" fmla="*/ 2147483647 h 77"/>
              <a:gd name="T46" fmla="*/ 2147483647 w 92"/>
              <a:gd name="T47" fmla="*/ 2147483647 h 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92"/>
              <a:gd name="T73" fmla="*/ 0 h 77"/>
              <a:gd name="T74" fmla="*/ 92 w 92"/>
              <a:gd name="T75" fmla="*/ 77 h 7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92" h="77">
                <a:moveTo>
                  <a:pt x="90" y="67"/>
                </a:moveTo>
                <a:lnTo>
                  <a:pt x="92" y="71"/>
                </a:lnTo>
                <a:lnTo>
                  <a:pt x="91" y="62"/>
                </a:lnTo>
                <a:lnTo>
                  <a:pt x="76" y="57"/>
                </a:lnTo>
                <a:lnTo>
                  <a:pt x="70" y="42"/>
                </a:lnTo>
                <a:lnTo>
                  <a:pt x="70" y="33"/>
                </a:lnTo>
                <a:lnTo>
                  <a:pt x="63" y="26"/>
                </a:lnTo>
                <a:lnTo>
                  <a:pt x="48" y="24"/>
                </a:lnTo>
                <a:lnTo>
                  <a:pt x="38" y="19"/>
                </a:lnTo>
                <a:lnTo>
                  <a:pt x="21" y="4"/>
                </a:lnTo>
                <a:lnTo>
                  <a:pt x="20" y="0"/>
                </a:lnTo>
                <a:lnTo>
                  <a:pt x="14" y="0"/>
                </a:lnTo>
                <a:lnTo>
                  <a:pt x="0" y="12"/>
                </a:lnTo>
                <a:lnTo>
                  <a:pt x="10" y="12"/>
                </a:lnTo>
                <a:lnTo>
                  <a:pt x="31" y="31"/>
                </a:lnTo>
                <a:lnTo>
                  <a:pt x="33" y="39"/>
                </a:lnTo>
                <a:lnTo>
                  <a:pt x="42" y="44"/>
                </a:lnTo>
                <a:lnTo>
                  <a:pt x="54" y="45"/>
                </a:lnTo>
                <a:lnTo>
                  <a:pt x="64" y="54"/>
                </a:lnTo>
                <a:lnTo>
                  <a:pt x="68" y="61"/>
                </a:lnTo>
                <a:lnTo>
                  <a:pt x="71" y="70"/>
                </a:lnTo>
                <a:lnTo>
                  <a:pt x="77" y="75"/>
                </a:lnTo>
                <a:lnTo>
                  <a:pt x="90" y="77"/>
                </a:lnTo>
                <a:lnTo>
                  <a:pt x="90" y="67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6" name="Freeform 134"/>
          <p:cNvSpPr>
            <a:spLocks/>
          </p:cNvSpPr>
          <p:nvPr/>
        </p:nvSpPr>
        <p:spPr bwMode="auto">
          <a:xfrm>
            <a:off x="5046663" y="3292475"/>
            <a:ext cx="36512" cy="31750"/>
          </a:xfrm>
          <a:custGeom>
            <a:avLst/>
            <a:gdLst>
              <a:gd name="T0" fmla="*/ 2147483647 w 92"/>
              <a:gd name="T1" fmla="*/ 2147483647 h 77"/>
              <a:gd name="T2" fmla="*/ 2147483647 w 92"/>
              <a:gd name="T3" fmla="*/ 2147483647 h 77"/>
              <a:gd name="T4" fmla="*/ 2147483647 w 92"/>
              <a:gd name="T5" fmla="*/ 2147483647 h 77"/>
              <a:gd name="T6" fmla="*/ 2147483647 w 92"/>
              <a:gd name="T7" fmla="*/ 2147483647 h 77"/>
              <a:gd name="T8" fmla="*/ 2147483647 w 92"/>
              <a:gd name="T9" fmla="*/ 2147483647 h 77"/>
              <a:gd name="T10" fmla="*/ 2147483647 w 92"/>
              <a:gd name="T11" fmla="*/ 2147483647 h 77"/>
              <a:gd name="T12" fmla="*/ 2147483647 w 92"/>
              <a:gd name="T13" fmla="*/ 2147483647 h 77"/>
              <a:gd name="T14" fmla="*/ 2147483647 w 92"/>
              <a:gd name="T15" fmla="*/ 2147483647 h 77"/>
              <a:gd name="T16" fmla="*/ 2147483647 w 92"/>
              <a:gd name="T17" fmla="*/ 2147483647 h 77"/>
              <a:gd name="T18" fmla="*/ 2147483647 w 92"/>
              <a:gd name="T19" fmla="*/ 2147483647 h 77"/>
              <a:gd name="T20" fmla="*/ 2147483647 w 92"/>
              <a:gd name="T21" fmla="*/ 0 h 77"/>
              <a:gd name="T22" fmla="*/ 2147483647 w 92"/>
              <a:gd name="T23" fmla="*/ 0 h 77"/>
              <a:gd name="T24" fmla="*/ 0 w 92"/>
              <a:gd name="T25" fmla="*/ 2147483647 h 77"/>
              <a:gd name="T26" fmla="*/ 2147483647 w 92"/>
              <a:gd name="T27" fmla="*/ 2147483647 h 77"/>
              <a:gd name="T28" fmla="*/ 2147483647 w 92"/>
              <a:gd name="T29" fmla="*/ 2147483647 h 77"/>
              <a:gd name="T30" fmla="*/ 2147483647 w 92"/>
              <a:gd name="T31" fmla="*/ 2147483647 h 77"/>
              <a:gd name="T32" fmla="*/ 2147483647 w 92"/>
              <a:gd name="T33" fmla="*/ 2147483647 h 77"/>
              <a:gd name="T34" fmla="*/ 2147483647 w 92"/>
              <a:gd name="T35" fmla="*/ 2147483647 h 77"/>
              <a:gd name="T36" fmla="*/ 2147483647 w 92"/>
              <a:gd name="T37" fmla="*/ 2147483647 h 77"/>
              <a:gd name="T38" fmla="*/ 2147483647 w 92"/>
              <a:gd name="T39" fmla="*/ 2147483647 h 77"/>
              <a:gd name="T40" fmla="*/ 2147483647 w 92"/>
              <a:gd name="T41" fmla="*/ 2147483647 h 77"/>
              <a:gd name="T42" fmla="*/ 2147483647 w 92"/>
              <a:gd name="T43" fmla="*/ 2147483647 h 77"/>
              <a:gd name="T44" fmla="*/ 2147483647 w 92"/>
              <a:gd name="T45" fmla="*/ 2147483647 h 77"/>
              <a:gd name="T46" fmla="*/ 2147483647 w 92"/>
              <a:gd name="T47" fmla="*/ 2147483647 h 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92"/>
              <a:gd name="T73" fmla="*/ 0 h 77"/>
              <a:gd name="T74" fmla="*/ 92 w 92"/>
              <a:gd name="T75" fmla="*/ 77 h 7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92" h="77">
                <a:moveTo>
                  <a:pt x="90" y="67"/>
                </a:moveTo>
                <a:lnTo>
                  <a:pt x="92" y="71"/>
                </a:lnTo>
                <a:lnTo>
                  <a:pt x="91" y="62"/>
                </a:lnTo>
                <a:lnTo>
                  <a:pt x="76" y="57"/>
                </a:lnTo>
                <a:lnTo>
                  <a:pt x="70" y="42"/>
                </a:lnTo>
                <a:lnTo>
                  <a:pt x="70" y="33"/>
                </a:lnTo>
                <a:lnTo>
                  <a:pt x="63" y="26"/>
                </a:lnTo>
                <a:lnTo>
                  <a:pt x="48" y="24"/>
                </a:lnTo>
                <a:lnTo>
                  <a:pt x="38" y="19"/>
                </a:lnTo>
                <a:lnTo>
                  <a:pt x="21" y="4"/>
                </a:lnTo>
                <a:lnTo>
                  <a:pt x="20" y="0"/>
                </a:lnTo>
                <a:lnTo>
                  <a:pt x="14" y="0"/>
                </a:lnTo>
                <a:lnTo>
                  <a:pt x="0" y="12"/>
                </a:lnTo>
                <a:lnTo>
                  <a:pt x="10" y="12"/>
                </a:lnTo>
                <a:lnTo>
                  <a:pt x="31" y="31"/>
                </a:lnTo>
                <a:lnTo>
                  <a:pt x="33" y="39"/>
                </a:lnTo>
                <a:lnTo>
                  <a:pt x="42" y="44"/>
                </a:lnTo>
                <a:lnTo>
                  <a:pt x="54" y="45"/>
                </a:lnTo>
                <a:lnTo>
                  <a:pt x="64" y="54"/>
                </a:lnTo>
                <a:lnTo>
                  <a:pt x="68" y="61"/>
                </a:lnTo>
                <a:lnTo>
                  <a:pt x="71" y="70"/>
                </a:lnTo>
                <a:lnTo>
                  <a:pt x="77" y="75"/>
                </a:lnTo>
                <a:lnTo>
                  <a:pt x="90" y="77"/>
                </a:lnTo>
                <a:lnTo>
                  <a:pt x="90" y="6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7" name="Freeform 135"/>
          <p:cNvSpPr>
            <a:spLocks/>
          </p:cNvSpPr>
          <p:nvPr/>
        </p:nvSpPr>
        <p:spPr bwMode="auto">
          <a:xfrm>
            <a:off x="4972050" y="3270250"/>
            <a:ext cx="9525" cy="12700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0 h 29"/>
              <a:gd name="T8" fmla="*/ 0 w 23"/>
              <a:gd name="T9" fmla="*/ 2147483647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2147483647 w 23"/>
              <a:gd name="T15" fmla="*/ 2147483647 h 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"/>
              <a:gd name="T25" fmla="*/ 0 h 29"/>
              <a:gd name="T26" fmla="*/ 23 w 23"/>
              <a:gd name="T27" fmla="*/ 29 h 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" h="29">
                <a:moveTo>
                  <a:pt x="22" y="28"/>
                </a:moveTo>
                <a:lnTo>
                  <a:pt x="23" y="24"/>
                </a:lnTo>
                <a:lnTo>
                  <a:pt x="13" y="5"/>
                </a:lnTo>
                <a:lnTo>
                  <a:pt x="6" y="0"/>
                </a:lnTo>
                <a:lnTo>
                  <a:pt x="0" y="2"/>
                </a:lnTo>
                <a:lnTo>
                  <a:pt x="9" y="21"/>
                </a:lnTo>
                <a:lnTo>
                  <a:pt x="15" y="29"/>
                </a:lnTo>
                <a:lnTo>
                  <a:pt x="22" y="28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8" name="Freeform 136"/>
          <p:cNvSpPr>
            <a:spLocks/>
          </p:cNvSpPr>
          <p:nvPr/>
        </p:nvSpPr>
        <p:spPr bwMode="auto">
          <a:xfrm>
            <a:off x="4972050" y="3270250"/>
            <a:ext cx="9525" cy="12700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0 h 29"/>
              <a:gd name="T8" fmla="*/ 0 w 23"/>
              <a:gd name="T9" fmla="*/ 2147483647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2147483647 w 23"/>
              <a:gd name="T15" fmla="*/ 2147483647 h 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"/>
              <a:gd name="T25" fmla="*/ 0 h 29"/>
              <a:gd name="T26" fmla="*/ 23 w 23"/>
              <a:gd name="T27" fmla="*/ 29 h 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" h="29">
                <a:moveTo>
                  <a:pt x="22" y="28"/>
                </a:moveTo>
                <a:lnTo>
                  <a:pt x="23" y="24"/>
                </a:lnTo>
                <a:lnTo>
                  <a:pt x="13" y="5"/>
                </a:lnTo>
                <a:lnTo>
                  <a:pt x="6" y="0"/>
                </a:lnTo>
                <a:lnTo>
                  <a:pt x="0" y="2"/>
                </a:lnTo>
                <a:lnTo>
                  <a:pt x="9" y="21"/>
                </a:lnTo>
                <a:lnTo>
                  <a:pt x="15" y="29"/>
                </a:lnTo>
                <a:lnTo>
                  <a:pt x="22" y="2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9" name="Freeform 137"/>
          <p:cNvSpPr>
            <a:spLocks/>
          </p:cNvSpPr>
          <p:nvPr/>
        </p:nvSpPr>
        <p:spPr bwMode="auto">
          <a:xfrm>
            <a:off x="5768975" y="3614738"/>
            <a:ext cx="20638" cy="11112"/>
          </a:xfrm>
          <a:custGeom>
            <a:avLst/>
            <a:gdLst>
              <a:gd name="T0" fmla="*/ 2147483647 w 52"/>
              <a:gd name="T1" fmla="*/ 2147483647 h 27"/>
              <a:gd name="T2" fmla="*/ 2147483647 w 52"/>
              <a:gd name="T3" fmla="*/ 0 h 27"/>
              <a:gd name="T4" fmla="*/ 2147483647 w 52"/>
              <a:gd name="T5" fmla="*/ 2147483647 h 27"/>
              <a:gd name="T6" fmla="*/ 2147483647 w 52"/>
              <a:gd name="T7" fmla="*/ 2147483647 h 27"/>
              <a:gd name="T8" fmla="*/ 0 w 52"/>
              <a:gd name="T9" fmla="*/ 2147483647 h 27"/>
              <a:gd name="T10" fmla="*/ 2147483647 w 52"/>
              <a:gd name="T11" fmla="*/ 2147483647 h 27"/>
              <a:gd name="T12" fmla="*/ 2147483647 w 52"/>
              <a:gd name="T13" fmla="*/ 2147483647 h 27"/>
              <a:gd name="T14" fmla="*/ 2147483647 w 52"/>
              <a:gd name="T15" fmla="*/ 2147483647 h 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"/>
              <a:gd name="T25" fmla="*/ 0 h 27"/>
              <a:gd name="T26" fmla="*/ 52 w 52"/>
              <a:gd name="T27" fmla="*/ 27 h 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" h="27">
                <a:moveTo>
                  <a:pt x="52" y="1"/>
                </a:moveTo>
                <a:lnTo>
                  <a:pt x="47" y="0"/>
                </a:lnTo>
                <a:lnTo>
                  <a:pt x="29" y="1"/>
                </a:lnTo>
                <a:lnTo>
                  <a:pt x="24" y="10"/>
                </a:lnTo>
                <a:lnTo>
                  <a:pt x="0" y="23"/>
                </a:lnTo>
                <a:lnTo>
                  <a:pt x="1" y="27"/>
                </a:lnTo>
                <a:lnTo>
                  <a:pt x="29" y="20"/>
                </a:lnTo>
                <a:lnTo>
                  <a:pt x="52" y="1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0" name="Freeform 138"/>
          <p:cNvSpPr>
            <a:spLocks/>
          </p:cNvSpPr>
          <p:nvPr/>
        </p:nvSpPr>
        <p:spPr bwMode="auto">
          <a:xfrm>
            <a:off x="5768975" y="3614738"/>
            <a:ext cx="20638" cy="11112"/>
          </a:xfrm>
          <a:custGeom>
            <a:avLst/>
            <a:gdLst>
              <a:gd name="T0" fmla="*/ 2147483647 w 52"/>
              <a:gd name="T1" fmla="*/ 2147483647 h 27"/>
              <a:gd name="T2" fmla="*/ 2147483647 w 52"/>
              <a:gd name="T3" fmla="*/ 0 h 27"/>
              <a:gd name="T4" fmla="*/ 2147483647 w 52"/>
              <a:gd name="T5" fmla="*/ 2147483647 h 27"/>
              <a:gd name="T6" fmla="*/ 2147483647 w 52"/>
              <a:gd name="T7" fmla="*/ 2147483647 h 27"/>
              <a:gd name="T8" fmla="*/ 0 w 52"/>
              <a:gd name="T9" fmla="*/ 2147483647 h 27"/>
              <a:gd name="T10" fmla="*/ 2147483647 w 52"/>
              <a:gd name="T11" fmla="*/ 2147483647 h 27"/>
              <a:gd name="T12" fmla="*/ 2147483647 w 52"/>
              <a:gd name="T13" fmla="*/ 2147483647 h 27"/>
              <a:gd name="T14" fmla="*/ 2147483647 w 52"/>
              <a:gd name="T15" fmla="*/ 2147483647 h 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"/>
              <a:gd name="T25" fmla="*/ 0 h 27"/>
              <a:gd name="T26" fmla="*/ 52 w 52"/>
              <a:gd name="T27" fmla="*/ 27 h 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" h="27">
                <a:moveTo>
                  <a:pt x="52" y="1"/>
                </a:moveTo>
                <a:lnTo>
                  <a:pt x="47" y="0"/>
                </a:lnTo>
                <a:lnTo>
                  <a:pt x="29" y="1"/>
                </a:lnTo>
                <a:lnTo>
                  <a:pt x="24" y="10"/>
                </a:lnTo>
                <a:lnTo>
                  <a:pt x="0" y="23"/>
                </a:lnTo>
                <a:lnTo>
                  <a:pt x="1" y="27"/>
                </a:lnTo>
                <a:lnTo>
                  <a:pt x="29" y="20"/>
                </a:lnTo>
                <a:lnTo>
                  <a:pt x="52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1" name="Freeform 139"/>
          <p:cNvSpPr>
            <a:spLocks/>
          </p:cNvSpPr>
          <p:nvPr/>
        </p:nvSpPr>
        <p:spPr bwMode="auto">
          <a:xfrm>
            <a:off x="5843588" y="3767138"/>
            <a:ext cx="6350" cy="11112"/>
          </a:xfrm>
          <a:custGeom>
            <a:avLst/>
            <a:gdLst>
              <a:gd name="T0" fmla="*/ 2147483647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2147483647 h 26"/>
              <a:gd name="T6" fmla="*/ 2147483647 w 18"/>
              <a:gd name="T7" fmla="*/ 2147483647 h 26"/>
              <a:gd name="T8" fmla="*/ 2147483647 w 18"/>
              <a:gd name="T9" fmla="*/ 2147483647 h 26"/>
              <a:gd name="T10" fmla="*/ 2147483647 w 18"/>
              <a:gd name="T11" fmla="*/ 2147483647 h 26"/>
              <a:gd name="T12" fmla="*/ 2147483647 w 18"/>
              <a:gd name="T13" fmla="*/ 2147483647 h 26"/>
              <a:gd name="T14" fmla="*/ 2147483647 w 18"/>
              <a:gd name="T15" fmla="*/ 2147483647 h 26"/>
              <a:gd name="T16" fmla="*/ 2147483647 w 18"/>
              <a:gd name="T17" fmla="*/ 2147483647 h 26"/>
              <a:gd name="T18" fmla="*/ 2147483647 w 18"/>
              <a:gd name="T19" fmla="*/ 2147483647 h 26"/>
              <a:gd name="T20" fmla="*/ 2147483647 w 18"/>
              <a:gd name="T21" fmla="*/ 0 h 26"/>
              <a:gd name="T22" fmla="*/ 2147483647 w 18"/>
              <a:gd name="T23" fmla="*/ 2147483647 h 26"/>
              <a:gd name="T24" fmla="*/ 2147483647 w 18"/>
              <a:gd name="T25" fmla="*/ 2147483647 h 26"/>
              <a:gd name="T26" fmla="*/ 2147483647 w 18"/>
              <a:gd name="T27" fmla="*/ 2147483647 h 26"/>
              <a:gd name="T28" fmla="*/ 2147483647 w 18"/>
              <a:gd name="T29" fmla="*/ 2147483647 h 26"/>
              <a:gd name="T30" fmla="*/ 0 w 18"/>
              <a:gd name="T31" fmla="*/ 2147483647 h 26"/>
              <a:gd name="T32" fmla="*/ 2147483647 w 18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26"/>
              <a:gd name="T53" fmla="*/ 18 w 18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26">
                <a:moveTo>
                  <a:pt x="2" y="26"/>
                </a:moveTo>
                <a:lnTo>
                  <a:pt x="3" y="25"/>
                </a:lnTo>
                <a:lnTo>
                  <a:pt x="5" y="25"/>
                </a:lnTo>
                <a:lnTo>
                  <a:pt x="9" y="20"/>
                </a:lnTo>
                <a:lnTo>
                  <a:pt x="9" y="17"/>
                </a:lnTo>
                <a:lnTo>
                  <a:pt x="10" y="15"/>
                </a:lnTo>
                <a:lnTo>
                  <a:pt x="18" y="9"/>
                </a:lnTo>
                <a:lnTo>
                  <a:pt x="18" y="6"/>
                </a:lnTo>
                <a:lnTo>
                  <a:pt x="16" y="6"/>
                </a:lnTo>
                <a:lnTo>
                  <a:pt x="18" y="1"/>
                </a:lnTo>
                <a:lnTo>
                  <a:pt x="17" y="0"/>
                </a:lnTo>
                <a:lnTo>
                  <a:pt x="13" y="1"/>
                </a:lnTo>
                <a:lnTo>
                  <a:pt x="8" y="12"/>
                </a:lnTo>
                <a:lnTo>
                  <a:pt x="3" y="16"/>
                </a:lnTo>
                <a:lnTo>
                  <a:pt x="3" y="19"/>
                </a:lnTo>
                <a:lnTo>
                  <a:pt x="0" y="24"/>
                </a:lnTo>
                <a:lnTo>
                  <a:pt x="2" y="26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2" name="Freeform 140"/>
          <p:cNvSpPr>
            <a:spLocks/>
          </p:cNvSpPr>
          <p:nvPr/>
        </p:nvSpPr>
        <p:spPr bwMode="auto">
          <a:xfrm>
            <a:off x="5843588" y="3767138"/>
            <a:ext cx="6350" cy="11112"/>
          </a:xfrm>
          <a:custGeom>
            <a:avLst/>
            <a:gdLst>
              <a:gd name="T0" fmla="*/ 2147483647 w 18"/>
              <a:gd name="T1" fmla="*/ 2147483647 h 26"/>
              <a:gd name="T2" fmla="*/ 2147483647 w 18"/>
              <a:gd name="T3" fmla="*/ 2147483647 h 26"/>
              <a:gd name="T4" fmla="*/ 2147483647 w 18"/>
              <a:gd name="T5" fmla="*/ 2147483647 h 26"/>
              <a:gd name="T6" fmla="*/ 2147483647 w 18"/>
              <a:gd name="T7" fmla="*/ 2147483647 h 26"/>
              <a:gd name="T8" fmla="*/ 2147483647 w 18"/>
              <a:gd name="T9" fmla="*/ 2147483647 h 26"/>
              <a:gd name="T10" fmla="*/ 2147483647 w 18"/>
              <a:gd name="T11" fmla="*/ 2147483647 h 26"/>
              <a:gd name="T12" fmla="*/ 2147483647 w 18"/>
              <a:gd name="T13" fmla="*/ 2147483647 h 26"/>
              <a:gd name="T14" fmla="*/ 2147483647 w 18"/>
              <a:gd name="T15" fmla="*/ 2147483647 h 26"/>
              <a:gd name="T16" fmla="*/ 2147483647 w 18"/>
              <a:gd name="T17" fmla="*/ 2147483647 h 26"/>
              <a:gd name="T18" fmla="*/ 2147483647 w 18"/>
              <a:gd name="T19" fmla="*/ 2147483647 h 26"/>
              <a:gd name="T20" fmla="*/ 2147483647 w 18"/>
              <a:gd name="T21" fmla="*/ 0 h 26"/>
              <a:gd name="T22" fmla="*/ 2147483647 w 18"/>
              <a:gd name="T23" fmla="*/ 2147483647 h 26"/>
              <a:gd name="T24" fmla="*/ 2147483647 w 18"/>
              <a:gd name="T25" fmla="*/ 2147483647 h 26"/>
              <a:gd name="T26" fmla="*/ 2147483647 w 18"/>
              <a:gd name="T27" fmla="*/ 2147483647 h 26"/>
              <a:gd name="T28" fmla="*/ 2147483647 w 18"/>
              <a:gd name="T29" fmla="*/ 2147483647 h 26"/>
              <a:gd name="T30" fmla="*/ 0 w 18"/>
              <a:gd name="T31" fmla="*/ 2147483647 h 26"/>
              <a:gd name="T32" fmla="*/ 2147483647 w 18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26"/>
              <a:gd name="T53" fmla="*/ 18 w 18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26">
                <a:moveTo>
                  <a:pt x="2" y="26"/>
                </a:moveTo>
                <a:lnTo>
                  <a:pt x="3" y="25"/>
                </a:lnTo>
                <a:lnTo>
                  <a:pt x="5" y="25"/>
                </a:lnTo>
                <a:lnTo>
                  <a:pt x="9" y="20"/>
                </a:lnTo>
                <a:lnTo>
                  <a:pt x="9" y="17"/>
                </a:lnTo>
                <a:lnTo>
                  <a:pt x="10" y="15"/>
                </a:lnTo>
                <a:lnTo>
                  <a:pt x="18" y="9"/>
                </a:lnTo>
                <a:lnTo>
                  <a:pt x="18" y="6"/>
                </a:lnTo>
                <a:lnTo>
                  <a:pt x="16" y="6"/>
                </a:lnTo>
                <a:lnTo>
                  <a:pt x="18" y="1"/>
                </a:lnTo>
                <a:lnTo>
                  <a:pt x="17" y="0"/>
                </a:lnTo>
                <a:lnTo>
                  <a:pt x="13" y="1"/>
                </a:lnTo>
                <a:lnTo>
                  <a:pt x="8" y="12"/>
                </a:lnTo>
                <a:lnTo>
                  <a:pt x="3" y="16"/>
                </a:lnTo>
                <a:lnTo>
                  <a:pt x="3" y="19"/>
                </a:lnTo>
                <a:lnTo>
                  <a:pt x="0" y="24"/>
                </a:lnTo>
                <a:lnTo>
                  <a:pt x="2" y="2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3" name="Freeform 141"/>
          <p:cNvSpPr>
            <a:spLocks/>
          </p:cNvSpPr>
          <p:nvPr/>
        </p:nvSpPr>
        <p:spPr bwMode="auto">
          <a:xfrm>
            <a:off x="6604000" y="3933825"/>
            <a:ext cx="9525" cy="46038"/>
          </a:xfrm>
          <a:custGeom>
            <a:avLst/>
            <a:gdLst>
              <a:gd name="T0" fmla="*/ 2147483647 w 25"/>
              <a:gd name="T1" fmla="*/ 0 h 114"/>
              <a:gd name="T2" fmla="*/ 0 w 25"/>
              <a:gd name="T3" fmla="*/ 2147483647 h 114"/>
              <a:gd name="T4" fmla="*/ 2147483647 w 25"/>
              <a:gd name="T5" fmla="*/ 2147483647 h 114"/>
              <a:gd name="T6" fmla="*/ 2147483647 w 25"/>
              <a:gd name="T7" fmla="*/ 2147483647 h 114"/>
              <a:gd name="T8" fmla="*/ 2147483647 w 25"/>
              <a:gd name="T9" fmla="*/ 2147483647 h 114"/>
              <a:gd name="T10" fmla="*/ 2147483647 w 25"/>
              <a:gd name="T11" fmla="*/ 2147483647 h 114"/>
              <a:gd name="T12" fmla="*/ 2147483647 w 25"/>
              <a:gd name="T13" fmla="*/ 2147483647 h 114"/>
              <a:gd name="T14" fmla="*/ 2147483647 w 25"/>
              <a:gd name="T15" fmla="*/ 2147483647 h 114"/>
              <a:gd name="T16" fmla="*/ 2147483647 w 25"/>
              <a:gd name="T17" fmla="*/ 2147483647 h 114"/>
              <a:gd name="T18" fmla="*/ 2147483647 w 25"/>
              <a:gd name="T19" fmla="*/ 2147483647 h 114"/>
              <a:gd name="T20" fmla="*/ 2147483647 w 25"/>
              <a:gd name="T21" fmla="*/ 0 h 114"/>
              <a:gd name="T22" fmla="*/ 2147483647 w 25"/>
              <a:gd name="T23" fmla="*/ 0 h 1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"/>
              <a:gd name="T37" fmla="*/ 0 h 114"/>
              <a:gd name="T38" fmla="*/ 25 w 25"/>
              <a:gd name="T39" fmla="*/ 114 h 1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" h="114">
                <a:moveTo>
                  <a:pt x="21" y="0"/>
                </a:moveTo>
                <a:lnTo>
                  <a:pt x="0" y="94"/>
                </a:lnTo>
                <a:lnTo>
                  <a:pt x="1" y="108"/>
                </a:lnTo>
                <a:lnTo>
                  <a:pt x="6" y="114"/>
                </a:lnTo>
                <a:lnTo>
                  <a:pt x="11" y="113"/>
                </a:lnTo>
                <a:lnTo>
                  <a:pt x="9" y="105"/>
                </a:lnTo>
                <a:lnTo>
                  <a:pt x="21" y="43"/>
                </a:lnTo>
                <a:lnTo>
                  <a:pt x="19" y="36"/>
                </a:lnTo>
                <a:lnTo>
                  <a:pt x="19" y="29"/>
                </a:lnTo>
                <a:lnTo>
                  <a:pt x="24" y="25"/>
                </a:lnTo>
                <a:lnTo>
                  <a:pt x="25" y="0"/>
                </a:lnTo>
                <a:lnTo>
                  <a:pt x="21" y="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4" name="Freeform 142"/>
          <p:cNvSpPr>
            <a:spLocks/>
          </p:cNvSpPr>
          <p:nvPr/>
        </p:nvSpPr>
        <p:spPr bwMode="auto">
          <a:xfrm>
            <a:off x="6604000" y="3933825"/>
            <a:ext cx="9525" cy="46038"/>
          </a:xfrm>
          <a:custGeom>
            <a:avLst/>
            <a:gdLst>
              <a:gd name="T0" fmla="*/ 2147483647 w 25"/>
              <a:gd name="T1" fmla="*/ 0 h 114"/>
              <a:gd name="T2" fmla="*/ 0 w 25"/>
              <a:gd name="T3" fmla="*/ 2147483647 h 114"/>
              <a:gd name="T4" fmla="*/ 2147483647 w 25"/>
              <a:gd name="T5" fmla="*/ 2147483647 h 114"/>
              <a:gd name="T6" fmla="*/ 2147483647 w 25"/>
              <a:gd name="T7" fmla="*/ 2147483647 h 114"/>
              <a:gd name="T8" fmla="*/ 2147483647 w 25"/>
              <a:gd name="T9" fmla="*/ 2147483647 h 114"/>
              <a:gd name="T10" fmla="*/ 2147483647 w 25"/>
              <a:gd name="T11" fmla="*/ 2147483647 h 114"/>
              <a:gd name="T12" fmla="*/ 2147483647 w 25"/>
              <a:gd name="T13" fmla="*/ 2147483647 h 114"/>
              <a:gd name="T14" fmla="*/ 2147483647 w 25"/>
              <a:gd name="T15" fmla="*/ 2147483647 h 114"/>
              <a:gd name="T16" fmla="*/ 2147483647 w 25"/>
              <a:gd name="T17" fmla="*/ 2147483647 h 114"/>
              <a:gd name="T18" fmla="*/ 2147483647 w 25"/>
              <a:gd name="T19" fmla="*/ 2147483647 h 114"/>
              <a:gd name="T20" fmla="*/ 2147483647 w 25"/>
              <a:gd name="T21" fmla="*/ 0 h 114"/>
              <a:gd name="T22" fmla="*/ 2147483647 w 25"/>
              <a:gd name="T23" fmla="*/ 0 h 1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"/>
              <a:gd name="T37" fmla="*/ 0 h 114"/>
              <a:gd name="T38" fmla="*/ 25 w 25"/>
              <a:gd name="T39" fmla="*/ 114 h 1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" h="114">
                <a:moveTo>
                  <a:pt x="21" y="0"/>
                </a:moveTo>
                <a:lnTo>
                  <a:pt x="0" y="94"/>
                </a:lnTo>
                <a:lnTo>
                  <a:pt x="1" y="108"/>
                </a:lnTo>
                <a:lnTo>
                  <a:pt x="6" y="114"/>
                </a:lnTo>
                <a:lnTo>
                  <a:pt x="11" y="113"/>
                </a:lnTo>
                <a:lnTo>
                  <a:pt x="9" y="105"/>
                </a:lnTo>
                <a:lnTo>
                  <a:pt x="21" y="43"/>
                </a:lnTo>
                <a:lnTo>
                  <a:pt x="19" y="36"/>
                </a:lnTo>
                <a:lnTo>
                  <a:pt x="19" y="29"/>
                </a:lnTo>
                <a:lnTo>
                  <a:pt x="24" y="25"/>
                </a:lnTo>
                <a:lnTo>
                  <a:pt x="25" y="0"/>
                </a:lnTo>
                <a:lnTo>
                  <a:pt x="21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" name="Freeform 143"/>
          <p:cNvSpPr>
            <a:spLocks/>
          </p:cNvSpPr>
          <p:nvPr/>
        </p:nvSpPr>
        <p:spPr bwMode="auto">
          <a:xfrm>
            <a:off x="6629400" y="4075113"/>
            <a:ext cx="4763" cy="11112"/>
          </a:xfrm>
          <a:custGeom>
            <a:avLst/>
            <a:gdLst>
              <a:gd name="T0" fmla="*/ 2147483647 w 12"/>
              <a:gd name="T1" fmla="*/ 2147483647 h 28"/>
              <a:gd name="T2" fmla="*/ 2147483647 w 12"/>
              <a:gd name="T3" fmla="*/ 2147483647 h 28"/>
              <a:gd name="T4" fmla="*/ 0 w 12"/>
              <a:gd name="T5" fmla="*/ 2147483647 h 28"/>
              <a:gd name="T6" fmla="*/ 0 w 12"/>
              <a:gd name="T7" fmla="*/ 2147483647 h 28"/>
              <a:gd name="T8" fmla="*/ 2147483647 w 12"/>
              <a:gd name="T9" fmla="*/ 2147483647 h 28"/>
              <a:gd name="T10" fmla="*/ 2147483647 w 12"/>
              <a:gd name="T11" fmla="*/ 2147483647 h 28"/>
              <a:gd name="T12" fmla="*/ 2147483647 w 12"/>
              <a:gd name="T13" fmla="*/ 2147483647 h 28"/>
              <a:gd name="T14" fmla="*/ 2147483647 w 12"/>
              <a:gd name="T15" fmla="*/ 0 h 28"/>
              <a:gd name="T16" fmla="*/ 2147483647 w 12"/>
              <a:gd name="T17" fmla="*/ 2147483647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28"/>
              <a:gd name="T29" fmla="*/ 12 w 12"/>
              <a:gd name="T30" fmla="*/ 28 h 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28">
                <a:moveTo>
                  <a:pt x="10" y="2"/>
                </a:moveTo>
                <a:lnTo>
                  <a:pt x="4" y="2"/>
                </a:lnTo>
                <a:lnTo>
                  <a:pt x="0" y="7"/>
                </a:lnTo>
                <a:lnTo>
                  <a:pt x="0" y="17"/>
                </a:lnTo>
                <a:lnTo>
                  <a:pt x="4" y="28"/>
                </a:lnTo>
                <a:lnTo>
                  <a:pt x="10" y="21"/>
                </a:lnTo>
                <a:lnTo>
                  <a:pt x="12" y="8"/>
                </a:lnTo>
                <a:lnTo>
                  <a:pt x="10" y="0"/>
                </a:lnTo>
                <a:lnTo>
                  <a:pt x="10" y="2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6" name="Freeform 144"/>
          <p:cNvSpPr>
            <a:spLocks/>
          </p:cNvSpPr>
          <p:nvPr/>
        </p:nvSpPr>
        <p:spPr bwMode="auto">
          <a:xfrm>
            <a:off x="6629400" y="4075113"/>
            <a:ext cx="4763" cy="11112"/>
          </a:xfrm>
          <a:custGeom>
            <a:avLst/>
            <a:gdLst>
              <a:gd name="T0" fmla="*/ 2147483647 w 12"/>
              <a:gd name="T1" fmla="*/ 2147483647 h 28"/>
              <a:gd name="T2" fmla="*/ 2147483647 w 12"/>
              <a:gd name="T3" fmla="*/ 2147483647 h 28"/>
              <a:gd name="T4" fmla="*/ 0 w 12"/>
              <a:gd name="T5" fmla="*/ 2147483647 h 28"/>
              <a:gd name="T6" fmla="*/ 0 w 12"/>
              <a:gd name="T7" fmla="*/ 2147483647 h 28"/>
              <a:gd name="T8" fmla="*/ 2147483647 w 12"/>
              <a:gd name="T9" fmla="*/ 2147483647 h 28"/>
              <a:gd name="T10" fmla="*/ 2147483647 w 12"/>
              <a:gd name="T11" fmla="*/ 2147483647 h 28"/>
              <a:gd name="T12" fmla="*/ 2147483647 w 12"/>
              <a:gd name="T13" fmla="*/ 2147483647 h 28"/>
              <a:gd name="T14" fmla="*/ 2147483647 w 12"/>
              <a:gd name="T15" fmla="*/ 0 h 28"/>
              <a:gd name="T16" fmla="*/ 2147483647 w 12"/>
              <a:gd name="T17" fmla="*/ 2147483647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28"/>
              <a:gd name="T29" fmla="*/ 12 w 12"/>
              <a:gd name="T30" fmla="*/ 28 h 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28">
                <a:moveTo>
                  <a:pt x="10" y="2"/>
                </a:moveTo>
                <a:lnTo>
                  <a:pt x="4" y="2"/>
                </a:lnTo>
                <a:lnTo>
                  <a:pt x="0" y="7"/>
                </a:lnTo>
                <a:lnTo>
                  <a:pt x="0" y="17"/>
                </a:lnTo>
                <a:lnTo>
                  <a:pt x="4" y="28"/>
                </a:lnTo>
                <a:lnTo>
                  <a:pt x="10" y="21"/>
                </a:lnTo>
                <a:lnTo>
                  <a:pt x="12" y="8"/>
                </a:lnTo>
                <a:lnTo>
                  <a:pt x="10" y="0"/>
                </a:lnTo>
                <a:lnTo>
                  <a:pt x="10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7" name="Freeform 145"/>
          <p:cNvSpPr>
            <a:spLocks/>
          </p:cNvSpPr>
          <p:nvPr/>
        </p:nvSpPr>
        <p:spPr bwMode="auto">
          <a:xfrm>
            <a:off x="6858000" y="4003675"/>
            <a:ext cx="4763" cy="7938"/>
          </a:xfrm>
          <a:custGeom>
            <a:avLst/>
            <a:gdLst>
              <a:gd name="T0" fmla="*/ 2147483647 w 10"/>
              <a:gd name="T1" fmla="*/ 0 h 19"/>
              <a:gd name="T2" fmla="*/ 2147483647 w 10"/>
              <a:gd name="T3" fmla="*/ 2147483647 h 19"/>
              <a:gd name="T4" fmla="*/ 2147483647 w 10"/>
              <a:gd name="T5" fmla="*/ 2147483647 h 19"/>
              <a:gd name="T6" fmla="*/ 2147483647 w 10"/>
              <a:gd name="T7" fmla="*/ 2147483647 h 19"/>
              <a:gd name="T8" fmla="*/ 0 w 10"/>
              <a:gd name="T9" fmla="*/ 2147483647 h 19"/>
              <a:gd name="T10" fmla="*/ 0 w 10"/>
              <a:gd name="T11" fmla="*/ 2147483647 h 19"/>
              <a:gd name="T12" fmla="*/ 2147483647 w 10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19"/>
              <a:gd name="T23" fmla="*/ 10 w 10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19">
                <a:moveTo>
                  <a:pt x="4" y="0"/>
                </a:moveTo>
                <a:lnTo>
                  <a:pt x="9" y="5"/>
                </a:lnTo>
                <a:lnTo>
                  <a:pt x="10" y="14"/>
                </a:lnTo>
                <a:lnTo>
                  <a:pt x="9" y="19"/>
                </a:lnTo>
                <a:lnTo>
                  <a:pt x="0" y="7"/>
                </a:lnTo>
                <a:lnTo>
                  <a:pt x="0" y="3"/>
                </a:lnTo>
                <a:lnTo>
                  <a:pt x="4" y="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8" name="Freeform 146"/>
          <p:cNvSpPr>
            <a:spLocks/>
          </p:cNvSpPr>
          <p:nvPr/>
        </p:nvSpPr>
        <p:spPr bwMode="auto">
          <a:xfrm>
            <a:off x="6858000" y="4003675"/>
            <a:ext cx="4763" cy="7938"/>
          </a:xfrm>
          <a:custGeom>
            <a:avLst/>
            <a:gdLst>
              <a:gd name="T0" fmla="*/ 2147483647 w 10"/>
              <a:gd name="T1" fmla="*/ 0 h 19"/>
              <a:gd name="T2" fmla="*/ 2147483647 w 10"/>
              <a:gd name="T3" fmla="*/ 2147483647 h 19"/>
              <a:gd name="T4" fmla="*/ 2147483647 w 10"/>
              <a:gd name="T5" fmla="*/ 2147483647 h 19"/>
              <a:gd name="T6" fmla="*/ 2147483647 w 10"/>
              <a:gd name="T7" fmla="*/ 2147483647 h 19"/>
              <a:gd name="T8" fmla="*/ 0 w 10"/>
              <a:gd name="T9" fmla="*/ 2147483647 h 19"/>
              <a:gd name="T10" fmla="*/ 0 w 10"/>
              <a:gd name="T11" fmla="*/ 2147483647 h 19"/>
              <a:gd name="T12" fmla="*/ 2147483647 w 10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19"/>
              <a:gd name="T23" fmla="*/ 10 w 10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19">
                <a:moveTo>
                  <a:pt x="4" y="0"/>
                </a:moveTo>
                <a:lnTo>
                  <a:pt x="9" y="5"/>
                </a:lnTo>
                <a:lnTo>
                  <a:pt x="10" y="14"/>
                </a:lnTo>
                <a:lnTo>
                  <a:pt x="9" y="19"/>
                </a:lnTo>
                <a:lnTo>
                  <a:pt x="0" y="7"/>
                </a:lnTo>
                <a:lnTo>
                  <a:pt x="0" y="3"/>
                </a:lnTo>
                <a:lnTo>
                  <a:pt x="4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9" name="Freeform 147"/>
          <p:cNvSpPr>
            <a:spLocks/>
          </p:cNvSpPr>
          <p:nvPr/>
        </p:nvSpPr>
        <p:spPr bwMode="auto">
          <a:xfrm>
            <a:off x="7423150" y="3424238"/>
            <a:ext cx="3175" cy="6350"/>
          </a:xfrm>
          <a:custGeom>
            <a:avLst/>
            <a:gdLst>
              <a:gd name="T0" fmla="*/ 2147483647 w 6"/>
              <a:gd name="T1" fmla="*/ 0 h 14"/>
              <a:gd name="T2" fmla="*/ 0 w 6"/>
              <a:gd name="T3" fmla="*/ 2147483647 h 14"/>
              <a:gd name="T4" fmla="*/ 2147483647 w 6"/>
              <a:gd name="T5" fmla="*/ 2147483647 h 14"/>
              <a:gd name="T6" fmla="*/ 2147483647 w 6"/>
              <a:gd name="T7" fmla="*/ 2147483647 h 14"/>
              <a:gd name="T8" fmla="*/ 2147483647 w 6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4"/>
              <a:gd name="T17" fmla="*/ 6 w 6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4">
                <a:moveTo>
                  <a:pt x="5" y="0"/>
                </a:moveTo>
                <a:lnTo>
                  <a:pt x="0" y="9"/>
                </a:lnTo>
                <a:lnTo>
                  <a:pt x="1" y="14"/>
                </a:lnTo>
                <a:lnTo>
                  <a:pt x="6" y="10"/>
                </a:lnTo>
                <a:lnTo>
                  <a:pt x="5" y="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20" name="Freeform 148"/>
          <p:cNvSpPr>
            <a:spLocks/>
          </p:cNvSpPr>
          <p:nvPr/>
        </p:nvSpPr>
        <p:spPr bwMode="auto">
          <a:xfrm>
            <a:off x="7423150" y="3424238"/>
            <a:ext cx="3175" cy="6350"/>
          </a:xfrm>
          <a:custGeom>
            <a:avLst/>
            <a:gdLst>
              <a:gd name="T0" fmla="*/ 2147483647 w 6"/>
              <a:gd name="T1" fmla="*/ 0 h 14"/>
              <a:gd name="T2" fmla="*/ 0 w 6"/>
              <a:gd name="T3" fmla="*/ 2147483647 h 14"/>
              <a:gd name="T4" fmla="*/ 2147483647 w 6"/>
              <a:gd name="T5" fmla="*/ 2147483647 h 14"/>
              <a:gd name="T6" fmla="*/ 2147483647 w 6"/>
              <a:gd name="T7" fmla="*/ 2147483647 h 14"/>
              <a:gd name="T8" fmla="*/ 2147483647 w 6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4"/>
              <a:gd name="T17" fmla="*/ 6 w 6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4">
                <a:moveTo>
                  <a:pt x="5" y="0"/>
                </a:moveTo>
                <a:lnTo>
                  <a:pt x="0" y="9"/>
                </a:lnTo>
                <a:lnTo>
                  <a:pt x="1" y="14"/>
                </a:lnTo>
                <a:lnTo>
                  <a:pt x="6" y="10"/>
                </a:lnTo>
                <a:lnTo>
                  <a:pt x="5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21" name="Freeform 149"/>
          <p:cNvSpPr>
            <a:spLocks/>
          </p:cNvSpPr>
          <p:nvPr/>
        </p:nvSpPr>
        <p:spPr bwMode="auto">
          <a:xfrm>
            <a:off x="7427913" y="3414713"/>
            <a:ext cx="3175" cy="9525"/>
          </a:xfrm>
          <a:custGeom>
            <a:avLst/>
            <a:gdLst>
              <a:gd name="T0" fmla="*/ 2147483647 w 7"/>
              <a:gd name="T1" fmla="*/ 0 h 23"/>
              <a:gd name="T2" fmla="*/ 2147483647 w 7"/>
              <a:gd name="T3" fmla="*/ 2147483647 h 23"/>
              <a:gd name="T4" fmla="*/ 2147483647 w 7"/>
              <a:gd name="T5" fmla="*/ 2147483647 h 23"/>
              <a:gd name="T6" fmla="*/ 2147483647 w 7"/>
              <a:gd name="T7" fmla="*/ 2147483647 h 23"/>
              <a:gd name="T8" fmla="*/ 0 w 7"/>
              <a:gd name="T9" fmla="*/ 2147483647 h 23"/>
              <a:gd name="T10" fmla="*/ 0 w 7"/>
              <a:gd name="T11" fmla="*/ 2147483647 h 23"/>
              <a:gd name="T12" fmla="*/ 2147483647 w 7"/>
              <a:gd name="T13" fmla="*/ 0 h 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23"/>
              <a:gd name="T23" fmla="*/ 7 w 7"/>
              <a:gd name="T24" fmla="*/ 23 h 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23">
                <a:moveTo>
                  <a:pt x="1" y="0"/>
                </a:moveTo>
                <a:lnTo>
                  <a:pt x="7" y="4"/>
                </a:lnTo>
                <a:lnTo>
                  <a:pt x="7" y="14"/>
                </a:lnTo>
                <a:lnTo>
                  <a:pt x="4" y="23"/>
                </a:lnTo>
                <a:lnTo>
                  <a:pt x="0" y="17"/>
                </a:lnTo>
                <a:lnTo>
                  <a:pt x="0" y="6"/>
                </a:lnTo>
                <a:lnTo>
                  <a:pt x="1" y="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22" name="Freeform 150"/>
          <p:cNvSpPr>
            <a:spLocks/>
          </p:cNvSpPr>
          <p:nvPr/>
        </p:nvSpPr>
        <p:spPr bwMode="auto">
          <a:xfrm>
            <a:off x="7427913" y="3414713"/>
            <a:ext cx="3175" cy="9525"/>
          </a:xfrm>
          <a:custGeom>
            <a:avLst/>
            <a:gdLst>
              <a:gd name="T0" fmla="*/ 2147483647 w 7"/>
              <a:gd name="T1" fmla="*/ 0 h 23"/>
              <a:gd name="T2" fmla="*/ 2147483647 w 7"/>
              <a:gd name="T3" fmla="*/ 2147483647 h 23"/>
              <a:gd name="T4" fmla="*/ 2147483647 w 7"/>
              <a:gd name="T5" fmla="*/ 2147483647 h 23"/>
              <a:gd name="T6" fmla="*/ 2147483647 w 7"/>
              <a:gd name="T7" fmla="*/ 2147483647 h 23"/>
              <a:gd name="T8" fmla="*/ 0 w 7"/>
              <a:gd name="T9" fmla="*/ 2147483647 h 23"/>
              <a:gd name="T10" fmla="*/ 0 w 7"/>
              <a:gd name="T11" fmla="*/ 2147483647 h 23"/>
              <a:gd name="T12" fmla="*/ 2147483647 w 7"/>
              <a:gd name="T13" fmla="*/ 0 h 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23"/>
              <a:gd name="T23" fmla="*/ 7 w 7"/>
              <a:gd name="T24" fmla="*/ 23 h 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23">
                <a:moveTo>
                  <a:pt x="1" y="0"/>
                </a:moveTo>
                <a:lnTo>
                  <a:pt x="7" y="4"/>
                </a:lnTo>
                <a:lnTo>
                  <a:pt x="7" y="14"/>
                </a:lnTo>
                <a:lnTo>
                  <a:pt x="4" y="23"/>
                </a:lnTo>
                <a:lnTo>
                  <a:pt x="0" y="17"/>
                </a:lnTo>
                <a:lnTo>
                  <a:pt x="0" y="6"/>
                </a:lnTo>
                <a:lnTo>
                  <a:pt x="1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23" name="Freeform 151"/>
          <p:cNvSpPr>
            <a:spLocks/>
          </p:cNvSpPr>
          <p:nvPr/>
        </p:nvSpPr>
        <p:spPr bwMode="auto">
          <a:xfrm>
            <a:off x="7461250" y="3335338"/>
            <a:ext cx="3175" cy="1587"/>
          </a:xfrm>
          <a:custGeom>
            <a:avLst/>
            <a:gdLst>
              <a:gd name="T0" fmla="*/ 2147483647 w 7"/>
              <a:gd name="T1" fmla="*/ 0 h 7"/>
              <a:gd name="T2" fmla="*/ 0 w 7"/>
              <a:gd name="T3" fmla="*/ 2147483647 h 7"/>
              <a:gd name="T4" fmla="*/ 0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2147483647 w 7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7"/>
              <a:gd name="T20" fmla="*/ 7 w 7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7">
                <a:moveTo>
                  <a:pt x="2" y="0"/>
                </a:moveTo>
                <a:lnTo>
                  <a:pt x="0" y="4"/>
                </a:lnTo>
                <a:lnTo>
                  <a:pt x="0" y="5"/>
                </a:lnTo>
                <a:lnTo>
                  <a:pt x="2" y="7"/>
                </a:lnTo>
                <a:lnTo>
                  <a:pt x="7" y="3"/>
                </a:lnTo>
                <a:lnTo>
                  <a:pt x="2" y="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24" name="Freeform 152"/>
          <p:cNvSpPr>
            <a:spLocks/>
          </p:cNvSpPr>
          <p:nvPr/>
        </p:nvSpPr>
        <p:spPr bwMode="auto">
          <a:xfrm>
            <a:off x="7461250" y="3335338"/>
            <a:ext cx="3175" cy="1587"/>
          </a:xfrm>
          <a:custGeom>
            <a:avLst/>
            <a:gdLst>
              <a:gd name="T0" fmla="*/ 2147483647 w 7"/>
              <a:gd name="T1" fmla="*/ 0 h 7"/>
              <a:gd name="T2" fmla="*/ 0 w 7"/>
              <a:gd name="T3" fmla="*/ 2147483647 h 7"/>
              <a:gd name="T4" fmla="*/ 0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2147483647 w 7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7"/>
              <a:gd name="T20" fmla="*/ 7 w 7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7">
                <a:moveTo>
                  <a:pt x="2" y="0"/>
                </a:moveTo>
                <a:lnTo>
                  <a:pt x="0" y="4"/>
                </a:lnTo>
                <a:lnTo>
                  <a:pt x="0" y="5"/>
                </a:lnTo>
                <a:lnTo>
                  <a:pt x="2" y="7"/>
                </a:lnTo>
                <a:lnTo>
                  <a:pt x="7" y="3"/>
                </a:lnTo>
                <a:lnTo>
                  <a:pt x="2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25" name="Freeform 153"/>
          <p:cNvSpPr>
            <a:spLocks/>
          </p:cNvSpPr>
          <p:nvPr/>
        </p:nvSpPr>
        <p:spPr bwMode="auto">
          <a:xfrm>
            <a:off x="7358063" y="3446463"/>
            <a:ext cx="14287" cy="7937"/>
          </a:xfrm>
          <a:custGeom>
            <a:avLst/>
            <a:gdLst>
              <a:gd name="T0" fmla="*/ 2147483647 w 40"/>
              <a:gd name="T1" fmla="*/ 2147483647 h 19"/>
              <a:gd name="T2" fmla="*/ 0 w 40"/>
              <a:gd name="T3" fmla="*/ 2147483647 h 19"/>
              <a:gd name="T4" fmla="*/ 0 w 40"/>
              <a:gd name="T5" fmla="*/ 2147483647 h 19"/>
              <a:gd name="T6" fmla="*/ 2147483647 w 40"/>
              <a:gd name="T7" fmla="*/ 2147483647 h 19"/>
              <a:gd name="T8" fmla="*/ 2147483647 w 40"/>
              <a:gd name="T9" fmla="*/ 2147483647 h 19"/>
              <a:gd name="T10" fmla="*/ 2147483647 w 40"/>
              <a:gd name="T11" fmla="*/ 0 h 19"/>
              <a:gd name="T12" fmla="*/ 2147483647 w 40"/>
              <a:gd name="T13" fmla="*/ 0 h 19"/>
              <a:gd name="T14" fmla="*/ 2147483647 w 40"/>
              <a:gd name="T15" fmla="*/ 2147483647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0"/>
              <a:gd name="T25" fmla="*/ 0 h 19"/>
              <a:gd name="T26" fmla="*/ 40 w 40"/>
              <a:gd name="T27" fmla="*/ 19 h 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" h="19">
                <a:moveTo>
                  <a:pt x="5" y="6"/>
                </a:moveTo>
                <a:lnTo>
                  <a:pt x="0" y="14"/>
                </a:lnTo>
                <a:lnTo>
                  <a:pt x="0" y="19"/>
                </a:lnTo>
                <a:lnTo>
                  <a:pt x="26" y="19"/>
                </a:lnTo>
                <a:lnTo>
                  <a:pt x="40" y="6"/>
                </a:lnTo>
                <a:lnTo>
                  <a:pt x="38" y="0"/>
                </a:lnTo>
                <a:lnTo>
                  <a:pt x="22" y="0"/>
                </a:lnTo>
                <a:lnTo>
                  <a:pt x="5" y="6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26" name="Freeform 154"/>
          <p:cNvSpPr>
            <a:spLocks/>
          </p:cNvSpPr>
          <p:nvPr/>
        </p:nvSpPr>
        <p:spPr bwMode="auto">
          <a:xfrm>
            <a:off x="7358063" y="3446463"/>
            <a:ext cx="14287" cy="7937"/>
          </a:xfrm>
          <a:custGeom>
            <a:avLst/>
            <a:gdLst>
              <a:gd name="T0" fmla="*/ 2147483647 w 40"/>
              <a:gd name="T1" fmla="*/ 2147483647 h 19"/>
              <a:gd name="T2" fmla="*/ 0 w 40"/>
              <a:gd name="T3" fmla="*/ 2147483647 h 19"/>
              <a:gd name="T4" fmla="*/ 0 w 40"/>
              <a:gd name="T5" fmla="*/ 2147483647 h 19"/>
              <a:gd name="T6" fmla="*/ 2147483647 w 40"/>
              <a:gd name="T7" fmla="*/ 2147483647 h 19"/>
              <a:gd name="T8" fmla="*/ 2147483647 w 40"/>
              <a:gd name="T9" fmla="*/ 2147483647 h 19"/>
              <a:gd name="T10" fmla="*/ 2147483647 w 40"/>
              <a:gd name="T11" fmla="*/ 0 h 19"/>
              <a:gd name="T12" fmla="*/ 2147483647 w 40"/>
              <a:gd name="T13" fmla="*/ 0 h 19"/>
              <a:gd name="T14" fmla="*/ 2147483647 w 40"/>
              <a:gd name="T15" fmla="*/ 2147483647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0"/>
              <a:gd name="T25" fmla="*/ 0 h 19"/>
              <a:gd name="T26" fmla="*/ 40 w 40"/>
              <a:gd name="T27" fmla="*/ 19 h 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" h="19">
                <a:moveTo>
                  <a:pt x="5" y="6"/>
                </a:moveTo>
                <a:lnTo>
                  <a:pt x="0" y="14"/>
                </a:lnTo>
                <a:lnTo>
                  <a:pt x="0" y="19"/>
                </a:lnTo>
                <a:lnTo>
                  <a:pt x="26" y="19"/>
                </a:lnTo>
                <a:lnTo>
                  <a:pt x="40" y="6"/>
                </a:lnTo>
                <a:lnTo>
                  <a:pt x="38" y="0"/>
                </a:lnTo>
                <a:lnTo>
                  <a:pt x="22" y="0"/>
                </a:lnTo>
                <a:lnTo>
                  <a:pt x="5" y="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27" name="Freeform 155"/>
          <p:cNvSpPr>
            <a:spLocks/>
          </p:cNvSpPr>
          <p:nvPr/>
        </p:nvSpPr>
        <p:spPr bwMode="auto">
          <a:xfrm>
            <a:off x="7975600" y="3678238"/>
            <a:ext cx="1588" cy="1587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2147483647 h 4"/>
              <a:gd name="T6" fmla="*/ 2147483647 w 3"/>
              <a:gd name="T7" fmla="*/ 0 h 4"/>
              <a:gd name="T8" fmla="*/ 2147483647 w 3"/>
              <a:gd name="T9" fmla="*/ 2147483647 h 4"/>
              <a:gd name="T10" fmla="*/ 0 w 3"/>
              <a:gd name="T11" fmla="*/ 2147483647 h 4"/>
              <a:gd name="T12" fmla="*/ 2147483647 w 3"/>
              <a:gd name="T13" fmla="*/ 2147483647 h 4"/>
              <a:gd name="T14" fmla="*/ 2147483647 w 3"/>
              <a:gd name="T15" fmla="*/ 0 h 4"/>
              <a:gd name="T16" fmla="*/ 2147483647 w 3"/>
              <a:gd name="T17" fmla="*/ 2147483647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"/>
              <a:gd name="T28" fmla="*/ 0 h 4"/>
              <a:gd name="T29" fmla="*/ 3 w 3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" h="4">
                <a:moveTo>
                  <a:pt x="3" y="2"/>
                </a:moveTo>
                <a:lnTo>
                  <a:pt x="3" y="4"/>
                </a:lnTo>
                <a:lnTo>
                  <a:pt x="1" y="4"/>
                </a:lnTo>
                <a:lnTo>
                  <a:pt x="3" y="0"/>
                </a:lnTo>
                <a:lnTo>
                  <a:pt x="3" y="1"/>
                </a:lnTo>
                <a:lnTo>
                  <a:pt x="0" y="4"/>
                </a:lnTo>
                <a:lnTo>
                  <a:pt x="1" y="1"/>
                </a:lnTo>
                <a:lnTo>
                  <a:pt x="3" y="0"/>
                </a:lnTo>
                <a:lnTo>
                  <a:pt x="3" y="2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28" name="Freeform 156"/>
          <p:cNvSpPr>
            <a:spLocks/>
          </p:cNvSpPr>
          <p:nvPr/>
        </p:nvSpPr>
        <p:spPr bwMode="auto">
          <a:xfrm>
            <a:off x="7975600" y="3678238"/>
            <a:ext cx="1588" cy="1587"/>
          </a:xfrm>
          <a:custGeom>
            <a:avLst/>
            <a:gdLst>
              <a:gd name="T0" fmla="*/ 2147483647 w 3"/>
              <a:gd name="T1" fmla="*/ 2147483647 h 4"/>
              <a:gd name="T2" fmla="*/ 2147483647 w 3"/>
              <a:gd name="T3" fmla="*/ 2147483647 h 4"/>
              <a:gd name="T4" fmla="*/ 2147483647 w 3"/>
              <a:gd name="T5" fmla="*/ 2147483647 h 4"/>
              <a:gd name="T6" fmla="*/ 2147483647 w 3"/>
              <a:gd name="T7" fmla="*/ 0 h 4"/>
              <a:gd name="T8" fmla="*/ 2147483647 w 3"/>
              <a:gd name="T9" fmla="*/ 2147483647 h 4"/>
              <a:gd name="T10" fmla="*/ 0 w 3"/>
              <a:gd name="T11" fmla="*/ 2147483647 h 4"/>
              <a:gd name="T12" fmla="*/ 2147483647 w 3"/>
              <a:gd name="T13" fmla="*/ 2147483647 h 4"/>
              <a:gd name="T14" fmla="*/ 2147483647 w 3"/>
              <a:gd name="T15" fmla="*/ 0 h 4"/>
              <a:gd name="T16" fmla="*/ 2147483647 w 3"/>
              <a:gd name="T17" fmla="*/ 2147483647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"/>
              <a:gd name="T28" fmla="*/ 0 h 4"/>
              <a:gd name="T29" fmla="*/ 3 w 3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" h="4">
                <a:moveTo>
                  <a:pt x="3" y="2"/>
                </a:moveTo>
                <a:lnTo>
                  <a:pt x="3" y="4"/>
                </a:lnTo>
                <a:lnTo>
                  <a:pt x="1" y="4"/>
                </a:lnTo>
                <a:lnTo>
                  <a:pt x="3" y="0"/>
                </a:lnTo>
                <a:lnTo>
                  <a:pt x="3" y="1"/>
                </a:lnTo>
                <a:lnTo>
                  <a:pt x="0" y="4"/>
                </a:lnTo>
                <a:lnTo>
                  <a:pt x="1" y="1"/>
                </a:lnTo>
                <a:lnTo>
                  <a:pt x="3" y="0"/>
                </a:lnTo>
                <a:lnTo>
                  <a:pt x="3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29" name="Freeform 157"/>
          <p:cNvSpPr>
            <a:spLocks/>
          </p:cNvSpPr>
          <p:nvPr/>
        </p:nvSpPr>
        <p:spPr bwMode="auto">
          <a:xfrm>
            <a:off x="7783513" y="3783013"/>
            <a:ext cx="1587" cy="1587"/>
          </a:xfrm>
          <a:custGeom>
            <a:avLst/>
            <a:gdLst>
              <a:gd name="T0" fmla="*/ 2147483647 w 4"/>
              <a:gd name="T1" fmla="*/ 0 h 4"/>
              <a:gd name="T2" fmla="*/ 2147483647 w 4"/>
              <a:gd name="T3" fmla="*/ 0 h 4"/>
              <a:gd name="T4" fmla="*/ 2147483647 w 4"/>
              <a:gd name="T5" fmla="*/ 2147483647 h 4"/>
              <a:gd name="T6" fmla="*/ 2147483647 w 4"/>
              <a:gd name="T7" fmla="*/ 2147483647 h 4"/>
              <a:gd name="T8" fmla="*/ 0 w 4"/>
              <a:gd name="T9" fmla="*/ 2147483647 h 4"/>
              <a:gd name="T10" fmla="*/ 2147483647 w 4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4"/>
              <a:gd name="T20" fmla="*/ 4 w 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4">
                <a:moveTo>
                  <a:pt x="1" y="0"/>
                </a:moveTo>
                <a:lnTo>
                  <a:pt x="4" y="0"/>
                </a:lnTo>
                <a:lnTo>
                  <a:pt x="4" y="3"/>
                </a:lnTo>
                <a:lnTo>
                  <a:pt x="1" y="4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30" name="Freeform 158"/>
          <p:cNvSpPr>
            <a:spLocks/>
          </p:cNvSpPr>
          <p:nvPr/>
        </p:nvSpPr>
        <p:spPr bwMode="auto">
          <a:xfrm>
            <a:off x="7783513" y="3783013"/>
            <a:ext cx="1587" cy="1587"/>
          </a:xfrm>
          <a:custGeom>
            <a:avLst/>
            <a:gdLst>
              <a:gd name="T0" fmla="*/ 2147483647 w 4"/>
              <a:gd name="T1" fmla="*/ 0 h 4"/>
              <a:gd name="T2" fmla="*/ 2147483647 w 4"/>
              <a:gd name="T3" fmla="*/ 0 h 4"/>
              <a:gd name="T4" fmla="*/ 2147483647 w 4"/>
              <a:gd name="T5" fmla="*/ 2147483647 h 4"/>
              <a:gd name="T6" fmla="*/ 2147483647 w 4"/>
              <a:gd name="T7" fmla="*/ 2147483647 h 4"/>
              <a:gd name="T8" fmla="*/ 0 w 4"/>
              <a:gd name="T9" fmla="*/ 2147483647 h 4"/>
              <a:gd name="T10" fmla="*/ 2147483647 w 4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4"/>
              <a:gd name="T20" fmla="*/ 4 w 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4">
                <a:moveTo>
                  <a:pt x="1" y="0"/>
                </a:moveTo>
                <a:lnTo>
                  <a:pt x="4" y="0"/>
                </a:lnTo>
                <a:lnTo>
                  <a:pt x="4" y="3"/>
                </a:lnTo>
                <a:lnTo>
                  <a:pt x="1" y="4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31" name="Freeform 159"/>
          <p:cNvSpPr>
            <a:spLocks/>
          </p:cNvSpPr>
          <p:nvPr/>
        </p:nvSpPr>
        <p:spPr bwMode="auto">
          <a:xfrm>
            <a:off x="7796213" y="3825875"/>
            <a:ext cx="1587" cy="3175"/>
          </a:xfrm>
          <a:custGeom>
            <a:avLst/>
            <a:gdLst>
              <a:gd name="T0" fmla="*/ 2147483647 w 5"/>
              <a:gd name="T1" fmla="*/ 2147483647 h 5"/>
              <a:gd name="T2" fmla="*/ 2147483647 w 5"/>
              <a:gd name="T3" fmla="*/ 0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2147483647 h 5"/>
              <a:gd name="T10" fmla="*/ 0 w 5"/>
              <a:gd name="T11" fmla="*/ 2147483647 h 5"/>
              <a:gd name="T12" fmla="*/ 2147483647 w 5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5"/>
              <a:gd name="T23" fmla="*/ 5 w 5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5">
                <a:moveTo>
                  <a:pt x="2" y="2"/>
                </a:moveTo>
                <a:lnTo>
                  <a:pt x="3" y="0"/>
                </a:lnTo>
                <a:lnTo>
                  <a:pt x="5" y="1"/>
                </a:lnTo>
                <a:lnTo>
                  <a:pt x="2" y="5"/>
                </a:lnTo>
                <a:lnTo>
                  <a:pt x="1" y="5"/>
                </a:lnTo>
                <a:lnTo>
                  <a:pt x="0" y="3"/>
                </a:lnTo>
                <a:lnTo>
                  <a:pt x="2" y="2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32" name="Freeform 160"/>
          <p:cNvSpPr>
            <a:spLocks/>
          </p:cNvSpPr>
          <p:nvPr/>
        </p:nvSpPr>
        <p:spPr bwMode="auto">
          <a:xfrm>
            <a:off x="7796213" y="3825875"/>
            <a:ext cx="1587" cy="3175"/>
          </a:xfrm>
          <a:custGeom>
            <a:avLst/>
            <a:gdLst>
              <a:gd name="T0" fmla="*/ 2147483647 w 5"/>
              <a:gd name="T1" fmla="*/ 2147483647 h 5"/>
              <a:gd name="T2" fmla="*/ 2147483647 w 5"/>
              <a:gd name="T3" fmla="*/ 0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2147483647 h 5"/>
              <a:gd name="T10" fmla="*/ 0 w 5"/>
              <a:gd name="T11" fmla="*/ 2147483647 h 5"/>
              <a:gd name="T12" fmla="*/ 2147483647 w 5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5"/>
              <a:gd name="T23" fmla="*/ 5 w 5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5">
                <a:moveTo>
                  <a:pt x="2" y="2"/>
                </a:moveTo>
                <a:lnTo>
                  <a:pt x="3" y="0"/>
                </a:lnTo>
                <a:lnTo>
                  <a:pt x="5" y="1"/>
                </a:lnTo>
                <a:lnTo>
                  <a:pt x="2" y="5"/>
                </a:lnTo>
                <a:lnTo>
                  <a:pt x="1" y="5"/>
                </a:lnTo>
                <a:lnTo>
                  <a:pt x="0" y="3"/>
                </a:lnTo>
                <a:lnTo>
                  <a:pt x="2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33" name="Freeform 161"/>
          <p:cNvSpPr>
            <a:spLocks/>
          </p:cNvSpPr>
          <p:nvPr/>
        </p:nvSpPr>
        <p:spPr bwMode="auto">
          <a:xfrm>
            <a:off x="7793038" y="3898900"/>
            <a:ext cx="3175" cy="1588"/>
          </a:xfrm>
          <a:custGeom>
            <a:avLst/>
            <a:gdLst>
              <a:gd name="T0" fmla="*/ 2147483647 w 6"/>
              <a:gd name="T1" fmla="*/ 2147483647 h 4"/>
              <a:gd name="T2" fmla="*/ 2147483647 w 6"/>
              <a:gd name="T3" fmla="*/ 0 h 4"/>
              <a:gd name="T4" fmla="*/ 2147483647 w 6"/>
              <a:gd name="T5" fmla="*/ 2147483647 h 4"/>
              <a:gd name="T6" fmla="*/ 0 w 6"/>
              <a:gd name="T7" fmla="*/ 2147483647 h 4"/>
              <a:gd name="T8" fmla="*/ 0 w 6"/>
              <a:gd name="T9" fmla="*/ 2147483647 h 4"/>
              <a:gd name="T10" fmla="*/ 2147483647 w 6"/>
              <a:gd name="T11" fmla="*/ 0 h 4"/>
              <a:gd name="T12" fmla="*/ 2147483647 w 6"/>
              <a:gd name="T13" fmla="*/ 2147483647 h 4"/>
              <a:gd name="T14" fmla="*/ 2147483647 w 6"/>
              <a:gd name="T15" fmla="*/ 2147483647 h 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4"/>
              <a:gd name="T26" fmla="*/ 6 w 6"/>
              <a:gd name="T27" fmla="*/ 4 h 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4">
                <a:moveTo>
                  <a:pt x="4" y="2"/>
                </a:moveTo>
                <a:lnTo>
                  <a:pt x="6" y="0"/>
                </a:lnTo>
                <a:lnTo>
                  <a:pt x="6" y="3"/>
                </a:ln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4" y="2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34" name="Freeform 162"/>
          <p:cNvSpPr>
            <a:spLocks/>
          </p:cNvSpPr>
          <p:nvPr/>
        </p:nvSpPr>
        <p:spPr bwMode="auto">
          <a:xfrm>
            <a:off x="7793038" y="3898900"/>
            <a:ext cx="3175" cy="1588"/>
          </a:xfrm>
          <a:custGeom>
            <a:avLst/>
            <a:gdLst>
              <a:gd name="T0" fmla="*/ 2147483647 w 6"/>
              <a:gd name="T1" fmla="*/ 2147483647 h 4"/>
              <a:gd name="T2" fmla="*/ 2147483647 w 6"/>
              <a:gd name="T3" fmla="*/ 0 h 4"/>
              <a:gd name="T4" fmla="*/ 2147483647 w 6"/>
              <a:gd name="T5" fmla="*/ 2147483647 h 4"/>
              <a:gd name="T6" fmla="*/ 0 w 6"/>
              <a:gd name="T7" fmla="*/ 2147483647 h 4"/>
              <a:gd name="T8" fmla="*/ 0 w 6"/>
              <a:gd name="T9" fmla="*/ 2147483647 h 4"/>
              <a:gd name="T10" fmla="*/ 2147483647 w 6"/>
              <a:gd name="T11" fmla="*/ 0 h 4"/>
              <a:gd name="T12" fmla="*/ 2147483647 w 6"/>
              <a:gd name="T13" fmla="*/ 2147483647 h 4"/>
              <a:gd name="T14" fmla="*/ 2147483647 w 6"/>
              <a:gd name="T15" fmla="*/ 2147483647 h 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4"/>
              <a:gd name="T26" fmla="*/ 6 w 6"/>
              <a:gd name="T27" fmla="*/ 4 h 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4">
                <a:moveTo>
                  <a:pt x="4" y="2"/>
                </a:moveTo>
                <a:lnTo>
                  <a:pt x="6" y="0"/>
                </a:lnTo>
                <a:lnTo>
                  <a:pt x="6" y="3"/>
                </a:ln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4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35" name="Freeform 163"/>
          <p:cNvSpPr>
            <a:spLocks/>
          </p:cNvSpPr>
          <p:nvPr/>
        </p:nvSpPr>
        <p:spPr bwMode="auto">
          <a:xfrm>
            <a:off x="7772400" y="3933825"/>
            <a:ext cx="4763" cy="6350"/>
          </a:xfrm>
          <a:custGeom>
            <a:avLst/>
            <a:gdLst>
              <a:gd name="T0" fmla="*/ 2147483647 w 16"/>
              <a:gd name="T1" fmla="*/ 0 h 14"/>
              <a:gd name="T2" fmla="*/ 2147483647 w 16"/>
              <a:gd name="T3" fmla="*/ 0 h 14"/>
              <a:gd name="T4" fmla="*/ 2147483647 w 16"/>
              <a:gd name="T5" fmla="*/ 2147483647 h 14"/>
              <a:gd name="T6" fmla="*/ 2147483647 w 16"/>
              <a:gd name="T7" fmla="*/ 2147483647 h 14"/>
              <a:gd name="T8" fmla="*/ 2147483647 w 16"/>
              <a:gd name="T9" fmla="*/ 2147483647 h 14"/>
              <a:gd name="T10" fmla="*/ 2147483647 w 16"/>
              <a:gd name="T11" fmla="*/ 2147483647 h 14"/>
              <a:gd name="T12" fmla="*/ 0 w 16"/>
              <a:gd name="T13" fmla="*/ 2147483647 h 14"/>
              <a:gd name="T14" fmla="*/ 2147483647 w 16"/>
              <a:gd name="T15" fmla="*/ 2147483647 h 14"/>
              <a:gd name="T16" fmla="*/ 2147483647 w 16"/>
              <a:gd name="T17" fmla="*/ 2147483647 h 14"/>
              <a:gd name="T18" fmla="*/ 2147483647 w 16"/>
              <a:gd name="T19" fmla="*/ 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14"/>
              <a:gd name="T32" fmla="*/ 16 w 16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14">
                <a:moveTo>
                  <a:pt x="12" y="0"/>
                </a:moveTo>
                <a:lnTo>
                  <a:pt x="16" y="0"/>
                </a:lnTo>
                <a:lnTo>
                  <a:pt x="14" y="4"/>
                </a:lnTo>
                <a:lnTo>
                  <a:pt x="9" y="7"/>
                </a:lnTo>
                <a:lnTo>
                  <a:pt x="8" y="13"/>
                </a:lnTo>
                <a:lnTo>
                  <a:pt x="4" y="14"/>
                </a:lnTo>
                <a:lnTo>
                  <a:pt x="0" y="10"/>
                </a:lnTo>
                <a:lnTo>
                  <a:pt x="2" y="8"/>
                </a:lnTo>
                <a:lnTo>
                  <a:pt x="4" y="4"/>
                </a:lnTo>
                <a:lnTo>
                  <a:pt x="12" y="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36" name="Freeform 164"/>
          <p:cNvSpPr>
            <a:spLocks/>
          </p:cNvSpPr>
          <p:nvPr/>
        </p:nvSpPr>
        <p:spPr bwMode="auto">
          <a:xfrm>
            <a:off x="7772400" y="3933825"/>
            <a:ext cx="4763" cy="6350"/>
          </a:xfrm>
          <a:custGeom>
            <a:avLst/>
            <a:gdLst>
              <a:gd name="T0" fmla="*/ 2147483647 w 16"/>
              <a:gd name="T1" fmla="*/ 0 h 14"/>
              <a:gd name="T2" fmla="*/ 2147483647 w 16"/>
              <a:gd name="T3" fmla="*/ 0 h 14"/>
              <a:gd name="T4" fmla="*/ 2147483647 w 16"/>
              <a:gd name="T5" fmla="*/ 2147483647 h 14"/>
              <a:gd name="T6" fmla="*/ 2147483647 w 16"/>
              <a:gd name="T7" fmla="*/ 2147483647 h 14"/>
              <a:gd name="T8" fmla="*/ 2147483647 w 16"/>
              <a:gd name="T9" fmla="*/ 2147483647 h 14"/>
              <a:gd name="T10" fmla="*/ 2147483647 w 16"/>
              <a:gd name="T11" fmla="*/ 2147483647 h 14"/>
              <a:gd name="T12" fmla="*/ 0 w 16"/>
              <a:gd name="T13" fmla="*/ 2147483647 h 14"/>
              <a:gd name="T14" fmla="*/ 2147483647 w 16"/>
              <a:gd name="T15" fmla="*/ 2147483647 h 14"/>
              <a:gd name="T16" fmla="*/ 2147483647 w 16"/>
              <a:gd name="T17" fmla="*/ 2147483647 h 14"/>
              <a:gd name="T18" fmla="*/ 2147483647 w 16"/>
              <a:gd name="T19" fmla="*/ 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14"/>
              <a:gd name="T32" fmla="*/ 16 w 16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14">
                <a:moveTo>
                  <a:pt x="12" y="0"/>
                </a:moveTo>
                <a:lnTo>
                  <a:pt x="16" y="0"/>
                </a:lnTo>
                <a:lnTo>
                  <a:pt x="14" y="4"/>
                </a:lnTo>
                <a:lnTo>
                  <a:pt x="9" y="7"/>
                </a:lnTo>
                <a:lnTo>
                  <a:pt x="8" y="13"/>
                </a:lnTo>
                <a:lnTo>
                  <a:pt x="4" y="14"/>
                </a:lnTo>
                <a:lnTo>
                  <a:pt x="0" y="10"/>
                </a:lnTo>
                <a:lnTo>
                  <a:pt x="2" y="8"/>
                </a:lnTo>
                <a:lnTo>
                  <a:pt x="4" y="4"/>
                </a:lnTo>
                <a:lnTo>
                  <a:pt x="12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37" name="Freeform 165"/>
          <p:cNvSpPr>
            <a:spLocks/>
          </p:cNvSpPr>
          <p:nvPr/>
        </p:nvSpPr>
        <p:spPr bwMode="auto">
          <a:xfrm>
            <a:off x="7440613" y="4492625"/>
            <a:ext cx="11112" cy="9525"/>
          </a:xfrm>
          <a:custGeom>
            <a:avLst/>
            <a:gdLst>
              <a:gd name="T0" fmla="*/ 2147483647 w 27"/>
              <a:gd name="T1" fmla="*/ 2147483647 h 24"/>
              <a:gd name="T2" fmla="*/ 2147483647 w 27"/>
              <a:gd name="T3" fmla="*/ 2147483647 h 24"/>
              <a:gd name="T4" fmla="*/ 0 w 27"/>
              <a:gd name="T5" fmla="*/ 2147483647 h 24"/>
              <a:gd name="T6" fmla="*/ 2147483647 w 27"/>
              <a:gd name="T7" fmla="*/ 2147483647 h 24"/>
              <a:gd name="T8" fmla="*/ 2147483647 w 27"/>
              <a:gd name="T9" fmla="*/ 2147483647 h 24"/>
              <a:gd name="T10" fmla="*/ 2147483647 w 27"/>
              <a:gd name="T11" fmla="*/ 0 h 24"/>
              <a:gd name="T12" fmla="*/ 2147483647 w 27"/>
              <a:gd name="T13" fmla="*/ 0 h 24"/>
              <a:gd name="T14" fmla="*/ 2147483647 w 27"/>
              <a:gd name="T15" fmla="*/ 2147483647 h 24"/>
              <a:gd name="T16" fmla="*/ 2147483647 w 27"/>
              <a:gd name="T17" fmla="*/ 2147483647 h 24"/>
              <a:gd name="T18" fmla="*/ 2147483647 w 27"/>
              <a:gd name="T19" fmla="*/ 2147483647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"/>
              <a:gd name="T31" fmla="*/ 0 h 24"/>
              <a:gd name="T32" fmla="*/ 27 w 27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" h="24">
                <a:moveTo>
                  <a:pt x="5" y="24"/>
                </a:moveTo>
                <a:lnTo>
                  <a:pt x="1" y="24"/>
                </a:lnTo>
                <a:lnTo>
                  <a:pt x="0" y="15"/>
                </a:lnTo>
                <a:lnTo>
                  <a:pt x="3" y="14"/>
                </a:lnTo>
                <a:lnTo>
                  <a:pt x="4" y="6"/>
                </a:lnTo>
                <a:lnTo>
                  <a:pt x="8" y="0"/>
                </a:lnTo>
                <a:lnTo>
                  <a:pt x="12" y="0"/>
                </a:lnTo>
                <a:lnTo>
                  <a:pt x="18" y="14"/>
                </a:lnTo>
                <a:lnTo>
                  <a:pt x="27" y="23"/>
                </a:lnTo>
                <a:lnTo>
                  <a:pt x="5" y="24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38" name="Freeform 166"/>
          <p:cNvSpPr>
            <a:spLocks/>
          </p:cNvSpPr>
          <p:nvPr/>
        </p:nvSpPr>
        <p:spPr bwMode="auto">
          <a:xfrm>
            <a:off x="7440613" y="4492625"/>
            <a:ext cx="11112" cy="9525"/>
          </a:xfrm>
          <a:custGeom>
            <a:avLst/>
            <a:gdLst>
              <a:gd name="T0" fmla="*/ 2147483647 w 27"/>
              <a:gd name="T1" fmla="*/ 2147483647 h 24"/>
              <a:gd name="T2" fmla="*/ 2147483647 w 27"/>
              <a:gd name="T3" fmla="*/ 2147483647 h 24"/>
              <a:gd name="T4" fmla="*/ 0 w 27"/>
              <a:gd name="T5" fmla="*/ 2147483647 h 24"/>
              <a:gd name="T6" fmla="*/ 2147483647 w 27"/>
              <a:gd name="T7" fmla="*/ 2147483647 h 24"/>
              <a:gd name="T8" fmla="*/ 2147483647 w 27"/>
              <a:gd name="T9" fmla="*/ 2147483647 h 24"/>
              <a:gd name="T10" fmla="*/ 2147483647 w 27"/>
              <a:gd name="T11" fmla="*/ 0 h 24"/>
              <a:gd name="T12" fmla="*/ 2147483647 w 27"/>
              <a:gd name="T13" fmla="*/ 0 h 24"/>
              <a:gd name="T14" fmla="*/ 2147483647 w 27"/>
              <a:gd name="T15" fmla="*/ 2147483647 h 24"/>
              <a:gd name="T16" fmla="*/ 2147483647 w 27"/>
              <a:gd name="T17" fmla="*/ 2147483647 h 24"/>
              <a:gd name="T18" fmla="*/ 2147483647 w 27"/>
              <a:gd name="T19" fmla="*/ 2147483647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"/>
              <a:gd name="T31" fmla="*/ 0 h 24"/>
              <a:gd name="T32" fmla="*/ 27 w 27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" h="24">
                <a:moveTo>
                  <a:pt x="5" y="24"/>
                </a:moveTo>
                <a:lnTo>
                  <a:pt x="1" y="24"/>
                </a:lnTo>
                <a:lnTo>
                  <a:pt x="0" y="15"/>
                </a:lnTo>
                <a:lnTo>
                  <a:pt x="3" y="14"/>
                </a:lnTo>
                <a:lnTo>
                  <a:pt x="4" y="6"/>
                </a:lnTo>
                <a:lnTo>
                  <a:pt x="8" y="0"/>
                </a:lnTo>
                <a:lnTo>
                  <a:pt x="12" y="0"/>
                </a:lnTo>
                <a:lnTo>
                  <a:pt x="18" y="14"/>
                </a:lnTo>
                <a:lnTo>
                  <a:pt x="27" y="23"/>
                </a:lnTo>
                <a:lnTo>
                  <a:pt x="5" y="2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39" name="Freeform 167"/>
          <p:cNvSpPr>
            <a:spLocks/>
          </p:cNvSpPr>
          <p:nvPr/>
        </p:nvSpPr>
        <p:spPr bwMode="auto">
          <a:xfrm>
            <a:off x="7446963" y="4489450"/>
            <a:ext cx="25400" cy="14288"/>
          </a:xfrm>
          <a:custGeom>
            <a:avLst/>
            <a:gdLst>
              <a:gd name="T0" fmla="*/ 0 w 63"/>
              <a:gd name="T1" fmla="*/ 0 h 38"/>
              <a:gd name="T2" fmla="*/ 2147483647 w 63"/>
              <a:gd name="T3" fmla="*/ 2147483647 h 38"/>
              <a:gd name="T4" fmla="*/ 2147483647 w 63"/>
              <a:gd name="T5" fmla="*/ 2147483647 h 38"/>
              <a:gd name="T6" fmla="*/ 2147483647 w 63"/>
              <a:gd name="T7" fmla="*/ 2147483647 h 38"/>
              <a:gd name="T8" fmla="*/ 2147483647 w 63"/>
              <a:gd name="T9" fmla="*/ 2147483647 h 38"/>
              <a:gd name="T10" fmla="*/ 2147483647 w 63"/>
              <a:gd name="T11" fmla="*/ 2147483647 h 38"/>
              <a:gd name="T12" fmla="*/ 2147483647 w 63"/>
              <a:gd name="T13" fmla="*/ 2147483647 h 38"/>
              <a:gd name="T14" fmla="*/ 2147483647 w 63"/>
              <a:gd name="T15" fmla="*/ 0 h 38"/>
              <a:gd name="T16" fmla="*/ 2147483647 w 63"/>
              <a:gd name="T17" fmla="*/ 2147483647 h 38"/>
              <a:gd name="T18" fmla="*/ 2147483647 w 63"/>
              <a:gd name="T19" fmla="*/ 2147483647 h 38"/>
              <a:gd name="T20" fmla="*/ 2147483647 w 63"/>
              <a:gd name="T21" fmla="*/ 2147483647 h 38"/>
              <a:gd name="T22" fmla="*/ 2147483647 w 63"/>
              <a:gd name="T23" fmla="*/ 2147483647 h 38"/>
              <a:gd name="T24" fmla="*/ 2147483647 w 63"/>
              <a:gd name="T25" fmla="*/ 2147483647 h 38"/>
              <a:gd name="T26" fmla="*/ 2147483647 w 63"/>
              <a:gd name="T27" fmla="*/ 2147483647 h 38"/>
              <a:gd name="T28" fmla="*/ 2147483647 w 63"/>
              <a:gd name="T29" fmla="*/ 2147483647 h 38"/>
              <a:gd name="T30" fmla="*/ 0 w 63"/>
              <a:gd name="T31" fmla="*/ 0 h 3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3"/>
              <a:gd name="T49" fmla="*/ 0 h 38"/>
              <a:gd name="T50" fmla="*/ 63 w 63"/>
              <a:gd name="T51" fmla="*/ 38 h 3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3" h="38">
                <a:moveTo>
                  <a:pt x="0" y="0"/>
                </a:moveTo>
                <a:lnTo>
                  <a:pt x="2" y="3"/>
                </a:lnTo>
                <a:lnTo>
                  <a:pt x="7" y="6"/>
                </a:lnTo>
                <a:lnTo>
                  <a:pt x="11" y="10"/>
                </a:lnTo>
                <a:lnTo>
                  <a:pt x="20" y="12"/>
                </a:lnTo>
                <a:lnTo>
                  <a:pt x="34" y="9"/>
                </a:lnTo>
                <a:lnTo>
                  <a:pt x="39" y="10"/>
                </a:lnTo>
                <a:lnTo>
                  <a:pt x="52" y="0"/>
                </a:lnTo>
                <a:lnTo>
                  <a:pt x="57" y="2"/>
                </a:lnTo>
                <a:lnTo>
                  <a:pt x="62" y="9"/>
                </a:lnTo>
                <a:lnTo>
                  <a:pt x="63" y="19"/>
                </a:lnTo>
                <a:lnTo>
                  <a:pt x="56" y="29"/>
                </a:lnTo>
                <a:lnTo>
                  <a:pt x="39" y="38"/>
                </a:lnTo>
                <a:lnTo>
                  <a:pt x="31" y="38"/>
                </a:lnTo>
                <a:lnTo>
                  <a:pt x="10" y="23"/>
                </a:lnTo>
                <a:lnTo>
                  <a:pt x="0" y="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0" name="Freeform 168"/>
          <p:cNvSpPr>
            <a:spLocks/>
          </p:cNvSpPr>
          <p:nvPr/>
        </p:nvSpPr>
        <p:spPr bwMode="auto">
          <a:xfrm>
            <a:off x="7446963" y="4489450"/>
            <a:ext cx="25400" cy="14288"/>
          </a:xfrm>
          <a:custGeom>
            <a:avLst/>
            <a:gdLst>
              <a:gd name="T0" fmla="*/ 0 w 63"/>
              <a:gd name="T1" fmla="*/ 0 h 38"/>
              <a:gd name="T2" fmla="*/ 2147483647 w 63"/>
              <a:gd name="T3" fmla="*/ 2147483647 h 38"/>
              <a:gd name="T4" fmla="*/ 2147483647 w 63"/>
              <a:gd name="T5" fmla="*/ 2147483647 h 38"/>
              <a:gd name="T6" fmla="*/ 2147483647 w 63"/>
              <a:gd name="T7" fmla="*/ 2147483647 h 38"/>
              <a:gd name="T8" fmla="*/ 2147483647 w 63"/>
              <a:gd name="T9" fmla="*/ 2147483647 h 38"/>
              <a:gd name="T10" fmla="*/ 2147483647 w 63"/>
              <a:gd name="T11" fmla="*/ 2147483647 h 38"/>
              <a:gd name="T12" fmla="*/ 2147483647 w 63"/>
              <a:gd name="T13" fmla="*/ 2147483647 h 38"/>
              <a:gd name="T14" fmla="*/ 2147483647 w 63"/>
              <a:gd name="T15" fmla="*/ 0 h 38"/>
              <a:gd name="T16" fmla="*/ 2147483647 w 63"/>
              <a:gd name="T17" fmla="*/ 2147483647 h 38"/>
              <a:gd name="T18" fmla="*/ 2147483647 w 63"/>
              <a:gd name="T19" fmla="*/ 2147483647 h 38"/>
              <a:gd name="T20" fmla="*/ 2147483647 w 63"/>
              <a:gd name="T21" fmla="*/ 2147483647 h 38"/>
              <a:gd name="T22" fmla="*/ 2147483647 w 63"/>
              <a:gd name="T23" fmla="*/ 2147483647 h 38"/>
              <a:gd name="T24" fmla="*/ 2147483647 w 63"/>
              <a:gd name="T25" fmla="*/ 2147483647 h 38"/>
              <a:gd name="T26" fmla="*/ 2147483647 w 63"/>
              <a:gd name="T27" fmla="*/ 2147483647 h 38"/>
              <a:gd name="T28" fmla="*/ 2147483647 w 63"/>
              <a:gd name="T29" fmla="*/ 2147483647 h 38"/>
              <a:gd name="T30" fmla="*/ 0 w 63"/>
              <a:gd name="T31" fmla="*/ 0 h 3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3"/>
              <a:gd name="T49" fmla="*/ 0 h 38"/>
              <a:gd name="T50" fmla="*/ 63 w 63"/>
              <a:gd name="T51" fmla="*/ 38 h 3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3" h="38">
                <a:moveTo>
                  <a:pt x="0" y="0"/>
                </a:moveTo>
                <a:lnTo>
                  <a:pt x="2" y="3"/>
                </a:lnTo>
                <a:lnTo>
                  <a:pt x="7" y="6"/>
                </a:lnTo>
                <a:lnTo>
                  <a:pt x="11" y="10"/>
                </a:lnTo>
                <a:lnTo>
                  <a:pt x="20" y="12"/>
                </a:lnTo>
                <a:lnTo>
                  <a:pt x="34" y="9"/>
                </a:lnTo>
                <a:lnTo>
                  <a:pt x="39" y="10"/>
                </a:lnTo>
                <a:lnTo>
                  <a:pt x="52" y="0"/>
                </a:lnTo>
                <a:lnTo>
                  <a:pt x="57" y="2"/>
                </a:lnTo>
                <a:lnTo>
                  <a:pt x="62" y="9"/>
                </a:lnTo>
                <a:lnTo>
                  <a:pt x="63" y="19"/>
                </a:lnTo>
                <a:lnTo>
                  <a:pt x="56" y="29"/>
                </a:lnTo>
                <a:lnTo>
                  <a:pt x="39" y="38"/>
                </a:lnTo>
                <a:lnTo>
                  <a:pt x="31" y="38"/>
                </a:lnTo>
                <a:lnTo>
                  <a:pt x="10" y="23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1" name="Freeform 169"/>
          <p:cNvSpPr>
            <a:spLocks/>
          </p:cNvSpPr>
          <p:nvPr/>
        </p:nvSpPr>
        <p:spPr bwMode="auto">
          <a:xfrm>
            <a:off x="7585075" y="4486275"/>
            <a:ext cx="4763" cy="9525"/>
          </a:xfrm>
          <a:custGeom>
            <a:avLst/>
            <a:gdLst>
              <a:gd name="T0" fmla="*/ 2147483647 w 12"/>
              <a:gd name="T1" fmla="*/ 2147483647 h 24"/>
              <a:gd name="T2" fmla="*/ 0 w 12"/>
              <a:gd name="T3" fmla="*/ 2147483647 h 24"/>
              <a:gd name="T4" fmla="*/ 2147483647 w 12"/>
              <a:gd name="T5" fmla="*/ 2147483647 h 24"/>
              <a:gd name="T6" fmla="*/ 2147483647 w 12"/>
              <a:gd name="T7" fmla="*/ 2147483647 h 24"/>
              <a:gd name="T8" fmla="*/ 2147483647 w 12"/>
              <a:gd name="T9" fmla="*/ 0 h 24"/>
              <a:gd name="T10" fmla="*/ 2147483647 w 12"/>
              <a:gd name="T11" fmla="*/ 2147483647 h 24"/>
              <a:gd name="T12" fmla="*/ 2147483647 w 12"/>
              <a:gd name="T13" fmla="*/ 2147483647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24"/>
              <a:gd name="T23" fmla="*/ 12 w 12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24">
                <a:moveTo>
                  <a:pt x="3" y="24"/>
                </a:moveTo>
                <a:lnTo>
                  <a:pt x="0" y="24"/>
                </a:lnTo>
                <a:lnTo>
                  <a:pt x="1" y="10"/>
                </a:lnTo>
                <a:lnTo>
                  <a:pt x="8" y="1"/>
                </a:lnTo>
                <a:lnTo>
                  <a:pt x="12" y="0"/>
                </a:lnTo>
                <a:lnTo>
                  <a:pt x="12" y="8"/>
                </a:lnTo>
                <a:lnTo>
                  <a:pt x="3" y="24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2" name="Freeform 170"/>
          <p:cNvSpPr>
            <a:spLocks/>
          </p:cNvSpPr>
          <p:nvPr/>
        </p:nvSpPr>
        <p:spPr bwMode="auto">
          <a:xfrm>
            <a:off x="7585075" y="4486275"/>
            <a:ext cx="4763" cy="9525"/>
          </a:xfrm>
          <a:custGeom>
            <a:avLst/>
            <a:gdLst>
              <a:gd name="T0" fmla="*/ 2147483647 w 12"/>
              <a:gd name="T1" fmla="*/ 2147483647 h 24"/>
              <a:gd name="T2" fmla="*/ 0 w 12"/>
              <a:gd name="T3" fmla="*/ 2147483647 h 24"/>
              <a:gd name="T4" fmla="*/ 2147483647 w 12"/>
              <a:gd name="T5" fmla="*/ 2147483647 h 24"/>
              <a:gd name="T6" fmla="*/ 2147483647 w 12"/>
              <a:gd name="T7" fmla="*/ 2147483647 h 24"/>
              <a:gd name="T8" fmla="*/ 2147483647 w 12"/>
              <a:gd name="T9" fmla="*/ 0 h 24"/>
              <a:gd name="T10" fmla="*/ 2147483647 w 12"/>
              <a:gd name="T11" fmla="*/ 2147483647 h 24"/>
              <a:gd name="T12" fmla="*/ 2147483647 w 12"/>
              <a:gd name="T13" fmla="*/ 2147483647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24"/>
              <a:gd name="T23" fmla="*/ 12 w 12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24">
                <a:moveTo>
                  <a:pt x="3" y="24"/>
                </a:moveTo>
                <a:lnTo>
                  <a:pt x="0" y="24"/>
                </a:lnTo>
                <a:lnTo>
                  <a:pt x="1" y="10"/>
                </a:lnTo>
                <a:lnTo>
                  <a:pt x="8" y="1"/>
                </a:lnTo>
                <a:lnTo>
                  <a:pt x="12" y="0"/>
                </a:lnTo>
                <a:lnTo>
                  <a:pt x="12" y="8"/>
                </a:lnTo>
                <a:lnTo>
                  <a:pt x="3" y="2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3" name="Freeform 171"/>
          <p:cNvSpPr>
            <a:spLocks/>
          </p:cNvSpPr>
          <p:nvPr/>
        </p:nvSpPr>
        <p:spPr bwMode="auto">
          <a:xfrm>
            <a:off x="7585075" y="4546600"/>
            <a:ext cx="9525" cy="12700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2147483647 w 27"/>
              <a:gd name="T5" fmla="*/ 2147483647 h 33"/>
              <a:gd name="T6" fmla="*/ 2147483647 w 27"/>
              <a:gd name="T7" fmla="*/ 0 h 33"/>
              <a:gd name="T8" fmla="*/ 2147483647 w 27"/>
              <a:gd name="T9" fmla="*/ 2147483647 h 33"/>
              <a:gd name="T10" fmla="*/ 2147483647 w 27"/>
              <a:gd name="T11" fmla="*/ 2147483647 h 33"/>
              <a:gd name="T12" fmla="*/ 2147483647 w 27"/>
              <a:gd name="T13" fmla="*/ 2147483647 h 33"/>
              <a:gd name="T14" fmla="*/ 2147483647 w 27"/>
              <a:gd name="T15" fmla="*/ 2147483647 h 33"/>
              <a:gd name="T16" fmla="*/ 2147483647 w 27"/>
              <a:gd name="T17" fmla="*/ 2147483647 h 33"/>
              <a:gd name="T18" fmla="*/ 2147483647 w 27"/>
              <a:gd name="T19" fmla="*/ 2147483647 h 33"/>
              <a:gd name="T20" fmla="*/ 0 w 27"/>
              <a:gd name="T21" fmla="*/ 2147483647 h 33"/>
              <a:gd name="T22" fmla="*/ 2147483647 w 27"/>
              <a:gd name="T23" fmla="*/ 2147483647 h 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"/>
              <a:gd name="T37" fmla="*/ 0 h 33"/>
              <a:gd name="T38" fmla="*/ 27 w 27"/>
              <a:gd name="T39" fmla="*/ 33 h 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" h="33">
                <a:moveTo>
                  <a:pt x="1" y="4"/>
                </a:moveTo>
                <a:lnTo>
                  <a:pt x="4" y="4"/>
                </a:lnTo>
                <a:lnTo>
                  <a:pt x="5" y="8"/>
                </a:lnTo>
                <a:lnTo>
                  <a:pt x="10" y="0"/>
                </a:lnTo>
                <a:lnTo>
                  <a:pt x="14" y="9"/>
                </a:lnTo>
                <a:lnTo>
                  <a:pt x="20" y="3"/>
                </a:lnTo>
                <a:lnTo>
                  <a:pt x="24" y="26"/>
                </a:lnTo>
                <a:lnTo>
                  <a:pt x="27" y="29"/>
                </a:lnTo>
                <a:lnTo>
                  <a:pt x="18" y="33"/>
                </a:lnTo>
                <a:lnTo>
                  <a:pt x="6" y="33"/>
                </a:lnTo>
                <a:lnTo>
                  <a:pt x="0" y="26"/>
                </a:lnTo>
                <a:lnTo>
                  <a:pt x="1" y="4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4" name="Freeform 172"/>
          <p:cNvSpPr>
            <a:spLocks/>
          </p:cNvSpPr>
          <p:nvPr/>
        </p:nvSpPr>
        <p:spPr bwMode="auto">
          <a:xfrm>
            <a:off x="7585075" y="4546600"/>
            <a:ext cx="9525" cy="12700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2147483647 w 27"/>
              <a:gd name="T5" fmla="*/ 2147483647 h 33"/>
              <a:gd name="T6" fmla="*/ 2147483647 w 27"/>
              <a:gd name="T7" fmla="*/ 0 h 33"/>
              <a:gd name="T8" fmla="*/ 2147483647 w 27"/>
              <a:gd name="T9" fmla="*/ 2147483647 h 33"/>
              <a:gd name="T10" fmla="*/ 2147483647 w 27"/>
              <a:gd name="T11" fmla="*/ 2147483647 h 33"/>
              <a:gd name="T12" fmla="*/ 2147483647 w 27"/>
              <a:gd name="T13" fmla="*/ 2147483647 h 33"/>
              <a:gd name="T14" fmla="*/ 2147483647 w 27"/>
              <a:gd name="T15" fmla="*/ 2147483647 h 33"/>
              <a:gd name="T16" fmla="*/ 2147483647 w 27"/>
              <a:gd name="T17" fmla="*/ 2147483647 h 33"/>
              <a:gd name="T18" fmla="*/ 2147483647 w 27"/>
              <a:gd name="T19" fmla="*/ 2147483647 h 33"/>
              <a:gd name="T20" fmla="*/ 0 w 27"/>
              <a:gd name="T21" fmla="*/ 2147483647 h 33"/>
              <a:gd name="T22" fmla="*/ 2147483647 w 27"/>
              <a:gd name="T23" fmla="*/ 2147483647 h 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"/>
              <a:gd name="T37" fmla="*/ 0 h 33"/>
              <a:gd name="T38" fmla="*/ 27 w 27"/>
              <a:gd name="T39" fmla="*/ 33 h 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" h="33">
                <a:moveTo>
                  <a:pt x="1" y="4"/>
                </a:moveTo>
                <a:lnTo>
                  <a:pt x="4" y="4"/>
                </a:lnTo>
                <a:lnTo>
                  <a:pt x="5" y="8"/>
                </a:lnTo>
                <a:lnTo>
                  <a:pt x="10" y="0"/>
                </a:lnTo>
                <a:lnTo>
                  <a:pt x="14" y="9"/>
                </a:lnTo>
                <a:lnTo>
                  <a:pt x="20" y="3"/>
                </a:lnTo>
                <a:lnTo>
                  <a:pt x="24" y="26"/>
                </a:lnTo>
                <a:lnTo>
                  <a:pt x="27" y="29"/>
                </a:lnTo>
                <a:lnTo>
                  <a:pt x="18" y="33"/>
                </a:lnTo>
                <a:lnTo>
                  <a:pt x="6" y="33"/>
                </a:lnTo>
                <a:lnTo>
                  <a:pt x="0" y="26"/>
                </a:lnTo>
                <a:lnTo>
                  <a:pt x="1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5" name="Freeform 173"/>
          <p:cNvSpPr>
            <a:spLocks/>
          </p:cNvSpPr>
          <p:nvPr/>
        </p:nvSpPr>
        <p:spPr bwMode="auto">
          <a:xfrm>
            <a:off x="7646988" y="4608513"/>
            <a:ext cx="12700" cy="7937"/>
          </a:xfrm>
          <a:custGeom>
            <a:avLst/>
            <a:gdLst>
              <a:gd name="T0" fmla="*/ 2147483647 w 32"/>
              <a:gd name="T1" fmla="*/ 2147483647 h 20"/>
              <a:gd name="T2" fmla="*/ 2147483647 w 32"/>
              <a:gd name="T3" fmla="*/ 2147483647 h 20"/>
              <a:gd name="T4" fmla="*/ 2147483647 w 32"/>
              <a:gd name="T5" fmla="*/ 2147483647 h 20"/>
              <a:gd name="T6" fmla="*/ 2147483647 w 32"/>
              <a:gd name="T7" fmla="*/ 2147483647 h 20"/>
              <a:gd name="T8" fmla="*/ 2147483647 w 32"/>
              <a:gd name="T9" fmla="*/ 2147483647 h 20"/>
              <a:gd name="T10" fmla="*/ 2147483647 w 32"/>
              <a:gd name="T11" fmla="*/ 2147483647 h 20"/>
              <a:gd name="T12" fmla="*/ 2147483647 w 32"/>
              <a:gd name="T13" fmla="*/ 2147483647 h 20"/>
              <a:gd name="T14" fmla="*/ 2147483647 w 32"/>
              <a:gd name="T15" fmla="*/ 2147483647 h 20"/>
              <a:gd name="T16" fmla="*/ 0 w 32"/>
              <a:gd name="T17" fmla="*/ 2147483647 h 20"/>
              <a:gd name="T18" fmla="*/ 2147483647 w 32"/>
              <a:gd name="T19" fmla="*/ 2147483647 h 20"/>
              <a:gd name="T20" fmla="*/ 2147483647 w 32"/>
              <a:gd name="T21" fmla="*/ 2147483647 h 20"/>
              <a:gd name="T22" fmla="*/ 2147483647 w 32"/>
              <a:gd name="T23" fmla="*/ 0 h 20"/>
              <a:gd name="T24" fmla="*/ 2147483647 w 32"/>
              <a:gd name="T25" fmla="*/ 2147483647 h 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"/>
              <a:gd name="T40" fmla="*/ 0 h 20"/>
              <a:gd name="T41" fmla="*/ 32 w 32"/>
              <a:gd name="T42" fmla="*/ 20 h 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" h="20">
                <a:moveTo>
                  <a:pt x="21" y="1"/>
                </a:moveTo>
                <a:lnTo>
                  <a:pt x="27" y="3"/>
                </a:lnTo>
                <a:lnTo>
                  <a:pt x="32" y="9"/>
                </a:lnTo>
                <a:lnTo>
                  <a:pt x="28" y="9"/>
                </a:lnTo>
                <a:lnTo>
                  <a:pt x="19" y="12"/>
                </a:lnTo>
                <a:lnTo>
                  <a:pt x="19" y="15"/>
                </a:lnTo>
                <a:lnTo>
                  <a:pt x="15" y="18"/>
                </a:lnTo>
                <a:lnTo>
                  <a:pt x="5" y="20"/>
                </a:lnTo>
                <a:lnTo>
                  <a:pt x="0" y="14"/>
                </a:lnTo>
                <a:lnTo>
                  <a:pt x="6" y="7"/>
                </a:lnTo>
                <a:lnTo>
                  <a:pt x="11" y="5"/>
                </a:lnTo>
                <a:lnTo>
                  <a:pt x="15" y="0"/>
                </a:lnTo>
                <a:lnTo>
                  <a:pt x="21" y="1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6" name="Freeform 174"/>
          <p:cNvSpPr>
            <a:spLocks/>
          </p:cNvSpPr>
          <p:nvPr/>
        </p:nvSpPr>
        <p:spPr bwMode="auto">
          <a:xfrm>
            <a:off x="7646988" y="4608513"/>
            <a:ext cx="12700" cy="7937"/>
          </a:xfrm>
          <a:custGeom>
            <a:avLst/>
            <a:gdLst>
              <a:gd name="T0" fmla="*/ 2147483647 w 32"/>
              <a:gd name="T1" fmla="*/ 2147483647 h 20"/>
              <a:gd name="T2" fmla="*/ 2147483647 w 32"/>
              <a:gd name="T3" fmla="*/ 2147483647 h 20"/>
              <a:gd name="T4" fmla="*/ 2147483647 w 32"/>
              <a:gd name="T5" fmla="*/ 2147483647 h 20"/>
              <a:gd name="T6" fmla="*/ 2147483647 w 32"/>
              <a:gd name="T7" fmla="*/ 2147483647 h 20"/>
              <a:gd name="T8" fmla="*/ 2147483647 w 32"/>
              <a:gd name="T9" fmla="*/ 2147483647 h 20"/>
              <a:gd name="T10" fmla="*/ 2147483647 w 32"/>
              <a:gd name="T11" fmla="*/ 2147483647 h 20"/>
              <a:gd name="T12" fmla="*/ 2147483647 w 32"/>
              <a:gd name="T13" fmla="*/ 2147483647 h 20"/>
              <a:gd name="T14" fmla="*/ 2147483647 w 32"/>
              <a:gd name="T15" fmla="*/ 2147483647 h 20"/>
              <a:gd name="T16" fmla="*/ 0 w 32"/>
              <a:gd name="T17" fmla="*/ 2147483647 h 20"/>
              <a:gd name="T18" fmla="*/ 2147483647 w 32"/>
              <a:gd name="T19" fmla="*/ 2147483647 h 20"/>
              <a:gd name="T20" fmla="*/ 2147483647 w 32"/>
              <a:gd name="T21" fmla="*/ 2147483647 h 20"/>
              <a:gd name="T22" fmla="*/ 2147483647 w 32"/>
              <a:gd name="T23" fmla="*/ 0 h 20"/>
              <a:gd name="T24" fmla="*/ 2147483647 w 32"/>
              <a:gd name="T25" fmla="*/ 2147483647 h 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"/>
              <a:gd name="T40" fmla="*/ 0 h 20"/>
              <a:gd name="T41" fmla="*/ 32 w 32"/>
              <a:gd name="T42" fmla="*/ 20 h 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" h="20">
                <a:moveTo>
                  <a:pt x="21" y="1"/>
                </a:moveTo>
                <a:lnTo>
                  <a:pt x="27" y="3"/>
                </a:lnTo>
                <a:lnTo>
                  <a:pt x="32" y="9"/>
                </a:lnTo>
                <a:lnTo>
                  <a:pt x="28" y="9"/>
                </a:lnTo>
                <a:lnTo>
                  <a:pt x="19" y="12"/>
                </a:lnTo>
                <a:lnTo>
                  <a:pt x="19" y="15"/>
                </a:lnTo>
                <a:lnTo>
                  <a:pt x="15" y="18"/>
                </a:lnTo>
                <a:lnTo>
                  <a:pt x="5" y="20"/>
                </a:lnTo>
                <a:lnTo>
                  <a:pt x="0" y="14"/>
                </a:lnTo>
                <a:lnTo>
                  <a:pt x="6" y="7"/>
                </a:lnTo>
                <a:lnTo>
                  <a:pt x="11" y="5"/>
                </a:lnTo>
                <a:lnTo>
                  <a:pt x="15" y="0"/>
                </a:lnTo>
                <a:lnTo>
                  <a:pt x="21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7" name="Freeform 175"/>
          <p:cNvSpPr>
            <a:spLocks/>
          </p:cNvSpPr>
          <p:nvPr/>
        </p:nvSpPr>
        <p:spPr bwMode="auto">
          <a:xfrm>
            <a:off x="7956550" y="4805363"/>
            <a:ext cx="6350" cy="23812"/>
          </a:xfrm>
          <a:custGeom>
            <a:avLst/>
            <a:gdLst>
              <a:gd name="T0" fmla="*/ 2147483647 w 17"/>
              <a:gd name="T1" fmla="*/ 2147483647 h 59"/>
              <a:gd name="T2" fmla="*/ 2147483647 w 17"/>
              <a:gd name="T3" fmla="*/ 0 h 59"/>
              <a:gd name="T4" fmla="*/ 2147483647 w 17"/>
              <a:gd name="T5" fmla="*/ 2147483647 h 59"/>
              <a:gd name="T6" fmla="*/ 2147483647 w 17"/>
              <a:gd name="T7" fmla="*/ 2147483647 h 59"/>
              <a:gd name="T8" fmla="*/ 2147483647 w 17"/>
              <a:gd name="T9" fmla="*/ 2147483647 h 59"/>
              <a:gd name="T10" fmla="*/ 2147483647 w 17"/>
              <a:gd name="T11" fmla="*/ 2147483647 h 59"/>
              <a:gd name="T12" fmla="*/ 0 w 17"/>
              <a:gd name="T13" fmla="*/ 2147483647 h 59"/>
              <a:gd name="T14" fmla="*/ 2147483647 w 17"/>
              <a:gd name="T15" fmla="*/ 2147483647 h 59"/>
              <a:gd name="T16" fmla="*/ 2147483647 w 17"/>
              <a:gd name="T17" fmla="*/ 2147483647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59"/>
              <a:gd name="T29" fmla="*/ 17 w 17"/>
              <a:gd name="T30" fmla="*/ 59 h 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59">
                <a:moveTo>
                  <a:pt x="6" y="4"/>
                </a:moveTo>
                <a:lnTo>
                  <a:pt x="8" y="0"/>
                </a:lnTo>
                <a:lnTo>
                  <a:pt x="17" y="14"/>
                </a:lnTo>
                <a:lnTo>
                  <a:pt x="17" y="30"/>
                </a:lnTo>
                <a:lnTo>
                  <a:pt x="4" y="59"/>
                </a:lnTo>
                <a:lnTo>
                  <a:pt x="1" y="59"/>
                </a:lnTo>
                <a:lnTo>
                  <a:pt x="0" y="30"/>
                </a:lnTo>
                <a:lnTo>
                  <a:pt x="9" y="12"/>
                </a:lnTo>
                <a:lnTo>
                  <a:pt x="6" y="4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8" name="Freeform 176"/>
          <p:cNvSpPr>
            <a:spLocks/>
          </p:cNvSpPr>
          <p:nvPr/>
        </p:nvSpPr>
        <p:spPr bwMode="auto">
          <a:xfrm>
            <a:off x="7956550" y="4805363"/>
            <a:ext cx="6350" cy="23812"/>
          </a:xfrm>
          <a:custGeom>
            <a:avLst/>
            <a:gdLst>
              <a:gd name="T0" fmla="*/ 2147483647 w 17"/>
              <a:gd name="T1" fmla="*/ 2147483647 h 59"/>
              <a:gd name="T2" fmla="*/ 2147483647 w 17"/>
              <a:gd name="T3" fmla="*/ 0 h 59"/>
              <a:gd name="T4" fmla="*/ 2147483647 w 17"/>
              <a:gd name="T5" fmla="*/ 2147483647 h 59"/>
              <a:gd name="T6" fmla="*/ 2147483647 w 17"/>
              <a:gd name="T7" fmla="*/ 2147483647 h 59"/>
              <a:gd name="T8" fmla="*/ 2147483647 w 17"/>
              <a:gd name="T9" fmla="*/ 2147483647 h 59"/>
              <a:gd name="T10" fmla="*/ 2147483647 w 17"/>
              <a:gd name="T11" fmla="*/ 2147483647 h 59"/>
              <a:gd name="T12" fmla="*/ 0 w 17"/>
              <a:gd name="T13" fmla="*/ 2147483647 h 59"/>
              <a:gd name="T14" fmla="*/ 2147483647 w 17"/>
              <a:gd name="T15" fmla="*/ 2147483647 h 59"/>
              <a:gd name="T16" fmla="*/ 2147483647 w 17"/>
              <a:gd name="T17" fmla="*/ 2147483647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59"/>
              <a:gd name="T29" fmla="*/ 17 w 17"/>
              <a:gd name="T30" fmla="*/ 59 h 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59">
                <a:moveTo>
                  <a:pt x="6" y="4"/>
                </a:moveTo>
                <a:lnTo>
                  <a:pt x="8" y="0"/>
                </a:lnTo>
                <a:lnTo>
                  <a:pt x="17" y="14"/>
                </a:lnTo>
                <a:lnTo>
                  <a:pt x="17" y="30"/>
                </a:lnTo>
                <a:lnTo>
                  <a:pt x="4" y="59"/>
                </a:lnTo>
                <a:lnTo>
                  <a:pt x="1" y="59"/>
                </a:lnTo>
                <a:lnTo>
                  <a:pt x="0" y="30"/>
                </a:lnTo>
                <a:lnTo>
                  <a:pt x="9" y="12"/>
                </a:lnTo>
                <a:lnTo>
                  <a:pt x="6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9" name="Freeform 177"/>
          <p:cNvSpPr>
            <a:spLocks/>
          </p:cNvSpPr>
          <p:nvPr/>
        </p:nvSpPr>
        <p:spPr bwMode="auto">
          <a:xfrm>
            <a:off x="7966075" y="4870450"/>
            <a:ext cx="1588" cy="6350"/>
          </a:xfrm>
          <a:custGeom>
            <a:avLst/>
            <a:gdLst>
              <a:gd name="T0" fmla="*/ 2147483647 w 7"/>
              <a:gd name="T1" fmla="*/ 0 h 18"/>
              <a:gd name="T2" fmla="*/ 2147483647 w 7"/>
              <a:gd name="T3" fmla="*/ 0 h 18"/>
              <a:gd name="T4" fmla="*/ 2147483647 w 7"/>
              <a:gd name="T5" fmla="*/ 2147483647 h 18"/>
              <a:gd name="T6" fmla="*/ 2147483647 w 7"/>
              <a:gd name="T7" fmla="*/ 2147483647 h 18"/>
              <a:gd name="T8" fmla="*/ 2147483647 w 7"/>
              <a:gd name="T9" fmla="*/ 2147483647 h 18"/>
              <a:gd name="T10" fmla="*/ 0 w 7"/>
              <a:gd name="T11" fmla="*/ 2147483647 h 18"/>
              <a:gd name="T12" fmla="*/ 2147483647 w 7"/>
              <a:gd name="T13" fmla="*/ 0 h 18"/>
              <a:gd name="T14" fmla="*/ 0 w 7"/>
              <a:gd name="T15" fmla="*/ 2147483647 h 18"/>
              <a:gd name="T16" fmla="*/ 2147483647 w 7"/>
              <a:gd name="T17" fmla="*/ 0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18"/>
              <a:gd name="T29" fmla="*/ 7 w 7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18">
                <a:moveTo>
                  <a:pt x="3" y="0"/>
                </a:moveTo>
                <a:lnTo>
                  <a:pt x="5" y="0"/>
                </a:lnTo>
                <a:lnTo>
                  <a:pt x="7" y="4"/>
                </a:lnTo>
                <a:lnTo>
                  <a:pt x="3" y="18"/>
                </a:lnTo>
                <a:lnTo>
                  <a:pt x="2" y="15"/>
                </a:lnTo>
                <a:lnTo>
                  <a:pt x="0" y="6"/>
                </a:lnTo>
                <a:lnTo>
                  <a:pt x="3" y="0"/>
                </a:lnTo>
                <a:lnTo>
                  <a:pt x="0" y="6"/>
                </a:lnTo>
                <a:lnTo>
                  <a:pt x="3" y="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50" name="Freeform 178"/>
          <p:cNvSpPr>
            <a:spLocks/>
          </p:cNvSpPr>
          <p:nvPr/>
        </p:nvSpPr>
        <p:spPr bwMode="auto">
          <a:xfrm>
            <a:off x="7966075" y="4870450"/>
            <a:ext cx="1588" cy="6350"/>
          </a:xfrm>
          <a:custGeom>
            <a:avLst/>
            <a:gdLst>
              <a:gd name="T0" fmla="*/ 2147483647 w 7"/>
              <a:gd name="T1" fmla="*/ 0 h 18"/>
              <a:gd name="T2" fmla="*/ 2147483647 w 7"/>
              <a:gd name="T3" fmla="*/ 0 h 18"/>
              <a:gd name="T4" fmla="*/ 2147483647 w 7"/>
              <a:gd name="T5" fmla="*/ 2147483647 h 18"/>
              <a:gd name="T6" fmla="*/ 2147483647 w 7"/>
              <a:gd name="T7" fmla="*/ 2147483647 h 18"/>
              <a:gd name="T8" fmla="*/ 2147483647 w 7"/>
              <a:gd name="T9" fmla="*/ 2147483647 h 18"/>
              <a:gd name="T10" fmla="*/ 0 w 7"/>
              <a:gd name="T11" fmla="*/ 2147483647 h 18"/>
              <a:gd name="T12" fmla="*/ 2147483647 w 7"/>
              <a:gd name="T13" fmla="*/ 0 h 18"/>
              <a:gd name="T14" fmla="*/ 0 w 7"/>
              <a:gd name="T15" fmla="*/ 2147483647 h 18"/>
              <a:gd name="T16" fmla="*/ 2147483647 w 7"/>
              <a:gd name="T17" fmla="*/ 0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18"/>
              <a:gd name="T29" fmla="*/ 7 w 7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18">
                <a:moveTo>
                  <a:pt x="3" y="0"/>
                </a:moveTo>
                <a:lnTo>
                  <a:pt x="5" y="0"/>
                </a:lnTo>
                <a:lnTo>
                  <a:pt x="7" y="4"/>
                </a:lnTo>
                <a:lnTo>
                  <a:pt x="3" y="18"/>
                </a:lnTo>
                <a:lnTo>
                  <a:pt x="2" y="15"/>
                </a:lnTo>
                <a:lnTo>
                  <a:pt x="0" y="6"/>
                </a:lnTo>
                <a:lnTo>
                  <a:pt x="3" y="0"/>
                </a:lnTo>
                <a:lnTo>
                  <a:pt x="0" y="6"/>
                </a:lnTo>
                <a:lnTo>
                  <a:pt x="3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51" name="Freeform 179"/>
          <p:cNvSpPr>
            <a:spLocks/>
          </p:cNvSpPr>
          <p:nvPr/>
        </p:nvSpPr>
        <p:spPr bwMode="auto">
          <a:xfrm>
            <a:off x="7588250" y="5086350"/>
            <a:ext cx="34925" cy="12700"/>
          </a:xfrm>
          <a:custGeom>
            <a:avLst/>
            <a:gdLst>
              <a:gd name="T0" fmla="*/ 0 w 88"/>
              <a:gd name="T1" fmla="*/ 2147483647 h 34"/>
              <a:gd name="T2" fmla="*/ 2147483647 w 88"/>
              <a:gd name="T3" fmla="*/ 2147483647 h 34"/>
              <a:gd name="T4" fmla="*/ 2147483647 w 88"/>
              <a:gd name="T5" fmla="*/ 0 h 34"/>
              <a:gd name="T6" fmla="*/ 2147483647 w 88"/>
              <a:gd name="T7" fmla="*/ 2147483647 h 34"/>
              <a:gd name="T8" fmla="*/ 2147483647 w 88"/>
              <a:gd name="T9" fmla="*/ 2147483647 h 34"/>
              <a:gd name="T10" fmla="*/ 2147483647 w 88"/>
              <a:gd name="T11" fmla="*/ 2147483647 h 34"/>
              <a:gd name="T12" fmla="*/ 2147483647 w 88"/>
              <a:gd name="T13" fmla="*/ 2147483647 h 34"/>
              <a:gd name="T14" fmla="*/ 2147483647 w 88"/>
              <a:gd name="T15" fmla="*/ 2147483647 h 34"/>
              <a:gd name="T16" fmla="*/ 2147483647 w 88"/>
              <a:gd name="T17" fmla="*/ 2147483647 h 34"/>
              <a:gd name="T18" fmla="*/ 2147483647 w 88"/>
              <a:gd name="T19" fmla="*/ 2147483647 h 34"/>
              <a:gd name="T20" fmla="*/ 2147483647 w 88"/>
              <a:gd name="T21" fmla="*/ 2147483647 h 34"/>
              <a:gd name="T22" fmla="*/ 2147483647 w 88"/>
              <a:gd name="T23" fmla="*/ 2147483647 h 34"/>
              <a:gd name="T24" fmla="*/ 0 w 88"/>
              <a:gd name="T25" fmla="*/ 2147483647 h 34"/>
              <a:gd name="T26" fmla="*/ 0 w 88"/>
              <a:gd name="T27" fmla="*/ 2147483647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8"/>
              <a:gd name="T43" fmla="*/ 0 h 34"/>
              <a:gd name="T44" fmla="*/ 88 w 88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8" h="34">
                <a:moveTo>
                  <a:pt x="0" y="16"/>
                </a:moveTo>
                <a:lnTo>
                  <a:pt x="3" y="13"/>
                </a:lnTo>
                <a:lnTo>
                  <a:pt x="43" y="0"/>
                </a:lnTo>
                <a:lnTo>
                  <a:pt x="57" y="3"/>
                </a:lnTo>
                <a:lnTo>
                  <a:pt x="57" y="11"/>
                </a:lnTo>
                <a:lnTo>
                  <a:pt x="81" y="14"/>
                </a:lnTo>
                <a:lnTo>
                  <a:pt x="88" y="23"/>
                </a:lnTo>
                <a:lnTo>
                  <a:pt x="61" y="23"/>
                </a:lnTo>
                <a:lnTo>
                  <a:pt x="61" y="28"/>
                </a:lnTo>
                <a:lnTo>
                  <a:pt x="53" y="34"/>
                </a:lnTo>
                <a:lnTo>
                  <a:pt x="42" y="31"/>
                </a:lnTo>
                <a:lnTo>
                  <a:pt x="6" y="30"/>
                </a:lnTo>
                <a:lnTo>
                  <a:pt x="0" y="21"/>
                </a:lnTo>
                <a:lnTo>
                  <a:pt x="0" y="16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52" name="Freeform 180"/>
          <p:cNvSpPr>
            <a:spLocks/>
          </p:cNvSpPr>
          <p:nvPr/>
        </p:nvSpPr>
        <p:spPr bwMode="auto">
          <a:xfrm>
            <a:off x="7588250" y="5086350"/>
            <a:ext cx="34925" cy="12700"/>
          </a:xfrm>
          <a:custGeom>
            <a:avLst/>
            <a:gdLst>
              <a:gd name="T0" fmla="*/ 0 w 88"/>
              <a:gd name="T1" fmla="*/ 2147483647 h 34"/>
              <a:gd name="T2" fmla="*/ 2147483647 w 88"/>
              <a:gd name="T3" fmla="*/ 2147483647 h 34"/>
              <a:gd name="T4" fmla="*/ 2147483647 w 88"/>
              <a:gd name="T5" fmla="*/ 0 h 34"/>
              <a:gd name="T6" fmla="*/ 2147483647 w 88"/>
              <a:gd name="T7" fmla="*/ 2147483647 h 34"/>
              <a:gd name="T8" fmla="*/ 2147483647 w 88"/>
              <a:gd name="T9" fmla="*/ 2147483647 h 34"/>
              <a:gd name="T10" fmla="*/ 2147483647 w 88"/>
              <a:gd name="T11" fmla="*/ 2147483647 h 34"/>
              <a:gd name="T12" fmla="*/ 2147483647 w 88"/>
              <a:gd name="T13" fmla="*/ 2147483647 h 34"/>
              <a:gd name="T14" fmla="*/ 2147483647 w 88"/>
              <a:gd name="T15" fmla="*/ 2147483647 h 34"/>
              <a:gd name="T16" fmla="*/ 2147483647 w 88"/>
              <a:gd name="T17" fmla="*/ 2147483647 h 34"/>
              <a:gd name="T18" fmla="*/ 2147483647 w 88"/>
              <a:gd name="T19" fmla="*/ 2147483647 h 34"/>
              <a:gd name="T20" fmla="*/ 2147483647 w 88"/>
              <a:gd name="T21" fmla="*/ 2147483647 h 34"/>
              <a:gd name="T22" fmla="*/ 2147483647 w 88"/>
              <a:gd name="T23" fmla="*/ 2147483647 h 34"/>
              <a:gd name="T24" fmla="*/ 0 w 88"/>
              <a:gd name="T25" fmla="*/ 2147483647 h 34"/>
              <a:gd name="T26" fmla="*/ 0 w 88"/>
              <a:gd name="T27" fmla="*/ 2147483647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8"/>
              <a:gd name="T43" fmla="*/ 0 h 34"/>
              <a:gd name="T44" fmla="*/ 88 w 88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8" h="34">
                <a:moveTo>
                  <a:pt x="0" y="16"/>
                </a:moveTo>
                <a:lnTo>
                  <a:pt x="3" y="13"/>
                </a:lnTo>
                <a:lnTo>
                  <a:pt x="43" y="0"/>
                </a:lnTo>
                <a:lnTo>
                  <a:pt x="57" y="3"/>
                </a:lnTo>
                <a:lnTo>
                  <a:pt x="57" y="11"/>
                </a:lnTo>
                <a:lnTo>
                  <a:pt x="81" y="14"/>
                </a:lnTo>
                <a:lnTo>
                  <a:pt x="88" y="23"/>
                </a:lnTo>
                <a:lnTo>
                  <a:pt x="61" y="23"/>
                </a:lnTo>
                <a:lnTo>
                  <a:pt x="61" y="28"/>
                </a:lnTo>
                <a:lnTo>
                  <a:pt x="53" y="34"/>
                </a:lnTo>
                <a:lnTo>
                  <a:pt x="42" y="31"/>
                </a:lnTo>
                <a:lnTo>
                  <a:pt x="6" y="30"/>
                </a:lnTo>
                <a:lnTo>
                  <a:pt x="0" y="21"/>
                </a:lnTo>
                <a:lnTo>
                  <a:pt x="0" y="1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53" name="Freeform 181"/>
          <p:cNvSpPr>
            <a:spLocks/>
          </p:cNvSpPr>
          <p:nvPr/>
        </p:nvSpPr>
        <p:spPr bwMode="auto">
          <a:xfrm>
            <a:off x="7840663" y="5203825"/>
            <a:ext cx="11112" cy="14288"/>
          </a:xfrm>
          <a:custGeom>
            <a:avLst/>
            <a:gdLst>
              <a:gd name="T0" fmla="*/ 2147483647 w 26"/>
              <a:gd name="T1" fmla="*/ 2147483647 h 40"/>
              <a:gd name="T2" fmla="*/ 2147483647 w 26"/>
              <a:gd name="T3" fmla="*/ 0 h 40"/>
              <a:gd name="T4" fmla="*/ 2147483647 w 26"/>
              <a:gd name="T5" fmla="*/ 2147483647 h 40"/>
              <a:gd name="T6" fmla="*/ 2147483647 w 26"/>
              <a:gd name="T7" fmla="*/ 2147483647 h 40"/>
              <a:gd name="T8" fmla="*/ 2147483647 w 26"/>
              <a:gd name="T9" fmla="*/ 2147483647 h 40"/>
              <a:gd name="T10" fmla="*/ 2147483647 w 26"/>
              <a:gd name="T11" fmla="*/ 2147483647 h 40"/>
              <a:gd name="T12" fmla="*/ 2147483647 w 26"/>
              <a:gd name="T13" fmla="*/ 2147483647 h 40"/>
              <a:gd name="T14" fmla="*/ 2147483647 w 26"/>
              <a:gd name="T15" fmla="*/ 2147483647 h 40"/>
              <a:gd name="T16" fmla="*/ 0 w 26"/>
              <a:gd name="T17" fmla="*/ 2147483647 h 40"/>
              <a:gd name="T18" fmla="*/ 2147483647 w 26"/>
              <a:gd name="T19" fmla="*/ 2147483647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"/>
              <a:gd name="T31" fmla="*/ 0 h 40"/>
              <a:gd name="T32" fmla="*/ 26 w 26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" h="40">
                <a:moveTo>
                  <a:pt x="2" y="4"/>
                </a:moveTo>
                <a:lnTo>
                  <a:pt x="6" y="0"/>
                </a:lnTo>
                <a:lnTo>
                  <a:pt x="24" y="15"/>
                </a:lnTo>
                <a:lnTo>
                  <a:pt x="26" y="29"/>
                </a:lnTo>
                <a:lnTo>
                  <a:pt x="26" y="36"/>
                </a:lnTo>
                <a:lnTo>
                  <a:pt x="16" y="40"/>
                </a:lnTo>
                <a:lnTo>
                  <a:pt x="14" y="28"/>
                </a:lnTo>
                <a:lnTo>
                  <a:pt x="7" y="15"/>
                </a:lnTo>
                <a:lnTo>
                  <a:pt x="0" y="9"/>
                </a:lnTo>
                <a:lnTo>
                  <a:pt x="2" y="4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54" name="Freeform 182"/>
          <p:cNvSpPr>
            <a:spLocks/>
          </p:cNvSpPr>
          <p:nvPr/>
        </p:nvSpPr>
        <p:spPr bwMode="auto">
          <a:xfrm>
            <a:off x="7840663" y="5203825"/>
            <a:ext cx="11112" cy="14288"/>
          </a:xfrm>
          <a:custGeom>
            <a:avLst/>
            <a:gdLst>
              <a:gd name="T0" fmla="*/ 2147483647 w 26"/>
              <a:gd name="T1" fmla="*/ 2147483647 h 40"/>
              <a:gd name="T2" fmla="*/ 2147483647 w 26"/>
              <a:gd name="T3" fmla="*/ 0 h 40"/>
              <a:gd name="T4" fmla="*/ 2147483647 w 26"/>
              <a:gd name="T5" fmla="*/ 2147483647 h 40"/>
              <a:gd name="T6" fmla="*/ 2147483647 w 26"/>
              <a:gd name="T7" fmla="*/ 2147483647 h 40"/>
              <a:gd name="T8" fmla="*/ 2147483647 w 26"/>
              <a:gd name="T9" fmla="*/ 2147483647 h 40"/>
              <a:gd name="T10" fmla="*/ 2147483647 w 26"/>
              <a:gd name="T11" fmla="*/ 2147483647 h 40"/>
              <a:gd name="T12" fmla="*/ 2147483647 w 26"/>
              <a:gd name="T13" fmla="*/ 2147483647 h 40"/>
              <a:gd name="T14" fmla="*/ 2147483647 w 26"/>
              <a:gd name="T15" fmla="*/ 2147483647 h 40"/>
              <a:gd name="T16" fmla="*/ 0 w 26"/>
              <a:gd name="T17" fmla="*/ 2147483647 h 40"/>
              <a:gd name="T18" fmla="*/ 2147483647 w 26"/>
              <a:gd name="T19" fmla="*/ 2147483647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"/>
              <a:gd name="T31" fmla="*/ 0 h 40"/>
              <a:gd name="T32" fmla="*/ 26 w 26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" h="40">
                <a:moveTo>
                  <a:pt x="2" y="4"/>
                </a:moveTo>
                <a:lnTo>
                  <a:pt x="6" y="0"/>
                </a:lnTo>
                <a:lnTo>
                  <a:pt x="24" y="15"/>
                </a:lnTo>
                <a:lnTo>
                  <a:pt x="26" y="29"/>
                </a:lnTo>
                <a:lnTo>
                  <a:pt x="26" y="36"/>
                </a:lnTo>
                <a:lnTo>
                  <a:pt x="16" y="40"/>
                </a:lnTo>
                <a:lnTo>
                  <a:pt x="14" y="28"/>
                </a:lnTo>
                <a:lnTo>
                  <a:pt x="7" y="15"/>
                </a:lnTo>
                <a:lnTo>
                  <a:pt x="0" y="9"/>
                </a:lnTo>
                <a:lnTo>
                  <a:pt x="2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55" name="Freeform 183"/>
          <p:cNvSpPr>
            <a:spLocks/>
          </p:cNvSpPr>
          <p:nvPr/>
        </p:nvSpPr>
        <p:spPr bwMode="auto">
          <a:xfrm>
            <a:off x="7847013" y="5219700"/>
            <a:ext cx="9525" cy="4763"/>
          </a:xfrm>
          <a:custGeom>
            <a:avLst/>
            <a:gdLst>
              <a:gd name="T0" fmla="*/ 2147483647 w 24"/>
              <a:gd name="T1" fmla="*/ 2147483647 h 10"/>
              <a:gd name="T2" fmla="*/ 0 w 24"/>
              <a:gd name="T3" fmla="*/ 2147483647 h 10"/>
              <a:gd name="T4" fmla="*/ 2147483647 w 24"/>
              <a:gd name="T5" fmla="*/ 0 h 10"/>
              <a:gd name="T6" fmla="*/ 2147483647 w 24"/>
              <a:gd name="T7" fmla="*/ 2147483647 h 10"/>
              <a:gd name="T8" fmla="*/ 2147483647 w 24"/>
              <a:gd name="T9" fmla="*/ 2147483647 h 10"/>
              <a:gd name="T10" fmla="*/ 2147483647 w 24"/>
              <a:gd name="T11" fmla="*/ 2147483647 h 10"/>
              <a:gd name="T12" fmla="*/ 2147483647 w 24"/>
              <a:gd name="T13" fmla="*/ 2147483647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0"/>
              <a:gd name="T23" fmla="*/ 24 w 24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0">
                <a:moveTo>
                  <a:pt x="4" y="7"/>
                </a:moveTo>
                <a:lnTo>
                  <a:pt x="0" y="3"/>
                </a:lnTo>
                <a:lnTo>
                  <a:pt x="15" y="0"/>
                </a:lnTo>
                <a:lnTo>
                  <a:pt x="22" y="3"/>
                </a:lnTo>
                <a:lnTo>
                  <a:pt x="24" y="9"/>
                </a:lnTo>
                <a:lnTo>
                  <a:pt x="17" y="10"/>
                </a:lnTo>
                <a:lnTo>
                  <a:pt x="4" y="7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56" name="Freeform 184"/>
          <p:cNvSpPr>
            <a:spLocks/>
          </p:cNvSpPr>
          <p:nvPr/>
        </p:nvSpPr>
        <p:spPr bwMode="auto">
          <a:xfrm>
            <a:off x="7847013" y="5219700"/>
            <a:ext cx="9525" cy="4763"/>
          </a:xfrm>
          <a:custGeom>
            <a:avLst/>
            <a:gdLst>
              <a:gd name="T0" fmla="*/ 2147483647 w 24"/>
              <a:gd name="T1" fmla="*/ 2147483647 h 10"/>
              <a:gd name="T2" fmla="*/ 0 w 24"/>
              <a:gd name="T3" fmla="*/ 2147483647 h 10"/>
              <a:gd name="T4" fmla="*/ 2147483647 w 24"/>
              <a:gd name="T5" fmla="*/ 0 h 10"/>
              <a:gd name="T6" fmla="*/ 2147483647 w 24"/>
              <a:gd name="T7" fmla="*/ 2147483647 h 10"/>
              <a:gd name="T8" fmla="*/ 2147483647 w 24"/>
              <a:gd name="T9" fmla="*/ 2147483647 h 10"/>
              <a:gd name="T10" fmla="*/ 2147483647 w 24"/>
              <a:gd name="T11" fmla="*/ 2147483647 h 10"/>
              <a:gd name="T12" fmla="*/ 2147483647 w 24"/>
              <a:gd name="T13" fmla="*/ 2147483647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0"/>
              <a:gd name="T23" fmla="*/ 24 w 24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0">
                <a:moveTo>
                  <a:pt x="4" y="7"/>
                </a:moveTo>
                <a:lnTo>
                  <a:pt x="0" y="3"/>
                </a:lnTo>
                <a:lnTo>
                  <a:pt x="15" y="0"/>
                </a:lnTo>
                <a:lnTo>
                  <a:pt x="22" y="3"/>
                </a:lnTo>
                <a:lnTo>
                  <a:pt x="24" y="9"/>
                </a:lnTo>
                <a:lnTo>
                  <a:pt x="17" y="10"/>
                </a:lnTo>
                <a:lnTo>
                  <a:pt x="4" y="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57" name="Freeform 185"/>
          <p:cNvSpPr>
            <a:spLocks/>
          </p:cNvSpPr>
          <p:nvPr/>
        </p:nvSpPr>
        <p:spPr bwMode="auto">
          <a:xfrm>
            <a:off x="7772400" y="5230813"/>
            <a:ext cx="80963" cy="87312"/>
          </a:xfrm>
          <a:custGeom>
            <a:avLst/>
            <a:gdLst>
              <a:gd name="T0" fmla="*/ 2147483647 w 205"/>
              <a:gd name="T1" fmla="*/ 0 h 222"/>
              <a:gd name="T2" fmla="*/ 2147483647 w 205"/>
              <a:gd name="T3" fmla="*/ 2147483647 h 222"/>
              <a:gd name="T4" fmla="*/ 2147483647 w 205"/>
              <a:gd name="T5" fmla="*/ 2147483647 h 222"/>
              <a:gd name="T6" fmla="*/ 2147483647 w 205"/>
              <a:gd name="T7" fmla="*/ 2147483647 h 222"/>
              <a:gd name="T8" fmla="*/ 2147483647 w 205"/>
              <a:gd name="T9" fmla="*/ 2147483647 h 222"/>
              <a:gd name="T10" fmla="*/ 2147483647 w 205"/>
              <a:gd name="T11" fmla="*/ 2147483647 h 222"/>
              <a:gd name="T12" fmla="*/ 2147483647 w 205"/>
              <a:gd name="T13" fmla="*/ 2147483647 h 222"/>
              <a:gd name="T14" fmla="*/ 2147483647 w 205"/>
              <a:gd name="T15" fmla="*/ 2147483647 h 222"/>
              <a:gd name="T16" fmla="*/ 2147483647 w 205"/>
              <a:gd name="T17" fmla="*/ 2147483647 h 222"/>
              <a:gd name="T18" fmla="*/ 2147483647 w 205"/>
              <a:gd name="T19" fmla="*/ 2147483647 h 222"/>
              <a:gd name="T20" fmla="*/ 2147483647 w 205"/>
              <a:gd name="T21" fmla="*/ 2147483647 h 222"/>
              <a:gd name="T22" fmla="*/ 2147483647 w 205"/>
              <a:gd name="T23" fmla="*/ 2147483647 h 222"/>
              <a:gd name="T24" fmla="*/ 2147483647 w 205"/>
              <a:gd name="T25" fmla="*/ 2147483647 h 222"/>
              <a:gd name="T26" fmla="*/ 2147483647 w 205"/>
              <a:gd name="T27" fmla="*/ 2147483647 h 222"/>
              <a:gd name="T28" fmla="*/ 2147483647 w 205"/>
              <a:gd name="T29" fmla="*/ 2147483647 h 222"/>
              <a:gd name="T30" fmla="*/ 2147483647 w 205"/>
              <a:gd name="T31" fmla="*/ 2147483647 h 222"/>
              <a:gd name="T32" fmla="*/ 2147483647 w 205"/>
              <a:gd name="T33" fmla="*/ 2147483647 h 222"/>
              <a:gd name="T34" fmla="*/ 2147483647 w 205"/>
              <a:gd name="T35" fmla="*/ 2147483647 h 222"/>
              <a:gd name="T36" fmla="*/ 2147483647 w 205"/>
              <a:gd name="T37" fmla="*/ 2147483647 h 222"/>
              <a:gd name="T38" fmla="*/ 2147483647 w 205"/>
              <a:gd name="T39" fmla="*/ 2147483647 h 222"/>
              <a:gd name="T40" fmla="*/ 2147483647 w 205"/>
              <a:gd name="T41" fmla="*/ 2147483647 h 222"/>
              <a:gd name="T42" fmla="*/ 2147483647 w 205"/>
              <a:gd name="T43" fmla="*/ 2147483647 h 222"/>
              <a:gd name="T44" fmla="*/ 2147483647 w 205"/>
              <a:gd name="T45" fmla="*/ 2147483647 h 222"/>
              <a:gd name="T46" fmla="*/ 2147483647 w 205"/>
              <a:gd name="T47" fmla="*/ 2147483647 h 222"/>
              <a:gd name="T48" fmla="*/ 2147483647 w 205"/>
              <a:gd name="T49" fmla="*/ 2147483647 h 222"/>
              <a:gd name="T50" fmla="*/ 2147483647 w 205"/>
              <a:gd name="T51" fmla="*/ 2147483647 h 222"/>
              <a:gd name="T52" fmla="*/ 2147483647 w 205"/>
              <a:gd name="T53" fmla="*/ 2147483647 h 222"/>
              <a:gd name="T54" fmla="*/ 2147483647 w 205"/>
              <a:gd name="T55" fmla="*/ 2147483647 h 222"/>
              <a:gd name="T56" fmla="*/ 2147483647 w 205"/>
              <a:gd name="T57" fmla="*/ 2147483647 h 222"/>
              <a:gd name="T58" fmla="*/ 2147483647 w 205"/>
              <a:gd name="T59" fmla="*/ 2147483647 h 222"/>
              <a:gd name="T60" fmla="*/ 2147483647 w 205"/>
              <a:gd name="T61" fmla="*/ 2147483647 h 222"/>
              <a:gd name="T62" fmla="*/ 2147483647 w 205"/>
              <a:gd name="T63" fmla="*/ 2147483647 h 222"/>
              <a:gd name="T64" fmla="*/ 2147483647 w 205"/>
              <a:gd name="T65" fmla="*/ 2147483647 h 222"/>
              <a:gd name="T66" fmla="*/ 2147483647 w 205"/>
              <a:gd name="T67" fmla="*/ 2147483647 h 222"/>
              <a:gd name="T68" fmla="*/ 2147483647 w 205"/>
              <a:gd name="T69" fmla="*/ 2147483647 h 222"/>
              <a:gd name="T70" fmla="*/ 2147483647 w 205"/>
              <a:gd name="T71" fmla="*/ 2147483647 h 222"/>
              <a:gd name="T72" fmla="*/ 2147483647 w 205"/>
              <a:gd name="T73" fmla="*/ 2147483647 h 222"/>
              <a:gd name="T74" fmla="*/ 2147483647 w 205"/>
              <a:gd name="T75" fmla="*/ 2147483647 h 222"/>
              <a:gd name="T76" fmla="*/ 2147483647 w 205"/>
              <a:gd name="T77" fmla="*/ 2147483647 h 222"/>
              <a:gd name="T78" fmla="*/ 2147483647 w 205"/>
              <a:gd name="T79" fmla="*/ 2147483647 h 222"/>
              <a:gd name="T80" fmla="*/ 2147483647 w 205"/>
              <a:gd name="T81" fmla="*/ 2147483647 h 222"/>
              <a:gd name="T82" fmla="*/ 2147483647 w 205"/>
              <a:gd name="T83" fmla="*/ 2147483647 h 222"/>
              <a:gd name="T84" fmla="*/ 2147483647 w 205"/>
              <a:gd name="T85" fmla="*/ 2147483647 h 222"/>
              <a:gd name="T86" fmla="*/ 2147483647 w 205"/>
              <a:gd name="T87" fmla="*/ 2147483647 h 222"/>
              <a:gd name="T88" fmla="*/ 2147483647 w 205"/>
              <a:gd name="T89" fmla="*/ 2147483647 h 222"/>
              <a:gd name="T90" fmla="*/ 2147483647 w 205"/>
              <a:gd name="T91" fmla="*/ 2147483647 h 222"/>
              <a:gd name="T92" fmla="*/ 2147483647 w 205"/>
              <a:gd name="T93" fmla="*/ 2147483647 h 222"/>
              <a:gd name="T94" fmla="*/ 2147483647 w 205"/>
              <a:gd name="T95" fmla="*/ 2147483647 h 222"/>
              <a:gd name="T96" fmla="*/ 2147483647 w 205"/>
              <a:gd name="T97" fmla="*/ 2147483647 h 222"/>
              <a:gd name="T98" fmla="*/ 2147483647 w 205"/>
              <a:gd name="T99" fmla="*/ 2147483647 h 222"/>
              <a:gd name="T100" fmla="*/ 2147483647 w 205"/>
              <a:gd name="T101" fmla="*/ 2147483647 h 222"/>
              <a:gd name="T102" fmla="*/ 2147483647 w 205"/>
              <a:gd name="T103" fmla="*/ 2147483647 h 222"/>
              <a:gd name="T104" fmla="*/ 0 w 205"/>
              <a:gd name="T105" fmla="*/ 2147483647 h 222"/>
              <a:gd name="T106" fmla="*/ 2147483647 w 205"/>
              <a:gd name="T107" fmla="*/ 0 h 22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5"/>
              <a:gd name="T163" fmla="*/ 0 h 222"/>
              <a:gd name="T164" fmla="*/ 205 w 205"/>
              <a:gd name="T165" fmla="*/ 222 h 22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5" h="222">
                <a:moveTo>
                  <a:pt x="1" y="0"/>
                </a:moveTo>
                <a:lnTo>
                  <a:pt x="3" y="2"/>
                </a:lnTo>
                <a:lnTo>
                  <a:pt x="19" y="11"/>
                </a:lnTo>
                <a:lnTo>
                  <a:pt x="25" y="7"/>
                </a:lnTo>
                <a:lnTo>
                  <a:pt x="30" y="7"/>
                </a:lnTo>
                <a:lnTo>
                  <a:pt x="69" y="31"/>
                </a:lnTo>
                <a:lnTo>
                  <a:pt x="108" y="37"/>
                </a:lnTo>
                <a:lnTo>
                  <a:pt x="129" y="24"/>
                </a:lnTo>
                <a:lnTo>
                  <a:pt x="152" y="23"/>
                </a:lnTo>
                <a:lnTo>
                  <a:pt x="162" y="11"/>
                </a:lnTo>
                <a:lnTo>
                  <a:pt x="176" y="16"/>
                </a:lnTo>
                <a:lnTo>
                  <a:pt x="180" y="6"/>
                </a:lnTo>
                <a:lnTo>
                  <a:pt x="189" y="10"/>
                </a:lnTo>
                <a:lnTo>
                  <a:pt x="198" y="21"/>
                </a:lnTo>
                <a:lnTo>
                  <a:pt x="203" y="105"/>
                </a:lnTo>
                <a:lnTo>
                  <a:pt x="205" y="111"/>
                </a:lnTo>
                <a:lnTo>
                  <a:pt x="203" y="124"/>
                </a:lnTo>
                <a:lnTo>
                  <a:pt x="201" y="105"/>
                </a:lnTo>
                <a:lnTo>
                  <a:pt x="199" y="98"/>
                </a:lnTo>
                <a:lnTo>
                  <a:pt x="186" y="122"/>
                </a:lnTo>
                <a:lnTo>
                  <a:pt x="186" y="137"/>
                </a:lnTo>
                <a:lnTo>
                  <a:pt x="182" y="138"/>
                </a:lnTo>
                <a:lnTo>
                  <a:pt x="181" y="157"/>
                </a:lnTo>
                <a:lnTo>
                  <a:pt x="176" y="162"/>
                </a:lnTo>
                <a:lnTo>
                  <a:pt x="170" y="162"/>
                </a:lnTo>
                <a:lnTo>
                  <a:pt x="160" y="158"/>
                </a:lnTo>
                <a:lnTo>
                  <a:pt x="157" y="162"/>
                </a:lnTo>
                <a:lnTo>
                  <a:pt x="157" y="171"/>
                </a:lnTo>
                <a:lnTo>
                  <a:pt x="153" y="180"/>
                </a:lnTo>
                <a:lnTo>
                  <a:pt x="147" y="184"/>
                </a:lnTo>
                <a:lnTo>
                  <a:pt x="144" y="195"/>
                </a:lnTo>
                <a:lnTo>
                  <a:pt x="139" y="189"/>
                </a:lnTo>
                <a:lnTo>
                  <a:pt x="134" y="186"/>
                </a:lnTo>
                <a:lnTo>
                  <a:pt x="129" y="192"/>
                </a:lnTo>
                <a:lnTo>
                  <a:pt x="128" y="212"/>
                </a:lnTo>
                <a:lnTo>
                  <a:pt x="120" y="221"/>
                </a:lnTo>
                <a:lnTo>
                  <a:pt x="114" y="222"/>
                </a:lnTo>
                <a:lnTo>
                  <a:pt x="108" y="217"/>
                </a:lnTo>
                <a:lnTo>
                  <a:pt x="101" y="214"/>
                </a:lnTo>
                <a:lnTo>
                  <a:pt x="96" y="218"/>
                </a:lnTo>
                <a:lnTo>
                  <a:pt x="85" y="213"/>
                </a:lnTo>
                <a:lnTo>
                  <a:pt x="74" y="213"/>
                </a:lnTo>
                <a:lnTo>
                  <a:pt x="71" y="207"/>
                </a:lnTo>
                <a:lnTo>
                  <a:pt x="77" y="205"/>
                </a:lnTo>
                <a:lnTo>
                  <a:pt x="82" y="198"/>
                </a:lnTo>
                <a:lnTo>
                  <a:pt x="72" y="198"/>
                </a:lnTo>
                <a:lnTo>
                  <a:pt x="62" y="193"/>
                </a:lnTo>
                <a:lnTo>
                  <a:pt x="38" y="155"/>
                </a:lnTo>
                <a:lnTo>
                  <a:pt x="25" y="110"/>
                </a:lnTo>
                <a:lnTo>
                  <a:pt x="38" y="132"/>
                </a:lnTo>
                <a:lnTo>
                  <a:pt x="44" y="120"/>
                </a:lnTo>
                <a:lnTo>
                  <a:pt x="38" y="115"/>
                </a:lnTo>
                <a:lnTo>
                  <a:pt x="0" y="40"/>
                </a:lnTo>
                <a:lnTo>
                  <a:pt x="1" y="0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58" name="Freeform 186"/>
          <p:cNvSpPr>
            <a:spLocks/>
          </p:cNvSpPr>
          <p:nvPr/>
        </p:nvSpPr>
        <p:spPr bwMode="auto">
          <a:xfrm>
            <a:off x="7772400" y="5230813"/>
            <a:ext cx="80963" cy="87312"/>
          </a:xfrm>
          <a:custGeom>
            <a:avLst/>
            <a:gdLst>
              <a:gd name="T0" fmla="*/ 2147483647 w 205"/>
              <a:gd name="T1" fmla="*/ 0 h 222"/>
              <a:gd name="T2" fmla="*/ 2147483647 w 205"/>
              <a:gd name="T3" fmla="*/ 2147483647 h 222"/>
              <a:gd name="T4" fmla="*/ 2147483647 w 205"/>
              <a:gd name="T5" fmla="*/ 2147483647 h 222"/>
              <a:gd name="T6" fmla="*/ 2147483647 w 205"/>
              <a:gd name="T7" fmla="*/ 2147483647 h 222"/>
              <a:gd name="T8" fmla="*/ 2147483647 w 205"/>
              <a:gd name="T9" fmla="*/ 2147483647 h 222"/>
              <a:gd name="T10" fmla="*/ 2147483647 w 205"/>
              <a:gd name="T11" fmla="*/ 2147483647 h 222"/>
              <a:gd name="T12" fmla="*/ 2147483647 w 205"/>
              <a:gd name="T13" fmla="*/ 2147483647 h 222"/>
              <a:gd name="T14" fmla="*/ 2147483647 w 205"/>
              <a:gd name="T15" fmla="*/ 2147483647 h 222"/>
              <a:gd name="T16" fmla="*/ 2147483647 w 205"/>
              <a:gd name="T17" fmla="*/ 2147483647 h 222"/>
              <a:gd name="T18" fmla="*/ 2147483647 w 205"/>
              <a:gd name="T19" fmla="*/ 2147483647 h 222"/>
              <a:gd name="T20" fmla="*/ 2147483647 w 205"/>
              <a:gd name="T21" fmla="*/ 2147483647 h 222"/>
              <a:gd name="T22" fmla="*/ 2147483647 w 205"/>
              <a:gd name="T23" fmla="*/ 2147483647 h 222"/>
              <a:gd name="T24" fmla="*/ 2147483647 w 205"/>
              <a:gd name="T25" fmla="*/ 2147483647 h 222"/>
              <a:gd name="T26" fmla="*/ 2147483647 w 205"/>
              <a:gd name="T27" fmla="*/ 2147483647 h 222"/>
              <a:gd name="T28" fmla="*/ 2147483647 w 205"/>
              <a:gd name="T29" fmla="*/ 2147483647 h 222"/>
              <a:gd name="T30" fmla="*/ 2147483647 w 205"/>
              <a:gd name="T31" fmla="*/ 2147483647 h 222"/>
              <a:gd name="T32" fmla="*/ 2147483647 w 205"/>
              <a:gd name="T33" fmla="*/ 2147483647 h 222"/>
              <a:gd name="T34" fmla="*/ 2147483647 w 205"/>
              <a:gd name="T35" fmla="*/ 2147483647 h 222"/>
              <a:gd name="T36" fmla="*/ 2147483647 w 205"/>
              <a:gd name="T37" fmla="*/ 2147483647 h 222"/>
              <a:gd name="T38" fmla="*/ 2147483647 w 205"/>
              <a:gd name="T39" fmla="*/ 2147483647 h 222"/>
              <a:gd name="T40" fmla="*/ 2147483647 w 205"/>
              <a:gd name="T41" fmla="*/ 2147483647 h 222"/>
              <a:gd name="T42" fmla="*/ 2147483647 w 205"/>
              <a:gd name="T43" fmla="*/ 2147483647 h 222"/>
              <a:gd name="T44" fmla="*/ 2147483647 w 205"/>
              <a:gd name="T45" fmla="*/ 2147483647 h 222"/>
              <a:gd name="T46" fmla="*/ 2147483647 w 205"/>
              <a:gd name="T47" fmla="*/ 2147483647 h 222"/>
              <a:gd name="T48" fmla="*/ 2147483647 w 205"/>
              <a:gd name="T49" fmla="*/ 2147483647 h 222"/>
              <a:gd name="T50" fmla="*/ 2147483647 w 205"/>
              <a:gd name="T51" fmla="*/ 2147483647 h 222"/>
              <a:gd name="T52" fmla="*/ 2147483647 w 205"/>
              <a:gd name="T53" fmla="*/ 2147483647 h 222"/>
              <a:gd name="T54" fmla="*/ 2147483647 w 205"/>
              <a:gd name="T55" fmla="*/ 2147483647 h 222"/>
              <a:gd name="T56" fmla="*/ 2147483647 w 205"/>
              <a:gd name="T57" fmla="*/ 2147483647 h 222"/>
              <a:gd name="T58" fmla="*/ 2147483647 w 205"/>
              <a:gd name="T59" fmla="*/ 2147483647 h 222"/>
              <a:gd name="T60" fmla="*/ 2147483647 w 205"/>
              <a:gd name="T61" fmla="*/ 2147483647 h 222"/>
              <a:gd name="T62" fmla="*/ 2147483647 w 205"/>
              <a:gd name="T63" fmla="*/ 2147483647 h 222"/>
              <a:gd name="T64" fmla="*/ 2147483647 w 205"/>
              <a:gd name="T65" fmla="*/ 2147483647 h 222"/>
              <a:gd name="T66" fmla="*/ 2147483647 w 205"/>
              <a:gd name="T67" fmla="*/ 2147483647 h 222"/>
              <a:gd name="T68" fmla="*/ 2147483647 w 205"/>
              <a:gd name="T69" fmla="*/ 2147483647 h 222"/>
              <a:gd name="T70" fmla="*/ 2147483647 w 205"/>
              <a:gd name="T71" fmla="*/ 2147483647 h 222"/>
              <a:gd name="T72" fmla="*/ 2147483647 w 205"/>
              <a:gd name="T73" fmla="*/ 2147483647 h 222"/>
              <a:gd name="T74" fmla="*/ 2147483647 w 205"/>
              <a:gd name="T75" fmla="*/ 2147483647 h 222"/>
              <a:gd name="T76" fmla="*/ 2147483647 w 205"/>
              <a:gd name="T77" fmla="*/ 2147483647 h 222"/>
              <a:gd name="T78" fmla="*/ 2147483647 w 205"/>
              <a:gd name="T79" fmla="*/ 2147483647 h 222"/>
              <a:gd name="T80" fmla="*/ 2147483647 w 205"/>
              <a:gd name="T81" fmla="*/ 2147483647 h 222"/>
              <a:gd name="T82" fmla="*/ 2147483647 w 205"/>
              <a:gd name="T83" fmla="*/ 2147483647 h 222"/>
              <a:gd name="T84" fmla="*/ 2147483647 w 205"/>
              <a:gd name="T85" fmla="*/ 2147483647 h 222"/>
              <a:gd name="T86" fmla="*/ 2147483647 w 205"/>
              <a:gd name="T87" fmla="*/ 2147483647 h 222"/>
              <a:gd name="T88" fmla="*/ 2147483647 w 205"/>
              <a:gd name="T89" fmla="*/ 2147483647 h 222"/>
              <a:gd name="T90" fmla="*/ 2147483647 w 205"/>
              <a:gd name="T91" fmla="*/ 2147483647 h 222"/>
              <a:gd name="T92" fmla="*/ 2147483647 w 205"/>
              <a:gd name="T93" fmla="*/ 2147483647 h 222"/>
              <a:gd name="T94" fmla="*/ 2147483647 w 205"/>
              <a:gd name="T95" fmla="*/ 2147483647 h 222"/>
              <a:gd name="T96" fmla="*/ 2147483647 w 205"/>
              <a:gd name="T97" fmla="*/ 2147483647 h 222"/>
              <a:gd name="T98" fmla="*/ 2147483647 w 205"/>
              <a:gd name="T99" fmla="*/ 2147483647 h 222"/>
              <a:gd name="T100" fmla="*/ 2147483647 w 205"/>
              <a:gd name="T101" fmla="*/ 2147483647 h 222"/>
              <a:gd name="T102" fmla="*/ 2147483647 w 205"/>
              <a:gd name="T103" fmla="*/ 2147483647 h 222"/>
              <a:gd name="T104" fmla="*/ 0 w 205"/>
              <a:gd name="T105" fmla="*/ 2147483647 h 222"/>
              <a:gd name="T106" fmla="*/ 2147483647 w 205"/>
              <a:gd name="T107" fmla="*/ 0 h 22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5"/>
              <a:gd name="T163" fmla="*/ 0 h 222"/>
              <a:gd name="T164" fmla="*/ 205 w 205"/>
              <a:gd name="T165" fmla="*/ 222 h 22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5" h="222">
                <a:moveTo>
                  <a:pt x="1" y="0"/>
                </a:moveTo>
                <a:lnTo>
                  <a:pt x="3" y="2"/>
                </a:lnTo>
                <a:lnTo>
                  <a:pt x="19" y="11"/>
                </a:lnTo>
                <a:lnTo>
                  <a:pt x="25" y="7"/>
                </a:lnTo>
                <a:lnTo>
                  <a:pt x="30" y="7"/>
                </a:lnTo>
                <a:lnTo>
                  <a:pt x="69" y="31"/>
                </a:lnTo>
                <a:lnTo>
                  <a:pt x="108" y="37"/>
                </a:lnTo>
                <a:lnTo>
                  <a:pt x="129" y="24"/>
                </a:lnTo>
                <a:lnTo>
                  <a:pt x="152" y="23"/>
                </a:lnTo>
                <a:lnTo>
                  <a:pt x="162" y="11"/>
                </a:lnTo>
                <a:lnTo>
                  <a:pt x="176" y="16"/>
                </a:lnTo>
                <a:lnTo>
                  <a:pt x="180" y="6"/>
                </a:lnTo>
                <a:lnTo>
                  <a:pt x="189" y="10"/>
                </a:lnTo>
                <a:lnTo>
                  <a:pt x="198" y="21"/>
                </a:lnTo>
                <a:lnTo>
                  <a:pt x="203" y="105"/>
                </a:lnTo>
                <a:lnTo>
                  <a:pt x="205" y="111"/>
                </a:lnTo>
                <a:lnTo>
                  <a:pt x="203" y="124"/>
                </a:lnTo>
                <a:lnTo>
                  <a:pt x="201" y="105"/>
                </a:lnTo>
                <a:lnTo>
                  <a:pt x="199" y="98"/>
                </a:lnTo>
                <a:lnTo>
                  <a:pt x="186" y="122"/>
                </a:lnTo>
                <a:lnTo>
                  <a:pt x="186" y="137"/>
                </a:lnTo>
                <a:lnTo>
                  <a:pt x="182" y="138"/>
                </a:lnTo>
                <a:lnTo>
                  <a:pt x="181" y="157"/>
                </a:lnTo>
                <a:lnTo>
                  <a:pt x="176" y="162"/>
                </a:lnTo>
                <a:lnTo>
                  <a:pt x="170" y="162"/>
                </a:lnTo>
                <a:lnTo>
                  <a:pt x="160" y="158"/>
                </a:lnTo>
                <a:lnTo>
                  <a:pt x="157" y="162"/>
                </a:lnTo>
                <a:lnTo>
                  <a:pt x="157" y="171"/>
                </a:lnTo>
                <a:lnTo>
                  <a:pt x="153" y="180"/>
                </a:lnTo>
                <a:lnTo>
                  <a:pt x="147" y="184"/>
                </a:lnTo>
                <a:lnTo>
                  <a:pt x="144" y="195"/>
                </a:lnTo>
                <a:lnTo>
                  <a:pt x="139" y="189"/>
                </a:lnTo>
                <a:lnTo>
                  <a:pt x="134" y="186"/>
                </a:lnTo>
                <a:lnTo>
                  <a:pt x="129" y="192"/>
                </a:lnTo>
                <a:lnTo>
                  <a:pt x="128" y="212"/>
                </a:lnTo>
                <a:lnTo>
                  <a:pt x="120" y="221"/>
                </a:lnTo>
                <a:lnTo>
                  <a:pt x="114" y="222"/>
                </a:lnTo>
                <a:lnTo>
                  <a:pt x="108" y="217"/>
                </a:lnTo>
                <a:lnTo>
                  <a:pt x="101" y="214"/>
                </a:lnTo>
                <a:lnTo>
                  <a:pt x="96" y="218"/>
                </a:lnTo>
                <a:lnTo>
                  <a:pt x="85" y="213"/>
                </a:lnTo>
                <a:lnTo>
                  <a:pt x="74" y="213"/>
                </a:lnTo>
                <a:lnTo>
                  <a:pt x="71" y="207"/>
                </a:lnTo>
                <a:lnTo>
                  <a:pt x="77" y="205"/>
                </a:lnTo>
                <a:lnTo>
                  <a:pt x="82" y="198"/>
                </a:lnTo>
                <a:lnTo>
                  <a:pt x="72" y="198"/>
                </a:lnTo>
                <a:lnTo>
                  <a:pt x="62" y="193"/>
                </a:lnTo>
                <a:lnTo>
                  <a:pt x="38" y="155"/>
                </a:lnTo>
                <a:lnTo>
                  <a:pt x="25" y="110"/>
                </a:lnTo>
                <a:lnTo>
                  <a:pt x="38" y="132"/>
                </a:lnTo>
                <a:lnTo>
                  <a:pt x="44" y="120"/>
                </a:lnTo>
                <a:lnTo>
                  <a:pt x="38" y="115"/>
                </a:lnTo>
                <a:lnTo>
                  <a:pt x="0" y="40"/>
                </a:lnTo>
                <a:lnTo>
                  <a:pt x="1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59" name="Freeform 187"/>
          <p:cNvSpPr>
            <a:spLocks/>
          </p:cNvSpPr>
          <p:nvPr/>
        </p:nvSpPr>
        <p:spPr bwMode="auto">
          <a:xfrm>
            <a:off x="7064375" y="4476750"/>
            <a:ext cx="904875" cy="708025"/>
          </a:xfrm>
          <a:custGeom>
            <a:avLst/>
            <a:gdLst>
              <a:gd name="T0" fmla="*/ 2147483647 w 2279"/>
              <a:gd name="T1" fmla="*/ 2147483647 h 1785"/>
              <a:gd name="T2" fmla="*/ 2147483647 w 2279"/>
              <a:gd name="T3" fmla="*/ 2147483647 h 1785"/>
              <a:gd name="T4" fmla="*/ 2147483647 w 2279"/>
              <a:gd name="T5" fmla="*/ 2147483647 h 1785"/>
              <a:gd name="T6" fmla="*/ 2147483647 w 2279"/>
              <a:gd name="T7" fmla="*/ 2147483647 h 1785"/>
              <a:gd name="T8" fmla="*/ 2147483647 w 2279"/>
              <a:gd name="T9" fmla="*/ 2147483647 h 1785"/>
              <a:gd name="T10" fmla="*/ 2147483647 w 2279"/>
              <a:gd name="T11" fmla="*/ 2147483647 h 1785"/>
              <a:gd name="T12" fmla="*/ 2147483647 w 2279"/>
              <a:gd name="T13" fmla="*/ 2147483647 h 1785"/>
              <a:gd name="T14" fmla="*/ 2147483647 w 2279"/>
              <a:gd name="T15" fmla="*/ 2147483647 h 1785"/>
              <a:gd name="T16" fmla="*/ 2147483647 w 2279"/>
              <a:gd name="T17" fmla="*/ 2147483647 h 1785"/>
              <a:gd name="T18" fmla="*/ 2147483647 w 2279"/>
              <a:gd name="T19" fmla="*/ 2147483647 h 1785"/>
              <a:gd name="T20" fmla="*/ 2147483647 w 2279"/>
              <a:gd name="T21" fmla="*/ 2147483647 h 1785"/>
              <a:gd name="T22" fmla="*/ 2147483647 w 2279"/>
              <a:gd name="T23" fmla="*/ 2147483647 h 1785"/>
              <a:gd name="T24" fmla="*/ 2147483647 w 2279"/>
              <a:gd name="T25" fmla="*/ 2147483647 h 1785"/>
              <a:gd name="T26" fmla="*/ 2147483647 w 2279"/>
              <a:gd name="T27" fmla="*/ 2147483647 h 1785"/>
              <a:gd name="T28" fmla="*/ 2147483647 w 2279"/>
              <a:gd name="T29" fmla="*/ 2147483647 h 1785"/>
              <a:gd name="T30" fmla="*/ 2147483647 w 2279"/>
              <a:gd name="T31" fmla="*/ 2147483647 h 1785"/>
              <a:gd name="T32" fmla="*/ 2147483647 w 2279"/>
              <a:gd name="T33" fmla="*/ 2147483647 h 1785"/>
              <a:gd name="T34" fmla="*/ 2147483647 w 2279"/>
              <a:gd name="T35" fmla="*/ 2147483647 h 1785"/>
              <a:gd name="T36" fmla="*/ 2147483647 w 2279"/>
              <a:gd name="T37" fmla="*/ 2147483647 h 1785"/>
              <a:gd name="T38" fmla="*/ 2147483647 w 2279"/>
              <a:gd name="T39" fmla="*/ 2147483647 h 1785"/>
              <a:gd name="T40" fmla="*/ 2147483647 w 2279"/>
              <a:gd name="T41" fmla="*/ 2147483647 h 1785"/>
              <a:gd name="T42" fmla="*/ 2147483647 w 2279"/>
              <a:gd name="T43" fmla="*/ 2147483647 h 1785"/>
              <a:gd name="T44" fmla="*/ 2147483647 w 2279"/>
              <a:gd name="T45" fmla="*/ 2147483647 h 1785"/>
              <a:gd name="T46" fmla="*/ 2147483647 w 2279"/>
              <a:gd name="T47" fmla="*/ 2147483647 h 1785"/>
              <a:gd name="T48" fmla="*/ 2147483647 w 2279"/>
              <a:gd name="T49" fmla="*/ 2147483647 h 1785"/>
              <a:gd name="T50" fmla="*/ 2147483647 w 2279"/>
              <a:gd name="T51" fmla="*/ 2147483647 h 1785"/>
              <a:gd name="T52" fmla="*/ 2147483647 w 2279"/>
              <a:gd name="T53" fmla="*/ 2147483647 h 1785"/>
              <a:gd name="T54" fmla="*/ 2147483647 w 2279"/>
              <a:gd name="T55" fmla="*/ 2147483647 h 1785"/>
              <a:gd name="T56" fmla="*/ 2147483647 w 2279"/>
              <a:gd name="T57" fmla="*/ 2147483647 h 1785"/>
              <a:gd name="T58" fmla="*/ 2147483647 w 2279"/>
              <a:gd name="T59" fmla="*/ 2147483647 h 1785"/>
              <a:gd name="T60" fmla="*/ 2147483647 w 2279"/>
              <a:gd name="T61" fmla="*/ 2147483647 h 1785"/>
              <a:gd name="T62" fmla="*/ 2147483647 w 2279"/>
              <a:gd name="T63" fmla="*/ 2147483647 h 1785"/>
              <a:gd name="T64" fmla="*/ 2147483647 w 2279"/>
              <a:gd name="T65" fmla="*/ 2147483647 h 1785"/>
              <a:gd name="T66" fmla="*/ 2147483647 w 2279"/>
              <a:gd name="T67" fmla="*/ 2147483647 h 1785"/>
              <a:gd name="T68" fmla="*/ 2147483647 w 2279"/>
              <a:gd name="T69" fmla="*/ 2147483647 h 1785"/>
              <a:gd name="T70" fmla="*/ 2147483647 w 2279"/>
              <a:gd name="T71" fmla="*/ 2147483647 h 1785"/>
              <a:gd name="T72" fmla="*/ 2147483647 w 2279"/>
              <a:gd name="T73" fmla="*/ 2147483647 h 1785"/>
              <a:gd name="T74" fmla="*/ 2147483647 w 2279"/>
              <a:gd name="T75" fmla="*/ 2147483647 h 1785"/>
              <a:gd name="T76" fmla="*/ 2147483647 w 2279"/>
              <a:gd name="T77" fmla="*/ 2147483647 h 1785"/>
              <a:gd name="T78" fmla="*/ 2147483647 w 2279"/>
              <a:gd name="T79" fmla="*/ 2147483647 h 1785"/>
              <a:gd name="T80" fmla="*/ 2147483647 w 2279"/>
              <a:gd name="T81" fmla="*/ 2147483647 h 1785"/>
              <a:gd name="T82" fmla="*/ 2147483647 w 2279"/>
              <a:gd name="T83" fmla="*/ 2147483647 h 1785"/>
              <a:gd name="T84" fmla="*/ 2147483647 w 2279"/>
              <a:gd name="T85" fmla="*/ 2147483647 h 1785"/>
              <a:gd name="T86" fmla="*/ 2147483647 w 2279"/>
              <a:gd name="T87" fmla="*/ 2147483647 h 1785"/>
              <a:gd name="T88" fmla="*/ 2147483647 w 2279"/>
              <a:gd name="T89" fmla="*/ 2147483647 h 1785"/>
              <a:gd name="T90" fmla="*/ 2147483647 w 2279"/>
              <a:gd name="T91" fmla="*/ 2147483647 h 1785"/>
              <a:gd name="T92" fmla="*/ 2147483647 w 2279"/>
              <a:gd name="T93" fmla="*/ 2147483647 h 1785"/>
              <a:gd name="T94" fmla="*/ 2147483647 w 2279"/>
              <a:gd name="T95" fmla="*/ 2147483647 h 1785"/>
              <a:gd name="T96" fmla="*/ 2147483647 w 2279"/>
              <a:gd name="T97" fmla="*/ 2147483647 h 1785"/>
              <a:gd name="T98" fmla="*/ 2147483647 w 2279"/>
              <a:gd name="T99" fmla="*/ 2147483647 h 1785"/>
              <a:gd name="T100" fmla="*/ 2147483647 w 2279"/>
              <a:gd name="T101" fmla="*/ 2147483647 h 1785"/>
              <a:gd name="T102" fmla="*/ 2147483647 w 2279"/>
              <a:gd name="T103" fmla="*/ 2147483647 h 1785"/>
              <a:gd name="T104" fmla="*/ 2147483647 w 2279"/>
              <a:gd name="T105" fmla="*/ 2147483647 h 1785"/>
              <a:gd name="T106" fmla="*/ 2147483647 w 2279"/>
              <a:gd name="T107" fmla="*/ 2147483647 h 1785"/>
              <a:gd name="T108" fmla="*/ 2147483647 w 2279"/>
              <a:gd name="T109" fmla="*/ 2147483647 h 1785"/>
              <a:gd name="T110" fmla="*/ 2147483647 w 2279"/>
              <a:gd name="T111" fmla="*/ 2147483647 h 1785"/>
              <a:gd name="T112" fmla="*/ 2147483647 w 2279"/>
              <a:gd name="T113" fmla="*/ 2147483647 h 1785"/>
              <a:gd name="T114" fmla="*/ 2147483647 w 2279"/>
              <a:gd name="T115" fmla="*/ 2147483647 h 1785"/>
              <a:gd name="T116" fmla="*/ 2147483647 w 2279"/>
              <a:gd name="T117" fmla="*/ 2147483647 h 1785"/>
              <a:gd name="T118" fmla="*/ 2147483647 w 2279"/>
              <a:gd name="T119" fmla="*/ 2147483647 h 178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279"/>
              <a:gd name="T181" fmla="*/ 0 h 1785"/>
              <a:gd name="T182" fmla="*/ 2279 w 2279"/>
              <a:gd name="T183" fmla="*/ 1785 h 178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279" h="1785">
                <a:moveTo>
                  <a:pt x="44" y="653"/>
                </a:moveTo>
                <a:lnTo>
                  <a:pt x="50" y="647"/>
                </a:lnTo>
                <a:lnTo>
                  <a:pt x="49" y="666"/>
                </a:lnTo>
                <a:lnTo>
                  <a:pt x="46" y="670"/>
                </a:lnTo>
                <a:lnTo>
                  <a:pt x="46" y="675"/>
                </a:lnTo>
                <a:lnTo>
                  <a:pt x="49" y="677"/>
                </a:lnTo>
                <a:lnTo>
                  <a:pt x="46" y="690"/>
                </a:lnTo>
                <a:lnTo>
                  <a:pt x="51" y="692"/>
                </a:lnTo>
                <a:lnTo>
                  <a:pt x="60" y="685"/>
                </a:lnTo>
                <a:lnTo>
                  <a:pt x="74" y="654"/>
                </a:lnTo>
                <a:lnTo>
                  <a:pt x="97" y="644"/>
                </a:lnTo>
                <a:lnTo>
                  <a:pt x="105" y="638"/>
                </a:lnTo>
                <a:lnTo>
                  <a:pt x="124" y="634"/>
                </a:lnTo>
                <a:lnTo>
                  <a:pt x="136" y="617"/>
                </a:lnTo>
                <a:lnTo>
                  <a:pt x="144" y="614"/>
                </a:lnTo>
                <a:lnTo>
                  <a:pt x="150" y="603"/>
                </a:lnTo>
                <a:lnTo>
                  <a:pt x="201" y="574"/>
                </a:lnTo>
                <a:lnTo>
                  <a:pt x="204" y="576"/>
                </a:lnTo>
                <a:lnTo>
                  <a:pt x="220" y="577"/>
                </a:lnTo>
                <a:lnTo>
                  <a:pt x="229" y="581"/>
                </a:lnTo>
                <a:lnTo>
                  <a:pt x="239" y="582"/>
                </a:lnTo>
                <a:lnTo>
                  <a:pt x="257" y="577"/>
                </a:lnTo>
                <a:lnTo>
                  <a:pt x="277" y="563"/>
                </a:lnTo>
                <a:lnTo>
                  <a:pt x="309" y="558"/>
                </a:lnTo>
                <a:lnTo>
                  <a:pt x="331" y="537"/>
                </a:lnTo>
                <a:lnTo>
                  <a:pt x="345" y="537"/>
                </a:lnTo>
                <a:lnTo>
                  <a:pt x="355" y="543"/>
                </a:lnTo>
                <a:lnTo>
                  <a:pt x="436" y="518"/>
                </a:lnTo>
                <a:lnTo>
                  <a:pt x="468" y="490"/>
                </a:lnTo>
                <a:lnTo>
                  <a:pt x="470" y="484"/>
                </a:lnTo>
                <a:lnTo>
                  <a:pt x="472" y="474"/>
                </a:lnTo>
                <a:lnTo>
                  <a:pt x="482" y="459"/>
                </a:lnTo>
                <a:lnTo>
                  <a:pt x="483" y="451"/>
                </a:lnTo>
                <a:lnTo>
                  <a:pt x="489" y="452"/>
                </a:lnTo>
                <a:lnTo>
                  <a:pt x="511" y="431"/>
                </a:lnTo>
                <a:lnTo>
                  <a:pt x="515" y="424"/>
                </a:lnTo>
                <a:lnTo>
                  <a:pt x="511" y="422"/>
                </a:lnTo>
                <a:lnTo>
                  <a:pt x="503" y="391"/>
                </a:lnTo>
                <a:lnTo>
                  <a:pt x="505" y="379"/>
                </a:lnTo>
                <a:lnTo>
                  <a:pt x="512" y="366"/>
                </a:lnTo>
                <a:lnTo>
                  <a:pt x="517" y="362"/>
                </a:lnTo>
                <a:lnTo>
                  <a:pt x="522" y="363"/>
                </a:lnTo>
                <a:lnTo>
                  <a:pt x="526" y="356"/>
                </a:lnTo>
                <a:lnTo>
                  <a:pt x="535" y="348"/>
                </a:lnTo>
                <a:lnTo>
                  <a:pt x="539" y="348"/>
                </a:lnTo>
                <a:lnTo>
                  <a:pt x="538" y="343"/>
                </a:lnTo>
                <a:lnTo>
                  <a:pt x="543" y="332"/>
                </a:lnTo>
                <a:lnTo>
                  <a:pt x="545" y="330"/>
                </a:lnTo>
                <a:lnTo>
                  <a:pt x="576" y="391"/>
                </a:lnTo>
                <a:lnTo>
                  <a:pt x="580" y="396"/>
                </a:lnTo>
                <a:lnTo>
                  <a:pt x="585" y="385"/>
                </a:lnTo>
                <a:lnTo>
                  <a:pt x="585" y="370"/>
                </a:lnTo>
                <a:lnTo>
                  <a:pt x="587" y="371"/>
                </a:lnTo>
                <a:lnTo>
                  <a:pt x="595" y="369"/>
                </a:lnTo>
                <a:lnTo>
                  <a:pt x="592" y="356"/>
                </a:lnTo>
                <a:lnTo>
                  <a:pt x="586" y="344"/>
                </a:lnTo>
                <a:lnTo>
                  <a:pt x="580" y="341"/>
                </a:lnTo>
                <a:lnTo>
                  <a:pt x="582" y="336"/>
                </a:lnTo>
                <a:lnTo>
                  <a:pt x="581" y="319"/>
                </a:lnTo>
                <a:lnTo>
                  <a:pt x="586" y="314"/>
                </a:lnTo>
                <a:lnTo>
                  <a:pt x="596" y="319"/>
                </a:lnTo>
                <a:lnTo>
                  <a:pt x="605" y="318"/>
                </a:lnTo>
                <a:lnTo>
                  <a:pt x="618" y="334"/>
                </a:lnTo>
                <a:lnTo>
                  <a:pt x="634" y="337"/>
                </a:lnTo>
                <a:lnTo>
                  <a:pt x="637" y="329"/>
                </a:lnTo>
                <a:lnTo>
                  <a:pt x="628" y="325"/>
                </a:lnTo>
                <a:lnTo>
                  <a:pt x="629" y="313"/>
                </a:lnTo>
                <a:lnTo>
                  <a:pt x="641" y="301"/>
                </a:lnTo>
                <a:lnTo>
                  <a:pt x="643" y="295"/>
                </a:lnTo>
                <a:lnTo>
                  <a:pt x="638" y="278"/>
                </a:lnTo>
                <a:lnTo>
                  <a:pt x="643" y="272"/>
                </a:lnTo>
                <a:lnTo>
                  <a:pt x="651" y="269"/>
                </a:lnTo>
                <a:lnTo>
                  <a:pt x="662" y="276"/>
                </a:lnTo>
                <a:lnTo>
                  <a:pt x="665" y="273"/>
                </a:lnTo>
                <a:lnTo>
                  <a:pt x="660" y="261"/>
                </a:lnTo>
                <a:lnTo>
                  <a:pt x="660" y="254"/>
                </a:lnTo>
                <a:lnTo>
                  <a:pt x="665" y="249"/>
                </a:lnTo>
                <a:lnTo>
                  <a:pt x="682" y="255"/>
                </a:lnTo>
                <a:lnTo>
                  <a:pt x="682" y="250"/>
                </a:lnTo>
                <a:lnTo>
                  <a:pt x="676" y="240"/>
                </a:lnTo>
                <a:lnTo>
                  <a:pt x="676" y="228"/>
                </a:lnTo>
                <a:lnTo>
                  <a:pt x="696" y="221"/>
                </a:lnTo>
                <a:lnTo>
                  <a:pt x="705" y="220"/>
                </a:lnTo>
                <a:lnTo>
                  <a:pt x="707" y="229"/>
                </a:lnTo>
                <a:lnTo>
                  <a:pt x="719" y="220"/>
                </a:lnTo>
                <a:lnTo>
                  <a:pt x="724" y="208"/>
                </a:lnTo>
                <a:lnTo>
                  <a:pt x="724" y="202"/>
                </a:lnTo>
                <a:lnTo>
                  <a:pt x="719" y="195"/>
                </a:lnTo>
                <a:lnTo>
                  <a:pt x="722" y="189"/>
                </a:lnTo>
                <a:lnTo>
                  <a:pt x="727" y="195"/>
                </a:lnTo>
                <a:lnTo>
                  <a:pt x="729" y="203"/>
                </a:lnTo>
                <a:lnTo>
                  <a:pt x="735" y="200"/>
                </a:lnTo>
                <a:lnTo>
                  <a:pt x="738" y="193"/>
                </a:lnTo>
                <a:lnTo>
                  <a:pt x="741" y="195"/>
                </a:lnTo>
                <a:lnTo>
                  <a:pt x="742" y="200"/>
                </a:lnTo>
                <a:lnTo>
                  <a:pt x="749" y="198"/>
                </a:lnTo>
                <a:lnTo>
                  <a:pt x="761" y="192"/>
                </a:lnTo>
                <a:lnTo>
                  <a:pt x="765" y="188"/>
                </a:lnTo>
                <a:lnTo>
                  <a:pt x="762" y="181"/>
                </a:lnTo>
                <a:lnTo>
                  <a:pt x="771" y="179"/>
                </a:lnTo>
                <a:lnTo>
                  <a:pt x="774" y="182"/>
                </a:lnTo>
                <a:lnTo>
                  <a:pt x="783" y="186"/>
                </a:lnTo>
                <a:lnTo>
                  <a:pt x="793" y="186"/>
                </a:lnTo>
                <a:lnTo>
                  <a:pt x="811" y="198"/>
                </a:lnTo>
                <a:lnTo>
                  <a:pt x="827" y="221"/>
                </a:lnTo>
                <a:lnTo>
                  <a:pt x="841" y="233"/>
                </a:lnTo>
                <a:lnTo>
                  <a:pt x="837" y="261"/>
                </a:lnTo>
                <a:lnTo>
                  <a:pt x="839" y="263"/>
                </a:lnTo>
                <a:lnTo>
                  <a:pt x="841" y="264"/>
                </a:lnTo>
                <a:lnTo>
                  <a:pt x="842" y="262"/>
                </a:lnTo>
                <a:lnTo>
                  <a:pt x="845" y="254"/>
                </a:lnTo>
                <a:lnTo>
                  <a:pt x="844" y="250"/>
                </a:lnTo>
                <a:lnTo>
                  <a:pt x="849" y="245"/>
                </a:lnTo>
                <a:lnTo>
                  <a:pt x="853" y="247"/>
                </a:lnTo>
                <a:lnTo>
                  <a:pt x="854" y="244"/>
                </a:lnTo>
                <a:lnTo>
                  <a:pt x="860" y="247"/>
                </a:lnTo>
                <a:lnTo>
                  <a:pt x="859" y="239"/>
                </a:lnTo>
                <a:lnTo>
                  <a:pt x="863" y="238"/>
                </a:lnTo>
                <a:lnTo>
                  <a:pt x="873" y="240"/>
                </a:lnTo>
                <a:lnTo>
                  <a:pt x="898" y="239"/>
                </a:lnTo>
                <a:lnTo>
                  <a:pt x="924" y="262"/>
                </a:lnTo>
                <a:lnTo>
                  <a:pt x="928" y="261"/>
                </a:lnTo>
                <a:lnTo>
                  <a:pt x="925" y="244"/>
                </a:lnTo>
                <a:lnTo>
                  <a:pt x="933" y="240"/>
                </a:lnTo>
                <a:lnTo>
                  <a:pt x="933" y="239"/>
                </a:lnTo>
                <a:lnTo>
                  <a:pt x="911" y="211"/>
                </a:lnTo>
                <a:lnTo>
                  <a:pt x="915" y="195"/>
                </a:lnTo>
                <a:lnTo>
                  <a:pt x="919" y="197"/>
                </a:lnTo>
                <a:lnTo>
                  <a:pt x="924" y="195"/>
                </a:lnTo>
                <a:lnTo>
                  <a:pt x="935" y="177"/>
                </a:lnTo>
                <a:lnTo>
                  <a:pt x="935" y="169"/>
                </a:lnTo>
                <a:lnTo>
                  <a:pt x="940" y="163"/>
                </a:lnTo>
                <a:lnTo>
                  <a:pt x="957" y="164"/>
                </a:lnTo>
                <a:lnTo>
                  <a:pt x="964" y="158"/>
                </a:lnTo>
                <a:lnTo>
                  <a:pt x="963" y="145"/>
                </a:lnTo>
                <a:lnTo>
                  <a:pt x="954" y="146"/>
                </a:lnTo>
                <a:lnTo>
                  <a:pt x="957" y="140"/>
                </a:lnTo>
                <a:lnTo>
                  <a:pt x="957" y="130"/>
                </a:lnTo>
                <a:lnTo>
                  <a:pt x="962" y="120"/>
                </a:lnTo>
                <a:lnTo>
                  <a:pt x="980" y="113"/>
                </a:lnTo>
                <a:lnTo>
                  <a:pt x="981" y="104"/>
                </a:lnTo>
                <a:lnTo>
                  <a:pt x="990" y="107"/>
                </a:lnTo>
                <a:lnTo>
                  <a:pt x="996" y="111"/>
                </a:lnTo>
                <a:lnTo>
                  <a:pt x="1001" y="118"/>
                </a:lnTo>
                <a:lnTo>
                  <a:pt x="1001" y="111"/>
                </a:lnTo>
                <a:lnTo>
                  <a:pt x="996" y="102"/>
                </a:lnTo>
                <a:lnTo>
                  <a:pt x="1000" y="99"/>
                </a:lnTo>
                <a:lnTo>
                  <a:pt x="1005" y="90"/>
                </a:lnTo>
                <a:lnTo>
                  <a:pt x="1019" y="95"/>
                </a:lnTo>
                <a:lnTo>
                  <a:pt x="1020" y="90"/>
                </a:lnTo>
                <a:lnTo>
                  <a:pt x="1063" y="94"/>
                </a:lnTo>
                <a:lnTo>
                  <a:pt x="1093" y="81"/>
                </a:lnTo>
                <a:lnTo>
                  <a:pt x="1093" y="56"/>
                </a:lnTo>
                <a:lnTo>
                  <a:pt x="1086" y="51"/>
                </a:lnTo>
                <a:lnTo>
                  <a:pt x="1075" y="48"/>
                </a:lnTo>
                <a:lnTo>
                  <a:pt x="1067" y="51"/>
                </a:lnTo>
                <a:lnTo>
                  <a:pt x="1055" y="40"/>
                </a:lnTo>
                <a:lnTo>
                  <a:pt x="1046" y="36"/>
                </a:lnTo>
                <a:lnTo>
                  <a:pt x="1046" y="34"/>
                </a:lnTo>
                <a:lnTo>
                  <a:pt x="1050" y="33"/>
                </a:lnTo>
                <a:lnTo>
                  <a:pt x="1053" y="36"/>
                </a:lnTo>
                <a:lnTo>
                  <a:pt x="1056" y="31"/>
                </a:lnTo>
                <a:lnTo>
                  <a:pt x="1058" y="28"/>
                </a:lnTo>
                <a:lnTo>
                  <a:pt x="1061" y="32"/>
                </a:lnTo>
                <a:lnTo>
                  <a:pt x="1065" y="47"/>
                </a:lnTo>
                <a:lnTo>
                  <a:pt x="1069" y="40"/>
                </a:lnTo>
                <a:lnTo>
                  <a:pt x="1069" y="31"/>
                </a:lnTo>
                <a:lnTo>
                  <a:pt x="1074" y="29"/>
                </a:lnTo>
                <a:lnTo>
                  <a:pt x="1076" y="34"/>
                </a:lnTo>
                <a:lnTo>
                  <a:pt x="1081" y="33"/>
                </a:lnTo>
                <a:lnTo>
                  <a:pt x="1089" y="43"/>
                </a:lnTo>
                <a:lnTo>
                  <a:pt x="1098" y="51"/>
                </a:lnTo>
                <a:lnTo>
                  <a:pt x="1100" y="43"/>
                </a:lnTo>
                <a:lnTo>
                  <a:pt x="1105" y="42"/>
                </a:lnTo>
                <a:lnTo>
                  <a:pt x="1109" y="45"/>
                </a:lnTo>
                <a:lnTo>
                  <a:pt x="1113" y="52"/>
                </a:lnTo>
                <a:lnTo>
                  <a:pt x="1121" y="60"/>
                </a:lnTo>
                <a:lnTo>
                  <a:pt x="1136" y="64"/>
                </a:lnTo>
                <a:lnTo>
                  <a:pt x="1140" y="64"/>
                </a:lnTo>
                <a:lnTo>
                  <a:pt x="1143" y="65"/>
                </a:lnTo>
                <a:lnTo>
                  <a:pt x="1147" y="68"/>
                </a:lnTo>
                <a:lnTo>
                  <a:pt x="1159" y="61"/>
                </a:lnTo>
                <a:lnTo>
                  <a:pt x="1159" y="69"/>
                </a:lnTo>
                <a:lnTo>
                  <a:pt x="1164" y="70"/>
                </a:lnTo>
                <a:lnTo>
                  <a:pt x="1173" y="71"/>
                </a:lnTo>
                <a:lnTo>
                  <a:pt x="1183" y="79"/>
                </a:lnTo>
                <a:lnTo>
                  <a:pt x="1192" y="78"/>
                </a:lnTo>
                <a:lnTo>
                  <a:pt x="1201" y="80"/>
                </a:lnTo>
                <a:lnTo>
                  <a:pt x="1210" y="76"/>
                </a:lnTo>
                <a:lnTo>
                  <a:pt x="1212" y="76"/>
                </a:lnTo>
                <a:lnTo>
                  <a:pt x="1217" y="83"/>
                </a:lnTo>
                <a:lnTo>
                  <a:pt x="1229" y="83"/>
                </a:lnTo>
                <a:lnTo>
                  <a:pt x="1234" y="87"/>
                </a:lnTo>
                <a:lnTo>
                  <a:pt x="1239" y="93"/>
                </a:lnTo>
                <a:lnTo>
                  <a:pt x="1250" y="81"/>
                </a:lnTo>
                <a:lnTo>
                  <a:pt x="1259" y="78"/>
                </a:lnTo>
                <a:lnTo>
                  <a:pt x="1269" y="79"/>
                </a:lnTo>
                <a:lnTo>
                  <a:pt x="1279" y="74"/>
                </a:lnTo>
                <a:lnTo>
                  <a:pt x="1273" y="84"/>
                </a:lnTo>
                <a:lnTo>
                  <a:pt x="1276" y="88"/>
                </a:lnTo>
                <a:lnTo>
                  <a:pt x="1278" y="89"/>
                </a:lnTo>
                <a:lnTo>
                  <a:pt x="1283" y="84"/>
                </a:lnTo>
                <a:lnTo>
                  <a:pt x="1284" y="87"/>
                </a:lnTo>
                <a:lnTo>
                  <a:pt x="1283" y="104"/>
                </a:lnTo>
                <a:lnTo>
                  <a:pt x="1284" y="108"/>
                </a:lnTo>
                <a:lnTo>
                  <a:pt x="1295" y="104"/>
                </a:lnTo>
                <a:lnTo>
                  <a:pt x="1301" y="93"/>
                </a:lnTo>
                <a:lnTo>
                  <a:pt x="1298" y="90"/>
                </a:lnTo>
                <a:lnTo>
                  <a:pt x="1300" y="81"/>
                </a:lnTo>
                <a:lnTo>
                  <a:pt x="1310" y="73"/>
                </a:lnTo>
                <a:lnTo>
                  <a:pt x="1312" y="75"/>
                </a:lnTo>
                <a:lnTo>
                  <a:pt x="1315" y="80"/>
                </a:lnTo>
                <a:lnTo>
                  <a:pt x="1316" y="95"/>
                </a:lnTo>
                <a:lnTo>
                  <a:pt x="1325" y="90"/>
                </a:lnTo>
                <a:lnTo>
                  <a:pt x="1331" y="89"/>
                </a:lnTo>
                <a:lnTo>
                  <a:pt x="1337" y="94"/>
                </a:lnTo>
                <a:lnTo>
                  <a:pt x="1324" y="120"/>
                </a:lnTo>
                <a:lnTo>
                  <a:pt x="1320" y="122"/>
                </a:lnTo>
                <a:lnTo>
                  <a:pt x="1315" y="122"/>
                </a:lnTo>
                <a:lnTo>
                  <a:pt x="1314" y="125"/>
                </a:lnTo>
                <a:lnTo>
                  <a:pt x="1320" y="134"/>
                </a:lnTo>
                <a:lnTo>
                  <a:pt x="1312" y="145"/>
                </a:lnTo>
                <a:lnTo>
                  <a:pt x="1309" y="148"/>
                </a:lnTo>
                <a:lnTo>
                  <a:pt x="1301" y="146"/>
                </a:lnTo>
                <a:lnTo>
                  <a:pt x="1298" y="140"/>
                </a:lnTo>
                <a:lnTo>
                  <a:pt x="1293" y="146"/>
                </a:lnTo>
                <a:lnTo>
                  <a:pt x="1297" y="160"/>
                </a:lnTo>
                <a:lnTo>
                  <a:pt x="1293" y="156"/>
                </a:lnTo>
                <a:lnTo>
                  <a:pt x="1288" y="149"/>
                </a:lnTo>
                <a:lnTo>
                  <a:pt x="1283" y="149"/>
                </a:lnTo>
                <a:lnTo>
                  <a:pt x="1278" y="175"/>
                </a:lnTo>
                <a:lnTo>
                  <a:pt x="1288" y="173"/>
                </a:lnTo>
                <a:lnTo>
                  <a:pt x="1283" y="192"/>
                </a:lnTo>
                <a:lnTo>
                  <a:pt x="1283" y="196"/>
                </a:lnTo>
                <a:lnTo>
                  <a:pt x="1263" y="238"/>
                </a:lnTo>
                <a:lnTo>
                  <a:pt x="1263" y="248"/>
                </a:lnTo>
                <a:lnTo>
                  <a:pt x="1269" y="253"/>
                </a:lnTo>
                <a:lnTo>
                  <a:pt x="1273" y="259"/>
                </a:lnTo>
                <a:lnTo>
                  <a:pt x="1281" y="258"/>
                </a:lnTo>
                <a:lnTo>
                  <a:pt x="1290" y="266"/>
                </a:lnTo>
                <a:lnTo>
                  <a:pt x="1305" y="272"/>
                </a:lnTo>
                <a:lnTo>
                  <a:pt x="1311" y="291"/>
                </a:lnTo>
                <a:lnTo>
                  <a:pt x="1311" y="305"/>
                </a:lnTo>
                <a:lnTo>
                  <a:pt x="1321" y="299"/>
                </a:lnTo>
                <a:lnTo>
                  <a:pt x="1344" y="304"/>
                </a:lnTo>
                <a:lnTo>
                  <a:pt x="1358" y="304"/>
                </a:lnTo>
                <a:lnTo>
                  <a:pt x="1362" y="311"/>
                </a:lnTo>
                <a:lnTo>
                  <a:pt x="1392" y="328"/>
                </a:lnTo>
                <a:lnTo>
                  <a:pt x="1408" y="344"/>
                </a:lnTo>
                <a:lnTo>
                  <a:pt x="1452" y="356"/>
                </a:lnTo>
                <a:lnTo>
                  <a:pt x="1462" y="363"/>
                </a:lnTo>
                <a:lnTo>
                  <a:pt x="1470" y="383"/>
                </a:lnTo>
                <a:lnTo>
                  <a:pt x="1517" y="409"/>
                </a:lnTo>
                <a:lnTo>
                  <a:pt x="1559" y="395"/>
                </a:lnTo>
                <a:lnTo>
                  <a:pt x="1563" y="389"/>
                </a:lnTo>
                <a:lnTo>
                  <a:pt x="1604" y="253"/>
                </a:lnTo>
                <a:lnTo>
                  <a:pt x="1597" y="169"/>
                </a:lnTo>
                <a:lnTo>
                  <a:pt x="1606" y="149"/>
                </a:lnTo>
                <a:lnTo>
                  <a:pt x="1604" y="131"/>
                </a:lnTo>
                <a:lnTo>
                  <a:pt x="1610" y="121"/>
                </a:lnTo>
                <a:lnTo>
                  <a:pt x="1611" y="111"/>
                </a:lnTo>
                <a:lnTo>
                  <a:pt x="1602" y="109"/>
                </a:lnTo>
                <a:lnTo>
                  <a:pt x="1608" y="79"/>
                </a:lnTo>
                <a:lnTo>
                  <a:pt x="1618" y="75"/>
                </a:lnTo>
                <a:lnTo>
                  <a:pt x="1627" y="47"/>
                </a:lnTo>
                <a:lnTo>
                  <a:pt x="1640" y="31"/>
                </a:lnTo>
                <a:lnTo>
                  <a:pt x="1640" y="15"/>
                </a:lnTo>
                <a:lnTo>
                  <a:pt x="1644" y="12"/>
                </a:lnTo>
                <a:lnTo>
                  <a:pt x="1650" y="10"/>
                </a:lnTo>
                <a:lnTo>
                  <a:pt x="1658" y="5"/>
                </a:lnTo>
                <a:lnTo>
                  <a:pt x="1663" y="0"/>
                </a:lnTo>
                <a:lnTo>
                  <a:pt x="1668" y="3"/>
                </a:lnTo>
                <a:lnTo>
                  <a:pt x="1668" y="8"/>
                </a:lnTo>
                <a:lnTo>
                  <a:pt x="1671" y="17"/>
                </a:lnTo>
                <a:lnTo>
                  <a:pt x="1668" y="17"/>
                </a:lnTo>
                <a:lnTo>
                  <a:pt x="1668" y="18"/>
                </a:lnTo>
                <a:lnTo>
                  <a:pt x="1674" y="70"/>
                </a:lnTo>
                <a:lnTo>
                  <a:pt x="1686" y="70"/>
                </a:lnTo>
                <a:lnTo>
                  <a:pt x="1688" y="76"/>
                </a:lnTo>
                <a:lnTo>
                  <a:pt x="1686" y="90"/>
                </a:lnTo>
                <a:lnTo>
                  <a:pt x="1692" y="97"/>
                </a:lnTo>
                <a:lnTo>
                  <a:pt x="1697" y="107"/>
                </a:lnTo>
                <a:lnTo>
                  <a:pt x="1702" y="111"/>
                </a:lnTo>
                <a:lnTo>
                  <a:pt x="1702" y="125"/>
                </a:lnTo>
                <a:lnTo>
                  <a:pt x="1707" y="127"/>
                </a:lnTo>
                <a:lnTo>
                  <a:pt x="1715" y="155"/>
                </a:lnTo>
                <a:lnTo>
                  <a:pt x="1714" y="177"/>
                </a:lnTo>
                <a:lnTo>
                  <a:pt x="1724" y="206"/>
                </a:lnTo>
                <a:lnTo>
                  <a:pt x="1731" y="214"/>
                </a:lnTo>
                <a:lnTo>
                  <a:pt x="1740" y="217"/>
                </a:lnTo>
                <a:lnTo>
                  <a:pt x="1753" y="207"/>
                </a:lnTo>
                <a:lnTo>
                  <a:pt x="1763" y="203"/>
                </a:lnTo>
                <a:lnTo>
                  <a:pt x="1772" y="205"/>
                </a:lnTo>
                <a:lnTo>
                  <a:pt x="1778" y="221"/>
                </a:lnTo>
                <a:lnTo>
                  <a:pt x="1789" y="225"/>
                </a:lnTo>
                <a:lnTo>
                  <a:pt x="1796" y="235"/>
                </a:lnTo>
                <a:lnTo>
                  <a:pt x="1804" y="239"/>
                </a:lnTo>
                <a:lnTo>
                  <a:pt x="1814" y="248"/>
                </a:lnTo>
                <a:lnTo>
                  <a:pt x="1812" y="259"/>
                </a:lnTo>
                <a:lnTo>
                  <a:pt x="1814" y="266"/>
                </a:lnTo>
                <a:lnTo>
                  <a:pt x="1813" y="285"/>
                </a:lnTo>
                <a:lnTo>
                  <a:pt x="1817" y="295"/>
                </a:lnTo>
                <a:lnTo>
                  <a:pt x="1817" y="302"/>
                </a:lnTo>
                <a:lnTo>
                  <a:pt x="1822" y="313"/>
                </a:lnTo>
                <a:lnTo>
                  <a:pt x="1824" y="341"/>
                </a:lnTo>
                <a:lnTo>
                  <a:pt x="1838" y="358"/>
                </a:lnTo>
                <a:lnTo>
                  <a:pt x="1846" y="358"/>
                </a:lnTo>
                <a:lnTo>
                  <a:pt x="1858" y="421"/>
                </a:lnTo>
                <a:lnTo>
                  <a:pt x="1856" y="438"/>
                </a:lnTo>
                <a:lnTo>
                  <a:pt x="1858" y="450"/>
                </a:lnTo>
                <a:lnTo>
                  <a:pt x="1866" y="456"/>
                </a:lnTo>
                <a:lnTo>
                  <a:pt x="1871" y="457"/>
                </a:lnTo>
                <a:lnTo>
                  <a:pt x="1870" y="461"/>
                </a:lnTo>
                <a:lnTo>
                  <a:pt x="1872" y="459"/>
                </a:lnTo>
                <a:lnTo>
                  <a:pt x="1872" y="461"/>
                </a:lnTo>
                <a:lnTo>
                  <a:pt x="1871" y="465"/>
                </a:lnTo>
                <a:lnTo>
                  <a:pt x="1872" y="468"/>
                </a:lnTo>
                <a:lnTo>
                  <a:pt x="1872" y="474"/>
                </a:lnTo>
                <a:lnTo>
                  <a:pt x="1876" y="484"/>
                </a:lnTo>
                <a:lnTo>
                  <a:pt x="1890" y="489"/>
                </a:lnTo>
                <a:lnTo>
                  <a:pt x="1894" y="494"/>
                </a:lnTo>
                <a:lnTo>
                  <a:pt x="1923" y="504"/>
                </a:lnTo>
                <a:lnTo>
                  <a:pt x="1928" y="503"/>
                </a:lnTo>
                <a:lnTo>
                  <a:pt x="1933" y="499"/>
                </a:lnTo>
                <a:lnTo>
                  <a:pt x="1941" y="525"/>
                </a:lnTo>
                <a:lnTo>
                  <a:pt x="1946" y="530"/>
                </a:lnTo>
                <a:lnTo>
                  <a:pt x="1956" y="526"/>
                </a:lnTo>
                <a:lnTo>
                  <a:pt x="1965" y="532"/>
                </a:lnTo>
                <a:lnTo>
                  <a:pt x="1974" y="534"/>
                </a:lnTo>
                <a:lnTo>
                  <a:pt x="1985" y="549"/>
                </a:lnTo>
                <a:lnTo>
                  <a:pt x="1992" y="544"/>
                </a:lnTo>
                <a:lnTo>
                  <a:pt x="2013" y="560"/>
                </a:lnTo>
                <a:lnTo>
                  <a:pt x="2016" y="573"/>
                </a:lnTo>
                <a:lnTo>
                  <a:pt x="2008" y="570"/>
                </a:lnTo>
                <a:lnTo>
                  <a:pt x="2007" y="583"/>
                </a:lnTo>
                <a:lnTo>
                  <a:pt x="2013" y="590"/>
                </a:lnTo>
                <a:lnTo>
                  <a:pt x="2024" y="591"/>
                </a:lnTo>
                <a:lnTo>
                  <a:pt x="2040" y="628"/>
                </a:lnTo>
                <a:lnTo>
                  <a:pt x="2048" y="629"/>
                </a:lnTo>
                <a:lnTo>
                  <a:pt x="2050" y="663"/>
                </a:lnTo>
                <a:lnTo>
                  <a:pt x="2053" y="670"/>
                </a:lnTo>
                <a:lnTo>
                  <a:pt x="2054" y="677"/>
                </a:lnTo>
                <a:lnTo>
                  <a:pt x="2059" y="682"/>
                </a:lnTo>
                <a:lnTo>
                  <a:pt x="2062" y="690"/>
                </a:lnTo>
                <a:lnTo>
                  <a:pt x="2064" y="691"/>
                </a:lnTo>
                <a:lnTo>
                  <a:pt x="2068" y="689"/>
                </a:lnTo>
                <a:lnTo>
                  <a:pt x="2074" y="689"/>
                </a:lnTo>
                <a:lnTo>
                  <a:pt x="2074" y="673"/>
                </a:lnTo>
                <a:lnTo>
                  <a:pt x="2081" y="668"/>
                </a:lnTo>
                <a:lnTo>
                  <a:pt x="2083" y="678"/>
                </a:lnTo>
                <a:lnTo>
                  <a:pt x="2109" y="695"/>
                </a:lnTo>
                <a:lnTo>
                  <a:pt x="2111" y="680"/>
                </a:lnTo>
                <a:lnTo>
                  <a:pt x="2116" y="684"/>
                </a:lnTo>
                <a:lnTo>
                  <a:pt x="2116" y="690"/>
                </a:lnTo>
                <a:lnTo>
                  <a:pt x="2119" y="694"/>
                </a:lnTo>
                <a:lnTo>
                  <a:pt x="2128" y="755"/>
                </a:lnTo>
                <a:lnTo>
                  <a:pt x="2157" y="783"/>
                </a:lnTo>
                <a:lnTo>
                  <a:pt x="2170" y="783"/>
                </a:lnTo>
                <a:lnTo>
                  <a:pt x="2177" y="788"/>
                </a:lnTo>
                <a:lnTo>
                  <a:pt x="2190" y="808"/>
                </a:lnTo>
                <a:lnTo>
                  <a:pt x="2193" y="814"/>
                </a:lnTo>
                <a:lnTo>
                  <a:pt x="2201" y="822"/>
                </a:lnTo>
                <a:lnTo>
                  <a:pt x="2212" y="826"/>
                </a:lnTo>
                <a:lnTo>
                  <a:pt x="2212" y="828"/>
                </a:lnTo>
                <a:lnTo>
                  <a:pt x="2224" y="849"/>
                </a:lnTo>
                <a:lnTo>
                  <a:pt x="2223" y="854"/>
                </a:lnTo>
                <a:lnTo>
                  <a:pt x="2234" y="860"/>
                </a:lnTo>
                <a:lnTo>
                  <a:pt x="2239" y="887"/>
                </a:lnTo>
                <a:lnTo>
                  <a:pt x="2248" y="902"/>
                </a:lnTo>
                <a:lnTo>
                  <a:pt x="2252" y="896"/>
                </a:lnTo>
                <a:lnTo>
                  <a:pt x="2253" y="911"/>
                </a:lnTo>
                <a:lnTo>
                  <a:pt x="2250" y="926"/>
                </a:lnTo>
                <a:lnTo>
                  <a:pt x="2260" y="974"/>
                </a:lnTo>
                <a:lnTo>
                  <a:pt x="2255" y="972"/>
                </a:lnTo>
                <a:lnTo>
                  <a:pt x="2253" y="979"/>
                </a:lnTo>
                <a:lnTo>
                  <a:pt x="2255" y="983"/>
                </a:lnTo>
                <a:lnTo>
                  <a:pt x="2256" y="991"/>
                </a:lnTo>
                <a:lnTo>
                  <a:pt x="2260" y="995"/>
                </a:lnTo>
                <a:lnTo>
                  <a:pt x="2279" y="1053"/>
                </a:lnTo>
                <a:lnTo>
                  <a:pt x="2261" y="1175"/>
                </a:lnTo>
                <a:lnTo>
                  <a:pt x="2259" y="1178"/>
                </a:lnTo>
                <a:lnTo>
                  <a:pt x="2251" y="1197"/>
                </a:lnTo>
                <a:lnTo>
                  <a:pt x="2251" y="1235"/>
                </a:lnTo>
                <a:lnTo>
                  <a:pt x="2248" y="1242"/>
                </a:lnTo>
                <a:lnTo>
                  <a:pt x="2248" y="1249"/>
                </a:lnTo>
                <a:lnTo>
                  <a:pt x="2223" y="1302"/>
                </a:lnTo>
                <a:lnTo>
                  <a:pt x="2217" y="1308"/>
                </a:lnTo>
                <a:lnTo>
                  <a:pt x="2217" y="1316"/>
                </a:lnTo>
                <a:lnTo>
                  <a:pt x="2219" y="1322"/>
                </a:lnTo>
                <a:lnTo>
                  <a:pt x="2205" y="1339"/>
                </a:lnTo>
                <a:lnTo>
                  <a:pt x="2198" y="1339"/>
                </a:lnTo>
                <a:lnTo>
                  <a:pt x="2196" y="1343"/>
                </a:lnTo>
                <a:lnTo>
                  <a:pt x="2201" y="1345"/>
                </a:lnTo>
                <a:lnTo>
                  <a:pt x="2182" y="1353"/>
                </a:lnTo>
                <a:lnTo>
                  <a:pt x="2159" y="1396"/>
                </a:lnTo>
                <a:lnTo>
                  <a:pt x="2153" y="1397"/>
                </a:lnTo>
                <a:lnTo>
                  <a:pt x="2149" y="1399"/>
                </a:lnTo>
                <a:lnTo>
                  <a:pt x="2149" y="1404"/>
                </a:lnTo>
                <a:lnTo>
                  <a:pt x="2156" y="1406"/>
                </a:lnTo>
                <a:lnTo>
                  <a:pt x="2156" y="1419"/>
                </a:lnTo>
                <a:lnTo>
                  <a:pt x="2149" y="1430"/>
                </a:lnTo>
                <a:lnTo>
                  <a:pt x="2147" y="1432"/>
                </a:lnTo>
                <a:lnTo>
                  <a:pt x="2146" y="1440"/>
                </a:lnTo>
                <a:lnTo>
                  <a:pt x="2137" y="1452"/>
                </a:lnTo>
                <a:lnTo>
                  <a:pt x="2123" y="1510"/>
                </a:lnTo>
                <a:lnTo>
                  <a:pt x="2115" y="1504"/>
                </a:lnTo>
                <a:lnTo>
                  <a:pt x="2107" y="1523"/>
                </a:lnTo>
                <a:lnTo>
                  <a:pt x="2101" y="1531"/>
                </a:lnTo>
                <a:lnTo>
                  <a:pt x="2099" y="1541"/>
                </a:lnTo>
                <a:lnTo>
                  <a:pt x="2096" y="1542"/>
                </a:lnTo>
                <a:lnTo>
                  <a:pt x="2092" y="1550"/>
                </a:lnTo>
                <a:lnTo>
                  <a:pt x="2087" y="1583"/>
                </a:lnTo>
                <a:lnTo>
                  <a:pt x="2091" y="1590"/>
                </a:lnTo>
                <a:lnTo>
                  <a:pt x="2077" y="1632"/>
                </a:lnTo>
                <a:lnTo>
                  <a:pt x="2082" y="1659"/>
                </a:lnTo>
                <a:lnTo>
                  <a:pt x="2077" y="1674"/>
                </a:lnTo>
                <a:lnTo>
                  <a:pt x="2069" y="1670"/>
                </a:lnTo>
                <a:lnTo>
                  <a:pt x="2066" y="1672"/>
                </a:lnTo>
                <a:lnTo>
                  <a:pt x="2063" y="1684"/>
                </a:lnTo>
                <a:lnTo>
                  <a:pt x="1987" y="1692"/>
                </a:lnTo>
                <a:lnTo>
                  <a:pt x="1928" y="1726"/>
                </a:lnTo>
                <a:lnTo>
                  <a:pt x="1921" y="1734"/>
                </a:lnTo>
                <a:lnTo>
                  <a:pt x="1918" y="1739"/>
                </a:lnTo>
                <a:lnTo>
                  <a:pt x="1905" y="1748"/>
                </a:lnTo>
                <a:lnTo>
                  <a:pt x="1900" y="1754"/>
                </a:lnTo>
                <a:lnTo>
                  <a:pt x="1897" y="1749"/>
                </a:lnTo>
                <a:lnTo>
                  <a:pt x="1883" y="1754"/>
                </a:lnTo>
                <a:lnTo>
                  <a:pt x="1875" y="1753"/>
                </a:lnTo>
                <a:lnTo>
                  <a:pt x="1870" y="1754"/>
                </a:lnTo>
                <a:lnTo>
                  <a:pt x="1870" y="1763"/>
                </a:lnTo>
                <a:lnTo>
                  <a:pt x="1872" y="1768"/>
                </a:lnTo>
                <a:lnTo>
                  <a:pt x="1878" y="1762"/>
                </a:lnTo>
                <a:lnTo>
                  <a:pt x="1884" y="1758"/>
                </a:lnTo>
                <a:lnTo>
                  <a:pt x="1889" y="1758"/>
                </a:lnTo>
                <a:lnTo>
                  <a:pt x="1883" y="1780"/>
                </a:lnTo>
                <a:lnTo>
                  <a:pt x="1879" y="1785"/>
                </a:lnTo>
                <a:lnTo>
                  <a:pt x="1864" y="1767"/>
                </a:lnTo>
                <a:lnTo>
                  <a:pt x="1860" y="1767"/>
                </a:lnTo>
                <a:lnTo>
                  <a:pt x="1851" y="1762"/>
                </a:lnTo>
                <a:lnTo>
                  <a:pt x="1846" y="1753"/>
                </a:lnTo>
                <a:lnTo>
                  <a:pt x="1834" y="1753"/>
                </a:lnTo>
                <a:lnTo>
                  <a:pt x="1827" y="1744"/>
                </a:lnTo>
                <a:lnTo>
                  <a:pt x="1825" y="1738"/>
                </a:lnTo>
                <a:lnTo>
                  <a:pt x="1829" y="1728"/>
                </a:lnTo>
                <a:lnTo>
                  <a:pt x="1823" y="1720"/>
                </a:lnTo>
                <a:lnTo>
                  <a:pt x="1810" y="1730"/>
                </a:lnTo>
                <a:lnTo>
                  <a:pt x="1800" y="1734"/>
                </a:lnTo>
                <a:lnTo>
                  <a:pt x="1789" y="1730"/>
                </a:lnTo>
                <a:lnTo>
                  <a:pt x="1785" y="1724"/>
                </a:lnTo>
                <a:lnTo>
                  <a:pt x="1798" y="1724"/>
                </a:lnTo>
                <a:lnTo>
                  <a:pt x="1800" y="1712"/>
                </a:lnTo>
                <a:lnTo>
                  <a:pt x="1799" y="1700"/>
                </a:lnTo>
                <a:lnTo>
                  <a:pt x="1790" y="1695"/>
                </a:lnTo>
                <a:lnTo>
                  <a:pt x="1773" y="1706"/>
                </a:lnTo>
                <a:lnTo>
                  <a:pt x="1763" y="1707"/>
                </a:lnTo>
                <a:lnTo>
                  <a:pt x="1777" y="1716"/>
                </a:lnTo>
                <a:lnTo>
                  <a:pt x="1778" y="1720"/>
                </a:lnTo>
                <a:lnTo>
                  <a:pt x="1758" y="1726"/>
                </a:lnTo>
                <a:lnTo>
                  <a:pt x="1747" y="1735"/>
                </a:lnTo>
                <a:lnTo>
                  <a:pt x="1738" y="1750"/>
                </a:lnTo>
                <a:lnTo>
                  <a:pt x="1706" y="1762"/>
                </a:lnTo>
                <a:lnTo>
                  <a:pt x="1701" y="1757"/>
                </a:lnTo>
                <a:lnTo>
                  <a:pt x="1617" y="1722"/>
                </a:lnTo>
                <a:lnTo>
                  <a:pt x="1608" y="1724"/>
                </a:lnTo>
                <a:lnTo>
                  <a:pt x="1599" y="1730"/>
                </a:lnTo>
                <a:lnTo>
                  <a:pt x="1591" y="1717"/>
                </a:lnTo>
                <a:lnTo>
                  <a:pt x="1573" y="1707"/>
                </a:lnTo>
                <a:lnTo>
                  <a:pt x="1554" y="1705"/>
                </a:lnTo>
                <a:lnTo>
                  <a:pt x="1538" y="1697"/>
                </a:lnTo>
                <a:lnTo>
                  <a:pt x="1528" y="1686"/>
                </a:lnTo>
                <a:lnTo>
                  <a:pt x="1523" y="1672"/>
                </a:lnTo>
                <a:lnTo>
                  <a:pt x="1512" y="1664"/>
                </a:lnTo>
                <a:lnTo>
                  <a:pt x="1499" y="1634"/>
                </a:lnTo>
                <a:lnTo>
                  <a:pt x="1498" y="1627"/>
                </a:lnTo>
                <a:lnTo>
                  <a:pt x="1504" y="1617"/>
                </a:lnTo>
                <a:lnTo>
                  <a:pt x="1504" y="1603"/>
                </a:lnTo>
                <a:lnTo>
                  <a:pt x="1494" y="1574"/>
                </a:lnTo>
                <a:lnTo>
                  <a:pt x="1470" y="1542"/>
                </a:lnTo>
                <a:lnTo>
                  <a:pt x="1477" y="1526"/>
                </a:lnTo>
                <a:lnTo>
                  <a:pt x="1476" y="1523"/>
                </a:lnTo>
                <a:lnTo>
                  <a:pt x="1461" y="1524"/>
                </a:lnTo>
                <a:lnTo>
                  <a:pt x="1429" y="1538"/>
                </a:lnTo>
                <a:lnTo>
                  <a:pt x="1418" y="1540"/>
                </a:lnTo>
                <a:lnTo>
                  <a:pt x="1411" y="1537"/>
                </a:lnTo>
                <a:lnTo>
                  <a:pt x="1427" y="1510"/>
                </a:lnTo>
                <a:lnTo>
                  <a:pt x="1431" y="1494"/>
                </a:lnTo>
                <a:lnTo>
                  <a:pt x="1429" y="1477"/>
                </a:lnTo>
                <a:lnTo>
                  <a:pt x="1423" y="1460"/>
                </a:lnTo>
                <a:lnTo>
                  <a:pt x="1408" y="1440"/>
                </a:lnTo>
                <a:lnTo>
                  <a:pt x="1395" y="1465"/>
                </a:lnTo>
                <a:lnTo>
                  <a:pt x="1389" y="1501"/>
                </a:lnTo>
                <a:lnTo>
                  <a:pt x="1387" y="1505"/>
                </a:lnTo>
                <a:lnTo>
                  <a:pt x="1377" y="1503"/>
                </a:lnTo>
                <a:lnTo>
                  <a:pt x="1367" y="1509"/>
                </a:lnTo>
                <a:lnTo>
                  <a:pt x="1354" y="1509"/>
                </a:lnTo>
                <a:lnTo>
                  <a:pt x="1344" y="1515"/>
                </a:lnTo>
                <a:lnTo>
                  <a:pt x="1338" y="1509"/>
                </a:lnTo>
                <a:lnTo>
                  <a:pt x="1343" y="1489"/>
                </a:lnTo>
                <a:lnTo>
                  <a:pt x="1357" y="1490"/>
                </a:lnTo>
                <a:lnTo>
                  <a:pt x="1368" y="1484"/>
                </a:lnTo>
                <a:lnTo>
                  <a:pt x="1372" y="1457"/>
                </a:lnTo>
                <a:lnTo>
                  <a:pt x="1371" y="1456"/>
                </a:lnTo>
                <a:lnTo>
                  <a:pt x="1371" y="1437"/>
                </a:lnTo>
                <a:lnTo>
                  <a:pt x="1384" y="1407"/>
                </a:lnTo>
                <a:lnTo>
                  <a:pt x="1390" y="1404"/>
                </a:lnTo>
                <a:lnTo>
                  <a:pt x="1395" y="1393"/>
                </a:lnTo>
                <a:lnTo>
                  <a:pt x="1396" y="1368"/>
                </a:lnTo>
                <a:lnTo>
                  <a:pt x="1401" y="1369"/>
                </a:lnTo>
                <a:lnTo>
                  <a:pt x="1397" y="1354"/>
                </a:lnTo>
                <a:lnTo>
                  <a:pt x="1397" y="1345"/>
                </a:lnTo>
                <a:lnTo>
                  <a:pt x="1392" y="1341"/>
                </a:lnTo>
                <a:lnTo>
                  <a:pt x="1392" y="1331"/>
                </a:lnTo>
                <a:lnTo>
                  <a:pt x="1389" y="1326"/>
                </a:lnTo>
                <a:lnTo>
                  <a:pt x="1385" y="1335"/>
                </a:lnTo>
                <a:lnTo>
                  <a:pt x="1386" y="1355"/>
                </a:lnTo>
                <a:lnTo>
                  <a:pt x="1381" y="1357"/>
                </a:lnTo>
                <a:lnTo>
                  <a:pt x="1361" y="1392"/>
                </a:lnTo>
                <a:lnTo>
                  <a:pt x="1359" y="1399"/>
                </a:lnTo>
                <a:lnTo>
                  <a:pt x="1356" y="1407"/>
                </a:lnTo>
                <a:lnTo>
                  <a:pt x="1344" y="1406"/>
                </a:lnTo>
                <a:lnTo>
                  <a:pt x="1339" y="1409"/>
                </a:lnTo>
                <a:lnTo>
                  <a:pt x="1338" y="1414"/>
                </a:lnTo>
                <a:lnTo>
                  <a:pt x="1324" y="1421"/>
                </a:lnTo>
                <a:lnTo>
                  <a:pt x="1319" y="1428"/>
                </a:lnTo>
                <a:lnTo>
                  <a:pt x="1311" y="1430"/>
                </a:lnTo>
                <a:lnTo>
                  <a:pt x="1305" y="1446"/>
                </a:lnTo>
                <a:lnTo>
                  <a:pt x="1284" y="1466"/>
                </a:lnTo>
                <a:lnTo>
                  <a:pt x="1281" y="1479"/>
                </a:lnTo>
                <a:lnTo>
                  <a:pt x="1287" y="1479"/>
                </a:lnTo>
                <a:lnTo>
                  <a:pt x="1287" y="1496"/>
                </a:lnTo>
                <a:lnTo>
                  <a:pt x="1281" y="1490"/>
                </a:lnTo>
                <a:lnTo>
                  <a:pt x="1273" y="1493"/>
                </a:lnTo>
                <a:lnTo>
                  <a:pt x="1264" y="1480"/>
                </a:lnTo>
                <a:lnTo>
                  <a:pt x="1254" y="1475"/>
                </a:lnTo>
                <a:lnTo>
                  <a:pt x="1248" y="1467"/>
                </a:lnTo>
                <a:lnTo>
                  <a:pt x="1240" y="1467"/>
                </a:lnTo>
                <a:lnTo>
                  <a:pt x="1239" y="1457"/>
                </a:lnTo>
                <a:lnTo>
                  <a:pt x="1255" y="1468"/>
                </a:lnTo>
                <a:lnTo>
                  <a:pt x="1257" y="1460"/>
                </a:lnTo>
                <a:lnTo>
                  <a:pt x="1254" y="1446"/>
                </a:lnTo>
                <a:lnTo>
                  <a:pt x="1248" y="1438"/>
                </a:lnTo>
                <a:lnTo>
                  <a:pt x="1246" y="1423"/>
                </a:lnTo>
                <a:lnTo>
                  <a:pt x="1239" y="1411"/>
                </a:lnTo>
                <a:lnTo>
                  <a:pt x="1229" y="1404"/>
                </a:lnTo>
                <a:lnTo>
                  <a:pt x="1225" y="1386"/>
                </a:lnTo>
                <a:lnTo>
                  <a:pt x="1216" y="1372"/>
                </a:lnTo>
                <a:lnTo>
                  <a:pt x="1211" y="1373"/>
                </a:lnTo>
                <a:lnTo>
                  <a:pt x="1189" y="1363"/>
                </a:lnTo>
                <a:lnTo>
                  <a:pt x="1182" y="1353"/>
                </a:lnTo>
                <a:lnTo>
                  <a:pt x="1182" y="1343"/>
                </a:lnTo>
                <a:lnTo>
                  <a:pt x="1187" y="1344"/>
                </a:lnTo>
                <a:lnTo>
                  <a:pt x="1189" y="1329"/>
                </a:lnTo>
                <a:lnTo>
                  <a:pt x="1168" y="1324"/>
                </a:lnTo>
                <a:lnTo>
                  <a:pt x="1145" y="1301"/>
                </a:lnTo>
                <a:lnTo>
                  <a:pt x="1140" y="1298"/>
                </a:lnTo>
                <a:lnTo>
                  <a:pt x="1141" y="1307"/>
                </a:lnTo>
                <a:lnTo>
                  <a:pt x="1132" y="1305"/>
                </a:lnTo>
                <a:lnTo>
                  <a:pt x="1099" y="1288"/>
                </a:lnTo>
                <a:lnTo>
                  <a:pt x="1093" y="1289"/>
                </a:lnTo>
                <a:lnTo>
                  <a:pt x="1084" y="1294"/>
                </a:lnTo>
                <a:lnTo>
                  <a:pt x="1081" y="1294"/>
                </a:lnTo>
                <a:lnTo>
                  <a:pt x="1075" y="1291"/>
                </a:lnTo>
                <a:lnTo>
                  <a:pt x="1046" y="1266"/>
                </a:lnTo>
                <a:lnTo>
                  <a:pt x="1023" y="1260"/>
                </a:lnTo>
                <a:lnTo>
                  <a:pt x="905" y="1264"/>
                </a:lnTo>
                <a:lnTo>
                  <a:pt x="844" y="1297"/>
                </a:lnTo>
                <a:lnTo>
                  <a:pt x="817" y="1300"/>
                </a:lnTo>
                <a:lnTo>
                  <a:pt x="801" y="1307"/>
                </a:lnTo>
                <a:lnTo>
                  <a:pt x="742" y="1308"/>
                </a:lnTo>
                <a:lnTo>
                  <a:pt x="731" y="1306"/>
                </a:lnTo>
                <a:lnTo>
                  <a:pt x="715" y="1310"/>
                </a:lnTo>
                <a:lnTo>
                  <a:pt x="677" y="1335"/>
                </a:lnTo>
                <a:lnTo>
                  <a:pt x="660" y="1339"/>
                </a:lnTo>
                <a:lnTo>
                  <a:pt x="643" y="1350"/>
                </a:lnTo>
                <a:lnTo>
                  <a:pt x="632" y="1352"/>
                </a:lnTo>
                <a:lnTo>
                  <a:pt x="618" y="1359"/>
                </a:lnTo>
                <a:lnTo>
                  <a:pt x="594" y="1411"/>
                </a:lnTo>
                <a:lnTo>
                  <a:pt x="573" y="1416"/>
                </a:lnTo>
                <a:lnTo>
                  <a:pt x="564" y="1416"/>
                </a:lnTo>
                <a:lnTo>
                  <a:pt x="555" y="1413"/>
                </a:lnTo>
                <a:lnTo>
                  <a:pt x="510" y="1421"/>
                </a:lnTo>
                <a:lnTo>
                  <a:pt x="505" y="1414"/>
                </a:lnTo>
                <a:lnTo>
                  <a:pt x="500" y="1411"/>
                </a:lnTo>
                <a:lnTo>
                  <a:pt x="477" y="1415"/>
                </a:lnTo>
                <a:lnTo>
                  <a:pt x="448" y="1411"/>
                </a:lnTo>
                <a:lnTo>
                  <a:pt x="431" y="1419"/>
                </a:lnTo>
                <a:lnTo>
                  <a:pt x="387" y="1418"/>
                </a:lnTo>
                <a:lnTo>
                  <a:pt x="375" y="1423"/>
                </a:lnTo>
                <a:lnTo>
                  <a:pt x="365" y="1432"/>
                </a:lnTo>
                <a:lnTo>
                  <a:pt x="360" y="1439"/>
                </a:lnTo>
                <a:lnTo>
                  <a:pt x="362" y="1444"/>
                </a:lnTo>
                <a:lnTo>
                  <a:pt x="360" y="1446"/>
                </a:lnTo>
                <a:lnTo>
                  <a:pt x="354" y="1452"/>
                </a:lnTo>
                <a:lnTo>
                  <a:pt x="324" y="1456"/>
                </a:lnTo>
                <a:lnTo>
                  <a:pt x="300" y="1477"/>
                </a:lnTo>
                <a:lnTo>
                  <a:pt x="295" y="1484"/>
                </a:lnTo>
                <a:lnTo>
                  <a:pt x="288" y="1490"/>
                </a:lnTo>
                <a:lnTo>
                  <a:pt x="279" y="1494"/>
                </a:lnTo>
                <a:lnTo>
                  <a:pt x="270" y="1489"/>
                </a:lnTo>
                <a:lnTo>
                  <a:pt x="267" y="1499"/>
                </a:lnTo>
                <a:lnTo>
                  <a:pt x="260" y="1496"/>
                </a:lnTo>
                <a:lnTo>
                  <a:pt x="252" y="1500"/>
                </a:lnTo>
                <a:lnTo>
                  <a:pt x="244" y="1491"/>
                </a:lnTo>
                <a:lnTo>
                  <a:pt x="195" y="1491"/>
                </a:lnTo>
                <a:lnTo>
                  <a:pt x="188" y="1484"/>
                </a:lnTo>
                <a:lnTo>
                  <a:pt x="180" y="1480"/>
                </a:lnTo>
                <a:lnTo>
                  <a:pt x="180" y="1482"/>
                </a:lnTo>
                <a:lnTo>
                  <a:pt x="168" y="1480"/>
                </a:lnTo>
                <a:lnTo>
                  <a:pt x="134" y="1446"/>
                </a:lnTo>
                <a:lnTo>
                  <a:pt x="111" y="1439"/>
                </a:lnTo>
                <a:lnTo>
                  <a:pt x="110" y="1396"/>
                </a:lnTo>
                <a:lnTo>
                  <a:pt x="110" y="1395"/>
                </a:lnTo>
                <a:lnTo>
                  <a:pt x="120" y="1399"/>
                </a:lnTo>
                <a:lnTo>
                  <a:pt x="129" y="1397"/>
                </a:lnTo>
                <a:lnTo>
                  <a:pt x="145" y="1366"/>
                </a:lnTo>
                <a:lnTo>
                  <a:pt x="145" y="1357"/>
                </a:lnTo>
                <a:lnTo>
                  <a:pt x="141" y="1344"/>
                </a:lnTo>
                <a:lnTo>
                  <a:pt x="141" y="1329"/>
                </a:lnTo>
                <a:lnTo>
                  <a:pt x="143" y="1335"/>
                </a:lnTo>
                <a:lnTo>
                  <a:pt x="147" y="1324"/>
                </a:lnTo>
                <a:lnTo>
                  <a:pt x="145" y="1269"/>
                </a:lnTo>
                <a:lnTo>
                  <a:pt x="112" y="1200"/>
                </a:lnTo>
                <a:lnTo>
                  <a:pt x="101" y="1124"/>
                </a:lnTo>
                <a:lnTo>
                  <a:pt x="80" y="1082"/>
                </a:lnTo>
                <a:lnTo>
                  <a:pt x="78" y="1068"/>
                </a:lnTo>
                <a:lnTo>
                  <a:pt x="55" y="1032"/>
                </a:lnTo>
                <a:lnTo>
                  <a:pt x="55" y="1011"/>
                </a:lnTo>
                <a:lnTo>
                  <a:pt x="41" y="972"/>
                </a:lnTo>
                <a:lnTo>
                  <a:pt x="30" y="965"/>
                </a:lnTo>
                <a:lnTo>
                  <a:pt x="13" y="945"/>
                </a:lnTo>
                <a:lnTo>
                  <a:pt x="11" y="936"/>
                </a:lnTo>
                <a:lnTo>
                  <a:pt x="4" y="931"/>
                </a:lnTo>
                <a:lnTo>
                  <a:pt x="0" y="921"/>
                </a:lnTo>
                <a:lnTo>
                  <a:pt x="2" y="915"/>
                </a:lnTo>
                <a:lnTo>
                  <a:pt x="3" y="920"/>
                </a:lnTo>
                <a:lnTo>
                  <a:pt x="8" y="921"/>
                </a:lnTo>
                <a:lnTo>
                  <a:pt x="12" y="922"/>
                </a:lnTo>
                <a:lnTo>
                  <a:pt x="16" y="930"/>
                </a:lnTo>
                <a:lnTo>
                  <a:pt x="17" y="940"/>
                </a:lnTo>
                <a:lnTo>
                  <a:pt x="21" y="938"/>
                </a:lnTo>
                <a:lnTo>
                  <a:pt x="23" y="944"/>
                </a:lnTo>
                <a:lnTo>
                  <a:pt x="31" y="945"/>
                </a:lnTo>
                <a:lnTo>
                  <a:pt x="36" y="940"/>
                </a:lnTo>
                <a:lnTo>
                  <a:pt x="35" y="930"/>
                </a:lnTo>
                <a:lnTo>
                  <a:pt x="26" y="921"/>
                </a:lnTo>
                <a:lnTo>
                  <a:pt x="14" y="891"/>
                </a:lnTo>
                <a:lnTo>
                  <a:pt x="13" y="880"/>
                </a:lnTo>
                <a:lnTo>
                  <a:pt x="18" y="884"/>
                </a:lnTo>
                <a:lnTo>
                  <a:pt x="28" y="920"/>
                </a:lnTo>
                <a:lnTo>
                  <a:pt x="36" y="910"/>
                </a:lnTo>
                <a:lnTo>
                  <a:pt x="40" y="930"/>
                </a:lnTo>
                <a:lnTo>
                  <a:pt x="47" y="931"/>
                </a:lnTo>
                <a:lnTo>
                  <a:pt x="54" y="924"/>
                </a:lnTo>
                <a:lnTo>
                  <a:pt x="55" y="911"/>
                </a:lnTo>
                <a:lnTo>
                  <a:pt x="54" y="892"/>
                </a:lnTo>
                <a:lnTo>
                  <a:pt x="46" y="884"/>
                </a:lnTo>
                <a:lnTo>
                  <a:pt x="40" y="871"/>
                </a:lnTo>
                <a:lnTo>
                  <a:pt x="37" y="875"/>
                </a:lnTo>
                <a:lnTo>
                  <a:pt x="39" y="868"/>
                </a:lnTo>
                <a:lnTo>
                  <a:pt x="9" y="811"/>
                </a:lnTo>
                <a:lnTo>
                  <a:pt x="9" y="779"/>
                </a:lnTo>
                <a:lnTo>
                  <a:pt x="14" y="770"/>
                </a:lnTo>
                <a:lnTo>
                  <a:pt x="28" y="755"/>
                </a:lnTo>
                <a:lnTo>
                  <a:pt x="31" y="715"/>
                </a:lnTo>
                <a:lnTo>
                  <a:pt x="23" y="703"/>
                </a:lnTo>
                <a:lnTo>
                  <a:pt x="40" y="656"/>
                </a:lnTo>
                <a:lnTo>
                  <a:pt x="44" y="653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60" name="Freeform 188"/>
          <p:cNvSpPr>
            <a:spLocks/>
          </p:cNvSpPr>
          <p:nvPr/>
        </p:nvSpPr>
        <p:spPr bwMode="auto">
          <a:xfrm>
            <a:off x="7064375" y="4476750"/>
            <a:ext cx="904875" cy="708025"/>
          </a:xfrm>
          <a:custGeom>
            <a:avLst/>
            <a:gdLst>
              <a:gd name="T0" fmla="*/ 2147483647 w 2279"/>
              <a:gd name="T1" fmla="*/ 2147483647 h 1785"/>
              <a:gd name="T2" fmla="*/ 2147483647 w 2279"/>
              <a:gd name="T3" fmla="*/ 2147483647 h 1785"/>
              <a:gd name="T4" fmla="*/ 2147483647 w 2279"/>
              <a:gd name="T5" fmla="*/ 2147483647 h 1785"/>
              <a:gd name="T6" fmla="*/ 2147483647 w 2279"/>
              <a:gd name="T7" fmla="*/ 2147483647 h 1785"/>
              <a:gd name="T8" fmla="*/ 2147483647 w 2279"/>
              <a:gd name="T9" fmla="*/ 2147483647 h 1785"/>
              <a:gd name="T10" fmla="*/ 2147483647 w 2279"/>
              <a:gd name="T11" fmla="*/ 2147483647 h 1785"/>
              <a:gd name="T12" fmla="*/ 2147483647 w 2279"/>
              <a:gd name="T13" fmla="*/ 2147483647 h 1785"/>
              <a:gd name="T14" fmla="*/ 2147483647 w 2279"/>
              <a:gd name="T15" fmla="*/ 2147483647 h 1785"/>
              <a:gd name="T16" fmla="*/ 2147483647 w 2279"/>
              <a:gd name="T17" fmla="*/ 2147483647 h 1785"/>
              <a:gd name="T18" fmla="*/ 2147483647 w 2279"/>
              <a:gd name="T19" fmla="*/ 2147483647 h 1785"/>
              <a:gd name="T20" fmla="*/ 2147483647 w 2279"/>
              <a:gd name="T21" fmla="*/ 2147483647 h 1785"/>
              <a:gd name="T22" fmla="*/ 2147483647 w 2279"/>
              <a:gd name="T23" fmla="*/ 2147483647 h 1785"/>
              <a:gd name="T24" fmla="*/ 2147483647 w 2279"/>
              <a:gd name="T25" fmla="*/ 2147483647 h 1785"/>
              <a:gd name="T26" fmla="*/ 2147483647 w 2279"/>
              <a:gd name="T27" fmla="*/ 2147483647 h 1785"/>
              <a:gd name="T28" fmla="*/ 2147483647 w 2279"/>
              <a:gd name="T29" fmla="*/ 2147483647 h 1785"/>
              <a:gd name="T30" fmla="*/ 2147483647 w 2279"/>
              <a:gd name="T31" fmla="*/ 2147483647 h 1785"/>
              <a:gd name="T32" fmla="*/ 2147483647 w 2279"/>
              <a:gd name="T33" fmla="*/ 2147483647 h 1785"/>
              <a:gd name="T34" fmla="*/ 2147483647 w 2279"/>
              <a:gd name="T35" fmla="*/ 2147483647 h 1785"/>
              <a:gd name="T36" fmla="*/ 2147483647 w 2279"/>
              <a:gd name="T37" fmla="*/ 2147483647 h 1785"/>
              <a:gd name="T38" fmla="*/ 2147483647 w 2279"/>
              <a:gd name="T39" fmla="*/ 2147483647 h 1785"/>
              <a:gd name="T40" fmla="*/ 2147483647 w 2279"/>
              <a:gd name="T41" fmla="*/ 2147483647 h 1785"/>
              <a:gd name="T42" fmla="*/ 2147483647 w 2279"/>
              <a:gd name="T43" fmla="*/ 2147483647 h 1785"/>
              <a:gd name="T44" fmla="*/ 2147483647 w 2279"/>
              <a:gd name="T45" fmla="*/ 2147483647 h 1785"/>
              <a:gd name="T46" fmla="*/ 2147483647 w 2279"/>
              <a:gd name="T47" fmla="*/ 2147483647 h 1785"/>
              <a:gd name="T48" fmla="*/ 2147483647 w 2279"/>
              <a:gd name="T49" fmla="*/ 2147483647 h 1785"/>
              <a:gd name="T50" fmla="*/ 2147483647 w 2279"/>
              <a:gd name="T51" fmla="*/ 2147483647 h 1785"/>
              <a:gd name="T52" fmla="*/ 2147483647 w 2279"/>
              <a:gd name="T53" fmla="*/ 2147483647 h 1785"/>
              <a:gd name="T54" fmla="*/ 2147483647 w 2279"/>
              <a:gd name="T55" fmla="*/ 2147483647 h 1785"/>
              <a:gd name="T56" fmla="*/ 2147483647 w 2279"/>
              <a:gd name="T57" fmla="*/ 2147483647 h 1785"/>
              <a:gd name="T58" fmla="*/ 2147483647 w 2279"/>
              <a:gd name="T59" fmla="*/ 2147483647 h 1785"/>
              <a:gd name="T60" fmla="*/ 2147483647 w 2279"/>
              <a:gd name="T61" fmla="*/ 2147483647 h 1785"/>
              <a:gd name="T62" fmla="*/ 2147483647 w 2279"/>
              <a:gd name="T63" fmla="*/ 2147483647 h 1785"/>
              <a:gd name="T64" fmla="*/ 2147483647 w 2279"/>
              <a:gd name="T65" fmla="*/ 2147483647 h 1785"/>
              <a:gd name="T66" fmla="*/ 2147483647 w 2279"/>
              <a:gd name="T67" fmla="*/ 2147483647 h 1785"/>
              <a:gd name="T68" fmla="*/ 2147483647 w 2279"/>
              <a:gd name="T69" fmla="*/ 2147483647 h 1785"/>
              <a:gd name="T70" fmla="*/ 2147483647 w 2279"/>
              <a:gd name="T71" fmla="*/ 2147483647 h 1785"/>
              <a:gd name="T72" fmla="*/ 2147483647 w 2279"/>
              <a:gd name="T73" fmla="*/ 2147483647 h 1785"/>
              <a:gd name="T74" fmla="*/ 2147483647 w 2279"/>
              <a:gd name="T75" fmla="*/ 2147483647 h 1785"/>
              <a:gd name="T76" fmla="*/ 2147483647 w 2279"/>
              <a:gd name="T77" fmla="*/ 2147483647 h 1785"/>
              <a:gd name="T78" fmla="*/ 2147483647 w 2279"/>
              <a:gd name="T79" fmla="*/ 2147483647 h 1785"/>
              <a:gd name="T80" fmla="*/ 2147483647 w 2279"/>
              <a:gd name="T81" fmla="*/ 2147483647 h 1785"/>
              <a:gd name="T82" fmla="*/ 2147483647 w 2279"/>
              <a:gd name="T83" fmla="*/ 2147483647 h 1785"/>
              <a:gd name="T84" fmla="*/ 2147483647 w 2279"/>
              <a:gd name="T85" fmla="*/ 2147483647 h 1785"/>
              <a:gd name="T86" fmla="*/ 2147483647 w 2279"/>
              <a:gd name="T87" fmla="*/ 2147483647 h 1785"/>
              <a:gd name="T88" fmla="*/ 2147483647 w 2279"/>
              <a:gd name="T89" fmla="*/ 2147483647 h 1785"/>
              <a:gd name="T90" fmla="*/ 2147483647 w 2279"/>
              <a:gd name="T91" fmla="*/ 2147483647 h 1785"/>
              <a:gd name="T92" fmla="*/ 2147483647 w 2279"/>
              <a:gd name="T93" fmla="*/ 2147483647 h 1785"/>
              <a:gd name="T94" fmla="*/ 2147483647 w 2279"/>
              <a:gd name="T95" fmla="*/ 2147483647 h 1785"/>
              <a:gd name="T96" fmla="*/ 2147483647 w 2279"/>
              <a:gd name="T97" fmla="*/ 2147483647 h 1785"/>
              <a:gd name="T98" fmla="*/ 2147483647 w 2279"/>
              <a:gd name="T99" fmla="*/ 2147483647 h 1785"/>
              <a:gd name="T100" fmla="*/ 2147483647 w 2279"/>
              <a:gd name="T101" fmla="*/ 2147483647 h 1785"/>
              <a:gd name="T102" fmla="*/ 2147483647 w 2279"/>
              <a:gd name="T103" fmla="*/ 2147483647 h 1785"/>
              <a:gd name="T104" fmla="*/ 2147483647 w 2279"/>
              <a:gd name="T105" fmla="*/ 2147483647 h 1785"/>
              <a:gd name="T106" fmla="*/ 2147483647 w 2279"/>
              <a:gd name="T107" fmla="*/ 2147483647 h 1785"/>
              <a:gd name="T108" fmla="*/ 2147483647 w 2279"/>
              <a:gd name="T109" fmla="*/ 2147483647 h 1785"/>
              <a:gd name="T110" fmla="*/ 2147483647 w 2279"/>
              <a:gd name="T111" fmla="*/ 2147483647 h 1785"/>
              <a:gd name="T112" fmla="*/ 2147483647 w 2279"/>
              <a:gd name="T113" fmla="*/ 2147483647 h 1785"/>
              <a:gd name="T114" fmla="*/ 2147483647 w 2279"/>
              <a:gd name="T115" fmla="*/ 2147483647 h 1785"/>
              <a:gd name="T116" fmla="*/ 2147483647 w 2279"/>
              <a:gd name="T117" fmla="*/ 2147483647 h 1785"/>
              <a:gd name="T118" fmla="*/ 2147483647 w 2279"/>
              <a:gd name="T119" fmla="*/ 2147483647 h 178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279"/>
              <a:gd name="T181" fmla="*/ 0 h 1785"/>
              <a:gd name="T182" fmla="*/ 2279 w 2279"/>
              <a:gd name="T183" fmla="*/ 1785 h 178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279" h="1785">
                <a:moveTo>
                  <a:pt x="44" y="653"/>
                </a:moveTo>
                <a:lnTo>
                  <a:pt x="50" y="647"/>
                </a:lnTo>
                <a:lnTo>
                  <a:pt x="49" y="666"/>
                </a:lnTo>
                <a:lnTo>
                  <a:pt x="46" y="670"/>
                </a:lnTo>
                <a:lnTo>
                  <a:pt x="46" y="675"/>
                </a:lnTo>
                <a:lnTo>
                  <a:pt x="49" y="677"/>
                </a:lnTo>
                <a:lnTo>
                  <a:pt x="46" y="690"/>
                </a:lnTo>
                <a:lnTo>
                  <a:pt x="51" y="692"/>
                </a:lnTo>
                <a:lnTo>
                  <a:pt x="60" y="685"/>
                </a:lnTo>
                <a:lnTo>
                  <a:pt x="74" y="654"/>
                </a:lnTo>
                <a:lnTo>
                  <a:pt x="97" y="644"/>
                </a:lnTo>
                <a:lnTo>
                  <a:pt x="105" y="638"/>
                </a:lnTo>
                <a:lnTo>
                  <a:pt x="124" y="634"/>
                </a:lnTo>
                <a:lnTo>
                  <a:pt x="136" y="617"/>
                </a:lnTo>
                <a:lnTo>
                  <a:pt x="144" y="614"/>
                </a:lnTo>
                <a:lnTo>
                  <a:pt x="150" y="603"/>
                </a:lnTo>
                <a:lnTo>
                  <a:pt x="201" y="574"/>
                </a:lnTo>
                <a:lnTo>
                  <a:pt x="204" y="576"/>
                </a:lnTo>
                <a:lnTo>
                  <a:pt x="220" y="577"/>
                </a:lnTo>
                <a:lnTo>
                  <a:pt x="229" y="581"/>
                </a:lnTo>
                <a:lnTo>
                  <a:pt x="239" y="582"/>
                </a:lnTo>
                <a:lnTo>
                  <a:pt x="257" y="577"/>
                </a:lnTo>
                <a:lnTo>
                  <a:pt x="277" y="563"/>
                </a:lnTo>
                <a:lnTo>
                  <a:pt x="309" y="558"/>
                </a:lnTo>
                <a:lnTo>
                  <a:pt x="331" y="537"/>
                </a:lnTo>
                <a:lnTo>
                  <a:pt x="345" y="537"/>
                </a:lnTo>
                <a:lnTo>
                  <a:pt x="355" y="543"/>
                </a:lnTo>
                <a:lnTo>
                  <a:pt x="436" y="518"/>
                </a:lnTo>
                <a:lnTo>
                  <a:pt x="468" y="490"/>
                </a:lnTo>
                <a:lnTo>
                  <a:pt x="470" y="484"/>
                </a:lnTo>
                <a:lnTo>
                  <a:pt x="472" y="474"/>
                </a:lnTo>
                <a:lnTo>
                  <a:pt x="482" y="459"/>
                </a:lnTo>
                <a:lnTo>
                  <a:pt x="483" y="451"/>
                </a:lnTo>
                <a:lnTo>
                  <a:pt x="489" y="452"/>
                </a:lnTo>
                <a:lnTo>
                  <a:pt x="511" y="431"/>
                </a:lnTo>
                <a:lnTo>
                  <a:pt x="515" y="424"/>
                </a:lnTo>
                <a:lnTo>
                  <a:pt x="511" y="422"/>
                </a:lnTo>
                <a:lnTo>
                  <a:pt x="503" y="391"/>
                </a:lnTo>
                <a:lnTo>
                  <a:pt x="505" y="379"/>
                </a:lnTo>
                <a:lnTo>
                  <a:pt x="512" y="366"/>
                </a:lnTo>
                <a:lnTo>
                  <a:pt x="517" y="362"/>
                </a:lnTo>
                <a:lnTo>
                  <a:pt x="522" y="363"/>
                </a:lnTo>
                <a:lnTo>
                  <a:pt x="526" y="356"/>
                </a:lnTo>
                <a:lnTo>
                  <a:pt x="535" y="348"/>
                </a:lnTo>
                <a:lnTo>
                  <a:pt x="539" y="348"/>
                </a:lnTo>
                <a:lnTo>
                  <a:pt x="538" y="343"/>
                </a:lnTo>
                <a:lnTo>
                  <a:pt x="543" y="332"/>
                </a:lnTo>
                <a:lnTo>
                  <a:pt x="545" y="330"/>
                </a:lnTo>
                <a:lnTo>
                  <a:pt x="576" y="391"/>
                </a:lnTo>
                <a:lnTo>
                  <a:pt x="580" y="396"/>
                </a:lnTo>
                <a:lnTo>
                  <a:pt x="585" y="385"/>
                </a:lnTo>
                <a:lnTo>
                  <a:pt x="585" y="370"/>
                </a:lnTo>
                <a:lnTo>
                  <a:pt x="587" y="371"/>
                </a:lnTo>
                <a:lnTo>
                  <a:pt x="595" y="369"/>
                </a:lnTo>
                <a:lnTo>
                  <a:pt x="592" y="356"/>
                </a:lnTo>
                <a:lnTo>
                  <a:pt x="586" y="344"/>
                </a:lnTo>
                <a:lnTo>
                  <a:pt x="580" y="341"/>
                </a:lnTo>
                <a:lnTo>
                  <a:pt x="582" y="336"/>
                </a:lnTo>
                <a:lnTo>
                  <a:pt x="581" y="319"/>
                </a:lnTo>
                <a:lnTo>
                  <a:pt x="586" y="314"/>
                </a:lnTo>
                <a:lnTo>
                  <a:pt x="596" y="319"/>
                </a:lnTo>
                <a:lnTo>
                  <a:pt x="605" y="318"/>
                </a:lnTo>
                <a:lnTo>
                  <a:pt x="618" y="334"/>
                </a:lnTo>
                <a:lnTo>
                  <a:pt x="634" y="337"/>
                </a:lnTo>
                <a:lnTo>
                  <a:pt x="637" y="329"/>
                </a:lnTo>
                <a:lnTo>
                  <a:pt x="628" y="325"/>
                </a:lnTo>
                <a:lnTo>
                  <a:pt x="629" y="313"/>
                </a:lnTo>
                <a:lnTo>
                  <a:pt x="641" y="301"/>
                </a:lnTo>
                <a:lnTo>
                  <a:pt x="643" y="295"/>
                </a:lnTo>
                <a:lnTo>
                  <a:pt x="638" y="278"/>
                </a:lnTo>
                <a:lnTo>
                  <a:pt x="643" y="272"/>
                </a:lnTo>
                <a:lnTo>
                  <a:pt x="651" y="269"/>
                </a:lnTo>
                <a:lnTo>
                  <a:pt x="662" y="276"/>
                </a:lnTo>
                <a:lnTo>
                  <a:pt x="665" y="273"/>
                </a:lnTo>
                <a:lnTo>
                  <a:pt x="660" y="261"/>
                </a:lnTo>
                <a:lnTo>
                  <a:pt x="660" y="254"/>
                </a:lnTo>
                <a:lnTo>
                  <a:pt x="665" y="249"/>
                </a:lnTo>
                <a:lnTo>
                  <a:pt x="682" y="255"/>
                </a:lnTo>
                <a:lnTo>
                  <a:pt x="682" y="250"/>
                </a:lnTo>
                <a:lnTo>
                  <a:pt x="676" y="240"/>
                </a:lnTo>
                <a:lnTo>
                  <a:pt x="676" y="228"/>
                </a:lnTo>
                <a:lnTo>
                  <a:pt x="696" y="221"/>
                </a:lnTo>
                <a:lnTo>
                  <a:pt x="705" y="220"/>
                </a:lnTo>
                <a:lnTo>
                  <a:pt x="707" y="229"/>
                </a:lnTo>
                <a:lnTo>
                  <a:pt x="719" y="220"/>
                </a:lnTo>
                <a:lnTo>
                  <a:pt x="724" y="208"/>
                </a:lnTo>
                <a:lnTo>
                  <a:pt x="724" y="202"/>
                </a:lnTo>
                <a:lnTo>
                  <a:pt x="719" y="195"/>
                </a:lnTo>
                <a:lnTo>
                  <a:pt x="722" y="189"/>
                </a:lnTo>
                <a:lnTo>
                  <a:pt x="727" y="195"/>
                </a:lnTo>
                <a:lnTo>
                  <a:pt x="729" y="203"/>
                </a:lnTo>
                <a:lnTo>
                  <a:pt x="735" y="200"/>
                </a:lnTo>
                <a:lnTo>
                  <a:pt x="738" y="193"/>
                </a:lnTo>
                <a:lnTo>
                  <a:pt x="741" y="195"/>
                </a:lnTo>
                <a:lnTo>
                  <a:pt x="742" y="200"/>
                </a:lnTo>
                <a:lnTo>
                  <a:pt x="749" y="198"/>
                </a:lnTo>
                <a:lnTo>
                  <a:pt x="761" y="192"/>
                </a:lnTo>
                <a:lnTo>
                  <a:pt x="765" y="188"/>
                </a:lnTo>
                <a:lnTo>
                  <a:pt x="762" y="181"/>
                </a:lnTo>
                <a:lnTo>
                  <a:pt x="771" y="179"/>
                </a:lnTo>
                <a:lnTo>
                  <a:pt x="774" y="182"/>
                </a:lnTo>
                <a:lnTo>
                  <a:pt x="783" y="186"/>
                </a:lnTo>
                <a:lnTo>
                  <a:pt x="793" y="186"/>
                </a:lnTo>
                <a:lnTo>
                  <a:pt x="811" y="198"/>
                </a:lnTo>
                <a:lnTo>
                  <a:pt x="827" y="221"/>
                </a:lnTo>
                <a:lnTo>
                  <a:pt x="841" y="233"/>
                </a:lnTo>
                <a:lnTo>
                  <a:pt x="837" y="261"/>
                </a:lnTo>
                <a:lnTo>
                  <a:pt x="839" y="263"/>
                </a:lnTo>
                <a:lnTo>
                  <a:pt x="841" y="264"/>
                </a:lnTo>
                <a:lnTo>
                  <a:pt x="842" y="262"/>
                </a:lnTo>
                <a:lnTo>
                  <a:pt x="845" y="254"/>
                </a:lnTo>
                <a:lnTo>
                  <a:pt x="844" y="250"/>
                </a:lnTo>
                <a:lnTo>
                  <a:pt x="849" y="245"/>
                </a:lnTo>
                <a:lnTo>
                  <a:pt x="853" y="247"/>
                </a:lnTo>
                <a:lnTo>
                  <a:pt x="854" y="244"/>
                </a:lnTo>
                <a:lnTo>
                  <a:pt x="860" y="247"/>
                </a:lnTo>
                <a:lnTo>
                  <a:pt x="859" y="239"/>
                </a:lnTo>
                <a:lnTo>
                  <a:pt x="863" y="238"/>
                </a:lnTo>
                <a:lnTo>
                  <a:pt x="873" y="240"/>
                </a:lnTo>
                <a:lnTo>
                  <a:pt x="898" y="239"/>
                </a:lnTo>
                <a:lnTo>
                  <a:pt x="924" y="262"/>
                </a:lnTo>
                <a:lnTo>
                  <a:pt x="928" y="261"/>
                </a:lnTo>
                <a:lnTo>
                  <a:pt x="925" y="244"/>
                </a:lnTo>
                <a:lnTo>
                  <a:pt x="933" y="240"/>
                </a:lnTo>
                <a:lnTo>
                  <a:pt x="933" y="239"/>
                </a:lnTo>
                <a:lnTo>
                  <a:pt x="911" y="211"/>
                </a:lnTo>
                <a:lnTo>
                  <a:pt x="915" y="195"/>
                </a:lnTo>
                <a:lnTo>
                  <a:pt x="919" y="197"/>
                </a:lnTo>
                <a:lnTo>
                  <a:pt x="924" y="195"/>
                </a:lnTo>
                <a:lnTo>
                  <a:pt x="935" y="177"/>
                </a:lnTo>
                <a:lnTo>
                  <a:pt x="935" y="169"/>
                </a:lnTo>
                <a:lnTo>
                  <a:pt x="940" y="163"/>
                </a:lnTo>
                <a:lnTo>
                  <a:pt x="957" y="164"/>
                </a:lnTo>
                <a:lnTo>
                  <a:pt x="964" y="158"/>
                </a:lnTo>
                <a:lnTo>
                  <a:pt x="963" y="145"/>
                </a:lnTo>
                <a:lnTo>
                  <a:pt x="954" y="146"/>
                </a:lnTo>
                <a:lnTo>
                  <a:pt x="957" y="140"/>
                </a:lnTo>
                <a:lnTo>
                  <a:pt x="957" y="130"/>
                </a:lnTo>
                <a:lnTo>
                  <a:pt x="962" y="120"/>
                </a:lnTo>
                <a:lnTo>
                  <a:pt x="980" y="113"/>
                </a:lnTo>
                <a:lnTo>
                  <a:pt x="981" y="104"/>
                </a:lnTo>
                <a:lnTo>
                  <a:pt x="990" y="107"/>
                </a:lnTo>
                <a:lnTo>
                  <a:pt x="996" y="111"/>
                </a:lnTo>
                <a:lnTo>
                  <a:pt x="1001" y="118"/>
                </a:lnTo>
                <a:lnTo>
                  <a:pt x="1001" y="111"/>
                </a:lnTo>
                <a:lnTo>
                  <a:pt x="996" y="102"/>
                </a:lnTo>
                <a:lnTo>
                  <a:pt x="1000" y="99"/>
                </a:lnTo>
                <a:lnTo>
                  <a:pt x="1005" y="90"/>
                </a:lnTo>
                <a:lnTo>
                  <a:pt x="1019" y="95"/>
                </a:lnTo>
                <a:lnTo>
                  <a:pt x="1020" y="90"/>
                </a:lnTo>
                <a:lnTo>
                  <a:pt x="1063" y="94"/>
                </a:lnTo>
                <a:lnTo>
                  <a:pt x="1093" y="81"/>
                </a:lnTo>
                <a:lnTo>
                  <a:pt x="1093" y="56"/>
                </a:lnTo>
                <a:lnTo>
                  <a:pt x="1086" y="51"/>
                </a:lnTo>
                <a:lnTo>
                  <a:pt x="1075" y="48"/>
                </a:lnTo>
                <a:lnTo>
                  <a:pt x="1067" y="51"/>
                </a:lnTo>
                <a:lnTo>
                  <a:pt x="1055" y="40"/>
                </a:lnTo>
                <a:lnTo>
                  <a:pt x="1046" y="36"/>
                </a:lnTo>
                <a:lnTo>
                  <a:pt x="1046" y="34"/>
                </a:lnTo>
                <a:lnTo>
                  <a:pt x="1050" y="33"/>
                </a:lnTo>
                <a:lnTo>
                  <a:pt x="1053" y="36"/>
                </a:lnTo>
                <a:lnTo>
                  <a:pt x="1056" y="31"/>
                </a:lnTo>
                <a:lnTo>
                  <a:pt x="1058" y="28"/>
                </a:lnTo>
                <a:lnTo>
                  <a:pt x="1061" y="32"/>
                </a:lnTo>
                <a:lnTo>
                  <a:pt x="1065" y="47"/>
                </a:lnTo>
                <a:lnTo>
                  <a:pt x="1069" y="40"/>
                </a:lnTo>
                <a:lnTo>
                  <a:pt x="1069" y="31"/>
                </a:lnTo>
                <a:lnTo>
                  <a:pt x="1074" y="29"/>
                </a:lnTo>
                <a:lnTo>
                  <a:pt x="1076" y="34"/>
                </a:lnTo>
                <a:lnTo>
                  <a:pt x="1081" y="33"/>
                </a:lnTo>
                <a:lnTo>
                  <a:pt x="1089" y="43"/>
                </a:lnTo>
                <a:lnTo>
                  <a:pt x="1098" y="51"/>
                </a:lnTo>
                <a:lnTo>
                  <a:pt x="1100" y="43"/>
                </a:lnTo>
                <a:lnTo>
                  <a:pt x="1105" y="42"/>
                </a:lnTo>
                <a:lnTo>
                  <a:pt x="1109" y="45"/>
                </a:lnTo>
                <a:lnTo>
                  <a:pt x="1113" y="52"/>
                </a:lnTo>
                <a:lnTo>
                  <a:pt x="1121" y="60"/>
                </a:lnTo>
                <a:lnTo>
                  <a:pt x="1136" y="64"/>
                </a:lnTo>
                <a:lnTo>
                  <a:pt x="1140" y="64"/>
                </a:lnTo>
                <a:lnTo>
                  <a:pt x="1143" y="65"/>
                </a:lnTo>
                <a:lnTo>
                  <a:pt x="1147" y="68"/>
                </a:lnTo>
                <a:lnTo>
                  <a:pt x="1159" y="61"/>
                </a:lnTo>
                <a:lnTo>
                  <a:pt x="1159" y="69"/>
                </a:lnTo>
                <a:lnTo>
                  <a:pt x="1164" y="70"/>
                </a:lnTo>
                <a:lnTo>
                  <a:pt x="1173" y="71"/>
                </a:lnTo>
                <a:lnTo>
                  <a:pt x="1183" y="79"/>
                </a:lnTo>
                <a:lnTo>
                  <a:pt x="1192" y="78"/>
                </a:lnTo>
                <a:lnTo>
                  <a:pt x="1201" y="80"/>
                </a:lnTo>
                <a:lnTo>
                  <a:pt x="1210" y="76"/>
                </a:lnTo>
                <a:lnTo>
                  <a:pt x="1212" y="76"/>
                </a:lnTo>
                <a:lnTo>
                  <a:pt x="1217" y="83"/>
                </a:lnTo>
                <a:lnTo>
                  <a:pt x="1229" y="83"/>
                </a:lnTo>
                <a:lnTo>
                  <a:pt x="1234" y="87"/>
                </a:lnTo>
                <a:lnTo>
                  <a:pt x="1239" y="93"/>
                </a:lnTo>
                <a:lnTo>
                  <a:pt x="1250" y="81"/>
                </a:lnTo>
                <a:lnTo>
                  <a:pt x="1259" y="78"/>
                </a:lnTo>
                <a:lnTo>
                  <a:pt x="1269" y="79"/>
                </a:lnTo>
                <a:lnTo>
                  <a:pt x="1279" y="74"/>
                </a:lnTo>
                <a:lnTo>
                  <a:pt x="1273" y="84"/>
                </a:lnTo>
                <a:lnTo>
                  <a:pt x="1276" y="88"/>
                </a:lnTo>
                <a:lnTo>
                  <a:pt x="1278" y="89"/>
                </a:lnTo>
                <a:lnTo>
                  <a:pt x="1283" y="84"/>
                </a:lnTo>
                <a:lnTo>
                  <a:pt x="1284" y="87"/>
                </a:lnTo>
                <a:lnTo>
                  <a:pt x="1283" y="104"/>
                </a:lnTo>
                <a:lnTo>
                  <a:pt x="1284" y="108"/>
                </a:lnTo>
                <a:lnTo>
                  <a:pt x="1295" y="104"/>
                </a:lnTo>
                <a:lnTo>
                  <a:pt x="1301" y="93"/>
                </a:lnTo>
                <a:lnTo>
                  <a:pt x="1298" y="90"/>
                </a:lnTo>
                <a:lnTo>
                  <a:pt x="1300" y="81"/>
                </a:lnTo>
                <a:lnTo>
                  <a:pt x="1310" y="73"/>
                </a:lnTo>
                <a:lnTo>
                  <a:pt x="1312" y="75"/>
                </a:lnTo>
                <a:lnTo>
                  <a:pt x="1315" y="80"/>
                </a:lnTo>
                <a:lnTo>
                  <a:pt x="1316" y="95"/>
                </a:lnTo>
                <a:lnTo>
                  <a:pt x="1325" y="90"/>
                </a:lnTo>
                <a:lnTo>
                  <a:pt x="1331" y="89"/>
                </a:lnTo>
                <a:lnTo>
                  <a:pt x="1337" y="94"/>
                </a:lnTo>
                <a:lnTo>
                  <a:pt x="1324" y="120"/>
                </a:lnTo>
                <a:lnTo>
                  <a:pt x="1320" y="122"/>
                </a:lnTo>
                <a:lnTo>
                  <a:pt x="1315" y="122"/>
                </a:lnTo>
                <a:lnTo>
                  <a:pt x="1314" y="125"/>
                </a:lnTo>
                <a:lnTo>
                  <a:pt x="1320" y="134"/>
                </a:lnTo>
                <a:lnTo>
                  <a:pt x="1312" y="145"/>
                </a:lnTo>
                <a:lnTo>
                  <a:pt x="1309" y="148"/>
                </a:lnTo>
                <a:lnTo>
                  <a:pt x="1301" y="146"/>
                </a:lnTo>
                <a:lnTo>
                  <a:pt x="1298" y="140"/>
                </a:lnTo>
                <a:lnTo>
                  <a:pt x="1293" y="146"/>
                </a:lnTo>
                <a:lnTo>
                  <a:pt x="1297" y="160"/>
                </a:lnTo>
                <a:lnTo>
                  <a:pt x="1293" y="156"/>
                </a:lnTo>
                <a:lnTo>
                  <a:pt x="1288" y="149"/>
                </a:lnTo>
                <a:lnTo>
                  <a:pt x="1283" y="149"/>
                </a:lnTo>
                <a:lnTo>
                  <a:pt x="1278" y="175"/>
                </a:lnTo>
                <a:lnTo>
                  <a:pt x="1288" y="173"/>
                </a:lnTo>
                <a:lnTo>
                  <a:pt x="1283" y="192"/>
                </a:lnTo>
                <a:lnTo>
                  <a:pt x="1283" y="196"/>
                </a:lnTo>
                <a:lnTo>
                  <a:pt x="1263" y="238"/>
                </a:lnTo>
                <a:lnTo>
                  <a:pt x="1263" y="248"/>
                </a:lnTo>
                <a:lnTo>
                  <a:pt x="1269" y="253"/>
                </a:lnTo>
                <a:lnTo>
                  <a:pt x="1273" y="259"/>
                </a:lnTo>
                <a:lnTo>
                  <a:pt x="1281" y="258"/>
                </a:lnTo>
                <a:lnTo>
                  <a:pt x="1290" y="266"/>
                </a:lnTo>
                <a:lnTo>
                  <a:pt x="1305" y="272"/>
                </a:lnTo>
                <a:lnTo>
                  <a:pt x="1311" y="291"/>
                </a:lnTo>
                <a:lnTo>
                  <a:pt x="1311" y="305"/>
                </a:lnTo>
                <a:lnTo>
                  <a:pt x="1321" y="299"/>
                </a:lnTo>
                <a:lnTo>
                  <a:pt x="1344" y="304"/>
                </a:lnTo>
                <a:lnTo>
                  <a:pt x="1358" y="304"/>
                </a:lnTo>
                <a:lnTo>
                  <a:pt x="1362" y="311"/>
                </a:lnTo>
                <a:lnTo>
                  <a:pt x="1392" y="328"/>
                </a:lnTo>
                <a:lnTo>
                  <a:pt x="1408" y="344"/>
                </a:lnTo>
                <a:lnTo>
                  <a:pt x="1452" y="356"/>
                </a:lnTo>
                <a:lnTo>
                  <a:pt x="1462" y="363"/>
                </a:lnTo>
                <a:lnTo>
                  <a:pt x="1470" y="383"/>
                </a:lnTo>
                <a:lnTo>
                  <a:pt x="1517" y="409"/>
                </a:lnTo>
                <a:lnTo>
                  <a:pt x="1559" y="395"/>
                </a:lnTo>
                <a:lnTo>
                  <a:pt x="1563" y="389"/>
                </a:lnTo>
                <a:lnTo>
                  <a:pt x="1604" y="253"/>
                </a:lnTo>
                <a:lnTo>
                  <a:pt x="1597" y="169"/>
                </a:lnTo>
                <a:lnTo>
                  <a:pt x="1606" y="149"/>
                </a:lnTo>
                <a:lnTo>
                  <a:pt x="1604" y="131"/>
                </a:lnTo>
                <a:lnTo>
                  <a:pt x="1610" y="121"/>
                </a:lnTo>
                <a:lnTo>
                  <a:pt x="1611" y="111"/>
                </a:lnTo>
                <a:lnTo>
                  <a:pt x="1602" y="109"/>
                </a:lnTo>
                <a:lnTo>
                  <a:pt x="1608" y="79"/>
                </a:lnTo>
                <a:lnTo>
                  <a:pt x="1618" y="75"/>
                </a:lnTo>
                <a:lnTo>
                  <a:pt x="1627" y="47"/>
                </a:lnTo>
                <a:lnTo>
                  <a:pt x="1640" y="31"/>
                </a:lnTo>
                <a:lnTo>
                  <a:pt x="1640" y="15"/>
                </a:lnTo>
                <a:lnTo>
                  <a:pt x="1644" y="12"/>
                </a:lnTo>
                <a:lnTo>
                  <a:pt x="1650" y="10"/>
                </a:lnTo>
                <a:lnTo>
                  <a:pt x="1658" y="5"/>
                </a:lnTo>
                <a:lnTo>
                  <a:pt x="1663" y="0"/>
                </a:lnTo>
                <a:lnTo>
                  <a:pt x="1668" y="3"/>
                </a:lnTo>
                <a:lnTo>
                  <a:pt x="1668" y="8"/>
                </a:lnTo>
                <a:lnTo>
                  <a:pt x="1671" y="17"/>
                </a:lnTo>
                <a:lnTo>
                  <a:pt x="1668" y="17"/>
                </a:lnTo>
                <a:lnTo>
                  <a:pt x="1668" y="18"/>
                </a:lnTo>
                <a:lnTo>
                  <a:pt x="1674" y="70"/>
                </a:lnTo>
                <a:lnTo>
                  <a:pt x="1686" y="70"/>
                </a:lnTo>
                <a:lnTo>
                  <a:pt x="1688" y="76"/>
                </a:lnTo>
                <a:lnTo>
                  <a:pt x="1686" y="90"/>
                </a:lnTo>
                <a:lnTo>
                  <a:pt x="1692" y="97"/>
                </a:lnTo>
                <a:lnTo>
                  <a:pt x="1697" y="107"/>
                </a:lnTo>
                <a:lnTo>
                  <a:pt x="1702" y="111"/>
                </a:lnTo>
                <a:lnTo>
                  <a:pt x="1702" y="125"/>
                </a:lnTo>
                <a:lnTo>
                  <a:pt x="1707" y="127"/>
                </a:lnTo>
                <a:lnTo>
                  <a:pt x="1715" y="155"/>
                </a:lnTo>
                <a:lnTo>
                  <a:pt x="1714" y="177"/>
                </a:lnTo>
                <a:lnTo>
                  <a:pt x="1724" y="206"/>
                </a:lnTo>
                <a:lnTo>
                  <a:pt x="1731" y="214"/>
                </a:lnTo>
                <a:lnTo>
                  <a:pt x="1740" y="217"/>
                </a:lnTo>
                <a:lnTo>
                  <a:pt x="1753" y="207"/>
                </a:lnTo>
                <a:lnTo>
                  <a:pt x="1763" y="203"/>
                </a:lnTo>
                <a:lnTo>
                  <a:pt x="1772" y="205"/>
                </a:lnTo>
                <a:lnTo>
                  <a:pt x="1778" y="221"/>
                </a:lnTo>
                <a:lnTo>
                  <a:pt x="1789" y="225"/>
                </a:lnTo>
                <a:lnTo>
                  <a:pt x="1796" y="235"/>
                </a:lnTo>
                <a:lnTo>
                  <a:pt x="1804" y="239"/>
                </a:lnTo>
                <a:lnTo>
                  <a:pt x="1814" y="248"/>
                </a:lnTo>
                <a:lnTo>
                  <a:pt x="1812" y="259"/>
                </a:lnTo>
                <a:lnTo>
                  <a:pt x="1814" y="266"/>
                </a:lnTo>
                <a:lnTo>
                  <a:pt x="1813" y="285"/>
                </a:lnTo>
                <a:lnTo>
                  <a:pt x="1817" y="295"/>
                </a:lnTo>
                <a:lnTo>
                  <a:pt x="1817" y="302"/>
                </a:lnTo>
                <a:lnTo>
                  <a:pt x="1822" y="313"/>
                </a:lnTo>
                <a:lnTo>
                  <a:pt x="1824" y="341"/>
                </a:lnTo>
                <a:lnTo>
                  <a:pt x="1838" y="358"/>
                </a:lnTo>
                <a:lnTo>
                  <a:pt x="1846" y="358"/>
                </a:lnTo>
                <a:lnTo>
                  <a:pt x="1858" y="421"/>
                </a:lnTo>
                <a:lnTo>
                  <a:pt x="1856" y="438"/>
                </a:lnTo>
                <a:lnTo>
                  <a:pt x="1858" y="450"/>
                </a:lnTo>
                <a:lnTo>
                  <a:pt x="1866" y="456"/>
                </a:lnTo>
                <a:lnTo>
                  <a:pt x="1871" y="457"/>
                </a:lnTo>
                <a:lnTo>
                  <a:pt x="1870" y="461"/>
                </a:lnTo>
                <a:lnTo>
                  <a:pt x="1872" y="459"/>
                </a:lnTo>
                <a:lnTo>
                  <a:pt x="1872" y="461"/>
                </a:lnTo>
                <a:lnTo>
                  <a:pt x="1871" y="465"/>
                </a:lnTo>
                <a:lnTo>
                  <a:pt x="1872" y="468"/>
                </a:lnTo>
                <a:lnTo>
                  <a:pt x="1872" y="474"/>
                </a:lnTo>
                <a:lnTo>
                  <a:pt x="1876" y="484"/>
                </a:lnTo>
                <a:lnTo>
                  <a:pt x="1890" y="489"/>
                </a:lnTo>
                <a:lnTo>
                  <a:pt x="1894" y="494"/>
                </a:lnTo>
                <a:lnTo>
                  <a:pt x="1923" y="504"/>
                </a:lnTo>
                <a:lnTo>
                  <a:pt x="1928" y="503"/>
                </a:lnTo>
                <a:lnTo>
                  <a:pt x="1933" y="499"/>
                </a:lnTo>
                <a:lnTo>
                  <a:pt x="1941" y="525"/>
                </a:lnTo>
                <a:lnTo>
                  <a:pt x="1946" y="530"/>
                </a:lnTo>
                <a:lnTo>
                  <a:pt x="1956" y="526"/>
                </a:lnTo>
                <a:lnTo>
                  <a:pt x="1965" y="532"/>
                </a:lnTo>
                <a:lnTo>
                  <a:pt x="1974" y="534"/>
                </a:lnTo>
                <a:lnTo>
                  <a:pt x="1985" y="549"/>
                </a:lnTo>
                <a:lnTo>
                  <a:pt x="1992" y="544"/>
                </a:lnTo>
                <a:lnTo>
                  <a:pt x="2013" y="560"/>
                </a:lnTo>
                <a:lnTo>
                  <a:pt x="2016" y="573"/>
                </a:lnTo>
                <a:lnTo>
                  <a:pt x="2008" y="570"/>
                </a:lnTo>
                <a:lnTo>
                  <a:pt x="2007" y="583"/>
                </a:lnTo>
                <a:lnTo>
                  <a:pt x="2013" y="590"/>
                </a:lnTo>
                <a:lnTo>
                  <a:pt x="2024" y="591"/>
                </a:lnTo>
                <a:lnTo>
                  <a:pt x="2040" y="628"/>
                </a:lnTo>
                <a:lnTo>
                  <a:pt x="2048" y="629"/>
                </a:lnTo>
                <a:lnTo>
                  <a:pt x="2050" y="663"/>
                </a:lnTo>
                <a:lnTo>
                  <a:pt x="2053" y="670"/>
                </a:lnTo>
                <a:lnTo>
                  <a:pt x="2054" y="677"/>
                </a:lnTo>
                <a:lnTo>
                  <a:pt x="2059" y="682"/>
                </a:lnTo>
                <a:lnTo>
                  <a:pt x="2062" y="690"/>
                </a:lnTo>
                <a:lnTo>
                  <a:pt x="2064" y="691"/>
                </a:lnTo>
                <a:lnTo>
                  <a:pt x="2068" y="689"/>
                </a:lnTo>
                <a:lnTo>
                  <a:pt x="2074" y="689"/>
                </a:lnTo>
                <a:lnTo>
                  <a:pt x="2074" y="673"/>
                </a:lnTo>
                <a:lnTo>
                  <a:pt x="2081" y="668"/>
                </a:lnTo>
                <a:lnTo>
                  <a:pt x="2083" y="678"/>
                </a:lnTo>
                <a:lnTo>
                  <a:pt x="2109" y="695"/>
                </a:lnTo>
                <a:lnTo>
                  <a:pt x="2111" y="680"/>
                </a:lnTo>
                <a:lnTo>
                  <a:pt x="2116" y="684"/>
                </a:lnTo>
                <a:lnTo>
                  <a:pt x="2116" y="690"/>
                </a:lnTo>
                <a:lnTo>
                  <a:pt x="2119" y="694"/>
                </a:lnTo>
                <a:lnTo>
                  <a:pt x="2128" y="755"/>
                </a:lnTo>
                <a:lnTo>
                  <a:pt x="2157" y="783"/>
                </a:lnTo>
                <a:lnTo>
                  <a:pt x="2170" y="783"/>
                </a:lnTo>
                <a:lnTo>
                  <a:pt x="2177" y="788"/>
                </a:lnTo>
                <a:lnTo>
                  <a:pt x="2190" y="808"/>
                </a:lnTo>
                <a:lnTo>
                  <a:pt x="2193" y="814"/>
                </a:lnTo>
                <a:lnTo>
                  <a:pt x="2201" y="822"/>
                </a:lnTo>
                <a:lnTo>
                  <a:pt x="2212" y="826"/>
                </a:lnTo>
                <a:lnTo>
                  <a:pt x="2212" y="828"/>
                </a:lnTo>
                <a:lnTo>
                  <a:pt x="2224" y="849"/>
                </a:lnTo>
                <a:lnTo>
                  <a:pt x="2223" y="854"/>
                </a:lnTo>
                <a:lnTo>
                  <a:pt x="2234" y="860"/>
                </a:lnTo>
                <a:lnTo>
                  <a:pt x="2239" y="887"/>
                </a:lnTo>
                <a:lnTo>
                  <a:pt x="2248" y="902"/>
                </a:lnTo>
                <a:lnTo>
                  <a:pt x="2252" y="896"/>
                </a:lnTo>
                <a:lnTo>
                  <a:pt x="2253" y="911"/>
                </a:lnTo>
                <a:lnTo>
                  <a:pt x="2250" y="926"/>
                </a:lnTo>
                <a:lnTo>
                  <a:pt x="2260" y="974"/>
                </a:lnTo>
                <a:lnTo>
                  <a:pt x="2255" y="972"/>
                </a:lnTo>
                <a:lnTo>
                  <a:pt x="2253" y="979"/>
                </a:lnTo>
                <a:lnTo>
                  <a:pt x="2255" y="983"/>
                </a:lnTo>
                <a:lnTo>
                  <a:pt x="2256" y="991"/>
                </a:lnTo>
                <a:lnTo>
                  <a:pt x="2260" y="995"/>
                </a:lnTo>
                <a:lnTo>
                  <a:pt x="2279" y="1053"/>
                </a:lnTo>
                <a:lnTo>
                  <a:pt x="2261" y="1175"/>
                </a:lnTo>
                <a:lnTo>
                  <a:pt x="2259" y="1178"/>
                </a:lnTo>
                <a:lnTo>
                  <a:pt x="2251" y="1197"/>
                </a:lnTo>
                <a:lnTo>
                  <a:pt x="2251" y="1235"/>
                </a:lnTo>
                <a:lnTo>
                  <a:pt x="2248" y="1242"/>
                </a:lnTo>
                <a:lnTo>
                  <a:pt x="2248" y="1249"/>
                </a:lnTo>
                <a:lnTo>
                  <a:pt x="2223" y="1302"/>
                </a:lnTo>
                <a:lnTo>
                  <a:pt x="2217" y="1308"/>
                </a:lnTo>
                <a:lnTo>
                  <a:pt x="2217" y="1316"/>
                </a:lnTo>
                <a:lnTo>
                  <a:pt x="2219" y="1322"/>
                </a:lnTo>
                <a:lnTo>
                  <a:pt x="2205" y="1339"/>
                </a:lnTo>
                <a:lnTo>
                  <a:pt x="2198" y="1339"/>
                </a:lnTo>
                <a:lnTo>
                  <a:pt x="2196" y="1343"/>
                </a:lnTo>
                <a:lnTo>
                  <a:pt x="2201" y="1345"/>
                </a:lnTo>
                <a:lnTo>
                  <a:pt x="2182" y="1353"/>
                </a:lnTo>
                <a:lnTo>
                  <a:pt x="2159" y="1396"/>
                </a:lnTo>
                <a:lnTo>
                  <a:pt x="2153" y="1397"/>
                </a:lnTo>
                <a:lnTo>
                  <a:pt x="2149" y="1399"/>
                </a:lnTo>
                <a:lnTo>
                  <a:pt x="2149" y="1404"/>
                </a:lnTo>
                <a:lnTo>
                  <a:pt x="2156" y="1406"/>
                </a:lnTo>
                <a:lnTo>
                  <a:pt x="2156" y="1419"/>
                </a:lnTo>
                <a:lnTo>
                  <a:pt x="2149" y="1430"/>
                </a:lnTo>
                <a:lnTo>
                  <a:pt x="2147" y="1432"/>
                </a:lnTo>
                <a:lnTo>
                  <a:pt x="2146" y="1440"/>
                </a:lnTo>
                <a:lnTo>
                  <a:pt x="2137" y="1452"/>
                </a:lnTo>
                <a:lnTo>
                  <a:pt x="2123" y="1510"/>
                </a:lnTo>
                <a:lnTo>
                  <a:pt x="2115" y="1504"/>
                </a:lnTo>
                <a:lnTo>
                  <a:pt x="2107" y="1523"/>
                </a:lnTo>
                <a:lnTo>
                  <a:pt x="2101" y="1531"/>
                </a:lnTo>
                <a:lnTo>
                  <a:pt x="2099" y="1541"/>
                </a:lnTo>
                <a:lnTo>
                  <a:pt x="2096" y="1542"/>
                </a:lnTo>
                <a:lnTo>
                  <a:pt x="2092" y="1550"/>
                </a:lnTo>
                <a:lnTo>
                  <a:pt x="2087" y="1583"/>
                </a:lnTo>
                <a:lnTo>
                  <a:pt x="2091" y="1590"/>
                </a:lnTo>
                <a:lnTo>
                  <a:pt x="2077" y="1632"/>
                </a:lnTo>
                <a:lnTo>
                  <a:pt x="2082" y="1659"/>
                </a:lnTo>
                <a:lnTo>
                  <a:pt x="2077" y="1674"/>
                </a:lnTo>
                <a:lnTo>
                  <a:pt x="2069" y="1670"/>
                </a:lnTo>
                <a:lnTo>
                  <a:pt x="2066" y="1672"/>
                </a:lnTo>
                <a:lnTo>
                  <a:pt x="2063" y="1684"/>
                </a:lnTo>
                <a:lnTo>
                  <a:pt x="1987" y="1692"/>
                </a:lnTo>
                <a:lnTo>
                  <a:pt x="1928" y="1726"/>
                </a:lnTo>
                <a:lnTo>
                  <a:pt x="1921" y="1734"/>
                </a:lnTo>
                <a:lnTo>
                  <a:pt x="1918" y="1739"/>
                </a:lnTo>
                <a:lnTo>
                  <a:pt x="1905" y="1748"/>
                </a:lnTo>
                <a:lnTo>
                  <a:pt x="1900" y="1754"/>
                </a:lnTo>
                <a:lnTo>
                  <a:pt x="1897" y="1749"/>
                </a:lnTo>
                <a:lnTo>
                  <a:pt x="1883" y="1754"/>
                </a:lnTo>
                <a:lnTo>
                  <a:pt x="1875" y="1753"/>
                </a:lnTo>
                <a:lnTo>
                  <a:pt x="1870" y="1754"/>
                </a:lnTo>
                <a:lnTo>
                  <a:pt x="1870" y="1763"/>
                </a:lnTo>
                <a:lnTo>
                  <a:pt x="1872" y="1768"/>
                </a:lnTo>
                <a:lnTo>
                  <a:pt x="1878" y="1762"/>
                </a:lnTo>
                <a:lnTo>
                  <a:pt x="1884" y="1758"/>
                </a:lnTo>
                <a:lnTo>
                  <a:pt x="1889" y="1758"/>
                </a:lnTo>
                <a:lnTo>
                  <a:pt x="1883" y="1780"/>
                </a:lnTo>
                <a:lnTo>
                  <a:pt x="1879" y="1785"/>
                </a:lnTo>
                <a:lnTo>
                  <a:pt x="1864" y="1767"/>
                </a:lnTo>
                <a:lnTo>
                  <a:pt x="1860" y="1767"/>
                </a:lnTo>
                <a:lnTo>
                  <a:pt x="1851" y="1762"/>
                </a:lnTo>
                <a:lnTo>
                  <a:pt x="1846" y="1753"/>
                </a:lnTo>
                <a:lnTo>
                  <a:pt x="1834" y="1753"/>
                </a:lnTo>
                <a:lnTo>
                  <a:pt x="1827" y="1744"/>
                </a:lnTo>
                <a:lnTo>
                  <a:pt x="1825" y="1738"/>
                </a:lnTo>
                <a:lnTo>
                  <a:pt x="1829" y="1728"/>
                </a:lnTo>
                <a:lnTo>
                  <a:pt x="1823" y="1720"/>
                </a:lnTo>
                <a:lnTo>
                  <a:pt x="1810" y="1730"/>
                </a:lnTo>
                <a:lnTo>
                  <a:pt x="1800" y="1734"/>
                </a:lnTo>
                <a:lnTo>
                  <a:pt x="1789" y="1730"/>
                </a:lnTo>
                <a:lnTo>
                  <a:pt x="1785" y="1724"/>
                </a:lnTo>
                <a:lnTo>
                  <a:pt x="1798" y="1724"/>
                </a:lnTo>
                <a:lnTo>
                  <a:pt x="1800" y="1712"/>
                </a:lnTo>
                <a:lnTo>
                  <a:pt x="1799" y="1700"/>
                </a:lnTo>
                <a:lnTo>
                  <a:pt x="1790" y="1695"/>
                </a:lnTo>
                <a:lnTo>
                  <a:pt x="1773" y="1706"/>
                </a:lnTo>
                <a:lnTo>
                  <a:pt x="1763" y="1707"/>
                </a:lnTo>
                <a:lnTo>
                  <a:pt x="1777" y="1716"/>
                </a:lnTo>
                <a:lnTo>
                  <a:pt x="1778" y="1720"/>
                </a:lnTo>
                <a:lnTo>
                  <a:pt x="1758" y="1726"/>
                </a:lnTo>
                <a:lnTo>
                  <a:pt x="1747" y="1735"/>
                </a:lnTo>
                <a:lnTo>
                  <a:pt x="1738" y="1750"/>
                </a:lnTo>
                <a:lnTo>
                  <a:pt x="1706" y="1762"/>
                </a:lnTo>
                <a:lnTo>
                  <a:pt x="1701" y="1757"/>
                </a:lnTo>
                <a:lnTo>
                  <a:pt x="1617" y="1722"/>
                </a:lnTo>
                <a:lnTo>
                  <a:pt x="1608" y="1724"/>
                </a:lnTo>
                <a:lnTo>
                  <a:pt x="1599" y="1730"/>
                </a:lnTo>
                <a:lnTo>
                  <a:pt x="1591" y="1717"/>
                </a:lnTo>
                <a:lnTo>
                  <a:pt x="1573" y="1707"/>
                </a:lnTo>
                <a:lnTo>
                  <a:pt x="1554" y="1705"/>
                </a:lnTo>
                <a:lnTo>
                  <a:pt x="1538" y="1697"/>
                </a:lnTo>
                <a:lnTo>
                  <a:pt x="1528" y="1686"/>
                </a:lnTo>
                <a:lnTo>
                  <a:pt x="1523" y="1672"/>
                </a:lnTo>
                <a:lnTo>
                  <a:pt x="1512" y="1664"/>
                </a:lnTo>
                <a:lnTo>
                  <a:pt x="1499" y="1634"/>
                </a:lnTo>
                <a:lnTo>
                  <a:pt x="1498" y="1627"/>
                </a:lnTo>
                <a:lnTo>
                  <a:pt x="1504" y="1617"/>
                </a:lnTo>
                <a:lnTo>
                  <a:pt x="1504" y="1603"/>
                </a:lnTo>
                <a:lnTo>
                  <a:pt x="1494" y="1574"/>
                </a:lnTo>
                <a:lnTo>
                  <a:pt x="1470" y="1542"/>
                </a:lnTo>
                <a:lnTo>
                  <a:pt x="1477" y="1526"/>
                </a:lnTo>
                <a:lnTo>
                  <a:pt x="1476" y="1523"/>
                </a:lnTo>
                <a:lnTo>
                  <a:pt x="1461" y="1524"/>
                </a:lnTo>
                <a:lnTo>
                  <a:pt x="1429" y="1538"/>
                </a:lnTo>
                <a:lnTo>
                  <a:pt x="1418" y="1540"/>
                </a:lnTo>
                <a:lnTo>
                  <a:pt x="1411" y="1537"/>
                </a:lnTo>
                <a:lnTo>
                  <a:pt x="1427" y="1510"/>
                </a:lnTo>
                <a:lnTo>
                  <a:pt x="1431" y="1494"/>
                </a:lnTo>
                <a:lnTo>
                  <a:pt x="1429" y="1477"/>
                </a:lnTo>
                <a:lnTo>
                  <a:pt x="1423" y="1460"/>
                </a:lnTo>
                <a:lnTo>
                  <a:pt x="1408" y="1440"/>
                </a:lnTo>
                <a:lnTo>
                  <a:pt x="1395" y="1465"/>
                </a:lnTo>
                <a:lnTo>
                  <a:pt x="1389" y="1501"/>
                </a:lnTo>
                <a:lnTo>
                  <a:pt x="1387" y="1505"/>
                </a:lnTo>
                <a:lnTo>
                  <a:pt x="1377" y="1503"/>
                </a:lnTo>
                <a:lnTo>
                  <a:pt x="1367" y="1509"/>
                </a:lnTo>
                <a:lnTo>
                  <a:pt x="1354" y="1509"/>
                </a:lnTo>
                <a:lnTo>
                  <a:pt x="1344" y="1515"/>
                </a:lnTo>
                <a:lnTo>
                  <a:pt x="1338" y="1509"/>
                </a:lnTo>
                <a:lnTo>
                  <a:pt x="1343" y="1489"/>
                </a:lnTo>
                <a:lnTo>
                  <a:pt x="1357" y="1490"/>
                </a:lnTo>
                <a:lnTo>
                  <a:pt x="1368" y="1484"/>
                </a:lnTo>
                <a:lnTo>
                  <a:pt x="1372" y="1457"/>
                </a:lnTo>
                <a:lnTo>
                  <a:pt x="1371" y="1456"/>
                </a:lnTo>
                <a:lnTo>
                  <a:pt x="1371" y="1437"/>
                </a:lnTo>
                <a:lnTo>
                  <a:pt x="1384" y="1407"/>
                </a:lnTo>
                <a:lnTo>
                  <a:pt x="1390" y="1404"/>
                </a:lnTo>
                <a:lnTo>
                  <a:pt x="1395" y="1393"/>
                </a:lnTo>
                <a:lnTo>
                  <a:pt x="1396" y="1368"/>
                </a:lnTo>
                <a:lnTo>
                  <a:pt x="1401" y="1369"/>
                </a:lnTo>
                <a:lnTo>
                  <a:pt x="1397" y="1354"/>
                </a:lnTo>
                <a:lnTo>
                  <a:pt x="1397" y="1345"/>
                </a:lnTo>
                <a:lnTo>
                  <a:pt x="1392" y="1341"/>
                </a:lnTo>
                <a:lnTo>
                  <a:pt x="1392" y="1331"/>
                </a:lnTo>
                <a:lnTo>
                  <a:pt x="1389" y="1326"/>
                </a:lnTo>
                <a:lnTo>
                  <a:pt x="1385" y="1335"/>
                </a:lnTo>
                <a:lnTo>
                  <a:pt x="1386" y="1355"/>
                </a:lnTo>
                <a:lnTo>
                  <a:pt x="1381" y="1357"/>
                </a:lnTo>
                <a:lnTo>
                  <a:pt x="1361" y="1392"/>
                </a:lnTo>
                <a:lnTo>
                  <a:pt x="1359" y="1399"/>
                </a:lnTo>
                <a:lnTo>
                  <a:pt x="1356" y="1407"/>
                </a:lnTo>
                <a:lnTo>
                  <a:pt x="1344" y="1406"/>
                </a:lnTo>
                <a:lnTo>
                  <a:pt x="1339" y="1409"/>
                </a:lnTo>
                <a:lnTo>
                  <a:pt x="1338" y="1414"/>
                </a:lnTo>
                <a:lnTo>
                  <a:pt x="1324" y="1421"/>
                </a:lnTo>
                <a:lnTo>
                  <a:pt x="1319" y="1428"/>
                </a:lnTo>
                <a:lnTo>
                  <a:pt x="1311" y="1430"/>
                </a:lnTo>
                <a:lnTo>
                  <a:pt x="1305" y="1446"/>
                </a:lnTo>
                <a:lnTo>
                  <a:pt x="1284" y="1466"/>
                </a:lnTo>
                <a:lnTo>
                  <a:pt x="1281" y="1479"/>
                </a:lnTo>
                <a:lnTo>
                  <a:pt x="1287" y="1479"/>
                </a:lnTo>
                <a:lnTo>
                  <a:pt x="1287" y="1496"/>
                </a:lnTo>
                <a:lnTo>
                  <a:pt x="1281" y="1490"/>
                </a:lnTo>
                <a:lnTo>
                  <a:pt x="1273" y="1493"/>
                </a:lnTo>
                <a:lnTo>
                  <a:pt x="1264" y="1480"/>
                </a:lnTo>
                <a:lnTo>
                  <a:pt x="1254" y="1475"/>
                </a:lnTo>
                <a:lnTo>
                  <a:pt x="1248" y="1467"/>
                </a:lnTo>
                <a:lnTo>
                  <a:pt x="1240" y="1467"/>
                </a:lnTo>
                <a:lnTo>
                  <a:pt x="1239" y="1457"/>
                </a:lnTo>
                <a:lnTo>
                  <a:pt x="1255" y="1468"/>
                </a:lnTo>
                <a:lnTo>
                  <a:pt x="1257" y="1460"/>
                </a:lnTo>
                <a:lnTo>
                  <a:pt x="1254" y="1446"/>
                </a:lnTo>
                <a:lnTo>
                  <a:pt x="1248" y="1438"/>
                </a:lnTo>
                <a:lnTo>
                  <a:pt x="1246" y="1423"/>
                </a:lnTo>
                <a:lnTo>
                  <a:pt x="1239" y="1411"/>
                </a:lnTo>
                <a:lnTo>
                  <a:pt x="1229" y="1404"/>
                </a:lnTo>
                <a:lnTo>
                  <a:pt x="1225" y="1386"/>
                </a:lnTo>
                <a:lnTo>
                  <a:pt x="1216" y="1372"/>
                </a:lnTo>
                <a:lnTo>
                  <a:pt x="1211" y="1373"/>
                </a:lnTo>
                <a:lnTo>
                  <a:pt x="1189" y="1363"/>
                </a:lnTo>
                <a:lnTo>
                  <a:pt x="1182" y="1353"/>
                </a:lnTo>
                <a:lnTo>
                  <a:pt x="1182" y="1343"/>
                </a:lnTo>
                <a:lnTo>
                  <a:pt x="1187" y="1344"/>
                </a:lnTo>
                <a:lnTo>
                  <a:pt x="1189" y="1329"/>
                </a:lnTo>
                <a:lnTo>
                  <a:pt x="1168" y="1324"/>
                </a:lnTo>
                <a:lnTo>
                  <a:pt x="1145" y="1301"/>
                </a:lnTo>
                <a:lnTo>
                  <a:pt x="1140" y="1298"/>
                </a:lnTo>
                <a:lnTo>
                  <a:pt x="1141" y="1307"/>
                </a:lnTo>
                <a:lnTo>
                  <a:pt x="1132" y="1305"/>
                </a:lnTo>
                <a:lnTo>
                  <a:pt x="1099" y="1288"/>
                </a:lnTo>
                <a:lnTo>
                  <a:pt x="1093" y="1289"/>
                </a:lnTo>
                <a:lnTo>
                  <a:pt x="1084" y="1294"/>
                </a:lnTo>
                <a:lnTo>
                  <a:pt x="1081" y="1294"/>
                </a:lnTo>
                <a:lnTo>
                  <a:pt x="1075" y="1291"/>
                </a:lnTo>
                <a:lnTo>
                  <a:pt x="1046" y="1266"/>
                </a:lnTo>
                <a:lnTo>
                  <a:pt x="1023" y="1260"/>
                </a:lnTo>
                <a:lnTo>
                  <a:pt x="905" y="1264"/>
                </a:lnTo>
                <a:lnTo>
                  <a:pt x="844" y="1297"/>
                </a:lnTo>
                <a:lnTo>
                  <a:pt x="817" y="1300"/>
                </a:lnTo>
                <a:lnTo>
                  <a:pt x="801" y="1307"/>
                </a:lnTo>
                <a:lnTo>
                  <a:pt x="742" y="1308"/>
                </a:lnTo>
                <a:lnTo>
                  <a:pt x="731" y="1306"/>
                </a:lnTo>
                <a:lnTo>
                  <a:pt x="715" y="1310"/>
                </a:lnTo>
                <a:lnTo>
                  <a:pt x="677" y="1335"/>
                </a:lnTo>
                <a:lnTo>
                  <a:pt x="660" y="1339"/>
                </a:lnTo>
                <a:lnTo>
                  <a:pt x="643" y="1350"/>
                </a:lnTo>
                <a:lnTo>
                  <a:pt x="632" y="1352"/>
                </a:lnTo>
                <a:lnTo>
                  <a:pt x="618" y="1359"/>
                </a:lnTo>
                <a:lnTo>
                  <a:pt x="594" y="1411"/>
                </a:lnTo>
                <a:lnTo>
                  <a:pt x="573" y="1416"/>
                </a:lnTo>
                <a:lnTo>
                  <a:pt x="564" y="1416"/>
                </a:lnTo>
                <a:lnTo>
                  <a:pt x="555" y="1413"/>
                </a:lnTo>
                <a:lnTo>
                  <a:pt x="510" y="1421"/>
                </a:lnTo>
                <a:lnTo>
                  <a:pt x="505" y="1414"/>
                </a:lnTo>
                <a:lnTo>
                  <a:pt x="500" y="1411"/>
                </a:lnTo>
                <a:lnTo>
                  <a:pt x="477" y="1415"/>
                </a:lnTo>
                <a:lnTo>
                  <a:pt x="448" y="1411"/>
                </a:lnTo>
                <a:lnTo>
                  <a:pt x="431" y="1419"/>
                </a:lnTo>
                <a:lnTo>
                  <a:pt x="387" y="1418"/>
                </a:lnTo>
                <a:lnTo>
                  <a:pt x="375" y="1423"/>
                </a:lnTo>
                <a:lnTo>
                  <a:pt x="365" y="1432"/>
                </a:lnTo>
                <a:lnTo>
                  <a:pt x="360" y="1439"/>
                </a:lnTo>
                <a:lnTo>
                  <a:pt x="362" y="1444"/>
                </a:lnTo>
                <a:lnTo>
                  <a:pt x="360" y="1446"/>
                </a:lnTo>
                <a:lnTo>
                  <a:pt x="354" y="1452"/>
                </a:lnTo>
                <a:lnTo>
                  <a:pt x="324" y="1456"/>
                </a:lnTo>
                <a:lnTo>
                  <a:pt x="300" y="1477"/>
                </a:lnTo>
                <a:lnTo>
                  <a:pt x="295" y="1484"/>
                </a:lnTo>
                <a:lnTo>
                  <a:pt x="288" y="1490"/>
                </a:lnTo>
                <a:lnTo>
                  <a:pt x="279" y="1494"/>
                </a:lnTo>
                <a:lnTo>
                  <a:pt x="270" y="1489"/>
                </a:lnTo>
                <a:lnTo>
                  <a:pt x="267" y="1499"/>
                </a:lnTo>
                <a:lnTo>
                  <a:pt x="260" y="1496"/>
                </a:lnTo>
                <a:lnTo>
                  <a:pt x="252" y="1500"/>
                </a:lnTo>
                <a:lnTo>
                  <a:pt x="244" y="1491"/>
                </a:lnTo>
                <a:lnTo>
                  <a:pt x="195" y="1491"/>
                </a:lnTo>
                <a:lnTo>
                  <a:pt x="188" y="1484"/>
                </a:lnTo>
                <a:lnTo>
                  <a:pt x="180" y="1480"/>
                </a:lnTo>
                <a:lnTo>
                  <a:pt x="180" y="1482"/>
                </a:lnTo>
                <a:lnTo>
                  <a:pt x="168" y="1480"/>
                </a:lnTo>
                <a:lnTo>
                  <a:pt x="134" y="1446"/>
                </a:lnTo>
                <a:lnTo>
                  <a:pt x="111" y="1439"/>
                </a:lnTo>
                <a:lnTo>
                  <a:pt x="110" y="1396"/>
                </a:lnTo>
                <a:lnTo>
                  <a:pt x="110" y="1395"/>
                </a:lnTo>
                <a:lnTo>
                  <a:pt x="120" y="1399"/>
                </a:lnTo>
                <a:lnTo>
                  <a:pt x="129" y="1397"/>
                </a:lnTo>
                <a:lnTo>
                  <a:pt x="145" y="1366"/>
                </a:lnTo>
                <a:lnTo>
                  <a:pt x="145" y="1357"/>
                </a:lnTo>
                <a:lnTo>
                  <a:pt x="141" y="1344"/>
                </a:lnTo>
                <a:lnTo>
                  <a:pt x="141" y="1329"/>
                </a:lnTo>
                <a:lnTo>
                  <a:pt x="143" y="1335"/>
                </a:lnTo>
                <a:lnTo>
                  <a:pt x="147" y="1324"/>
                </a:lnTo>
                <a:lnTo>
                  <a:pt x="145" y="1269"/>
                </a:lnTo>
                <a:lnTo>
                  <a:pt x="112" y="1200"/>
                </a:lnTo>
                <a:lnTo>
                  <a:pt x="101" y="1124"/>
                </a:lnTo>
                <a:lnTo>
                  <a:pt x="80" y="1082"/>
                </a:lnTo>
                <a:lnTo>
                  <a:pt x="78" y="1068"/>
                </a:lnTo>
                <a:lnTo>
                  <a:pt x="55" y="1032"/>
                </a:lnTo>
                <a:lnTo>
                  <a:pt x="55" y="1011"/>
                </a:lnTo>
                <a:lnTo>
                  <a:pt x="41" y="972"/>
                </a:lnTo>
                <a:lnTo>
                  <a:pt x="30" y="965"/>
                </a:lnTo>
                <a:lnTo>
                  <a:pt x="13" y="945"/>
                </a:lnTo>
                <a:lnTo>
                  <a:pt x="11" y="936"/>
                </a:lnTo>
                <a:lnTo>
                  <a:pt x="4" y="931"/>
                </a:lnTo>
                <a:lnTo>
                  <a:pt x="0" y="921"/>
                </a:lnTo>
                <a:lnTo>
                  <a:pt x="2" y="915"/>
                </a:lnTo>
                <a:lnTo>
                  <a:pt x="3" y="920"/>
                </a:lnTo>
                <a:lnTo>
                  <a:pt x="8" y="921"/>
                </a:lnTo>
                <a:lnTo>
                  <a:pt x="12" y="922"/>
                </a:lnTo>
                <a:lnTo>
                  <a:pt x="16" y="930"/>
                </a:lnTo>
                <a:lnTo>
                  <a:pt x="17" y="940"/>
                </a:lnTo>
                <a:lnTo>
                  <a:pt x="21" y="938"/>
                </a:lnTo>
                <a:lnTo>
                  <a:pt x="23" y="944"/>
                </a:lnTo>
                <a:lnTo>
                  <a:pt x="31" y="945"/>
                </a:lnTo>
                <a:lnTo>
                  <a:pt x="36" y="940"/>
                </a:lnTo>
                <a:lnTo>
                  <a:pt x="35" y="930"/>
                </a:lnTo>
                <a:lnTo>
                  <a:pt x="26" y="921"/>
                </a:lnTo>
                <a:lnTo>
                  <a:pt x="14" y="891"/>
                </a:lnTo>
                <a:lnTo>
                  <a:pt x="13" y="880"/>
                </a:lnTo>
                <a:lnTo>
                  <a:pt x="18" y="884"/>
                </a:lnTo>
                <a:lnTo>
                  <a:pt x="28" y="920"/>
                </a:lnTo>
                <a:lnTo>
                  <a:pt x="36" y="910"/>
                </a:lnTo>
                <a:lnTo>
                  <a:pt x="40" y="930"/>
                </a:lnTo>
                <a:lnTo>
                  <a:pt x="47" y="931"/>
                </a:lnTo>
                <a:lnTo>
                  <a:pt x="54" y="924"/>
                </a:lnTo>
                <a:lnTo>
                  <a:pt x="55" y="911"/>
                </a:lnTo>
                <a:lnTo>
                  <a:pt x="54" y="892"/>
                </a:lnTo>
                <a:lnTo>
                  <a:pt x="46" y="884"/>
                </a:lnTo>
                <a:lnTo>
                  <a:pt x="40" y="871"/>
                </a:lnTo>
                <a:lnTo>
                  <a:pt x="37" y="875"/>
                </a:lnTo>
                <a:lnTo>
                  <a:pt x="39" y="868"/>
                </a:lnTo>
                <a:lnTo>
                  <a:pt x="9" y="811"/>
                </a:lnTo>
                <a:lnTo>
                  <a:pt x="9" y="779"/>
                </a:lnTo>
                <a:lnTo>
                  <a:pt x="14" y="770"/>
                </a:lnTo>
                <a:lnTo>
                  <a:pt x="28" y="755"/>
                </a:lnTo>
                <a:lnTo>
                  <a:pt x="31" y="715"/>
                </a:lnTo>
                <a:lnTo>
                  <a:pt x="23" y="703"/>
                </a:lnTo>
                <a:lnTo>
                  <a:pt x="40" y="656"/>
                </a:lnTo>
                <a:lnTo>
                  <a:pt x="44" y="65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61" name="Freeform 189"/>
          <p:cNvSpPr>
            <a:spLocks/>
          </p:cNvSpPr>
          <p:nvPr/>
        </p:nvSpPr>
        <p:spPr bwMode="auto">
          <a:xfrm>
            <a:off x="3890963" y="3305175"/>
            <a:ext cx="3175" cy="3175"/>
          </a:xfrm>
          <a:custGeom>
            <a:avLst/>
            <a:gdLst>
              <a:gd name="T0" fmla="*/ 2147483647 w 5"/>
              <a:gd name="T1" fmla="*/ 0 h 8"/>
              <a:gd name="T2" fmla="*/ 0 w 5"/>
              <a:gd name="T3" fmla="*/ 2147483647 h 8"/>
              <a:gd name="T4" fmla="*/ 2147483647 w 5"/>
              <a:gd name="T5" fmla="*/ 2147483647 h 8"/>
              <a:gd name="T6" fmla="*/ 2147483647 w 5"/>
              <a:gd name="T7" fmla="*/ 2147483647 h 8"/>
              <a:gd name="T8" fmla="*/ 2147483647 w 5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8"/>
              <a:gd name="T17" fmla="*/ 5 w 5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8">
                <a:moveTo>
                  <a:pt x="5" y="0"/>
                </a:moveTo>
                <a:lnTo>
                  <a:pt x="0" y="2"/>
                </a:lnTo>
                <a:lnTo>
                  <a:pt x="1" y="8"/>
                </a:lnTo>
                <a:lnTo>
                  <a:pt x="5" y="5"/>
                </a:lnTo>
                <a:lnTo>
                  <a:pt x="5" y="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62" name="Freeform 190"/>
          <p:cNvSpPr>
            <a:spLocks/>
          </p:cNvSpPr>
          <p:nvPr/>
        </p:nvSpPr>
        <p:spPr bwMode="auto">
          <a:xfrm>
            <a:off x="3890963" y="3305175"/>
            <a:ext cx="3175" cy="3175"/>
          </a:xfrm>
          <a:custGeom>
            <a:avLst/>
            <a:gdLst>
              <a:gd name="T0" fmla="*/ 2147483647 w 5"/>
              <a:gd name="T1" fmla="*/ 0 h 8"/>
              <a:gd name="T2" fmla="*/ 0 w 5"/>
              <a:gd name="T3" fmla="*/ 2147483647 h 8"/>
              <a:gd name="T4" fmla="*/ 2147483647 w 5"/>
              <a:gd name="T5" fmla="*/ 2147483647 h 8"/>
              <a:gd name="T6" fmla="*/ 2147483647 w 5"/>
              <a:gd name="T7" fmla="*/ 2147483647 h 8"/>
              <a:gd name="T8" fmla="*/ 2147483647 w 5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8"/>
              <a:gd name="T17" fmla="*/ 5 w 5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8">
                <a:moveTo>
                  <a:pt x="5" y="0"/>
                </a:moveTo>
                <a:lnTo>
                  <a:pt x="0" y="2"/>
                </a:lnTo>
                <a:lnTo>
                  <a:pt x="1" y="8"/>
                </a:lnTo>
                <a:lnTo>
                  <a:pt x="5" y="5"/>
                </a:lnTo>
                <a:lnTo>
                  <a:pt x="5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63" name="Freeform 191"/>
          <p:cNvSpPr>
            <a:spLocks/>
          </p:cNvSpPr>
          <p:nvPr/>
        </p:nvSpPr>
        <p:spPr bwMode="auto">
          <a:xfrm>
            <a:off x="3897313" y="3306763"/>
            <a:ext cx="9525" cy="4762"/>
          </a:xfrm>
          <a:custGeom>
            <a:avLst/>
            <a:gdLst>
              <a:gd name="T0" fmla="*/ 2147483647 w 25"/>
              <a:gd name="T1" fmla="*/ 2147483647 h 11"/>
              <a:gd name="T2" fmla="*/ 2147483647 w 25"/>
              <a:gd name="T3" fmla="*/ 2147483647 h 11"/>
              <a:gd name="T4" fmla="*/ 2147483647 w 25"/>
              <a:gd name="T5" fmla="*/ 2147483647 h 11"/>
              <a:gd name="T6" fmla="*/ 2147483647 w 25"/>
              <a:gd name="T7" fmla="*/ 0 h 11"/>
              <a:gd name="T8" fmla="*/ 0 w 25"/>
              <a:gd name="T9" fmla="*/ 2147483647 h 11"/>
              <a:gd name="T10" fmla="*/ 2147483647 w 25"/>
              <a:gd name="T11" fmla="*/ 2147483647 h 11"/>
              <a:gd name="T12" fmla="*/ 2147483647 w 25"/>
              <a:gd name="T13" fmla="*/ 2147483647 h 11"/>
              <a:gd name="T14" fmla="*/ 2147483647 w 25"/>
              <a:gd name="T15" fmla="*/ 2147483647 h 11"/>
              <a:gd name="T16" fmla="*/ 2147483647 w 25"/>
              <a:gd name="T17" fmla="*/ 2147483647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11"/>
              <a:gd name="T29" fmla="*/ 25 w 25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11">
                <a:moveTo>
                  <a:pt x="20" y="10"/>
                </a:moveTo>
                <a:lnTo>
                  <a:pt x="25" y="8"/>
                </a:lnTo>
                <a:lnTo>
                  <a:pt x="20" y="5"/>
                </a:lnTo>
                <a:lnTo>
                  <a:pt x="4" y="0"/>
                </a:lnTo>
                <a:lnTo>
                  <a:pt x="0" y="1"/>
                </a:lnTo>
                <a:lnTo>
                  <a:pt x="1" y="6"/>
                </a:lnTo>
                <a:lnTo>
                  <a:pt x="6" y="9"/>
                </a:lnTo>
                <a:lnTo>
                  <a:pt x="14" y="11"/>
                </a:lnTo>
                <a:lnTo>
                  <a:pt x="20" y="1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64" name="Freeform 192"/>
          <p:cNvSpPr>
            <a:spLocks/>
          </p:cNvSpPr>
          <p:nvPr/>
        </p:nvSpPr>
        <p:spPr bwMode="auto">
          <a:xfrm>
            <a:off x="3897313" y="3306763"/>
            <a:ext cx="9525" cy="4762"/>
          </a:xfrm>
          <a:custGeom>
            <a:avLst/>
            <a:gdLst>
              <a:gd name="T0" fmla="*/ 2147483647 w 25"/>
              <a:gd name="T1" fmla="*/ 2147483647 h 11"/>
              <a:gd name="T2" fmla="*/ 2147483647 w 25"/>
              <a:gd name="T3" fmla="*/ 2147483647 h 11"/>
              <a:gd name="T4" fmla="*/ 2147483647 w 25"/>
              <a:gd name="T5" fmla="*/ 2147483647 h 11"/>
              <a:gd name="T6" fmla="*/ 2147483647 w 25"/>
              <a:gd name="T7" fmla="*/ 0 h 11"/>
              <a:gd name="T8" fmla="*/ 0 w 25"/>
              <a:gd name="T9" fmla="*/ 2147483647 h 11"/>
              <a:gd name="T10" fmla="*/ 2147483647 w 25"/>
              <a:gd name="T11" fmla="*/ 2147483647 h 11"/>
              <a:gd name="T12" fmla="*/ 2147483647 w 25"/>
              <a:gd name="T13" fmla="*/ 2147483647 h 11"/>
              <a:gd name="T14" fmla="*/ 2147483647 w 25"/>
              <a:gd name="T15" fmla="*/ 2147483647 h 11"/>
              <a:gd name="T16" fmla="*/ 2147483647 w 25"/>
              <a:gd name="T17" fmla="*/ 2147483647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11"/>
              <a:gd name="T29" fmla="*/ 25 w 25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11">
                <a:moveTo>
                  <a:pt x="20" y="10"/>
                </a:moveTo>
                <a:lnTo>
                  <a:pt x="25" y="8"/>
                </a:lnTo>
                <a:lnTo>
                  <a:pt x="20" y="5"/>
                </a:lnTo>
                <a:lnTo>
                  <a:pt x="4" y="0"/>
                </a:lnTo>
                <a:lnTo>
                  <a:pt x="0" y="1"/>
                </a:lnTo>
                <a:lnTo>
                  <a:pt x="1" y="6"/>
                </a:lnTo>
                <a:lnTo>
                  <a:pt x="6" y="9"/>
                </a:lnTo>
                <a:lnTo>
                  <a:pt x="14" y="11"/>
                </a:lnTo>
                <a:lnTo>
                  <a:pt x="20" y="1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65" name="Freeform 193"/>
          <p:cNvSpPr>
            <a:spLocks/>
          </p:cNvSpPr>
          <p:nvPr/>
        </p:nvSpPr>
        <p:spPr bwMode="auto">
          <a:xfrm>
            <a:off x="3903663" y="3302000"/>
            <a:ext cx="9525" cy="4763"/>
          </a:xfrm>
          <a:custGeom>
            <a:avLst/>
            <a:gdLst>
              <a:gd name="T0" fmla="*/ 2147483647 w 24"/>
              <a:gd name="T1" fmla="*/ 2147483647 h 13"/>
              <a:gd name="T2" fmla="*/ 2147483647 w 24"/>
              <a:gd name="T3" fmla="*/ 2147483647 h 13"/>
              <a:gd name="T4" fmla="*/ 2147483647 w 24"/>
              <a:gd name="T5" fmla="*/ 0 h 13"/>
              <a:gd name="T6" fmla="*/ 0 w 24"/>
              <a:gd name="T7" fmla="*/ 0 h 13"/>
              <a:gd name="T8" fmla="*/ 2147483647 w 24"/>
              <a:gd name="T9" fmla="*/ 2147483647 h 13"/>
              <a:gd name="T10" fmla="*/ 2147483647 w 24"/>
              <a:gd name="T11" fmla="*/ 2147483647 h 13"/>
              <a:gd name="T12" fmla="*/ 2147483647 w 24"/>
              <a:gd name="T13" fmla="*/ 2147483647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3"/>
              <a:gd name="T23" fmla="*/ 24 w 24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3">
                <a:moveTo>
                  <a:pt x="22" y="10"/>
                </a:moveTo>
                <a:lnTo>
                  <a:pt x="24" y="8"/>
                </a:lnTo>
                <a:lnTo>
                  <a:pt x="3" y="0"/>
                </a:lnTo>
                <a:lnTo>
                  <a:pt x="0" y="0"/>
                </a:lnTo>
                <a:lnTo>
                  <a:pt x="12" y="10"/>
                </a:lnTo>
                <a:lnTo>
                  <a:pt x="19" y="13"/>
                </a:lnTo>
                <a:lnTo>
                  <a:pt x="22" y="1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66" name="Freeform 194"/>
          <p:cNvSpPr>
            <a:spLocks/>
          </p:cNvSpPr>
          <p:nvPr/>
        </p:nvSpPr>
        <p:spPr bwMode="auto">
          <a:xfrm>
            <a:off x="3903663" y="3302000"/>
            <a:ext cx="9525" cy="4763"/>
          </a:xfrm>
          <a:custGeom>
            <a:avLst/>
            <a:gdLst>
              <a:gd name="T0" fmla="*/ 2147483647 w 24"/>
              <a:gd name="T1" fmla="*/ 2147483647 h 13"/>
              <a:gd name="T2" fmla="*/ 2147483647 w 24"/>
              <a:gd name="T3" fmla="*/ 2147483647 h 13"/>
              <a:gd name="T4" fmla="*/ 2147483647 w 24"/>
              <a:gd name="T5" fmla="*/ 0 h 13"/>
              <a:gd name="T6" fmla="*/ 0 w 24"/>
              <a:gd name="T7" fmla="*/ 0 h 13"/>
              <a:gd name="T8" fmla="*/ 2147483647 w 24"/>
              <a:gd name="T9" fmla="*/ 2147483647 h 13"/>
              <a:gd name="T10" fmla="*/ 2147483647 w 24"/>
              <a:gd name="T11" fmla="*/ 2147483647 h 13"/>
              <a:gd name="T12" fmla="*/ 2147483647 w 24"/>
              <a:gd name="T13" fmla="*/ 2147483647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3"/>
              <a:gd name="T23" fmla="*/ 24 w 24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3">
                <a:moveTo>
                  <a:pt x="22" y="10"/>
                </a:moveTo>
                <a:lnTo>
                  <a:pt x="24" y="8"/>
                </a:lnTo>
                <a:lnTo>
                  <a:pt x="3" y="0"/>
                </a:lnTo>
                <a:lnTo>
                  <a:pt x="0" y="0"/>
                </a:lnTo>
                <a:lnTo>
                  <a:pt x="12" y="10"/>
                </a:lnTo>
                <a:lnTo>
                  <a:pt x="19" y="13"/>
                </a:lnTo>
                <a:lnTo>
                  <a:pt x="22" y="1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67" name="Freeform 195"/>
          <p:cNvSpPr>
            <a:spLocks/>
          </p:cNvSpPr>
          <p:nvPr/>
        </p:nvSpPr>
        <p:spPr bwMode="auto">
          <a:xfrm>
            <a:off x="3922713" y="3300413"/>
            <a:ext cx="6350" cy="3175"/>
          </a:xfrm>
          <a:custGeom>
            <a:avLst/>
            <a:gdLst>
              <a:gd name="T0" fmla="*/ 2147483647 w 15"/>
              <a:gd name="T1" fmla="*/ 2147483647 h 12"/>
              <a:gd name="T2" fmla="*/ 2147483647 w 15"/>
              <a:gd name="T3" fmla="*/ 0 h 12"/>
              <a:gd name="T4" fmla="*/ 2147483647 w 15"/>
              <a:gd name="T5" fmla="*/ 2147483647 h 12"/>
              <a:gd name="T6" fmla="*/ 0 w 15"/>
              <a:gd name="T7" fmla="*/ 2147483647 h 12"/>
              <a:gd name="T8" fmla="*/ 2147483647 w 15"/>
              <a:gd name="T9" fmla="*/ 2147483647 h 12"/>
              <a:gd name="T10" fmla="*/ 2147483647 w 15"/>
              <a:gd name="T11" fmla="*/ 2147483647 h 12"/>
              <a:gd name="T12" fmla="*/ 2147483647 w 15"/>
              <a:gd name="T13" fmla="*/ 2147483647 h 12"/>
              <a:gd name="T14" fmla="*/ 2147483647 w 15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12"/>
              <a:gd name="T26" fmla="*/ 15 w 15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12">
                <a:moveTo>
                  <a:pt x="11" y="2"/>
                </a:moveTo>
                <a:lnTo>
                  <a:pt x="8" y="0"/>
                </a:lnTo>
                <a:lnTo>
                  <a:pt x="1" y="2"/>
                </a:lnTo>
                <a:lnTo>
                  <a:pt x="0" y="7"/>
                </a:lnTo>
                <a:lnTo>
                  <a:pt x="3" y="9"/>
                </a:lnTo>
                <a:lnTo>
                  <a:pt x="11" y="12"/>
                </a:lnTo>
                <a:lnTo>
                  <a:pt x="15" y="8"/>
                </a:lnTo>
                <a:lnTo>
                  <a:pt x="11" y="2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68" name="Freeform 196"/>
          <p:cNvSpPr>
            <a:spLocks/>
          </p:cNvSpPr>
          <p:nvPr/>
        </p:nvSpPr>
        <p:spPr bwMode="auto">
          <a:xfrm>
            <a:off x="3922713" y="3300413"/>
            <a:ext cx="6350" cy="3175"/>
          </a:xfrm>
          <a:custGeom>
            <a:avLst/>
            <a:gdLst>
              <a:gd name="T0" fmla="*/ 2147483647 w 15"/>
              <a:gd name="T1" fmla="*/ 2147483647 h 12"/>
              <a:gd name="T2" fmla="*/ 2147483647 w 15"/>
              <a:gd name="T3" fmla="*/ 0 h 12"/>
              <a:gd name="T4" fmla="*/ 2147483647 w 15"/>
              <a:gd name="T5" fmla="*/ 2147483647 h 12"/>
              <a:gd name="T6" fmla="*/ 0 w 15"/>
              <a:gd name="T7" fmla="*/ 2147483647 h 12"/>
              <a:gd name="T8" fmla="*/ 2147483647 w 15"/>
              <a:gd name="T9" fmla="*/ 2147483647 h 12"/>
              <a:gd name="T10" fmla="*/ 2147483647 w 15"/>
              <a:gd name="T11" fmla="*/ 2147483647 h 12"/>
              <a:gd name="T12" fmla="*/ 2147483647 w 15"/>
              <a:gd name="T13" fmla="*/ 2147483647 h 12"/>
              <a:gd name="T14" fmla="*/ 2147483647 w 15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12"/>
              <a:gd name="T26" fmla="*/ 15 w 15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12">
                <a:moveTo>
                  <a:pt x="11" y="2"/>
                </a:moveTo>
                <a:lnTo>
                  <a:pt x="8" y="0"/>
                </a:lnTo>
                <a:lnTo>
                  <a:pt x="1" y="2"/>
                </a:lnTo>
                <a:lnTo>
                  <a:pt x="0" y="7"/>
                </a:lnTo>
                <a:lnTo>
                  <a:pt x="3" y="9"/>
                </a:lnTo>
                <a:lnTo>
                  <a:pt x="11" y="12"/>
                </a:lnTo>
                <a:lnTo>
                  <a:pt x="15" y="8"/>
                </a:lnTo>
                <a:lnTo>
                  <a:pt x="11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69" name="Freeform 197"/>
          <p:cNvSpPr>
            <a:spLocks/>
          </p:cNvSpPr>
          <p:nvPr/>
        </p:nvSpPr>
        <p:spPr bwMode="auto">
          <a:xfrm>
            <a:off x="3957638" y="3325813"/>
            <a:ext cx="14287" cy="4762"/>
          </a:xfrm>
          <a:custGeom>
            <a:avLst/>
            <a:gdLst>
              <a:gd name="T0" fmla="*/ 2147483647 w 37"/>
              <a:gd name="T1" fmla="*/ 2147483647 h 12"/>
              <a:gd name="T2" fmla="*/ 2147483647 w 37"/>
              <a:gd name="T3" fmla="*/ 2147483647 h 12"/>
              <a:gd name="T4" fmla="*/ 0 w 37"/>
              <a:gd name="T5" fmla="*/ 0 h 12"/>
              <a:gd name="T6" fmla="*/ 0 w 37"/>
              <a:gd name="T7" fmla="*/ 2147483647 h 12"/>
              <a:gd name="T8" fmla="*/ 2147483647 w 37"/>
              <a:gd name="T9" fmla="*/ 2147483647 h 12"/>
              <a:gd name="T10" fmla="*/ 2147483647 w 37"/>
              <a:gd name="T11" fmla="*/ 2147483647 h 12"/>
              <a:gd name="T12" fmla="*/ 2147483647 w 37"/>
              <a:gd name="T13" fmla="*/ 2147483647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"/>
              <a:gd name="T22" fmla="*/ 0 h 12"/>
              <a:gd name="T23" fmla="*/ 37 w 37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" h="12">
                <a:moveTo>
                  <a:pt x="37" y="3"/>
                </a:moveTo>
                <a:lnTo>
                  <a:pt x="34" y="2"/>
                </a:lnTo>
                <a:lnTo>
                  <a:pt x="0" y="0"/>
                </a:lnTo>
                <a:lnTo>
                  <a:pt x="0" y="5"/>
                </a:lnTo>
                <a:lnTo>
                  <a:pt x="22" y="12"/>
                </a:lnTo>
                <a:lnTo>
                  <a:pt x="33" y="9"/>
                </a:lnTo>
                <a:lnTo>
                  <a:pt x="37" y="3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0" name="Freeform 198"/>
          <p:cNvSpPr>
            <a:spLocks/>
          </p:cNvSpPr>
          <p:nvPr/>
        </p:nvSpPr>
        <p:spPr bwMode="auto">
          <a:xfrm>
            <a:off x="3957638" y="3325813"/>
            <a:ext cx="14287" cy="4762"/>
          </a:xfrm>
          <a:custGeom>
            <a:avLst/>
            <a:gdLst>
              <a:gd name="T0" fmla="*/ 2147483647 w 37"/>
              <a:gd name="T1" fmla="*/ 2147483647 h 12"/>
              <a:gd name="T2" fmla="*/ 2147483647 w 37"/>
              <a:gd name="T3" fmla="*/ 2147483647 h 12"/>
              <a:gd name="T4" fmla="*/ 0 w 37"/>
              <a:gd name="T5" fmla="*/ 0 h 12"/>
              <a:gd name="T6" fmla="*/ 0 w 37"/>
              <a:gd name="T7" fmla="*/ 2147483647 h 12"/>
              <a:gd name="T8" fmla="*/ 2147483647 w 37"/>
              <a:gd name="T9" fmla="*/ 2147483647 h 12"/>
              <a:gd name="T10" fmla="*/ 2147483647 w 37"/>
              <a:gd name="T11" fmla="*/ 2147483647 h 12"/>
              <a:gd name="T12" fmla="*/ 2147483647 w 37"/>
              <a:gd name="T13" fmla="*/ 2147483647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"/>
              <a:gd name="T22" fmla="*/ 0 h 12"/>
              <a:gd name="T23" fmla="*/ 37 w 37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" h="12">
                <a:moveTo>
                  <a:pt x="37" y="3"/>
                </a:moveTo>
                <a:lnTo>
                  <a:pt x="34" y="2"/>
                </a:lnTo>
                <a:lnTo>
                  <a:pt x="0" y="0"/>
                </a:lnTo>
                <a:lnTo>
                  <a:pt x="0" y="5"/>
                </a:lnTo>
                <a:lnTo>
                  <a:pt x="22" y="12"/>
                </a:lnTo>
                <a:lnTo>
                  <a:pt x="33" y="9"/>
                </a:lnTo>
                <a:lnTo>
                  <a:pt x="37" y="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1" name="Freeform 199"/>
          <p:cNvSpPr>
            <a:spLocks/>
          </p:cNvSpPr>
          <p:nvPr/>
        </p:nvSpPr>
        <p:spPr bwMode="auto">
          <a:xfrm>
            <a:off x="3973513" y="3349625"/>
            <a:ext cx="1587" cy="3175"/>
          </a:xfrm>
          <a:custGeom>
            <a:avLst/>
            <a:gdLst>
              <a:gd name="T0" fmla="*/ 2147483647 w 7"/>
              <a:gd name="T1" fmla="*/ 2147483647 h 6"/>
              <a:gd name="T2" fmla="*/ 2147483647 w 7"/>
              <a:gd name="T3" fmla="*/ 2147483647 h 6"/>
              <a:gd name="T4" fmla="*/ 2147483647 w 7"/>
              <a:gd name="T5" fmla="*/ 0 h 6"/>
              <a:gd name="T6" fmla="*/ 0 w 7"/>
              <a:gd name="T7" fmla="*/ 2147483647 h 6"/>
              <a:gd name="T8" fmla="*/ 2147483647 w 7"/>
              <a:gd name="T9" fmla="*/ 2147483647 h 6"/>
              <a:gd name="T10" fmla="*/ 2147483647 w 7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6"/>
              <a:gd name="T20" fmla="*/ 7 w 7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6">
                <a:moveTo>
                  <a:pt x="5" y="4"/>
                </a:moveTo>
                <a:lnTo>
                  <a:pt x="7" y="1"/>
                </a:lnTo>
                <a:lnTo>
                  <a:pt x="5" y="0"/>
                </a:lnTo>
                <a:lnTo>
                  <a:pt x="0" y="4"/>
                </a:lnTo>
                <a:lnTo>
                  <a:pt x="3" y="6"/>
                </a:lnTo>
                <a:lnTo>
                  <a:pt x="5" y="4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2" name="Freeform 200"/>
          <p:cNvSpPr>
            <a:spLocks/>
          </p:cNvSpPr>
          <p:nvPr/>
        </p:nvSpPr>
        <p:spPr bwMode="auto">
          <a:xfrm>
            <a:off x="3973513" y="3349625"/>
            <a:ext cx="1587" cy="3175"/>
          </a:xfrm>
          <a:custGeom>
            <a:avLst/>
            <a:gdLst>
              <a:gd name="T0" fmla="*/ 2147483647 w 7"/>
              <a:gd name="T1" fmla="*/ 2147483647 h 6"/>
              <a:gd name="T2" fmla="*/ 2147483647 w 7"/>
              <a:gd name="T3" fmla="*/ 2147483647 h 6"/>
              <a:gd name="T4" fmla="*/ 2147483647 w 7"/>
              <a:gd name="T5" fmla="*/ 0 h 6"/>
              <a:gd name="T6" fmla="*/ 0 w 7"/>
              <a:gd name="T7" fmla="*/ 2147483647 h 6"/>
              <a:gd name="T8" fmla="*/ 2147483647 w 7"/>
              <a:gd name="T9" fmla="*/ 2147483647 h 6"/>
              <a:gd name="T10" fmla="*/ 2147483647 w 7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6"/>
              <a:gd name="T20" fmla="*/ 7 w 7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6">
                <a:moveTo>
                  <a:pt x="5" y="4"/>
                </a:moveTo>
                <a:lnTo>
                  <a:pt x="7" y="1"/>
                </a:lnTo>
                <a:lnTo>
                  <a:pt x="5" y="0"/>
                </a:lnTo>
                <a:lnTo>
                  <a:pt x="0" y="4"/>
                </a:lnTo>
                <a:lnTo>
                  <a:pt x="3" y="6"/>
                </a:lnTo>
                <a:lnTo>
                  <a:pt x="5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3" name="Freeform 201"/>
          <p:cNvSpPr>
            <a:spLocks/>
          </p:cNvSpPr>
          <p:nvPr/>
        </p:nvSpPr>
        <p:spPr bwMode="auto">
          <a:xfrm>
            <a:off x="5500688" y="4491038"/>
            <a:ext cx="4762" cy="12700"/>
          </a:xfrm>
          <a:custGeom>
            <a:avLst/>
            <a:gdLst>
              <a:gd name="T0" fmla="*/ 2147483647 w 16"/>
              <a:gd name="T1" fmla="*/ 2147483647 h 35"/>
              <a:gd name="T2" fmla="*/ 2147483647 w 16"/>
              <a:gd name="T3" fmla="*/ 2147483647 h 35"/>
              <a:gd name="T4" fmla="*/ 2147483647 w 16"/>
              <a:gd name="T5" fmla="*/ 2147483647 h 35"/>
              <a:gd name="T6" fmla="*/ 2147483647 w 16"/>
              <a:gd name="T7" fmla="*/ 2147483647 h 35"/>
              <a:gd name="T8" fmla="*/ 2147483647 w 16"/>
              <a:gd name="T9" fmla="*/ 2147483647 h 35"/>
              <a:gd name="T10" fmla="*/ 2147483647 w 16"/>
              <a:gd name="T11" fmla="*/ 2147483647 h 35"/>
              <a:gd name="T12" fmla="*/ 2147483647 w 16"/>
              <a:gd name="T13" fmla="*/ 2147483647 h 35"/>
              <a:gd name="T14" fmla="*/ 2147483647 w 16"/>
              <a:gd name="T15" fmla="*/ 2147483647 h 35"/>
              <a:gd name="T16" fmla="*/ 2147483647 w 16"/>
              <a:gd name="T17" fmla="*/ 2147483647 h 35"/>
              <a:gd name="T18" fmla="*/ 0 w 16"/>
              <a:gd name="T19" fmla="*/ 2147483647 h 35"/>
              <a:gd name="T20" fmla="*/ 2147483647 w 16"/>
              <a:gd name="T21" fmla="*/ 2147483647 h 35"/>
              <a:gd name="T22" fmla="*/ 2147483647 w 16"/>
              <a:gd name="T23" fmla="*/ 2147483647 h 35"/>
              <a:gd name="T24" fmla="*/ 2147483647 w 16"/>
              <a:gd name="T25" fmla="*/ 2147483647 h 35"/>
              <a:gd name="T26" fmla="*/ 2147483647 w 16"/>
              <a:gd name="T27" fmla="*/ 0 h 35"/>
              <a:gd name="T28" fmla="*/ 2147483647 w 16"/>
              <a:gd name="T29" fmla="*/ 2147483647 h 3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"/>
              <a:gd name="T46" fmla="*/ 0 h 35"/>
              <a:gd name="T47" fmla="*/ 16 w 16"/>
              <a:gd name="T48" fmla="*/ 35 h 3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" h="35">
                <a:moveTo>
                  <a:pt x="8" y="2"/>
                </a:moveTo>
                <a:lnTo>
                  <a:pt x="11" y="4"/>
                </a:lnTo>
                <a:lnTo>
                  <a:pt x="11" y="17"/>
                </a:lnTo>
                <a:lnTo>
                  <a:pt x="16" y="28"/>
                </a:lnTo>
                <a:lnTo>
                  <a:pt x="16" y="32"/>
                </a:lnTo>
                <a:lnTo>
                  <a:pt x="12" y="35"/>
                </a:lnTo>
                <a:lnTo>
                  <a:pt x="9" y="34"/>
                </a:lnTo>
                <a:lnTo>
                  <a:pt x="7" y="27"/>
                </a:lnTo>
                <a:lnTo>
                  <a:pt x="3" y="26"/>
                </a:lnTo>
                <a:lnTo>
                  <a:pt x="0" y="21"/>
                </a:lnTo>
                <a:lnTo>
                  <a:pt x="2" y="17"/>
                </a:lnTo>
                <a:lnTo>
                  <a:pt x="2" y="4"/>
                </a:lnTo>
                <a:lnTo>
                  <a:pt x="2" y="3"/>
                </a:lnTo>
                <a:lnTo>
                  <a:pt x="8" y="0"/>
                </a:lnTo>
                <a:lnTo>
                  <a:pt x="8" y="2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4" name="Freeform 202"/>
          <p:cNvSpPr>
            <a:spLocks/>
          </p:cNvSpPr>
          <p:nvPr/>
        </p:nvSpPr>
        <p:spPr bwMode="auto">
          <a:xfrm>
            <a:off x="5500688" y="4491038"/>
            <a:ext cx="4762" cy="12700"/>
          </a:xfrm>
          <a:custGeom>
            <a:avLst/>
            <a:gdLst>
              <a:gd name="T0" fmla="*/ 2147483647 w 16"/>
              <a:gd name="T1" fmla="*/ 2147483647 h 35"/>
              <a:gd name="T2" fmla="*/ 2147483647 w 16"/>
              <a:gd name="T3" fmla="*/ 2147483647 h 35"/>
              <a:gd name="T4" fmla="*/ 2147483647 w 16"/>
              <a:gd name="T5" fmla="*/ 2147483647 h 35"/>
              <a:gd name="T6" fmla="*/ 2147483647 w 16"/>
              <a:gd name="T7" fmla="*/ 2147483647 h 35"/>
              <a:gd name="T8" fmla="*/ 2147483647 w 16"/>
              <a:gd name="T9" fmla="*/ 2147483647 h 35"/>
              <a:gd name="T10" fmla="*/ 2147483647 w 16"/>
              <a:gd name="T11" fmla="*/ 2147483647 h 35"/>
              <a:gd name="T12" fmla="*/ 2147483647 w 16"/>
              <a:gd name="T13" fmla="*/ 2147483647 h 35"/>
              <a:gd name="T14" fmla="*/ 2147483647 w 16"/>
              <a:gd name="T15" fmla="*/ 2147483647 h 35"/>
              <a:gd name="T16" fmla="*/ 2147483647 w 16"/>
              <a:gd name="T17" fmla="*/ 2147483647 h 35"/>
              <a:gd name="T18" fmla="*/ 0 w 16"/>
              <a:gd name="T19" fmla="*/ 2147483647 h 35"/>
              <a:gd name="T20" fmla="*/ 2147483647 w 16"/>
              <a:gd name="T21" fmla="*/ 2147483647 h 35"/>
              <a:gd name="T22" fmla="*/ 2147483647 w 16"/>
              <a:gd name="T23" fmla="*/ 2147483647 h 35"/>
              <a:gd name="T24" fmla="*/ 2147483647 w 16"/>
              <a:gd name="T25" fmla="*/ 2147483647 h 35"/>
              <a:gd name="T26" fmla="*/ 2147483647 w 16"/>
              <a:gd name="T27" fmla="*/ 0 h 35"/>
              <a:gd name="T28" fmla="*/ 2147483647 w 16"/>
              <a:gd name="T29" fmla="*/ 2147483647 h 3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"/>
              <a:gd name="T46" fmla="*/ 0 h 35"/>
              <a:gd name="T47" fmla="*/ 16 w 16"/>
              <a:gd name="T48" fmla="*/ 35 h 3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" h="35">
                <a:moveTo>
                  <a:pt x="8" y="2"/>
                </a:moveTo>
                <a:lnTo>
                  <a:pt x="11" y="4"/>
                </a:lnTo>
                <a:lnTo>
                  <a:pt x="11" y="17"/>
                </a:lnTo>
                <a:lnTo>
                  <a:pt x="16" y="28"/>
                </a:lnTo>
                <a:lnTo>
                  <a:pt x="16" y="32"/>
                </a:lnTo>
                <a:lnTo>
                  <a:pt x="12" y="35"/>
                </a:lnTo>
                <a:lnTo>
                  <a:pt x="9" y="34"/>
                </a:lnTo>
                <a:lnTo>
                  <a:pt x="7" y="27"/>
                </a:lnTo>
                <a:lnTo>
                  <a:pt x="3" y="26"/>
                </a:lnTo>
                <a:lnTo>
                  <a:pt x="0" y="21"/>
                </a:lnTo>
                <a:lnTo>
                  <a:pt x="2" y="17"/>
                </a:lnTo>
                <a:lnTo>
                  <a:pt x="2" y="4"/>
                </a:lnTo>
                <a:lnTo>
                  <a:pt x="2" y="3"/>
                </a:lnTo>
                <a:lnTo>
                  <a:pt x="8" y="0"/>
                </a:lnTo>
                <a:lnTo>
                  <a:pt x="8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5" name="Freeform 203"/>
          <p:cNvSpPr>
            <a:spLocks/>
          </p:cNvSpPr>
          <p:nvPr/>
        </p:nvSpPr>
        <p:spPr bwMode="auto">
          <a:xfrm>
            <a:off x="5508625" y="4513263"/>
            <a:ext cx="6350" cy="1587"/>
          </a:xfrm>
          <a:custGeom>
            <a:avLst/>
            <a:gdLst>
              <a:gd name="T0" fmla="*/ 2147483647 w 16"/>
              <a:gd name="T1" fmla="*/ 2147483647 h 8"/>
              <a:gd name="T2" fmla="*/ 2147483647 w 16"/>
              <a:gd name="T3" fmla="*/ 2147483647 h 8"/>
              <a:gd name="T4" fmla="*/ 2147483647 w 16"/>
              <a:gd name="T5" fmla="*/ 2147483647 h 8"/>
              <a:gd name="T6" fmla="*/ 2147483647 w 16"/>
              <a:gd name="T7" fmla="*/ 2147483647 h 8"/>
              <a:gd name="T8" fmla="*/ 2147483647 w 16"/>
              <a:gd name="T9" fmla="*/ 2147483647 h 8"/>
              <a:gd name="T10" fmla="*/ 0 w 16"/>
              <a:gd name="T11" fmla="*/ 2147483647 h 8"/>
              <a:gd name="T12" fmla="*/ 2147483647 w 16"/>
              <a:gd name="T13" fmla="*/ 0 h 8"/>
              <a:gd name="T14" fmla="*/ 2147483647 w 16"/>
              <a:gd name="T15" fmla="*/ 2147483647 h 8"/>
              <a:gd name="T16" fmla="*/ 2147483647 w 16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8"/>
              <a:gd name="T29" fmla="*/ 16 w 16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8">
                <a:moveTo>
                  <a:pt x="16" y="6"/>
                </a:moveTo>
                <a:lnTo>
                  <a:pt x="12" y="8"/>
                </a:lnTo>
                <a:lnTo>
                  <a:pt x="8" y="5"/>
                </a:lnTo>
                <a:lnTo>
                  <a:pt x="5" y="5"/>
                </a:lnTo>
                <a:lnTo>
                  <a:pt x="2" y="4"/>
                </a:lnTo>
                <a:lnTo>
                  <a:pt x="0" y="1"/>
                </a:lnTo>
                <a:lnTo>
                  <a:pt x="3" y="0"/>
                </a:lnTo>
                <a:lnTo>
                  <a:pt x="13" y="4"/>
                </a:lnTo>
                <a:lnTo>
                  <a:pt x="16" y="6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6" name="Freeform 204"/>
          <p:cNvSpPr>
            <a:spLocks/>
          </p:cNvSpPr>
          <p:nvPr/>
        </p:nvSpPr>
        <p:spPr bwMode="auto">
          <a:xfrm>
            <a:off x="5508625" y="4513263"/>
            <a:ext cx="6350" cy="1587"/>
          </a:xfrm>
          <a:custGeom>
            <a:avLst/>
            <a:gdLst>
              <a:gd name="T0" fmla="*/ 2147483647 w 16"/>
              <a:gd name="T1" fmla="*/ 2147483647 h 8"/>
              <a:gd name="T2" fmla="*/ 2147483647 w 16"/>
              <a:gd name="T3" fmla="*/ 2147483647 h 8"/>
              <a:gd name="T4" fmla="*/ 2147483647 w 16"/>
              <a:gd name="T5" fmla="*/ 2147483647 h 8"/>
              <a:gd name="T6" fmla="*/ 2147483647 w 16"/>
              <a:gd name="T7" fmla="*/ 2147483647 h 8"/>
              <a:gd name="T8" fmla="*/ 2147483647 w 16"/>
              <a:gd name="T9" fmla="*/ 2147483647 h 8"/>
              <a:gd name="T10" fmla="*/ 0 w 16"/>
              <a:gd name="T11" fmla="*/ 2147483647 h 8"/>
              <a:gd name="T12" fmla="*/ 2147483647 w 16"/>
              <a:gd name="T13" fmla="*/ 0 h 8"/>
              <a:gd name="T14" fmla="*/ 2147483647 w 16"/>
              <a:gd name="T15" fmla="*/ 2147483647 h 8"/>
              <a:gd name="T16" fmla="*/ 2147483647 w 16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8"/>
              <a:gd name="T29" fmla="*/ 16 w 16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8">
                <a:moveTo>
                  <a:pt x="16" y="6"/>
                </a:moveTo>
                <a:lnTo>
                  <a:pt x="12" y="8"/>
                </a:lnTo>
                <a:lnTo>
                  <a:pt x="8" y="5"/>
                </a:lnTo>
                <a:lnTo>
                  <a:pt x="5" y="5"/>
                </a:lnTo>
                <a:lnTo>
                  <a:pt x="2" y="4"/>
                </a:lnTo>
                <a:lnTo>
                  <a:pt x="0" y="1"/>
                </a:lnTo>
                <a:lnTo>
                  <a:pt x="3" y="0"/>
                </a:lnTo>
                <a:lnTo>
                  <a:pt x="13" y="4"/>
                </a:lnTo>
                <a:lnTo>
                  <a:pt x="16" y="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" name="Freeform 205"/>
          <p:cNvSpPr>
            <a:spLocks/>
          </p:cNvSpPr>
          <p:nvPr/>
        </p:nvSpPr>
        <p:spPr bwMode="auto">
          <a:xfrm>
            <a:off x="5524500" y="4508500"/>
            <a:ext cx="4763" cy="6350"/>
          </a:xfrm>
          <a:custGeom>
            <a:avLst/>
            <a:gdLst>
              <a:gd name="T0" fmla="*/ 2147483647 w 14"/>
              <a:gd name="T1" fmla="*/ 0 h 17"/>
              <a:gd name="T2" fmla="*/ 2147483647 w 14"/>
              <a:gd name="T3" fmla="*/ 2147483647 h 17"/>
              <a:gd name="T4" fmla="*/ 2147483647 w 14"/>
              <a:gd name="T5" fmla="*/ 2147483647 h 17"/>
              <a:gd name="T6" fmla="*/ 2147483647 w 14"/>
              <a:gd name="T7" fmla="*/ 2147483647 h 17"/>
              <a:gd name="T8" fmla="*/ 2147483647 w 14"/>
              <a:gd name="T9" fmla="*/ 2147483647 h 17"/>
              <a:gd name="T10" fmla="*/ 2147483647 w 14"/>
              <a:gd name="T11" fmla="*/ 2147483647 h 17"/>
              <a:gd name="T12" fmla="*/ 2147483647 w 14"/>
              <a:gd name="T13" fmla="*/ 2147483647 h 17"/>
              <a:gd name="T14" fmla="*/ 0 w 14"/>
              <a:gd name="T15" fmla="*/ 2147483647 h 17"/>
              <a:gd name="T16" fmla="*/ 0 w 14"/>
              <a:gd name="T17" fmla="*/ 2147483647 h 17"/>
              <a:gd name="T18" fmla="*/ 2147483647 w 14"/>
              <a:gd name="T19" fmla="*/ 2147483647 h 17"/>
              <a:gd name="T20" fmla="*/ 2147483647 w 14"/>
              <a:gd name="T21" fmla="*/ 2147483647 h 17"/>
              <a:gd name="T22" fmla="*/ 2147483647 w 14"/>
              <a:gd name="T23" fmla="*/ 0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"/>
              <a:gd name="T37" fmla="*/ 0 h 17"/>
              <a:gd name="T38" fmla="*/ 14 w 14"/>
              <a:gd name="T39" fmla="*/ 17 h 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" h="17">
                <a:moveTo>
                  <a:pt x="13" y="0"/>
                </a:moveTo>
                <a:lnTo>
                  <a:pt x="14" y="3"/>
                </a:lnTo>
                <a:lnTo>
                  <a:pt x="14" y="13"/>
                </a:lnTo>
                <a:lnTo>
                  <a:pt x="13" y="17"/>
                </a:lnTo>
                <a:lnTo>
                  <a:pt x="10" y="14"/>
                </a:lnTo>
                <a:lnTo>
                  <a:pt x="8" y="10"/>
                </a:lnTo>
                <a:lnTo>
                  <a:pt x="5" y="8"/>
                </a:lnTo>
                <a:lnTo>
                  <a:pt x="0" y="8"/>
                </a:lnTo>
                <a:lnTo>
                  <a:pt x="0" y="5"/>
                </a:lnTo>
                <a:lnTo>
                  <a:pt x="6" y="5"/>
                </a:lnTo>
                <a:lnTo>
                  <a:pt x="10" y="1"/>
                </a:lnTo>
                <a:lnTo>
                  <a:pt x="13" y="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" name="Freeform 206"/>
          <p:cNvSpPr>
            <a:spLocks/>
          </p:cNvSpPr>
          <p:nvPr/>
        </p:nvSpPr>
        <p:spPr bwMode="auto">
          <a:xfrm>
            <a:off x="5524500" y="4508500"/>
            <a:ext cx="4763" cy="6350"/>
          </a:xfrm>
          <a:custGeom>
            <a:avLst/>
            <a:gdLst>
              <a:gd name="T0" fmla="*/ 2147483647 w 14"/>
              <a:gd name="T1" fmla="*/ 0 h 17"/>
              <a:gd name="T2" fmla="*/ 2147483647 w 14"/>
              <a:gd name="T3" fmla="*/ 2147483647 h 17"/>
              <a:gd name="T4" fmla="*/ 2147483647 w 14"/>
              <a:gd name="T5" fmla="*/ 2147483647 h 17"/>
              <a:gd name="T6" fmla="*/ 2147483647 w 14"/>
              <a:gd name="T7" fmla="*/ 2147483647 h 17"/>
              <a:gd name="T8" fmla="*/ 2147483647 w 14"/>
              <a:gd name="T9" fmla="*/ 2147483647 h 17"/>
              <a:gd name="T10" fmla="*/ 2147483647 w 14"/>
              <a:gd name="T11" fmla="*/ 2147483647 h 17"/>
              <a:gd name="T12" fmla="*/ 2147483647 w 14"/>
              <a:gd name="T13" fmla="*/ 2147483647 h 17"/>
              <a:gd name="T14" fmla="*/ 0 w 14"/>
              <a:gd name="T15" fmla="*/ 2147483647 h 17"/>
              <a:gd name="T16" fmla="*/ 0 w 14"/>
              <a:gd name="T17" fmla="*/ 2147483647 h 17"/>
              <a:gd name="T18" fmla="*/ 2147483647 w 14"/>
              <a:gd name="T19" fmla="*/ 2147483647 h 17"/>
              <a:gd name="T20" fmla="*/ 2147483647 w 14"/>
              <a:gd name="T21" fmla="*/ 2147483647 h 17"/>
              <a:gd name="T22" fmla="*/ 2147483647 w 14"/>
              <a:gd name="T23" fmla="*/ 0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"/>
              <a:gd name="T37" fmla="*/ 0 h 17"/>
              <a:gd name="T38" fmla="*/ 14 w 14"/>
              <a:gd name="T39" fmla="*/ 17 h 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" h="17">
                <a:moveTo>
                  <a:pt x="13" y="0"/>
                </a:moveTo>
                <a:lnTo>
                  <a:pt x="14" y="3"/>
                </a:lnTo>
                <a:lnTo>
                  <a:pt x="14" y="13"/>
                </a:lnTo>
                <a:lnTo>
                  <a:pt x="13" y="17"/>
                </a:lnTo>
                <a:lnTo>
                  <a:pt x="10" y="14"/>
                </a:lnTo>
                <a:lnTo>
                  <a:pt x="8" y="10"/>
                </a:lnTo>
                <a:lnTo>
                  <a:pt x="5" y="8"/>
                </a:lnTo>
                <a:lnTo>
                  <a:pt x="0" y="8"/>
                </a:lnTo>
                <a:lnTo>
                  <a:pt x="0" y="5"/>
                </a:lnTo>
                <a:lnTo>
                  <a:pt x="6" y="5"/>
                </a:lnTo>
                <a:lnTo>
                  <a:pt x="10" y="1"/>
                </a:lnTo>
                <a:lnTo>
                  <a:pt x="13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" name="Freeform 207"/>
          <p:cNvSpPr>
            <a:spLocks/>
          </p:cNvSpPr>
          <p:nvPr/>
        </p:nvSpPr>
        <p:spPr bwMode="auto">
          <a:xfrm>
            <a:off x="5541963" y="4522788"/>
            <a:ext cx="3175" cy="6350"/>
          </a:xfrm>
          <a:custGeom>
            <a:avLst/>
            <a:gdLst>
              <a:gd name="T0" fmla="*/ 2147483647 w 10"/>
              <a:gd name="T1" fmla="*/ 2147483647 h 16"/>
              <a:gd name="T2" fmla="*/ 2147483647 w 10"/>
              <a:gd name="T3" fmla="*/ 2147483647 h 16"/>
              <a:gd name="T4" fmla="*/ 2147483647 w 10"/>
              <a:gd name="T5" fmla="*/ 2147483647 h 16"/>
              <a:gd name="T6" fmla="*/ 2147483647 w 10"/>
              <a:gd name="T7" fmla="*/ 2147483647 h 16"/>
              <a:gd name="T8" fmla="*/ 2147483647 w 10"/>
              <a:gd name="T9" fmla="*/ 2147483647 h 16"/>
              <a:gd name="T10" fmla="*/ 2147483647 w 10"/>
              <a:gd name="T11" fmla="*/ 2147483647 h 16"/>
              <a:gd name="T12" fmla="*/ 2147483647 w 10"/>
              <a:gd name="T13" fmla="*/ 2147483647 h 16"/>
              <a:gd name="T14" fmla="*/ 2147483647 w 10"/>
              <a:gd name="T15" fmla="*/ 2147483647 h 16"/>
              <a:gd name="T16" fmla="*/ 0 w 10"/>
              <a:gd name="T17" fmla="*/ 2147483647 h 16"/>
              <a:gd name="T18" fmla="*/ 0 w 10"/>
              <a:gd name="T19" fmla="*/ 0 h 16"/>
              <a:gd name="T20" fmla="*/ 2147483647 w 10"/>
              <a:gd name="T21" fmla="*/ 0 h 16"/>
              <a:gd name="T22" fmla="*/ 2147483647 w 10"/>
              <a:gd name="T23" fmla="*/ 2147483647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"/>
              <a:gd name="T37" fmla="*/ 0 h 16"/>
              <a:gd name="T38" fmla="*/ 10 w 10"/>
              <a:gd name="T39" fmla="*/ 16 h 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" h="16">
                <a:moveTo>
                  <a:pt x="10" y="4"/>
                </a:moveTo>
                <a:lnTo>
                  <a:pt x="8" y="10"/>
                </a:lnTo>
                <a:lnTo>
                  <a:pt x="10" y="12"/>
                </a:lnTo>
                <a:lnTo>
                  <a:pt x="8" y="15"/>
                </a:lnTo>
                <a:lnTo>
                  <a:pt x="6" y="16"/>
                </a:lnTo>
                <a:lnTo>
                  <a:pt x="2" y="15"/>
                </a:lnTo>
                <a:lnTo>
                  <a:pt x="2" y="9"/>
                </a:lnTo>
                <a:lnTo>
                  <a:pt x="2" y="5"/>
                </a:lnTo>
                <a:lnTo>
                  <a:pt x="0" y="2"/>
                </a:lnTo>
                <a:lnTo>
                  <a:pt x="0" y="0"/>
                </a:lnTo>
                <a:lnTo>
                  <a:pt x="3" y="0"/>
                </a:lnTo>
                <a:lnTo>
                  <a:pt x="10" y="4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" name="Freeform 208"/>
          <p:cNvSpPr>
            <a:spLocks/>
          </p:cNvSpPr>
          <p:nvPr/>
        </p:nvSpPr>
        <p:spPr bwMode="auto">
          <a:xfrm>
            <a:off x="5541963" y="4522788"/>
            <a:ext cx="3175" cy="6350"/>
          </a:xfrm>
          <a:custGeom>
            <a:avLst/>
            <a:gdLst>
              <a:gd name="T0" fmla="*/ 2147483647 w 10"/>
              <a:gd name="T1" fmla="*/ 2147483647 h 16"/>
              <a:gd name="T2" fmla="*/ 2147483647 w 10"/>
              <a:gd name="T3" fmla="*/ 2147483647 h 16"/>
              <a:gd name="T4" fmla="*/ 2147483647 w 10"/>
              <a:gd name="T5" fmla="*/ 2147483647 h 16"/>
              <a:gd name="T6" fmla="*/ 2147483647 w 10"/>
              <a:gd name="T7" fmla="*/ 2147483647 h 16"/>
              <a:gd name="T8" fmla="*/ 2147483647 w 10"/>
              <a:gd name="T9" fmla="*/ 2147483647 h 16"/>
              <a:gd name="T10" fmla="*/ 2147483647 w 10"/>
              <a:gd name="T11" fmla="*/ 2147483647 h 16"/>
              <a:gd name="T12" fmla="*/ 2147483647 w 10"/>
              <a:gd name="T13" fmla="*/ 2147483647 h 16"/>
              <a:gd name="T14" fmla="*/ 2147483647 w 10"/>
              <a:gd name="T15" fmla="*/ 2147483647 h 16"/>
              <a:gd name="T16" fmla="*/ 0 w 10"/>
              <a:gd name="T17" fmla="*/ 2147483647 h 16"/>
              <a:gd name="T18" fmla="*/ 0 w 10"/>
              <a:gd name="T19" fmla="*/ 0 h 16"/>
              <a:gd name="T20" fmla="*/ 2147483647 w 10"/>
              <a:gd name="T21" fmla="*/ 0 h 16"/>
              <a:gd name="T22" fmla="*/ 2147483647 w 10"/>
              <a:gd name="T23" fmla="*/ 2147483647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"/>
              <a:gd name="T37" fmla="*/ 0 h 16"/>
              <a:gd name="T38" fmla="*/ 10 w 10"/>
              <a:gd name="T39" fmla="*/ 16 h 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" h="16">
                <a:moveTo>
                  <a:pt x="10" y="4"/>
                </a:moveTo>
                <a:lnTo>
                  <a:pt x="8" y="10"/>
                </a:lnTo>
                <a:lnTo>
                  <a:pt x="10" y="12"/>
                </a:lnTo>
                <a:lnTo>
                  <a:pt x="8" y="15"/>
                </a:lnTo>
                <a:lnTo>
                  <a:pt x="6" y="16"/>
                </a:lnTo>
                <a:lnTo>
                  <a:pt x="2" y="15"/>
                </a:lnTo>
                <a:lnTo>
                  <a:pt x="2" y="9"/>
                </a:lnTo>
                <a:lnTo>
                  <a:pt x="2" y="5"/>
                </a:lnTo>
                <a:lnTo>
                  <a:pt x="0" y="2"/>
                </a:lnTo>
                <a:lnTo>
                  <a:pt x="0" y="0"/>
                </a:lnTo>
                <a:lnTo>
                  <a:pt x="3" y="0"/>
                </a:lnTo>
                <a:lnTo>
                  <a:pt x="10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" name="Freeform 209"/>
          <p:cNvSpPr>
            <a:spLocks/>
          </p:cNvSpPr>
          <p:nvPr/>
        </p:nvSpPr>
        <p:spPr bwMode="auto">
          <a:xfrm>
            <a:off x="4171950" y="3989388"/>
            <a:ext cx="4763" cy="3175"/>
          </a:xfrm>
          <a:custGeom>
            <a:avLst/>
            <a:gdLst>
              <a:gd name="T0" fmla="*/ 2147483647 w 14"/>
              <a:gd name="T1" fmla="*/ 2147483647 h 11"/>
              <a:gd name="T2" fmla="*/ 2147483647 w 14"/>
              <a:gd name="T3" fmla="*/ 0 h 11"/>
              <a:gd name="T4" fmla="*/ 0 w 14"/>
              <a:gd name="T5" fmla="*/ 2147483647 h 11"/>
              <a:gd name="T6" fmla="*/ 2147483647 w 14"/>
              <a:gd name="T7" fmla="*/ 2147483647 h 11"/>
              <a:gd name="T8" fmla="*/ 2147483647 w 14"/>
              <a:gd name="T9" fmla="*/ 2147483647 h 11"/>
              <a:gd name="T10" fmla="*/ 2147483647 w 14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11"/>
              <a:gd name="T20" fmla="*/ 14 w 14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11">
                <a:moveTo>
                  <a:pt x="14" y="2"/>
                </a:moveTo>
                <a:lnTo>
                  <a:pt x="8" y="0"/>
                </a:lnTo>
                <a:lnTo>
                  <a:pt x="0" y="4"/>
                </a:lnTo>
                <a:lnTo>
                  <a:pt x="2" y="11"/>
                </a:lnTo>
                <a:lnTo>
                  <a:pt x="11" y="6"/>
                </a:lnTo>
                <a:lnTo>
                  <a:pt x="14" y="2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" name="Freeform 210"/>
          <p:cNvSpPr>
            <a:spLocks/>
          </p:cNvSpPr>
          <p:nvPr/>
        </p:nvSpPr>
        <p:spPr bwMode="auto">
          <a:xfrm>
            <a:off x="4171950" y="3989388"/>
            <a:ext cx="4763" cy="3175"/>
          </a:xfrm>
          <a:custGeom>
            <a:avLst/>
            <a:gdLst>
              <a:gd name="T0" fmla="*/ 2147483647 w 14"/>
              <a:gd name="T1" fmla="*/ 2147483647 h 11"/>
              <a:gd name="T2" fmla="*/ 2147483647 w 14"/>
              <a:gd name="T3" fmla="*/ 0 h 11"/>
              <a:gd name="T4" fmla="*/ 0 w 14"/>
              <a:gd name="T5" fmla="*/ 2147483647 h 11"/>
              <a:gd name="T6" fmla="*/ 2147483647 w 14"/>
              <a:gd name="T7" fmla="*/ 2147483647 h 11"/>
              <a:gd name="T8" fmla="*/ 2147483647 w 14"/>
              <a:gd name="T9" fmla="*/ 2147483647 h 11"/>
              <a:gd name="T10" fmla="*/ 2147483647 w 14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11"/>
              <a:gd name="T20" fmla="*/ 14 w 14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11">
                <a:moveTo>
                  <a:pt x="14" y="2"/>
                </a:moveTo>
                <a:lnTo>
                  <a:pt x="8" y="0"/>
                </a:lnTo>
                <a:lnTo>
                  <a:pt x="0" y="4"/>
                </a:lnTo>
                <a:lnTo>
                  <a:pt x="2" y="11"/>
                </a:lnTo>
                <a:lnTo>
                  <a:pt x="11" y="6"/>
                </a:lnTo>
                <a:lnTo>
                  <a:pt x="14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" name="Freeform 211"/>
          <p:cNvSpPr>
            <a:spLocks/>
          </p:cNvSpPr>
          <p:nvPr/>
        </p:nvSpPr>
        <p:spPr bwMode="auto">
          <a:xfrm>
            <a:off x="4721225" y="4151313"/>
            <a:ext cx="11113" cy="12700"/>
          </a:xfrm>
          <a:custGeom>
            <a:avLst/>
            <a:gdLst>
              <a:gd name="T0" fmla="*/ 2147483647 w 25"/>
              <a:gd name="T1" fmla="*/ 2147483647 h 32"/>
              <a:gd name="T2" fmla="*/ 2147483647 w 25"/>
              <a:gd name="T3" fmla="*/ 2147483647 h 32"/>
              <a:gd name="T4" fmla="*/ 2147483647 w 25"/>
              <a:gd name="T5" fmla="*/ 2147483647 h 32"/>
              <a:gd name="T6" fmla="*/ 2147483647 w 25"/>
              <a:gd name="T7" fmla="*/ 2147483647 h 32"/>
              <a:gd name="T8" fmla="*/ 2147483647 w 25"/>
              <a:gd name="T9" fmla="*/ 2147483647 h 32"/>
              <a:gd name="T10" fmla="*/ 2147483647 w 25"/>
              <a:gd name="T11" fmla="*/ 2147483647 h 32"/>
              <a:gd name="T12" fmla="*/ 0 w 25"/>
              <a:gd name="T13" fmla="*/ 2147483647 h 32"/>
              <a:gd name="T14" fmla="*/ 0 w 25"/>
              <a:gd name="T15" fmla="*/ 2147483647 h 32"/>
              <a:gd name="T16" fmla="*/ 2147483647 w 25"/>
              <a:gd name="T17" fmla="*/ 0 h 32"/>
              <a:gd name="T18" fmla="*/ 2147483647 w 25"/>
              <a:gd name="T19" fmla="*/ 0 h 32"/>
              <a:gd name="T20" fmla="*/ 2147483647 w 25"/>
              <a:gd name="T21" fmla="*/ 2147483647 h 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"/>
              <a:gd name="T34" fmla="*/ 0 h 32"/>
              <a:gd name="T35" fmla="*/ 25 w 25"/>
              <a:gd name="T36" fmla="*/ 32 h 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" h="32">
                <a:moveTo>
                  <a:pt x="25" y="9"/>
                </a:moveTo>
                <a:lnTo>
                  <a:pt x="25" y="17"/>
                </a:lnTo>
                <a:lnTo>
                  <a:pt x="20" y="28"/>
                </a:lnTo>
                <a:lnTo>
                  <a:pt x="17" y="30"/>
                </a:lnTo>
                <a:lnTo>
                  <a:pt x="13" y="32"/>
                </a:lnTo>
                <a:lnTo>
                  <a:pt x="5" y="32"/>
                </a:lnTo>
                <a:lnTo>
                  <a:pt x="0" y="27"/>
                </a:lnTo>
                <a:lnTo>
                  <a:pt x="0" y="22"/>
                </a:lnTo>
                <a:lnTo>
                  <a:pt x="10" y="0"/>
                </a:lnTo>
                <a:lnTo>
                  <a:pt x="16" y="0"/>
                </a:lnTo>
                <a:lnTo>
                  <a:pt x="25" y="9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" name="Freeform 212"/>
          <p:cNvSpPr>
            <a:spLocks/>
          </p:cNvSpPr>
          <p:nvPr/>
        </p:nvSpPr>
        <p:spPr bwMode="auto">
          <a:xfrm>
            <a:off x="4721225" y="4151313"/>
            <a:ext cx="11113" cy="12700"/>
          </a:xfrm>
          <a:custGeom>
            <a:avLst/>
            <a:gdLst>
              <a:gd name="T0" fmla="*/ 2147483647 w 25"/>
              <a:gd name="T1" fmla="*/ 2147483647 h 32"/>
              <a:gd name="T2" fmla="*/ 2147483647 w 25"/>
              <a:gd name="T3" fmla="*/ 2147483647 h 32"/>
              <a:gd name="T4" fmla="*/ 2147483647 w 25"/>
              <a:gd name="T5" fmla="*/ 2147483647 h 32"/>
              <a:gd name="T6" fmla="*/ 2147483647 w 25"/>
              <a:gd name="T7" fmla="*/ 2147483647 h 32"/>
              <a:gd name="T8" fmla="*/ 2147483647 w 25"/>
              <a:gd name="T9" fmla="*/ 2147483647 h 32"/>
              <a:gd name="T10" fmla="*/ 2147483647 w 25"/>
              <a:gd name="T11" fmla="*/ 2147483647 h 32"/>
              <a:gd name="T12" fmla="*/ 0 w 25"/>
              <a:gd name="T13" fmla="*/ 2147483647 h 32"/>
              <a:gd name="T14" fmla="*/ 0 w 25"/>
              <a:gd name="T15" fmla="*/ 2147483647 h 32"/>
              <a:gd name="T16" fmla="*/ 2147483647 w 25"/>
              <a:gd name="T17" fmla="*/ 0 h 32"/>
              <a:gd name="T18" fmla="*/ 2147483647 w 25"/>
              <a:gd name="T19" fmla="*/ 0 h 32"/>
              <a:gd name="T20" fmla="*/ 2147483647 w 25"/>
              <a:gd name="T21" fmla="*/ 2147483647 h 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"/>
              <a:gd name="T34" fmla="*/ 0 h 32"/>
              <a:gd name="T35" fmla="*/ 25 w 25"/>
              <a:gd name="T36" fmla="*/ 32 h 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" h="32">
                <a:moveTo>
                  <a:pt x="25" y="9"/>
                </a:moveTo>
                <a:lnTo>
                  <a:pt x="25" y="17"/>
                </a:lnTo>
                <a:lnTo>
                  <a:pt x="20" y="28"/>
                </a:lnTo>
                <a:lnTo>
                  <a:pt x="17" y="30"/>
                </a:lnTo>
                <a:lnTo>
                  <a:pt x="13" y="32"/>
                </a:lnTo>
                <a:lnTo>
                  <a:pt x="5" y="32"/>
                </a:lnTo>
                <a:lnTo>
                  <a:pt x="0" y="27"/>
                </a:lnTo>
                <a:lnTo>
                  <a:pt x="0" y="22"/>
                </a:lnTo>
                <a:lnTo>
                  <a:pt x="10" y="0"/>
                </a:lnTo>
                <a:lnTo>
                  <a:pt x="16" y="0"/>
                </a:lnTo>
                <a:lnTo>
                  <a:pt x="25" y="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" name="Freeform 213"/>
          <p:cNvSpPr>
            <a:spLocks/>
          </p:cNvSpPr>
          <p:nvPr/>
        </p:nvSpPr>
        <p:spPr bwMode="auto">
          <a:xfrm>
            <a:off x="4657725" y="4268788"/>
            <a:ext cx="1588" cy="1587"/>
          </a:xfrm>
          <a:custGeom>
            <a:avLst/>
            <a:gdLst>
              <a:gd name="T0" fmla="*/ 0 w 5"/>
              <a:gd name="T1" fmla="*/ 0 h 6"/>
              <a:gd name="T2" fmla="*/ 2147483647 w 5"/>
              <a:gd name="T3" fmla="*/ 0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w 5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0" y="0"/>
                </a:moveTo>
                <a:lnTo>
                  <a:pt x="3" y="0"/>
                </a:lnTo>
                <a:lnTo>
                  <a:pt x="4" y="3"/>
                </a:lnTo>
                <a:lnTo>
                  <a:pt x="5" y="6"/>
                </a:lnTo>
                <a:lnTo>
                  <a:pt x="2" y="5"/>
                </a:lnTo>
                <a:lnTo>
                  <a:pt x="0" y="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6" name="Freeform 214"/>
          <p:cNvSpPr>
            <a:spLocks/>
          </p:cNvSpPr>
          <p:nvPr/>
        </p:nvSpPr>
        <p:spPr bwMode="auto">
          <a:xfrm>
            <a:off x="4657725" y="4268788"/>
            <a:ext cx="1588" cy="1587"/>
          </a:xfrm>
          <a:custGeom>
            <a:avLst/>
            <a:gdLst>
              <a:gd name="T0" fmla="*/ 0 w 5"/>
              <a:gd name="T1" fmla="*/ 0 h 6"/>
              <a:gd name="T2" fmla="*/ 2147483647 w 5"/>
              <a:gd name="T3" fmla="*/ 0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w 5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0" y="0"/>
                </a:moveTo>
                <a:lnTo>
                  <a:pt x="3" y="0"/>
                </a:lnTo>
                <a:lnTo>
                  <a:pt x="4" y="3"/>
                </a:lnTo>
                <a:lnTo>
                  <a:pt x="5" y="6"/>
                </a:lnTo>
                <a:lnTo>
                  <a:pt x="2" y="5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" name="Freeform 215"/>
          <p:cNvSpPr>
            <a:spLocks/>
          </p:cNvSpPr>
          <p:nvPr/>
        </p:nvSpPr>
        <p:spPr bwMode="auto">
          <a:xfrm>
            <a:off x="5426075" y="3873500"/>
            <a:ext cx="3175" cy="4763"/>
          </a:xfrm>
          <a:custGeom>
            <a:avLst/>
            <a:gdLst>
              <a:gd name="T0" fmla="*/ 2147483647 w 9"/>
              <a:gd name="T1" fmla="*/ 2147483647 h 10"/>
              <a:gd name="T2" fmla="*/ 2147483647 w 9"/>
              <a:gd name="T3" fmla="*/ 2147483647 h 10"/>
              <a:gd name="T4" fmla="*/ 2147483647 w 9"/>
              <a:gd name="T5" fmla="*/ 2147483647 h 10"/>
              <a:gd name="T6" fmla="*/ 0 w 9"/>
              <a:gd name="T7" fmla="*/ 2147483647 h 10"/>
              <a:gd name="T8" fmla="*/ 0 w 9"/>
              <a:gd name="T9" fmla="*/ 2147483647 h 10"/>
              <a:gd name="T10" fmla="*/ 2147483647 w 9"/>
              <a:gd name="T11" fmla="*/ 2147483647 h 10"/>
              <a:gd name="T12" fmla="*/ 2147483647 w 9"/>
              <a:gd name="T13" fmla="*/ 2147483647 h 10"/>
              <a:gd name="T14" fmla="*/ 2147483647 w 9"/>
              <a:gd name="T15" fmla="*/ 2147483647 h 10"/>
              <a:gd name="T16" fmla="*/ 2147483647 w 9"/>
              <a:gd name="T17" fmla="*/ 2147483647 h 10"/>
              <a:gd name="T18" fmla="*/ 2147483647 w 9"/>
              <a:gd name="T19" fmla="*/ 2147483647 h 10"/>
              <a:gd name="T20" fmla="*/ 2147483647 w 9"/>
              <a:gd name="T21" fmla="*/ 0 h 10"/>
              <a:gd name="T22" fmla="*/ 2147483647 w 9"/>
              <a:gd name="T23" fmla="*/ 2147483647 h 10"/>
              <a:gd name="T24" fmla="*/ 2147483647 w 9"/>
              <a:gd name="T25" fmla="*/ 2147483647 h 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"/>
              <a:gd name="T40" fmla="*/ 0 h 10"/>
              <a:gd name="T41" fmla="*/ 9 w 9"/>
              <a:gd name="T42" fmla="*/ 10 h 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" h="10">
                <a:moveTo>
                  <a:pt x="4" y="4"/>
                </a:moveTo>
                <a:lnTo>
                  <a:pt x="5" y="5"/>
                </a:lnTo>
                <a:lnTo>
                  <a:pt x="4" y="5"/>
                </a:lnTo>
                <a:lnTo>
                  <a:pt x="0" y="5"/>
                </a:lnTo>
                <a:lnTo>
                  <a:pt x="0" y="8"/>
                </a:lnTo>
                <a:lnTo>
                  <a:pt x="2" y="9"/>
                </a:lnTo>
                <a:lnTo>
                  <a:pt x="6" y="10"/>
                </a:lnTo>
                <a:lnTo>
                  <a:pt x="7" y="10"/>
                </a:lnTo>
                <a:lnTo>
                  <a:pt x="9" y="8"/>
                </a:lnTo>
                <a:lnTo>
                  <a:pt x="6" y="2"/>
                </a:lnTo>
                <a:lnTo>
                  <a:pt x="4" y="0"/>
                </a:lnTo>
                <a:lnTo>
                  <a:pt x="4" y="2"/>
                </a:lnTo>
                <a:lnTo>
                  <a:pt x="4" y="4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" name="Freeform 216"/>
          <p:cNvSpPr>
            <a:spLocks/>
          </p:cNvSpPr>
          <p:nvPr/>
        </p:nvSpPr>
        <p:spPr bwMode="auto">
          <a:xfrm>
            <a:off x="5426075" y="3873500"/>
            <a:ext cx="3175" cy="4763"/>
          </a:xfrm>
          <a:custGeom>
            <a:avLst/>
            <a:gdLst>
              <a:gd name="T0" fmla="*/ 2147483647 w 9"/>
              <a:gd name="T1" fmla="*/ 2147483647 h 10"/>
              <a:gd name="T2" fmla="*/ 2147483647 w 9"/>
              <a:gd name="T3" fmla="*/ 2147483647 h 10"/>
              <a:gd name="T4" fmla="*/ 2147483647 w 9"/>
              <a:gd name="T5" fmla="*/ 2147483647 h 10"/>
              <a:gd name="T6" fmla="*/ 0 w 9"/>
              <a:gd name="T7" fmla="*/ 2147483647 h 10"/>
              <a:gd name="T8" fmla="*/ 0 w 9"/>
              <a:gd name="T9" fmla="*/ 2147483647 h 10"/>
              <a:gd name="T10" fmla="*/ 2147483647 w 9"/>
              <a:gd name="T11" fmla="*/ 2147483647 h 10"/>
              <a:gd name="T12" fmla="*/ 2147483647 w 9"/>
              <a:gd name="T13" fmla="*/ 2147483647 h 10"/>
              <a:gd name="T14" fmla="*/ 2147483647 w 9"/>
              <a:gd name="T15" fmla="*/ 2147483647 h 10"/>
              <a:gd name="T16" fmla="*/ 2147483647 w 9"/>
              <a:gd name="T17" fmla="*/ 2147483647 h 10"/>
              <a:gd name="T18" fmla="*/ 2147483647 w 9"/>
              <a:gd name="T19" fmla="*/ 2147483647 h 10"/>
              <a:gd name="T20" fmla="*/ 2147483647 w 9"/>
              <a:gd name="T21" fmla="*/ 0 h 10"/>
              <a:gd name="T22" fmla="*/ 2147483647 w 9"/>
              <a:gd name="T23" fmla="*/ 2147483647 h 10"/>
              <a:gd name="T24" fmla="*/ 2147483647 w 9"/>
              <a:gd name="T25" fmla="*/ 2147483647 h 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"/>
              <a:gd name="T40" fmla="*/ 0 h 10"/>
              <a:gd name="T41" fmla="*/ 9 w 9"/>
              <a:gd name="T42" fmla="*/ 10 h 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" h="10">
                <a:moveTo>
                  <a:pt x="4" y="4"/>
                </a:moveTo>
                <a:lnTo>
                  <a:pt x="5" y="5"/>
                </a:lnTo>
                <a:lnTo>
                  <a:pt x="4" y="5"/>
                </a:lnTo>
                <a:lnTo>
                  <a:pt x="0" y="5"/>
                </a:lnTo>
                <a:lnTo>
                  <a:pt x="0" y="8"/>
                </a:lnTo>
                <a:lnTo>
                  <a:pt x="2" y="9"/>
                </a:lnTo>
                <a:lnTo>
                  <a:pt x="6" y="10"/>
                </a:lnTo>
                <a:lnTo>
                  <a:pt x="7" y="10"/>
                </a:lnTo>
                <a:lnTo>
                  <a:pt x="9" y="8"/>
                </a:lnTo>
                <a:lnTo>
                  <a:pt x="6" y="2"/>
                </a:lnTo>
                <a:lnTo>
                  <a:pt x="4" y="0"/>
                </a:lnTo>
                <a:lnTo>
                  <a:pt x="4" y="2"/>
                </a:lnTo>
                <a:lnTo>
                  <a:pt x="4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" name="Freeform 217"/>
          <p:cNvSpPr>
            <a:spLocks/>
          </p:cNvSpPr>
          <p:nvPr/>
        </p:nvSpPr>
        <p:spPr bwMode="auto">
          <a:xfrm>
            <a:off x="5424488" y="3879850"/>
            <a:ext cx="11112" cy="7938"/>
          </a:xfrm>
          <a:custGeom>
            <a:avLst/>
            <a:gdLst>
              <a:gd name="T0" fmla="*/ 2147483647 w 29"/>
              <a:gd name="T1" fmla="*/ 2147483647 h 18"/>
              <a:gd name="T2" fmla="*/ 2147483647 w 29"/>
              <a:gd name="T3" fmla="*/ 2147483647 h 18"/>
              <a:gd name="T4" fmla="*/ 2147483647 w 29"/>
              <a:gd name="T5" fmla="*/ 2147483647 h 18"/>
              <a:gd name="T6" fmla="*/ 2147483647 w 29"/>
              <a:gd name="T7" fmla="*/ 2147483647 h 18"/>
              <a:gd name="T8" fmla="*/ 2147483647 w 29"/>
              <a:gd name="T9" fmla="*/ 2147483647 h 18"/>
              <a:gd name="T10" fmla="*/ 2147483647 w 29"/>
              <a:gd name="T11" fmla="*/ 0 h 18"/>
              <a:gd name="T12" fmla="*/ 2147483647 w 29"/>
              <a:gd name="T13" fmla="*/ 0 h 18"/>
              <a:gd name="T14" fmla="*/ 2147483647 w 29"/>
              <a:gd name="T15" fmla="*/ 2147483647 h 18"/>
              <a:gd name="T16" fmla="*/ 0 w 29"/>
              <a:gd name="T17" fmla="*/ 2147483647 h 18"/>
              <a:gd name="T18" fmla="*/ 0 w 29"/>
              <a:gd name="T19" fmla="*/ 2147483647 h 18"/>
              <a:gd name="T20" fmla="*/ 2147483647 w 29"/>
              <a:gd name="T21" fmla="*/ 2147483647 h 18"/>
              <a:gd name="T22" fmla="*/ 2147483647 w 29"/>
              <a:gd name="T23" fmla="*/ 2147483647 h 18"/>
              <a:gd name="T24" fmla="*/ 2147483647 w 29"/>
              <a:gd name="T25" fmla="*/ 2147483647 h 18"/>
              <a:gd name="T26" fmla="*/ 2147483647 w 29"/>
              <a:gd name="T27" fmla="*/ 2147483647 h 18"/>
              <a:gd name="T28" fmla="*/ 2147483647 w 29"/>
              <a:gd name="T29" fmla="*/ 2147483647 h 18"/>
              <a:gd name="T30" fmla="*/ 2147483647 w 29"/>
              <a:gd name="T31" fmla="*/ 2147483647 h 18"/>
              <a:gd name="T32" fmla="*/ 2147483647 w 29"/>
              <a:gd name="T33" fmla="*/ 2147483647 h 18"/>
              <a:gd name="T34" fmla="*/ 2147483647 w 29"/>
              <a:gd name="T35" fmla="*/ 2147483647 h 18"/>
              <a:gd name="T36" fmla="*/ 2147483647 w 29"/>
              <a:gd name="T37" fmla="*/ 2147483647 h 18"/>
              <a:gd name="T38" fmla="*/ 2147483647 w 29"/>
              <a:gd name="T39" fmla="*/ 2147483647 h 18"/>
              <a:gd name="T40" fmla="*/ 2147483647 w 29"/>
              <a:gd name="T41" fmla="*/ 2147483647 h 18"/>
              <a:gd name="T42" fmla="*/ 2147483647 w 29"/>
              <a:gd name="T43" fmla="*/ 2147483647 h 18"/>
              <a:gd name="T44" fmla="*/ 2147483647 w 29"/>
              <a:gd name="T45" fmla="*/ 2147483647 h 18"/>
              <a:gd name="T46" fmla="*/ 2147483647 w 29"/>
              <a:gd name="T47" fmla="*/ 2147483647 h 1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9"/>
              <a:gd name="T73" fmla="*/ 0 h 18"/>
              <a:gd name="T74" fmla="*/ 29 w 29"/>
              <a:gd name="T75" fmla="*/ 18 h 1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9" h="18">
                <a:moveTo>
                  <a:pt x="19" y="11"/>
                </a:moveTo>
                <a:lnTo>
                  <a:pt x="19" y="13"/>
                </a:lnTo>
                <a:lnTo>
                  <a:pt x="18" y="14"/>
                </a:lnTo>
                <a:lnTo>
                  <a:pt x="16" y="13"/>
                </a:lnTo>
                <a:lnTo>
                  <a:pt x="14" y="4"/>
                </a:lnTo>
                <a:lnTo>
                  <a:pt x="10" y="0"/>
                </a:lnTo>
                <a:lnTo>
                  <a:pt x="8" y="0"/>
                </a:lnTo>
                <a:lnTo>
                  <a:pt x="5" y="3"/>
                </a:lnTo>
                <a:lnTo>
                  <a:pt x="0" y="4"/>
                </a:lnTo>
                <a:lnTo>
                  <a:pt x="0" y="5"/>
                </a:lnTo>
                <a:lnTo>
                  <a:pt x="6" y="5"/>
                </a:lnTo>
                <a:lnTo>
                  <a:pt x="8" y="7"/>
                </a:lnTo>
                <a:lnTo>
                  <a:pt x="9" y="12"/>
                </a:lnTo>
                <a:lnTo>
                  <a:pt x="6" y="13"/>
                </a:lnTo>
                <a:lnTo>
                  <a:pt x="4" y="12"/>
                </a:lnTo>
                <a:lnTo>
                  <a:pt x="8" y="16"/>
                </a:lnTo>
                <a:lnTo>
                  <a:pt x="28" y="18"/>
                </a:lnTo>
                <a:lnTo>
                  <a:pt x="29" y="16"/>
                </a:lnTo>
                <a:lnTo>
                  <a:pt x="28" y="14"/>
                </a:lnTo>
                <a:lnTo>
                  <a:pt x="24" y="12"/>
                </a:lnTo>
                <a:lnTo>
                  <a:pt x="23" y="9"/>
                </a:lnTo>
                <a:lnTo>
                  <a:pt x="20" y="9"/>
                </a:lnTo>
                <a:lnTo>
                  <a:pt x="19" y="11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" name="Freeform 218"/>
          <p:cNvSpPr>
            <a:spLocks/>
          </p:cNvSpPr>
          <p:nvPr/>
        </p:nvSpPr>
        <p:spPr bwMode="auto">
          <a:xfrm>
            <a:off x="5424488" y="3879850"/>
            <a:ext cx="11112" cy="7938"/>
          </a:xfrm>
          <a:custGeom>
            <a:avLst/>
            <a:gdLst>
              <a:gd name="T0" fmla="*/ 2147483647 w 29"/>
              <a:gd name="T1" fmla="*/ 2147483647 h 18"/>
              <a:gd name="T2" fmla="*/ 2147483647 w 29"/>
              <a:gd name="T3" fmla="*/ 2147483647 h 18"/>
              <a:gd name="T4" fmla="*/ 2147483647 w 29"/>
              <a:gd name="T5" fmla="*/ 2147483647 h 18"/>
              <a:gd name="T6" fmla="*/ 2147483647 w 29"/>
              <a:gd name="T7" fmla="*/ 2147483647 h 18"/>
              <a:gd name="T8" fmla="*/ 2147483647 w 29"/>
              <a:gd name="T9" fmla="*/ 2147483647 h 18"/>
              <a:gd name="T10" fmla="*/ 2147483647 w 29"/>
              <a:gd name="T11" fmla="*/ 0 h 18"/>
              <a:gd name="T12" fmla="*/ 2147483647 w 29"/>
              <a:gd name="T13" fmla="*/ 0 h 18"/>
              <a:gd name="T14" fmla="*/ 2147483647 w 29"/>
              <a:gd name="T15" fmla="*/ 2147483647 h 18"/>
              <a:gd name="T16" fmla="*/ 0 w 29"/>
              <a:gd name="T17" fmla="*/ 2147483647 h 18"/>
              <a:gd name="T18" fmla="*/ 0 w 29"/>
              <a:gd name="T19" fmla="*/ 2147483647 h 18"/>
              <a:gd name="T20" fmla="*/ 2147483647 w 29"/>
              <a:gd name="T21" fmla="*/ 2147483647 h 18"/>
              <a:gd name="T22" fmla="*/ 2147483647 w 29"/>
              <a:gd name="T23" fmla="*/ 2147483647 h 18"/>
              <a:gd name="T24" fmla="*/ 2147483647 w 29"/>
              <a:gd name="T25" fmla="*/ 2147483647 h 18"/>
              <a:gd name="T26" fmla="*/ 2147483647 w 29"/>
              <a:gd name="T27" fmla="*/ 2147483647 h 18"/>
              <a:gd name="T28" fmla="*/ 2147483647 w 29"/>
              <a:gd name="T29" fmla="*/ 2147483647 h 18"/>
              <a:gd name="T30" fmla="*/ 2147483647 w 29"/>
              <a:gd name="T31" fmla="*/ 2147483647 h 18"/>
              <a:gd name="T32" fmla="*/ 2147483647 w 29"/>
              <a:gd name="T33" fmla="*/ 2147483647 h 18"/>
              <a:gd name="T34" fmla="*/ 2147483647 w 29"/>
              <a:gd name="T35" fmla="*/ 2147483647 h 18"/>
              <a:gd name="T36" fmla="*/ 2147483647 w 29"/>
              <a:gd name="T37" fmla="*/ 2147483647 h 18"/>
              <a:gd name="T38" fmla="*/ 2147483647 w 29"/>
              <a:gd name="T39" fmla="*/ 2147483647 h 18"/>
              <a:gd name="T40" fmla="*/ 2147483647 w 29"/>
              <a:gd name="T41" fmla="*/ 2147483647 h 18"/>
              <a:gd name="T42" fmla="*/ 2147483647 w 29"/>
              <a:gd name="T43" fmla="*/ 2147483647 h 18"/>
              <a:gd name="T44" fmla="*/ 2147483647 w 29"/>
              <a:gd name="T45" fmla="*/ 2147483647 h 18"/>
              <a:gd name="T46" fmla="*/ 2147483647 w 29"/>
              <a:gd name="T47" fmla="*/ 2147483647 h 1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9"/>
              <a:gd name="T73" fmla="*/ 0 h 18"/>
              <a:gd name="T74" fmla="*/ 29 w 29"/>
              <a:gd name="T75" fmla="*/ 18 h 1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9" h="18">
                <a:moveTo>
                  <a:pt x="19" y="11"/>
                </a:moveTo>
                <a:lnTo>
                  <a:pt x="19" y="13"/>
                </a:lnTo>
                <a:lnTo>
                  <a:pt x="18" y="14"/>
                </a:lnTo>
                <a:lnTo>
                  <a:pt x="16" y="13"/>
                </a:lnTo>
                <a:lnTo>
                  <a:pt x="14" y="4"/>
                </a:lnTo>
                <a:lnTo>
                  <a:pt x="10" y="0"/>
                </a:lnTo>
                <a:lnTo>
                  <a:pt x="8" y="0"/>
                </a:lnTo>
                <a:lnTo>
                  <a:pt x="5" y="3"/>
                </a:lnTo>
                <a:lnTo>
                  <a:pt x="0" y="4"/>
                </a:lnTo>
                <a:lnTo>
                  <a:pt x="0" y="5"/>
                </a:lnTo>
                <a:lnTo>
                  <a:pt x="6" y="5"/>
                </a:lnTo>
                <a:lnTo>
                  <a:pt x="8" y="7"/>
                </a:lnTo>
                <a:lnTo>
                  <a:pt x="9" y="12"/>
                </a:lnTo>
                <a:lnTo>
                  <a:pt x="6" y="13"/>
                </a:lnTo>
                <a:lnTo>
                  <a:pt x="4" y="12"/>
                </a:lnTo>
                <a:lnTo>
                  <a:pt x="8" y="16"/>
                </a:lnTo>
                <a:lnTo>
                  <a:pt x="28" y="18"/>
                </a:lnTo>
                <a:lnTo>
                  <a:pt x="29" y="16"/>
                </a:lnTo>
                <a:lnTo>
                  <a:pt x="28" y="14"/>
                </a:lnTo>
                <a:lnTo>
                  <a:pt x="24" y="12"/>
                </a:lnTo>
                <a:lnTo>
                  <a:pt x="23" y="9"/>
                </a:lnTo>
                <a:lnTo>
                  <a:pt x="20" y="9"/>
                </a:lnTo>
                <a:lnTo>
                  <a:pt x="19" y="1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" name="Freeform 219"/>
          <p:cNvSpPr>
            <a:spLocks/>
          </p:cNvSpPr>
          <p:nvPr/>
        </p:nvSpPr>
        <p:spPr bwMode="auto">
          <a:xfrm>
            <a:off x="5568950" y="4448175"/>
            <a:ext cx="6350" cy="1588"/>
          </a:xfrm>
          <a:custGeom>
            <a:avLst/>
            <a:gdLst>
              <a:gd name="T0" fmla="*/ 2147483647 w 16"/>
              <a:gd name="T1" fmla="*/ 2147483647 h 5"/>
              <a:gd name="T2" fmla="*/ 2147483647 w 16"/>
              <a:gd name="T3" fmla="*/ 0 h 5"/>
              <a:gd name="T4" fmla="*/ 2147483647 w 16"/>
              <a:gd name="T5" fmla="*/ 0 h 5"/>
              <a:gd name="T6" fmla="*/ 0 w 16"/>
              <a:gd name="T7" fmla="*/ 2147483647 h 5"/>
              <a:gd name="T8" fmla="*/ 2147483647 w 16"/>
              <a:gd name="T9" fmla="*/ 2147483647 h 5"/>
              <a:gd name="T10" fmla="*/ 2147483647 w 16"/>
              <a:gd name="T11" fmla="*/ 0 h 5"/>
              <a:gd name="T12" fmla="*/ 2147483647 w 16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5"/>
              <a:gd name="T23" fmla="*/ 16 w 16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5">
                <a:moveTo>
                  <a:pt x="8" y="2"/>
                </a:moveTo>
                <a:lnTo>
                  <a:pt x="11" y="0"/>
                </a:lnTo>
                <a:lnTo>
                  <a:pt x="3" y="0"/>
                </a:lnTo>
                <a:lnTo>
                  <a:pt x="0" y="5"/>
                </a:lnTo>
                <a:lnTo>
                  <a:pt x="8" y="5"/>
                </a:lnTo>
                <a:lnTo>
                  <a:pt x="16" y="0"/>
                </a:lnTo>
                <a:lnTo>
                  <a:pt x="8" y="2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" name="Freeform 220"/>
          <p:cNvSpPr>
            <a:spLocks/>
          </p:cNvSpPr>
          <p:nvPr/>
        </p:nvSpPr>
        <p:spPr bwMode="auto">
          <a:xfrm>
            <a:off x="5568950" y="4448175"/>
            <a:ext cx="6350" cy="1588"/>
          </a:xfrm>
          <a:custGeom>
            <a:avLst/>
            <a:gdLst>
              <a:gd name="T0" fmla="*/ 2147483647 w 16"/>
              <a:gd name="T1" fmla="*/ 2147483647 h 5"/>
              <a:gd name="T2" fmla="*/ 2147483647 w 16"/>
              <a:gd name="T3" fmla="*/ 0 h 5"/>
              <a:gd name="T4" fmla="*/ 2147483647 w 16"/>
              <a:gd name="T5" fmla="*/ 0 h 5"/>
              <a:gd name="T6" fmla="*/ 0 w 16"/>
              <a:gd name="T7" fmla="*/ 2147483647 h 5"/>
              <a:gd name="T8" fmla="*/ 2147483647 w 16"/>
              <a:gd name="T9" fmla="*/ 2147483647 h 5"/>
              <a:gd name="T10" fmla="*/ 2147483647 w 16"/>
              <a:gd name="T11" fmla="*/ 0 h 5"/>
              <a:gd name="T12" fmla="*/ 2147483647 w 16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5"/>
              <a:gd name="T23" fmla="*/ 16 w 16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5">
                <a:moveTo>
                  <a:pt x="8" y="2"/>
                </a:moveTo>
                <a:lnTo>
                  <a:pt x="11" y="0"/>
                </a:lnTo>
                <a:lnTo>
                  <a:pt x="3" y="0"/>
                </a:lnTo>
                <a:lnTo>
                  <a:pt x="0" y="5"/>
                </a:lnTo>
                <a:lnTo>
                  <a:pt x="8" y="5"/>
                </a:lnTo>
                <a:lnTo>
                  <a:pt x="16" y="0"/>
                </a:lnTo>
                <a:lnTo>
                  <a:pt x="8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" name="Freeform 221"/>
          <p:cNvSpPr>
            <a:spLocks/>
          </p:cNvSpPr>
          <p:nvPr/>
        </p:nvSpPr>
        <p:spPr bwMode="auto">
          <a:xfrm>
            <a:off x="4832350" y="3702050"/>
            <a:ext cx="238125" cy="369888"/>
          </a:xfrm>
          <a:custGeom>
            <a:avLst/>
            <a:gdLst>
              <a:gd name="T0" fmla="*/ 2147483647 w 604"/>
              <a:gd name="T1" fmla="*/ 2147483647 h 930"/>
              <a:gd name="T2" fmla="*/ 2147483647 w 604"/>
              <a:gd name="T3" fmla="*/ 2147483647 h 930"/>
              <a:gd name="T4" fmla="*/ 2147483647 w 604"/>
              <a:gd name="T5" fmla="*/ 2147483647 h 930"/>
              <a:gd name="T6" fmla="*/ 2147483647 w 604"/>
              <a:gd name="T7" fmla="*/ 2147483647 h 930"/>
              <a:gd name="T8" fmla="*/ 2147483647 w 604"/>
              <a:gd name="T9" fmla="*/ 2147483647 h 930"/>
              <a:gd name="T10" fmla="*/ 2147483647 w 604"/>
              <a:gd name="T11" fmla="*/ 2147483647 h 930"/>
              <a:gd name="T12" fmla="*/ 0 w 604"/>
              <a:gd name="T13" fmla="*/ 2147483647 h 930"/>
              <a:gd name="T14" fmla="*/ 2147483647 w 604"/>
              <a:gd name="T15" fmla="*/ 2147483647 h 930"/>
              <a:gd name="T16" fmla="*/ 2147483647 w 604"/>
              <a:gd name="T17" fmla="*/ 2147483647 h 930"/>
              <a:gd name="T18" fmla="*/ 2147483647 w 604"/>
              <a:gd name="T19" fmla="*/ 2147483647 h 930"/>
              <a:gd name="T20" fmla="*/ 2147483647 w 604"/>
              <a:gd name="T21" fmla="*/ 2147483647 h 930"/>
              <a:gd name="T22" fmla="*/ 2147483647 w 604"/>
              <a:gd name="T23" fmla="*/ 2147483647 h 930"/>
              <a:gd name="T24" fmla="*/ 2147483647 w 604"/>
              <a:gd name="T25" fmla="*/ 2147483647 h 930"/>
              <a:gd name="T26" fmla="*/ 2147483647 w 604"/>
              <a:gd name="T27" fmla="*/ 2147483647 h 930"/>
              <a:gd name="T28" fmla="*/ 2147483647 w 604"/>
              <a:gd name="T29" fmla="*/ 2147483647 h 930"/>
              <a:gd name="T30" fmla="*/ 2147483647 w 604"/>
              <a:gd name="T31" fmla="*/ 2147483647 h 930"/>
              <a:gd name="T32" fmla="*/ 2147483647 w 604"/>
              <a:gd name="T33" fmla="*/ 2147483647 h 930"/>
              <a:gd name="T34" fmla="*/ 2147483647 w 604"/>
              <a:gd name="T35" fmla="*/ 2147483647 h 930"/>
              <a:gd name="T36" fmla="*/ 2147483647 w 604"/>
              <a:gd name="T37" fmla="*/ 2147483647 h 930"/>
              <a:gd name="T38" fmla="*/ 2147483647 w 604"/>
              <a:gd name="T39" fmla="*/ 2147483647 h 930"/>
              <a:gd name="T40" fmla="*/ 2147483647 w 604"/>
              <a:gd name="T41" fmla="*/ 2147483647 h 930"/>
              <a:gd name="T42" fmla="*/ 2147483647 w 604"/>
              <a:gd name="T43" fmla="*/ 2147483647 h 930"/>
              <a:gd name="T44" fmla="*/ 2147483647 w 604"/>
              <a:gd name="T45" fmla="*/ 2147483647 h 930"/>
              <a:gd name="T46" fmla="*/ 2147483647 w 604"/>
              <a:gd name="T47" fmla="*/ 2147483647 h 930"/>
              <a:gd name="T48" fmla="*/ 2147483647 w 604"/>
              <a:gd name="T49" fmla="*/ 2147483647 h 930"/>
              <a:gd name="T50" fmla="*/ 2147483647 w 604"/>
              <a:gd name="T51" fmla="*/ 2147483647 h 930"/>
              <a:gd name="T52" fmla="*/ 2147483647 w 604"/>
              <a:gd name="T53" fmla="*/ 2147483647 h 930"/>
              <a:gd name="T54" fmla="*/ 2147483647 w 604"/>
              <a:gd name="T55" fmla="*/ 2147483647 h 930"/>
              <a:gd name="T56" fmla="*/ 2147483647 w 604"/>
              <a:gd name="T57" fmla="*/ 2147483647 h 930"/>
              <a:gd name="T58" fmla="*/ 2147483647 w 604"/>
              <a:gd name="T59" fmla="*/ 2147483647 h 930"/>
              <a:gd name="T60" fmla="*/ 2147483647 w 604"/>
              <a:gd name="T61" fmla="*/ 2147483647 h 930"/>
              <a:gd name="T62" fmla="*/ 2147483647 w 604"/>
              <a:gd name="T63" fmla="*/ 2147483647 h 930"/>
              <a:gd name="T64" fmla="*/ 2147483647 w 604"/>
              <a:gd name="T65" fmla="*/ 2147483647 h 930"/>
              <a:gd name="T66" fmla="*/ 2147483647 w 604"/>
              <a:gd name="T67" fmla="*/ 2147483647 h 930"/>
              <a:gd name="T68" fmla="*/ 2147483647 w 604"/>
              <a:gd name="T69" fmla="*/ 2147483647 h 930"/>
              <a:gd name="T70" fmla="*/ 2147483647 w 604"/>
              <a:gd name="T71" fmla="*/ 2147483647 h 930"/>
              <a:gd name="T72" fmla="*/ 2147483647 w 604"/>
              <a:gd name="T73" fmla="*/ 2147483647 h 930"/>
              <a:gd name="T74" fmla="*/ 2147483647 w 604"/>
              <a:gd name="T75" fmla="*/ 2147483647 h 930"/>
              <a:gd name="T76" fmla="*/ 2147483647 w 604"/>
              <a:gd name="T77" fmla="*/ 2147483647 h 930"/>
              <a:gd name="T78" fmla="*/ 2147483647 w 604"/>
              <a:gd name="T79" fmla="*/ 2147483647 h 930"/>
              <a:gd name="T80" fmla="*/ 2147483647 w 604"/>
              <a:gd name="T81" fmla="*/ 2147483647 h 930"/>
              <a:gd name="T82" fmla="*/ 2147483647 w 604"/>
              <a:gd name="T83" fmla="*/ 2147483647 h 930"/>
              <a:gd name="T84" fmla="*/ 2147483647 w 604"/>
              <a:gd name="T85" fmla="*/ 2147483647 h 930"/>
              <a:gd name="T86" fmla="*/ 2147483647 w 604"/>
              <a:gd name="T87" fmla="*/ 2147483647 h 930"/>
              <a:gd name="T88" fmla="*/ 2147483647 w 604"/>
              <a:gd name="T89" fmla="*/ 2147483647 h 930"/>
              <a:gd name="T90" fmla="*/ 2147483647 w 604"/>
              <a:gd name="T91" fmla="*/ 2147483647 h 930"/>
              <a:gd name="T92" fmla="*/ 2147483647 w 604"/>
              <a:gd name="T93" fmla="*/ 2147483647 h 930"/>
              <a:gd name="T94" fmla="*/ 2147483647 w 604"/>
              <a:gd name="T95" fmla="*/ 2147483647 h 930"/>
              <a:gd name="T96" fmla="*/ 2147483647 w 604"/>
              <a:gd name="T97" fmla="*/ 2147483647 h 930"/>
              <a:gd name="T98" fmla="*/ 2147483647 w 604"/>
              <a:gd name="T99" fmla="*/ 2147483647 h 930"/>
              <a:gd name="T100" fmla="*/ 2147483647 w 604"/>
              <a:gd name="T101" fmla="*/ 2147483647 h 930"/>
              <a:gd name="T102" fmla="*/ 2147483647 w 604"/>
              <a:gd name="T103" fmla="*/ 2147483647 h 930"/>
              <a:gd name="T104" fmla="*/ 2147483647 w 604"/>
              <a:gd name="T105" fmla="*/ 2147483647 h 930"/>
              <a:gd name="T106" fmla="*/ 2147483647 w 604"/>
              <a:gd name="T107" fmla="*/ 2147483647 h 930"/>
              <a:gd name="T108" fmla="*/ 2147483647 w 604"/>
              <a:gd name="T109" fmla="*/ 2147483647 h 930"/>
              <a:gd name="T110" fmla="*/ 2147483647 w 604"/>
              <a:gd name="T111" fmla="*/ 2147483647 h 930"/>
              <a:gd name="T112" fmla="*/ 2147483647 w 604"/>
              <a:gd name="T113" fmla="*/ 2147483647 h 930"/>
              <a:gd name="T114" fmla="*/ 2147483647 w 604"/>
              <a:gd name="T115" fmla="*/ 2147483647 h 930"/>
              <a:gd name="T116" fmla="*/ 2147483647 w 604"/>
              <a:gd name="T117" fmla="*/ 2147483647 h 930"/>
              <a:gd name="T118" fmla="*/ 2147483647 w 604"/>
              <a:gd name="T119" fmla="*/ 2147483647 h 930"/>
              <a:gd name="T120" fmla="*/ 2147483647 w 604"/>
              <a:gd name="T121" fmla="*/ 0 h 930"/>
              <a:gd name="T122" fmla="*/ 2147483647 w 604"/>
              <a:gd name="T123" fmla="*/ 2147483647 h 93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04"/>
              <a:gd name="T187" fmla="*/ 0 h 930"/>
              <a:gd name="T188" fmla="*/ 604 w 604"/>
              <a:gd name="T189" fmla="*/ 930 h 93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04" h="930">
                <a:moveTo>
                  <a:pt x="93" y="108"/>
                </a:moveTo>
                <a:lnTo>
                  <a:pt x="101" y="123"/>
                </a:lnTo>
                <a:lnTo>
                  <a:pt x="101" y="127"/>
                </a:lnTo>
                <a:lnTo>
                  <a:pt x="108" y="146"/>
                </a:lnTo>
                <a:lnTo>
                  <a:pt x="118" y="159"/>
                </a:lnTo>
                <a:lnTo>
                  <a:pt x="149" y="177"/>
                </a:lnTo>
                <a:lnTo>
                  <a:pt x="134" y="202"/>
                </a:lnTo>
                <a:lnTo>
                  <a:pt x="113" y="385"/>
                </a:lnTo>
                <a:lnTo>
                  <a:pt x="18" y="492"/>
                </a:lnTo>
                <a:lnTo>
                  <a:pt x="18" y="503"/>
                </a:lnTo>
                <a:lnTo>
                  <a:pt x="12" y="506"/>
                </a:lnTo>
                <a:lnTo>
                  <a:pt x="13" y="516"/>
                </a:lnTo>
                <a:lnTo>
                  <a:pt x="4" y="517"/>
                </a:lnTo>
                <a:lnTo>
                  <a:pt x="0" y="522"/>
                </a:lnTo>
                <a:lnTo>
                  <a:pt x="2" y="534"/>
                </a:lnTo>
                <a:lnTo>
                  <a:pt x="18" y="539"/>
                </a:lnTo>
                <a:lnTo>
                  <a:pt x="23" y="545"/>
                </a:lnTo>
                <a:lnTo>
                  <a:pt x="30" y="549"/>
                </a:lnTo>
                <a:lnTo>
                  <a:pt x="37" y="558"/>
                </a:lnTo>
                <a:lnTo>
                  <a:pt x="41" y="579"/>
                </a:lnTo>
                <a:lnTo>
                  <a:pt x="58" y="583"/>
                </a:lnTo>
                <a:lnTo>
                  <a:pt x="70" y="580"/>
                </a:lnTo>
                <a:lnTo>
                  <a:pt x="84" y="586"/>
                </a:lnTo>
                <a:lnTo>
                  <a:pt x="92" y="583"/>
                </a:lnTo>
                <a:lnTo>
                  <a:pt x="99" y="598"/>
                </a:lnTo>
                <a:lnTo>
                  <a:pt x="97" y="603"/>
                </a:lnTo>
                <a:lnTo>
                  <a:pt x="94" y="611"/>
                </a:lnTo>
                <a:lnTo>
                  <a:pt x="85" y="620"/>
                </a:lnTo>
                <a:lnTo>
                  <a:pt x="69" y="624"/>
                </a:lnTo>
                <a:lnTo>
                  <a:pt x="72" y="629"/>
                </a:lnTo>
                <a:lnTo>
                  <a:pt x="78" y="658"/>
                </a:lnTo>
                <a:lnTo>
                  <a:pt x="87" y="674"/>
                </a:lnTo>
                <a:lnTo>
                  <a:pt x="82" y="727"/>
                </a:lnTo>
                <a:lnTo>
                  <a:pt x="106" y="768"/>
                </a:lnTo>
                <a:lnTo>
                  <a:pt x="110" y="784"/>
                </a:lnTo>
                <a:lnTo>
                  <a:pt x="108" y="786"/>
                </a:lnTo>
                <a:lnTo>
                  <a:pt x="105" y="789"/>
                </a:lnTo>
                <a:lnTo>
                  <a:pt x="68" y="782"/>
                </a:lnTo>
                <a:lnTo>
                  <a:pt x="49" y="785"/>
                </a:lnTo>
                <a:lnTo>
                  <a:pt x="45" y="788"/>
                </a:lnTo>
                <a:lnTo>
                  <a:pt x="41" y="794"/>
                </a:lnTo>
                <a:lnTo>
                  <a:pt x="40" y="809"/>
                </a:lnTo>
                <a:lnTo>
                  <a:pt x="42" y="821"/>
                </a:lnTo>
                <a:lnTo>
                  <a:pt x="52" y="836"/>
                </a:lnTo>
                <a:lnTo>
                  <a:pt x="60" y="842"/>
                </a:lnTo>
                <a:lnTo>
                  <a:pt x="82" y="848"/>
                </a:lnTo>
                <a:lnTo>
                  <a:pt x="85" y="851"/>
                </a:lnTo>
                <a:lnTo>
                  <a:pt x="110" y="929"/>
                </a:lnTo>
                <a:lnTo>
                  <a:pt x="112" y="930"/>
                </a:lnTo>
                <a:lnTo>
                  <a:pt x="116" y="927"/>
                </a:lnTo>
                <a:lnTo>
                  <a:pt x="136" y="926"/>
                </a:lnTo>
                <a:lnTo>
                  <a:pt x="143" y="927"/>
                </a:lnTo>
                <a:lnTo>
                  <a:pt x="148" y="927"/>
                </a:lnTo>
                <a:lnTo>
                  <a:pt x="158" y="918"/>
                </a:lnTo>
                <a:lnTo>
                  <a:pt x="172" y="916"/>
                </a:lnTo>
                <a:lnTo>
                  <a:pt x="173" y="909"/>
                </a:lnTo>
                <a:lnTo>
                  <a:pt x="177" y="908"/>
                </a:lnTo>
                <a:lnTo>
                  <a:pt x="179" y="907"/>
                </a:lnTo>
                <a:lnTo>
                  <a:pt x="183" y="907"/>
                </a:lnTo>
                <a:lnTo>
                  <a:pt x="185" y="907"/>
                </a:lnTo>
                <a:lnTo>
                  <a:pt x="188" y="913"/>
                </a:lnTo>
                <a:lnTo>
                  <a:pt x="192" y="916"/>
                </a:lnTo>
                <a:lnTo>
                  <a:pt x="200" y="923"/>
                </a:lnTo>
                <a:lnTo>
                  <a:pt x="204" y="922"/>
                </a:lnTo>
                <a:lnTo>
                  <a:pt x="205" y="917"/>
                </a:lnTo>
                <a:lnTo>
                  <a:pt x="220" y="913"/>
                </a:lnTo>
                <a:lnTo>
                  <a:pt x="229" y="907"/>
                </a:lnTo>
                <a:lnTo>
                  <a:pt x="251" y="898"/>
                </a:lnTo>
                <a:lnTo>
                  <a:pt x="266" y="899"/>
                </a:lnTo>
                <a:lnTo>
                  <a:pt x="273" y="894"/>
                </a:lnTo>
                <a:lnTo>
                  <a:pt x="299" y="894"/>
                </a:lnTo>
                <a:lnTo>
                  <a:pt x="300" y="894"/>
                </a:lnTo>
                <a:lnTo>
                  <a:pt x="301" y="888"/>
                </a:lnTo>
                <a:lnTo>
                  <a:pt x="304" y="884"/>
                </a:lnTo>
                <a:lnTo>
                  <a:pt x="309" y="884"/>
                </a:lnTo>
                <a:lnTo>
                  <a:pt x="314" y="880"/>
                </a:lnTo>
                <a:lnTo>
                  <a:pt x="317" y="873"/>
                </a:lnTo>
                <a:lnTo>
                  <a:pt x="322" y="869"/>
                </a:lnTo>
                <a:lnTo>
                  <a:pt x="324" y="864"/>
                </a:lnTo>
                <a:lnTo>
                  <a:pt x="322" y="857"/>
                </a:lnTo>
                <a:lnTo>
                  <a:pt x="315" y="852"/>
                </a:lnTo>
                <a:lnTo>
                  <a:pt x="315" y="850"/>
                </a:lnTo>
                <a:lnTo>
                  <a:pt x="317" y="845"/>
                </a:lnTo>
                <a:lnTo>
                  <a:pt x="388" y="833"/>
                </a:lnTo>
                <a:lnTo>
                  <a:pt x="393" y="836"/>
                </a:lnTo>
                <a:lnTo>
                  <a:pt x="404" y="829"/>
                </a:lnTo>
                <a:lnTo>
                  <a:pt x="409" y="822"/>
                </a:lnTo>
                <a:lnTo>
                  <a:pt x="428" y="814"/>
                </a:lnTo>
                <a:lnTo>
                  <a:pt x="431" y="810"/>
                </a:lnTo>
                <a:lnTo>
                  <a:pt x="436" y="800"/>
                </a:lnTo>
                <a:lnTo>
                  <a:pt x="453" y="784"/>
                </a:lnTo>
                <a:lnTo>
                  <a:pt x="456" y="782"/>
                </a:lnTo>
                <a:lnTo>
                  <a:pt x="461" y="780"/>
                </a:lnTo>
                <a:lnTo>
                  <a:pt x="468" y="770"/>
                </a:lnTo>
                <a:lnTo>
                  <a:pt x="474" y="767"/>
                </a:lnTo>
                <a:lnTo>
                  <a:pt x="474" y="752"/>
                </a:lnTo>
                <a:lnTo>
                  <a:pt x="479" y="739"/>
                </a:lnTo>
                <a:lnTo>
                  <a:pt x="486" y="734"/>
                </a:lnTo>
                <a:lnTo>
                  <a:pt x="538" y="720"/>
                </a:lnTo>
                <a:lnTo>
                  <a:pt x="535" y="702"/>
                </a:lnTo>
                <a:lnTo>
                  <a:pt x="531" y="699"/>
                </a:lnTo>
                <a:lnTo>
                  <a:pt x="525" y="694"/>
                </a:lnTo>
                <a:lnTo>
                  <a:pt x="524" y="692"/>
                </a:lnTo>
                <a:lnTo>
                  <a:pt x="506" y="641"/>
                </a:lnTo>
                <a:lnTo>
                  <a:pt x="507" y="625"/>
                </a:lnTo>
                <a:lnTo>
                  <a:pt x="486" y="630"/>
                </a:lnTo>
                <a:lnTo>
                  <a:pt x="482" y="630"/>
                </a:lnTo>
                <a:lnTo>
                  <a:pt x="483" y="608"/>
                </a:lnTo>
                <a:lnTo>
                  <a:pt x="492" y="588"/>
                </a:lnTo>
                <a:lnTo>
                  <a:pt x="494" y="563"/>
                </a:lnTo>
                <a:lnTo>
                  <a:pt x="497" y="559"/>
                </a:lnTo>
                <a:lnTo>
                  <a:pt x="505" y="554"/>
                </a:lnTo>
                <a:lnTo>
                  <a:pt x="506" y="553"/>
                </a:lnTo>
                <a:lnTo>
                  <a:pt x="507" y="547"/>
                </a:lnTo>
                <a:lnTo>
                  <a:pt x="506" y="526"/>
                </a:lnTo>
                <a:lnTo>
                  <a:pt x="539" y="479"/>
                </a:lnTo>
                <a:lnTo>
                  <a:pt x="543" y="459"/>
                </a:lnTo>
                <a:lnTo>
                  <a:pt x="544" y="456"/>
                </a:lnTo>
                <a:lnTo>
                  <a:pt x="602" y="452"/>
                </a:lnTo>
                <a:lnTo>
                  <a:pt x="604" y="234"/>
                </a:lnTo>
                <a:lnTo>
                  <a:pt x="593" y="232"/>
                </a:lnTo>
                <a:lnTo>
                  <a:pt x="150" y="0"/>
                </a:lnTo>
                <a:lnTo>
                  <a:pt x="93" y="20"/>
                </a:lnTo>
                <a:lnTo>
                  <a:pt x="93" y="10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4" name="Freeform 222"/>
          <p:cNvSpPr>
            <a:spLocks/>
          </p:cNvSpPr>
          <p:nvPr/>
        </p:nvSpPr>
        <p:spPr bwMode="auto">
          <a:xfrm>
            <a:off x="4832350" y="3702050"/>
            <a:ext cx="238125" cy="369888"/>
          </a:xfrm>
          <a:custGeom>
            <a:avLst/>
            <a:gdLst>
              <a:gd name="T0" fmla="*/ 2147483647 w 604"/>
              <a:gd name="T1" fmla="*/ 2147483647 h 930"/>
              <a:gd name="T2" fmla="*/ 2147483647 w 604"/>
              <a:gd name="T3" fmla="*/ 2147483647 h 930"/>
              <a:gd name="T4" fmla="*/ 2147483647 w 604"/>
              <a:gd name="T5" fmla="*/ 2147483647 h 930"/>
              <a:gd name="T6" fmla="*/ 2147483647 w 604"/>
              <a:gd name="T7" fmla="*/ 2147483647 h 930"/>
              <a:gd name="T8" fmla="*/ 2147483647 w 604"/>
              <a:gd name="T9" fmla="*/ 2147483647 h 930"/>
              <a:gd name="T10" fmla="*/ 2147483647 w 604"/>
              <a:gd name="T11" fmla="*/ 2147483647 h 930"/>
              <a:gd name="T12" fmla="*/ 0 w 604"/>
              <a:gd name="T13" fmla="*/ 2147483647 h 930"/>
              <a:gd name="T14" fmla="*/ 2147483647 w 604"/>
              <a:gd name="T15" fmla="*/ 2147483647 h 930"/>
              <a:gd name="T16" fmla="*/ 2147483647 w 604"/>
              <a:gd name="T17" fmla="*/ 2147483647 h 930"/>
              <a:gd name="T18" fmla="*/ 2147483647 w 604"/>
              <a:gd name="T19" fmla="*/ 2147483647 h 930"/>
              <a:gd name="T20" fmla="*/ 2147483647 w 604"/>
              <a:gd name="T21" fmla="*/ 2147483647 h 930"/>
              <a:gd name="T22" fmla="*/ 2147483647 w 604"/>
              <a:gd name="T23" fmla="*/ 2147483647 h 930"/>
              <a:gd name="T24" fmla="*/ 2147483647 w 604"/>
              <a:gd name="T25" fmla="*/ 2147483647 h 930"/>
              <a:gd name="T26" fmla="*/ 2147483647 w 604"/>
              <a:gd name="T27" fmla="*/ 2147483647 h 930"/>
              <a:gd name="T28" fmla="*/ 2147483647 w 604"/>
              <a:gd name="T29" fmla="*/ 2147483647 h 930"/>
              <a:gd name="T30" fmla="*/ 2147483647 w 604"/>
              <a:gd name="T31" fmla="*/ 2147483647 h 930"/>
              <a:gd name="T32" fmla="*/ 2147483647 w 604"/>
              <a:gd name="T33" fmla="*/ 2147483647 h 930"/>
              <a:gd name="T34" fmla="*/ 2147483647 w 604"/>
              <a:gd name="T35" fmla="*/ 2147483647 h 930"/>
              <a:gd name="T36" fmla="*/ 2147483647 w 604"/>
              <a:gd name="T37" fmla="*/ 2147483647 h 930"/>
              <a:gd name="T38" fmla="*/ 2147483647 w 604"/>
              <a:gd name="T39" fmla="*/ 2147483647 h 930"/>
              <a:gd name="T40" fmla="*/ 2147483647 w 604"/>
              <a:gd name="T41" fmla="*/ 2147483647 h 930"/>
              <a:gd name="T42" fmla="*/ 2147483647 w 604"/>
              <a:gd name="T43" fmla="*/ 2147483647 h 930"/>
              <a:gd name="T44" fmla="*/ 2147483647 w 604"/>
              <a:gd name="T45" fmla="*/ 2147483647 h 930"/>
              <a:gd name="T46" fmla="*/ 2147483647 w 604"/>
              <a:gd name="T47" fmla="*/ 2147483647 h 930"/>
              <a:gd name="T48" fmla="*/ 2147483647 w 604"/>
              <a:gd name="T49" fmla="*/ 2147483647 h 930"/>
              <a:gd name="T50" fmla="*/ 2147483647 w 604"/>
              <a:gd name="T51" fmla="*/ 2147483647 h 930"/>
              <a:gd name="T52" fmla="*/ 2147483647 w 604"/>
              <a:gd name="T53" fmla="*/ 2147483647 h 930"/>
              <a:gd name="T54" fmla="*/ 2147483647 w 604"/>
              <a:gd name="T55" fmla="*/ 2147483647 h 930"/>
              <a:gd name="T56" fmla="*/ 2147483647 w 604"/>
              <a:gd name="T57" fmla="*/ 2147483647 h 930"/>
              <a:gd name="T58" fmla="*/ 2147483647 w 604"/>
              <a:gd name="T59" fmla="*/ 2147483647 h 930"/>
              <a:gd name="T60" fmla="*/ 2147483647 w 604"/>
              <a:gd name="T61" fmla="*/ 2147483647 h 930"/>
              <a:gd name="T62" fmla="*/ 2147483647 w 604"/>
              <a:gd name="T63" fmla="*/ 2147483647 h 930"/>
              <a:gd name="T64" fmla="*/ 2147483647 w 604"/>
              <a:gd name="T65" fmla="*/ 2147483647 h 930"/>
              <a:gd name="T66" fmla="*/ 2147483647 w 604"/>
              <a:gd name="T67" fmla="*/ 2147483647 h 930"/>
              <a:gd name="T68" fmla="*/ 2147483647 w 604"/>
              <a:gd name="T69" fmla="*/ 2147483647 h 930"/>
              <a:gd name="T70" fmla="*/ 2147483647 w 604"/>
              <a:gd name="T71" fmla="*/ 2147483647 h 930"/>
              <a:gd name="T72" fmla="*/ 2147483647 w 604"/>
              <a:gd name="T73" fmla="*/ 2147483647 h 930"/>
              <a:gd name="T74" fmla="*/ 2147483647 w 604"/>
              <a:gd name="T75" fmla="*/ 2147483647 h 930"/>
              <a:gd name="T76" fmla="*/ 2147483647 w 604"/>
              <a:gd name="T77" fmla="*/ 2147483647 h 930"/>
              <a:gd name="T78" fmla="*/ 2147483647 w 604"/>
              <a:gd name="T79" fmla="*/ 2147483647 h 930"/>
              <a:gd name="T80" fmla="*/ 2147483647 w 604"/>
              <a:gd name="T81" fmla="*/ 2147483647 h 930"/>
              <a:gd name="T82" fmla="*/ 2147483647 w 604"/>
              <a:gd name="T83" fmla="*/ 2147483647 h 930"/>
              <a:gd name="T84" fmla="*/ 2147483647 w 604"/>
              <a:gd name="T85" fmla="*/ 2147483647 h 930"/>
              <a:gd name="T86" fmla="*/ 2147483647 w 604"/>
              <a:gd name="T87" fmla="*/ 2147483647 h 930"/>
              <a:gd name="T88" fmla="*/ 2147483647 w 604"/>
              <a:gd name="T89" fmla="*/ 2147483647 h 930"/>
              <a:gd name="T90" fmla="*/ 2147483647 w 604"/>
              <a:gd name="T91" fmla="*/ 2147483647 h 930"/>
              <a:gd name="T92" fmla="*/ 2147483647 w 604"/>
              <a:gd name="T93" fmla="*/ 2147483647 h 930"/>
              <a:gd name="T94" fmla="*/ 2147483647 w 604"/>
              <a:gd name="T95" fmla="*/ 2147483647 h 930"/>
              <a:gd name="T96" fmla="*/ 2147483647 w 604"/>
              <a:gd name="T97" fmla="*/ 2147483647 h 930"/>
              <a:gd name="T98" fmla="*/ 2147483647 w 604"/>
              <a:gd name="T99" fmla="*/ 2147483647 h 930"/>
              <a:gd name="T100" fmla="*/ 2147483647 w 604"/>
              <a:gd name="T101" fmla="*/ 2147483647 h 930"/>
              <a:gd name="T102" fmla="*/ 2147483647 w 604"/>
              <a:gd name="T103" fmla="*/ 2147483647 h 930"/>
              <a:gd name="T104" fmla="*/ 2147483647 w 604"/>
              <a:gd name="T105" fmla="*/ 2147483647 h 930"/>
              <a:gd name="T106" fmla="*/ 2147483647 w 604"/>
              <a:gd name="T107" fmla="*/ 2147483647 h 930"/>
              <a:gd name="T108" fmla="*/ 2147483647 w 604"/>
              <a:gd name="T109" fmla="*/ 2147483647 h 930"/>
              <a:gd name="T110" fmla="*/ 2147483647 w 604"/>
              <a:gd name="T111" fmla="*/ 2147483647 h 930"/>
              <a:gd name="T112" fmla="*/ 2147483647 w 604"/>
              <a:gd name="T113" fmla="*/ 2147483647 h 930"/>
              <a:gd name="T114" fmla="*/ 2147483647 w 604"/>
              <a:gd name="T115" fmla="*/ 2147483647 h 930"/>
              <a:gd name="T116" fmla="*/ 2147483647 w 604"/>
              <a:gd name="T117" fmla="*/ 2147483647 h 930"/>
              <a:gd name="T118" fmla="*/ 2147483647 w 604"/>
              <a:gd name="T119" fmla="*/ 2147483647 h 930"/>
              <a:gd name="T120" fmla="*/ 2147483647 w 604"/>
              <a:gd name="T121" fmla="*/ 0 h 930"/>
              <a:gd name="T122" fmla="*/ 2147483647 w 604"/>
              <a:gd name="T123" fmla="*/ 2147483647 h 93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04"/>
              <a:gd name="T187" fmla="*/ 0 h 930"/>
              <a:gd name="T188" fmla="*/ 604 w 604"/>
              <a:gd name="T189" fmla="*/ 930 h 93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04" h="930">
                <a:moveTo>
                  <a:pt x="93" y="108"/>
                </a:moveTo>
                <a:lnTo>
                  <a:pt x="101" y="123"/>
                </a:lnTo>
                <a:lnTo>
                  <a:pt x="101" y="127"/>
                </a:lnTo>
                <a:lnTo>
                  <a:pt x="108" y="146"/>
                </a:lnTo>
                <a:lnTo>
                  <a:pt x="118" y="159"/>
                </a:lnTo>
                <a:lnTo>
                  <a:pt x="149" y="177"/>
                </a:lnTo>
                <a:lnTo>
                  <a:pt x="134" y="202"/>
                </a:lnTo>
                <a:lnTo>
                  <a:pt x="113" y="385"/>
                </a:lnTo>
                <a:lnTo>
                  <a:pt x="18" y="492"/>
                </a:lnTo>
                <a:lnTo>
                  <a:pt x="18" y="503"/>
                </a:lnTo>
                <a:lnTo>
                  <a:pt x="12" y="506"/>
                </a:lnTo>
                <a:lnTo>
                  <a:pt x="13" y="516"/>
                </a:lnTo>
                <a:lnTo>
                  <a:pt x="4" y="517"/>
                </a:lnTo>
                <a:lnTo>
                  <a:pt x="0" y="522"/>
                </a:lnTo>
                <a:lnTo>
                  <a:pt x="2" y="534"/>
                </a:lnTo>
                <a:lnTo>
                  <a:pt x="18" y="539"/>
                </a:lnTo>
                <a:lnTo>
                  <a:pt x="23" y="545"/>
                </a:lnTo>
                <a:lnTo>
                  <a:pt x="30" y="549"/>
                </a:lnTo>
                <a:lnTo>
                  <a:pt x="37" y="558"/>
                </a:lnTo>
                <a:lnTo>
                  <a:pt x="41" y="579"/>
                </a:lnTo>
                <a:lnTo>
                  <a:pt x="58" y="583"/>
                </a:lnTo>
                <a:lnTo>
                  <a:pt x="70" y="580"/>
                </a:lnTo>
                <a:lnTo>
                  <a:pt x="84" y="586"/>
                </a:lnTo>
                <a:lnTo>
                  <a:pt x="92" y="583"/>
                </a:lnTo>
                <a:lnTo>
                  <a:pt x="99" y="598"/>
                </a:lnTo>
                <a:lnTo>
                  <a:pt x="97" y="603"/>
                </a:lnTo>
                <a:lnTo>
                  <a:pt x="94" y="611"/>
                </a:lnTo>
                <a:lnTo>
                  <a:pt x="85" y="620"/>
                </a:lnTo>
                <a:lnTo>
                  <a:pt x="69" y="624"/>
                </a:lnTo>
                <a:lnTo>
                  <a:pt x="72" y="629"/>
                </a:lnTo>
                <a:lnTo>
                  <a:pt x="78" y="658"/>
                </a:lnTo>
                <a:lnTo>
                  <a:pt x="87" y="674"/>
                </a:lnTo>
                <a:lnTo>
                  <a:pt x="82" y="727"/>
                </a:lnTo>
                <a:lnTo>
                  <a:pt x="106" y="768"/>
                </a:lnTo>
                <a:lnTo>
                  <a:pt x="110" y="784"/>
                </a:lnTo>
                <a:lnTo>
                  <a:pt x="108" y="786"/>
                </a:lnTo>
                <a:lnTo>
                  <a:pt x="105" y="789"/>
                </a:lnTo>
                <a:lnTo>
                  <a:pt x="68" y="782"/>
                </a:lnTo>
                <a:lnTo>
                  <a:pt x="49" y="785"/>
                </a:lnTo>
                <a:lnTo>
                  <a:pt x="45" y="788"/>
                </a:lnTo>
                <a:lnTo>
                  <a:pt x="41" y="794"/>
                </a:lnTo>
                <a:lnTo>
                  <a:pt x="40" y="809"/>
                </a:lnTo>
                <a:lnTo>
                  <a:pt x="42" y="821"/>
                </a:lnTo>
                <a:lnTo>
                  <a:pt x="52" y="836"/>
                </a:lnTo>
                <a:lnTo>
                  <a:pt x="60" y="842"/>
                </a:lnTo>
                <a:lnTo>
                  <a:pt x="82" y="848"/>
                </a:lnTo>
                <a:lnTo>
                  <a:pt x="85" y="851"/>
                </a:lnTo>
                <a:lnTo>
                  <a:pt x="110" y="929"/>
                </a:lnTo>
                <a:lnTo>
                  <a:pt x="112" y="930"/>
                </a:lnTo>
                <a:lnTo>
                  <a:pt x="116" y="927"/>
                </a:lnTo>
                <a:lnTo>
                  <a:pt x="136" y="926"/>
                </a:lnTo>
                <a:lnTo>
                  <a:pt x="143" y="927"/>
                </a:lnTo>
                <a:lnTo>
                  <a:pt x="148" y="927"/>
                </a:lnTo>
                <a:lnTo>
                  <a:pt x="158" y="918"/>
                </a:lnTo>
                <a:lnTo>
                  <a:pt x="172" y="916"/>
                </a:lnTo>
                <a:lnTo>
                  <a:pt x="173" y="909"/>
                </a:lnTo>
                <a:lnTo>
                  <a:pt x="177" y="908"/>
                </a:lnTo>
                <a:lnTo>
                  <a:pt x="179" y="907"/>
                </a:lnTo>
                <a:lnTo>
                  <a:pt x="183" y="907"/>
                </a:lnTo>
                <a:lnTo>
                  <a:pt x="185" y="907"/>
                </a:lnTo>
                <a:lnTo>
                  <a:pt x="188" y="913"/>
                </a:lnTo>
                <a:lnTo>
                  <a:pt x="192" y="916"/>
                </a:lnTo>
                <a:lnTo>
                  <a:pt x="200" y="923"/>
                </a:lnTo>
                <a:lnTo>
                  <a:pt x="204" y="922"/>
                </a:lnTo>
                <a:lnTo>
                  <a:pt x="205" y="917"/>
                </a:lnTo>
                <a:lnTo>
                  <a:pt x="220" y="913"/>
                </a:lnTo>
                <a:lnTo>
                  <a:pt x="229" y="907"/>
                </a:lnTo>
                <a:lnTo>
                  <a:pt x="251" y="898"/>
                </a:lnTo>
                <a:lnTo>
                  <a:pt x="266" y="899"/>
                </a:lnTo>
                <a:lnTo>
                  <a:pt x="273" y="894"/>
                </a:lnTo>
                <a:lnTo>
                  <a:pt x="299" y="894"/>
                </a:lnTo>
                <a:lnTo>
                  <a:pt x="300" y="894"/>
                </a:lnTo>
                <a:lnTo>
                  <a:pt x="301" y="888"/>
                </a:lnTo>
                <a:lnTo>
                  <a:pt x="304" y="884"/>
                </a:lnTo>
                <a:lnTo>
                  <a:pt x="309" y="884"/>
                </a:lnTo>
                <a:lnTo>
                  <a:pt x="314" y="880"/>
                </a:lnTo>
                <a:lnTo>
                  <a:pt x="317" y="873"/>
                </a:lnTo>
                <a:lnTo>
                  <a:pt x="322" y="869"/>
                </a:lnTo>
                <a:lnTo>
                  <a:pt x="324" y="864"/>
                </a:lnTo>
                <a:lnTo>
                  <a:pt x="322" y="857"/>
                </a:lnTo>
                <a:lnTo>
                  <a:pt x="315" y="852"/>
                </a:lnTo>
                <a:lnTo>
                  <a:pt x="315" y="850"/>
                </a:lnTo>
                <a:lnTo>
                  <a:pt x="317" y="845"/>
                </a:lnTo>
                <a:lnTo>
                  <a:pt x="388" y="833"/>
                </a:lnTo>
                <a:lnTo>
                  <a:pt x="393" y="836"/>
                </a:lnTo>
                <a:lnTo>
                  <a:pt x="404" y="829"/>
                </a:lnTo>
                <a:lnTo>
                  <a:pt x="409" y="822"/>
                </a:lnTo>
                <a:lnTo>
                  <a:pt x="428" y="814"/>
                </a:lnTo>
                <a:lnTo>
                  <a:pt x="431" y="810"/>
                </a:lnTo>
                <a:lnTo>
                  <a:pt x="436" y="800"/>
                </a:lnTo>
                <a:lnTo>
                  <a:pt x="453" y="784"/>
                </a:lnTo>
                <a:lnTo>
                  <a:pt x="456" y="782"/>
                </a:lnTo>
                <a:lnTo>
                  <a:pt x="461" y="780"/>
                </a:lnTo>
                <a:lnTo>
                  <a:pt x="468" y="770"/>
                </a:lnTo>
                <a:lnTo>
                  <a:pt x="474" y="767"/>
                </a:lnTo>
                <a:lnTo>
                  <a:pt x="474" y="752"/>
                </a:lnTo>
                <a:lnTo>
                  <a:pt x="479" y="739"/>
                </a:lnTo>
                <a:lnTo>
                  <a:pt x="486" y="734"/>
                </a:lnTo>
                <a:lnTo>
                  <a:pt x="538" y="720"/>
                </a:lnTo>
                <a:lnTo>
                  <a:pt x="535" y="702"/>
                </a:lnTo>
                <a:lnTo>
                  <a:pt x="531" y="699"/>
                </a:lnTo>
                <a:lnTo>
                  <a:pt x="525" y="694"/>
                </a:lnTo>
                <a:lnTo>
                  <a:pt x="524" y="692"/>
                </a:lnTo>
                <a:lnTo>
                  <a:pt x="506" y="641"/>
                </a:lnTo>
                <a:lnTo>
                  <a:pt x="507" y="625"/>
                </a:lnTo>
                <a:lnTo>
                  <a:pt x="486" y="630"/>
                </a:lnTo>
                <a:lnTo>
                  <a:pt x="482" y="630"/>
                </a:lnTo>
                <a:lnTo>
                  <a:pt x="483" y="608"/>
                </a:lnTo>
                <a:lnTo>
                  <a:pt x="492" y="588"/>
                </a:lnTo>
                <a:lnTo>
                  <a:pt x="494" y="563"/>
                </a:lnTo>
                <a:lnTo>
                  <a:pt x="497" y="559"/>
                </a:lnTo>
                <a:lnTo>
                  <a:pt x="505" y="554"/>
                </a:lnTo>
                <a:lnTo>
                  <a:pt x="506" y="553"/>
                </a:lnTo>
                <a:lnTo>
                  <a:pt x="507" y="547"/>
                </a:lnTo>
                <a:lnTo>
                  <a:pt x="506" y="526"/>
                </a:lnTo>
                <a:lnTo>
                  <a:pt x="539" y="479"/>
                </a:lnTo>
                <a:lnTo>
                  <a:pt x="543" y="459"/>
                </a:lnTo>
                <a:lnTo>
                  <a:pt x="544" y="456"/>
                </a:lnTo>
                <a:lnTo>
                  <a:pt x="602" y="452"/>
                </a:lnTo>
                <a:lnTo>
                  <a:pt x="604" y="234"/>
                </a:lnTo>
                <a:lnTo>
                  <a:pt x="593" y="232"/>
                </a:lnTo>
                <a:lnTo>
                  <a:pt x="150" y="0"/>
                </a:lnTo>
                <a:lnTo>
                  <a:pt x="93" y="20"/>
                </a:lnTo>
                <a:lnTo>
                  <a:pt x="93" y="10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5" name="Freeform 223"/>
          <p:cNvSpPr>
            <a:spLocks/>
          </p:cNvSpPr>
          <p:nvPr/>
        </p:nvSpPr>
        <p:spPr bwMode="auto">
          <a:xfrm>
            <a:off x="2573338" y="3898900"/>
            <a:ext cx="95250" cy="96838"/>
          </a:xfrm>
          <a:custGeom>
            <a:avLst/>
            <a:gdLst>
              <a:gd name="T0" fmla="*/ 2147483647 w 241"/>
              <a:gd name="T1" fmla="*/ 2147483647 h 244"/>
              <a:gd name="T2" fmla="*/ 2147483647 w 241"/>
              <a:gd name="T3" fmla="*/ 0 h 244"/>
              <a:gd name="T4" fmla="*/ 2147483647 w 241"/>
              <a:gd name="T5" fmla="*/ 2147483647 h 244"/>
              <a:gd name="T6" fmla="*/ 2147483647 w 241"/>
              <a:gd name="T7" fmla="*/ 2147483647 h 244"/>
              <a:gd name="T8" fmla="*/ 2147483647 w 241"/>
              <a:gd name="T9" fmla="*/ 2147483647 h 244"/>
              <a:gd name="T10" fmla="*/ 2147483647 w 241"/>
              <a:gd name="T11" fmla="*/ 2147483647 h 244"/>
              <a:gd name="T12" fmla="*/ 2147483647 w 241"/>
              <a:gd name="T13" fmla="*/ 2147483647 h 244"/>
              <a:gd name="T14" fmla="*/ 2147483647 w 241"/>
              <a:gd name="T15" fmla="*/ 2147483647 h 244"/>
              <a:gd name="T16" fmla="*/ 2147483647 w 241"/>
              <a:gd name="T17" fmla="*/ 2147483647 h 244"/>
              <a:gd name="T18" fmla="*/ 2147483647 w 241"/>
              <a:gd name="T19" fmla="*/ 2147483647 h 244"/>
              <a:gd name="T20" fmla="*/ 2147483647 w 241"/>
              <a:gd name="T21" fmla="*/ 2147483647 h 244"/>
              <a:gd name="T22" fmla="*/ 2147483647 w 241"/>
              <a:gd name="T23" fmla="*/ 2147483647 h 244"/>
              <a:gd name="T24" fmla="*/ 2147483647 w 241"/>
              <a:gd name="T25" fmla="*/ 2147483647 h 244"/>
              <a:gd name="T26" fmla="*/ 2147483647 w 241"/>
              <a:gd name="T27" fmla="*/ 2147483647 h 244"/>
              <a:gd name="T28" fmla="*/ 2147483647 w 241"/>
              <a:gd name="T29" fmla="*/ 2147483647 h 244"/>
              <a:gd name="T30" fmla="*/ 2147483647 w 241"/>
              <a:gd name="T31" fmla="*/ 2147483647 h 244"/>
              <a:gd name="T32" fmla="*/ 2147483647 w 241"/>
              <a:gd name="T33" fmla="*/ 2147483647 h 244"/>
              <a:gd name="T34" fmla="*/ 2147483647 w 241"/>
              <a:gd name="T35" fmla="*/ 2147483647 h 244"/>
              <a:gd name="T36" fmla="*/ 2147483647 w 241"/>
              <a:gd name="T37" fmla="*/ 2147483647 h 244"/>
              <a:gd name="T38" fmla="*/ 2147483647 w 241"/>
              <a:gd name="T39" fmla="*/ 2147483647 h 244"/>
              <a:gd name="T40" fmla="*/ 2147483647 w 241"/>
              <a:gd name="T41" fmla="*/ 2147483647 h 244"/>
              <a:gd name="T42" fmla="*/ 2147483647 w 241"/>
              <a:gd name="T43" fmla="*/ 2147483647 h 244"/>
              <a:gd name="T44" fmla="*/ 2147483647 w 241"/>
              <a:gd name="T45" fmla="*/ 2147483647 h 244"/>
              <a:gd name="T46" fmla="*/ 2147483647 w 241"/>
              <a:gd name="T47" fmla="*/ 2147483647 h 244"/>
              <a:gd name="T48" fmla="*/ 2147483647 w 241"/>
              <a:gd name="T49" fmla="*/ 2147483647 h 244"/>
              <a:gd name="T50" fmla="*/ 2147483647 w 241"/>
              <a:gd name="T51" fmla="*/ 2147483647 h 244"/>
              <a:gd name="T52" fmla="*/ 2147483647 w 241"/>
              <a:gd name="T53" fmla="*/ 2147483647 h 244"/>
              <a:gd name="T54" fmla="*/ 2147483647 w 241"/>
              <a:gd name="T55" fmla="*/ 2147483647 h 244"/>
              <a:gd name="T56" fmla="*/ 2147483647 w 241"/>
              <a:gd name="T57" fmla="*/ 2147483647 h 244"/>
              <a:gd name="T58" fmla="*/ 2147483647 w 241"/>
              <a:gd name="T59" fmla="*/ 2147483647 h 244"/>
              <a:gd name="T60" fmla="*/ 2147483647 w 241"/>
              <a:gd name="T61" fmla="*/ 2147483647 h 244"/>
              <a:gd name="T62" fmla="*/ 2147483647 w 241"/>
              <a:gd name="T63" fmla="*/ 2147483647 h 244"/>
              <a:gd name="T64" fmla="*/ 2147483647 w 241"/>
              <a:gd name="T65" fmla="*/ 2147483647 h 244"/>
              <a:gd name="T66" fmla="*/ 2147483647 w 241"/>
              <a:gd name="T67" fmla="*/ 2147483647 h 244"/>
              <a:gd name="T68" fmla="*/ 2147483647 w 241"/>
              <a:gd name="T69" fmla="*/ 2147483647 h 244"/>
              <a:gd name="T70" fmla="*/ 2147483647 w 241"/>
              <a:gd name="T71" fmla="*/ 2147483647 h 244"/>
              <a:gd name="T72" fmla="*/ 2147483647 w 241"/>
              <a:gd name="T73" fmla="*/ 2147483647 h 244"/>
              <a:gd name="T74" fmla="*/ 0 w 241"/>
              <a:gd name="T75" fmla="*/ 2147483647 h 244"/>
              <a:gd name="T76" fmla="*/ 2147483647 w 241"/>
              <a:gd name="T77" fmla="*/ 2147483647 h 244"/>
              <a:gd name="T78" fmla="*/ 2147483647 w 241"/>
              <a:gd name="T79" fmla="*/ 2147483647 h 244"/>
              <a:gd name="T80" fmla="*/ 2147483647 w 241"/>
              <a:gd name="T81" fmla="*/ 2147483647 h 244"/>
              <a:gd name="T82" fmla="*/ 2147483647 w 241"/>
              <a:gd name="T83" fmla="*/ 2147483647 h 244"/>
              <a:gd name="T84" fmla="*/ 2147483647 w 241"/>
              <a:gd name="T85" fmla="*/ 2147483647 h 244"/>
              <a:gd name="T86" fmla="*/ 2147483647 w 241"/>
              <a:gd name="T87" fmla="*/ 2147483647 h 244"/>
              <a:gd name="T88" fmla="*/ 2147483647 w 241"/>
              <a:gd name="T89" fmla="*/ 2147483647 h 244"/>
              <a:gd name="T90" fmla="*/ 2147483647 w 241"/>
              <a:gd name="T91" fmla="*/ 2147483647 h 244"/>
              <a:gd name="T92" fmla="*/ 2147483647 w 241"/>
              <a:gd name="T93" fmla="*/ 2147483647 h 244"/>
              <a:gd name="T94" fmla="*/ 2147483647 w 241"/>
              <a:gd name="T95" fmla="*/ 2147483647 h 244"/>
              <a:gd name="T96" fmla="*/ 2147483647 w 241"/>
              <a:gd name="T97" fmla="*/ 2147483647 h 244"/>
              <a:gd name="T98" fmla="*/ 2147483647 w 241"/>
              <a:gd name="T99" fmla="*/ 2147483647 h 244"/>
              <a:gd name="T100" fmla="*/ 2147483647 w 241"/>
              <a:gd name="T101" fmla="*/ 2147483647 h 244"/>
              <a:gd name="T102" fmla="*/ 2147483647 w 241"/>
              <a:gd name="T103" fmla="*/ 2147483647 h 244"/>
              <a:gd name="T104" fmla="*/ 2147483647 w 241"/>
              <a:gd name="T105" fmla="*/ 2147483647 h 24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41"/>
              <a:gd name="T160" fmla="*/ 0 h 244"/>
              <a:gd name="T161" fmla="*/ 241 w 241"/>
              <a:gd name="T162" fmla="*/ 244 h 24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41" h="244">
                <a:moveTo>
                  <a:pt x="241" y="1"/>
                </a:moveTo>
                <a:lnTo>
                  <a:pt x="228" y="0"/>
                </a:lnTo>
                <a:lnTo>
                  <a:pt x="215" y="6"/>
                </a:lnTo>
                <a:lnTo>
                  <a:pt x="210" y="11"/>
                </a:lnTo>
                <a:lnTo>
                  <a:pt x="201" y="16"/>
                </a:lnTo>
                <a:lnTo>
                  <a:pt x="193" y="16"/>
                </a:lnTo>
                <a:lnTo>
                  <a:pt x="184" y="21"/>
                </a:lnTo>
                <a:lnTo>
                  <a:pt x="167" y="21"/>
                </a:lnTo>
                <a:lnTo>
                  <a:pt x="163" y="19"/>
                </a:lnTo>
                <a:lnTo>
                  <a:pt x="161" y="15"/>
                </a:lnTo>
                <a:lnTo>
                  <a:pt x="154" y="12"/>
                </a:lnTo>
                <a:lnTo>
                  <a:pt x="153" y="16"/>
                </a:lnTo>
                <a:lnTo>
                  <a:pt x="151" y="17"/>
                </a:lnTo>
                <a:lnTo>
                  <a:pt x="147" y="20"/>
                </a:lnTo>
                <a:lnTo>
                  <a:pt x="143" y="25"/>
                </a:lnTo>
                <a:lnTo>
                  <a:pt x="139" y="39"/>
                </a:lnTo>
                <a:lnTo>
                  <a:pt x="137" y="42"/>
                </a:lnTo>
                <a:lnTo>
                  <a:pt x="127" y="44"/>
                </a:lnTo>
                <a:lnTo>
                  <a:pt x="121" y="49"/>
                </a:lnTo>
                <a:lnTo>
                  <a:pt x="120" y="52"/>
                </a:lnTo>
                <a:lnTo>
                  <a:pt x="116" y="53"/>
                </a:lnTo>
                <a:lnTo>
                  <a:pt x="113" y="59"/>
                </a:lnTo>
                <a:lnTo>
                  <a:pt x="104" y="62"/>
                </a:lnTo>
                <a:lnTo>
                  <a:pt x="104" y="63"/>
                </a:lnTo>
                <a:lnTo>
                  <a:pt x="101" y="64"/>
                </a:lnTo>
                <a:lnTo>
                  <a:pt x="95" y="64"/>
                </a:lnTo>
                <a:lnTo>
                  <a:pt x="87" y="58"/>
                </a:lnTo>
                <a:lnTo>
                  <a:pt x="80" y="56"/>
                </a:lnTo>
                <a:lnTo>
                  <a:pt x="69" y="75"/>
                </a:lnTo>
                <a:lnTo>
                  <a:pt x="47" y="75"/>
                </a:lnTo>
                <a:lnTo>
                  <a:pt x="44" y="82"/>
                </a:lnTo>
                <a:lnTo>
                  <a:pt x="45" y="97"/>
                </a:lnTo>
                <a:lnTo>
                  <a:pt x="41" y="97"/>
                </a:lnTo>
                <a:lnTo>
                  <a:pt x="36" y="104"/>
                </a:lnTo>
                <a:lnTo>
                  <a:pt x="33" y="110"/>
                </a:lnTo>
                <a:lnTo>
                  <a:pt x="29" y="114"/>
                </a:lnTo>
                <a:lnTo>
                  <a:pt x="1" y="115"/>
                </a:lnTo>
                <a:lnTo>
                  <a:pt x="0" y="120"/>
                </a:lnTo>
                <a:lnTo>
                  <a:pt x="96" y="218"/>
                </a:lnTo>
                <a:lnTo>
                  <a:pt x="100" y="223"/>
                </a:lnTo>
                <a:lnTo>
                  <a:pt x="100" y="227"/>
                </a:lnTo>
                <a:lnTo>
                  <a:pt x="101" y="227"/>
                </a:lnTo>
                <a:lnTo>
                  <a:pt x="107" y="221"/>
                </a:lnTo>
                <a:lnTo>
                  <a:pt x="113" y="221"/>
                </a:lnTo>
                <a:lnTo>
                  <a:pt x="147" y="233"/>
                </a:lnTo>
                <a:lnTo>
                  <a:pt x="168" y="230"/>
                </a:lnTo>
                <a:lnTo>
                  <a:pt x="193" y="244"/>
                </a:lnTo>
                <a:lnTo>
                  <a:pt x="219" y="238"/>
                </a:lnTo>
                <a:lnTo>
                  <a:pt x="218" y="230"/>
                </a:lnTo>
                <a:lnTo>
                  <a:pt x="210" y="218"/>
                </a:lnTo>
                <a:lnTo>
                  <a:pt x="209" y="205"/>
                </a:lnTo>
                <a:lnTo>
                  <a:pt x="215" y="195"/>
                </a:lnTo>
                <a:lnTo>
                  <a:pt x="241" y="1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6" name="Freeform 224"/>
          <p:cNvSpPr>
            <a:spLocks/>
          </p:cNvSpPr>
          <p:nvPr/>
        </p:nvSpPr>
        <p:spPr bwMode="auto">
          <a:xfrm>
            <a:off x="2573338" y="3898900"/>
            <a:ext cx="95250" cy="96838"/>
          </a:xfrm>
          <a:custGeom>
            <a:avLst/>
            <a:gdLst>
              <a:gd name="T0" fmla="*/ 2147483647 w 241"/>
              <a:gd name="T1" fmla="*/ 2147483647 h 244"/>
              <a:gd name="T2" fmla="*/ 2147483647 w 241"/>
              <a:gd name="T3" fmla="*/ 0 h 244"/>
              <a:gd name="T4" fmla="*/ 2147483647 w 241"/>
              <a:gd name="T5" fmla="*/ 2147483647 h 244"/>
              <a:gd name="T6" fmla="*/ 2147483647 w 241"/>
              <a:gd name="T7" fmla="*/ 2147483647 h 244"/>
              <a:gd name="T8" fmla="*/ 2147483647 w 241"/>
              <a:gd name="T9" fmla="*/ 2147483647 h 244"/>
              <a:gd name="T10" fmla="*/ 2147483647 w 241"/>
              <a:gd name="T11" fmla="*/ 2147483647 h 244"/>
              <a:gd name="T12" fmla="*/ 2147483647 w 241"/>
              <a:gd name="T13" fmla="*/ 2147483647 h 244"/>
              <a:gd name="T14" fmla="*/ 2147483647 w 241"/>
              <a:gd name="T15" fmla="*/ 2147483647 h 244"/>
              <a:gd name="T16" fmla="*/ 2147483647 w 241"/>
              <a:gd name="T17" fmla="*/ 2147483647 h 244"/>
              <a:gd name="T18" fmla="*/ 2147483647 w 241"/>
              <a:gd name="T19" fmla="*/ 2147483647 h 244"/>
              <a:gd name="T20" fmla="*/ 2147483647 w 241"/>
              <a:gd name="T21" fmla="*/ 2147483647 h 244"/>
              <a:gd name="T22" fmla="*/ 2147483647 w 241"/>
              <a:gd name="T23" fmla="*/ 2147483647 h 244"/>
              <a:gd name="T24" fmla="*/ 2147483647 w 241"/>
              <a:gd name="T25" fmla="*/ 2147483647 h 244"/>
              <a:gd name="T26" fmla="*/ 2147483647 w 241"/>
              <a:gd name="T27" fmla="*/ 2147483647 h 244"/>
              <a:gd name="T28" fmla="*/ 2147483647 w 241"/>
              <a:gd name="T29" fmla="*/ 2147483647 h 244"/>
              <a:gd name="T30" fmla="*/ 2147483647 w 241"/>
              <a:gd name="T31" fmla="*/ 2147483647 h 244"/>
              <a:gd name="T32" fmla="*/ 2147483647 w 241"/>
              <a:gd name="T33" fmla="*/ 2147483647 h 244"/>
              <a:gd name="T34" fmla="*/ 2147483647 w 241"/>
              <a:gd name="T35" fmla="*/ 2147483647 h 244"/>
              <a:gd name="T36" fmla="*/ 2147483647 w 241"/>
              <a:gd name="T37" fmla="*/ 2147483647 h 244"/>
              <a:gd name="T38" fmla="*/ 2147483647 w 241"/>
              <a:gd name="T39" fmla="*/ 2147483647 h 244"/>
              <a:gd name="T40" fmla="*/ 2147483647 w 241"/>
              <a:gd name="T41" fmla="*/ 2147483647 h 244"/>
              <a:gd name="T42" fmla="*/ 2147483647 w 241"/>
              <a:gd name="T43" fmla="*/ 2147483647 h 244"/>
              <a:gd name="T44" fmla="*/ 2147483647 w 241"/>
              <a:gd name="T45" fmla="*/ 2147483647 h 244"/>
              <a:gd name="T46" fmla="*/ 2147483647 w 241"/>
              <a:gd name="T47" fmla="*/ 2147483647 h 244"/>
              <a:gd name="T48" fmla="*/ 2147483647 w 241"/>
              <a:gd name="T49" fmla="*/ 2147483647 h 244"/>
              <a:gd name="T50" fmla="*/ 2147483647 w 241"/>
              <a:gd name="T51" fmla="*/ 2147483647 h 244"/>
              <a:gd name="T52" fmla="*/ 2147483647 w 241"/>
              <a:gd name="T53" fmla="*/ 2147483647 h 244"/>
              <a:gd name="T54" fmla="*/ 2147483647 w 241"/>
              <a:gd name="T55" fmla="*/ 2147483647 h 244"/>
              <a:gd name="T56" fmla="*/ 2147483647 w 241"/>
              <a:gd name="T57" fmla="*/ 2147483647 h 244"/>
              <a:gd name="T58" fmla="*/ 2147483647 w 241"/>
              <a:gd name="T59" fmla="*/ 2147483647 h 244"/>
              <a:gd name="T60" fmla="*/ 2147483647 w 241"/>
              <a:gd name="T61" fmla="*/ 2147483647 h 244"/>
              <a:gd name="T62" fmla="*/ 2147483647 w 241"/>
              <a:gd name="T63" fmla="*/ 2147483647 h 244"/>
              <a:gd name="T64" fmla="*/ 2147483647 w 241"/>
              <a:gd name="T65" fmla="*/ 2147483647 h 244"/>
              <a:gd name="T66" fmla="*/ 2147483647 w 241"/>
              <a:gd name="T67" fmla="*/ 2147483647 h 244"/>
              <a:gd name="T68" fmla="*/ 2147483647 w 241"/>
              <a:gd name="T69" fmla="*/ 2147483647 h 244"/>
              <a:gd name="T70" fmla="*/ 2147483647 w 241"/>
              <a:gd name="T71" fmla="*/ 2147483647 h 244"/>
              <a:gd name="T72" fmla="*/ 2147483647 w 241"/>
              <a:gd name="T73" fmla="*/ 2147483647 h 244"/>
              <a:gd name="T74" fmla="*/ 0 w 241"/>
              <a:gd name="T75" fmla="*/ 2147483647 h 244"/>
              <a:gd name="T76" fmla="*/ 2147483647 w 241"/>
              <a:gd name="T77" fmla="*/ 2147483647 h 244"/>
              <a:gd name="T78" fmla="*/ 2147483647 w 241"/>
              <a:gd name="T79" fmla="*/ 2147483647 h 244"/>
              <a:gd name="T80" fmla="*/ 2147483647 w 241"/>
              <a:gd name="T81" fmla="*/ 2147483647 h 244"/>
              <a:gd name="T82" fmla="*/ 2147483647 w 241"/>
              <a:gd name="T83" fmla="*/ 2147483647 h 244"/>
              <a:gd name="T84" fmla="*/ 2147483647 w 241"/>
              <a:gd name="T85" fmla="*/ 2147483647 h 244"/>
              <a:gd name="T86" fmla="*/ 2147483647 w 241"/>
              <a:gd name="T87" fmla="*/ 2147483647 h 244"/>
              <a:gd name="T88" fmla="*/ 2147483647 w 241"/>
              <a:gd name="T89" fmla="*/ 2147483647 h 244"/>
              <a:gd name="T90" fmla="*/ 2147483647 w 241"/>
              <a:gd name="T91" fmla="*/ 2147483647 h 244"/>
              <a:gd name="T92" fmla="*/ 2147483647 w 241"/>
              <a:gd name="T93" fmla="*/ 2147483647 h 244"/>
              <a:gd name="T94" fmla="*/ 2147483647 w 241"/>
              <a:gd name="T95" fmla="*/ 2147483647 h 244"/>
              <a:gd name="T96" fmla="*/ 2147483647 w 241"/>
              <a:gd name="T97" fmla="*/ 2147483647 h 244"/>
              <a:gd name="T98" fmla="*/ 2147483647 w 241"/>
              <a:gd name="T99" fmla="*/ 2147483647 h 244"/>
              <a:gd name="T100" fmla="*/ 2147483647 w 241"/>
              <a:gd name="T101" fmla="*/ 2147483647 h 244"/>
              <a:gd name="T102" fmla="*/ 2147483647 w 241"/>
              <a:gd name="T103" fmla="*/ 2147483647 h 244"/>
              <a:gd name="T104" fmla="*/ 2147483647 w 241"/>
              <a:gd name="T105" fmla="*/ 2147483647 h 24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41"/>
              <a:gd name="T160" fmla="*/ 0 h 244"/>
              <a:gd name="T161" fmla="*/ 241 w 241"/>
              <a:gd name="T162" fmla="*/ 244 h 24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41" h="244">
                <a:moveTo>
                  <a:pt x="241" y="1"/>
                </a:moveTo>
                <a:lnTo>
                  <a:pt x="228" y="0"/>
                </a:lnTo>
                <a:lnTo>
                  <a:pt x="215" y="6"/>
                </a:lnTo>
                <a:lnTo>
                  <a:pt x="210" y="11"/>
                </a:lnTo>
                <a:lnTo>
                  <a:pt x="201" y="16"/>
                </a:lnTo>
                <a:lnTo>
                  <a:pt x="193" y="16"/>
                </a:lnTo>
                <a:lnTo>
                  <a:pt x="184" y="21"/>
                </a:lnTo>
                <a:lnTo>
                  <a:pt x="167" y="21"/>
                </a:lnTo>
                <a:lnTo>
                  <a:pt x="163" y="19"/>
                </a:lnTo>
                <a:lnTo>
                  <a:pt x="161" y="15"/>
                </a:lnTo>
                <a:lnTo>
                  <a:pt x="154" y="12"/>
                </a:lnTo>
                <a:lnTo>
                  <a:pt x="153" y="16"/>
                </a:lnTo>
                <a:lnTo>
                  <a:pt x="151" y="17"/>
                </a:lnTo>
                <a:lnTo>
                  <a:pt x="147" y="20"/>
                </a:lnTo>
                <a:lnTo>
                  <a:pt x="143" y="25"/>
                </a:lnTo>
                <a:lnTo>
                  <a:pt x="139" y="39"/>
                </a:lnTo>
                <a:lnTo>
                  <a:pt x="137" y="42"/>
                </a:lnTo>
                <a:lnTo>
                  <a:pt x="127" y="44"/>
                </a:lnTo>
                <a:lnTo>
                  <a:pt x="121" y="49"/>
                </a:lnTo>
                <a:lnTo>
                  <a:pt x="120" y="52"/>
                </a:lnTo>
                <a:lnTo>
                  <a:pt x="116" y="53"/>
                </a:lnTo>
                <a:lnTo>
                  <a:pt x="113" y="59"/>
                </a:lnTo>
                <a:lnTo>
                  <a:pt x="104" y="62"/>
                </a:lnTo>
                <a:lnTo>
                  <a:pt x="104" y="63"/>
                </a:lnTo>
                <a:lnTo>
                  <a:pt x="101" y="64"/>
                </a:lnTo>
                <a:lnTo>
                  <a:pt x="95" y="64"/>
                </a:lnTo>
                <a:lnTo>
                  <a:pt x="87" y="58"/>
                </a:lnTo>
                <a:lnTo>
                  <a:pt x="80" y="56"/>
                </a:lnTo>
                <a:lnTo>
                  <a:pt x="69" y="75"/>
                </a:lnTo>
                <a:lnTo>
                  <a:pt x="47" y="75"/>
                </a:lnTo>
                <a:lnTo>
                  <a:pt x="44" y="82"/>
                </a:lnTo>
                <a:lnTo>
                  <a:pt x="45" y="97"/>
                </a:lnTo>
                <a:lnTo>
                  <a:pt x="41" y="97"/>
                </a:lnTo>
                <a:lnTo>
                  <a:pt x="36" y="104"/>
                </a:lnTo>
                <a:lnTo>
                  <a:pt x="33" y="110"/>
                </a:lnTo>
                <a:lnTo>
                  <a:pt x="29" y="114"/>
                </a:lnTo>
                <a:lnTo>
                  <a:pt x="1" y="115"/>
                </a:lnTo>
                <a:lnTo>
                  <a:pt x="0" y="120"/>
                </a:lnTo>
                <a:lnTo>
                  <a:pt x="96" y="218"/>
                </a:lnTo>
                <a:lnTo>
                  <a:pt x="100" y="223"/>
                </a:lnTo>
                <a:lnTo>
                  <a:pt x="100" y="227"/>
                </a:lnTo>
                <a:lnTo>
                  <a:pt x="101" y="227"/>
                </a:lnTo>
                <a:lnTo>
                  <a:pt x="107" y="221"/>
                </a:lnTo>
                <a:lnTo>
                  <a:pt x="113" y="221"/>
                </a:lnTo>
                <a:lnTo>
                  <a:pt x="147" y="233"/>
                </a:lnTo>
                <a:lnTo>
                  <a:pt x="168" y="230"/>
                </a:lnTo>
                <a:lnTo>
                  <a:pt x="193" y="244"/>
                </a:lnTo>
                <a:lnTo>
                  <a:pt x="219" y="238"/>
                </a:lnTo>
                <a:lnTo>
                  <a:pt x="218" y="230"/>
                </a:lnTo>
                <a:lnTo>
                  <a:pt x="210" y="218"/>
                </a:lnTo>
                <a:lnTo>
                  <a:pt x="209" y="205"/>
                </a:lnTo>
                <a:lnTo>
                  <a:pt x="215" y="195"/>
                </a:lnTo>
                <a:lnTo>
                  <a:pt x="241" y="1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" name="Freeform 225"/>
          <p:cNvSpPr>
            <a:spLocks/>
          </p:cNvSpPr>
          <p:nvPr/>
        </p:nvSpPr>
        <p:spPr bwMode="auto">
          <a:xfrm>
            <a:off x="2674938" y="4022725"/>
            <a:ext cx="130175" cy="53975"/>
          </a:xfrm>
          <a:custGeom>
            <a:avLst/>
            <a:gdLst>
              <a:gd name="T0" fmla="*/ 2147483647 w 328"/>
              <a:gd name="T1" fmla="*/ 2147483647 h 137"/>
              <a:gd name="T2" fmla="*/ 2147483647 w 328"/>
              <a:gd name="T3" fmla="*/ 0 h 137"/>
              <a:gd name="T4" fmla="*/ 2147483647 w 328"/>
              <a:gd name="T5" fmla="*/ 2147483647 h 137"/>
              <a:gd name="T6" fmla="*/ 2147483647 w 328"/>
              <a:gd name="T7" fmla="*/ 2147483647 h 137"/>
              <a:gd name="T8" fmla="*/ 2147483647 w 328"/>
              <a:gd name="T9" fmla="*/ 2147483647 h 137"/>
              <a:gd name="T10" fmla="*/ 2147483647 w 328"/>
              <a:gd name="T11" fmla="*/ 2147483647 h 137"/>
              <a:gd name="T12" fmla="*/ 2147483647 w 328"/>
              <a:gd name="T13" fmla="*/ 2147483647 h 137"/>
              <a:gd name="T14" fmla="*/ 2147483647 w 328"/>
              <a:gd name="T15" fmla="*/ 2147483647 h 137"/>
              <a:gd name="T16" fmla="*/ 2147483647 w 328"/>
              <a:gd name="T17" fmla="*/ 2147483647 h 137"/>
              <a:gd name="T18" fmla="*/ 2147483647 w 328"/>
              <a:gd name="T19" fmla="*/ 2147483647 h 137"/>
              <a:gd name="T20" fmla="*/ 2147483647 w 328"/>
              <a:gd name="T21" fmla="*/ 2147483647 h 137"/>
              <a:gd name="T22" fmla="*/ 2147483647 w 328"/>
              <a:gd name="T23" fmla="*/ 2147483647 h 137"/>
              <a:gd name="T24" fmla="*/ 2147483647 w 328"/>
              <a:gd name="T25" fmla="*/ 2147483647 h 137"/>
              <a:gd name="T26" fmla="*/ 2147483647 w 328"/>
              <a:gd name="T27" fmla="*/ 2147483647 h 137"/>
              <a:gd name="T28" fmla="*/ 2147483647 w 328"/>
              <a:gd name="T29" fmla="*/ 2147483647 h 137"/>
              <a:gd name="T30" fmla="*/ 2147483647 w 328"/>
              <a:gd name="T31" fmla="*/ 2147483647 h 137"/>
              <a:gd name="T32" fmla="*/ 2147483647 w 328"/>
              <a:gd name="T33" fmla="*/ 2147483647 h 137"/>
              <a:gd name="T34" fmla="*/ 2147483647 w 328"/>
              <a:gd name="T35" fmla="*/ 2147483647 h 137"/>
              <a:gd name="T36" fmla="*/ 2147483647 w 328"/>
              <a:gd name="T37" fmla="*/ 2147483647 h 137"/>
              <a:gd name="T38" fmla="*/ 2147483647 w 328"/>
              <a:gd name="T39" fmla="*/ 2147483647 h 137"/>
              <a:gd name="T40" fmla="*/ 2147483647 w 328"/>
              <a:gd name="T41" fmla="*/ 2147483647 h 137"/>
              <a:gd name="T42" fmla="*/ 2147483647 w 328"/>
              <a:gd name="T43" fmla="*/ 2147483647 h 137"/>
              <a:gd name="T44" fmla="*/ 2147483647 w 328"/>
              <a:gd name="T45" fmla="*/ 2147483647 h 137"/>
              <a:gd name="T46" fmla="*/ 2147483647 w 328"/>
              <a:gd name="T47" fmla="*/ 2147483647 h 137"/>
              <a:gd name="T48" fmla="*/ 2147483647 w 328"/>
              <a:gd name="T49" fmla="*/ 2147483647 h 137"/>
              <a:gd name="T50" fmla="*/ 2147483647 w 328"/>
              <a:gd name="T51" fmla="*/ 2147483647 h 137"/>
              <a:gd name="T52" fmla="*/ 2147483647 w 328"/>
              <a:gd name="T53" fmla="*/ 2147483647 h 137"/>
              <a:gd name="T54" fmla="*/ 2147483647 w 328"/>
              <a:gd name="T55" fmla="*/ 2147483647 h 137"/>
              <a:gd name="T56" fmla="*/ 2147483647 w 328"/>
              <a:gd name="T57" fmla="*/ 2147483647 h 137"/>
              <a:gd name="T58" fmla="*/ 2147483647 w 328"/>
              <a:gd name="T59" fmla="*/ 2147483647 h 137"/>
              <a:gd name="T60" fmla="*/ 2147483647 w 328"/>
              <a:gd name="T61" fmla="*/ 2147483647 h 137"/>
              <a:gd name="T62" fmla="*/ 2147483647 w 328"/>
              <a:gd name="T63" fmla="*/ 2147483647 h 137"/>
              <a:gd name="T64" fmla="*/ 2147483647 w 328"/>
              <a:gd name="T65" fmla="*/ 2147483647 h 137"/>
              <a:gd name="T66" fmla="*/ 2147483647 w 328"/>
              <a:gd name="T67" fmla="*/ 2147483647 h 137"/>
              <a:gd name="T68" fmla="*/ 2147483647 w 328"/>
              <a:gd name="T69" fmla="*/ 2147483647 h 137"/>
              <a:gd name="T70" fmla="*/ 2147483647 w 328"/>
              <a:gd name="T71" fmla="*/ 2147483647 h 137"/>
              <a:gd name="T72" fmla="*/ 2147483647 w 328"/>
              <a:gd name="T73" fmla="*/ 2147483647 h 137"/>
              <a:gd name="T74" fmla="*/ 2147483647 w 328"/>
              <a:gd name="T75" fmla="*/ 2147483647 h 137"/>
              <a:gd name="T76" fmla="*/ 2147483647 w 328"/>
              <a:gd name="T77" fmla="*/ 2147483647 h 137"/>
              <a:gd name="T78" fmla="*/ 2147483647 w 328"/>
              <a:gd name="T79" fmla="*/ 2147483647 h 137"/>
              <a:gd name="T80" fmla="*/ 2147483647 w 328"/>
              <a:gd name="T81" fmla="*/ 2147483647 h 137"/>
              <a:gd name="T82" fmla="*/ 2147483647 w 328"/>
              <a:gd name="T83" fmla="*/ 2147483647 h 137"/>
              <a:gd name="T84" fmla="*/ 2147483647 w 328"/>
              <a:gd name="T85" fmla="*/ 2147483647 h 137"/>
              <a:gd name="T86" fmla="*/ 2147483647 w 328"/>
              <a:gd name="T87" fmla="*/ 2147483647 h 137"/>
              <a:gd name="T88" fmla="*/ 2147483647 w 328"/>
              <a:gd name="T89" fmla="*/ 2147483647 h 137"/>
              <a:gd name="T90" fmla="*/ 2147483647 w 328"/>
              <a:gd name="T91" fmla="*/ 2147483647 h 137"/>
              <a:gd name="T92" fmla="*/ 2147483647 w 328"/>
              <a:gd name="T93" fmla="*/ 2147483647 h 13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28"/>
              <a:gd name="T142" fmla="*/ 0 h 137"/>
              <a:gd name="T143" fmla="*/ 328 w 328"/>
              <a:gd name="T144" fmla="*/ 137 h 13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28" h="137">
                <a:moveTo>
                  <a:pt x="24" y="0"/>
                </a:moveTo>
                <a:lnTo>
                  <a:pt x="23" y="1"/>
                </a:lnTo>
                <a:lnTo>
                  <a:pt x="22" y="1"/>
                </a:lnTo>
                <a:lnTo>
                  <a:pt x="19" y="0"/>
                </a:lnTo>
                <a:lnTo>
                  <a:pt x="14" y="0"/>
                </a:lnTo>
                <a:lnTo>
                  <a:pt x="8" y="8"/>
                </a:lnTo>
                <a:lnTo>
                  <a:pt x="5" y="24"/>
                </a:lnTo>
                <a:lnTo>
                  <a:pt x="14" y="29"/>
                </a:lnTo>
                <a:lnTo>
                  <a:pt x="17" y="33"/>
                </a:lnTo>
                <a:lnTo>
                  <a:pt x="15" y="36"/>
                </a:lnTo>
                <a:lnTo>
                  <a:pt x="11" y="41"/>
                </a:lnTo>
                <a:lnTo>
                  <a:pt x="10" y="45"/>
                </a:lnTo>
                <a:lnTo>
                  <a:pt x="11" y="57"/>
                </a:lnTo>
                <a:lnTo>
                  <a:pt x="3" y="72"/>
                </a:lnTo>
                <a:lnTo>
                  <a:pt x="0" y="72"/>
                </a:lnTo>
                <a:lnTo>
                  <a:pt x="6" y="85"/>
                </a:lnTo>
                <a:lnTo>
                  <a:pt x="8" y="83"/>
                </a:lnTo>
                <a:lnTo>
                  <a:pt x="10" y="77"/>
                </a:lnTo>
                <a:lnTo>
                  <a:pt x="14" y="73"/>
                </a:lnTo>
                <a:lnTo>
                  <a:pt x="42" y="76"/>
                </a:lnTo>
                <a:lnTo>
                  <a:pt x="60" y="82"/>
                </a:lnTo>
                <a:lnTo>
                  <a:pt x="70" y="83"/>
                </a:lnTo>
                <a:lnTo>
                  <a:pt x="72" y="85"/>
                </a:lnTo>
                <a:lnTo>
                  <a:pt x="95" y="115"/>
                </a:lnTo>
                <a:lnTo>
                  <a:pt x="102" y="115"/>
                </a:lnTo>
                <a:lnTo>
                  <a:pt x="107" y="108"/>
                </a:lnTo>
                <a:lnTo>
                  <a:pt x="113" y="106"/>
                </a:lnTo>
                <a:lnTo>
                  <a:pt x="121" y="137"/>
                </a:lnTo>
                <a:lnTo>
                  <a:pt x="140" y="137"/>
                </a:lnTo>
                <a:lnTo>
                  <a:pt x="164" y="120"/>
                </a:lnTo>
                <a:lnTo>
                  <a:pt x="163" y="113"/>
                </a:lnTo>
                <a:lnTo>
                  <a:pt x="144" y="96"/>
                </a:lnTo>
                <a:lnTo>
                  <a:pt x="142" y="94"/>
                </a:lnTo>
                <a:lnTo>
                  <a:pt x="142" y="88"/>
                </a:lnTo>
                <a:lnTo>
                  <a:pt x="144" y="83"/>
                </a:lnTo>
                <a:lnTo>
                  <a:pt x="161" y="73"/>
                </a:lnTo>
                <a:lnTo>
                  <a:pt x="165" y="73"/>
                </a:lnTo>
                <a:lnTo>
                  <a:pt x="183" y="59"/>
                </a:lnTo>
                <a:lnTo>
                  <a:pt x="194" y="40"/>
                </a:lnTo>
                <a:lnTo>
                  <a:pt x="197" y="39"/>
                </a:lnTo>
                <a:lnTo>
                  <a:pt x="207" y="35"/>
                </a:lnTo>
                <a:lnTo>
                  <a:pt x="215" y="36"/>
                </a:lnTo>
                <a:lnTo>
                  <a:pt x="249" y="54"/>
                </a:lnTo>
                <a:lnTo>
                  <a:pt x="259" y="68"/>
                </a:lnTo>
                <a:lnTo>
                  <a:pt x="268" y="64"/>
                </a:lnTo>
                <a:lnTo>
                  <a:pt x="276" y="64"/>
                </a:lnTo>
                <a:lnTo>
                  <a:pt x="281" y="69"/>
                </a:lnTo>
                <a:lnTo>
                  <a:pt x="281" y="72"/>
                </a:lnTo>
                <a:lnTo>
                  <a:pt x="277" y="73"/>
                </a:lnTo>
                <a:lnTo>
                  <a:pt x="267" y="81"/>
                </a:lnTo>
                <a:lnTo>
                  <a:pt x="264" y="96"/>
                </a:lnTo>
                <a:lnTo>
                  <a:pt x="265" y="108"/>
                </a:lnTo>
                <a:lnTo>
                  <a:pt x="281" y="125"/>
                </a:lnTo>
                <a:lnTo>
                  <a:pt x="288" y="132"/>
                </a:lnTo>
                <a:lnTo>
                  <a:pt x="291" y="132"/>
                </a:lnTo>
                <a:lnTo>
                  <a:pt x="291" y="125"/>
                </a:lnTo>
                <a:lnTo>
                  <a:pt x="299" y="120"/>
                </a:lnTo>
                <a:lnTo>
                  <a:pt x="299" y="111"/>
                </a:lnTo>
                <a:lnTo>
                  <a:pt x="302" y="111"/>
                </a:lnTo>
                <a:lnTo>
                  <a:pt x="307" y="115"/>
                </a:lnTo>
                <a:lnTo>
                  <a:pt x="328" y="92"/>
                </a:lnTo>
                <a:lnTo>
                  <a:pt x="328" y="90"/>
                </a:lnTo>
                <a:lnTo>
                  <a:pt x="324" y="87"/>
                </a:lnTo>
                <a:lnTo>
                  <a:pt x="323" y="86"/>
                </a:lnTo>
                <a:lnTo>
                  <a:pt x="323" y="80"/>
                </a:lnTo>
                <a:lnTo>
                  <a:pt x="319" y="72"/>
                </a:lnTo>
                <a:lnTo>
                  <a:pt x="314" y="69"/>
                </a:lnTo>
                <a:lnTo>
                  <a:pt x="314" y="68"/>
                </a:lnTo>
                <a:lnTo>
                  <a:pt x="315" y="59"/>
                </a:lnTo>
                <a:lnTo>
                  <a:pt x="316" y="55"/>
                </a:lnTo>
                <a:lnTo>
                  <a:pt x="276" y="19"/>
                </a:lnTo>
                <a:lnTo>
                  <a:pt x="225" y="7"/>
                </a:lnTo>
                <a:lnTo>
                  <a:pt x="215" y="1"/>
                </a:lnTo>
                <a:lnTo>
                  <a:pt x="189" y="2"/>
                </a:lnTo>
                <a:lnTo>
                  <a:pt x="180" y="11"/>
                </a:lnTo>
                <a:lnTo>
                  <a:pt x="179" y="28"/>
                </a:lnTo>
                <a:lnTo>
                  <a:pt x="173" y="31"/>
                </a:lnTo>
                <a:lnTo>
                  <a:pt x="170" y="31"/>
                </a:lnTo>
                <a:lnTo>
                  <a:pt x="169" y="21"/>
                </a:lnTo>
                <a:lnTo>
                  <a:pt x="165" y="20"/>
                </a:lnTo>
                <a:lnTo>
                  <a:pt x="161" y="20"/>
                </a:lnTo>
                <a:lnTo>
                  <a:pt x="142" y="31"/>
                </a:lnTo>
                <a:lnTo>
                  <a:pt x="121" y="36"/>
                </a:lnTo>
                <a:lnTo>
                  <a:pt x="114" y="44"/>
                </a:lnTo>
                <a:lnTo>
                  <a:pt x="109" y="45"/>
                </a:lnTo>
                <a:lnTo>
                  <a:pt x="95" y="44"/>
                </a:lnTo>
                <a:lnTo>
                  <a:pt x="74" y="35"/>
                </a:lnTo>
                <a:lnTo>
                  <a:pt x="50" y="35"/>
                </a:lnTo>
                <a:lnTo>
                  <a:pt x="47" y="29"/>
                </a:lnTo>
                <a:lnTo>
                  <a:pt x="47" y="24"/>
                </a:lnTo>
                <a:lnTo>
                  <a:pt x="41" y="20"/>
                </a:lnTo>
                <a:lnTo>
                  <a:pt x="38" y="8"/>
                </a:lnTo>
                <a:lnTo>
                  <a:pt x="37" y="7"/>
                </a:lnTo>
                <a:lnTo>
                  <a:pt x="28" y="5"/>
                </a:lnTo>
                <a:lnTo>
                  <a:pt x="24" y="0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8" name="Freeform 226"/>
          <p:cNvSpPr>
            <a:spLocks/>
          </p:cNvSpPr>
          <p:nvPr/>
        </p:nvSpPr>
        <p:spPr bwMode="auto">
          <a:xfrm>
            <a:off x="2674938" y="4022725"/>
            <a:ext cx="130175" cy="53975"/>
          </a:xfrm>
          <a:custGeom>
            <a:avLst/>
            <a:gdLst>
              <a:gd name="T0" fmla="*/ 2147483647 w 328"/>
              <a:gd name="T1" fmla="*/ 2147483647 h 137"/>
              <a:gd name="T2" fmla="*/ 2147483647 w 328"/>
              <a:gd name="T3" fmla="*/ 0 h 137"/>
              <a:gd name="T4" fmla="*/ 2147483647 w 328"/>
              <a:gd name="T5" fmla="*/ 2147483647 h 137"/>
              <a:gd name="T6" fmla="*/ 2147483647 w 328"/>
              <a:gd name="T7" fmla="*/ 2147483647 h 137"/>
              <a:gd name="T8" fmla="*/ 2147483647 w 328"/>
              <a:gd name="T9" fmla="*/ 2147483647 h 137"/>
              <a:gd name="T10" fmla="*/ 2147483647 w 328"/>
              <a:gd name="T11" fmla="*/ 2147483647 h 137"/>
              <a:gd name="T12" fmla="*/ 2147483647 w 328"/>
              <a:gd name="T13" fmla="*/ 2147483647 h 137"/>
              <a:gd name="T14" fmla="*/ 2147483647 w 328"/>
              <a:gd name="T15" fmla="*/ 2147483647 h 137"/>
              <a:gd name="T16" fmla="*/ 2147483647 w 328"/>
              <a:gd name="T17" fmla="*/ 2147483647 h 137"/>
              <a:gd name="T18" fmla="*/ 2147483647 w 328"/>
              <a:gd name="T19" fmla="*/ 2147483647 h 137"/>
              <a:gd name="T20" fmla="*/ 2147483647 w 328"/>
              <a:gd name="T21" fmla="*/ 2147483647 h 137"/>
              <a:gd name="T22" fmla="*/ 2147483647 w 328"/>
              <a:gd name="T23" fmla="*/ 2147483647 h 137"/>
              <a:gd name="T24" fmla="*/ 2147483647 w 328"/>
              <a:gd name="T25" fmla="*/ 2147483647 h 137"/>
              <a:gd name="T26" fmla="*/ 2147483647 w 328"/>
              <a:gd name="T27" fmla="*/ 2147483647 h 137"/>
              <a:gd name="T28" fmla="*/ 2147483647 w 328"/>
              <a:gd name="T29" fmla="*/ 2147483647 h 137"/>
              <a:gd name="T30" fmla="*/ 2147483647 w 328"/>
              <a:gd name="T31" fmla="*/ 2147483647 h 137"/>
              <a:gd name="T32" fmla="*/ 2147483647 w 328"/>
              <a:gd name="T33" fmla="*/ 2147483647 h 137"/>
              <a:gd name="T34" fmla="*/ 2147483647 w 328"/>
              <a:gd name="T35" fmla="*/ 2147483647 h 137"/>
              <a:gd name="T36" fmla="*/ 2147483647 w 328"/>
              <a:gd name="T37" fmla="*/ 2147483647 h 137"/>
              <a:gd name="T38" fmla="*/ 2147483647 w 328"/>
              <a:gd name="T39" fmla="*/ 2147483647 h 137"/>
              <a:gd name="T40" fmla="*/ 2147483647 w 328"/>
              <a:gd name="T41" fmla="*/ 2147483647 h 137"/>
              <a:gd name="T42" fmla="*/ 2147483647 w 328"/>
              <a:gd name="T43" fmla="*/ 2147483647 h 137"/>
              <a:gd name="T44" fmla="*/ 2147483647 w 328"/>
              <a:gd name="T45" fmla="*/ 2147483647 h 137"/>
              <a:gd name="T46" fmla="*/ 2147483647 w 328"/>
              <a:gd name="T47" fmla="*/ 2147483647 h 137"/>
              <a:gd name="T48" fmla="*/ 2147483647 w 328"/>
              <a:gd name="T49" fmla="*/ 2147483647 h 137"/>
              <a:gd name="T50" fmla="*/ 2147483647 w 328"/>
              <a:gd name="T51" fmla="*/ 2147483647 h 137"/>
              <a:gd name="T52" fmla="*/ 2147483647 w 328"/>
              <a:gd name="T53" fmla="*/ 2147483647 h 137"/>
              <a:gd name="T54" fmla="*/ 2147483647 w 328"/>
              <a:gd name="T55" fmla="*/ 2147483647 h 137"/>
              <a:gd name="T56" fmla="*/ 2147483647 w 328"/>
              <a:gd name="T57" fmla="*/ 2147483647 h 137"/>
              <a:gd name="T58" fmla="*/ 2147483647 w 328"/>
              <a:gd name="T59" fmla="*/ 2147483647 h 137"/>
              <a:gd name="T60" fmla="*/ 2147483647 w 328"/>
              <a:gd name="T61" fmla="*/ 2147483647 h 137"/>
              <a:gd name="T62" fmla="*/ 2147483647 w 328"/>
              <a:gd name="T63" fmla="*/ 2147483647 h 137"/>
              <a:gd name="T64" fmla="*/ 2147483647 w 328"/>
              <a:gd name="T65" fmla="*/ 2147483647 h 137"/>
              <a:gd name="T66" fmla="*/ 2147483647 w 328"/>
              <a:gd name="T67" fmla="*/ 2147483647 h 137"/>
              <a:gd name="T68" fmla="*/ 2147483647 w 328"/>
              <a:gd name="T69" fmla="*/ 2147483647 h 137"/>
              <a:gd name="T70" fmla="*/ 2147483647 w 328"/>
              <a:gd name="T71" fmla="*/ 2147483647 h 137"/>
              <a:gd name="T72" fmla="*/ 2147483647 w 328"/>
              <a:gd name="T73" fmla="*/ 2147483647 h 137"/>
              <a:gd name="T74" fmla="*/ 2147483647 w 328"/>
              <a:gd name="T75" fmla="*/ 2147483647 h 137"/>
              <a:gd name="T76" fmla="*/ 2147483647 w 328"/>
              <a:gd name="T77" fmla="*/ 2147483647 h 137"/>
              <a:gd name="T78" fmla="*/ 2147483647 w 328"/>
              <a:gd name="T79" fmla="*/ 2147483647 h 137"/>
              <a:gd name="T80" fmla="*/ 2147483647 w 328"/>
              <a:gd name="T81" fmla="*/ 2147483647 h 137"/>
              <a:gd name="T82" fmla="*/ 2147483647 w 328"/>
              <a:gd name="T83" fmla="*/ 2147483647 h 137"/>
              <a:gd name="T84" fmla="*/ 2147483647 w 328"/>
              <a:gd name="T85" fmla="*/ 2147483647 h 137"/>
              <a:gd name="T86" fmla="*/ 2147483647 w 328"/>
              <a:gd name="T87" fmla="*/ 2147483647 h 137"/>
              <a:gd name="T88" fmla="*/ 2147483647 w 328"/>
              <a:gd name="T89" fmla="*/ 2147483647 h 137"/>
              <a:gd name="T90" fmla="*/ 2147483647 w 328"/>
              <a:gd name="T91" fmla="*/ 2147483647 h 137"/>
              <a:gd name="T92" fmla="*/ 2147483647 w 328"/>
              <a:gd name="T93" fmla="*/ 2147483647 h 13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28"/>
              <a:gd name="T142" fmla="*/ 0 h 137"/>
              <a:gd name="T143" fmla="*/ 328 w 328"/>
              <a:gd name="T144" fmla="*/ 137 h 13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28" h="137">
                <a:moveTo>
                  <a:pt x="24" y="0"/>
                </a:moveTo>
                <a:lnTo>
                  <a:pt x="23" y="1"/>
                </a:lnTo>
                <a:lnTo>
                  <a:pt x="22" y="1"/>
                </a:lnTo>
                <a:lnTo>
                  <a:pt x="19" y="0"/>
                </a:lnTo>
                <a:lnTo>
                  <a:pt x="14" y="0"/>
                </a:lnTo>
                <a:lnTo>
                  <a:pt x="8" y="8"/>
                </a:lnTo>
                <a:lnTo>
                  <a:pt x="5" y="24"/>
                </a:lnTo>
                <a:lnTo>
                  <a:pt x="14" y="29"/>
                </a:lnTo>
                <a:lnTo>
                  <a:pt x="17" y="33"/>
                </a:lnTo>
                <a:lnTo>
                  <a:pt x="15" y="36"/>
                </a:lnTo>
                <a:lnTo>
                  <a:pt x="11" y="41"/>
                </a:lnTo>
                <a:lnTo>
                  <a:pt x="10" y="45"/>
                </a:lnTo>
                <a:lnTo>
                  <a:pt x="11" y="57"/>
                </a:lnTo>
                <a:lnTo>
                  <a:pt x="3" y="72"/>
                </a:lnTo>
                <a:lnTo>
                  <a:pt x="0" y="72"/>
                </a:lnTo>
                <a:lnTo>
                  <a:pt x="6" y="85"/>
                </a:lnTo>
                <a:lnTo>
                  <a:pt x="8" y="83"/>
                </a:lnTo>
                <a:lnTo>
                  <a:pt x="10" y="77"/>
                </a:lnTo>
                <a:lnTo>
                  <a:pt x="14" y="73"/>
                </a:lnTo>
                <a:lnTo>
                  <a:pt x="42" y="76"/>
                </a:lnTo>
                <a:lnTo>
                  <a:pt x="60" y="82"/>
                </a:lnTo>
                <a:lnTo>
                  <a:pt x="70" y="83"/>
                </a:lnTo>
                <a:lnTo>
                  <a:pt x="72" y="85"/>
                </a:lnTo>
                <a:lnTo>
                  <a:pt x="95" y="115"/>
                </a:lnTo>
                <a:lnTo>
                  <a:pt x="102" y="115"/>
                </a:lnTo>
                <a:lnTo>
                  <a:pt x="107" y="108"/>
                </a:lnTo>
                <a:lnTo>
                  <a:pt x="113" y="106"/>
                </a:lnTo>
                <a:lnTo>
                  <a:pt x="121" y="137"/>
                </a:lnTo>
                <a:lnTo>
                  <a:pt x="140" y="137"/>
                </a:lnTo>
                <a:lnTo>
                  <a:pt x="164" y="120"/>
                </a:lnTo>
                <a:lnTo>
                  <a:pt x="163" y="113"/>
                </a:lnTo>
                <a:lnTo>
                  <a:pt x="144" y="96"/>
                </a:lnTo>
                <a:lnTo>
                  <a:pt x="142" y="94"/>
                </a:lnTo>
                <a:lnTo>
                  <a:pt x="142" y="88"/>
                </a:lnTo>
                <a:lnTo>
                  <a:pt x="144" y="83"/>
                </a:lnTo>
                <a:lnTo>
                  <a:pt x="161" y="73"/>
                </a:lnTo>
                <a:lnTo>
                  <a:pt x="165" y="73"/>
                </a:lnTo>
                <a:lnTo>
                  <a:pt x="183" y="59"/>
                </a:lnTo>
                <a:lnTo>
                  <a:pt x="194" y="40"/>
                </a:lnTo>
                <a:lnTo>
                  <a:pt x="197" y="39"/>
                </a:lnTo>
                <a:lnTo>
                  <a:pt x="207" y="35"/>
                </a:lnTo>
                <a:lnTo>
                  <a:pt x="215" y="36"/>
                </a:lnTo>
                <a:lnTo>
                  <a:pt x="249" y="54"/>
                </a:lnTo>
                <a:lnTo>
                  <a:pt x="259" y="68"/>
                </a:lnTo>
                <a:lnTo>
                  <a:pt x="268" y="64"/>
                </a:lnTo>
                <a:lnTo>
                  <a:pt x="276" y="64"/>
                </a:lnTo>
                <a:lnTo>
                  <a:pt x="281" y="69"/>
                </a:lnTo>
                <a:lnTo>
                  <a:pt x="281" y="72"/>
                </a:lnTo>
                <a:lnTo>
                  <a:pt x="277" y="73"/>
                </a:lnTo>
                <a:lnTo>
                  <a:pt x="267" y="81"/>
                </a:lnTo>
                <a:lnTo>
                  <a:pt x="264" y="96"/>
                </a:lnTo>
                <a:lnTo>
                  <a:pt x="265" y="108"/>
                </a:lnTo>
                <a:lnTo>
                  <a:pt x="281" y="125"/>
                </a:lnTo>
                <a:lnTo>
                  <a:pt x="288" y="132"/>
                </a:lnTo>
                <a:lnTo>
                  <a:pt x="291" y="132"/>
                </a:lnTo>
                <a:lnTo>
                  <a:pt x="291" y="125"/>
                </a:lnTo>
                <a:lnTo>
                  <a:pt x="299" y="120"/>
                </a:lnTo>
                <a:lnTo>
                  <a:pt x="299" y="111"/>
                </a:lnTo>
                <a:lnTo>
                  <a:pt x="302" y="111"/>
                </a:lnTo>
                <a:lnTo>
                  <a:pt x="307" y="115"/>
                </a:lnTo>
                <a:lnTo>
                  <a:pt x="328" y="92"/>
                </a:lnTo>
                <a:lnTo>
                  <a:pt x="328" y="90"/>
                </a:lnTo>
                <a:lnTo>
                  <a:pt x="324" y="87"/>
                </a:lnTo>
                <a:lnTo>
                  <a:pt x="323" y="86"/>
                </a:lnTo>
                <a:lnTo>
                  <a:pt x="323" y="80"/>
                </a:lnTo>
                <a:lnTo>
                  <a:pt x="319" y="72"/>
                </a:lnTo>
                <a:lnTo>
                  <a:pt x="314" y="69"/>
                </a:lnTo>
                <a:lnTo>
                  <a:pt x="314" y="68"/>
                </a:lnTo>
                <a:lnTo>
                  <a:pt x="315" y="59"/>
                </a:lnTo>
                <a:lnTo>
                  <a:pt x="316" y="55"/>
                </a:lnTo>
                <a:lnTo>
                  <a:pt x="276" y="19"/>
                </a:lnTo>
                <a:lnTo>
                  <a:pt x="225" y="7"/>
                </a:lnTo>
                <a:lnTo>
                  <a:pt x="215" y="1"/>
                </a:lnTo>
                <a:lnTo>
                  <a:pt x="189" y="2"/>
                </a:lnTo>
                <a:lnTo>
                  <a:pt x="180" y="11"/>
                </a:lnTo>
                <a:lnTo>
                  <a:pt x="179" y="28"/>
                </a:lnTo>
                <a:lnTo>
                  <a:pt x="173" y="31"/>
                </a:lnTo>
                <a:lnTo>
                  <a:pt x="170" y="31"/>
                </a:lnTo>
                <a:lnTo>
                  <a:pt x="169" y="21"/>
                </a:lnTo>
                <a:lnTo>
                  <a:pt x="165" y="20"/>
                </a:lnTo>
                <a:lnTo>
                  <a:pt x="161" y="20"/>
                </a:lnTo>
                <a:lnTo>
                  <a:pt x="142" y="31"/>
                </a:lnTo>
                <a:lnTo>
                  <a:pt x="121" y="36"/>
                </a:lnTo>
                <a:lnTo>
                  <a:pt x="114" y="44"/>
                </a:lnTo>
                <a:lnTo>
                  <a:pt x="109" y="45"/>
                </a:lnTo>
                <a:lnTo>
                  <a:pt x="95" y="44"/>
                </a:lnTo>
                <a:lnTo>
                  <a:pt x="74" y="35"/>
                </a:lnTo>
                <a:lnTo>
                  <a:pt x="50" y="35"/>
                </a:lnTo>
                <a:lnTo>
                  <a:pt x="47" y="29"/>
                </a:lnTo>
                <a:lnTo>
                  <a:pt x="47" y="24"/>
                </a:lnTo>
                <a:lnTo>
                  <a:pt x="41" y="20"/>
                </a:lnTo>
                <a:lnTo>
                  <a:pt x="38" y="8"/>
                </a:lnTo>
                <a:lnTo>
                  <a:pt x="37" y="7"/>
                </a:lnTo>
                <a:lnTo>
                  <a:pt x="28" y="5"/>
                </a:lnTo>
                <a:lnTo>
                  <a:pt x="24" y="0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" name="Freeform 227"/>
          <p:cNvSpPr>
            <a:spLocks/>
          </p:cNvSpPr>
          <p:nvPr/>
        </p:nvSpPr>
        <p:spPr bwMode="auto">
          <a:xfrm>
            <a:off x="2468563" y="3833813"/>
            <a:ext cx="87312" cy="95250"/>
          </a:xfrm>
          <a:custGeom>
            <a:avLst/>
            <a:gdLst>
              <a:gd name="T0" fmla="*/ 2147483647 w 219"/>
              <a:gd name="T1" fmla="*/ 2147483647 h 243"/>
              <a:gd name="T2" fmla="*/ 2147483647 w 219"/>
              <a:gd name="T3" fmla="*/ 2147483647 h 243"/>
              <a:gd name="T4" fmla="*/ 2147483647 w 219"/>
              <a:gd name="T5" fmla="*/ 2147483647 h 243"/>
              <a:gd name="T6" fmla="*/ 2147483647 w 219"/>
              <a:gd name="T7" fmla="*/ 2147483647 h 243"/>
              <a:gd name="T8" fmla="*/ 2147483647 w 219"/>
              <a:gd name="T9" fmla="*/ 2147483647 h 243"/>
              <a:gd name="T10" fmla="*/ 2147483647 w 219"/>
              <a:gd name="T11" fmla="*/ 2147483647 h 243"/>
              <a:gd name="T12" fmla="*/ 2147483647 w 219"/>
              <a:gd name="T13" fmla="*/ 2147483647 h 243"/>
              <a:gd name="T14" fmla="*/ 2147483647 w 219"/>
              <a:gd name="T15" fmla="*/ 2147483647 h 243"/>
              <a:gd name="T16" fmla="*/ 2147483647 w 219"/>
              <a:gd name="T17" fmla="*/ 2147483647 h 243"/>
              <a:gd name="T18" fmla="*/ 2147483647 w 219"/>
              <a:gd name="T19" fmla="*/ 2147483647 h 243"/>
              <a:gd name="T20" fmla="*/ 0 w 219"/>
              <a:gd name="T21" fmla="*/ 2147483647 h 243"/>
              <a:gd name="T22" fmla="*/ 2147483647 w 219"/>
              <a:gd name="T23" fmla="*/ 2147483647 h 243"/>
              <a:gd name="T24" fmla="*/ 2147483647 w 219"/>
              <a:gd name="T25" fmla="*/ 2147483647 h 243"/>
              <a:gd name="T26" fmla="*/ 2147483647 w 219"/>
              <a:gd name="T27" fmla="*/ 2147483647 h 243"/>
              <a:gd name="T28" fmla="*/ 2147483647 w 219"/>
              <a:gd name="T29" fmla="*/ 2147483647 h 243"/>
              <a:gd name="T30" fmla="*/ 2147483647 w 219"/>
              <a:gd name="T31" fmla="*/ 2147483647 h 243"/>
              <a:gd name="T32" fmla="*/ 2147483647 w 219"/>
              <a:gd name="T33" fmla="*/ 2147483647 h 243"/>
              <a:gd name="T34" fmla="*/ 2147483647 w 219"/>
              <a:gd name="T35" fmla="*/ 2147483647 h 243"/>
              <a:gd name="T36" fmla="*/ 2147483647 w 219"/>
              <a:gd name="T37" fmla="*/ 2147483647 h 243"/>
              <a:gd name="T38" fmla="*/ 2147483647 w 219"/>
              <a:gd name="T39" fmla="*/ 2147483647 h 243"/>
              <a:gd name="T40" fmla="*/ 2147483647 w 219"/>
              <a:gd name="T41" fmla="*/ 2147483647 h 243"/>
              <a:gd name="T42" fmla="*/ 2147483647 w 219"/>
              <a:gd name="T43" fmla="*/ 2147483647 h 243"/>
              <a:gd name="T44" fmla="*/ 2147483647 w 219"/>
              <a:gd name="T45" fmla="*/ 2147483647 h 243"/>
              <a:gd name="T46" fmla="*/ 2147483647 w 219"/>
              <a:gd name="T47" fmla="*/ 2147483647 h 243"/>
              <a:gd name="T48" fmla="*/ 2147483647 w 219"/>
              <a:gd name="T49" fmla="*/ 2147483647 h 243"/>
              <a:gd name="T50" fmla="*/ 2147483647 w 219"/>
              <a:gd name="T51" fmla="*/ 2147483647 h 243"/>
              <a:gd name="T52" fmla="*/ 2147483647 w 219"/>
              <a:gd name="T53" fmla="*/ 2147483647 h 243"/>
              <a:gd name="T54" fmla="*/ 2147483647 w 219"/>
              <a:gd name="T55" fmla="*/ 2147483647 h 243"/>
              <a:gd name="T56" fmla="*/ 2147483647 w 219"/>
              <a:gd name="T57" fmla="*/ 2147483647 h 243"/>
              <a:gd name="T58" fmla="*/ 2147483647 w 219"/>
              <a:gd name="T59" fmla="*/ 2147483647 h 243"/>
              <a:gd name="T60" fmla="*/ 2147483647 w 219"/>
              <a:gd name="T61" fmla="*/ 2147483647 h 243"/>
              <a:gd name="T62" fmla="*/ 2147483647 w 219"/>
              <a:gd name="T63" fmla="*/ 2147483647 h 24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9"/>
              <a:gd name="T97" fmla="*/ 0 h 243"/>
              <a:gd name="T98" fmla="*/ 219 w 219"/>
              <a:gd name="T99" fmla="*/ 243 h 24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9" h="243">
                <a:moveTo>
                  <a:pt x="171" y="0"/>
                </a:moveTo>
                <a:lnTo>
                  <a:pt x="73" y="1"/>
                </a:lnTo>
                <a:lnTo>
                  <a:pt x="73" y="29"/>
                </a:lnTo>
                <a:lnTo>
                  <a:pt x="40" y="29"/>
                </a:lnTo>
                <a:lnTo>
                  <a:pt x="39" y="28"/>
                </a:lnTo>
                <a:lnTo>
                  <a:pt x="81" y="65"/>
                </a:lnTo>
                <a:lnTo>
                  <a:pt x="86" y="74"/>
                </a:lnTo>
                <a:lnTo>
                  <a:pt x="95" y="81"/>
                </a:lnTo>
                <a:lnTo>
                  <a:pt x="97" y="86"/>
                </a:lnTo>
                <a:lnTo>
                  <a:pt x="96" y="102"/>
                </a:lnTo>
                <a:lnTo>
                  <a:pt x="96" y="103"/>
                </a:lnTo>
                <a:lnTo>
                  <a:pt x="95" y="103"/>
                </a:lnTo>
                <a:lnTo>
                  <a:pt x="42" y="104"/>
                </a:lnTo>
                <a:lnTo>
                  <a:pt x="17" y="144"/>
                </a:lnTo>
                <a:lnTo>
                  <a:pt x="16" y="146"/>
                </a:lnTo>
                <a:lnTo>
                  <a:pt x="7" y="161"/>
                </a:lnTo>
                <a:lnTo>
                  <a:pt x="6" y="163"/>
                </a:lnTo>
                <a:lnTo>
                  <a:pt x="7" y="170"/>
                </a:lnTo>
                <a:lnTo>
                  <a:pt x="7" y="173"/>
                </a:lnTo>
                <a:lnTo>
                  <a:pt x="3" y="177"/>
                </a:lnTo>
                <a:lnTo>
                  <a:pt x="2" y="192"/>
                </a:lnTo>
                <a:lnTo>
                  <a:pt x="0" y="193"/>
                </a:lnTo>
                <a:lnTo>
                  <a:pt x="3" y="197"/>
                </a:lnTo>
                <a:lnTo>
                  <a:pt x="7" y="201"/>
                </a:lnTo>
                <a:lnTo>
                  <a:pt x="9" y="202"/>
                </a:lnTo>
                <a:lnTo>
                  <a:pt x="17" y="207"/>
                </a:lnTo>
                <a:lnTo>
                  <a:pt x="19" y="210"/>
                </a:lnTo>
                <a:lnTo>
                  <a:pt x="48" y="230"/>
                </a:lnTo>
                <a:lnTo>
                  <a:pt x="115" y="239"/>
                </a:lnTo>
                <a:lnTo>
                  <a:pt x="123" y="243"/>
                </a:lnTo>
                <a:lnTo>
                  <a:pt x="123" y="239"/>
                </a:lnTo>
                <a:lnTo>
                  <a:pt x="129" y="229"/>
                </a:lnTo>
                <a:lnTo>
                  <a:pt x="138" y="226"/>
                </a:lnTo>
                <a:lnTo>
                  <a:pt x="142" y="218"/>
                </a:lnTo>
                <a:lnTo>
                  <a:pt x="149" y="217"/>
                </a:lnTo>
                <a:lnTo>
                  <a:pt x="152" y="212"/>
                </a:lnTo>
                <a:lnTo>
                  <a:pt x="153" y="205"/>
                </a:lnTo>
                <a:lnTo>
                  <a:pt x="157" y="201"/>
                </a:lnTo>
                <a:lnTo>
                  <a:pt x="160" y="199"/>
                </a:lnTo>
                <a:lnTo>
                  <a:pt x="161" y="194"/>
                </a:lnTo>
                <a:lnTo>
                  <a:pt x="170" y="189"/>
                </a:lnTo>
                <a:lnTo>
                  <a:pt x="170" y="185"/>
                </a:lnTo>
                <a:lnTo>
                  <a:pt x="169" y="180"/>
                </a:lnTo>
                <a:lnTo>
                  <a:pt x="166" y="179"/>
                </a:lnTo>
                <a:lnTo>
                  <a:pt x="166" y="174"/>
                </a:lnTo>
                <a:lnTo>
                  <a:pt x="169" y="171"/>
                </a:lnTo>
                <a:lnTo>
                  <a:pt x="177" y="164"/>
                </a:lnTo>
                <a:lnTo>
                  <a:pt x="177" y="163"/>
                </a:lnTo>
                <a:lnTo>
                  <a:pt x="183" y="161"/>
                </a:lnTo>
                <a:lnTo>
                  <a:pt x="214" y="137"/>
                </a:lnTo>
                <a:lnTo>
                  <a:pt x="219" y="127"/>
                </a:lnTo>
                <a:lnTo>
                  <a:pt x="219" y="126"/>
                </a:lnTo>
                <a:lnTo>
                  <a:pt x="218" y="124"/>
                </a:lnTo>
                <a:lnTo>
                  <a:pt x="217" y="124"/>
                </a:lnTo>
                <a:lnTo>
                  <a:pt x="216" y="121"/>
                </a:lnTo>
                <a:lnTo>
                  <a:pt x="209" y="121"/>
                </a:lnTo>
                <a:lnTo>
                  <a:pt x="202" y="124"/>
                </a:lnTo>
                <a:lnTo>
                  <a:pt x="199" y="124"/>
                </a:lnTo>
                <a:lnTo>
                  <a:pt x="191" y="121"/>
                </a:lnTo>
                <a:lnTo>
                  <a:pt x="188" y="114"/>
                </a:lnTo>
                <a:lnTo>
                  <a:pt x="189" y="114"/>
                </a:lnTo>
                <a:lnTo>
                  <a:pt x="176" y="114"/>
                </a:lnTo>
                <a:lnTo>
                  <a:pt x="169" y="112"/>
                </a:lnTo>
                <a:lnTo>
                  <a:pt x="169" y="109"/>
                </a:lnTo>
                <a:lnTo>
                  <a:pt x="171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0" name="Freeform 228"/>
          <p:cNvSpPr>
            <a:spLocks/>
          </p:cNvSpPr>
          <p:nvPr/>
        </p:nvSpPr>
        <p:spPr bwMode="auto">
          <a:xfrm>
            <a:off x="2468563" y="3833813"/>
            <a:ext cx="87312" cy="95250"/>
          </a:xfrm>
          <a:custGeom>
            <a:avLst/>
            <a:gdLst>
              <a:gd name="T0" fmla="*/ 2147483647 w 219"/>
              <a:gd name="T1" fmla="*/ 2147483647 h 243"/>
              <a:gd name="T2" fmla="*/ 2147483647 w 219"/>
              <a:gd name="T3" fmla="*/ 2147483647 h 243"/>
              <a:gd name="T4" fmla="*/ 2147483647 w 219"/>
              <a:gd name="T5" fmla="*/ 2147483647 h 243"/>
              <a:gd name="T6" fmla="*/ 2147483647 w 219"/>
              <a:gd name="T7" fmla="*/ 2147483647 h 243"/>
              <a:gd name="T8" fmla="*/ 2147483647 w 219"/>
              <a:gd name="T9" fmla="*/ 2147483647 h 243"/>
              <a:gd name="T10" fmla="*/ 2147483647 w 219"/>
              <a:gd name="T11" fmla="*/ 2147483647 h 243"/>
              <a:gd name="T12" fmla="*/ 2147483647 w 219"/>
              <a:gd name="T13" fmla="*/ 2147483647 h 243"/>
              <a:gd name="T14" fmla="*/ 2147483647 w 219"/>
              <a:gd name="T15" fmla="*/ 2147483647 h 243"/>
              <a:gd name="T16" fmla="*/ 2147483647 w 219"/>
              <a:gd name="T17" fmla="*/ 2147483647 h 243"/>
              <a:gd name="T18" fmla="*/ 2147483647 w 219"/>
              <a:gd name="T19" fmla="*/ 2147483647 h 243"/>
              <a:gd name="T20" fmla="*/ 0 w 219"/>
              <a:gd name="T21" fmla="*/ 2147483647 h 243"/>
              <a:gd name="T22" fmla="*/ 2147483647 w 219"/>
              <a:gd name="T23" fmla="*/ 2147483647 h 243"/>
              <a:gd name="T24" fmla="*/ 2147483647 w 219"/>
              <a:gd name="T25" fmla="*/ 2147483647 h 243"/>
              <a:gd name="T26" fmla="*/ 2147483647 w 219"/>
              <a:gd name="T27" fmla="*/ 2147483647 h 243"/>
              <a:gd name="T28" fmla="*/ 2147483647 w 219"/>
              <a:gd name="T29" fmla="*/ 2147483647 h 243"/>
              <a:gd name="T30" fmla="*/ 2147483647 w 219"/>
              <a:gd name="T31" fmla="*/ 2147483647 h 243"/>
              <a:gd name="T32" fmla="*/ 2147483647 w 219"/>
              <a:gd name="T33" fmla="*/ 2147483647 h 243"/>
              <a:gd name="T34" fmla="*/ 2147483647 w 219"/>
              <a:gd name="T35" fmla="*/ 2147483647 h 243"/>
              <a:gd name="T36" fmla="*/ 2147483647 w 219"/>
              <a:gd name="T37" fmla="*/ 2147483647 h 243"/>
              <a:gd name="T38" fmla="*/ 2147483647 w 219"/>
              <a:gd name="T39" fmla="*/ 2147483647 h 243"/>
              <a:gd name="T40" fmla="*/ 2147483647 w 219"/>
              <a:gd name="T41" fmla="*/ 2147483647 h 243"/>
              <a:gd name="T42" fmla="*/ 2147483647 w 219"/>
              <a:gd name="T43" fmla="*/ 2147483647 h 243"/>
              <a:gd name="T44" fmla="*/ 2147483647 w 219"/>
              <a:gd name="T45" fmla="*/ 2147483647 h 243"/>
              <a:gd name="T46" fmla="*/ 2147483647 w 219"/>
              <a:gd name="T47" fmla="*/ 2147483647 h 243"/>
              <a:gd name="T48" fmla="*/ 2147483647 w 219"/>
              <a:gd name="T49" fmla="*/ 2147483647 h 243"/>
              <a:gd name="T50" fmla="*/ 2147483647 w 219"/>
              <a:gd name="T51" fmla="*/ 2147483647 h 243"/>
              <a:gd name="T52" fmla="*/ 2147483647 w 219"/>
              <a:gd name="T53" fmla="*/ 2147483647 h 243"/>
              <a:gd name="T54" fmla="*/ 2147483647 w 219"/>
              <a:gd name="T55" fmla="*/ 2147483647 h 243"/>
              <a:gd name="T56" fmla="*/ 2147483647 w 219"/>
              <a:gd name="T57" fmla="*/ 2147483647 h 243"/>
              <a:gd name="T58" fmla="*/ 2147483647 w 219"/>
              <a:gd name="T59" fmla="*/ 2147483647 h 243"/>
              <a:gd name="T60" fmla="*/ 2147483647 w 219"/>
              <a:gd name="T61" fmla="*/ 2147483647 h 243"/>
              <a:gd name="T62" fmla="*/ 2147483647 w 219"/>
              <a:gd name="T63" fmla="*/ 2147483647 h 24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9"/>
              <a:gd name="T97" fmla="*/ 0 h 243"/>
              <a:gd name="T98" fmla="*/ 219 w 219"/>
              <a:gd name="T99" fmla="*/ 243 h 24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9" h="243">
                <a:moveTo>
                  <a:pt x="171" y="0"/>
                </a:moveTo>
                <a:lnTo>
                  <a:pt x="73" y="1"/>
                </a:lnTo>
                <a:lnTo>
                  <a:pt x="73" y="29"/>
                </a:lnTo>
                <a:lnTo>
                  <a:pt x="40" y="29"/>
                </a:lnTo>
                <a:lnTo>
                  <a:pt x="39" y="28"/>
                </a:lnTo>
                <a:lnTo>
                  <a:pt x="81" y="65"/>
                </a:lnTo>
                <a:lnTo>
                  <a:pt x="86" y="74"/>
                </a:lnTo>
                <a:lnTo>
                  <a:pt x="95" y="81"/>
                </a:lnTo>
                <a:lnTo>
                  <a:pt x="97" y="86"/>
                </a:lnTo>
                <a:lnTo>
                  <a:pt x="96" y="102"/>
                </a:lnTo>
                <a:lnTo>
                  <a:pt x="96" y="103"/>
                </a:lnTo>
                <a:lnTo>
                  <a:pt x="95" y="103"/>
                </a:lnTo>
                <a:lnTo>
                  <a:pt x="42" y="104"/>
                </a:lnTo>
                <a:lnTo>
                  <a:pt x="17" y="144"/>
                </a:lnTo>
                <a:lnTo>
                  <a:pt x="16" y="146"/>
                </a:lnTo>
                <a:lnTo>
                  <a:pt x="7" y="161"/>
                </a:lnTo>
                <a:lnTo>
                  <a:pt x="6" y="163"/>
                </a:lnTo>
                <a:lnTo>
                  <a:pt x="7" y="170"/>
                </a:lnTo>
                <a:lnTo>
                  <a:pt x="7" y="173"/>
                </a:lnTo>
                <a:lnTo>
                  <a:pt x="3" y="177"/>
                </a:lnTo>
                <a:lnTo>
                  <a:pt x="2" y="192"/>
                </a:lnTo>
                <a:lnTo>
                  <a:pt x="0" y="193"/>
                </a:lnTo>
                <a:lnTo>
                  <a:pt x="3" y="197"/>
                </a:lnTo>
                <a:lnTo>
                  <a:pt x="7" y="201"/>
                </a:lnTo>
                <a:lnTo>
                  <a:pt x="9" y="202"/>
                </a:lnTo>
                <a:lnTo>
                  <a:pt x="17" y="207"/>
                </a:lnTo>
                <a:lnTo>
                  <a:pt x="19" y="210"/>
                </a:lnTo>
                <a:lnTo>
                  <a:pt x="48" y="230"/>
                </a:lnTo>
                <a:lnTo>
                  <a:pt x="115" y="239"/>
                </a:lnTo>
                <a:lnTo>
                  <a:pt x="123" y="243"/>
                </a:lnTo>
                <a:lnTo>
                  <a:pt x="123" y="239"/>
                </a:lnTo>
                <a:lnTo>
                  <a:pt x="129" y="229"/>
                </a:lnTo>
                <a:lnTo>
                  <a:pt x="138" y="226"/>
                </a:lnTo>
                <a:lnTo>
                  <a:pt x="142" y="218"/>
                </a:lnTo>
                <a:lnTo>
                  <a:pt x="149" y="217"/>
                </a:lnTo>
                <a:lnTo>
                  <a:pt x="152" y="212"/>
                </a:lnTo>
                <a:lnTo>
                  <a:pt x="153" y="205"/>
                </a:lnTo>
                <a:lnTo>
                  <a:pt x="157" y="201"/>
                </a:lnTo>
                <a:lnTo>
                  <a:pt x="160" y="199"/>
                </a:lnTo>
                <a:lnTo>
                  <a:pt x="161" y="194"/>
                </a:lnTo>
                <a:lnTo>
                  <a:pt x="170" y="189"/>
                </a:lnTo>
                <a:lnTo>
                  <a:pt x="170" y="185"/>
                </a:lnTo>
                <a:lnTo>
                  <a:pt x="169" y="180"/>
                </a:lnTo>
                <a:lnTo>
                  <a:pt x="166" y="179"/>
                </a:lnTo>
                <a:lnTo>
                  <a:pt x="166" y="174"/>
                </a:lnTo>
                <a:lnTo>
                  <a:pt x="169" y="171"/>
                </a:lnTo>
                <a:lnTo>
                  <a:pt x="177" y="164"/>
                </a:lnTo>
                <a:lnTo>
                  <a:pt x="177" y="163"/>
                </a:lnTo>
                <a:lnTo>
                  <a:pt x="183" y="161"/>
                </a:lnTo>
                <a:lnTo>
                  <a:pt x="214" y="137"/>
                </a:lnTo>
                <a:lnTo>
                  <a:pt x="219" y="127"/>
                </a:lnTo>
                <a:lnTo>
                  <a:pt x="219" y="126"/>
                </a:lnTo>
                <a:lnTo>
                  <a:pt x="218" y="124"/>
                </a:lnTo>
                <a:lnTo>
                  <a:pt x="217" y="124"/>
                </a:lnTo>
                <a:lnTo>
                  <a:pt x="216" y="121"/>
                </a:lnTo>
                <a:lnTo>
                  <a:pt x="209" y="121"/>
                </a:lnTo>
                <a:lnTo>
                  <a:pt x="202" y="124"/>
                </a:lnTo>
                <a:lnTo>
                  <a:pt x="199" y="124"/>
                </a:lnTo>
                <a:lnTo>
                  <a:pt x="191" y="121"/>
                </a:lnTo>
                <a:lnTo>
                  <a:pt x="188" y="114"/>
                </a:lnTo>
                <a:lnTo>
                  <a:pt x="189" y="114"/>
                </a:lnTo>
                <a:lnTo>
                  <a:pt x="176" y="114"/>
                </a:lnTo>
                <a:lnTo>
                  <a:pt x="169" y="112"/>
                </a:lnTo>
                <a:lnTo>
                  <a:pt x="169" y="109"/>
                </a:lnTo>
                <a:lnTo>
                  <a:pt x="171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1" name="Freeform 229"/>
          <p:cNvSpPr>
            <a:spLocks/>
          </p:cNvSpPr>
          <p:nvPr/>
        </p:nvSpPr>
        <p:spPr bwMode="auto">
          <a:xfrm>
            <a:off x="2924175" y="3784600"/>
            <a:ext cx="77788" cy="53975"/>
          </a:xfrm>
          <a:custGeom>
            <a:avLst/>
            <a:gdLst>
              <a:gd name="T0" fmla="*/ 2147483647 w 194"/>
              <a:gd name="T1" fmla="*/ 2147483647 h 135"/>
              <a:gd name="T2" fmla="*/ 2147483647 w 194"/>
              <a:gd name="T3" fmla="*/ 2147483647 h 135"/>
              <a:gd name="T4" fmla="*/ 2147483647 w 194"/>
              <a:gd name="T5" fmla="*/ 0 h 135"/>
              <a:gd name="T6" fmla="*/ 2147483647 w 194"/>
              <a:gd name="T7" fmla="*/ 2147483647 h 135"/>
              <a:gd name="T8" fmla="*/ 2147483647 w 194"/>
              <a:gd name="T9" fmla="*/ 2147483647 h 135"/>
              <a:gd name="T10" fmla="*/ 2147483647 w 194"/>
              <a:gd name="T11" fmla="*/ 2147483647 h 135"/>
              <a:gd name="T12" fmla="*/ 2147483647 w 194"/>
              <a:gd name="T13" fmla="*/ 2147483647 h 135"/>
              <a:gd name="T14" fmla="*/ 2147483647 w 194"/>
              <a:gd name="T15" fmla="*/ 2147483647 h 135"/>
              <a:gd name="T16" fmla="*/ 2147483647 w 194"/>
              <a:gd name="T17" fmla="*/ 2147483647 h 135"/>
              <a:gd name="T18" fmla="*/ 2147483647 w 194"/>
              <a:gd name="T19" fmla="*/ 2147483647 h 135"/>
              <a:gd name="T20" fmla="*/ 2147483647 w 194"/>
              <a:gd name="T21" fmla="*/ 2147483647 h 135"/>
              <a:gd name="T22" fmla="*/ 2147483647 w 194"/>
              <a:gd name="T23" fmla="*/ 2147483647 h 135"/>
              <a:gd name="T24" fmla="*/ 2147483647 w 194"/>
              <a:gd name="T25" fmla="*/ 2147483647 h 135"/>
              <a:gd name="T26" fmla="*/ 2147483647 w 194"/>
              <a:gd name="T27" fmla="*/ 2147483647 h 135"/>
              <a:gd name="T28" fmla="*/ 2147483647 w 194"/>
              <a:gd name="T29" fmla="*/ 2147483647 h 135"/>
              <a:gd name="T30" fmla="*/ 2147483647 w 194"/>
              <a:gd name="T31" fmla="*/ 2147483647 h 135"/>
              <a:gd name="T32" fmla="*/ 2147483647 w 194"/>
              <a:gd name="T33" fmla="*/ 2147483647 h 135"/>
              <a:gd name="T34" fmla="*/ 2147483647 w 194"/>
              <a:gd name="T35" fmla="*/ 2147483647 h 135"/>
              <a:gd name="T36" fmla="*/ 2147483647 w 194"/>
              <a:gd name="T37" fmla="*/ 2147483647 h 135"/>
              <a:gd name="T38" fmla="*/ 2147483647 w 194"/>
              <a:gd name="T39" fmla="*/ 2147483647 h 135"/>
              <a:gd name="T40" fmla="*/ 2147483647 w 194"/>
              <a:gd name="T41" fmla="*/ 2147483647 h 135"/>
              <a:gd name="T42" fmla="*/ 2147483647 w 194"/>
              <a:gd name="T43" fmla="*/ 2147483647 h 135"/>
              <a:gd name="T44" fmla="*/ 2147483647 w 194"/>
              <a:gd name="T45" fmla="*/ 2147483647 h 135"/>
              <a:gd name="T46" fmla="*/ 2147483647 w 194"/>
              <a:gd name="T47" fmla="*/ 2147483647 h 135"/>
              <a:gd name="T48" fmla="*/ 2147483647 w 194"/>
              <a:gd name="T49" fmla="*/ 2147483647 h 135"/>
              <a:gd name="T50" fmla="*/ 2147483647 w 194"/>
              <a:gd name="T51" fmla="*/ 2147483647 h 135"/>
              <a:gd name="T52" fmla="*/ 2147483647 w 194"/>
              <a:gd name="T53" fmla="*/ 2147483647 h 135"/>
              <a:gd name="T54" fmla="*/ 2147483647 w 194"/>
              <a:gd name="T55" fmla="*/ 2147483647 h 135"/>
              <a:gd name="T56" fmla="*/ 2147483647 w 194"/>
              <a:gd name="T57" fmla="*/ 2147483647 h 135"/>
              <a:gd name="T58" fmla="*/ 2147483647 w 194"/>
              <a:gd name="T59" fmla="*/ 2147483647 h 135"/>
              <a:gd name="T60" fmla="*/ 2147483647 w 194"/>
              <a:gd name="T61" fmla="*/ 2147483647 h 135"/>
              <a:gd name="T62" fmla="*/ 2147483647 w 194"/>
              <a:gd name="T63" fmla="*/ 2147483647 h 135"/>
              <a:gd name="T64" fmla="*/ 2147483647 w 194"/>
              <a:gd name="T65" fmla="*/ 2147483647 h 135"/>
              <a:gd name="T66" fmla="*/ 2147483647 w 194"/>
              <a:gd name="T67" fmla="*/ 2147483647 h 135"/>
              <a:gd name="T68" fmla="*/ 2147483647 w 194"/>
              <a:gd name="T69" fmla="*/ 2147483647 h 135"/>
              <a:gd name="T70" fmla="*/ 2147483647 w 194"/>
              <a:gd name="T71" fmla="*/ 2147483647 h 135"/>
              <a:gd name="T72" fmla="*/ 2147483647 w 194"/>
              <a:gd name="T73" fmla="*/ 2147483647 h 135"/>
              <a:gd name="T74" fmla="*/ 2147483647 w 194"/>
              <a:gd name="T75" fmla="*/ 2147483647 h 135"/>
              <a:gd name="T76" fmla="*/ 2147483647 w 194"/>
              <a:gd name="T77" fmla="*/ 2147483647 h 135"/>
              <a:gd name="T78" fmla="*/ 2147483647 w 194"/>
              <a:gd name="T79" fmla="*/ 2147483647 h 135"/>
              <a:gd name="T80" fmla="*/ 2147483647 w 194"/>
              <a:gd name="T81" fmla="*/ 2147483647 h 135"/>
              <a:gd name="T82" fmla="*/ 2147483647 w 194"/>
              <a:gd name="T83" fmla="*/ 2147483647 h 135"/>
              <a:gd name="T84" fmla="*/ 2147483647 w 194"/>
              <a:gd name="T85" fmla="*/ 2147483647 h 135"/>
              <a:gd name="T86" fmla="*/ 2147483647 w 194"/>
              <a:gd name="T87" fmla="*/ 2147483647 h 135"/>
              <a:gd name="T88" fmla="*/ 2147483647 w 194"/>
              <a:gd name="T89" fmla="*/ 2147483647 h 135"/>
              <a:gd name="T90" fmla="*/ 2147483647 w 194"/>
              <a:gd name="T91" fmla="*/ 2147483647 h 135"/>
              <a:gd name="T92" fmla="*/ 2147483647 w 194"/>
              <a:gd name="T93" fmla="*/ 2147483647 h 135"/>
              <a:gd name="T94" fmla="*/ 0 w 194"/>
              <a:gd name="T95" fmla="*/ 2147483647 h 135"/>
              <a:gd name="T96" fmla="*/ 0 w 194"/>
              <a:gd name="T97" fmla="*/ 2147483647 h 135"/>
              <a:gd name="T98" fmla="*/ 2147483647 w 194"/>
              <a:gd name="T99" fmla="*/ 2147483647 h 135"/>
              <a:gd name="T100" fmla="*/ 2147483647 w 194"/>
              <a:gd name="T101" fmla="*/ 2147483647 h 135"/>
              <a:gd name="T102" fmla="*/ 2147483647 w 194"/>
              <a:gd name="T103" fmla="*/ 2147483647 h 135"/>
              <a:gd name="T104" fmla="*/ 2147483647 w 194"/>
              <a:gd name="T105" fmla="*/ 2147483647 h 135"/>
              <a:gd name="T106" fmla="*/ 2147483647 w 194"/>
              <a:gd name="T107" fmla="*/ 2147483647 h 135"/>
              <a:gd name="T108" fmla="*/ 2147483647 w 194"/>
              <a:gd name="T109" fmla="*/ 2147483647 h 135"/>
              <a:gd name="T110" fmla="*/ 2147483647 w 194"/>
              <a:gd name="T111" fmla="*/ 2147483647 h 135"/>
              <a:gd name="T112" fmla="*/ 2147483647 w 194"/>
              <a:gd name="T113" fmla="*/ 2147483647 h 135"/>
              <a:gd name="T114" fmla="*/ 2147483647 w 194"/>
              <a:gd name="T115" fmla="*/ 2147483647 h 135"/>
              <a:gd name="T116" fmla="*/ 2147483647 w 194"/>
              <a:gd name="T117" fmla="*/ 2147483647 h 13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94"/>
              <a:gd name="T178" fmla="*/ 0 h 135"/>
              <a:gd name="T179" fmla="*/ 194 w 194"/>
              <a:gd name="T180" fmla="*/ 135 h 13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94" h="135">
                <a:moveTo>
                  <a:pt x="4" y="7"/>
                </a:moveTo>
                <a:lnTo>
                  <a:pt x="5" y="4"/>
                </a:lnTo>
                <a:lnTo>
                  <a:pt x="9" y="0"/>
                </a:lnTo>
                <a:lnTo>
                  <a:pt x="61" y="2"/>
                </a:lnTo>
                <a:lnTo>
                  <a:pt x="93" y="14"/>
                </a:lnTo>
                <a:lnTo>
                  <a:pt x="105" y="16"/>
                </a:lnTo>
                <a:lnTo>
                  <a:pt x="110" y="21"/>
                </a:lnTo>
                <a:lnTo>
                  <a:pt x="114" y="31"/>
                </a:lnTo>
                <a:lnTo>
                  <a:pt x="116" y="33"/>
                </a:lnTo>
                <a:lnTo>
                  <a:pt x="145" y="36"/>
                </a:lnTo>
                <a:lnTo>
                  <a:pt x="147" y="37"/>
                </a:lnTo>
                <a:lnTo>
                  <a:pt x="149" y="42"/>
                </a:lnTo>
                <a:lnTo>
                  <a:pt x="140" y="45"/>
                </a:lnTo>
                <a:lnTo>
                  <a:pt x="131" y="45"/>
                </a:lnTo>
                <a:lnTo>
                  <a:pt x="131" y="50"/>
                </a:lnTo>
                <a:lnTo>
                  <a:pt x="143" y="54"/>
                </a:lnTo>
                <a:lnTo>
                  <a:pt x="170" y="55"/>
                </a:lnTo>
                <a:lnTo>
                  <a:pt x="187" y="70"/>
                </a:lnTo>
                <a:lnTo>
                  <a:pt x="193" y="74"/>
                </a:lnTo>
                <a:lnTo>
                  <a:pt x="194" y="75"/>
                </a:lnTo>
                <a:lnTo>
                  <a:pt x="194" y="84"/>
                </a:lnTo>
                <a:lnTo>
                  <a:pt x="189" y="93"/>
                </a:lnTo>
                <a:lnTo>
                  <a:pt x="182" y="99"/>
                </a:lnTo>
                <a:lnTo>
                  <a:pt x="174" y="99"/>
                </a:lnTo>
                <a:lnTo>
                  <a:pt x="169" y="94"/>
                </a:lnTo>
                <a:lnTo>
                  <a:pt x="156" y="91"/>
                </a:lnTo>
                <a:lnTo>
                  <a:pt x="105" y="91"/>
                </a:lnTo>
                <a:lnTo>
                  <a:pt x="99" y="94"/>
                </a:lnTo>
                <a:lnTo>
                  <a:pt x="96" y="99"/>
                </a:lnTo>
                <a:lnTo>
                  <a:pt x="94" y="101"/>
                </a:lnTo>
                <a:lnTo>
                  <a:pt x="74" y="107"/>
                </a:lnTo>
                <a:lnTo>
                  <a:pt x="66" y="94"/>
                </a:lnTo>
                <a:lnTo>
                  <a:pt x="66" y="93"/>
                </a:lnTo>
                <a:lnTo>
                  <a:pt x="58" y="92"/>
                </a:lnTo>
                <a:lnTo>
                  <a:pt x="48" y="97"/>
                </a:lnTo>
                <a:lnTo>
                  <a:pt x="32" y="122"/>
                </a:lnTo>
                <a:lnTo>
                  <a:pt x="30" y="125"/>
                </a:lnTo>
                <a:lnTo>
                  <a:pt x="20" y="135"/>
                </a:lnTo>
                <a:lnTo>
                  <a:pt x="16" y="135"/>
                </a:lnTo>
                <a:lnTo>
                  <a:pt x="15" y="132"/>
                </a:lnTo>
                <a:lnTo>
                  <a:pt x="9" y="127"/>
                </a:lnTo>
                <a:lnTo>
                  <a:pt x="8" y="125"/>
                </a:lnTo>
                <a:lnTo>
                  <a:pt x="8" y="116"/>
                </a:lnTo>
                <a:lnTo>
                  <a:pt x="5" y="112"/>
                </a:lnTo>
                <a:lnTo>
                  <a:pt x="6" y="110"/>
                </a:lnTo>
                <a:lnTo>
                  <a:pt x="8" y="97"/>
                </a:lnTo>
                <a:lnTo>
                  <a:pt x="6" y="91"/>
                </a:lnTo>
                <a:lnTo>
                  <a:pt x="0" y="83"/>
                </a:lnTo>
                <a:lnTo>
                  <a:pt x="0" y="79"/>
                </a:lnTo>
                <a:lnTo>
                  <a:pt x="1" y="75"/>
                </a:lnTo>
                <a:lnTo>
                  <a:pt x="9" y="70"/>
                </a:lnTo>
                <a:lnTo>
                  <a:pt x="9" y="54"/>
                </a:lnTo>
                <a:lnTo>
                  <a:pt x="13" y="50"/>
                </a:lnTo>
                <a:lnTo>
                  <a:pt x="14" y="44"/>
                </a:lnTo>
                <a:lnTo>
                  <a:pt x="9" y="38"/>
                </a:lnTo>
                <a:lnTo>
                  <a:pt x="10" y="23"/>
                </a:lnTo>
                <a:lnTo>
                  <a:pt x="9" y="16"/>
                </a:lnTo>
                <a:lnTo>
                  <a:pt x="3" y="8"/>
                </a:lnTo>
                <a:lnTo>
                  <a:pt x="4" y="7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" name="Freeform 230"/>
          <p:cNvSpPr>
            <a:spLocks/>
          </p:cNvSpPr>
          <p:nvPr/>
        </p:nvSpPr>
        <p:spPr bwMode="auto">
          <a:xfrm>
            <a:off x="2924175" y="3784600"/>
            <a:ext cx="77788" cy="53975"/>
          </a:xfrm>
          <a:custGeom>
            <a:avLst/>
            <a:gdLst>
              <a:gd name="T0" fmla="*/ 2147483647 w 194"/>
              <a:gd name="T1" fmla="*/ 2147483647 h 135"/>
              <a:gd name="T2" fmla="*/ 2147483647 w 194"/>
              <a:gd name="T3" fmla="*/ 2147483647 h 135"/>
              <a:gd name="T4" fmla="*/ 2147483647 w 194"/>
              <a:gd name="T5" fmla="*/ 0 h 135"/>
              <a:gd name="T6" fmla="*/ 2147483647 w 194"/>
              <a:gd name="T7" fmla="*/ 2147483647 h 135"/>
              <a:gd name="T8" fmla="*/ 2147483647 w 194"/>
              <a:gd name="T9" fmla="*/ 2147483647 h 135"/>
              <a:gd name="T10" fmla="*/ 2147483647 w 194"/>
              <a:gd name="T11" fmla="*/ 2147483647 h 135"/>
              <a:gd name="T12" fmla="*/ 2147483647 w 194"/>
              <a:gd name="T13" fmla="*/ 2147483647 h 135"/>
              <a:gd name="T14" fmla="*/ 2147483647 w 194"/>
              <a:gd name="T15" fmla="*/ 2147483647 h 135"/>
              <a:gd name="T16" fmla="*/ 2147483647 w 194"/>
              <a:gd name="T17" fmla="*/ 2147483647 h 135"/>
              <a:gd name="T18" fmla="*/ 2147483647 w 194"/>
              <a:gd name="T19" fmla="*/ 2147483647 h 135"/>
              <a:gd name="T20" fmla="*/ 2147483647 w 194"/>
              <a:gd name="T21" fmla="*/ 2147483647 h 135"/>
              <a:gd name="T22" fmla="*/ 2147483647 w 194"/>
              <a:gd name="T23" fmla="*/ 2147483647 h 135"/>
              <a:gd name="T24" fmla="*/ 2147483647 w 194"/>
              <a:gd name="T25" fmla="*/ 2147483647 h 135"/>
              <a:gd name="T26" fmla="*/ 2147483647 w 194"/>
              <a:gd name="T27" fmla="*/ 2147483647 h 135"/>
              <a:gd name="T28" fmla="*/ 2147483647 w 194"/>
              <a:gd name="T29" fmla="*/ 2147483647 h 135"/>
              <a:gd name="T30" fmla="*/ 2147483647 w 194"/>
              <a:gd name="T31" fmla="*/ 2147483647 h 135"/>
              <a:gd name="T32" fmla="*/ 2147483647 w 194"/>
              <a:gd name="T33" fmla="*/ 2147483647 h 135"/>
              <a:gd name="T34" fmla="*/ 2147483647 w 194"/>
              <a:gd name="T35" fmla="*/ 2147483647 h 135"/>
              <a:gd name="T36" fmla="*/ 2147483647 w 194"/>
              <a:gd name="T37" fmla="*/ 2147483647 h 135"/>
              <a:gd name="T38" fmla="*/ 2147483647 w 194"/>
              <a:gd name="T39" fmla="*/ 2147483647 h 135"/>
              <a:gd name="T40" fmla="*/ 2147483647 w 194"/>
              <a:gd name="T41" fmla="*/ 2147483647 h 135"/>
              <a:gd name="T42" fmla="*/ 2147483647 w 194"/>
              <a:gd name="T43" fmla="*/ 2147483647 h 135"/>
              <a:gd name="T44" fmla="*/ 2147483647 w 194"/>
              <a:gd name="T45" fmla="*/ 2147483647 h 135"/>
              <a:gd name="T46" fmla="*/ 2147483647 w 194"/>
              <a:gd name="T47" fmla="*/ 2147483647 h 135"/>
              <a:gd name="T48" fmla="*/ 2147483647 w 194"/>
              <a:gd name="T49" fmla="*/ 2147483647 h 135"/>
              <a:gd name="T50" fmla="*/ 2147483647 w 194"/>
              <a:gd name="T51" fmla="*/ 2147483647 h 135"/>
              <a:gd name="T52" fmla="*/ 2147483647 w 194"/>
              <a:gd name="T53" fmla="*/ 2147483647 h 135"/>
              <a:gd name="T54" fmla="*/ 2147483647 w 194"/>
              <a:gd name="T55" fmla="*/ 2147483647 h 135"/>
              <a:gd name="T56" fmla="*/ 2147483647 w 194"/>
              <a:gd name="T57" fmla="*/ 2147483647 h 135"/>
              <a:gd name="T58" fmla="*/ 2147483647 w 194"/>
              <a:gd name="T59" fmla="*/ 2147483647 h 135"/>
              <a:gd name="T60" fmla="*/ 2147483647 w 194"/>
              <a:gd name="T61" fmla="*/ 2147483647 h 135"/>
              <a:gd name="T62" fmla="*/ 2147483647 w 194"/>
              <a:gd name="T63" fmla="*/ 2147483647 h 135"/>
              <a:gd name="T64" fmla="*/ 2147483647 w 194"/>
              <a:gd name="T65" fmla="*/ 2147483647 h 135"/>
              <a:gd name="T66" fmla="*/ 2147483647 w 194"/>
              <a:gd name="T67" fmla="*/ 2147483647 h 135"/>
              <a:gd name="T68" fmla="*/ 2147483647 w 194"/>
              <a:gd name="T69" fmla="*/ 2147483647 h 135"/>
              <a:gd name="T70" fmla="*/ 2147483647 w 194"/>
              <a:gd name="T71" fmla="*/ 2147483647 h 135"/>
              <a:gd name="T72" fmla="*/ 2147483647 w 194"/>
              <a:gd name="T73" fmla="*/ 2147483647 h 135"/>
              <a:gd name="T74" fmla="*/ 2147483647 w 194"/>
              <a:gd name="T75" fmla="*/ 2147483647 h 135"/>
              <a:gd name="T76" fmla="*/ 2147483647 w 194"/>
              <a:gd name="T77" fmla="*/ 2147483647 h 135"/>
              <a:gd name="T78" fmla="*/ 2147483647 w 194"/>
              <a:gd name="T79" fmla="*/ 2147483647 h 135"/>
              <a:gd name="T80" fmla="*/ 2147483647 w 194"/>
              <a:gd name="T81" fmla="*/ 2147483647 h 135"/>
              <a:gd name="T82" fmla="*/ 2147483647 w 194"/>
              <a:gd name="T83" fmla="*/ 2147483647 h 135"/>
              <a:gd name="T84" fmla="*/ 2147483647 w 194"/>
              <a:gd name="T85" fmla="*/ 2147483647 h 135"/>
              <a:gd name="T86" fmla="*/ 2147483647 w 194"/>
              <a:gd name="T87" fmla="*/ 2147483647 h 135"/>
              <a:gd name="T88" fmla="*/ 2147483647 w 194"/>
              <a:gd name="T89" fmla="*/ 2147483647 h 135"/>
              <a:gd name="T90" fmla="*/ 2147483647 w 194"/>
              <a:gd name="T91" fmla="*/ 2147483647 h 135"/>
              <a:gd name="T92" fmla="*/ 2147483647 w 194"/>
              <a:gd name="T93" fmla="*/ 2147483647 h 135"/>
              <a:gd name="T94" fmla="*/ 0 w 194"/>
              <a:gd name="T95" fmla="*/ 2147483647 h 135"/>
              <a:gd name="T96" fmla="*/ 0 w 194"/>
              <a:gd name="T97" fmla="*/ 2147483647 h 135"/>
              <a:gd name="T98" fmla="*/ 2147483647 w 194"/>
              <a:gd name="T99" fmla="*/ 2147483647 h 135"/>
              <a:gd name="T100" fmla="*/ 2147483647 w 194"/>
              <a:gd name="T101" fmla="*/ 2147483647 h 135"/>
              <a:gd name="T102" fmla="*/ 2147483647 w 194"/>
              <a:gd name="T103" fmla="*/ 2147483647 h 135"/>
              <a:gd name="T104" fmla="*/ 2147483647 w 194"/>
              <a:gd name="T105" fmla="*/ 2147483647 h 135"/>
              <a:gd name="T106" fmla="*/ 2147483647 w 194"/>
              <a:gd name="T107" fmla="*/ 2147483647 h 135"/>
              <a:gd name="T108" fmla="*/ 2147483647 w 194"/>
              <a:gd name="T109" fmla="*/ 2147483647 h 135"/>
              <a:gd name="T110" fmla="*/ 2147483647 w 194"/>
              <a:gd name="T111" fmla="*/ 2147483647 h 135"/>
              <a:gd name="T112" fmla="*/ 2147483647 w 194"/>
              <a:gd name="T113" fmla="*/ 2147483647 h 135"/>
              <a:gd name="T114" fmla="*/ 2147483647 w 194"/>
              <a:gd name="T115" fmla="*/ 2147483647 h 135"/>
              <a:gd name="T116" fmla="*/ 2147483647 w 194"/>
              <a:gd name="T117" fmla="*/ 2147483647 h 13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94"/>
              <a:gd name="T178" fmla="*/ 0 h 135"/>
              <a:gd name="T179" fmla="*/ 194 w 194"/>
              <a:gd name="T180" fmla="*/ 135 h 13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94" h="135">
                <a:moveTo>
                  <a:pt x="4" y="7"/>
                </a:moveTo>
                <a:lnTo>
                  <a:pt x="5" y="4"/>
                </a:lnTo>
                <a:lnTo>
                  <a:pt x="9" y="0"/>
                </a:lnTo>
                <a:lnTo>
                  <a:pt x="61" y="2"/>
                </a:lnTo>
                <a:lnTo>
                  <a:pt x="93" y="14"/>
                </a:lnTo>
                <a:lnTo>
                  <a:pt x="105" y="16"/>
                </a:lnTo>
                <a:lnTo>
                  <a:pt x="110" y="21"/>
                </a:lnTo>
                <a:lnTo>
                  <a:pt x="114" y="31"/>
                </a:lnTo>
                <a:lnTo>
                  <a:pt x="116" y="33"/>
                </a:lnTo>
                <a:lnTo>
                  <a:pt x="145" y="36"/>
                </a:lnTo>
                <a:lnTo>
                  <a:pt x="147" y="37"/>
                </a:lnTo>
                <a:lnTo>
                  <a:pt x="149" y="42"/>
                </a:lnTo>
                <a:lnTo>
                  <a:pt x="140" y="45"/>
                </a:lnTo>
                <a:lnTo>
                  <a:pt x="131" y="45"/>
                </a:lnTo>
                <a:lnTo>
                  <a:pt x="131" y="50"/>
                </a:lnTo>
                <a:lnTo>
                  <a:pt x="143" y="54"/>
                </a:lnTo>
                <a:lnTo>
                  <a:pt x="170" y="55"/>
                </a:lnTo>
                <a:lnTo>
                  <a:pt x="187" y="70"/>
                </a:lnTo>
                <a:lnTo>
                  <a:pt x="193" y="74"/>
                </a:lnTo>
                <a:lnTo>
                  <a:pt x="194" y="75"/>
                </a:lnTo>
                <a:lnTo>
                  <a:pt x="194" y="84"/>
                </a:lnTo>
                <a:lnTo>
                  <a:pt x="189" y="93"/>
                </a:lnTo>
                <a:lnTo>
                  <a:pt x="182" y="99"/>
                </a:lnTo>
                <a:lnTo>
                  <a:pt x="174" y="99"/>
                </a:lnTo>
                <a:lnTo>
                  <a:pt x="169" y="94"/>
                </a:lnTo>
                <a:lnTo>
                  <a:pt x="156" y="91"/>
                </a:lnTo>
                <a:lnTo>
                  <a:pt x="105" y="91"/>
                </a:lnTo>
                <a:lnTo>
                  <a:pt x="99" y="94"/>
                </a:lnTo>
                <a:lnTo>
                  <a:pt x="96" y="99"/>
                </a:lnTo>
                <a:lnTo>
                  <a:pt x="94" y="101"/>
                </a:lnTo>
                <a:lnTo>
                  <a:pt x="74" y="107"/>
                </a:lnTo>
                <a:lnTo>
                  <a:pt x="66" y="94"/>
                </a:lnTo>
                <a:lnTo>
                  <a:pt x="66" y="93"/>
                </a:lnTo>
                <a:lnTo>
                  <a:pt x="58" y="92"/>
                </a:lnTo>
                <a:lnTo>
                  <a:pt x="48" y="97"/>
                </a:lnTo>
                <a:lnTo>
                  <a:pt x="32" y="122"/>
                </a:lnTo>
                <a:lnTo>
                  <a:pt x="30" y="125"/>
                </a:lnTo>
                <a:lnTo>
                  <a:pt x="20" y="135"/>
                </a:lnTo>
                <a:lnTo>
                  <a:pt x="16" y="135"/>
                </a:lnTo>
                <a:lnTo>
                  <a:pt x="15" y="132"/>
                </a:lnTo>
                <a:lnTo>
                  <a:pt x="9" y="127"/>
                </a:lnTo>
                <a:lnTo>
                  <a:pt x="8" y="125"/>
                </a:lnTo>
                <a:lnTo>
                  <a:pt x="8" y="116"/>
                </a:lnTo>
                <a:lnTo>
                  <a:pt x="5" y="112"/>
                </a:lnTo>
                <a:lnTo>
                  <a:pt x="6" y="110"/>
                </a:lnTo>
                <a:lnTo>
                  <a:pt x="8" y="97"/>
                </a:lnTo>
                <a:lnTo>
                  <a:pt x="6" y="91"/>
                </a:lnTo>
                <a:lnTo>
                  <a:pt x="0" y="83"/>
                </a:lnTo>
                <a:lnTo>
                  <a:pt x="0" y="79"/>
                </a:lnTo>
                <a:lnTo>
                  <a:pt x="1" y="75"/>
                </a:lnTo>
                <a:lnTo>
                  <a:pt x="9" y="70"/>
                </a:lnTo>
                <a:lnTo>
                  <a:pt x="9" y="54"/>
                </a:lnTo>
                <a:lnTo>
                  <a:pt x="13" y="50"/>
                </a:lnTo>
                <a:lnTo>
                  <a:pt x="14" y="44"/>
                </a:lnTo>
                <a:lnTo>
                  <a:pt x="9" y="38"/>
                </a:lnTo>
                <a:lnTo>
                  <a:pt x="10" y="23"/>
                </a:lnTo>
                <a:lnTo>
                  <a:pt x="9" y="16"/>
                </a:lnTo>
                <a:lnTo>
                  <a:pt x="3" y="8"/>
                </a:lnTo>
                <a:lnTo>
                  <a:pt x="4" y="7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3" name="Freeform 231"/>
          <p:cNvSpPr>
            <a:spLocks/>
          </p:cNvSpPr>
          <p:nvPr/>
        </p:nvSpPr>
        <p:spPr bwMode="auto">
          <a:xfrm>
            <a:off x="2892425" y="3963988"/>
            <a:ext cx="303213" cy="257175"/>
          </a:xfrm>
          <a:custGeom>
            <a:avLst/>
            <a:gdLst/>
            <a:ahLst/>
            <a:cxnLst>
              <a:cxn ang="0">
                <a:pos x="85" y="41"/>
              </a:cxn>
              <a:cxn ang="0">
                <a:pos x="97" y="74"/>
              </a:cxn>
              <a:cxn ang="0">
                <a:pos x="78" y="115"/>
              </a:cxn>
              <a:cxn ang="0">
                <a:pos x="90" y="156"/>
              </a:cxn>
              <a:cxn ang="0">
                <a:pos x="116" y="179"/>
              </a:cxn>
              <a:cxn ang="0">
                <a:pos x="107" y="80"/>
              </a:cxn>
              <a:cxn ang="0">
                <a:pos x="125" y="68"/>
              </a:cxn>
              <a:cxn ang="0">
                <a:pos x="201" y="33"/>
              </a:cxn>
              <a:cxn ang="0">
                <a:pos x="174" y="28"/>
              </a:cxn>
              <a:cxn ang="0">
                <a:pos x="192" y="0"/>
              </a:cxn>
              <a:cxn ang="0">
                <a:pos x="207" y="31"/>
              </a:cxn>
              <a:cxn ang="0">
                <a:pos x="292" y="90"/>
              </a:cxn>
              <a:cxn ang="0">
                <a:pos x="417" y="101"/>
              </a:cxn>
              <a:cxn ang="0">
                <a:pos x="490" y="113"/>
              </a:cxn>
              <a:cxn ang="0">
                <a:pos x="541" y="94"/>
              </a:cxn>
              <a:cxn ang="0">
                <a:pos x="521" y="88"/>
              </a:cxn>
              <a:cxn ang="0">
                <a:pos x="624" y="93"/>
              </a:cxn>
              <a:cxn ang="0">
                <a:pos x="591" y="99"/>
              </a:cxn>
              <a:cxn ang="0">
                <a:pos x="607" y="115"/>
              </a:cxn>
              <a:cxn ang="0">
                <a:pos x="622" y="139"/>
              </a:cxn>
              <a:cxn ang="0">
                <a:pos x="691" y="156"/>
              </a:cxn>
              <a:cxn ang="0">
                <a:pos x="709" y="202"/>
              </a:cxn>
              <a:cxn ang="0">
                <a:pos x="699" y="214"/>
              </a:cxn>
              <a:cxn ang="0">
                <a:pos x="742" y="207"/>
              </a:cxn>
              <a:cxn ang="0">
                <a:pos x="765" y="233"/>
              </a:cxn>
              <a:cxn ang="0">
                <a:pos x="746" y="242"/>
              </a:cxn>
              <a:cxn ang="0">
                <a:pos x="711" y="257"/>
              </a:cxn>
              <a:cxn ang="0">
                <a:pos x="714" y="289"/>
              </a:cxn>
              <a:cxn ang="0">
                <a:pos x="723" y="299"/>
              </a:cxn>
              <a:cxn ang="0">
                <a:pos x="682" y="346"/>
              </a:cxn>
              <a:cxn ang="0">
                <a:pos x="715" y="395"/>
              </a:cxn>
              <a:cxn ang="0">
                <a:pos x="696" y="435"/>
              </a:cxn>
              <a:cxn ang="0">
                <a:pos x="653" y="455"/>
              </a:cxn>
              <a:cxn ang="0">
                <a:pos x="559" y="473"/>
              </a:cxn>
              <a:cxn ang="0">
                <a:pos x="484" y="460"/>
              </a:cxn>
              <a:cxn ang="0">
                <a:pos x="511" y="522"/>
              </a:cxn>
              <a:cxn ang="0">
                <a:pos x="563" y="557"/>
              </a:cxn>
              <a:cxn ang="0">
                <a:pos x="541" y="577"/>
              </a:cxn>
              <a:cxn ang="0">
                <a:pos x="520" y="590"/>
              </a:cxn>
              <a:cxn ang="0">
                <a:pos x="501" y="610"/>
              </a:cxn>
              <a:cxn ang="0">
                <a:pos x="437" y="644"/>
              </a:cxn>
              <a:cxn ang="0">
                <a:pos x="376" y="634"/>
              </a:cxn>
              <a:cxn ang="0">
                <a:pos x="332" y="511"/>
              </a:cxn>
              <a:cxn ang="0">
                <a:pos x="342" y="502"/>
              </a:cxn>
              <a:cxn ang="0">
                <a:pos x="325" y="473"/>
              </a:cxn>
              <a:cxn ang="0">
                <a:pos x="307" y="432"/>
              </a:cxn>
              <a:cxn ang="0">
                <a:pos x="315" y="391"/>
              </a:cxn>
              <a:cxn ang="0">
                <a:pos x="333" y="356"/>
              </a:cxn>
              <a:cxn ang="0">
                <a:pos x="324" y="339"/>
              </a:cxn>
              <a:cxn ang="0">
                <a:pos x="240" y="346"/>
              </a:cxn>
              <a:cxn ang="0">
                <a:pos x="219" y="346"/>
              </a:cxn>
              <a:cxn ang="0">
                <a:pos x="109" y="296"/>
              </a:cxn>
              <a:cxn ang="0">
                <a:pos x="55" y="272"/>
              </a:cxn>
              <a:cxn ang="0">
                <a:pos x="45" y="217"/>
              </a:cxn>
              <a:cxn ang="0">
                <a:pos x="24" y="173"/>
              </a:cxn>
              <a:cxn ang="0">
                <a:pos x="97" y="24"/>
              </a:cxn>
            </a:cxnLst>
            <a:rect l="0" t="0" r="r" b="b"/>
            <a:pathLst>
              <a:path w="765" h="649">
                <a:moveTo>
                  <a:pt x="112" y="22"/>
                </a:moveTo>
                <a:lnTo>
                  <a:pt x="102" y="31"/>
                </a:lnTo>
                <a:lnTo>
                  <a:pt x="85" y="37"/>
                </a:lnTo>
                <a:lnTo>
                  <a:pt x="85" y="41"/>
                </a:lnTo>
                <a:lnTo>
                  <a:pt x="90" y="57"/>
                </a:lnTo>
                <a:lnTo>
                  <a:pt x="98" y="68"/>
                </a:lnTo>
                <a:lnTo>
                  <a:pt x="98" y="73"/>
                </a:lnTo>
                <a:lnTo>
                  <a:pt x="97" y="74"/>
                </a:lnTo>
                <a:lnTo>
                  <a:pt x="97" y="76"/>
                </a:lnTo>
                <a:lnTo>
                  <a:pt x="99" y="79"/>
                </a:lnTo>
                <a:lnTo>
                  <a:pt x="97" y="99"/>
                </a:lnTo>
                <a:lnTo>
                  <a:pt x="78" y="115"/>
                </a:lnTo>
                <a:lnTo>
                  <a:pt x="75" y="122"/>
                </a:lnTo>
                <a:lnTo>
                  <a:pt x="78" y="145"/>
                </a:lnTo>
                <a:lnTo>
                  <a:pt x="81" y="150"/>
                </a:lnTo>
                <a:lnTo>
                  <a:pt x="90" y="156"/>
                </a:lnTo>
                <a:lnTo>
                  <a:pt x="98" y="179"/>
                </a:lnTo>
                <a:lnTo>
                  <a:pt x="100" y="182"/>
                </a:lnTo>
                <a:lnTo>
                  <a:pt x="108" y="182"/>
                </a:lnTo>
                <a:lnTo>
                  <a:pt x="116" y="179"/>
                </a:lnTo>
                <a:lnTo>
                  <a:pt x="128" y="167"/>
                </a:lnTo>
                <a:lnTo>
                  <a:pt x="128" y="139"/>
                </a:lnTo>
                <a:lnTo>
                  <a:pt x="107" y="104"/>
                </a:lnTo>
                <a:lnTo>
                  <a:pt x="107" y="80"/>
                </a:lnTo>
                <a:lnTo>
                  <a:pt x="112" y="76"/>
                </a:lnTo>
                <a:lnTo>
                  <a:pt x="113" y="73"/>
                </a:lnTo>
                <a:lnTo>
                  <a:pt x="116" y="71"/>
                </a:lnTo>
                <a:lnTo>
                  <a:pt x="125" y="68"/>
                </a:lnTo>
                <a:lnTo>
                  <a:pt x="144" y="55"/>
                </a:lnTo>
                <a:lnTo>
                  <a:pt x="202" y="43"/>
                </a:lnTo>
                <a:lnTo>
                  <a:pt x="202" y="37"/>
                </a:lnTo>
                <a:lnTo>
                  <a:pt x="201" y="33"/>
                </a:lnTo>
                <a:lnTo>
                  <a:pt x="196" y="31"/>
                </a:lnTo>
                <a:lnTo>
                  <a:pt x="179" y="29"/>
                </a:lnTo>
                <a:lnTo>
                  <a:pt x="177" y="28"/>
                </a:lnTo>
                <a:lnTo>
                  <a:pt x="174" y="28"/>
                </a:lnTo>
                <a:lnTo>
                  <a:pt x="173" y="27"/>
                </a:lnTo>
                <a:lnTo>
                  <a:pt x="180" y="5"/>
                </a:lnTo>
                <a:lnTo>
                  <a:pt x="187" y="0"/>
                </a:lnTo>
                <a:lnTo>
                  <a:pt x="192" y="0"/>
                </a:lnTo>
                <a:lnTo>
                  <a:pt x="197" y="3"/>
                </a:lnTo>
                <a:lnTo>
                  <a:pt x="198" y="5"/>
                </a:lnTo>
                <a:lnTo>
                  <a:pt x="207" y="31"/>
                </a:lnTo>
                <a:lnTo>
                  <a:pt x="207" y="31"/>
                </a:lnTo>
                <a:lnTo>
                  <a:pt x="214" y="42"/>
                </a:lnTo>
                <a:lnTo>
                  <a:pt x="280" y="57"/>
                </a:lnTo>
                <a:lnTo>
                  <a:pt x="285" y="62"/>
                </a:lnTo>
                <a:lnTo>
                  <a:pt x="292" y="90"/>
                </a:lnTo>
                <a:lnTo>
                  <a:pt x="301" y="99"/>
                </a:lnTo>
                <a:lnTo>
                  <a:pt x="410" y="92"/>
                </a:lnTo>
                <a:lnTo>
                  <a:pt x="413" y="94"/>
                </a:lnTo>
                <a:lnTo>
                  <a:pt x="417" y="101"/>
                </a:lnTo>
                <a:lnTo>
                  <a:pt x="417" y="104"/>
                </a:lnTo>
                <a:lnTo>
                  <a:pt x="423" y="109"/>
                </a:lnTo>
                <a:lnTo>
                  <a:pt x="445" y="118"/>
                </a:lnTo>
                <a:lnTo>
                  <a:pt x="490" y="113"/>
                </a:lnTo>
                <a:lnTo>
                  <a:pt x="509" y="102"/>
                </a:lnTo>
                <a:lnTo>
                  <a:pt x="539" y="99"/>
                </a:lnTo>
                <a:lnTo>
                  <a:pt x="542" y="97"/>
                </a:lnTo>
                <a:lnTo>
                  <a:pt x="541" y="94"/>
                </a:lnTo>
                <a:lnTo>
                  <a:pt x="520" y="93"/>
                </a:lnTo>
                <a:lnTo>
                  <a:pt x="515" y="90"/>
                </a:lnTo>
                <a:lnTo>
                  <a:pt x="515" y="90"/>
                </a:lnTo>
                <a:lnTo>
                  <a:pt x="521" y="88"/>
                </a:lnTo>
                <a:lnTo>
                  <a:pt x="638" y="89"/>
                </a:lnTo>
                <a:lnTo>
                  <a:pt x="639" y="89"/>
                </a:lnTo>
                <a:lnTo>
                  <a:pt x="636" y="90"/>
                </a:lnTo>
                <a:lnTo>
                  <a:pt x="624" y="93"/>
                </a:lnTo>
                <a:lnTo>
                  <a:pt x="622" y="95"/>
                </a:lnTo>
                <a:lnTo>
                  <a:pt x="617" y="98"/>
                </a:lnTo>
                <a:lnTo>
                  <a:pt x="605" y="97"/>
                </a:lnTo>
                <a:lnTo>
                  <a:pt x="591" y="99"/>
                </a:lnTo>
                <a:lnTo>
                  <a:pt x="587" y="102"/>
                </a:lnTo>
                <a:lnTo>
                  <a:pt x="587" y="106"/>
                </a:lnTo>
                <a:lnTo>
                  <a:pt x="601" y="111"/>
                </a:lnTo>
                <a:lnTo>
                  <a:pt x="607" y="115"/>
                </a:lnTo>
                <a:lnTo>
                  <a:pt x="610" y="121"/>
                </a:lnTo>
                <a:lnTo>
                  <a:pt x="616" y="126"/>
                </a:lnTo>
                <a:lnTo>
                  <a:pt x="617" y="134"/>
                </a:lnTo>
                <a:lnTo>
                  <a:pt x="622" y="139"/>
                </a:lnTo>
                <a:lnTo>
                  <a:pt x="639" y="136"/>
                </a:lnTo>
                <a:lnTo>
                  <a:pt x="657" y="140"/>
                </a:lnTo>
                <a:lnTo>
                  <a:pt x="682" y="155"/>
                </a:lnTo>
                <a:lnTo>
                  <a:pt x="691" y="156"/>
                </a:lnTo>
                <a:lnTo>
                  <a:pt x="699" y="164"/>
                </a:lnTo>
                <a:lnTo>
                  <a:pt x="708" y="183"/>
                </a:lnTo>
                <a:lnTo>
                  <a:pt x="710" y="198"/>
                </a:lnTo>
                <a:lnTo>
                  <a:pt x="709" y="202"/>
                </a:lnTo>
                <a:lnTo>
                  <a:pt x="706" y="205"/>
                </a:lnTo>
                <a:lnTo>
                  <a:pt x="696" y="209"/>
                </a:lnTo>
                <a:lnTo>
                  <a:pt x="696" y="212"/>
                </a:lnTo>
                <a:lnTo>
                  <a:pt x="699" y="214"/>
                </a:lnTo>
                <a:lnTo>
                  <a:pt x="722" y="217"/>
                </a:lnTo>
                <a:lnTo>
                  <a:pt x="724" y="216"/>
                </a:lnTo>
                <a:lnTo>
                  <a:pt x="732" y="209"/>
                </a:lnTo>
                <a:lnTo>
                  <a:pt x="742" y="207"/>
                </a:lnTo>
                <a:lnTo>
                  <a:pt x="758" y="216"/>
                </a:lnTo>
                <a:lnTo>
                  <a:pt x="762" y="220"/>
                </a:lnTo>
                <a:lnTo>
                  <a:pt x="765" y="224"/>
                </a:lnTo>
                <a:lnTo>
                  <a:pt x="765" y="233"/>
                </a:lnTo>
                <a:lnTo>
                  <a:pt x="761" y="235"/>
                </a:lnTo>
                <a:lnTo>
                  <a:pt x="756" y="235"/>
                </a:lnTo>
                <a:lnTo>
                  <a:pt x="749" y="239"/>
                </a:lnTo>
                <a:lnTo>
                  <a:pt x="746" y="242"/>
                </a:lnTo>
                <a:lnTo>
                  <a:pt x="729" y="248"/>
                </a:lnTo>
                <a:lnTo>
                  <a:pt x="724" y="252"/>
                </a:lnTo>
                <a:lnTo>
                  <a:pt x="723" y="256"/>
                </a:lnTo>
                <a:lnTo>
                  <a:pt x="711" y="257"/>
                </a:lnTo>
                <a:lnTo>
                  <a:pt x="709" y="261"/>
                </a:lnTo>
                <a:lnTo>
                  <a:pt x="706" y="267"/>
                </a:lnTo>
                <a:lnTo>
                  <a:pt x="709" y="287"/>
                </a:lnTo>
                <a:lnTo>
                  <a:pt x="714" y="289"/>
                </a:lnTo>
                <a:lnTo>
                  <a:pt x="720" y="287"/>
                </a:lnTo>
                <a:lnTo>
                  <a:pt x="722" y="289"/>
                </a:lnTo>
                <a:lnTo>
                  <a:pt x="728" y="292"/>
                </a:lnTo>
                <a:lnTo>
                  <a:pt x="723" y="299"/>
                </a:lnTo>
                <a:lnTo>
                  <a:pt x="694" y="313"/>
                </a:lnTo>
                <a:lnTo>
                  <a:pt x="692" y="315"/>
                </a:lnTo>
                <a:lnTo>
                  <a:pt x="692" y="330"/>
                </a:lnTo>
                <a:lnTo>
                  <a:pt x="682" y="346"/>
                </a:lnTo>
                <a:lnTo>
                  <a:pt x="681" y="347"/>
                </a:lnTo>
                <a:lnTo>
                  <a:pt x="681" y="351"/>
                </a:lnTo>
                <a:lnTo>
                  <a:pt x="681" y="353"/>
                </a:lnTo>
                <a:lnTo>
                  <a:pt x="715" y="395"/>
                </a:lnTo>
                <a:lnTo>
                  <a:pt x="719" y="397"/>
                </a:lnTo>
                <a:lnTo>
                  <a:pt x="719" y="413"/>
                </a:lnTo>
                <a:lnTo>
                  <a:pt x="700" y="433"/>
                </a:lnTo>
                <a:lnTo>
                  <a:pt x="696" y="435"/>
                </a:lnTo>
                <a:lnTo>
                  <a:pt x="680" y="436"/>
                </a:lnTo>
                <a:lnTo>
                  <a:pt x="664" y="444"/>
                </a:lnTo>
                <a:lnTo>
                  <a:pt x="658" y="452"/>
                </a:lnTo>
                <a:lnTo>
                  <a:pt x="653" y="455"/>
                </a:lnTo>
                <a:lnTo>
                  <a:pt x="588" y="468"/>
                </a:lnTo>
                <a:lnTo>
                  <a:pt x="586" y="473"/>
                </a:lnTo>
                <a:lnTo>
                  <a:pt x="583" y="473"/>
                </a:lnTo>
                <a:lnTo>
                  <a:pt x="559" y="473"/>
                </a:lnTo>
                <a:lnTo>
                  <a:pt x="488" y="449"/>
                </a:lnTo>
                <a:lnTo>
                  <a:pt x="484" y="449"/>
                </a:lnTo>
                <a:lnTo>
                  <a:pt x="483" y="450"/>
                </a:lnTo>
                <a:lnTo>
                  <a:pt x="484" y="460"/>
                </a:lnTo>
                <a:lnTo>
                  <a:pt x="488" y="469"/>
                </a:lnTo>
                <a:lnTo>
                  <a:pt x="512" y="480"/>
                </a:lnTo>
                <a:lnTo>
                  <a:pt x="515" y="484"/>
                </a:lnTo>
                <a:lnTo>
                  <a:pt x="511" y="522"/>
                </a:lnTo>
                <a:lnTo>
                  <a:pt x="518" y="554"/>
                </a:lnTo>
                <a:lnTo>
                  <a:pt x="534" y="557"/>
                </a:lnTo>
                <a:lnTo>
                  <a:pt x="536" y="558"/>
                </a:lnTo>
                <a:lnTo>
                  <a:pt x="563" y="557"/>
                </a:lnTo>
                <a:lnTo>
                  <a:pt x="563" y="565"/>
                </a:lnTo>
                <a:lnTo>
                  <a:pt x="559" y="571"/>
                </a:lnTo>
                <a:lnTo>
                  <a:pt x="549" y="573"/>
                </a:lnTo>
                <a:lnTo>
                  <a:pt x="541" y="577"/>
                </a:lnTo>
                <a:lnTo>
                  <a:pt x="540" y="578"/>
                </a:lnTo>
                <a:lnTo>
                  <a:pt x="534" y="582"/>
                </a:lnTo>
                <a:lnTo>
                  <a:pt x="526" y="582"/>
                </a:lnTo>
                <a:lnTo>
                  <a:pt x="520" y="590"/>
                </a:lnTo>
                <a:lnTo>
                  <a:pt x="515" y="605"/>
                </a:lnTo>
                <a:lnTo>
                  <a:pt x="511" y="609"/>
                </a:lnTo>
                <a:lnTo>
                  <a:pt x="504" y="610"/>
                </a:lnTo>
                <a:lnTo>
                  <a:pt x="501" y="610"/>
                </a:lnTo>
                <a:lnTo>
                  <a:pt x="492" y="615"/>
                </a:lnTo>
                <a:lnTo>
                  <a:pt x="489" y="620"/>
                </a:lnTo>
                <a:lnTo>
                  <a:pt x="448" y="633"/>
                </a:lnTo>
                <a:lnTo>
                  <a:pt x="437" y="644"/>
                </a:lnTo>
                <a:lnTo>
                  <a:pt x="396" y="649"/>
                </a:lnTo>
                <a:lnTo>
                  <a:pt x="395" y="648"/>
                </a:lnTo>
                <a:lnTo>
                  <a:pt x="393" y="648"/>
                </a:lnTo>
                <a:lnTo>
                  <a:pt x="376" y="634"/>
                </a:lnTo>
                <a:lnTo>
                  <a:pt x="332" y="548"/>
                </a:lnTo>
                <a:lnTo>
                  <a:pt x="314" y="534"/>
                </a:lnTo>
                <a:lnTo>
                  <a:pt x="314" y="530"/>
                </a:lnTo>
                <a:lnTo>
                  <a:pt x="332" y="511"/>
                </a:lnTo>
                <a:lnTo>
                  <a:pt x="334" y="511"/>
                </a:lnTo>
                <a:lnTo>
                  <a:pt x="337" y="507"/>
                </a:lnTo>
                <a:lnTo>
                  <a:pt x="341" y="504"/>
                </a:lnTo>
                <a:lnTo>
                  <a:pt x="342" y="502"/>
                </a:lnTo>
                <a:lnTo>
                  <a:pt x="341" y="494"/>
                </a:lnTo>
                <a:lnTo>
                  <a:pt x="337" y="491"/>
                </a:lnTo>
                <a:lnTo>
                  <a:pt x="333" y="480"/>
                </a:lnTo>
                <a:lnTo>
                  <a:pt x="325" y="473"/>
                </a:lnTo>
                <a:lnTo>
                  <a:pt x="318" y="468"/>
                </a:lnTo>
                <a:lnTo>
                  <a:pt x="315" y="465"/>
                </a:lnTo>
                <a:lnTo>
                  <a:pt x="313" y="438"/>
                </a:lnTo>
                <a:lnTo>
                  <a:pt x="307" y="432"/>
                </a:lnTo>
                <a:lnTo>
                  <a:pt x="307" y="419"/>
                </a:lnTo>
                <a:lnTo>
                  <a:pt x="311" y="413"/>
                </a:lnTo>
                <a:lnTo>
                  <a:pt x="315" y="402"/>
                </a:lnTo>
                <a:lnTo>
                  <a:pt x="315" y="391"/>
                </a:lnTo>
                <a:lnTo>
                  <a:pt x="324" y="380"/>
                </a:lnTo>
                <a:lnTo>
                  <a:pt x="324" y="367"/>
                </a:lnTo>
                <a:lnTo>
                  <a:pt x="327" y="362"/>
                </a:lnTo>
                <a:lnTo>
                  <a:pt x="333" y="356"/>
                </a:lnTo>
                <a:lnTo>
                  <a:pt x="333" y="351"/>
                </a:lnTo>
                <a:lnTo>
                  <a:pt x="330" y="342"/>
                </a:lnTo>
                <a:lnTo>
                  <a:pt x="327" y="339"/>
                </a:lnTo>
                <a:lnTo>
                  <a:pt x="324" y="339"/>
                </a:lnTo>
                <a:lnTo>
                  <a:pt x="282" y="351"/>
                </a:lnTo>
                <a:lnTo>
                  <a:pt x="266" y="350"/>
                </a:lnTo>
                <a:lnTo>
                  <a:pt x="249" y="343"/>
                </a:lnTo>
                <a:lnTo>
                  <a:pt x="240" y="346"/>
                </a:lnTo>
                <a:lnTo>
                  <a:pt x="239" y="348"/>
                </a:lnTo>
                <a:lnTo>
                  <a:pt x="224" y="348"/>
                </a:lnTo>
                <a:lnTo>
                  <a:pt x="220" y="346"/>
                </a:lnTo>
                <a:lnTo>
                  <a:pt x="219" y="346"/>
                </a:lnTo>
                <a:lnTo>
                  <a:pt x="189" y="304"/>
                </a:lnTo>
                <a:lnTo>
                  <a:pt x="188" y="301"/>
                </a:lnTo>
                <a:lnTo>
                  <a:pt x="156" y="289"/>
                </a:lnTo>
                <a:lnTo>
                  <a:pt x="109" y="296"/>
                </a:lnTo>
                <a:lnTo>
                  <a:pt x="76" y="289"/>
                </a:lnTo>
                <a:lnTo>
                  <a:pt x="71" y="281"/>
                </a:lnTo>
                <a:lnTo>
                  <a:pt x="69" y="278"/>
                </a:lnTo>
                <a:lnTo>
                  <a:pt x="55" y="272"/>
                </a:lnTo>
                <a:lnTo>
                  <a:pt x="55" y="270"/>
                </a:lnTo>
                <a:lnTo>
                  <a:pt x="52" y="228"/>
                </a:lnTo>
                <a:lnTo>
                  <a:pt x="48" y="221"/>
                </a:lnTo>
                <a:lnTo>
                  <a:pt x="45" y="217"/>
                </a:lnTo>
                <a:lnTo>
                  <a:pt x="43" y="214"/>
                </a:lnTo>
                <a:lnTo>
                  <a:pt x="36" y="206"/>
                </a:lnTo>
                <a:lnTo>
                  <a:pt x="27" y="174"/>
                </a:lnTo>
                <a:lnTo>
                  <a:pt x="24" y="173"/>
                </a:lnTo>
                <a:lnTo>
                  <a:pt x="0" y="174"/>
                </a:lnTo>
                <a:lnTo>
                  <a:pt x="28" y="99"/>
                </a:lnTo>
                <a:lnTo>
                  <a:pt x="81" y="31"/>
                </a:lnTo>
                <a:lnTo>
                  <a:pt x="97" y="24"/>
                </a:lnTo>
                <a:lnTo>
                  <a:pt x="112" y="22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04" name="Freeform 232"/>
          <p:cNvSpPr>
            <a:spLocks/>
          </p:cNvSpPr>
          <p:nvPr/>
        </p:nvSpPr>
        <p:spPr bwMode="auto">
          <a:xfrm>
            <a:off x="2892425" y="3963988"/>
            <a:ext cx="303213" cy="257175"/>
          </a:xfrm>
          <a:custGeom>
            <a:avLst/>
            <a:gdLst>
              <a:gd name="T0" fmla="*/ 2147483647 w 765"/>
              <a:gd name="T1" fmla="*/ 2147483647 h 649"/>
              <a:gd name="T2" fmla="*/ 2147483647 w 765"/>
              <a:gd name="T3" fmla="*/ 2147483647 h 649"/>
              <a:gd name="T4" fmla="*/ 2147483647 w 765"/>
              <a:gd name="T5" fmla="*/ 2147483647 h 649"/>
              <a:gd name="T6" fmla="*/ 2147483647 w 765"/>
              <a:gd name="T7" fmla="*/ 2147483647 h 649"/>
              <a:gd name="T8" fmla="*/ 2147483647 w 765"/>
              <a:gd name="T9" fmla="*/ 2147483647 h 649"/>
              <a:gd name="T10" fmla="*/ 2147483647 w 765"/>
              <a:gd name="T11" fmla="*/ 2147483647 h 649"/>
              <a:gd name="T12" fmla="*/ 2147483647 w 765"/>
              <a:gd name="T13" fmla="*/ 2147483647 h 649"/>
              <a:gd name="T14" fmla="*/ 2147483647 w 765"/>
              <a:gd name="T15" fmla="*/ 2147483647 h 649"/>
              <a:gd name="T16" fmla="*/ 2147483647 w 765"/>
              <a:gd name="T17" fmla="*/ 2147483647 h 649"/>
              <a:gd name="T18" fmla="*/ 2147483647 w 765"/>
              <a:gd name="T19" fmla="*/ 0 h 649"/>
              <a:gd name="T20" fmla="*/ 2147483647 w 765"/>
              <a:gd name="T21" fmla="*/ 2147483647 h 649"/>
              <a:gd name="T22" fmla="*/ 2147483647 w 765"/>
              <a:gd name="T23" fmla="*/ 2147483647 h 649"/>
              <a:gd name="T24" fmla="*/ 2147483647 w 765"/>
              <a:gd name="T25" fmla="*/ 2147483647 h 649"/>
              <a:gd name="T26" fmla="*/ 2147483647 w 765"/>
              <a:gd name="T27" fmla="*/ 2147483647 h 649"/>
              <a:gd name="T28" fmla="*/ 2147483647 w 765"/>
              <a:gd name="T29" fmla="*/ 2147483647 h 649"/>
              <a:gd name="T30" fmla="*/ 2147483647 w 765"/>
              <a:gd name="T31" fmla="*/ 2147483647 h 649"/>
              <a:gd name="T32" fmla="*/ 2147483647 w 765"/>
              <a:gd name="T33" fmla="*/ 2147483647 h 649"/>
              <a:gd name="T34" fmla="*/ 2147483647 w 765"/>
              <a:gd name="T35" fmla="*/ 2147483647 h 649"/>
              <a:gd name="T36" fmla="*/ 2147483647 w 765"/>
              <a:gd name="T37" fmla="*/ 2147483647 h 649"/>
              <a:gd name="T38" fmla="*/ 2147483647 w 765"/>
              <a:gd name="T39" fmla="*/ 2147483647 h 649"/>
              <a:gd name="T40" fmla="*/ 2147483647 w 765"/>
              <a:gd name="T41" fmla="*/ 2147483647 h 649"/>
              <a:gd name="T42" fmla="*/ 2147483647 w 765"/>
              <a:gd name="T43" fmla="*/ 2147483647 h 649"/>
              <a:gd name="T44" fmla="*/ 2147483647 w 765"/>
              <a:gd name="T45" fmla="*/ 2147483647 h 649"/>
              <a:gd name="T46" fmla="*/ 2147483647 w 765"/>
              <a:gd name="T47" fmla="*/ 2147483647 h 649"/>
              <a:gd name="T48" fmla="*/ 2147483647 w 765"/>
              <a:gd name="T49" fmla="*/ 2147483647 h 649"/>
              <a:gd name="T50" fmla="*/ 2147483647 w 765"/>
              <a:gd name="T51" fmla="*/ 2147483647 h 649"/>
              <a:gd name="T52" fmla="*/ 2147483647 w 765"/>
              <a:gd name="T53" fmla="*/ 2147483647 h 649"/>
              <a:gd name="T54" fmla="*/ 2147483647 w 765"/>
              <a:gd name="T55" fmla="*/ 2147483647 h 649"/>
              <a:gd name="T56" fmla="*/ 2147483647 w 765"/>
              <a:gd name="T57" fmla="*/ 2147483647 h 649"/>
              <a:gd name="T58" fmla="*/ 2147483647 w 765"/>
              <a:gd name="T59" fmla="*/ 2147483647 h 649"/>
              <a:gd name="T60" fmla="*/ 2147483647 w 765"/>
              <a:gd name="T61" fmla="*/ 2147483647 h 649"/>
              <a:gd name="T62" fmla="*/ 2147483647 w 765"/>
              <a:gd name="T63" fmla="*/ 2147483647 h 649"/>
              <a:gd name="T64" fmla="*/ 2147483647 w 765"/>
              <a:gd name="T65" fmla="*/ 2147483647 h 649"/>
              <a:gd name="T66" fmla="*/ 2147483647 w 765"/>
              <a:gd name="T67" fmla="*/ 2147483647 h 649"/>
              <a:gd name="T68" fmla="*/ 2147483647 w 765"/>
              <a:gd name="T69" fmla="*/ 2147483647 h 649"/>
              <a:gd name="T70" fmla="*/ 2147483647 w 765"/>
              <a:gd name="T71" fmla="*/ 2147483647 h 649"/>
              <a:gd name="T72" fmla="*/ 2147483647 w 765"/>
              <a:gd name="T73" fmla="*/ 2147483647 h 649"/>
              <a:gd name="T74" fmla="*/ 2147483647 w 765"/>
              <a:gd name="T75" fmla="*/ 2147483647 h 649"/>
              <a:gd name="T76" fmla="*/ 2147483647 w 765"/>
              <a:gd name="T77" fmla="*/ 2147483647 h 649"/>
              <a:gd name="T78" fmla="*/ 2147483647 w 765"/>
              <a:gd name="T79" fmla="*/ 2147483647 h 649"/>
              <a:gd name="T80" fmla="*/ 2147483647 w 765"/>
              <a:gd name="T81" fmla="*/ 2147483647 h 649"/>
              <a:gd name="T82" fmla="*/ 2147483647 w 765"/>
              <a:gd name="T83" fmla="*/ 2147483647 h 649"/>
              <a:gd name="T84" fmla="*/ 2147483647 w 765"/>
              <a:gd name="T85" fmla="*/ 2147483647 h 649"/>
              <a:gd name="T86" fmla="*/ 2147483647 w 765"/>
              <a:gd name="T87" fmla="*/ 2147483647 h 649"/>
              <a:gd name="T88" fmla="*/ 2147483647 w 765"/>
              <a:gd name="T89" fmla="*/ 2147483647 h 649"/>
              <a:gd name="T90" fmla="*/ 2147483647 w 765"/>
              <a:gd name="T91" fmla="*/ 2147483647 h 649"/>
              <a:gd name="T92" fmla="*/ 2147483647 w 765"/>
              <a:gd name="T93" fmla="*/ 2147483647 h 649"/>
              <a:gd name="T94" fmla="*/ 2147483647 w 765"/>
              <a:gd name="T95" fmla="*/ 2147483647 h 649"/>
              <a:gd name="T96" fmla="*/ 2147483647 w 765"/>
              <a:gd name="T97" fmla="*/ 2147483647 h 649"/>
              <a:gd name="T98" fmla="*/ 2147483647 w 765"/>
              <a:gd name="T99" fmla="*/ 2147483647 h 649"/>
              <a:gd name="T100" fmla="*/ 2147483647 w 765"/>
              <a:gd name="T101" fmla="*/ 2147483647 h 649"/>
              <a:gd name="T102" fmla="*/ 2147483647 w 765"/>
              <a:gd name="T103" fmla="*/ 2147483647 h 649"/>
              <a:gd name="T104" fmla="*/ 2147483647 w 765"/>
              <a:gd name="T105" fmla="*/ 2147483647 h 649"/>
              <a:gd name="T106" fmla="*/ 2147483647 w 765"/>
              <a:gd name="T107" fmla="*/ 2147483647 h 649"/>
              <a:gd name="T108" fmla="*/ 2147483647 w 765"/>
              <a:gd name="T109" fmla="*/ 2147483647 h 649"/>
              <a:gd name="T110" fmla="*/ 2147483647 w 765"/>
              <a:gd name="T111" fmla="*/ 2147483647 h 64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65"/>
              <a:gd name="T169" fmla="*/ 0 h 649"/>
              <a:gd name="T170" fmla="*/ 765 w 765"/>
              <a:gd name="T171" fmla="*/ 649 h 64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65" h="649">
                <a:moveTo>
                  <a:pt x="112" y="22"/>
                </a:moveTo>
                <a:lnTo>
                  <a:pt x="102" y="31"/>
                </a:lnTo>
                <a:lnTo>
                  <a:pt x="85" y="37"/>
                </a:lnTo>
                <a:lnTo>
                  <a:pt x="85" y="41"/>
                </a:lnTo>
                <a:lnTo>
                  <a:pt x="90" y="57"/>
                </a:lnTo>
                <a:lnTo>
                  <a:pt x="98" y="68"/>
                </a:lnTo>
                <a:lnTo>
                  <a:pt x="98" y="73"/>
                </a:lnTo>
                <a:lnTo>
                  <a:pt x="97" y="74"/>
                </a:lnTo>
                <a:lnTo>
                  <a:pt x="97" y="76"/>
                </a:lnTo>
                <a:lnTo>
                  <a:pt x="99" y="79"/>
                </a:lnTo>
                <a:lnTo>
                  <a:pt x="97" y="99"/>
                </a:lnTo>
                <a:lnTo>
                  <a:pt x="78" y="115"/>
                </a:lnTo>
                <a:lnTo>
                  <a:pt x="75" y="122"/>
                </a:lnTo>
                <a:lnTo>
                  <a:pt x="78" y="145"/>
                </a:lnTo>
                <a:lnTo>
                  <a:pt x="81" y="150"/>
                </a:lnTo>
                <a:lnTo>
                  <a:pt x="90" y="156"/>
                </a:lnTo>
                <a:lnTo>
                  <a:pt x="98" y="179"/>
                </a:lnTo>
                <a:lnTo>
                  <a:pt x="100" y="182"/>
                </a:lnTo>
                <a:lnTo>
                  <a:pt x="108" y="182"/>
                </a:lnTo>
                <a:lnTo>
                  <a:pt x="116" y="179"/>
                </a:lnTo>
                <a:lnTo>
                  <a:pt x="128" y="167"/>
                </a:lnTo>
                <a:lnTo>
                  <a:pt x="128" y="139"/>
                </a:lnTo>
                <a:lnTo>
                  <a:pt x="107" y="104"/>
                </a:lnTo>
                <a:lnTo>
                  <a:pt x="107" y="80"/>
                </a:lnTo>
                <a:lnTo>
                  <a:pt x="112" y="76"/>
                </a:lnTo>
                <a:lnTo>
                  <a:pt x="113" y="73"/>
                </a:lnTo>
                <a:lnTo>
                  <a:pt x="116" y="71"/>
                </a:lnTo>
                <a:lnTo>
                  <a:pt x="125" y="68"/>
                </a:lnTo>
                <a:lnTo>
                  <a:pt x="144" y="55"/>
                </a:lnTo>
                <a:lnTo>
                  <a:pt x="202" y="43"/>
                </a:lnTo>
                <a:lnTo>
                  <a:pt x="202" y="37"/>
                </a:lnTo>
                <a:lnTo>
                  <a:pt x="201" y="33"/>
                </a:lnTo>
                <a:lnTo>
                  <a:pt x="196" y="31"/>
                </a:lnTo>
                <a:lnTo>
                  <a:pt x="179" y="29"/>
                </a:lnTo>
                <a:lnTo>
                  <a:pt x="177" y="28"/>
                </a:lnTo>
                <a:lnTo>
                  <a:pt x="174" y="28"/>
                </a:lnTo>
                <a:lnTo>
                  <a:pt x="173" y="27"/>
                </a:lnTo>
                <a:lnTo>
                  <a:pt x="180" y="5"/>
                </a:lnTo>
                <a:lnTo>
                  <a:pt x="187" y="0"/>
                </a:lnTo>
                <a:lnTo>
                  <a:pt x="192" y="0"/>
                </a:lnTo>
                <a:lnTo>
                  <a:pt x="197" y="3"/>
                </a:lnTo>
                <a:lnTo>
                  <a:pt x="198" y="5"/>
                </a:lnTo>
                <a:lnTo>
                  <a:pt x="207" y="31"/>
                </a:lnTo>
                <a:lnTo>
                  <a:pt x="214" y="42"/>
                </a:lnTo>
                <a:lnTo>
                  <a:pt x="280" y="57"/>
                </a:lnTo>
                <a:lnTo>
                  <a:pt x="285" y="62"/>
                </a:lnTo>
                <a:lnTo>
                  <a:pt x="292" y="90"/>
                </a:lnTo>
                <a:lnTo>
                  <a:pt x="301" y="99"/>
                </a:lnTo>
                <a:lnTo>
                  <a:pt x="410" y="92"/>
                </a:lnTo>
                <a:lnTo>
                  <a:pt x="413" y="94"/>
                </a:lnTo>
                <a:lnTo>
                  <a:pt x="417" y="101"/>
                </a:lnTo>
                <a:lnTo>
                  <a:pt x="417" y="104"/>
                </a:lnTo>
                <a:lnTo>
                  <a:pt x="423" y="109"/>
                </a:lnTo>
                <a:lnTo>
                  <a:pt x="445" y="118"/>
                </a:lnTo>
                <a:lnTo>
                  <a:pt x="490" y="113"/>
                </a:lnTo>
                <a:lnTo>
                  <a:pt x="509" y="102"/>
                </a:lnTo>
                <a:lnTo>
                  <a:pt x="539" y="99"/>
                </a:lnTo>
                <a:lnTo>
                  <a:pt x="542" y="97"/>
                </a:lnTo>
                <a:lnTo>
                  <a:pt x="541" y="94"/>
                </a:lnTo>
                <a:lnTo>
                  <a:pt x="520" y="93"/>
                </a:lnTo>
                <a:lnTo>
                  <a:pt x="515" y="90"/>
                </a:lnTo>
                <a:lnTo>
                  <a:pt x="521" y="88"/>
                </a:lnTo>
                <a:lnTo>
                  <a:pt x="638" y="89"/>
                </a:lnTo>
                <a:lnTo>
                  <a:pt x="639" y="89"/>
                </a:lnTo>
                <a:lnTo>
                  <a:pt x="636" y="90"/>
                </a:lnTo>
                <a:lnTo>
                  <a:pt x="624" y="93"/>
                </a:lnTo>
                <a:lnTo>
                  <a:pt x="622" y="95"/>
                </a:lnTo>
                <a:lnTo>
                  <a:pt x="617" y="98"/>
                </a:lnTo>
                <a:lnTo>
                  <a:pt x="605" y="97"/>
                </a:lnTo>
                <a:lnTo>
                  <a:pt x="591" y="99"/>
                </a:lnTo>
                <a:lnTo>
                  <a:pt x="587" y="102"/>
                </a:lnTo>
                <a:lnTo>
                  <a:pt x="587" y="106"/>
                </a:lnTo>
                <a:lnTo>
                  <a:pt x="601" y="111"/>
                </a:lnTo>
                <a:lnTo>
                  <a:pt x="607" y="115"/>
                </a:lnTo>
                <a:lnTo>
                  <a:pt x="610" y="121"/>
                </a:lnTo>
                <a:lnTo>
                  <a:pt x="616" y="126"/>
                </a:lnTo>
                <a:lnTo>
                  <a:pt x="617" y="134"/>
                </a:lnTo>
                <a:lnTo>
                  <a:pt x="622" y="139"/>
                </a:lnTo>
                <a:lnTo>
                  <a:pt x="639" y="136"/>
                </a:lnTo>
                <a:lnTo>
                  <a:pt x="657" y="140"/>
                </a:lnTo>
                <a:lnTo>
                  <a:pt x="682" y="155"/>
                </a:lnTo>
                <a:lnTo>
                  <a:pt x="691" y="156"/>
                </a:lnTo>
                <a:lnTo>
                  <a:pt x="699" y="164"/>
                </a:lnTo>
                <a:lnTo>
                  <a:pt x="708" y="183"/>
                </a:lnTo>
                <a:lnTo>
                  <a:pt x="710" y="198"/>
                </a:lnTo>
                <a:lnTo>
                  <a:pt x="709" y="202"/>
                </a:lnTo>
                <a:lnTo>
                  <a:pt x="706" y="205"/>
                </a:lnTo>
                <a:lnTo>
                  <a:pt x="696" y="209"/>
                </a:lnTo>
                <a:lnTo>
                  <a:pt x="696" y="212"/>
                </a:lnTo>
                <a:lnTo>
                  <a:pt x="699" y="214"/>
                </a:lnTo>
                <a:lnTo>
                  <a:pt x="722" y="217"/>
                </a:lnTo>
                <a:lnTo>
                  <a:pt x="724" y="216"/>
                </a:lnTo>
                <a:lnTo>
                  <a:pt x="732" y="209"/>
                </a:lnTo>
                <a:lnTo>
                  <a:pt x="742" y="207"/>
                </a:lnTo>
                <a:lnTo>
                  <a:pt x="758" y="216"/>
                </a:lnTo>
                <a:lnTo>
                  <a:pt x="762" y="220"/>
                </a:lnTo>
                <a:lnTo>
                  <a:pt x="765" y="224"/>
                </a:lnTo>
                <a:lnTo>
                  <a:pt x="765" y="233"/>
                </a:lnTo>
                <a:lnTo>
                  <a:pt x="761" y="235"/>
                </a:lnTo>
                <a:lnTo>
                  <a:pt x="756" y="235"/>
                </a:lnTo>
                <a:lnTo>
                  <a:pt x="749" y="239"/>
                </a:lnTo>
                <a:lnTo>
                  <a:pt x="746" y="242"/>
                </a:lnTo>
                <a:lnTo>
                  <a:pt x="729" y="248"/>
                </a:lnTo>
                <a:lnTo>
                  <a:pt x="724" y="252"/>
                </a:lnTo>
                <a:lnTo>
                  <a:pt x="723" y="256"/>
                </a:lnTo>
                <a:lnTo>
                  <a:pt x="711" y="257"/>
                </a:lnTo>
                <a:lnTo>
                  <a:pt x="709" y="261"/>
                </a:lnTo>
                <a:lnTo>
                  <a:pt x="706" y="267"/>
                </a:lnTo>
                <a:lnTo>
                  <a:pt x="709" y="287"/>
                </a:lnTo>
                <a:lnTo>
                  <a:pt x="714" y="289"/>
                </a:lnTo>
                <a:lnTo>
                  <a:pt x="720" y="287"/>
                </a:lnTo>
                <a:lnTo>
                  <a:pt x="722" y="289"/>
                </a:lnTo>
                <a:lnTo>
                  <a:pt x="728" y="292"/>
                </a:lnTo>
                <a:lnTo>
                  <a:pt x="723" y="299"/>
                </a:lnTo>
                <a:lnTo>
                  <a:pt x="694" y="313"/>
                </a:lnTo>
                <a:lnTo>
                  <a:pt x="692" y="315"/>
                </a:lnTo>
                <a:lnTo>
                  <a:pt x="692" y="330"/>
                </a:lnTo>
                <a:lnTo>
                  <a:pt x="682" y="346"/>
                </a:lnTo>
                <a:lnTo>
                  <a:pt x="681" y="347"/>
                </a:lnTo>
                <a:lnTo>
                  <a:pt x="681" y="351"/>
                </a:lnTo>
                <a:lnTo>
                  <a:pt x="681" y="353"/>
                </a:lnTo>
                <a:lnTo>
                  <a:pt x="715" y="395"/>
                </a:lnTo>
                <a:lnTo>
                  <a:pt x="719" y="397"/>
                </a:lnTo>
                <a:lnTo>
                  <a:pt x="719" y="413"/>
                </a:lnTo>
                <a:lnTo>
                  <a:pt x="700" y="433"/>
                </a:lnTo>
                <a:lnTo>
                  <a:pt x="696" y="435"/>
                </a:lnTo>
                <a:lnTo>
                  <a:pt x="680" y="436"/>
                </a:lnTo>
                <a:lnTo>
                  <a:pt x="664" y="444"/>
                </a:lnTo>
                <a:lnTo>
                  <a:pt x="658" y="452"/>
                </a:lnTo>
                <a:lnTo>
                  <a:pt x="653" y="455"/>
                </a:lnTo>
                <a:lnTo>
                  <a:pt x="588" y="468"/>
                </a:lnTo>
                <a:lnTo>
                  <a:pt x="586" y="473"/>
                </a:lnTo>
                <a:lnTo>
                  <a:pt x="583" y="473"/>
                </a:lnTo>
                <a:lnTo>
                  <a:pt x="559" y="473"/>
                </a:lnTo>
                <a:lnTo>
                  <a:pt x="488" y="449"/>
                </a:lnTo>
                <a:lnTo>
                  <a:pt x="484" y="449"/>
                </a:lnTo>
                <a:lnTo>
                  <a:pt x="483" y="450"/>
                </a:lnTo>
                <a:lnTo>
                  <a:pt x="484" y="460"/>
                </a:lnTo>
                <a:lnTo>
                  <a:pt x="488" y="469"/>
                </a:lnTo>
                <a:lnTo>
                  <a:pt x="512" y="480"/>
                </a:lnTo>
                <a:lnTo>
                  <a:pt x="515" y="484"/>
                </a:lnTo>
                <a:lnTo>
                  <a:pt x="511" y="522"/>
                </a:lnTo>
                <a:lnTo>
                  <a:pt x="518" y="554"/>
                </a:lnTo>
                <a:lnTo>
                  <a:pt x="534" y="557"/>
                </a:lnTo>
                <a:lnTo>
                  <a:pt x="536" y="558"/>
                </a:lnTo>
                <a:lnTo>
                  <a:pt x="563" y="557"/>
                </a:lnTo>
                <a:lnTo>
                  <a:pt x="563" y="565"/>
                </a:lnTo>
                <a:lnTo>
                  <a:pt x="559" y="571"/>
                </a:lnTo>
                <a:lnTo>
                  <a:pt x="549" y="573"/>
                </a:lnTo>
                <a:lnTo>
                  <a:pt x="541" y="577"/>
                </a:lnTo>
                <a:lnTo>
                  <a:pt x="540" y="578"/>
                </a:lnTo>
                <a:lnTo>
                  <a:pt x="534" y="582"/>
                </a:lnTo>
                <a:lnTo>
                  <a:pt x="526" y="582"/>
                </a:lnTo>
                <a:lnTo>
                  <a:pt x="520" y="590"/>
                </a:lnTo>
                <a:lnTo>
                  <a:pt x="515" y="605"/>
                </a:lnTo>
                <a:lnTo>
                  <a:pt x="511" y="609"/>
                </a:lnTo>
                <a:lnTo>
                  <a:pt x="504" y="610"/>
                </a:lnTo>
                <a:lnTo>
                  <a:pt x="501" y="610"/>
                </a:lnTo>
                <a:lnTo>
                  <a:pt x="492" y="615"/>
                </a:lnTo>
                <a:lnTo>
                  <a:pt x="489" y="620"/>
                </a:lnTo>
                <a:lnTo>
                  <a:pt x="448" y="633"/>
                </a:lnTo>
                <a:lnTo>
                  <a:pt x="437" y="644"/>
                </a:lnTo>
                <a:lnTo>
                  <a:pt x="396" y="649"/>
                </a:lnTo>
                <a:lnTo>
                  <a:pt x="395" y="648"/>
                </a:lnTo>
                <a:lnTo>
                  <a:pt x="393" y="648"/>
                </a:lnTo>
                <a:lnTo>
                  <a:pt x="376" y="634"/>
                </a:lnTo>
                <a:lnTo>
                  <a:pt x="332" y="548"/>
                </a:lnTo>
                <a:lnTo>
                  <a:pt x="314" y="534"/>
                </a:lnTo>
                <a:lnTo>
                  <a:pt x="314" y="530"/>
                </a:lnTo>
                <a:lnTo>
                  <a:pt x="332" y="511"/>
                </a:lnTo>
                <a:lnTo>
                  <a:pt x="334" y="511"/>
                </a:lnTo>
                <a:lnTo>
                  <a:pt x="337" y="507"/>
                </a:lnTo>
                <a:lnTo>
                  <a:pt x="341" y="504"/>
                </a:lnTo>
                <a:lnTo>
                  <a:pt x="342" y="502"/>
                </a:lnTo>
                <a:lnTo>
                  <a:pt x="341" y="494"/>
                </a:lnTo>
                <a:lnTo>
                  <a:pt x="337" y="491"/>
                </a:lnTo>
                <a:lnTo>
                  <a:pt x="333" y="480"/>
                </a:lnTo>
                <a:lnTo>
                  <a:pt x="325" y="473"/>
                </a:lnTo>
                <a:lnTo>
                  <a:pt x="318" y="468"/>
                </a:lnTo>
                <a:lnTo>
                  <a:pt x="315" y="465"/>
                </a:lnTo>
                <a:lnTo>
                  <a:pt x="313" y="438"/>
                </a:lnTo>
                <a:lnTo>
                  <a:pt x="307" y="432"/>
                </a:lnTo>
                <a:lnTo>
                  <a:pt x="307" y="419"/>
                </a:lnTo>
                <a:lnTo>
                  <a:pt x="311" y="413"/>
                </a:lnTo>
                <a:lnTo>
                  <a:pt x="315" y="402"/>
                </a:lnTo>
                <a:lnTo>
                  <a:pt x="315" y="391"/>
                </a:lnTo>
                <a:lnTo>
                  <a:pt x="324" y="380"/>
                </a:lnTo>
                <a:lnTo>
                  <a:pt x="324" y="367"/>
                </a:lnTo>
                <a:lnTo>
                  <a:pt x="327" y="362"/>
                </a:lnTo>
                <a:lnTo>
                  <a:pt x="333" y="356"/>
                </a:lnTo>
                <a:lnTo>
                  <a:pt x="333" y="351"/>
                </a:lnTo>
                <a:lnTo>
                  <a:pt x="330" y="342"/>
                </a:lnTo>
                <a:lnTo>
                  <a:pt x="327" y="339"/>
                </a:lnTo>
                <a:lnTo>
                  <a:pt x="324" y="339"/>
                </a:lnTo>
                <a:lnTo>
                  <a:pt x="282" y="351"/>
                </a:lnTo>
                <a:lnTo>
                  <a:pt x="266" y="350"/>
                </a:lnTo>
                <a:lnTo>
                  <a:pt x="249" y="343"/>
                </a:lnTo>
                <a:lnTo>
                  <a:pt x="240" y="346"/>
                </a:lnTo>
                <a:lnTo>
                  <a:pt x="239" y="348"/>
                </a:lnTo>
                <a:lnTo>
                  <a:pt x="224" y="348"/>
                </a:lnTo>
                <a:lnTo>
                  <a:pt x="220" y="346"/>
                </a:lnTo>
                <a:lnTo>
                  <a:pt x="219" y="346"/>
                </a:lnTo>
                <a:lnTo>
                  <a:pt x="189" y="304"/>
                </a:lnTo>
                <a:lnTo>
                  <a:pt x="188" y="301"/>
                </a:lnTo>
                <a:lnTo>
                  <a:pt x="156" y="289"/>
                </a:lnTo>
                <a:lnTo>
                  <a:pt x="109" y="296"/>
                </a:lnTo>
                <a:lnTo>
                  <a:pt x="76" y="289"/>
                </a:lnTo>
                <a:lnTo>
                  <a:pt x="71" y="281"/>
                </a:lnTo>
                <a:lnTo>
                  <a:pt x="69" y="278"/>
                </a:lnTo>
                <a:lnTo>
                  <a:pt x="55" y="272"/>
                </a:lnTo>
                <a:lnTo>
                  <a:pt x="55" y="270"/>
                </a:lnTo>
                <a:lnTo>
                  <a:pt x="52" y="228"/>
                </a:lnTo>
                <a:lnTo>
                  <a:pt x="48" y="221"/>
                </a:lnTo>
                <a:lnTo>
                  <a:pt x="45" y="217"/>
                </a:lnTo>
                <a:lnTo>
                  <a:pt x="43" y="214"/>
                </a:lnTo>
                <a:lnTo>
                  <a:pt x="36" y="206"/>
                </a:lnTo>
                <a:lnTo>
                  <a:pt x="27" y="174"/>
                </a:lnTo>
                <a:lnTo>
                  <a:pt x="24" y="173"/>
                </a:lnTo>
                <a:lnTo>
                  <a:pt x="0" y="174"/>
                </a:lnTo>
                <a:lnTo>
                  <a:pt x="28" y="99"/>
                </a:lnTo>
                <a:lnTo>
                  <a:pt x="81" y="31"/>
                </a:lnTo>
                <a:lnTo>
                  <a:pt x="97" y="24"/>
                </a:lnTo>
                <a:lnTo>
                  <a:pt x="112" y="2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5" name="Freeform 233"/>
          <p:cNvSpPr>
            <a:spLocks/>
          </p:cNvSpPr>
          <p:nvPr/>
        </p:nvSpPr>
        <p:spPr bwMode="auto">
          <a:xfrm>
            <a:off x="2724150" y="4208463"/>
            <a:ext cx="127000" cy="141287"/>
          </a:xfrm>
          <a:custGeom>
            <a:avLst/>
            <a:gdLst>
              <a:gd name="T0" fmla="*/ 2147483647 w 319"/>
              <a:gd name="T1" fmla="*/ 2147483647 h 356"/>
              <a:gd name="T2" fmla="*/ 2147483647 w 319"/>
              <a:gd name="T3" fmla="*/ 2147483647 h 356"/>
              <a:gd name="T4" fmla="*/ 2147483647 w 319"/>
              <a:gd name="T5" fmla="*/ 2147483647 h 356"/>
              <a:gd name="T6" fmla="*/ 2147483647 w 319"/>
              <a:gd name="T7" fmla="*/ 2147483647 h 356"/>
              <a:gd name="T8" fmla="*/ 2147483647 w 319"/>
              <a:gd name="T9" fmla="*/ 2147483647 h 356"/>
              <a:gd name="T10" fmla="*/ 2147483647 w 319"/>
              <a:gd name="T11" fmla="*/ 2147483647 h 356"/>
              <a:gd name="T12" fmla="*/ 2147483647 w 319"/>
              <a:gd name="T13" fmla="*/ 2147483647 h 356"/>
              <a:gd name="T14" fmla="*/ 2147483647 w 319"/>
              <a:gd name="T15" fmla="*/ 2147483647 h 356"/>
              <a:gd name="T16" fmla="*/ 2147483647 w 319"/>
              <a:gd name="T17" fmla="*/ 2147483647 h 356"/>
              <a:gd name="T18" fmla="*/ 2147483647 w 319"/>
              <a:gd name="T19" fmla="*/ 2147483647 h 356"/>
              <a:gd name="T20" fmla="*/ 2147483647 w 319"/>
              <a:gd name="T21" fmla="*/ 2147483647 h 356"/>
              <a:gd name="T22" fmla="*/ 2147483647 w 319"/>
              <a:gd name="T23" fmla="*/ 2147483647 h 356"/>
              <a:gd name="T24" fmla="*/ 2147483647 w 319"/>
              <a:gd name="T25" fmla="*/ 2147483647 h 356"/>
              <a:gd name="T26" fmla="*/ 2147483647 w 319"/>
              <a:gd name="T27" fmla="*/ 2147483647 h 356"/>
              <a:gd name="T28" fmla="*/ 2147483647 w 319"/>
              <a:gd name="T29" fmla="*/ 2147483647 h 356"/>
              <a:gd name="T30" fmla="*/ 2147483647 w 319"/>
              <a:gd name="T31" fmla="*/ 2147483647 h 356"/>
              <a:gd name="T32" fmla="*/ 2147483647 w 319"/>
              <a:gd name="T33" fmla="*/ 2147483647 h 356"/>
              <a:gd name="T34" fmla="*/ 2147483647 w 319"/>
              <a:gd name="T35" fmla="*/ 2147483647 h 356"/>
              <a:gd name="T36" fmla="*/ 2147483647 w 319"/>
              <a:gd name="T37" fmla="*/ 2147483647 h 356"/>
              <a:gd name="T38" fmla="*/ 2147483647 w 319"/>
              <a:gd name="T39" fmla="*/ 2147483647 h 356"/>
              <a:gd name="T40" fmla="*/ 2147483647 w 319"/>
              <a:gd name="T41" fmla="*/ 2147483647 h 356"/>
              <a:gd name="T42" fmla="*/ 2147483647 w 319"/>
              <a:gd name="T43" fmla="*/ 2147483647 h 356"/>
              <a:gd name="T44" fmla="*/ 2147483647 w 319"/>
              <a:gd name="T45" fmla="*/ 2147483647 h 356"/>
              <a:gd name="T46" fmla="*/ 2147483647 w 319"/>
              <a:gd name="T47" fmla="*/ 2147483647 h 356"/>
              <a:gd name="T48" fmla="*/ 2147483647 w 319"/>
              <a:gd name="T49" fmla="*/ 2147483647 h 356"/>
              <a:gd name="T50" fmla="*/ 2147483647 w 319"/>
              <a:gd name="T51" fmla="*/ 2147483647 h 356"/>
              <a:gd name="T52" fmla="*/ 2147483647 w 319"/>
              <a:gd name="T53" fmla="*/ 2147483647 h 356"/>
              <a:gd name="T54" fmla="*/ 2147483647 w 319"/>
              <a:gd name="T55" fmla="*/ 2147483647 h 356"/>
              <a:gd name="T56" fmla="*/ 2147483647 w 319"/>
              <a:gd name="T57" fmla="*/ 2147483647 h 356"/>
              <a:gd name="T58" fmla="*/ 2147483647 w 319"/>
              <a:gd name="T59" fmla="*/ 2147483647 h 356"/>
              <a:gd name="T60" fmla="*/ 2147483647 w 319"/>
              <a:gd name="T61" fmla="*/ 2147483647 h 356"/>
              <a:gd name="T62" fmla="*/ 2147483647 w 319"/>
              <a:gd name="T63" fmla="*/ 2147483647 h 356"/>
              <a:gd name="T64" fmla="*/ 2147483647 w 319"/>
              <a:gd name="T65" fmla="*/ 2147483647 h 356"/>
              <a:gd name="T66" fmla="*/ 0 w 319"/>
              <a:gd name="T67" fmla="*/ 2147483647 h 356"/>
              <a:gd name="T68" fmla="*/ 2147483647 w 319"/>
              <a:gd name="T69" fmla="*/ 2147483647 h 356"/>
              <a:gd name="T70" fmla="*/ 2147483647 w 319"/>
              <a:gd name="T71" fmla="*/ 2147483647 h 356"/>
              <a:gd name="T72" fmla="*/ 2147483647 w 319"/>
              <a:gd name="T73" fmla="*/ 2147483647 h 356"/>
              <a:gd name="T74" fmla="*/ 2147483647 w 319"/>
              <a:gd name="T75" fmla="*/ 2147483647 h 356"/>
              <a:gd name="T76" fmla="*/ 2147483647 w 319"/>
              <a:gd name="T77" fmla="*/ 2147483647 h 356"/>
              <a:gd name="T78" fmla="*/ 2147483647 w 319"/>
              <a:gd name="T79" fmla="*/ 0 h 35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19"/>
              <a:gd name="T121" fmla="*/ 0 h 356"/>
              <a:gd name="T122" fmla="*/ 319 w 319"/>
              <a:gd name="T123" fmla="*/ 356 h 35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19" h="356">
                <a:moveTo>
                  <a:pt x="111" y="0"/>
                </a:moveTo>
                <a:lnTo>
                  <a:pt x="113" y="4"/>
                </a:lnTo>
                <a:lnTo>
                  <a:pt x="193" y="44"/>
                </a:lnTo>
                <a:lnTo>
                  <a:pt x="201" y="65"/>
                </a:lnTo>
                <a:lnTo>
                  <a:pt x="258" y="65"/>
                </a:lnTo>
                <a:lnTo>
                  <a:pt x="261" y="63"/>
                </a:lnTo>
                <a:lnTo>
                  <a:pt x="264" y="57"/>
                </a:lnTo>
                <a:lnTo>
                  <a:pt x="269" y="56"/>
                </a:lnTo>
                <a:lnTo>
                  <a:pt x="305" y="79"/>
                </a:lnTo>
                <a:lnTo>
                  <a:pt x="311" y="80"/>
                </a:lnTo>
                <a:lnTo>
                  <a:pt x="310" y="83"/>
                </a:lnTo>
                <a:lnTo>
                  <a:pt x="297" y="83"/>
                </a:lnTo>
                <a:lnTo>
                  <a:pt x="297" y="90"/>
                </a:lnTo>
                <a:lnTo>
                  <a:pt x="303" y="93"/>
                </a:lnTo>
                <a:lnTo>
                  <a:pt x="310" y="108"/>
                </a:lnTo>
                <a:lnTo>
                  <a:pt x="310" y="113"/>
                </a:lnTo>
                <a:lnTo>
                  <a:pt x="319" y="130"/>
                </a:lnTo>
                <a:lnTo>
                  <a:pt x="318" y="131"/>
                </a:lnTo>
                <a:lnTo>
                  <a:pt x="310" y="131"/>
                </a:lnTo>
                <a:lnTo>
                  <a:pt x="287" y="171"/>
                </a:lnTo>
                <a:lnTo>
                  <a:pt x="238" y="221"/>
                </a:lnTo>
                <a:lnTo>
                  <a:pt x="158" y="253"/>
                </a:lnTo>
                <a:lnTo>
                  <a:pt x="155" y="255"/>
                </a:lnTo>
                <a:lnTo>
                  <a:pt x="150" y="265"/>
                </a:lnTo>
                <a:lnTo>
                  <a:pt x="149" y="274"/>
                </a:lnTo>
                <a:lnTo>
                  <a:pt x="145" y="277"/>
                </a:lnTo>
                <a:lnTo>
                  <a:pt x="142" y="277"/>
                </a:lnTo>
                <a:lnTo>
                  <a:pt x="139" y="274"/>
                </a:lnTo>
                <a:lnTo>
                  <a:pt x="136" y="274"/>
                </a:lnTo>
                <a:lnTo>
                  <a:pt x="136" y="276"/>
                </a:lnTo>
                <a:lnTo>
                  <a:pt x="122" y="296"/>
                </a:lnTo>
                <a:lnTo>
                  <a:pt x="117" y="338"/>
                </a:lnTo>
                <a:lnTo>
                  <a:pt x="116" y="340"/>
                </a:lnTo>
                <a:lnTo>
                  <a:pt x="107" y="344"/>
                </a:lnTo>
                <a:lnTo>
                  <a:pt x="99" y="352"/>
                </a:lnTo>
                <a:lnTo>
                  <a:pt x="88" y="356"/>
                </a:lnTo>
                <a:lnTo>
                  <a:pt x="79" y="354"/>
                </a:lnTo>
                <a:lnTo>
                  <a:pt x="68" y="333"/>
                </a:lnTo>
                <a:lnTo>
                  <a:pt x="50" y="333"/>
                </a:lnTo>
                <a:lnTo>
                  <a:pt x="47" y="328"/>
                </a:lnTo>
                <a:lnTo>
                  <a:pt x="42" y="325"/>
                </a:lnTo>
                <a:lnTo>
                  <a:pt x="33" y="324"/>
                </a:lnTo>
                <a:lnTo>
                  <a:pt x="24" y="329"/>
                </a:lnTo>
                <a:lnTo>
                  <a:pt x="19" y="330"/>
                </a:lnTo>
                <a:lnTo>
                  <a:pt x="18" y="329"/>
                </a:lnTo>
                <a:lnTo>
                  <a:pt x="17" y="315"/>
                </a:lnTo>
                <a:lnTo>
                  <a:pt x="14" y="310"/>
                </a:lnTo>
                <a:lnTo>
                  <a:pt x="14" y="306"/>
                </a:lnTo>
                <a:lnTo>
                  <a:pt x="18" y="302"/>
                </a:lnTo>
                <a:lnTo>
                  <a:pt x="28" y="300"/>
                </a:lnTo>
                <a:lnTo>
                  <a:pt x="33" y="293"/>
                </a:lnTo>
                <a:lnTo>
                  <a:pt x="32" y="286"/>
                </a:lnTo>
                <a:lnTo>
                  <a:pt x="29" y="283"/>
                </a:lnTo>
                <a:lnTo>
                  <a:pt x="27" y="273"/>
                </a:lnTo>
                <a:lnTo>
                  <a:pt x="27" y="269"/>
                </a:lnTo>
                <a:lnTo>
                  <a:pt x="31" y="267"/>
                </a:lnTo>
                <a:lnTo>
                  <a:pt x="46" y="259"/>
                </a:lnTo>
                <a:lnTo>
                  <a:pt x="54" y="250"/>
                </a:lnTo>
                <a:lnTo>
                  <a:pt x="60" y="221"/>
                </a:lnTo>
                <a:lnTo>
                  <a:pt x="57" y="215"/>
                </a:lnTo>
                <a:lnTo>
                  <a:pt x="54" y="212"/>
                </a:lnTo>
                <a:lnTo>
                  <a:pt x="52" y="198"/>
                </a:lnTo>
                <a:lnTo>
                  <a:pt x="29" y="225"/>
                </a:lnTo>
                <a:lnTo>
                  <a:pt x="24" y="224"/>
                </a:lnTo>
                <a:lnTo>
                  <a:pt x="19" y="217"/>
                </a:lnTo>
                <a:lnTo>
                  <a:pt x="10" y="213"/>
                </a:lnTo>
                <a:lnTo>
                  <a:pt x="0" y="206"/>
                </a:lnTo>
                <a:lnTo>
                  <a:pt x="0" y="136"/>
                </a:lnTo>
                <a:lnTo>
                  <a:pt x="3" y="131"/>
                </a:lnTo>
                <a:lnTo>
                  <a:pt x="15" y="126"/>
                </a:lnTo>
                <a:lnTo>
                  <a:pt x="24" y="116"/>
                </a:lnTo>
                <a:lnTo>
                  <a:pt x="27" y="93"/>
                </a:lnTo>
                <a:lnTo>
                  <a:pt x="45" y="69"/>
                </a:lnTo>
                <a:lnTo>
                  <a:pt x="42" y="36"/>
                </a:lnTo>
                <a:lnTo>
                  <a:pt x="47" y="29"/>
                </a:lnTo>
                <a:lnTo>
                  <a:pt x="69" y="29"/>
                </a:lnTo>
                <a:lnTo>
                  <a:pt x="90" y="11"/>
                </a:lnTo>
                <a:lnTo>
                  <a:pt x="106" y="9"/>
                </a:lnTo>
                <a:lnTo>
                  <a:pt x="111" y="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6" name="Freeform 234"/>
          <p:cNvSpPr>
            <a:spLocks/>
          </p:cNvSpPr>
          <p:nvPr/>
        </p:nvSpPr>
        <p:spPr bwMode="auto">
          <a:xfrm>
            <a:off x="2724150" y="4208463"/>
            <a:ext cx="127000" cy="141287"/>
          </a:xfrm>
          <a:custGeom>
            <a:avLst/>
            <a:gdLst>
              <a:gd name="T0" fmla="*/ 2147483647 w 319"/>
              <a:gd name="T1" fmla="*/ 2147483647 h 356"/>
              <a:gd name="T2" fmla="*/ 2147483647 w 319"/>
              <a:gd name="T3" fmla="*/ 2147483647 h 356"/>
              <a:gd name="T4" fmla="*/ 2147483647 w 319"/>
              <a:gd name="T5" fmla="*/ 2147483647 h 356"/>
              <a:gd name="T6" fmla="*/ 2147483647 w 319"/>
              <a:gd name="T7" fmla="*/ 2147483647 h 356"/>
              <a:gd name="T8" fmla="*/ 2147483647 w 319"/>
              <a:gd name="T9" fmla="*/ 2147483647 h 356"/>
              <a:gd name="T10" fmla="*/ 2147483647 w 319"/>
              <a:gd name="T11" fmla="*/ 2147483647 h 356"/>
              <a:gd name="T12" fmla="*/ 2147483647 w 319"/>
              <a:gd name="T13" fmla="*/ 2147483647 h 356"/>
              <a:gd name="T14" fmla="*/ 2147483647 w 319"/>
              <a:gd name="T15" fmla="*/ 2147483647 h 356"/>
              <a:gd name="T16" fmla="*/ 2147483647 w 319"/>
              <a:gd name="T17" fmla="*/ 2147483647 h 356"/>
              <a:gd name="T18" fmla="*/ 2147483647 w 319"/>
              <a:gd name="T19" fmla="*/ 2147483647 h 356"/>
              <a:gd name="T20" fmla="*/ 2147483647 w 319"/>
              <a:gd name="T21" fmla="*/ 2147483647 h 356"/>
              <a:gd name="T22" fmla="*/ 2147483647 w 319"/>
              <a:gd name="T23" fmla="*/ 2147483647 h 356"/>
              <a:gd name="T24" fmla="*/ 2147483647 w 319"/>
              <a:gd name="T25" fmla="*/ 2147483647 h 356"/>
              <a:gd name="T26" fmla="*/ 2147483647 w 319"/>
              <a:gd name="T27" fmla="*/ 2147483647 h 356"/>
              <a:gd name="T28" fmla="*/ 2147483647 w 319"/>
              <a:gd name="T29" fmla="*/ 2147483647 h 356"/>
              <a:gd name="T30" fmla="*/ 2147483647 w 319"/>
              <a:gd name="T31" fmla="*/ 2147483647 h 356"/>
              <a:gd name="T32" fmla="*/ 2147483647 w 319"/>
              <a:gd name="T33" fmla="*/ 2147483647 h 356"/>
              <a:gd name="T34" fmla="*/ 2147483647 w 319"/>
              <a:gd name="T35" fmla="*/ 2147483647 h 356"/>
              <a:gd name="T36" fmla="*/ 2147483647 w 319"/>
              <a:gd name="T37" fmla="*/ 2147483647 h 356"/>
              <a:gd name="T38" fmla="*/ 2147483647 w 319"/>
              <a:gd name="T39" fmla="*/ 2147483647 h 356"/>
              <a:gd name="T40" fmla="*/ 2147483647 w 319"/>
              <a:gd name="T41" fmla="*/ 2147483647 h 356"/>
              <a:gd name="T42" fmla="*/ 2147483647 w 319"/>
              <a:gd name="T43" fmla="*/ 2147483647 h 356"/>
              <a:gd name="T44" fmla="*/ 2147483647 w 319"/>
              <a:gd name="T45" fmla="*/ 2147483647 h 356"/>
              <a:gd name="T46" fmla="*/ 2147483647 w 319"/>
              <a:gd name="T47" fmla="*/ 2147483647 h 356"/>
              <a:gd name="T48" fmla="*/ 2147483647 w 319"/>
              <a:gd name="T49" fmla="*/ 2147483647 h 356"/>
              <a:gd name="T50" fmla="*/ 2147483647 w 319"/>
              <a:gd name="T51" fmla="*/ 2147483647 h 356"/>
              <a:gd name="T52" fmla="*/ 2147483647 w 319"/>
              <a:gd name="T53" fmla="*/ 2147483647 h 356"/>
              <a:gd name="T54" fmla="*/ 2147483647 w 319"/>
              <a:gd name="T55" fmla="*/ 2147483647 h 356"/>
              <a:gd name="T56" fmla="*/ 2147483647 w 319"/>
              <a:gd name="T57" fmla="*/ 2147483647 h 356"/>
              <a:gd name="T58" fmla="*/ 2147483647 w 319"/>
              <a:gd name="T59" fmla="*/ 2147483647 h 356"/>
              <a:gd name="T60" fmla="*/ 2147483647 w 319"/>
              <a:gd name="T61" fmla="*/ 2147483647 h 356"/>
              <a:gd name="T62" fmla="*/ 2147483647 w 319"/>
              <a:gd name="T63" fmla="*/ 2147483647 h 356"/>
              <a:gd name="T64" fmla="*/ 2147483647 w 319"/>
              <a:gd name="T65" fmla="*/ 2147483647 h 356"/>
              <a:gd name="T66" fmla="*/ 0 w 319"/>
              <a:gd name="T67" fmla="*/ 2147483647 h 356"/>
              <a:gd name="T68" fmla="*/ 2147483647 w 319"/>
              <a:gd name="T69" fmla="*/ 2147483647 h 356"/>
              <a:gd name="T70" fmla="*/ 2147483647 w 319"/>
              <a:gd name="T71" fmla="*/ 2147483647 h 356"/>
              <a:gd name="T72" fmla="*/ 2147483647 w 319"/>
              <a:gd name="T73" fmla="*/ 2147483647 h 356"/>
              <a:gd name="T74" fmla="*/ 2147483647 w 319"/>
              <a:gd name="T75" fmla="*/ 2147483647 h 356"/>
              <a:gd name="T76" fmla="*/ 2147483647 w 319"/>
              <a:gd name="T77" fmla="*/ 2147483647 h 356"/>
              <a:gd name="T78" fmla="*/ 2147483647 w 319"/>
              <a:gd name="T79" fmla="*/ 0 h 35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19"/>
              <a:gd name="T121" fmla="*/ 0 h 356"/>
              <a:gd name="T122" fmla="*/ 319 w 319"/>
              <a:gd name="T123" fmla="*/ 356 h 35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19" h="356">
                <a:moveTo>
                  <a:pt x="111" y="0"/>
                </a:moveTo>
                <a:lnTo>
                  <a:pt x="113" y="4"/>
                </a:lnTo>
                <a:lnTo>
                  <a:pt x="193" y="44"/>
                </a:lnTo>
                <a:lnTo>
                  <a:pt x="201" y="65"/>
                </a:lnTo>
                <a:lnTo>
                  <a:pt x="258" y="65"/>
                </a:lnTo>
                <a:lnTo>
                  <a:pt x="261" y="63"/>
                </a:lnTo>
                <a:lnTo>
                  <a:pt x="264" y="57"/>
                </a:lnTo>
                <a:lnTo>
                  <a:pt x="269" y="56"/>
                </a:lnTo>
                <a:lnTo>
                  <a:pt x="305" y="79"/>
                </a:lnTo>
                <a:lnTo>
                  <a:pt x="311" y="80"/>
                </a:lnTo>
                <a:lnTo>
                  <a:pt x="310" y="83"/>
                </a:lnTo>
                <a:lnTo>
                  <a:pt x="297" y="83"/>
                </a:lnTo>
                <a:lnTo>
                  <a:pt x="297" y="90"/>
                </a:lnTo>
                <a:lnTo>
                  <a:pt x="303" y="93"/>
                </a:lnTo>
                <a:lnTo>
                  <a:pt x="310" y="108"/>
                </a:lnTo>
                <a:lnTo>
                  <a:pt x="310" y="113"/>
                </a:lnTo>
                <a:lnTo>
                  <a:pt x="319" y="130"/>
                </a:lnTo>
                <a:lnTo>
                  <a:pt x="318" y="131"/>
                </a:lnTo>
                <a:lnTo>
                  <a:pt x="310" y="131"/>
                </a:lnTo>
                <a:lnTo>
                  <a:pt x="287" y="171"/>
                </a:lnTo>
                <a:lnTo>
                  <a:pt x="238" y="221"/>
                </a:lnTo>
                <a:lnTo>
                  <a:pt x="158" y="253"/>
                </a:lnTo>
                <a:lnTo>
                  <a:pt x="155" y="255"/>
                </a:lnTo>
                <a:lnTo>
                  <a:pt x="150" y="265"/>
                </a:lnTo>
                <a:lnTo>
                  <a:pt x="149" y="274"/>
                </a:lnTo>
                <a:lnTo>
                  <a:pt x="145" y="277"/>
                </a:lnTo>
                <a:lnTo>
                  <a:pt x="142" y="277"/>
                </a:lnTo>
                <a:lnTo>
                  <a:pt x="139" y="274"/>
                </a:lnTo>
                <a:lnTo>
                  <a:pt x="136" y="274"/>
                </a:lnTo>
                <a:lnTo>
                  <a:pt x="136" y="276"/>
                </a:lnTo>
                <a:lnTo>
                  <a:pt x="122" y="296"/>
                </a:lnTo>
                <a:lnTo>
                  <a:pt x="117" y="338"/>
                </a:lnTo>
                <a:lnTo>
                  <a:pt x="116" y="340"/>
                </a:lnTo>
                <a:lnTo>
                  <a:pt x="107" y="344"/>
                </a:lnTo>
                <a:lnTo>
                  <a:pt x="99" y="352"/>
                </a:lnTo>
                <a:lnTo>
                  <a:pt x="88" y="356"/>
                </a:lnTo>
                <a:lnTo>
                  <a:pt x="79" y="354"/>
                </a:lnTo>
                <a:lnTo>
                  <a:pt x="68" y="333"/>
                </a:lnTo>
                <a:lnTo>
                  <a:pt x="50" y="333"/>
                </a:lnTo>
                <a:lnTo>
                  <a:pt x="47" y="328"/>
                </a:lnTo>
                <a:lnTo>
                  <a:pt x="42" y="325"/>
                </a:lnTo>
                <a:lnTo>
                  <a:pt x="33" y="324"/>
                </a:lnTo>
                <a:lnTo>
                  <a:pt x="24" y="329"/>
                </a:lnTo>
                <a:lnTo>
                  <a:pt x="19" y="330"/>
                </a:lnTo>
                <a:lnTo>
                  <a:pt x="18" y="329"/>
                </a:lnTo>
                <a:lnTo>
                  <a:pt x="17" y="315"/>
                </a:lnTo>
                <a:lnTo>
                  <a:pt x="14" y="310"/>
                </a:lnTo>
                <a:lnTo>
                  <a:pt x="14" y="306"/>
                </a:lnTo>
                <a:lnTo>
                  <a:pt x="18" y="302"/>
                </a:lnTo>
                <a:lnTo>
                  <a:pt x="28" y="300"/>
                </a:lnTo>
                <a:lnTo>
                  <a:pt x="33" y="293"/>
                </a:lnTo>
                <a:lnTo>
                  <a:pt x="32" y="286"/>
                </a:lnTo>
                <a:lnTo>
                  <a:pt x="29" y="283"/>
                </a:lnTo>
                <a:lnTo>
                  <a:pt x="27" y="273"/>
                </a:lnTo>
                <a:lnTo>
                  <a:pt x="27" y="269"/>
                </a:lnTo>
                <a:lnTo>
                  <a:pt x="31" y="267"/>
                </a:lnTo>
                <a:lnTo>
                  <a:pt x="46" y="259"/>
                </a:lnTo>
                <a:lnTo>
                  <a:pt x="54" y="250"/>
                </a:lnTo>
                <a:lnTo>
                  <a:pt x="60" y="221"/>
                </a:lnTo>
                <a:lnTo>
                  <a:pt x="57" y="215"/>
                </a:lnTo>
                <a:lnTo>
                  <a:pt x="54" y="212"/>
                </a:lnTo>
                <a:lnTo>
                  <a:pt x="52" y="198"/>
                </a:lnTo>
                <a:lnTo>
                  <a:pt x="29" y="225"/>
                </a:lnTo>
                <a:lnTo>
                  <a:pt x="24" y="224"/>
                </a:lnTo>
                <a:lnTo>
                  <a:pt x="19" y="217"/>
                </a:lnTo>
                <a:lnTo>
                  <a:pt x="10" y="213"/>
                </a:lnTo>
                <a:lnTo>
                  <a:pt x="0" y="206"/>
                </a:lnTo>
                <a:lnTo>
                  <a:pt x="0" y="136"/>
                </a:lnTo>
                <a:lnTo>
                  <a:pt x="3" y="131"/>
                </a:lnTo>
                <a:lnTo>
                  <a:pt x="15" y="126"/>
                </a:lnTo>
                <a:lnTo>
                  <a:pt x="24" y="116"/>
                </a:lnTo>
                <a:lnTo>
                  <a:pt x="27" y="93"/>
                </a:lnTo>
                <a:lnTo>
                  <a:pt x="45" y="69"/>
                </a:lnTo>
                <a:lnTo>
                  <a:pt x="42" y="36"/>
                </a:lnTo>
                <a:lnTo>
                  <a:pt x="47" y="29"/>
                </a:lnTo>
                <a:lnTo>
                  <a:pt x="69" y="29"/>
                </a:lnTo>
                <a:lnTo>
                  <a:pt x="90" y="11"/>
                </a:lnTo>
                <a:lnTo>
                  <a:pt x="106" y="9"/>
                </a:lnTo>
                <a:lnTo>
                  <a:pt x="111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7" name="Freeform 235"/>
          <p:cNvSpPr>
            <a:spLocks/>
          </p:cNvSpPr>
          <p:nvPr/>
        </p:nvSpPr>
        <p:spPr bwMode="auto">
          <a:xfrm>
            <a:off x="3128963" y="4673600"/>
            <a:ext cx="187325" cy="200025"/>
          </a:xfrm>
          <a:custGeom>
            <a:avLst/>
            <a:gdLst/>
            <a:ahLst/>
            <a:cxnLst>
              <a:cxn ang="0">
                <a:pos x="0" y="184"/>
              </a:cxn>
              <a:cxn ang="0">
                <a:pos x="19" y="128"/>
              </a:cxn>
              <a:cxn ang="0">
                <a:pos x="19" y="87"/>
              </a:cxn>
              <a:cxn ang="0">
                <a:pos x="40" y="52"/>
              </a:cxn>
              <a:cxn ang="0">
                <a:pos x="45" y="30"/>
              </a:cxn>
              <a:cxn ang="0">
                <a:pos x="156" y="0"/>
              </a:cxn>
              <a:cxn ang="0">
                <a:pos x="217" y="3"/>
              </a:cxn>
              <a:cxn ang="0">
                <a:pos x="261" y="52"/>
              </a:cxn>
              <a:cxn ang="0">
                <a:pos x="259" y="55"/>
              </a:cxn>
              <a:cxn ang="0">
                <a:pos x="259" y="59"/>
              </a:cxn>
              <a:cxn ang="0">
                <a:pos x="266" y="72"/>
              </a:cxn>
              <a:cxn ang="0">
                <a:pos x="268" y="158"/>
              </a:cxn>
              <a:cxn ang="0">
                <a:pos x="273" y="167"/>
              </a:cxn>
              <a:cxn ang="0">
                <a:pos x="301" y="177"/>
              </a:cxn>
              <a:cxn ang="0">
                <a:pos x="345" y="179"/>
              </a:cxn>
              <a:cxn ang="0">
                <a:pos x="349" y="176"/>
              </a:cxn>
              <a:cxn ang="0">
                <a:pos x="358" y="174"/>
              </a:cxn>
              <a:cxn ang="0">
                <a:pos x="364" y="177"/>
              </a:cxn>
              <a:cxn ang="0">
                <a:pos x="387" y="185"/>
              </a:cxn>
              <a:cxn ang="0">
                <a:pos x="393" y="194"/>
              </a:cxn>
              <a:cxn ang="0">
                <a:pos x="402" y="268"/>
              </a:cxn>
              <a:cxn ang="0">
                <a:pos x="407" y="275"/>
              </a:cxn>
              <a:cxn ang="0">
                <a:pos x="421" y="282"/>
              </a:cxn>
              <a:cxn ang="0">
                <a:pos x="433" y="283"/>
              </a:cxn>
              <a:cxn ang="0">
                <a:pos x="438" y="280"/>
              </a:cxn>
              <a:cxn ang="0">
                <a:pos x="461" y="278"/>
              </a:cxn>
              <a:cxn ang="0">
                <a:pos x="466" y="282"/>
              </a:cxn>
              <a:cxn ang="0">
                <a:pos x="471" y="292"/>
              </a:cxn>
              <a:cxn ang="0">
                <a:pos x="454" y="431"/>
              </a:cxn>
              <a:cxn ang="0">
                <a:pos x="444" y="449"/>
              </a:cxn>
              <a:cxn ang="0">
                <a:pos x="401" y="487"/>
              </a:cxn>
              <a:cxn ang="0">
                <a:pos x="398" y="491"/>
              </a:cxn>
              <a:cxn ang="0">
                <a:pos x="396" y="494"/>
              </a:cxn>
              <a:cxn ang="0">
                <a:pos x="387" y="495"/>
              </a:cxn>
              <a:cxn ang="0">
                <a:pos x="373" y="494"/>
              </a:cxn>
              <a:cxn ang="0">
                <a:pos x="365" y="497"/>
              </a:cxn>
              <a:cxn ang="0">
                <a:pos x="362" y="502"/>
              </a:cxn>
              <a:cxn ang="0">
                <a:pos x="346" y="504"/>
              </a:cxn>
              <a:cxn ang="0">
                <a:pos x="341" y="502"/>
              </a:cxn>
              <a:cxn ang="0">
                <a:pos x="331" y="504"/>
              </a:cxn>
              <a:cxn ang="0">
                <a:pos x="297" y="487"/>
              </a:cxn>
              <a:cxn ang="0">
                <a:pos x="241" y="482"/>
              </a:cxn>
              <a:cxn ang="0">
                <a:pos x="240" y="478"/>
              </a:cxn>
              <a:cxn ang="0">
                <a:pos x="237" y="461"/>
              </a:cxn>
              <a:cxn ang="0">
                <a:pos x="279" y="392"/>
              </a:cxn>
              <a:cxn ang="0">
                <a:pos x="279" y="382"/>
              </a:cxn>
              <a:cxn ang="0">
                <a:pos x="275" y="368"/>
              </a:cxn>
              <a:cxn ang="0">
                <a:pos x="273" y="367"/>
              </a:cxn>
              <a:cxn ang="0">
                <a:pos x="266" y="358"/>
              </a:cxn>
              <a:cxn ang="0">
                <a:pos x="259" y="353"/>
              </a:cxn>
              <a:cxn ang="0">
                <a:pos x="245" y="348"/>
              </a:cxn>
              <a:cxn ang="0">
                <a:pos x="235" y="336"/>
              </a:cxn>
              <a:cxn ang="0">
                <a:pos x="170" y="298"/>
              </a:cxn>
              <a:cxn ang="0">
                <a:pos x="109" y="287"/>
              </a:cxn>
              <a:cxn ang="0">
                <a:pos x="104" y="284"/>
              </a:cxn>
              <a:cxn ang="0">
                <a:pos x="91" y="264"/>
              </a:cxn>
              <a:cxn ang="0">
                <a:pos x="50" y="235"/>
              </a:cxn>
              <a:cxn ang="0">
                <a:pos x="16" y="189"/>
              </a:cxn>
              <a:cxn ang="0">
                <a:pos x="0" y="184"/>
              </a:cxn>
            </a:cxnLst>
            <a:rect l="0" t="0" r="r" b="b"/>
            <a:pathLst>
              <a:path w="471" h="504">
                <a:moveTo>
                  <a:pt x="0" y="184"/>
                </a:moveTo>
                <a:lnTo>
                  <a:pt x="19" y="128"/>
                </a:lnTo>
                <a:lnTo>
                  <a:pt x="19" y="87"/>
                </a:lnTo>
                <a:lnTo>
                  <a:pt x="40" y="52"/>
                </a:lnTo>
                <a:lnTo>
                  <a:pt x="45" y="30"/>
                </a:lnTo>
                <a:lnTo>
                  <a:pt x="156" y="0"/>
                </a:lnTo>
                <a:lnTo>
                  <a:pt x="217" y="3"/>
                </a:lnTo>
                <a:lnTo>
                  <a:pt x="261" y="52"/>
                </a:lnTo>
                <a:lnTo>
                  <a:pt x="259" y="55"/>
                </a:lnTo>
                <a:lnTo>
                  <a:pt x="259" y="59"/>
                </a:lnTo>
                <a:lnTo>
                  <a:pt x="266" y="72"/>
                </a:lnTo>
                <a:lnTo>
                  <a:pt x="268" y="158"/>
                </a:lnTo>
                <a:lnTo>
                  <a:pt x="273" y="167"/>
                </a:lnTo>
                <a:lnTo>
                  <a:pt x="301" y="177"/>
                </a:lnTo>
                <a:lnTo>
                  <a:pt x="345" y="179"/>
                </a:lnTo>
                <a:lnTo>
                  <a:pt x="349" y="176"/>
                </a:lnTo>
                <a:lnTo>
                  <a:pt x="358" y="174"/>
                </a:lnTo>
                <a:lnTo>
                  <a:pt x="364" y="177"/>
                </a:lnTo>
                <a:lnTo>
                  <a:pt x="387" y="185"/>
                </a:lnTo>
                <a:lnTo>
                  <a:pt x="393" y="194"/>
                </a:lnTo>
                <a:lnTo>
                  <a:pt x="402" y="268"/>
                </a:lnTo>
                <a:lnTo>
                  <a:pt x="407" y="275"/>
                </a:lnTo>
                <a:lnTo>
                  <a:pt x="421" y="282"/>
                </a:lnTo>
                <a:lnTo>
                  <a:pt x="433" y="283"/>
                </a:lnTo>
                <a:lnTo>
                  <a:pt x="438" y="280"/>
                </a:lnTo>
                <a:lnTo>
                  <a:pt x="461" y="278"/>
                </a:lnTo>
                <a:lnTo>
                  <a:pt x="466" y="282"/>
                </a:lnTo>
                <a:lnTo>
                  <a:pt x="471" y="292"/>
                </a:lnTo>
                <a:lnTo>
                  <a:pt x="454" y="431"/>
                </a:lnTo>
                <a:lnTo>
                  <a:pt x="444" y="449"/>
                </a:lnTo>
                <a:lnTo>
                  <a:pt x="401" y="487"/>
                </a:lnTo>
                <a:lnTo>
                  <a:pt x="398" y="491"/>
                </a:lnTo>
                <a:lnTo>
                  <a:pt x="396" y="494"/>
                </a:lnTo>
                <a:lnTo>
                  <a:pt x="387" y="495"/>
                </a:lnTo>
                <a:lnTo>
                  <a:pt x="373" y="494"/>
                </a:lnTo>
                <a:lnTo>
                  <a:pt x="365" y="497"/>
                </a:lnTo>
                <a:lnTo>
                  <a:pt x="362" y="502"/>
                </a:lnTo>
                <a:lnTo>
                  <a:pt x="346" y="504"/>
                </a:lnTo>
                <a:lnTo>
                  <a:pt x="341" y="502"/>
                </a:lnTo>
                <a:lnTo>
                  <a:pt x="331" y="504"/>
                </a:lnTo>
                <a:lnTo>
                  <a:pt x="297" y="487"/>
                </a:lnTo>
                <a:lnTo>
                  <a:pt x="241" y="482"/>
                </a:lnTo>
                <a:lnTo>
                  <a:pt x="240" y="478"/>
                </a:lnTo>
                <a:lnTo>
                  <a:pt x="237" y="461"/>
                </a:lnTo>
                <a:lnTo>
                  <a:pt x="279" y="392"/>
                </a:lnTo>
                <a:lnTo>
                  <a:pt x="279" y="382"/>
                </a:lnTo>
                <a:lnTo>
                  <a:pt x="275" y="368"/>
                </a:lnTo>
                <a:lnTo>
                  <a:pt x="273" y="367"/>
                </a:lnTo>
                <a:lnTo>
                  <a:pt x="266" y="358"/>
                </a:lnTo>
                <a:lnTo>
                  <a:pt x="259" y="353"/>
                </a:lnTo>
                <a:lnTo>
                  <a:pt x="245" y="348"/>
                </a:lnTo>
                <a:lnTo>
                  <a:pt x="235" y="336"/>
                </a:lnTo>
                <a:lnTo>
                  <a:pt x="170" y="298"/>
                </a:lnTo>
                <a:lnTo>
                  <a:pt x="109" y="287"/>
                </a:lnTo>
                <a:lnTo>
                  <a:pt x="104" y="284"/>
                </a:lnTo>
                <a:lnTo>
                  <a:pt x="91" y="264"/>
                </a:lnTo>
                <a:lnTo>
                  <a:pt x="50" y="235"/>
                </a:lnTo>
                <a:lnTo>
                  <a:pt x="16" y="189"/>
                </a:lnTo>
                <a:lnTo>
                  <a:pt x="0" y="184"/>
                </a:lnTo>
                <a:close/>
              </a:path>
            </a:pathLst>
          </a:cu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08" name="Freeform 236"/>
          <p:cNvSpPr>
            <a:spLocks/>
          </p:cNvSpPr>
          <p:nvPr/>
        </p:nvSpPr>
        <p:spPr bwMode="auto">
          <a:xfrm>
            <a:off x="3128963" y="4673600"/>
            <a:ext cx="187325" cy="200025"/>
          </a:xfrm>
          <a:custGeom>
            <a:avLst/>
            <a:gdLst>
              <a:gd name="T0" fmla="*/ 0 w 471"/>
              <a:gd name="T1" fmla="*/ 2147483647 h 504"/>
              <a:gd name="T2" fmla="*/ 2147483647 w 471"/>
              <a:gd name="T3" fmla="*/ 2147483647 h 504"/>
              <a:gd name="T4" fmla="*/ 2147483647 w 471"/>
              <a:gd name="T5" fmla="*/ 2147483647 h 504"/>
              <a:gd name="T6" fmla="*/ 2147483647 w 471"/>
              <a:gd name="T7" fmla="*/ 2147483647 h 504"/>
              <a:gd name="T8" fmla="*/ 2147483647 w 471"/>
              <a:gd name="T9" fmla="*/ 2147483647 h 504"/>
              <a:gd name="T10" fmla="*/ 2147483647 w 471"/>
              <a:gd name="T11" fmla="*/ 0 h 504"/>
              <a:gd name="T12" fmla="*/ 2147483647 w 471"/>
              <a:gd name="T13" fmla="*/ 2147483647 h 504"/>
              <a:gd name="T14" fmla="*/ 2147483647 w 471"/>
              <a:gd name="T15" fmla="*/ 2147483647 h 504"/>
              <a:gd name="T16" fmla="*/ 2147483647 w 471"/>
              <a:gd name="T17" fmla="*/ 2147483647 h 504"/>
              <a:gd name="T18" fmla="*/ 2147483647 w 471"/>
              <a:gd name="T19" fmla="*/ 2147483647 h 504"/>
              <a:gd name="T20" fmla="*/ 2147483647 w 471"/>
              <a:gd name="T21" fmla="*/ 2147483647 h 504"/>
              <a:gd name="T22" fmla="*/ 2147483647 w 471"/>
              <a:gd name="T23" fmla="*/ 2147483647 h 504"/>
              <a:gd name="T24" fmla="*/ 2147483647 w 471"/>
              <a:gd name="T25" fmla="*/ 2147483647 h 504"/>
              <a:gd name="T26" fmla="*/ 2147483647 w 471"/>
              <a:gd name="T27" fmla="*/ 2147483647 h 504"/>
              <a:gd name="T28" fmla="*/ 2147483647 w 471"/>
              <a:gd name="T29" fmla="*/ 2147483647 h 504"/>
              <a:gd name="T30" fmla="*/ 2147483647 w 471"/>
              <a:gd name="T31" fmla="*/ 2147483647 h 504"/>
              <a:gd name="T32" fmla="*/ 2147483647 w 471"/>
              <a:gd name="T33" fmla="*/ 2147483647 h 504"/>
              <a:gd name="T34" fmla="*/ 2147483647 w 471"/>
              <a:gd name="T35" fmla="*/ 2147483647 h 504"/>
              <a:gd name="T36" fmla="*/ 2147483647 w 471"/>
              <a:gd name="T37" fmla="*/ 2147483647 h 504"/>
              <a:gd name="T38" fmla="*/ 2147483647 w 471"/>
              <a:gd name="T39" fmla="*/ 2147483647 h 504"/>
              <a:gd name="T40" fmla="*/ 2147483647 w 471"/>
              <a:gd name="T41" fmla="*/ 2147483647 h 504"/>
              <a:gd name="T42" fmla="*/ 2147483647 w 471"/>
              <a:gd name="T43" fmla="*/ 2147483647 h 504"/>
              <a:gd name="T44" fmla="*/ 2147483647 w 471"/>
              <a:gd name="T45" fmla="*/ 2147483647 h 504"/>
              <a:gd name="T46" fmla="*/ 2147483647 w 471"/>
              <a:gd name="T47" fmla="*/ 2147483647 h 504"/>
              <a:gd name="T48" fmla="*/ 2147483647 w 471"/>
              <a:gd name="T49" fmla="*/ 2147483647 h 504"/>
              <a:gd name="T50" fmla="*/ 2147483647 w 471"/>
              <a:gd name="T51" fmla="*/ 2147483647 h 504"/>
              <a:gd name="T52" fmla="*/ 2147483647 w 471"/>
              <a:gd name="T53" fmla="*/ 2147483647 h 504"/>
              <a:gd name="T54" fmla="*/ 2147483647 w 471"/>
              <a:gd name="T55" fmla="*/ 2147483647 h 504"/>
              <a:gd name="T56" fmla="*/ 2147483647 w 471"/>
              <a:gd name="T57" fmla="*/ 2147483647 h 504"/>
              <a:gd name="T58" fmla="*/ 2147483647 w 471"/>
              <a:gd name="T59" fmla="*/ 2147483647 h 504"/>
              <a:gd name="T60" fmla="*/ 2147483647 w 471"/>
              <a:gd name="T61" fmla="*/ 2147483647 h 504"/>
              <a:gd name="T62" fmla="*/ 2147483647 w 471"/>
              <a:gd name="T63" fmla="*/ 2147483647 h 504"/>
              <a:gd name="T64" fmla="*/ 2147483647 w 471"/>
              <a:gd name="T65" fmla="*/ 2147483647 h 504"/>
              <a:gd name="T66" fmla="*/ 2147483647 w 471"/>
              <a:gd name="T67" fmla="*/ 2147483647 h 504"/>
              <a:gd name="T68" fmla="*/ 2147483647 w 471"/>
              <a:gd name="T69" fmla="*/ 2147483647 h 504"/>
              <a:gd name="T70" fmla="*/ 2147483647 w 471"/>
              <a:gd name="T71" fmla="*/ 2147483647 h 504"/>
              <a:gd name="T72" fmla="*/ 2147483647 w 471"/>
              <a:gd name="T73" fmla="*/ 2147483647 h 504"/>
              <a:gd name="T74" fmla="*/ 2147483647 w 471"/>
              <a:gd name="T75" fmla="*/ 2147483647 h 504"/>
              <a:gd name="T76" fmla="*/ 2147483647 w 471"/>
              <a:gd name="T77" fmla="*/ 2147483647 h 504"/>
              <a:gd name="T78" fmla="*/ 2147483647 w 471"/>
              <a:gd name="T79" fmla="*/ 2147483647 h 504"/>
              <a:gd name="T80" fmla="*/ 2147483647 w 471"/>
              <a:gd name="T81" fmla="*/ 2147483647 h 504"/>
              <a:gd name="T82" fmla="*/ 2147483647 w 471"/>
              <a:gd name="T83" fmla="*/ 2147483647 h 504"/>
              <a:gd name="T84" fmla="*/ 2147483647 w 471"/>
              <a:gd name="T85" fmla="*/ 2147483647 h 504"/>
              <a:gd name="T86" fmla="*/ 2147483647 w 471"/>
              <a:gd name="T87" fmla="*/ 2147483647 h 504"/>
              <a:gd name="T88" fmla="*/ 2147483647 w 471"/>
              <a:gd name="T89" fmla="*/ 2147483647 h 504"/>
              <a:gd name="T90" fmla="*/ 2147483647 w 471"/>
              <a:gd name="T91" fmla="*/ 2147483647 h 504"/>
              <a:gd name="T92" fmla="*/ 2147483647 w 471"/>
              <a:gd name="T93" fmla="*/ 2147483647 h 504"/>
              <a:gd name="T94" fmla="*/ 2147483647 w 471"/>
              <a:gd name="T95" fmla="*/ 2147483647 h 504"/>
              <a:gd name="T96" fmla="*/ 2147483647 w 471"/>
              <a:gd name="T97" fmla="*/ 2147483647 h 504"/>
              <a:gd name="T98" fmla="*/ 2147483647 w 471"/>
              <a:gd name="T99" fmla="*/ 2147483647 h 504"/>
              <a:gd name="T100" fmla="*/ 2147483647 w 471"/>
              <a:gd name="T101" fmla="*/ 2147483647 h 504"/>
              <a:gd name="T102" fmla="*/ 2147483647 w 471"/>
              <a:gd name="T103" fmla="*/ 2147483647 h 504"/>
              <a:gd name="T104" fmla="*/ 2147483647 w 471"/>
              <a:gd name="T105" fmla="*/ 2147483647 h 504"/>
              <a:gd name="T106" fmla="*/ 2147483647 w 471"/>
              <a:gd name="T107" fmla="*/ 2147483647 h 504"/>
              <a:gd name="T108" fmla="*/ 2147483647 w 471"/>
              <a:gd name="T109" fmla="*/ 2147483647 h 504"/>
              <a:gd name="T110" fmla="*/ 2147483647 w 471"/>
              <a:gd name="T111" fmla="*/ 2147483647 h 504"/>
              <a:gd name="T112" fmla="*/ 2147483647 w 471"/>
              <a:gd name="T113" fmla="*/ 2147483647 h 504"/>
              <a:gd name="T114" fmla="*/ 2147483647 w 471"/>
              <a:gd name="T115" fmla="*/ 2147483647 h 504"/>
              <a:gd name="T116" fmla="*/ 0 w 471"/>
              <a:gd name="T117" fmla="*/ 2147483647 h 50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71"/>
              <a:gd name="T178" fmla="*/ 0 h 504"/>
              <a:gd name="T179" fmla="*/ 471 w 471"/>
              <a:gd name="T180" fmla="*/ 504 h 50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71" h="504">
                <a:moveTo>
                  <a:pt x="0" y="184"/>
                </a:moveTo>
                <a:lnTo>
                  <a:pt x="19" y="128"/>
                </a:lnTo>
                <a:lnTo>
                  <a:pt x="19" y="87"/>
                </a:lnTo>
                <a:lnTo>
                  <a:pt x="40" y="52"/>
                </a:lnTo>
                <a:lnTo>
                  <a:pt x="45" y="30"/>
                </a:lnTo>
                <a:lnTo>
                  <a:pt x="156" y="0"/>
                </a:lnTo>
                <a:lnTo>
                  <a:pt x="217" y="3"/>
                </a:lnTo>
                <a:lnTo>
                  <a:pt x="261" y="52"/>
                </a:lnTo>
                <a:lnTo>
                  <a:pt x="259" y="55"/>
                </a:lnTo>
                <a:lnTo>
                  <a:pt x="259" y="59"/>
                </a:lnTo>
                <a:lnTo>
                  <a:pt x="266" y="72"/>
                </a:lnTo>
                <a:lnTo>
                  <a:pt x="268" y="158"/>
                </a:lnTo>
                <a:lnTo>
                  <a:pt x="273" y="167"/>
                </a:lnTo>
                <a:lnTo>
                  <a:pt x="301" y="177"/>
                </a:lnTo>
                <a:lnTo>
                  <a:pt x="345" y="179"/>
                </a:lnTo>
                <a:lnTo>
                  <a:pt x="349" y="176"/>
                </a:lnTo>
                <a:lnTo>
                  <a:pt x="358" y="174"/>
                </a:lnTo>
                <a:lnTo>
                  <a:pt x="364" y="177"/>
                </a:lnTo>
                <a:lnTo>
                  <a:pt x="387" y="185"/>
                </a:lnTo>
                <a:lnTo>
                  <a:pt x="393" y="194"/>
                </a:lnTo>
                <a:lnTo>
                  <a:pt x="402" y="268"/>
                </a:lnTo>
                <a:lnTo>
                  <a:pt x="407" y="275"/>
                </a:lnTo>
                <a:lnTo>
                  <a:pt x="421" y="282"/>
                </a:lnTo>
                <a:lnTo>
                  <a:pt x="433" y="283"/>
                </a:lnTo>
                <a:lnTo>
                  <a:pt x="438" y="280"/>
                </a:lnTo>
                <a:lnTo>
                  <a:pt x="461" y="278"/>
                </a:lnTo>
                <a:lnTo>
                  <a:pt x="466" y="282"/>
                </a:lnTo>
                <a:lnTo>
                  <a:pt x="471" y="292"/>
                </a:lnTo>
                <a:lnTo>
                  <a:pt x="454" y="431"/>
                </a:lnTo>
                <a:lnTo>
                  <a:pt x="444" y="449"/>
                </a:lnTo>
                <a:lnTo>
                  <a:pt x="401" y="487"/>
                </a:lnTo>
                <a:lnTo>
                  <a:pt x="398" y="491"/>
                </a:lnTo>
                <a:lnTo>
                  <a:pt x="396" y="494"/>
                </a:lnTo>
                <a:lnTo>
                  <a:pt x="387" y="495"/>
                </a:lnTo>
                <a:lnTo>
                  <a:pt x="373" y="494"/>
                </a:lnTo>
                <a:lnTo>
                  <a:pt x="365" y="497"/>
                </a:lnTo>
                <a:lnTo>
                  <a:pt x="362" y="502"/>
                </a:lnTo>
                <a:lnTo>
                  <a:pt x="346" y="504"/>
                </a:lnTo>
                <a:lnTo>
                  <a:pt x="341" y="502"/>
                </a:lnTo>
                <a:lnTo>
                  <a:pt x="331" y="504"/>
                </a:lnTo>
                <a:lnTo>
                  <a:pt x="297" y="487"/>
                </a:lnTo>
                <a:lnTo>
                  <a:pt x="241" y="482"/>
                </a:lnTo>
                <a:lnTo>
                  <a:pt x="240" y="478"/>
                </a:lnTo>
                <a:lnTo>
                  <a:pt x="237" y="461"/>
                </a:lnTo>
                <a:lnTo>
                  <a:pt x="279" y="392"/>
                </a:lnTo>
                <a:lnTo>
                  <a:pt x="279" y="382"/>
                </a:lnTo>
                <a:lnTo>
                  <a:pt x="275" y="368"/>
                </a:lnTo>
                <a:lnTo>
                  <a:pt x="273" y="367"/>
                </a:lnTo>
                <a:lnTo>
                  <a:pt x="266" y="358"/>
                </a:lnTo>
                <a:lnTo>
                  <a:pt x="259" y="353"/>
                </a:lnTo>
                <a:lnTo>
                  <a:pt x="245" y="348"/>
                </a:lnTo>
                <a:lnTo>
                  <a:pt x="235" y="336"/>
                </a:lnTo>
                <a:lnTo>
                  <a:pt x="170" y="298"/>
                </a:lnTo>
                <a:lnTo>
                  <a:pt x="109" y="287"/>
                </a:lnTo>
                <a:lnTo>
                  <a:pt x="104" y="284"/>
                </a:lnTo>
                <a:lnTo>
                  <a:pt x="91" y="264"/>
                </a:lnTo>
                <a:lnTo>
                  <a:pt x="50" y="235"/>
                </a:lnTo>
                <a:lnTo>
                  <a:pt x="16" y="189"/>
                </a:lnTo>
                <a:lnTo>
                  <a:pt x="0" y="18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9" name="Freeform 237"/>
          <p:cNvSpPr>
            <a:spLocks/>
          </p:cNvSpPr>
          <p:nvPr/>
        </p:nvSpPr>
        <p:spPr bwMode="auto">
          <a:xfrm>
            <a:off x="2841625" y="4633913"/>
            <a:ext cx="188913" cy="1033462"/>
          </a:xfrm>
          <a:custGeom>
            <a:avLst/>
            <a:gdLst>
              <a:gd name="T0" fmla="*/ 2147483647 w 477"/>
              <a:gd name="T1" fmla="*/ 2147483647 h 2602"/>
              <a:gd name="T2" fmla="*/ 2147483647 w 477"/>
              <a:gd name="T3" fmla="*/ 2147483647 h 2602"/>
              <a:gd name="T4" fmla="*/ 2147483647 w 477"/>
              <a:gd name="T5" fmla="*/ 2147483647 h 2602"/>
              <a:gd name="T6" fmla="*/ 2147483647 w 477"/>
              <a:gd name="T7" fmla="*/ 2147483647 h 2602"/>
              <a:gd name="T8" fmla="*/ 2147483647 w 477"/>
              <a:gd name="T9" fmla="*/ 2147483647 h 2602"/>
              <a:gd name="T10" fmla="*/ 2147483647 w 477"/>
              <a:gd name="T11" fmla="*/ 2147483647 h 2602"/>
              <a:gd name="T12" fmla="*/ 2147483647 w 477"/>
              <a:gd name="T13" fmla="*/ 2147483647 h 2602"/>
              <a:gd name="T14" fmla="*/ 2147483647 w 477"/>
              <a:gd name="T15" fmla="*/ 2147483647 h 2602"/>
              <a:gd name="T16" fmla="*/ 2147483647 w 477"/>
              <a:gd name="T17" fmla="*/ 2147483647 h 2602"/>
              <a:gd name="T18" fmla="*/ 2147483647 w 477"/>
              <a:gd name="T19" fmla="*/ 2147483647 h 2602"/>
              <a:gd name="T20" fmla="*/ 2147483647 w 477"/>
              <a:gd name="T21" fmla="*/ 2147483647 h 2602"/>
              <a:gd name="T22" fmla="*/ 2147483647 w 477"/>
              <a:gd name="T23" fmla="*/ 2147483647 h 2602"/>
              <a:gd name="T24" fmla="*/ 2147483647 w 477"/>
              <a:gd name="T25" fmla="*/ 2147483647 h 2602"/>
              <a:gd name="T26" fmla="*/ 2147483647 w 477"/>
              <a:gd name="T27" fmla="*/ 2147483647 h 2602"/>
              <a:gd name="T28" fmla="*/ 2147483647 w 477"/>
              <a:gd name="T29" fmla="*/ 2147483647 h 2602"/>
              <a:gd name="T30" fmla="*/ 2147483647 w 477"/>
              <a:gd name="T31" fmla="*/ 2147483647 h 2602"/>
              <a:gd name="T32" fmla="*/ 2147483647 w 477"/>
              <a:gd name="T33" fmla="*/ 2147483647 h 2602"/>
              <a:gd name="T34" fmla="*/ 2147483647 w 477"/>
              <a:gd name="T35" fmla="*/ 2147483647 h 2602"/>
              <a:gd name="T36" fmla="*/ 2147483647 w 477"/>
              <a:gd name="T37" fmla="*/ 2147483647 h 2602"/>
              <a:gd name="T38" fmla="*/ 2147483647 w 477"/>
              <a:gd name="T39" fmla="*/ 2147483647 h 2602"/>
              <a:gd name="T40" fmla="*/ 2147483647 w 477"/>
              <a:gd name="T41" fmla="*/ 2147483647 h 2602"/>
              <a:gd name="T42" fmla="*/ 2147483647 w 477"/>
              <a:gd name="T43" fmla="*/ 2147483647 h 2602"/>
              <a:gd name="T44" fmla="*/ 2147483647 w 477"/>
              <a:gd name="T45" fmla="*/ 2147483647 h 2602"/>
              <a:gd name="T46" fmla="*/ 2147483647 w 477"/>
              <a:gd name="T47" fmla="*/ 2147483647 h 2602"/>
              <a:gd name="T48" fmla="*/ 2147483647 w 477"/>
              <a:gd name="T49" fmla="*/ 2147483647 h 2602"/>
              <a:gd name="T50" fmla="*/ 2147483647 w 477"/>
              <a:gd name="T51" fmla="*/ 2147483647 h 2602"/>
              <a:gd name="T52" fmla="*/ 2147483647 w 477"/>
              <a:gd name="T53" fmla="*/ 2147483647 h 2602"/>
              <a:gd name="T54" fmla="*/ 2147483647 w 477"/>
              <a:gd name="T55" fmla="*/ 2147483647 h 2602"/>
              <a:gd name="T56" fmla="*/ 2147483647 w 477"/>
              <a:gd name="T57" fmla="*/ 2147483647 h 2602"/>
              <a:gd name="T58" fmla="*/ 2147483647 w 477"/>
              <a:gd name="T59" fmla="*/ 2147483647 h 2602"/>
              <a:gd name="T60" fmla="*/ 2147483647 w 477"/>
              <a:gd name="T61" fmla="*/ 2147483647 h 2602"/>
              <a:gd name="T62" fmla="*/ 2147483647 w 477"/>
              <a:gd name="T63" fmla="*/ 2147483647 h 2602"/>
              <a:gd name="T64" fmla="*/ 2147483647 w 477"/>
              <a:gd name="T65" fmla="*/ 2147483647 h 2602"/>
              <a:gd name="T66" fmla="*/ 2147483647 w 477"/>
              <a:gd name="T67" fmla="*/ 2147483647 h 2602"/>
              <a:gd name="T68" fmla="*/ 2147483647 w 477"/>
              <a:gd name="T69" fmla="*/ 2147483647 h 2602"/>
              <a:gd name="T70" fmla="*/ 2147483647 w 477"/>
              <a:gd name="T71" fmla="*/ 2147483647 h 2602"/>
              <a:gd name="T72" fmla="*/ 2147483647 w 477"/>
              <a:gd name="T73" fmla="*/ 2147483647 h 2602"/>
              <a:gd name="T74" fmla="*/ 2147483647 w 477"/>
              <a:gd name="T75" fmla="*/ 2147483647 h 2602"/>
              <a:gd name="T76" fmla="*/ 2147483647 w 477"/>
              <a:gd name="T77" fmla="*/ 2147483647 h 2602"/>
              <a:gd name="T78" fmla="*/ 2147483647 w 477"/>
              <a:gd name="T79" fmla="*/ 2147483647 h 2602"/>
              <a:gd name="T80" fmla="*/ 2147483647 w 477"/>
              <a:gd name="T81" fmla="*/ 2147483647 h 2602"/>
              <a:gd name="T82" fmla="*/ 2147483647 w 477"/>
              <a:gd name="T83" fmla="*/ 2147483647 h 2602"/>
              <a:gd name="T84" fmla="*/ 2147483647 w 477"/>
              <a:gd name="T85" fmla="*/ 2147483647 h 2602"/>
              <a:gd name="T86" fmla="*/ 2147483647 w 477"/>
              <a:gd name="T87" fmla="*/ 2147483647 h 2602"/>
              <a:gd name="T88" fmla="*/ 2147483647 w 477"/>
              <a:gd name="T89" fmla="*/ 2147483647 h 2602"/>
              <a:gd name="T90" fmla="*/ 2147483647 w 477"/>
              <a:gd name="T91" fmla="*/ 2147483647 h 2602"/>
              <a:gd name="T92" fmla="*/ 2147483647 w 477"/>
              <a:gd name="T93" fmla="*/ 2147483647 h 2602"/>
              <a:gd name="T94" fmla="*/ 2147483647 w 477"/>
              <a:gd name="T95" fmla="*/ 2147483647 h 2602"/>
              <a:gd name="T96" fmla="*/ 2147483647 w 477"/>
              <a:gd name="T97" fmla="*/ 2147483647 h 2602"/>
              <a:gd name="T98" fmla="*/ 2147483647 w 477"/>
              <a:gd name="T99" fmla="*/ 2147483647 h 2602"/>
              <a:gd name="T100" fmla="*/ 2147483647 w 477"/>
              <a:gd name="T101" fmla="*/ 2147483647 h 2602"/>
              <a:gd name="T102" fmla="*/ 2147483647 w 477"/>
              <a:gd name="T103" fmla="*/ 2147483647 h 2602"/>
              <a:gd name="T104" fmla="*/ 2147483647 w 477"/>
              <a:gd name="T105" fmla="*/ 2147483647 h 2602"/>
              <a:gd name="T106" fmla="*/ 2147483647 w 477"/>
              <a:gd name="T107" fmla="*/ 2147483647 h 2602"/>
              <a:gd name="T108" fmla="*/ 2147483647 w 477"/>
              <a:gd name="T109" fmla="*/ 2147483647 h 2602"/>
              <a:gd name="T110" fmla="*/ 2147483647 w 477"/>
              <a:gd name="T111" fmla="*/ 0 h 260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77"/>
              <a:gd name="T169" fmla="*/ 0 h 2602"/>
              <a:gd name="T170" fmla="*/ 477 w 477"/>
              <a:gd name="T171" fmla="*/ 2602 h 260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77" h="2602">
                <a:moveTo>
                  <a:pt x="337" y="0"/>
                </a:moveTo>
                <a:lnTo>
                  <a:pt x="338" y="0"/>
                </a:lnTo>
                <a:lnTo>
                  <a:pt x="350" y="13"/>
                </a:lnTo>
                <a:lnTo>
                  <a:pt x="353" y="17"/>
                </a:lnTo>
                <a:lnTo>
                  <a:pt x="361" y="27"/>
                </a:lnTo>
                <a:lnTo>
                  <a:pt x="369" y="78"/>
                </a:lnTo>
                <a:lnTo>
                  <a:pt x="394" y="102"/>
                </a:lnTo>
                <a:lnTo>
                  <a:pt x="395" y="112"/>
                </a:lnTo>
                <a:lnTo>
                  <a:pt x="392" y="117"/>
                </a:lnTo>
                <a:lnTo>
                  <a:pt x="390" y="124"/>
                </a:lnTo>
                <a:lnTo>
                  <a:pt x="394" y="130"/>
                </a:lnTo>
                <a:lnTo>
                  <a:pt x="394" y="133"/>
                </a:lnTo>
                <a:lnTo>
                  <a:pt x="392" y="135"/>
                </a:lnTo>
                <a:lnTo>
                  <a:pt x="384" y="139"/>
                </a:lnTo>
                <a:lnTo>
                  <a:pt x="383" y="140"/>
                </a:lnTo>
                <a:lnTo>
                  <a:pt x="380" y="159"/>
                </a:lnTo>
                <a:lnTo>
                  <a:pt x="388" y="163"/>
                </a:lnTo>
                <a:lnTo>
                  <a:pt x="392" y="167"/>
                </a:lnTo>
                <a:lnTo>
                  <a:pt x="392" y="183"/>
                </a:lnTo>
                <a:lnTo>
                  <a:pt x="394" y="187"/>
                </a:lnTo>
                <a:lnTo>
                  <a:pt x="407" y="196"/>
                </a:lnTo>
                <a:lnTo>
                  <a:pt x="411" y="223"/>
                </a:lnTo>
                <a:lnTo>
                  <a:pt x="416" y="233"/>
                </a:lnTo>
                <a:lnTo>
                  <a:pt x="428" y="315"/>
                </a:lnTo>
                <a:lnTo>
                  <a:pt x="436" y="319"/>
                </a:lnTo>
                <a:lnTo>
                  <a:pt x="455" y="319"/>
                </a:lnTo>
                <a:lnTo>
                  <a:pt x="460" y="317"/>
                </a:lnTo>
                <a:lnTo>
                  <a:pt x="472" y="317"/>
                </a:lnTo>
                <a:lnTo>
                  <a:pt x="472" y="319"/>
                </a:lnTo>
                <a:lnTo>
                  <a:pt x="473" y="319"/>
                </a:lnTo>
                <a:lnTo>
                  <a:pt x="473" y="322"/>
                </a:lnTo>
                <a:lnTo>
                  <a:pt x="477" y="327"/>
                </a:lnTo>
                <a:lnTo>
                  <a:pt x="468" y="388"/>
                </a:lnTo>
                <a:lnTo>
                  <a:pt x="400" y="418"/>
                </a:lnTo>
                <a:lnTo>
                  <a:pt x="400" y="453"/>
                </a:lnTo>
                <a:lnTo>
                  <a:pt x="395" y="460"/>
                </a:lnTo>
                <a:lnTo>
                  <a:pt x="394" y="463"/>
                </a:lnTo>
                <a:lnTo>
                  <a:pt x="407" y="563"/>
                </a:lnTo>
                <a:lnTo>
                  <a:pt x="407" y="566"/>
                </a:lnTo>
                <a:lnTo>
                  <a:pt x="392" y="573"/>
                </a:lnTo>
                <a:lnTo>
                  <a:pt x="373" y="591"/>
                </a:lnTo>
                <a:lnTo>
                  <a:pt x="365" y="616"/>
                </a:lnTo>
                <a:lnTo>
                  <a:pt x="340" y="646"/>
                </a:lnTo>
                <a:lnTo>
                  <a:pt x="314" y="783"/>
                </a:lnTo>
                <a:lnTo>
                  <a:pt x="310" y="787"/>
                </a:lnTo>
                <a:lnTo>
                  <a:pt x="308" y="797"/>
                </a:lnTo>
                <a:lnTo>
                  <a:pt x="303" y="803"/>
                </a:lnTo>
                <a:lnTo>
                  <a:pt x="291" y="834"/>
                </a:lnTo>
                <a:lnTo>
                  <a:pt x="289" y="835"/>
                </a:lnTo>
                <a:lnTo>
                  <a:pt x="284" y="877"/>
                </a:lnTo>
                <a:lnTo>
                  <a:pt x="293" y="887"/>
                </a:lnTo>
                <a:lnTo>
                  <a:pt x="293" y="917"/>
                </a:lnTo>
                <a:lnTo>
                  <a:pt x="306" y="951"/>
                </a:lnTo>
                <a:lnTo>
                  <a:pt x="306" y="973"/>
                </a:lnTo>
                <a:lnTo>
                  <a:pt x="313" y="982"/>
                </a:lnTo>
                <a:lnTo>
                  <a:pt x="320" y="1041"/>
                </a:lnTo>
                <a:lnTo>
                  <a:pt x="301" y="1074"/>
                </a:lnTo>
                <a:lnTo>
                  <a:pt x="295" y="1105"/>
                </a:lnTo>
                <a:lnTo>
                  <a:pt x="294" y="1108"/>
                </a:lnTo>
                <a:lnTo>
                  <a:pt x="284" y="1117"/>
                </a:lnTo>
                <a:lnTo>
                  <a:pt x="287" y="1174"/>
                </a:lnTo>
                <a:lnTo>
                  <a:pt x="277" y="1180"/>
                </a:lnTo>
                <a:lnTo>
                  <a:pt x="275" y="1183"/>
                </a:lnTo>
                <a:lnTo>
                  <a:pt x="273" y="1191"/>
                </a:lnTo>
                <a:lnTo>
                  <a:pt x="271" y="1193"/>
                </a:lnTo>
                <a:lnTo>
                  <a:pt x="265" y="1193"/>
                </a:lnTo>
                <a:lnTo>
                  <a:pt x="261" y="1196"/>
                </a:lnTo>
                <a:lnTo>
                  <a:pt x="254" y="1205"/>
                </a:lnTo>
                <a:lnTo>
                  <a:pt x="251" y="1325"/>
                </a:lnTo>
                <a:lnTo>
                  <a:pt x="254" y="1338"/>
                </a:lnTo>
                <a:lnTo>
                  <a:pt x="254" y="1351"/>
                </a:lnTo>
                <a:lnTo>
                  <a:pt x="252" y="1361"/>
                </a:lnTo>
                <a:lnTo>
                  <a:pt x="238" y="1375"/>
                </a:lnTo>
                <a:lnTo>
                  <a:pt x="204" y="1553"/>
                </a:lnTo>
                <a:lnTo>
                  <a:pt x="207" y="1568"/>
                </a:lnTo>
                <a:lnTo>
                  <a:pt x="215" y="1575"/>
                </a:lnTo>
                <a:lnTo>
                  <a:pt x="218" y="1580"/>
                </a:lnTo>
                <a:lnTo>
                  <a:pt x="216" y="1597"/>
                </a:lnTo>
                <a:lnTo>
                  <a:pt x="202" y="1620"/>
                </a:lnTo>
                <a:lnTo>
                  <a:pt x="196" y="1678"/>
                </a:lnTo>
                <a:lnTo>
                  <a:pt x="200" y="1685"/>
                </a:lnTo>
                <a:lnTo>
                  <a:pt x="204" y="1688"/>
                </a:lnTo>
                <a:lnTo>
                  <a:pt x="204" y="1725"/>
                </a:lnTo>
                <a:lnTo>
                  <a:pt x="210" y="1735"/>
                </a:lnTo>
                <a:lnTo>
                  <a:pt x="213" y="1751"/>
                </a:lnTo>
                <a:lnTo>
                  <a:pt x="207" y="1781"/>
                </a:lnTo>
                <a:lnTo>
                  <a:pt x="209" y="1786"/>
                </a:lnTo>
                <a:lnTo>
                  <a:pt x="216" y="1786"/>
                </a:lnTo>
                <a:lnTo>
                  <a:pt x="230" y="1791"/>
                </a:lnTo>
                <a:lnTo>
                  <a:pt x="238" y="1799"/>
                </a:lnTo>
                <a:lnTo>
                  <a:pt x="239" y="1809"/>
                </a:lnTo>
                <a:lnTo>
                  <a:pt x="237" y="1818"/>
                </a:lnTo>
                <a:lnTo>
                  <a:pt x="207" y="1817"/>
                </a:lnTo>
                <a:lnTo>
                  <a:pt x="204" y="1818"/>
                </a:lnTo>
                <a:lnTo>
                  <a:pt x="207" y="1829"/>
                </a:lnTo>
                <a:lnTo>
                  <a:pt x="220" y="1834"/>
                </a:lnTo>
                <a:lnTo>
                  <a:pt x="232" y="1847"/>
                </a:lnTo>
                <a:lnTo>
                  <a:pt x="232" y="1857"/>
                </a:lnTo>
                <a:lnTo>
                  <a:pt x="223" y="1868"/>
                </a:lnTo>
                <a:lnTo>
                  <a:pt x="219" y="1969"/>
                </a:lnTo>
                <a:lnTo>
                  <a:pt x="177" y="2059"/>
                </a:lnTo>
                <a:lnTo>
                  <a:pt x="176" y="2075"/>
                </a:lnTo>
                <a:lnTo>
                  <a:pt x="177" y="2075"/>
                </a:lnTo>
                <a:lnTo>
                  <a:pt x="177" y="2085"/>
                </a:lnTo>
                <a:lnTo>
                  <a:pt x="179" y="2090"/>
                </a:lnTo>
                <a:lnTo>
                  <a:pt x="182" y="2101"/>
                </a:lnTo>
                <a:lnTo>
                  <a:pt x="181" y="2110"/>
                </a:lnTo>
                <a:lnTo>
                  <a:pt x="178" y="2113"/>
                </a:lnTo>
                <a:lnTo>
                  <a:pt x="168" y="2157"/>
                </a:lnTo>
                <a:lnTo>
                  <a:pt x="143" y="2199"/>
                </a:lnTo>
                <a:lnTo>
                  <a:pt x="138" y="2203"/>
                </a:lnTo>
                <a:lnTo>
                  <a:pt x="124" y="2302"/>
                </a:lnTo>
                <a:lnTo>
                  <a:pt x="125" y="2304"/>
                </a:lnTo>
                <a:lnTo>
                  <a:pt x="130" y="2326"/>
                </a:lnTo>
                <a:lnTo>
                  <a:pt x="134" y="2327"/>
                </a:lnTo>
                <a:lnTo>
                  <a:pt x="138" y="2323"/>
                </a:lnTo>
                <a:lnTo>
                  <a:pt x="141" y="2317"/>
                </a:lnTo>
                <a:lnTo>
                  <a:pt x="149" y="2312"/>
                </a:lnTo>
                <a:lnTo>
                  <a:pt x="169" y="2315"/>
                </a:lnTo>
                <a:lnTo>
                  <a:pt x="173" y="2308"/>
                </a:lnTo>
                <a:lnTo>
                  <a:pt x="174" y="2308"/>
                </a:lnTo>
                <a:lnTo>
                  <a:pt x="179" y="2310"/>
                </a:lnTo>
                <a:lnTo>
                  <a:pt x="181" y="2313"/>
                </a:lnTo>
                <a:lnTo>
                  <a:pt x="185" y="2411"/>
                </a:lnTo>
                <a:lnTo>
                  <a:pt x="196" y="2430"/>
                </a:lnTo>
                <a:lnTo>
                  <a:pt x="211" y="2435"/>
                </a:lnTo>
                <a:lnTo>
                  <a:pt x="268" y="2435"/>
                </a:lnTo>
                <a:lnTo>
                  <a:pt x="272" y="2438"/>
                </a:lnTo>
                <a:lnTo>
                  <a:pt x="327" y="2435"/>
                </a:lnTo>
                <a:lnTo>
                  <a:pt x="407" y="2459"/>
                </a:lnTo>
                <a:lnTo>
                  <a:pt x="407" y="2462"/>
                </a:lnTo>
                <a:lnTo>
                  <a:pt x="403" y="2463"/>
                </a:lnTo>
                <a:lnTo>
                  <a:pt x="380" y="2461"/>
                </a:lnTo>
                <a:lnTo>
                  <a:pt x="366" y="2453"/>
                </a:lnTo>
                <a:lnTo>
                  <a:pt x="359" y="2452"/>
                </a:lnTo>
                <a:lnTo>
                  <a:pt x="345" y="2458"/>
                </a:lnTo>
                <a:lnTo>
                  <a:pt x="337" y="2473"/>
                </a:lnTo>
                <a:lnTo>
                  <a:pt x="320" y="2477"/>
                </a:lnTo>
                <a:lnTo>
                  <a:pt x="299" y="2491"/>
                </a:lnTo>
                <a:lnTo>
                  <a:pt x="290" y="2494"/>
                </a:lnTo>
                <a:lnTo>
                  <a:pt x="284" y="2494"/>
                </a:lnTo>
                <a:lnTo>
                  <a:pt x="267" y="2500"/>
                </a:lnTo>
                <a:lnTo>
                  <a:pt x="257" y="2591"/>
                </a:lnTo>
                <a:lnTo>
                  <a:pt x="254" y="2598"/>
                </a:lnTo>
                <a:lnTo>
                  <a:pt x="251" y="2602"/>
                </a:lnTo>
                <a:lnTo>
                  <a:pt x="246" y="2602"/>
                </a:lnTo>
                <a:lnTo>
                  <a:pt x="230" y="2597"/>
                </a:lnTo>
                <a:lnTo>
                  <a:pt x="221" y="2595"/>
                </a:lnTo>
                <a:lnTo>
                  <a:pt x="201" y="2585"/>
                </a:lnTo>
                <a:lnTo>
                  <a:pt x="190" y="2575"/>
                </a:lnTo>
                <a:lnTo>
                  <a:pt x="185" y="2565"/>
                </a:lnTo>
                <a:lnTo>
                  <a:pt x="186" y="2555"/>
                </a:lnTo>
                <a:lnTo>
                  <a:pt x="195" y="2551"/>
                </a:lnTo>
                <a:lnTo>
                  <a:pt x="196" y="2557"/>
                </a:lnTo>
                <a:lnTo>
                  <a:pt x="196" y="2564"/>
                </a:lnTo>
                <a:lnTo>
                  <a:pt x="204" y="2560"/>
                </a:lnTo>
                <a:lnTo>
                  <a:pt x="207" y="2553"/>
                </a:lnTo>
                <a:lnTo>
                  <a:pt x="214" y="2547"/>
                </a:lnTo>
                <a:lnTo>
                  <a:pt x="226" y="2544"/>
                </a:lnTo>
                <a:lnTo>
                  <a:pt x="247" y="2531"/>
                </a:lnTo>
                <a:lnTo>
                  <a:pt x="253" y="2511"/>
                </a:lnTo>
                <a:lnTo>
                  <a:pt x="242" y="2504"/>
                </a:lnTo>
                <a:lnTo>
                  <a:pt x="229" y="2485"/>
                </a:lnTo>
                <a:lnTo>
                  <a:pt x="196" y="2480"/>
                </a:lnTo>
                <a:lnTo>
                  <a:pt x="182" y="2486"/>
                </a:lnTo>
                <a:lnTo>
                  <a:pt x="176" y="2491"/>
                </a:lnTo>
                <a:lnTo>
                  <a:pt x="176" y="2485"/>
                </a:lnTo>
                <a:lnTo>
                  <a:pt x="174" y="2480"/>
                </a:lnTo>
                <a:lnTo>
                  <a:pt x="159" y="2482"/>
                </a:lnTo>
                <a:lnTo>
                  <a:pt x="159" y="2476"/>
                </a:lnTo>
                <a:lnTo>
                  <a:pt x="162" y="2472"/>
                </a:lnTo>
                <a:lnTo>
                  <a:pt x="173" y="2464"/>
                </a:lnTo>
                <a:lnTo>
                  <a:pt x="177" y="2456"/>
                </a:lnTo>
                <a:lnTo>
                  <a:pt x="176" y="2443"/>
                </a:lnTo>
                <a:lnTo>
                  <a:pt x="166" y="2430"/>
                </a:lnTo>
                <a:lnTo>
                  <a:pt x="174" y="2426"/>
                </a:lnTo>
                <a:lnTo>
                  <a:pt x="173" y="2411"/>
                </a:lnTo>
                <a:lnTo>
                  <a:pt x="150" y="2387"/>
                </a:lnTo>
                <a:lnTo>
                  <a:pt x="139" y="2381"/>
                </a:lnTo>
                <a:lnTo>
                  <a:pt x="134" y="2381"/>
                </a:lnTo>
                <a:lnTo>
                  <a:pt x="166" y="2403"/>
                </a:lnTo>
                <a:lnTo>
                  <a:pt x="166" y="2411"/>
                </a:lnTo>
                <a:lnTo>
                  <a:pt x="159" y="2414"/>
                </a:lnTo>
                <a:lnTo>
                  <a:pt x="152" y="2410"/>
                </a:lnTo>
                <a:lnTo>
                  <a:pt x="143" y="2402"/>
                </a:lnTo>
                <a:lnTo>
                  <a:pt x="140" y="2403"/>
                </a:lnTo>
                <a:lnTo>
                  <a:pt x="146" y="2417"/>
                </a:lnTo>
                <a:lnTo>
                  <a:pt x="143" y="2426"/>
                </a:lnTo>
                <a:lnTo>
                  <a:pt x="138" y="2431"/>
                </a:lnTo>
                <a:lnTo>
                  <a:pt x="124" y="2395"/>
                </a:lnTo>
                <a:lnTo>
                  <a:pt x="130" y="2410"/>
                </a:lnTo>
                <a:lnTo>
                  <a:pt x="130" y="2437"/>
                </a:lnTo>
                <a:lnTo>
                  <a:pt x="124" y="2437"/>
                </a:lnTo>
                <a:lnTo>
                  <a:pt x="119" y="2434"/>
                </a:lnTo>
                <a:lnTo>
                  <a:pt x="115" y="2421"/>
                </a:lnTo>
                <a:lnTo>
                  <a:pt x="117" y="2396"/>
                </a:lnTo>
                <a:lnTo>
                  <a:pt x="110" y="2377"/>
                </a:lnTo>
                <a:lnTo>
                  <a:pt x="86" y="2350"/>
                </a:lnTo>
                <a:lnTo>
                  <a:pt x="82" y="2337"/>
                </a:lnTo>
                <a:lnTo>
                  <a:pt x="84" y="2330"/>
                </a:lnTo>
                <a:lnTo>
                  <a:pt x="96" y="2330"/>
                </a:lnTo>
                <a:lnTo>
                  <a:pt x="106" y="2326"/>
                </a:lnTo>
                <a:lnTo>
                  <a:pt x="106" y="2315"/>
                </a:lnTo>
                <a:lnTo>
                  <a:pt x="102" y="2312"/>
                </a:lnTo>
                <a:lnTo>
                  <a:pt x="98" y="2320"/>
                </a:lnTo>
                <a:lnTo>
                  <a:pt x="93" y="2320"/>
                </a:lnTo>
                <a:lnTo>
                  <a:pt x="88" y="2313"/>
                </a:lnTo>
                <a:lnTo>
                  <a:pt x="83" y="2303"/>
                </a:lnTo>
                <a:lnTo>
                  <a:pt x="86" y="2297"/>
                </a:lnTo>
                <a:lnTo>
                  <a:pt x="97" y="2301"/>
                </a:lnTo>
                <a:lnTo>
                  <a:pt x="89" y="2290"/>
                </a:lnTo>
                <a:lnTo>
                  <a:pt x="77" y="2288"/>
                </a:lnTo>
                <a:lnTo>
                  <a:pt x="70" y="2284"/>
                </a:lnTo>
                <a:lnTo>
                  <a:pt x="63" y="2276"/>
                </a:lnTo>
                <a:lnTo>
                  <a:pt x="58" y="2266"/>
                </a:lnTo>
                <a:lnTo>
                  <a:pt x="72" y="2251"/>
                </a:lnTo>
                <a:lnTo>
                  <a:pt x="73" y="2235"/>
                </a:lnTo>
                <a:lnTo>
                  <a:pt x="75" y="2231"/>
                </a:lnTo>
                <a:lnTo>
                  <a:pt x="75" y="2224"/>
                </a:lnTo>
                <a:lnTo>
                  <a:pt x="91" y="2214"/>
                </a:lnTo>
                <a:lnTo>
                  <a:pt x="97" y="2217"/>
                </a:lnTo>
                <a:lnTo>
                  <a:pt x="102" y="2217"/>
                </a:lnTo>
                <a:lnTo>
                  <a:pt x="102" y="2214"/>
                </a:lnTo>
                <a:lnTo>
                  <a:pt x="96" y="2210"/>
                </a:lnTo>
                <a:lnTo>
                  <a:pt x="93" y="2204"/>
                </a:lnTo>
                <a:lnTo>
                  <a:pt x="102" y="2175"/>
                </a:lnTo>
                <a:lnTo>
                  <a:pt x="97" y="2176"/>
                </a:lnTo>
                <a:lnTo>
                  <a:pt x="88" y="2185"/>
                </a:lnTo>
                <a:lnTo>
                  <a:pt x="80" y="2204"/>
                </a:lnTo>
                <a:lnTo>
                  <a:pt x="75" y="2202"/>
                </a:lnTo>
                <a:lnTo>
                  <a:pt x="73" y="2147"/>
                </a:lnTo>
                <a:lnTo>
                  <a:pt x="77" y="2142"/>
                </a:lnTo>
                <a:lnTo>
                  <a:pt x="80" y="2142"/>
                </a:lnTo>
                <a:lnTo>
                  <a:pt x="74" y="2134"/>
                </a:lnTo>
                <a:lnTo>
                  <a:pt x="77" y="2123"/>
                </a:lnTo>
                <a:lnTo>
                  <a:pt x="92" y="2122"/>
                </a:lnTo>
                <a:lnTo>
                  <a:pt x="103" y="2130"/>
                </a:lnTo>
                <a:lnTo>
                  <a:pt x="97" y="2110"/>
                </a:lnTo>
                <a:lnTo>
                  <a:pt x="93" y="2114"/>
                </a:lnTo>
                <a:lnTo>
                  <a:pt x="72" y="2119"/>
                </a:lnTo>
                <a:lnTo>
                  <a:pt x="68" y="2115"/>
                </a:lnTo>
                <a:lnTo>
                  <a:pt x="66" y="2106"/>
                </a:lnTo>
                <a:lnTo>
                  <a:pt x="61" y="2099"/>
                </a:lnTo>
                <a:lnTo>
                  <a:pt x="61" y="2077"/>
                </a:lnTo>
                <a:lnTo>
                  <a:pt x="70" y="2080"/>
                </a:lnTo>
                <a:lnTo>
                  <a:pt x="79" y="2100"/>
                </a:lnTo>
                <a:lnTo>
                  <a:pt x="78" y="2085"/>
                </a:lnTo>
                <a:lnTo>
                  <a:pt x="82" y="2081"/>
                </a:lnTo>
                <a:lnTo>
                  <a:pt x="103" y="2086"/>
                </a:lnTo>
                <a:lnTo>
                  <a:pt x="120" y="2097"/>
                </a:lnTo>
                <a:lnTo>
                  <a:pt x="126" y="2097"/>
                </a:lnTo>
                <a:lnTo>
                  <a:pt x="113" y="2090"/>
                </a:lnTo>
                <a:lnTo>
                  <a:pt x="101" y="2055"/>
                </a:lnTo>
                <a:lnTo>
                  <a:pt x="98" y="2062"/>
                </a:lnTo>
                <a:lnTo>
                  <a:pt x="86" y="2062"/>
                </a:lnTo>
                <a:lnTo>
                  <a:pt x="80" y="2055"/>
                </a:lnTo>
                <a:lnTo>
                  <a:pt x="80" y="2050"/>
                </a:lnTo>
                <a:lnTo>
                  <a:pt x="88" y="2044"/>
                </a:lnTo>
                <a:lnTo>
                  <a:pt x="66" y="2035"/>
                </a:lnTo>
                <a:lnTo>
                  <a:pt x="63" y="2031"/>
                </a:lnTo>
                <a:lnTo>
                  <a:pt x="68" y="2021"/>
                </a:lnTo>
                <a:lnTo>
                  <a:pt x="88" y="2012"/>
                </a:lnTo>
                <a:lnTo>
                  <a:pt x="80" y="2006"/>
                </a:lnTo>
                <a:lnTo>
                  <a:pt x="91" y="1996"/>
                </a:lnTo>
                <a:lnTo>
                  <a:pt x="88" y="1993"/>
                </a:lnTo>
                <a:lnTo>
                  <a:pt x="84" y="1986"/>
                </a:lnTo>
                <a:lnTo>
                  <a:pt x="70" y="1974"/>
                </a:lnTo>
                <a:lnTo>
                  <a:pt x="61" y="1974"/>
                </a:lnTo>
                <a:lnTo>
                  <a:pt x="56" y="1981"/>
                </a:lnTo>
                <a:lnTo>
                  <a:pt x="50" y="1982"/>
                </a:lnTo>
                <a:lnTo>
                  <a:pt x="36" y="1975"/>
                </a:lnTo>
                <a:lnTo>
                  <a:pt x="23" y="1963"/>
                </a:lnTo>
                <a:lnTo>
                  <a:pt x="9" y="1973"/>
                </a:lnTo>
                <a:lnTo>
                  <a:pt x="13" y="1977"/>
                </a:lnTo>
                <a:lnTo>
                  <a:pt x="16" y="1984"/>
                </a:lnTo>
                <a:lnTo>
                  <a:pt x="13" y="1993"/>
                </a:lnTo>
                <a:lnTo>
                  <a:pt x="3" y="1992"/>
                </a:lnTo>
                <a:lnTo>
                  <a:pt x="0" y="1982"/>
                </a:lnTo>
                <a:lnTo>
                  <a:pt x="6" y="1962"/>
                </a:lnTo>
                <a:lnTo>
                  <a:pt x="21" y="1949"/>
                </a:lnTo>
                <a:lnTo>
                  <a:pt x="30" y="1937"/>
                </a:lnTo>
                <a:lnTo>
                  <a:pt x="37" y="1936"/>
                </a:lnTo>
                <a:lnTo>
                  <a:pt x="47" y="1931"/>
                </a:lnTo>
                <a:lnTo>
                  <a:pt x="47" y="1923"/>
                </a:lnTo>
                <a:lnTo>
                  <a:pt x="44" y="1922"/>
                </a:lnTo>
                <a:lnTo>
                  <a:pt x="39" y="1923"/>
                </a:lnTo>
                <a:lnTo>
                  <a:pt x="35" y="1921"/>
                </a:lnTo>
                <a:lnTo>
                  <a:pt x="32" y="1917"/>
                </a:lnTo>
                <a:lnTo>
                  <a:pt x="31" y="1908"/>
                </a:lnTo>
                <a:lnTo>
                  <a:pt x="50" y="1904"/>
                </a:lnTo>
                <a:lnTo>
                  <a:pt x="58" y="1907"/>
                </a:lnTo>
                <a:lnTo>
                  <a:pt x="63" y="1911"/>
                </a:lnTo>
                <a:lnTo>
                  <a:pt x="70" y="1904"/>
                </a:lnTo>
                <a:lnTo>
                  <a:pt x="82" y="1912"/>
                </a:lnTo>
                <a:lnTo>
                  <a:pt x="80" y="1921"/>
                </a:lnTo>
                <a:lnTo>
                  <a:pt x="80" y="1926"/>
                </a:lnTo>
                <a:lnTo>
                  <a:pt x="86" y="1921"/>
                </a:lnTo>
                <a:lnTo>
                  <a:pt x="86" y="1928"/>
                </a:lnTo>
                <a:lnTo>
                  <a:pt x="78" y="1942"/>
                </a:lnTo>
                <a:lnTo>
                  <a:pt x="83" y="1950"/>
                </a:lnTo>
                <a:lnTo>
                  <a:pt x="89" y="1951"/>
                </a:lnTo>
                <a:lnTo>
                  <a:pt x="94" y="1941"/>
                </a:lnTo>
                <a:lnTo>
                  <a:pt x="99" y="1935"/>
                </a:lnTo>
                <a:lnTo>
                  <a:pt x="98" y="1959"/>
                </a:lnTo>
                <a:lnTo>
                  <a:pt x="103" y="1956"/>
                </a:lnTo>
                <a:lnTo>
                  <a:pt x="105" y="1949"/>
                </a:lnTo>
                <a:lnTo>
                  <a:pt x="116" y="1939"/>
                </a:lnTo>
                <a:lnTo>
                  <a:pt x="122" y="1935"/>
                </a:lnTo>
                <a:lnTo>
                  <a:pt x="122" y="1931"/>
                </a:lnTo>
                <a:lnTo>
                  <a:pt x="130" y="1911"/>
                </a:lnTo>
                <a:lnTo>
                  <a:pt x="130" y="1903"/>
                </a:lnTo>
                <a:lnTo>
                  <a:pt x="125" y="1907"/>
                </a:lnTo>
                <a:lnTo>
                  <a:pt x="112" y="1932"/>
                </a:lnTo>
                <a:lnTo>
                  <a:pt x="115" y="1907"/>
                </a:lnTo>
                <a:lnTo>
                  <a:pt x="117" y="1902"/>
                </a:lnTo>
                <a:lnTo>
                  <a:pt x="119" y="1901"/>
                </a:lnTo>
                <a:lnTo>
                  <a:pt x="133" y="1898"/>
                </a:lnTo>
                <a:lnTo>
                  <a:pt x="124" y="1895"/>
                </a:lnTo>
                <a:lnTo>
                  <a:pt x="124" y="1890"/>
                </a:lnTo>
                <a:lnTo>
                  <a:pt x="129" y="1885"/>
                </a:lnTo>
                <a:lnTo>
                  <a:pt x="136" y="1883"/>
                </a:lnTo>
                <a:lnTo>
                  <a:pt x="136" y="1878"/>
                </a:lnTo>
                <a:lnTo>
                  <a:pt x="129" y="1879"/>
                </a:lnTo>
                <a:lnTo>
                  <a:pt x="116" y="1885"/>
                </a:lnTo>
                <a:lnTo>
                  <a:pt x="117" y="1874"/>
                </a:lnTo>
                <a:lnTo>
                  <a:pt x="126" y="1864"/>
                </a:lnTo>
                <a:lnTo>
                  <a:pt x="131" y="1862"/>
                </a:lnTo>
                <a:lnTo>
                  <a:pt x="149" y="1875"/>
                </a:lnTo>
                <a:lnTo>
                  <a:pt x="155" y="1874"/>
                </a:lnTo>
                <a:lnTo>
                  <a:pt x="155" y="1866"/>
                </a:lnTo>
                <a:lnTo>
                  <a:pt x="148" y="1866"/>
                </a:lnTo>
                <a:lnTo>
                  <a:pt x="134" y="1857"/>
                </a:lnTo>
                <a:lnTo>
                  <a:pt x="125" y="1856"/>
                </a:lnTo>
                <a:lnTo>
                  <a:pt x="126" y="1838"/>
                </a:lnTo>
                <a:lnTo>
                  <a:pt x="131" y="1836"/>
                </a:lnTo>
                <a:lnTo>
                  <a:pt x="141" y="1837"/>
                </a:lnTo>
                <a:lnTo>
                  <a:pt x="150" y="1834"/>
                </a:lnTo>
                <a:lnTo>
                  <a:pt x="162" y="1823"/>
                </a:lnTo>
                <a:lnTo>
                  <a:pt x="163" y="1817"/>
                </a:lnTo>
                <a:lnTo>
                  <a:pt x="163" y="1798"/>
                </a:lnTo>
                <a:lnTo>
                  <a:pt x="159" y="1790"/>
                </a:lnTo>
                <a:lnTo>
                  <a:pt x="154" y="1789"/>
                </a:lnTo>
                <a:lnTo>
                  <a:pt x="141" y="1777"/>
                </a:lnTo>
                <a:lnTo>
                  <a:pt x="135" y="1774"/>
                </a:lnTo>
                <a:lnTo>
                  <a:pt x="131" y="1770"/>
                </a:lnTo>
                <a:lnTo>
                  <a:pt x="131" y="1768"/>
                </a:lnTo>
                <a:lnTo>
                  <a:pt x="133" y="1768"/>
                </a:lnTo>
                <a:lnTo>
                  <a:pt x="134" y="1765"/>
                </a:lnTo>
                <a:lnTo>
                  <a:pt x="140" y="1760"/>
                </a:lnTo>
                <a:lnTo>
                  <a:pt x="146" y="1744"/>
                </a:lnTo>
                <a:lnTo>
                  <a:pt x="152" y="1738"/>
                </a:lnTo>
                <a:lnTo>
                  <a:pt x="149" y="1733"/>
                </a:lnTo>
                <a:lnTo>
                  <a:pt x="152" y="1727"/>
                </a:lnTo>
                <a:lnTo>
                  <a:pt x="145" y="1721"/>
                </a:lnTo>
                <a:lnTo>
                  <a:pt x="144" y="1714"/>
                </a:lnTo>
                <a:lnTo>
                  <a:pt x="145" y="1707"/>
                </a:lnTo>
                <a:lnTo>
                  <a:pt x="148" y="1702"/>
                </a:lnTo>
                <a:lnTo>
                  <a:pt x="154" y="1697"/>
                </a:lnTo>
                <a:lnTo>
                  <a:pt x="159" y="1678"/>
                </a:lnTo>
                <a:lnTo>
                  <a:pt x="157" y="1657"/>
                </a:lnTo>
                <a:lnTo>
                  <a:pt x="164" y="1647"/>
                </a:lnTo>
                <a:lnTo>
                  <a:pt x="172" y="1648"/>
                </a:lnTo>
                <a:lnTo>
                  <a:pt x="166" y="1641"/>
                </a:lnTo>
                <a:lnTo>
                  <a:pt x="160" y="1631"/>
                </a:lnTo>
                <a:lnTo>
                  <a:pt x="166" y="1622"/>
                </a:lnTo>
                <a:lnTo>
                  <a:pt x="173" y="1624"/>
                </a:lnTo>
                <a:lnTo>
                  <a:pt x="178" y="1639"/>
                </a:lnTo>
                <a:lnTo>
                  <a:pt x="176" y="1605"/>
                </a:lnTo>
                <a:lnTo>
                  <a:pt x="168" y="1605"/>
                </a:lnTo>
                <a:lnTo>
                  <a:pt x="159" y="1601"/>
                </a:lnTo>
                <a:lnTo>
                  <a:pt x="162" y="1591"/>
                </a:lnTo>
                <a:lnTo>
                  <a:pt x="172" y="1584"/>
                </a:lnTo>
                <a:lnTo>
                  <a:pt x="178" y="1583"/>
                </a:lnTo>
                <a:lnTo>
                  <a:pt x="185" y="1577"/>
                </a:lnTo>
                <a:lnTo>
                  <a:pt x="185" y="1575"/>
                </a:lnTo>
                <a:lnTo>
                  <a:pt x="174" y="1579"/>
                </a:lnTo>
                <a:lnTo>
                  <a:pt x="169" y="1579"/>
                </a:lnTo>
                <a:lnTo>
                  <a:pt x="163" y="1575"/>
                </a:lnTo>
                <a:lnTo>
                  <a:pt x="157" y="1568"/>
                </a:lnTo>
                <a:lnTo>
                  <a:pt x="146" y="1567"/>
                </a:lnTo>
                <a:lnTo>
                  <a:pt x="140" y="1570"/>
                </a:lnTo>
                <a:lnTo>
                  <a:pt x="139" y="1578"/>
                </a:lnTo>
                <a:lnTo>
                  <a:pt x="135" y="1583"/>
                </a:lnTo>
                <a:lnTo>
                  <a:pt x="121" y="1586"/>
                </a:lnTo>
                <a:lnTo>
                  <a:pt x="107" y="1580"/>
                </a:lnTo>
                <a:lnTo>
                  <a:pt x="108" y="1574"/>
                </a:lnTo>
                <a:lnTo>
                  <a:pt x="106" y="1568"/>
                </a:lnTo>
                <a:lnTo>
                  <a:pt x="101" y="1565"/>
                </a:lnTo>
                <a:lnTo>
                  <a:pt x="97" y="1558"/>
                </a:lnTo>
                <a:lnTo>
                  <a:pt x="99" y="1507"/>
                </a:lnTo>
                <a:lnTo>
                  <a:pt x="105" y="1494"/>
                </a:lnTo>
                <a:lnTo>
                  <a:pt x="106" y="1446"/>
                </a:lnTo>
                <a:lnTo>
                  <a:pt x="116" y="1441"/>
                </a:lnTo>
                <a:lnTo>
                  <a:pt x="117" y="1434"/>
                </a:lnTo>
                <a:lnTo>
                  <a:pt x="122" y="1428"/>
                </a:lnTo>
                <a:lnTo>
                  <a:pt x="126" y="1417"/>
                </a:lnTo>
                <a:lnTo>
                  <a:pt x="120" y="1367"/>
                </a:lnTo>
                <a:lnTo>
                  <a:pt x="112" y="1349"/>
                </a:lnTo>
                <a:lnTo>
                  <a:pt x="112" y="1347"/>
                </a:lnTo>
                <a:lnTo>
                  <a:pt x="113" y="1347"/>
                </a:lnTo>
                <a:lnTo>
                  <a:pt x="116" y="1321"/>
                </a:lnTo>
                <a:lnTo>
                  <a:pt x="108" y="1295"/>
                </a:lnTo>
                <a:lnTo>
                  <a:pt x="110" y="1259"/>
                </a:lnTo>
                <a:lnTo>
                  <a:pt x="117" y="1249"/>
                </a:lnTo>
                <a:lnTo>
                  <a:pt x="126" y="1253"/>
                </a:lnTo>
                <a:lnTo>
                  <a:pt x="135" y="1249"/>
                </a:lnTo>
                <a:lnTo>
                  <a:pt x="134" y="1215"/>
                </a:lnTo>
                <a:lnTo>
                  <a:pt x="139" y="1212"/>
                </a:lnTo>
                <a:lnTo>
                  <a:pt x="143" y="1216"/>
                </a:lnTo>
                <a:lnTo>
                  <a:pt x="146" y="1212"/>
                </a:lnTo>
                <a:lnTo>
                  <a:pt x="201" y="1066"/>
                </a:lnTo>
                <a:lnTo>
                  <a:pt x="201" y="1053"/>
                </a:lnTo>
                <a:lnTo>
                  <a:pt x="202" y="1052"/>
                </a:lnTo>
                <a:lnTo>
                  <a:pt x="210" y="1023"/>
                </a:lnTo>
                <a:lnTo>
                  <a:pt x="218" y="1013"/>
                </a:lnTo>
                <a:lnTo>
                  <a:pt x="218" y="976"/>
                </a:lnTo>
                <a:lnTo>
                  <a:pt x="228" y="954"/>
                </a:lnTo>
                <a:lnTo>
                  <a:pt x="219" y="784"/>
                </a:lnTo>
                <a:lnTo>
                  <a:pt x="230" y="777"/>
                </a:lnTo>
                <a:lnTo>
                  <a:pt x="235" y="757"/>
                </a:lnTo>
                <a:lnTo>
                  <a:pt x="224" y="713"/>
                </a:lnTo>
                <a:lnTo>
                  <a:pt x="224" y="703"/>
                </a:lnTo>
                <a:lnTo>
                  <a:pt x="238" y="681"/>
                </a:lnTo>
                <a:lnTo>
                  <a:pt x="251" y="622"/>
                </a:lnTo>
                <a:lnTo>
                  <a:pt x="258" y="608"/>
                </a:lnTo>
                <a:lnTo>
                  <a:pt x="258" y="586"/>
                </a:lnTo>
                <a:lnTo>
                  <a:pt x="266" y="577"/>
                </a:lnTo>
                <a:lnTo>
                  <a:pt x="273" y="525"/>
                </a:lnTo>
                <a:lnTo>
                  <a:pt x="270" y="496"/>
                </a:lnTo>
                <a:lnTo>
                  <a:pt x="277" y="479"/>
                </a:lnTo>
                <a:lnTo>
                  <a:pt x="284" y="473"/>
                </a:lnTo>
                <a:lnTo>
                  <a:pt x="286" y="360"/>
                </a:lnTo>
                <a:lnTo>
                  <a:pt x="280" y="352"/>
                </a:lnTo>
                <a:lnTo>
                  <a:pt x="282" y="332"/>
                </a:lnTo>
                <a:lnTo>
                  <a:pt x="289" y="326"/>
                </a:lnTo>
                <a:lnTo>
                  <a:pt x="293" y="326"/>
                </a:lnTo>
                <a:lnTo>
                  <a:pt x="295" y="318"/>
                </a:lnTo>
                <a:lnTo>
                  <a:pt x="306" y="230"/>
                </a:lnTo>
                <a:lnTo>
                  <a:pt x="282" y="39"/>
                </a:lnTo>
                <a:lnTo>
                  <a:pt x="293" y="30"/>
                </a:lnTo>
                <a:lnTo>
                  <a:pt x="295" y="30"/>
                </a:lnTo>
                <a:lnTo>
                  <a:pt x="313" y="28"/>
                </a:lnTo>
                <a:lnTo>
                  <a:pt x="320" y="26"/>
                </a:lnTo>
                <a:lnTo>
                  <a:pt x="322" y="25"/>
                </a:lnTo>
                <a:lnTo>
                  <a:pt x="323" y="16"/>
                </a:lnTo>
                <a:lnTo>
                  <a:pt x="329" y="6"/>
                </a:lnTo>
                <a:lnTo>
                  <a:pt x="333" y="2"/>
                </a:lnTo>
                <a:lnTo>
                  <a:pt x="337" y="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0" name="Freeform 238"/>
          <p:cNvSpPr>
            <a:spLocks/>
          </p:cNvSpPr>
          <p:nvPr/>
        </p:nvSpPr>
        <p:spPr bwMode="auto">
          <a:xfrm>
            <a:off x="2841625" y="4633913"/>
            <a:ext cx="188913" cy="1033462"/>
          </a:xfrm>
          <a:custGeom>
            <a:avLst/>
            <a:gdLst>
              <a:gd name="T0" fmla="*/ 2147483647 w 477"/>
              <a:gd name="T1" fmla="*/ 2147483647 h 2602"/>
              <a:gd name="T2" fmla="*/ 2147483647 w 477"/>
              <a:gd name="T3" fmla="*/ 2147483647 h 2602"/>
              <a:gd name="T4" fmla="*/ 2147483647 w 477"/>
              <a:gd name="T5" fmla="*/ 2147483647 h 2602"/>
              <a:gd name="T6" fmla="*/ 2147483647 w 477"/>
              <a:gd name="T7" fmla="*/ 2147483647 h 2602"/>
              <a:gd name="T8" fmla="*/ 2147483647 w 477"/>
              <a:gd name="T9" fmla="*/ 2147483647 h 2602"/>
              <a:gd name="T10" fmla="*/ 2147483647 w 477"/>
              <a:gd name="T11" fmla="*/ 2147483647 h 2602"/>
              <a:gd name="T12" fmla="*/ 2147483647 w 477"/>
              <a:gd name="T13" fmla="*/ 2147483647 h 2602"/>
              <a:gd name="T14" fmla="*/ 2147483647 w 477"/>
              <a:gd name="T15" fmla="*/ 2147483647 h 2602"/>
              <a:gd name="T16" fmla="*/ 2147483647 w 477"/>
              <a:gd name="T17" fmla="*/ 2147483647 h 2602"/>
              <a:gd name="T18" fmla="*/ 2147483647 w 477"/>
              <a:gd name="T19" fmla="*/ 2147483647 h 2602"/>
              <a:gd name="T20" fmla="*/ 2147483647 w 477"/>
              <a:gd name="T21" fmla="*/ 2147483647 h 2602"/>
              <a:gd name="T22" fmla="*/ 2147483647 w 477"/>
              <a:gd name="T23" fmla="*/ 2147483647 h 2602"/>
              <a:gd name="T24" fmla="*/ 2147483647 w 477"/>
              <a:gd name="T25" fmla="*/ 2147483647 h 2602"/>
              <a:gd name="T26" fmla="*/ 2147483647 w 477"/>
              <a:gd name="T27" fmla="*/ 2147483647 h 2602"/>
              <a:gd name="T28" fmla="*/ 2147483647 w 477"/>
              <a:gd name="T29" fmla="*/ 2147483647 h 2602"/>
              <a:gd name="T30" fmla="*/ 2147483647 w 477"/>
              <a:gd name="T31" fmla="*/ 2147483647 h 2602"/>
              <a:gd name="T32" fmla="*/ 2147483647 w 477"/>
              <a:gd name="T33" fmla="*/ 2147483647 h 2602"/>
              <a:gd name="T34" fmla="*/ 2147483647 w 477"/>
              <a:gd name="T35" fmla="*/ 2147483647 h 2602"/>
              <a:gd name="T36" fmla="*/ 2147483647 w 477"/>
              <a:gd name="T37" fmla="*/ 2147483647 h 2602"/>
              <a:gd name="T38" fmla="*/ 2147483647 w 477"/>
              <a:gd name="T39" fmla="*/ 2147483647 h 2602"/>
              <a:gd name="T40" fmla="*/ 2147483647 w 477"/>
              <a:gd name="T41" fmla="*/ 2147483647 h 2602"/>
              <a:gd name="T42" fmla="*/ 2147483647 w 477"/>
              <a:gd name="T43" fmla="*/ 2147483647 h 2602"/>
              <a:gd name="T44" fmla="*/ 2147483647 w 477"/>
              <a:gd name="T45" fmla="*/ 2147483647 h 2602"/>
              <a:gd name="T46" fmla="*/ 2147483647 w 477"/>
              <a:gd name="T47" fmla="*/ 2147483647 h 2602"/>
              <a:gd name="T48" fmla="*/ 2147483647 w 477"/>
              <a:gd name="T49" fmla="*/ 2147483647 h 2602"/>
              <a:gd name="T50" fmla="*/ 2147483647 w 477"/>
              <a:gd name="T51" fmla="*/ 2147483647 h 2602"/>
              <a:gd name="T52" fmla="*/ 2147483647 w 477"/>
              <a:gd name="T53" fmla="*/ 2147483647 h 2602"/>
              <a:gd name="T54" fmla="*/ 2147483647 w 477"/>
              <a:gd name="T55" fmla="*/ 2147483647 h 2602"/>
              <a:gd name="T56" fmla="*/ 2147483647 w 477"/>
              <a:gd name="T57" fmla="*/ 2147483647 h 2602"/>
              <a:gd name="T58" fmla="*/ 2147483647 w 477"/>
              <a:gd name="T59" fmla="*/ 2147483647 h 2602"/>
              <a:gd name="T60" fmla="*/ 2147483647 w 477"/>
              <a:gd name="T61" fmla="*/ 2147483647 h 2602"/>
              <a:gd name="T62" fmla="*/ 2147483647 w 477"/>
              <a:gd name="T63" fmla="*/ 2147483647 h 2602"/>
              <a:gd name="T64" fmla="*/ 2147483647 w 477"/>
              <a:gd name="T65" fmla="*/ 2147483647 h 2602"/>
              <a:gd name="T66" fmla="*/ 2147483647 w 477"/>
              <a:gd name="T67" fmla="*/ 2147483647 h 2602"/>
              <a:gd name="T68" fmla="*/ 2147483647 w 477"/>
              <a:gd name="T69" fmla="*/ 2147483647 h 2602"/>
              <a:gd name="T70" fmla="*/ 2147483647 w 477"/>
              <a:gd name="T71" fmla="*/ 2147483647 h 2602"/>
              <a:gd name="T72" fmla="*/ 2147483647 w 477"/>
              <a:gd name="T73" fmla="*/ 2147483647 h 2602"/>
              <a:gd name="T74" fmla="*/ 2147483647 w 477"/>
              <a:gd name="T75" fmla="*/ 2147483647 h 2602"/>
              <a:gd name="T76" fmla="*/ 2147483647 w 477"/>
              <a:gd name="T77" fmla="*/ 2147483647 h 2602"/>
              <a:gd name="T78" fmla="*/ 2147483647 w 477"/>
              <a:gd name="T79" fmla="*/ 2147483647 h 2602"/>
              <a:gd name="T80" fmla="*/ 2147483647 w 477"/>
              <a:gd name="T81" fmla="*/ 2147483647 h 2602"/>
              <a:gd name="T82" fmla="*/ 2147483647 w 477"/>
              <a:gd name="T83" fmla="*/ 2147483647 h 2602"/>
              <a:gd name="T84" fmla="*/ 2147483647 w 477"/>
              <a:gd name="T85" fmla="*/ 2147483647 h 2602"/>
              <a:gd name="T86" fmla="*/ 2147483647 w 477"/>
              <a:gd name="T87" fmla="*/ 2147483647 h 2602"/>
              <a:gd name="T88" fmla="*/ 2147483647 w 477"/>
              <a:gd name="T89" fmla="*/ 2147483647 h 2602"/>
              <a:gd name="T90" fmla="*/ 2147483647 w 477"/>
              <a:gd name="T91" fmla="*/ 2147483647 h 2602"/>
              <a:gd name="T92" fmla="*/ 2147483647 w 477"/>
              <a:gd name="T93" fmla="*/ 2147483647 h 2602"/>
              <a:gd name="T94" fmla="*/ 2147483647 w 477"/>
              <a:gd name="T95" fmla="*/ 2147483647 h 2602"/>
              <a:gd name="T96" fmla="*/ 2147483647 w 477"/>
              <a:gd name="T97" fmla="*/ 2147483647 h 2602"/>
              <a:gd name="T98" fmla="*/ 2147483647 w 477"/>
              <a:gd name="T99" fmla="*/ 2147483647 h 2602"/>
              <a:gd name="T100" fmla="*/ 2147483647 w 477"/>
              <a:gd name="T101" fmla="*/ 2147483647 h 2602"/>
              <a:gd name="T102" fmla="*/ 2147483647 w 477"/>
              <a:gd name="T103" fmla="*/ 2147483647 h 2602"/>
              <a:gd name="T104" fmla="*/ 2147483647 w 477"/>
              <a:gd name="T105" fmla="*/ 2147483647 h 2602"/>
              <a:gd name="T106" fmla="*/ 2147483647 w 477"/>
              <a:gd name="T107" fmla="*/ 2147483647 h 2602"/>
              <a:gd name="T108" fmla="*/ 2147483647 w 477"/>
              <a:gd name="T109" fmla="*/ 2147483647 h 2602"/>
              <a:gd name="T110" fmla="*/ 2147483647 w 477"/>
              <a:gd name="T111" fmla="*/ 0 h 260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77"/>
              <a:gd name="T169" fmla="*/ 0 h 2602"/>
              <a:gd name="T170" fmla="*/ 477 w 477"/>
              <a:gd name="T171" fmla="*/ 2602 h 260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77" h="2602">
                <a:moveTo>
                  <a:pt x="337" y="0"/>
                </a:moveTo>
                <a:lnTo>
                  <a:pt x="338" y="0"/>
                </a:lnTo>
                <a:lnTo>
                  <a:pt x="350" y="13"/>
                </a:lnTo>
                <a:lnTo>
                  <a:pt x="353" y="17"/>
                </a:lnTo>
                <a:lnTo>
                  <a:pt x="361" y="27"/>
                </a:lnTo>
                <a:lnTo>
                  <a:pt x="369" y="78"/>
                </a:lnTo>
                <a:lnTo>
                  <a:pt x="394" y="102"/>
                </a:lnTo>
                <a:lnTo>
                  <a:pt x="395" y="112"/>
                </a:lnTo>
                <a:lnTo>
                  <a:pt x="392" y="117"/>
                </a:lnTo>
                <a:lnTo>
                  <a:pt x="390" y="124"/>
                </a:lnTo>
                <a:lnTo>
                  <a:pt x="394" y="130"/>
                </a:lnTo>
                <a:lnTo>
                  <a:pt x="394" y="133"/>
                </a:lnTo>
                <a:lnTo>
                  <a:pt x="392" y="135"/>
                </a:lnTo>
                <a:lnTo>
                  <a:pt x="384" y="139"/>
                </a:lnTo>
                <a:lnTo>
                  <a:pt x="383" y="140"/>
                </a:lnTo>
                <a:lnTo>
                  <a:pt x="380" y="159"/>
                </a:lnTo>
                <a:lnTo>
                  <a:pt x="388" y="163"/>
                </a:lnTo>
                <a:lnTo>
                  <a:pt x="392" y="167"/>
                </a:lnTo>
                <a:lnTo>
                  <a:pt x="392" y="183"/>
                </a:lnTo>
                <a:lnTo>
                  <a:pt x="394" y="187"/>
                </a:lnTo>
                <a:lnTo>
                  <a:pt x="407" y="196"/>
                </a:lnTo>
                <a:lnTo>
                  <a:pt x="411" y="223"/>
                </a:lnTo>
                <a:lnTo>
                  <a:pt x="416" y="233"/>
                </a:lnTo>
                <a:lnTo>
                  <a:pt x="428" y="315"/>
                </a:lnTo>
                <a:lnTo>
                  <a:pt x="436" y="319"/>
                </a:lnTo>
                <a:lnTo>
                  <a:pt x="455" y="319"/>
                </a:lnTo>
                <a:lnTo>
                  <a:pt x="460" y="317"/>
                </a:lnTo>
                <a:lnTo>
                  <a:pt x="472" y="317"/>
                </a:lnTo>
                <a:lnTo>
                  <a:pt x="472" y="319"/>
                </a:lnTo>
                <a:lnTo>
                  <a:pt x="473" y="319"/>
                </a:lnTo>
                <a:lnTo>
                  <a:pt x="473" y="322"/>
                </a:lnTo>
                <a:lnTo>
                  <a:pt x="477" y="327"/>
                </a:lnTo>
                <a:lnTo>
                  <a:pt x="468" y="388"/>
                </a:lnTo>
                <a:lnTo>
                  <a:pt x="400" y="418"/>
                </a:lnTo>
                <a:lnTo>
                  <a:pt x="400" y="453"/>
                </a:lnTo>
                <a:lnTo>
                  <a:pt x="395" y="460"/>
                </a:lnTo>
                <a:lnTo>
                  <a:pt x="394" y="463"/>
                </a:lnTo>
                <a:lnTo>
                  <a:pt x="407" y="563"/>
                </a:lnTo>
                <a:lnTo>
                  <a:pt x="407" y="566"/>
                </a:lnTo>
                <a:lnTo>
                  <a:pt x="392" y="573"/>
                </a:lnTo>
                <a:lnTo>
                  <a:pt x="373" y="591"/>
                </a:lnTo>
                <a:lnTo>
                  <a:pt x="365" y="616"/>
                </a:lnTo>
                <a:lnTo>
                  <a:pt x="340" y="646"/>
                </a:lnTo>
                <a:lnTo>
                  <a:pt x="314" y="783"/>
                </a:lnTo>
                <a:lnTo>
                  <a:pt x="310" y="787"/>
                </a:lnTo>
                <a:lnTo>
                  <a:pt x="308" y="797"/>
                </a:lnTo>
                <a:lnTo>
                  <a:pt x="303" y="803"/>
                </a:lnTo>
                <a:lnTo>
                  <a:pt x="291" y="834"/>
                </a:lnTo>
                <a:lnTo>
                  <a:pt x="289" y="835"/>
                </a:lnTo>
                <a:lnTo>
                  <a:pt x="284" y="877"/>
                </a:lnTo>
                <a:lnTo>
                  <a:pt x="293" y="887"/>
                </a:lnTo>
                <a:lnTo>
                  <a:pt x="293" y="917"/>
                </a:lnTo>
                <a:lnTo>
                  <a:pt x="306" y="951"/>
                </a:lnTo>
                <a:lnTo>
                  <a:pt x="306" y="973"/>
                </a:lnTo>
                <a:lnTo>
                  <a:pt x="313" y="982"/>
                </a:lnTo>
                <a:lnTo>
                  <a:pt x="320" y="1041"/>
                </a:lnTo>
                <a:lnTo>
                  <a:pt x="301" y="1074"/>
                </a:lnTo>
                <a:lnTo>
                  <a:pt x="295" y="1105"/>
                </a:lnTo>
                <a:lnTo>
                  <a:pt x="294" y="1108"/>
                </a:lnTo>
                <a:lnTo>
                  <a:pt x="284" y="1117"/>
                </a:lnTo>
                <a:lnTo>
                  <a:pt x="287" y="1174"/>
                </a:lnTo>
                <a:lnTo>
                  <a:pt x="277" y="1180"/>
                </a:lnTo>
                <a:lnTo>
                  <a:pt x="275" y="1183"/>
                </a:lnTo>
                <a:lnTo>
                  <a:pt x="273" y="1191"/>
                </a:lnTo>
                <a:lnTo>
                  <a:pt x="271" y="1193"/>
                </a:lnTo>
                <a:lnTo>
                  <a:pt x="265" y="1193"/>
                </a:lnTo>
                <a:lnTo>
                  <a:pt x="261" y="1196"/>
                </a:lnTo>
                <a:lnTo>
                  <a:pt x="254" y="1205"/>
                </a:lnTo>
                <a:lnTo>
                  <a:pt x="251" y="1325"/>
                </a:lnTo>
                <a:lnTo>
                  <a:pt x="254" y="1338"/>
                </a:lnTo>
                <a:lnTo>
                  <a:pt x="254" y="1351"/>
                </a:lnTo>
                <a:lnTo>
                  <a:pt x="252" y="1361"/>
                </a:lnTo>
                <a:lnTo>
                  <a:pt x="238" y="1375"/>
                </a:lnTo>
                <a:lnTo>
                  <a:pt x="204" y="1553"/>
                </a:lnTo>
                <a:lnTo>
                  <a:pt x="207" y="1568"/>
                </a:lnTo>
                <a:lnTo>
                  <a:pt x="215" y="1575"/>
                </a:lnTo>
                <a:lnTo>
                  <a:pt x="218" y="1580"/>
                </a:lnTo>
                <a:lnTo>
                  <a:pt x="216" y="1597"/>
                </a:lnTo>
                <a:lnTo>
                  <a:pt x="202" y="1620"/>
                </a:lnTo>
                <a:lnTo>
                  <a:pt x="196" y="1678"/>
                </a:lnTo>
                <a:lnTo>
                  <a:pt x="200" y="1685"/>
                </a:lnTo>
                <a:lnTo>
                  <a:pt x="204" y="1688"/>
                </a:lnTo>
                <a:lnTo>
                  <a:pt x="204" y="1725"/>
                </a:lnTo>
                <a:lnTo>
                  <a:pt x="210" y="1735"/>
                </a:lnTo>
                <a:lnTo>
                  <a:pt x="213" y="1751"/>
                </a:lnTo>
                <a:lnTo>
                  <a:pt x="207" y="1781"/>
                </a:lnTo>
                <a:lnTo>
                  <a:pt x="209" y="1786"/>
                </a:lnTo>
                <a:lnTo>
                  <a:pt x="216" y="1786"/>
                </a:lnTo>
                <a:lnTo>
                  <a:pt x="230" y="1791"/>
                </a:lnTo>
                <a:lnTo>
                  <a:pt x="238" y="1799"/>
                </a:lnTo>
                <a:lnTo>
                  <a:pt x="239" y="1809"/>
                </a:lnTo>
                <a:lnTo>
                  <a:pt x="237" y="1818"/>
                </a:lnTo>
                <a:lnTo>
                  <a:pt x="207" y="1817"/>
                </a:lnTo>
                <a:lnTo>
                  <a:pt x="204" y="1818"/>
                </a:lnTo>
                <a:lnTo>
                  <a:pt x="207" y="1829"/>
                </a:lnTo>
                <a:lnTo>
                  <a:pt x="220" y="1834"/>
                </a:lnTo>
                <a:lnTo>
                  <a:pt x="232" y="1847"/>
                </a:lnTo>
                <a:lnTo>
                  <a:pt x="232" y="1857"/>
                </a:lnTo>
                <a:lnTo>
                  <a:pt x="223" y="1868"/>
                </a:lnTo>
                <a:lnTo>
                  <a:pt x="219" y="1969"/>
                </a:lnTo>
                <a:lnTo>
                  <a:pt x="177" y="2059"/>
                </a:lnTo>
                <a:lnTo>
                  <a:pt x="176" y="2075"/>
                </a:lnTo>
                <a:lnTo>
                  <a:pt x="177" y="2075"/>
                </a:lnTo>
                <a:lnTo>
                  <a:pt x="177" y="2085"/>
                </a:lnTo>
                <a:lnTo>
                  <a:pt x="179" y="2090"/>
                </a:lnTo>
                <a:lnTo>
                  <a:pt x="182" y="2101"/>
                </a:lnTo>
                <a:lnTo>
                  <a:pt x="181" y="2110"/>
                </a:lnTo>
                <a:lnTo>
                  <a:pt x="178" y="2113"/>
                </a:lnTo>
                <a:lnTo>
                  <a:pt x="168" y="2157"/>
                </a:lnTo>
                <a:lnTo>
                  <a:pt x="143" y="2199"/>
                </a:lnTo>
                <a:lnTo>
                  <a:pt x="138" y="2203"/>
                </a:lnTo>
                <a:lnTo>
                  <a:pt x="124" y="2302"/>
                </a:lnTo>
                <a:lnTo>
                  <a:pt x="125" y="2304"/>
                </a:lnTo>
                <a:lnTo>
                  <a:pt x="130" y="2326"/>
                </a:lnTo>
                <a:lnTo>
                  <a:pt x="134" y="2327"/>
                </a:lnTo>
                <a:lnTo>
                  <a:pt x="138" y="2323"/>
                </a:lnTo>
                <a:lnTo>
                  <a:pt x="141" y="2317"/>
                </a:lnTo>
                <a:lnTo>
                  <a:pt x="149" y="2312"/>
                </a:lnTo>
                <a:lnTo>
                  <a:pt x="169" y="2315"/>
                </a:lnTo>
                <a:lnTo>
                  <a:pt x="173" y="2308"/>
                </a:lnTo>
                <a:lnTo>
                  <a:pt x="174" y="2308"/>
                </a:lnTo>
                <a:lnTo>
                  <a:pt x="179" y="2310"/>
                </a:lnTo>
                <a:lnTo>
                  <a:pt x="181" y="2313"/>
                </a:lnTo>
                <a:lnTo>
                  <a:pt x="185" y="2411"/>
                </a:lnTo>
                <a:lnTo>
                  <a:pt x="196" y="2430"/>
                </a:lnTo>
                <a:lnTo>
                  <a:pt x="211" y="2435"/>
                </a:lnTo>
                <a:lnTo>
                  <a:pt x="268" y="2435"/>
                </a:lnTo>
                <a:lnTo>
                  <a:pt x="272" y="2438"/>
                </a:lnTo>
                <a:lnTo>
                  <a:pt x="327" y="2435"/>
                </a:lnTo>
                <a:lnTo>
                  <a:pt x="407" y="2459"/>
                </a:lnTo>
                <a:lnTo>
                  <a:pt x="407" y="2462"/>
                </a:lnTo>
                <a:lnTo>
                  <a:pt x="403" y="2463"/>
                </a:lnTo>
                <a:lnTo>
                  <a:pt x="380" y="2461"/>
                </a:lnTo>
                <a:lnTo>
                  <a:pt x="366" y="2453"/>
                </a:lnTo>
                <a:lnTo>
                  <a:pt x="359" y="2452"/>
                </a:lnTo>
                <a:lnTo>
                  <a:pt x="345" y="2458"/>
                </a:lnTo>
                <a:lnTo>
                  <a:pt x="337" y="2473"/>
                </a:lnTo>
                <a:lnTo>
                  <a:pt x="320" y="2477"/>
                </a:lnTo>
                <a:lnTo>
                  <a:pt x="299" y="2491"/>
                </a:lnTo>
                <a:lnTo>
                  <a:pt x="290" y="2494"/>
                </a:lnTo>
                <a:lnTo>
                  <a:pt x="284" y="2494"/>
                </a:lnTo>
                <a:lnTo>
                  <a:pt x="267" y="2500"/>
                </a:lnTo>
                <a:lnTo>
                  <a:pt x="257" y="2591"/>
                </a:lnTo>
                <a:lnTo>
                  <a:pt x="254" y="2598"/>
                </a:lnTo>
                <a:lnTo>
                  <a:pt x="251" y="2602"/>
                </a:lnTo>
                <a:lnTo>
                  <a:pt x="246" y="2602"/>
                </a:lnTo>
                <a:lnTo>
                  <a:pt x="230" y="2597"/>
                </a:lnTo>
                <a:lnTo>
                  <a:pt x="221" y="2595"/>
                </a:lnTo>
                <a:lnTo>
                  <a:pt x="201" y="2585"/>
                </a:lnTo>
                <a:lnTo>
                  <a:pt x="190" y="2575"/>
                </a:lnTo>
                <a:lnTo>
                  <a:pt x="185" y="2565"/>
                </a:lnTo>
                <a:lnTo>
                  <a:pt x="186" y="2555"/>
                </a:lnTo>
                <a:lnTo>
                  <a:pt x="195" y="2551"/>
                </a:lnTo>
                <a:lnTo>
                  <a:pt x="196" y="2557"/>
                </a:lnTo>
                <a:lnTo>
                  <a:pt x="196" y="2564"/>
                </a:lnTo>
                <a:lnTo>
                  <a:pt x="204" y="2560"/>
                </a:lnTo>
                <a:lnTo>
                  <a:pt x="207" y="2553"/>
                </a:lnTo>
                <a:lnTo>
                  <a:pt x="214" y="2547"/>
                </a:lnTo>
                <a:lnTo>
                  <a:pt x="226" y="2544"/>
                </a:lnTo>
                <a:lnTo>
                  <a:pt x="247" y="2531"/>
                </a:lnTo>
                <a:lnTo>
                  <a:pt x="253" y="2511"/>
                </a:lnTo>
                <a:lnTo>
                  <a:pt x="242" y="2504"/>
                </a:lnTo>
                <a:lnTo>
                  <a:pt x="229" y="2485"/>
                </a:lnTo>
                <a:lnTo>
                  <a:pt x="196" y="2480"/>
                </a:lnTo>
                <a:lnTo>
                  <a:pt x="182" y="2486"/>
                </a:lnTo>
                <a:lnTo>
                  <a:pt x="176" y="2491"/>
                </a:lnTo>
                <a:lnTo>
                  <a:pt x="176" y="2485"/>
                </a:lnTo>
                <a:lnTo>
                  <a:pt x="174" y="2480"/>
                </a:lnTo>
                <a:lnTo>
                  <a:pt x="159" y="2482"/>
                </a:lnTo>
                <a:lnTo>
                  <a:pt x="159" y="2476"/>
                </a:lnTo>
                <a:lnTo>
                  <a:pt x="162" y="2472"/>
                </a:lnTo>
                <a:lnTo>
                  <a:pt x="173" y="2464"/>
                </a:lnTo>
                <a:lnTo>
                  <a:pt x="177" y="2456"/>
                </a:lnTo>
                <a:lnTo>
                  <a:pt x="176" y="2443"/>
                </a:lnTo>
                <a:lnTo>
                  <a:pt x="166" y="2430"/>
                </a:lnTo>
                <a:lnTo>
                  <a:pt x="174" y="2426"/>
                </a:lnTo>
                <a:lnTo>
                  <a:pt x="173" y="2411"/>
                </a:lnTo>
                <a:lnTo>
                  <a:pt x="150" y="2387"/>
                </a:lnTo>
                <a:lnTo>
                  <a:pt x="139" y="2381"/>
                </a:lnTo>
                <a:lnTo>
                  <a:pt x="134" y="2381"/>
                </a:lnTo>
                <a:lnTo>
                  <a:pt x="166" y="2403"/>
                </a:lnTo>
                <a:lnTo>
                  <a:pt x="166" y="2411"/>
                </a:lnTo>
                <a:lnTo>
                  <a:pt x="159" y="2414"/>
                </a:lnTo>
                <a:lnTo>
                  <a:pt x="152" y="2410"/>
                </a:lnTo>
                <a:lnTo>
                  <a:pt x="143" y="2402"/>
                </a:lnTo>
                <a:lnTo>
                  <a:pt x="140" y="2403"/>
                </a:lnTo>
                <a:lnTo>
                  <a:pt x="146" y="2417"/>
                </a:lnTo>
                <a:lnTo>
                  <a:pt x="143" y="2426"/>
                </a:lnTo>
                <a:lnTo>
                  <a:pt x="138" y="2431"/>
                </a:lnTo>
                <a:lnTo>
                  <a:pt x="124" y="2395"/>
                </a:lnTo>
                <a:lnTo>
                  <a:pt x="130" y="2410"/>
                </a:lnTo>
                <a:lnTo>
                  <a:pt x="130" y="2437"/>
                </a:lnTo>
                <a:lnTo>
                  <a:pt x="124" y="2437"/>
                </a:lnTo>
                <a:lnTo>
                  <a:pt x="119" y="2434"/>
                </a:lnTo>
                <a:lnTo>
                  <a:pt x="115" y="2421"/>
                </a:lnTo>
                <a:lnTo>
                  <a:pt x="117" y="2396"/>
                </a:lnTo>
                <a:lnTo>
                  <a:pt x="110" y="2377"/>
                </a:lnTo>
                <a:lnTo>
                  <a:pt x="86" y="2350"/>
                </a:lnTo>
                <a:lnTo>
                  <a:pt x="82" y="2337"/>
                </a:lnTo>
                <a:lnTo>
                  <a:pt x="84" y="2330"/>
                </a:lnTo>
                <a:lnTo>
                  <a:pt x="96" y="2330"/>
                </a:lnTo>
                <a:lnTo>
                  <a:pt x="106" y="2326"/>
                </a:lnTo>
                <a:lnTo>
                  <a:pt x="106" y="2315"/>
                </a:lnTo>
                <a:lnTo>
                  <a:pt x="102" y="2312"/>
                </a:lnTo>
                <a:lnTo>
                  <a:pt x="98" y="2320"/>
                </a:lnTo>
                <a:lnTo>
                  <a:pt x="93" y="2320"/>
                </a:lnTo>
                <a:lnTo>
                  <a:pt x="88" y="2313"/>
                </a:lnTo>
                <a:lnTo>
                  <a:pt x="83" y="2303"/>
                </a:lnTo>
                <a:lnTo>
                  <a:pt x="86" y="2297"/>
                </a:lnTo>
                <a:lnTo>
                  <a:pt x="97" y="2301"/>
                </a:lnTo>
                <a:lnTo>
                  <a:pt x="89" y="2290"/>
                </a:lnTo>
                <a:lnTo>
                  <a:pt x="77" y="2288"/>
                </a:lnTo>
                <a:lnTo>
                  <a:pt x="70" y="2284"/>
                </a:lnTo>
                <a:lnTo>
                  <a:pt x="63" y="2276"/>
                </a:lnTo>
                <a:lnTo>
                  <a:pt x="58" y="2266"/>
                </a:lnTo>
                <a:lnTo>
                  <a:pt x="72" y="2251"/>
                </a:lnTo>
                <a:lnTo>
                  <a:pt x="73" y="2235"/>
                </a:lnTo>
                <a:lnTo>
                  <a:pt x="75" y="2231"/>
                </a:lnTo>
                <a:lnTo>
                  <a:pt x="75" y="2224"/>
                </a:lnTo>
                <a:lnTo>
                  <a:pt x="91" y="2214"/>
                </a:lnTo>
                <a:lnTo>
                  <a:pt x="97" y="2217"/>
                </a:lnTo>
                <a:lnTo>
                  <a:pt x="102" y="2217"/>
                </a:lnTo>
                <a:lnTo>
                  <a:pt x="102" y="2214"/>
                </a:lnTo>
                <a:lnTo>
                  <a:pt x="96" y="2210"/>
                </a:lnTo>
                <a:lnTo>
                  <a:pt x="93" y="2204"/>
                </a:lnTo>
                <a:lnTo>
                  <a:pt x="102" y="2175"/>
                </a:lnTo>
                <a:lnTo>
                  <a:pt x="97" y="2176"/>
                </a:lnTo>
                <a:lnTo>
                  <a:pt x="88" y="2185"/>
                </a:lnTo>
                <a:lnTo>
                  <a:pt x="80" y="2204"/>
                </a:lnTo>
                <a:lnTo>
                  <a:pt x="75" y="2202"/>
                </a:lnTo>
                <a:lnTo>
                  <a:pt x="73" y="2147"/>
                </a:lnTo>
                <a:lnTo>
                  <a:pt x="77" y="2142"/>
                </a:lnTo>
                <a:lnTo>
                  <a:pt x="80" y="2142"/>
                </a:lnTo>
                <a:lnTo>
                  <a:pt x="74" y="2134"/>
                </a:lnTo>
                <a:lnTo>
                  <a:pt x="77" y="2123"/>
                </a:lnTo>
                <a:lnTo>
                  <a:pt x="92" y="2122"/>
                </a:lnTo>
                <a:lnTo>
                  <a:pt x="103" y="2130"/>
                </a:lnTo>
                <a:lnTo>
                  <a:pt x="97" y="2110"/>
                </a:lnTo>
                <a:lnTo>
                  <a:pt x="93" y="2114"/>
                </a:lnTo>
                <a:lnTo>
                  <a:pt x="72" y="2119"/>
                </a:lnTo>
                <a:lnTo>
                  <a:pt x="68" y="2115"/>
                </a:lnTo>
                <a:lnTo>
                  <a:pt x="66" y="2106"/>
                </a:lnTo>
                <a:lnTo>
                  <a:pt x="61" y="2099"/>
                </a:lnTo>
                <a:lnTo>
                  <a:pt x="61" y="2077"/>
                </a:lnTo>
                <a:lnTo>
                  <a:pt x="70" y="2080"/>
                </a:lnTo>
                <a:lnTo>
                  <a:pt x="79" y="2100"/>
                </a:lnTo>
                <a:lnTo>
                  <a:pt x="78" y="2085"/>
                </a:lnTo>
                <a:lnTo>
                  <a:pt x="82" y="2081"/>
                </a:lnTo>
                <a:lnTo>
                  <a:pt x="103" y="2086"/>
                </a:lnTo>
                <a:lnTo>
                  <a:pt x="120" y="2097"/>
                </a:lnTo>
                <a:lnTo>
                  <a:pt x="126" y="2097"/>
                </a:lnTo>
                <a:lnTo>
                  <a:pt x="113" y="2090"/>
                </a:lnTo>
                <a:lnTo>
                  <a:pt x="101" y="2055"/>
                </a:lnTo>
                <a:lnTo>
                  <a:pt x="98" y="2062"/>
                </a:lnTo>
                <a:lnTo>
                  <a:pt x="86" y="2062"/>
                </a:lnTo>
                <a:lnTo>
                  <a:pt x="80" y="2055"/>
                </a:lnTo>
                <a:lnTo>
                  <a:pt x="80" y="2050"/>
                </a:lnTo>
                <a:lnTo>
                  <a:pt x="88" y="2044"/>
                </a:lnTo>
                <a:lnTo>
                  <a:pt x="66" y="2035"/>
                </a:lnTo>
                <a:lnTo>
                  <a:pt x="63" y="2031"/>
                </a:lnTo>
                <a:lnTo>
                  <a:pt x="68" y="2021"/>
                </a:lnTo>
                <a:lnTo>
                  <a:pt x="88" y="2012"/>
                </a:lnTo>
                <a:lnTo>
                  <a:pt x="80" y="2006"/>
                </a:lnTo>
                <a:lnTo>
                  <a:pt x="91" y="1996"/>
                </a:lnTo>
                <a:lnTo>
                  <a:pt x="88" y="1993"/>
                </a:lnTo>
                <a:lnTo>
                  <a:pt x="84" y="1986"/>
                </a:lnTo>
                <a:lnTo>
                  <a:pt x="70" y="1974"/>
                </a:lnTo>
                <a:lnTo>
                  <a:pt x="61" y="1974"/>
                </a:lnTo>
                <a:lnTo>
                  <a:pt x="56" y="1981"/>
                </a:lnTo>
                <a:lnTo>
                  <a:pt x="50" y="1982"/>
                </a:lnTo>
                <a:lnTo>
                  <a:pt x="36" y="1975"/>
                </a:lnTo>
                <a:lnTo>
                  <a:pt x="23" y="1963"/>
                </a:lnTo>
                <a:lnTo>
                  <a:pt x="9" y="1973"/>
                </a:lnTo>
                <a:lnTo>
                  <a:pt x="13" y="1977"/>
                </a:lnTo>
                <a:lnTo>
                  <a:pt x="16" y="1984"/>
                </a:lnTo>
                <a:lnTo>
                  <a:pt x="13" y="1993"/>
                </a:lnTo>
                <a:lnTo>
                  <a:pt x="3" y="1992"/>
                </a:lnTo>
                <a:lnTo>
                  <a:pt x="0" y="1982"/>
                </a:lnTo>
                <a:lnTo>
                  <a:pt x="6" y="1962"/>
                </a:lnTo>
                <a:lnTo>
                  <a:pt x="21" y="1949"/>
                </a:lnTo>
                <a:lnTo>
                  <a:pt x="30" y="1937"/>
                </a:lnTo>
                <a:lnTo>
                  <a:pt x="37" y="1936"/>
                </a:lnTo>
                <a:lnTo>
                  <a:pt x="47" y="1931"/>
                </a:lnTo>
                <a:lnTo>
                  <a:pt x="47" y="1923"/>
                </a:lnTo>
                <a:lnTo>
                  <a:pt x="44" y="1922"/>
                </a:lnTo>
                <a:lnTo>
                  <a:pt x="39" y="1923"/>
                </a:lnTo>
                <a:lnTo>
                  <a:pt x="35" y="1921"/>
                </a:lnTo>
                <a:lnTo>
                  <a:pt x="32" y="1917"/>
                </a:lnTo>
                <a:lnTo>
                  <a:pt x="31" y="1908"/>
                </a:lnTo>
                <a:lnTo>
                  <a:pt x="50" y="1904"/>
                </a:lnTo>
                <a:lnTo>
                  <a:pt x="58" y="1907"/>
                </a:lnTo>
                <a:lnTo>
                  <a:pt x="63" y="1911"/>
                </a:lnTo>
                <a:lnTo>
                  <a:pt x="70" y="1904"/>
                </a:lnTo>
                <a:lnTo>
                  <a:pt x="82" y="1912"/>
                </a:lnTo>
                <a:lnTo>
                  <a:pt x="80" y="1921"/>
                </a:lnTo>
                <a:lnTo>
                  <a:pt x="80" y="1926"/>
                </a:lnTo>
                <a:lnTo>
                  <a:pt x="86" y="1921"/>
                </a:lnTo>
                <a:lnTo>
                  <a:pt x="86" y="1928"/>
                </a:lnTo>
                <a:lnTo>
                  <a:pt x="78" y="1942"/>
                </a:lnTo>
                <a:lnTo>
                  <a:pt x="83" y="1950"/>
                </a:lnTo>
                <a:lnTo>
                  <a:pt x="89" y="1951"/>
                </a:lnTo>
                <a:lnTo>
                  <a:pt x="94" y="1941"/>
                </a:lnTo>
                <a:lnTo>
                  <a:pt x="99" y="1935"/>
                </a:lnTo>
                <a:lnTo>
                  <a:pt x="98" y="1959"/>
                </a:lnTo>
                <a:lnTo>
                  <a:pt x="103" y="1956"/>
                </a:lnTo>
                <a:lnTo>
                  <a:pt x="105" y="1949"/>
                </a:lnTo>
                <a:lnTo>
                  <a:pt x="116" y="1939"/>
                </a:lnTo>
                <a:lnTo>
                  <a:pt x="122" y="1935"/>
                </a:lnTo>
                <a:lnTo>
                  <a:pt x="122" y="1931"/>
                </a:lnTo>
                <a:lnTo>
                  <a:pt x="130" y="1911"/>
                </a:lnTo>
                <a:lnTo>
                  <a:pt x="130" y="1903"/>
                </a:lnTo>
                <a:lnTo>
                  <a:pt x="125" y="1907"/>
                </a:lnTo>
                <a:lnTo>
                  <a:pt x="112" y="1932"/>
                </a:lnTo>
                <a:lnTo>
                  <a:pt x="115" y="1907"/>
                </a:lnTo>
                <a:lnTo>
                  <a:pt x="117" y="1902"/>
                </a:lnTo>
                <a:lnTo>
                  <a:pt x="119" y="1901"/>
                </a:lnTo>
                <a:lnTo>
                  <a:pt x="133" y="1898"/>
                </a:lnTo>
                <a:lnTo>
                  <a:pt x="124" y="1895"/>
                </a:lnTo>
                <a:lnTo>
                  <a:pt x="124" y="1890"/>
                </a:lnTo>
                <a:lnTo>
                  <a:pt x="129" y="1885"/>
                </a:lnTo>
                <a:lnTo>
                  <a:pt x="136" y="1883"/>
                </a:lnTo>
                <a:lnTo>
                  <a:pt x="136" y="1878"/>
                </a:lnTo>
                <a:lnTo>
                  <a:pt x="129" y="1879"/>
                </a:lnTo>
                <a:lnTo>
                  <a:pt x="116" y="1885"/>
                </a:lnTo>
                <a:lnTo>
                  <a:pt x="117" y="1874"/>
                </a:lnTo>
                <a:lnTo>
                  <a:pt x="126" y="1864"/>
                </a:lnTo>
                <a:lnTo>
                  <a:pt x="131" y="1862"/>
                </a:lnTo>
                <a:lnTo>
                  <a:pt x="149" y="1875"/>
                </a:lnTo>
                <a:lnTo>
                  <a:pt x="155" y="1874"/>
                </a:lnTo>
                <a:lnTo>
                  <a:pt x="155" y="1866"/>
                </a:lnTo>
                <a:lnTo>
                  <a:pt x="148" y="1866"/>
                </a:lnTo>
                <a:lnTo>
                  <a:pt x="134" y="1857"/>
                </a:lnTo>
                <a:lnTo>
                  <a:pt x="125" y="1856"/>
                </a:lnTo>
                <a:lnTo>
                  <a:pt x="126" y="1838"/>
                </a:lnTo>
                <a:lnTo>
                  <a:pt x="131" y="1836"/>
                </a:lnTo>
                <a:lnTo>
                  <a:pt x="141" y="1837"/>
                </a:lnTo>
                <a:lnTo>
                  <a:pt x="150" y="1834"/>
                </a:lnTo>
                <a:lnTo>
                  <a:pt x="162" y="1823"/>
                </a:lnTo>
                <a:lnTo>
                  <a:pt x="163" y="1817"/>
                </a:lnTo>
                <a:lnTo>
                  <a:pt x="163" y="1798"/>
                </a:lnTo>
                <a:lnTo>
                  <a:pt x="159" y="1790"/>
                </a:lnTo>
                <a:lnTo>
                  <a:pt x="154" y="1789"/>
                </a:lnTo>
                <a:lnTo>
                  <a:pt x="141" y="1777"/>
                </a:lnTo>
                <a:lnTo>
                  <a:pt x="135" y="1774"/>
                </a:lnTo>
                <a:lnTo>
                  <a:pt x="131" y="1770"/>
                </a:lnTo>
                <a:lnTo>
                  <a:pt x="131" y="1768"/>
                </a:lnTo>
                <a:lnTo>
                  <a:pt x="133" y="1768"/>
                </a:lnTo>
                <a:lnTo>
                  <a:pt x="134" y="1765"/>
                </a:lnTo>
                <a:lnTo>
                  <a:pt x="140" y="1760"/>
                </a:lnTo>
                <a:lnTo>
                  <a:pt x="146" y="1744"/>
                </a:lnTo>
                <a:lnTo>
                  <a:pt x="152" y="1738"/>
                </a:lnTo>
                <a:lnTo>
                  <a:pt x="149" y="1733"/>
                </a:lnTo>
                <a:lnTo>
                  <a:pt x="152" y="1727"/>
                </a:lnTo>
                <a:lnTo>
                  <a:pt x="145" y="1721"/>
                </a:lnTo>
                <a:lnTo>
                  <a:pt x="144" y="1714"/>
                </a:lnTo>
                <a:lnTo>
                  <a:pt x="145" y="1707"/>
                </a:lnTo>
                <a:lnTo>
                  <a:pt x="148" y="1702"/>
                </a:lnTo>
                <a:lnTo>
                  <a:pt x="154" y="1697"/>
                </a:lnTo>
                <a:lnTo>
                  <a:pt x="159" y="1678"/>
                </a:lnTo>
                <a:lnTo>
                  <a:pt x="157" y="1657"/>
                </a:lnTo>
                <a:lnTo>
                  <a:pt x="164" y="1647"/>
                </a:lnTo>
                <a:lnTo>
                  <a:pt x="172" y="1648"/>
                </a:lnTo>
                <a:lnTo>
                  <a:pt x="166" y="1641"/>
                </a:lnTo>
                <a:lnTo>
                  <a:pt x="160" y="1631"/>
                </a:lnTo>
                <a:lnTo>
                  <a:pt x="166" y="1622"/>
                </a:lnTo>
                <a:lnTo>
                  <a:pt x="173" y="1624"/>
                </a:lnTo>
                <a:lnTo>
                  <a:pt x="178" y="1639"/>
                </a:lnTo>
                <a:lnTo>
                  <a:pt x="176" y="1605"/>
                </a:lnTo>
                <a:lnTo>
                  <a:pt x="168" y="1605"/>
                </a:lnTo>
                <a:lnTo>
                  <a:pt x="159" y="1601"/>
                </a:lnTo>
                <a:lnTo>
                  <a:pt x="162" y="1591"/>
                </a:lnTo>
                <a:lnTo>
                  <a:pt x="172" y="1584"/>
                </a:lnTo>
                <a:lnTo>
                  <a:pt x="178" y="1583"/>
                </a:lnTo>
                <a:lnTo>
                  <a:pt x="185" y="1577"/>
                </a:lnTo>
                <a:lnTo>
                  <a:pt x="185" y="1575"/>
                </a:lnTo>
                <a:lnTo>
                  <a:pt x="174" y="1579"/>
                </a:lnTo>
                <a:lnTo>
                  <a:pt x="169" y="1579"/>
                </a:lnTo>
                <a:lnTo>
                  <a:pt x="163" y="1575"/>
                </a:lnTo>
                <a:lnTo>
                  <a:pt x="157" y="1568"/>
                </a:lnTo>
                <a:lnTo>
                  <a:pt x="146" y="1567"/>
                </a:lnTo>
                <a:lnTo>
                  <a:pt x="140" y="1570"/>
                </a:lnTo>
                <a:lnTo>
                  <a:pt x="139" y="1578"/>
                </a:lnTo>
                <a:lnTo>
                  <a:pt x="135" y="1583"/>
                </a:lnTo>
                <a:lnTo>
                  <a:pt x="121" y="1586"/>
                </a:lnTo>
                <a:lnTo>
                  <a:pt x="107" y="1580"/>
                </a:lnTo>
                <a:lnTo>
                  <a:pt x="108" y="1574"/>
                </a:lnTo>
                <a:lnTo>
                  <a:pt x="106" y="1568"/>
                </a:lnTo>
                <a:lnTo>
                  <a:pt x="101" y="1565"/>
                </a:lnTo>
                <a:lnTo>
                  <a:pt x="97" y="1558"/>
                </a:lnTo>
                <a:lnTo>
                  <a:pt x="99" y="1507"/>
                </a:lnTo>
                <a:lnTo>
                  <a:pt x="105" y="1494"/>
                </a:lnTo>
                <a:lnTo>
                  <a:pt x="106" y="1446"/>
                </a:lnTo>
                <a:lnTo>
                  <a:pt x="116" y="1441"/>
                </a:lnTo>
                <a:lnTo>
                  <a:pt x="117" y="1434"/>
                </a:lnTo>
                <a:lnTo>
                  <a:pt x="122" y="1428"/>
                </a:lnTo>
                <a:lnTo>
                  <a:pt x="126" y="1417"/>
                </a:lnTo>
                <a:lnTo>
                  <a:pt x="120" y="1367"/>
                </a:lnTo>
                <a:lnTo>
                  <a:pt x="112" y="1349"/>
                </a:lnTo>
                <a:lnTo>
                  <a:pt x="112" y="1347"/>
                </a:lnTo>
                <a:lnTo>
                  <a:pt x="113" y="1347"/>
                </a:lnTo>
                <a:lnTo>
                  <a:pt x="116" y="1321"/>
                </a:lnTo>
                <a:lnTo>
                  <a:pt x="108" y="1295"/>
                </a:lnTo>
                <a:lnTo>
                  <a:pt x="110" y="1259"/>
                </a:lnTo>
                <a:lnTo>
                  <a:pt x="117" y="1249"/>
                </a:lnTo>
                <a:lnTo>
                  <a:pt x="126" y="1253"/>
                </a:lnTo>
                <a:lnTo>
                  <a:pt x="135" y="1249"/>
                </a:lnTo>
                <a:lnTo>
                  <a:pt x="134" y="1215"/>
                </a:lnTo>
                <a:lnTo>
                  <a:pt x="139" y="1212"/>
                </a:lnTo>
                <a:lnTo>
                  <a:pt x="143" y="1216"/>
                </a:lnTo>
                <a:lnTo>
                  <a:pt x="146" y="1212"/>
                </a:lnTo>
                <a:lnTo>
                  <a:pt x="201" y="1066"/>
                </a:lnTo>
                <a:lnTo>
                  <a:pt x="201" y="1053"/>
                </a:lnTo>
                <a:lnTo>
                  <a:pt x="202" y="1052"/>
                </a:lnTo>
                <a:lnTo>
                  <a:pt x="210" y="1023"/>
                </a:lnTo>
                <a:lnTo>
                  <a:pt x="218" y="1013"/>
                </a:lnTo>
                <a:lnTo>
                  <a:pt x="218" y="976"/>
                </a:lnTo>
                <a:lnTo>
                  <a:pt x="228" y="954"/>
                </a:lnTo>
                <a:lnTo>
                  <a:pt x="219" y="784"/>
                </a:lnTo>
                <a:lnTo>
                  <a:pt x="230" y="777"/>
                </a:lnTo>
                <a:lnTo>
                  <a:pt x="235" y="757"/>
                </a:lnTo>
                <a:lnTo>
                  <a:pt x="224" y="713"/>
                </a:lnTo>
                <a:lnTo>
                  <a:pt x="224" y="703"/>
                </a:lnTo>
                <a:lnTo>
                  <a:pt x="238" y="681"/>
                </a:lnTo>
                <a:lnTo>
                  <a:pt x="251" y="622"/>
                </a:lnTo>
                <a:lnTo>
                  <a:pt x="258" y="608"/>
                </a:lnTo>
                <a:lnTo>
                  <a:pt x="258" y="586"/>
                </a:lnTo>
                <a:lnTo>
                  <a:pt x="266" y="577"/>
                </a:lnTo>
                <a:lnTo>
                  <a:pt x="273" y="525"/>
                </a:lnTo>
                <a:lnTo>
                  <a:pt x="270" y="496"/>
                </a:lnTo>
                <a:lnTo>
                  <a:pt x="277" y="479"/>
                </a:lnTo>
                <a:lnTo>
                  <a:pt x="284" y="473"/>
                </a:lnTo>
                <a:lnTo>
                  <a:pt x="286" y="360"/>
                </a:lnTo>
                <a:lnTo>
                  <a:pt x="280" y="352"/>
                </a:lnTo>
                <a:lnTo>
                  <a:pt x="282" y="332"/>
                </a:lnTo>
                <a:lnTo>
                  <a:pt x="289" y="326"/>
                </a:lnTo>
                <a:lnTo>
                  <a:pt x="293" y="326"/>
                </a:lnTo>
                <a:lnTo>
                  <a:pt x="295" y="318"/>
                </a:lnTo>
                <a:lnTo>
                  <a:pt x="306" y="230"/>
                </a:lnTo>
                <a:lnTo>
                  <a:pt x="282" y="39"/>
                </a:lnTo>
                <a:lnTo>
                  <a:pt x="293" y="30"/>
                </a:lnTo>
                <a:lnTo>
                  <a:pt x="295" y="30"/>
                </a:lnTo>
                <a:lnTo>
                  <a:pt x="313" y="28"/>
                </a:lnTo>
                <a:lnTo>
                  <a:pt x="320" y="26"/>
                </a:lnTo>
                <a:lnTo>
                  <a:pt x="322" y="25"/>
                </a:lnTo>
                <a:lnTo>
                  <a:pt x="323" y="16"/>
                </a:lnTo>
                <a:lnTo>
                  <a:pt x="329" y="6"/>
                </a:lnTo>
                <a:lnTo>
                  <a:pt x="333" y="2"/>
                </a:lnTo>
                <a:lnTo>
                  <a:pt x="337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1" name="Freeform 239"/>
          <p:cNvSpPr>
            <a:spLocks/>
          </p:cNvSpPr>
          <p:nvPr/>
        </p:nvSpPr>
        <p:spPr bwMode="auto">
          <a:xfrm>
            <a:off x="2935288" y="5614988"/>
            <a:ext cx="63500" cy="96837"/>
          </a:xfrm>
          <a:custGeom>
            <a:avLst/>
            <a:gdLst>
              <a:gd name="T0" fmla="*/ 2147483647 w 156"/>
              <a:gd name="T1" fmla="*/ 2147483647 h 241"/>
              <a:gd name="T2" fmla="*/ 2147483647 w 156"/>
              <a:gd name="T3" fmla="*/ 2147483647 h 241"/>
              <a:gd name="T4" fmla="*/ 2147483647 w 156"/>
              <a:gd name="T5" fmla="*/ 2147483647 h 241"/>
              <a:gd name="T6" fmla="*/ 2147483647 w 156"/>
              <a:gd name="T7" fmla="*/ 2147483647 h 241"/>
              <a:gd name="T8" fmla="*/ 2147483647 w 156"/>
              <a:gd name="T9" fmla="*/ 2147483647 h 241"/>
              <a:gd name="T10" fmla="*/ 2147483647 w 156"/>
              <a:gd name="T11" fmla="*/ 2147483647 h 241"/>
              <a:gd name="T12" fmla="*/ 2147483647 w 156"/>
              <a:gd name="T13" fmla="*/ 2147483647 h 241"/>
              <a:gd name="T14" fmla="*/ 2147483647 w 156"/>
              <a:gd name="T15" fmla="*/ 2147483647 h 241"/>
              <a:gd name="T16" fmla="*/ 2147483647 w 156"/>
              <a:gd name="T17" fmla="*/ 2147483647 h 241"/>
              <a:gd name="T18" fmla="*/ 2147483647 w 156"/>
              <a:gd name="T19" fmla="*/ 2147483647 h 241"/>
              <a:gd name="T20" fmla="*/ 2147483647 w 156"/>
              <a:gd name="T21" fmla="*/ 2147483647 h 241"/>
              <a:gd name="T22" fmla="*/ 2147483647 w 156"/>
              <a:gd name="T23" fmla="*/ 2147483647 h 241"/>
              <a:gd name="T24" fmla="*/ 2147483647 w 156"/>
              <a:gd name="T25" fmla="*/ 2147483647 h 241"/>
              <a:gd name="T26" fmla="*/ 2147483647 w 156"/>
              <a:gd name="T27" fmla="*/ 2147483647 h 241"/>
              <a:gd name="T28" fmla="*/ 2147483647 w 156"/>
              <a:gd name="T29" fmla="*/ 2147483647 h 241"/>
              <a:gd name="T30" fmla="*/ 2147483647 w 156"/>
              <a:gd name="T31" fmla="*/ 2147483647 h 241"/>
              <a:gd name="T32" fmla="*/ 2147483647 w 156"/>
              <a:gd name="T33" fmla="*/ 2147483647 h 241"/>
              <a:gd name="T34" fmla="*/ 2147483647 w 156"/>
              <a:gd name="T35" fmla="*/ 2147483647 h 241"/>
              <a:gd name="T36" fmla="*/ 2147483647 w 156"/>
              <a:gd name="T37" fmla="*/ 2147483647 h 241"/>
              <a:gd name="T38" fmla="*/ 2147483647 w 156"/>
              <a:gd name="T39" fmla="*/ 2147483647 h 241"/>
              <a:gd name="T40" fmla="*/ 2147483647 w 156"/>
              <a:gd name="T41" fmla="*/ 2147483647 h 241"/>
              <a:gd name="T42" fmla="*/ 2147483647 w 156"/>
              <a:gd name="T43" fmla="*/ 2147483647 h 241"/>
              <a:gd name="T44" fmla="*/ 2147483647 w 156"/>
              <a:gd name="T45" fmla="*/ 2147483647 h 241"/>
              <a:gd name="T46" fmla="*/ 2147483647 w 156"/>
              <a:gd name="T47" fmla="*/ 2147483647 h 241"/>
              <a:gd name="T48" fmla="*/ 2147483647 w 156"/>
              <a:gd name="T49" fmla="*/ 2147483647 h 241"/>
              <a:gd name="T50" fmla="*/ 2147483647 w 156"/>
              <a:gd name="T51" fmla="*/ 2147483647 h 241"/>
              <a:gd name="T52" fmla="*/ 2147483647 w 156"/>
              <a:gd name="T53" fmla="*/ 2147483647 h 241"/>
              <a:gd name="T54" fmla="*/ 2147483647 w 156"/>
              <a:gd name="T55" fmla="*/ 2147483647 h 241"/>
              <a:gd name="T56" fmla="*/ 2147483647 w 156"/>
              <a:gd name="T57" fmla="*/ 2147483647 h 241"/>
              <a:gd name="T58" fmla="*/ 2147483647 w 156"/>
              <a:gd name="T59" fmla="*/ 2147483647 h 241"/>
              <a:gd name="T60" fmla="*/ 2147483647 w 156"/>
              <a:gd name="T61" fmla="*/ 2147483647 h 241"/>
              <a:gd name="T62" fmla="*/ 2147483647 w 156"/>
              <a:gd name="T63" fmla="*/ 2147483647 h 241"/>
              <a:gd name="T64" fmla="*/ 2147483647 w 156"/>
              <a:gd name="T65" fmla="*/ 2147483647 h 241"/>
              <a:gd name="T66" fmla="*/ 2147483647 w 156"/>
              <a:gd name="T67" fmla="*/ 2147483647 h 241"/>
              <a:gd name="T68" fmla="*/ 2147483647 w 156"/>
              <a:gd name="T69" fmla="*/ 2147483647 h 241"/>
              <a:gd name="T70" fmla="*/ 2147483647 w 156"/>
              <a:gd name="T71" fmla="*/ 2147483647 h 241"/>
              <a:gd name="T72" fmla="*/ 2147483647 w 156"/>
              <a:gd name="T73" fmla="*/ 0 h 241"/>
              <a:gd name="T74" fmla="*/ 2147483647 w 156"/>
              <a:gd name="T75" fmla="*/ 2147483647 h 241"/>
              <a:gd name="T76" fmla="*/ 2147483647 w 156"/>
              <a:gd name="T77" fmla="*/ 2147483647 h 241"/>
              <a:gd name="T78" fmla="*/ 2147483647 w 156"/>
              <a:gd name="T79" fmla="*/ 2147483647 h 24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56"/>
              <a:gd name="T121" fmla="*/ 0 h 241"/>
              <a:gd name="T122" fmla="*/ 156 w 156"/>
              <a:gd name="T123" fmla="*/ 241 h 24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56" h="241">
                <a:moveTo>
                  <a:pt x="156" y="231"/>
                </a:moveTo>
                <a:lnTo>
                  <a:pt x="145" y="230"/>
                </a:lnTo>
                <a:lnTo>
                  <a:pt x="147" y="236"/>
                </a:lnTo>
                <a:lnTo>
                  <a:pt x="138" y="236"/>
                </a:lnTo>
                <a:lnTo>
                  <a:pt x="132" y="241"/>
                </a:lnTo>
                <a:lnTo>
                  <a:pt x="118" y="230"/>
                </a:lnTo>
                <a:lnTo>
                  <a:pt x="79" y="227"/>
                </a:lnTo>
                <a:lnTo>
                  <a:pt x="76" y="230"/>
                </a:lnTo>
                <a:lnTo>
                  <a:pt x="62" y="230"/>
                </a:lnTo>
                <a:lnTo>
                  <a:pt x="42" y="222"/>
                </a:lnTo>
                <a:lnTo>
                  <a:pt x="35" y="226"/>
                </a:lnTo>
                <a:lnTo>
                  <a:pt x="27" y="224"/>
                </a:lnTo>
                <a:lnTo>
                  <a:pt x="30" y="221"/>
                </a:lnTo>
                <a:lnTo>
                  <a:pt x="30" y="217"/>
                </a:lnTo>
                <a:lnTo>
                  <a:pt x="23" y="217"/>
                </a:lnTo>
                <a:lnTo>
                  <a:pt x="24" y="215"/>
                </a:lnTo>
                <a:lnTo>
                  <a:pt x="30" y="210"/>
                </a:lnTo>
                <a:lnTo>
                  <a:pt x="15" y="207"/>
                </a:lnTo>
                <a:lnTo>
                  <a:pt x="13" y="210"/>
                </a:lnTo>
                <a:lnTo>
                  <a:pt x="2" y="210"/>
                </a:lnTo>
                <a:lnTo>
                  <a:pt x="4" y="207"/>
                </a:lnTo>
                <a:lnTo>
                  <a:pt x="4" y="199"/>
                </a:lnTo>
                <a:lnTo>
                  <a:pt x="0" y="194"/>
                </a:lnTo>
                <a:lnTo>
                  <a:pt x="15" y="191"/>
                </a:lnTo>
                <a:lnTo>
                  <a:pt x="15" y="186"/>
                </a:lnTo>
                <a:lnTo>
                  <a:pt x="24" y="186"/>
                </a:lnTo>
                <a:lnTo>
                  <a:pt x="29" y="180"/>
                </a:lnTo>
                <a:lnTo>
                  <a:pt x="34" y="182"/>
                </a:lnTo>
                <a:lnTo>
                  <a:pt x="37" y="180"/>
                </a:lnTo>
                <a:lnTo>
                  <a:pt x="34" y="172"/>
                </a:lnTo>
                <a:lnTo>
                  <a:pt x="23" y="164"/>
                </a:lnTo>
                <a:lnTo>
                  <a:pt x="23" y="155"/>
                </a:lnTo>
                <a:lnTo>
                  <a:pt x="60" y="182"/>
                </a:lnTo>
                <a:lnTo>
                  <a:pt x="66" y="189"/>
                </a:lnTo>
                <a:lnTo>
                  <a:pt x="68" y="186"/>
                </a:lnTo>
                <a:lnTo>
                  <a:pt x="75" y="183"/>
                </a:lnTo>
                <a:lnTo>
                  <a:pt x="66" y="180"/>
                </a:lnTo>
                <a:lnTo>
                  <a:pt x="65" y="175"/>
                </a:lnTo>
                <a:lnTo>
                  <a:pt x="70" y="169"/>
                </a:lnTo>
                <a:lnTo>
                  <a:pt x="82" y="183"/>
                </a:lnTo>
                <a:lnTo>
                  <a:pt x="85" y="172"/>
                </a:lnTo>
                <a:lnTo>
                  <a:pt x="94" y="174"/>
                </a:lnTo>
                <a:lnTo>
                  <a:pt x="102" y="186"/>
                </a:lnTo>
                <a:lnTo>
                  <a:pt x="104" y="180"/>
                </a:lnTo>
                <a:lnTo>
                  <a:pt x="113" y="180"/>
                </a:lnTo>
                <a:lnTo>
                  <a:pt x="110" y="172"/>
                </a:lnTo>
                <a:lnTo>
                  <a:pt x="76" y="160"/>
                </a:lnTo>
                <a:lnTo>
                  <a:pt x="74" y="155"/>
                </a:lnTo>
                <a:lnTo>
                  <a:pt x="68" y="123"/>
                </a:lnTo>
                <a:lnTo>
                  <a:pt x="72" y="116"/>
                </a:lnTo>
                <a:lnTo>
                  <a:pt x="81" y="116"/>
                </a:lnTo>
                <a:lnTo>
                  <a:pt x="85" y="111"/>
                </a:lnTo>
                <a:lnTo>
                  <a:pt x="112" y="103"/>
                </a:lnTo>
                <a:lnTo>
                  <a:pt x="114" y="90"/>
                </a:lnTo>
                <a:lnTo>
                  <a:pt x="110" y="83"/>
                </a:lnTo>
                <a:lnTo>
                  <a:pt x="102" y="80"/>
                </a:lnTo>
                <a:lnTo>
                  <a:pt x="89" y="83"/>
                </a:lnTo>
                <a:lnTo>
                  <a:pt x="67" y="92"/>
                </a:lnTo>
                <a:lnTo>
                  <a:pt x="53" y="83"/>
                </a:lnTo>
                <a:lnTo>
                  <a:pt x="49" y="75"/>
                </a:lnTo>
                <a:lnTo>
                  <a:pt x="52" y="51"/>
                </a:lnTo>
                <a:lnTo>
                  <a:pt x="56" y="48"/>
                </a:lnTo>
                <a:lnTo>
                  <a:pt x="61" y="53"/>
                </a:lnTo>
                <a:lnTo>
                  <a:pt x="67" y="52"/>
                </a:lnTo>
                <a:lnTo>
                  <a:pt x="70" y="45"/>
                </a:lnTo>
                <a:lnTo>
                  <a:pt x="66" y="37"/>
                </a:lnTo>
                <a:lnTo>
                  <a:pt x="65" y="29"/>
                </a:lnTo>
                <a:lnTo>
                  <a:pt x="53" y="27"/>
                </a:lnTo>
                <a:lnTo>
                  <a:pt x="68" y="25"/>
                </a:lnTo>
                <a:lnTo>
                  <a:pt x="76" y="32"/>
                </a:lnTo>
                <a:lnTo>
                  <a:pt x="80" y="28"/>
                </a:lnTo>
                <a:lnTo>
                  <a:pt x="91" y="25"/>
                </a:lnTo>
                <a:lnTo>
                  <a:pt x="98" y="5"/>
                </a:lnTo>
                <a:lnTo>
                  <a:pt x="110" y="0"/>
                </a:lnTo>
                <a:lnTo>
                  <a:pt x="118" y="15"/>
                </a:lnTo>
                <a:lnTo>
                  <a:pt x="127" y="17"/>
                </a:lnTo>
                <a:lnTo>
                  <a:pt x="138" y="14"/>
                </a:lnTo>
                <a:lnTo>
                  <a:pt x="147" y="8"/>
                </a:lnTo>
                <a:lnTo>
                  <a:pt x="152" y="18"/>
                </a:lnTo>
                <a:lnTo>
                  <a:pt x="156" y="2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2" name="Freeform 240"/>
          <p:cNvSpPr>
            <a:spLocks/>
          </p:cNvSpPr>
          <p:nvPr/>
        </p:nvSpPr>
        <p:spPr bwMode="auto">
          <a:xfrm>
            <a:off x="2935288" y="5614988"/>
            <a:ext cx="63500" cy="96837"/>
          </a:xfrm>
          <a:custGeom>
            <a:avLst/>
            <a:gdLst>
              <a:gd name="T0" fmla="*/ 2147483647 w 156"/>
              <a:gd name="T1" fmla="*/ 2147483647 h 241"/>
              <a:gd name="T2" fmla="*/ 2147483647 w 156"/>
              <a:gd name="T3" fmla="*/ 2147483647 h 241"/>
              <a:gd name="T4" fmla="*/ 2147483647 w 156"/>
              <a:gd name="T5" fmla="*/ 2147483647 h 241"/>
              <a:gd name="T6" fmla="*/ 2147483647 w 156"/>
              <a:gd name="T7" fmla="*/ 2147483647 h 241"/>
              <a:gd name="T8" fmla="*/ 2147483647 w 156"/>
              <a:gd name="T9" fmla="*/ 2147483647 h 241"/>
              <a:gd name="T10" fmla="*/ 2147483647 w 156"/>
              <a:gd name="T11" fmla="*/ 2147483647 h 241"/>
              <a:gd name="T12" fmla="*/ 2147483647 w 156"/>
              <a:gd name="T13" fmla="*/ 2147483647 h 241"/>
              <a:gd name="T14" fmla="*/ 2147483647 w 156"/>
              <a:gd name="T15" fmla="*/ 2147483647 h 241"/>
              <a:gd name="T16" fmla="*/ 2147483647 w 156"/>
              <a:gd name="T17" fmla="*/ 2147483647 h 241"/>
              <a:gd name="T18" fmla="*/ 2147483647 w 156"/>
              <a:gd name="T19" fmla="*/ 2147483647 h 241"/>
              <a:gd name="T20" fmla="*/ 2147483647 w 156"/>
              <a:gd name="T21" fmla="*/ 2147483647 h 241"/>
              <a:gd name="T22" fmla="*/ 2147483647 w 156"/>
              <a:gd name="T23" fmla="*/ 2147483647 h 241"/>
              <a:gd name="T24" fmla="*/ 2147483647 w 156"/>
              <a:gd name="T25" fmla="*/ 2147483647 h 241"/>
              <a:gd name="T26" fmla="*/ 2147483647 w 156"/>
              <a:gd name="T27" fmla="*/ 2147483647 h 241"/>
              <a:gd name="T28" fmla="*/ 2147483647 w 156"/>
              <a:gd name="T29" fmla="*/ 2147483647 h 241"/>
              <a:gd name="T30" fmla="*/ 2147483647 w 156"/>
              <a:gd name="T31" fmla="*/ 2147483647 h 241"/>
              <a:gd name="T32" fmla="*/ 2147483647 w 156"/>
              <a:gd name="T33" fmla="*/ 2147483647 h 241"/>
              <a:gd name="T34" fmla="*/ 2147483647 w 156"/>
              <a:gd name="T35" fmla="*/ 2147483647 h 241"/>
              <a:gd name="T36" fmla="*/ 2147483647 w 156"/>
              <a:gd name="T37" fmla="*/ 2147483647 h 241"/>
              <a:gd name="T38" fmla="*/ 2147483647 w 156"/>
              <a:gd name="T39" fmla="*/ 2147483647 h 241"/>
              <a:gd name="T40" fmla="*/ 2147483647 w 156"/>
              <a:gd name="T41" fmla="*/ 2147483647 h 241"/>
              <a:gd name="T42" fmla="*/ 2147483647 w 156"/>
              <a:gd name="T43" fmla="*/ 2147483647 h 241"/>
              <a:gd name="T44" fmla="*/ 2147483647 w 156"/>
              <a:gd name="T45" fmla="*/ 2147483647 h 241"/>
              <a:gd name="T46" fmla="*/ 2147483647 w 156"/>
              <a:gd name="T47" fmla="*/ 2147483647 h 241"/>
              <a:gd name="T48" fmla="*/ 2147483647 w 156"/>
              <a:gd name="T49" fmla="*/ 2147483647 h 241"/>
              <a:gd name="T50" fmla="*/ 2147483647 w 156"/>
              <a:gd name="T51" fmla="*/ 2147483647 h 241"/>
              <a:gd name="T52" fmla="*/ 2147483647 w 156"/>
              <a:gd name="T53" fmla="*/ 2147483647 h 241"/>
              <a:gd name="T54" fmla="*/ 2147483647 w 156"/>
              <a:gd name="T55" fmla="*/ 2147483647 h 241"/>
              <a:gd name="T56" fmla="*/ 2147483647 w 156"/>
              <a:gd name="T57" fmla="*/ 2147483647 h 241"/>
              <a:gd name="T58" fmla="*/ 2147483647 w 156"/>
              <a:gd name="T59" fmla="*/ 2147483647 h 241"/>
              <a:gd name="T60" fmla="*/ 2147483647 w 156"/>
              <a:gd name="T61" fmla="*/ 2147483647 h 241"/>
              <a:gd name="T62" fmla="*/ 2147483647 w 156"/>
              <a:gd name="T63" fmla="*/ 2147483647 h 241"/>
              <a:gd name="T64" fmla="*/ 2147483647 w 156"/>
              <a:gd name="T65" fmla="*/ 2147483647 h 241"/>
              <a:gd name="T66" fmla="*/ 2147483647 w 156"/>
              <a:gd name="T67" fmla="*/ 2147483647 h 241"/>
              <a:gd name="T68" fmla="*/ 2147483647 w 156"/>
              <a:gd name="T69" fmla="*/ 2147483647 h 241"/>
              <a:gd name="T70" fmla="*/ 2147483647 w 156"/>
              <a:gd name="T71" fmla="*/ 2147483647 h 241"/>
              <a:gd name="T72" fmla="*/ 2147483647 w 156"/>
              <a:gd name="T73" fmla="*/ 0 h 241"/>
              <a:gd name="T74" fmla="*/ 2147483647 w 156"/>
              <a:gd name="T75" fmla="*/ 2147483647 h 241"/>
              <a:gd name="T76" fmla="*/ 2147483647 w 156"/>
              <a:gd name="T77" fmla="*/ 2147483647 h 241"/>
              <a:gd name="T78" fmla="*/ 2147483647 w 156"/>
              <a:gd name="T79" fmla="*/ 2147483647 h 24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56"/>
              <a:gd name="T121" fmla="*/ 0 h 241"/>
              <a:gd name="T122" fmla="*/ 156 w 156"/>
              <a:gd name="T123" fmla="*/ 241 h 24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56" h="241">
                <a:moveTo>
                  <a:pt x="156" y="231"/>
                </a:moveTo>
                <a:lnTo>
                  <a:pt x="145" y="230"/>
                </a:lnTo>
                <a:lnTo>
                  <a:pt x="147" y="236"/>
                </a:lnTo>
                <a:lnTo>
                  <a:pt x="138" y="236"/>
                </a:lnTo>
                <a:lnTo>
                  <a:pt x="132" y="241"/>
                </a:lnTo>
                <a:lnTo>
                  <a:pt x="118" y="230"/>
                </a:lnTo>
                <a:lnTo>
                  <a:pt x="79" y="227"/>
                </a:lnTo>
                <a:lnTo>
                  <a:pt x="76" y="230"/>
                </a:lnTo>
                <a:lnTo>
                  <a:pt x="62" y="230"/>
                </a:lnTo>
                <a:lnTo>
                  <a:pt x="42" y="222"/>
                </a:lnTo>
                <a:lnTo>
                  <a:pt x="35" y="226"/>
                </a:lnTo>
                <a:lnTo>
                  <a:pt x="27" y="224"/>
                </a:lnTo>
                <a:lnTo>
                  <a:pt x="30" y="221"/>
                </a:lnTo>
                <a:lnTo>
                  <a:pt x="30" y="217"/>
                </a:lnTo>
                <a:lnTo>
                  <a:pt x="23" y="217"/>
                </a:lnTo>
                <a:lnTo>
                  <a:pt x="24" y="215"/>
                </a:lnTo>
                <a:lnTo>
                  <a:pt x="30" y="210"/>
                </a:lnTo>
                <a:lnTo>
                  <a:pt x="15" y="207"/>
                </a:lnTo>
                <a:lnTo>
                  <a:pt x="13" y="210"/>
                </a:lnTo>
                <a:lnTo>
                  <a:pt x="2" y="210"/>
                </a:lnTo>
                <a:lnTo>
                  <a:pt x="4" y="207"/>
                </a:lnTo>
                <a:lnTo>
                  <a:pt x="4" y="199"/>
                </a:lnTo>
                <a:lnTo>
                  <a:pt x="0" y="194"/>
                </a:lnTo>
                <a:lnTo>
                  <a:pt x="15" y="191"/>
                </a:lnTo>
                <a:lnTo>
                  <a:pt x="15" y="186"/>
                </a:lnTo>
                <a:lnTo>
                  <a:pt x="24" y="186"/>
                </a:lnTo>
                <a:lnTo>
                  <a:pt x="29" y="180"/>
                </a:lnTo>
                <a:lnTo>
                  <a:pt x="34" y="182"/>
                </a:lnTo>
                <a:lnTo>
                  <a:pt x="37" y="180"/>
                </a:lnTo>
                <a:lnTo>
                  <a:pt x="34" y="172"/>
                </a:lnTo>
                <a:lnTo>
                  <a:pt x="23" y="164"/>
                </a:lnTo>
                <a:lnTo>
                  <a:pt x="23" y="155"/>
                </a:lnTo>
                <a:lnTo>
                  <a:pt x="60" y="182"/>
                </a:lnTo>
                <a:lnTo>
                  <a:pt x="66" y="189"/>
                </a:lnTo>
                <a:lnTo>
                  <a:pt x="68" y="186"/>
                </a:lnTo>
                <a:lnTo>
                  <a:pt x="75" y="183"/>
                </a:lnTo>
                <a:lnTo>
                  <a:pt x="66" y="180"/>
                </a:lnTo>
                <a:lnTo>
                  <a:pt x="65" y="175"/>
                </a:lnTo>
                <a:lnTo>
                  <a:pt x="70" y="169"/>
                </a:lnTo>
                <a:lnTo>
                  <a:pt x="82" y="183"/>
                </a:lnTo>
                <a:lnTo>
                  <a:pt x="85" y="172"/>
                </a:lnTo>
                <a:lnTo>
                  <a:pt x="94" y="174"/>
                </a:lnTo>
                <a:lnTo>
                  <a:pt x="102" y="186"/>
                </a:lnTo>
                <a:lnTo>
                  <a:pt x="104" y="180"/>
                </a:lnTo>
                <a:lnTo>
                  <a:pt x="113" y="180"/>
                </a:lnTo>
                <a:lnTo>
                  <a:pt x="110" y="172"/>
                </a:lnTo>
                <a:lnTo>
                  <a:pt x="76" y="160"/>
                </a:lnTo>
                <a:lnTo>
                  <a:pt x="74" y="155"/>
                </a:lnTo>
                <a:lnTo>
                  <a:pt x="68" y="123"/>
                </a:lnTo>
                <a:lnTo>
                  <a:pt x="72" y="116"/>
                </a:lnTo>
                <a:lnTo>
                  <a:pt x="81" y="116"/>
                </a:lnTo>
                <a:lnTo>
                  <a:pt x="85" y="111"/>
                </a:lnTo>
                <a:lnTo>
                  <a:pt x="112" y="103"/>
                </a:lnTo>
                <a:lnTo>
                  <a:pt x="114" y="90"/>
                </a:lnTo>
                <a:lnTo>
                  <a:pt x="110" y="83"/>
                </a:lnTo>
                <a:lnTo>
                  <a:pt x="102" y="80"/>
                </a:lnTo>
                <a:lnTo>
                  <a:pt x="89" y="83"/>
                </a:lnTo>
                <a:lnTo>
                  <a:pt x="67" y="92"/>
                </a:lnTo>
                <a:lnTo>
                  <a:pt x="53" y="83"/>
                </a:lnTo>
                <a:lnTo>
                  <a:pt x="49" y="75"/>
                </a:lnTo>
                <a:lnTo>
                  <a:pt x="52" y="51"/>
                </a:lnTo>
                <a:lnTo>
                  <a:pt x="56" y="48"/>
                </a:lnTo>
                <a:lnTo>
                  <a:pt x="61" y="53"/>
                </a:lnTo>
                <a:lnTo>
                  <a:pt x="67" y="52"/>
                </a:lnTo>
                <a:lnTo>
                  <a:pt x="70" y="45"/>
                </a:lnTo>
                <a:lnTo>
                  <a:pt x="66" y="37"/>
                </a:lnTo>
                <a:lnTo>
                  <a:pt x="65" y="29"/>
                </a:lnTo>
                <a:lnTo>
                  <a:pt x="53" y="27"/>
                </a:lnTo>
                <a:lnTo>
                  <a:pt x="68" y="25"/>
                </a:lnTo>
                <a:lnTo>
                  <a:pt x="76" y="32"/>
                </a:lnTo>
                <a:lnTo>
                  <a:pt x="80" y="28"/>
                </a:lnTo>
                <a:lnTo>
                  <a:pt x="91" y="25"/>
                </a:lnTo>
                <a:lnTo>
                  <a:pt x="98" y="5"/>
                </a:lnTo>
                <a:lnTo>
                  <a:pt x="110" y="0"/>
                </a:lnTo>
                <a:lnTo>
                  <a:pt x="118" y="15"/>
                </a:lnTo>
                <a:lnTo>
                  <a:pt x="127" y="17"/>
                </a:lnTo>
                <a:lnTo>
                  <a:pt x="138" y="14"/>
                </a:lnTo>
                <a:lnTo>
                  <a:pt x="147" y="8"/>
                </a:lnTo>
                <a:lnTo>
                  <a:pt x="152" y="18"/>
                </a:lnTo>
                <a:lnTo>
                  <a:pt x="156" y="231"/>
                </a:lnTo>
                <a:close/>
              </a:path>
            </a:pathLst>
          </a:custGeom>
          <a:solidFill>
            <a:srgbClr val="FFC000"/>
          </a:solidFill>
          <a:ln w="8001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3" name="Freeform 241"/>
          <p:cNvSpPr>
            <a:spLocks/>
          </p:cNvSpPr>
          <p:nvPr/>
        </p:nvSpPr>
        <p:spPr bwMode="auto">
          <a:xfrm>
            <a:off x="4992688" y="2016125"/>
            <a:ext cx="242887" cy="546100"/>
          </a:xfrm>
          <a:custGeom>
            <a:avLst/>
            <a:gdLst>
              <a:gd name="T0" fmla="*/ 2147483647 w 611"/>
              <a:gd name="T1" fmla="*/ 2147483647 h 1376"/>
              <a:gd name="T2" fmla="*/ 2147483647 w 611"/>
              <a:gd name="T3" fmla="*/ 2147483647 h 1376"/>
              <a:gd name="T4" fmla="*/ 2147483647 w 611"/>
              <a:gd name="T5" fmla="*/ 2147483647 h 1376"/>
              <a:gd name="T6" fmla="*/ 2147483647 w 611"/>
              <a:gd name="T7" fmla="*/ 2147483647 h 1376"/>
              <a:gd name="T8" fmla="*/ 2147483647 w 611"/>
              <a:gd name="T9" fmla="*/ 2147483647 h 1376"/>
              <a:gd name="T10" fmla="*/ 2147483647 w 611"/>
              <a:gd name="T11" fmla="*/ 2147483647 h 1376"/>
              <a:gd name="T12" fmla="*/ 2147483647 w 611"/>
              <a:gd name="T13" fmla="*/ 2147483647 h 1376"/>
              <a:gd name="T14" fmla="*/ 2147483647 w 611"/>
              <a:gd name="T15" fmla="*/ 2147483647 h 1376"/>
              <a:gd name="T16" fmla="*/ 2147483647 w 611"/>
              <a:gd name="T17" fmla="*/ 2147483647 h 1376"/>
              <a:gd name="T18" fmla="*/ 2147483647 w 611"/>
              <a:gd name="T19" fmla="*/ 2147483647 h 1376"/>
              <a:gd name="T20" fmla="*/ 2147483647 w 611"/>
              <a:gd name="T21" fmla="*/ 2147483647 h 1376"/>
              <a:gd name="T22" fmla="*/ 2147483647 w 611"/>
              <a:gd name="T23" fmla="*/ 2147483647 h 1376"/>
              <a:gd name="T24" fmla="*/ 2147483647 w 611"/>
              <a:gd name="T25" fmla="*/ 2147483647 h 1376"/>
              <a:gd name="T26" fmla="*/ 2147483647 w 611"/>
              <a:gd name="T27" fmla="*/ 2147483647 h 1376"/>
              <a:gd name="T28" fmla="*/ 2147483647 w 611"/>
              <a:gd name="T29" fmla="*/ 2147483647 h 1376"/>
              <a:gd name="T30" fmla="*/ 2147483647 w 611"/>
              <a:gd name="T31" fmla="*/ 2147483647 h 1376"/>
              <a:gd name="T32" fmla="*/ 2147483647 w 611"/>
              <a:gd name="T33" fmla="*/ 2147483647 h 1376"/>
              <a:gd name="T34" fmla="*/ 2147483647 w 611"/>
              <a:gd name="T35" fmla="*/ 2147483647 h 1376"/>
              <a:gd name="T36" fmla="*/ 2147483647 w 611"/>
              <a:gd name="T37" fmla="*/ 2147483647 h 1376"/>
              <a:gd name="T38" fmla="*/ 2147483647 w 611"/>
              <a:gd name="T39" fmla="*/ 2147483647 h 1376"/>
              <a:gd name="T40" fmla="*/ 2147483647 w 611"/>
              <a:gd name="T41" fmla="*/ 2147483647 h 1376"/>
              <a:gd name="T42" fmla="*/ 2147483647 w 611"/>
              <a:gd name="T43" fmla="*/ 2147483647 h 1376"/>
              <a:gd name="T44" fmla="*/ 2147483647 w 611"/>
              <a:gd name="T45" fmla="*/ 2147483647 h 1376"/>
              <a:gd name="T46" fmla="*/ 2147483647 w 611"/>
              <a:gd name="T47" fmla="*/ 2147483647 h 1376"/>
              <a:gd name="T48" fmla="*/ 2147483647 w 611"/>
              <a:gd name="T49" fmla="*/ 2147483647 h 1376"/>
              <a:gd name="T50" fmla="*/ 2147483647 w 611"/>
              <a:gd name="T51" fmla="*/ 2147483647 h 1376"/>
              <a:gd name="T52" fmla="*/ 2147483647 w 611"/>
              <a:gd name="T53" fmla="*/ 2147483647 h 1376"/>
              <a:gd name="T54" fmla="*/ 2147483647 w 611"/>
              <a:gd name="T55" fmla="*/ 2147483647 h 1376"/>
              <a:gd name="T56" fmla="*/ 2147483647 w 611"/>
              <a:gd name="T57" fmla="*/ 2147483647 h 1376"/>
              <a:gd name="T58" fmla="*/ 2147483647 w 611"/>
              <a:gd name="T59" fmla="*/ 2147483647 h 1376"/>
              <a:gd name="T60" fmla="*/ 2147483647 w 611"/>
              <a:gd name="T61" fmla="*/ 2147483647 h 1376"/>
              <a:gd name="T62" fmla="*/ 2147483647 w 611"/>
              <a:gd name="T63" fmla="*/ 2147483647 h 1376"/>
              <a:gd name="T64" fmla="*/ 2147483647 w 611"/>
              <a:gd name="T65" fmla="*/ 2147483647 h 1376"/>
              <a:gd name="T66" fmla="*/ 2147483647 w 611"/>
              <a:gd name="T67" fmla="*/ 2147483647 h 1376"/>
              <a:gd name="T68" fmla="*/ 2147483647 w 611"/>
              <a:gd name="T69" fmla="*/ 2147483647 h 1376"/>
              <a:gd name="T70" fmla="*/ 2147483647 w 611"/>
              <a:gd name="T71" fmla="*/ 2147483647 h 1376"/>
              <a:gd name="T72" fmla="*/ 2147483647 w 611"/>
              <a:gd name="T73" fmla="*/ 2147483647 h 1376"/>
              <a:gd name="T74" fmla="*/ 2147483647 w 611"/>
              <a:gd name="T75" fmla="*/ 2147483647 h 1376"/>
              <a:gd name="T76" fmla="*/ 2147483647 w 611"/>
              <a:gd name="T77" fmla="*/ 2147483647 h 1376"/>
              <a:gd name="T78" fmla="*/ 2147483647 w 611"/>
              <a:gd name="T79" fmla="*/ 2147483647 h 1376"/>
              <a:gd name="T80" fmla="*/ 2147483647 w 611"/>
              <a:gd name="T81" fmla="*/ 2147483647 h 1376"/>
              <a:gd name="T82" fmla="*/ 2147483647 w 611"/>
              <a:gd name="T83" fmla="*/ 2147483647 h 1376"/>
              <a:gd name="T84" fmla="*/ 2147483647 w 611"/>
              <a:gd name="T85" fmla="*/ 0 h 1376"/>
              <a:gd name="T86" fmla="*/ 2147483647 w 611"/>
              <a:gd name="T87" fmla="*/ 2147483647 h 1376"/>
              <a:gd name="T88" fmla="*/ 2147483647 w 611"/>
              <a:gd name="T89" fmla="*/ 2147483647 h 1376"/>
              <a:gd name="T90" fmla="*/ 2147483647 w 611"/>
              <a:gd name="T91" fmla="*/ 2147483647 h 1376"/>
              <a:gd name="T92" fmla="*/ 2147483647 w 611"/>
              <a:gd name="T93" fmla="*/ 2147483647 h 1376"/>
              <a:gd name="T94" fmla="*/ 2147483647 w 611"/>
              <a:gd name="T95" fmla="*/ 2147483647 h 1376"/>
              <a:gd name="T96" fmla="*/ 2147483647 w 611"/>
              <a:gd name="T97" fmla="*/ 2147483647 h 137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11"/>
              <a:gd name="T148" fmla="*/ 0 h 1376"/>
              <a:gd name="T149" fmla="*/ 611 w 611"/>
              <a:gd name="T150" fmla="*/ 1376 h 137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11" h="1376">
                <a:moveTo>
                  <a:pt x="0" y="160"/>
                </a:moveTo>
                <a:lnTo>
                  <a:pt x="2" y="160"/>
                </a:lnTo>
                <a:lnTo>
                  <a:pt x="5" y="165"/>
                </a:lnTo>
                <a:lnTo>
                  <a:pt x="79" y="243"/>
                </a:lnTo>
                <a:lnTo>
                  <a:pt x="115" y="255"/>
                </a:lnTo>
                <a:lnTo>
                  <a:pt x="134" y="271"/>
                </a:lnTo>
                <a:lnTo>
                  <a:pt x="170" y="337"/>
                </a:lnTo>
                <a:lnTo>
                  <a:pt x="164" y="367"/>
                </a:lnTo>
                <a:lnTo>
                  <a:pt x="165" y="403"/>
                </a:lnTo>
                <a:lnTo>
                  <a:pt x="170" y="410"/>
                </a:lnTo>
                <a:lnTo>
                  <a:pt x="173" y="425"/>
                </a:lnTo>
                <a:lnTo>
                  <a:pt x="166" y="447"/>
                </a:lnTo>
                <a:lnTo>
                  <a:pt x="169" y="463"/>
                </a:lnTo>
                <a:lnTo>
                  <a:pt x="190" y="510"/>
                </a:lnTo>
                <a:lnTo>
                  <a:pt x="189" y="533"/>
                </a:lnTo>
                <a:lnTo>
                  <a:pt x="180" y="547"/>
                </a:lnTo>
                <a:lnTo>
                  <a:pt x="175" y="565"/>
                </a:lnTo>
                <a:lnTo>
                  <a:pt x="195" y="621"/>
                </a:lnTo>
                <a:lnTo>
                  <a:pt x="203" y="630"/>
                </a:lnTo>
                <a:lnTo>
                  <a:pt x="208" y="631"/>
                </a:lnTo>
                <a:lnTo>
                  <a:pt x="211" y="638"/>
                </a:lnTo>
                <a:lnTo>
                  <a:pt x="218" y="641"/>
                </a:lnTo>
                <a:lnTo>
                  <a:pt x="223" y="636"/>
                </a:lnTo>
                <a:lnTo>
                  <a:pt x="227" y="638"/>
                </a:lnTo>
                <a:lnTo>
                  <a:pt x="231" y="654"/>
                </a:lnTo>
                <a:lnTo>
                  <a:pt x="246" y="665"/>
                </a:lnTo>
                <a:lnTo>
                  <a:pt x="265" y="688"/>
                </a:lnTo>
                <a:lnTo>
                  <a:pt x="270" y="703"/>
                </a:lnTo>
                <a:lnTo>
                  <a:pt x="266" y="732"/>
                </a:lnTo>
                <a:lnTo>
                  <a:pt x="278" y="753"/>
                </a:lnTo>
                <a:lnTo>
                  <a:pt x="270" y="751"/>
                </a:lnTo>
                <a:lnTo>
                  <a:pt x="266" y="759"/>
                </a:lnTo>
                <a:lnTo>
                  <a:pt x="269" y="769"/>
                </a:lnTo>
                <a:lnTo>
                  <a:pt x="258" y="763"/>
                </a:lnTo>
                <a:lnTo>
                  <a:pt x="247" y="764"/>
                </a:lnTo>
                <a:lnTo>
                  <a:pt x="230" y="773"/>
                </a:lnTo>
                <a:lnTo>
                  <a:pt x="219" y="809"/>
                </a:lnTo>
                <a:lnTo>
                  <a:pt x="122" y="943"/>
                </a:lnTo>
                <a:lnTo>
                  <a:pt x="112" y="950"/>
                </a:lnTo>
                <a:lnTo>
                  <a:pt x="105" y="961"/>
                </a:lnTo>
                <a:lnTo>
                  <a:pt x="100" y="965"/>
                </a:lnTo>
                <a:lnTo>
                  <a:pt x="92" y="975"/>
                </a:lnTo>
                <a:lnTo>
                  <a:pt x="72" y="978"/>
                </a:lnTo>
                <a:lnTo>
                  <a:pt x="63" y="974"/>
                </a:lnTo>
                <a:lnTo>
                  <a:pt x="57" y="989"/>
                </a:lnTo>
                <a:lnTo>
                  <a:pt x="66" y="998"/>
                </a:lnTo>
                <a:lnTo>
                  <a:pt x="61" y="1000"/>
                </a:lnTo>
                <a:lnTo>
                  <a:pt x="43" y="1003"/>
                </a:lnTo>
                <a:lnTo>
                  <a:pt x="44" y="1008"/>
                </a:lnTo>
                <a:lnTo>
                  <a:pt x="40" y="1017"/>
                </a:lnTo>
                <a:lnTo>
                  <a:pt x="34" y="1017"/>
                </a:lnTo>
                <a:lnTo>
                  <a:pt x="32" y="1019"/>
                </a:lnTo>
                <a:lnTo>
                  <a:pt x="21" y="1046"/>
                </a:lnTo>
                <a:lnTo>
                  <a:pt x="26" y="1075"/>
                </a:lnTo>
                <a:lnTo>
                  <a:pt x="32" y="1082"/>
                </a:lnTo>
                <a:lnTo>
                  <a:pt x="35" y="1094"/>
                </a:lnTo>
                <a:lnTo>
                  <a:pt x="32" y="1121"/>
                </a:lnTo>
                <a:lnTo>
                  <a:pt x="35" y="1131"/>
                </a:lnTo>
                <a:lnTo>
                  <a:pt x="43" y="1140"/>
                </a:lnTo>
                <a:lnTo>
                  <a:pt x="48" y="1167"/>
                </a:lnTo>
                <a:lnTo>
                  <a:pt x="52" y="1176"/>
                </a:lnTo>
                <a:lnTo>
                  <a:pt x="58" y="1181"/>
                </a:lnTo>
                <a:lnTo>
                  <a:pt x="58" y="1185"/>
                </a:lnTo>
                <a:lnTo>
                  <a:pt x="53" y="1180"/>
                </a:lnTo>
                <a:lnTo>
                  <a:pt x="48" y="1180"/>
                </a:lnTo>
                <a:lnTo>
                  <a:pt x="44" y="1183"/>
                </a:lnTo>
                <a:lnTo>
                  <a:pt x="46" y="1190"/>
                </a:lnTo>
                <a:lnTo>
                  <a:pt x="44" y="1197"/>
                </a:lnTo>
                <a:lnTo>
                  <a:pt x="46" y="1205"/>
                </a:lnTo>
                <a:lnTo>
                  <a:pt x="46" y="1220"/>
                </a:lnTo>
                <a:lnTo>
                  <a:pt x="40" y="1234"/>
                </a:lnTo>
                <a:lnTo>
                  <a:pt x="38" y="1234"/>
                </a:lnTo>
                <a:lnTo>
                  <a:pt x="34" y="1246"/>
                </a:lnTo>
                <a:lnTo>
                  <a:pt x="38" y="1251"/>
                </a:lnTo>
                <a:lnTo>
                  <a:pt x="39" y="1257"/>
                </a:lnTo>
                <a:lnTo>
                  <a:pt x="37" y="1262"/>
                </a:lnTo>
                <a:lnTo>
                  <a:pt x="39" y="1267"/>
                </a:lnTo>
                <a:lnTo>
                  <a:pt x="46" y="1271"/>
                </a:lnTo>
                <a:lnTo>
                  <a:pt x="44" y="1275"/>
                </a:lnTo>
                <a:lnTo>
                  <a:pt x="39" y="1276"/>
                </a:lnTo>
                <a:lnTo>
                  <a:pt x="40" y="1284"/>
                </a:lnTo>
                <a:lnTo>
                  <a:pt x="54" y="1284"/>
                </a:lnTo>
                <a:lnTo>
                  <a:pt x="72" y="1299"/>
                </a:lnTo>
                <a:lnTo>
                  <a:pt x="101" y="1309"/>
                </a:lnTo>
                <a:lnTo>
                  <a:pt x="104" y="1313"/>
                </a:lnTo>
                <a:lnTo>
                  <a:pt x="101" y="1320"/>
                </a:lnTo>
                <a:lnTo>
                  <a:pt x="109" y="1327"/>
                </a:lnTo>
                <a:lnTo>
                  <a:pt x="124" y="1318"/>
                </a:lnTo>
                <a:lnTo>
                  <a:pt x="126" y="1323"/>
                </a:lnTo>
                <a:lnTo>
                  <a:pt x="126" y="1336"/>
                </a:lnTo>
                <a:lnTo>
                  <a:pt x="134" y="1350"/>
                </a:lnTo>
                <a:lnTo>
                  <a:pt x="134" y="1357"/>
                </a:lnTo>
                <a:lnTo>
                  <a:pt x="141" y="1361"/>
                </a:lnTo>
                <a:lnTo>
                  <a:pt x="138" y="1367"/>
                </a:lnTo>
                <a:lnTo>
                  <a:pt x="128" y="1374"/>
                </a:lnTo>
                <a:lnTo>
                  <a:pt x="133" y="1376"/>
                </a:lnTo>
                <a:lnTo>
                  <a:pt x="143" y="1370"/>
                </a:lnTo>
                <a:lnTo>
                  <a:pt x="155" y="1350"/>
                </a:lnTo>
                <a:lnTo>
                  <a:pt x="157" y="1352"/>
                </a:lnTo>
                <a:lnTo>
                  <a:pt x="157" y="1362"/>
                </a:lnTo>
                <a:lnTo>
                  <a:pt x="162" y="1364"/>
                </a:lnTo>
                <a:lnTo>
                  <a:pt x="186" y="1351"/>
                </a:lnTo>
                <a:lnTo>
                  <a:pt x="194" y="1351"/>
                </a:lnTo>
                <a:lnTo>
                  <a:pt x="202" y="1347"/>
                </a:lnTo>
                <a:lnTo>
                  <a:pt x="207" y="1352"/>
                </a:lnTo>
                <a:lnTo>
                  <a:pt x="209" y="1352"/>
                </a:lnTo>
                <a:lnTo>
                  <a:pt x="227" y="1336"/>
                </a:lnTo>
                <a:lnTo>
                  <a:pt x="236" y="1334"/>
                </a:lnTo>
                <a:lnTo>
                  <a:pt x="242" y="1337"/>
                </a:lnTo>
                <a:lnTo>
                  <a:pt x="259" y="1327"/>
                </a:lnTo>
                <a:lnTo>
                  <a:pt x="268" y="1326"/>
                </a:lnTo>
                <a:lnTo>
                  <a:pt x="277" y="1312"/>
                </a:lnTo>
                <a:lnTo>
                  <a:pt x="280" y="1322"/>
                </a:lnTo>
                <a:lnTo>
                  <a:pt x="300" y="1314"/>
                </a:lnTo>
                <a:lnTo>
                  <a:pt x="297" y="1304"/>
                </a:lnTo>
                <a:lnTo>
                  <a:pt x="300" y="1307"/>
                </a:lnTo>
                <a:lnTo>
                  <a:pt x="307" y="1310"/>
                </a:lnTo>
                <a:lnTo>
                  <a:pt x="313" y="1309"/>
                </a:lnTo>
                <a:lnTo>
                  <a:pt x="320" y="1304"/>
                </a:lnTo>
                <a:lnTo>
                  <a:pt x="339" y="1303"/>
                </a:lnTo>
                <a:lnTo>
                  <a:pt x="362" y="1293"/>
                </a:lnTo>
                <a:lnTo>
                  <a:pt x="369" y="1298"/>
                </a:lnTo>
                <a:lnTo>
                  <a:pt x="388" y="1300"/>
                </a:lnTo>
                <a:lnTo>
                  <a:pt x="393" y="1296"/>
                </a:lnTo>
                <a:lnTo>
                  <a:pt x="397" y="1291"/>
                </a:lnTo>
                <a:lnTo>
                  <a:pt x="399" y="1293"/>
                </a:lnTo>
                <a:lnTo>
                  <a:pt x="579" y="1098"/>
                </a:lnTo>
                <a:lnTo>
                  <a:pt x="609" y="1040"/>
                </a:lnTo>
                <a:lnTo>
                  <a:pt x="611" y="1000"/>
                </a:lnTo>
                <a:lnTo>
                  <a:pt x="606" y="1006"/>
                </a:lnTo>
                <a:lnTo>
                  <a:pt x="595" y="988"/>
                </a:lnTo>
                <a:lnTo>
                  <a:pt x="592" y="970"/>
                </a:lnTo>
                <a:lnTo>
                  <a:pt x="560" y="947"/>
                </a:lnTo>
                <a:lnTo>
                  <a:pt x="552" y="934"/>
                </a:lnTo>
                <a:lnTo>
                  <a:pt x="545" y="915"/>
                </a:lnTo>
                <a:lnTo>
                  <a:pt x="566" y="865"/>
                </a:lnTo>
                <a:lnTo>
                  <a:pt x="565" y="844"/>
                </a:lnTo>
                <a:lnTo>
                  <a:pt x="548" y="829"/>
                </a:lnTo>
                <a:lnTo>
                  <a:pt x="541" y="812"/>
                </a:lnTo>
                <a:lnTo>
                  <a:pt x="543" y="792"/>
                </a:lnTo>
                <a:lnTo>
                  <a:pt x="534" y="773"/>
                </a:lnTo>
                <a:lnTo>
                  <a:pt x="518" y="769"/>
                </a:lnTo>
                <a:lnTo>
                  <a:pt x="518" y="748"/>
                </a:lnTo>
                <a:lnTo>
                  <a:pt x="524" y="736"/>
                </a:lnTo>
                <a:lnTo>
                  <a:pt x="523" y="717"/>
                </a:lnTo>
                <a:lnTo>
                  <a:pt x="519" y="708"/>
                </a:lnTo>
                <a:lnTo>
                  <a:pt x="526" y="669"/>
                </a:lnTo>
                <a:lnTo>
                  <a:pt x="541" y="655"/>
                </a:lnTo>
                <a:lnTo>
                  <a:pt x="489" y="503"/>
                </a:lnTo>
                <a:lnTo>
                  <a:pt x="487" y="481"/>
                </a:lnTo>
                <a:lnTo>
                  <a:pt x="532" y="386"/>
                </a:lnTo>
                <a:lnTo>
                  <a:pt x="529" y="363"/>
                </a:lnTo>
                <a:lnTo>
                  <a:pt x="499" y="309"/>
                </a:lnTo>
                <a:lnTo>
                  <a:pt x="484" y="301"/>
                </a:lnTo>
                <a:lnTo>
                  <a:pt x="468" y="299"/>
                </a:lnTo>
                <a:lnTo>
                  <a:pt x="460" y="292"/>
                </a:lnTo>
                <a:lnTo>
                  <a:pt x="453" y="284"/>
                </a:lnTo>
                <a:lnTo>
                  <a:pt x="447" y="238"/>
                </a:lnTo>
                <a:lnTo>
                  <a:pt x="460" y="198"/>
                </a:lnTo>
                <a:lnTo>
                  <a:pt x="458" y="194"/>
                </a:lnTo>
                <a:lnTo>
                  <a:pt x="449" y="189"/>
                </a:lnTo>
                <a:lnTo>
                  <a:pt x="480" y="160"/>
                </a:lnTo>
                <a:lnTo>
                  <a:pt x="470" y="152"/>
                </a:lnTo>
                <a:lnTo>
                  <a:pt x="470" y="141"/>
                </a:lnTo>
                <a:lnTo>
                  <a:pt x="473" y="129"/>
                </a:lnTo>
                <a:lnTo>
                  <a:pt x="494" y="104"/>
                </a:lnTo>
                <a:lnTo>
                  <a:pt x="485" y="58"/>
                </a:lnTo>
                <a:lnTo>
                  <a:pt x="466" y="40"/>
                </a:lnTo>
                <a:lnTo>
                  <a:pt x="448" y="34"/>
                </a:lnTo>
                <a:lnTo>
                  <a:pt x="437" y="25"/>
                </a:lnTo>
                <a:lnTo>
                  <a:pt x="427" y="3"/>
                </a:lnTo>
                <a:lnTo>
                  <a:pt x="421" y="0"/>
                </a:lnTo>
                <a:lnTo>
                  <a:pt x="333" y="24"/>
                </a:lnTo>
                <a:lnTo>
                  <a:pt x="320" y="31"/>
                </a:lnTo>
                <a:lnTo>
                  <a:pt x="308" y="45"/>
                </a:lnTo>
                <a:lnTo>
                  <a:pt x="296" y="77"/>
                </a:lnTo>
                <a:lnTo>
                  <a:pt x="291" y="171"/>
                </a:lnTo>
                <a:lnTo>
                  <a:pt x="265" y="190"/>
                </a:lnTo>
                <a:lnTo>
                  <a:pt x="256" y="205"/>
                </a:lnTo>
                <a:lnTo>
                  <a:pt x="227" y="222"/>
                </a:lnTo>
                <a:lnTo>
                  <a:pt x="216" y="219"/>
                </a:lnTo>
                <a:lnTo>
                  <a:pt x="203" y="196"/>
                </a:lnTo>
                <a:lnTo>
                  <a:pt x="194" y="190"/>
                </a:lnTo>
                <a:lnTo>
                  <a:pt x="175" y="210"/>
                </a:lnTo>
                <a:lnTo>
                  <a:pt x="161" y="219"/>
                </a:lnTo>
                <a:lnTo>
                  <a:pt x="148" y="221"/>
                </a:lnTo>
                <a:lnTo>
                  <a:pt x="133" y="212"/>
                </a:lnTo>
                <a:lnTo>
                  <a:pt x="106" y="208"/>
                </a:lnTo>
                <a:lnTo>
                  <a:pt x="101" y="200"/>
                </a:lnTo>
                <a:lnTo>
                  <a:pt x="96" y="181"/>
                </a:lnTo>
                <a:lnTo>
                  <a:pt x="53" y="124"/>
                </a:lnTo>
                <a:lnTo>
                  <a:pt x="39" y="118"/>
                </a:lnTo>
                <a:lnTo>
                  <a:pt x="26" y="124"/>
                </a:lnTo>
                <a:lnTo>
                  <a:pt x="30" y="149"/>
                </a:lnTo>
                <a:lnTo>
                  <a:pt x="20" y="152"/>
                </a:lnTo>
                <a:lnTo>
                  <a:pt x="12" y="148"/>
                </a:lnTo>
                <a:lnTo>
                  <a:pt x="4" y="152"/>
                </a:lnTo>
                <a:lnTo>
                  <a:pt x="0" y="16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4" name="Freeform 242"/>
          <p:cNvSpPr>
            <a:spLocks/>
          </p:cNvSpPr>
          <p:nvPr/>
        </p:nvSpPr>
        <p:spPr bwMode="auto">
          <a:xfrm>
            <a:off x="4992688" y="2016125"/>
            <a:ext cx="242887" cy="546100"/>
          </a:xfrm>
          <a:custGeom>
            <a:avLst/>
            <a:gdLst>
              <a:gd name="T0" fmla="*/ 2147483647 w 611"/>
              <a:gd name="T1" fmla="*/ 2147483647 h 1376"/>
              <a:gd name="T2" fmla="*/ 2147483647 w 611"/>
              <a:gd name="T3" fmla="*/ 2147483647 h 1376"/>
              <a:gd name="T4" fmla="*/ 2147483647 w 611"/>
              <a:gd name="T5" fmla="*/ 2147483647 h 1376"/>
              <a:gd name="T6" fmla="*/ 2147483647 w 611"/>
              <a:gd name="T7" fmla="*/ 2147483647 h 1376"/>
              <a:gd name="T8" fmla="*/ 2147483647 w 611"/>
              <a:gd name="T9" fmla="*/ 2147483647 h 1376"/>
              <a:gd name="T10" fmla="*/ 2147483647 w 611"/>
              <a:gd name="T11" fmla="*/ 2147483647 h 1376"/>
              <a:gd name="T12" fmla="*/ 2147483647 w 611"/>
              <a:gd name="T13" fmla="*/ 2147483647 h 1376"/>
              <a:gd name="T14" fmla="*/ 2147483647 w 611"/>
              <a:gd name="T15" fmla="*/ 2147483647 h 1376"/>
              <a:gd name="T16" fmla="*/ 2147483647 w 611"/>
              <a:gd name="T17" fmla="*/ 2147483647 h 1376"/>
              <a:gd name="T18" fmla="*/ 2147483647 w 611"/>
              <a:gd name="T19" fmla="*/ 2147483647 h 1376"/>
              <a:gd name="T20" fmla="*/ 2147483647 w 611"/>
              <a:gd name="T21" fmla="*/ 2147483647 h 1376"/>
              <a:gd name="T22" fmla="*/ 2147483647 w 611"/>
              <a:gd name="T23" fmla="*/ 2147483647 h 1376"/>
              <a:gd name="T24" fmla="*/ 2147483647 w 611"/>
              <a:gd name="T25" fmla="*/ 2147483647 h 1376"/>
              <a:gd name="T26" fmla="*/ 2147483647 w 611"/>
              <a:gd name="T27" fmla="*/ 2147483647 h 1376"/>
              <a:gd name="T28" fmla="*/ 2147483647 w 611"/>
              <a:gd name="T29" fmla="*/ 2147483647 h 1376"/>
              <a:gd name="T30" fmla="*/ 2147483647 w 611"/>
              <a:gd name="T31" fmla="*/ 2147483647 h 1376"/>
              <a:gd name="T32" fmla="*/ 2147483647 w 611"/>
              <a:gd name="T33" fmla="*/ 2147483647 h 1376"/>
              <a:gd name="T34" fmla="*/ 2147483647 w 611"/>
              <a:gd name="T35" fmla="*/ 2147483647 h 1376"/>
              <a:gd name="T36" fmla="*/ 2147483647 w 611"/>
              <a:gd name="T37" fmla="*/ 2147483647 h 1376"/>
              <a:gd name="T38" fmla="*/ 2147483647 w 611"/>
              <a:gd name="T39" fmla="*/ 2147483647 h 1376"/>
              <a:gd name="T40" fmla="*/ 2147483647 w 611"/>
              <a:gd name="T41" fmla="*/ 2147483647 h 1376"/>
              <a:gd name="T42" fmla="*/ 2147483647 w 611"/>
              <a:gd name="T43" fmla="*/ 2147483647 h 1376"/>
              <a:gd name="T44" fmla="*/ 2147483647 w 611"/>
              <a:gd name="T45" fmla="*/ 2147483647 h 1376"/>
              <a:gd name="T46" fmla="*/ 2147483647 w 611"/>
              <a:gd name="T47" fmla="*/ 2147483647 h 1376"/>
              <a:gd name="T48" fmla="*/ 2147483647 w 611"/>
              <a:gd name="T49" fmla="*/ 2147483647 h 1376"/>
              <a:gd name="T50" fmla="*/ 2147483647 w 611"/>
              <a:gd name="T51" fmla="*/ 2147483647 h 1376"/>
              <a:gd name="T52" fmla="*/ 2147483647 w 611"/>
              <a:gd name="T53" fmla="*/ 2147483647 h 1376"/>
              <a:gd name="T54" fmla="*/ 2147483647 w 611"/>
              <a:gd name="T55" fmla="*/ 2147483647 h 1376"/>
              <a:gd name="T56" fmla="*/ 2147483647 w 611"/>
              <a:gd name="T57" fmla="*/ 2147483647 h 1376"/>
              <a:gd name="T58" fmla="*/ 2147483647 w 611"/>
              <a:gd name="T59" fmla="*/ 2147483647 h 1376"/>
              <a:gd name="T60" fmla="*/ 2147483647 w 611"/>
              <a:gd name="T61" fmla="*/ 2147483647 h 1376"/>
              <a:gd name="T62" fmla="*/ 2147483647 w 611"/>
              <a:gd name="T63" fmla="*/ 2147483647 h 1376"/>
              <a:gd name="T64" fmla="*/ 2147483647 w 611"/>
              <a:gd name="T65" fmla="*/ 2147483647 h 1376"/>
              <a:gd name="T66" fmla="*/ 2147483647 w 611"/>
              <a:gd name="T67" fmla="*/ 2147483647 h 1376"/>
              <a:gd name="T68" fmla="*/ 2147483647 w 611"/>
              <a:gd name="T69" fmla="*/ 2147483647 h 1376"/>
              <a:gd name="T70" fmla="*/ 2147483647 w 611"/>
              <a:gd name="T71" fmla="*/ 2147483647 h 1376"/>
              <a:gd name="T72" fmla="*/ 2147483647 w 611"/>
              <a:gd name="T73" fmla="*/ 2147483647 h 1376"/>
              <a:gd name="T74" fmla="*/ 2147483647 w 611"/>
              <a:gd name="T75" fmla="*/ 2147483647 h 1376"/>
              <a:gd name="T76" fmla="*/ 2147483647 w 611"/>
              <a:gd name="T77" fmla="*/ 2147483647 h 1376"/>
              <a:gd name="T78" fmla="*/ 2147483647 w 611"/>
              <a:gd name="T79" fmla="*/ 2147483647 h 1376"/>
              <a:gd name="T80" fmla="*/ 2147483647 w 611"/>
              <a:gd name="T81" fmla="*/ 2147483647 h 1376"/>
              <a:gd name="T82" fmla="*/ 2147483647 w 611"/>
              <a:gd name="T83" fmla="*/ 2147483647 h 1376"/>
              <a:gd name="T84" fmla="*/ 2147483647 w 611"/>
              <a:gd name="T85" fmla="*/ 0 h 1376"/>
              <a:gd name="T86" fmla="*/ 2147483647 w 611"/>
              <a:gd name="T87" fmla="*/ 2147483647 h 1376"/>
              <a:gd name="T88" fmla="*/ 2147483647 w 611"/>
              <a:gd name="T89" fmla="*/ 2147483647 h 1376"/>
              <a:gd name="T90" fmla="*/ 2147483647 w 611"/>
              <a:gd name="T91" fmla="*/ 2147483647 h 1376"/>
              <a:gd name="T92" fmla="*/ 2147483647 w 611"/>
              <a:gd name="T93" fmla="*/ 2147483647 h 1376"/>
              <a:gd name="T94" fmla="*/ 2147483647 w 611"/>
              <a:gd name="T95" fmla="*/ 2147483647 h 1376"/>
              <a:gd name="T96" fmla="*/ 2147483647 w 611"/>
              <a:gd name="T97" fmla="*/ 2147483647 h 137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11"/>
              <a:gd name="T148" fmla="*/ 0 h 1376"/>
              <a:gd name="T149" fmla="*/ 611 w 611"/>
              <a:gd name="T150" fmla="*/ 1376 h 137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11" h="1376">
                <a:moveTo>
                  <a:pt x="0" y="160"/>
                </a:moveTo>
                <a:lnTo>
                  <a:pt x="2" y="160"/>
                </a:lnTo>
                <a:lnTo>
                  <a:pt x="5" y="165"/>
                </a:lnTo>
                <a:lnTo>
                  <a:pt x="79" y="243"/>
                </a:lnTo>
                <a:lnTo>
                  <a:pt x="115" y="255"/>
                </a:lnTo>
                <a:lnTo>
                  <a:pt x="134" y="271"/>
                </a:lnTo>
                <a:lnTo>
                  <a:pt x="170" y="337"/>
                </a:lnTo>
                <a:lnTo>
                  <a:pt x="164" y="367"/>
                </a:lnTo>
                <a:lnTo>
                  <a:pt x="165" y="403"/>
                </a:lnTo>
                <a:lnTo>
                  <a:pt x="170" y="410"/>
                </a:lnTo>
                <a:lnTo>
                  <a:pt x="173" y="425"/>
                </a:lnTo>
                <a:lnTo>
                  <a:pt x="166" y="447"/>
                </a:lnTo>
                <a:lnTo>
                  <a:pt x="169" y="463"/>
                </a:lnTo>
                <a:lnTo>
                  <a:pt x="190" y="510"/>
                </a:lnTo>
                <a:lnTo>
                  <a:pt x="189" y="533"/>
                </a:lnTo>
                <a:lnTo>
                  <a:pt x="180" y="547"/>
                </a:lnTo>
                <a:lnTo>
                  <a:pt x="175" y="565"/>
                </a:lnTo>
                <a:lnTo>
                  <a:pt x="195" y="621"/>
                </a:lnTo>
                <a:lnTo>
                  <a:pt x="203" y="630"/>
                </a:lnTo>
                <a:lnTo>
                  <a:pt x="208" y="631"/>
                </a:lnTo>
                <a:lnTo>
                  <a:pt x="211" y="638"/>
                </a:lnTo>
                <a:lnTo>
                  <a:pt x="218" y="641"/>
                </a:lnTo>
                <a:lnTo>
                  <a:pt x="223" y="636"/>
                </a:lnTo>
                <a:lnTo>
                  <a:pt x="227" y="638"/>
                </a:lnTo>
                <a:lnTo>
                  <a:pt x="231" y="654"/>
                </a:lnTo>
                <a:lnTo>
                  <a:pt x="246" y="665"/>
                </a:lnTo>
                <a:lnTo>
                  <a:pt x="265" y="688"/>
                </a:lnTo>
                <a:lnTo>
                  <a:pt x="270" y="703"/>
                </a:lnTo>
                <a:lnTo>
                  <a:pt x="266" y="732"/>
                </a:lnTo>
                <a:lnTo>
                  <a:pt x="278" y="753"/>
                </a:lnTo>
                <a:lnTo>
                  <a:pt x="270" y="751"/>
                </a:lnTo>
                <a:lnTo>
                  <a:pt x="266" y="759"/>
                </a:lnTo>
                <a:lnTo>
                  <a:pt x="269" y="769"/>
                </a:lnTo>
                <a:lnTo>
                  <a:pt x="258" y="763"/>
                </a:lnTo>
                <a:lnTo>
                  <a:pt x="247" y="764"/>
                </a:lnTo>
                <a:lnTo>
                  <a:pt x="230" y="773"/>
                </a:lnTo>
                <a:lnTo>
                  <a:pt x="219" y="809"/>
                </a:lnTo>
                <a:lnTo>
                  <a:pt x="122" y="943"/>
                </a:lnTo>
                <a:lnTo>
                  <a:pt x="112" y="950"/>
                </a:lnTo>
                <a:lnTo>
                  <a:pt x="105" y="961"/>
                </a:lnTo>
                <a:lnTo>
                  <a:pt x="100" y="965"/>
                </a:lnTo>
                <a:lnTo>
                  <a:pt x="92" y="975"/>
                </a:lnTo>
                <a:lnTo>
                  <a:pt x="72" y="978"/>
                </a:lnTo>
                <a:lnTo>
                  <a:pt x="63" y="974"/>
                </a:lnTo>
                <a:lnTo>
                  <a:pt x="57" y="989"/>
                </a:lnTo>
                <a:lnTo>
                  <a:pt x="66" y="998"/>
                </a:lnTo>
                <a:lnTo>
                  <a:pt x="61" y="1000"/>
                </a:lnTo>
                <a:lnTo>
                  <a:pt x="43" y="1003"/>
                </a:lnTo>
                <a:lnTo>
                  <a:pt x="44" y="1008"/>
                </a:lnTo>
                <a:lnTo>
                  <a:pt x="40" y="1017"/>
                </a:lnTo>
                <a:lnTo>
                  <a:pt x="34" y="1017"/>
                </a:lnTo>
                <a:lnTo>
                  <a:pt x="32" y="1019"/>
                </a:lnTo>
                <a:lnTo>
                  <a:pt x="21" y="1046"/>
                </a:lnTo>
                <a:lnTo>
                  <a:pt x="26" y="1075"/>
                </a:lnTo>
                <a:lnTo>
                  <a:pt x="32" y="1082"/>
                </a:lnTo>
                <a:lnTo>
                  <a:pt x="35" y="1094"/>
                </a:lnTo>
                <a:lnTo>
                  <a:pt x="32" y="1121"/>
                </a:lnTo>
                <a:lnTo>
                  <a:pt x="35" y="1131"/>
                </a:lnTo>
                <a:lnTo>
                  <a:pt x="43" y="1140"/>
                </a:lnTo>
                <a:lnTo>
                  <a:pt x="48" y="1167"/>
                </a:lnTo>
                <a:lnTo>
                  <a:pt x="52" y="1176"/>
                </a:lnTo>
                <a:lnTo>
                  <a:pt x="58" y="1181"/>
                </a:lnTo>
                <a:lnTo>
                  <a:pt x="58" y="1185"/>
                </a:lnTo>
                <a:lnTo>
                  <a:pt x="53" y="1180"/>
                </a:lnTo>
                <a:lnTo>
                  <a:pt x="48" y="1180"/>
                </a:lnTo>
                <a:lnTo>
                  <a:pt x="44" y="1183"/>
                </a:lnTo>
                <a:lnTo>
                  <a:pt x="46" y="1190"/>
                </a:lnTo>
                <a:lnTo>
                  <a:pt x="44" y="1197"/>
                </a:lnTo>
                <a:lnTo>
                  <a:pt x="46" y="1205"/>
                </a:lnTo>
                <a:lnTo>
                  <a:pt x="46" y="1220"/>
                </a:lnTo>
                <a:lnTo>
                  <a:pt x="40" y="1234"/>
                </a:lnTo>
                <a:lnTo>
                  <a:pt x="38" y="1234"/>
                </a:lnTo>
                <a:lnTo>
                  <a:pt x="34" y="1246"/>
                </a:lnTo>
                <a:lnTo>
                  <a:pt x="38" y="1251"/>
                </a:lnTo>
                <a:lnTo>
                  <a:pt x="39" y="1257"/>
                </a:lnTo>
                <a:lnTo>
                  <a:pt x="37" y="1262"/>
                </a:lnTo>
                <a:lnTo>
                  <a:pt x="39" y="1267"/>
                </a:lnTo>
                <a:lnTo>
                  <a:pt x="46" y="1271"/>
                </a:lnTo>
                <a:lnTo>
                  <a:pt x="44" y="1275"/>
                </a:lnTo>
                <a:lnTo>
                  <a:pt x="39" y="1276"/>
                </a:lnTo>
                <a:lnTo>
                  <a:pt x="40" y="1284"/>
                </a:lnTo>
                <a:lnTo>
                  <a:pt x="54" y="1284"/>
                </a:lnTo>
                <a:lnTo>
                  <a:pt x="72" y="1299"/>
                </a:lnTo>
                <a:lnTo>
                  <a:pt x="101" y="1309"/>
                </a:lnTo>
                <a:lnTo>
                  <a:pt x="104" y="1313"/>
                </a:lnTo>
                <a:lnTo>
                  <a:pt x="101" y="1320"/>
                </a:lnTo>
                <a:lnTo>
                  <a:pt x="109" y="1327"/>
                </a:lnTo>
                <a:lnTo>
                  <a:pt x="124" y="1318"/>
                </a:lnTo>
                <a:lnTo>
                  <a:pt x="126" y="1323"/>
                </a:lnTo>
                <a:lnTo>
                  <a:pt x="126" y="1336"/>
                </a:lnTo>
                <a:lnTo>
                  <a:pt x="134" y="1350"/>
                </a:lnTo>
                <a:lnTo>
                  <a:pt x="134" y="1357"/>
                </a:lnTo>
                <a:lnTo>
                  <a:pt x="141" y="1361"/>
                </a:lnTo>
                <a:lnTo>
                  <a:pt x="138" y="1367"/>
                </a:lnTo>
                <a:lnTo>
                  <a:pt x="128" y="1374"/>
                </a:lnTo>
                <a:lnTo>
                  <a:pt x="133" y="1376"/>
                </a:lnTo>
                <a:lnTo>
                  <a:pt x="143" y="1370"/>
                </a:lnTo>
                <a:lnTo>
                  <a:pt x="155" y="1350"/>
                </a:lnTo>
                <a:lnTo>
                  <a:pt x="157" y="1352"/>
                </a:lnTo>
                <a:lnTo>
                  <a:pt x="157" y="1362"/>
                </a:lnTo>
                <a:lnTo>
                  <a:pt x="162" y="1364"/>
                </a:lnTo>
                <a:lnTo>
                  <a:pt x="186" y="1351"/>
                </a:lnTo>
                <a:lnTo>
                  <a:pt x="194" y="1351"/>
                </a:lnTo>
                <a:lnTo>
                  <a:pt x="202" y="1347"/>
                </a:lnTo>
                <a:lnTo>
                  <a:pt x="207" y="1352"/>
                </a:lnTo>
                <a:lnTo>
                  <a:pt x="209" y="1352"/>
                </a:lnTo>
                <a:lnTo>
                  <a:pt x="227" y="1336"/>
                </a:lnTo>
                <a:lnTo>
                  <a:pt x="236" y="1334"/>
                </a:lnTo>
                <a:lnTo>
                  <a:pt x="242" y="1337"/>
                </a:lnTo>
                <a:lnTo>
                  <a:pt x="259" y="1327"/>
                </a:lnTo>
                <a:lnTo>
                  <a:pt x="268" y="1326"/>
                </a:lnTo>
                <a:lnTo>
                  <a:pt x="277" y="1312"/>
                </a:lnTo>
                <a:lnTo>
                  <a:pt x="280" y="1322"/>
                </a:lnTo>
                <a:lnTo>
                  <a:pt x="300" y="1314"/>
                </a:lnTo>
                <a:lnTo>
                  <a:pt x="297" y="1304"/>
                </a:lnTo>
                <a:lnTo>
                  <a:pt x="300" y="1307"/>
                </a:lnTo>
                <a:lnTo>
                  <a:pt x="307" y="1310"/>
                </a:lnTo>
                <a:lnTo>
                  <a:pt x="313" y="1309"/>
                </a:lnTo>
                <a:lnTo>
                  <a:pt x="320" y="1304"/>
                </a:lnTo>
                <a:lnTo>
                  <a:pt x="339" y="1303"/>
                </a:lnTo>
                <a:lnTo>
                  <a:pt x="362" y="1293"/>
                </a:lnTo>
                <a:lnTo>
                  <a:pt x="369" y="1298"/>
                </a:lnTo>
                <a:lnTo>
                  <a:pt x="388" y="1300"/>
                </a:lnTo>
                <a:lnTo>
                  <a:pt x="393" y="1296"/>
                </a:lnTo>
                <a:lnTo>
                  <a:pt x="397" y="1291"/>
                </a:lnTo>
                <a:lnTo>
                  <a:pt x="399" y="1293"/>
                </a:lnTo>
                <a:lnTo>
                  <a:pt x="579" y="1098"/>
                </a:lnTo>
                <a:lnTo>
                  <a:pt x="609" y="1040"/>
                </a:lnTo>
                <a:lnTo>
                  <a:pt x="611" y="1000"/>
                </a:lnTo>
                <a:lnTo>
                  <a:pt x="606" y="1006"/>
                </a:lnTo>
                <a:lnTo>
                  <a:pt x="595" y="988"/>
                </a:lnTo>
                <a:lnTo>
                  <a:pt x="592" y="970"/>
                </a:lnTo>
                <a:lnTo>
                  <a:pt x="560" y="947"/>
                </a:lnTo>
                <a:lnTo>
                  <a:pt x="552" y="934"/>
                </a:lnTo>
                <a:lnTo>
                  <a:pt x="545" y="915"/>
                </a:lnTo>
                <a:lnTo>
                  <a:pt x="566" y="865"/>
                </a:lnTo>
                <a:lnTo>
                  <a:pt x="565" y="844"/>
                </a:lnTo>
                <a:lnTo>
                  <a:pt x="548" y="829"/>
                </a:lnTo>
                <a:lnTo>
                  <a:pt x="541" y="812"/>
                </a:lnTo>
                <a:lnTo>
                  <a:pt x="543" y="792"/>
                </a:lnTo>
                <a:lnTo>
                  <a:pt x="534" y="773"/>
                </a:lnTo>
                <a:lnTo>
                  <a:pt x="518" y="769"/>
                </a:lnTo>
                <a:lnTo>
                  <a:pt x="518" y="748"/>
                </a:lnTo>
                <a:lnTo>
                  <a:pt x="524" y="736"/>
                </a:lnTo>
                <a:lnTo>
                  <a:pt x="523" y="717"/>
                </a:lnTo>
                <a:lnTo>
                  <a:pt x="519" y="708"/>
                </a:lnTo>
                <a:lnTo>
                  <a:pt x="526" y="669"/>
                </a:lnTo>
                <a:lnTo>
                  <a:pt x="541" y="655"/>
                </a:lnTo>
                <a:lnTo>
                  <a:pt x="489" y="503"/>
                </a:lnTo>
                <a:lnTo>
                  <a:pt x="487" y="481"/>
                </a:lnTo>
                <a:lnTo>
                  <a:pt x="532" y="386"/>
                </a:lnTo>
                <a:lnTo>
                  <a:pt x="529" y="363"/>
                </a:lnTo>
                <a:lnTo>
                  <a:pt x="499" y="309"/>
                </a:lnTo>
                <a:lnTo>
                  <a:pt x="484" y="301"/>
                </a:lnTo>
                <a:lnTo>
                  <a:pt x="468" y="299"/>
                </a:lnTo>
                <a:lnTo>
                  <a:pt x="460" y="292"/>
                </a:lnTo>
                <a:lnTo>
                  <a:pt x="453" y="284"/>
                </a:lnTo>
                <a:lnTo>
                  <a:pt x="447" y="238"/>
                </a:lnTo>
                <a:lnTo>
                  <a:pt x="460" y="198"/>
                </a:lnTo>
                <a:lnTo>
                  <a:pt x="458" y="194"/>
                </a:lnTo>
                <a:lnTo>
                  <a:pt x="449" y="189"/>
                </a:lnTo>
                <a:lnTo>
                  <a:pt x="480" y="160"/>
                </a:lnTo>
                <a:lnTo>
                  <a:pt x="470" y="152"/>
                </a:lnTo>
                <a:lnTo>
                  <a:pt x="470" y="141"/>
                </a:lnTo>
                <a:lnTo>
                  <a:pt x="473" y="129"/>
                </a:lnTo>
                <a:lnTo>
                  <a:pt x="494" y="104"/>
                </a:lnTo>
                <a:lnTo>
                  <a:pt x="485" y="58"/>
                </a:lnTo>
                <a:lnTo>
                  <a:pt x="466" y="40"/>
                </a:lnTo>
                <a:lnTo>
                  <a:pt x="448" y="34"/>
                </a:lnTo>
                <a:lnTo>
                  <a:pt x="437" y="25"/>
                </a:lnTo>
                <a:lnTo>
                  <a:pt x="427" y="3"/>
                </a:lnTo>
                <a:lnTo>
                  <a:pt x="421" y="0"/>
                </a:lnTo>
                <a:lnTo>
                  <a:pt x="333" y="24"/>
                </a:lnTo>
                <a:lnTo>
                  <a:pt x="320" y="31"/>
                </a:lnTo>
                <a:lnTo>
                  <a:pt x="308" y="45"/>
                </a:lnTo>
                <a:lnTo>
                  <a:pt x="296" y="77"/>
                </a:lnTo>
                <a:lnTo>
                  <a:pt x="291" y="171"/>
                </a:lnTo>
                <a:lnTo>
                  <a:pt x="265" y="190"/>
                </a:lnTo>
                <a:lnTo>
                  <a:pt x="256" y="205"/>
                </a:lnTo>
                <a:lnTo>
                  <a:pt x="227" y="222"/>
                </a:lnTo>
                <a:lnTo>
                  <a:pt x="216" y="219"/>
                </a:lnTo>
                <a:lnTo>
                  <a:pt x="203" y="196"/>
                </a:lnTo>
                <a:lnTo>
                  <a:pt x="194" y="190"/>
                </a:lnTo>
                <a:lnTo>
                  <a:pt x="175" y="210"/>
                </a:lnTo>
                <a:lnTo>
                  <a:pt x="161" y="219"/>
                </a:lnTo>
                <a:lnTo>
                  <a:pt x="148" y="221"/>
                </a:lnTo>
                <a:lnTo>
                  <a:pt x="133" y="212"/>
                </a:lnTo>
                <a:lnTo>
                  <a:pt x="106" y="208"/>
                </a:lnTo>
                <a:lnTo>
                  <a:pt x="101" y="200"/>
                </a:lnTo>
                <a:lnTo>
                  <a:pt x="96" y="181"/>
                </a:lnTo>
                <a:lnTo>
                  <a:pt x="53" y="124"/>
                </a:lnTo>
                <a:lnTo>
                  <a:pt x="39" y="118"/>
                </a:lnTo>
                <a:lnTo>
                  <a:pt x="26" y="124"/>
                </a:lnTo>
                <a:lnTo>
                  <a:pt x="30" y="149"/>
                </a:lnTo>
                <a:lnTo>
                  <a:pt x="20" y="152"/>
                </a:lnTo>
                <a:lnTo>
                  <a:pt x="12" y="148"/>
                </a:lnTo>
                <a:lnTo>
                  <a:pt x="4" y="152"/>
                </a:lnTo>
                <a:lnTo>
                  <a:pt x="0" y="16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5" name="Freeform 243"/>
          <p:cNvSpPr>
            <a:spLocks/>
          </p:cNvSpPr>
          <p:nvPr/>
        </p:nvSpPr>
        <p:spPr bwMode="auto">
          <a:xfrm>
            <a:off x="4683125" y="3046413"/>
            <a:ext cx="263525" cy="277812"/>
          </a:xfrm>
          <a:custGeom>
            <a:avLst/>
            <a:gdLst>
              <a:gd name="T0" fmla="*/ 2147483647 w 663"/>
              <a:gd name="T1" fmla="*/ 2147483647 h 700"/>
              <a:gd name="T2" fmla="*/ 2147483647 w 663"/>
              <a:gd name="T3" fmla="*/ 2147483647 h 700"/>
              <a:gd name="T4" fmla="*/ 2147483647 w 663"/>
              <a:gd name="T5" fmla="*/ 2147483647 h 700"/>
              <a:gd name="T6" fmla="*/ 2147483647 w 663"/>
              <a:gd name="T7" fmla="*/ 2147483647 h 700"/>
              <a:gd name="T8" fmla="*/ 2147483647 w 663"/>
              <a:gd name="T9" fmla="*/ 2147483647 h 700"/>
              <a:gd name="T10" fmla="*/ 2147483647 w 663"/>
              <a:gd name="T11" fmla="*/ 2147483647 h 700"/>
              <a:gd name="T12" fmla="*/ 2147483647 w 663"/>
              <a:gd name="T13" fmla="*/ 2147483647 h 700"/>
              <a:gd name="T14" fmla="*/ 2147483647 w 663"/>
              <a:gd name="T15" fmla="*/ 2147483647 h 700"/>
              <a:gd name="T16" fmla="*/ 2147483647 w 663"/>
              <a:gd name="T17" fmla="*/ 2147483647 h 700"/>
              <a:gd name="T18" fmla="*/ 0 w 663"/>
              <a:gd name="T19" fmla="*/ 2147483647 h 700"/>
              <a:gd name="T20" fmla="*/ 2147483647 w 663"/>
              <a:gd name="T21" fmla="*/ 2147483647 h 700"/>
              <a:gd name="T22" fmla="*/ 2147483647 w 663"/>
              <a:gd name="T23" fmla="*/ 2147483647 h 700"/>
              <a:gd name="T24" fmla="*/ 2147483647 w 663"/>
              <a:gd name="T25" fmla="*/ 2147483647 h 700"/>
              <a:gd name="T26" fmla="*/ 2147483647 w 663"/>
              <a:gd name="T27" fmla="*/ 2147483647 h 700"/>
              <a:gd name="T28" fmla="*/ 2147483647 w 663"/>
              <a:gd name="T29" fmla="*/ 2147483647 h 700"/>
              <a:gd name="T30" fmla="*/ 2147483647 w 663"/>
              <a:gd name="T31" fmla="*/ 2147483647 h 700"/>
              <a:gd name="T32" fmla="*/ 2147483647 w 663"/>
              <a:gd name="T33" fmla="*/ 2147483647 h 700"/>
              <a:gd name="T34" fmla="*/ 2147483647 w 663"/>
              <a:gd name="T35" fmla="*/ 2147483647 h 700"/>
              <a:gd name="T36" fmla="*/ 2147483647 w 663"/>
              <a:gd name="T37" fmla="*/ 2147483647 h 700"/>
              <a:gd name="T38" fmla="*/ 2147483647 w 663"/>
              <a:gd name="T39" fmla="*/ 2147483647 h 700"/>
              <a:gd name="T40" fmla="*/ 2147483647 w 663"/>
              <a:gd name="T41" fmla="*/ 2147483647 h 700"/>
              <a:gd name="T42" fmla="*/ 2147483647 w 663"/>
              <a:gd name="T43" fmla="*/ 2147483647 h 700"/>
              <a:gd name="T44" fmla="*/ 2147483647 w 663"/>
              <a:gd name="T45" fmla="*/ 2147483647 h 700"/>
              <a:gd name="T46" fmla="*/ 2147483647 w 663"/>
              <a:gd name="T47" fmla="*/ 2147483647 h 700"/>
              <a:gd name="T48" fmla="*/ 2147483647 w 663"/>
              <a:gd name="T49" fmla="*/ 2147483647 h 700"/>
              <a:gd name="T50" fmla="*/ 2147483647 w 663"/>
              <a:gd name="T51" fmla="*/ 2147483647 h 700"/>
              <a:gd name="T52" fmla="*/ 2147483647 w 663"/>
              <a:gd name="T53" fmla="*/ 2147483647 h 700"/>
              <a:gd name="T54" fmla="*/ 2147483647 w 663"/>
              <a:gd name="T55" fmla="*/ 2147483647 h 700"/>
              <a:gd name="T56" fmla="*/ 2147483647 w 663"/>
              <a:gd name="T57" fmla="*/ 2147483647 h 700"/>
              <a:gd name="T58" fmla="*/ 2147483647 w 663"/>
              <a:gd name="T59" fmla="*/ 2147483647 h 700"/>
              <a:gd name="T60" fmla="*/ 2147483647 w 663"/>
              <a:gd name="T61" fmla="*/ 2147483647 h 700"/>
              <a:gd name="T62" fmla="*/ 2147483647 w 663"/>
              <a:gd name="T63" fmla="*/ 2147483647 h 700"/>
              <a:gd name="T64" fmla="*/ 2147483647 w 663"/>
              <a:gd name="T65" fmla="*/ 2147483647 h 700"/>
              <a:gd name="T66" fmla="*/ 2147483647 w 663"/>
              <a:gd name="T67" fmla="*/ 2147483647 h 700"/>
              <a:gd name="T68" fmla="*/ 2147483647 w 663"/>
              <a:gd name="T69" fmla="*/ 2147483647 h 700"/>
              <a:gd name="T70" fmla="*/ 2147483647 w 663"/>
              <a:gd name="T71" fmla="*/ 2147483647 h 700"/>
              <a:gd name="T72" fmla="*/ 2147483647 w 663"/>
              <a:gd name="T73" fmla="*/ 2147483647 h 700"/>
              <a:gd name="T74" fmla="*/ 2147483647 w 663"/>
              <a:gd name="T75" fmla="*/ 2147483647 h 700"/>
              <a:gd name="T76" fmla="*/ 2147483647 w 663"/>
              <a:gd name="T77" fmla="*/ 2147483647 h 700"/>
              <a:gd name="T78" fmla="*/ 2147483647 w 663"/>
              <a:gd name="T79" fmla="*/ 2147483647 h 700"/>
              <a:gd name="T80" fmla="*/ 2147483647 w 663"/>
              <a:gd name="T81" fmla="*/ 2147483647 h 700"/>
              <a:gd name="T82" fmla="*/ 2147483647 w 663"/>
              <a:gd name="T83" fmla="*/ 2147483647 h 700"/>
              <a:gd name="T84" fmla="*/ 2147483647 w 663"/>
              <a:gd name="T85" fmla="*/ 2147483647 h 700"/>
              <a:gd name="T86" fmla="*/ 2147483647 w 663"/>
              <a:gd name="T87" fmla="*/ 2147483647 h 700"/>
              <a:gd name="T88" fmla="*/ 2147483647 w 663"/>
              <a:gd name="T89" fmla="*/ 2147483647 h 700"/>
              <a:gd name="T90" fmla="*/ 2147483647 w 663"/>
              <a:gd name="T91" fmla="*/ 2147483647 h 700"/>
              <a:gd name="T92" fmla="*/ 2147483647 w 663"/>
              <a:gd name="T93" fmla="*/ 2147483647 h 700"/>
              <a:gd name="T94" fmla="*/ 2147483647 w 663"/>
              <a:gd name="T95" fmla="*/ 2147483647 h 700"/>
              <a:gd name="T96" fmla="*/ 2147483647 w 663"/>
              <a:gd name="T97" fmla="*/ 2147483647 h 700"/>
              <a:gd name="T98" fmla="*/ 2147483647 w 663"/>
              <a:gd name="T99" fmla="*/ 2147483647 h 700"/>
              <a:gd name="T100" fmla="*/ 2147483647 w 663"/>
              <a:gd name="T101" fmla="*/ 2147483647 h 700"/>
              <a:gd name="T102" fmla="*/ 2147483647 w 663"/>
              <a:gd name="T103" fmla="*/ 2147483647 h 700"/>
              <a:gd name="T104" fmla="*/ 2147483647 w 663"/>
              <a:gd name="T105" fmla="*/ 2147483647 h 700"/>
              <a:gd name="T106" fmla="*/ 2147483647 w 663"/>
              <a:gd name="T107" fmla="*/ 2147483647 h 700"/>
              <a:gd name="T108" fmla="*/ 2147483647 w 663"/>
              <a:gd name="T109" fmla="*/ 2147483647 h 700"/>
              <a:gd name="T110" fmla="*/ 2147483647 w 663"/>
              <a:gd name="T111" fmla="*/ 2147483647 h 700"/>
              <a:gd name="T112" fmla="*/ 2147483647 w 663"/>
              <a:gd name="T113" fmla="*/ 2147483647 h 700"/>
              <a:gd name="T114" fmla="*/ 2147483647 w 663"/>
              <a:gd name="T115" fmla="*/ 2147483647 h 700"/>
              <a:gd name="T116" fmla="*/ 2147483647 w 663"/>
              <a:gd name="T117" fmla="*/ 2147483647 h 700"/>
              <a:gd name="T118" fmla="*/ 2147483647 w 663"/>
              <a:gd name="T119" fmla="*/ 2147483647 h 700"/>
              <a:gd name="T120" fmla="*/ 2147483647 w 663"/>
              <a:gd name="T121" fmla="*/ 2147483647 h 7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63"/>
              <a:gd name="T184" fmla="*/ 0 h 700"/>
              <a:gd name="T185" fmla="*/ 663 w 663"/>
              <a:gd name="T186" fmla="*/ 700 h 7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63" h="700">
                <a:moveTo>
                  <a:pt x="207" y="18"/>
                </a:moveTo>
                <a:lnTo>
                  <a:pt x="204" y="30"/>
                </a:lnTo>
                <a:lnTo>
                  <a:pt x="205" y="36"/>
                </a:lnTo>
                <a:lnTo>
                  <a:pt x="200" y="38"/>
                </a:lnTo>
                <a:lnTo>
                  <a:pt x="189" y="40"/>
                </a:lnTo>
                <a:lnTo>
                  <a:pt x="188" y="46"/>
                </a:lnTo>
                <a:lnTo>
                  <a:pt x="189" y="54"/>
                </a:lnTo>
                <a:lnTo>
                  <a:pt x="192" y="60"/>
                </a:lnTo>
                <a:lnTo>
                  <a:pt x="190" y="64"/>
                </a:lnTo>
                <a:lnTo>
                  <a:pt x="157" y="60"/>
                </a:lnTo>
                <a:lnTo>
                  <a:pt x="151" y="54"/>
                </a:lnTo>
                <a:lnTo>
                  <a:pt x="143" y="50"/>
                </a:lnTo>
                <a:lnTo>
                  <a:pt x="141" y="61"/>
                </a:lnTo>
                <a:lnTo>
                  <a:pt x="131" y="82"/>
                </a:lnTo>
                <a:lnTo>
                  <a:pt x="128" y="92"/>
                </a:lnTo>
                <a:lnTo>
                  <a:pt x="125" y="96"/>
                </a:lnTo>
                <a:lnTo>
                  <a:pt x="119" y="92"/>
                </a:lnTo>
                <a:lnTo>
                  <a:pt x="113" y="83"/>
                </a:lnTo>
                <a:lnTo>
                  <a:pt x="100" y="74"/>
                </a:lnTo>
                <a:lnTo>
                  <a:pt x="94" y="55"/>
                </a:lnTo>
                <a:lnTo>
                  <a:pt x="82" y="60"/>
                </a:lnTo>
                <a:lnTo>
                  <a:pt x="77" y="69"/>
                </a:lnTo>
                <a:lnTo>
                  <a:pt x="77" y="78"/>
                </a:lnTo>
                <a:lnTo>
                  <a:pt x="62" y="92"/>
                </a:lnTo>
                <a:lnTo>
                  <a:pt x="5" y="99"/>
                </a:lnTo>
                <a:lnTo>
                  <a:pt x="4" y="105"/>
                </a:lnTo>
                <a:lnTo>
                  <a:pt x="19" y="146"/>
                </a:lnTo>
                <a:lnTo>
                  <a:pt x="7" y="154"/>
                </a:lnTo>
                <a:lnTo>
                  <a:pt x="2" y="160"/>
                </a:lnTo>
                <a:lnTo>
                  <a:pt x="0" y="169"/>
                </a:lnTo>
                <a:lnTo>
                  <a:pt x="0" y="174"/>
                </a:lnTo>
                <a:lnTo>
                  <a:pt x="2" y="178"/>
                </a:lnTo>
                <a:lnTo>
                  <a:pt x="11" y="182"/>
                </a:lnTo>
                <a:lnTo>
                  <a:pt x="11" y="190"/>
                </a:lnTo>
                <a:lnTo>
                  <a:pt x="10" y="200"/>
                </a:lnTo>
                <a:lnTo>
                  <a:pt x="14" y="221"/>
                </a:lnTo>
                <a:lnTo>
                  <a:pt x="20" y="230"/>
                </a:lnTo>
                <a:lnTo>
                  <a:pt x="45" y="234"/>
                </a:lnTo>
                <a:lnTo>
                  <a:pt x="48" y="242"/>
                </a:lnTo>
                <a:lnTo>
                  <a:pt x="48" y="251"/>
                </a:lnTo>
                <a:lnTo>
                  <a:pt x="47" y="258"/>
                </a:lnTo>
                <a:lnTo>
                  <a:pt x="47" y="261"/>
                </a:lnTo>
                <a:lnTo>
                  <a:pt x="65" y="261"/>
                </a:lnTo>
                <a:lnTo>
                  <a:pt x="81" y="253"/>
                </a:lnTo>
                <a:lnTo>
                  <a:pt x="82" y="246"/>
                </a:lnTo>
                <a:lnTo>
                  <a:pt x="92" y="233"/>
                </a:lnTo>
                <a:lnTo>
                  <a:pt x="98" y="230"/>
                </a:lnTo>
                <a:lnTo>
                  <a:pt x="99" y="223"/>
                </a:lnTo>
                <a:lnTo>
                  <a:pt x="117" y="215"/>
                </a:lnTo>
                <a:lnTo>
                  <a:pt x="136" y="218"/>
                </a:lnTo>
                <a:lnTo>
                  <a:pt x="195" y="249"/>
                </a:lnTo>
                <a:lnTo>
                  <a:pt x="217" y="314"/>
                </a:lnTo>
                <a:lnTo>
                  <a:pt x="216" y="322"/>
                </a:lnTo>
                <a:lnTo>
                  <a:pt x="247" y="355"/>
                </a:lnTo>
                <a:lnTo>
                  <a:pt x="251" y="371"/>
                </a:lnTo>
                <a:lnTo>
                  <a:pt x="259" y="367"/>
                </a:lnTo>
                <a:lnTo>
                  <a:pt x="266" y="367"/>
                </a:lnTo>
                <a:lnTo>
                  <a:pt x="275" y="375"/>
                </a:lnTo>
                <a:lnTo>
                  <a:pt x="291" y="395"/>
                </a:lnTo>
                <a:lnTo>
                  <a:pt x="299" y="397"/>
                </a:lnTo>
                <a:lnTo>
                  <a:pt x="357" y="456"/>
                </a:lnTo>
                <a:lnTo>
                  <a:pt x="363" y="454"/>
                </a:lnTo>
                <a:lnTo>
                  <a:pt x="396" y="458"/>
                </a:lnTo>
                <a:lnTo>
                  <a:pt x="411" y="474"/>
                </a:lnTo>
                <a:lnTo>
                  <a:pt x="416" y="486"/>
                </a:lnTo>
                <a:lnTo>
                  <a:pt x="433" y="492"/>
                </a:lnTo>
                <a:lnTo>
                  <a:pt x="434" y="496"/>
                </a:lnTo>
                <a:lnTo>
                  <a:pt x="433" y="503"/>
                </a:lnTo>
                <a:lnTo>
                  <a:pt x="452" y="501"/>
                </a:lnTo>
                <a:lnTo>
                  <a:pt x="457" y="502"/>
                </a:lnTo>
                <a:lnTo>
                  <a:pt x="462" y="507"/>
                </a:lnTo>
                <a:lnTo>
                  <a:pt x="466" y="519"/>
                </a:lnTo>
                <a:lnTo>
                  <a:pt x="463" y="526"/>
                </a:lnTo>
                <a:lnTo>
                  <a:pt x="468" y="534"/>
                </a:lnTo>
                <a:lnTo>
                  <a:pt x="480" y="539"/>
                </a:lnTo>
                <a:lnTo>
                  <a:pt x="491" y="552"/>
                </a:lnTo>
                <a:lnTo>
                  <a:pt x="496" y="541"/>
                </a:lnTo>
                <a:lnTo>
                  <a:pt x="501" y="541"/>
                </a:lnTo>
                <a:lnTo>
                  <a:pt x="536" y="634"/>
                </a:lnTo>
                <a:lnTo>
                  <a:pt x="514" y="647"/>
                </a:lnTo>
                <a:lnTo>
                  <a:pt x="518" y="658"/>
                </a:lnTo>
                <a:lnTo>
                  <a:pt x="506" y="679"/>
                </a:lnTo>
                <a:lnTo>
                  <a:pt x="509" y="699"/>
                </a:lnTo>
                <a:lnTo>
                  <a:pt x="510" y="698"/>
                </a:lnTo>
                <a:lnTo>
                  <a:pt x="510" y="700"/>
                </a:lnTo>
                <a:lnTo>
                  <a:pt x="526" y="699"/>
                </a:lnTo>
                <a:lnTo>
                  <a:pt x="528" y="696"/>
                </a:lnTo>
                <a:lnTo>
                  <a:pt x="539" y="675"/>
                </a:lnTo>
                <a:lnTo>
                  <a:pt x="547" y="668"/>
                </a:lnTo>
                <a:lnTo>
                  <a:pt x="553" y="666"/>
                </a:lnTo>
                <a:lnTo>
                  <a:pt x="556" y="661"/>
                </a:lnTo>
                <a:lnTo>
                  <a:pt x="556" y="637"/>
                </a:lnTo>
                <a:lnTo>
                  <a:pt x="560" y="633"/>
                </a:lnTo>
                <a:lnTo>
                  <a:pt x="579" y="624"/>
                </a:lnTo>
                <a:lnTo>
                  <a:pt x="584" y="624"/>
                </a:lnTo>
                <a:lnTo>
                  <a:pt x="585" y="620"/>
                </a:lnTo>
                <a:lnTo>
                  <a:pt x="584" y="591"/>
                </a:lnTo>
                <a:lnTo>
                  <a:pt x="579" y="586"/>
                </a:lnTo>
                <a:lnTo>
                  <a:pt x="569" y="580"/>
                </a:lnTo>
                <a:lnTo>
                  <a:pt x="564" y="573"/>
                </a:lnTo>
                <a:lnTo>
                  <a:pt x="553" y="568"/>
                </a:lnTo>
                <a:lnTo>
                  <a:pt x="559" y="538"/>
                </a:lnTo>
                <a:lnTo>
                  <a:pt x="579" y="512"/>
                </a:lnTo>
                <a:lnTo>
                  <a:pt x="590" y="510"/>
                </a:lnTo>
                <a:lnTo>
                  <a:pt x="607" y="522"/>
                </a:lnTo>
                <a:lnTo>
                  <a:pt x="632" y="533"/>
                </a:lnTo>
                <a:lnTo>
                  <a:pt x="644" y="554"/>
                </a:lnTo>
                <a:lnTo>
                  <a:pt x="655" y="561"/>
                </a:lnTo>
                <a:lnTo>
                  <a:pt x="655" y="558"/>
                </a:lnTo>
                <a:lnTo>
                  <a:pt x="663" y="541"/>
                </a:lnTo>
                <a:lnTo>
                  <a:pt x="632" y="494"/>
                </a:lnTo>
                <a:lnTo>
                  <a:pt x="595" y="482"/>
                </a:lnTo>
                <a:lnTo>
                  <a:pt x="588" y="472"/>
                </a:lnTo>
                <a:lnTo>
                  <a:pt x="524" y="442"/>
                </a:lnTo>
                <a:lnTo>
                  <a:pt x="520" y="442"/>
                </a:lnTo>
                <a:lnTo>
                  <a:pt x="517" y="437"/>
                </a:lnTo>
                <a:lnTo>
                  <a:pt x="517" y="432"/>
                </a:lnTo>
                <a:lnTo>
                  <a:pt x="523" y="425"/>
                </a:lnTo>
                <a:lnTo>
                  <a:pt x="531" y="421"/>
                </a:lnTo>
                <a:lnTo>
                  <a:pt x="532" y="411"/>
                </a:lnTo>
                <a:lnTo>
                  <a:pt x="524" y="402"/>
                </a:lnTo>
                <a:lnTo>
                  <a:pt x="514" y="403"/>
                </a:lnTo>
                <a:lnTo>
                  <a:pt x="510" y="406"/>
                </a:lnTo>
                <a:lnTo>
                  <a:pt x="518" y="403"/>
                </a:lnTo>
                <a:lnTo>
                  <a:pt x="510" y="406"/>
                </a:lnTo>
                <a:lnTo>
                  <a:pt x="479" y="406"/>
                </a:lnTo>
                <a:lnTo>
                  <a:pt x="479" y="414"/>
                </a:lnTo>
                <a:lnTo>
                  <a:pt x="454" y="393"/>
                </a:lnTo>
                <a:lnTo>
                  <a:pt x="449" y="393"/>
                </a:lnTo>
                <a:lnTo>
                  <a:pt x="447" y="384"/>
                </a:lnTo>
                <a:lnTo>
                  <a:pt x="443" y="384"/>
                </a:lnTo>
                <a:lnTo>
                  <a:pt x="416" y="355"/>
                </a:lnTo>
                <a:lnTo>
                  <a:pt x="385" y="277"/>
                </a:lnTo>
                <a:lnTo>
                  <a:pt x="379" y="275"/>
                </a:lnTo>
                <a:lnTo>
                  <a:pt x="374" y="275"/>
                </a:lnTo>
                <a:lnTo>
                  <a:pt x="372" y="271"/>
                </a:lnTo>
                <a:lnTo>
                  <a:pt x="329" y="243"/>
                </a:lnTo>
                <a:lnTo>
                  <a:pt x="313" y="218"/>
                </a:lnTo>
                <a:lnTo>
                  <a:pt x="316" y="181"/>
                </a:lnTo>
                <a:lnTo>
                  <a:pt x="322" y="176"/>
                </a:lnTo>
                <a:lnTo>
                  <a:pt x="324" y="169"/>
                </a:lnTo>
                <a:lnTo>
                  <a:pt x="320" y="163"/>
                </a:lnTo>
                <a:lnTo>
                  <a:pt x="313" y="160"/>
                </a:lnTo>
                <a:lnTo>
                  <a:pt x="311" y="144"/>
                </a:lnTo>
                <a:lnTo>
                  <a:pt x="312" y="138"/>
                </a:lnTo>
                <a:lnTo>
                  <a:pt x="324" y="129"/>
                </a:lnTo>
                <a:lnTo>
                  <a:pt x="327" y="129"/>
                </a:lnTo>
                <a:lnTo>
                  <a:pt x="329" y="130"/>
                </a:lnTo>
                <a:lnTo>
                  <a:pt x="367" y="111"/>
                </a:lnTo>
                <a:lnTo>
                  <a:pt x="376" y="113"/>
                </a:lnTo>
                <a:lnTo>
                  <a:pt x="386" y="108"/>
                </a:lnTo>
                <a:lnTo>
                  <a:pt x="393" y="110"/>
                </a:lnTo>
                <a:lnTo>
                  <a:pt x="393" y="116"/>
                </a:lnTo>
                <a:lnTo>
                  <a:pt x="390" y="124"/>
                </a:lnTo>
                <a:lnTo>
                  <a:pt x="390" y="125"/>
                </a:lnTo>
                <a:lnTo>
                  <a:pt x="395" y="126"/>
                </a:lnTo>
                <a:lnTo>
                  <a:pt x="400" y="125"/>
                </a:lnTo>
                <a:lnTo>
                  <a:pt x="404" y="122"/>
                </a:lnTo>
                <a:lnTo>
                  <a:pt x="406" y="117"/>
                </a:lnTo>
                <a:lnTo>
                  <a:pt x="404" y="113"/>
                </a:lnTo>
                <a:lnTo>
                  <a:pt x="400" y="112"/>
                </a:lnTo>
                <a:lnTo>
                  <a:pt x="397" y="106"/>
                </a:lnTo>
                <a:lnTo>
                  <a:pt x="388" y="103"/>
                </a:lnTo>
                <a:lnTo>
                  <a:pt x="386" y="101"/>
                </a:lnTo>
                <a:lnTo>
                  <a:pt x="386" y="92"/>
                </a:lnTo>
                <a:lnTo>
                  <a:pt x="381" y="85"/>
                </a:lnTo>
                <a:lnTo>
                  <a:pt x="385" y="70"/>
                </a:lnTo>
                <a:lnTo>
                  <a:pt x="379" y="72"/>
                </a:lnTo>
                <a:lnTo>
                  <a:pt x="377" y="70"/>
                </a:lnTo>
                <a:lnTo>
                  <a:pt x="377" y="65"/>
                </a:lnTo>
                <a:lnTo>
                  <a:pt x="379" y="58"/>
                </a:lnTo>
                <a:lnTo>
                  <a:pt x="391" y="47"/>
                </a:lnTo>
                <a:lnTo>
                  <a:pt x="336" y="38"/>
                </a:lnTo>
                <a:lnTo>
                  <a:pt x="326" y="31"/>
                </a:lnTo>
                <a:lnTo>
                  <a:pt x="322" y="31"/>
                </a:lnTo>
                <a:lnTo>
                  <a:pt x="310" y="23"/>
                </a:lnTo>
                <a:lnTo>
                  <a:pt x="305" y="7"/>
                </a:lnTo>
                <a:lnTo>
                  <a:pt x="305" y="2"/>
                </a:lnTo>
                <a:lnTo>
                  <a:pt x="302" y="0"/>
                </a:lnTo>
                <a:lnTo>
                  <a:pt x="296" y="2"/>
                </a:lnTo>
                <a:lnTo>
                  <a:pt x="291" y="5"/>
                </a:lnTo>
                <a:lnTo>
                  <a:pt x="221" y="22"/>
                </a:lnTo>
                <a:lnTo>
                  <a:pt x="207" y="18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6" name="Freeform 244"/>
          <p:cNvSpPr>
            <a:spLocks/>
          </p:cNvSpPr>
          <p:nvPr/>
        </p:nvSpPr>
        <p:spPr bwMode="auto">
          <a:xfrm>
            <a:off x="4683125" y="3046413"/>
            <a:ext cx="263525" cy="277812"/>
          </a:xfrm>
          <a:custGeom>
            <a:avLst/>
            <a:gdLst>
              <a:gd name="T0" fmla="*/ 2147483647 w 663"/>
              <a:gd name="T1" fmla="*/ 2147483647 h 700"/>
              <a:gd name="T2" fmla="*/ 2147483647 w 663"/>
              <a:gd name="T3" fmla="*/ 2147483647 h 700"/>
              <a:gd name="T4" fmla="*/ 2147483647 w 663"/>
              <a:gd name="T5" fmla="*/ 2147483647 h 700"/>
              <a:gd name="T6" fmla="*/ 2147483647 w 663"/>
              <a:gd name="T7" fmla="*/ 2147483647 h 700"/>
              <a:gd name="T8" fmla="*/ 2147483647 w 663"/>
              <a:gd name="T9" fmla="*/ 2147483647 h 700"/>
              <a:gd name="T10" fmla="*/ 2147483647 w 663"/>
              <a:gd name="T11" fmla="*/ 2147483647 h 700"/>
              <a:gd name="T12" fmla="*/ 2147483647 w 663"/>
              <a:gd name="T13" fmla="*/ 2147483647 h 700"/>
              <a:gd name="T14" fmla="*/ 2147483647 w 663"/>
              <a:gd name="T15" fmla="*/ 2147483647 h 700"/>
              <a:gd name="T16" fmla="*/ 2147483647 w 663"/>
              <a:gd name="T17" fmla="*/ 2147483647 h 700"/>
              <a:gd name="T18" fmla="*/ 0 w 663"/>
              <a:gd name="T19" fmla="*/ 2147483647 h 700"/>
              <a:gd name="T20" fmla="*/ 2147483647 w 663"/>
              <a:gd name="T21" fmla="*/ 2147483647 h 700"/>
              <a:gd name="T22" fmla="*/ 2147483647 w 663"/>
              <a:gd name="T23" fmla="*/ 2147483647 h 700"/>
              <a:gd name="T24" fmla="*/ 2147483647 w 663"/>
              <a:gd name="T25" fmla="*/ 2147483647 h 700"/>
              <a:gd name="T26" fmla="*/ 2147483647 w 663"/>
              <a:gd name="T27" fmla="*/ 2147483647 h 700"/>
              <a:gd name="T28" fmla="*/ 2147483647 w 663"/>
              <a:gd name="T29" fmla="*/ 2147483647 h 700"/>
              <a:gd name="T30" fmla="*/ 2147483647 w 663"/>
              <a:gd name="T31" fmla="*/ 2147483647 h 700"/>
              <a:gd name="T32" fmla="*/ 2147483647 w 663"/>
              <a:gd name="T33" fmla="*/ 2147483647 h 700"/>
              <a:gd name="T34" fmla="*/ 2147483647 w 663"/>
              <a:gd name="T35" fmla="*/ 2147483647 h 700"/>
              <a:gd name="T36" fmla="*/ 2147483647 w 663"/>
              <a:gd name="T37" fmla="*/ 2147483647 h 700"/>
              <a:gd name="T38" fmla="*/ 2147483647 w 663"/>
              <a:gd name="T39" fmla="*/ 2147483647 h 700"/>
              <a:gd name="T40" fmla="*/ 2147483647 w 663"/>
              <a:gd name="T41" fmla="*/ 2147483647 h 700"/>
              <a:gd name="T42" fmla="*/ 2147483647 w 663"/>
              <a:gd name="T43" fmla="*/ 2147483647 h 700"/>
              <a:gd name="T44" fmla="*/ 2147483647 w 663"/>
              <a:gd name="T45" fmla="*/ 2147483647 h 700"/>
              <a:gd name="T46" fmla="*/ 2147483647 w 663"/>
              <a:gd name="T47" fmla="*/ 2147483647 h 700"/>
              <a:gd name="T48" fmla="*/ 2147483647 w 663"/>
              <a:gd name="T49" fmla="*/ 2147483647 h 700"/>
              <a:gd name="T50" fmla="*/ 2147483647 w 663"/>
              <a:gd name="T51" fmla="*/ 2147483647 h 700"/>
              <a:gd name="T52" fmla="*/ 2147483647 w 663"/>
              <a:gd name="T53" fmla="*/ 2147483647 h 700"/>
              <a:gd name="T54" fmla="*/ 2147483647 w 663"/>
              <a:gd name="T55" fmla="*/ 2147483647 h 700"/>
              <a:gd name="T56" fmla="*/ 2147483647 w 663"/>
              <a:gd name="T57" fmla="*/ 2147483647 h 700"/>
              <a:gd name="T58" fmla="*/ 2147483647 w 663"/>
              <a:gd name="T59" fmla="*/ 2147483647 h 700"/>
              <a:gd name="T60" fmla="*/ 2147483647 w 663"/>
              <a:gd name="T61" fmla="*/ 2147483647 h 700"/>
              <a:gd name="T62" fmla="*/ 2147483647 w 663"/>
              <a:gd name="T63" fmla="*/ 2147483647 h 700"/>
              <a:gd name="T64" fmla="*/ 2147483647 w 663"/>
              <a:gd name="T65" fmla="*/ 2147483647 h 700"/>
              <a:gd name="T66" fmla="*/ 2147483647 w 663"/>
              <a:gd name="T67" fmla="*/ 2147483647 h 700"/>
              <a:gd name="T68" fmla="*/ 2147483647 w 663"/>
              <a:gd name="T69" fmla="*/ 2147483647 h 700"/>
              <a:gd name="T70" fmla="*/ 2147483647 w 663"/>
              <a:gd name="T71" fmla="*/ 2147483647 h 700"/>
              <a:gd name="T72" fmla="*/ 2147483647 w 663"/>
              <a:gd name="T73" fmla="*/ 2147483647 h 700"/>
              <a:gd name="T74" fmla="*/ 2147483647 w 663"/>
              <a:gd name="T75" fmla="*/ 2147483647 h 700"/>
              <a:gd name="T76" fmla="*/ 2147483647 w 663"/>
              <a:gd name="T77" fmla="*/ 2147483647 h 700"/>
              <a:gd name="T78" fmla="*/ 2147483647 w 663"/>
              <a:gd name="T79" fmla="*/ 2147483647 h 700"/>
              <a:gd name="T80" fmla="*/ 2147483647 w 663"/>
              <a:gd name="T81" fmla="*/ 2147483647 h 700"/>
              <a:gd name="T82" fmla="*/ 2147483647 w 663"/>
              <a:gd name="T83" fmla="*/ 2147483647 h 700"/>
              <a:gd name="T84" fmla="*/ 2147483647 w 663"/>
              <a:gd name="T85" fmla="*/ 2147483647 h 700"/>
              <a:gd name="T86" fmla="*/ 2147483647 w 663"/>
              <a:gd name="T87" fmla="*/ 2147483647 h 700"/>
              <a:gd name="T88" fmla="*/ 2147483647 w 663"/>
              <a:gd name="T89" fmla="*/ 2147483647 h 700"/>
              <a:gd name="T90" fmla="*/ 2147483647 w 663"/>
              <a:gd name="T91" fmla="*/ 2147483647 h 700"/>
              <a:gd name="T92" fmla="*/ 2147483647 w 663"/>
              <a:gd name="T93" fmla="*/ 2147483647 h 700"/>
              <a:gd name="T94" fmla="*/ 2147483647 w 663"/>
              <a:gd name="T95" fmla="*/ 2147483647 h 700"/>
              <a:gd name="T96" fmla="*/ 2147483647 w 663"/>
              <a:gd name="T97" fmla="*/ 2147483647 h 700"/>
              <a:gd name="T98" fmla="*/ 2147483647 w 663"/>
              <a:gd name="T99" fmla="*/ 2147483647 h 700"/>
              <a:gd name="T100" fmla="*/ 2147483647 w 663"/>
              <a:gd name="T101" fmla="*/ 2147483647 h 700"/>
              <a:gd name="T102" fmla="*/ 2147483647 w 663"/>
              <a:gd name="T103" fmla="*/ 2147483647 h 700"/>
              <a:gd name="T104" fmla="*/ 2147483647 w 663"/>
              <a:gd name="T105" fmla="*/ 2147483647 h 700"/>
              <a:gd name="T106" fmla="*/ 2147483647 w 663"/>
              <a:gd name="T107" fmla="*/ 2147483647 h 700"/>
              <a:gd name="T108" fmla="*/ 2147483647 w 663"/>
              <a:gd name="T109" fmla="*/ 2147483647 h 700"/>
              <a:gd name="T110" fmla="*/ 2147483647 w 663"/>
              <a:gd name="T111" fmla="*/ 2147483647 h 700"/>
              <a:gd name="T112" fmla="*/ 2147483647 w 663"/>
              <a:gd name="T113" fmla="*/ 2147483647 h 700"/>
              <a:gd name="T114" fmla="*/ 2147483647 w 663"/>
              <a:gd name="T115" fmla="*/ 2147483647 h 700"/>
              <a:gd name="T116" fmla="*/ 2147483647 w 663"/>
              <a:gd name="T117" fmla="*/ 2147483647 h 700"/>
              <a:gd name="T118" fmla="*/ 2147483647 w 663"/>
              <a:gd name="T119" fmla="*/ 2147483647 h 700"/>
              <a:gd name="T120" fmla="*/ 2147483647 w 663"/>
              <a:gd name="T121" fmla="*/ 2147483647 h 7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63"/>
              <a:gd name="T184" fmla="*/ 0 h 700"/>
              <a:gd name="T185" fmla="*/ 663 w 663"/>
              <a:gd name="T186" fmla="*/ 700 h 7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63" h="700">
                <a:moveTo>
                  <a:pt x="207" y="18"/>
                </a:moveTo>
                <a:lnTo>
                  <a:pt x="204" y="30"/>
                </a:lnTo>
                <a:lnTo>
                  <a:pt x="205" y="36"/>
                </a:lnTo>
                <a:lnTo>
                  <a:pt x="200" y="38"/>
                </a:lnTo>
                <a:lnTo>
                  <a:pt x="189" y="40"/>
                </a:lnTo>
                <a:lnTo>
                  <a:pt x="188" y="46"/>
                </a:lnTo>
                <a:lnTo>
                  <a:pt x="189" y="54"/>
                </a:lnTo>
                <a:lnTo>
                  <a:pt x="192" y="60"/>
                </a:lnTo>
                <a:lnTo>
                  <a:pt x="190" y="64"/>
                </a:lnTo>
                <a:lnTo>
                  <a:pt x="157" y="60"/>
                </a:lnTo>
                <a:lnTo>
                  <a:pt x="151" y="54"/>
                </a:lnTo>
                <a:lnTo>
                  <a:pt x="143" y="50"/>
                </a:lnTo>
                <a:lnTo>
                  <a:pt x="141" y="61"/>
                </a:lnTo>
                <a:lnTo>
                  <a:pt x="131" y="82"/>
                </a:lnTo>
                <a:lnTo>
                  <a:pt x="128" y="92"/>
                </a:lnTo>
                <a:lnTo>
                  <a:pt x="125" y="96"/>
                </a:lnTo>
                <a:lnTo>
                  <a:pt x="119" y="92"/>
                </a:lnTo>
                <a:lnTo>
                  <a:pt x="113" y="83"/>
                </a:lnTo>
                <a:lnTo>
                  <a:pt x="100" y="74"/>
                </a:lnTo>
                <a:lnTo>
                  <a:pt x="94" y="55"/>
                </a:lnTo>
                <a:lnTo>
                  <a:pt x="82" y="60"/>
                </a:lnTo>
                <a:lnTo>
                  <a:pt x="77" y="69"/>
                </a:lnTo>
                <a:lnTo>
                  <a:pt x="77" y="78"/>
                </a:lnTo>
                <a:lnTo>
                  <a:pt x="62" y="92"/>
                </a:lnTo>
                <a:lnTo>
                  <a:pt x="5" y="99"/>
                </a:lnTo>
                <a:lnTo>
                  <a:pt x="4" y="105"/>
                </a:lnTo>
                <a:lnTo>
                  <a:pt x="19" y="146"/>
                </a:lnTo>
                <a:lnTo>
                  <a:pt x="7" y="154"/>
                </a:lnTo>
                <a:lnTo>
                  <a:pt x="2" y="160"/>
                </a:lnTo>
                <a:lnTo>
                  <a:pt x="0" y="169"/>
                </a:lnTo>
                <a:lnTo>
                  <a:pt x="0" y="174"/>
                </a:lnTo>
                <a:lnTo>
                  <a:pt x="2" y="178"/>
                </a:lnTo>
                <a:lnTo>
                  <a:pt x="11" y="182"/>
                </a:lnTo>
                <a:lnTo>
                  <a:pt x="11" y="190"/>
                </a:lnTo>
                <a:lnTo>
                  <a:pt x="10" y="200"/>
                </a:lnTo>
                <a:lnTo>
                  <a:pt x="14" y="221"/>
                </a:lnTo>
                <a:lnTo>
                  <a:pt x="20" y="230"/>
                </a:lnTo>
                <a:lnTo>
                  <a:pt x="45" y="234"/>
                </a:lnTo>
                <a:lnTo>
                  <a:pt x="48" y="242"/>
                </a:lnTo>
                <a:lnTo>
                  <a:pt x="48" y="251"/>
                </a:lnTo>
                <a:lnTo>
                  <a:pt x="47" y="258"/>
                </a:lnTo>
                <a:lnTo>
                  <a:pt x="47" y="261"/>
                </a:lnTo>
                <a:lnTo>
                  <a:pt x="65" y="261"/>
                </a:lnTo>
                <a:lnTo>
                  <a:pt x="81" y="253"/>
                </a:lnTo>
                <a:lnTo>
                  <a:pt x="82" y="246"/>
                </a:lnTo>
                <a:lnTo>
                  <a:pt x="92" y="233"/>
                </a:lnTo>
                <a:lnTo>
                  <a:pt x="98" y="230"/>
                </a:lnTo>
                <a:lnTo>
                  <a:pt x="99" y="223"/>
                </a:lnTo>
                <a:lnTo>
                  <a:pt x="117" y="215"/>
                </a:lnTo>
                <a:lnTo>
                  <a:pt x="136" y="218"/>
                </a:lnTo>
                <a:lnTo>
                  <a:pt x="195" y="249"/>
                </a:lnTo>
                <a:lnTo>
                  <a:pt x="217" y="314"/>
                </a:lnTo>
                <a:lnTo>
                  <a:pt x="216" y="322"/>
                </a:lnTo>
                <a:lnTo>
                  <a:pt x="247" y="355"/>
                </a:lnTo>
                <a:lnTo>
                  <a:pt x="251" y="371"/>
                </a:lnTo>
                <a:lnTo>
                  <a:pt x="259" y="367"/>
                </a:lnTo>
                <a:lnTo>
                  <a:pt x="266" y="367"/>
                </a:lnTo>
                <a:lnTo>
                  <a:pt x="275" y="375"/>
                </a:lnTo>
                <a:lnTo>
                  <a:pt x="291" y="395"/>
                </a:lnTo>
                <a:lnTo>
                  <a:pt x="299" y="397"/>
                </a:lnTo>
                <a:lnTo>
                  <a:pt x="357" y="456"/>
                </a:lnTo>
                <a:lnTo>
                  <a:pt x="363" y="454"/>
                </a:lnTo>
                <a:lnTo>
                  <a:pt x="396" y="458"/>
                </a:lnTo>
                <a:lnTo>
                  <a:pt x="411" y="474"/>
                </a:lnTo>
                <a:lnTo>
                  <a:pt x="416" y="486"/>
                </a:lnTo>
                <a:lnTo>
                  <a:pt x="433" y="492"/>
                </a:lnTo>
                <a:lnTo>
                  <a:pt x="434" y="496"/>
                </a:lnTo>
                <a:lnTo>
                  <a:pt x="433" y="503"/>
                </a:lnTo>
                <a:lnTo>
                  <a:pt x="452" y="501"/>
                </a:lnTo>
                <a:lnTo>
                  <a:pt x="457" y="502"/>
                </a:lnTo>
                <a:lnTo>
                  <a:pt x="462" y="507"/>
                </a:lnTo>
                <a:lnTo>
                  <a:pt x="466" y="519"/>
                </a:lnTo>
                <a:lnTo>
                  <a:pt x="463" y="526"/>
                </a:lnTo>
                <a:lnTo>
                  <a:pt x="468" y="534"/>
                </a:lnTo>
                <a:lnTo>
                  <a:pt x="480" y="539"/>
                </a:lnTo>
                <a:lnTo>
                  <a:pt x="491" y="552"/>
                </a:lnTo>
                <a:lnTo>
                  <a:pt x="496" y="541"/>
                </a:lnTo>
                <a:lnTo>
                  <a:pt x="501" y="541"/>
                </a:lnTo>
                <a:lnTo>
                  <a:pt x="536" y="634"/>
                </a:lnTo>
                <a:lnTo>
                  <a:pt x="514" y="647"/>
                </a:lnTo>
                <a:lnTo>
                  <a:pt x="518" y="658"/>
                </a:lnTo>
                <a:lnTo>
                  <a:pt x="506" y="679"/>
                </a:lnTo>
                <a:lnTo>
                  <a:pt x="509" y="699"/>
                </a:lnTo>
                <a:lnTo>
                  <a:pt x="510" y="698"/>
                </a:lnTo>
                <a:lnTo>
                  <a:pt x="510" y="700"/>
                </a:lnTo>
                <a:lnTo>
                  <a:pt x="526" y="699"/>
                </a:lnTo>
                <a:lnTo>
                  <a:pt x="528" y="696"/>
                </a:lnTo>
                <a:lnTo>
                  <a:pt x="539" y="675"/>
                </a:lnTo>
                <a:lnTo>
                  <a:pt x="547" y="668"/>
                </a:lnTo>
                <a:lnTo>
                  <a:pt x="553" y="666"/>
                </a:lnTo>
                <a:lnTo>
                  <a:pt x="556" y="661"/>
                </a:lnTo>
                <a:lnTo>
                  <a:pt x="556" y="637"/>
                </a:lnTo>
                <a:lnTo>
                  <a:pt x="560" y="633"/>
                </a:lnTo>
                <a:lnTo>
                  <a:pt x="579" y="624"/>
                </a:lnTo>
                <a:lnTo>
                  <a:pt x="584" y="624"/>
                </a:lnTo>
                <a:lnTo>
                  <a:pt x="585" y="620"/>
                </a:lnTo>
                <a:lnTo>
                  <a:pt x="584" y="591"/>
                </a:lnTo>
                <a:lnTo>
                  <a:pt x="579" y="586"/>
                </a:lnTo>
                <a:lnTo>
                  <a:pt x="569" y="580"/>
                </a:lnTo>
                <a:lnTo>
                  <a:pt x="564" y="573"/>
                </a:lnTo>
                <a:lnTo>
                  <a:pt x="553" y="568"/>
                </a:lnTo>
                <a:lnTo>
                  <a:pt x="559" y="538"/>
                </a:lnTo>
                <a:lnTo>
                  <a:pt x="579" y="512"/>
                </a:lnTo>
                <a:lnTo>
                  <a:pt x="590" y="510"/>
                </a:lnTo>
                <a:lnTo>
                  <a:pt x="607" y="522"/>
                </a:lnTo>
                <a:lnTo>
                  <a:pt x="632" y="533"/>
                </a:lnTo>
                <a:lnTo>
                  <a:pt x="644" y="554"/>
                </a:lnTo>
                <a:lnTo>
                  <a:pt x="655" y="561"/>
                </a:lnTo>
                <a:lnTo>
                  <a:pt x="655" y="558"/>
                </a:lnTo>
                <a:lnTo>
                  <a:pt x="663" y="541"/>
                </a:lnTo>
                <a:lnTo>
                  <a:pt x="632" y="494"/>
                </a:lnTo>
                <a:lnTo>
                  <a:pt x="595" y="482"/>
                </a:lnTo>
                <a:lnTo>
                  <a:pt x="588" y="472"/>
                </a:lnTo>
                <a:lnTo>
                  <a:pt x="524" y="442"/>
                </a:lnTo>
                <a:lnTo>
                  <a:pt x="520" y="442"/>
                </a:lnTo>
                <a:lnTo>
                  <a:pt x="517" y="437"/>
                </a:lnTo>
                <a:lnTo>
                  <a:pt x="517" y="432"/>
                </a:lnTo>
                <a:lnTo>
                  <a:pt x="523" y="425"/>
                </a:lnTo>
                <a:lnTo>
                  <a:pt x="531" y="421"/>
                </a:lnTo>
                <a:lnTo>
                  <a:pt x="532" y="411"/>
                </a:lnTo>
                <a:lnTo>
                  <a:pt x="524" y="402"/>
                </a:lnTo>
                <a:lnTo>
                  <a:pt x="514" y="403"/>
                </a:lnTo>
                <a:lnTo>
                  <a:pt x="510" y="406"/>
                </a:lnTo>
                <a:lnTo>
                  <a:pt x="518" y="403"/>
                </a:lnTo>
                <a:lnTo>
                  <a:pt x="510" y="406"/>
                </a:lnTo>
                <a:lnTo>
                  <a:pt x="479" y="406"/>
                </a:lnTo>
                <a:lnTo>
                  <a:pt x="479" y="414"/>
                </a:lnTo>
                <a:lnTo>
                  <a:pt x="454" y="393"/>
                </a:lnTo>
                <a:lnTo>
                  <a:pt x="449" y="393"/>
                </a:lnTo>
                <a:lnTo>
                  <a:pt x="447" y="384"/>
                </a:lnTo>
                <a:lnTo>
                  <a:pt x="443" y="384"/>
                </a:lnTo>
                <a:lnTo>
                  <a:pt x="416" y="355"/>
                </a:lnTo>
                <a:lnTo>
                  <a:pt x="385" y="277"/>
                </a:lnTo>
                <a:lnTo>
                  <a:pt x="379" y="275"/>
                </a:lnTo>
                <a:lnTo>
                  <a:pt x="374" y="275"/>
                </a:lnTo>
                <a:lnTo>
                  <a:pt x="372" y="271"/>
                </a:lnTo>
                <a:lnTo>
                  <a:pt x="329" y="243"/>
                </a:lnTo>
                <a:lnTo>
                  <a:pt x="313" y="218"/>
                </a:lnTo>
                <a:lnTo>
                  <a:pt x="316" y="181"/>
                </a:lnTo>
                <a:lnTo>
                  <a:pt x="322" y="176"/>
                </a:lnTo>
                <a:lnTo>
                  <a:pt x="324" y="169"/>
                </a:lnTo>
                <a:lnTo>
                  <a:pt x="320" y="163"/>
                </a:lnTo>
                <a:lnTo>
                  <a:pt x="313" y="160"/>
                </a:lnTo>
                <a:lnTo>
                  <a:pt x="311" y="144"/>
                </a:lnTo>
                <a:lnTo>
                  <a:pt x="312" y="138"/>
                </a:lnTo>
                <a:lnTo>
                  <a:pt x="324" y="129"/>
                </a:lnTo>
                <a:lnTo>
                  <a:pt x="327" y="129"/>
                </a:lnTo>
                <a:lnTo>
                  <a:pt x="329" y="130"/>
                </a:lnTo>
                <a:lnTo>
                  <a:pt x="367" y="111"/>
                </a:lnTo>
                <a:lnTo>
                  <a:pt x="376" y="113"/>
                </a:lnTo>
                <a:lnTo>
                  <a:pt x="386" y="108"/>
                </a:lnTo>
                <a:lnTo>
                  <a:pt x="393" y="110"/>
                </a:lnTo>
                <a:lnTo>
                  <a:pt x="393" y="116"/>
                </a:lnTo>
                <a:lnTo>
                  <a:pt x="390" y="124"/>
                </a:lnTo>
                <a:lnTo>
                  <a:pt x="390" y="125"/>
                </a:lnTo>
                <a:lnTo>
                  <a:pt x="395" y="126"/>
                </a:lnTo>
                <a:lnTo>
                  <a:pt x="400" y="125"/>
                </a:lnTo>
                <a:lnTo>
                  <a:pt x="404" y="122"/>
                </a:lnTo>
                <a:lnTo>
                  <a:pt x="406" y="117"/>
                </a:lnTo>
                <a:lnTo>
                  <a:pt x="404" y="113"/>
                </a:lnTo>
                <a:lnTo>
                  <a:pt x="400" y="112"/>
                </a:lnTo>
                <a:lnTo>
                  <a:pt x="397" y="106"/>
                </a:lnTo>
                <a:lnTo>
                  <a:pt x="388" y="103"/>
                </a:lnTo>
                <a:lnTo>
                  <a:pt x="386" y="101"/>
                </a:lnTo>
                <a:lnTo>
                  <a:pt x="386" y="92"/>
                </a:lnTo>
                <a:lnTo>
                  <a:pt x="381" y="85"/>
                </a:lnTo>
                <a:lnTo>
                  <a:pt x="385" y="70"/>
                </a:lnTo>
                <a:lnTo>
                  <a:pt x="379" y="72"/>
                </a:lnTo>
                <a:lnTo>
                  <a:pt x="377" y="70"/>
                </a:lnTo>
                <a:lnTo>
                  <a:pt x="377" y="65"/>
                </a:lnTo>
                <a:lnTo>
                  <a:pt x="379" y="58"/>
                </a:lnTo>
                <a:lnTo>
                  <a:pt x="391" y="47"/>
                </a:lnTo>
                <a:lnTo>
                  <a:pt x="336" y="38"/>
                </a:lnTo>
                <a:lnTo>
                  <a:pt x="326" y="31"/>
                </a:lnTo>
                <a:lnTo>
                  <a:pt x="322" y="31"/>
                </a:lnTo>
                <a:lnTo>
                  <a:pt x="310" y="23"/>
                </a:lnTo>
                <a:lnTo>
                  <a:pt x="305" y="7"/>
                </a:lnTo>
                <a:lnTo>
                  <a:pt x="305" y="2"/>
                </a:lnTo>
                <a:lnTo>
                  <a:pt x="302" y="0"/>
                </a:lnTo>
                <a:lnTo>
                  <a:pt x="296" y="2"/>
                </a:lnTo>
                <a:lnTo>
                  <a:pt x="291" y="5"/>
                </a:lnTo>
                <a:lnTo>
                  <a:pt x="221" y="22"/>
                </a:lnTo>
                <a:lnTo>
                  <a:pt x="207" y="1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7" name="Freeform 245"/>
          <p:cNvSpPr>
            <a:spLocks/>
          </p:cNvSpPr>
          <p:nvPr/>
        </p:nvSpPr>
        <p:spPr bwMode="auto">
          <a:xfrm>
            <a:off x="4884738" y="3100388"/>
            <a:ext cx="87312" cy="88900"/>
          </a:xfrm>
          <a:custGeom>
            <a:avLst/>
            <a:gdLst>
              <a:gd name="T0" fmla="*/ 2147483647 w 221"/>
              <a:gd name="T1" fmla="*/ 2147483647 h 223"/>
              <a:gd name="T2" fmla="*/ 2147483647 w 221"/>
              <a:gd name="T3" fmla="*/ 2147483647 h 223"/>
              <a:gd name="T4" fmla="*/ 2147483647 w 221"/>
              <a:gd name="T5" fmla="*/ 2147483647 h 223"/>
              <a:gd name="T6" fmla="*/ 2147483647 w 221"/>
              <a:gd name="T7" fmla="*/ 2147483647 h 223"/>
              <a:gd name="T8" fmla="*/ 2147483647 w 221"/>
              <a:gd name="T9" fmla="*/ 2147483647 h 223"/>
              <a:gd name="T10" fmla="*/ 2147483647 w 221"/>
              <a:gd name="T11" fmla="*/ 2147483647 h 223"/>
              <a:gd name="T12" fmla="*/ 2147483647 w 221"/>
              <a:gd name="T13" fmla="*/ 2147483647 h 223"/>
              <a:gd name="T14" fmla="*/ 2147483647 w 221"/>
              <a:gd name="T15" fmla="*/ 2147483647 h 223"/>
              <a:gd name="T16" fmla="*/ 2147483647 w 221"/>
              <a:gd name="T17" fmla="*/ 2147483647 h 223"/>
              <a:gd name="T18" fmla="*/ 2147483647 w 221"/>
              <a:gd name="T19" fmla="*/ 2147483647 h 223"/>
              <a:gd name="T20" fmla="*/ 2147483647 w 221"/>
              <a:gd name="T21" fmla="*/ 2147483647 h 223"/>
              <a:gd name="T22" fmla="*/ 2147483647 w 221"/>
              <a:gd name="T23" fmla="*/ 2147483647 h 223"/>
              <a:gd name="T24" fmla="*/ 2147483647 w 221"/>
              <a:gd name="T25" fmla="*/ 2147483647 h 223"/>
              <a:gd name="T26" fmla="*/ 2147483647 w 221"/>
              <a:gd name="T27" fmla="*/ 2147483647 h 223"/>
              <a:gd name="T28" fmla="*/ 2147483647 w 221"/>
              <a:gd name="T29" fmla="*/ 2147483647 h 223"/>
              <a:gd name="T30" fmla="*/ 2147483647 w 221"/>
              <a:gd name="T31" fmla="*/ 2147483647 h 223"/>
              <a:gd name="T32" fmla="*/ 2147483647 w 221"/>
              <a:gd name="T33" fmla="*/ 2147483647 h 223"/>
              <a:gd name="T34" fmla="*/ 2147483647 w 221"/>
              <a:gd name="T35" fmla="*/ 2147483647 h 223"/>
              <a:gd name="T36" fmla="*/ 2147483647 w 221"/>
              <a:gd name="T37" fmla="*/ 2147483647 h 223"/>
              <a:gd name="T38" fmla="*/ 2147483647 w 221"/>
              <a:gd name="T39" fmla="*/ 2147483647 h 223"/>
              <a:gd name="T40" fmla="*/ 2147483647 w 221"/>
              <a:gd name="T41" fmla="*/ 2147483647 h 223"/>
              <a:gd name="T42" fmla="*/ 2147483647 w 221"/>
              <a:gd name="T43" fmla="*/ 2147483647 h 223"/>
              <a:gd name="T44" fmla="*/ 2147483647 w 221"/>
              <a:gd name="T45" fmla="*/ 2147483647 h 223"/>
              <a:gd name="T46" fmla="*/ 2147483647 w 221"/>
              <a:gd name="T47" fmla="*/ 2147483647 h 223"/>
              <a:gd name="T48" fmla="*/ 2147483647 w 221"/>
              <a:gd name="T49" fmla="*/ 2147483647 h 223"/>
              <a:gd name="T50" fmla="*/ 2147483647 w 221"/>
              <a:gd name="T51" fmla="*/ 2147483647 h 223"/>
              <a:gd name="T52" fmla="*/ 2147483647 w 221"/>
              <a:gd name="T53" fmla="*/ 2147483647 h 223"/>
              <a:gd name="T54" fmla="*/ 2147483647 w 221"/>
              <a:gd name="T55" fmla="*/ 2147483647 h 223"/>
              <a:gd name="T56" fmla="*/ 2147483647 w 221"/>
              <a:gd name="T57" fmla="*/ 2147483647 h 223"/>
              <a:gd name="T58" fmla="*/ 2147483647 w 221"/>
              <a:gd name="T59" fmla="*/ 2147483647 h 223"/>
              <a:gd name="T60" fmla="*/ 2147483647 w 221"/>
              <a:gd name="T61" fmla="*/ 2147483647 h 223"/>
              <a:gd name="T62" fmla="*/ 2147483647 w 221"/>
              <a:gd name="T63" fmla="*/ 2147483647 h 223"/>
              <a:gd name="T64" fmla="*/ 2147483647 w 221"/>
              <a:gd name="T65" fmla="*/ 2147483647 h 223"/>
              <a:gd name="T66" fmla="*/ 2147483647 w 221"/>
              <a:gd name="T67" fmla="*/ 2147483647 h 223"/>
              <a:gd name="T68" fmla="*/ 2147483647 w 221"/>
              <a:gd name="T69" fmla="*/ 2147483647 h 223"/>
              <a:gd name="T70" fmla="*/ 2147483647 w 221"/>
              <a:gd name="T71" fmla="*/ 2147483647 h 223"/>
              <a:gd name="T72" fmla="*/ 2147483647 w 221"/>
              <a:gd name="T73" fmla="*/ 2147483647 h 223"/>
              <a:gd name="T74" fmla="*/ 2147483647 w 221"/>
              <a:gd name="T75" fmla="*/ 2147483647 h 223"/>
              <a:gd name="T76" fmla="*/ 2147483647 w 221"/>
              <a:gd name="T77" fmla="*/ 2147483647 h 223"/>
              <a:gd name="T78" fmla="*/ 2147483647 w 221"/>
              <a:gd name="T79" fmla="*/ 2147483647 h 223"/>
              <a:gd name="T80" fmla="*/ 2147483647 w 221"/>
              <a:gd name="T81" fmla="*/ 2147483647 h 223"/>
              <a:gd name="T82" fmla="*/ 2147483647 w 221"/>
              <a:gd name="T83" fmla="*/ 2147483647 h 223"/>
              <a:gd name="T84" fmla="*/ 2147483647 w 221"/>
              <a:gd name="T85" fmla="*/ 2147483647 h 223"/>
              <a:gd name="T86" fmla="*/ 2147483647 w 221"/>
              <a:gd name="T87" fmla="*/ 2147483647 h 223"/>
              <a:gd name="T88" fmla="*/ 2147483647 w 221"/>
              <a:gd name="T89" fmla="*/ 2147483647 h 22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21"/>
              <a:gd name="T136" fmla="*/ 0 h 223"/>
              <a:gd name="T137" fmla="*/ 221 w 221"/>
              <a:gd name="T138" fmla="*/ 223 h 22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21" h="223">
                <a:moveTo>
                  <a:pt x="153" y="223"/>
                </a:moveTo>
                <a:lnTo>
                  <a:pt x="153" y="216"/>
                </a:lnTo>
                <a:lnTo>
                  <a:pt x="148" y="216"/>
                </a:lnTo>
                <a:lnTo>
                  <a:pt x="148" y="211"/>
                </a:lnTo>
                <a:lnTo>
                  <a:pt x="141" y="209"/>
                </a:lnTo>
                <a:lnTo>
                  <a:pt x="132" y="199"/>
                </a:lnTo>
                <a:lnTo>
                  <a:pt x="125" y="198"/>
                </a:lnTo>
                <a:lnTo>
                  <a:pt x="118" y="192"/>
                </a:lnTo>
                <a:lnTo>
                  <a:pt x="117" y="187"/>
                </a:lnTo>
                <a:lnTo>
                  <a:pt x="109" y="185"/>
                </a:lnTo>
                <a:lnTo>
                  <a:pt x="101" y="190"/>
                </a:lnTo>
                <a:lnTo>
                  <a:pt x="101" y="185"/>
                </a:lnTo>
                <a:lnTo>
                  <a:pt x="109" y="181"/>
                </a:lnTo>
                <a:lnTo>
                  <a:pt x="85" y="157"/>
                </a:lnTo>
                <a:lnTo>
                  <a:pt x="84" y="145"/>
                </a:lnTo>
                <a:lnTo>
                  <a:pt x="80" y="141"/>
                </a:lnTo>
                <a:lnTo>
                  <a:pt x="73" y="138"/>
                </a:lnTo>
                <a:lnTo>
                  <a:pt x="53" y="118"/>
                </a:lnTo>
                <a:lnTo>
                  <a:pt x="53" y="113"/>
                </a:lnTo>
                <a:lnTo>
                  <a:pt x="43" y="99"/>
                </a:lnTo>
                <a:lnTo>
                  <a:pt x="35" y="98"/>
                </a:lnTo>
                <a:lnTo>
                  <a:pt x="28" y="84"/>
                </a:lnTo>
                <a:lnTo>
                  <a:pt x="23" y="84"/>
                </a:lnTo>
                <a:lnTo>
                  <a:pt x="24" y="76"/>
                </a:lnTo>
                <a:lnTo>
                  <a:pt x="25" y="74"/>
                </a:lnTo>
                <a:lnTo>
                  <a:pt x="21" y="68"/>
                </a:lnTo>
                <a:lnTo>
                  <a:pt x="21" y="62"/>
                </a:lnTo>
                <a:lnTo>
                  <a:pt x="16" y="56"/>
                </a:lnTo>
                <a:lnTo>
                  <a:pt x="11" y="43"/>
                </a:lnTo>
                <a:lnTo>
                  <a:pt x="7" y="43"/>
                </a:lnTo>
                <a:lnTo>
                  <a:pt x="0" y="35"/>
                </a:lnTo>
                <a:lnTo>
                  <a:pt x="0" y="34"/>
                </a:lnTo>
                <a:lnTo>
                  <a:pt x="4" y="32"/>
                </a:lnTo>
                <a:lnTo>
                  <a:pt x="2" y="27"/>
                </a:lnTo>
                <a:lnTo>
                  <a:pt x="2" y="7"/>
                </a:lnTo>
                <a:lnTo>
                  <a:pt x="9" y="1"/>
                </a:lnTo>
                <a:lnTo>
                  <a:pt x="18" y="4"/>
                </a:lnTo>
                <a:lnTo>
                  <a:pt x="18" y="6"/>
                </a:lnTo>
                <a:lnTo>
                  <a:pt x="31" y="21"/>
                </a:lnTo>
                <a:lnTo>
                  <a:pt x="34" y="21"/>
                </a:lnTo>
                <a:lnTo>
                  <a:pt x="44" y="4"/>
                </a:lnTo>
                <a:lnTo>
                  <a:pt x="63" y="6"/>
                </a:lnTo>
                <a:lnTo>
                  <a:pt x="67" y="0"/>
                </a:lnTo>
                <a:lnTo>
                  <a:pt x="68" y="0"/>
                </a:lnTo>
                <a:lnTo>
                  <a:pt x="81" y="10"/>
                </a:lnTo>
                <a:lnTo>
                  <a:pt x="85" y="10"/>
                </a:lnTo>
                <a:lnTo>
                  <a:pt x="87" y="7"/>
                </a:lnTo>
                <a:lnTo>
                  <a:pt x="91" y="11"/>
                </a:lnTo>
                <a:lnTo>
                  <a:pt x="108" y="13"/>
                </a:lnTo>
                <a:lnTo>
                  <a:pt x="109" y="11"/>
                </a:lnTo>
                <a:lnTo>
                  <a:pt x="110" y="11"/>
                </a:lnTo>
                <a:lnTo>
                  <a:pt x="119" y="19"/>
                </a:lnTo>
                <a:lnTo>
                  <a:pt x="122" y="18"/>
                </a:lnTo>
                <a:lnTo>
                  <a:pt x="128" y="10"/>
                </a:lnTo>
                <a:lnTo>
                  <a:pt x="132" y="11"/>
                </a:lnTo>
                <a:lnTo>
                  <a:pt x="136" y="16"/>
                </a:lnTo>
                <a:lnTo>
                  <a:pt x="138" y="16"/>
                </a:lnTo>
                <a:lnTo>
                  <a:pt x="142" y="13"/>
                </a:lnTo>
                <a:lnTo>
                  <a:pt x="152" y="14"/>
                </a:lnTo>
                <a:lnTo>
                  <a:pt x="157" y="20"/>
                </a:lnTo>
                <a:lnTo>
                  <a:pt x="158" y="18"/>
                </a:lnTo>
                <a:lnTo>
                  <a:pt x="158" y="16"/>
                </a:lnTo>
                <a:lnTo>
                  <a:pt x="166" y="16"/>
                </a:lnTo>
                <a:lnTo>
                  <a:pt x="172" y="24"/>
                </a:lnTo>
                <a:lnTo>
                  <a:pt x="171" y="28"/>
                </a:lnTo>
                <a:lnTo>
                  <a:pt x="171" y="30"/>
                </a:lnTo>
                <a:lnTo>
                  <a:pt x="176" y="35"/>
                </a:lnTo>
                <a:lnTo>
                  <a:pt x="185" y="34"/>
                </a:lnTo>
                <a:lnTo>
                  <a:pt x="192" y="29"/>
                </a:lnTo>
                <a:lnTo>
                  <a:pt x="204" y="30"/>
                </a:lnTo>
                <a:lnTo>
                  <a:pt x="207" y="34"/>
                </a:lnTo>
                <a:lnTo>
                  <a:pt x="204" y="37"/>
                </a:lnTo>
                <a:lnTo>
                  <a:pt x="204" y="42"/>
                </a:lnTo>
                <a:lnTo>
                  <a:pt x="195" y="60"/>
                </a:lnTo>
                <a:lnTo>
                  <a:pt x="193" y="61"/>
                </a:lnTo>
                <a:lnTo>
                  <a:pt x="193" y="65"/>
                </a:lnTo>
                <a:lnTo>
                  <a:pt x="194" y="66"/>
                </a:lnTo>
                <a:lnTo>
                  <a:pt x="190" y="72"/>
                </a:lnTo>
                <a:lnTo>
                  <a:pt x="193" y="79"/>
                </a:lnTo>
                <a:lnTo>
                  <a:pt x="197" y="80"/>
                </a:lnTo>
                <a:lnTo>
                  <a:pt x="199" y="81"/>
                </a:lnTo>
                <a:lnTo>
                  <a:pt x="203" y="80"/>
                </a:lnTo>
                <a:lnTo>
                  <a:pt x="205" y="87"/>
                </a:lnTo>
                <a:lnTo>
                  <a:pt x="209" y="91"/>
                </a:lnTo>
                <a:lnTo>
                  <a:pt x="212" y="91"/>
                </a:lnTo>
                <a:lnTo>
                  <a:pt x="213" y="91"/>
                </a:lnTo>
                <a:lnTo>
                  <a:pt x="213" y="95"/>
                </a:lnTo>
                <a:lnTo>
                  <a:pt x="217" y="96"/>
                </a:lnTo>
                <a:lnTo>
                  <a:pt x="221" y="98"/>
                </a:lnTo>
                <a:lnTo>
                  <a:pt x="221" y="101"/>
                </a:lnTo>
                <a:lnTo>
                  <a:pt x="216" y="105"/>
                </a:lnTo>
                <a:lnTo>
                  <a:pt x="208" y="107"/>
                </a:lnTo>
                <a:lnTo>
                  <a:pt x="203" y="103"/>
                </a:lnTo>
                <a:lnTo>
                  <a:pt x="200" y="103"/>
                </a:lnTo>
                <a:lnTo>
                  <a:pt x="199" y="104"/>
                </a:lnTo>
                <a:lnTo>
                  <a:pt x="213" y="122"/>
                </a:lnTo>
                <a:lnTo>
                  <a:pt x="216" y="123"/>
                </a:lnTo>
                <a:lnTo>
                  <a:pt x="213" y="134"/>
                </a:lnTo>
                <a:lnTo>
                  <a:pt x="209" y="136"/>
                </a:lnTo>
                <a:lnTo>
                  <a:pt x="208" y="133"/>
                </a:lnTo>
                <a:lnTo>
                  <a:pt x="205" y="133"/>
                </a:lnTo>
                <a:lnTo>
                  <a:pt x="203" y="137"/>
                </a:lnTo>
                <a:lnTo>
                  <a:pt x="198" y="140"/>
                </a:lnTo>
                <a:lnTo>
                  <a:pt x="194" y="140"/>
                </a:lnTo>
                <a:lnTo>
                  <a:pt x="192" y="141"/>
                </a:lnTo>
                <a:lnTo>
                  <a:pt x="189" y="141"/>
                </a:lnTo>
                <a:lnTo>
                  <a:pt x="188" y="138"/>
                </a:lnTo>
                <a:lnTo>
                  <a:pt x="184" y="138"/>
                </a:lnTo>
                <a:lnTo>
                  <a:pt x="181" y="142"/>
                </a:lnTo>
                <a:lnTo>
                  <a:pt x="183" y="145"/>
                </a:lnTo>
                <a:lnTo>
                  <a:pt x="186" y="146"/>
                </a:lnTo>
                <a:lnTo>
                  <a:pt x="188" y="152"/>
                </a:lnTo>
                <a:lnTo>
                  <a:pt x="189" y="155"/>
                </a:lnTo>
                <a:lnTo>
                  <a:pt x="189" y="160"/>
                </a:lnTo>
                <a:lnTo>
                  <a:pt x="188" y="162"/>
                </a:lnTo>
                <a:lnTo>
                  <a:pt x="185" y="162"/>
                </a:lnTo>
                <a:lnTo>
                  <a:pt x="184" y="160"/>
                </a:lnTo>
                <a:lnTo>
                  <a:pt x="183" y="155"/>
                </a:lnTo>
                <a:lnTo>
                  <a:pt x="180" y="154"/>
                </a:lnTo>
                <a:lnTo>
                  <a:pt x="176" y="154"/>
                </a:lnTo>
                <a:lnTo>
                  <a:pt x="167" y="161"/>
                </a:lnTo>
                <a:lnTo>
                  <a:pt x="166" y="166"/>
                </a:lnTo>
                <a:lnTo>
                  <a:pt x="164" y="169"/>
                </a:lnTo>
                <a:lnTo>
                  <a:pt x="164" y="176"/>
                </a:lnTo>
                <a:lnTo>
                  <a:pt x="162" y="179"/>
                </a:lnTo>
                <a:lnTo>
                  <a:pt x="157" y="179"/>
                </a:lnTo>
                <a:lnTo>
                  <a:pt x="155" y="181"/>
                </a:lnTo>
                <a:lnTo>
                  <a:pt x="155" y="190"/>
                </a:lnTo>
                <a:lnTo>
                  <a:pt x="153" y="192"/>
                </a:lnTo>
                <a:lnTo>
                  <a:pt x="153" y="195"/>
                </a:lnTo>
                <a:lnTo>
                  <a:pt x="156" y="201"/>
                </a:lnTo>
                <a:lnTo>
                  <a:pt x="158" y="203"/>
                </a:lnTo>
                <a:lnTo>
                  <a:pt x="158" y="208"/>
                </a:lnTo>
                <a:lnTo>
                  <a:pt x="153" y="216"/>
                </a:lnTo>
                <a:lnTo>
                  <a:pt x="153" y="223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8" name="Freeform 246"/>
          <p:cNvSpPr>
            <a:spLocks/>
          </p:cNvSpPr>
          <p:nvPr/>
        </p:nvSpPr>
        <p:spPr bwMode="auto">
          <a:xfrm>
            <a:off x="4884738" y="3100388"/>
            <a:ext cx="87312" cy="88900"/>
          </a:xfrm>
          <a:custGeom>
            <a:avLst/>
            <a:gdLst>
              <a:gd name="T0" fmla="*/ 2147483647 w 221"/>
              <a:gd name="T1" fmla="*/ 2147483647 h 223"/>
              <a:gd name="T2" fmla="*/ 2147483647 w 221"/>
              <a:gd name="T3" fmla="*/ 2147483647 h 223"/>
              <a:gd name="T4" fmla="*/ 2147483647 w 221"/>
              <a:gd name="T5" fmla="*/ 2147483647 h 223"/>
              <a:gd name="T6" fmla="*/ 2147483647 w 221"/>
              <a:gd name="T7" fmla="*/ 2147483647 h 223"/>
              <a:gd name="T8" fmla="*/ 2147483647 w 221"/>
              <a:gd name="T9" fmla="*/ 2147483647 h 223"/>
              <a:gd name="T10" fmla="*/ 2147483647 w 221"/>
              <a:gd name="T11" fmla="*/ 2147483647 h 223"/>
              <a:gd name="T12" fmla="*/ 2147483647 w 221"/>
              <a:gd name="T13" fmla="*/ 2147483647 h 223"/>
              <a:gd name="T14" fmla="*/ 2147483647 w 221"/>
              <a:gd name="T15" fmla="*/ 2147483647 h 223"/>
              <a:gd name="T16" fmla="*/ 2147483647 w 221"/>
              <a:gd name="T17" fmla="*/ 2147483647 h 223"/>
              <a:gd name="T18" fmla="*/ 2147483647 w 221"/>
              <a:gd name="T19" fmla="*/ 2147483647 h 223"/>
              <a:gd name="T20" fmla="*/ 2147483647 w 221"/>
              <a:gd name="T21" fmla="*/ 2147483647 h 223"/>
              <a:gd name="T22" fmla="*/ 2147483647 w 221"/>
              <a:gd name="T23" fmla="*/ 2147483647 h 223"/>
              <a:gd name="T24" fmla="*/ 2147483647 w 221"/>
              <a:gd name="T25" fmla="*/ 2147483647 h 223"/>
              <a:gd name="T26" fmla="*/ 2147483647 w 221"/>
              <a:gd name="T27" fmla="*/ 2147483647 h 223"/>
              <a:gd name="T28" fmla="*/ 2147483647 w 221"/>
              <a:gd name="T29" fmla="*/ 2147483647 h 223"/>
              <a:gd name="T30" fmla="*/ 2147483647 w 221"/>
              <a:gd name="T31" fmla="*/ 2147483647 h 223"/>
              <a:gd name="T32" fmla="*/ 2147483647 w 221"/>
              <a:gd name="T33" fmla="*/ 2147483647 h 223"/>
              <a:gd name="T34" fmla="*/ 2147483647 w 221"/>
              <a:gd name="T35" fmla="*/ 2147483647 h 223"/>
              <a:gd name="T36" fmla="*/ 2147483647 w 221"/>
              <a:gd name="T37" fmla="*/ 2147483647 h 223"/>
              <a:gd name="T38" fmla="*/ 2147483647 w 221"/>
              <a:gd name="T39" fmla="*/ 2147483647 h 223"/>
              <a:gd name="T40" fmla="*/ 2147483647 w 221"/>
              <a:gd name="T41" fmla="*/ 2147483647 h 223"/>
              <a:gd name="T42" fmla="*/ 2147483647 w 221"/>
              <a:gd name="T43" fmla="*/ 2147483647 h 223"/>
              <a:gd name="T44" fmla="*/ 2147483647 w 221"/>
              <a:gd name="T45" fmla="*/ 2147483647 h 223"/>
              <a:gd name="T46" fmla="*/ 2147483647 w 221"/>
              <a:gd name="T47" fmla="*/ 2147483647 h 223"/>
              <a:gd name="T48" fmla="*/ 2147483647 w 221"/>
              <a:gd name="T49" fmla="*/ 2147483647 h 223"/>
              <a:gd name="T50" fmla="*/ 2147483647 w 221"/>
              <a:gd name="T51" fmla="*/ 2147483647 h 223"/>
              <a:gd name="T52" fmla="*/ 2147483647 w 221"/>
              <a:gd name="T53" fmla="*/ 2147483647 h 223"/>
              <a:gd name="T54" fmla="*/ 2147483647 w 221"/>
              <a:gd name="T55" fmla="*/ 2147483647 h 223"/>
              <a:gd name="T56" fmla="*/ 2147483647 w 221"/>
              <a:gd name="T57" fmla="*/ 2147483647 h 223"/>
              <a:gd name="T58" fmla="*/ 2147483647 w 221"/>
              <a:gd name="T59" fmla="*/ 2147483647 h 223"/>
              <a:gd name="T60" fmla="*/ 2147483647 w 221"/>
              <a:gd name="T61" fmla="*/ 2147483647 h 223"/>
              <a:gd name="T62" fmla="*/ 2147483647 w 221"/>
              <a:gd name="T63" fmla="*/ 2147483647 h 223"/>
              <a:gd name="T64" fmla="*/ 2147483647 w 221"/>
              <a:gd name="T65" fmla="*/ 2147483647 h 223"/>
              <a:gd name="T66" fmla="*/ 2147483647 w 221"/>
              <a:gd name="T67" fmla="*/ 2147483647 h 223"/>
              <a:gd name="T68" fmla="*/ 2147483647 w 221"/>
              <a:gd name="T69" fmla="*/ 2147483647 h 223"/>
              <a:gd name="T70" fmla="*/ 2147483647 w 221"/>
              <a:gd name="T71" fmla="*/ 2147483647 h 223"/>
              <a:gd name="T72" fmla="*/ 2147483647 w 221"/>
              <a:gd name="T73" fmla="*/ 2147483647 h 223"/>
              <a:gd name="T74" fmla="*/ 2147483647 w 221"/>
              <a:gd name="T75" fmla="*/ 2147483647 h 223"/>
              <a:gd name="T76" fmla="*/ 2147483647 w 221"/>
              <a:gd name="T77" fmla="*/ 2147483647 h 223"/>
              <a:gd name="T78" fmla="*/ 2147483647 w 221"/>
              <a:gd name="T79" fmla="*/ 2147483647 h 223"/>
              <a:gd name="T80" fmla="*/ 2147483647 w 221"/>
              <a:gd name="T81" fmla="*/ 2147483647 h 223"/>
              <a:gd name="T82" fmla="*/ 2147483647 w 221"/>
              <a:gd name="T83" fmla="*/ 2147483647 h 223"/>
              <a:gd name="T84" fmla="*/ 2147483647 w 221"/>
              <a:gd name="T85" fmla="*/ 2147483647 h 223"/>
              <a:gd name="T86" fmla="*/ 2147483647 w 221"/>
              <a:gd name="T87" fmla="*/ 2147483647 h 223"/>
              <a:gd name="T88" fmla="*/ 2147483647 w 221"/>
              <a:gd name="T89" fmla="*/ 2147483647 h 22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21"/>
              <a:gd name="T136" fmla="*/ 0 h 223"/>
              <a:gd name="T137" fmla="*/ 221 w 221"/>
              <a:gd name="T138" fmla="*/ 223 h 22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21" h="223">
                <a:moveTo>
                  <a:pt x="153" y="223"/>
                </a:moveTo>
                <a:lnTo>
                  <a:pt x="153" y="216"/>
                </a:lnTo>
                <a:lnTo>
                  <a:pt x="148" y="216"/>
                </a:lnTo>
                <a:lnTo>
                  <a:pt x="148" y="211"/>
                </a:lnTo>
                <a:lnTo>
                  <a:pt x="141" y="209"/>
                </a:lnTo>
                <a:lnTo>
                  <a:pt x="132" y="199"/>
                </a:lnTo>
                <a:lnTo>
                  <a:pt x="125" y="198"/>
                </a:lnTo>
                <a:lnTo>
                  <a:pt x="118" y="192"/>
                </a:lnTo>
                <a:lnTo>
                  <a:pt x="117" y="187"/>
                </a:lnTo>
                <a:lnTo>
                  <a:pt x="109" y="185"/>
                </a:lnTo>
                <a:lnTo>
                  <a:pt x="101" y="190"/>
                </a:lnTo>
                <a:lnTo>
                  <a:pt x="101" y="185"/>
                </a:lnTo>
                <a:lnTo>
                  <a:pt x="109" y="181"/>
                </a:lnTo>
                <a:lnTo>
                  <a:pt x="85" y="157"/>
                </a:lnTo>
                <a:lnTo>
                  <a:pt x="84" y="145"/>
                </a:lnTo>
                <a:lnTo>
                  <a:pt x="80" y="141"/>
                </a:lnTo>
                <a:lnTo>
                  <a:pt x="73" y="138"/>
                </a:lnTo>
                <a:lnTo>
                  <a:pt x="53" y="118"/>
                </a:lnTo>
                <a:lnTo>
                  <a:pt x="53" y="113"/>
                </a:lnTo>
                <a:lnTo>
                  <a:pt x="43" y="99"/>
                </a:lnTo>
                <a:lnTo>
                  <a:pt x="35" y="98"/>
                </a:lnTo>
                <a:lnTo>
                  <a:pt x="28" y="84"/>
                </a:lnTo>
                <a:lnTo>
                  <a:pt x="23" y="84"/>
                </a:lnTo>
                <a:lnTo>
                  <a:pt x="24" y="76"/>
                </a:lnTo>
                <a:lnTo>
                  <a:pt x="25" y="74"/>
                </a:lnTo>
                <a:lnTo>
                  <a:pt x="21" y="68"/>
                </a:lnTo>
                <a:lnTo>
                  <a:pt x="21" y="62"/>
                </a:lnTo>
                <a:lnTo>
                  <a:pt x="16" y="56"/>
                </a:lnTo>
                <a:lnTo>
                  <a:pt x="11" y="43"/>
                </a:lnTo>
                <a:lnTo>
                  <a:pt x="7" y="43"/>
                </a:lnTo>
                <a:lnTo>
                  <a:pt x="0" y="35"/>
                </a:lnTo>
                <a:lnTo>
                  <a:pt x="0" y="34"/>
                </a:lnTo>
                <a:lnTo>
                  <a:pt x="4" y="32"/>
                </a:lnTo>
                <a:lnTo>
                  <a:pt x="2" y="27"/>
                </a:lnTo>
                <a:lnTo>
                  <a:pt x="2" y="7"/>
                </a:lnTo>
                <a:lnTo>
                  <a:pt x="9" y="1"/>
                </a:lnTo>
                <a:lnTo>
                  <a:pt x="18" y="4"/>
                </a:lnTo>
                <a:lnTo>
                  <a:pt x="18" y="6"/>
                </a:lnTo>
                <a:lnTo>
                  <a:pt x="31" y="21"/>
                </a:lnTo>
                <a:lnTo>
                  <a:pt x="34" y="21"/>
                </a:lnTo>
                <a:lnTo>
                  <a:pt x="44" y="4"/>
                </a:lnTo>
                <a:lnTo>
                  <a:pt x="63" y="6"/>
                </a:lnTo>
                <a:lnTo>
                  <a:pt x="67" y="0"/>
                </a:lnTo>
                <a:lnTo>
                  <a:pt x="68" y="0"/>
                </a:lnTo>
                <a:lnTo>
                  <a:pt x="81" y="10"/>
                </a:lnTo>
                <a:lnTo>
                  <a:pt x="85" y="10"/>
                </a:lnTo>
                <a:lnTo>
                  <a:pt x="87" y="7"/>
                </a:lnTo>
                <a:lnTo>
                  <a:pt x="91" y="11"/>
                </a:lnTo>
                <a:lnTo>
                  <a:pt x="108" y="13"/>
                </a:lnTo>
                <a:lnTo>
                  <a:pt x="109" y="11"/>
                </a:lnTo>
                <a:lnTo>
                  <a:pt x="110" y="11"/>
                </a:lnTo>
                <a:lnTo>
                  <a:pt x="119" y="19"/>
                </a:lnTo>
                <a:lnTo>
                  <a:pt x="122" y="18"/>
                </a:lnTo>
                <a:lnTo>
                  <a:pt x="128" y="10"/>
                </a:lnTo>
                <a:lnTo>
                  <a:pt x="132" y="11"/>
                </a:lnTo>
                <a:lnTo>
                  <a:pt x="136" y="16"/>
                </a:lnTo>
                <a:lnTo>
                  <a:pt x="138" y="16"/>
                </a:lnTo>
                <a:lnTo>
                  <a:pt x="142" y="13"/>
                </a:lnTo>
                <a:lnTo>
                  <a:pt x="152" y="14"/>
                </a:lnTo>
                <a:lnTo>
                  <a:pt x="157" y="20"/>
                </a:lnTo>
                <a:lnTo>
                  <a:pt x="158" y="18"/>
                </a:lnTo>
                <a:lnTo>
                  <a:pt x="158" y="16"/>
                </a:lnTo>
                <a:lnTo>
                  <a:pt x="166" y="16"/>
                </a:lnTo>
                <a:lnTo>
                  <a:pt x="172" y="24"/>
                </a:lnTo>
                <a:lnTo>
                  <a:pt x="171" y="28"/>
                </a:lnTo>
                <a:lnTo>
                  <a:pt x="171" y="30"/>
                </a:lnTo>
                <a:lnTo>
                  <a:pt x="176" y="35"/>
                </a:lnTo>
                <a:lnTo>
                  <a:pt x="185" y="34"/>
                </a:lnTo>
                <a:lnTo>
                  <a:pt x="192" y="29"/>
                </a:lnTo>
                <a:lnTo>
                  <a:pt x="204" y="30"/>
                </a:lnTo>
                <a:lnTo>
                  <a:pt x="207" y="34"/>
                </a:lnTo>
                <a:lnTo>
                  <a:pt x="204" y="37"/>
                </a:lnTo>
                <a:lnTo>
                  <a:pt x="204" y="42"/>
                </a:lnTo>
                <a:lnTo>
                  <a:pt x="195" y="60"/>
                </a:lnTo>
                <a:lnTo>
                  <a:pt x="193" y="61"/>
                </a:lnTo>
                <a:lnTo>
                  <a:pt x="193" y="65"/>
                </a:lnTo>
                <a:lnTo>
                  <a:pt x="194" y="66"/>
                </a:lnTo>
                <a:lnTo>
                  <a:pt x="190" y="72"/>
                </a:lnTo>
                <a:lnTo>
                  <a:pt x="193" y="79"/>
                </a:lnTo>
                <a:lnTo>
                  <a:pt x="197" y="80"/>
                </a:lnTo>
                <a:lnTo>
                  <a:pt x="199" y="81"/>
                </a:lnTo>
                <a:lnTo>
                  <a:pt x="203" y="80"/>
                </a:lnTo>
                <a:lnTo>
                  <a:pt x="205" y="87"/>
                </a:lnTo>
                <a:lnTo>
                  <a:pt x="209" y="91"/>
                </a:lnTo>
                <a:lnTo>
                  <a:pt x="212" y="91"/>
                </a:lnTo>
                <a:lnTo>
                  <a:pt x="213" y="91"/>
                </a:lnTo>
                <a:lnTo>
                  <a:pt x="213" y="95"/>
                </a:lnTo>
                <a:lnTo>
                  <a:pt x="217" y="96"/>
                </a:lnTo>
                <a:lnTo>
                  <a:pt x="221" y="98"/>
                </a:lnTo>
                <a:lnTo>
                  <a:pt x="221" y="101"/>
                </a:lnTo>
                <a:lnTo>
                  <a:pt x="216" y="105"/>
                </a:lnTo>
                <a:lnTo>
                  <a:pt x="208" y="107"/>
                </a:lnTo>
                <a:lnTo>
                  <a:pt x="203" y="103"/>
                </a:lnTo>
                <a:lnTo>
                  <a:pt x="200" y="103"/>
                </a:lnTo>
                <a:lnTo>
                  <a:pt x="199" y="104"/>
                </a:lnTo>
                <a:lnTo>
                  <a:pt x="213" y="122"/>
                </a:lnTo>
                <a:lnTo>
                  <a:pt x="216" y="123"/>
                </a:lnTo>
                <a:lnTo>
                  <a:pt x="213" y="134"/>
                </a:lnTo>
                <a:lnTo>
                  <a:pt x="209" y="136"/>
                </a:lnTo>
                <a:lnTo>
                  <a:pt x="208" y="133"/>
                </a:lnTo>
                <a:lnTo>
                  <a:pt x="205" y="133"/>
                </a:lnTo>
                <a:lnTo>
                  <a:pt x="203" y="137"/>
                </a:lnTo>
                <a:lnTo>
                  <a:pt x="198" y="140"/>
                </a:lnTo>
                <a:lnTo>
                  <a:pt x="194" y="140"/>
                </a:lnTo>
                <a:lnTo>
                  <a:pt x="192" y="141"/>
                </a:lnTo>
                <a:lnTo>
                  <a:pt x="189" y="141"/>
                </a:lnTo>
                <a:lnTo>
                  <a:pt x="188" y="138"/>
                </a:lnTo>
                <a:lnTo>
                  <a:pt x="184" y="138"/>
                </a:lnTo>
                <a:lnTo>
                  <a:pt x="181" y="142"/>
                </a:lnTo>
                <a:lnTo>
                  <a:pt x="183" y="145"/>
                </a:lnTo>
                <a:lnTo>
                  <a:pt x="186" y="146"/>
                </a:lnTo>
                <a:lnTo>
                  <a:pt x="188" y="152"/>
                </a:lnTo>
                <a:lnTo>
                  <a:pt x="189" y="155"/>
                </a:lnTo>
                <a:lnTo>
                  <a:pt x="189" y="160"/>
                </a:lnTo>
                <a:lnTo>
                  <a:pt x="188" y="162"/>
                </a:lnTo>
                <a:lnTo>
                  <a:pt x="185" y="162"/>
                </a:lnTo>
                <a:lnTo>
                  <a:pt x="184" y="160"/>
                </a:lnTo>
                <a:lnTo>
                  <a:pt x="183" y="155"/>
                </a:lnTo>
                <a:lnTo>
                  <a:pt x="180" y="154"/>
                </a:lnTo>
                <a:lnTo>
                  <a:pt x="176" y="154"/>
                </a:lnTo>
                <a:lnTo>
                  <a:pt x="167" y="161"/>
                </a:lnTo>
                <a:lnTo>
                  <a:pt x="166" y="166"/>
                </a:lnTo>
                <a:lnTo>
                  <a:pt x="164" y="169"/>
                </a:lnTo>
                <a:lnTo>
                  <a:pt x="164" y="176"/>
                </a:lnTo>
                <a:lnTo>
                  <a:pt x="162" y="179"/>
                </a:lnTo>
                <a:lnTo>
                  <a:pt x="157" y="179"/>
                </a:lnTo>
                <a:lnTo>
                  <a:pt x="155" y="181"/>
                </a:lnTo>
                <a:lnTo>
                  <a:pt x="155" y="190"/>
                </a:lnTo>
                <a:lnTo>
                  <a:pt x="153" y="192"/>
                </a:lnTo>
                <a:lnTo>
                  <a:pt x="153" y="195"/>
                </a:lnTo>
                <a:lnTo>
                  <a:pt x="156" y="201"/>
                </a:lnTo>
                <a:lnTo>
                  <a:pt x="158" y="203"/>
                </a:lnTo>
                <a:lnTo>
                  <a:pt x="158" y="208"/>
                </a:lnTo>
                <a:lnTo>
                  <a:pt x="153" y="216"/>
                </a:lnTo>
                <a:lnTo>
                  <a:pt x="153" y="22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9" name="Freeform 247"/>
          <p:cNvSpPr>
            <a:spLocks/>
          </p:cNvSpPr>
          <p:nvPr/>
        </p:nvSpPr>
        <p:spPr bwMode="auto">
          <a:xfrm>
            <a:off x="4983163" y="3211513"/>
            <a:ext cx="144462" cy="119062"/>
          </a:xfrm>
          <a:custGeom>
            <a:avLst/>
            <a:gdLst/>
            <a:ahLst/>
            <a:cxnLst>
              <a:cxn ang="0">
                <a:pos x="324" y="72"/>
              </a:cxn>
              <a:cxn ang="0">
                <a:pos x="259" y="69"/>
              </a:cxn>
              <a:cxn ang="0">
                <a:pos x="241" y="63"/>
              </a:cxn>
              <a:cxn ang="0">
                <a:pos x="213" y="79"/>
              </a:cxn>
              <a:cxn ang="0">
                <a:pos x="207" y="98"/>
              </a:cxn>
              <a:cxn ang="0">
                <a:pos x="231" y="114"/>
              </a:cxn>
              <a:cxn ang="0">
                <a:pos x="222" y="110"/>
              </a:cxn>
              <a:cxn ang="0">
                <a:pos x="202" y="116"/>
              </a:cxn>
              <a:cxn ang="0">
                <a:pos x="215" y="137"/>
              </a:cxn>
              <a:cxn ang="0">
                <a:pos x="190" y="114"/>
              </a:cxn>
              <a:cxn ang="0">
                <a:pos x="188" y="127"/>
              </a:cxn>
              <a:cxn ang="0">
                <a:pos x="192" y="138"/>
              </a:cxn>
              <a:cxn ang="0">
                <a:pos x="176" y="116"/>
              </a:cxn>
              <a:cxn ang="0">
                <a:pos x="151" y="95"/>
              </a:cxn>
              <a:cxn ang="0">
                <a:pos x="141" y="93"/>
              </a:cxn>
              <a:cxn ang="0">
                <a:pos x="147" y="144"/>
              </a:cxn>
              <a:cxn ang="0">
                <a:pos x="169" y="177"/>
              </a:cxn>
              <a:cxn ang="0">
                <a:pos x="171" y="198"/>
              </a:cxn>
              <a:cxn ang="0">
                <a:pos x="169" y="191"/>
              </a:cxn>
              <a:cxn ang="0">
                <a:pos x="155" y="183"/>
              </a:cxn>
              <a:cxn ang="0">
                <a:pos x="159" y="206"/>
              </a:cxn>
              <a:cxn ang="0">
                <a:pos x="135" y="211"/>
              </a:cxn>
              <a:cxn ang="0">
                <a:pos x="168" y="230"/>
              </a:cxn>
              <a:cxn ang="0">
                <a:pos x="182" y="243"/>
              </a:cxn>
              <a:cxn ang="0">
                <a:pos x="204" y="257"/>
              </a:cxn>
              <a:cxn ang="0">
                <a:pos x="217" y="263"/>
              </a:cxn>
              <a:cxn ang="0">
                <a:pos x="204" y="292"/>
              </a:cxn>
              <a:cxn ang="0">
                <a:pos x="165" y="282"/>
              </a:cxn>
              <a:cxn ang="0">
                <a:pos x="166" y="274"/>
              </a:cxn>
              <a:cxn ang="0">
                <a:pos x="157" y="264"/>
              </a:cxn>
              <a:cxn ang="0">
                <a:pos x="136" y="257"/>
              </a:cxn>
              <a:cxn ang="0">
                <a:pos x="113" y="254"/>
              </a:cxn>
              <a:cxn ang="0">
                <a:pos x="82" y="254"/>
              </a:cxn>
              <a:cxn ang="0">
                <a:pos x="65" y="249"/>
              </a:cxn>
              <a:cxn ang="0">
                <a:pos x="57" y="254"/>
              </a:cxn>
              <a:cxn ang="0">
                <a:pos x="44" y="216"/>
              </a:cxn>
              <a:cxn ang="0">
                <a:pos x="51" y="206"/>
              </a:cxn>
              <a:cxn ang="0">
                <a:pos x="33" y="208"/>
              </a:cxn>
              <a:cxn ang="0">
                <a:pos x="8" y="175"/>
              </a:cxn>
              <a:cxn ang="0">
                <a:pos x="1" y="156"/>
              </a:cxn>
              <a:cxn ang="0">
                <a:pos x="1" y="156"/>
              </a:cxn>
              <a:cxn ang="0">
                <a:pos x="14" y="144"/>
              </a:cxn>
              <a:cxn ang="0">
                <a:pos x="28" y="123"/>
              </a:cxn>
              <a:cxn ang="0">
                <a:pos x="49" y="94"/>
              </a:cxn>
              <a:cxn ang="0">
                <a:pos x="85" y="65"/>
              </a:cxn>
              <a:cxn ang="0">
                <a:pos x="114" y="46"/>
              </a:cxn>
              <a:cxn ang="0">
                <a:pos x="151" y="32"/>
              </a:cxn>
              <a:cxn ang="0">
                <a:pos x="264" y="25"/>
              </a:cxn>
              <a:cxn ang="0">
                <a:pos x="321" y="33"/>
              </a:cxn>
              <a:cxn ang="0">
                <a:pos x="338" y="1"/>
              </a:cxn>
              <a:cxn ang="0">
                <a:pos x="352" y="6"/>
              </a:cxn>
              <a:cxn ang="0">
                <a:pos x="361" y="25"/>
              </a:cxn>
              <a:cxn ang="0">
                <a:pos x="344" y="65"/>
              </a:cxn>
            </a:cxnLst>
            <a:rect l="0" t="0" r="r" b="b"/>
            <a:pathLst>
              <a:path w="362" h="301">
                <a:moveTo>
                  <a:pt x="333" y="80"/>
                </a:moveTo>
                <a:lnTo>
                  <a:pt x="324" y="72"/>
                </a:lnTo>
                <a:lnTo>
                  <a:pt x="276" y="60"/>
                </a:lnTo>
                <a:lnTo>
                  <a:pt x="259" y="69"/>
                </a:lnTo>
                <a:lnTo>
                  <a:pt x="251" y="69"/>
                </a:lnTo>
                <a:lnTo>
                  <a:pt x="241" y="63"/>
                </a:lnTo>
                <a:lnTo>
                  <a:pt x="230" y="75"/>
                </a:lnTo>
                <a:lnTo>
                  <a:pt x="213" y="79"/>
                </a:lnTo>
                <a:lnTo>
                  <a:pt x="198" y="89"/>
                </a:lnTo>
                <a:lnTo>
                  <a:pt x="207" y="98"/>
                </a:lnTo>
                <a:lnTo>
                  <a:pt x="221" y="103"/>
                </a:lnTo>
                <a:lnTo>
                  <a:pt x="231" y="114"/>
                </a:lnTo>
                <a:lnTo>
                  <a:pt x="234" y="119"/>
                </a:lnTo>
                <a:lnTo>
                  <a:pt x="222" y="110"/>
                </a:lnTo>
                <a:lnTo>
                  <a:pt x="207" y="107"/>
                </a:lnTo>
                <a:lnTo>
                  <a:pt x="202" y="116"/>
                </a:lnTo>
                <a:lnTo>
                  <a:pt x="213" y="123"/>
                </a:lnTo>
                <a:lnTo>
                  <a:pt x="215" y="137"/>
                </a:lnTo>
                <a:lnTo>
                  <a:pt x="201" y="118"/>
                </a:lnTo>
                <a:lnTo>
                  <a:pt x="190" y="114"/>
                </a:lnTo>
                <a:lnTo>
                  <a:pt x="185" y="116"/>
                </a:lnTo>
                <a:lnTo>
                  <a:pt x="188" y="127"/>
                </a:lnTo>
                <a:lnTo>
                  <a:pt x="198" y="135"/>
                </a:lnTo>
                <a:lnTo>
                  <a:pt x="192" y="138"/>
                </a:lnTo>
                <a:lnTo>
                  <a:pt x="182" y="128"/>
                </a:lnTo>
                <a:lnTo>
                  <a:pt x="176" y="116"/>
                </a:lnTo>
                <a:lnTo>
                  <a:pt x="152" y="99"/>
                </a:lnTo>
                <a:lnTo>
                  <a:pt x="151" y="95"/>
                </a:lnTo>
                <a:lnTo>
                  <a:pt x="155" y="89"/>
                </a:lnTo>
                <a:lnTo>
                  <a:pt x="141" y="93"/>
                </a:lnTo>
                <a:lnTo>
                  <a:pt x="140" y="136"/>
                </a:lnTo>
                <a:lnTo>
                  <a:pt x="147" y="144"/>
                </a:lnTo>
                <a:lnTo>
                  <a:pt x="151" y="159"/>
                </a:lnTo>
                <a:lnTo>
                  <a:pt x="169" y="177"/>
                </a:lnTo>
                <a:lnTo>
                  <a:pt x="176" y="196"/>
                </a:lnTo>
                <a:lnTo>
                  <a:pt x="171" y="198"/>
                </a:lnTo>
                <a:lnTo>
                  <a:pt x="168" y="197"/>
                </a:lnTo>
                <a:lnTo>
                  <a:pt x="169" y="191"/>
                </a:lnTo>
                <a:lnTo>
                  <a:pt x="165" y="184"/>
                </a:lnTo>
                <a:lnTo>
                  <a:pt x="155" y="183"/>
                </a:lnTo>
                <a:lnTo>
                  <a:pt x="154" y="192"/>
                </a:lnTo>
                <a:lnTo>
                  <a:pt x="159" y="206"/>
                </a:lnTo>
                <a:lnTo>
                  <a:pt x="155" y="208"/>
                </a:lnTo>
                <a:lnTo>
                  <a:pt x="135" y="211"/>
                </a:lnTo>
                <a:lnTo>
                  <a:pt x="138" y="218"/>
                </a:lnTo>
                <a:lnTo>
                  <a:pt x="168" y="230"/>
                </a:lnTo>
                <a:lnTo>
                  <a:pt x="176" y="231"/>
                </a:lnTo>
                <a:lnTo>
                  <a:pt x="182" y="243"/>
                </a:lnTo>
                <a:lnTo>
                  <a:pt x="188" y="243"/>
                </a:lnTo>
                <a:lnTo>
                  <a:pt x="204" y="257"/>
                </a:lnTo>
                <a:lnTo>
                  <a:pt x="209" y="258"/>
                </a:lnTo>
                <a:lnTo>
                  <a:pt x="217" y="263"/>
                </a:lnTo>
                <a:lnTo>
                  <a:pt x="218" y="301"/>
                </a:lnTo>
                <a:lnTo>
                  <a:pt x="204" y="292"/>
                </a:lnTo>
                <a:lnTo>
                  <a:pt x="194" y="279"/>
                </a:lnTo>
                <a:lnTo>
                  <a:pt x="165" y="282"/>
                </a:lnTo>
                <a:lnTo>
                  <a:pt x="156" y="277"/>
                </a:lnTo>
                <a:lnTo>
                  <a:pt x="166" y="274"/>
                </a:lnTo>
                <a:lnTo>
                  <a:pt x="169" y="265"/>
                </a:lnTo>
                <a:lnTo>
                  <a:pt x="157" y="264"/>
                </a:lnTo>
                <a:lnTo>
                  <a:pt x="142" y="250"/>
                </a:lnTo>
                <a:lnTo>
                  <a:pt x="136" y="257"/>
                </a:lnTo>
                <a:lnTo>
                  <a:pt x="127" y="251"/>
                </a:lnTo>
                <a:lnTo>
                  <a:pt x="113" y="254"/>
                </a:lnTo>
                <a:lnTo>
                  <a:pt x="100" y="251"/>
                </a:lnTo>
                <a:lnTo>
                  <a:pt x="82" y="254"/>
                </a:lnTo>
                <a:lnTo>
                  <a:pt x="69" y="249"/>
                </a:lnTo>
                <a:lnTo>
                  <a:pt x="65" y="249"/>
                </a:lnTo>
                <a:lnTo>
                  <a:pt x="62" y="251"/>
                </a:lnTo>
                <a:lnTo>
                  <a:pt x="57" y="254"/>
                </a:lnTo>
                <a:lnTo>
                  <a:pt x="34" y="215"/>
                </a:lnTo>
                <a:lnTo>
                  <a:pt x="44" y="216"/>
                </a:lnTo>
                <a:lnTo>
                  <a:pt x="55" y="215"/>
                </a:lnTo>
                <a:lnTo>
                  <a:pt x="51" y="206"/>
                </a:lnTo>
                <a:lnTo>
                  <a:pt x="35" y="199"/>
                </a:lnTo>
                <a:lnTo>
                  <a:pt x="33" y="208"/>
                </a:lnTo>
                <a:lnTo>
                  <a:pt x="18" y="183"/>
                </a:lnTo>
                <a:lnTo>
                  <a:pt x="8" y="175"/>
                </a:lnTo>
                <a:lnTo>
                  <a:pt x="4" y="159"/>
                </a:lnTo>
                <a:lnTo>
                  <a:pt x="1" y="156"/>
                </a:lnTo>
                <a:lnTo>
                  <a:pt x="0" y="156"/>
                </a:lnTo>
                <a:lnTo>
                  <a:pt x="1" y="156"/>
                </a:lnTo>
                <a:lnTo>
                  <a:pt x="10" y="150"/>
                </a:lnTo>
                <a:lnTo>
                  <a:pt x="14" y="144"/>
                </a:lnTo>
                <a:lnTo>
                  <a:pt x="18" y="131"/>
                </a:lnTo>
                <a:lnTo>
                  <a:pt x="28" y="123"/>
                </a:lnTo>
                <a:lnTo>
                  <a:pt x="37" y="107"/>
                </a:lnTo>
                <a:lnTo>
                  <a:pt x="49" y="94"/>
                </a:lnTo>
                <a:lnTo>
                  <a:pt x="48" y="69"/>
                </a:lnTo>
                <a:lnTo>
                  <a:pt x="85" y="65"/>
                </a:lnTo>
                <a:lnTo>
                  <a:pt x="96" y="53"/>
                </a:lnTo>
                <a:lnTo>
                  <a:pt x="114" y="46"/>
                </a:lnTo>
                <a:lnTo>
                  <a:pt x="136" y="46"/>
                </a:lnTo>
                <a:lnTo>
                  <a:pt x="151" y="32"/>
                </a:lnTo>
                <a:lnTo>
                  <a:pt x="254" y="16"/>
                </a:lnTo>
                <a:lnTo>
                  <a:pt x="264" y="25"/>
                </a:lnTo>
                <a:lnTo>
                  <a:pt x="301" y="38"/>
                </a:lnTo>
                <a:lnTo>
                  <a:pt x="321" y="33"/>
                </a:lnTo>
                <a:lnTo>
                  <a:pt x="336" y="22"/>
                </a:lnTo>
                <a:lnTo>
                  <a:pt x="338" y="1"/>
                </a:lnTo>
                <a:lnTo>
                  <a:pt x="349" y="0"/>
                </a:lnTo>
                <a:lnTo>
                  <a:pt x="352" y="6"/>
                </a:lnTo>
                <a:lnTo>
                  <a:pt x="362" y="14"/>
                </a:lnTo>
                <a:lnTo>
                  <a:pt x="361" y="25"/>
                </a:lnTo>
                <a:lnTo>
                  <a:pt x="349" y="34"/>
                </a:lnTo>
                <a:lnTo>
                  <a:pt x="344" y="65"/>
                </a:lnTo>
                <a:lnTo>
                  <a:pt x="333" y="8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3320" name="Freeform 248"/>
          <p:cNvSpPr>
            <a:spLocks/>
          </p:cNvSpPr>
          <p:nvPr/>
        </p:nvSpPr>
        <p:spPr bwMode="auto">
          <a:xfrm>
            <a:off x="4983163" y="3211513"/>
            <a:ext cx="144462" cy="119062"/>
          </a:xfrm>
          <a:custGeom>
            <a:avLst/>
            <a:gdLst>
              <a:gd name="T0" fmla="*/ 2147483647 w 362"/>
              <a:gd name="T1" fmla="*/ 2147483647 h 301"/>
              <a:gd name="T2" fmla="*/ 2147483647 w 362"/>
              <a:gd name="T3" fmla="*/ 2147483647 h 301"/>
              <a:gd name="T4" fmla="*/ 2147483647 w 362"/>
              <a:gd name="T5" fmla="*/ 2147483647 h 301"/>
              <a:gd name="T6" fmla="*/ 2147483647 w 362"/>
              <a:gd name="T7" fmla="*/ 2147483647 h 301"/>
              <a:gd name="T8" fmla="*/ 2147483647 w 362"/>
              <a:gd name="T9" fmla="*/ 2147483647 h 301"/>
              <a:gd name="T10" fmla="*/ 2147483647 w 362"/>
              <a:gd name="T11" fmla="*/ 2147483647 h 301"/>
              <a:gd name="T12" fmla="*/ 2147483647 w 362"/>
              <a:gd name="T13" fmla="*/ 2147483647 h 301"/>
              <a:gd name="T14" fmla="*/ 2147483647 w 362"/>
              <a:gd name="T15" fmla="*/ 2147483647 h 301"/>
              <a:gd name="T16" fmla="*/ 2147483647 w 362"/>
              <a:gd name="T17" fmla="*/ 2147483647 h 301"/>
              <a:gd name="T18" fmla="*/ 2147483647 w 362"/>
              <a:gd name="T19" fmla="*/ 2147483647 h 301"/>
              <a:gd name="T20" fmla="*/ 2147483647 w 362"/>
              <a:gd name="T21" fmla="*/ 2147483647 h 301"/>
              <a:gd name="T22" fmla="*/ 2147483647 w 362"/>
              <a:gd name="T23" fmla="*/ 2147483647 h 301"/>
              <a:gd name="T24" fmla="*/ 2147483647 w 362"/>
              <a:gd name="T25" fmla="*/ 2147483647 h 301"/>
              <a:gd name="T26" fmla="*/ 2147483647 w 362"/>
              <a:gd name="T27" fmla="*/ 2147483647 h 301"/>
              <a:gd name="T28" fmla="*/ 2147483647 w 362"/>
              <a:gd name="T29" fmla="*/ 2147483647 h 301"/>
              <a:gd name="T30" fmla="*/ 2147483647 w 362"/>
              <a:gd name="T31" fmla="*/ 2147483647 h 301"/>
              <a:gd name="T32" fmla="*/ 2147483647 w 362"/>
              <a:gd name="T33" fmla="*/ 2147483647 h 301"/>
              <a:gd name="T34" fmla="*/ 2147483647 w 362"/>
              <a:gd name="T35" fmla="*/ 2147483647 h 301"/>
              <a:gd name="T36" fmla="*/ 2147483647 w 362"/>
              <a:gd name="T37" fmla="*/ 2147483647 h 301"/>
              <a:gd name="T38" fmla="*/ 2147483647 w 362"/>
              <a:gd name="T39" fmla="*/ 2147483647 h 301"/>
              <a:gd name="T40" fmla="*/ 2147483647 w 362"/>
              <a:gd name="T41" fmla="*/ 2147483647 h 301"/>
              <a:gd name="T42" fmla="*/ 2147483647 w 362"/>
              <a:gd name="T43" fmla="*/ 2147483647 h 301"/>
              <a:gd name="T44" fmla="*/ 2147483647 w 362"/>
              <a:gd name="T45" fmla="*/ 2147483647 h 301"/>
              <a:gd name="T46" fmla="*/ 2147483647 w 362"/>
              <a:gd name="T47" fmla="*/ 2147483647 h 301"/>
              <a:gd name="T48" fmla="*/ 2147483647 w 362"/>
              <a:gd name="T49" fmla="*/ 2147483647 h 301"/>
              <a:gd name="T50" fmla="*/ 2147483647 w 362"/>
              <a:gd name="T51" fmla="*/ 2147483647 h 301"/>
              <a:gd name="T52" fmla="*/ 2147483647 w 362"/>
              <a:gd name="T53" fmla="*/ 2147483647 h 301"/>
              <a:gd name="T54" fmla="*/ 2147483647 w 362"/>
              <a:gd name="T55" fmla="*/ 2147483647 h 301"/>
              <a:gd name="T56" fmla="*/ 2147483647 w 362"/>
              <a:gd name="T57" fmla="*/ 2147483647 h 301"/>
              <a:gd name="T58" fmla="*/ 2147483647 w 362"/>
              <a:gd name="T59" fmla="*/ 2147483647 h 301"/>
              <a:gd name="T60" fmla="*/ 2147483647 w 362"/>
              <a:gd name="T61" fmla="*/ 2147483647 h 301"/>
              <a:gd name="T62" fmla="*/ 2147483647 w 362"/>
              <a:gd name="T63" fmla="*/ 2147483647 h 301"/>
              <a:gd name="T64" fmla="*/ 2147483647 w 362"/>
              <a:gd name="T65" fmla="*/ 2147483647 h 301"/>
              <a:gd name="T66" fmla="*/ 2147483647 w 362"/>
              <a:gd name="T67" fmla="*/ 2147483647 h 301"/>
              <a:gd name="T68" fmla="*/ 2147483647 w 362"/>
              <a:gd name="T69" fmla="*/ 2147483647 h 301"/>
              <a:gd name="T70" fmla="*/ 2147483647 w 362"/>
              <a:gd name="T71" fmla="*/ 2147483647 h 301"/>
              <a:gd name="T72" fmla="*/ 2147483647 w 362"/>
              <a:gd name="T73" fmla="*/ 2147483647 h 301"/>
              <a:gd name="T74" fmla="*/ 2147483647 w 362"/>
              <a:gd name="T75" fmla="*/ 2147483647 h 301"/>
              <a:gd name="T76" fmla="*/ 2147483647 w 362"/>
              <a:gd name="T77" fmla="*/ 2147483647 h 301"/>
              <a:gd name="T78" fmla="*/ 2147483647 w 362"/>
              <a:gd name="T79" fmla="*/ 2147483647 h 301"/>
              <a:gd name="T80" fmla="*/ 2147483647 w 362"/>
              <a:gd name="T81" fmla="*/ 2147483647 h 301"/>
              <a:gd name="T82" fmla="*/ 2147483647 w 362"/>
              <a:gd name="T83" fmla="*/ 2147483647 h 301"/>
              <a:gd name="T84" fmla="*/ 2147483647 w 362"/>
              <a:gd name="T85" fmla="*/ 2147483647 h 301"/>
              <a:gd name="T86" fmla="*/ 2147483647 w 362"/>
              <a:gd name="T87" fmla="*/ 2147483647 h 301"/>
              <a:gd name="T88" fmla="*/ 2147483647 w 362"/>
              <a:gd name="T89" fmla="*/ 2147483647 h 301"/>
              <a:gd name="T90" fmla="*/ 2147483647 w 362"/>
              <a:gd name="T91" fmla="*/ 2147483647 h 301"/>
              <a:gd name="T92" fmla="*/ 2147483647 w 362"/>
              <a:gd name="T93" fmla="*/ 2147483647 h 301"/>
              <a:gd name="T94" fmla="*/ 2147483647 w 362"/>
              <a:gd name="T95" fmla="*/ 2147483647 h 301"/>
              <a:gd name="T96" fmla="*/ 2147483647 w 362"/>
              <a:gd name="T97" fmla="*/ 2147483647 h 301"/>
              <a:gd name="T98" fmla="*/ 2147483647 w 362"/>
              <a:gd name="T99" fmla="*/ 2147483647 h 301"/>
              <a:gd name="T100" fmla="*/ 2147483647 w 362"/>
              <a:gd name="T101" fmla="*/ 2147483647 h 301"/>
              <a:gd name="T102" fmla="*/ 2147483647 w 362"/>
              <a:gd name="T103" fmla="*/ 2147483647 h 301"/>
              <a:gd name="T104" fmla="*/ 2147483647 w 362"/>
              <a:gd name="T105" fmla="*/ 2147483647 h 30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62"/>
              <a:gd name="T160" fmla="*/ 0 h 301"/>
              <a:gd name="T161" fmla="*/ 362 w 362"/>
              <a:gd name="T162" fmla="*/ 301 h 30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62" h="301">
                <a:moveTo>
                  <a:pt x="333" y="80"/>
                </a:moveTo>
                <a:lnTo>
                  <a:pt x="324" y="72"/>
                </a:lnTo>
                <a:lnTo>
                  <a:pt x="276" y="60"/>
                </a:lnTo>
                <a:lnTo>
                  <a:pt x="259" y="69"/>
                </a:lnTo>
                <a:lnTo>
                  <a:pt x="251" y="69"/>
                </a:lnTo>
                <a:lnTo>
                  <a:pt x="241" y="63"/>
                </a:lnTo>
                <a:lnTo>
                  <a:pt x="230" y="75"/>
                </a:lnTo>
                <a:lnTo>
                  <a:pt x="213" y="79"/>
                </a:lnTo>
                <a:lnTo>
                  <a:pt x="198" y="89"/>
                </a:lnTo>
                <a:lnTo>
                  <a:pt x="207" y="98"/>
                </a:lnTo>
                <a:lnTo>
                  <a:pt x="221" y="103"/>
                </a:lnTo>
                <a:lnTo>
                  <a:pt x="231" y="114"/>
                </a:lnTo>
                <a:lnTo>
                  <a:pt x="234" y="119"/>
                </a:lnTo>
                <a:lnTo>
                  <a:pt x="222" y="110"/>
                </a:lnTo>
                <a:lnTo>
                  <a:pt x="207" y="107"/>
                </a:lnTo>
                <a:lnTo>
                  <a:pt x="202" y="116"/>
                </a:lnTo>
                <a:lnTo>
                  <a:pt x="213" y="123"/>
                </a:lnTo>
                <a:lnTo>
                  <a:pt x="215" y="137"/>
                </a:lnTo>
                <a:lnTo>
                  <a:pt x="201" y="118"/>
                </a:lnTo>
                <a:lnTo>
                  <a:pt x="190" y="114"/>
                </a:lnTo>
                <a:lnTo>
                  <a:pt x="185" y="116"/>
                </a:lnTo>
                <a:lnTo>
                  <a:pt x="188" y="127"/>
                </a:lnTo>
                <a:lnTo>
                  <a:pt x="198" y="135"/>
                </a:lnTo>
                <a:lnTo>
                  <a:pt x="192" y="138"/>
                </a:lnTo>
                <a:lnTo>
                  <a:pt x="182" y="128"/>
                </a:lnTo>
                <a:lnTo>
                  <a:pt x="176" y="116"/>
                </a:lnTo>
                <a:lnTo>
                  <a:pt x="152" y="99"/>
                </a:lnTo>
                <a:lnTo>
                  <a:pt x="151" y="95"/>
                </a:lnTo>
                <a:lnTo>
                  <a:pt x="155" y="89"/>
                </a:lnTo>
                <a:lnTo>
                  <a:pt x="141" y="93"/>
                </a:lnTo>
                <a:lnTo>
                  <a:pt x="140" y="136"/>
                </a:lnTo>
                <a:lnTo>
                  <a:pt x="147" y="144"/>
                </a:lnTo>
                <a:lnTo>
                  <a:pt x="151" y="159"/>
                </a:lnTo>
                <a:lnTo>
                  <a:pt x="169" y="177"/>
                </a:lnTo>
                <a:lnTo>
                  <a:pt x="176" y="196"/>
                </a:lnTo>
                <a:lnTo>
                  <a:pt x="171" y="198"/>
                </a:lnTo>
                <a:lnTo>
                  <a:pt x="168" y="197"/>
                </a:lnTo>
                <a:lnTo>
                  <a:pt x="169" y="191"/>
                </a:lnTo>
                <a:lnTo>
                  <a:pt x="165" y="184"/>
                </a:lnTo>
                <a:lnTo>
                  <a:pt x="155" y="183"/>
                </a:lnTo>
                <a:lnTo>
                  <a:pt x="154" y="192"/>
                </a:lnTo>
                <a:lnTo>
                  <a:pt x="159" y="206"/>
                </a:lnTo>
                <a:lnTo>
                  <a:pt x="155" y="208"/>
                </a:lnTo>
                <a:lnTo>
                  <a:pt x="135" y="211"/>
                </a:lnTo>
                <a:lnTo>
                  <a:pt x="138" y="218"/>
                </a:lnTo>
                <a:lnTo>
                  <a:pt x="168" y="230"/>
                </a:lnTo>
                <a:lnTo>
                  <a:pt x="176" y="231"/>
                </a:lnTo>
                <a:lnTo>
                  <a:pt x="182" y="243"/>
                </a:lnTo>
                <a:lnTo>
                  <a:pt x="188" y="243"/>
                </a:lnTo>
                <a:lnTo>
                  <a:pt x="204" y="257"/>
                </a:lnTo>
                <a:lnTo>
                  <a:pt x="209" y="258"/>
                </a:lnTo>
                <a:lnTo>
                  <a:pt x="217" y="263"/>
                </a:lnTo>
                <a:lnTo>
                  <a:pt x="218" y="301"/>
                </a:lnTo>
                <a:lnTo>
                  <a:pt x="204" y="292"/>
                </a:lnTo>
                <a:lnTo>
                  <a:pt x="194" y="279"/>
                </a:lnTo>
                <a:lnTo>
                  <a:pt x="165" y="282"/>
                </a:lnTo>
                <a:lnTo>
                  <a:pt x="156" y="277"/>
                </a:lnTo>
                <a:lnTo>
                  <a:pt x="166" y="274"/>
                </a:lnTo>
                <a:lnTo>
                  <a:pt x="169" y="265"/>
                </a:lnTo>
                <a:lnTo>
                  <a:pt x="157" y="264"/>
                </a:lnTo>
                <a:lnTo>
                  <a:pt x="142" y="250"/>
                </a:lnTo>
                <a:lnTo>
                  <a:pt x="136" y="257"/>
                </a:lnTo>
                <a:lnTo>
                  <a:pt x="127" y="251"/>
                </a:lnTo>
                <a:lnTo>
                  <a:pt x="113" y="254"/>
                </a:lnTo>
                <a:lnTo>
                  <a:pt x="100" y="251"/>
                </a:lnTo>
                <a:lnTo>
                  <a:pt x="82" y="254"/>
                </a:lnTo>
                <a:lnTo>
                  <a:pt x="69" y="249"/>
                </a:lnTo>
                <a:lnTo>
                  <a:pt x="65" y="249"/>
                </a:lnTo>
                <a:lnTo>
                  <a:pt x="62" y="251"/>
                </a:lnTo>
                <a:lnTo>
                  <a:pt x="57" y="254"/>
                </a:lnTo>
                <a:lnTo>
                  <a:pt x="34" y="215"/>
                </a:lnTo>
                <a:lnTo>
                  <a:pt x="44" y="216"/>
                </a:lnTo>
                <a:lnTo>
                  <a:pt x="55" y="215"/>
                </a:lnTo>
                <a:lnTo>
                  <a:pt x="51" y="206"/>
                </a:lnTo>
                <a:lnTo>
                  <a:pt x="35" y="199"/>
                </a:lnTo>
                <a:lnTo>
                  <a:pt x="33" y="208"/>
                </a:lnTo>
                <a:lnTo>
                  <a:pt x="18" y="183"/>
                </a:lnTo>
                <a:lnTo>
                  <a:pt x="8" y="175"/>
                </a:lnTo>
                <a:lnTo>
                  <a:pt x="4" y="159"/>
                </a:lnTo>
                <a:lnTo>
                  <a:pt x="1" y="156"/>
                </a:lnTo>
                <a:lnTo>
                  <a:pt x="0" y="156"/>
                </a:lnTo>
                <a:lnTo>
                  <a:pt x="1" y="156"/>
                </a:lnTo>
                <a:lnTo>
                  <a:pt x="10" y="150"/>
                </a:lnTo>
                <a:lnTo>
                  <a:pt x="14" y="144"/>
                </a:lnTo>
                <a:lnTo>
                  <a:pt x="18" y="131"/>
                </a:lnTo>
                <a:lnTo>
                  <a:pt x="28" y="123"/>
                </a:lnTo>
                <a:lnTo>
                  <a:pt x="37" y="107"/>
                </a:lnTo>
                <a:lnTo>
                  <a:pt x="49" y="94"/>
                </a:lnTo>
                <a:lnTo>
                  <a:pt x="48" y="69"/>
                </a:lnTo>
                <a:lnTo>
                  <a:pt x="85" y="65"/>
                </a:lnTo>
                <a:lnTo>
                  <a:pt x="96" y="53"/>
                </a:lnTo>
                <a:lnTo>
                  <a:pt x="114" y="46"/>
                </a:lnTo>
                <a:lnTo>
                  <a:pt x="136" y="46"/>
                </a:lnTo>
                <a:lnTo>
                  <a:pt x="151" y="32"/>
                </a:lnTo>
                <a:lnTo>
                  <a:pt x="254" y="16"/>
                </a:lnTo>
                <a:lnTo>
                  <a:pt x="264" y="25"/>
                </a:lnTo>
                <a:lnTo>
                  <a:pt x="301" y="38"/>
                </a:lnTo>
                <a:lnTo>
                  <a:pt x="321" y="33"/>
                </a:lnTo>
                <a:lnTo>
                  <a:pt x="336" y="22"/>
                </a:lnTo>
                <a:lnTo>
                  <a:pt x="338" y="1"/>
                </a:lnTo>
                <a:lnTo>
                  <a:pt x="349" y="0"/>
                </a:lnTo>
                <a:lnTo>
                  <a:pt x="352" y="6"/>
                </a:lnTo>
                <a:lnTo>
                  <a:pt x="362" y="14"/>
                </a:lnTo>
                <a:lnTo>
                  <a:pt x="361" y="25"/>
                </a:lnTo>
                <a:lnTo>
                  <a:pt x="349" y="34"/>
                </a:lnTo>
                <a:lnTo>
                  <a:pt x="344" y="65"/>
                </a:lnTo>
                <a:lnTo>
                  <a:pt x="333" y="80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21" name="Freeform 249"/>
          <p:cNvSpPr>
            <a:spLocks/>
          </p:cNvSpPr>
          <p:nvPr/>
        </p:nvSpPr>
        <p:spPr bwMode="auto">
          <a:xfrm>
            <a:off x="5314950" y="3409950"/>
            <a:ext cx="39688" cy="47625"/>
          </a:xfrm>
          <a:custGeom>
            <a:avLst/>
            <a:gdLst/>
            <a:ahLst/>
            <a:cxnLst>
              <a:cxn ang="0">
                <a:pos x="33" y="105"/>
              </a:cxn>
              <a:cxn ang="0">
                <a:pos x="40" y="99"/>
              </a:cxn>
              <a:cxn ang="0">
                <a:pos x="45" y="97"/>
              </a:cxn>
              <a:cxn ang="0">
                <a:pos x="47" y="95"/>
              </a:cxn>
              <a:cxn ang="0">
                <a:pos x="57" y="86"/>
              </a:cxn>
              <a:cxn ang="0">
                <a:pos x="59" y="85"/>
              </a:cxn>
              <a:cxn ang="0">
                <a:pos x="59" y="80"/>
              </a:cxn>
              <a:cxn ang="0">
                <a:pos x="54" y="78"/>
              </a:cxn>
              <a:cxn ang="0">
                <a:pos x="54" y="77"/>
              </a:cxn>
              <a:cxn ang="0">
                <a:pos x="57" y="71"/>
              </a:cxn>
              <a:cxn ang="0">
                <a:pos x="59" y="70"/>
              </a:cxn>
              <a:cxn ang="0">
                <a:pos x="61" y="64"/>
              </a:cxn>
              <a:cxn ang="0">
                <a:pos x="75" y="63"/>
              </a:cxn>
              <a:cxn ang="0">
                <a:pos x="78" y="64"/>
              </a:cxn>
              <a:cxn ang="0">
                <a:pos x="81" y="64"/>
              </a:cxn>
              <a:cxn ang="0">
                <a:pos x="81" y="63"/>
              </a:cxn>
              <a:cxn ang="0">
                <a:pos x="80" y="61"/>
              </a:cxn>
              <a:cxn ang="0">
                <a:pos x="75" y="58"/>
              </a:cxn>
              <a:cxn ang="0">
                <a:pos x="76" y="54"/>
              </a:cxn>
              <a:cxn ang="0">
                <a:pos x="80" y="53"/>
              </a:cxn>
              <a:cxn ang="0">
                <a:pos x="80" y="49"/>
              </a:cxn>
              <a:cxn ang="0">
                <a:pos x="83" y="48"/>
              </a:cxn>
              <a:cxn ang="0">
                <a:pos x="90" y="44"/>
              </a:cxn>
              <a:cxn ang="0">
                <a:pos x="92" y="44"/>
              </a:cxn>
              <a:cxn ang="0">
                <a:pos x="94" y="39"/>
              </a:cxn>
              <a:cxn ang="0">
                <a:pos x="96" y="38"/>
              </a:cxn>
              <a:cxn ang="0">
                <a:pos x="94" y="35"/>
              </a:cxn>
              <a:cxn ang="0">
                <a:pos x="95" y="30"/>
              </a:cxn>
              <a:cxn ang="0">
                <a:pos x="91" y="26"/>
              </a:cxn>
              <a:cxn ang="0">
                <a:pos x="92" y="21"/>
              </a:cxn>
              <a:cxn ang="0">
                <a:pos x="87" y="20"/>
              </a:cxn>
              <a:cxn ang="0">
                <a:pos x="86" y="15"/>
              </a:cxn>
              <a:cxn ang="0">
                <a:pos x="80" y="15"/>
              </a:cxn>
              <a:cxn ang="0">
                <a:pos x="80" y="14"/>
              </a:cxn>
              <a:cxn ang="0">
                <a:pos x="82" y="11"/>
              </a:cxn>
              <a:cxn ang="0">
                <a:pos x="82" y="9"/>
              </a:cxn>
              <a:cxn ang="0">
                <a:pos x="87" y="9"/>
              </a:cxn>
              <a:cxn ang="0">
                <a:pos x="87" y="6"/>
              </a:cxn>
              <a:cxn ang="0">
                <a:pos x="86" y="5"/>
              </a:cxn>
              <a:cxn ang="0">
                <a:pos x="81" y="5"/>
              </a:cxn>
              <a:cxn ang="0">
                <a:pos x="78" y="0"/>
              </a:cxn>
              <a:cxn ang="0">
                <a:pos x="77" y="1"/>
              </a:cxn>
              <a:cxn ang="0">
                <a:pos x="75" y="5"/>
              </a:cxn>
              <a:cxn ang="0">
                <a:pos x="57" y="5"/>
              </a:cxn>
              <a:cxn ang="0">
                <a:pos x="59" y="15"/>
              </a:cxn>
              <a:cxn ang="0">
                <a:pos x="41" y="29"/>
              </a:cxn>
              <a:cxn ang="0">
                <a:pos x="34" y="54"/>
              </a:cxn>
              <a:cxn ang="0">
                <a:pos x="28" y="57"/>
              </a:cxn>
              <a:cxn ang="0">
                <a:pos x="28" y="59"/>
              </a:cxn>
              <a:cxn ang="0">
                <a:pos x="25" y="61"/>
              </a:cxn>
              <a:cxn ang="0">
                <a:pos x="0" y="114"/>
              </a:cxn>
              <a:cxn ang="0">
                <a:pos x="2" y="117"/>
              </a:cxn>
              <a:cxn ang="0">
                <a:pos x="14" y="115"/>
              </a:cxn>
              <a:cxn ang="0">
                <a:pos x="16" y="119"/>
              </a:cxn>
              <a:cxn ang="0">
                <a:pos x="19" y="119"/>
              </a:cxn>
              <a:cxn ang="0">
                <a:pos x="21" y="117"/>
              </a:cxn>
              <a:cxn ang="0">
                <a:pos x="26" y="118"/>
              </a:cxn>
              <a:cxn ang="0">
                <a:pos x="28" y="104"/>
              </a:cxn>
              <a:cxn ang="0">
                <a:pos x="30" y="101"/>
              </a:cxn>
              <a:cxn ang="0">
                <a:pos x="31" y="103"/>
              </a:cxn>
              <a:cxn ang="0">
                <a:pos x="33" y="105"/>
              </a:cxn>
            </a:cxnLst>
            <a:rect l="0" t="0" r="r" b="b"/>
            <a:pathLst>
              <a:path w="96" h="119">
                <a:moveTo>
                  <a:pt x="33" y="105"/>
                </a:moveTo>
                <a:lnTo>
                  <a:pt x="40" y="99"/>
                </a:lnTo>
                <a:lnTo>
                  <a:pt x="45" y="97"/>
                </a:lnTo>
                <a:lnTo>
                  <a:pt x="47" y="95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4" y="78"/>
                </a:lnTo>
                <a:lnTo>
                  <a:pt x="54" y="77"/>
                </a:lnTo>
                <a:lnTo>
                  <a:pt x="57" y="71"/>
                </a:lnTo>
                <a:lnTo>
                  <a:pt x="59" y="70"/>
                </a:lnTo>
                <a:lnTo>
                  <a:pt x="61" y="64"/>
                </a:lnTo>
                <a:lnTo>
                  <a:pt x="75" y="63"/>
                </a:lnTo>
                <a:lnTo>
                  <a:pt x="78" y="64"/>
                </a:lnTo>
                <a:lnTo>
                  <a:pt x="81" y="64"/>
                </a:lnTo>
                <a:lnTo>
                  <a:pt x="81" y="63"/>
                </a:lnTo>
                <a:lnTo>
                  <a:pt x="80" y="61"/>
                </a:lnTo>
                <a:lnTo>
                  <a:pt x="75" y="58"/>
                </a:lnTo>
                <a:lnTo>
                  <a:pt x="76" y="54"/>
                </a:lnTo>
                <a:lnTo>
                  <a:pt x="80" y="53"/>
                </a:lnTo>
                <a:lnTo>
                  <a:pt x="80" y="49"/>
                </a:lnTo>
                <a:lnTo>
                  <a:pt x="83" y="48"/>
                </a:lnTo>
                <a:lnTo>
                  <a:pt x="90" y="44"/>
                </a:lnTo>
                <a:lnTo>
                  <a:pt x="92" y="44"/>
                </a:lnTo>
                <a:lnTo>
                  <a:pt x="94" y="39"/>
                </a:lnTo>
                <a:lnTo>
                  <a:pt x="96" y="38"/>
                </a:lnTo>
                <a:lnTo>
                  <a:pt x="94" y="35"/>
                </a:lnTo>
                <a:lnTo>
                  <a:pt x="95" y="30"/>
                </a:lnTo>
                <a:lnTo>
                  <a:pt x="91" y="26"/>
                </a:lnTo>
                <a:lnTo>
                  <a:pt x="92" y="21"/>
                </a:lnTo>
                <a:lnTo>
                  <a:pt x="87" y="20"/>
                </a:lnTo>
                <a:lnTo>
                  <a:pt x="86" y="15"/>
                </a:lnTo>
                <a:lnTo>
                  <a:pt x="80" y="15"/>
                </a:lnTo>
                <a:lnTo>
                  <a:pt x="80" y="14"/>
                </a:lnTo>
                <a:lnTo>
                  <a:pt x="82" y="11"/>
                </a:lnTo>
                <a:lnTo>
                  <a:pt x="82" y="9"/>
                </a:lnTo>
                <a:lnTo>
                  <a:pt x="87" y="9"/>
                </a:lnTo>
                <a:lnTo>
                  <a:pt x="87" y="6"/>
                </a:lnTo>
                <a:lnTo>
                  <a:pt x="86" y="5"/>
                </a:lnTo>
                <a:lnTo>
                  <a:pt x="81" y="5"/>
                </a:lnTo>
                <a:lnTo>
                  <a:pt x="78" y="0"/>
                </a:lnTo>
                <a:lnTo>
                  <a:pt x="77" y="1"/>
                </a:lnTo>
                <a:lnTo>
                  <a:pt x="75" y="5"/>
                </a:lnTo>
                <a:lnTo>
                  <a:pt x="57" y="5"/>
                </a:lnTo>
                <a:lnTo>
                  <a:pt x="59" y="15"/>
                </a:lnTo>
                <a:lnTo>
                  <a:pt x="41" y="29"/>
                </a:lnTo>
                <a:lnTo>
                  <a:pt x="34" y="54"/>
                </a:lnTo>
                <a:lnTo>
                  <a:pt x="28" y="57"/>
                </a:lnTo>
                <a:lnTo>
                  <a:pt x="28" y="59"/>
                </a:lnTo>
                <a:lnTo>
                  <a:pt x="25" y="61"/>
                </a:lnTo>
                <a:lnTo>
                  <a:pt x="0" y="114"/>
                </a:lnTo>
                <a:lnTo>
                  <a:pt x="2" y="117"/>
                </a:lnTo>
                <a:lnTo>
                  <a:pt x="14" y="115"/>
                </a:lnTo>
                <a:lnTo>
                  <a:pt x="16" y="119"/>
                </a:lnTo>
                <a:lnTo>
                  <a:pt x="19" y="119"/>
                </a:lnTo>
                <a:lnTo>
                  <a:pt x="21" y="117"/>
                </a:lnTo>
                <a:lnTo>
                  <a:pt x="26" y="118"/>
                </a:lnTo>
                <a:lnTo>
                  <a:pt x="28" y="104"/>
                </a:lnTo>
                <a:lnTo>
                  <a:pt x="30" y="101"/>
                </a:lnTo>
                <a:lnTo>
                  <a:pt x="31" y="103"/>
                </a:lnTo>
                <a:lnTo>
                  <a:pt x="33" y="10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3322" name="Freeform 251"/>
          <p:cNvSpPr>
            <a:spLocks/>
          </p:cNvSpPr>
          <p:nvPr/>
        </p:nvSpPr>
        <p:spPr bwMode="auto">
          <a:xfrm>
            <a:off x="5786438" y="3630613"/>
            <a:ext cx="7937" cy="15875"/>
          </a:xfrm>
          <a:custGeom>
            <a:avLst/>
            <a:gdLst>
              <a:gd name="T0" fmla="*/ 0 w 20"/>
              <a:gd name="T1" fmla="*/ 2147483647 h 39"/>
              <a:gd name="T2" fmla="*/ 2147483647 w 20"/>
              <a:gd name="T3" fmla="*/ 2147483647 h 39"/>
              <a:gd name="T4" fmla="*/ 2147483647 w 20"/>
              <a:gd name="T5" fmla="*/ 2147483647 h 39"/>
              <a:gd name="T6" fmla="*/ 2147483647 w 20"/>
              <a:gd name="T7" fmla="*/ 2147483647 h 39"/>
              <a:gd name="T8" fmla="*/ 2147483647 w 20"/>
              <a:gd name="T9" fmla="*/ 2147483647 h 39"/>
              <a:gd name="T10" fmla="*/ 2147483647 w 20"/>
              <a:gd name="T11" fmla="*/ 2147483647 h 39"/>
              <a:gd name="T12" fmla="*/ 2147483647 w 20"/>
              <a:gd name="T13" fmla="*/ 2147483647 h 39"/>
              <a:gd name="T14" fmla="*/ 2147483647 w 20"/>
              <a:gd name="T15" fmla="*/ 2147483647 h 39"/>
              <a:gd name="T16" fmla="*/ 2147483647 w 20"/>
              <a:gd name="T17" fmla="*/ 2147483647 h 39"/>
              <a:gd name="T18" fmla="*/ 2147483647 w 20"/>
              <a:gd name="T19" fmla="*/ 2147483647 h 39"/>
              <a:gd name="T20" fmla="*/ 2147483647 w 20"/>
              <a:gd name="T21" fmla="*/ 2147483647 h 39"/>
              <a:gd name="T22" fmla="*/ 2147483647 w 20"/>
              <a:gd name="T23" fmla="*/ 2147483647 h 39"/>
              <a:gd name="T24" fmla="*/ 2147483647 w 20"/>
              <a:gd name="T25" fmla="*/ 2147483647 h 39"/>
              <a:gd name="T26" fmla="*/ 2147483647 w 20"/>
              <a:gd name="T27" fmla="*/ 2147483647 h 39"/>
              <a:gd name="T28" fmla="*/ 2147483647 w 20"/>
              <a:gd name="T29" fmla="*/ 2147483647 h 39"/>
              <a:gd name="T30" fmla="*/ 2147483647 w 20"/>
              <a:gd name="T31" fmla="*/ 0 h 39"/>
              <a:gd name="T32" fmla="*/ 2147483647 w 20"/>
              <a:gd name="T33" fmla="*/ 2147483647 h 39"/>
              <a:gd name="T34" fmla="*/ 2147483647 w 20"/>
              <a:gd name="T35" fmla="*/ 2147483647 h 39"/>
              <a:gd name="T36" fmla="*/ 0 w 20"/>
              <a:gd name="T37" fmla="*/ 2147483647 h 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"/>
              <a:gd name="T58" fmla="*/ 0 h 39"/>
              <a:gd name="T59" fmla="*/ 20 w 20"/>
              <a:gd name="T60" fmla="*/ 39 h 3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" h="39">
                <a:moveTo>
                  <a:pt x="0" y="14"/>
                </a:moveTo>
                <a:lnTo>
                  <a:pt x="2" y="17"/>
                </a:lnTo>
                <a:lnTo>
                  <a:pt x="4" y="24"/>
                </a:lnTo>
                <a:lnTo>
                  <a:pt x="2" y="26"/>
                </a:lnTo>
                <a:lnTo>
                  <a:pt x="4" y="30"/>
                </a:lnTo>
                <a:lnTo>
                  <a:pt x="2" y="35"/>
                </a:lnTo>
                <a:lnTo>
                  <a:pt x="4" y="38"/>
                </a:lnTo>
                <a:lnTo>
                  <a:pt x="12" y="39"/>
                </a:lnTo>
                <a:lnTo>
                  <a:pt x="12" y="35"/>
                </a:lnTo>
                <a:lnTo>
                  <a:pt x="19" y="26"/>
                </a:lnTo>
                <a:lnTo>
                  <a:pt x="19" y="16"/>
                </a:lnTo>
                <a:lnTo>
                  <a:pt x="16" y="14"/>
                </a:lnTo>
                <a:lnTo>
                  <a:pt x="16" y="10"/>
                </a:lnTo>
                <a:lnTo>
                  <a:pt x="19" y="7"/>
                </a:lnTo>
                <a:lnTo>
                  <a:pt x="20" y="2"/>
                </a:lnTo>
                <a:lnTo>
                  <a:pt x="16" y="0"/>
                </a:lnTo>
                <a:lnTo>
                  <a:pt x="10" y="2"/>
                </a:lnTo>
                <a:lnTo>
                  <a:pt x="7" y="4"/>
                </a:lnTo>
                <a:lnTo>
                  <a:pt x="0" y="14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23" name="Freeform 252"/>
          <p:cNvSpPr>
            <a:spLocks/>
          </p:cNvSpPr>
          <p:nvPr/>
        </p:nvSpPr>
        <p:spPr bwMode="auto">
          <a:xfrm>
            <a:off x="5786438" y="3630613"/>
            <a:ext cx="7937" cy="15875"/>
          </a:xfrm>
          <a:custGeom>
            <a:avLst/>
            <a:gdLst>
              <a:gd name="T0" fmla="*/ 0 w 20"/>
              <a:gd name="T1" fmla="*/ 2147483647 h 39"/>
              <a:gd name="T2" fmla="*/ 2147483647 w 20"/>
              <a:gd name="T3" fmla="*/ 2147483647 h 39"/>
              <a:gd name="T4" fmla="*/ 2147483647 w 20"/>
              <a:gd name="T5" fmla="*/ 2147483647 h 39"/>
              <a:gd name="T6" fmla="*/ 2147483647 w 20"/>
              <a:gd name="T7" fmla="*/ 2147483647 h 39"/>
              <a:gd name="T8" fmla="*/ 2147483647 w 20"/>
              <a:gd name="T9" fmla="*/ 2147483647 h 39"/>
              <a:gd name="T10" fmla="*/ 2147483647 w 20"/>
              <a:gd name="T11" fmla="*/ 2147483647 h 39"/>
              <a:gd name="T12" fmla="*/ 2147483647 w 20"/>
              <a:gd name="T13" fmla="*/ 2147483647 h 39"/>
              <a:gd name="T14" fmla="*/ 2147483647 w 20"/>
              <a:gd name="T15" fmla="*/ 2147483647 h 39"/>
              <a:gd name="T16" fmla="*/ 2147483647 w 20"/>
              <a:gd name="T17" fmla="*/ 2147483647 h 39"/>
              <a:gd name="T18" fmla="*/ 2147483647 w 20"/>
              <a:gd name="T19" fmla="*/ 2147483647 h 39"/>
              <a:gd name="T20" fmla="*/ 2147483647 w 20"/>
              <a:gd name="T21" fmla="*/ 2147483647 h 39"/>
              <a:gd name="T22" fmla="*/ 2147483647 w 20"/>
              <a:gd name="T23" fmla="*/ 2147483647 h 39"/>
              <a:gd name="T24" fmla="*/ 2147483647 w 20"/>
              <a:gd name="T25" fmla="*/ 2147483647 h 39"/>
              <a:gd name="T26" fmla="*/ 2147483647 w 20"/>
              <a:gd name="T27" fmla="*/ 2147483647 h 39"/>
              <a:gd name="T28" fmla="*/ 2147483647 w 20"/>
              <a:gd name="T29" fmla="*/ 2147483647 h 39"/>
              <a:gd name="T30" fmla="*/ 2147483647 w 20"/>
              <a:gd name="T31" fmla="*/ 0 h 39"/>
              <a:gd name="T32" fmla="*/ 2147483647 w 20"/>
              <a:gd name="T33" fmla="*/ 2147483647 h 39"/>
              <a:gd name="T34" fmla="*/ 2147483647 w 20"/>
              <a:gd name="T35" fmla="*/ 2147483647 h 39"/>
              <a:gd name="T36" fmla="*/ 0 w 20"/>
              <a:gd name="T37" fmla="*/ 2147483647 h 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"/>
              <a:gd name="T58" fmla="*/ 0 h 39"/>
              <a:gd name="T59" fmla="*/ 20 w 20"/>
              <a:gd name="T60" fmla="*/ 39 h 3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" h="39">
                <a:moveTo>
                  <a:pt x="0" y="14"/>
                </a:moveTo>
                <a:lnTo>
                  <a:pt x="2" y="17"/>
                </a:lnTo>
                <a:lnTo>
                  <a:pt x="4" y="24"/>
                </a:lnTo>
                <a:lnTo>
                  <a:pt x="2" y="26"/>
                </a:lnTo>
                <a:lnTo>
                  <a:pt x="4" y="30"/>
                </a:lnTo>
                <a:lnTo>
                  <a:pt x="2" y="35"/>
                </a:lnTo>
                <a:lnTo>
                  <a:pt x="4" y="38"/>
                </a:lnTo>
                <a:lnTo>
                  <a:pt x="12" y="39"/>
                </a:lnTo>
                <a:lnTo>
                  <a:pt x="12" y="35"/>
                </a:lnTo>
                <a:lnTo>
                  <a:pt x="19" y="26"/>
                </a:lnTo>
                <a:lnTo>
                  <a:pt x="19" y="16"/>
                </a:lnTo>
                <a:lnTo>
                  <a:pt x="16" y="14"/>
                </a:lnTo>
                <a:lnTo>
                  <a:pt x="16" y="10"/>
                </a:lnTo>
                <a:lnTo>
                  <a:pt x="19" y="7"/>
                </a:lnTo>
                <a:lnTo>
                  <a:pt x="20" y="2"/>
                </a:lnTo>
                <a:lnTo>
                  <a:pt x="16" y="0"/>
                </a:lnTo>
                <a:lnTo>
                  <a:pt x="10" y="2"/>
                </a:lnTo>
                <a:lnTo>
                  <a:pt x="7" y="4"/>
                </a:lnTo>
                <a:lnTo>
                  <a:pt x="0" y="1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24" name="Freeform 253"/>
          <p:cNvSpPr>
            <a:spLocks/>
          </p:cNvSpPr>
          <p:nvPr/>
        </p:nvSpPr>
        <p:spPr bwMode="auto">
          <a:xfrm>
            <a:off x="6056313" y="3378200"/>
            <a:ext cx="655637" cy="677863"/>
          </a:xfrm>
          <a:custGeom>
            <a:avLst/>
            <a:gdLst>
              <a:gd name="T0" fmla="*/ 2147483647 w 1654"/>
              <a:gd name="T1" fmla="*/ 2147483647 h 1710"/>
              <a:gd name="T2" fmla="*/ 2147483647 w 1654"/>
              <a:gd name="T3" fmla="*/ 2147483647 h 1710"/>
              <a:gd name="T4" fmla="*/ 2147483647 w 1654"/>
              <a:gd name="T5" fmla="*/ 2147483647 h 1710"/>
              <a:gd name="T6" fmla="*/ 2147483647 w 1654"/>
              <a:gd name="T7" fmla="*/ 2147483647 h 1710"/>
              <a:gd name="T8" fmla="*/ 2147483647 w 1654"/>
              <a:gd name="T9" fmla="*/ 2147483647 h 1710"/>
              <a:gd name="T10" fmla="*/ 2147483647 w 1654"/>
              <a:gd name="T11" fmla="*/ 2147483647 h 1710"/>
              <a:gd name="T12" fmla="*/ 2147483647 w 1654"/>
              <a:gd name="T13" fmla="*/ 2147483647 h 1710"/>
              <a:gd name="T14" fmla="*/ 2147483647 w 1654"/>
              <a:gd name="T15" fmla="*/ 2147483647 h 1710"/>
              <a:gd name="T16" fmla="*/ 2147483647 w 1654"/>
              <a:gd name="T17" fmla="*/ 2147483647 h 1710"/>
              <a:gd name="T18" fmla="*/ 2147483647 w 1654"/>
              <a:gd name="T19" fmla="*/ 2147483647 h 1710"/>
              <a:gd name="T20" fmla="*/ 2147483647 w 1654"/>
              <a:gd name="T21" fmla="*/ 2147483647 h 1710"/>
              <a:gd name="T22" fmla="*/ 2147483647 w 1654"/>
              <a:gd name="T23" fmla="*/ 2147483647 h 1710"/>
              <a:gd name="T24" fmla="*/ 2147483647 w 1654"/>
              <a:gd name="T25" fmla="*/ 2147483647 h 1710"/>
              <a:gd name="T26" fmla="*/ 2147483647 w 1654"/>
              <a:gd name="T27" fmla="*/ 2147483647 h 1710"/>
              <a:gd name="T28" fmla="*/ 2147483647 w 1654"/>
              <a:gd name="T29" fmla="*/ 2147483647 h 1710"/>
              <a:gd name="T30" fmla="*/ 2147483647 w 1654"/>
              <a:gd name="T31" fmla="*/ 2147483647 h 1710"/>
              <a:gd name="T32" fmla="*/ 2147483647 w 1654"/>
              <a:gd name="T33" fmla="*/ 2147483647 h 1710"/>
              <a:gd name="T34" fmla="*/ 2147483647 w 1654"/>
              <a:gd name="T35" fmla="*/ 2147483647 h 1710"/>
              <a:gd name="T36" fmla="*/ 2147483647 w 1654"/>
              <a:gd name="T37" fmla="*/ 2147483647 h 1710"/>
              <a:gd name="T38" fmla="*/ 2147483647 w 1654"/>
              <a:gd name="T39" fmla="*/ 2147483647 h 1710"/>
              <a:gd name="T40" fmla="*/ 2147483647 w 1654"/>
              <a:gd name="T41" fmla="*/ 2147483647 h 1710"/>
              <a:gd name="T42" fmla="*/ 2147483647 w 1654"/>
              <a:gd name="T43" fmla="*/ 2147483647 h 1710"/>
              <a:gd name="T44" fmla="*/ 2147483647 w 1654"/>
              <a:gd name="T45" fmla="*/ 2147483647 h 1710"/>
              <a:gd name="T46" fmla="*/ 2147483647 w 1654"/>
              <a:gd name="T47" fmla="*/ 2147483647 h 1710"/>
              <a:gd name="T48" fmla="*/ 2147483647 w 1654"/>
              <a:gd name="T49" fmla="*/ 2147483647 h 1710"/>
              <a:gd name="T50" fmla="*/ 2147483647 w 1654"/>
              <a:gd name="T51" fmla="*/ 2147483647 h 1710"/>
              <a:gd name="T52" fmla="*/ 2147483647 w 1654"/>
              <a:gd name="T53" fmla="*/ 2147483647 h 1710"/>
              <a:gd name="T54" fmla="*/ 2147483647 w 1654"/>
              <a:gd name="T55" fmla="*/ 2147483647 h 1710"/>
              <a:gd name="T56" fmla="*/ 2147483647 w 1654"/>
              <a:gd name="T57" fmla="*/ 2147483647 h 1710"/>
              <a:gd name="T58" fmla="*/ 2147483647 w 1654"/>
              <a:gd name="T59" fmla="*/ 2147483647 h 1710"/>
              <a:gd name="T60" fmla="*/ 2147483647 w 1654"/>
              <a:gd name="T61" fmla="*/ 2147483647 h 1710"/>
              <a:gd name="T62" fmla="*/ 2147483647 w 1654"/>
              <a:gd name="T63" fmla="*/ 2147483647 h 1710"/>
              <a:gd name="T64" fmla="*/ 2147483647 w 1654"/>
              <a:gd name="T65" fmla="*/ 2147483647 h 1710"/>
              <a:gd name="T66" fmla="*/ 2147483647 w 1654"/>
              <a:gd name="T67" fmla="*/ 2147483647 h 1710"/>
              <a:gd name="T68" fmla="*/ 2147483647 w 1654"/>
              <a:gd name="T69" fmla="*/ 2147483647 h 1710"/>
              <a:gd name="T70" fmla="*/ 2147483647 w 1654"/>
              <a:gd name="T71" fmla="*/ 2147483647 h 1710"/>
              <a:gd name="T72" fmla="*/ 2147483647 w 1654"/>
              <a:gd name="T73" fmla="*/ 2147483647 h 1710"/>
              <a:gd name="T74" fmla="*/ 2147483647 w 1654"/>
              <a:gd name="T75" fmla="*/ 2147483647 h 1710"/>
              <a:gd name="T76" fmla="*/ 2147483647 w 1654"/>
              <a:gd name="T77" fmla="*/ 2147483647 h 1710"/>
              <a:gd name="T78" fmla="*/ 2147483647 w 1654"/>
              <a:gd name="T79" fmla="*/ 2147483647 h 1710"/>
              <a:gd name="T80" fmla="*/ 2147483647 w 1654"/>
              <a:gd name="T81" fmla="*/ 2147483647 h 1710"/>
              <a:gd name="T82" fmla="*/ 2147483647 w 1654"/>
              <a:gd name="T83" fmla="*/ 2147483647 h 1710"/>
              <a:gd name="T84" fmla="*/ 2147483647 w 1654"/>
              <a:gd name="T85" fmla="*/ 2147483647 h 1710"/>
              <a:gd name="T86" fmla="*/ 2147483647 w 1654"/>
              <a:gd name="T87" fmla="*/ 2147483647 h 1710"/>
              <a:gd name="T88" fmla="*/ 2147483647 w 1654"/>
              <a:gd name="T89" fmla="*/ 2147483647 h 1710"/>
              <a:gd name="T90" fmla="*/ 2147483647 w 1654"/>
              <a:gd name="T91" fmla="*/ 2147483647 h 1710"/>
              <a:gd name="T92" fmla="*/ 2147483647 w 1654"/>
              <a:gd name="T93" fmla="*/ 2147483647 h 1710"/>
              <a:gd name="T94" fmla="*/ 2147483647 w 1654"/>
              <a:gd name="T95" fmla="*/ 2147483647 h 1710"/>
              <a:gd name="T96" fmla="*/ 2147483647 w 1654"/>
              <a:gd name="T97" fmla="*/ 2147483647 h 1710"/>
              <a:gd name="T98" fmla="*/ 2147483647 w 1654"/>
              <a:gd name="T99" fmla="*/ 2147483647 h 1710"/>
              <a:gd name="T100" fmla="*/ 2147483647 w 1654"/>
              <a:gd name="T101" fmla="*/ 2147483647 h 1710"/>
              <a:gd name="T102" fmla="*/ 2147483647 w 1654"/>
              <a:gd name="T103" fmla="*/ 2147483647 h 1710"/>
              <a:gd name="T104" fmla="*/ 2147483647 w 1654"/>
              <a:gd name="T105" fmla="*/ 2147483647 h 1710"/>
              <a:gd name="T106" fmla="*/ 2147483647 w 1654"/>
              <a:gd name="T107" fmla="*/ 2147483647 h 1710"/>
              <a:gd name="T108" fmla="*/ 0 w 1654"/>
              <a:gd name="T109" fmla="*/ 2147483647 h 1710"/>
              <a:gd name="T110" fmla="*/ 2147483647 w 1654"/>
              <a:gd name="T111" fmla="*/ 2147483647 h 1710"/>
              <a:gd name="T112" fmla="*/ 2147483647 w 1654"/>
              <a:gd name="T113" fmla="*/ 2147483647 h 1710"/>
              <a:gd name="T114" fmla="*/ 2147483647 w 1654"/>
              <a:gd name="T115" fmla="*/ 2147483647 h 1710"/>
              <a:gd name="T116" fmla="*/ 2147483647 w 1654"/>
              <a:gd name="T117" fmla="*/ 2147483647 h 1710"/>
              <a:gd name="T118" fmla="*/ 2147483647 w 1654"/>
              <a:gd name="T119" fmla="*/ 2147483647 h 171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54"/>
              <a:gd name="T181" fmla="*/ 0 h 1710"/>
              <a:gd name="T182" fmla="*/ 1654 w 1654"/>
              <a:gd name="T183" fmla="*/ 1710 h 171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54" h="1710">
                <a:moveTo>
                  <a:pt x="313" y="1272"/>
                </a:moveTo>
                <a:lnTo>
                  <a:pt x="315" y="1274"/>
                </a:lnTo>
                <a:lnTo>
                  <a:pt x="318" y="1287"/>
                </a:lnTo>
                <a:lnTo>
                  <a:pt x="320" y="1288"/>
                </a:lnTo>
                <a:lnTo>
                  <a:pt x="324" y="1286"/>
                </a:lnTo>
                <a:lnTo>
                  <a:pt x="329" y="1286"/>
                </a:lnTo>
                <a:lnTo>
                  <a:pt x="325" y="1292"/>
                </a:lnTo>
                <a:lnTo>
                  <a:pt x="324" y="1297"/>
                </a:lnTo>
                <a:lnTo>
                  <a:pt x="332" y="1317"/>
                </a:lnTo>
                <a:lnTo>
                  <a:pt x="341" y="1331"/>
                </a:lnTo>
                <a:lnTo>
                  <a:pt x="347" y="1335"/>
                </a:lnTo>
                <a:lnTo>
                  <a:pt x="393" y="1471"/>
                </a:lnTo>
                <a:lnTo>
                  <a:pt x="431" y="1517"/>
                </a:lnTo>
                <a:lnTo>
                  <a:pt x="474" y="1646"/>
                </a:lnTo>
                <a:lnTo>
                  <a:pt x="522" y="1710"/>
                </a:lnTo>
                <a:lnTo>
                  <a:pt x="540" y="1709"/>
                </a:lnTo>
                <a:lnTo>
                  <a:pt x="549" y="1701"/>
                </a:lnTo>
                <a:lnTo>
                  <a:pt x="549" y="1699"/>
                </a:lnTo>
                <a:lnTo>
                  <a:pt x="555" y="1695"/>
                </a:lnTo>
                <a:lnTo>
                  <a:pt x="562" y="1688"/>
                </a:lnTo>
                <a:lnTo>
                  <a:pt x="564" y="1683"/>
                </a:lnTo>
                <a:lnTo>
                  <a:pt x="563" y="1678"/>
                </a:lnTo>
                <a:lnTo>
                  <a:pt x="570" y="1658"/>
                </a:lnTo>
                <a:lnTo>
                  <a:pt x="593" y="1646"/>
                </a:lnTo>
                <a:lnTo>
                  <a:pt x="611" y="1644"/>
                </a:lnTo>
                <a:lnTo>
                  <a:pt x="611" y="1624"/>
                </a:lnTo>
                <a:lnTo>
                  <a:pt x="633" y="1585"/>
                </a:lnTo>
                <a:lnTo>
                  <a:pt x="647" y="1583"/>
                </a:lnTo>
                <a:lnTo>
                  <a:pt x="650" y="1587"/>
                </a:lnTo>
                <a:lnTo>
                  <a:pt x="661" y="1587"/>
                </a:lnTo>
                <a:lnTo>
                  <a:pt x="662" y="1498"/>
                </a:lnTo>
                <a:lnTo>
                  <a:pt x="689" y="1422"/>
                </a:lnTo>
                <a:lnTo>
                  <a:pt x="686" y="1408"/>
                </a:lnTo>
                <a:lnTo>
                  <a:pt x="681" y="1403"/>
                </a:lnTo>
                <a:lnTo>
                  <a:pt x="680" y="1397"/>
                </a:lnTo>
                <a:lnTo>
                  <a:pt x="676" y="1395"/>
                </a:lnTo>
                <a:lnTo>
                  <a:pt x="680" y="1391"/>
                </a:lnTo>
                <a:lnTo>
                  <a:pt x="682" y="1395"/>
                </a:lnTo>
                <a:lnTo>
                  <a:pt x="675" y="1363"/>
                </a:lnTo>
                <a:lnTo>
                  <a:pt x="678" y="1352"/>
                </a:lnTo>
                <a:lnTo>
                  <a:pt x="677" y="1339"/>
                </a:lnTo>
                <a:lnTo>
                  <a:pt x="675" y="1334"/>
                </a:lnTo>
                <a:lnTo>
                  <a:pt x="672" y="1298"/>
                </a:lnTo>
                <a:lnTo>
                  <a:pt x="689" y="1274"/>
                </a:lnTo>
                <a:lnTo>
                  <a:pt x="699" y="1268"/>
                </a:lnTo>
                <a:lnTo>
                  <a:pt x="708" y="1268"/>
                </a:lnTo>
                <a:lnTo>
                  <a:pt x="718" y="1273"/>
                </a:lnTo>
                <a:lnTo>
                  <a:pt x="727" y="1269"/>
                </a:lnTo>
                <a:lnTo>
                  <a:pt x="738" y="1244"/>
                </a:lnTo>
                <a:lnTo>
                  <a:pt x="741" y="1243"/>
                </a:lnTo>
                <a:lnTo>
                  <a:pt x="791" y="1227"/>
                </a:lnTo>
                <a:lnTo>
                  <a:pt x="798" y="1220"/>
                </a:lnTo>
                <a:lnTo>
                  <a:pt x="798" y="1208"/>
                </a:lnTo>
                <a:lnTo>
                  <a:pt x="804" y="1198"/>
                </a:lnTo>
                <a:lnTo>
                  <a:pt x="899" y="1123"/>
                </a:lnTo>
                <a:lnTo>
                  <a:pt x="902" y="1119"/>
                </a:lnTo>
                <a:lnTo>
                  <a:pt x="904" y="1118"/>
                </a:lnTo>
                <a:lnTo>
                  <a:pt x="951" y="1063"/>
                </a:lnTo>
                <a:lnTo>
                  <a:pt x="1024" y="1025"/>
                </a:lnTo>
                <a:lnTo>
                  <a:pt x="1026" y="1025"/>
                </a:lnTo>
                <a:lnTo>
                  <a:pt x="1052" y="999"/>
                </a:lnTo>
                <a:lnTo>
                  <a:pt x="1054" y="992"/>
                </a:lnTo>
                <a:lnTo>
                  <a:pt x="1066" y="981"/>
                </a:lnTo>
                <a:lnTo>
                  <a:pt x="1059" y="956"/>
                </a:lnTo>
                <a:lnTo>
                  <a:pt x="1066" y="939"/>
                </a:lnTo>
                <a:lnTo>
                  <a:pt x="1115" y="915"/>
                </a:lnTo>
                <a:lnTo>
                  <a:pt x="1122" y="900"/>
                </a:lnTo>
                <a:lnTo>
                  <a:pt x="1128" y="893"/>
                </a:lnTo>
                <a:lnTo>
                  <a:pt x="1131" y="893"/>
                </a:lnTo>
                <a:lnTo>
                  <a:pt x="1129" y="919"/>
                </a:lnTo>
                <a:lnTo>
                  <a:pt x="1129" y="920"/>
                </a:lnTo>
                <a:lnTo>
                  <a:pt x="1132" y="920"/>
                </a:lnTo>
                <a:lnTo>
                  <a:pt x="1134" y="921"/>
                </a:lnTo>
                <a:lnTo>
                  <a:pt x="1138" y="929"/>
                </a:lnTo>
                <a:lnTo>
                  <a:pt x="1147" y="928"/>
                </a:lnTo>
                <a:lnTo>
                  <a:pt x="1152" y="924"/>
                </a:lnTo>
                <a:lnTo>
                  <a:pt x="1157" y="925"/>
                </a:lnTo>
                <a:lnTo>
                  <a:pt x="1157" y="916"/>
                </a:lnTo>
                <a:lnTo>
                  <a:pt x="1160" y="912"/>
                </a:lnTo>
                <a:lnTo>
                  <a:pt x="1164" y="922"/>
                </a:lnTo>
                <a:lnTo>
                  <a:pt x="1166" y="926"/>
                </a:lnTo>
                <a:lnTo>
                  <a:pt x="1174" y="924"/>
                </a:lnTo>
                <a:lnTo>
                  <a:pt x="1169" y="910"/>
                </a:lnTo>
                <a:lnTo>
                  <a:pt x="1170" y="903"/>
                </a:lnTo>
                <a:lnTo>
                  <a:pt x="1165" y="870"/>
                </a:lnTo>
                <a:lnTo>
                  <a:pt x="1160" y="865"/>
                </a:lnTo>
                <a:lnTo>
                  <a:pt x="1156" y="856"/>
                </a:lnTo>
                <a:lnTo>
                  <a:pt x="1156" y="846"/>
                </a:lnTo>
                <a:lnTo>
                  <a:pt x="1157" y="845"/>
                </a:lnTo>
                <a:lnTo>
                  <a:pt x="1160" y="828"/>
                </a:lnTo>
                <a:lnTo>
                  <a:pt x="1157" y="825"/>
                </a:lnTo>
                <a:lnTo>
                  <a:pt x="1155" y="822"/>
                </a:lnTo>
                <a:lnTo>
                  <a:pt x="1155" y="807"/>
                </a:lnTo>
                <a:lnTo>
                  <a:pt x="1147" y="801"/>
                </a:lnTo>
                <a:lnTo>
                  <a:pt x="1151" y="759"/>
                </a:lnTo>
                <a:lnTo>
                  <a:pt x="1143" y="748"/>
                </a:lnTo>
                <a:lnTo>
                  <a:pt x="1117" y="736"/>
                </a:lnTo>
                <a:lnTo>
                  <a:pt x="1115" y="729"/>
                </a:lnTo>
                <a:lnTo>
                  <a:pt x="1117" y="723"/>
                </a:lnTo>
                <a:lnTo>
                  <a:pt x="1120" y="714"/>
                </a:lnTo>
                <a:lnTo>
                  <a:pt x="1129" y="714"/>
                </a:lnTo>
                <a:lnTo>
                  <a:pt x="1134" y="710"/>
                </a:lnTo>
                <a:lnTo>
                  <a:pt x="1137" y="703"/>
                </a:lnTo>
                <a:lnTo>
                  <a:pt x="1158" y="701"/>
                </a:lnTo>
                <a:lnTo>
                  <a:pt x="1157" y="693"/>
                </a:lnTo>
                <a:lnTo>
                  <a:pt x="1155" y="690"/>
                </a:lnTo>
                <a:lnTo>
                  <a:pt x="1155" y="685"/>
                </a:lnTo>
                <a:lnTo>
                  <a:pt x="1139" y="686"/>
                </a:lnTo>
                <a:lnTo>
                  <a:pt x="1133" y="680"/>
                </a:lnTo>
                <a:lnTo>
                  <a:pt x="1129" y="667"/>
                </a:lnTo>
                <a:lnTo>
                  <a:pt x="1125" y="663"/>
                </a:lnTo>
                <a:lnTo>
                  <a:pt x="1141" y="638"/>
                </a:lnTo>
                <a:lnTo>
                  <a:pt x="1143" y="627"/>
                </a:lnTo>
                <a:lnTo>
                  <a:pt x="1148" y="623"/>
                </a:lnTo>
                <a:lnTo>
                  <a:pt x="1165" y="648"/>
                </a:lnTo>
                <a:lnTo>
                  <a:pt x="1169" y="628"/>
                </a:lnTo>
                <a:lnTo>
                  <a:pt x="1175" y="630"/>
                </a:lnTo>
                <a:lnTo>
                  <a:pt x="1178" y="646"/>
                </a:lnTo>
                <a:lnTo>
                  <a:pt x="1185" y="654"/>
                </a:lnTo>
                <a:lnTo>
                  <a:pt x="1191" y="651"/>
                </a:lnTo>
                <a:lnTo>
                  <a:pt x="1199" y="657"/>
                </a:lnTo>
                <a:lnTo>
                  <a:pt x="1208" y="642"/>
                </a:lnTo>
                <a:lnTo>
                  <a:pt x="1211" y="647"/>
                </a:lnTo>
                <a:lnTo>
                  <a:pt x="1218" y="686"/>
                </a:lnTo>
                <a:lnTo>
                  <a:pt x="1226" y="695"/>
                </a:lnTo>
                <a:lnTo>
                  <a:pt x="1237" y="700"/>
                </a:lnTo>
                <a:lnTo>
                  <a:pt x="1282" y="704"/>
                </a:lnTo>
                <a:lnTo>
                  <a:pt x="1285" y="701"/>
                </a:lnTo>
                <a:lnTo>
                  <a:pt x="1324" y="701"/>
                </a:lnTo>
                <a:lnTo>
                  <a:pt x="1363" y="712"/>
                </a:lnTo>
                <a:lnTo>
                  <a:pt x="1362" y="717"/>
                </a:lnTo>
                <a:lnTo>
                  <a:pt x="1351" y="722"/>
                </a:lnTo>
                <a:lnTo>
                  <a:pt x="1348" y="736"/>
                </a:lnTo>
                <a:lnTo>
                  <a:pt x="1324" y="760"/>
                </a:lnTo>
                <a:lnTo>
                  <a:pt x="1298" y="776"/>
                </a:lnTo>
                <a:lnTo>
                  <a:pt x="1294" y="784"/>
                </a:lnTo>
                <a:lnTo>
                  <a:pt x="1305" y="821"/>
                </a:lnTo>
                <a:lnTo>
                  <a:pt x="1315" y="823"/>
                </a:lnTo>
                <a:lnTo>
                  <a:pt x="1320" y="832"/>
                </a:lnTo>
                <a:lnTo>
                  <a:pt x="1327" y="839"/>
                </a:lnTo>
                <a:lnTo>
                  <a:pt x="1339" y="808"/>
                </a:lnTo>
                <a:lnTo>
                  <a:pt x="1350" y="794"/>
                </a:lnTo>
                <a:lnTo>
                  <a:pt x="1355" y="794"/>
                </a:lnTo>
                <a:lnTo>
                  <a:pt x="1383" y="907"/>
                </a:lnTo>
                <a:lnTo>
                  <a:pt x="1388" y="903"/>
                </a:lnTo>
                <a:lnTo>
                  <a:pt x="1392" y="898"/>
                </a:lnTo>
                <a:lnTo>
                  <a:pt x="1401" y="901"/>
                </a:lnTo>
                <a:lnTo>
                  <a:pt x="1406" y="900"/>
                </a:lnTo>
                <a:lnTo>
                  <a:pt x="1412" y="893"/>
                </a:lnTo>
                <a:lnTo>
                  <a:pt x="1412" y="887"/>
                </a:lnTo>
                <a:lnTo>
                  <a:pt x="1411" y="887"/>
                </a:lnTo>
                <a:lnTo>
                  <a:pt x="1407" y="877"/>
                </a:lnTo>
                <a:lnTo>
                  <a:pt x="1409" y="848"/>
                </a:lnTo>
                <a:lnTo>
                  <a:pt x="1420" y="848"/>
                </a:lnTo>
                <a:lnTo>
                  <a:pt x="1424" y="844"/>
                </a:lnTo>
                <a:lnTo>
                  <a:pt x="1425" y="797"/>
                </a:lnTo>
                <a:lnTo>
                  <a:pt x="1433" y="788"/>
                </a:lnTo>
                <a:lnTo>
                  <a:pt x="1448" y="785"/>
                </a:lnTo>
                <a:lnTo>
                  <a:pt x="1468" y="788"/>
                </a:lnTo>
                <a:lnTo>
                  <a:pt x="1473" y="783"/>
                </a:lnTo>
                <a:lnTo>
                  <a:pt x="1503" y="714"/>
                </a:lnTo>
                <a:lnTo>
                  <a:pt x="1500" y="704"/>
                </a:lnTo>
                <a:lnTo>
                  <a:pt x="1506" y="695"/>
                </a:lnTo>
                <a:lnTo>
                  <a:pt x="1523" y="684"/>
                </a:lnTo>
                <a:lnTo>
                  <a:pt x="1529" y="671"/>
                </a:lnTo>
                <a:lnTo>
                  <a:pt x="1527" y="642"/>
                </a:lnTo>
                <a:lnTo>
                  <a:pt x="1534" y="625"/>
                </a:lnTo>
                <a:lnTo>
                  <a:pt x="1548" y="614"/>
                </a:lnTo>
                <a:lnTo>
                  <a:pt x="1565" y="606"/>
                </a:lnTo>
                <a:lnTo>
                  <a:pt x="1583" y="583"/>
                </a:lnTo>
                <a:lnTo>
                  <a:pt x="1603" y="581"/>
                </a:lnTo>
                <a:lnTo>
                  <a:pt x="1613" y="576"/>
                </a:lnTo>
                <a:lnTo>
                  <a:pt x="1631" y="581"/>
                </a:lnTo>
                <a:lnTo>
                  <a:pt x="1635" y="576"/>
                </a:lnTo>
                <a:lnTo>
                  <a:pt x="1632" y="559"/>
                </a:lnTo>
                <a:lnTo>
                  <a:pt x="1636" y="547"/>
                </a:lnTo>
                <a:lnTo>
                  <a:pt x="1647" y="540"/>
                </a:lnTo>
                <a:lnTo>
                  <a:pt x="1654" y="534"/>
                </a:lnTo>
                <a:lnTo>
                  <a:pt x="1654" y="521"/>
                </a:lnTo>
                <a:lnTo>
                  <a:pt x="1649" y="508"/>
                </a:lnTo>
                <a:lnTo>
                  <a:pt x="1639" y="505"/>
                </a:lnTo>
                <a:lnTo>
                  <a:pt x="1625" y="505"/>
                </a:lnTo>
                <a:lnTo>
                  <a:pt x="1614" y="500"/>
                </a:lnTo>
                <a:lnTo>
                  <a:pt x="1595" y="500"/>
                </a:lnTo>
                <a:lnTo>
                  <a:pt x="1599" y="469"/>
                </a:lnTo>
                <a:lnTo>
                  <a:pt x="1588" y="465"/>
                </a:lnTo>
                <a:lnTo>
                  <a:pt x="1585" y="455"/>
                </a:lnTo>
                <a:lnTo>
                  <a:pt x="1588" y="447"/>
                </a:lnTo>
                <a:lnTo>
                  <a:pt x="1575" y="436"/>
                </a:lnTo>
                <a:lnTo>
                  <a:pt x="1564" y="439"/>
                </a:lnTo>
                <a:lnTo>
                  <a:pt x="1548" y="449"/>
                </a:lnTo>
                <a:lnTo>
                  <a:pt x="1534" y="453"/>
                </a:lnTo>
                <a:lnTo>
                  <a:pt x="1505" y="453"/>
                </a:lnTo>
                <a:lnTo>
                  <a:pt x="1498" y="447"/>
                </a:lnTo>
                <a:lnTo>
                  <a:pt x="1494" y="446"/>
                </a:lnTo>
                <a:lnTo>
                  <a:pt x="1475" y="458"/>
                </a:lnTo>
                <a:lnTo>
                  <a:pt x="1468" y="469"/>
                </a:lnTo>
                <a:lnTo>
                  <a:pt x="1448" y="486"/>
                </a:lnTo>
                <a:lnTo>
                  <a:pt x="1433" y="491"/>
                </a:lnTo>
                <a:lnTo>
                  <a:pt x="1409" y="515"/>
                </a:lnTo>
                <a:lnTo>
                  <a:pt x="1334" y="543"/>
                </a:lnTo>
                <a:lnTo>
                  <a:pt x="1335" y="544"/>
                </a:lnTo>
                <a:lnTo>
                  <a:pt x="1335" y="548"/>
                </a:lnTo>
                <a:lnTo>
                  <a:pt x="1332" y="553"/>
                </a:lnTo>
                <a:lnTo>
                  <a:pt x="1332" y="555"/>
                </a:lnTo>
                <a:lnTo>
                  <a:pt x="1334" y="559"/>
                </a:lnTo>
                <a:lnTo>
                  <a:pt x="1351" y="566"/>
                </a:lnTo>
                <a:lnTo>
                  <a:pt x="1358" y="572"/>
                </a:lnTo>
                <a:lnTo>
                  <a:pt x="1357" y="587"/>
                </a:lnTo>
                <a:lnTo>
                  <a:pt x="1358" y="591"/>
                </a:lnTo>
                <a:lnTo>
                  <a:pt x="1357" y="594"/>
                </a:lnTo>
                <a:lnTo>
                  <a:pt x="1349" y="599"/>
                </a:lnTo>
                <a:lnTo>
                  <a:pt x="1284" y="609"/>
                </a:lnTo>
                <a:lnTo>
                  <a:pt x="1260" y="604"/>
                </a:lnTo>
                <a:lnTo>
                  <a:pt x="1236" y="613"/>
                </a:lnTo>
                <a:lnTo>
                  <a:pt x="1193" y="609"/>
                </a:lnTo>
                <a:lnTo>
                  <a:pt x="1181" y="605"/>
                </a:lnTo>
                <a:lnTo>
                  <a:pt x="1178" y="602"/>
                </a:lnTo>
                <a:lnTo>
                  <a:pt x="1174" y="604"/>
                </a:lnTo>
                <a:lnTo>
                  <a:pt x="1172" y="601"/>
                </a:lnTo>
                <a:lnTo>
                  <a:pt x="1172" y="594"/>
                </a:lnTo>
                <a:lnTo>
                  <a:pt x="1171" y="591"/>
                </a:lnTo>
                <a:lnTo>
                  <a:pt x="1166" y="590"/>
                </a:lnTo>
                <a:lnTo>
                  <a:pt x="1167" y="585"/>
                </a:lnTo>
                <a:lnTo>
                  <a:pt x="1175" y="576"/>
                </a:lnTo>
                <a:lnTo>
                  <a:pt x="1176" y="572"/>
                </a:lnTo>
                <a:lnTo>
                  <a:pt x="1171" y="572"/>
                </a:lnTo>
                <a:lnTo>
                  <a:pt x="1167" y="571"/>
                </a:lnTo>
                <a:lnTo>
                  <a:pt x="1166" y="568"/>
                </a:lnTo>
                <a:lnTo>
                  <a:pt x="1165" y="559"/>
                </a:lnTo>
                <a:lnTo>
                  <a:pt x="1169" y="547"/>
                </a:lnTo>
                <a:lnTo>
                  <a:pt x="1167" y="531"/>
                </a:lnTo>
                <a:lnTo>
                  <a:pt x="1165" y="527"/>
                </a:lnTo>
                <a:lnTo>
                  <a:pt x="1160" y="525"/>
                </a:lnTo>
                <a:lnTo>
                  <a:pt x="1156" y="526"/>
                </a:lnTo>
                <a:lnTo>
                  <a:pt x="1146" y="533"/>
                </a:lnTo>
                <a:lnTo>
                  <a:pt x="1138" y="533"/>
                </a:lnTo>
                <a:lnTo>
                  <a:pt x="1129" y="536"/>
                </a:lnTo>
                <a:lnTo>
                  <a:pt x="1122" y="557"/>
                </a:lnTo>
                <a:lnTo>
                  <a:pt x="1122" y="586"/>
                </a:lnTo>
                <a:lnTo>
                  <a:pt x="1117" y="591"/>
                </a:lnTo>
                <a:lnTo>
                  <a:pt x="1117" y="595"/>
                </a:lnTo>
                <a:lnTo>
                  <a:pt x="1125" y="600"/>
                </a:lnTo>
                <a:lnTo>
                  <a:pt x="1131" y="609"/>
                </a:lnTo>
                <a:lnTo>
                  <a:pt x="1129" y="616"/>
                </a:lnTo>
                <a:lnTo>
                  <a:pt x="1123" y="628"/>
                </a:lnTo>
                <a:lnTo>
                  <a:pt x="1123" y="630"/>
                </a:lnTo>
                <a:lnTo>
                  <a:pt x="1111" y="629"/>
                </a:lnTo>
                <a:lnTo>
                  <a:pt x="1100" y="632"/>
                </a:lnTo>
                <a:lnTo>
                  <a:pt x="1085" y="630"/>
                </a:lnTo>
                <a:lnTo>
                  <a:pt x="1076" y="633"/>
                </a:lnTo>
                <a:lnTo>
                  <a:pt x="1066" y="628"/>
                </a:lnTo>
                <a:lnTo>
                  <a:pt x="1001" y="619"/>
                </a:lnTo>
                <a:lnTo>
                  <a:pt x="995" y="613"/>
                </a:lnTo>
                <a:lnTo>
                  <a:pt x="951" y="606"/>
                </a:lnTo>
                <a:lnTo>
                  <a:pt x="932" y="592"/>
                </a:lnTo>
                <a:lnTo>
                  <a:pt x="922" y="578"/>
                </a:lnTo>
                <a:lnTo>
                  <a:pt x="916" y="574"/>
                </a:lnTo>
                <a:lnTo>
                  <a:pt x="893" y="572"/>
                </a:lnTo>
                <a:lnTo>
                  <a:pt x="890" y="574"/>
                </a:lnTo>
                <a:lnTo>
                  <a:pt x="885" y="574"/>
                </a:lnTo>
                <a:lnTo>
                  <a:pt x="875" y="571"/>
                </a:lnTo>
                <a:lnTo>
                  <a:pt x="865" y="569"/>
                </a:lnTo>
                <a:lnTo>
                  <a:pt x="855" y="574"/>
                </a:lnTo>
                <a:lnTo>
                  <a:pt x="830" y="569"/>
                </a:lnTo>
                <a:lnTo>
                  <a:pt x="819" y="557"/>
                </a:lnTo>
                <a:lnTo>
                  <a:pt x="816" y="555"/>
                </a:lnTo>
                <a:lnTo>
                  <a:pt x="803" y="554"/>
                </a:lnTo>
                <a:lnTo>
                  <a:pt x="794" y="545"/>
                </a:lnTo>
                <a:lnTo>
                  <a:pt x="783" y="541"/>
                </a:lnTo>
                <a:lnTo>
                  <a:pt x="772" y="539"/>
                </a:lnTo>
                <a:lnTo>
                  <a:pt x="757" y="531"/>
                </a:lnTo>
                <a:lnTo>
                  <a:pt x="744" y="516"/>
                </a:lnTo>
                <a:lnTo>
                  <a:pt x="727" y="506"/>
                </a:lnTo>
                <a:lnTo>
                  <a:pt x="723" y="501"/>
                </a:lnTo>
                <a:lnTo>
                  <a:pt x="709" y="494"/>
                </a:lnTo>
                <a:lnTo>
                  <a:pt x="706" y="494"/>
                </a:lnTo>
                <a:lnTo>
                  <a:pt x="705" y="498"/>
                </a:lnTo>
                <a:lnTo>
                  <a:pt x="701" y="498"/>
                </a:lnTo>
                <a:lnTo>
                  <a:pt x="696" y="494"/>
                </a:lnTo>
                <a:lnTo>
                  <a:pt x="694" y="488"/>
                </a:lnTo>
                <a:lnTo>
                  <a:pt x="689" y="483"/>
                </a:lnTo>
                <a:lnTo>
                  <a:pt x="677" y="482"/>
                </a:lnTo>
                <a:lnTo>
                  <a:pt x="677" y="478"/>
                </a:lnTo>
                <a:lnTo>
                  <a:pt x="677" y="472"/>
                </a:lnTo>
                <a:lnTo>
                  <a:pt x="682" y="464"/>
                </a:lnTo>
                <a:lnTo>
                  <a:pt x="686" y="463"/>
                </a:lnTo>
                <a:lnTo>
                  <a:pt x="687" y="455"/>
                </a:lnTo>
                <a:lnTo>
                  <a:pt x="691" y="451"/>
                </a:lnTo>
                <a:lnTo>
                  <a:pt x="689" y="442"/>
                </a:lnTo>
                <a:lnTo>
                  <a:pt x="691" y="435"/>
                </a:lnTo>
                <a:lnTo>
                  <a:pt x="696" y="428"/>
                </a:lnTo>
                <a:lnTo>
                  <a:pt x="694" y="421"/>
                </a:lnTo>
                <a:lnTo>
                  <a:pt x="694" y="417"/>
                </a:lnTo>
                <a:lnTo>
                  <a:pt x="699" y="412"/>
                </a:lnTo>
                <a:lnTo>
                  <a:pt x="704" y="412"/>
                </a:lnTo>
                <a:lnTo>
                  <a:pt x="708" y="404"/>
                </a:lnTo>
                <a:lnTo>
                  <a:pt x="715" y="399"/>
                </a:lnTo>
                <a:lnTo>
                  <a:pt x="720" y="393"/>
                </a:lnTo>
                <a:lnTo>
                  <a:pt x="720" y="388"/>
                </a:lnTo>
                <a:lnTo>
                  <a:pt x="723" y="386"/>
                </a:lnTo>
                <a:lnTo>
                  <a:pt x="727" y="389"/>
                </a:lnTo>
                <a:lnTo>
                  <a:pt x="732" y="386"/>
                </a:lnTo>
                <a:lnTo>
                  <a:pt x="729" y="385"/>
                </a:lnTo>
                <a:lnTo>
                  <a:pt x="711" y="380"/>
                </a:lnTo>
                <a:lnTo>
                  <a:pt x="709" y="378"/>
                </a:lnTo>
                <a:lnTo>
                  <a:pt x="705" y="371"/>
                </a:lnTo>
                <a:lnTo>
                  <a:pt x="700" y="371"/>
                </a:lnTo>
                <a:lnTo>
                  <a:pt x="687" y="361"/>
                </a:lnTo>
                <a:lnTo>
                  <a:pt x="675" y="357"/>
                </a:lnTo>
                <a:lnTo>
                  <a:pt x="673" y="353"/>
                </a:lnTo>
                <a:lnTo>
                  <a:pt x="672" y="348"/>
                </a:lnTo>
                <a:lnTo>
                  <a:pt x="671" y="345"/>
                </a:lnTo>
                <a:lnTo>
                  <a:pt x="666" y="345"/>
                </a:lnTo>
                <a:lnTo>
                  <a:pt x="663" y="342"/>
                </a:lnTo>
                <a:lnTo>
                  <a:pt x="659" y="341"/>
                </a:lnTo>
                <a:lnTo>
                  <a:pt x="650" y="345"/>
                </a:lnTo>
                <a:lnTo>
                  <a:pt x="649" y="342"/>
                </a:lnTo>
                <a:lnTo>
                  <a:pt x="648" y="336"/>
                </a:lnTo>
                <a:lnTo>
                  <a:pt x="645" y="334"/>
                </a:lnTo>
                <a:lnTo>
                  <a:pt x="643" y="333"/>
                </a:lnTo>
                <a:lnTo>
                  <a:pt x="625" y="336"/>
                </a:lnTo>
                <a:lnTo>
                  <a:pt x="619" y="340"/>
                </a:lnTo>
                <a:lnTo>
                  <a:pt x="616" y="338"/>
                </a:lnTo>
                <a:lnTo>
                  <a:pt x="614" y="336"/>
                </a:lnTo>
                <a:lnTo>
                  <a:pt x="615" y="326"/>
                </a:lnTo>
                <a:lnTo>
                  <a:pt x="609" y="322"/>
                </a:lnTo>
                <a:lnTo>
                  <a:pt x="606" y="317"/>
                </a:lnTo>
                <a:lnTo>
                  <a:pt x="605" y="313"/>
                </a:lnTo>
                <a:lnTo>
                  <a:pt x="600" y="308"/>
                </a:lnTo>
                <a:lnTo>
                  <a:pt x="600" y="304"/>
                </a:lnTo>
                <a:lnTo>
                  <a:pt x="603" y="295"/>
                </a:lnTo>
                <a:lnTo>
                  <a:pt x="600" y="290"/>
                </a:lnTo>
                <a:lnTo>
                  <a:pt x="601" y="279"/>
                </a:lnTo>
                <a:lnTo>
                  <a:pt x="603" y="272"/>
                </a:lnTo>
                <a:lnTo>
                  <a:pt x="587" y="254"/>
                </a:lnTo>
                <a:lnTo>
                  <a:pt x="587" y="243"/>
                </a:lnTo>
                <a:lnTo>
                  <a:pt x="586" y="237"/>
                </a:lnTo>
                <a:lnTo>
                  <a:pt x="586" y="233"/>
                </a:lnTo>
                <a:lnTo>
                  <a:pt x="597" y="232"/>
                </a:lnTo>
                <a:lnTo>
                  <a:pt x="601" y="228"/>
                </a:lnTo>
                <a:lnTo>
                  <a:pt x="602" y="229"/>
                </a:lnTo>
                <a:lnTo>
                  <a:pt x="603" y="237"/>
                </a:lnTo>
                <a:lnTo>
                  <a:pt x="606" y="240"/>
                </a:lnTo>
                <a:lnTo>
                  <a:pt x="609" y="243"/>
                </a:lnTo>
                <a:lnTo>
                  <a:pt x="615" y="247"/>
                </a:lnTo>
                <a:lnTo>
                  <a:pt x="619" y="246"/>
                </a:lnTo>
                <a:lnTo>
                  <a:pt x="620" y="243"/>
                </a:lnTo>
                <a:lnTo>
                  <a:pt x="625" y="244"/>
                </a:lnTo>
                <a:lnTo>
                  <a:pt x="625" y="239"/>
                </a:lnTo>
                <a:lnTo>
                  <a:pt x="629" y="237"/>
                </a:lnTo>
                <a:lnTo>
                  <a:pt x="633" y="230"/>
                </a:lnTo>
                <a:lnTo>
                  <a:pt x="635" y="230"/>
                </a:lnTo>
                <a:lnTo>
                  <a:pt x="638" y="235"/>
                </a:lnTo>
                <a:lnTo>
                  <a:pt x="640" y="235"/>
                </a:lnTo>
                <a:lnTo>
                  <a:pt x="649" y="224"/>
                </a:lnTo>
                <a:lnTo>
                  <a:pt x="649" y="220"/>
                </a:lnTo>
                <a:lnTo>
                  <a:pt x="639" y="206"/>
                </a:lnTo>
                <a:lnTo>
                  <a:pt x="639" y="202"/>
                </a:lnTo>
                <a:lnTo>
                  <a:pt x="640" y="199"/>
                </a:lnTo>
                <a:lnTo>
                  <a:pt x="639" y="195"/>
                </a:lnTo>
                <a:lnTo>
                  <a:pt x="629" y="190"/>
                </a:lnTo>
                <a:lnTo>
                  <a:pt x="625" y="191"/>
                </a:lnTo>
                <a:lnTo>
                  <a:pt x="623" y="187"/>
                </a:lnTo>
                <a:lnTo>
                  <a:pt x="615" y="179"/>
                </a:lnTo>
                <a:lnTo>
                  <a:pt x="615" y="164"/>
                </a:lnTo>
                <a:lnTo>
                  <a:pt x="619" y="163"/>
                </a:lnTo>
                <a:lnTo>
                  <a:pt x="617" y="157"/>
                </a:lnTo>
                <a:lnTo>
                  <a:pt x="617" y="154"/>
                </a:lnTo>
                <a:lnTo>
                  <a:pt x="619" y="153"/>
                </a:lnTo>
                <a:lnTo>
                  <a:pt x="612" y="145"/>
                </a:lnTo>
                <a:lnTo>
                  <a:pt x="612" y="139"/>
                </a:lnTo>
                <a:lnTo>
                  <a:pt x="614" y="138"/>
                </a:lnTo>
                <a:lnTo>
                  <a:pt x="624" y="139"/>
                </a:lnTo>
                <a:lnTo>
                  <a:pt x="628" y="134"/>
                </a:lnTo>
                <a:lnTo>
                  <a:pt x="638" y="138"/>
                </a:lnTo>
                <a:lnTo>
                  <a:pt x="642" y="136"/>
                </a:lnTo>
                <a:lnTo>
                  <a:pt x="652" y="120"/>
                </a:lnTo>
                <a:lnTo>
                  <a:pt x="652" y="110"/>
                </a:lnTo>
                <a:lnTo>
                  <a:pt x="662" y="107"/>
                </a:lnTo>
                <a:lnTo>
                  <a:pt x="662" y="106"/>
                </a:lnTo>
                <a:lnTo>
                  <a:pt x="661" y="105"/>
                </a:lnTo>
                <a:lnTo>
                  <a:pt x="661" y="101"/>
                </a:lnTo>
                <a:lnTo>
                  <a:pt x="664" y="98"/>
                </a:lnTo>
                <a:lnTo>
                  <a:pt x="666" y="94"/>
                </a:lnTo>
                <a:lnTo>
                  <a:pt x="677" y="87"/>
                </a:lnTo>
                <a:lnTo>
                  <a:pt x="677" y="79"/>
                </a:lnTo>
                <a:lnTo>
                  <a:pt x="682" y="74"/>
                </a:lnTo>
                <a:lnTo>
                  <a:pt x="685" y="55"/>
                </a:lnTo>
                <a:lnTo>
                  <a:pt x="687" y="52"/>
                </a:lnTo>
                <a:lnTo>
                  <a:pt x="687" y="44"/>
                </a:lnTo>
                <a:lnTo>
                  <a:pt x="695" y="37"/>
                </a:lnTo>
                <a:lnTo>
                  <a:pt x="694" y="33"/>
                </a:lnTo>
                <a:lnTo>
                  <a:pt x="691" y="31"/>
                </a:lnTo>
                <a:lnTo>
                  <a:pt x="687" y="31"/>
                </a:lnTo>
                <a:lnTo>
                  <a:pt x="678" y="40"/>
                </a:lnTo>
                <a:lnTo>
                  <a:pt x="677" y="40"/>
                </a:lnTo>
                <a:lnTo>
                  <a:pt x="673" y="36"/>
                </a:lnTo>
                <a:lnTo>
                  <a:pt x="671" y="25"/>
                </a:lnTo>
                <a:lnTo>
                  <a:pt x="666" y="28"/>
                </a:lnTo>
                <a:lnTo>
                  <a:pt x="663" y="28"/>
                </a:lnTo>
                <a:lnTo>
                  <a:pt x="659" y="23"/>
                </a:lnTo>
                <a:lnTo>
                  <a:pt x="657" y="23"/>
                </a:lnTo>
                <a:lnTo>
                  <a:pt x="654" y="22"/>
                </a:lnTo>
                <a:lnTo>
                  <a:pt x="654" y="12"/>
                </a:lnTo>
                <a:lnTo>
                  <a:pt x="649" y="11"/>
                </a:lnTo>
                <a:lnTo>
                  <a:pt x="648" y="8"/>
                </a:lnTo>
                <a:lnTo>
                  <a:pt x="645" y="7"/>
                </a:lnTo>
                <a:lnTo>
                  <a:pt x="642" y="7"/>
                </a:lnTo>
                <a:lnTo>
                  <a:pt x="638" y="2"/>
                </a:lnTo>
                <a:lnTo>
                  <a:pt x="636" y="0"/>
                </a:lnTo>
                <a:lnTo>
                  <a:pt x="633" y="0"/>
                </a:lnTo>
                <a:lnTo>
                  <a:pt x="628" y="3"/>
                </a:lnTo>
                <a:lnTo>
                  <a:pt x="621" y="3"/>
                </a:lnTo>
                <a:lnTo>
                  <a:pt x="616" y="5"/>
                </a:lnTo>
                <a:lnTo>
                  <a:pt x="602" y="7"/>
                </a:lnTo>
                <a:lnTo>
                  <a:pt x="573" y="25"/>
                </a:lnTo>
                <a:lnTo>
                  <a:pt x="568" y="31"/>
                </a:lnTo>
                <a:lnTo>
                  <a:pt x="563" y="32"/>
                </a:lnTo>
                <a:lnTo>
                  <a:pt x="558" y="37"/>
                </a:lnTo>
                <a:lnTo>
                  <a:pt x="551" y="33"/>
                </a:lnTo>
                <a:lnTo>
                  <a:pt x="545" y="37"/>
                </a:lnTo>
                <a:lnTo>
                  <a:pt x="541" y="36"/>
                </a:lnTo>
                <a:lnTo>
                  <a:pt x="506" y="63"/>
                </a:lnTo>
                <a:lnTo>
                  <a:pt x="502" y="69"/>
                </a:lnTo>
                <a:lnTo>
                  <a:pt x="503" y="70"/>
                </a:lnTo>
                <a:lnTo>
                  <a:pt x="503" y="73"/>
                </a:lnTo>
                <a:lnTo>
                  <a:pt x="499" y="82"/>
                </a:lnTo>
                <a:lnTo>
                  <a:pt x="496" y="85"/>
                </a:lnTo>
                <a:lnTo>
                  <a:pt x="492" y="84"/>
                </a:lnTo>
                <a:lnTo>
                  <a:pt x="488" y="80"/>
                </a:lnTo>
                <a:lnTo>
                  <a:pt x="469" y="82"/>
                </a:lnTo>
                <a:lnTo>
                  <a:pt x="466" y="83"/>
                </a:lnTo>
                <a:lnTo>
                  <a:pt x="461" y="89"/>
                </a:lnTo>
                <a:lnTo>
                  <a:pt x="459" y="92"/>
                </a:lnTo>
                <a:lnTo>
                  <a:pt x="454" y="92"/>
                </a:lnTo>
                <a:lnTo>
                  <a:pt x="446" y="89"/>
                </a:lnTo>
                <a:lnTo>
                  <a:pt x="441" y="91"/>
                </a:lnTo>
                <a:lnTo>
                  <a:pt x="438" y="94"/>
                </a:lnTo>
                <a:lnTo>
                  <a:pt x="436" y="98"/>
                </a:lnTo>
                <a:lnTo>
                  <a:pt x="432" y="98"/>
                </a:lnTo>
                <a:lnTo>
                  <a:pt x="427" y="97"/>
                </a:lnTo>
                <a:lnTo>
                  <a:pt x="423" y="98"/>
                </a:lnTo>
                <a:lnTo>
                  <a:pt x="418" y="96"/>
                </a:lnTo>
                <a:lnTo>
                  <a:pt x="405" y="97"/>
                </a:lnTo>
                <a:lnTo>
                  <a:pt x="402" y="94"/>
                </a:lnTo>
                <a:lnTo>
                  <a:pt x="395" y="94"/>
                </a:lnTo>
                <a:lnTo>
                  <a:pt x="352" y="75"/>
                </a:lnTo>
                <a:lnTo>
                  <a:pt x="347" y="78"/>
                </a:lnTo>
                <a:lnTo>
                  <a:pt x="343" y="82"/>
                </a:lnTo>
                <a:lnTo>
                  <a:pt x="335" y="82"/>
                </a:lnTo>
                <a:lnTo>
                  <a:pt x="332" y="82"/>
                </a:lnTo>
                <a:lnTo>
                  <a:pt x="329" y="84"/>
                </a:lnTo>
                <a:lnTo>
                  <a:pt x="329" y="93"/>
                </a:lnTo>
                <a:lnTo>
                  <a:pt x="320" y="108"/>
                </a:lnTo>
                <a:lnTo>
                  <a:pt x="322" y="110"/>
                </a:lnTo>
                <a:lnTo>
                  <a:pt x="330" y="110"/>
                </a:lnTo>
                <a:lnTo>
                  <a:pt x="333" y="116"/>
                </a:lnTo>
                <a:lnTo>
                  <a:pt x="333" y="119"/>
                </a:lnTo>
                <a:lnTo>
                  <a:pt x="328" y="121"/>
                </a:lnTo>
                <a:lnTo>
                  <a:pt x="327" y="124"/>
                </a:lnTo>
                <a:lnTo>
                  <a:pt x="327" y="127"/>
                </a:lnTo>
                <a:lnTo>
                  <a:pt x="329" y="130"/>
                </a:lnTo>
                <a:lnTo>
                  <a:pt x="332" y="131"/>
                </a:lnTo>
                <a:lnTo>
                  <a:pt x="343" y="131"/>
                </a:lnTo>
                <a:lnTo>
                  <a:pt x="346" y="132"/>
                </a:lnTo>
                <a:lnTo>
                  <a:pt x="347" y="136"/>
                </a:lnTo>
                <a:lnTo>
                  <a:pt x="347" y="139"/>
                </a:lnTo>
                <a:lnTo>
                  <a:pt x="342" y="143"/>
                </a:lnTo>
                <a:lnTo>
                  <a:pt x="335" y="145"/>
                </a:lnTo>
                <a:lnTo>
                  <a:pt x="333" y="152"/>
                </a:lnTo>
                <a:lnTo>
                  <a:pt x="346" y="163"/>
                </a:lnTo>
                <a:lnTo>
                  <a:pt x="347" y="171"/>
                </a:lnTo>
                <a:lnTo>
                  <a:pt x="346" y="174"/>
                </a:lnTo>
                <a:lnTo>
                  <a:pt x="332" y="183"/>
                </a:lnTo>
                <a:lnTo>
                  <a:pt x="330" y="187"/>
                </a:lnTo>
                <a:lnTo>
                  <a:pt x="339" y="191"/>
                </a:lnTo>
                <a:lnTo>
                  <a:pt x="343" y="200"/>
                </a:lnTo>
                <a:lnTo>
                  <a:pt x="353" y="205"/>
                </a:lnTo>
                <a:lnTo>
                  <a:pt x="352" y="214"/>
                </a:lnTo>
                <a:lnTo>
                  <a:pt x="360" y="215"/>
                </a:lnTo>
                <a:lnTo>
                  <a:pt x="362" y="218"/>
                </a:lnTo>
                <a:lnTo>
                  <a:pt x="369" y="216"/>
                </a:lnTo>
                <a:lnTo>
                  <a:pt x="372" y="218"/>
                </a:lnTo>
                <a:lnTo>
                  <a:pt x="372" y="228"/>
                </a:lnTo>
                <a:lnTo>
                  <a:pt x="375" y="237"/>
                </a:lnTo>
                <a:lnTo>
                  <a:pt x="376" y="238"/>
                </a:lnTo>
                <a:lnTo>
                  <a:pt x="395" y="239"/>
                </a:lnTo>
                <a:lnTo>
                  <a:pt x="400" y="243"/>
                </a:lnTo>
                <a:lnTo>
                  <a:pt x="405" y="242"/>
                </a:lnTo>
                <a:lnTo>
                  <a:pt x="410" y="249"/>
                </a:lnTo>
                <a:lnTo>
                  <a:pt x="410" y="254"/>
                </a:lnTo>
                <a:lnTo>
                  <a:pt x="412" y="258"/>
                </a:lnTo>
                <a:lnTo>
                  <a:pt x="407" y="263"/>
                </a:lnTo>
                <a:lnTo>
                  <a:pt x="405" y="267"/>
                </a:lnTo>
                <a:lnTo>
                  <a:pt x="394" y="268"/>
                </a:lnTo>
                <a:lnTo>
                  <a:pt x="391" y="267"/>
                </a:lnTo>
                <a:lnTo>
                  <a:pt x="385" y="267"/>
                </a:lnTo>
                <a:lnTo>
                  <a:pt x="382" y="271"/>
                </a:lnTo>
                <a:lnTo>
                  <a:pt x="371" y="276"/>
                </a:lnTo>
                <a:lnTo>
                  <a:pt x="367" y="284"/>
                </a:lnTo>
                <a:lnTo>
                  <a:pt x="367" y="294"/>
                </a:lnTo>
                <a:lnTo>
                  <a:pt x="371" y="301"/>
                </a:lnTo>
                <a:lnTo>
                  <a:pt x="371" y="306"/>
                </a:lnTo>
                <a:lnTo>
                  <a:pt x="374" y="306"/>
                </a:lnTo>
                <a:lnTo>
                  <a:pt x="375" y="310"/>
                </a:lnTo>
                <a:lnTo>
                  <a:pt x="374" y="313"/>
                </a:lnTo>
                <a:lnTo>
                  <a:pt x="369" y="318"/>
                </a:lnTo>
                <a:lnTo>
                  <a:pt x="366" y="323"/>
                </a:lnTo>
                <a:lnTo>
                  <a:pt x="367" y="327"/>
                </a:lnTo>
                <a:lnTo>
                  <a:pt x="369" y="328"/>
                </a:lnTo>
                <a:lnTo>
                  <a:pt x="380" y="328"/>
                </a:lnTo>
                <a:lnTo>
                  <a:pt x="381" y="334"/>
                </a:lnTo>
                <a:lnTo>
                  <a:pt x="380" y="337"/>
                </a:lnTo>
                <a:lnTo>
                  <a:pt x="376" y="337"/>
                </a:lnTo>
                <a:lnTo>
                  <a:pt x="372" y="337"/>
                </a:lnTo>
                <a:lnTo>
                  <a:pt x="370" y="334"/>
                </a:lnTo>
                <a:lnTo>
                  <a:pt x="366" y="341"/>
                </a:lnTo>
                <a:lnTo>
                  <a:pt x="353" y="347"/>
                </a:lnTo>
                <a:lnTo>
                  <a:pt x="341" y="362"/>
                </a:lnTo>
                <a:lnTo>
                  <a:pt x="335" y="366"/>
                </a:lnTo>
                <a:lnTo>
                  <a:pt x="327" y="378"/>
                </a:lnTo>
                <a:lnTo>
                  <a:pt x="325" y="384"/>
                </a:lnTo>
                <a:lnTo>
                  <a:pt x="327" y="392"/>
                </a:lnTo>
                <a:lnTo>
                  <a:pt x="323" y="399"/>
                </a:lnTo>
                <a:lnTo>
                  <a:pt x="314" y="404"/>
                </a:lnTo>
                <a:lnTo>
                  <a:pt x="306" y="404"/>
                </a:lnTo>
                <a:lnTo>
                  <a:pt x="300" y="409"/>
                </a:lnTo>
                <a:lnTo>
                  <a:pt x="263" y="470"/>
                </a:lnTo>
                <a:lnTo>
                  <a:pt x="250" y="477"/>
                </a:lnTo>
                <a:lnTo>
                  <a:pt x="210" y="534"/>
                </a:lnTo>
                <a:lnTo>
                  <a:pt x="205" y="538"/>
                </a:lnTo>
                <a:lnTo>
                  <a:pt x="201" y="539"/>
                </a:lnTo>
                <a:lnTo>
                  <a:pt x="178" y="538"/>
                </a:lnTo>
                <a:lnTo>
                  <a:pt x="165" y="543"/>
                </a:lnTo>
                <a:lnTo>
                  <a:pt x="160" y="549"/>
                </a:lnTo>
                <a:lnTo>
                  <a:pt x="156" y="550"/>
                </a:lnTo>
                <a:lnTo>
                  <a:pt x="154" y="548"/>
                </a:lnTo>
                <a:lnTo>
                  <a:pt x="142" y="530"/>
                </a:lnTo>
                <a:lnTo>
                  <a:pt x="139" y="527"/>
                </a:lnTo>
                <a:lnTo>
                  <a:pt x="136" y="527"/>
                </a:lnTo>
                <a:lnTo>
                  <a:pt x="88" y="580"/>
                </a:lnTo>
                <a:lnTo>
                  <a:pt x="81" y="605"/>
                </a:lnTo>
                <a:lnTo>
                  <a:pt x="81" y="610"/>
                </a:lnTo>
                <a:lnTo>
                  <a:pt x="84" y="615"/>
                </a:lnTo>
                <a:lnTo>
                  <a:pt x="90" y="619"/>
                </a:lnTo>
                <a:lnTo>
                  <a:pt x="97" y="618"/>
                </a:lnTo>
                <a:lnTo>
                  <a:pt x="104" y="620"/>
                </a:lnTo>
                <a:lnTo>
                  <a:pt x="115" y="620"/>
                </a:lnTo>
                <a:lnTo>
                  <a:pt x="117" y="621"/>
                </a:lnTo>
                <a:lnTo>
                  <a:pt x="121" y="627"/>
                </a:lnTo>
                <a:lnTo>
                  <a:pt x="122" y="629"/>
                </a:lnTo>
                <a:lnTo>
                  <a:pt x="116" y="654"/>
                </a:lnTo>
                <a:lnTo>
                  <a:pt x="116" y="660"/>
                </a:lnTo>
                <a:lnTo>
                  <a:pt x="117" y="663"/>
                </a:lnTo>
                <a:lnTo>
                  <a:pt x="127" y="676"/>
                </a:lnTo>
                <a:lnTo>
                  <a:pt x="131" y="677"/>
                </a:lnTo>
                <a:lnTo>
                  <a:pt x="140" y="674"/>
                </a:lnTo>
                <a:lnTo>
                  <a:pt x="144" y="675"/>
                </a:lnTo>
                <a:lnTo>
                  <a:pt x="145" y="677"/>
                </a:lnTo>
                <a:lnTo>
                  <a:pt x="146" y="698"/>
                </a:lnTo>
                <a:lnTo>
                  <a:pt x="151" y="705"/>
                </a:lnTo>
                <a:lnTo>
                  <a:pt x="154" y="713"/>
                </a:lnTo>
                <a:lnTo>
                  <a:pt x="164" y="724"/>
                </a:lnTo>
                <a:lnTo>
                  <a:pt x="165" y="727"/>
                </a:lnTo>
                <a:lnTo>
                  <a:pt x="169" y="731"/>
                </a:lnTo>
                <a:lnTo>
                  <a:pt x="170" y="735"/>
                </a:lnTo>
                <a:lnTo>
                  <a:pt x="165" y="737"/>
                </a:lnTo>
                <a:lnTo>
                  <a:pt x="164" y="740"/>
                </a:lnTo>
                <a:lnTo>
                  <a:pt x="165" y="750"/>
                </a:lnTo>
                <a:lnTo>
                  <a:pt x="164" y="752"/>
                </a:lnTo>
                <a:lnTo>
                  <a:pt x="170" y="754"/>
                </a:lnTo>
                <a:lnTo>
                  <a:pt x="172" y="757"/>
                </a:lnTo>
                <a:lnTo>
                  <a:pt x="164" y="757"/>
                </a:lnTo>
                <a:lnTo>
                  <a:pt x="159" y="760"/>
                </a:lnTo>
                <a:lnTo>
                  <a:pt x="158" y="764"/>
                </a:lnTo>
                <a:lnTo>
                  <a:pt x="155" y="765"/>
                </a:lnTo>
                <a:lnTo>
                  <a:pt x="145" y="764"/>
                </a:lnTo>
                <a:lnTo>
                  <a:pt x="142" y="762"/>
                </a:lnTo>
                <a:lnTo>
                  <a:pt x="142" y="760"/>
                </a:lnTo>
                <a:lnTo>
                  <a:pt x="142" y="755"/>
                </a:lnTo>
                <a:lnTo>
                  <a:pt x="142" y="754"/>
                </a:lnTo>
                <a:lnTo>
                  <a:pt x="136" y="752"/>
                </a:lnTo>
                <a:lnTo>
                  <a:pt x="118" y="759"/>
                </a:lnTo>
                <a:lnTo>
                  <a:pt x="115" y="766"/>
                </a:lnTo>
                <a:lnTo>
                  <a:pt x="112" y="769"/>
                </a:lnTo>
                <a:lnTo>
                  <a:pt x="94" y="768"/>
                </a:lnTo>
                <a:lnTo>
                  <a:pt x="87" y="760"/>
                </a:lnTo>
                <a:lnTo>
                  <a:pt x="80" y="764"/>
                </a:lnTo>
                <a:lnTo>
                  <a:pt x="76" y="761"/>
                </a:lnTo>
                <a:lnTo>
                  <a:pt x="54" y="762"/>
                </a:lnTo>
                <a:lnTo>
                  <a:pt x="50" y="760"/>
                </a:lnTo>
                <a:lnTo>
                  <a:pt x="48" y="762"/>
                </a:lnTo>
                <a:lnTo>
                  <a:pt x="47" y="762"/>
                </a:lnTo>
                <a:lnTo>
                  <a:pt x="45" y="757"/>
                </a:lnTo>
                <a:lnTo>
                  <a:pt x="42" y="757"/>
                </a:lnTo>
                <a:lnTo>
                  <a:pt x="41" y="761"/>
                </a:lnTo>
                <a:lnTo>
                  <a:pt x="41" y="779"/>
                </a:lnTo>
                <a:lnTo>
                  <a:pt x="21" y="779"/>
                </a:lnTo>
                <a:lnTo>
                  <a:pt x="17" y="780"/>
                </a:lnTo>
                <a:lnTo>
                  <a:pt x="12" y="779"/>
                </a:lnTo>
                <a:lnTo>
                  <a:pt x="10" y="785"/>
                </a:lnTo>
                <a:lnTo>
                  <a:pt x="8" y="785"/>
                </a:lnTo>
                <a:lnTo>
                  <a:pt x="5" y="790"/>
                </a:lnTo>
                <a:lnTo>
                  <a:pt x="0" y="794"/>
                </a:lnTo>
                <a:lnTo>
                  <a:pt x="3" y="804"/>
                </a:lnTo>
                <a:lnTo>
                  <a:pt x="10" y="806"/>
                </a:lnTo>
                <a:lnTo>
                  <a:pt x="38" y="844"/>
                </a:lnTo>
                <a:lnTo>
                  <a:pt x="48" y="849"/>
                </a:lnTo>
                <a:lnTo>
                  <a:pt x="92" y="850"/>
                </a:lnTo>
                <a:lnTo>
                  <a:pt x="117" y="841"/>
                </a:lnTo>
                <a:lnTo>
                  <a:pt x="121" y="834"/>
                </a:lnTo>
                <a:lnTo>
                  <a:pt x="125" y="831"/>
                </a:lnTo>
                <a:lnTo>
                  <a:pt x="128" y="837"/>
                </a:lnTo>
                <a:lnTo>
                  <a:pt x="121" y="859"/>
                </a:lnTo>
                <a:lnTo>
                  <a:pt x="99" y="875"/>
                </a:lnTo>
                <a:lnTo>
                  <a:pt x="61" y="882"/>
                </a:lnTo>
                <a:lnTo>
                  <a:pt x="52" y="875"/>
                </a:lnTo>
                <a:lnTo>
                  <a:pt x="48" y="881"/>
                </a:lnTo>
                <a:lnTo>
                  <a:pt x="51" y="896"/>
                </a:lnTo>
                <a:lnTo>
                  <a:pt x="128" y="972"/>
                </a:lnTo>
                <a:lnTo>
                  <a:pt x="160" y="975"/>
                </a:lnTo>
                <a:lnTo>
                  <a:pt x="178" y="971"/>
                </a:lnTo>
                <a:lnTo>
                  <a:pt x="188" y="963"/>
                </a:lnTo>
                <a:lnTo>
                  <a:pt x="196" y="963"/>
                </a:lnTo>
                <a:lnTo>
                  <a:pt x="212" y="952"/>
                </a:lnTo>
                <a:lnTo>
                  <a:pt x="224" y="933"/>
                </a:lnTo>
                <a:lnTo>
                  <a:pt x="230" y="877"/>
                </a:lnTo>
                <a:lnTo>
                  <a:pt x="233" y="881"/>
                </a:lnTo>
                <a:lnTo>
                  <a:pt x="236" y="882"/>
                </a:lnTo>
                <a:lnTo>
                  <a:pt x="266" y="883"/>
                </a:lnTo>
                <a:lnTo>
                  <a:pt x="267" y="884"/>
                </a:lnTo>
                <a:lnTo>
                  <a:pt x="261" y="891"/>
                </a:lnTo>
                <a:lnTo>
                  <a:pt x="250" y="891"/>
                </a:lnTo>
                <a:lnTo>
                  <a:pt x="245" y="905"/>
                </a:lnTo>
                <a:lnTo>
                  <a:pt x="249" y="906"/>
                </a:lnTo>
                <a:lnTo>
                  <a:pt x="247" y="917"/>
                </a:lnTo>
                <a:lnTo>
                  <a:pt x="249" y="920"/>
                </a:lnTo>
                <a:lnTo>
                  <a:pt x="255" y="924"/>
                </a:lnTo>
                <a:lnTo>
                  <a:pt x="250" y="938"/>
                </a:lnTo>
                <a:lnTo>
                  <a:pt x="250" y="952"/>
                </a:lnTo>
                <a:lnTo>
                  <a:pt x="254" y="952"/>
                </a:lnTo>
                <a:lnTo>
                  <a:pt x="255" y="956"/>
                </a:lnTo>
                <a:lnTo>
                  <a:pt x="263" y="1000"/>
                </a:lnTo>
                <a:lnTo>
                  <a:pt x="254" y="1028"/>
                </a:lnTo>
                <a:lnTo>
                  <a:pt x="258" y="1057"/>
                </a:lnTo>
                <a:lnTo>
                  <a:pt x="261" y="1061"/>
                </a:lnTo>
                <a:lnTo>
                  <a:pt x="261" y="1079"/>
                </a:lnTo>
                <a:lnTo>
                  <a:pt x="264" y="1075"/>
                </a:lnTo>
                <a:lnTo>
                  <a:pt x="268" y="1072"/>
                </a:lnTo>
                <a:lnTo>
                  <a:pt x="269" y="1076"/>
                </a:lnTo>
                <a:lnTo>
                  <a:pt x="271" y="1083"/>
                </a:lnTo>
                <a:lnTo>
                  <a:pt x="268" y="1086"/>
                </a:lnTo>
                <a:lnTo>
                  <a:pt x="264" y="1116"/>
                </a:lnTo>
                <a:lnTo>
                  <a:pt x="271" y="1124"/>
                </a:lnTo>
                <a:lnTo>
                  <a:pt x="269" y="1128"/>
                </a:lnTo>
                <a:lnTo>
                  <a:pt x="272" y="1146"/>
                </a:lnTo>
                <a:lnTo>
                  <a:pt x="273" y="1146"/>
                </a:lnTo>
                <a:lnTo>
                  <a:pt x="297" y="1248"/>
                </a:lnTo>
                <a:lnTo>
                  <a:pt x="301" y="1249"/>
                </a:lnTo>
                <a:lnTo>
                  <a:pt x="304" y="1260"/>
                </a:lnTo>
                <a:lnTo>
                  <a:pt x="313" y="1272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25" name="Freeform 254"/>
          <p:cNvSpPr>
            <a:spLocks/>
          </p:cNvSpPr>
          <p:nvPr/>
        </p:nvSpPr>
        <p:spPr bwMode="auto">
          <a:xfrm>
            <a:off x="6056313" y="3378200"/>
            <a:ext cx="655637" cy="677863"/>
          </a:xfrm>
          <a:custGeom>
            <a:avLst/>
            <a:gdLst>
              <a:gd name="T0" fmla="*/ 2147483647 w 1654"/>
              <a:gd name="T1" fmla="*/ 2147483647 h 1710"/>
              <a:gd name="T2" fmla="*/ 2147483647 w 1654"/>
              <a:gd name="T3" fmla="*/ 2147483647 h 1710"/>
              <a:gd name="T4" fmla="*/ 2147483647 w 1654"/>
              <a:gd name="T5" fmla="*/ 2147483647 h 1710"/>
              <a:gd name="T6" fmla="*/ 2147483647 w 1654"/>
              <a:gd name="T7" fmla="*/ 2147483647 h 1710"/>
              <a:gd name="T8" fmla="*/ 2147483647 w 1654"/>
              <a:gd name="T9" fmla="*/ 2147483647 h 1710"/>
              <a:gd name="T10" fmla="*/ 2147483647 w 1654"/>
              <a:gd name="T11" fmla="*/ 2147483647 h 1710"/>
              <a:gd name="T12" fmla="*/ 2147483647 w 1654"/>
              <a:gd name="T13" fmla="*/ 2147483647 h 1710"/>
              <a:gd name="T14" fmla="*/ 2147483647 w 1654"/>
              <a:gd name="T15" fmla="*/ 2147483647 h 1710"/>
              <a:gd name="T16" fmla="*/ 2147483647 w 1654"/>
              <a:gd name="T17" fmla="*/ 2147483647 h 1710"/>
              <a:gd name="T18" fmla="*/ 2147483647 w 1654"/>
              <a:gd name="T19" fmla="*/ 2147483647 h 1710"/>
              <a:gd name="T20" fmla="*/ 2147483647 w 1654"/>
              <a:gd name="T21" fmla="*/ 2147483647 h 1710"/>
              <a:gd name="T22" fmla="*/ 2147483647 w 1654"/>
              <a:gd name="T23" fmla="*/ 2147483647 h 1710"/>
              <a:gd name="T24" fmla="*/ 2147483647 w 1654"/>
              <a:gd name="T25" fmla="*/ 2147483647 h 1710"/>
              <a:gd name="T26" fmla="*/ 2147483647 w 1654"/>
              <a:gd name="T27" fmla="*/ 2147483647 h 1710"/>
              <a:gd name="T28" fmla="*/ 2147483647 w 1654"/>
              <a:gd name="T29" fmla="*/ 2147483647 h 1710"/>
              <a:gd name="T30" fmla="*/ 2147483647 w 1654"/>
              <a:gd name="T31" fmla="*/ 2147483647 h 1710"/>
              <a:gd name="T32" fmla="*/ 2147483647 w 1654"/>
              <a:gd name="T33" fmla="*/ 2147483647 h 1710"/>
              <a:gd name="T34" fmla="*/ 2147483647 w 1654"/>
              <a:gd name="T35" fmla="*/ 2147483647 h 1710"/>
              <a:gd name="T36" fmla="*/ 2147483647 w 1654"/>
              <a:gd name="T37" fmla="*/ 2147483647 h 1710"/>
              <a:gd name="T38" fmla="*/ 2147483647 w 1654"/>
              <a:gd name="T39" fmla="*/ 2147483647 h 1710"/>
              <a:gd name="T40" fmla="*/ 2147483647 w 1654"/>
              <a:gd name="T41" fmla="*/ 2147483647 h 1710"/>
              <a:gd name="T42" fmla="*/ 2147483647 w 1654"/>
              <a:gd name="T43" fmla="*/ 2147483647 h 1710"/>
              <a:gd name="T44" fmla="*/ 2147483647 w 1654"/>
              <a:gd name="T45" fmla="*/ 2147483647 h 1710"/>
              <a:gd name="T46" fmla="*/ 2147483647 w 1654"/>
              <a:gd name="T47" fmla="*/ 2147483647 h 1710"/>
              <a:gd name="T48" fmla="*/ 2147483647 w 1654"/>
              <a:gd name="T49" fmla="*/ 2147483647 h 1710"/>
              <a:gd name="T50" fmla="*/ 2147483647 w 1654"/>
              <a:gd name="T51" fmla="*/ 2147483647 h 1710"/>
              <a:gd name="T52" fmla="*/ 2147483647 w 1654"/>
              <a:gd name="T53" fmla="*/ 2147483647 h 1710"/>
              <a:gd name="T54" fmla="*/ 2147483647 w 1654"/>
              <a:gd name="T55" fmla="*/ 2147483647 h 1710"/>
              <a:gd name="T56" fmla="*/ 2147483647 w 1654"/>
              <a:gd name="T57" fmla="*/ 2147483647 h 1710"/>
              <a:gd name="T58" fmla="*/ 2147483647 w 1654"/>
              <a:gd name="T59" fmla="*/ 2147483647 h 1710"/>
              <a:gd name="T60" fmla="*/ 2147483647 w 1654"/>
              <a:gd name="T61" fmla="*/ 2147483647 h 1710"/>
              <a:gd name="T62" fmla="*/ 2147483647 w 1654"/>
              <a:gd name="T63" fmla="*/ 2147483647 h 1710"/>
              <a:gd name="T64" fmla="*/ 2147483647 w 1654"/>
              <a:gd name="T65" fmla="*/ 2147483647 h 1710"/>
              <a:gd name="T66" fmla="*/ 2147483647 w 1654"/>
              <a:gd name="T67" fmla="*/ 2147483647 h 1710"/>
              <a:gd name="T68" fmla="*/ 2147483647 w 1654"/>
              <a:gd name="T69" fmla="*/ 2147483647 h 1710"/>
              <a:gd name="T70" fmla="*/ 2147483647 w 1654"/>
              <a:gd name="T71" fmla="*/ 2147483647 h 1710"/>
              <a:gd name="T72" fmla="*/ 2147483647 w 1654"/>
              <a:gd name="T73" fmla="*/ 2147483647 h 1710"/>
              <a:gd name="T74" fmla="*/ 2147483647 w 1654"/>
              <a:gd name="T75" fmla="*/ 2147483647 h 1710"/>
              <a:gd name="T76" fmla="*/ 2147483647 w 1654"/>
              <a:gd name="T77" fmla="*/ 2147483647 h 1710"/>
              <a:gd name="T78" fmla="*/ 2147483647 w 1654"/>
              <a:gd name="T79" fmla="*/ 2147483647 h 1710"/>
              <a:gd name="T80" fmla="*/ 2147483647 w 1654"/>
              <a:gd name="T81" fmla="*/ 2147483647 h 1710"/>
              <a:gd name="T82" fmla="*/ 2147483647 w 1654"/>
              <a:gd name="T83" fmla="*/ 2147483647 h 1710"/>
              <a:gd name="T84" fmla="*/ 2147483647 w 1654"/>
              <a:gd name="T85" fmla="*/ 2147483647 h 1710"/>
              <a:gd name="T86" fmla="*/ 2147483647 w 1654"/>
              <a:gd name="T87" fmla="*/ 2147483647 h 1710"/>
              <a:gd name="T88" fmla="*/ 2147483647 w 1654"/>
              <a:gd name="T89" fmla="*/ 2147483647 h 1710"/>
              <a:gd name="T90" fmla="*/ 2147483647 w 1654"/>
              <a:gd name="T91" fmla="*/ 2147483647 h 1710"/>
              <a:gd name="T92" fmla="*/ 2147483647 w 1654"/>
              <a:gd name="T93" fmla="*/ 2147483647 h 1710"/>
              <a:gd name="T94" fmla="*/ 2147483647 w 1654"/>
              <a:gd name="T95" fmla="*/ 2147483647 h 1710"/>
              <a:gd name="T96" fmla="*/ 2147483647 w 1654"/>
              <a:gd name="T97" fmla="*/ 2147483647 h 1710"/>
              <a:gd name="T98" fmla="*/ 2147483647 w 1654"/>
              <a:gd name="T99" fmla="*/ 2147483647 h 1710"/>
              <a:gd name="T100" fmla="*/ 2147483647 w 1654"/>
              <a:gd name="T101" fmla="*/ 2147483647 h 1710"/>
              <a:gd name="T102" fmla="*/ 2147483647 w 1654"/>
              <a:gd name="T103" fmla="*/ 2147483647 h 1710"/>
              <a:gd name="T104" fmla="*/ 2147483647 w 1654"/>
              <a:gd name="T105" fmla="*/ 2147483647 h 1710"/>
              <a:gd name="T106" fmla="*/ 2147483647 w 1654"/>
              <a:gd name="T107" fmla="*/ 2147483647 h 1710"/>
              <a:gd name="T108" fmla="*/ 0 w 1654"/>
              <a:gd name="T109" fmla="*/ 2147483647 h 1710"/>
              <a:gd name="T110" fmla="*/ 2147483647 w 1654"/>
              <a:gd name="T111" fmla="*/ 2147483647 h 1710"/>
              <a:gd name="T112" fmla="*/ 2147483647 w 1654"/>
              <a:gd name="T113" fmla="*/ 2147483647 h 1710"/>
              <a:gd name="T114" fmla="*/ 2147483647 w 1654"/>
              <a:gd name="T115" fmla="*/ 2147483647 h 1710"/>
              <a:gd name="T116" fmla="*/ 2147483647 w 1654"/>
              <a:gd name="T117" fmla="*/ 2147483647 h 1710"/>
              <a:gd name="T118" fmla="*/ 2147483647 w 1654"/>
              <a:gd name="T119" fmla="*/ 2147483647 h 171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54"/>
              <a:gd name="T181" fmla="*/ 0 h 1710"/>
              <a:gd name="T182" fmla="*/ 1654 w 1654"/>
              <a:gd name="T183" fmla="*/ 1710 h 171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54" h="1710">
                <a:moveTo>
                  <a:pt x="313" y="1272"/>
                </a:moveTo>
                <a:lnTo>
                  <a:pt x="315" y="1274"/>
                </a:lnTo>
                <a:lnTo>
                  <a:pt x="318" y="1287"/>
                </a:lnTo>
                <a:lnTo>
                  <a:pt x="320" y="1288"/>
                </a:lnTo>
                <a:lnTo>
                  <a:pt x="324" y="1286"/>
                </a:lnTo>
                <a:lnTo>
                  <a:pt x="329" y="1286"/>
                </a:lnTo>
                <a:lnTo>
                  <a:pt x="325" y="1292"/>
                </a:lnTo>
                <a:lnTo>
                  <a:pt x="324" y="1297"/>
                </a:lnTo>
                <a:lnTo>
                  <a:pt x="332" y="1317"/>
                </a:lnTo>
                <a:lnTo>
                  <a:pt x="341" y="1331"/>
                </a:lnTo>
                <a:lnTo>
                  <a:pt x="347" y="1335"/>
                </a:lnTo>
                <a:lnTo>
                  <a:pt x="393" y="1471"/>
                </a:lnTo>
                <a:lnTo>
                  <a:pt x="431" y="1517"/>
                </a:lnTo>
                <a:lnTo>
                  <a:pt x="474" y="1646"/>
                </a:lnTo>
                <a:lnTo>
                  <a:pt x="522" y="1710"/>
                </a:lnTo>
                <a:lnTo>
                  <a:pt x="540" y="1709"/>
                </a:lnTo>
                <a:lnTo>
                  <a:pt x="549" y="1701"/>
                </a:lnTo>
                <a:lnTo>
                  <a:pt x="549" y="1699"/>
                </a:lnTo>
                <a:lnTo>
                  <a:pt x="555" y="1695"/>
                </a:lnTo>
                <a:lnTo>
                  <a:pt x="562" y="1688"/>
                </a:lnTo>
                <a:lnTo>
                  <a:pt x="564" y="1683"/>
                </a:lnTo>
                <a:lnTo>
                  <a:pt x="563" y="1678"/>
                </a:lnTo>
                <a:lnTo>
                  <a:pt x="570" y="1658"/>
                </a:lnTo>
                <a:lnTo>
                  <a:pt x="593" y="1646"/>
                </a:lnTo>
                <a:lnTo>
                  <a:pt x="611" y="1644"/>
                </a:lnTo>
                <a:lnTo>
                  <a:pt x="611" y="1624"/>
                </a:lnTo>
                <a:lnTo>
                  <a:pt x="633" y="1585"/>
                </a:lnTo>
                <a:lnTo>
                  <a:pt x="647" y="1583"/>
                </a:lnTo>
                <a:lnTo>
                  <a:pt x="650" y="1587"/>
                </a:lnTo>
                <a:lnTo>
                  <a:pt x="661" y="1587"/>
                </a:lnTo>
                <a:lnTo>
                  <a:pt x="662" y="1498"/>
                </a:lnTo>
                <a:lnTo>
                  <a:pt x="689" y="1422"/>
                </a:lnTo>
                <a:lnTo>
                  <a:pt x="686" y="1408"/>
                </a:lnTo>
                <a:lnTo>
                  <a:pt x="681" y="1403"/>
                </a:lnTo>
                <a:lnTo>
                  <a:pt x="680" y="1397"/>
                </a:lnTo>
                <a:lnTo>
                  <a:pt x="676" y="1395"/>
                </a:lnTo>
                <a:lnTo>
                  <a:pt x="680" y="1391"/>
                </a:lnTo>
                <a:lnTo>
                  <a:pt x="682" y="1395"/>
                </a:lnTo>
                <a:lnTo>
                  <a:pt x="675" y="1363"/>
                </a:lnTo>
                <a:lnTo>
                  <a:pt x="678" y="1352"/>
                </a:lnTo>
                <a:lnTo>
                  <a:pt x="677" y="1339"/>
                </a:lnTo>
                <a:lnTo>
                  <a:pt x="675" y="1334"/>
                </a:lnTo>
                <a:lnTo>
                  <a:pt x="672" y="1298"/>
                </a:lnTo>
                <a:lnTo>
                  <a:pt x="689" y="1274"/>
                </a:lnTo>
                <a:lnTo>
                  <a:pt x="699" y="1268"/>
                </a:lnTo>
                <a:lnTo>
                  <a:pt x="708" y="1268"/>
                </a:lnTo>
                <a:lnTo>
                  <a:pt x="718" y="1273"/>
                </a:lnTo>
                <a:lnTo>
                  <a:pt x="727" y="1269"/>
                </a:lnTo>
                <a:lnTo>
                  <a:pt x="738" y="1244"/>
                </a:lnTo>
                <a:lnTo>
                  <a:pt x="741" y="1243"/>
                </a:lnTo>
                <a:lnTo>
                  <a:pt x="791" y="1227"/>
                </a:lnTo>
                <a:lnTo>
                  <a:pt x="798" y="1220"/>
                </a:lnTo>
                <a:lnTo>
                  <a:pt x="798" y="1208"/>
                </a:lnTo>
                <a:lnTo>
                  <a:pt x="804" y="1198"/>
                </a:lnTo>
                <a:lnTo>
                  <a:pt x="899" y="1123"/>
                </a:lnTo>
                <a:lnTo>
                  <a:pt x="902" y="1119"/>
                </a:lnTo>
                <a:lnTo>
                  <a:pt x="904" y="1118"/>
                </a:lnTo>
                <a:lnTo>
                  <a:pt x="951" y="1063"/>
                </a:lnTo>
                <a:lnTo>
                  <a:pt x="1024" y="1025"/>
                </a:lnTo>
                <a:lnTo>
                  <a:pt x="1026" y="1025"/>
                </a:lnTo>
                <a:lnTo>
                  <a:pt x="1052" y="999"/>
                </a:lnTo>
                <a:lnTo>
                  <a:pt x="1054" y="992"/>
                </a:lnTo>
                <a:lnTo>
                  <a:pt x="1066" y="981"/>
                </a:lnTo>
                <a:lnTo>
                  <a:pt x="1059" y="956"/>
                </a:lnTo>
                <a:lnTo>
                  <a:pt x="1066" y="939"/>
                </a:lnTo>
                <a:lnTo>
                  <a:pt x="1115" y="915"/>
                </a:lnTo>
                <a:lnTo>
                  <a:pt x="1122" y="900"/>
                </a:lnTo>
                <a:lnTo>
                  <a:pt x="1128" y="893"/>
                </a:lnTo>
                <a:lnTo>
                  <a:pt x="1131" y="893"/>
                </a:lnTo>
                <a:lnTo>
                  <a:pt x="1129" y="919"/>
                </a:lnTo>
                <a:lnTo>
                  <a:pt x="1129" y="920"/>
                </a:lnTo>
                <a:lnTo>
                  <a:pt x="1132" y="920"/>
                </a:lnTo>
                <a:lnTo>
                  <a:pt x="1134" y="921"/>
                </a:lnTo>
                <a:lnTo>
                  <a:pt x="1138" y="929"/>
                </a:lnTo>
                <a:lnTo>
                  <a:pt x="1147" y="928"/>
                </a:lnTo>
                <a:lnTo>
                  <a:pt x="1152" y="924"/>
                </a:lnTo>
                <a:lnTo>
                  <a:pt x="1157" y="925"/>
                </a:lnTo>
                <a:lnTo>
                  <a:pt x="1157" y="916"/>
                </a:lnTo>
                <a:lnTo>
                  <a:pt x="1160" y="912"/>
                </a:lnTo>
                <a:lnTo>
                  <a:pt x="1164" y="922"/>
                </a:lnTo>
                <a:lnTo>
                  <a:pt x="1166" y="926"/>
                </a:lnTo>
                <a:lnTo>
                  <a:pt x="1174" y="924"/>
                </a:lnTo>
                <a:lnTo>
                  <a:pt x="1169" y="910"/>
                </a:lnTo>
                <a:lnTo>
                  <a:pt x="1170" y="903"/>
                </a:lnTo>
                <a:lnTo>
                  <a:pt x="1165" y="870"/>
                </a:lnTo>
                <a:lnTo>
                  <a:pt x="1160" y="865"/>
                </a:lnTo>
                <a:lnTo>
                  <a:pt x="1156" y="856"/>
                </a:lnTo>
                <a:lnTo>
                  <a:pt x="1156" y="846"/>
                </a:lnTo>
                <a:lnTo>
                  <a:pt x="1157" y="845"/>
                </a:lnTo>
                <a:lnTo>
                  <a:pt x="1160" y="828"/>
                </a:lnTo>
                <a:lnTo>
                  <a:pt x="1157" y="825"/>
                </a:lnTo>
                <a:lnTo>
                  <a:pt x="1155" y="822"/>
                </a:lnTo>
                <a:lnTo>
                  <a:pt x="1155" y="807"/>
                </a:lnTo>
                <a:lnTo>
                  <a:pt x="1147" y="801"/>
                </a:lnTo>
                <a:lnTo>
                  <a:pt x="1151" y="759"/>
                </a:lnTo>
                <a:lnTo>
                  <a:pt x="1143" y="748"/>
                </a:lnTo>
                <a:lnTo>
                  <a:pt x="1117" y="736"/>
                </a:lnTo>
                <a:lnTo>
                  <a:pt x="1115" y="729"/>
                </a:lnTo>
                <a:lnTo>
                  <a:pt x="1117" y="723"/>
                </a:lnTo>
                <a:lnTo>
                  <a:pt x="1120" y="714"/>
                </a:lnTo>
                <a:lnTo>
                  <a:pt x="1129" y="714"/>
                </a:lnTo>
                <a:lnTo>
                  <a:pt x="1134" y="710"/>
                </a:lnTo>
                <a:lnTo>
                  <a:pt x="1137" y="703"/>
                </a:lnTo>
                <a:lnTo>
                  <a:pt x="1158" y="701"/>
                </a:lnTo>
                <a:lnTo>
                  <a:pt x="1157" y="693"/>
                </a:lnTo>
                <a:lnTo>
                  <a:pt x="1155" y="690"/>
                </a:lnTo>
                <a:lnTo>
                  <a:pt x="1155" y="685"/>
                </a:lnTo>
                <a:lnTo>
                  <a:pt x="1139" y="686"/>
                </a:lnTo>
                <a:lnTo>
                  <a:pt x="1133" y="680"/>
                </a:lnTo>
                <a:lnTo>
                  <a:pt x="1129" y="667"/>
                </a:lnTo>
                <a:lnTo>
                  <a:pt x="1125" y="663"/>
                </a:lnTo>
                <a:lnTo>
                  <a:pt x="1141" y="638"/>
                </a:lnTo>
                <a:lnTo>
                  <a:pt x="1143" y="627"/>
                </a:lnTo>
                <a:lnTo>
                  <a:pt x="1148" y="623"/>
                </a:lnTo>
                <a:lnTo>
                  <a:pt x="1165" y="648"/>
                </a:lnTo>
                <a:lnTo>
                  <a:pt x="1169" y="628"/>
                </a:lnTo>
                <a:lnTo>
                  <a:pt x="1175" y="630"/>
                </a:lnTo>
                <a:lnTo>
                  <a:pt x="1178" y="646"/>
                </a:lnTo>
                <a:lnTo>
                  <a:pt x="1185" y="654"/>
                </a:lnTo>
                <a:lnTo>
                  <a:pt x="1191" y="651"/>
                </a:lnTo>
                <a:lnTo>
                  <a:pt x="1199" y="657"/>
                </a:lnTo>
                <a:lnTo>
                  <a:pt x="1208" y="642"/>
                </a:lnTo>
                <a:lnTo>
                  <a:pt x="1211" y="647"/>
                </a:lnTo>
                <a:lnTo>
                  <a:pt x="1218" y="686"/>
                </a:lnTo>
                <a:lnTo>
                  <a:pt x="1226" y="695"/>
                </a:lnTo>
                <a:lnTo>
                  <a:pt x="1237" y="700"/>
                </a:lnTo>
                <a:lnTo>
                  <a:pt x="1282" y="704"/>
                </a:lnTo>
                <a:lnTo>
                  <a:pt x="1285" y="701"/>
                </a:lnTo>
                <a:lnTo>
                  <a:pt x="1324" y="701"/>
                </a:lnTo>
                <a:lnTo>
                  <a:pt x="1363" y="712"/>
                </a:lnTo>
                <a:lnTo>
                  <a:pt x="1362" y="717"/>
                </a:lnTo>
                <a:lnTo>
                  <a:pt x="1351" y="722"/>
                </a:lnTo>
                <a:lnTo>
                  <a:pt x="1348" y="736"/>
                </a:lnTo>
                <a:lnTo>
                  <a:pt x="1324" y="760"/>
                </a:lnTo>
                <a:lnTo>
                  <a:pt x="1298" y="776"/>
                </a:lnTo>
                <a:lnTo>
                  <a:pt x="1294" y="784"/>
                </a:lnTo>
                <a:lnTo>
                  <a:pt x="1305" y="821"/>
                </a:lnTo>
                <a:lnTo>
                  <a:pt x="1315" y="823"/>
                </a:lnTo>
                <a:lnTo>
                  <a:pt x="1320" y="832"/>
                </a:lnTo>
                <a:lnTo>
                  <a:pt x="1327" y="839"/>
                </a:lnTo>
                <a:lnTo>
                  <a:pt x="1339" y="808"/>
                </a:lnTo>
                <a:lnTo>
                  <a:pt x="1350" y="794"/>
                </a:lnTo>
                <a:lnTo>
                  <a:pt x="1355" y="794"/>
                </a:lnTo>
                <a:lnTo>
                  <a:pt x="1383" y="907"/>
                </a:lnTo>
                <a:lnTo>
                  <a:pt x="1388" y="903"/>
                </a:lnTo>
                <a:lnTo>
                  <a:pt x="1392" y="898"/>
                </a:lnTo>
                <a:lnTo>
                  <a:pt x="1401" y="901"/>
                </a:lnTo>
                <a:lnTo>
                  <a:pt x="1406" y="900"/>
                </a:lnTo>
                <a:lnTo>
                  <a:pt x="1412" y="893"/>
                </a:lnTo>
                <a:lnTo>
                  <a:pt x="1412" y="887"/>
                </a:lnTo>
                <a:lnTo>
                  <a:pt x="1411" y="887"/>
                </a:lnTo>
                <a:lnTo>
                  <a:pt x="1407" y="877"/>
                </a:lnTo>
                <a:lnTo>
                  <a:pt x="1409" y="848"/>
                </a:lnTo>
                <a:lnTo>
                  <a:pt x="1420" y="848"/>
                </a:lnTo>
                <a:lnTo>
                  <a:pt x="1424" y="844"/>
                </a:lnTo>
                <a:lnTo>
                  <a:pt x="1425" y="797"/>
                </a:lnTo>
                <a:lnTo>
                  <a:pt x="1433" y="788"/>
                </a:lnTo>
                <a:lnTo>
                  <a:pt x="1448" y="785"/>
                </a:lnTo>
                <a:lnTo>
                  <a:pt x="1468" y="788"/>
                </a:lnTo>
                <a:lnTo>
                  <a:pt x="1473" y="783"/>
                </a:lnTo>
                <a:lnTo>
                  <a:pt x="1503" y="714"/>
                </a:lnTo>
                <a:lnTo>
                  <a:pt x="1500" y="704"/>
                </a:lnTo>
                <a:lnTo>
                  <a:pt x="1506" y="695"/>
                </a:lnTo>
                <a:lnTo>
                  <a:pt x="1523" y="684"/>
                </a:lnTo>
                <a:lnTo>
                  <a:pt x="1529" y="671"/>
                </a:lnTo>
                <a:lnTo>
                  <a:pt x="1527" y="642"/>
                </a:lnTo>
                <a:lnTo>
                  <a:pt x="1534" y="625"/>
                </a:lnTo>
                <a:lnTo>
                  <a:pt x="1548" y="614"/>
                </a:lnTo>
                <a:lnTo>
                  <a:pt x="1565" y="606"/>
                </a:lnTo>
                <a:lnTo>
                  <a:pt x="1583" y="583"/>
                </a:lnTo>
                <a:lnTo>
                  <a:pt x="1603" y="581"/>
                </a:lnTo>
                <a:lnTo>
                  <a:pt x="1613" y="576"/>
                </a:lnTo>
                <a:lnTo>
                  <a:pt x="1631" y="581"/>
                </a:lnTo>
                <a:lnTo>
                  <a:pt x="1635" y="576"/>
                </a:lnTo>
                <a:lnTo>
                  <a:pt x="1632" y="559"/>
                </a:lnTo>
                <a:lnTo>
                  <a:pt x="1636" y="547"/>
                </a:lnTo>
                <a:lnTo>
                  <a:pt x="1647" y="540"/>
                </a:lnTo>
                <a:lnTo>
                  <a:pt x="1654" y="534"/>
                </a:lnTo>
                <a:lnTo>
                  <a:pt x="1654" y="521"/>
                </a:lnTo>
                <a:lnTo>
                  <a:pt x="1649" y="508"/>
                </a:lnTo>
                <a:lnTo>
                  <a:pt x="1639" y="505"/>
                </a:lnTo>
                <a:lnTo>
                  <a:pt x="1625" y="505"/>
                </a:lnTo>
                <a:lnTo>
                  <a:pt x="1614" y="500"/>
                </a:lnTo>
                <a:lnTo>
                  <a:pt x="1595" y="500"/>
                </a:lnTo>
                <a:lnTo>
                  <a:pt x="1599" y="469"/>
                </a:lnTo>
                <a:lnTo>
                  <a:pt x="1588" y="465"/>
                </a:lnTo>
                <a:lnTo>
                  <a:pt x="1585" y="455"/>
                </a:lnTo>
                <a:lnTo>
                  <a:pt x="1588" y="447"/>
                </a:lnTo>
                <a:lnTo>
                  <a:pt x="1575" y="436"/>
                </a:lnTo>
                <a:lnTo>
                  <a:pt x="1564" y="439"/>
                </a:lnTo>
                <a:lnTo>
                  <a:pt x="1548" y="449"/>
                </a:lnTo>
                <a:lnTo>
                  <a:pt x="1534" y="453"/>
                </a:lnTo>
                <a:lnTo>
                  <a:pt x="1505" y="453"/>
                </a:lnTo>
                <a:lnTo>
                  <a:pt x="1498" y="447"/>
                </a:lnTo>
                <a:lnTo>
                  <a:pt x="1494" y="446"/>
                </a:lnTo>
                <a:lnTo>
                  <a:pt x="1475" y="458"/>
                </a:lnTo>
                <a:lnTo>
                  <a:pt x="1468" y="469"/>
                </a:lnTo>
                <a:lnTo>
                  <a:pt x="1448" y="486"/>
                </a:lnTo>
                <a:lnTo>
                  <a:pt x="1433" y="491"/>
                </a:lnTo>
                <a:lnTo>
                  <a:pt x="1409" y="515"/>
                </a:lnTo>
                <a:lnTo>
                  <a:pt x="1334" y="543"/>
                </a:lnTo>
                <a:lnTo>
                  <a:pt x="1335" y="544"/>
                </a:lnTo>
                <a:lnTo>
                  <a:pt x="1335" y="548"/>
                </a:lnTo>
                <a:lnTo>
                  <a:pt x="1332" y="553"/>
                </a:lnTo>
                <a:lnTo>
                  <a:pt x="1332" y="555"/>
                </a:lnTo>
                <a:lnTo>
                  <a:pt x="1334" y="559"/>
                </a:lnTo>
                <a:lnTo>
                  <a:pt x="1351" y="566"/>
                </a:lnTo>
                <a:lnTo>
                  <a:pt x="1358" y="572"/>
                </a:lnTo>
                <a:lnTo>
                  <a:pt x="1357" y="587"/>
                </a:lnTo>
                <a:lnTo>
                  <a:pt x="1358" y="591"/>
                </a:lnTo>
                <a:lnTo>
                  <a:pt x="1357" y="594"/>
                </a:lnTo>
                <a:lnTo>
                  <a:pt x="1349" y="599"/>
                </a:lnTo>
                <a:lnTo>
                  <a:pt x="1284" y="609"/>
                </a:lnTo>
                <a:lnTo>
                  <a:pt x="1260" y="604"/>
                </a:lnTo>
                <a:lnTo>
                  <a:pt x="1236" y="613"/>
                </a:lnTo>
                <a:lnTo>
                  <a:pt x="1193" y="609"/>
                </a:lnTo>
                <a:lnTo>
                  <a:pt x="1181" y="605"/>
                </a:lnTo>
                <a:lnTo>
                  <a:pt x="1178" y="602"/>
                </a:lnTo>
                <a:lnTo>
                  <a:pt x="1174" y="604"/>
                </a:lnTo>
                <a:lnTo>
                  <a:pt x="1172" y="601"/>
                </a:lnTo>
                <a:lnTo>
                  <a:pt x="1172" y="594"/>
                </a:lnTo>
                <a:lnTo>
                  <a:pt x="1171" y="591"/>
                </a:lnTo>
                <a:lnTo>
                  <a:pt x="1166" y="590"/>
                </a:lnTo>
                <a:lnTo>
                  <a:pt x="1167" y="585"/>
                </a:lnTo>
                <a:lnTo>
                  <a:pt x="1175" y="576"/>
                </a:lnTo>
                <a:lnTo>
                  <a:pt x="1176" y="572"/>
                </a:lnTo>
                <a:lnTo>
                  <a:pt x="1171" y="572"/>
                </a:lnTo>
                <a:lnTo>
                  <a:pt x="1167" y="571"/>
                </a:lnTo>
                <a:lnTo>
                  <a:pt x="1166" y="568"/>
                </a:lnTo>
                <a:lnTo>
                  <a:pt x="1165" y="559"/>
                </a:lnTo>
                <a:lnTo>
                  <a:pt x="1169" y="547"/>
                </a:lnTo>
                <a:lnTo>
                  <a:pt x="1167" y="531"/>
                </a:lnTo>
                <a:lnTo>
                  <a:pt x="1165" y="527"/>
                </a:lnTo>
                <a:lnTo>
                  <a:pt x="1160" y="525"/>
                </a:lnTo>
                <a:lnTo>
                  <a:pt x="1156" y="526"/>
                </a:lnTo>
                <a:lnTo>
                  <a:pt x="1146" y="533"/>
                </a:lnTo>
                <a:lnTo>
                  <a:pt x="1138" y="533"/>
                </a:lnTo>
                <a:lnTo>
                  <a:pt x="1129" y="536"/>
                </a:lnTo>
                <a:lnTo>
                  <a:pt x="1122" y="557"/>
                </a:lnTo>
                <a:lnTo>
                  <a:pt x="1122" y="586"/>
                </a:lnTo>
                <a:lnTo>
                  <a:pt x="1117" y="591"/>
                </a:lnTo>
                <a:lnTo>
                  <a:pt x="1117" y="595"/>
                </a:lnTo>
                <a:lnTo>
                  <a:pt x="1125" y="600"/>
                </a:lnTo>
                <a:lnTo>
                  <a:pt x="1131" y="609"/>
                </a:lnTo>
                <a:lnTo>
                  <a:pt x="1129" y="616"/>
                </a:lnTo>
                <a:lnTo>
                  <a:pt x="1123" y="628"/>
                </a:lnTo>
                <a:lnTo>
                  <a:pt x="1123" y="630"/>
                </a:lnTo>
                <a:lnTo>
                  <a:pt x="1111" y="629"/>
                </a:lnTo>
                <a:lnTo>
                  <a:pt x="1100" y="632"/>
                </a:lnTo>
                <a:lnTo>
                  <a:pt x="1085" y="630"/>
                </a:lnTo>
                <a:lnTo>
                  <a:pt x="1076" y="633"/>
                </a:lnTo>
                <a:lnTo>
                  <a:pt x="1066" y="628"/>
                </a:lnTo>
                <a:lnTo>
                  <a:pt x="1001" y="619"/>
                </a:lnTo>
                <a:lnTo>
                  <a:pt x="995" y="613"/>
                </a:lnTo>
                <a:lnTo>
                  <a:pt x="951" y="606"/>
                </a:lnTo>
                <a:lnTo>
                  <a:pt x="932" y="592"/>
                </a:lnTo>
                <a:lnTo>
                  <a:pt x="922" y="578"/>
                </a:lnTo>
                <a:lnTo>
                  <a:pt x="916" y="574"/>
                </a:lnTo>
                <a:lnTo>
                  <a:pt x="893" y="572"/>
                </a:lnTo>
                <a:lnTo>
                  <a:pt x="890" y="574"/>
                </a:lnTo>
                <a:lnTo>
                  <a:pt x="885" y="574"/>
                </a:lnTo>
                <a:lnTo>
                  <a:pt x="875" y="571"/>
                </a:lnTo>
                <a:lnTo>
                  <a:pt x="865" y="569"/>
                </a:lnTo>
                <a:lnTo>
                  <a:pt x="855" y="574"/>
                </a:lnTo>
                <a:lnTo>
                  <a:pt x="830" y="569"/>
                </a:lnTo>
                <a:lnTo>
                  <a:pt x="819" y="557"/>
                </a:lnTo>
                <a:lnTo>
                  <a:pt x="816" y="555"/>
                </a:lnTo>
                <a:lnTo>
                  <a:pt x="803" y="554"/>
                </a:lnTo>
                <a:lnTo>
                  <a:pt x="794" y="545"/>
                </a:lnTo>
                <a:lnTo>
                  <a:pt x="783" y="541"/>
                </a:lnTo>
                <a:lnTo>
                  <a:pt x="772" y="539"/>
                </a:lnTo>
                <a:lnTo>
                  <a:pt x="757" y="531"/>
                </a:lnTo>
                <a:lnTo>
                  <a:pt x="744" y="516"/>
                </a:lnTo>
                <a:lnTo>
                  <a:pt x="727" y="506"/>
                </a:lnTo>
                <a:lnTo>
                  <a:pt x="723" y="501"/>
                </a:lnTo>
                <a:lnTo>
                  <a:pt x="709" y="494"/>
                </a:lnTo>
                <a:lnTo>
                  <a:pt x="706" y="494"/>
                </a:lnTo>
                <a:lnTo>
                  <a:pt x="705" y="498"/>
                </a:lnTo>
                <a:lnTo>
                  <a:pt x="701" y="498"/>
                </a:lnTo>
                <a:lnTo>
                  <a:pt x="696" y="494"/>
                </a:lnTo>
                <a:lnTo>
                  <a:pt x="694" y="488"/>
                </a:lnTo>
                <a:lnTo>
                  <a:pt x="689" y="483"/>
                </a:lnTo>
                <a:lnTo>
                  <a:pt x="677" y="482"/>
                </a:lnTo>
                <a:lnTo>
                  <a:pt x="677" y="478"/>
                </a:lnTo>
                <a:lnTo>
                  <a:pt x="677" y="472"/>
                </a:lnTo>
                <a:lnTo>
                  <a:pt x="682" y="464"/>
                </a:lnTo>
                <a:lnTo>
                  <a:pt x="686" y="463"/>
                </a:lnTo>
                <a:lnTo>
                  <a:pt x="687" y="455"/>
                </a:lnTo>
                <a:lnTo>
                  <a:pt x="691" y="451"/>
                </a:lnTo>
                <a:lnTo>
                  <a:pt x="689" y="442"/>
                </a:lnTo>
                <a:lnTo>
                  <a:pt x="691" y="435"/>
                </a:lnTo>
                <a:lnTo>
                  <a:pt x="696" y="428"/>
                </a:lnTo>
                <a:lnTo>
                  <a:pt x="694" y="421"/>
                </a:lnTo>
                <a:lnTo>
                  <a:pt x="694" y="417"/>
                </a:lnTo>
                <a:lnTo>
                  <a:pt x="699" y="412"/>
                </a:lnTo>
                <a:lnTo>
                  <a:pt x="704" y="412"/>
                </a:lnTo>
                <a:lnTo>
                  <a:pt x="708" y="404"/>
                </a:lnTo>
                <a:lnTo>
                  <a:pt x="715" y="399"/>
                </a:lnTo>
                <a:lnTo>
                  <a:pt x="720" y="393"/>
                </a:lnTo>
                <a:lnTo>
                  <a:pt x="720" y="388"/>
                </a:lnTo>
                <a:lnTo>
                  <a:pt x="723" y="386"/>
                </a:lnTo>
                <a:lnTo>
                  <a:pt x="727" y="389"/>
                </a:lnTo>
                <a:lnTo>
                  <a:pt x="732" y="386"/>
                </a:lnTo>
                <a:lnTo>
                  <a:pt x="729" y="385"/>
                </a:lnTo>
                <a:lnTo>
                  <a:pt x="711" y="380"/>
                </a:lnTo>
                <a:lnTo>
                  <a:pt x="709" y="378"/>
                </a:lnTo>
                <a:lnTo>
                  <a:pt x="705" y="371"/>
                </a:lnTo>
                <a:lnTo>
                  <a:pt x="700" y="371"/>
                </a:lnTo>
                <a:lnTo>
                  <a:pt x="687" y="361"/>
                </a:lnTo>
                <a:lnTo>
                  <a:pt x="675" y="357"/>
                </a:lnTo>
                <a:lnTo>
                  <a:pt x="673" y="353"/>
                </a:lnTo>
                <a:lnTo>
                  <a:pt x="672" y="348"/>
                </a:lnTo>
                <a:lnTo>
                  <a:pt x="671" y="345"/>
                </a:lnTo>
                <a:lnTo>
                  <a:pt x="666" y="345"/>
                </a:lnTo>
                <a:lnTo>
                  <a:pt x="663" y="342"/>
                </a:lnTo>
                <a:lnTo>
                  <a:pt x="659" y="341"/>
                </a:lnTo>
                <a:lnTo>
                  <a:pt x="650" y="345"/>
                </a:lnTo>
                <a:lnTo>
                  <a:pt x="649" y="342"/>
                </a:lnTo>
                <a:lnTo>
                  <a:pt x="648" y="336"/>
                </a:lnTo>
                <a:lnTo>
                  <a:pt x="645" y="334"/>
                </a:lnTo>
                <a:lnTo>
                  <a:pt x="643" y="333"/>
                </a:lnTo>
                <a:lnTo>
                  <a:pt x="625" y="336"/>
                </a:lnTo>
                <a:lnTo>
                  <a:pt x="619" y="340"/>
                </a:lnTo>
                <a:lnTo>
                  <a:pt x="616" y="338"/>
                </a:lnTo>
                <a:lnTo>
                  <a:pt x="614" y="336"/>
                </a:lnTo>
                <a:lnTo>
                  <a:pt x="615" y="326"/>
                </a:lnTo>
                <a:lnTo>
                  <a:pt x="609" y="322"/>
                </a:lnTo>
                <a:lnTo>
                  <a:pt x="606" y="317"/>
                </a:lnTo>
                <a:lnTo>
                  <a:pt x="605" y="313"/>
                </a:lnTo>
                <a:lnTo>
                  <a:pt x="600" y="308"/>
                </a:lnTo>
                <a:lnTo>
                  <a:pt x="600" y="304"/>
                </a:lnTo>
                <a:lnTo>
                  <a:pt x="603" y="295"/>
                </a:lnTo>
                <a:lnTo>
                  <a:pt x="600" y="290"/>
                </a:lnTo>
                <a:lnTo>
                  <a:pt x="601" y="279"/>
                </a:lnTo>
                <a:lnTo>
                  <a:pt x="603" y="272"/>
                </a:lnTo>
                <a:lnTo>
                  <a:pt x="587" y="254"/>
                </a:lnTo>
                <a:lnTo>
                  <a:pt x="587" y="243"/>
                </a:lnTo>
                <a:lnTo>
                  <a:pt x="586" y="237"/>
                </a:lnTo>
                <a:lnTo>
                  <a:pt x="586" y="233"/>
                </a:lnTo>
                <a:lnTo>
                  <a:pt x="597" y="232"/>
                </a:lnTo>
                <a:lnTo>
                  <a:pt x="601" y="228"/>
                </a:lnTo>
                <a:lnTo>
                  <a:pt x="602" y="229"/>
                </a:lnTo>
                <a:lnTo>
                  <a:pt x="603" y="237"/>
                </a:lnTo>
                <a:lnTo>
                  <a:pt x="606" y="240"/>
                </a:lnTo>
                <a:lnTo>
                  <a:pt x="609" y="243"/>
                </a:lnTo>
                <a:lnTo>
                  <a:pt x="615" y="247"/>
                </a:lnTo>
                <a:lnTo>
                  <a:pt x="619" y="246"/>
                </a:lnTo>
                <a:lnTo>
                  <a:pt x="620" y="243"/>
                </a:lnTo>
                <a:lnTo>
                  <a:pt x="625" y="244"/>
                </a:lnTo>
                <a:lnTo>
                  <a:pt x="625" y="239"/>
                </a:lnTo>
                <a:lnTo>
                  <a:pt x="629" y="237"/>
                </a:lnTo>
                <a:lnTo>
                  <a:pt x="633" y="230"/>
                </a:lnTo>
                <a:lnTo>
                  <a:pt x="635" y="230"/>
                </a:lnTo>
                <a:lnTo>
                  <a:pt x="638" y="235"/>
                </a:lnTo>
                <a:lnTo>
                  <a:pt x="640" y="235"/>
                </a:lnTo>
                <a:lnTo>
                  <a:pt x="649" y="224"/>
                </a:lnTo>
                <a:lnTo>
                  <a:pt x="649" y="220"/>
                </a:lnTo>
                <a:lnTo>
                  <a:pt x="639" y="206"/>
                </a:lnTo>
                <a:lnTo>
                  <a:pt x="639" y="202"/>
                </a:lnTo>
                <a:lnTo>
                  <a:pt x="640" y="199"/>
                </a:lnTo>
                <a:lnTo>
                  <a:pt x="639" y="195"/>
                </a:lnTo>
                <a:lnTo>
                  <a:pt x="629" y="190"/>
                </a:lnTo>
                <a:lnTo>
                  <a:pt x="625" y="191"/>
                </a:lnTo>
                <a:lnTo>
                  <a:pt x="623" y="187"/>
                </a:lnTo>
                <a:lnTo>
                  <a:pt x="615" y="179"/>
                </a:lnTo>
                <a:lnTo>
                  <a:pt x="615" y="164"/>
                </a:lnTo>
                <a:lnTo>
                  <a:pt x="619" y="163"/>
                </a:lnTo>
                <a:lnTo>
                  <a:pt x="617" y="157"/>
                </a:lnTo>
                <a:lnTo>
                  <a:pt x="617" y="154"/>
                </a:lnTo>
                <a:lnTo>
                  <a:pt x="619" y="153"/>
                </a:lnTo>
                <a:lnTo>
                  <a:pt x="612" y="145"/>
                </a:lnTo>
                <a:lnTo>
                  <a:pt x="612" y="139"/>
                </a:lnTo>
                <a:lnTo>
                  <a:pt x="614" y="138"/>
                </a:lnTo>
                <a:lnTo>
                  <a:pt x="624" y="139"/>
                </a:lnTo>
                <a:lnTo>
                  <a:pt x="628" y="134"/>
                </a:lnTo>
                <a:lnTo>
                  <a:pt x="638" y="138"/>
                </a:lnTo>
                <a:lnTo>
                  <a:pt x="642" y="136"/>
                </a:lnTo>
                <a:lnTo>
                  <a:pt x="652" y="120"/>
                </a:lnTo>
                <a:lnTo>
                  <a:pt x="652" y="110"/>
                </a:lnTo>
                <a:lnTo>
                  <a:pt x="662" y="107"/>
                </a:lnTo>
                <a:lnTo>
                  <a:pt x="662" y="106"/>
                </a:lnTo>
                <a:lnTo>
                  <a:pt x="661" y="105"/>
                </a:lnTo>
                <a:lnTo>
                  <a:pt x="661" y="101"/>
                </a:lnTo>
                <a:lnTo>
                  <a:pt x="664" y="98"/>
                </a:lnTo>
                <a:lnTo>
                  <a:pt x="666" y="94"/>
                </a:lnTo>
                <a:lnTo>
                  <a:pt x="677" y="87"/>
                </a:lnTo>
                <a:lnTo>
                  <a:pt x="677" y="79"/>
                </a:lnTo>
                <a:lnTo>
                  <a:pt x="682" y="74"/>
                </a:lnTo>
                <a:lnTo>
                  <a:pt x="685" y="55"/>
                </a:lnTo>
                <a:lnTo>
                  <a:pt x="687" y="52"/>
                </a:lnTo>
                <a:lnTo>
                  <a:pt x="687" y="44"/>
                </a:lnTo>
                <a:lnTo>
                  <a:pt x="695" y="37"/>
                </a:lnTo>
                <a:lnTo>
                  <a:pt x="694" y="33"/>
                </a:lnTo>
                <a:lnTo>
                  <a:pt x="691" y="31"/>
                </a:lnTo>
                <a:lnTo>
                  <a:pt x="687" y="31"/>
                </a:lnTo>
                <a:lnTo>
                  <a:pt x="678" y="40"/>
                </a:lnTo>
                <a:lnTo>
                  <a:pt x="677" y="40"/>
                </a:lnTo>
                <a:lnTo>
                  <a:pt x="673" y="36"/>
                </a:lnTo>
                <a:lnTo>
                  <a:pt x="671" y="25"/>
                </a:lnTo>
                <a:lnTo>
                  <a:pt x="666" y="28"/>
                </a:lnTo>
                <a:lnTo>
                  <a:pt x="663" y="28"/>
                </a:lnTo>
                <a:lnTo>
                  <a:pt x="659" y="23"/>
                </a:lnTo>
                <a:lnTo>
                  <a:pt x="657" y="23"/>
                </a:lnTo>
                <a:lnTo>
                  <a:pt x="654" y="22"/>
                </a:lnTo>
                <a:lnTo>
                  <a:pt x="654" y="12"/>
                </a:lnTo>
                <a:lnTo>
                  <a:pt x="649" y="11"/>
                </a:lnTo>
                <a:lnTo>
                  <a:pt x="648" y="8"/>
                </a:lnTo>
                <a:lnTo>
                  <a:pt x="645" y="7"/>
                </a:lnTo>
                <a:lnTo>
                  <a:pt x="642" y="7"/>
                </a:lnTo>
                <a:lnTo>
                  <a:pt x="638" y="2"/>
                </a:lnTo>
                <a:lnTo>
                  <a:pt x="636" y="0"/>
                </a:lnTo>
                <a:lnTo>
                  <a:pt x="633" y="0"/>
                </a:lnTo>
                <a:lnTo>
                  <a:pt x="628" y="3"/>
                </a:lnTo>
                <a:lnTo>
                  <a:pt x="621" y="3"/>
                </a:lnTo>
                <a:lnTo>
                  <a:pt x="616" y="5"/>
                </a:lnTo>
                <a:lnTo>
                  <a:pt x="602" y="7"/>
                </a:lnTo>
                <a:lnTo>
                  <a:pt x="573" y="25"/>
                </a:lnTo>
                <a:lnTo>
                  <a:pt x="568" y="31"/>
                </a:lnTo>
                <a:lnTo>
                  <a:pt x="563" y="32"/>
                </a:lnTo>
                <a:lnTo>
                  <a:pt x="558" y="37"/>
                </a:lnTo>
                <a:lnTo>
                  <a:pt x="551" y="33"/>
                </a:lnTo>
                <a:lnTo>
                  <a:pt x="545" y="37"/>
                </a:lnTo>
                <a:lnTo>
                  <a:pt x="541" y="36"/>
                </a:lnTo>
                <a:lnTo>
                  <a:pt x="506" y="63"/>
                </a:lnTo>
                <a:lnTo>
                  <a:pt x="502" y="69"/>
                </a:lnTo>
                <a:lnTo>
                  <a:pt x="503" y="70"/>
                </a:lnTo>
                <a:lnTo>
                  <a:pt x="503" y="73"/>
                </a:lnTo>
                <a:lnTo>
                  <a:pt x="499" y="82"/>
                </a:lnTo>
                <a:lnTo>
                  <a:pt x="496" y="85"/>
                </a:lnTo>
                <a:lnTo>
                  <a:pt x="492" y="84"/>
                </a:lnTo>
                <a:lnTo>
                  <a:pt x="488" y="80"/>
                </a:lnTo>
                <a:lnTo>
                  <a:pt x="469" y="82"/>
                </a:lnTo>
                <a:lnTo>
                  <a:pt x="466" y="83"/>
                </a:lnTo>
                <a:lnTo>
                  <a:pt x="461" y="89"/>
                </a:lnTo>
                <a:lnTo>
                  <a:pt x="459" y="92"/>
                </a:lnTo>
                <a:lnTo>
                  <a:pt x="454" y="92"/>
                </a:lnTo>
                <a:lnTo>
                  <a:pt x="446" y="89"/>
                </a:lnTo>
                <a:lnTo>
                  <a:pt x="441" y="91"/>
                </a:lnTo>
                <a:lnTo>
                  <a:pt x="438" y="94"/>
                </a:lnTo>
                <a:lnTo>
                  <a:pt x="436" y="98"/>
                </a:lnTo>
                <a:lnTo>
                  <a:pt x="432" y="98"/>
                </a:lnTo>
                <a:lnTo>
                  <a:pt x="427" y="97"/>
                </a:lnTo>
                <a:lnTo>
                  <a:pt x="423" y="98"/>
                </a:lnTo>
                <a:lnTo>
                  <a:pt x="418" y="96"/>
                </a:lnTo>
                <a:lnTo>
                  <a:pt x="405" y="97"/>
                </a:lnTo>
                <a:lnTo>
                  <a:pt x="402" y="94"/>
                </a:lnTo>
                <a:lnTo>
                  <a:pt x="395" y="94"/>
                </a:lnTo>
                <a:lnTo>
                  <a:pt x="352" y="75"/>
                </a:lnTo>
                <a:lnTo>
                  <a:pt x="347" y="78"/>
                </a:lnTo>
                <a:lnTo>
                  <a:pt x="343" y="82"/>
                </a:lnTo>
                <a:lnTo>
                  <a:pt x="335" y="82"/>
                </a:lnTo>
                <a:lnTo>
                  <a:pt x="332" y="82"/>
                </a:lnTo>
                <a:lnTo>
                  <a:pt x="329" y="84"/>
                </a:lnTo>
                <a:lnTo>
                  <a:pt x="329" y="93"/>
                </a:lnTo>
                <a:lnTo>
                  <a:pt x="320" y="108"/>
                </a:lnTo>
                <a:lnTo>
                  <a:pt x="322" y="110"/>
                </a:lnTo>
                <a:lnTo>
                  <a:pt x="330" y="110"/>
                </a:lnTo>
                <a:lnTo>
                  <a:pt x="333" y="116"/>
                </a:lnTo>
                <a:lnTo>
                  <a:pt x="333" y="119"/>
                </a:lnTo>
                <a:lnTo>
                  <a:pt x="328" y="121"/>
                </a:lnTo>
                <a:lnTo>
                  <a:pt x="327" y="124"/>
                </a:lnTo>
                <a:lnTo>
                  <a:pt x="327" y="127"/>
                </a:lnTo>
                <a:lnTo>
                  <a:pt x="329" y="130"/>
                </a:lnTo>
                <a:lnTo>
                  <a:pt x="332" y="131"/>
                </a:lnTo>
                <a:lnTo>
                  <a:pt x="343" y="131"/>
                </a:lnTo>
                <a:lnTo>
                  <a:pt x="346" y="132"/>
                </a:lnTo>
                <a:lnTo>
                  <a:pt x="347" y="136"/>
                </a:lnTo>
                <a:lnTo>
                  <a:pt x="347" y="139"/>
                </a:lnTo>
                <a:lnTo>
                  <a:pt x="342" y="143"/>
                </a:lnTo>
                <a:lnTo>
                  <a:pt x="335" y="145"/>
                </a:lnTo>
                <a:lnTo>
                  <a:pt x="333" y="152"/>
                </a:lnTo>
                <a:lnTo>
                  <a:pt x="346" y="163"/>
                </a:lnTo>
                <a:lnTo>
                  <a:pt x="347" y="171"/>
                </a:lnTo>
                <a:lnTo>
                  <a:pt x="346" y="174"/>
                </a:lnTo>
                <a:lnTo>
                  <a:pt x="332" y="183"/>
                </a:lnTo>
                <a:lnTo>
                  <a:pt x="330" y="187"/>
                </a:lnTo>
                <a:lnTo>
                  <a:pt x="339" y="191"/>
                </a:lnTo>
                <a:lnTo>
                  <a:pt x="343" y="200"/>
                </a:lnTo>
                <a:lnTo>
                  <a:pt x="353" y="205"/>
                </a:lnTo>
                <a:lnTo>
                  <a:pt x="352" y="214"/>
                </a:lnTo>
                <a:lnTo>
                  <a:pt x="360" y="215"/>
                </a:lnTo>
                <a:lnTo>
                  <a:pt x="362" y="218"/>
                </a:lnTo>
                <a:lnTo>
                  <a:pt x="369" y="216"/>
                </a:lnTo>
                <a:lnTo>
                  <a:pt x="372" y="218"/>
                </a:lnTo>
                <a:lnTo>
                  <a:pt x="372" y="228"/>
                </a:lnTo>
                <a:lnTo>
                  <a:pt x="375" y="237"/>
                </a:lnTo>
                <a:lnTo>
                  <a:pt x="376" y="238"/>
                </a:lnTo>
                <a:lnTo>
                  <a:pt x="395" y="239"/>
                </a:lnTo>
                <a:lnTo>
                  <a:pt x="400" y="243"/>
                </a:lnTo>
                <a:lnTo>
                  <a:pt x="405" y="242"/>
                </a:lnTo>
                <a:lnTo>
                  <a:pt x="410" y="249"/>
                </a:lnTo>
                <a:lnTo>
                  <a:pt x="410" y="254"/>
                </a:lnTo>
                <a:lnTo>
                  <a:pt x="412" y="258"/>
                </a:lnTo>
                <a:lnTo>
                  <a:pt x="407" y="263"/>
                </a:lnTo>
                <a:lnTo>
                  <a:pt x="405" y="267"/>
                </a:lnTo>
                <a:lnTo>
                  <a:pt x="394" y="268"/>
                </a:lnTo>
                <a:lnTo>
                  <a:pt x="391" y="267"/>
                </a:lnTo>
                <a:lnTo>
                  <a:pt x="385" y="267"/>
                </a:lnTo>
                <a:lnTo>
                  <a:pt x="382" y="271"/>
                </a:lnTo>
                <a:lnTo>
                  <a:pt x="371" y="276"/>
                </a:lnTo>
                <a:lnTo>
                  <a:pt x="367" y="284"/>
                </a:lnTo>
                <a:lnTo>
                  <a:pt x="367" y="294"/>
                </a:lnTo>
                <a:lnTo>
                  <a:pt x="371" y="301"/>
                </a:lnTo>
                <a:lnTo>
                  <a:pt x="371" y="306"/>
                </a:lnTo>
                <a:lnTo>
                  <a:pt x="374" y="306"/>
                </a:lnTo>
                <a:lnTo>
                  <a:pt x="375" y="310"/>
                </a:lnTo>
                <a:lnTo>
                  <a:pt x="374" y="313"/>
                </a:lnTo>
                <a:lnTo>
                  <a:pt x="369" y="318"/>
                </a:lnTo>
                <a:lnTo>
                  <a:pt x="366" y="323"/>
                </a:lnTo>
                <a:lnTo>
                  <a:pt x="367" y="327"/>
                </a:lnTo>
                <a:lnTo>
                  <a:pt x="369" y="328"/>
                </a:lnTo>
                <a:lnTo>
                  <a:pt x="380" y="328"/>
                </a:lnTo>
                <a:lnTo>
                  <a:pt x="381" y="334"/>
                </a:lnTo>
                <a:lnTo>
                  <a:pt x="380" y="337"/>
                </a:lnTo>
                <a:lnTo>
                  <a:pt x="376" y="337"/>
                </a:lnTo>
                <a:lnTo>
                  <a:pt x="372" y="337"/>
                </a:lnTo>
                <a:lnTo>
                  <a:pt x="370" y="334"/>
                </a:lnTo>
                <a:lnTo>
                  <a:pt x="366" y="341"/>
                </a:lnTo>
                <a:lnTo>
                  <a:pt x="353" y="347"/>
                </a:lnTo>
                <a:lnTo>
                  <a:pt x="341" y="362"/>
                </a:lnTo>
                <a:lnTo>
                  <a:pt x="335" y="366"/>
                </a:lnTo>
                <a:lnTo>
                  <a:pt x="327" y="378"/>
                </a:lnTo>
                <a:lnTo>
                  <a:pt x="325" y="384"/>
                </a:lnTo>
                <a:lnTo>
                  <a:pt x="327" y="392"/>
                </a:lnTo>
                <a:lnTo>
                  <a:pt x="323" y="399"/>
                </a:lnTo>
                <a:lnTo>
                  <a:pt x="314" y="404"/>
                </a:lnTo>
                <a:lnTo>
                  <a:pt x="306" y="404"/>
                </a:lnTo>
                <a:lnTo>
                  <a:pt x="300" y="409"/>
                </a:lnTo>
                <a:lnTo>
                  <a:pt x="263" y="470"/>
                </a:lnTo>
                <a:lnTo>
                  <a:pt x="250" y="477"/>
                </a:lnTo>
                <a:lnTo>
                  <a:pt x="210" y="534"/>
                </a:lnTo>
                <a:lnTo>
                  <a:pt x="205" y="538"/>
                </a:lnTo>
                <a:lnTo>
                  <a:pt x="201" y="539"/>
                </a:lnTo>
                <a:lnTo>
                  <a:pt x="178" y="538"/>
                </a:lnTo>
                <a:lnTo>
                  <a:pt x="165" y="543"/>
                </a:lnTo>
                <a:lnTo>
                  <a:pt x="160" y="549"/>
                </a:lnTo>
                <a:lnTo>
                  <a:pt x="156" y="550"/>
                </a:lnTo>
                <a:lnTo>
                  <a:pt x="154" y="548"/>
                </a:lnTo>
                <a:lnTo>
                  <a:pt x="142" y="530"/>
                </a:lnTo>
                <a:lnTo>
                  <a:pt x="139" y="527"/>
                </a:lnTo>
                <a:lnTo>
                  <a:pt x="136" y="527"/>
                </a:lnTo>
                <a:lnTo>
                  <a:pt x="88" y="580"/>
                </a:lnTo>
                <a:lnTo>
                  <a:pt x="81" y="605"/>
                </a:lnTo>
                <a:lnTo>
                  <a:pt x="81" y="610"/>
                </a:lnTo>
                <a:lnTo>
                  <a:pt x="84" y="615"/>
                </a:lnTo>
                <a:lnTo>
                  <a:pt x="90" y="619"/>
                </a:lnTo>
                <a:lnTo>
                  <a:pt x="97" y="618"/>
                </a:lnTo>
                <a:lnTo>
                  <a:pt x="104" y="620"/>
                </a:lnTo>
                <a:lnTo>
                  <a:pt x="115" y="620"/>
                </a:lnTo>
                <a:lnTo>
                  <a:pt x="117" y="621"/>
                </a:lnTo>
                <a:lnTo>
                  <a:pt x="121" y="627"/>
                </a:lnTo>
                <a:lnTo>
                  <a:pt x="122" y="629"/>
                </a:lnTo>
                <a:lnTo>
                  <a:pt x="116" y="654"/>
                </a:lnTo>
                <a:lnTo>
                  <a:pt x="116" y="660"/>
                </a:lnTo>
                <a:lnTo>
                  <a:pt x="117" y="663"/>
                </a:lnTo>
                <a:lnTo>
                  <a:pt x="127" y="676"/>
                </a:lnTo>
                <a:lnTo>
                  <a:pt x="131" y="677"/>
                </a:lnTo>
                <a:lnTo>
                  <a:pt x="140" y="674"/>
                </a:lnTo>
                <a:lnTo>
                  <a:pt x="144" y="675"/>
                </a:lnTo>
                <a:lnTo>
                  <a:pt x="145" y="677"/>
                </a:lnTo>
                <a:lnTo>
                  <a:pt x="146" y="698"/>
                </a:lnTo>
                <a:lnTo>
                  <a:pt x="151" y="705"/>
                </a:lnTo>
                <a:lnTo>
                  <a:pt x="154" y="713"/>
                </a:lnTo>
                <a:lnTo>
                  <a:pt x="164" y="724"/>
                </a:lnTo>
                <a:lnTo>
                  <a:pt x="165" y="727"/>
                </a:lnTo>
                <a:lnTo>
                  <a:pt x="169" y="731"/>
                </a:lnTo>
                <a:lnTo>
                  <a:pt x="170" y="735"/>
                </a:lnTo>
                <a:lnTo>
                  <a:pt x="165" y="737"/>
                </a:lnTo>
                <a:lnTo>
                  <a:pt x="164" y="740"/>
                </a:lnTo>
                <a:lnTo>
                  <a:pt x="165" y="750"/>
                </a:lnTo>
                <a:lnTo>
                  <a:pt x="164" y="752"/>
                </a:lnTo>
                <a:lnTo>
                  <a:pt x="170" y="754"/>
                </a:lnTo>
                <a:lnTo>
                  <a:pt x="172" y="757"/>
                </a:lnTo>
                <a:lnTo>
                  <a:pt x="164" y="757"/>
                </a:lnTo>
                <a:lnTo>
                  <a:pt x="159" y="760"/>
                </a:lnTo>
                <a:lnTo>
                  <a:pt x="158" y="764"/>
                </a:lnTo>
                <a:lnTo>
                  <a:pt x="155" y="765"/>
                </a:lnTo>
                <a:lnTo>
                  <a:pt x="145" y="764"/>
                </a:lnTo>
                <a:lnTo>
                  <a:pt x="142" y="762"/>
                </a:lnTo>
                <a:lnTo>
                  <a:pt x="142" y="760"/>
                </a:lnTo>
                <a:lnTo>
                  <a:pt x="142" y="755"/>
                </a:lnTo>
                <a:lnTo>
                  <a:pt x="142" y="754"/>
                </a:lnTo>
                <a:lnTo>
                  <a:pt x="136" y="752"/>
                </a:lnTo>
                <a:lnTo>
                  <a:pt x="118" y="759"/>
                </a:lnTo>
                <a:lnTo>
                  <a:pt x="115" y="766"/>
                </a:lnTo>
                <a:lnTo>
                  <a:pt x="112" y="769"/>
                </a:lnTo>
                <a:lnTo>
                  <a:pt x="94" y="768"/>
                </a:lnTo>
                <a:lnTo>
                  <a:pt x="87" y="760"/>
                </a:lnTo>
                <a:lnTo>
                  <a:pt x="80" y="764"/>
                </a:lnTo>
                <a:lnTo>
                  <a:pt x="76" y="761"/>
                </a:lnTo>
                <a:lnTo>
                  <a:pt x="54" y="762"/>
                </a:lnTo>
                <a:lnTo>
                  <a:pt x="50" y="760"/>
                </a:lnTo>
                <a:lnTo>
                  <a:pt x="48" y="762"/>
                </a:lnTo>
                <a:lnTo>
                  <a:pt x="47" y="762"/>
                </a:lnTo>
                <a:lnTo>
                  <a:pt x="45" y="757"/>
                </a:lnTo>
                <a:lnTo>
                  <a:pt x="42" y="757"/>
                </a:lnTo>
                <a:lnTo>
                  <a:pt x="41" y="761"/>
                </a:lnTo>
                <a:lnTo>
                  <a:pt x="41" y="779"/>
                </a:lnTo>
                <a:lnTo>
                  <a:pt x="21" y="779"/>
                </a:lnTo>
                <a:lnTo>
                  <a:pt x="17" y="780"/>
                </a:lnTo>
                <a:lnTo>
                  <a:pt x="12" y="779"/>
                </a:lnTo>
                <a:lnTo>
                  <a:pt x="10" y="785"/>
                </a:lnTo>
                <a:lnTo>
                  <a:pt x="8" y="785"/>
                </a:lnTo>
                <a:lnTo>
                  <a:pt x="5" y="790"/>
                </a:lnTo>
                <a:lnTo>
                  <a:pt x="0" y="794"/>
                </a:lnTo>
                <a:lnTo>
                  <a:pt x="3" y="804"/>
                </a:lnTo>
                <a:lnTo>
                  <a:pt x="10" y="806"/>
                </a:lnTo>
                <a:lnTo>
                  <a:pt x="38" y="844"/>
                </a:lnTo>
                <a:lnTo>
                  <a:pt x="48" y="849"/>
                </a:lnTo>
                <a:lnTo>
                  <a:pt x="92" y="850"/>
                </a:lnTo>
                <a:lnTo>
                  <a:pt x="117" y="841"/>
                </a:lnTo>
                <a:lnTo>
                  <a:pt x="121" y="834"/>
                </a:lnTo>
                <a:lnTo>
                  <a:pt x="125" y="831"/>
                </a:lnTo>
                <a:lnTo>
                  <a:pt x="128" y="837"/>
                </a:lnTo>
                <a:lnTo>
                  <a:pt x="121" y="859"/>
                </a:lnTo>
                <a:lnTo>
                  <a:pt x="99" y="875"/>
                </a:lnTo>
                <a:lnTo>
                  <a:pt x="61" y="882"/>
                </a:lnTo>
                <a:lnTo>
                  <a:pt x="52" y="875"/>
                </a:lnTo>
                <a:lnTo>
                  <a:pt x="48" y="881"/>
                </a:lnTo>
                <a:lnTo>
                  <a:pt x="51" y="896"/>
                </a:lnTo>
                <a:lnTo>
                  <a:pt x="128" y="972"/>
                </a:lnTo>
                <a:lnTo>
                  <a:pt x="160" y="975"/>
                </a:lnTo>
                <a:lnTo>
                  <a:pt x="178" y="971"/>
                </a:lnTo>
                <a:lnTo>
                  <a:pt x="188" y="963"/>
                </a:lnTo>
                <a:lnTo>
                  <a:pt x="196" y="963"/>
                </a:lnTo>
                <a:lnTo>
                  <a:pt x="212" y="952"/>
                </a:lnTo>
                <a:lnTo>
                  <a:pt x="224" y="933"/>
                </a:lnTo>
                <a:lnTo>
                  <a:pt x="230" y="877"/>
                </a:lnTo>
                <a:lnTo>
                  <a:pt x="233" y="881"/>
                </a:lnTo>
                <a:lnTo>
                  <a:pt x="236" y="882"/>
                </a:lnTo>
                <a:lnTo>
                  <a:pt x="266" y="883"/>
                </a:lnTo>
                <a:lnTo>
                  <a:pt x="267" y="884"/>
                </a:lnTo>
                <a:lnTo>
                  <a:pt x="261" y="891"/>
                </a:lnTo>
                <a:lnTo>
                  <a:pt x="250" y="891"/>
                </a:lnTo>
                <a:lnTo>
                  <a:pt x="245" y="905"/>
                </a:lnTo>
                <a:lnTo>
                  <a:pt x="249" y="906"/>
                </a:lnTo>
                <a:lnTo>
                  <a:pt x="247" y="917"/>
                </a:lnTo>
                <a:lnTo>
                  <a:pt x="249" y="920"/>
                </a:lnTo>
                <a:lnTo>
                  <a:pt x="255" y="924"/>
                </a:lnTo>
                <a:lnTo>
                  <a:pt x="250" y="938"/>
                </a:lnTo>
                <a:lnTo>
                  <a:pt x="250" y="952"/>
                </a:lnTo>
                <a:lnTo>
                  <a:pt x="254" y="952"/>
                </a:lnTo>
                <a:lnTo>
                  <a:pt x="255" y="956"/>
                </a:lnTo>
                <a:lnTo>
                  <a:pt x="263" y="1000"/>
                </a:lnTo>
                <a:lnTo>
                  <a:pt x="254" y="1028"/>
                </a:lnTo>
                <a:lnTo>
                  <a:pt x="258" y="1057"/>
                </a:lnTo>
                <a:lnTo>
                  <a:pt x="261" y="1061"/>
                </a:lnTo>
                <a:lnTo>
                  <a:pt x="261" y="1079"/>
                </a:lnTo>
                <a:lnTo>
                  <a:pt x="264" y="1075"/>
                </a:lnTo>
                <a:lnTo>
                  <a:pt x="268" y="1072"/>
                </a:lnTo>
                <a:lnTo>
                  <a:pt x="269" y="1076"/>
                </a:lnTo>
                <a:lnTo>
                  <a:pt x="271" y="1083"/>
                </a:lnTo>
                <a:lnTo>
                  <a:pt x="268" y="1086"/>
                </a:lnTo>
                <a:lnTo>
                  <a:pt x="264" y="1116"/>
                </a:lnTo>
                <a:lnTo>
                  <a:pt x="271" y="1124"/>
                </a:lnTo>
                <a:lnTo>
                  <a:pt x="269" y="1128"/>
                </a:lnTo>
                <a:lnTo>
                  <a:pt x="272" y="1146"/>
                </a:lnTo>
                <a:lnTo>
                  <a:pt x="273" y="1146"/>
                </a:lnTo>
                <a:lnTo>
                  <a:pt x="297" y="1248"/>
                </a:lnTo>
                <a:lnTo>
                  <a:pt x="301" y="1249"/>
                </a:lnTo>
                <a:lnTo>
                  <a:pt x="304" y="1260"/>
                </a:lnTo>
                <a:lnTo>
                  <a:pt x="313" y="127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26" name="Freeform 255"/>
          <p:cNvSpPr>
            <a:spLocks/>
          </p:cNvSpPr>
          <p:nvPr/>
        </p:nvSpPr>
        <p:spPr bwMode="auto">
          <a:xfrm>
            <a:off x="6818313" y="3706813"/>
            <a:ext cx="161925" cy="338137"/>
          </a:xfrm>
          <a:custGeom>
            <a:avLst/>
            <a:gdLst>
              <a:gd name="T0" fmla="*/ 2147483647 w 408"/>
              <a:gd name="T1" fmla="*/ 2147483647 h 854"/>
              <a:gd name="T2" fmla="*/ 2147483647 w 408"/>
              <a:gd name="T3" fmla="*/ 2147483647 h 854"/>
              <a:gd name="T4" fmla="*/ 2147483647 w 408"/>
              <a:gd name="T5" fmla="*/ 2147483647 h 854"/>
              <a:gd name="T6" fmla="*/ 2147483647 w 408"/>
              <a:gd name="T7" fmla="*/ 2147483647 h 854"/>
              <a:gd name="T8" fmla="*/ 2147483647 w 408"/>
              <a:gd name="T9" fmla="*/ 2147483647 h 854"/>
              <a:gd name="T10" fmla="*/ 2147483647 w 408"/>
              <a:gd name="T11" fmla="*/ 2147483647 h 854"/>
              <a:gd name="T12" fmla="*/ 2147483647 w 408"/>
              <a:gd name="T13" fmla="*/ 2147483647 h 854"/>
              <a:gd name="T14" fmla="*/ 2147483647 w 408"/>
              <a:gd name="T15" fmla="*/ 2147483647 h 854"/>
              <a:gd name="T16" fmla="*/ 2147483647 w 408"/>
              <a:gd name="T17" fmla="*/ 2147483647 h 854"/>
              <a:gd name="T18" fmla="*/ 2147483647 w 408"/>
              <a:gd name="T19" fmla="*/ 2147483647 h 854"/>
              <a:gd name="T20" fmla="*/ 2147483647 w 408"/>
              <a:gd name="T21" fmla="*/ 2147483647 h 854"/>
              <a:gd name="T22" fmla="*/ 2147483647 w 408"/>
              <a:gd name="T23" fmla="*/ 2147483647 h 854"/>
              <a:gd name="T24" fmla="*/ 2147483647 w 408"/>
              <a:gd name="T25" fmla="*/ 2147483647 h 854"/>
              <a:gd name="T26" fmla="*/ 2147483647 w 408"/>
              <a:gd name="T27" fmla="*/ 2147483647 h 854"/>
              <a:gd name="T28" fmla="*/ 2147483647 w 408"/>
              <a:gd name="T29" fmla="*/ 2147483647 h 854"/>
              <a:gd name="T30" fmla="*/ 2147483647 w 408"/>
              <a:gd name="T31" fmla="*/ 2147483647 h 854"/>
              <a:gd name="T32" fmla="*/ 2147483647 w 408"/>
              <a:gd name="T33" fmla="*/ 2147483647 h 854"/>
              <a:gd name="T34" fmla="*/ 2147483647 w 408"/>
              <a:gd name="T35" fmla="*/ 2147483647 h 854"/>
              <a:gd name="T36" fmla="*/ 2147483647 w 408"/>
              <a:gd name="T37" fmla="*/ 2147483647 h 854"/>
              <a:gd name="T38" fmla="*/ 2147483647 w 408"/>
              <a:gd name="T39" fmla="*/ 2147483647 h 854"/>
              <a:gd name="T40" fmla="*/ 2147483647 w 408"/>
              <a:gd name="T41" fmla="*/ 2147483647 h 854"/>
              <a:gd name="T42" fmla="*/ 2147483647 w 408"/>
              <a:gd name="T43" fmla="*/ 0 h 854"/>
              <a:gd name="T44" fmla="*/ 2147483647 w 408"/>
              <a:gd name="T45" fmla="*/ 2147483647 h 854"/>
              <a:gd name="T46" fmla="*/ 2147483647 w 408"/>
              <a:gd name="T47" fmla="*/ 2147483647 h 854"/>
              <a:gd name="T48" fmla="*/ 2147483647 w 408"/>
              <a:gd name="T49" fmla="*/ 2147483647 h 854"/>
              <a:gd name="T50" fmla="*/ 2147483647 w 408"/>
              <a:gd name="T51" fmla="*/ 2147483647 h 854"/>
              <a:gd name="T52" fmla="*/ 2147483647 w 408"/>
              <a:gd name="T53" fmla="*/ 2147483647 h 854"/>
              <a:gd name="T54" fmla="*/ 2147483647 w 408"/>
              <a:gd name="T55" fmla="*/ 2147483647 h 854"/>
              <a:gd name="T56" fmla="*/ 2147483647 w 408"/>
              <a:gd name="T57" fmla="*/ 2147483647 h 854"/>
              <a:gd name="T58" fmla="*/ 2147483647 w 408"/>
              <a:gd name="T59" fmla="*/ 2147483647 h 854"/>
              <a:gd name="T60" fmla="*/ 2147483647 w 408"/>
              <a:gd name="T61" fmla="*/ 2147483647 h 854"/>
              <a:gd name="T62" fmla="*/ 2147483647 w 408"/>
              <a:gd name="T63" fmla="*/ 2147483647 h 854"/>
              <a:gd name="T64" fmla="*/ 2147483647 w 408"/>
              <a:gd name="T65" fmla="*/ 2147483647 h 854"/>
              <a:gd name="T66" fmla="*/ 2147483647 w 408"/>
              <a:gd name="T67" fmla="*/ 2147483647 h 854"/>
              <a:gd name="T68" fmla="*/ 2147483647 w 408"/>
              <a:gd name="T69" fmla="*/ 2147483647 h 854"/>
              <a:gd name="T70" fmla="*/ 2147483647 w 408"/>
              <a:gd name="T71" fmla="*/ 2147483647 h 854"/>
              <a:gd name="T72" fmla="*/ 2147483647 w 408"/>
              <a:gd name="T73" fmla="*/ 2147483647 h 854"/>
              <a:gd name="T74" fmla="*/ 2147483647 w 408"/>
              <a:gd name="T75" fmla="*/ 2147483647 h 854"/>
              <a:gd name="T76" fmla="*/ 2147483647 w 408"/>
              <a:gd name="T77" fmla="*/ 2147483647 h 854"/>
              <a:gd name="T78" fmla="*/ 2147483647 w 408"/>
              <a:gd name="T79" fmla="*/ 2147483647 h 854"/>
              <a:gd name="T80" fmla="*/ 2147483647 w 408"/>
              <a:gd name="T81" fmla="*/ 2147483647 h 854"/>
              <a:gd name="T82" fmla="*/ 2147483647 w 408"/>
              <a:gd name="T83" fmla="*/ 2147483647 h 854"/>
              <a:gd name="T84" fmla="*/ 2147483647 w 408"/>
              <a:gd name="T85" fmla="*/ 2147483647 h 854"/>
              <a:gd name="T86" fmla="*/ 2147483647 w 408"/>
              <a:gd name="T87" fmla="*/ 2147483647 h 854"/>
              <a:gd name="T88" fmla="*/ 2147483647 w 408"/>
              <a:gd name="T89" fmla="*/ 2147483647 h 854"/>
              <a:gd name="T90" fmla="*/ 2147483647 w 408"/>
              <a:gd name="T91" fmla="*/ 2147483647 h 854"/>
              <a:gd name="T92" fmla="*/ 2147483647 w 408"/>
              <a:gd name="T93" fmla="*/ 2147483647 h 854"/>
              <a:gd name="T94" fmla="*/ 2147483647 w 408"/>
              <a:gd name="T95" fmla="*/ 2147483647 h 854"/>
              <a:gd name="T96" fmla="*/ 2147483647 w 408"/>
              <a:gd name="T97" fmla="*/ 2147483647 h 854"/>
              <a:gd name="T98" fmla="*/ 2147483647 w 408"/>
              <a:gd name="T99" fmla="*/ 2147483647 h 85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08"/>
              <a:gd name="T151" fmla="*/ 0 h 854"/>
              <a:gd name="T152" fmla="*/ 408 w 408"/>
              <a:gd name="T153" fmla="*/ 854 h 85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08" h="854">
                <a:moveTo>
                  <a:pt x="235" y="794"/>
                </a:moveTo>
                <a:lnTo>
                  <a:pt x="246" y="798"/>
                </a:lnTo>
                <a:lnTo>
                  <a:pt x="249" y="789"/>
                </a:lnTo>
                <a:lnTo>
                  <a:pt x="244" y="779"/>
                </a:lnTo>
                <a:lnTo>
                  <a:pt x="247" y="774"/>
                </a:lnTo>
                <a:lnTo>
                  <a:pt x="253" y="775"/>
                </a:lnTo>
                <a:lnTo>
                  <a:pt x="254" y="769"/>
                </a:lnTo>
                <a:lnTo>
                  <a:pt x="258" y="770"/>
                </a:lnTo>
                <a:lnTo>
                  <a:pt x="257" y="761"/>
                </a:lnTo>
                <a:lnTo>
                  <a:pt x="261" y="757"/>
                </a:lnTo>
                <a:lnTo>
                  <a:pt x="263" y="751"/>
                </a:lnTo>
                <a:lnTo>
                  <a:pt x="279" y="747"/>
                </a:lnTo>
                <a:lnTo>
                  <a:pt x="285" y="751"/>
                </a:lnTo>
                <a:lnTo>
                  <a:pt x="293" y="751"/>
                </a:lnTo>
                <a:lnTo>
                  <a:pt x="332" y="732"/>
                </a:lnTo>
                <a:lnTo>
                  <a:pt x="340" y="721"/>
                </a:lnTo>
                <a:lnTo>
                  <a:pt x="371" y="707"/>
                </a:lnTo>
                <a:lnTo>
                  <a:pt x="379" y="699"/>
                </a:lnTo>
                <a:lnTo>
                  <a:pt x="388" y="699"/>
                </a:lnTo>
                <a:lnTo>
                  <a:pt x="392" y="683"/>
                </a:lnTo>
                <a:lnTo>
                  <a:pt x="398" y="677"/>
                </a:lnTo>
                <a:lnTo>
                  <a:pt x="398" y="671"/>
                </a:lnTo>
                <a:lnTo>
                  <a:pt x="395" y="667"/>
                </a:lnTo>
                <a:lnTo>
                  <a:pt x="397" y="665"/>
                </a:lnTo>
                <a:lnTo>
                  <a:pt x="399" y="665"/>
                </a:lnTo>
                <a:lnTo>
                  <a:pt x="395" y="637"/>
                </a:lnTo>
                <a:lnTo>
                  <a:pt x="397" y="633"/>
                </a:lnTo>
                <a:lnTo>
                  <a:pt x="401" y="636"/>
                </a:lnTo>
                <a:lnTo>
                  <a:pt x="399" y="624"/>
                </a:lnTo>
                <a:lnTo>
                  <a:pt x="403" y="619"/>
                </a:lnTo>
                <a:lnTo>
                  <a:pt x="408" y="620"/>
                </a:lnTo>
                <a:lnTo>
                  <a:pt x="408" y="623"/>
                </a:lnTo>
                <a:lnTo>
                  <a:pt x="406" y="603"/>
                </a:lnTo>
                <a:lnTo>
                  <a:pt x="402" y="600"/>
                </a:lnTo>
                <a:lnTo>
                  <a:pt x="378" y="468"/>
                </a:lnTo>
                <a:lnTo>
                  <a:pt x="348" y="435"/>
                </a:lnTo>
                <a:lnTo>
                  <a:pt x="346" y="421"/>
                </a:lnTo>
                <a:lnTo>
                  <a:pt x="346" y="425"/>
                </a:lnTo>
                <a:lnTo>
                  <a:pt x="340" y="425"/>
                </a:lnTo>
                <a:lnTo>
                  <a:pt x="338" y="420"/>
                </a:lnTo>
                <a:lnTo>
                  <a:pt x="333" y="412"/>
                </a:lnTo>
                <a:lnTo>
                  <a:pt x="315" y="408"/>
                </a:lnTo>
                <a:lnTo>
                  <a:pt x="243" y="333"/>
                </a:lnTo>
                <a:lnTo>
                  <a:pt x="235" y="305"/>
                </a:lnTo>
                <a:lnTo>
                  <a:pt x="204" y="277"/>
                </a:lnTo>
                <a:lnTo>
                  <a:pt x="199" y="265"/>
                </a:lnTo>
                <a:lnTo>
                  <a:pt x="218" y="200"/>
                </a:lnTo>
                <a:lnTo>
                  <a:pt x="251" y="171"/>
                </a:lnTo>
                <a:lnTo>
                  <a:pt x="254" y="155"/>
                </a:lnTo>
                <a:lnTo>
                  <a:pt x="266" y="143"/>
                </a:lnTo>
                <a:lnTo>
                  <a:pt x="295" y="128"/>
                </a:lnTo>
                <a:lnTo>
                  <a:pt x="296" y="119"/>
                </a:lnTo>
                <a:lnTo>
                  <a:pt x="317" y="107"/>
                </a:lnTo>
                <a:lnTo>
                  <a:pt x="324" y="111"/>
                </a:lnTo>
                <a:lnTo>
                  <a:pt x="328" y="108"/>
                </a:lnTo>
                <a:lnTo>
                  <a:pt x="328" y="105"/>
                </a:lnTo>
                <a:lnTo>
                  <a:pt x="322" y="100"/>
                </a:lnTo>
                <a:lnTo>
                  <a:pt x="291" y="98"/>
                </a:lnTo>
                <a:lnTo>
                  <a:pt x="287" y="93"/>
                </a:lnTo>
                <a:lnTo>
                  <a:pt x="263" y="79"/>
                </a:lnTo>
                <a:lnTo>
                  <a:pt x="254" y="67"/>
                </a:lnTo>
                <a:lnTo>
                  <a:pt x="251" y="51"/>
                </a:lnTo>
                <a:lnTo>
                  <a:pt x="257" y="35"/>
                </a:lnTo>
                <a:lnTo>
                  <a:pt x="251" y="26"/>
                </a:lnTo>
                <a:lnTo>
                  <a:pt x="218" y="22"/>
                </a:lnTo>
                <a:lnTo>
                  <a:pt x="174" y="0"/>
                </a:lnTo>
                <a:lnTo>
                  <a:pt x="167" y="0"/>
                </a:lnTo>
                <a:lnTo>
                  <a:pt x="147" y="20"/>
                </a:lnTo>
                <a:lnTo>
                  <a:pt x="125" y="28"/>
                </a:lnTo>
                <a:lnTo>
                  <a:pt x="116" y="26"/>
                </a:lnTo>
                <a:lnTo>
                  <a:pt x="107" y="35"/>
                </a:lnTo>
                <a:lnTo>
                  <a:pt x="98" y="39"/>
                </a:lnTo>
                <a:lnTo>
                  <a:pt x="94" y="32"/>
                </a:lnTo>
                <a:lnTo>
                  <a:pt x="80" y="36"/>
                </a:lnTo>
                <a:lnTo>
                  <a:pt x="74" y="31"/>
                </a:lnTo>
                <a:lnTo>
                  <a:pt x="68" y="32"/>
                </a:lnTo>
                <a:lnTo>
                  <a:pt x="53" y="42"/>
                </a:lnTo>
                <a:lnTo>
                  <a:pt x="46" y="41"/>
                </a:lnTo>
                <a:lnTo>
                  <a:pt x="39" y="35"/>
                </a:lnTo>
                <a:lnTo>
                  <a:pt x="25" y="31"/>
                </a:lnTo>
                <a:lnTo>
                  <a:pt x="22" y="28"/>
                </a:lnTo>
                <a:lnTo>
                  <a:pt x="18" y="31"/>
                </a:lnTo>
                <a:lnTo>
                  <a:pt x="8" y="45"/>
                </a:lnTo>
                <a:lnTo>
                  <a:pt x="8" y="49"/>
                </a:lnTo>
                <a:lnTo>
                  <a:pt x="0" y="45"/>
                </a:lnTo>
                <a:lnTo>
                  <a:pt x="46" y="102"/>
                </a:lnTo>
                <a:lnTo>
                  <a:pt x="44" y="115"/>
                </a:lnTo>
                <a:lnTo>
                  <a:pt x="45" y="122"/>
                </a:lnTo>
                <a:lnTo>
                  <a:pt x="60" y="139"/>
                </a:lnTo>
                <a:lnTo>
                  <a:pt x="80" y="143"/>
                </a:lnTo>
                <a:lnTo>
                  <a:pt x="101" y="138"/>
                </a:lnTo>
                <a:lnTo>
                  <a:pt x="116" y="139"/>
                </a:lnTo>
                <a:lnTo>
                  <a:pt x="133" y="159"/>
                </a:lnTo>
                <a:lnTo>
                  <a:pt x="134" y="167"/>
                </a:lnTo>
                <a:lnTo>
                  <a:pt x="143" y="173"/>
                </a:lnTo>
                <a:lnTo>
                  <a:pt x="147" y="182"/>
                </a:lnTo>
                <a:lnTo>
                  <a:pt x="152" y="188"/>
                </a:lnTo>
                <a:lnTo>
                  <a:pt x="150" y="197"/>
                </a:lnTo>
                <a:lnTo>
                  <a:pt x="135" y="213"/>
                </a:lnTo>
                <a:lnTo>
                  <a:pt x="117" y="211"/>
                </a:lnTo>
                <a:lnTo>
                  <a:pt x="110" y="213"/>
                </a:lnTo>
                <a:lnTo>
                  <a:pt x="106" y="219"/>
                </a:lnTo>
                <a:lnTo>
                  <a:pt x="103" y="228"/>
                </a:lnTo>
                <a:lnTo>
                  <a:pt x="103" y="234"/>
                </a:lnTo>
                <a:lnTo>
                  <a:pt x="167" y="274"/>
                </a:lnTo>
                <a:lnTo>
                  <a:pt x="171" y="288"/>
                </a:lnTo>
                <a:lnTo>
                  <a:pt x="193" y="309"/>
                </a:lnTo>
                <a:lnTo>
                  <a:pt x="197" y="319"/>
                </a:lnTo>
                <a:lnTo>
                  <a:pt x="215" y="340"/>
                </a:lnTo>
                <a:lnTo>
                  <a:pt x="221" y="341"/>
                </a:lnTo>
                <a:lnTo>
                  <a:pt x="238" y="354"/>
                </a:lnTo>
                <a:lnTo>
                  <a:pt x="247" y="380"/>
                </a:lnTo>
                <a:lnTo>
                  <a:pt x="246" y="382"/>
                </a:lnTo>
                <a:lnTo>
                  <a:pt x="247" y="383"/>
                </a:lnTo>
                <a:lnTo>
                  <a:pt x="251" y="395"/>
                </a:lnTo>
                <a:lnTo>
                  <a:pt x="261" y="395"/>
                </a:lnTo>
                <a:lnTo>
                  <a:pt x="282" y="415"/>
                </a:lnTo>
                <a:lnTo>
                  <a:pt x="300" y="462"/>
                </a:lnTo>
                <a:lnTo>
                  <a:pt x="301" y="558"/>
                </a:lnTo>
                <a:lnTo>
                  <a:pt x="309" y="573"/>
                </a:lnTo>
                <a:lnTo>
                  <a:pt x="305" y="637"/>
                </a:lnTo>
                <a:lnTo>
                  <a:pt x="299" y="644"/>
                </a:lnTo>
                <a:lnTo>
                  <a:pt x="290" y="642"/>
                </a:lnTo>
                <a:lnTo>
                  <a:pt x="272" y="656"/>
                </a:lnTo>
                <a:lnTo>
                  <a:pt x="265" y="656"/>
                </a:lnTo>
                <a:lnTo>
                  <a:pt x="246" y="663"/>
                </a:lnTo>
                <a:lnTo>
                  <a:pt x="244" y="674"/>
                </a:lnTo>
                <a:lnTo>
                  <a:pt x="215" y="679"/>
                </a:lnTo>
                <a:lnTo>
                  <a:pt x="213" y="694"/>
                </a:lnTo>
                <a:lnTo>
                  <a:pt x="215" y="710"/>
                </a:lnTo>
                <a:lnTo>
                  <a:pt x="201" y="716"/>
                </a:lnTo>
                <a:lnTo>
                  <a:pt x="188" y="724"/>
                </a:lnTo>
                <a:lnTo>
                  <a:pt x="178" y="728"/>
                </a:lnTo>
                <a:lnTo>
                  <a:pt x="171" y="724"/>
                </a:lnTo>
                <a:lnTo>
                  <a:pt x="164" y="724"/>
                </a:lnTo>
                <a:lnTo>
                  <a:pt x="162" y="735"/>
                </a:lnTo>
                <a:lnTo>
                  <a:pt x="158" y="740"/>
                </a:lnTo>
                <a:lnTo>
                  <a:pt x="134" y="747"/>
                </a:lnTo>
                <a:lnTo>
                  <a:pt x="141" y="760"/>
                </a:lnTo>
                <a:lnTo>
                  <a:pt x="159" y="766"/>
                </a:lnTo>
                <a:lnTo>
                  <a:pt x="167" y="773"/>
                </a:lnTo>
                <a:lnTo>
                  <a:pt x="155" y="792"/>
                </a:lnTo>
                <a:lnTo>
                  <a:pt x="154" y="820"/>
                </a:lnTo>
                <a:lnTo>
                  <a:pt x="162" y="845"/>
                </a:lnTo>
                <a:lnTo>
                  <a:pt x="155" y="849"/>
                </a:lnTo>
                <a:lnTo>
                  <a:pt x="158" y="854"/>
                </a:lnTo>
                <a:lnTo>
                  <a:pt x="167" y="854"/>
                </a:lnTo>
                <a:lnTo>
                  <a:pt x="202" y="820"/>
                </a:lnTo>
                <a:lnTo>
                  <a:pt x="224" y="811"/>
                </a:lnTo>
                <a:lnTo>
                  <a:pt x="228" y="807"/>
                </a:lnTo>
                <a:lnTo>
                  <a:pt x="227" y="799"/>
                </a:lnTo>
                <a:lnTo>
                  <a:pt x="235" y="79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27" name="Freeform 256"/>
          <p:cNvSpPr>
            <a:spLocks/>
          </p:cNvSpPr>
          <p:nvPr/>
        </p:nvSpPr>
        <p:spPr bwMode="auto">
          <a:xfrm>
            <a:off x="6818313" y="3706813"/>
            <a:ext cx="161925" cy="338137"/>
          </a:xfrm>
          <a:custGeom>
            <a:avLst/>
            <a:gdLst>
              <a:gd name="T0" fmla="*/ 2147483647 w 408"/>
              <a:gd name="T1" fmla="*/ 2147483647 h 854"/>
              <a:gd name="T2" fmla="*/ 2147483647 w 408"/>
              <a:gd name="T3" fmla="*/ 2147483647 h 854"/>
              <a:gd name="T4" fmla="*/ 2147483647 w 408"/>
              <a:gd name="T5" fmla="*/ 2147483647 h 854"/>
              <a:gd name="T6" fmla="*/ 2147483647 w 408"/>
              <a:gd name="T7" fmla="*/ 2147483647 h 854"/>
              <a:gd name="T8" fmla="*/ 2147483647 w 408"/>
              <a:gd name="T9" fmla="*/ 2147483647 h 854"/>
              <a:gd name="T10" fmla="*/ 2147483647 w 408"/>
              <a:gd name="T11" fmla="*/ 2147483647 h 854"/>
              <a:gd name="T12" fmla="*/ 2147483647 w 408"/>
              <a:gd name="T13" fmla="*/ 2147483647 h 854"/>
              <a:gd name="T14" fmla="*/ 2147483647 w 408"/>
              <a:gd name="T15" fmla="*/ 2147483647 h 854"/>
              <a:gd name="T16" fmla="*/ 2147483647 w 408"/>
              <a:gd name="T17" fmla="*/ 2147483647 h 854"/>
              <a:gd name="T18" fmla="*/ 2147483647 w 408"/>
              <a:gd name="T19" fmla="*/ 2147483647 h 854"/>
              <a:gd name="T20" fmla="*/ 2147483647 w 408"/>
              <a:gd name="T21" fmla="*/ 2147483647 h 854"/>
              <a:gd name="T22" fmla="*/ 2147483647 w 408"/>
              <a:gd name="T23" fmla="*/ 2147483647 h 854"/>
              <a:gd name="T24" fmla="*/ 2147483647 w 408"/>
              <a:gd name="T25" fmla="*/ 2147483647 h 854"/>
              <a:gd name="T26" fmla="*/ 2147483647 w 408"/>
              <a:gd name="T27" fmla="*/ 2147483647 h 854"/>
              <a:gd name="T28" fmla="*/ 2147483647 w 408"/>
              <a:gd name="T29" fmla="*/ 2147483647 h 854"/>
              <a:gd name="T30" fmla="*/ 2147483647 w 408"/>
              <a:gd name="T31" fmla="*/ 2147483647 h 854"/>
              <a:gd name="T32" fmla="*/ 2147483647 w 408"/>
              <a:gd name="T33" fmla="*/ 2147483647 h 854"/>
              <a:gd name="T34" fmla="*/ 2147483647 w 408"/>
              <a:gd name="T35" fmla="*/ 2147483647 h 854"/>
              <a:gd name="T36" fmla="*/ 2147483647 w 408"/>
              <a:gd name="T37" fmla="*/ 2147483647 h 854"/>
              <a:gd name="T38" fmla="*/ 2147483647 w 408"/>
              <a:gd name="T39" fmla="*/ 2147483647 h 854"/>
              <a:gd name="T40" fmla="*/ 2147483647 w 408"/>
              <a:gd name="T41" fmla="*/ 2147483647 h 854"/>
              <a:gd name="T42" fmla="*/ 2147483647 w 408"/>
              <a:gd name="T43" fmla="*/ 0 h 854"/>
              <a:gd name="T44" fmla="*/ 2147483647 w 408"/>
              <a:gd name="T45" fmla="*/ 2147483647 h 854"/>
              <a:gd name="T46" fmla="*/ 2147483647 w 408"/>
              <a:gd name="T47" fmla="*/ 2147483647 h 854"/>
              <a:gd name="T48" fmla="*/ 2147483647 w 408"/>
              <a:gd name="T49" fmla="*/ 2147483647 h 854"/>
              <a:gd name="T50" fmla="*/ 2147483647 w 408"/>
              <a:gd name="T51" fmla="*/ 2147483647 h 854"/>
              <a:gd name="T52" fmla="*/ 2147483647 w 408"/>
              <a:gd name="T53" fmla="*/ 2147483647 h 854"/>
              <a:gd name="T54" fmla="*/ 2147483647 w 408"/>
              <a:gd name="T55" fmla="*/ 2147483647 h 854"/>
              <a:gd name="T56" fmla="*/ 2147483647 w 408"/>
              <a:gd name="T57" fmla="*/ 2147483647 h 854"/>
              <a:gd name="T58" fmla="*/ 2147483647 w 408"/>
              <a:gd name="T59" fmla="*/ 2147483647 h 854"/>
              <a:gd name="T60" fmla="*/ 2147483647 w 408"/>
              <a:gd name="T61" fmla="*/ 2147483647 h 854"/>
              <a:gd name="T62" fmla="*/ 2147483647 w 408"/>
              <a:gd name="T63" fmla="*/ 2147483647 h 854"/>
              <a:gd name="T64" fmla="*/ 2147483647 w 408"/>
              <a:gd name="T65" fmla="*/ 2147483647 h 854"/>
              <a:gd name="T66" fmla="*/ 2147483647 w 408"/>
              <a:gd name="T67" fmla="*/ 2147483647 h 854"/>
              <a:gd name="T68" fmla="*/ 2147483647 w 408"/>
              <a:gd name="T69" fmla="*/ 2147483647 h 854"/>
              <a:gd name="T70" fmla="*/ 2147483647 w 408"/>
              <a:gd name="T71" fmla="*/ 2147483647 h 854"/>
              <a:gd name="T72" fmla="*/ 2147483647 w 408"/>
              <a:gd name="T73" fmla="*/ 2147483647 h 854"/>
              <a:gd name="T74" fmla="*/ 2147483647 w 408"/>
              <a:gd name="T75" fmla="*/ 2147483647 h 854"/>
              <a:gd name="T76" fmla="*/ 2147483647 w 408"/>
              <a:gd name="T77" fmla="*/ 2147483647 h 854"/>
              <a:gd name="T78" fmla="*/ 2147483647 w 408"/>
              <a:gd name="T79" fmla="*/ 2147483647 h 854"/>
              <a:gd name="T80" fmla="*/ 2147483647 w 408"/>
              <a:gd name="T81" fmla="*/ 2147483647 h 854"/>
              <a:gd name="T82" fmla="*/ 2147483647 w 408"/>
              <a:gd name="T83" fmla="*/ 2147483647 h 854"/>
              <a:gd name="T84" fmla="*/ 2147483647 w 408"/>
              <a:gd name="T85" fmla="*/ 2147483647 h 854"/>
              <a:gd name="T86" fmla="*/ 2147483647 w 408"/>
              <a:gd name="T87" fmla="*/ 2147483647 h 854"/>
              <a:gd name="T88" fmla="*/ 2147483647 w 408"/>
              <a:gd name="T89" fmla="*/ 2147483647 h 854"/>
              <a:gd name="T90" fmla="*/ 2147483647 w 408"/>
              <a:gd name="T91" fmla="*/ 2147483647 h 854"/>
              <a:gd name="T92" fmla="*/ 2147483647 w 408"/>
              <a:gd name="T93" fmla="*/ 2147483647 h 854"/>
              <a:gd name="T94" fmla="*/ 2147483647 w 408"/>
              <a:gd name="T95" fmla="*/ 2147483647 h 854"/>
              <a:gd name="T96" fmla="*/ 2147483647 w 408"/>
              <a:gd name="T97" fmla="*/ 2147483647 h 854"/>
              <a:gd name="T98" fmla="*/ 2147483647 w 408"/>
              <a:gd name="T99" fmla="*/ 2147483647 h 85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08"/>
              <a:gd name="T151" fmla="*/ 0 h 854"/>
              <a:gd name="T152" fmla="*/ 408 w 408"/>
              <a:gd name="T153" fmla="*/ 854 h 85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08" h="854">
                <a:moveTo>
                  <a:pt x="235" y="794"/>
                </a:moveTo>
                <a:lnTo>
                  <a:pt x="246" y="798"/>
                </a:lnTo>
                <a:lnTo>
                  <a:pt x="249" y="789"/>
                </a:lnTo>
                <a:lnTo>
                  <a:pt x="244" y="779"/>
                </a:lnTo>
                <a:lnTo>
                  <a:pt x="247" y="774"/>
                </a:lnTo>
                <a:lnTo>
                  <a:pt x="253" y="775"/>
                </a:lnTo>
                <a:lnTo>
                  <a:pt x="254" y="769"/>
                </a:lnTo>
                <a:lnTo>
                  <a:pt x="258" y="770"/>
                </a:lnTo>
                <a:lnTo>
                  <a:pt x="257" y="761"/>
                </a:lnTo>
                <a:lnTo>
                  <a:pt x="261" y="757"/>
                </a:lnTo>
                <a:lnTo>
                  <a:pt x="263" y="751"/>
                </a:lnTo>
                <a:lnTo>
                  <a:pt x="279" y="747"/>
                </a:lnTo>
                <a:lnTo>
                  <a:pt x="285" y="751"/>
                </a:lnTo>
                <a:lnTo>
                  <a:pt x="293" y="751"/>
                </a:lnTo>
                <a:lnTo>
                  <a:pt x="332" y="732"/>
                </a:lnTo>
                <a:lnTo>
                  <a:pt x="340" y="721"/>
                </a:lnTo>
                <a:lnTo>
                  <a:pt x="371" y="707"/>
                </a:lnTo>
                <a:lnTo>
                  <a:pt x="379" y="699"/>
                </a:lnTo>
                <a:lnTo>
                  <a:pt x="388" y="699"/>
                </a:lnTo>
                <a:lnTo>
                  <a:pt x="392" y="683"/>
                </a:lnTo>
                <a:lnTo>
                  <a:pt x="398" y="677"/>
                </a:lnTo>
                <a:lnTo>
                  <a:pt x="398" y="671"/>
                </a:lnTo>
                <a:lnTo>
                  <a:pt x="395" y="667"/>
                </a:lnTo>
                <a:lnTo>
                  <a:pt x="397" y="665"/>
                </a:lnTo>
                <a:lnTo>
                  <a:pt x="399" y="665"/>
                </a:lnTo>
                <a:lnTo>
                  <a:pt x="395" y="637"/>
                </a:lnTo>
                <a:lnTo>
                  <a:pt x="397" y="633"/>
                </a:lnTo>
                <a:lnTo>
                  <a:pt x="401" y="636"/>
                </a:lnTo>
                <a:lnTo>
                  <a:pt x="399" y="624"/>
                </a:lnTo>
                <a:lnTo>
                  <a:pt x="403" y="619"/>
                </a:lnTo>
                <a:lnTo>
                  <a:pt x="408" y="620"/>
                </a:lnTo>
                <a:lnTo>
                  <a:pt x="408" y="623"/>
                </a:lnTo>
                <a:lnTo>
                  <a:pt x="406" y="603"/>
                </a:lnTo>
                <a:lnTo>
                  <a:pt x="402" y="600"/>
                </a:lnTo>
                <a:lnTo>
                  <a:pt x="378" y="468"/>
                </a:lnTo>
                <a:lnTo>
                  <a:pt x="348" y="435"/>
                </a:lnTo>
                <a:lnTo>
                  <a:pt x="346" y="421"/>
                </a:lnTo>
                <a:lnTo>
                  <a:pt x="346" y="425"/>
                </a:lnTo>
                <a:lnTo>
                  <a:pt x="340" y="425"/>
                </a:lnTo>
                <a:lnTo>
                  <a:pt x="338" y="420"/>
                </a:lnTo>
                <a:lnTo>
                  <a:pt x="333" y="412"/>
                </a:lnTo>
                <a:lnTo>
                  <a:pt x="315" y="408"/>
                </a:lnTo>
                <a:lnTo>
                  <a:pt x="243" y="333"/>
                </a:lnTo>
                <a:lnTo>
                  <a:pt x="235" y="305"/>
                </a:lnTo>
                <a:lnTo>
                  <a:pt x="204" y="277"/>
                </a:lnTo>
                <a:lnTo>
                  <a:pt x="199" y="265"/>
                </a:lnTo>
                <a:lnTo>
                  <a:pt x="218" y="200"/>
                </a:lnTo>
                <a:lnTo>
                  <a:pt x="251" y="171"/>
                </a:lnTo>
                <a:lnTo>
                  <a:pt x="254" y="155"/>
                </a:lnTo>
                <a:lnTo>
                  <a:pt x="266" y="143"/>
                </a:lnTo>
                <a:lnTo>
                  <a:pt x="295" y="128"/>
                </a:lnTo>
                <a:lnTo>
                  <a:pt x="296" y="119"/>
                </a:lnTo>
                <a:lnTo>
                  <a:pt x="317" y="107"/>
                </a:lnTo>
                <a:lnTo>
                  <a:pt x="324" y="111"/>
                </a:lnTo>
                <a:lnTo>
                  <a:pt x="328" y="108"/>
                </a:lnTo>
                <a:lnTo>
                  <a:pt x="328" y="105"/>
                </a:lnTo>
                <a:lnTo>
                  <a:pt x="322" y="100"/>
                </a:lnTo>
                <a:lnTo>
                  <a:pt x="291" y="98"/>
                </a:lnTo>
                <a:lnTo>
                  <a:pt x="287" y="93"/>
                </a:lnTo>
                <a:lnTo>
                  <a:pt x="263" y="79"/>
                </a:lnTo>
                <a:lnTo>
                  <a:pt x="254" y="67"/>
                </a:lnTo>
                <a:lnTo>
                  <a:pt x="251" y="51"/>
                </a:lnTo>
                <a:lnTo>
                  <a:pt x="257" y="35"/>
                </a:lnTo>
                <a:lnTo>
                  <a:pt x="251" y="26"/>
                </a:lnTo>
                <a:lnTo>
                  <a:pt x="218" y="22"/>
                </a:lnTo>
                <a:lnTo>
                  <a:pt x="174" y="0"/>
                </a:lnTo>
                <a:lnTo>
                  <a:pt x="167" y="0"/>
                </a:lnTo>
                <a:lnTo>
                  <a:pt x="147" y="20"/>
                </a:lnTo>
                <a:lnTo>
                  <a:pt x="125" y="28"/>
                </a:lnTo>
                <a:lnTo>
                  <a:pt x="116" y="26"/>
                </a:lnTo>
                <a:lnTo>
                  <a:pt x="107" y="35"/>
                </a:lnTo>
                <a:lnTo>
                  <a:pt x="98" y="39"/>
                </a:lnTo>
                <a:lnTo>
                  <a:pt x="94" y="32"/>
                </a:lnTo>
                <a:lnTo>
                  <a:pt x="80" y="36"/>
                </a:lnTo>
                <a:lnTo>
                  <a:pt x="74" y="31"/>
                </a:lnTo>
                <a:lnTo>
                  <a:pt x="68" y="32"/>
                </a:lnTo>
                <a:lnTo>
                  <a:pt x="53" y="42"/>
                </a:lnTo>
                <a:lnTo>
                  <a:pt x="46" y="41"/>
                </a:lnTo>
                <a:lnTo>
                  <a:pt x="39" y="35"/>
                </a:lnTo>
                <a:lnTo>
                  <a:pt x="25" y="31"/>
                </a:lnTo>
                <a:lnTo>
                  <a:pt x="22" y="28"/>
                </a:lnTo>
                <a:lnTo>
                  <a:pt x="18" y="31"/>
                </a:lnTo>
                <a:lnTo>
                  <a:pt x="8" y="45"/>
                </a:lnTo>
                <a:lnTo>
                  <a:pt x="8" y="49"/>
                </a:lnTo>
                <a:lnTo>
                  <a:pt x="0" y="45"/>
                </a:lnTo>
                <a:lnTo>
                  <a:pt x="46" y="102"/>
                </a:lnTo>
                <a:lnTo>
                  <a:pt x="44" y="115"/>
                </a:lnTo>
                <a:lnTo>
                  <a:pt x="45" y="122"/>
                </a:lnTo>
                <a:lnTo>
                  <a:pt x="60" y="139"/>
                </a:lnTo>
                <a:lnTo>
                  <a:pt x="80" y="143"/>
                </a:lnTo>
                <a:lnTo>
                  <a:pt x="101" y="138"/>
                </a:lnTo>
                <a:lnTo>
                  <a:pt x="116" y="139"/>
                </a:lnTo>
                <a:lnTo>
                  <a:pt x="133" y="159"/>
                </a:lnTo>
                <a:lnTo>
                  <a:pt x="134" y="167"/>
                </a:lnTo>
                <a:lnTo>
                  <a:pt x="143" y="173"/>
                </a:lnTo>
                <a:lnTo>
                  <a:pt x="147" y="182"/>
                </a:lnTo>
                <a:lnTo>
                  <a:pt x="152" y="188"/>
                </a:lnTo>
                <a:lnTo>
                  <a:pt x="150" y="197"/>
                </a:lnTo>
                <a:lnTo>
                  <a:pt x="135" y="213"/>
                </a:lnTo>
                <a:lnTo>
                  <a:pt x="117" y="211"/>
                </a:lnTo>
                <a:lnTo>
                  <a:pt x="110" y="213"/>
                </a:lnTo>
                <a:lnTo>
                  <a:pt x="106" y="219"/>
                </a:lnTo>
                <a:lnTo>
                  <a:pt x="103" y="228"/>
                </a:lnTo>
                <a:lnTo>
                  <a:pt x="103" y="234"/>
                </a:lnTo>
                <a:lnTo>
                  <a:pt x="167" y="274"/>
                </a:lnTo>
                <a:lnTo>
                  <a:pt x="171" y="288"/>
                </a:lnTo>
                <a:lnTo>
                  <a:pt x="193" y="309"/>
                </a:lnTo>
                <a:lnTo>
                  <a:pt x="197" y="319"/>
                </a:lnTo>
                <a:lnTo>
                  <a:pt x="215" y="340"/>
                </a:lnTo>
                <a:lnTo>
                  <a:pt x="221" y="341"/>
                </a:lnTo>
                <a:lnTo>
                  <a:pt x="238" y="354"/>
                </a:lnTo>
                <a:lnTo>
                  <a:pt x="247" y="380"/>
                </a:lnTo>
                <a:lnTo>
                  <a:pt x="246" y="382"/>
                </a:lnTo>
                <a:lnTo>
                  <a:pt x="247" y="383"/>
                </a:lnTo>
                <a:lnTo>
                  <a:pt x="251" y="395"/>
                </a:lnTo>
                <a:lnTo>
                  <a:pt x="261" y="395"/>
                </a:lnTo>
                <a:lnTo>
                  <a:pt x="282" y="415"/>
                </a:lnTo>
                <a:lnTo>
                  <a:pt x="300" y="462"/>
                </a:lnTo>
                <a:lnTo>
                  <a:pt x="301" y="558"/>
                </a:lnTo>
                <a:lnTo>
                  <a:pt x="309" y="573"/>
                </a:lnTo>
                <a:lnTo>
                  <a:pt x="305" y="637"/>
                </a:lnTo>
                <a:lnTo>
                  <a:pt x="299" y="644"/>
                </a:lnTo>
                <a:lnTo>
                  <a:pt x="290" y="642"/>
                </a:lnTo>
                <a:lnTo>
                  <a:pt x="272" y="656"/>
                </a:lnTo>
                <a:lnTo>
                  <a:pt x="265" y="656"/>
                </a:lnTo>
                <a:lnTo>
                  <a:pt x="246" y="663"/>
                </a:lnTo>
                <a:lnTo>
                  <a:pt x="244" y="674"/>
                </a:lnTo>
                <a:lnTo>
                  <a:pt x="215" y="679"/>
                </a:lnTo>
                <a:lnTo>
                  <a:pt x="213" y="694"/>
                </a:lnTo>
                <a:lnTo>
                  <a:pt x="215" y="710"/>
                </a:lnTo>
                <a:lnTo>
                  <a:pt x="201" y="716"/>
                </a:lnTo>
                <a:lnTo>
                  <a:pt x="188" y="724"/>
                </a:lnTo>
                <a:lnTo>
                  <a:pt x="178" y="728"/>
                </a:lnTo>
                <a:lnTo>
                  <a:pt x="171" y="724"/>
                </a:lnTo>
                <a:lnTo>
                  <a:pt x="164" y="724"/>
                </a:lnTo>
                <a:lnTo>
                  <a:pt x="162" y="735"/>
                </a:lnTo>
                <a:lnTo>
                  <a:pt x="158" y="740"/>
                </a:lnTo>
                <a:lnTo>
                  <a:pt x="134" y="747"/>
                </a:lnTo>
                <a:lnTo>
                  <a:pt x="141" y="760"/>
                </a:lnTo>
                <a:lnTo>
                  <a:pt x="159" y="766"/>
                </a:lnTo>
                <a:lnTo>
                  <a:pt x="167" y="773"/>
                </a:lnTo>
                <a:lnTo>
                  <a:pt x="155" y="792"/>
                </a:lnTo>
                <a:lnTo>
                  <a:pt x="154" y="820"/>
                </a:lnTo>
                <a:lnTo>
                  <a:pt x="162" y="845"/>
                </a:lnTo>
                <a:lnTo>
                  <a:pt x="155" y="849"/>
                </a:lnTo>
                <a:lnTo>
                  <a:pt x="158" y="854"/>
                </a:lnTo>
                <a:lnTo>
                  <a:pt x="167" y="854"/>
                </a:lnTo>
                <a:lnTo>
                  <a:pt x="202" y="820"/>
                </a:lnTo>
                <a:lnTo>
                  <a:pt x="224" y="811"/>
                </a:lnTo>
                <a:lnTo>
                  <a:pt x="228" y="807"/>
                </a:lnTo>
                <a:lnTo>
                  <a:pt x="227" y="799"/>
                </a:lnTo>
                <a:lnTo>
                  <a:pt x="235" y="79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28" name="Freeform 257"/>
          <p:cNvSpPr>
            <a:spLocks/>
          </p:cNvSpPr>
          <p:nvPr/>
        </p:nvSpPr>
        <p:spPr bwMode="auto">
          <a:xfrm>
            <a:off x="7354888" y="3308350"/>
            <a:ext cx="79375" cy="115888"/>
          </a:xfrm>
          <a:custGeom>
            <a:avLst/>
            <a:gdLst>
              <a:gd name="T0" fmla="*/ 2147483647 w 197"/>
              <a:gd name="T1" fmla="*/ 2147483647 h 293"/>
              <a:gd name="T2" fmla="*/ 2147483647 w 197"/>
              <a:gd name="T3" fmla="*/ 2147483647 h 293"/>
              <a:gd name="T4" fmla="*/ 2147483647 w 197"/>
              <a:gd name="T5" fmla="*/ 2147483647 h 293"/>
              <a:gd name="T6" fmla="*/ 2147483647 w 197"/>
              <a:gd name="T7" fmla="*/ 2147483647 h 293"/>
              <a:gd name="T8" fmla="*/ 2147483647 w 197"/>
              <a:gd name="T9" fmla="*/ 2147483647 h 293"/>
              <a:gd name="T10" fmla="*/ 2147483647 w 197"/>
              <a:gd name="T11" fmla="*/ 2147483647 h 293"/>
              <a:gd name="T12" fmla="*/ 2147483647 w 197"/>
              <a:gd name="T13" fmla="*/ 2147483647 h 293"/>
              <a:gd name="T14" fmla="*/ 2147483647 w 197"/>
              <a:gd name="T15" fmla="*/ 2147483647 h 293"/>
              <a:gd name="T16" fmla="*/ 2147483647 w 197"/>
              <a:gd name="T17" fmla="*/ 2147483647 h 293"/>
              <a:gd name="T18" fmla="*/ 2147483647 w 197"/>
              <a:gd name="T19" fmla="*/ 2147483647 h 293"/>
              <a:gd name="T20" fmla="*/ 2147483647 w 197"/>
              <a:gd name="T21" fmla="*/ 2147483647 h 293"/>
              <a:gd name="T22" fmla="*/ 2147483647 w 197"/>
              <a:gd name="T23" fmla="*/ 2147483647 h 293"/>
              <a:gd name="T24" fmla="*/ 2147483647 w 197"/>
              <a:gd name="T25" fmla="*/ 2147483647 h 293"/>
              <a:gd name="T26" fmla="*/ 2147483647 w 197"/>
              <a:gd name="T27" fmla="*/ 2147483647 h 293"/>
              <a:gd name="T28" fmla="*/ 2147483647 w 197"/>
              <a:gd name="T29" fmla="*/ 2147483647 h 293"/>
              <a:gd name="T30" fmla="*/ 2147483647 w 197"/>
              <a:gd name="T31" fmla="*/ 2147483647 h 293"/>
              <a:gd name="T32" fmla="*/ 2147483647 w 197"/>
              <a:gd name="T33" fmla="*/ 2147483647 h 293"/>
              <a:gd name="T34" fmla="*/ 2147483647 w 197"/>
              <a:gd name="T35" fmla="*/ 2147483647 h 293"/>
              <a:gd name="T36" fmla="*/ 2147483647 w 197"/>
              <a:gd name="T37" fmla="*/ 2147483647 h 293"/>
              <a:gd name="T38" fmla="*/ 2147483647 w 197"/>
              <a:gd name="T39" fmla="*/ 2147483647 h 293"/>
              <a:gd name="T40" fmla="*/ 2147483647 w 197"/>
              <a:gd name="T41" fmla="*/ 2147483647 h 293"/>
              <a:gd name="T42" fmla="*/ 2147483647 w 197"/>
              <a:gd name="T43" fmla="*/ 2147483647 h 293"/>
              <a:gd name="T44" fmla="*/ 2147483647 w 197"/>
              <a:gd name="T45" fmla="*/ 2147483647 h 293"/>
              <a:gd name="T46" fmla="*/ 2147483647 w 197"/>
              <a:gd name="T47" fmla="*/ 2147483647 h 293"/>
              <a:gd name="T48" fmla="*/ 2147483647 w 197"/>
              <a:gd name="T49" fmla="*/ 2147483647 h 293"/>
              <a:gd name="T50" fmla="*/ 2147483647 w 197"/>
              <a:gd name="T51" fmla="*/ 2147483647 h 293"/>
              <a:gd name="T52" fmla="*/ 2147483647 w 197"/>
              <a:gd name="T53" fmla="*/ 2147483647 h 293"/>
              <a:gd name="T54" fmla="*/ 2147483647 w 197"/>
              <a:gd name="T55" fmla="*/ 2147483647 h 293"/>
              <a:gd name="T56" fmla="*/ 2147483647 w 197"/>
              <a:gd name="T57" fmla="*/ 2147483647 h 293"/>
              <a:gd name="T58" fmla="*/ 2147483647 w 197"/>
              <a:gd name="T59" fmla="*/ 2147483647 h 293"/>
              <a:gd name="T60" fmla="*/ 2147483647 w 197"/>
              <a:gd name="T61" fmla="*/ 2147483647 h 293"/>
              <a:gd name="T62" fmla="*/ 2147483647 w 197"/>
              <a:gd name="T63" fmla="*/ 2147483647 h 293"/>
              <a:gd name="T64" fmla="*/ 2147483647 w 197"/>
              <a:gd name="T65" fmla="*/ 2147483647 h 293"/>
              <a:gd name="T66" fmla="*/ 2147483647 w 197"/>
              <a:gd name="T67" fmla="*/ 2147483647 h 293"/>
              <a:gd name="T68" fmla="*/ 2147483647 w 197"/>
              <a:gd name="T69" fmla="*/ 2147483647 h 293"/>
              <a:gd name="T70" fmla="*/ 2147483647 w 197"/>
              <a:gd name="T71" fmla="*/ 2147483647 h 293"/>
              <a:gd name="T72" fmla="*/ 2147483647 w 197"/>
              <a:gd name="T73" fmla="*/ 2147483647 h 293"/>
              <a:gd name="T74" fmla="*/ 2147483647 w 197"/>
              <a:gd name="T75" fmla="*/ 2147483647 h 293"/>
              <a:gd name="T76" fmla="*/ 2147483647 w 197"/>
              <a:gd name="T77" fmla="*/ 0 h 29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97"/>
              <a:gd name="T118" fmla="*/ 0 h 293"/>
              <a:gd name="T119" fmla="*/ 197 w 197"/>
              <a:gd name="T120" fmla="*/ 293 h 29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97" h="293">
                <a:moveTo>
                  <a:pt x="130" y="0"/>
                </a:moveTo>
                <a:lnTo>
                  <a:pt x="186" y="94"/>
                </a:lnTo>
                <a:lnTo>
                  <a:pt x="191" y="174"/>
                </a:lnTo>
                <a:lnTo>
                  <a:pt x="197" y="175"/>
                </a:lnTo>
                <a:lnTo>
                  <a:pt x="181" y="222"/>
                </a:lnTo>
                <a:lnTo>
                  <a:pt x="169" y="232"/>
                </a:lnTo>
                <a:lnTo>
                  <a:pt x="148" y="238"/>
                </a:lnTo>
                <a:lnTo>
                  <a:pt x="139" y="235"/>
                </a:lnTo>
                <a:lnTo>
                  <a:pt x="125" y="259"/>
                </a:lnTo>
                <a:lnTo>
                  <a:pt x="121" y="251"/>
                </a:lnTo>
                <a:lnTo>
                  <a:pt x="116" y="251"/>
                </a:lnTo>
                <a:lnTo>
                  <a:pt x="104" y="246"/>
                </a:lnTo>
                <a:lnTo>
                  <a:pt x="87" y="252"/>
                </a:lnTo>
                <a:lnTo>
                  <a:pt x="92" y="259"/>
                </a:lnTo>
                <a:lnTo>
                  <a:pt x="89" y="265"/>
                </a:lnTo>
                <a:lnTo>
                  <a:pt x="83" y="269"/>
                </a:lnTo>
                <a:lnTo>
                  <a:pt x="79" y="261"/>
                </a:lnTo>
                <a:lnTo>
                  <a:pt x="75" y="257"/>
                </a:lnTo>
                <a:lnTo>
                  <a:pt x="74" y="274"/>
                </a:lnTo>
                <a:lnTo>
                  <a:pt x="69" y="279"/>
                </a:lnTo>
                <a:lnTo>
                  <a:pt x="64" y="280"/>
                </a:lnTo>
                <a:lnTo>
                  <a:pt x="60" y="275"/>
                </a:lnTo>
                <a:lnTo>
                  <a:pt x="68" y="269"/>
                </a:lnTo>
                <a:lnTo>
                  <a:pt x="69" y="264"/>
                </a:lnTo>
                <a:lnTo>
                  <a:pt x="54" y="271"/>
                </a:lnTo>
                <a:lnTo>
                  <a:pt x="43" y="283"/>
                </a:lnTo>
                <a:lnTo>
                  <a:pt x="40" y="283"/>
                </a:lnTo>
                <a:lnTo>
                  <a:pt x="37" y="276"/>
                </a:lnTo>
                <a:lnTo>
                  <a:pt x="23" y="290"/>
                </a:lnTo>
                <a:lnTo>
                  <a:pt x="22" y="282"/>
                </a:lnTo>
                <a:lnTo>
                  <a:pt x="13" y="284"/>
                </a:lnTo>
                <a:lnTo>
                  <a:pt x="9" y="293"/>
                </a:lnTo>
                <a:lnTo>
                  <a:pt x="7" y="288"/>
                </a:lnTo>
                <a:lnTo>
                  <a:pt x="13" y="270"/>
                </a:lnTo>
                <a:lnTo>
                  <a:pt x="23" y="273"/>
                </a:lnTo>
                <a:lnTo>
                  <a:pt x="22" y="266"/>
                </a:lnTo>
                <a:lnTo>
                  <a:pt x="26" y="259"/>
                </a:lnTo>
                <a:lnTo>
                  <a:pt x="21" y="255"/>
                </a:lnTo>
                <a:lnTo>
                  <a:pt x="14" y="261"/>
                </a:lnTo>
                <a:lnTo>
                  <a:pt x="12" y="254"/>
                </a:lnTo>
                <a:lnTo>
                  <a:pt x="17" y="240"/>
                </a:lnTo>
                <a:lnTo>
                  <a:pt x="17" y="229"/>
                </a:lnTo>
                <a:lnTo>
                  <a:pt x="28" y="208"/>
                </a:lnTo>
                <a:lnTo>
                  <a:pt x="24" y="204"/>
                </a:lnTo>
                <a:lnTo>
                  <a:pt x="35" y="196"/>
                </a:lnTo>
                <a:lnTo>
                  <a:pt x="36" y="189"/>
                </a:lnTo>
                <a:lnTo>
                  <a:pt x="33" y="184"/>
                </a:lnTo>
                <a:lnTo>
                  <a:pt x="33" y="177"/>
                </a:lnTo>
                <a:lnTo>
                  <a:pt x="26" y="171"/>
                </a:lnTo>
                <a:lnTo>
                  <a:pt x="21" y="132"/>
                </a:lnTo>
                <a:lnTo>
                  <a:pt x="14" y="129"/>
                </a:lnTo>
                <a:lnTo>
                  <a:pt x="17" y="142"/>
                </a:lnTo>
                <a:lnTo>
                  <a:pt x="12" y="144"/>
                </a:lnTo>
                <a:lnTo>
                  <a:pt x="7" y="134"/>
                </a:lnTo>
                <a:lnTo>
                  <a:pt x="0" y="134"/>
                </a:lnTo>
                <a:lnTo>
                  <a:pt x="2" y="125"/>
                </a:lnTo>
                <a:lnTo>
                  <a:pt x="9" y="116"/>
                </a:lnTo>
                <a:lnTo>
                  <a:pt x="32" y="111"/>
                </a:lnTo>
                <a:lnTo>
                  <a:pt x="41" y="119"/>
                </a:lnTo>
                <a:lnTo>
                  <a:pt x="45" y="120"/>
                </a:lnTo>
                <a:lnTo>
                  <a:pt x="40" y="110"/>
                </a:lnTo>
                <a:lnTo>
                  <a:pt x="40" y="101"/>
                </a:lnTo>
                <a:lnTo>
                  <a:pt x="36" y="96"/>
                </a:lnTo>
                <a:lnTo>
                  <a:pt x="37" y="90"/>
                </a:lnTo>
                <a:lnTo>
                  <a:pt x="40" y="87"/>
                </a:lnTo>
                <a:lnTo>
                  <a:pt x="35" y="83"/>
                </a:lnTo>
                <a:lnTo>
                  <a:pt x="31" y="83"/>
                </a:lnTo>
                <a:lnTo>
                  <a:pt x="27" y="77"/>
                </a:lnTo>
                <a:lnTo>
                  <a:pt x="26" y="73"/>
                </a:lnTo>
                <a:lnTo>
                  <a:pt x="29" y="72"/>
                </a:lnTo>
                <a:lnTo>
                  <a:pt x="23" y="66"/>
                </a:lnTo>
                <a:lnTo>
                  <a:pt x="21" y="59"/>
                </a:lnTo>
                <a:lnTo>
                  <a:pt x="21" y="53"/>
                </a:lnTo>
                <a:lnTo>
                  <a:pt x="24" y="55"/>
                </a:lnTo>
                <a:lnTo>
                  <a:pt x="61" y="22"/>
                </a:lnTo>
                <a:lnTo>
                  <a:pt x="97" y="22"/>
                </a:lnTo>
                <a:lnTo>
                  <a:pt x="112" y="16"/>
                </a:lnTo>
                <a:lnTo>
                  <a:pt x="130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29" name="Freeform 258"/>
          <p:cNvSpPr>
            <a:spLocks/>
          </p:cNvSpPr>
          <p:nvPr/>
        </p:nvSpPr>
        <p:spPr bwMode="auto">
          <a:xfrm>
            <a:off x="7354888" y="3308350"/>
            <a:ext cx="79375" cy="115888"/>
          </a:xfrm>
          <a:custGeom>
            <a:avLst/>
            <a:gdLst>
              <a:gd name="T0" fmla="*/ 2147483647 w 197"/>
              <a:gd name="T1" fmla="*/ 2147483647 h 293"/>
              <a:gd name="T2" fmla="*/ 2147483647 w 197"/>
              <a:gd name="T3" fmla="*/ 2147483647 h 293"/>
              <a:gd name="T4" fmla="*/ 2147483647 w 197"/>
              <a:gd name="T5" fmla="*/ 2147483647 h 293"/>
              <a:gd name="T6" fmla="*/ 2147483647 w 197"/>
              <a:gd name="T7" fmla="*/ 2147483647 h 293"/>
              <a:gd name="T8" fmla="*/ 2147483647 w 197"/>
              <a:gd name="T9" fmla="*/ 2147483647 h 293"/>
              <a:gd name="T10" fmla="*/ 2147483647 w 197"/>
              <a:gd name="T11" fmla="*/ 2147483647 h 293"/>
              <a:gd name="T12" fmla="*/ 2147483647 w 197"/>
              <a:gd name="T13" fmla="*/ 2147483647 h 293"/>
              <a:gd name="T14" fmla="*/ 2147483647 w 197"/>
              <a:gd name="T15" fmla="*/ 2147483647 h 293"/>
              <a:gd name="T16" fmla="*/ 2147483647 w 197"/>
              <a:gd name="T17" fmla="*/ 2147483647 h 293"/>
              <a:gd name="T18" fmla="*/ 2147483647 w 197"/>
              <a:gd name="T19" fmla="*/ 2147483647 h 293"/>
              <a:gd name="T20" fmla="*/ 2147483647 w 197"/>
              <a:gd name="T21" fmla="*/ 2147483647 h 293"/>
              <a:gd name="T22" fmla="*/ 2147483647 w 197"/>
              <a:gd name="T23" fmla="*/ 2147483647 h 293"/>
              <a:gd name="T24" fmla="*/ 2147483647 w 197"/>
              <a:gd name="T25" fmla="*/ 2147483647 h 293"/>
              <a:gd name="T26" fmla="*/ 2147483647 w 197"/>
              <a:gd name="T27" fmla="*/ 2147483647 h 293"/>
              <a:gd name="T28" fmla="*/ 2147483647 w 197"/>
              <a:gd name="T29" fmla="*/ 2147483647 h 293"/>
              <a:gd name="T30" fmla="*/ 2147483647 w 197"/>
              <a:gd name="T31" fmla="*/ 2147483647 h 293"/>
              <a:gd name="T32" fmla="*/ 2147483647 w 197"/>
              <a:gd name="T33" fmla="*/ 2147483647 h 293"/>
              <a:gd name="T34" fmla="*/ 2147483647 w 197"/>
              <a:gd name="T35" fmla="*/ 2147483647 h 293"/>
              <a:gd name="T36" fmla="*/ 2147483647 w 197"/>
              <a:gd name="T37" fmla="*/ 2147483647 h 293"/>
              <a:gd name="T38" fmla="*/ 2147483647 w 197"/>
              <a:gd name="T39" fmla="*/ 2147483647 h 293"/>
              <a:gd name="T40" fmla="*/ 2147483647 w 197"/>
              <a:gd name="T41" fmla="*/ 2147483647 h 293"/>
              <a:gd name="T42" fmla="*/ 2147483647 w 197"/>
              <a:gd name="T43" fmla="*/ 2147483647 h 293"/>
              <a:gd name="T44" fmla="*/ 2147483647 w 197"/>
              <a:gd name="T45" fmla="*/ 2147483647 h 293"/>
              <a:gd name="T46" fmla="*/ 2147483647 w 197"/>
              <a:gd name="T47" fmla="*/ 2147483647 h 293"/>
              <a:gd name="T48" fmla="*/ 2147483647 w 197"/>
              <a:gd name="T49" fmla="*/ 2147483647 h 293"/>
              <a:gd name="T50" fmla="*/ 2147483647 w 197"/>
              <a:gd name="T51" fmla="*/ 2147483647 h 293"/>
              <a:gd name="T52" fmla="*/ 2147483647 w 197"/>
              <a:gd name="T53" fmla="*/ 2147483647 h 293"/>
              <a:gd name="T54" fmla="*/ 2147483647 w 197"/>
              <a:gd name="T55" fmla="*/ 2147483647 h 293"/>
              <a:gd name="T56" fmla="*/ 2147483647 w 197"/>
              <a:gd name="T57" fmla="*/ 2147483647 h 293"/>
              <a:gd name="T58" fmla="*/ 2147483647 w 197"/>
              <a:gd name="T59" fmla="*/ 2147483647 h 293"/>
              <a:gd name="T60" fmla="*/ 2147483647 w 197"/>
              <a:gd name="T61" fmla="*/ 2147483647 h 293"/>
              <a:gd name="T62" fmla="*/ 2147483647 w 197"/>
              <a:gd name="T63" fmla="*/ 2147483647 h 293"/>
              <a:gd name="T64" fmla="*/ 2147483647 w 197"/>
              <a:gd name="T65" fmla="*/ 2147483647 h 293"/>
              <a:gd name="T66" fmla="*/ 2147483647 w 197"/>
              <a:gd name="T67" fmla="*/ 2147483647 h 293"/>
              <a:gd name="T68" fmla="*/ 2147483647 w 197"/>
              <a:gd name="T69" fmla="*/ 2147483647 h 293"/>
              <a:gd name="T70" fmla="*/ 2147483647 w 197"/>
              <a:gd name="T71" fmla="*/ 2147483647 h 293"/>
              <a:gd name="T72" fmla="*/ 2147483647 w 197"/>
              <a:gd name="T73" fmla="*/ 2147483647 h 293"/>
              <a:gd name="T74" fmla="*/ 2147483647 w 197"/>
              <a:gd name="T75" fmla="*/ 2147483647 h 293"/>
              <a:gd name="T76" fmla="*/ 2147483647 w 197"/>
              <a:gd name="T77" fmla="*/ 0 h 29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97"/>
              <a:gd name="T118" fmla="*/ 0 h 293"/>
              <a:gd name="T119" fmla="*/ 197 w 197"/>
              <a:gd name="T120" fmla="*/ 293 h 29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97" h="293">
                <a:moveTo>
                  <a:pt x="130" y="0"/>
                </a:moveTo>
                <a:lnTo>
                  <a:pt x="186" y="94"/>
                </a:lnTo>
                <a:lnTo>
                  <a:pt x="191" y="174"/>
                </a:lnTo>
                <a:lnTo>
                  <a:pt x="197" y="175"/>
                </a:lnTo>
                <a:lnTo>
                  <a:pt x="181" y="222"/>
                </a:lnTo>
                <a:lnTo>
                  <a:pt x="169" y="232"/>
                </a:lnTo>
                <a:lnTo>
                  <a:pt x="148" y="238"/>
                </a:lnTo>
                <a:lnTo>
                  <a:pt x="139" y="235"/>
                </a:lnTo>
                <a:lnTo>
                  <a:pt x="125" y="259"/>
                </a:lnTo>
                <a:lnTo>
                  <a:pt x="121" y="251"/>
                </a:lnTo>
                <a:lnTo>
                  <a:pt x="116" y="251"/>
                </a:lnTo>
                <a:lnTo>
                  <a:pt x="104" y="246"/>
                </a:lnTo>
                <a:lnTo>
                  <a:pt x="87" y="252"/>
                </a:lnTo>
                <a:lnTo>
                  <a:pt x="92" y="259"/>
                </a:lnTo>
                <a:lnTo>
                  <a:pt x="89" y="265"/>
                </a:lnTo>
                <a:lnTo>
                  <a:pt x="83" y="269"/>
                </a:lnTo>
                <a:lnTo>
                  <a:pt x="79" y="261"/>
                </a:lnTo>
                <a:lnTo>
                  <a:pt x="75" y="257"/>
                </a:lnTo>
                <a:lnTo>
                  <a:pt x="74" y="274"/>
                </a:lnTo>
                <a:lnTo>
                  <a:pt x="69" y="279"/>
                </a:lnTo>
                <a:lnTo>
                  <a:pt x="64" y="280"/>
                </a:lnTo>
                <a:lnTo>
                  <a:pt x="60" y="275"/>
                </a:lnTo>
                <a:lnTo>
                  <a:pt x="68" y="269"/>
                </a:lnTo>
                <a:lnTo>
                  <a:pt x="69" y="264"/>
                </a:lnTo>
                <a:lnTo>
                  <a:pt x="54" y="271"/>
                </a:lnTo>
                <a:lnTo>
                  <a:pt x="43" y="283"/>
                </a:lnTo>
                <a:lnTo>
                  <a:pt x="40" y="283"/>
                </a:lnTo>
                <a:lnTo>
                  <a:pt x="37" y="276"/>
                </a:lnTo>
                <a:lnTo>
                  <a:pt x="23" y="290"/>
                </a:lnTo>
                <a:lnTo>
                  <a:pt x="22" y="282"/>
                </a:lnTo>
                <a:lnTo>
                  <a:pt x="13" y="284"/>
                </a:lnTo>
                <a:lnTo>
                  <a:pt x="9" y="293"/>
                </a:lnTo>
                <a:lnTo>
                  <a:pt x="7" y="288"/>
                </a:lnTo>
                <a:lnTo>
                  <a:pt x="13" y="270"/>
                </a:lnTo>
                <a:lnTo>
                  <a:pt x="23" y="273"/>
                </a:lnTo>
                <a:lnTo>
                  <a:pt x="22" y="266"/>
                </a:lnTo>
                <a:lnTo>
                  <a:pt x="26" y="259"/>
                </a:lnTo>
                <a:lnTo>
                  <a:pt x="21" y="255"/>
                </a:lnTo>
                <a:lnTo>
                  <a:pt x="14" y="261"/>
                </a:lnTo>
                <a:lnTo>
                  <a:pt x="12" y="254"/>
                </a:lnTo>
                <a:lnTo>
                  <a:pt x="17" y="240"/>
                </a:lnTo>
                <a:lnTo>
                  <a:pt x="17" y="229"/>
                </a:lnTo>
                <a:lnTo>
                  <a:pt x="28" y="208"/>
                </a:lnTo>
                <a:lnTo>
                  <a:pt x="24" y="204"/>
                </a:lnTo>
                <a:lnTo>
                  <a:pt x="35" y="196"/>
                </a:lnTo>
                <a:lnTo>
                  <a:pt x="36" y="189"/>
                </a:lnTo>
                <a:lnTo>
                  <a:pt x="33" y="184"/>
                </a:lnTo>
                <a:lnTo>
                  <a:pt x="33" y="177"/>
                </a:lnTo>
                <a:lnTo>
                  <a:pt x="26" y="171"/>
                </a:lnTo>
                <a:lnTo>
                  <a:pt x="21" y="132"/>
                </a:lnTo>
                <a:lnTo>
                  <a:pt x="14" y="129"/>
                </a:lnTo>
                <a:lnTo>
                  <a:pt x="17" y="142"/>
                </a:lnTo>
                <a:lnTo>
                  <a:pt x="12" y="144"/>
                </a:lnTo>
                <a:lnTo>
                  <a:pt x="7" y="134"/>
                </a:lnTo>
                <a:lnTo>
                  <a:pt x="0" y="134"/>
                </a:lnTo>
                <a:lnTo>
                  <a:pt x="2" y="125"/>
                </a:lnTo>
                <a:lnTo>
                  <a:pt x="9" y="116"/>
                </a:lnTo>
                <a:lnTo>
                  <a:pt x="32" y="111"/>
                </a:lnTo>
                <a:lnTo>
                  <a:pt x="41" y="119"/>
                </a:lnTo>
                <a:lnTo>
                  <a:pt x="45" y="120"/>
                </a:lnTo>
                <a:lnTo>
                  <a:pt x="40" y="110"/>
                </a:lnTo>
                <a:lnTo>
                  <a:pt x="40" y="101"/>
                </a:lnTo>
                <a:lnTo>
                  <a:pt x="36" y="96"/>
                </a:lnTo>
                <a:lnTo>
                  <a:pt x="37" y="90"/>
                </a:lnTo>
                <a:lnTo>
                  <a:pt x="40" y="87"/>
                </a:lnTo>
                <a:lnTo>
                  <a:pt x="35" y="83"/>
                </a:lnTo>
                <a:lnTo>
                  <a:pt x="31" y="83"/>
                </a:lnTo>
                <a:lnTo>
                  <a:pt x="27" y="77"/>
                </a:lnTo>
                <a:lnTo>
                  <a:pt x="26" y="73"/>
                </a:lnTo>
                <a:lnTo>
                  <a:pt x="29" y="72"/>
                </a:lnTo>
                <a:lnTo>
                  <a:pt x="23" y="66"/>
                </a:lnTo>
                <a:lnTo>
                  <a:pt x="21" y="59"/>
                </a:lnTo>
                <a:lnTo>
                  <a:pt x="21" y="53"/>
                </a:lnTo>
                <a:lnTo>
                  <a:pt x="24" y="55"/>
                </a:lnTo>
                <a:lnTo>
                  <a:pt x="61" y="22"/>
                </a:lnTo>
                <a:lnTo>
                  <a:pt x="97" y="22"/>
                </a:lnTo>
                <a:lnTo>
                  <a:pt x="112" y="16"/>
                </a:lnTo>
                <a:lnTo>
                  <a:pt x="13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30" name="Freeform 259"/>
          <p:cNvSpPr>
            <a:spLocks/>
          </p:cNvSpPr>
          <p:nvPr/>
        </p:nvSpPr>
        <p:spPr bwMode="auto">
          <a:xfrm>
            <a:off x="6985000" y="4083050"/>
            <a:ext cx="215900" cy="133350"/>
          </a:xfrm>
          <a:custGeom>
            <a:avLst/>
            <a:gdLst>
              <a:gd name="T0" fmla="*/ 2147483647 w 546"/>
              <a:gd name="T1" fmla="*/ 2147483647 h 339"/>
              <a:gd name="T2" fmla="*/ 2147483647 w 546"/>
              <a:gd name="T3" fmla="*/ 2147483647 h 339"/>
              <a:gd name="T4" fmla="*/ 2147483647 w 546"/>
              <a:gd name="T5" fmla="*/ 2147483647 h 339"/>
              <a:gd name="T6" fmla="*/ 2147483647 w 546"/>
              <a:gd name="T7" fmla="*/ 2147483647 h 339"/>
              <a:gd name="T8" fmla="*/ 2147483647 w 546"/>
              <a:gd name="T9" fmla="*/ 2147483647 h 339"/>
              <a:gd name="T10" fmla="*/ 2147483647 w 546"/>
              <a:gd name="T11" fmla="*/ 2147483647 h 339"/>
              <a:gd name="T12" fmla="*/ 2147483647 w 546"/>
              <a:gd name="T13" fmla="*/ 2147483647 h 339"/>
              <a:gd name="T14" fmla="*/ 2147483647 w 546"/>
              <a:gd name="T15" fmla="*/ 2147483647 h 339"/>
              <a:gd name="T16" fmla="*/ 2147483647 w 546"/>
              <a:gd name="T17" fmla="*/ 2147483647 h 339"/>
              <a:gd name="T18" fmla="*/ 2147483647 w 546"/>
              <a:gd name="T19" fmla="*/ 2147483647 h 339"/>
              <a:gd name="T20" fmla="*/ 2147483647 w 546"/>
              <a:gd name="T21" fmla="*/ 2147483647 h 339"/>
              <a:gd name="T22" fmla="*/ 2147483647 w 546"/>
              <a:gd name="T23" fmla="*/ 2147483647 h 339"/>
              <a:gd name="T24" fmla="*/ 2147483647 w 546"/>
              <a:gd name="T25" fmla="*/ 2147483647 h 339"/>
              <a:gd name="T26" fmla="*/ 2147483647 w 546"/>
              <a:gd name="T27" fmla="*/ 2147483647 h 339"/>
              <a:gd name="T28" fmla="*/ 2147483647 w 546"/>
              <a:gd name="T29" fmla="*/ 2147483647 h 339"/>
              <a:gd name="T30" fmla="*/ 2147483647 w 546"/>
              <a:gd name="T31" fmla="*/ 2147483647 h 339"/>
              <a:gd name="T32" fmla="*/ 2147483647 w 546"/>
              <a:gd name="T33" fmla="*/ 2147483647 h 339"/>
              <a:gd name="T34" fmla="*/ 2147483647 w 546"/>
              <a:gd name="T35" fmla="*/ 2147483647 h 339"/>
              <a:gd name="T36" fmla="*/ 2147483647 w 546"/>
              <a:gd name="T37" fmla="*/ 2147483647 h 339"/>
              <a:gd name="T38" fmla="*/ 2147483647 w 546"/>
              <a:gd name="T39" fmla="*/ 2147483647 h 339"/>
              <a:gd name="T40" fmla="*/ 2147483647 w 546"/>
              <a:gd name="T41" fmla="*/ 2147483647 h 339"/>
              <a:gd name="T42" fmla="*/ 2147483647 w 546"/>
              <a:gd name="T43" fmla="*/ 2147483647 h 339"/>
              <a:gd name="T44" fmla="*/ 2147483647 w 546"/>
              <a:gd name="T45" fmla="*/ 2147483647 h 339"/>
              <a:gd name="T46" fmla="*/ 2147483647 w 546"/>
              <a:gd name="T47" fmla="*/ 2147483647 h 339"/>
              <a:gd name="T48" fmla="*/ 2147483647 w 546"/>
              <a:gd name="T49" fmla="*/ 2147483647 h 339"/>
              <a:gd name="T50" fmla="*/ 2147483647 w 546"/>
              <a:gd name="T51" fmla="*/ 2147483647 h 339"/>
              <a:gd name="T52" fmla="*/ 2147483647 w 546"/>
              <a:gd name="T53" fmla="*/ 2147483647 h 339"/>
              <a:gd name="T54" fmla="*/ 2147483647 w 546"/>
              <a:gd name="T55" fmla="*/ 2147483647 h 339"/>
              <a:gd name="T56" fmla="*/ 2147483647 w 546"/>
              <a:gd name="T57" fmla="*/ 2147483647 h 339"/>
              <a:gd name="T58" fmla="*/ 2147483647 w 546"/>
              <a:gd name="T59" fmla="*/ 2147483647 h 339"/>
              <a:gd name="T60" fmla="*/ 2147483647 w 546"/>
              <a:gd name="T61" fmla="*/ 2147483647 h 339"/>
              <a:gd name="T62" fmla="*/ 2147483647 w 546"/>
              <a:gd name="T63" fmla="*/ 2147483647 h 339"/>
              <a:gd name="T64" fmla="*/ 2147483647 w 546"/>
              <a:gd name="T65" fmla="*/ 2147483647 h 339"/>
              <a:gd name="T66" fmla="*/ 2147483647 w 546"/>
              <a:gd name="T67" fmla="*/ 2147483647 h 339"/>
              <a:gd name="T68" fmla="*/ 2147483647 w 546"/>
              <a:gd name="T69" fmla="*/ 2147483647 h 339"/>
              <a:gd name="T70" fmla="*/ 2147483647 w 546"/>
              <a:gd name="T71" fmla="*/ 2147483647 h 339"/>
              <a:gd name="T72" fmla="*/ 2147483647 w 546"/>
              <a:gd name="T73" fmla="*/ 2147483647 h 339"/>
              <a:gd name="T74" fmla="*/ 2147483647 w 546"/>
              <a:gd name="T75" fmla="*/ 2147483647 h 339"/>
              <a:gd name="T76" fmla="*/ 2147483647 w 546"/>
              <a:gd name="T77" fmla="*/ 2147483647 h 339"/>
              <a:gd name="T78" fmla="*/ 2147483647 w 546"/>
              <a:gd name="T79" fmla="*/ 2147483647 h 339"/>
              <a:gd name="T80" fmla="*/ 2147483647 w 546"/>
              <a:gd name="T81" fmla="*/ 2147483647 h 339"/>
              <a:gd name="T82" fmla="*/ 2147483647 w 546"/>
              <a:gd name="T83" fmla="*/ 2147483647 h 339"/>
              <a:gd name="T84" fmla="*/ 2147483647 w 546"/>
              <a:gd name="T85" fmla="*/ 2147483647 h 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46"/>
              <a:gd name="T130" fmla="*/ 0 h 339"/>
              <a:gd name="T131" fmla="*/ 546 w 546"/>
              <a:gd name="T132" fmla="*/ 339 h 33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46" h="339">
                <a:moveTo>
                  <a:pt x="250" y="133"/>
                </a:moveTo>
                <a:lnTo>
                  <a:pt x="254" y="134"/>
                </a:lnTo>
                <a:lnTo>
                  <a:pt x="280" y="162"/>
                </a:lnTo>
                <a:lnTo>
                  <a:pt x="286" y="164"/>
                </a:lnTo>
                <a:lnTo>
                  <a:pt x="289" y="161"/>
                </a:lnTo>
                <a:lnTo>
                  <a:pt x="292" y="153"/>
                </a:lnTo>
                <a:lnTo>
                  <a:pt x="293" y="128"/>
                </a:lnTo>
                <a:lnTo>
                  <a:pt x="297" y="124"/>
                </a:lnTo>
                <a:lnTo>
                  <a:pt x="302" y="122"/>
                </a:lnTo>
                <a:lnTo>
                  <a:pt x="307" y="122"/>
                </a:lnTo>
                <a:lnTo>
                  <a:pt x="310" y="125"/>
                </a:lnTo>
                <a:lnTo>
                  <a:pt x="316" y="141"/>
                </a:lnTo>
                <a:lnTo>
                  <a:pt x="321" y="143"/>
                </a:lnTo>
                <a:lnTo>
                  <a:pt x="327" y="143"/>
                </a:lnTo>
                <a:lnTo>
                  <a:pt x="329" y="138"/>
                </a:lnTo>
                <a:lnTo>
                  <a:pt x="327" y="125"/>
                </a:lnTo>
                <a:lnTo>
                  <a:pt x="324" y="119"/>
                </a:lnTo>
                <a:lnTo>
                  <a:pt x="319" y="113"/>
                </a:lnTo>
                <a:lnTo>
                  <a:pt x="325" y="113"/>
                </a:lnTo>
                <a:lnTo>
                  <a:pt x="330" y="109"/>
                </a:lnTo>
                <a:lnTo>
                  <a:pt x="338" y="99"/>
                </a:lnTo>
                <a:lnTo>
                  <a:pt x="331" y="96"/>
                </a:lnTo>
                <a:lnTo>
                  <a:pt x="329" y="90"/>
                </a:lnTo>
                <a:lnTo>
                  <a:pt x="334" y="84"/>
                </a:lnTo>
                <a:lnTo>
                  <a:pt x="339" y="81"/>
                </a:lnTo>
                <a:lnTo>
                  <a:pt x="349" y="81"/>
                </a:lnTo>
                <a:lnTo>
                  <a:pt x="367" y="54"/>
                </a:lnTo>
                <a:lnTo>
                  <a:pt x="368" y="48"/>
                </a:lnTo>
                <a:lnTo>
                  <a:pt x="397" y="14"/>
                </a:lnTo>
                <a:lnTo>
                  <a:pt x="400" y="6"/>
                </a:lnTo>
                <a:lnTo>
                  <a:pt x="404" y="0"/>
                </a:lnTo>
                <a:lnTo>
                  <a:pt x="406" y="1"/>
                </a:lnTo>
                <a:lnTo>
                  <a:pt x="407" y="2"/>
                </a:lnTo>
                <a:lnTo>
                  <a:pt x="407" y="14"/>
                </a:lnTo>
                <a:lnTo>
                  <a:pt x="405" y="20"/>
                </a:lnTo>
                <a:lnTo>
                  <a:pt x="405" y="23"/>
                </a:lnTo>
                <a:lnTo>
                  <a:pt x="416" y="10"/>
                </a:lnTo>
                <a:lnTo>
                  <a:pt x="420" y="1"/>
                </a:lnTo>
                <a:lnTo>
                  <a:pt x="428" y="1"/>
                </a:lnTo>
                <a:lnTo>
                  <a:pt x="430" y="5"/>
                </a:lnTo>
                <a:lnTo>
                  <a:pt x="434" y="19"/>
                </a:lnTo>
                <a:lnTo>
                  <a:pt x="442" y="23"/>
                </a:lnTo>
                <a:lnTo>
                  <a:pt x="446" y="20"/>
                </a:lnTo>
                <a:lnTo>
                  <a:pt x="456" y="29"/>
                </a:lnTo>
                <a:lnTo>
                  <a:pt x="458" y="40"/>
                </a:lnTo>
                <a:lnTo>
                  <a:pt x="456" y="44"/>
                </a:lnTo>
                <a:lnTo>
                  <a:pt x="456" y="58"/>
                </a:lnTo>
                <a:lnTo>
                  <a:pt x="458" y="59"/>
                </a:lnTo>
                <a:lnTo>
                  <a:pt x="462" y="58"/>
                </a:lnTo>
                <a:lnTo>
                  <a:pt x="466" y="58"/>
                </a:lnTo>
                <a:lnTo>
                  <a:pt x="471" y="56"/>
                </a:lnTo>
                <a:lnTo>
                  <a:pt x="476" y="56"/>
                </a:lnTo>
                <a:lnTo>
                  <a:pt x="480" y="61"/>
                </a:lnTo>
                <a:lnTo>
                  <a:pt x="479" y="66"/>
                </a:lnTo>
                <a:lnTo>
                  <a:pt x="475" y="70"/>
                </a:lnTo>
                <a:lnTo>
                  <a:pt x="477" y="72"/>
                </a:lnTo>
                <a:lnTo>
                  <a:pt x="482" y="72"/>
                </a:lnTo>
                <a:lnTo>
                  <a:pt x="488" y="66"/>
                </a:lnTo>
                <a:lnTo>
                  <a:pt x="494" y="67"/>
                </a:lnTo>
                <a:lnTo>
                  <a:pt x="517" y="82"/>
                </a:lnTo>
                <a:lnTo>
                  <a:pt x="538" y="89"/>
                </a:lnTo>
                <a:lnTo>
                  <a:pt x="545" y="94"/>
                </a:lnTo>
                <a:lnTo>
                  <a:pt x="546" y="98"/>
                </a:lnTo>
                <a:lnTo>
                  <a:pt x="543" y="103"/>
                </a:lnTo>
                <a:lnTo>
                  <a:pt x="505" y="117"/>
                </a:lnTo>
                <a:lnTo>
                  <a:pt x="496" y="113"/>
                </a:lnTo>
                <a:lnTo>
                  <a:pt x="489" y="117"/>
                </a:lnTo>
                <a:lnTo>
                  <a:pt x="488" y="123"/>
                </a:lnTo>
                <a:lnTo>
                  <a:pt x="491" y="129"/>
                </a:lnTo>
                <a:lnTo>
                  <a:pt x="496" y="136"/>
                </a:lnTo>
                <a:lnTo>
                  <a:pt x="501" y="137"/>
                </a:lnTo>
                <a:lnTo>
                  <a:pt x="507" y="141"/>
                </a:lnTo>
                <a:lnTo>
                  <a:pt x="508" y="145"/>
                </a:lnTo>
                <a:lnTo>
                  <a:pt x="477" y="153"/>
                </a:lnTo>
                <a:lnTo>
                  <a:pt x="466" y="151"/>
                </a:lnTo>
                <a:lnTo>
                  <a:pt x="460" y="147"/>
                </a:lnTo>
                <a:lnTo>
                  <a:pt x="458" y="147"/>
                </a:lnTo>
                <a:lnTo>
                  <a:pt x="456" y="152"/>
                </a:lnTo>
                <a:lnTo>
                  <a:pt x="453" y="156"/>
                </a:lnTo>
                <a:lnTo>
                  <a:pt x="433" y="151"/>
                </a:lnTo>
                <a:lnTo>
                  <a:pt x="425" y="146"/>
                </a:lnTo>
                <a:lnTo>
                  <a:pt x="353" y="146"/>
                </a:lnTo>
                <a:lnTo>
                  <a:pt x="347" y="155"/>
                </a:lnTo>
                <a:lnTo>
                  <a:pt x="333" y="205"/>
                </a:lnTo>
                <a:lnTo>
                  <a:pt x="305" y="236"/>
                </a:lnTo>
                <a:lnTo>
                  <a:pt x="280" y="302"/>
                </a:lnTo>
                <a:lnTo>
                  <a:pt x="273" y="307"/>
                </a:lnTo>
                <a:lnTo>
                  <a:pt x="226" y="322"/>
                </a:lnTo>
                <a:lnTo>
                  <a:pt x="216" y="322"/>
                </a:lnTo>
                <a:lnTo>
                  <a:pt x="189" y="315"/>
                </a:lnTo>
                <a:lnTo>
                  <a:pt x="188" y="307"/>
                </a:lnTo>
                <a:lnTo>
                  <a:pt x="183" y="305"/>
                </a:lnTo>
                <a:lnTo>
                  <a:pt x="156" y="303"/>
                </a:lnTo>
                <a:lnTo>
                  <a:pt x="151" y="305"/>
                </a:lnTo>
                <a:lnTo>
                  <a:pt x="126" y="332"/>
                </a:lnTo>
                <a:lnTo>
                  <a:pt x="118" y="336"/>
                </a:lnTo>
                <a:lnTo>
                  <a:pt x="99" y="335"/>
                </a:lnTo>
                <a:lnTo>
                  <a:pt x="90" y="339"/>
                </a:lnTo>
                <a:lnTo>
                  <a:pt x="80" y="332"/>
                </a:lnTo>
                <a:lnTo>
                  <a:pt x="68" y="334"/>
                </a:lnTo>
                <a:lnTo>
                  <a:pt x="56" y="338"/>
                </a:lnTo>
                <a:lnTo>
                  <a:pt x="42" y="334"/>
                </a:lnTo>
                <a:lnTo>
                  <a:pt x="0" y="282"/>
                </a:lnTo>
                <a:lnTo>
                  <a:pt x="0" y="277"/>
                </a:lnTo>
                <a:lnTo>
                  <a:pt x="5" y="273"/>
                </a:lnTo>
                <a:lnTo>
                  <a:pt x="7" y="272"/>
                </a:lnTo>
                <a:lnTo>
                  <a:pt x="11" y="280"/>
                </a:lnTo>
                <a:lnTo>
                  <a:pt x="15" y="285"/>
                </a:lnTo>
                <a:lnTo>
                  <a:pt x="35" y="292"/>
                </a:lnTo>
                <a:lnTo>
                  <a:pt x="49" y="291"/>
                </a:lnTo>
                <a:lnTo>
                  <a:pt x="61" y="296"/>
                </a:lnTo>
                <a:lnTo>
                  <a:pt x="87" y="301"/>
                </a:lnTo>
                <a:lnTo>
                  <a:pt x="96" y="270"/>
                </a:lnTo>
                <a:lnTo>
                  <a:pt x="94" y="260"/>
                </a:lnTo>
                <a:lnTo>
                  <a:pt x="99" y="256"/>
                </a:lnTo>
                <a:lnTo>
                  <a:pt x="105" y="258"/>
                </a:lnTo>
                <a:lnTo>
                  <a:pt x="107" y="260"/>
                </a:lnTo>
                <a:lnTo>
                  <a:pt x="107" y="245"/>
                </a:lnTo>
                <a:lnTo>
                  <a:pt x="109" y="241"/>
                </a:lnTo>
                <a:lnTo>
                  <a:pt x="117" y="231"/>
                </a:lnTo>
                <a:lnTo>
                  <a:pt x="120" y="228"/>
                </a:lnTo>
                <a:lnTo>
                  <a:pt x="137" y="227"/>
                </a:lnTo>
                <a:lnTo>
                  <a:pt x="142" y="225"/>
                </a:lnTo>
                <a:lnTo>
                  <a:pt x="141" y="225"/>
                </a:lnTo>
                <a:lnTo>
                  <a:pt x="179" y="219"/>
                </a:lnTo>
                <a:lnTo>
                  <a:pt x="185" y="217"/>
                </a:lnTo>
                <a:lnTo>
                  <a:pt x="246" y="147"/>
                </a:lnTo>
                <a:lnTo>
                  <a:pt x="247" y="134"/>
                </a:lnTo>
                <a:lnTo>
                  <a:pt x="250" y="133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32" name="Freeform 260"/>
          <p:cNvSpPr>
            <a:spLocks/>
          </p:cNvSpPr>
          <p:nvPr/>
        </p:nvSpPr>
        <p:spPr bwMode="auto">
          <a:xfrm>
            <a:off x="6985000" y="4083050"/>
            <a:ext cx="215900" cy="133350"/>
          </a:xfrm>
          <a:custGeom>
            <a:avLst/>
            <a:gdLst/>
            <a:ahLst/>
            <a:cxnLst>
              <a:cxn ang="0">
                <a:pos x="280" y="162"/>
              </a:cxn>
              <a:cxn ang="0">
                <a:pos x="292" y="153"/>
              </a:cxn>
              <a:cxn ang="0">
                <a:pos x="302" y="122"/>
              </a:cxn>
              <a:cxn ang="0">
                <a:pos x="316" y="141"/>
              </a:cxn>
              <a:cxn ang="0">
                <a:pos x="329" y="138"/>
              </a:cxn>
              <a:cxn ang="0">
                <a:pos x="319" y="113"/>
              </a:cxn>
              <a:cxn ang="0">
                <a:pos x="338" y="99"/>
              </a:cxn>
              <a:cxn ang="0">
                <a:pos x="334" y="84"/>
              </a:cxn>
              <a:cxn ang="0">
                <a:pos x="367" y="54"/>
              </a:cxn>
              <a:cxn ang="0">
                <a:pos x="400" y="6"/>
              </a:cxn>
              <a:cxn ang="0">
                <a:pos x="407" y="2"/>
              </a:cxn>
              <a:cxn ang="0">
                <a:pos x="405" y="23"/>
              </a:cxn>
              <a:cxn ang="0">
                <a:pos x="428" y="1"/>
              </a:cxn>
              <a:cxn ang="0">
                <a:pos x="442" y="23"/>
              </a:cxn>
              <a:cxn ang="0">
                <a:pos x="458" y="40"/>
              </a:cxn>
              <a:cxn ang="0">
                <a:pos x="458" y="59"/>
              </a:cxn>
              <a:cxn ang="0">
                <a:pos x="471" y="56"/>
              </a:cxn>
              <a:cxn ang="0">
                <a:pos x="479" y="66"/>
              </a:cxn>
              <a:cxn ang="0">
                <a:pos x="482" y="72"/>
              </a:cxn>
              <a:cxn ang="0">
                <a:pos x="517" y="82"/>
              </a:cxn>
              <a:cxn ang="0">
                <a:pos x="546" y="98"/>
              </a:cxn>
              <a:cxn ang="0">
                <a:pos x="496" y="113"/>
              </a:cxn>
              <a:cxn ang="0">
                <a:pos x="491" y="129"/>
              </a:cxn>
              <a:cxn ang="0">
                <a:pos x="507" y="141"/>
              </a:cxn>
              <a:cxn ang="0">
                <a:pos x="466" y="151"/>
              </a:cxn>
              <a:cxn ang="0">
                <a:pos x="456" y="152"/>
              </a:cxn>
              <a:cxn ang="0">
                <a:pos x="425" y="146"/>
              </a:cxn>
              <a:cxn ang="0">
                <a:pos x="333" y="205"/>
              </a:cxn>
              <a:cxn ang="0">
                <a:pos x="273" y="307"/>
              </a:cxn>
              <a:cxn ang="0">
                <a:pos x="189" y="315"/>
              </a:cxn>
              <a:cxn ang="0">
                <a:pos x="156" y="303"/>
              </a:cxn>
              <a:cxn ang="0">
                <a:pos x="118" y="336"/>
              </a:cxn>
              <a:cxn ang="0">
                <a:pos x="80" y="332"/>
              </a:cxn>
              <a:cxn ang="0">
                <a:pos x="42" y="334"/>
              </a:cxn>
              <a:cxn ang="0">
                <a:pos x="5" y="273"/>
              </a:cxn>
              <a:cxn ang="0">
                <a:pos x="15" y="285"/>
              </a:cxn>
              <a:cxn ang="0">
                <a:pos x="61" y="296"/>
              </a:cxn>
              <a:cxn ang="0">
                <a:pos x="94" y="260"/>
              </a:cxn>
              <a:cxn ang="0">
                <a:pos x="107" y="260"/>
              </a:cxn>
              <a:cxn ang="0">
                <a:pos x="117" y="231"/>
              </a:cxn>
              <a:cxn ang="0">
                <a:pos x="142" y="225"/>
              </a:cxn>
              <a:cxn ang="0">
                <a:pos x="185" y="217"/>
              </a:cxn>
              <a:cxn ang="0">
                <a:pos x="250" y="133"/>
              </a:cxn>
            </a:cxnLst>
            <a:rect l="0" t="0" r="r" b="b"/>
            <a:pathLst>
              <a:path w="546" h="339">
                <a:moveTo>
                  <a:pt x="250" y="133"/>
                </a:moveTo>
                <a:lnTo>
                  <a:pt x="254" y="134"/>
                </a:lnTo>
                <a:lnTo>
                  <a:pt x="280" y="162"/>
                </a:lnTo>
                <a:lnTo>
                  <a:pt x="286" y="164"/>
                </a:lnTo>
                <a:lnTo>
                  <a:pt x="289" y="161"/>
                </a:lnTo>
                <a:lnTo>
                  <a:pt x="292" y="153"/>
                </a:lnTo>
                <a:lnTo>
                  <a:pt x="293" y="128"/>
                </a:lnTo>
                <a:lnTo>
                  <a:pt x="297" y="124"/>
                </a:lnTo>
                <a:lnTo>
                  <a:pt x="302" y="122"/>
                </a:lnTo>
                <a:lnTo>
                  <a:pt x="307" y="122"/>
                </a:lnTo>
                <a:lnTo>
                  <a:pt x="310" y="125"/>
                </a:lnTo>
                <a:lnTo>
                  <a:pt x="316" y="141"/>
                </a:lnTo>
                <a:lnTo>
                  <a:pt x="321" y="143"/>
                </a:lnTo>
                <a:lnTo>
                  <a:pt x="327" y="143"/>
                </a:lnTo>
                <a:lnTo>
                  <a:pt x="329" y="138"/>
                </a:lnTo>
                <a:lnTo>
                  <a:pt x="327" y="125"/>
                </a:lnTo>
                <a:lnTo>
                  <a:pt x="324" y="119"/>
                </a:lnTo>
                <a:lnTo>
                  <a:pt x="319" y="113"/>
                </a:lnTo>
                <a:lnTo>
                  <a:pt x="325" y="113"/>
                </a:lnTo>
                <a:lnTo>
                  <a:pt x="330" y="109"/>
                </a:lnTo>
                <a:lnTo>
                  <a:pt x="338" y="99"/>
                </a:lnTo>
                <a:lnTo>
                  <a:pt x="331" y="96"/>
                </a:lnTo>
                <a:lnTo>
                  <a:pt x="329" y="90"/>
                </a:lnTo>
                <a:lnTo>
                  <a:pt x="334" y="84"/>
                </a:lnTo>
                <a:lnTo>
                  <a:pt x="339" y="81"/>
                </a:lnTo>
                <a:lnTo>
                  <a:pt x="349" y="81"/>
                </a:lnTo>
                <a:lnTo>
                  <a:pt x="367" y="54"/>
                </a:lnTo>
                <a:lnTo>
                  <a:pt x="368" y="48"/>
                </a:lnTo>
                <a:lnTo>
                  <a:pt x="397" y="14"/>
                </a:lnTo>
                <a:lnTo>
                  <a:pt x="400" y="6"/>
                </a:lnTo>
                <a:lnTo>
                  <a:pt x="404" y="0"/>
                </a:lnTo>
                <a:lnTo>
                  <a:pt x="406" y="1"/>
                </a:lnTo>
                <a:lnTo>
                  <a:pt x="407" y="2"/>
                </a:lnTo>
                <a:lnTo>
                  <a:pt x="407" y="14"/>
                </a:lnTo>
                <a:lnTo>
                  <a:pt x="405" y="20"/>
                </a:lnTo>
                <a:lnTo>
                  <a:pt x="405" y="23"/>
                </a:lnTo>
                <a:lnTo>
                  <a:pt x="416" y="10"/>
                </a:lnTo>
                <a:lnTo>
                  <a:pt x="420" y="1"/>
                </a:lnTo>
                <a:lnTo>
                  <a:pt x="428" y="1"/>
                </a:lnTo>
                <a:lnTo>
                  <a:pt x="430" y="5"/>
                </a:lnTo>
                <a:lnTo>
                  <a:pt x="434" y="19"/>
                </a:lnTo>
                <a:lnTo>
                  <a:pt x="442" y="23"/>
                </a:lnTo>
                <a:lnTo>
                  <a:pt x="446" y="20"/>
                </a:lnTo>
                <a:lnTo>
                  <a:pt x="456" y="29"/>
                </a:lnTo>
                <a:lnTo>
                  <a:pt x="458" y="40"/>
                </a:lnTo>
                <a:lnTo>
                  <a:pt x="456" y="44"/>
                </a:lnTo>
                <a:lnTo>
                  <a:pt x="456" y="58"/>
                </a:lnTo>
                <a:lnTo>
                  <a:pt x="458" y="59"/>
                </a:lnTo>
                <a:lnTo>
                  <a:pt x="462" y="58"/>
                </a:lnTo>
                <a:lnTo>
                  <a:pt x="466" y="58"/>
                </a:lnTo>
                <a:lnTo>
                  <a:pt x="471" y="56"/>
                </a:lnTo>
                <a:lnTo>
                  <a:pt x="476" y="56"/>
                </a:lnTo>
                <a:lnTo>
                  <a:pt x="480" y="61"/>
                </a:lnTo>
                <a:lnTo>
                  <a:pt x="479" y="66"/>
                </a:lnTo>
                <a:lnTo>
                  <a:pt x="475" y="70"/>
                </a:lnTo>
                <a:lnTo>
                  <a:pt x="477" y="72"/>
                </a:lnTo>
                <a:lnTo>
                  <a:pt x="482" y="72"/>
                </a:lnTo>
                <a:lnTo>
                  <a:pt x="488" y="66"/>
                </a:lnTo>
                <a:lnTo>
                  <a:pt x="494" y="67"/>
                </a:lnTo>
                <a:lnTo>
                  <a:pt x="517" y="82"/>
                </a:lnTo>
                <a:lnTo>
                  <a:pt x="538" y="89"/>
                </a:lnTo>
                <a:lnTo>
                  <a:pt x="545" y="94"/>
                </a:lnTo>
                <a:lnTo>
                  <a:pt x="546" y="98"/>
                </a:lnTo>
                <a:lnTo>
                  <a:pt x="543" y="103"/>
                </a:lnTo>
                <a:lnTo>
                  <a:pt x="505" y="117"/>
                </a:lnTo>
                <a:lnTo>
                  <a:pt x="496" y="113"/>
                </a:lnTo>
                <a:lnTo>
                  <a:pt x="489" y="117"/>
                </a:lnTo>
                <a:lnTo>
                  <a:pt x="488" y="123"/>
                </a:lnTo>
                <a:lnTo>
                  <a:pt x="491" y="129"/>
                </a:lnTo>
                <a:lnTo>
                  <a:pt x="496" y="136"/>
                </a:lnTo>
                <a:lnTo>
                  <a:pt x="501" y="137"/>
                </a:lnTo>
                <a:lnTo>
                  <a:pt x="507" y="141"/>
                </a:lnTo>
                <a:lnTo>
                  <a:pt x="508" y="145"/>
                </a:lnTo>
                <a:lnTo>
                  <a:pt x="477" y="153"/>
                </a:lnTo>
                <a:lnTo>
                  <a:pt x="466" y="151"/>
                </a:lnTo>
                <a:lnTo>
                  <a:pt x="460" y="147"/>
                </a:lnTo>
                <a:lnTo>
                  <a:pt x="458" y="147"/>
                </a:lnTo>
                <a:lnTo>
                  <a:pt x="456" y="152"/>
                </a:lnTo>
                <a:lnTo>
                  <a:pt x="453" y="156"/>
                </a:lnTo>
                <a:lnTo>
                  <a:pt x="433" y="151"/>
                </a:lnTo>
                <a:lnTo>
                  <a:pt x="425" y="146"/>
                </a:lnTo>
                <a:lnTo>
                  <a:pt x="353" y="146"/>
                </a:lnTo>
                <a:lnTo>
                  <a:pt x="347" y="155"/>
                </a:lnTo>
                <a:lnTo>
                  <a:pt x="333" y="205"/>
                </a:lnTo>
                <a:lnTo>
                  <a:pt x="305" y="236"/>
                </a:lnTo>
                <a:lnTo>
                  <a:pt x="280" y="302"/>
                </a:lnTo>
                <a:lnTo>
                  <a:pt x="273" y="307"/>
                </a:lnTo>
                <a:lnTo>
                  <a:pt x="226" y="322"/>
                </a:lnTo>
                <a:lnTo>
                  <a:pt x="216" y="322"/>
                </a:lnTo>
                <a:lnTo>
                  <a:pt x="189" y="315"/>
                </a:lnTo>
                <a:lnTo>
                  <a:pt x="188" y="307"/>
                </a:lnTo>
                <a:lnTo>
                  <a:pt x="183" y="305"/>
                </a:lnTo>
                <a:lnTo>
                  <a:pt x="156" y="303"/>
                </a:lnTo>
                <a:lnTo>
                  <a:pt x="151" y="305"/>
                </a:lnTo>
                <a:lnTo>
                  <a:pt x="126" y="332"/>
                </a:lnTo>
                <a:lnTo>
                  <a:pt x="118" y="336"/>
                </a:lnTo>
                <a:lnTo>
                  <a:pt x="99" y="335"/>
                </a:lnTo>
                <a:lnTo>
                  <a:pt x="90" y="339"/>
                </a:lnTo>
                <a:lnTo>
                  <a:pt x="80" y="332"/>
                </a:lnTo>
                <a:lnTo>
                  <a:pt x="68" y="334"/>
                </a:lnTo>
                <a:lnTo>
                  <a:pt x="56" y="338"/>
                </a:lnTo>
                <a:lnTo>
                  <a:pt x="42" y="334"/>
                </a:lnTo>
                <a:lnTo>
                  <a:pt x="0" y="282"/>
                </a:lnTo>
                <a:lnTo>
                  <a:pt x="0" y="277"/>
                </a:lnTo>
                <a:lnTo>
                  <a:pt x="5" y="273"/>
                </a:lnTo>
                <a:lnTo>
                  <a:pt x="7" y="272"/>
                </a:lnTo>
                <a:lnTo>
                  <a:pt x="11" y="280"/>
                </a:lnTo>
                <a:lnTo>
                  <a:pt x="15" y="285"/>
                </a:lnTo>
                <a:lnTo>
                  <a:pt x="35" y="292"/>
                </a:lnTo>
                <a:lnTo>
                  <a:pt x="49" y="291"/>
                </a:lnTo>
                <a:lnTo>
                  <a:pt x="61" y="296"/>
                </a:lnTo>
                <a:lnTo>
                  <a:pt x="87" y="301"/>
                </a:lnTo>
                <a:lnTo>
                  <a:pt x="96" y="270"/>
                </a:lnTo>
                <a:lnTo>
                  <a:pt x="94" y="260"/>
                </a:lnTo>
                <a:lnTo>
                  <a:pt x="99" y="256"/>
                </a:lnTo>
                <a:lnTo>
                  <a:pt x="105" y="258"/>
                </a:lnTo>
                <a:lnTo>
                  <a:pt x="107" y="260"/>
                </a:lnTo>
                <a:lnTo>
                  <a:pt x="107" y="245"/>
                </a:lnTo>
                <a:lnTo>
                  <a:pt x="109" y="241"/>
                </a:lnTo>
                <a:lnTo>
                  <a:pt x="117" y="231"/>
                </a:lnTo>
                <a:lnTo>
                  <a:pt x="120" y="228"/>
                </a:lnTo>
                <a:lnTo>
                  <a:pt x="137" y="227"/>
                </a:lnTo>
                <a:lnTo>
                  <a:pt x="142" y="225"/>
                </a:lnTo>
                <a:lnTo>
                  <a:pt x="141" y="225"/>
                </a:lnTo>
                <a:lnTo>
                  <a:pt x="179" y="219"/>
                </a:lnTo>
                <a:lnTo>
                  <a:pt x="185" y="217"/>
                </a:lnTo>
                <a:lnTo>
                  <a:pt x="246" y="147"/>
                </a:lnTo>
                <a:lnTo>
                  <a:pt x="247" y="134"/>
                </a:lnTo>
                <a:lnTo>
                  <a:pt x="250" y="133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" name="Freeform 261"/>
          <p:cNvSpPr>
            <a:spLocks/>
          </p:cNvSpPr>
          <p:nvPr/>
        </p:nvSpPr>
        <p:spPr bwMode="auto">
          <a:xfrm>
            <a:off x="4156075" y="3925888"/>
            <a:ext cx="69850" cy="19050"/>
          </a:xfrm>
          <a:custGeom>
            <a:avLst/>
            <a:gdLst>
              <a:gd name="T0" fmla="*/ 2147483647 w 173"/>
              <a:gd name="T1" fmla="*/ 2147483647 h 47"/>
              <a:gd name="T2" fmla="*/ 2147483647 w 173"/>
              <a:gd name="T3" fmla="*/ 2147483647 h 47"/>
              <a:gd name="T4" fmla="*/ 2147483647 w 173"/>
              <a:gd name="T5" fmla="*/ 2147483647 h 47"/>
              <a:gd name="T6" fmla="*/ 2147483647 w 173"/>
              <a:gd name="T7" fmla="*/ 2147483647 h 47"/>
              <a:gd name="T8" fmla="*/ 2147483647 w 173"/>
              <a:gd name="T9" fmla="*/ 2147483647 h 47"/>
              <a:gd name="T10" fmla="*/ 2147483647 w 173"/>
              <a:gd name="T11" fmla="*/ 2147483647 h 47"/>
              <a:gd name="T12" fmla="*/ 2147483647 w 173"/>
              <a:gd name="T13" fmla="*/ 2147483647 h 47"/>
              <a:gd name="T14" fmla="*/ 2147483647 w 173"/>
              <a:gd name="T15" fmla="*/ 2147483647 h 47"/>
              <a:gd name="T16" fmla="*/ 2147483647 w 173"/>
              <a:gd name="T17" fmla="*/ 2147483647 h 47"/>
              <a:gd name="T18" fmla="*/ 2147483647 w 173"/>
              <a:gd name="T19" fmla="*/ 2147483647 h 47"/>
              <a:gd name="T20" fmla="*/ 2147483647 w 173"/>
              <a:gd name="T21" fmla="*/ 2147483647 h 47"/>
              <a:gd name="T22" fmla="*/ 2147483647 w 173"/>
              <a:gd name="T23" fmla="*/ 2147483647 h 47"/>
              <a:gd name="T24" fmla="*/ 2147483647 w 173"/>
              <a:gd name="T25" fmla="*/ 2147483647 h 47"/>
              <a:gd name="T26" fmla="*/ 2147483647 w 173"/>
              <a:gd name="T27" fmla="*/ 2147483647 h 47"/>
              <a:gd name="T28" fmla="*/ 2147483647 w 173"/>
              <a:gd name="T29" fmla="*/ 2147483647 h 47"/>
              <a:gd name="T30" fmla="*/ 2147483647 w 173"/>
              <a:gd name="T31" fmla="*/ 2147483647 h 47"/>
              <a:gd name="T32" fmla="*/ 2147483647 w 173"/>
              <a:gd name="T33" fmla="*/ 2147483647 h 47"/>
              <a:gd name="T34" fmla="*/ 2147483647 w 173"/>
              <a:gd name="T35" fmla="*/ 2147483647 h 47"/>
              <a:gd name="T36" fmla="*/ 2147483647 w 173"/>
              <a:gd name="T37" fmla="*/ 2147483647 h 47"/>
              <a:gd name="T38" fmla="*/ 2147483647 w 173"/>
              <a:gd name="T39" fmla="*/ 2147483647 h 47"/>
              <a:gd name="T40" fmla="*/ 2147483647 w 173"/>
              <a:gd name="T41" fmla="*/ 2147483647 h 47"/>
              <a:gd name="T42" fmla="*/ 2147483647 w 173"/>
              <a:gd name="T43" fmla="*/ 2147483647 h 47"/>
              <a:gd name="T44" fmla="*/ 2147483647 w 173"/>
              <a:gd name="T45" fmla="*/ 2147483647 h 47"/>
              <a:gd name="T46" fmla="*/ 2147483647 w 173"/>
              <a:gd name="T47" fmla="*/ 2147483647 h 47"/>
              <a:gd name="T48" fmla="*/ 2147483647 w 173"/>
              <a:gd name="T49" fmla="*/ 2147483647 h 47"/>
              <a:gd name="T50" fmla="*/ 2147483647 w 173"/>
              <a:gd name="T51" fmla="*/ 2147483647 h 47"/>
              <a:gd name="T52" fmla="*/ 2147483647 w 173"/>
              <a:gd name="T53" fmla="*/ 2147483647 h 47"/>
              <a:gd name="T54" fmla="*/ 2147483647 w 173"/>
              <a:gd name="T55" fmla="*/ 2147483647 h 47"/>
              <a:gd name="T56" fmla="*/ 2147483647 w 173"/>
              <a:gd name="T57" fmla="*/ 2147483647 h 47"/>
              <a:gd name="T58" fmla="*/ 2147483647 w 173"/>
              <a:gd name="T59" fmla="*/ 2147483647 h 47"/>
              <a:gd name="T60" fmla="*/ 2147483647 w 173"/>
              <a:gd name="T61" fmla="*/ 2147483647 h 47"/>
              <a:gd name="T62" fmla="*/ 2147483647 w 173"/>
              <a:gd name="T63" fmla="*/ 2147483647 h 47"/>
              <a:gd name="T64" fmla="*/ 2147483647 w 173"/>
              <a:gd name="T65" fmla="*/ 2147483647 h 47"/>
              <a:gd name="T66" fmla="*/ 2147483647 w 173"/>
              <a:gd name="T67" fmla="*/ 2147483647 h 47"/>
              <a:gd name="T68" fmla="*/ 2147483647 w 173"/>
              <a:gd name="T69" fmla="*/ 2147483647 h 47"/>
              <a:gd name="T70" fmla="*/ 2147483647 w 173"/>
              <a:gd name="T71" fmla="*/ 2147483647 h 47"/>
              <a:gd name="T72" fmla="*/ 2147483647 w 173"/>
              <a:gd name="T73" fmla="*/ 0 h 47"/>
              <a:gd name="T74" fmla="*/ 2147483647 w 173"/>
              <a:gd name="T75" fmla="*/ 2147483647 h 47"/>
              <a:gd name="T76" fmla="*/ 2147483647 w 173"/>
              <a:gd name="T77" fmla="*/ 2147483647 h 47"/>
              <a:gd name="T78" fmla="*/ 2147483647 w 173"/>
              <a:gd name="T79" fmla="*/ 2147483647 h 47"/>
              <a:gd name="T80" fmla="*/ 2147483647 w 173"/>
              <a:gd name="T81" fmla="*/ 2147483647 h 47"/>
              <a:gd name="T82" fmla="*/ 2147483647 w 173"/>
              <a:gd name="T83" fmla="*/ 2147483647 h 47"/>
              <a:gd name="T84" fmla="*/ 2147483647 w 173"/>
              <a:gd name="T85" fmla="*/ 2147483647 h 47"/>
              <a:gd name="T86" fmla="*/ 2147483647 w 173"/>
              <a:gd name="T87" fmla="*/ 2147483647 h 47"/>
              <a:gd name="T88" fmla="*/ 2147483647 w 173"/>
              <a:gd name="T89" fmla="*/ 2147483647 h 47"/>
              <a:gd name="T90" fmla="*/ 2147483647 w 173"/>
              <a:gd name="T91" fmla="*/ 2147483647 h 47"/>
              <a:gd name="T92" fmla="*/ 2147483647 w 173"/>
              <a:gd name="T93" fmla="*/ 2147483647 h 47"/>
              <a:gd name="T94" fmla="*/ 0 w 173"/>
              <a:gd name="T95" fmla="*/ 2147483647 h 47"/>
              <a:gd name="T96" fmla="*/ 2147483647 w 173"/>
              <a:gd name="T97" fmla="*/ 2147483647 h 47"/>
              <a:gd name="T98" fmla="*/ 2147483647 w 173"/>
              <a:gd name="T99" fmla="*/ 2147483647 h 47"/>
              <a:gd name="T100" fmla="*/ 2147483647 w 173"/>
              <a:gd name="T101" fmla="*/ 2147483647 h 4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3"/>
              <a:gd name="T154" fmla="*/ 0 h 47"/>
              <a:gd name="T155" fmla="*/ 173 w 173"/>
              <a:gd name="T156" fmla="*/ 47 h 4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3" h="47">
                <a:moveTo>
                  <a:pt x="4" y="45"/>
                </a:moveTo>
                <a:lnTo>
                  <a:pt x="7" y="39"/>
                </a:lnTo>
                <a:lnTo>
                  <a:pt x="56" y="35"/>
                </a:lnTo>
                <a:lnTo>
                  <a:pt x="58" y="34"/>
                </a:lnTo>
                <a:lnTo>
                  <a:pt x="61" y="28"/>
                </a:lnTo>
                <a:lnTo>
                  <a:pt x="65" y="26"/>
                </a:lnTo>
                <a:lnTo>
                  <a:pt x="70" y="28"/>
                </a:lnTo>
                <a:lnTo>
                  <a:pt x="81" y="26"/>
                </a:lnTo>
                <a:lnTo>
                  <a:pt x="90" y="23"/>
                </a:lnTo>
                <a:lnTo>
                  <a:pt x="94" y="17"/>
                </a:lnTo>
                <a:lnTo>
                  <a:pt x="96" y="16"/>
                </a:lnTo>
                <a:lnTo>
                  <a:pt x="103" y="17"/>
                </a:lnTo>
                <a:lnTo>
                  <a:pt x="107" y="20"/>
                </a:lnTo>
                <a:lnTo>
                  <a:pt x="114" y="23"/>
                </a:lnTo>
                <a:lnTo>
                  <a:pt x="123" y="29"/>
                </a:lnTo>
                <a:lnTo>
                  <a:pt x="131" y="29"/>
                </a:lnTo>
                <a:lnTo>
                  <a:pt x="140" y="34"/>
                </a:lnTo>
                <a:lnTo>
                  <a:pt x="146" y="33"/>
                </a:lnTo>
                <a:lnTo>
                  <a:pt x="150" y="35"/>
                </a:lnTo>
                <a:lnTo>
                  <a:pt x="156" y="31"/>
                </a:lnTo>
                <a:lnTo>
                  <a:pt x="169" y="29"/>
                </a:lnTo>
                <a:lnTo>
                  <a:pt x="173" y="25"/>
                </a:lnTo>
                <a:lnTo>
                  <a:pt x="173" y="21"/>
                </a:lnTo>
                <a:lnTo>
                  <a:pt x="171" y="16"/>
                </a:lnTo>
                <a:lnTo>
                  <a:pt x="169" y="16"/>
                </a:lnTo>
                <a:lnTo>
                  <a:pt x="165" y="15"/>
                </a:lnTo>
                <a:lnTo>
                  <a:pt x="160" y="15"/>
                </a:lnTo>
                <a:lnTo>
                  <a:pt x="145" y="21"/>
                </a:lnTo>
                <a:lnTo>
                  <a:pt x="140" y="20"/>
                </a:lnTo>
                <a:lnTo>
                  <a:pt x="133" y="16"/>
                </a:lnTo>
                <a:lnTo>
                  <a:pt x="129" y="11"/>
                </a:lnTo>
                <a:lnTo>
                  <a:pt x="127" y="10"/>
                </a:lnTo>
                <a:lnTo>
                  <a:pt x="115" y="10"/>
                </a:lnTo>
                <a:lnTo>
                  <a:pt x="109" y="2"/>
                </a:lnTo>
                <a:lnTo>
                  <a:pt x="103" y="1"/>
                </a:lnTo>
                <a:lnTo>
                  <a:pt x="100" y="0"/>
                </a:lnTo>
                <a:lnTo>
                  <a:pt x="89" y="4"/>
                </a:lnTo>
                <a:lnTo>
                  <a:pt x="84" y="2"/>
                </a:lnTo>
                <a:lnTo>
                  <a:pt x="77" y="7"/>
                </a:lnTo>
                <a:lnTo>
                  <a:pt x="74" y="14"/>
                </a:lnTo>
                <a:lnTo>
                  <a:pt x="14" y="14"/>
                </a:lnTo>
                <a:lnTo>
                  <a:pt x="14" y="17"/>
                </a:lnTo>
                <a:lnTo>
                  <a:pt x="14" y="21"/>
                </a:lnTo>
                <a:lnTo>
                  <a:pt x="9" y="20"/>
                </a:lnTo>
                <a:lnTo>
                  <a:pt x="6" y="21"/>
                </a:lnTo>
                <a:lnTo>
                  <a:pt x="4" y="26"/>
                </a:lnTo>
                <a:lnTo>
                  <a:pt x="0" y="29"/>
                </a:lnTo>
                <a:lnTo>
                  <a:pt x="1" y="45"/>
                </a:lnTo>
                <a:lnTo>
                  <a:pt x="2" y="47"/>
                </a:lnTo>
                <a:lnTo>
                  <a:pt x="4" y="45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33" name="Freeform 262"/>
          <p:cNvSpPr>
            <a:spLocks/>
          </p:cNvSpPr>
          <p:nvPr/>
        </p:nvSpPr>
        <p:spPr bwMode="auto">
          <a:xfrm>
            <a:off x="4156075" y="3925888"/>
            <a:ext cx="69850" cy="19050"/>
          </a:xfrm>
          <a:custGeom>
            <a:avLst/>
            <a:gdLst>
              <a:gd name="T0" fmla="*/ 2147483647 w 173"/>
              <a:gd name="T1" fmla="*/ 2147483647 h 47"/>
              <a:gd name="T2" fmla="*/ 2147483647 w 173"/>
              <a:gd name="T3" fmla="*/ 2147483647 h 47"/>
              <a:gd name="T4" fmla="*/ 2147483647 w 173"/>
              <a:gd name="T5" fmla="*/ 2147483647 h 47"/>
              <a:gd name="T6" fmla="*/ 2147483647 w 173"/>
              <a:gd name="T7" fmla="*/ 2147483647 h 47"/>
              <a:gd name="T8" fmla="*/ 2147483647 w 173"/>
              <a:gd name="T9" fmla="*/ 2147483647 h 47"/>
              <a:gd name="T10" fmla="*/ 2147483647 w 173"/>
              <a:gd name="T11" fmla="*/ 2147483647 h 47"/>
              <a:gd name="T12" fmla="*/ 2147483647 w 173"/>
              <a:gd name="T13" fmla="*/ 2147483647 h 47"/>
              <a:gd name="T14" fmla="*/ 2147483647 w 173"/>
              <a:gd name="T15" fmla="*/ 2147483647 h 47"/>
              <a:gd name="T16" fmla="*/ 2147483647 w 173"/>
              <a:gd name="T17" fmla="*/ 2147483647 h 47"/>
              <a:gd name="T18" fmla="*/ 2147483647 w 173"/>
              <a:gd name="T19" fmla="*/ 2147483647 h 47"/>
              <a:gd name="T20" fmla="*/ 2147483647 w 173"/>
              <a:gd name="T21" fmla="*/ 2147483647 h 47"/>
              <a:gd name="T22" fmla="*/ 2147483647 w 173"/>
              <a:gd name="T23" fmla="*/ 2147483647 h 47"/>
              <a:gd name="T24" fmla="*/ 2147483647 w 173"/>
              <a:gd name="T25" fmla="*/ 2147483647 h 47"/>
              <a:gd name="T26" fmla="*/ 2147483647 w 173"/>
              <a:gd name="T27" fmla="*/ 2147483647 h 47"/>
              <a:gd name="T28" fmla="*/ 2147483647 w 173"/>
              <a:gd name="T29" fmla="*/ 2147483647 h 47"/>
              <a:gd name="T30" fmla="*/ 2147483647 w 173"/>
              <a:gd name="T31" fmla="*/ 2147483647 h 47"/>
              <a:gd name="T32" fmla="*/ 2147483647 w 173"/>
              <a:gd name="T33" fmla="*/ 2147483647 h 47"/>
              <a:gd name="T34" fmla="*/ 2147483647 w 173"/>
              <a:gd name="T35" fmla="*/ 2147483647 h 47"/>
              <a:gd name="T36" fmla="*/ 2147483647 w 173"/>
              <a:gd name="T37" fmla="*/ 2147483647 h 47"/>
              <a:gd name="T38" fmla="*/ 2147483647 w 173"/>
              <a:gd name="T39" fmla="*/ 2147483647 h 47"/>
              <a:gd name="T40" fmla="*/ 2147483647 w 173"/>
              <a:gd name="T41" fmla="*/ 2147483647 h 47"/>
              <a:gd name="T42" fmla="*/ 2147483647 w 173"/>
              <a:gd name="T43" fmla="*/ 2147483647 h 47"/>
              <a:gd name="T44" fmla="*/ 2147483647 w 173"/>
              <a:gd name="T45" fmla="*/ 2147483647 h 47"/>
              <a:gd name="T46" fmla="*/ 2147483647 w 173"/>
              <a:gd name="T47" fmla="*/ 2147483647 h 47"/>
              <a:gd name="T48" fmla="*/ 2147483647 w 173"/>
              <a:gd name="T49" fmla="*/ 2147483647 h 47"/>
              <a:gd name="T50" fmla="*/ 2147483647 w 173"/>
              <a:gd name="T51" fmla="*/ 2147483647 h 47"/>
              <a:gd name="T52" fmla="*/ 2147483647 w 173"/>
              <a:gd name="T53" fmla="*/ 2147483647 h 47"/>
              <a:gd name="T54" fmla="*/ 2147483647 w 173"/>
              <a:gd name="T55" fmla="*/ 2147483647 h 47"/>
              <a:gd name="T56" fmla="*/ 2147483647 w 173"/>
              <a:gd name="T57" fmla="*/ 2147483647 h 47"/>
              <a:gd name="T58" fmla="*/ 2147483647 w 173"/>
              <a:gd name="T59" fmla="*/ 2147483647 h 47"/>
              <a:gd name="T60" fmla="*/ 2147483647 w 173"/>
              <a:gd name="T61" fmla="*/ 2147483647 h 47"/>
              <a:gd name="T62" fmla="*/ 2147483647 w 173"/>
              <a:gd name="T63" fmla="*/ 2147483647 h 47"/>
              <a:gd name="T64" fmla="*/ 2147483647 w 173"/>
              <a:gd name="T65" fmla="*/ 2147483647 h 47"/>
              <a:gd name="T66" fmla="*/ 2147483647 w 173"/>
              <a:gd name="T67" fmla="*/ 2147483647 h 47"/>
              <a:gd name="T68" fmla="*/ 2147483647 w 173"/>
              <a:gd name="T69" fmla="*/ 2147483647 h 47"/>
              <a:gd name="T70" fmla="*/ 2147483647 w 173"/>
              <a:gd name="T71" fmla="*/ 2147483647 h 47"/>
              <a:gd name="T72" fmla="*/ 2147483647 w 173"/>
              <a:gd name="T73" fmla="*/ 0 h 47"/>
              <a:gd name="T74" fmla="*/ 2147483647 w 173"/>
              <a:gd name="T75" fmla="*/ 2147483647 h 47"/>
              <a:gd name="T76" fmla="*/ 2147483647 w 173"/>
              <a:gd name="T77" fmla="*/ 2147483647 h 47"/>
              <a:gd name="T78" fmla="*/ 2147483647 w 173"/>
              <a:gd name="T79" fmla="*/ 2147483647 h 47"/>
              <a:gd name="T80" fmla="*/ 2147483647 w 173"/>
              <a:gd name="T81" fmla="*/ 2147483647 h 47"/>
              <a:gd name="T82" fmla="*/ 2147483647 w 173"/>
              <a:gd name="T83" fmla="*/ 2147483647 h 47"/>
              <a:gd name="T84" fmla="*/ 2147483647 w 173"/>
              <a:gd name="T85" fmla="*/ 2147483647 h 47"/>
              <a:gd name="T86" fmla="*/ 2147483647 w 173"/>
              <a:gd name="T87" fmla="*/ 2147483647 h 47"/>
              <a:gd name="T88" fmla="*/ 2147483647 w 173"/>
              <a:gd name="T89" fmla="*/ 2147483647 h 47"/>
              <a:gd name="T90" fmla="*/ 2147483647 w 173"/>
              <a:gd name="T91" fmla="*/ 2147483647 h 47"/>
              <a:gd name="T92" fmla="*/ 2147483647 w 173"/>
              <a:gd name="T93" fmla="*/ 2147483647 h 47"/>
              <a:gd name="T94" fmla="*/ 0 w 173"/>
              <a:gd name="T95" fmla="*/ 2147483647 h 47"/>
              <a:gd name="T96" fmla="*/ 2147483647 w 173"/>
              <a:gd name="T97" fmla="*/ 2147483647 h 47"/>
              <a:gd name="T98" fmla="*/ 2147483647 w 173"/>
              <a:gd name="T99" fmla="*/ 2147483647 h 47"/>
              <a:gd name="T100" fmla="*/ 2147483647 w 173"/>
              <a:gd name="T101" fmla="*/ 2147483647 h 4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3"/>
              <a:gd name="T154" fmla="*/ 0 h 47"/>
              <a:gd name="T155" fmla="*/ 173 w 173"/>
              <a:gd name="T156" fmla="*/ 47 h 4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3" h="47">
                <a:moveTo>
                  <a:pt x="4" y="45"/>
                </a:moveTo>
                <a:lnTo>
                  <a:pt x="7" y="39"/>
                </a:lnTo>
                <a:lnTo>
                  <a:pt x="56" y="35"/>
                </a:lnTo>
                <a:lnTo>
                  <a:pt x="58" y="34"/>
                </a:lnTo>
                <a:lnTo>
                  <a:pt x="61" y="28"/>
                </a:lnTo>
                <a:lnTo>
                  <a:pt x="65" y="26"/>
                </a:lnTo>
                <a:lnTo>
                  <a:pt x="70" y="28"/>
                </a:lnTo>
                <a:lnTo>
                  <a:pt x="81" y="26"/>
                </a:lnTo>
                <a:lnTo>
                  <a:pt x="90" y="23"/>
                </a:lnTo>
                <a:lnTo>
                  <a:pt x="94" y="17"/>
                </a:lnTo>
                <a:lnTo>
                  <a:pt x="96" y="16"/>
                </a:lnTo>
                <a:lnTo>
                  <a:pt x="103" y="17"/>
                </a:lnTo>
                <a:lnTo>
                  <a:pt x="107" y="20"/>
                </a:lnTo>
                <a:lnTo>
                  <a:pt x="114" y="23"/>
                </a:lnTo>
                <a:lnTo>
                  <a:pt x="123" y="29"/>
                </a:lnTo>
                <a:lnTo>
                  <a:pt x="131" y="29"/>
                </a:lnTo>
                <a:lnTo>
                  <a:pt x="140" y="34"/>
                </a:lnTo>
                <a:lnTo>
                  <a:pt x="146" y="33"/>
                </a:lnTo>
                <a:lnTo>
                  <a:pt x="150" y="35"/>
                </a:lnTo>
                <a:lnTo>
                  <a:pt x="156" y="31"/>
                </a:lnTo>
                <a:lnTo>
                  <a:pt x="169" y="29"/>
                </a:lnTo>
                <a:lnTo>
                  <a:pt x="173" y="25"/>
                </a:lnTo>
                <a:lnTo>
                  <a:pt x="173" y="21"/>
                </a:lnTo>
                <a:lnTo>
                  <a:pt x="171" y="16"/>
                </a:lnTo>
                <a:lnTo>
                  <a:pt x="169" y="16"/>
                </a:lnTo>
                <a:lnTo>
                  <a:pt x="165" y="15"/>
                </a:lnTo>
                <a:lnTo>
                  <a:pt x="160" y="15"/>
                </a:lnTo>
                <a:lnTo>
                  <a:pt x="145" y="21"/>
                </a:lnTo>
                <a:lnTo>
                  <a:pt x="140" y="20"/>
                </a:lnTo>
                <a:lnTo>
                  <a:pt x="133" y="16"/>
                </a:lnTo>
                <a:lnTo>
                  <a:pt x="129" y="11"/>
                </a:lnTo>
                <a:lnTo>
                  <a:pt x="127" y="10"/>
                </a:lnTo>
                <a:lnTo>
                  <a:pt x="115" y="10"/>
                </a:lnTo>
                <a:lnTo>
                  <a:pt x="109" y="2"/>
                </a:lnTo>
                <a:lnTo>
                  <a:pt x="103" y="1"/>
                </a:lnTo>
                <a:lnTo>
                  <a:pt x="100" y="0"/>
                </a:lnTo>
                <a:lnTo>
                  <a:pt x="89" y="4"/>
                </a:lnTo>
                <a:lnTo>
                  <a:pt x="84" y="2"/>
                </a:lnTo>
                <a:lnTo>
                  <a:pt x="77" y="7"/>
                </a:lnTo>
                <a:lnTo>
                  <a:pt x="74" y="14"/>
                </a:lnTo>
                <a:lnTo>
                  <a:pt x="14" y="14"/>
                </a:lnTo>
                <a:lnTo>
                  <a:pt x="14" y="17"/>
                </a:lnTo>
                <a:lnTo>
                  <a:pt x="14" y="21"/>
                </a:lnTo>
                <a:lnTo>
                  <a:pt x="9" y="20"/>
                </a:lnTo>
                <a:lnTo>
                  <a:pt x="6" y="21"/>
                </a:lnTo>
                <a:lnTo>
                  <a:pt x="4" y="26"/>
                </a:lnTo>
                <a:lnTo>
                  <a:pt x="0" y="29"/>
                </a:lnTo>
                <a:lnTo>
                  <a:pt x="1" y="45"/>
                </a:lnTo>
                <a:lnTo>
                  <a:pt x="2" y="47"/>
                </a:lnTo>
                <a:lnTo>
                  <a:pt x="4" y="4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34" name="Freeform 263"/>
          <p:cNvSpPr>
            <a:spLocks/>
          </p:cNvSpPr>
          <p:nvPr/>
        </p:nvSpPr>
        <p:spPr bwMode="auto">
          <a:xfrm>
            <a:off x="4157663" y="3951288"/>
            <a:ext cx="71437" cy="41275"/>
          </a:xfrm>
          <a:custGeom>
            <a:avLst/>
            <a:gdLst>
              <a:gd name="T0" fmla="*/ 2147483647 w 179"/>
              <a:gd name="T1" fmla="*/ 0 h 102"/>
              <a:gd name="T2" fmla="*/ 2147483647 w 179"/>
              <a:gd name="T3" fmla="*/ 2147483647 h 102"/>
              <a:gd name="T4" fmla="*/ 2147483647 w 179"/>
              <a:gd name="T5" fmla="*/ 2147483647 h 102"/>
              <a:gd name="T6" fmla="*/ 2147483647 w 179"/>
              <a:gd name="T7" fmla="*/ 2147483647 h 102"/>
              <a:gd name="T8" fmla="*/ 2147483647 w 179"/>
              <a:gd name="T9" fmla="*/ 2147483647 h 102"/>
              <a:gd name="T10" fmla="*/ 2147483647 w 179"/>
              <a:gd name="T11" fmla="*/ 2147483647 h 102"/>
              <a:gd name="T12" fmla="*/ 2147483647 w 179"/>
              <a:gd name="T13" fmla="*/ 2147483647 h 102"/>
              <a:gd name="T14" fmla="*/ 2147483647 w 179"/>
              <a:gd name="T15" fmla="*/ 2147483647 h 102"/>
              <a:gd name="T16" fmla="*/ 2147483647 w 179"/>
              <a:gd name="T17" fmla="*/ 2147483647 h 102"/>
              <a:gd name="T18" fmla="*/ 2147483647 w 179"/>
              <a:gd name="T19" fmla="*/ 2147483647 h 102"/>
              <a:gd name="T20" fmla="*/ 2147483647 w 179"/>
              <a:gd name="T21" fmla="*/ 2147483647 h 102"/>
              <a:gd name="T22" fmla="*/ 2147483647 w 179"/>
              <a:gd name="T23" fmla="*/ 2147483647 h 102"/>
              <a:gd name="T24" fmla="*/ 2147483647 w 179"/>
              <a:gd name="T25" fmla="*/ 2147483647 h 102"/>
              <a:gd name="T26" fmla="*/ 2147483647 w 179"/>
              <a:gd name="T27" fmla="*/ 2147483647 h 102"/>
              <a:gd name="T28" fmla="*/ 2147483647 w 179"/>
              <a:gd name="T29" fmla="*/ 2147483647 h 102"/>
              <a:gd name="T30" fmla="*/ 2147483647 w 179"/>
              <a:gd name="T31" fmla="*/ 2147483647 h 102"/>
              <a:gd name="T32" fmla="*/ 2147483647 w 179"/>
              <a:gd name="T33" fmla="*/ 2147483647 h 102"/>
              <a:gd name="T34" fmla="*/ 2147483647 w 179"/>
              <a:gd name="T35" fmla="*/ 2147483647 h 102"/>
              <a:gd name="T36" fmla="*/ 2147483647 w 179"/>
              <a:gd name="T37" fmla="*/ 2147483647 h 102"/>
              <a:gd name="T38" fmla="*/ 2147483647 w 179"/>
              <a:gd name="T39" fmla="*/ 2147483647 h 102"/>
              <a:gd name="T40" fmla="*/ 2147483647 w 179"/>
              <a:gd name="T41" fmla="*/ 2147483647 h 102"/>
              <a:gd name="T42" fmla="*/ 2147483647 w 179"/>
              <a:gd name="T43" fmla="*/ 2147483647 h 102"/>
              <a:gd name="T44" fmla="*/ 2147483647 w 179"/>
              <a:gd name="T45" fmla="*/ 2147483647 h 102"/>
              <a:gd name="T46" fmla="*/ 2147483647 w 179"/>
              <a:gd name="T47" fmla="*/ 2147483647 h 102"/>
              <a:gd name="T48" fmla="*/ 2147483647 w 179"/>
              <a:gd name="T49" fmla="*/ 2147483647 h 102"/>
              <a:gd name="T50" fmla="*/ 2147483647 w 179"/>
              <a:gd name="T51" fmla="*/ 2147483647 h 102"/>
              <a:gd name="T52" fmla="*/ 2147483647 w 179"/>
              <a:gd name="T53" fmla="*/ 2147483647 h 102"/>
              <a:gd name="T54" fmla="*/ 2147483647 w 179"/>
              <a:gd name="T55" fmla="*/ 2147483647 h 102"/>
              <a:gd name="T56" fmla="*/ 2147483647 w 179"/>
              <a:gd name="T57" fmla="*/ 2147483647 h 102"/>
              <a:gd name="T58" fmla="*/ 2147483647 w 179"/>
              <a:gd name="T59" fmla="*/ 2147483647 h 102"/>
              <a:gd name="T60" fmla="*/ 2147483647 w 179"/>
              <a:gd name="T61" fmla="*/ 2147483647 h 102"/>
              <a:gd name="T62" fmla="*/ 2147483647 w 179"/>
              <a:gd name="T63" fmla="*/ 2147483647 h 102"/>
              <a:gd name="T64" fmla="*/ 2147483647 w 179"/>
              <a:gd name="T65" fmla="*/ 2147483647 h 102"/>
              <a:gd name="T66" fmla="*/ 2147483647 w 179"/>
              <a:gd name="T67" fmla="*/ 2147483647 h 102"/>
              <a:gd name="T68" fmla="*/ 2147483647 w 179"/>
              <a:gd name="T69" fmla="*/ 2147483647 h 102"/>
              <a:gd name="T70" fmla="*/ 2147483647 w 179"/>
              <a:gd name="T71" fmla="*/ 2147483647 h 102"/>
              <a:gd name="T72" fmla="*/ 2147483647 w 179"/>
              <a:gd name="T73" fmla="*/ 2147483647 h 102"/>
              <a:gd name="T74" fmla="*/ 2147483647 w 179"/>
              <a:gd name="T75" fmla="*/ 2147483647 h 102"/>
              <a:gd name="T76" fmla="*/ 2147483647 w 179"/>
              <a:gd name="T77" fmla="*/ 2147483647 h 102"/>
              <a:gd name="T78" fmla="*/ 2147483647 w 179"/>
              <a:gd name="T79" fmla="*/ 2147483647 h 102"/>
              <a:gd name="T80" fmla="*/ 2147483647 w 179"/>
              <a:gd name="T81" fmla="*/ 2147483647 h 102"/>
              <a:gd name="T82" fmla="*/ 0 w 179"/>
              <a:gd name="T83" fmla="*/ 2147483647 h 102"/>
              <a:gd name="T84" fmla="*/ 2147483647 w 179"/>
              <a:gd name="T85" fmla="*/ 2147483647 h 102"/>
              <a:gd name="T86" fmla="*/ 2147483647 w 179"/>
              <a:gd name="T87" fmla="*/ 2147483647 h 102"/>
              <a:gd name="T88" fmla="*/ 2147483647 w 179"/>
              <a:gd name="T89" fmla="*/ 2147483647 h 102"/>
              <a:gd name="T90" fmla="*/ 2147483647 w 179"/>
              <a:gd name="T91" fmla="*/ 2147483647 h 102"/>
              <a:gd name="T92" fmla="*/ 2147483647 w 179"/>
              <a:gd name="T93" fmla="*/ 2147483647 h 102"/>
              <a:gd name="T94" fmla="*/ 2147483647 w 179"/>
              <a:gd name="T95" fmla="*/ 2147483647 h 102"/>
              <a:gd name="T96" fmla="*/ 2147483647 w 179"/>
              <a:gd name="T97" fmla="*/ 2147483647 h 102"/>
              <a:gd name="T98" fmla="*/ 2147483647 w 179"/>
              <a:gd name="T99" fmla="*/ 0 h 10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79"/>
              <a:gd name="T151" fmla="*/ 0 h 102"/>
              <a:gd name="T152" fmla="*/ 179 w 179"/>
              <a:gd name="T153" fmla="*/ 102 h 10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79" h="102">
                <a:moveTo>
                  <a:pt x="176" y="0"/>
                </a:moveTo>
                <a:lnTo>
                  <a:pt x="176" y="8"/>
                </a:lnTo>
                <a:lnTo>
                  <a:pt x="179" y="14"/>
                </a:lnTo>
                <a:lnTo>
                  <a:pt x="179" y="20"/>
                </a:lnTo>
                <a:lnTo>
                  <a:pt x="177" y="25"/>
                </a:lnTo>
                <a:lnTo>
                  <a:pt x="173" y="27"/>
                </a:lnTo>
                <a:lnTo>
                  <a:pt x="168" y="27"/>
                </a:lnTo>
                <a:lnTo>
                  <a:pt x="165" y="28"/>
                </a:lnTo>
                <a:lnTo>
                  <a:pt x="164" y="32"/>
                </a:lnTo>
                <a:lnTo>
                  <a:pt x="169" y="36"/>
                </a:lnTo>
                <a:lnTo>
                  <a:pt x="173" y="41"/>
                </a:lnTo>
                <a:lnTo>
                  <a:pt x="174" y="59"/>
                </a:lnTo>
                <a:lnTo>
                  <a:pt x="168" y="59"/>
                </a:lnTo>
                <a:lnTo>
                  <a:pt x="164" y="61"/>
                </a:lnTo>
                <a:lnTo>
                  <a:pt x="144" y="63"/>
                </a:lnTo>
                <a:lnTo>
                  <a:pt x="125" y="70"/>
                </a:lnTo>
                <a:lnTo>
                  <a:pt x="119" y="75"/>
                </a:lnTo>
                <a:lnTo>
                  <a:pt x="108" y="96"/>
                </a:lnTo>
                <a:lnTo>
                  <a:pt x="103" y="100"/>
                </a:lnTo>
                <a:lnTo>
                  <a:pt x="97" y="102"/>
                </a:lnTo>
                <a:lnTo>
                  <a:pt x="97" y="98"/>
                </a:lnTo>
                <a:lnTo>
                  <a:pt x="98" y="96"/>
                </a:lnTo>
                <a:lnTo>
                  <a:pt x="89" y="97"/>
                </a:lnTo>
                <a:lnTo>
                  <a:pt x="84" y="96"/>
                </a:lnTo>
                <a:lnTo>
                  <a:pt x="79" y="89"/>
                </a:lnTo>
                <a:lnTo>
                  <a:pt x="78" y="82"/>
                </a:lnTo>
                <a:lnTo>
                  <a:pt x="82" y="73"/>
                </a:lnTo>
                <a:lnTo>
                  <a:pt x="75" y="61"/>
                </a:lnTo>
                <a:lnTo>
                  <a:pt x="83" y="55"/>
                </a:lnTo>
                <a:lnTo>
                  <a:pt x="107" y="53"/>
                </a:lnTo>
                <a:lnTo>
                  <a:pt x="108" y="47"/>
                </a:lnTo>
                <a:lnTo>
                  <a:pt x="75" y="53"/>
                </a:lnTo>
                <a:lnTo>
                  <a:pt x="61" y="59"/>
                </a:lnTo>
                <a:lnTo>
                  <a:pt x="54" y="60"/>
                </a:lnTo>
                <a:lnTo>
                  <a:pt x="50" y="59"/>
                </a:lnTo>
                <a:lnTo>
                  <a:pt x="49" y="51"/>
                </a:lnTo>
                <a:lnTo>
                  <a:pt x="44" y="51"/>
                </a:lnTo>
                <a:lnTo>
                  <a:pt x="32" y="50"/>
                </a:lnTo>
                <a:lnTo>
                  <a:pt x="28" y="45"/>
                </a:lnTo>
                <a:lnTo>
                  <a:pt x="28" y="36"/>
                </a:lnTo>
                <a:lnTo>
                  <a:pt x="7" y="30"/>
                </a:lnTo>
                <a:lnTo>
                  <a:pt x="0" y="21"/>
                </a:lnTo>
                <a:lnTo>
                  <a:pt x="3" y="18"/>
                </a:lnTo>
                <a:lnTo>
                  <a:pt x="5" y="20"/>
                </a:lnTo>
                <a:lnTo>
                  <a:pt x="9" y="22"/>
                </a:lnTo>
                <a:lnTo>
                  <a:pt x="16" y="22"/>
                </a:lnTo>
                <a:lnTo>
                  <a:pt x="32" y="14"/>
                </a:lnTo>
                <a:lnTo>
                  <a:pt x="61" y="16"/>
                </a:lnTo>
                <a:lnTo>
                  <a:pt x="96" y="2"/>
                </a:lnTo>
                <a:lnTo>
                  <a:pt x="176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35" name="Freeform 264"/>
          <p:cNvSpPr>
            <a:spLocks/>
          </p:cNvSpPr>
          <p:nvPr/>
        </p:nvSpPr>
        <p:spPr bwMode="auto">
          <a:xfrm>
            <a:off x="4157663" y="3951288"/>
            <a:ext cx="71437" cy="41275"/>
          </a:xfrm>
          <a:custGeom>
            <a:avLst/>
            <a:gdLst>
              <a:gd name="T0" fmla="*/ 2147483647 w 179"/>
              <a:gd name="T1" fmla="*/ 0 h 102"/>
              <a:gd name="T2" fmla="*/ 2147483647 w 179"/>
              <a:gd name="T3" fmla="*/ 2147483647 h 102"/>
              <a:gd name="T4" fmla="*/ 2147483647 w 179"/>
              <a:gd name="T5" fmla="*/ 2147483647 h 102"/>
              <a:gd name="T6" fmla="*/ 2147483647 w 179"/>
              <a:gd name="T7" fmla="*/ 2147483647 h 102"/>
              <a:gd name="T8" fmla="*/ 2147483647 w 179"/>
              <a:gd name="T9" fmla="*/ 2147483647 h 102"/>
              <a:gd name="T10" fmla="*/ 2147483647 w 179"/>
              <a:gd name="T11" fmla="*/ 2147483647 h 102"/>
              <a:gd name="T12" fmla="*/ 2147483647 w 179"/>
              <a:gd name="T13" fmla="*/ 2147483647 h 102"/>
              <a:gd name="T14" fmla="*/ 2147483647 w 179"/>
              <a:gd name="T15" fmla="*/ 2147483647 h 102"/>
              <a:gd name="T16" fmla="*/ 2147483647 w 179"/>
              <a:gd name="T17" fmla="*/ 2147483647 h 102"/>
              <a:gd name="T18" fmla="*/ 2147483647 w 179"/>
              <a:gd name="T19" fmla="*/ 2147483647 h 102"/>
              <a:gd name="T20" fmla="*/ 2147483647 w 179"/>
              <a:gd name="T21" fmla="*/ 2147483647 h 102"/>
              <a:gd name="T22" fmla="*/ 2147483647 w 179"/>
              <a:gd name="T23" fmla="*/ 2147483647 h 102"/>
              <a:gd name="T24" fmla="*/ 2147483647 w 179"/>
              <a:gd name="T25" fmla="*/ 2147483647 h 102"/>
              <a:gd name="T26" fmla="*/ 2147483647 w 179"/>
              <a:gd name="T27" fmla="*/ 2147483647 h 102"/>
              <a:gd name="T28" fmla="*/ 2147483647 w 179"/>
              <a:gd name="T29" fmla="*/ 2147483647 h 102"/>
              <a:gd name="T30" fmla="*/ 2147483647 w 179"/>
              <a:gd name="T31" fmla="*/ 2147483647 h 102"/>
              <a:gd name="T32" fmla="*/ 2147483647 w 179"/>
              <a:gd name="T33" fmla="*/ 2147483647 h 102"/>
              <a:gd name="T34" fmla="*/ 2147483647 w 179"/>
              <a:gd name="T35" fmla="*/ 2147483647 h 102"/>
              <a:gd name="T36" fmla="*/ 2147483647 w 179"/>
              <a:gd name="T37" fmla="*/ 2147483647 h 102"/>
              <a:gd name="T38" fmla="*/ 2147483647 w 179"/>
              <a:gd name="T39" fmla="*/ 2147483647 h 102"/>
              <a:gd name="T40" fmla="*/ 2147483647 w 179"/>
              <a:gd name="T41" fmla="*/ 2147483647 h 102"/>
              <a:gd name="T42" fmla="*/ 2147483647 w 179"/>
              <a:gd name="T43" fmla="*/ 2147483647 h 102"/>
              <a:gd name="T44" fmla="*/ 2147483647 w 179"/>
              <a:gd name="T45" fmla="*/ 2147483647 h 102"/>
              <a:gd name="T46" fmla="*/ 2147483647 w 179"/>
              <a:gd name="T47" fmla="*/ 2147483647 h 102"/>
              <a:gd name="T48" fmla="*/ 2147483647 w 179"/>
              <a:gd name="T49" fmla="*/ 2147483647 h 102"/>
              <a:gd name="T50" fmla="*/ 2147483647 w 179"/>
              <a:gd name="T51" fmla="*/ 2147483647 h 102"/>
              <a:gd name="T52" fmla="*/ 2147483647 w 179"/>
              <a:gd name="T53" fmla="*/ 2147483647 h 102"/>
              <a:gd name="T54" fmla="*/ 2147483647 w 179"/>
              <a:gd name="T55" fmla="*/ 2147483647 h 102"/>
              <a:gd name="T56" fmla="*/ 2147483647 w 179"/>
              <a:gd name="T57" fmla="*/ 2147483647 h 102"/>
              <a:gd name="T58" fmla="*/ 2147483647 w 179"/>
              <a:gd name="T59" fmla="*/ 2147483647 h 102"/>
              <a:gd name="T60" fmla="*/ 2147483647 w 179"/>
              <a:gd name="T61" fmla="*/ 2147483647 h 102"/>
              <a:gd name="T62" fmla="*/ 2147483647 w 179"/>
              <a:gd name="T63" fmla="*/ 2147483647 h 102"/>
              <a:gd name="T64" fmla="*/ 2147483647 w 179"/>
              <a:gd name="T65" fmla="*/ 2147483647 h 102"/>
              <a:gd name="T66" fmla="*/ 2147483647 w 179"/>
              <a:gd name="T67" fmla="*/ 2147483647 h 102"/>
              <a:gd name="T68" fmla="*/ 2147483647 w 179"/>
              <a:gd name="T69" fmla="*/ 2147483647 h 102"/>
              <a:gd name="T70" fmla="*/ 2147483647 w 179"/>
              <a:gd name="T71" fmla="*/ 2147483647 h 102"/>
              <a:gd name="T72" fmla="*/ 2147483647 w 179"/>
              <a:gd name="T73" fmla="*/ 2147483647 h 102"/>
              <a:gd name="T74" fmla="*/ 2147483647 w 179"/>
              <a:gd name="T75" fmla="*/ 2147483647 h 102"/>
              <a:gd name="T76" fmla="*/ 2147483647 w 179"/>
              <a:gd name="T77" fmla="*/ 2147483647 h 102"/>
              <a:gd name="T78" fmla="*/ 2147483647 w 179"/>
              <a:gd name="T79" fmla="*/ 2147483647 h 102"/>
              <a:gd name="T80" fmla="*/ 2147483647 w 179"/>
              <a:gd name="T81" fmla="*/ 2147483647 h 102"/>
              <a:gd name="T82" fmla="*/ 0 w 179"/>
              <a:gd name="T83" fmla="*/ 2147483647 h 102"/>
              <a:gd name="T84" fmla="*/ 2147483647 w 179"/>
              <a:gd name="T85" fmla="*/ 2147483647 h 102"/>
              <a:gd name="T86" fmla="*/ 2147483647 w 179"/>
              <a:gd name="T87" fmla="*/ 2147483647 h 102"/>
              <a:gd name="T88" fmla="*/ 2147483647 w 179"/>
              <a:gd name="T89" fmla="*/ 2147483647 h 102"/>
              <a:gd name="T90" fmla="*/ 2147483647 w 179"/>
              <a:gd name="T91" fmla="*/ 2147483647 h 102"/>
              <a:gd name="T92" fmla="*/ 2147483647 w 179"/>
              <a:gd name="T93" fmla="*/ 2147483647 h 102"/>
              <a:gd name="T94" fmla="*/ 2147483647 w 179"/>
              <a:gd name="T95" fmla="*/ 2147483647 h 102"/>
              <a:gd name="T96" fmla="*/ 2147483647 w 179"/>
              <a:gd name="T97" fmla="*/ 2147483647 h 102"/>
              <a:gd name="T98" fmla="*/ 2147483647 w 179"/>
              <a:gd name="T99" fmla="*/ 0 h 10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79"/>
              <a:gd name="T151" fmla="*/ 0 h 102"/>
              <a:gd name="T152" fmla="*/ 179 w 179"/>
              <a:gd name="T153" fmla="*/ 102 h 10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79" h="102">
                <a:moveTo>
                  <a:pt x="176" y="0"/>
                </a:moveTo>
                <a:lnTo>
                  <a:pt x="176" y="8"/>
                </a:lnTo>
                <a:lnTo>
                  <a:pt x="179" y="14"/>
                </a:lnTo>
                <a:lnTo>
                  <a:pt x="179" y="20"/>
                </a:lnTo>
                <a:lnTo>
                  <a:pt x="177" y="25"/>
                </a:lnTo>
                <a:lnTo>
                  <a:pt x="173" y="27"/>
                </a:lnTo>
                <a:lnTo>
                  <a:pt x="168" y="27"/>
                </a:lnTo>
                <a:lnTo>
                  <a:pt x="165" y="28"/>
                </a:lnTo>
                <a:lnTo>
                  <a:pt x="164" y="32"/>
                </a:lnTo>
                <a:lnTo>
                  <a:pt x="169" y="36"/>
                </a:lnTo>
                <a:lnTo>
                  <a:pt x="173" y="41"/>
                </a:lnTo>
                <a:lnTo>
                  <a:pt x="174" y="59"/>
                </a:lnTo>
                <a:lnTo>
                  <a:pt x="168" y="59"/>
                </a:lnTo>
                <a:lnTo>
                  <a:pt x="164" y="61"/>
                </a:lnTo>
                <a:lnTo>
                  <a:pt x="144" y="63"/>
                </a:lnTo>
                <a:lnTo>
                  <a:pt x="125" y="70"/>
                </a:lnTo>
                <a:lnTo>
                  <a:pt x="119" y="75"/>
                </a:lnTo>
                <a:lnTo>
                  <a:pt x="108" y="96"/>
                </a:lnTo>
                <a:lnTo>
                  <a:pt x="103" y="100"/>
                </a:lnTo>
                <a:lnTo>
                  <a:pt x="97" y="102"/>
                </a:lnTo>
                <a:lnTo>
                  <a:pt x="97" y="98"/>
                </a:lnTo>
                <a:lnTo>
                  <a:pt x="98" y="96"/>
                </a:lnTo>
                <a:lnTo>
                  <a:pt x="89" y="97"/>
                </a:lnTo>
                <a:lnTo>
                  <a:pt x="84" y="96"/>
                </a:lnTo>
                <a:lnTo>
                  <a:pt x="79" y="89"/>
                </a:lnTo>
                <a:lnTo>
                  <a:pt x="78" y="82"/>
                </a:lnTo>
                <a:lnTo>
                  <a:pt x="82" y="73"/>
                </a:lnTo>
                <a:lnTo>
                  <a:pt x="75" y="61"/>
                </a:lnTo>
                <a:lnTo>
                  <a:pt x="83" y="55"/>
                </a:lnTo>
                <a:lnTo>
                  <a:pt x="107" y="53"/>
                </a:lnTo>
                <a:lnTo>
                  <a:pt x="108" y="47"/>
                </a:lnTo>
                <a:lnTo>
                  <a:pt x="75" y="53"/>
                </a:lnTo>
                <a:lnTo>
                  <a:pt x="61" y="59"/>
                </a:lnTo>
                <a:lnTo>
                  <a:pt x="54" y="60"/>
                </a:lnTo>
                <a:lnTo>
                  <a:pt x="50" y="59"/>
                </a:lnTo>
                <a:lnTo>
                  <a:pt x="49" y="51"/>
                </a:lnTo>
                <a:lnTo>
                  <a:pt x="44" y="51"/>
                </a:lnTo>
                <a:lnTo>
                  <a:pt x="32" y="50"/>
                </a:lnTo>
                <a:lnTo>
                  <a:pt x="28" y="45"/>
                </a:lnTo>
                <a:lnTo>
                  <a:pt x="28" y="36"/>
                </a:lnTo>
                <a:lnTo>
                  <a:pt x="7" y="30"/>
                </a:lnTo>
                <a:lnTo>
                  <a:pt x="0" y="21"/>
                </a:lnTo>
                <a:lnTo>
                  <a:pt x="3" y="18"/>
                </a:lnTo>
                <a:lnTo>
                  <a:pt x="5" y="20"/>
                </a:lnTo>
                <a:lnTo>
                  <a:pt x="9" y="22"/>
                </a:lnTo>
                <a:lnTo>
                  <a:pt x="16" y="22"/>
                </a:lnTo>
                <a:lnTo>
                  <a:pt x="32" y="14"/>
                </a:lnTo>
                <a:lnTo>
                  <a:pt x="61" y="16"/>
                </a:lnTo>
                <a:lnTo>
                  <a:pt x="96" y="2"/>
                </a:lnTo>
                <a:lnTo>
                  <a:pt x="176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37" name="Freeform 265"/>
          <p:cNvSpPr>
            <a:spLocks/>
          </p:cNvSpPr>
          <p:nvPr/>
        </p:nvSpPr>
        <p:spPr bwMode="auto">
          <a:xfrm>
            <a:off x="4275138" y="4046538"/>
            <a:ext cx="93662" cy="92075"/>
          </a:xfrm>
          <a:custGeom>
            <a:avLst/>
            <a:gdLst/>
            <a:ahLst/>
            <a:cxnLst>
              <a:cxn ang="0">
                <a:pos x="3" y="88"/>
              </a:cxn>
              <a:cxn ang="0">
                <a:pos x="10" y="79"/>
              </a:cxn>
              <a:cxn ang="0">
                <a:pos x="12" y="74"/>
              </a:cxn>
              <a:cxn ang="0">
                <a:pos x="19" y="71"/>
              </a:cxn>
              <a:cxn ang="0">
                <a:pos x="38" y="57"/>
              </a:cxn>
              <a:cxn ang="0">
                <a:pos x="47" y="50"/>
              </a:cxn>
              <a:cxn ang="0">
                <a:pos x="52" y="45"/>
              </a:cxn>
              <a:cxn ang="0">
                <a:pos x="55" y="26"/>
              </a:cxn>
              <a:cxn ang="0">
                <a:pos x="69" y="19"/>
              </a:cxn>
              <a:cxn ang="0">
                <a:pos x="66" y="14"/>
              </a:cxn>
              <a:cxn ang="0">
                <a:pos x="71" y="9"/>
              </a:cxn>
              <a:cxn ang="0">
                <a:pos x="77" y="0"/>
              </a:cxn>
              <a:cxn ang="0">
                <a:pos x="88" y="7"/>
              </a:cxn>
              <a:cxn ang="0">
                <a:pos x="100" y="2"/>
              </a:cxn>
              <a:cxn ang="0">
                <a:pos x="102" y="3"/>
              </a:cxn>
              <a:cxn ang="0">
                <a:pos x="113" y="13"/>
              </a:cxn>
              <a:cxn ang="0">
                <a:pos x="116" y="26"/>
              </a:cxn>
              <a:cxn ang="0">
                <a:pos x="120" y="43"/>
              </a:cxn>
              <a:cxn ang="0">
                <a:pos x="118" y="61"/>
              </a:cxn>
              <a:cxn ang="0">
                <a:pos x="113" y="66"/>
              </a:cxn>
              <a:cxn ang="0">
                <a:pos x="118" y="68"/>
              </a:cxn>
              <a:cxn ang="0">
                <a:pos x="124" y="65"/>
              </a:cxn>
              <a:cxn ang="0">
                <a:pos x="139" y="75"/>
              </a:cxn>
              <a:cxn ang="0">
                <a:pos x="151" y="73"/>
              </a:cxn>
              <a:cxn ang="0">
                <a:pos x="156" y="61"/>
              </a:cxn>
              <a:cxn ang="0">
                <a:pos x="160" y="51"/>
              </a:cxn>
              <a:cxn ang="0">
                <a:pos x="172" y="63"/>
              </a:cxn>
              <a:cxn ang="0">
                <a:pos x="176" y="73"/>
              </a:cxn>
              <a:cxn ang="0">
                <a:pos x="179" y="79"/>
              </a:cxn>
              <a:cxn ang="0">
                <a:pos x="177" y="101"/>
              </a:cxn>
              <a:cxn ang="0">
                <a:pos x="166" y="115"/>
              </a:cxn>
              <a:cxn ang="0">
                <a:pos x="168" y="116"/>
              </a:cxn>
              <a:cxn ang="0">
                <a:pos x="174" y="118"/>
              </a:cxn>
              <a:cxn ang="0">
                <a:pos x="176" y="121"/>
              </a:cxn>
              <a:cxn ang="0">
                <a:pos x="189" y="126"/>
              </a:cxn>
              <a:cxn ang="0">
                <a:pos x="200" y="127"/>
              </a:cxn>
              <a:cxn ang="0">
                <a:pos x="205" y="137"/>
              </a:cxn>
              <a:cxn ang="0">
                <a:pos x="213" y="149"/>
              </a:cxn>
              <a:cxn ang="0">
                <a:pos x="223" y="154"/>
              </a:cxn>
              <a:cxn ang="0">
                <a:pos x="229" y="158"/>
              </a:cxn>
              <a:cxn ang="0">
                <a:pos x="233" y="169"/>
              </a:cxn>
              <a:cxn ang="0">
                <a:pos x="233" y="182"/>
              </a:cxn>
              <a:cxn ang="0">
                <a:pos x="228" y="183"/>
              </a:cxn>
              <a:cxn ang="0">
                <a:pos x="227" y="195"/>
              </a:cxn>
              <a:cxn ang="0">
                <a:pos x="223" y="196"/>
              </a:cxn>
              <a:cxn ang="0">
                <a:pos x="223" y="207"/>
              </a:cxn>
              <a:cxn ang="0">
                <a:pos x="200" y="230"/>
              </a:cxn>
              <a:cxn ang="0">
                <a:pos x="148" y="207"/>
              </a:cxn>
              <a:cxn ang="0">
                <a:pos x="123" y="192"/>
              </a:cxn>
              <a:cxn ang="0">
                <a:pos x="36" y="126"/>
              </a:cxn>
              <a:cxn ang="0">
                <a:pos x="19" y="108"/>
              </a:cxn>
              <a:cxn ang="0">
                <a:pos x="16" y="102"/>
              </a:cxn>
              <a:cxn ang="0">
                <a:pos x="3" y="94"/>
              </a:cxn>
              <a:cxn ang="0">
                <a:pos x="0" y="90"/>
              </a:cxn>
              <a:cxn ang="0">
                <a:pos x="2" y="88"/>
              </a:cxn>
            </a:cxnLst>
            <a:rect l="0" t="0" r="r" b="b"/>
            <a:pathLst>
              <a:path w="233" h="234">
                <a:moveTo>
                  <a:pt x="2" y="88"/>
                </a:moveTo>
                <a:lnTo>
                  <a:pt x="3" y="88"/>
                </a:lnTo>
                <a:lnTo>
                  <a:pt x="8" y="85"/>
                </a:lnTo>
                <a:lnTo>
                  <a:pt x="10" y="79"/>
                </a:lnTo>
                <a:lnTo>
                  <a:pt x="12" y="78"/>
                </a:lnTo>
                <a:lnTo>
                  <a:pt x="12" y="74"/>
                </a:lnTo>
                <a:lnTo>
                  <a:pt x="14" y="71"/>
                </a:lnTo>
                <a:lnTo>
                  <a:pt x="19" y="71"/>
                </a:lnTo>
                <a:lnTo>
                  <a:pt x="31" y="60"/>
                </a:lnTo>
                <a:lnTo>
                  <a:pt x="38" y="57"/>
                </a:lnTo>
                <a:lnTo>
                  <a:pt x="41" y="51"/>
                </a:lnTo>
                <a:lnTo>
                  <a:pt x="47" y="50"/>
                </a:lnTo>
                <a:lnTo>
                  <a:pt x="48" y="45"/>
                </a:lnTo>
                <a:lnTo>
                  <a:pt x="52" y="45"/>
                </a:lnTo>
                <a:lnTo>
                  <a:pt x="52" y="28"/>
                </a:lnTo>
                <a:lnTo>
                  <a:pt x="55" y="26"/>
                </a:lnTo>
                <a:lnTo>
                  <a:pt x="59" y="21"/>
                </a:lnTo>
                <a:lnTo>
                  <a:pt x="69" y="19"/>
                </a:lnTo>
                <a:lnTo>
                  <a:pt x="69" y="18"/>
                </a:lnTo>
                <a:lnTo>
                  <a:pt x="66" y="14"/>
                </a:lnTo>
                <a:lnTo>
                  <a:pt x="67" y="9"/>
                </a:lnTo>
                <a:lnTo>
                  <a:pt x="71" y="9"/>
                </a:lnTo>
                <a:lnTo>
                  <a:pt x="73" y="3"/>
                </a:lnTo>
                <a:lnTo>
                  <a:pt x="77" y="0"/>
                </a:lnTo>
                <a:lnTo>
                  <a:pt x="86" y="7"/>
                </a:lnTo>
                <a:lnTo>
                  <a:pt x="88" y="7"/>
                </a:lnTo>
                <a:lnTo>
                  <a:pt x="91" y="4"/>
                </a:lnTo>
                <a:lnTo>
                  <a:pt x="100" y="2"/>
                </a:lnTo>
                <a:lnTo>
                  <a:pt x="102" y="2"/>
                </a:lnTo>
                <a:lnTo>
                  <a:pt x="102" y="3"/>
                </a:lnTo>
                <a:lnTo>
                  <a:pt x="105" y="8"/>
                </a:lnTo>
                <a:lnTo>
                  <a:pt x="113" y="13"/>
                </a:lnTo>
                <a:lnTo>
                  <a:pt x="113" y="19"/>
                </a:lnTo>
                <a:lnTo>
                  <a:pt x="116" y="26"/>
                </a:lnTo>
                <a:lnTo>
                  <a:pt x="118" y="41"/>
                </a:lnTo>
                <a:lnTo>
                  <a:pt x="120" y="43"/>
                </a:lnTo>
                <a:lnTo>
                  <a:pt x="120" y="59"/>
                </a:lnTo>
                <a:lnTo>
                  <a:pt x="118" y="61"/>
                </a:lnTo>
                <a:lnTo>
                  <a:pt x="114" y="65"/>
                </a:lnTo>
                <a:lnTo>
                  <a:pt x="113" y="66"/>
                </a:lnTo>
                <a:lnTo>
                  <a:pt x="114" y="69"/>
                </a:lnTo>
                <a:lnTo>
                  <a:pt x="118" y="68"/>
                </a:lnTo>
                <a:lnTo>
                  <a:pt x="121" y="65"/>
                </a:lnTo>
                <a:lnTo>
                  <a:pt x="124" y="65"/>
                </a:lnTo>
                <a:lnTo>
                  <a:pt x="135" y="76"/>
                </a:lnTo>
                <a:lnTo>
                  <a:pt x="139" y="75"/>
                </a:lnTo>
                <a:lnTo>
                  <a:pt x="143" y="73"/>
                </a:lnTo>
                <a:lnTo>
                  <a:pt x="151" y="73"/>
                </a:lnTo>
                <a:lnTo>
                  <a:pt x="152" y="68"/>
                </a:lnTo>
                <a:lnTo>
                  <a:pt x="156" y="61"/>
                </a:lnTo>
                <a:lnTo>
                  <a:pt x="157" y="54"/>
                </a:lnTo>
                <a:lnTo>
                  <a:pt x="160" y="51"/>
                </a:lnTo>
                <a:lnTo>
                  <a:pt x="166" y="51"/>
                </a:lnTo>
                <a:lnTo>
                  <a:pt x="172" y="63"/>
                </a:lnTo>
                <a:lnTo>
                  <a:pt x="174" y="73"/>
                </a:lnTo>
                <a:lnTo>
                  <a:pt x="176" y="73"/>
                </a:lnTo>
                <a:lnTo>
                  <a:pt x="179" y="76"/>
                </a:lnTo>
                <a:lnTo>
                  <a:pt x="179" y="79"/>
                </a:lnTo>
                <a:lnTo>
                  <a:pt x="182" y="82"/>
                </a:lnTo>
                <a:lnTo>
                  <a:pt x="177" y="101"/>
                </a:lnTo>
                <a:lnTo>
                  <a:pt x="168" y="108"/>
                </a:lnTo>
                <a:lnTo>
                  <a:pt x="166" y="115"/>
                </a:lnTo>
                <a:lnTo>
                  <a:pt x="166" y="116"/>
                </a:lnTo>
                <a:lnTo>
                  <a:pt x="168" y="116"/>
                </a:lnTo>
                <a:lnTo>
                  <a:pt x="168" y="118"/>
                </a:lnTo>
                <a:lnTo>
                  <a:pt x="174" y="118"/>
                </a:lnTo>
                <a:lnTo>
                  <a:pt x="174" y="120"/>
                </a:lnTo>
                <a:lnTo>
                  <a:pt x="176" y="121"/>
                </a:lnTo>
                <a:lnTo>
                  <a:pt x="181" y="121"/>
                </a:lnTo>
                <a:lnTo>
                  <a:pt x="189" y="126"/>
                </a:lnTo>
                <a:lnTo>
                  <a:pt x="198" y="126"/>
                </a:lnTo>
                <a:lnTo>
                  <a:pt x="200" y="127"/>
                </a:lnTo>
                <a:lnTo>
                  <a:pt x="205" y="134"/>
                </a:lnTo>
                <a:lnTo>
                  <a:pt x="205" y="137"/>
                </a:lnTo>
                <a:lnTo>
                  <a:pt x="208" y="139"/>
                </a:lnTo>
                <a:lnTo>
                  <a:pt x="213" y="149"/>
                </a:lnTo>
                <a:lnTo>
                  <a:pt x="218" y="149"/>
                </a:lnTo>
                <a:lnTo>
                  <a:pt x="223" y="154"/>
                </a:lnTo>
                <a:lnTo>
                  <a:pt x="229" y="153"/>
                </a:lnTo>
                <a:lnTo>
                  <a:pt x="229" y="158"/>
                </a:lnTo>
                <a:lnTo>
                  <a:pt x="232" y="163"/>
                </a:lnTo>
                <a:lnTo>
                  <a:pt x="233" y="169"/>
                </a:lnTo>
                <a:lnTo>
                  <a:pt x="231" y="177"/>
                </a:lnTo>
                <a:lnTo>
                  <a:pt x="233" y="182"/>
                </a:lnTo>
                <a:lnTo>
                  <a:pt x="233" y="183"/>
                </a:lnTo>
                <a:lnTo>
                  <a:pt x="228" y="183"/>
                </a:lnTo>
                <a:lnTo>
                  <a:pt x="227" y="187"/>
                </a:lnTo>
                <a:lnTo>
                  <a:pt x="227" y="195"/>
                </a:lnTo>
                <a:lnTo>
                  <a:pt x="224" y="195"/>
                </a:lnTo>
                <a:lnTo>
                  <a:pt x="223" y="196"/>
                </a:lnTo>
                <a:lnTo>
                  <a:pt x="224" y="202"/>
                </a:lnTo>
                <a:lnTo>
                  <a:pt x="223" y="207"/>
                </a:lnTo>
                <a:lnTo>
                  <a:pt x="223" y="234"/>
                </a:lnTo>
                <a:lnTo>
                  <a:pt x="200" y="230"/>
                </a:lnTo>
                <a:lnTo>
                  <a:pt x="195" y="225"/>
                </a:lnTo>
                <a:lnTo>
                  <a:pt x="148" y="207"/>
                </a:lnTo>
                <a:lnTo>
                  <a:pt x="137" y="198"/>
                </a:lnTo>
                <a:lnTo>
                  <a:pt x="123" y="192"/>
                </a:lnTo>
                <a:lnTo>
                  <a:pt x="61" y="135"/>
                </a:lnTo>
                <a:lnTo>
                  <a:pt x="36" y="126"/>
                </a:lnTo>
                <a:lnTo>
                  <a:pt x="29" y="112"/>
                </a:lnTo>
                <a:lnTo>
                  <a:pt x="19" y="108"/>
                </a:lnTo>
                <a:lnTo>
                  <a:pt x="16" y="106"/>
                </a:lnTo>
                <a:lnTo>
                  <a:pt x="16" y="102"/>
                </a:lnTo>
                <a:lnTo>
                  <a:pt x="16" y="99"/>
                </a:lnTo>
                <a:lnTo>
                  <a:pt x="3" y="94"/>
                </a:lnTo>
                <a:lnTo>
                  <a:pt x="3" y="92"/>
                </a:lnTo>
                <a:lnTo>
                  <a:pt x="0" y="90"/>
                </a:lnTo>
                <a:lnTo>
                  <a:pt x="2" y="89"/>
                </a:lnTo>
                <a:lnTo>
                  <a:pt x="2" y="88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reeform 266"/>
          <p:cNvSpPr>
            <a:spLocks/>
          </p:cNvSpPr>
          <p:nvPr/>
        </p:nvSpPr>
        <p:spPr bwMode="auto">
          <a:xfrm>
            <a:off x="4275138" y="4046538"/>
            <a:ext cx="93662" cy="92075"/>
          </a:xfrm>
          <a:custGeom>
            <a:avLst/>
            <a:gdLst>
              <a:gd name="T0" fmla="*/ 2147483647 w 233"/>
              <a:gd name="T1" fmla="*/ 2147483647 h 234"/>
              <a:gd name="T2" fmla="*/ 2147483647 w 233"/>
              <a:gd name="T3" fmla="*/ 2147483647 h 234"/>
              <a:gd name="T4" fmla="*/ 2147483647 w 233"/>
              <a:gd name="T5" fmla="*/ 2147483647 h 234"/>
              <a:gd name="T6" fmla="*/ 2147483647 w 233"/>
              <a:gd name="T7" fmla="*/ 2147483647 h 234"/>
              <a:gd name="T8" fmla="*/ 2147483647 w 233"/>
              <a:gd name="T9" fmla="*/ 2147483647 h 234"/>
              <a:gd name="T10" fmla="*/ 2147483647 w 233"/>
              <a:gd name="T11" fmla="*/ 2147483647 h 234"/>
              <a:gd name="T12" fmla="*/ 2147483647 w 233"/>
              <a:gd name="T13" fmla="*/ 2147483647 h 234"/>
              <a:gd name="T14" fmla="*/ 2147483647 w 233"/>
              <a:gd name="T15" fmla="*/ 2147483647 h 234"/>
              <a:gd name="T16" fmla="*/ 2147483647 w 233"/>
              <a:gd name="T17" fmla="*/ 2147483647 h 234"/>
              <a:gd name="T18" fmla="*/ 2147483647 w 233"/>
              <a:gd name="T19" fmla="*/ 2147483647 h 234"/>
              <a:gd name="T20" fmla="*/ 2147483647 w 233"/>
              <a:gd name="T21" fmla="*/ 2147483647 h 234"/>
              <a:gd name="T22" fmla="*/ 2147483647 w 233"/>
              <a:gd name="T23" fmla="*/ 0 h 234"/>
              <a:gd name="T24" fmla="*/ 2147483647 w 233"/>
              <a:gd name="T25" fmla="*/ 2147483647 h 234"/>
              <a:gd name="T26" fmla="*/ 2147483647 w 233"/>
              <a:gd name="T27" fmla="*/ 2147483647 h 234"/>
              <a:gd name="T28" fmla="*/ 2147483647 w 233"/>
              <a:gd name="T29" fmla="*/ 2147483647 h 234"/>
              <a:gd name="T30" fmla="*/ 2147483647 w 233"/>
              <a:gd name="T31" fmla="*/ 2147483647 h 234"/>
              <a:gd name="T32" fmla="*/ 2147483647 w 233"/>
              <a:gd name="T33" fmla="*/ 2147483647 h 234"/>
              <a:gd name="T34" fmla="*/ 2147483647 w 233"/>
              <a:gd name="T35" fmla="*/ 2147483647 h 234"/>
              <a:gd name="T36" fmla="*/ 2147483647 w 233"/>
              <a:gd name="T37" fmla="*/ 2147483647 h 234"/>
              <a:gd name="T38" fmla="*/ 2147483647 w 233"/>
              <a:gd name="T39" fmla="*/ 2147483647 h 234"/>
              <a:gd name="T40" fmla="*/ 2147483647 w 233"/>
              <a:gd name="T41" fmla="*/ 2147483647 h 234"/>
              <a:gd name="T42" fmla="*/ 2147483647 w 233"/>
              <a:gd name="T43" fmla="*/ 2147483647 h 234"/>
              <a:gd name="T44" fmla="*/ 2147483647 w 233"/>
              <a:gd name="T45" fmla="*/ 2147483647 h 234"/>
              <a:gd name="T46" fmla="*/ 2147483647 w 233"/>
              <a:gd name="T47" fmla="*/ 2147483647 h 234"/>
              <a:gd name="T48" fmla="*/ 2147483647 w 233"/>
              <a:gd name="T49" fmla="*/ 2147483647 h 234"/>
              <a:gd name="T50" fmla="*/ 2147483647 w 233"/>
              <a:gd name="T51" fmla="*/ 2147483647 h 234"/>
              <a:gd name="T52" fmla="*/ 2147483647 w 233"/>
              <a:gd name="T53" fmla="*/ 2147483647 h 234"/>
              <a:gd name="T54" fmla="*/ 2147483647 w 233"/>
              <a:gd name="T55" fmla="*/ 2147483647 h 234"/>
              <a:gd name="T56" fmla="*/ 2147483647 w 233"/>
              <a:gd name="T57" fmla="*/ 2147483647 h 234"/>
              <a:gd name="T58" fmla="*/ 2147483647 w 233"/>
              <a:gd name="T59" fmla="*/ 2147483647 h 234"/>
              <a:gd name="T60" fmla="*/ 2147483647 w 233"/>
              <a:gd name="T61" fmla="*/ 2147483647 h 234"/>
              <a:gd name="T62" fmla="*/ 2147483647 w 233"/>
              <a:gd name="T63" fmla="*/ 2147483647 h 234"/>
              <a:gd name="T64" fmla="*/ 2147483647 w 233"/>
              <a:gd name="T65" fmla="*/ 2147483647 h 234"/>
              <a:gd name="T66" fmla="*/ 2147483647 w 233"/>
              <a:gd name="T67" fmla="*/ 2147483647 h 234"/>
              <a:gd name="T68" fmla="*/ 2147483647 w 233"/>
              <a:gd name="T69" fmla="*/ 2147483647 h 234"/>
              <a:gd name="T70" fmla="*/ 2147483647 w 233"/>
              <a:gd name="T71" fmla="*/ 2147483647 h 234"/>
              <a:gd name="T72" fmla="*/ 2147483647 w 233"/>
              <a:gd name="T73" fmla="*/ 2147483647 h 234"/>
              <a:gd name="T74" fmla="*/ 2147483647 w 233"/>
              <a:gd name="T75" fmla="*/ 2147483647 h 234"/>
              <a:gd name="T76" fmla="*/ 2147483647 w 233"/>
              <a:gd name="T77" fmla="*/ 2147483647 h 234"/>
              <a:gd name="T78" fmla="*/ 2147483647 w 233"/>
              <a:gd name="T79" fmla="*/ 2147483647 h 234"/>
              <a:gd name="T80" fmla="*/ 2147483647 w 233"/>
              <a:gd name="T81" fmla="*/ 2147483647 h 234"/>
              <a:gd name="T82" fmla="*/ 2147483647 w 233"/>
              <a:gd name="T83" fmla="*/ 2147483647 h 234"/>
              <a:gd name="T84" fmla="*/ 2147483647 w 233"/>
              <a:gd name="T85" fmla="*/ 2147483647 h 234"/>
              <a:gd name="T86" fmla="*/ 2147483647 w 233"/>
              <a:gd name="T87" fmla="*/ 2147483647 h 234"/>
              <a:gd name="T88" fmla="*/ 2147483647 w 233"/>
              <a:gd name="T89" fmla="*/ 2147483647 h 234"/>
              <a:gd name="T90" fmla="*/ 2147483647 w 233"/>
              <a:gd name="T91" fmla="*/ 2147483647 h 234"/>
              <a:gd name="T92" fmla="*/ 2147483647 w 233"/>
              <a:gd name="T93" fmla="*/ 2147483647 h 234"/>
              <a:gd name="T94" fmla="*/ 2147483647 w 233"/>
              <a:gd name="T95" fmla="*/ 2147483647 h 234"/>
              <a:gd name="T96" fmla="*/ 2147483647 w 233"/>
              <a:gd name="T97" fmla="*/ 2147483647 h 234"/>
              <a:gd name="T98" fmla="*/ 2147483647 w 233"/>
              <a:gd name="T99" fmla="*/ 2147483647 h 234"/>
              <a:gd name="T100" fmla="*/ 2147483647 w 233"/>
              <a:gd name="T101" fmla="*/ 2147483647 h 234"/>
              <a:gd name="T102" fmla="*/ 2147483647 w 233"/>
              <a:gd name="T103" fmla="*/ 2147483647 h 234"/>
              <a:gd name="T104" fmla="*/ 2147483647 w 233"/>
              <a:gd name="T105" fmla="*/ 2147483647 h 234"/>
              <a:gd name="T106" fmla="*/ 0 w 233"/>
              <a:gd name="T107" fmla="*/ 2147483647 h 234"/>
              <a:gd name="T108" fmla="*/ 2147483647 w 233"/>
              <a:gd name="T109" fmla="*/ 2147483647 h 2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33"/>
              <a:gd name="T166" fmla="*/ 0 h 234"/>
              <a:gd name="T167" fmla="*/ 233 w 233"/>
              <a:gd name="T168" fmla="*/ 234 h 2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33" h="234">
                <a:moveTo>
                  <a:pt x="2" y="88"/>
                </a:moveTo>
                <a:lnTo>
                  <a:pt x="3" y="88"/>
                </a:lnTo>
                <a:lnTo>
                  <a:pt x="8" y="85"/>
                </a:lnTo>
                <a:lnTo>
                  <a:pt x="10" y="79"/>
                </a:lnTo>
                <a:lnTo>
                  <a:pt x="12" y="78"/>
                </a:lnTo>
                <a:lnTo>
                  <a:pt x="12" y="74"/>
                </a:lnTo>
                <a:lnTo>
                  <a:pt x="14" y="71"/>
                </a:lnTo>
                <a:lnTo>
                  <a:pt x="19" y="71"/>
                </a:lnTo>
                <a:lnTo>
                  <a:pt x="31" y="60"/>
                </a:lnTo>
                <a:lnTo>
                  <a:pt x="38" y="57"/>
                </a:lnTo>
                <a:lnTo>
                  <a:pt x="41" y="51"/>
                </a:lnTo>
                <a:lnTo>
                  <a:pt x="47" y="50"/>
                </a:lnTo>
                <a:lnTo>
                  <a:pt x="48" y="45"/>
                </a:lnTo>
                <a:lnTo>
                  <a:pt x="52" y="45"/>
                </a:lnTo>
                <a:lnTo>
                  <a:pt x="52" y="28"/>
                </a:lnTo>
                <a:lnTo>
                  <a:pt x="55" y="26"/>
                </a:lnTo>
                <a:lnTo>
                  <a:pt x="59" y="21"/>
                </a:lnTo>
                <a:lnTo>
                  <a:pt x="69" y="19"/>
                </a:lnTo>
                <a:lnTo>
                  <a:pt x="69" y="18"/>
                </a:lnTo>
                <a:lnTo>
                  <a:pt x="66" y="14"/>
                </a:lnTo>
                <a:lnTo>
                  <a:pt x="67" y="9"/>
                </a:lnTo>
                <a:lnTo>
                  <a:pt x="71" y="9"/>
                </a:lnTo>
                <a:lnTo>
                  <a:pt x="73" y="3"/>
                </a:lnTo>
                <a:lnTo>
                  <a:pt x="77" y="0"/>
                </a:lnTo>
                <a:lnTo>
                  <a:pt x="86" y="7"/>
                </a:lnTo>
                <a:lnTo>
                  <a:pt x="88" y="7"/>
                </a:lnTo>
                <a:lnTo>
                  <a:pt x="91" y="4"/>
                </a:lnTo>
                <a:lnTo>
                  <a:pt x="100" y="2"/>
                </a:lnTo>
                <a:lnTo>
                  <a:pt x="102" y="2"/>
                </a:lnTo>
                <a:lnTo>
                  <a:pt x="102" y="3"/>
                </a:lnTo>
                <a:lnTo>
                  <a:pt x="105" y="8"/>
                </a:lnTo>
                <a:lnTo>
                  <a:pt x="113" y="13"/>
                </a:lnTo>
                <a:lnTo>
                  <a:pt x="113" y="19"/>
                </a:lnTo>
                <a:lnTo>
                  <a:pt x="116" y="26"/>
                </a:lnTo>
                <a:lnTo>
                  <a:pt x="118" y="41"/>
                </a:lnTo>
                <a:lnTo>
                  <a:pt x="120" y="43"/>
                </a:lnTo>
                <a:lnTo>
                  <a:pt x="120" y="59"/>
                </a:lnTo>
                <a:lnTo>
                  <a:pt x="118" y="61"/>
                </a:lnTo>
                <a:lnTo>
                  <a:pt x="114" y="65"/>
                </a:lnTo>
                <a:lnTo>
                  <a:pt x="113" y="66"/>
                </a:lnTo>
                <a:lnTo>
                  <a:pt x="114" y="69"/>
                </a:lnTo>
                <a:lnTo>
                  <a:pt x="118" y="68"/>
                </a:lnTo>
                <a:lnTo>
                  <a:pt x="121" y="65"/>
                </a:lnTo>
                <a:lnTo>
                  <a:pt x="124" y="65"/>
                </a:lnTo>
                <a:lnTo>
                  <a:pt x="135" y="76"/>
                </a:lnTo>
                <a:lnTo>
                  <a:pt x="139" y="75"/>
                </a:lnTo>
                <a:lnTo>
                  <a:pt x="143" y="73"/>
                </a:lnTo>
                <a:lnTo>
                  <a:pt x="151" y="73"/>
                </a:lnTo>
                <a:lnTo>
                  <a:pt x="152" y="68"/>
                </a:lnTo>
                <a:lnTo>
                  <a:pt x="156" y="61"/>
                </a:lnTo>
                <a:lnTo>
                  <a:pt x="157" y="54"/>
                </a:lnTo>
                <a:lnTo>
                  <a:pt x="160" y="51"/>
                </a:lnTo>
                <a:lnTo>
                  <a:pt x="166" y="51"/>
                </a:lnTo>
                <a:lnTo>
                  <a:pt x="172" y="63"/>
                </a:lnTo>
                <a:lnTo>
                  <a:pt x="174" y="73"/>
                </a:lnTo>
                <a:lnTo>
                  <a:pt x="176" y="73"/>
                </a:lnTo>
                <a:lnTo>
                  <a:pt x="179" y="76"/>
                </a:lnTo>
                <a:lnTo>
                  <a:pt x="179" y="79"/>
                </a:lnTo>
                <a:lnTo>
                  <a:pt x="182" y="82"/>
                </a:lnTo>
                <a:lnTo>
                  <a:pt x="177" y="101"/>
                </a:lnTo>
                <a:lnTo>
                  <a:pt x="168" y="108"/>
                </a:lnTo>
                <a:lnTo>
                  <a:pt x="166" y="115"/>
                </a:lnTo>
                <a:lnTo>
                  <a:pt x="166" y="116"/>
                </a:lnTo>
                <a:lnTo>
                  <a:pt x="168" y="116"/>
                </a:lnTo>
                <a:lnTo>
                  <a:pt x="168" y="118"/>
                </a:lnTo>
                <a:lnTo>
                  <a:pt x="174" y="118"/>
                </a:lnTo>
                <a:lnTo>
                  <a:pt x="174" y="120"/>
                </a:lnTo>
                <a:lnTo>
                  <a:pt x="176" y="121"/>
                </a:lnTo>
                <a:lnTo>
                  <a:pt x="181" y="121"/>
                </a:lnTo>
                <a:lnTo>
                  <a:pt x="189" y="126"/>
                </a:lnTo>
                <a:lnTo>
                  <a:pt x="198" y="126"/>
                </a:lnTo>
                <a:lnTo>
                  <a:pt x="200" y="127"/>
                </a:lnTo>
                <a:lnTo>
                  <a:pt x="205" y="134"/>
                </a:lnTo>
                <a:lnTo>
                  <a:pt x="205" y="137"/>
                </a:lnTo>
                <a:lnTo>
                  <a:pt x="208" y="139"/>
                </a:lnTo>
                <a:lnTo>
                  <a:pt x="213" y="149"/>
                </a:lnTo>
                <a:lnTo>
                  <a:pt x="218" y="149"/>
                </a:lnTo>
                <a:lnTo>
                  <a:pt x="223" y="154"/>
                </a:lnTo>
                <a:lnTo>
                  <a:pt x="229" y="153"/>
                </a:lnTo>
                <a:lnTo>
                  <a:pt x="229" y="158"/>
                </a:lnTo>
                <a:lnTo>
                  <a:pt x="232" y="163"/>
                </a:lnTo>
                <a:lnTo>
                  <a:pt x="233" y="169"/>
                </a:lnTo>
                <a:lnTo>
                  <a:pt x="231" y="177"/>
                </a:lnTo>
                <a:lnTo>
                  <a:pt x="233" y="182"/>
                </a:lnTo>
                <a:lnTo>
                  <a:pt x="233" y="183"/>
                </a:lnTo>
                <a:lnTo>
                  <a:pt x="228" y="183"/>
                </a:lnTo>
                <a:lnTo>
                  <a:pt x="227" y="187"/>
                </a:lnTo>
                <a:lnTo>
                  <a:pt x="227" y="195"/>
                </a:lnTo>
                <a:lnTo>
                  <a:pt x="224" y="195"/>
                </a:lnTo>
                <a:lnTo>
                  <a:pt x="223" y="196"/>
                </a:lnTo>
                <a:lnTo>
                  <a:pt x="224" y="202"/>
                </a:lnTo>
                <a:lnTo>
                  <a:pt x="223" y="207"/>
                </a:lnTo>
                <a:lnTo>
                  <a:pt x="223" y="234"/>
                </a:lnTo>
                <a:lnTo>
                  <a:pt x="200" y="230"/>
                </a:lnTo>
                <a:lnTo>
                  <a:pt x="195" y="225"/>
                </a:lnTo>
                <a:lnTo>
                  <a:pt x="148" y="207"/>
                </a:lnTo>
                <a:lnTo>
                  <a:pt x="137" y="198"/>
                </a:lnTo>
                <a:lnTo>
                  <a:pt x="123" y="192"/>
                </a:lnTo>
                <a:lnTo>
                  <a:pt x="61" y="135"/>
                </a:lnTo>
                <a:lnTo>
                  <a:pt x="36" y="126"/>
                </a:lnTo>
                <a:lnTo>
                  <a:pt x="29" y="112"/>
                </a:lnTo>
                <a:lnTo>
                  <a:pt x="19" y="108"/>
                </a:lnTo>
                <a:lnTo>
                  <a:pt x="16" y="106"/>
                </a:lnTo>
                <a:lnTo>
                  <a:pt x="16" y="102"/>
                </a:lnTo>
                <a:lnTo>
                  <a:pt x="16" y="99"/>
                </a:lnTo>
                <a:lnTo>
                  <a:pt x="3" y="94"/>
                </a:lnTo>
                <a:lnTo>
                  <a:pt x="3" y="92"/>
                </a:lnTo>
                <a:lnTo>
                  <a:pt x="0" y="90"/>
                </a:lnTo>
                <a:lnTo>
                  <a:pt x="2" y="89"/>
                </a:lnTo>
                <a:lnTo>
                  <a:pt x="2" y="88"/>
                </a:lnTo>
                <a:close/>
              </a:path>
            </a:pathLst>
          </a:custGeom>
          <a:solidFill>
            <a:srgbClr val="FFFF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39" name="Freeform 267"/>
          <p:cNvSpPr>
            <a:spLocks/>
          </p:cNvSpPr>
          <p:nvPr/>
        </p:nvSpPr>
        <p:spPr bwMode="auto">
          <a:xfrm>
            <a:off x="4462463" y="3987800"/>
            <a:ext cx="98425" cy="146050"/>
          </a:xfrm>
          <a:custGeom>
            <a:avLst/>
            <a:gdLst/>
            <a:ahLst/>
            <a:cxnLst>
              <a:cxn ang="0">
                <a:pos x="246" y="287"/>
              </a:cxn>
              <a:cxn ang="0">
                <a:pos x="206" y="98"/>
              </a:cxn>
              <a:cxn ang="0">
                <a:pos x="197" y="55"/>
              </a:cxn>
              <a:cxn ang="0">
                <a:pos x="172" y="28"/>
              </a:cxn>
              <a:cxn ang="0">
                <a:pos x="176" y="16"/>
              </a:cxn>
              <a:cxn ang="0">
                <a:pos x="178" y="6"/>
              </a:cxn>
              <a:cxn ang="0">
                <a:pos x="168" y="4"/>
              </a:cxn>
              <a:cxn ang="0">
                <a:pos x="167" y="0"/>
              </a:cxn>
              <a:cxn ang="0">
                <a:pos x="136" y="11"/>
              </a:cxn>
              <a:cxn ang="0">
                <a:pos x="20" y="8"/>
              </a:cxn>
              <a:cxn ang="0">
                <a:pos x="14" y="24"/>
              </a:cxn>
              <a:cxn ang="0">
                <a:pos x="21" y="35"/>
              </a:cxn>
              <a:cxn ang="0">
                <a:pos x="25" y="46"/>
              </a:cxn>
              <a:cxn ang="0">
                <a:pos x="26" y="67"/>
              </a:cxn>
              <a:cxn ang="0">
                <a:pos x="30" y="91"/>
              </a:cxn>
              <a:cxn ang="0">
                <a:pos x="28" y="100"/>
              </a:cxn>
              <a:cxn ang="0">
                <a:pos x="26" y="112"/>
              </a:cxn>
              <a:cxn ang="0">
                <a:pos x="30" y="116"/>
              </a:cxn>
              <a:cxn ang="0">
                <a:pos x="44" y="164"/>
              </a:cxn>
              <a:cxn ang="0">
                <a:pos x="37" y="170"/>
              </a:cxn>
              <a:cxn ang="0">
                <a:pos x="31" y="176"/>
              </a:cxn>
              <a:cxn ang="0">
                <a:pos x="17" y="201"/>
              </a:cxn>
              <a:cxn ang="0">
                <a:pos x="12" y="226"/>
              </a:cxn>
              <a:cxn ang="0">
                <a:pos x="2" y="240"/>
              </a:cxn>
              <a:cxn ang="0">
                <a:pos x="12" y="303"/>
              </a:cxn>
              <a:cxn ang="0">
                <a:pos x="25" y="310"/>
              </a:cxn>
              <a:cxn ang="0">
                <a:pos x="28" y="339"/>
              </a:cxn>
              <a:cxn ang="0">
                <a:pos x="18" y="338"/>
              </a:cxn>
              <a:cxn ang="0">
                <a:pos x="9" y="339"/>
              </a:cxn>
              <a:cxn ang="0">
                <a:pos x="69" y="367"/>
              </a:cxn>
              <a:cxn ang="0">
                <a:pos x="141" y="338"/>
              </a:cxn>
              <a:cxn ang="0">
                <a:pos x="221" y="305"/>
              </a:cxn>
              <a:cxn ang="0">
                <a:pos x="235" y="307"/>
              </a:cxn>
              <a:cxn ang="0">
                <a:pos x="251" y="290"/>
              </a:cxn>
            </a:cxnLst>
            <a:rect l="0" t="0" r="r" b="b"/>
            <a:pathLst>
              <a:path w="251" h="367">
                <a:moveTo>
                  <a:pt x="251" y="290"/>
                </a:moveTo>
                <a:lnTo>
                  <a:pt x="246" y="287"/>
                </a:lnTo>
                <a:lnTo>
                  <a:pt x="221" y="259"/>
                </a:lnTo>
                <a:lnTo>
                  <a:pt x="206" y="98"/>
                </a:lnTo>
                <a:lnTo>
                  <a:pt x="202" y="91"/>
                </a:lnTo>
                <a:lnTo>
                  <a:pt x="197" y="55"/>
                </a:lnTo>
                <a:lnTo>
                  <a:pt x="181" y="34"/>
                </a:lnTo>
                <a:lnTo>
                  <a:pt x="172" y="28"/>
                </a:lnTo>
                <a:lnTo>
                  <a:pt x="172" y="22"/>
                </a:lnTo>
                <a:lnTo>
                  <a:pt x="176" y="16"/>
                </a:lnTo>
                <a:lnTo>
                  <a:pt x="176" y="11"/>
                </a:lnTo>
                <a:lnTo>
                  <a:pt x="178" y="6"/>
                </a:lnTo>
                <a:lnTo>
                  <a:pt x="178" y="5"/>
                </a:lnTo>
                <a:lnTo>
                  <a:pt x="168" y="4"/>
                </a:lnTo>
                <a:lnTo>
                  <a:pt x="167" y="2"/>
                </a:lnTo>
                <a:lnTo>
                  <a:pt x="167" y="0"/>
                </a:lnTo>
                <a:lnTo>
                  <a:pt x="150" y="2"/>
                </a:lnTo>
                <a:lnTo>
                  <a:pt x="136" y="11"/>
                </a:lnTo>
                <a:lnTo>
                  <a:pt x="134" y="13"/>
                </a:lnTo>
                <a:lnTo>
                  <a:pt x="20" y="8"/>
                </a:lnTo>
                <a:lnTo>
                  <a:pt x="16" y="16"/>
                </a:lnTo>
                <a:lnTo>
                  <a:pt x="14" y="24"/>
                </a:lnTo>
                <a:lnTo>
                  <a:pt x="18" y="33"/>
                </a:lnTo>
                <a:lnTo>
                  <a:pt x="21" y="35"/>
                </a:lnTo>
                <a:lnTo>
                  <a:pt x="21" y="44"/>
                </a:lnTo>
                <a:lnTo>
                  <a:pt x="25" y="46"/>
                </a:lnTo>
                <a:lnTo>
                  <a:pt x="23" y="58"/>
                </a:lnTo>
                <a:lnTo>
                  <a:pt x="26" y="67"/>
                </a:lnTo>
                <a:lnTo>
                  <a:pt x="26" y="84"/>
                </a:lnTo>
                <a:lnTo>
                  <a:pt x="30" y="91"/>
                </a:lnTo>
                <a:lnTo>
                  <a:pt x="31" y="98"/>
                </a:lnTo>
                <a:lnTo>
                  <a:pt x="28" y="100"/>
                </a:lnTo>
                <a:lnTo>
                  <a:pt x="31" y="107"/>
                </a:lnTo>
                <a:lnTo>
                  <a:pt x="26" y="112"/>
                </a:lnTo>
                <a:lnTo>
                  <a:pt x="26" y="114"/>
                </a:lnTo>
                <a:lnTo>
                  <a:pt x="30" y="116"/>
                </a:lnTo>
                <a:lnTo>
                  <a:pt x="32" y="119"/>
                </a:lnTo>
                <a:lnTo>
                  <a:pt x="44" y="164"/>
                </a:lnTo>
                <a:lnTo>
                  <a:pt x="37" y="164"/>
                </a:lnTo>
                <a:lnTo>
                  <a:pt x="37" y="170"/>
                </a:lnTo>
                <a:lnTo>
                  <a:pt x="33" y="171"/>
                </a:lnTo>
                <a:lnTo>
                  <a:pt x="31" y="176"/>
                </a:lnTo>
                <a:lnTo>
                  <a:pt x="27" y="178"/>
                </a:lnTo>
                <a:lnTo>
                  <a:pt x="17" y="201"/>
                </a:lnTo>
                <a:lnTo>
                  <a:pt x="14" y="221"/>
                </a:lnTo>
                <a:lnTo>
                  <a:pt x="12" y="226"/>
                </a:lnTo>
                <a:lnTo>
                  <a:pt x="6" y="234"/>
                </a:lnTo>
                <a:lnTo>
                  <a:pt x="2" y="240"/>
                </a:lnTo>
                <a:lnTo>
                  <a:pt x="0" y="267"/>
                </a:lnTo>
                <a:lnTo>
                  <a:pt x="12" y="303"/>
                </a:lnTo>
                <a:lnTo>
                  <a:pt x="16" y="309"/>
                </a:lnTo>
                <a:lnTo>
                  <a:pt x="25" y="310"/>
                </a:lnTo>
                <a:lnTo>
                  <a:pt x="26" y="311"/>
                </a:lnTo>
                <a:lnTo>
                  <a:pt x="28" y="339"/>
                </a:lnTo>
                <a:lnTo>
                  <a:pt x="22" y="339"/>
                </a:lnTo>
                <a:lnTo>
                  <a:pt x="18" y="338"/>
                </a:lnTo>
                <a:lnTo>
                  <a:pt x="12" y="338"/>
                </a:lnTo>
                <a:lnTo>
                  <a:pt x="9" y="339"/>
                </a:lnTo>
                <a:lnTo>
                  <a:pt x="6" y="344"/>
                </a:lnTo>
                <a:lnTo>
                  <a:pt x="69" y="367"/>
                </a:lnTo>
                <a:lnTo>
                  <a:pt x="98" y="348"/>
                </a:lnTo>
                <a:lnTo>
                  <a:pt x="141" y="338"/>
                </a:lnTo>
                <a:lnTo>
                  <a:pt x="194" y="309"/>
                </a:lnTo>
                <a:lnTo>
                  <a:pt x="221" y="305"/>
                </a:lnTo>
                <a:lnTo>
                  <a:pt x="227" y="309"/>
                </a:lnTo>
                <a:lnTo>
                  <a:pt x="235" y="307"/>
                </a:lnTo>
                <a:lnTo>
                  <a:pt x="247" y="291"/>
                </a:lnTo>
                <a:lnTo>
                  <a:pt x="251" y="290"/>
                </a:lnTo>
                <a:close/>
              </a:path>
            </a:pathLst>
          </a:cu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reeform 268"/>
          <p:cNvSpPr>
            <a:spLocks/>
          </p:cNvSpPr>
          <p:nvPr/>
        </p:nvSpPr>
        <p:spPr bwMode="auto">
          <a:xfrm>
            <a:off x="4462463" y="3987800"/>
            <a:ext cx="98425" cy="146050"/>
          </a:xfrm>
          <a:custGeom>
            <a:avLst/>
            <a:gdLst>
              <a:gd name="T0" fmla="*/ 2147483647 w 251"/>
              <a:gd name="T1" fmla="*/ 2147483647 h 367"/>
              <a:gd name="T2" fmla="*/ 2147483647 w 251"/>
              <a:gd name="T3" fmla="*/ 2147483647 h 367"/>
              <a:gd name="T4" fmla="*/ 2147483647 w 251"/>
              <a:gd name="T5" fmla="*/ 2147483647 h 367"/>
              <a:gd name="T6" fmla="*/ 2147483647 w 251"/>
              <a:gd name="T7" fmla="*/ 2147483647 h 367"/>
              <a:gd name="T8" fmla="*/ 2147483647 w 251"/>
              <a:gd name="T9" fmla="*/ 2147483647 h 367"/>
              <a:gd name="T10" fmla="*/ 2147483647 w 251"/>
              <a:gd name="T11" fmla="*/ 2147483647 h 367"/>
              <a:gd name="T12" fmla="*/ 2147483647 w 251"/>
              <a:gd name="T13" fmla="*/ 2147483647 h 367"/>
              <a:gd name="T14" fmla="*/ 2147483647 w 251"/>
              <a:gd name="T15" fmla="*/ 0 h 367"/>
              <a:gd name="T16" fmla="*/ 2147483647 w 251"/>
              <a:gd name="T17" fmla="*/ 2147483647 h 367"/>
              <a:gd name="T18" fmla="*/ 2147483647 w 251"/>
              <a:gd name="T19" fmla="*/ 2147483647 h 367"/>
              <a:gd name="T20" fmla="*/ 2147483647 w 251"/>
              <a:gd name="T21" fmla="*/ 2147483647 h 367"/>
              <a:gd name="T22" fmla="*/ 2147483647 w 251"/>
              <a:gd name="T23" fmla="*/ 2147483647 h 367"/>
              <a:gd name="T24" fmla="*/ 2147483647 w 251"/>
              <a:gd name="T25" fmla="*/ 2147483647 h 367"/>
              <a:gd name="T26" fmla="*/ 2147483647 w 251"/>
              <a:gd name="T27" fmla="*/ 2147483647 h 367"/>
              <a:gd name="T28" fmla="*/ 2147483647 w 251"/>
              <a:gd name="T29" fmla="*/ 2147483647 h 367"/>
              <a:gd name="T30" fmla="*/ 2147483647 w 251"/>
              <a:gd name="T31" fmla="*/ 2147483647 h 367"/>
              <a:gd name="T32" fmla="*/ 2147483647 w 251"/>
              <a:gd name="T33" fmla="*/ 2147483647 h 367"/>
              <a:gd name="T34" fmla="*/ 2147483647 w 251"/>
              <a:gd name="T35" fmla="*/ 2147483647 h 367"/>
              <a:gd name="T36" fmla="*/ 2147483647 w 251"/>
              <a:gd name="T37" fmla="*/ 2147483647 h 367"/>
              <a:gd name="T38" fmla="*/ 2147483647 w 251"/>
              <a:gd name="T39" fmla="*/ 2147483647 h 367"/>
              <a:gd name="T40" fmla="*/ 2147483647 w 251"/>
              <a:gd name="T41" fmla="*/ 2147483647 h 367"/>
              <a:gd name="T42" fmla="*/ 2147483647 w 251"/>
              <a:gd name="T43" fmla="*/ 2147483647 h 367"/>
              <a:gd name="T44" fmla="*/ 2147483647 w 251"/>
              <a:gd name="T45" fmla="*/ 2147483647 h 367"/>
              <a:gd name="T46" fmla="*/ 2147483647 w 251"/>
              <a:gd name="T47" fmla="*/ 2147483647 h 367"/>
              <a:gd name="T48" fmla="*/ 2147483647 w 251"/>
              <a:gd name="T49" fmla="*/ 2147483647 h 367"/>
              <a:gd name="T50" fmla="*/ 2147483647 w 251"/>
              <a:gd name="T51" fmla="*/ 2147483647 h 367"/>
              <a:gd name="T52" fmla="*/ 2147483647 w 251"/>
              <a:gd name="T53" fmla="*/ 2147483647 h 367"/>
              <a:gd name="T54" fmla="*/ 2147483647 w 251"/>
              <a:gd name="T55" fmla="*/ 2147483647 h 367"/>
              <a:gd name="T56" fmla="*/ 2147483647 w 251"/>
              <a:gd name="T57" fmla="*/ 2147483647 h 367"/>
              <a:gd name="T58" fmla="*/ 2147483647 w 251"/>
              <a:gd name="T59" fmla="*/ 2147483647 h 367"/>
              <a:gd name="T60" fmla="*/ 2147483647 w 251"/>
              <a:gd name="T61" fmla="*/ 2147483647 h 367"/>
              <a:gd name="T62" fmla="*/ 2147483647 w 251"/>
              <a:gd name="T63" fmla="*/ 2147483647 h 367"/>
              <a:gd name="T64" fmla="*/ 2147483647 w 251"/>
              <a:gd name="T65" fmla="*/ 2147483647 h 367"/>
              <a:gd name="T66" fmla="*/ 2147483647 w 251"/>
              <a:gd name="T67" fmla="*/ 2147483647 h 36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51"/>
              <a:gd name="T103" fmla="*/ 0 h 367"/>
              <a:gd name="T104" fmla="*/ 251 w 251"/>
              <a:gd name="T105" fmla="*/ 367 h 36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51" h="367">
                <a:moveTo>
                  <a:pt x="251" y="290"/>
                </a:moveTo>
                <a:lnTo>
                  <a:pt x="246" y="287"/>
                </a:lnTo>
                <a:lnTo>
                  <a:pt x="221" y="259"/>
                </a:lnTo>
                <a:lnTo>
                  <a:pt x="206" y="98"/>
                </a:lnTo>
                <a:lnTo>
                  <a:pt x="202" y="91"/>
                </a:lnTo>
                <a:lnTo>
                  <a:pt x="197" y="55"/>
                </a:lnTo>
                <a:lnTo>
                  <a:pt x="181" y="34"/>
                </a:lnTo>
                <a:lnTo>
                  <a:pt x="172" y="28"/>
                </a:lnTo>
                <a:lnTo>
                  <a:pt x="172" y="22"/>
                </a:lnTo>
                <a:lnTo>
                  <a:pt x="176" y="16"/>
                </a:lnTo>
                <a:lnTo>
                  <a:pt x="176" y="11"/>
                </a:lnTo>
                <a:lnTo>
                  <a:pt x="178" y="6"/>
                </a:lnTo>
                <a:lnTo>
                  <a:pt x="178" y="5"/>
                </a:lnTo>
                <a:lnTo>
                  <a:pt x="168" y="4"/>
                </a:lnTo>
                <a:lnTo>
                  <a:pt x="167" y="2"/>
                </a:lnTo>
                <a:lnTo>
                  <a:pt x="167" y="0"/>
                </a:lnTo>
                <a:lnTo>
                  <a:pt x="150" y="2"/>
                </a:lnTo>
                <a:lnTo>
                  <a:pt x="136" y="11"/>
                </a:lnTo>
                <a:lnTo>
                  <a:pt x="134" y="13"/>
                </a:lnTo>
                <a:lnTo>
                  <a:pt x="20" y="8"/>
                </a:lnTo>
                <a:lnTo>
                  <a:pt x="16" y="16"/>
                </a:lnTo>
                <a:lnTo>
                  <a:pt x="14" y="24"/>
                </a:lnTo>
                <a:lnTo>
                  <a:pt x="18" y="33"/>
                </a:lnTo>
                <a:lnTo>
                  <a:pt x="21" y="35"/>
                </a:lnTo>
                <a:lnTo>
                  <a:pt x="21" y="44"/>
                </a:lnTo>
                <a:lnTo>
                  <a:pt x="25" y="46"/>
                </a:lnTo>
                <a:lnTo>
                  <a:pt x="23" y="58"/>
                </a:lnTo>
                <a:lnTo>
                  <a:pt x="26" y="67"/>
                </a:lnTo>
                <a:lnTo>
                  <a:pt x="26" y="84"/>
                </a:lnTo>
                <a:lnTo>
                  <a:pt x="30" y="91"/>
                </a:lnTo>
                <a:lnTo>
                  <a:pt x="31" y="98"/>
                </a:lnTo>
                <a:lnTo>
                  <a:pt x="28" y="100"/>
                </a:lnTo>
                <a:lnTo>
                  <a:pt x="31" y="107"/>
                </a:lnTo>
                <a:lnTo>
                  <a:pt x="26" y="112"/>
                </a:lnTo>
                <a:lnTo>
                  <a:pt x="26" y="114"/>
                </a:lnTo>
                <a:lnTo>
                  <a:pt x="30" y="116"/>
                </a:lnTo>
                <a:lnTo>
                  <a:pt x="32" y="119"/>
                </a:lnTo>
                <a:lnTo>
                  <a:pt x="44" y="164"/>
                </a:lnTo>
                <a:lnTo>
                  <a:pt x="37" y="164"/>
                </a:lnTo>
                <a:lnTo>
                  <a:pt x="37" y="170"/>
                </a:lnTo>
                <a:lnTo>
                  <a:pt x="33" y="171"/>
                </a:lnTo>
                <a:lnTo>
                  <a:pt x="31" y="176"/>
                </a:lnTo>
                <a:lnTo>
                  <a:pt x="27" y="178"/>
                </a:lnTo>
                <a:lnTo>
                  <a:pt x="17" y="201"/>
                </a:lnTo>
                <a:lnTo>
                  <a:pt x="14" y="221"/>
                </a:lnTo>
                <a:lnTo>
                  <a:pt x="12" y="226"/>
                </a:lnTo>
                <a:lnTo>
                  <a:pt x="6" y="234"/>
                </a:lnTo>
                <a:lnTo>
                  <a:pt x="2" y="240"/>
                </a:lnTo>
                <a:lnTo>
                  <a:pt x="0" y="267"/>
                </a:lnTo>
                <a:lnTo>
                  <a:pt x="12" y="303"/>
                </a:lnTo>
                <a:lnTo>
                  <a:pt x="16" y="309"/>
                </a:lnTo>
                <a:lnTo>
                  <a:pt x="25" y="310"/>
                </a:lnTo>
                <a:lnTo>
                  <a:pt x="26" y="311"/>
                </a:lnTo>
                <a:lnTo>
                  <a:pt x="28" y="339"/>
                </a:lnTo>
                <a:lnTo>
                  <a:pt x="22" y="339"/>
                </a:lnTo>
                <a:lnTo>
                  <a:pt x="18" y="338"/>
                </a:lnTo>
                <a:lnTo>
                  <a:pt x="12" y="338"/>
                </a:lnTo>
                <a:lnTo>
                  <a:pt x="9" y="339"/>
                </a:lnTo>
                <a:lnTo>
                  <a:pt x="6" y="344"/>
                </a:lnTo>
                <a:lnTo>
                  <a:pt x="69" y="367"/>
                </a:lnTo>
                <a:lnTo>
                  <a:pt x="98" y="348"/>
                </a:lnTo>
                <a:lnTo>
                  <a:pt x="141" y="338"/>
                </a:lnTo>
                <a:lnTo>
                  <a:pt x="194" y="309"/>
                </a:lnTo>
                <a:lnTo>
                  <a:pt x="221" y="305"/>
                </a:lnTo>
                <a:lnTo>
                  <a:pt x="227" y="309"/>
                </a:lnTo>
                <a:lnTo>
                  <a:pt x="235" y="307"/>
                </a:lnTo>
                <a:lnTo>
                  <a:pt x="247" y="291"/>
                </a:lnTo>
                <a:lnTo>
                  <a:pt x="251" y="29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40" name="Freeform 269"/>
          <p:cNvSpPr>
            <a:spLocks/>
          </p:cNvSpPr>
          <p:nvPr/>
        </p:nvSpPr>
        <p:spPr bwMode="auto">
          <a:xfrm>
            <a:off x="4594225" y="3927475"/>
            <a:ext cx="261938" cy="215900"/>
          </a:xfrm>
          <a:custGeom>
            <a:avLst/>
            <a:gdLst>
              <a:gd name="T0" fmla="*/ 7448116 w 658"/>
              <a:gd name="T1" fmla="*/ 12195975 h 546"/>
              <a:gd name="T2" fmla="*/ 8557172 w 658"/>
              <a:gd name="T3" fmla="*/ 10788672 h 546"/>
              <a:gd name="T4" fmla="*/ 10776081 w 658"/>
              <a:gd name="T5" fmla="*/ 9225177 h 546"/>
              <a:gd name="T6" fmla="*/ 15054668 w 658"/>
              <a:gd name="T7" fmla="*/ 1407304 h 546"/>
              <a:gd name="T8" fmla="*/ 32010974 w 658"/>
              <a:gd name="T9" fmla="*/ 3283578 h 546"/>
              <a:gd name="T10" fmla="*/ 37715886 w 658"/>
              <a:gd name="T11" fmla="*/ 7817873 h 546"/>
              <a:gd name="T12" fmla="*/ 40092833 w 658"/>
              <a:gd name="T13" fmla="*/ 6254377 h 546"/>
              <a:gd name="T14" fmla="*/ 46273055 w 658"/>
              <a:gd name="T15" fmla="*/ 4378104 h 546"/>
              <a:gd name="T16" fmla="*/ 58633511 w 658"/>
              <a:gd name="T17" fmla="*/ 9381368 h 546"/>
              <a:gd name="T18" fmla="*/ 67191078 w 658"/>
              <a:gd name="T19" fmla="*/ 4378104 h 546"/>
              <a:gd name="T20" fmla="*/ 83988941 w 658"/>
              <a:gd name="T21" fmla="*/ 5785407 h 546"/>
              <a:gd name="T22" fmla="*/ 86841197 w 658"/>
              <a:gd name="T23" fmla="*/ 5003264 h 546"/>
              <a:gd name="T24" fmla="*/ 88425962 w 658"/>
              <a:gd name="T25" fmla="*/ 3283578 h 546"/>
              <a:gd name="T26" fmla="*/ 90327599 w 658"/>
              <a:gd name="T27" fmla="*/ 2345243 h 546"/>
              <a:gd name="T28" fmla="*/ 92546109 w 658"/>
              <a:gd name="T29" fmla="*/ 468970 h 546"/>
              <a:gd name="T30" fmla="*/ 93021419 w 658"/>
              <a:gd name="T31" fmla="*/ 0 h 546"/>
              <a:gd name="T32" fmla="*/ 97300004 w 658"/>
              <a:gd name="T33" fmla="*/ 5785407 h 546"/>
              <a:gd name="T34" fmla="*/ 101261715 w 658"/>
              <a:gd name="T35" fmla="*/ 11727006 h 546"/>
              <a:gd name="T36" fmla="*/ 103004916 w 658"/>
              <a:gd name="T37" fmla="*/ 12821531 h 546"/>
              <a:gd name="T38" fmla="*/ 104114370 w 658"/>
              <a:gd name="T39" fmla="*/ 14385029 h 546"/>
              <a:gd name="T40" fmla="*/ 101261715 w 658"/>
              <a:gd name="T41" fmla="*/ 21264565 h 546"/>
              <a:gd name="T42" fmla="*/ 97458440 w 658"/>
              <a:gd name="T43" fmla="*/ 23140838 h 546"/>
              <a:gd name="T44" fmla="*/ 89059708 w 658"/>
              <a:gd name="T45" fmla="*/ 44874768 h 546"/>
              <a:gd name="T46" fmla="*/ 84939560 w 658"/>
              <a:gd name="T47" fmla="*/ 48158344 h 546"/>
              <a:gd name="T48" fmla="*/ 76065120 w 658"/>
              <a:gd name="T49" fmla="*/ 65826561 h 546"/>
              <a:gd name="T50" fmla="*/ 72420282 w 658"/>
              <a:gd name="T51" fmla="*/ 64419653 h 546"/>
              <a:gd name="T52" fmla="*/ 71628099 w 658"/>
              <a:gd name="T53" fmla="*/ 63794097 h 546"/>
              <a:gd name="T54" fmla="*/ 69409588 w 658"/>
              <a:gd name="T55" fmla="*/ 61605046 h 546"/>
              <a:gd name="T56" fmla="*/ 60535148 w 658"/>
              <a:gd name="T57" fmla="*/ 62230602 h 546"/>
              <a:gd name="T58" fmla="*/ 58475074 w 658"/>
              <a:gd name="T59" fmla="*/ 65513783 h 546"/>
              <a:gd name="T60" fmla="*/ 53562743 w 658"/>
              <a:gd name="T61" fmla="*/ 73644431 h 546"/>
              <a:gd name="T62" fmla="*/ 51819530 w 658"/>
              <a:gd name="T63" fmla="*/ 78804280 h 546"/>
              <a:gd name="T64" fmla="*/ 50551639 w 658"/>
              <a:gd name="T65" fmla="*/ 80993331 h 546"/>
              <a:gd name="T66" fmla="*/ 49125312 w 658"/>
              <a:gd name="T67" fmla="*/ 79898806 h 546"/>
              <a:gd name="T68" fmla="*/ 48333129 w 658"/>
              <a:gd name="T69" fmla="*/ 83026191 h 546"/>
              <a:gd name="T70" fmla="*/ 39141815 w 658"/>
              <a:gd name="T71" fmla="*/ 81618887 h 546"/>
              <a:gd name="T72" fmla="*/ 37715886 w 658"/>
              <a:gd name="T73" fmla="*/ 83026191 h 546"/>
              <a:gd name="T74" fmla="*/ 36447995 w 658"/>
              <a:gd name="T75" fmla="*/ 84120717 h 546"/>
              <a:gd name="T76" fmla="*/ 35655414 w 658"/>
              <a:gd name="T77" fmla="*/ 84433099 h 546"/>
              <a:gd name="T78" fmla="*/ 34229484 w 658"/>
              <a:gd name="T79" fmla="*/ 84433099 h 546"/>
              <a:gd name="T80" fmla="*/ 31059956 w 658"/>
              <a:gd name="T81" fmla="*/ 85371433 h 546"/>
              <a:gd name="T82" fmla="*/ 29158319 w 658"/>
              <a:gd name="T83" fmla="*/ 84120717 h 546"/>
              <a:gd name="T84" fmla="*/ 26939808 w 658"/>
              <a:gd name="T85" fmla="*/ 83651352 h 546"/>
              <a:gd name="T86" fmla="*/ 24245982 w 658"/>
              <a:gd name="T87" fmla="*/ 80524362 h 546"/>
              <a:gd name="T88" fmla="*/ 24245982 w 658"/>
              <a:gd name="T89" fmla="*/ 75051734 h 546"/>
              <a:gd name="T90" fmla="*/ 22344344 w 658"/>
              <a:gd name="T91" fmla="*/ 74738956 h 546"/>
              <a:gd name="T92" fmla="*/ 21234890 w 658"/>
              <a:gd name="T93" fmla="*/ 72393714 h 546"/>
              <a:gd name="T94" fmla="*/ 20125436 w 658"/>
              <a:gd name="T95" fmla="*/ 71299188 h 546"/>
              <a:gd name="T96" fmla="*/ 18541070 w 658"/>
              <a:gd name="T97" fmla="*/ 68953946 h 546"/>
              <a:gd name="T98" fmla="*/ 475310 w 658"/>
              <a:gd name="T99" fmla="*/ 66921086 h 546"/>
              <a:gd name="T100" fmla="*/ 633747 w 658"/>
              <a:gd name="T101" fmla="*/ 47532788 h 546"/>
              <a:gd name="T102" fmla="*/ 3803276 w 658"/>
              <a:gd name="T103" fmla="*/ 38307615 h 546"/>
              <a:gd name="T104" fmla="*/ 7448116 w 658"/>
              <a:gd name="T105" fmla="*/ 33929513 h 546"/>
              <a:gd name="T106" fmla="*/ 8240299 w 658"/>
              <a:gd name="T107" fmla="*/ 33460543 h 546"/>
              <a:gd name="T108" fmla="*/ 7448116 w 658"/>
              <a:gd name="T109" fmla="*/ 32209826 h 546"/>
              <a:gd name="T110" fmla="*/ 7606552 w 658"/>
              <a:gd name="T111" fmla="*/ 30646331 h 546"/>
              <a:gd name="T112" fmla="*/ 9032880 w 658"/>
              <a:gd name="T113" fmla="*/ 30489745 h 546"/>
              <a:gd name="T114" fmla="*/ 8240299 w 658"/>
              <a:gd name="T115" fmla="*/ 23922585 h 546"/>
              <a:gd name="T116" fmla="*/ 6497097 w 658"/>
              <a:gd name="T117" fmla="*/ 21733930 h 546"/>
              <a:gd name="T118" fmla="*/ 7606552 w 658"/>
              <a:gd name="T119" fmla="*/ 18919323 h 54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58"/>
              <a:gd name="T181" fmla="*/ 0 h 546"/>
              <a:gd name="T182" fmla="*/ 658 w 658"/>
              <a:gd name="T183" fmla="*/ 546 h 54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58" h="546">
                <a:moveTo>
                  <a:pt x="48" y="121"/>
                </a:moveTo>
                <a:lnTo>
                  <a:pt x="47" y="78"/>
                </a:lnTo>
                <a:lnTo>
                  <a:pt x="50" y="73"/>
                </a:lnTo>
                <a:lnTo>
                  <a:pt x="54" y="69"/>
                </a:lnTo>
                <a:lnTo>
                  <a:pt x="61" y="65"/>
                </a:lnTo>
                <a:lnTo>
                  <a:pt x="68" y="59"/>
                </a:lnTo>
                <a:lnTo>
                  <a:pt x="79" y="22"/>
                </a:lnTo>
                <a:lnTo>
                  <a:pt x="95" y="9"/>
                </a:lnTo>
                <a:lnTo>
                  <a:pt x="164" y="2"/>
                </a:lnTo>
                <a:lnTo>
                  <a:pt x="202" y="21"/>
                </a:lnTo>
                <a:lnTo>
                  <a:pt x="233" y="47"/>
                </a:lnTo>
                <a:lnTo>
                  <a:pt x="238" y="50"/>
                </a:lnTo>
                <a:lnTo>
                  <a:pt x="245" y="50"/>
                </a:lnTo>
                <a:lnTo>
                  <a:pt x="253" y="40"/>
                </a:lnTo>
                <a:lnTo>
                  <a:pt x="278" y="28"/>
                </a:lnTo>
                <a:lnTo>
                  <a:pt x="292" y="28"/>
                </a:lnTo>
                <a:lnTo>
                  <a:pt x="334" y="52"/>
                </a:lnTo>
                <a:lnTo>
                  <a:pt x="370" y="60"/>
                </a:lnTo>
                <a:lnTo>
                  <a:pt x="382" y="57"/>
                </a:lnTo>
                <a:lnTo>
                  <a:pt x="424" y="28"/>
                </a:lnTo>
                <a:lnTo>
                  <a:pt x="501" y="24"/>
                </a:lnTo>
                <a:lnTo>
                  <a:pt x="530" y="37"/>
                </a:lnTo>
                <a:lnTo>
                  <a:pt x="540" y="36"/>
                </a:lnTo>
                <a:lnTo>
                  <a:pt x="548" y="32"/>
                </a:lnTo>
                <a:lnTo>
                  <a:pt x="556" y="23"/>
                </a:lnTo>
                <a:lnTo>
                  <a:pt x="558" y="21"/>
                </a:lnTo>
                <a:lnTo>
                  <a:pt x="564" y="17"/>
                </a:lnTo>
                <a:lnTo>
                  <a:pt x="570" y="15"/>
                </a:lnTo>
                <a:lnTo>
                  <a:pt x="578" y="15"/>
                </a:lnTo>
                <a:lnTo>
                  <a:pt x="584" y="3"/>
                </a:lnTo>
                <a:lnTo>
                  <a:pt x="586" y="3"/>
                </a:lnTo>
                <a:lnTo>
                  <a:pt x="587" y="0"/>
                </a:lnTo>
                <a:lnTo>
                  <a:pt x="602" y="31"/>
                </a:lnTo>
                <a:lnTo>
                  <a:pt x="614" y="37"/>
                </a:lnTo>
                <a:lnTo>
                  <a:pt x="628" y="68"/>
                </a:lnTo>
                <a:lnTo>
                  <a:pt x="639" y="75"/>
                </a:lnTo>
                <a:lnTo>
                  <a:pt x="639" y="79"/>
                </a:lnTo>
                <a:lnTo>
                  <a:pt x="650" y="82"/>
                </a:lnTo>
                <a:lnTo>
                  <a:pt x="654" y="85"/>
                </a:lnTo>
                <a:lnTo>
                  <a:pt x="657" y="92"/>
                </a:lnTo>
                <a:lnTo>
                  <a:pt x="658" y="123"/>
                </a:lnTo>
                <a:lnTo>
                  <a:pt x="639" y="136"/>
                </a:lnTo>
                <a:lnTo>
                  <a:pt x="635" y="139"/>
                </a:lnTo>
                <a:lnTo>
                  <a:pt x="615" y="148"/>
                </a:lnTo>
                <a:lnTo>
                  <a:pt x="602" y="163"/>
                </a:lnTo>
                <a:lnTo>
                  <a:pt x="562" y="287"/>
                </a:lnTo>
                <a:lnTo>
                  <a:pt x="546" y="295"/>
                </a:lnTo>
                <a:lnTo>
                  <a:pt x="536" y="308"/>
                </a:lnTo>
                <a:lnTo>
                  <a:pt x="488" y="417"/>
                </a:lnTo>
                <a:lnTo>
                  <a:pt x="480" y="421"/>
                </a:lnTo>
                <a:lnTo>
                  <a:pt x="466" y="419"/>
                </a:lnTo>
                <a:lnTo>
                  <a:pt x="457" y="412"/>
                </a:lnTo>
                <a:lnTo>
                  <a:pt x="452" y="410"/>
                </a:lnTo>
                <a:lnTo>
                  <a:pt x="452" y="408"/>
                </a:lnTo>
                <a:lnTo>
                  <a:pt x="450" y="404"/>
                </a:lnTo>
                <a:lnTo>
                  <a:pt x="438" y="394"/>
                </a:lnTo>
                <a:lnTo>
                  <a:pt x="385" y="397"/>
                </a:lnTo>
                <a:lnTo>
                  <a:pt x="382" y="398"/>
                </a:lnTo>
                <a:lnTo>
                  <a:pt x="379" y="414"/>
                </a:lnTo>
                <a:lnTo>
                  <a:pt x="369" y="419"/>
                </a:lnTo>
                <a:lnTo>
                  <a:pt x="352" y="438"/>
                </a:lnTo>
                <a:lnTo>
                  <a:pt x="338" y="471"/>
                </a:lnTo>
                <a:lnTo>
                  <a:pt x="338" y="485"/>
                </a:lnTo>
                <a:lnTo>
                  <a:pt x="327" y="504"/>
                </a:lnTo>
                <a:lnTo>
                  <a:pt x="320" y="511"/>
                </a:lnTo>
                <a:lnTo>
                  <a:pt x="319" y="518"/>
                </a:lnTo>
                <a:lnTo>
                  <a:pt x="315" y="512"/>
                </a:lnTo>
                <a:lnTo>
                  <a:pt x="310" y="511"/>
                </a:lnTo>
                <a:lnTo>
                  <a:pt x="306" y="520"/>
                </a:lnTo>
                <a:lnTo>
                  <a:pt x="305" y="531"/>
                </a:lnTo>
                <a:lnTo>
                  <a:pt x="269" y="532"/>
                </a:lnTo>
                <a:lnTo>
                  <a:pt x="247" y="522"/>
                </a:lnTo>
                <a:lnTo>
                  <a:pt x="242" y="529"/>
                </a:lnTo>
                <a:lnTo>
                  <a:pt x="238" y="531"/>
                </a:lnTo>
                <a:lnTo>
                  <a:pt x="234" y="536"/>
                </a:lnTo>
                <a:lnTo>
                  <a:pt x="230" y="538"/>
                </a:lnTo>
                <a:lnTo>
                  <a:pt x="229" y="538"/>
                </a:lnTo>
                <a:lnTo>
                  <a:pt x="225" y="540"/>
                </a:lnTo>
                <a:lnTo>
                  <a:pt x="220" y="538"/>
                </a:lnTo>
                <a:lnTo>
                  <a:pt x="216" y="540"/>
                </a:lnTo>
                <a:lnTo>
                  <a:pt x="214" y="538"/>
                </a:lnTo>
                <a:lnTo>
                  <a:pt x="196" y="546"/>
                </a:lnTo>
                <a:lnTo>
                  <a:pt x="193" y="538"/>
                </a:lnTo>
                <a:lnTo>
                  <a:pt x="184" y="538"/>
                </a:lnTo>
                <a:lnTo>
                  <a:pt x="183" y="539"/>
                </a:lnTo>
                <a:lnTo>
                  <a:pt x="170" y="535"/>
                </a:lnTo>
                <a:lnTo>
                  <a:pt x="165" y="526"/>
                </a:lnTo>
                <a:lnTo>
                  <a:pt x="153" y="515"/>
                </a:lnTo>
                <a:lnTo>
                  <a:pt x="148" y="484"/>
                </a:lnTo>
                <a:lnTo>
                  <a:pt x="153" y="480"/>
                </a:lnTo>
                <a:lnTo>
                  <a:pt x="149" y="480"/>
                </a:lnTo>
                <a:lnTo>
                  <a:pt x="141" y="478"/>
                </a:lnTo>
                <a:lnTo>
                  <a:pt x="137" y="466"/>
                </a:lnTo>
                <a:lnTo>
                  <a:pt x="134" y="463"/>
                </a:lnTo>
                <a:lnTo>
                  <a:pt x="131" y="457"/>
                </a:lnTo>
                <a:lnTo>
                  <a:pt x="127" y="456"/>
                </a:lnTo>
                <a:lnTo>
                  <a:pt x="126" y="451"/>
                </a:lnTo>
                <a:lnTo>
                  <a:pt x="117" y="441"/>
                </a:lnTo>
                <a:lnTo>
                  <a:pt x="87" y="427"/>
                </a:lnTo>
                <a:lnTo>
                  <a:pt x="3" y="428"/>
                </a:lnTo>
                <a:lnTo>
                  <a:pt x="0" y="426"/>
                </a:lnTo>
                <a:lnTo>
                  <a:pt x="4" y="304"/>
                </a:lnTo>
                <a:lnTo>
                  <a:pt x="21" y="271"/>
                </a:lnTo>
                <a:lnTo>
                  <a:pt x="24" y="245"/>
                </a:lnTo>
                <a:lnTo>
                  <a:pt x="47" y="224"/>
                </a:lnTo>
                <a:lnTo>
                  <a:pt x="47" y="217"/>
                </a:lnTo>
                <a:lnTo>
                  <a:pt x="51" y="215"/>
                </a:lnTo>
                <a:lnTo>
                  <a:pt x="52" y="214"/>
                </a:lnTo>
                <a:lnTo>
                  <a:pt x="51" y="211"/>
                </a:lnTo>
                <a:lnTo>
                  <a:pt x="47" y="206"/>
                </a:lnTo>
                <a:lnTo>
                  <a:pt x="46" y="202"/>
                </a:lnTo>
                <a:lnTo>
                  <a:pt x="48" y="196"/>
                </a:lnTo>
                <a:lnTo>
                  <a:pt x="52" y="195"/>
                </a:lnTo>
                <a:lnTo>
                  <a:pt x="57" y="195"/>
                </a:lnTo>
                <a:lnTo>
                  <a:pt x="57" y="192"/>
                </a:lnTo>
                <a:lnTo>
                  <a:pt x="52" y="153"/>
                </a:lnTo>
                <a:lnTo>
                  <a:pt x="43" y="143"/>
                </a:lnTo>
                <a:lnTo>
                  <a:pt x="41" y="139"/>
                </a:lnTo>
                <a:lnTo>
                  <a:pt x="43" y="127"/>
                </a:lnTo>
                <a:lnTo>
                  <a:pt x="48" y="121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41" name="Freeform 270"/>
          <p:cNvSpPr>
            <a:spLocks/>
          </p:cNvSpPr>
          <p:nvPr/>
        </p:nvSpPr>
        <p:spPr bwMode="auto">
          <a:xfrm>
            <a:off x="4594225" y="3927475"/>
            <a:ext cx="261938" cy="215900"/>
          </a:xfrm>
          <a:custGeom>
            <a:avLst/>
            <a:gdLst>
              <a:gd name="T0" fmla="*/ 2147483647 w 658"/>
              <a:gd name="T1" fmla="*/ 2147483647 h 546"/>
              <a:gd name="T2" fmla="*/ 2147483647 w 658"/>
              <a:gd name="T3" fmla="*/ 2147483647 h 546"/>
              <a:gd name="T4" fmla="*/ 2147483647 w 658"/>
              <a:gd name="T5" fmla="*/ 2147483647 h 546"/>
              <a:gd name="T6" fmla="*/ 2147483647 w 658"/>
              <a:gd name="T7" fmla="*/ 2147483647 h 546"/>
              <a:gd name="T8" fmla="*/ 2147483647 w 658"/>
              <a:gd name="T9" fmla="*/ 2147483647 h 546"/>
              <a:gd name="T10" fmla="*/ 2147483647 w 658"/>
              <a:gd name="T11" fmla="*/ 2147483647 h 546"/>
              <a:gd name="T12" fmla="*/ 2147483647 w 658"/>
              <a:gd name="T13" fmla="*/ 2147483647 h 546"/>
              <a:gd name="T14" fmla="*/ 2147483647 w 658"/>
              <a:gd name="T15" fmla="*/ 2147483647 h 546"/>
              <a:gd name="T16" fmla="*/ 2147483647 w 658"/>
              <a:gd name="T17" fmla="*/ 2147483647 h 546"/>
              <a:gd name="T18" fmla="*/ 2147483647 w 658"/>
              <a:gd name="T19" fmla="*/ 2147483647 h 546"/>
              <a:gd name="T20" fmla="*/ 2147483647 w 658"/>
              <a:gd name="T21" fmla="*/ 2147483647 h 546"/>
              <a:gd name="T22" fmla="*/ 2147483647 w 658"/>
              <a:gd name="T23" fmla="*/ 2147483647 h 546"/>
              <a:gd name="T24" fmla="*/ 2147483647 w 658"/>
              <a:gd name="T25" fmla="*/ 2147483647 h 546"/>
              <a:gd name="T26" fmla="*/ 2147483647 w 658"/>
              <a:gd name="T27" fmla="*/ 2147483647 h 546"/>
              <a:gd name="T28" fmla="*/ 2147483647 w 658"/>
              <a:gd name="T29" fmla="*/ 2147483647 h 546"/>
              <a:gd name="T30" fmla="*/ 2147483647 w 658"/>
              <a:gd name="T31" fmla="*/ 0 h 546"/>
              <a:gd name="T32" fmla="*/ 2147483647 w 658"/>
              <a:gd name="T33" fmla="*/ 2147483647 h 546"/>
              <a:gd name="T34" fmla="*/ 2147483647 w 658"/>
              <a:gd name="T35" fmla="*/ 2147483647 h 546"/>
              <a:gd name="T36" fmla="*/ 2147483647 w 658"/>
              <a:gd name="T37" fmla="*/ 2147483647 h 546"/>
              <a:gd name="T38" fmla="*/ 2147483647 w 658"/>
              <a:gd name="T39" fmla="*/ 2147483647 h 546"/>
              <a:gd name="T40" fmla="*/ 2147483647 w 658"/>
              <a:gd name="T41" fmla="*/ 2147483647 h 546"/>
              <a:gd name="T42" fmla="*/ 2147483647 w 658"/>
              <a:gd name="T43" fmla="*/ 2147483647 h 546"/>
              <a:gd name="T44" fmla="*/ 2147483647 w 658"/>
              <a:gd name="T45" fmla="*/ 2147483647 h 546"/>
              <a:gd name="T46" fmla="*/ 2147483647 w 658"/>
              <a:gd name="T47" fmla="*/ 2147483647 h 546"/>
              <a:gd name="T48" fmla="*/ 2147483647 w 658"/>
              <a:gd name="T49" fmla="*/ 2147483647 h 546"/>
              <a:gd name="T50" fmla="*/ 2147483647 w 658"/>
              <a:gd name="T51" fmla="*/ 2147483647 h 546"/>
              <a:gd name="T52" fmla="*/ 2147483647 w 658"/>
              <a:gd name="T53" fmla="*/ 2147483647 h 546"/>
              <a:gd name="T54" fmla="*/ 2147483647 w 658"/>
              <a:gd name="T55" fmla="*/ 2147483647 h 546"/>
              <a:gd name="T56" fmla="*/ 2147483647 w 658"/>
              <a:gd name="T57" fmla="*/ 2147483647 h 546"/>
              <a:gd name="T58" fmla="*/ 2147483647 w 658"/>
              <a:gd name="T59" fmla="*/ 2147483647 h 546"/>
              <a:gd name="T60" fmla="*/ 2147483647 w 658"/>
              <a:gd name="T61" fmla="*/ 2147483647 h 546"/>
              <a:gd name="T62" fmla="*/ 2147483647 w 658"/>
              <a:gd name="T63" fmla="*/ 2147483647 h 546"/>
              <a:gd name="T64" fmla="*/ 2147483647 w 658"/>
              <a:gd name="T65" fmla="*/ 2147483647 h 546"/>
              <a:gd name="T66" fmla="*/ 2147483647 w 658"/>
              <a:gd name="T67" fmla="*/ 2147483647 h 546"/>
              <a:gd name="T68" fmla="*/ 2147483647 w 658"/>
              <a:gd name="T69" fmla="*/ 2147483647 h 546"/>
              <a:gd name="T70" fmla="*/ 2147483647 w 658"/>
              <a:gd name="T71" fmla="*/ 2147483647 h 546"/>
              <a:gd name="T72" fmla="*/ 2147483647 w 658"/>
              <a:gd name="T73" fmla="*/ 2147483647 h 546"/>
              <a:gd name="T74" fmla="*/ 2147483647 w 658"/>
              <a:gd name="T75" fmla="*/ 2147483647 h 546"/>
              <a:gd name="T76" fmla="*/ 2147483647 w 658"/>
              <a:gd name="T77" fmla="*/ 2147483647 h 546"/>
              <a:gd name="T78" fmla="*/ 2147483647 w 658"/>
              <a:gd name="T79" fmla="*/ 2147483647 h 546"/>
              <a:gd name="T80" fmla="*/ 2147483647 w 658"/>
              <a:gd name="T81" fmla="*/ 2147483647 h 546"/>
              <a:gd name="T82" fmla="*/ 2147483647 w 658"/>
              <a:gd name="T83" fmla="*/ 2147483647 h 546"/>
              <a:gd name="T84" fmla="*/ 2147483647 w 658"/>
              <a:gd name="T85" fmla="*/ 2147483647 h 546"/>
              <a:gd name="T86" fmla="*/ 2147483647 w 658"/>
              <a:gd name="T87" fmla="*/ 2147483647 h 546"/>
              <a:gd name="T88" fmla="*/ 2147483647 w 658"/>
              <a:gd name="T89" fmla="*/ 2147483647 h 546"/>
              <a:gd name="T90" fmla="*/ 2147483647 w 658"/>
              <a:gd name="T91" fmla="*/ 2147483647 h 546"/>
              <a:gd name="T92" fmla="*/ 2147483647 w 658"/>
              <a:gd name="T93" fmla="*/ 2147483647 h 546"/>
              <a:gd name="T94" fmla="*/ 2147483647 w 658"/>
              <a:gd name="T95" fmla="*/ 2147483647 h 546"/>
              <a:gd name="T96" fmla="*/ 2147483647 w 658"/>
              <a:gd name="T97" fmla="*/ 2147483647 h 546"/>
              <a:gd name="T98" fmla="*/ 2147483647 w 658"/>
              <a:gd name="T99" fmla="*/ 2147483647 h 546"/>
              <a:gd name="T100" fmla="*/ 2147483647 w 658"/>
              <a:gd name="T101" fmla="*/ 2147483647 h 546"/>
              <a:gd name="T102" fmla="*/ 2147483647 w 658"/>
              <a:gd name="T103" fmla="*/ 2147483647 h 546"/>
              <a:gd name="T104" fmla="*/ 2147483647 w 658"/>
              <a:gd name="T105" fmla="*/ 2147483647 h 546"/>
              <a:gd name="T106" fmla="*/ 2147483647 w 658"/>
              <a:gd name="T107" fmla="*/ 2147483647 h 546"/>
              <a:gd name="T108" fmla="*/ 2147483647 w 658"/>
              <a:gd name="T109" fmla="*/ 2147483647 h 546"/>
              <a:gd name="T110" fmla="*/ 2147483647 w 658"/>
              <a:gd name="T111" fmla="*/ 2147483647 h 546"/>
              <a:gd name="T112" fmla="*/ 2147483647 w 658"/>
              <a:gd name="T113" fmla="*/ 2147483647 h 546"/>
              <a:gd name="T114" fmla="*/ 2147483647 w 658"/>
              <a:gd name="T115" fmla="*/ 2147483647 h 546"/>
              <a:gd name="T116" fmla="*/ 2147483647 w 658"/>
              <a:gd name="T117" fmla="*/ 2147483647 h 546"/>
              <a:gd name="T118" fmla="*/ 2147483647 w 658"/>
              <a:gd name="T119" fmla="*/ 2147483647 h 54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58"/>
              <a:gd name="T181" fmla="*/ 0 h 546"/>
              <a:gd name="T182" fmla="*/ 658 w 658"/>
              <a:gd name="T183" fmla="*/ 546 h 54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58" h="546">
                <a:moveTo>
                  <a:pt x="48" y="121"/>
                </a:moveTo>
                <a:lnTo>
                  <a:pt x="47" y="78"/>
                </a:lnTo>
                <a:lnTo>
                  <a:pt x="50" y="73"/>
                </a:lnTo>
                <a:lnTo>
                  <a:pt x="54" y="69"/>
                </a:lnTo>
                <a:lnTo>
                  <a:pt x="61" y="65"/>
                </a:lnTo>
                <a:lnTo>
                  <a:pt x="68" y="59"/>
                </a:lnTo>
                <a:lnTo>
                  <a:pt x="79" y="22"/>
                </a:lnTo>
                <a:lnTo>
                  <a:pt x="95" y="9"/>
                </a:lnTo>
                <a:lnTo>
                  <a:pt x="164" y="2"/>
                </a:lnTo>
                <a:lnTo>
                  <a:pt x="202" y="21"/>
                </a:lnTo>
                <a:lnTo>
                  <a:pt x="233" y="47"/>
                </a:lnTo>
                <a:lnTo>
                  <a:pt x="238" y="50"/>
                </a:lnTo>
                <a:lnTo>
                  <a:pt x="245" y="50"/>
                </a:lnTo>
                <a:lnTo>
                  <a:pt x="253" y="40"/>
                </a:lnTo>
                <a:lnTo>
                  <a:pt x="278" y="28"/>
                </a:lnTo>
                <a:lnTo>
                  <a:pt x="292" y="28"/>
                </a:lnTo>
                <a:lnTo>
                  <a:pt x="334" y="52"/>
                </a:lnTo>
                <a:lnTo>
                  <a:pt x="370" y="60"/>
                </a:lnTo>
                <a:lnTo>
                  <a:pt x="382" y="57"/>
                </a:lnTo>
                <a:lnTo>
                  <a:pt x="424" y="28"/>
                </a:lnTo>
                <a:lnTo>
                  <a:pt x="501" y="24"/>
                </a:lnTo>
                <a:lnTo>
                  <a:pt x="530" y="37"/>
                </a:lnTo>
                <a:lnTo>
                  <a:pt x="540" y="36"/>
                </a:lnTo>
                <a:lnTo>
                  <a:pt x="548" y="32"/>
                </a:lnTo>
                <a:lnTo>
                  <a:pt x="556" y="23"/>
                </a:lnTo>
                <a:lnTo>
                  <a:pt x="558" y="21"/>
                </a:lnTo>
                <a:lnTo>
                  <a:pt x="564" y="17"/>
                </a:lnTo>
                <a:lnTo>
                  <a:pt x="570" y="15"/>
                </a:lnTo>
                <a:lnTo>
                  <a:pt x="578" y="15"/>
                </a:lnTo>
                <a:lnTo>
                  <a:pt x="584" y="3"/>
                </a:lnTo>
                <a:lnTo>
                  <a:pt x="586" y="3"/>
                </a:lnTo>
                <a:lnTo>
                  <a:pt x="587" y="0"/>
                </a:lnTo>
                <a:lnTo>
                  <a:pt x="602" y="31"/>
                </a:lnTo>
                <a:lnTo>
                  <a:pt x="614" y="37"/>
                </a:lnTo>
                <a:lnTo>
                  <a:pt x="628" y="68"/>
                </a:lnTo>
                <a:lnTo>
                  <a:pt x="639" y="75"/>
                </a:lnTo>
                <a:lnTo>
                  <a:pt x="639" y="79"/>
                </a:lnTo>
                <a:lnTo>
                  <a:pt x="650" y="82"/>
                </a:lnTo>
                <a:lnTo>
                  <a:pt x="654" y="85"/>
                </a:lnTo>
                <a:lnTo>
                  <a:pt x="657" y="92"/>
                </a:lnTo>
                <a:lnTo>
                  <a:pt x="658" y="123"/>
                </a:lnTo>
                <a:lnTo>
                  <a:pt x="639" y="136"/>
                </a:lnTo>
                <a:lnTo>
                  <a:pt x="635" y="139"/>
                </a:lnTo>
                <a:lnTo>
                  <a:pt x="615" y="148"/>
                </a:lnTo>
                <a:lnTo>
                  <a:pt x="602" y="163"/>
                </a:lnTo>
                <a:lnTo>
                  <a:pt x="562" y="287"/>
                </a:lnTo>
                <a:lnTo>
                  <a:pt x="546" y="295"/>
                </a:lnTo>
                <a:lnTo>
                  <a:pt x="536" y="308"/>
                </a:lnTo>
                <a:lnTo>
                  <a:pt x="488" y="417"/>
                </a:lnTo>
                <a:lnTo>
                  <a:pt x="480" y="421"/>
                </a:lnTo>
                <a:lnTo>
                  <a:pt x="466" y="419"/>
                </a:lnTo>
                <a:lnTo>
                  <a:pt x="457" y="412"/>
                </a:lnTo>
                <a:lnTo>
                  <a:pt x="452" y="410"/>
                </a:lnTo>
                <a:lnTo>
                  <a:pt x="452" y="408"/>
                </a:lnTo>
                <a:lnTo>
                  <a:pt x="450" y="404"/>
                </a:lnTo>
                <a:lnTo>
                  <a:pt x="438" y="394"/>
                </a:lnTo>
                <a:lnTo>
                  <a:pt x="385" y="397"/>
                </a:lnTo>
                <a:lnTo>
                  <a:pt x="382" y="398"/>
                </a:lnTo>
                <a:lnTo>
                  <a:pt x="379" y="414"/>
                </a:lnTo>
                <a:lnTo>
                  <a:pt x="369" y="419"/>
                </a:lnTo>
                <a:lnTo>
                  <a:pt x="352" y="438"/>
                </a:lnTo>
                <a:lnTo>
                  <a:pt x="338" y="471"/>
                </a:lnTo>
                <a:lnTo>
                  <a:pt x="338" y="485"/>
                </a:lnTo>
                <a:lnTo>
                  <a:pt x="327" y="504"/>
                </a:lnTo>
                <a:lnTo>
                  <a:pt x="320" y="511"/>
                </a:lnTo>
                <a:lnTo>
                  <a:pt x="319" y="518"/>
                </a:lnTo>
                <a:lnTo>
                  <a:pt x="315" y="512"/>
                </a:lnTo>
                <a:lnTo>
                  <a:pt x="310" y="511"/>
                </a:lnTo>
                <a:lnTo>
                  <a:pt x="306" y="520"/>
                </a:lnTo>
                <a:lnTo>
                  <a:pt x="305" y="531"/>
                </a:lnTo>
                <a:lnTo>
                  <a:pt x="269" y="532"/>
                </a:lnTo>
                <a:lnTo>
                  <a:pt x="247" y="522"/>
                </a:lnTo>
                <a:lnTo>
                  <a:pt x="242" y="529"/>
                </a:lnTo>
                <a:lnTo>
                  <a:pt x="238" y="531"/>
                </a:lnTo>
                <a:lnTo>
                  <a:pt x="234" y="536"/>
                </a:lnTo>
                <a:lnTo>
                  <a:pt x="230" y="538"/>
                </a:lnTo>
                <a:lnTo>
                  <a:pt x="229" y="538"/>
                </a:lnTo>
                <a:lnTo>
                  <a:pt x="225" y="540"/>
                </a:lnTo>
                <a:lnTo>
                  <a:pt x="220" y="538"/>
                </a:lnTo>
                <a:lnTo>
                  <a:pt x="216" y="540"/>
                </a:lnTo>
                <a:lnTo>
                  <a:pt x="214" y="538"/>
                </a:lnTo>
                <a:lnTo>
                  <a:pt x="196" y="546"/>
                </a:lnTo>
                <a:lnTo>
                  <a:pt x="193" y="538"/>
                </a:lnTo>
                <a:lnTo>
                  <a:pt x="184" y="538"/>
                </a:lnTo>
                <a:lnTo>
                  <a:pt x="183" y="539"/>
                </a:lnTo>
                <a:lnTo>
                  <a:pt x="170" y="535"/>
                </a:lnTo>
                <a:lnTo>
                  <a:pt x="165" y="526"/>
                </a:lnTo>
                <a:lnTo>
                  <a:pt x="153" y="515"/>
                </a:lnTo>
                <a:lnTo>
                  <a:pt x="148" y="484"/>
                </a:lnTo>
                <a:lnTo>
                  <a:pt x="153" y="480"/>
                </a:lnTo>
                <a:lnTo>
                  <a:pt x="149" y="480"/>
                </a:lnTo>
                <a:lnTo>
                  <a:pt x="141" y="478"/>
                </a:lnTo>
                <a:lnTo>
                  <a:pt x="137" y="466"/>
                </a:lnTo>
                <a:lnTo>
                  <a:pt x="134" y="463"/>
                </a:lnTo>
                <a:lnTo>
                  <a:pt x="131" y="457"/>
                </a:lnTo>
                <a:lnTo>
                  <a:pt x="127" y="456"/>
                </a:lnTo>
                <a:lnTo>
                  <a:pt x="126" y="451"/>
                </a:lnTo>
                <a:lnTo>
                  <a:pt x="117" y="441"/>
                </a:lnTo>
                <a:lnTo>
                  <a:pt x="87" y="427"/>
                </a:lnTo>
                <a:lnTo>
                  <a:pt x="3" y="428"/>
                </a:lnTo>
                <a:lnTo>
                  <a:pt x="0" y="426"/>
                </a:lnTo>
                <a:lnTo>
                  <a:pt x="4" y="304"/>
                </a:lnTo>
                <a:lnTo>
                  <a:pt x="21" y="271"/>
                </a:lnTo>
                <a:lnTo>
                  <a:pt x="24" y="245"/>
                </a:lnTo>
                <a:lnTo>
                  <a:pt x="47" y="224"/>
                </a:lnTo>
                <a:lnTo>
                  <a:pt x="47" y="217"/>
                </a:lnTo>
                <a:lnTo>
                  <a:pt x="51" y="215"/>
                </a:lnTo>
                <a:lnTo>
                  <a:pt x="52" y="214"/>
                </a:lnTo>
                <a:lnTo>
                  <a:pt x="51" y="211"/>
                </a:lnTo>
                <a:lnTo>
                  <a:pt x="47" y="206"/>
                </a:lnTo>
                <a:lnTo>
                  <a:pt x="46" y="202"/>
                </a:lnTo>
                <a:lnTo>
                  <a:pt x="48" y="196"/>
                </a:lnTo>
                <a:lnTo>
                  <a:pt x="52" y="195"/>
                </a:lnTo>
                <a:lnTo>
                  <a:pt x="57" y="195"/>
                </a:lnTo>
                <a:lnTo>
                  <a:pt x="57" y="192"/>
                </a:lnTo>
                <a:lnTo>
                  <a:pt x="52" y="153"/>
                </a:lnTo>
                <a:lnTo>
                  <a:pt x="43" y="143"/>
                </a:lnTo>
                <a:lnTo>
                  <a:pt x="41" y="139"/>
                </a:lnTo>
                <a:lnTo>
                  <a:pt x="43" y="127"/>
                </a:lnTo>
                <a:lnTo>
                  <a:pt x="48" y="12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42" name="Freeform 271"/>
          <p:cNvSpPr>
            <a:spLocks/>
          </p:cNvSpPr>
          <p:nvPr/>
        </p:nvSpPr>
        <p:spPr bwMode="auto">
          <a:xfrm>
            <a:off x="4781550" y="4154488"/>
            <a:ext cx="169863" cy="195262"/>
          </a:xfrm>
          <a:custGeom>
            <a:avLst/>
            <a:gdLst>
              <a:gd name="T0" fmla="*/ 2147483647 w 428"/>
              <a:gd name="T1" fmla="*/ 2147483647 h 493"/>
              <a:gd name="T2" fmla="*/ 2147483647 w 428"/>
              <a:gd name="T3" fmla="*/ 0 h 493"/>
              <a:gd name="T4" fmla="*/ 2147483647 w 428"/>
              <a:gd name="T5" fmla="*/ 2147483647 h 493"/>
              <a:gd name="T6" fmla="*/ 2147483647 w 428"/>
              <a:gd name="T7" fmla="*/ 2147483647 h 493"/>
              <a:gd name="T8" fmla="*/ 2147483647 w 428"/>
              <a:gd name="T9" fmla="*/ 2147483647 h 493"/>
              <a:gd name="T10" fmla="*/ 2147483647 w 428"/>
              <a:gd name="T11" fmla="*/ 2147483647 h 493"/>
              <a:gd name="T12" fmla="*/ 2147483647 w 428"/>
              <a:gd name="T13" fmla="*/ 2147483647 h 493"/>
              <a:gd name="T14" fmla="*/ 2147483647 w 428"/>
              <a:gd name="T15" fmla="*/ 2147483647 h 493"/>
              <a:gd name="T16" fmla="*/ 2147483647 w 428"/>
              <a:gd name="T17" fmla="*/ 2147483647 h 493"/>
              <a:gd name="T18" fmla="*/ 2147483647 w 428"/>
              <a:gd name="T19" fmla="*/ 2147483647 h 493"/>
              <a:gd name="T20" fmla="*/ 2147483647 w 428"/>
              <a:gd name="T21" fmla="*/ 2147483647 h 493"/>
              <a:gd name="T22" fmla="*/ 2147483647 w 428"/>
              <a:gd name="T23" fmla="*/ 2147483647 h 493"/>
              <a:gd name="T24" fmla="*/ 2147483647 w 428"/>
              <a:gd name="T25" fmla="*/ 2147483647 h 493"/>
              <a:gd name="T26" fmla="*/ 2147483647 w 428"/>
              <a:gd name="T27" fmla="*/ 2147483647 h 493"/>
              <a:gd name="T28" fmla="*/ 2147483647 w 428"/>
              <a:gd name="T29" fmla="*/ 2147483647 h 493"/>
              <a:gd name="T30" fmla="*/ 2147483647 w 428"/>
              <a:gd name="T31" fmla="*/ 2147483647 h 493"/>
              <a:gd name="T32" fmla="*/ 2147483647 w 428"/>
              <a:gd name="T33" fmla="*/ 2147483647 h 493"/>
              <a:gd name="T34" fmla="*/ 2147483647 w 428"/>
              <a:gd name="T35" fmla="*/ 2147483647 h 493"/>
              <a:gd name="T36" fmla="*/ 2147483647 w 428"/>
              <a:gd name="T37" fmla="*/ 2147483647 h 493"/>
              <a:gd name="T38" fmla="*/ 2147483647 w 428"/>
              <a:gd name="T39" fmla="*/ 2147483647 h 493"/>
              <a:gd name="T40" fmla="*/ 0 w 428"/>
              <a:gd name="T41" fmla="*/ 2147483647 h 493"/>
              <a:gd name="T42" fmla="*/ 2147483647 w 428"/>
              <a:gd name="T43" fmla="*/ 2147483647 h 493"/>
              <a:gd name="T44" fmla="*/ 2147483647 w 428"/>
              <a:gd name="T45" fmla="*/ 2147483647 h 493"/>
              <a:gd name="T46" fmla="*/ 2147483647 w 428"/>
              <a:gd name="T47" fmla="*/ 2147483647 h 493"/>
              <a:gd name="T48" fmla="*/ 2147483647 w 428"/>
              <a:gd name="T49" fmla="*/ 2147483647 h 493"/>
              <a:gd name="T50" fmla="*/ 2147483647 w 428"/>
              <a:gd name="T51" fmla="*/ 2147483647 h 493"/>
              <a:gd name="T52" fmla="*/ 2147483647 w 428"/>
              <a:gd name="T53" fmla="*/ 2147483647 h 493"/>
              <a:gd name="T54" fmla="*/ 2147483647 w 428"/>
              <a:gd name="T55" fmla="*/ 2147483647 h 493"/>
              <a:gd name="T56" fmla="*/ 2147483647 w 428"/>
              <a:gd name="T57" fmla="*/ 2147483647 h 493"/>
              <a:gd name="T58" fmla="*/ 2147483647 w 428"/>
              <a:gd name="T59" fmla="*/ 2147483647 h 493"/>
              <a:gd name="T60" fmla="*/ 2147483647 w 428"/>
              <a:gd name="T61" fmla="*/ 2147483647 h 493"/>
              <a:gd name="T62" fmla="*/ 2147483647 w 428"/>
              <a:gd name="T63" fmla="*/ 2147483647 h 493"/>
              <a:gd name="T64" fmla="*/ 2147483647 w 428"/>
              <a:gd name="T65" fmla="*/ 2147483647 h 4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8"/>
              <a:gd name="T100" fmla="*/ 0 h 493"/>
              <a:gd name="T101" fmla="*/ 428 w 428"/>
              <a:gd name="T102" fmla="*/ 493 h 49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8" h="493">
                <a:moveTo>
                  <a:pt x="426" y="0"/>
                </a:moveTo>
                <a:lnTo>
                  <a:pt x="419" y="7"/>
                </a:lnTo>
                <a:lnTo>
                  <a:pt x="387" y="17"/>
                </a:lnTo>
                <a:lnTo>
                  <a:pt x="352" y="0"/>
                </a:lnTo>
                <a:lnTo>
                  <a:pt x="333" y="4"/>
                </a:lnTo>
                <a:lnTo>
                  <a:pt x="291" y="35"/>
                </a:lnTo>
                <a:lnTo>
                  <a:pt x="282" y="49"/>
                </a:lnTo>
                <a:lnTo>
                  <a:pt x="280" y="60"/>
                </a:lnTo>
                <a:lnTo>
                  <a:pt x="282" y="104"/>
                </a:lnTo>
                <a:lnTo>
                  <a:pt x="278" y="115"/>
                </a:lnTo>
                <a:lnTo>
                  <a:pt x="274" y="118"/>
                </a:lnTo>
                <a:lnTo>
                  <a:pt x="250" y="99"/>
                </a:lnTo>
                <a:lnTo>
                  <a:pt x="240" y="99"/>
                </a:lnTo>
                <a:lnTo>
                  <a:pt x="211" y="93"/>
                </a:lnTo>
                <a:lnTo>
                  <a:pt x="200" y="87"/>
                </a:lnTo>
                <a:lnTo>
                  <a:pt x="122" y="87"/>
                </a:lnTo>
                <a:lnTo>
                  <a:pt x="114" y="102"/>
                </a:lnTo>
                <a:lnTo>
                  <a:pt x="114" y="140"/>
                </a:lnTo>
                <a:lnTo>
                  <a:pt x="123" y="145"/>
                </a:lnTo>
                <a:lnTo>
                  <a:pt x="140" y="121"/>
                </a:lnTo>
                <a:lnTo>
                  <a:pt x="170" y="129"/>
                </a:lnTo>
                <a:lnTo>
                  <a:pt x="180" y="141"/>
                </a:lnTo>
                <a:lnTo>
                  <a:pt x="182" y="163"/>
                </a:lnTo>
                <a:lnTo>
                  <a:pt x="164" y="193"/>
                </a:lnTo>
                <a:lnTo>
                  <a:pt x="161" y="210"/>
                </a:lnTo>
                <a:lnTo>
                  <a:pt x="178" y="253"/>
                </a:lnTo>
                <a:lnTo>
                  <a:pt x="165" y="339"/>
                </a:lnTo>
                <a:lnTo>
                  <a:pt x="150" y="346"/>
                </a:lnTo>
                <a:lnTo>
                  <a:pt x="130" y="328"/>
                </a:lnTo>
                <a:lnTo>
                  <a:pt x="104" y="331"/>
                </a:lnTo>
                <a:lnTo>
                  <a:pt x="95" y="319"/>
                </a:lnTo>
                <a:lnTo>
                  <a:pt x="86" y="314"/>
                </a:lnTo>
                <a:lnTo>
                  <a:pt x="67" y="334"/>
                </a:lnTo>
                <a:lnTo>
                  <a:pt x="32" y="352"/>
                </a:lnTo>
                <a:lnTo>
                  <a:pt x="27" y="361"/>
                </a:lnTo>
                <a:lnTo>
                  <a:pt x="27" y="372"/>
                </a:lnTo>
                <a:lnTo>
                  <a:pt x="34" y="400"/>
                </a:lnTo>
                <a:lnTo>
                  <a:pt x="31" y="407"/>
                </a:lnTo>
                <a:lnTo>
                  <a:pt x="19" y="406"/>
                </a:lnTo>
                <a:lnTo>
                  <a:pt x="8" y="408"/>
                </a:lnTo>
                <a:lnTo>
                  <a:pt x="1" y="417"/>
                </a:lnTo>
                <a:lnTo>
                  <a:pt x="0" y="432"/>
                </a:lnTo>
                <a:lnTo>
                  <a:pt x="13" y="437"/>
                </a:lnTo>
                <a:lnTo>
                  <a:pt x="34" y="461"/>
                </a:lnTo>
                <a:lnTo>
                  <a:pt x="50" y="493"/>
                </a:lnTo>
                <a:lnTo>
                  <a:pt x="75" y="477"/>
                </a:lnTo>
                <a:lnTo>
                  <a:pt x="81" y="463"/>
                </a:lnTo>
                <a:lnTo>
                  <a:pt x="93" y="456"/>
                </a:lnTo>
                <a:lnTo>
                  <a:pt x="102" y="460"/>
                </a:lnTo>
                <a:lnTo>
                  <a:pt x="107" y="472"/>
                </a:lnTo>
                <a:lnTo>
                  <a:pt x="123" y="482"/>
                </a:lnTo>
                <a:lnTo>
                  <a:pt x="136" y="478"/>
                </a:lnTo>
                <a:lnTo>
                  <a:pt x="144" y="466"/>
                </a:lnTo>
                <a:lnTo>
                  <a:pt x="151" y="460"/>
                </a:lnTo>
                <a:lnTo>
                  <a:pt x="179" y="454"/>
                </a:lnTo>
                <a:lnTo>
                  <a:pt x="182" y="458"/>
                </a:lnTo>
                <a:lnTo>
                  <a:pt x="183" y="477"/>
                </a:lnTo>
                <a:lnTo>
                  <a:pt x="194" y="480"/>
                </a:lnTo>
                <a:lnTo>
                  <a:pt x="215" y="472"/>
                </a:lnTo>
                <a:lnTo>
                  <a:pt x="253" y="444"/>
                </a:lnTo>
                <a:lnTo>
                  <a:pt x="282" y="406"/>
                </a:lnTo>
                <a:lnTo>
                  <a:pt x="296" y="325"/>
                </a:lnTo>
                <a:lnTo>
                  <a:pt x="338" y="273"/>
                </a:lnTo>
                <a:lnTo>
                  <a:pt x="373" y="249"/>
                </a:lnTo>
                <a:lnTo>
                  <a:pt x="391" y="101"/>
                </a:lnTo>
                <a:lnTo>
                  <a:pt x="428" y="18"/>
                </a:lnTo>
                <a:lnTo>
                  <a:pt x="426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43" name="Freeform 272"/>
          <p:cNvSpPr>
            <a:spLocks/>
          </p:cNvSpPr>
          <p:nvPr/>
        </p:nvSpPr>
        <p:spPr bwMode="auto">
          <a:xfrm>
            <a:off x="4781550" y="4154488"/>
            <a:ext cx="169863" cy="195262"/>
          </a:xfrm>
          <a:custGeom>
            <a:avLst/>
            <a:gdLst>
              <a:gd name="T0" fmla="*/ 2147483647 w 428"/>
              <a:gd name="T1" fmla="*/ 2147483647 h 493"/>
              <a:gd name="T2" fmla="*/ 2147483647 w 428"/>
              <a:gd name="T3" fmla="*/ 0 h 493"/>
              <a:gd name="T4" fmla="*/ 2147483647 w 428"/>
              <a:gd name="T5" fmla="*/ 2147483647 h 493"/>
              <a:gd name="T6" fmla="*/ 2147483647 w 428"/>
              <a:gd name="T7" fmla="*/ 2147483647 h 493"/>
              <a:gd name="T8" fmla="*/ 2147483647 w 428"/>
              <a:gd name="T9" fmla="*/ 2147483647 h 493"/>
              <a:gd name="T10" fmla="*/ 2147483647 w 428"/>
              <a:gd name="T11" fmla="*/ 2147483647 h 493"/>
              <a:gd name="T12" fmla="*/ 2147483647 w 428"/>
              <a:gd name="T13" fmla="*/ 2147483647 h 493"/>
              <a:gd name="T14" fmla="*/ 2147483647 w 428"/>
              <a:gd name="T15" fmla="*/ 2147483647 h 493"/>
              <a:gd name="T16" fmla="*/ 2147483647 w 428"/>
              <a:gd name="T17" fmla="*/ 2147483647 h 493"/>
              <a:gd name="T18" fmla="*/ 2147483647 w 428"/>
              <a:gd name="T19" fmla="*/ 2147483647 h 493"/>
              <a:gd name="T20" fmla="*/ 2147483647 w 428"/>
              <a:gd name="T21" fmla="*/ 2147483647 h 493"/>
              <a:gd name="T22" fmla="*/ 2147483647 w 428"/>
              <a:gd name="T23" fmla="*/ 2147483647 h 493"/>
              <a:gd name="T24" fmla="*/ 2147483647 w 428"/>
              <a:gd name="T25" fmla="*/ 2147483647 h 493"/>
              <a:gd name="T26" fmla="*/ 2147483647 w 428"/>
              <a:gd name="T27" fmla="*/ 2147483647 h 493"/>
              <a:gd name="T28" fmla="*/ 2147483647 w 428"/>
              <a:gd name="T29" fmla="*/ 2147483647 h 493"/>
              <a:gd name="T30" fmla="*/ 2147483647 w 428"/>
              <a:gd name="T31" fmla="*/ 2147483647 h 493"/>
              <a:gd name="T32" fmla="*/ 2147483647 w 428"/>
              <a:gd name="T33" fmla="*/ 2147483647 h 493"/>
              <a:gd name="T34" fmla="*/ 2147483647 w 428"/>
              <a:gd name="T35" fmla="*/ 2147483647 h 493"/>
              <a:gd name="T36" fmla="*/ 2147483647 w 428"/>
              <a:gd name="T37" fmla="*/ 2147483647 h 493"/>
              <a:gd name="T38" fmla="*/ 2147483647 w 428"/>
              <a:gd name="T39" fmla="*/ 2147483647 h 493"/>
              <a:gd name="T40" fmla="*/ 0 w 428"/>
              <a:gd name="T41" fmla="*/ 2147483647 h 493"/>
              <a:gd name="T42" fmla="*/ 2147483647 w 428"/>
              <a:gd name="T43" fmla="*/ 2147483647 h 493"/>
              <a:gd name="T44" fmla="*/ 2147483647 w 428"/>
              <a:gd name="T45" fmla="*/ 2147483647 h 493"/>
              <a:gd name="T46" fmla="*/ 2147483647 w 428"/>
              <a:gd name="T47" fmla="*/ 2147483647 h 493"/>
              <a:gd name="T48" fmla="*/ 2147483647 w 428"/>
              <a:gd name="T49" fmla="*/ 2147483647 h 493"/>
              <a:gd name="T50" fmla="*/ 2147483647 w 428"/>
              <a:gd name="T51" fmla="*/ 2147483647 h 493"/>
              <a:gd name="T52" fmla="*/ 2147483647 w 428"/>
              <a:gd name="T53" fmla="*/ 2147483647 h 493"/>
              <a:gd name="T54" fmla="*/ 2147483647 w 428"/>
              <a:gd name="T55" fmla="*/ 2147483647 h 493"/>
              <a:gd name="T56" fmla="*/ 2147483647 w 428"/>
              <a:gd name="T57" fmla="*/ 2147483647 h 493"/>
              <a:gd name="T58" fmla="*/ 2147483647 w 428"/>
              <a:gd name="T59" fmla="*/ 2147483647 h 493"/>
              <a:gd name="T60" fmla="*/ 2147483647 w 428"/>
              <a:gd name="T61" fmla="*/ 2147483647 h 493"/>
              <a:gd name="T62" fmla="*/ 2147483647 w 428"/>
              <a:gd name="T63" fmla="*/ 2147483647 h 493"/>
              <a:gd name="T64" fmla="*/ 2147483647 w 428"/>
              <a:gd name="T65" fmla="*/ 2147483647 h 4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8"/>
              <a:gd name="T100" fmla="*/ 0 h 493"/>
              <a:gd name="T101" fmla="*/ 428 w 428"/>
              <a:gd name="T102" fmla="*/ 493 h 49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8" h="493">
                <a:moveTo>
                  <a:pt x="426" y="0"/>
                </a:moveTo>
                <a:lnTo>
                  <a:pt x="419" y="7"/>
                </a:lnTo>
                <a:lnTo>
                  <a:pt x="387" y="17"/>
                </a:lnTo>
                <a:lnTo>
                  <a:pt x="352" y="0"/>
                </a:lnTo>
                <a:lnTo>
                  <a:pt x="333" y="4"/>
                </a:lnTo>
                <a:lnTo>
                  <a:pt x="291" y="35"/>
                </a:lnTo>
                <a:lnTo>
                  <a:pt x="282" y="49"/>
                </a:lnTo>
                <a:lnTo>
                  <a:pt x="280" y="60"/>
                </a:lnTo>
                <a:lnTo>
                  <a:pt x="282" y="104"/>
                </a:lnTo>
                <a:lnTo>
                  <a:pt x="278" y="115"/>
                </a:lnTo>
                <a:lnTo>
                  <a:pt x="274" y="118"/>
                </a:lnTo>
                <a:lnTo>
                  <a:pt x="250" y="99"/>
                </a:lnTo>
                <a:lnTo>
                  <a:pt x="240" y="99"/>
                </a:lnTo>
                <a:lnTo>
                  <a:pt x="211" y="93"/>
                </a:lnTo>
                <a:lnTo>
                  <a:pt x="200" y="87"/>
                </a:lnTo>
                <a:lnTo>
                  <a:pt x="122" y="87"/>
                </a:lnTo>
                <a:lnTo>
                  <a:pt x="114" y="102"/>
                </a:lnTo>
                <a:lnTo>
                  <a:pt x="114" y="140"/>
                </a:lnTo>
                <a:lnTo>
                  <a:pt x="123" y="145"/>
                </a:lnTo>
                <a:lnTo>
                  <a:pt x="140" y="121"/>
                </a:lnTo>
                <a:lnTo>
                  <a:pt x="170" y="129"/>
                </a:lnTo>
                <a:lnTo>
                  <a:pt x="180" y="141"/>
                </a:lnTo>
                <a:lnTo>
                  <a:pt x="182" y="163"/>
                </a:lnTo>
                <a:lnTo>
                  <a:pt x="164" y="193"/>
                </a:lnTo>
                <a:lnTo>
                  <a:pt x="161" y="210"/>
                </a:lnTo>
                <a:lnTo>
                  <a:pt x="178" y="253"/>
                </a:lnTo>
                <a:lnTo>
                  <a:pt x="165" y="339"/>
                </a:lnTo>
                <a:lnTo>
                  <a:pt x="150" y="346"/>
                </a:lnTo>
                <a:lnTo>
                  <a:pt x="130" y="328"/>
                </a:lnTo>
                <a:lnTo>
                  <a:pt x="104" y="331"/>
                </a:lnTo>
                <a:lnTo>
                  <a:pt x="95" y="319"/>
                </a:lnTo>
                <a:lnTo>
                  <a:pt x="86" y="314"/>
                </a:lnTo>
                <a:lnTo>
                  <a:pt x="67" y="334"/>
                </a:lnTo>
                <a:lnTo>
                  <a:pt x="32" y="352"/>
                </a:lnTo>
                <a:lnTo>
                  <a:pt x="27" y="361"/>
                </a:lnTo>
                <a:lnTo>
                  <a:pt x="27" y="372"/>
                </a:lnTo>
                <a:lnTo>
                  <a:pt x="34" y="400"/>
                </a:lnTo>
                <a:lnTo>
                  <a:pt x="31" y="407"/>
                </a:lnTo>
                <a:lnTo>
                  <a:pt x="19" y="406"/>
                </a:lnTo>
                <a:lnTo>
                  <a:pt x="8" y="408"/>
                </a:lnTo>
                <a:lnTo>
                  <a:pt x="1" y="417"/>
                </a:lnTo>
                <a:lnTo>
                  <a:pt x="0" y="432"/>
                </a:lnTo>
                <a:lnTo>
                  <a:pt x="13" y="437"/>
                </a:lnTo>
                <a:lnTo>
                  <a:pt x="34" y="461"/>
                </a:lnTo>
                <a:lnTo>
                  <a:pt x="50" y="493"/>
                </a:lnTo>
                <a:lnTo>
                  <a:pt x="75" y="477"/>
                </a:lnTo>
                <a:lnTo>
                  <a:pt x="81" y="463"/>
                </a:lnTo>
                <a:lnTo>
                  <a:pt x="93" y="456"/>
                </a:lnTo>
                <a:lnTo>
                  <a:pt x="102" y="460"/>
                </a:lnTo>
                <a:lnTo>
                  <a:pt x="107" y="472"/>
                </a:lnTo>
                <a:lnTo>
                  <a:pt x="123" y="482"/>
                </a:lnTo>
                <a:lnTo>
                  <a:pt x="136" y="478"/>
                </a:lnTo>
                <a:lnTo>
                  <a:pt x="144" y="466"/>
                </a:lnTo>
                <a:lnTo>
                  <a:pt x="151" y="460"/>
                </a:lnTo>
                <a:lnTo>
                  <a:pt x="179" y="454"/>
                </a:lnTo>
                <a:lnTo>
                  <a:pt x="182" y="458"/>
                </a:lnTo>
                <a:lnTo>
                  <a:pt x="183" y="477"/>
                </a:lnTo>
                <a:lnTo>
                  <a:pt x="194" y="480"/>
                </a:lnTo>
                <a:lnTo>
                  <a:pt x="215" y="472"/>
                </a:lnTo>
                <a:lnTo>
                  <a:pt x="253" y="444"/>
                </a:lnTo>
                <a:lnTo>
                  <a:pt x="282" y="406"/>
                </a:lnTo>
                <a:lnTo>
                  <a:pt x="296" y="325"/>
                </a:lnTo>
                <a:lnTo>
                  <a:pt x="338" y="273"/>
                </a:lnTo>
                <a:lnTo>
                  <a:pt x="373" y="249"/>
                </a:lnTo>
                <a:lnTo>
                  <a:pt x="391" y="101"/>
                </a:lnTo>
                <a:lnTo>
                  <a:pt x="428" y="18"/>
                </a:lnTo>
                <a:lnTo>
                  <a:pt x="426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44" name="Freeform 273"/>
          <p:cNvSpPr>
            <a:spLocks/>
          </p:cNvSpPr>
          <p:nvPr/>
        </p:nvSpPr>
        <p:spPr bwMode="auto">
          <a:xfrm>
            <a:off x="4741863" y="4187825"/>
            <a:ext cx="42862" cy="28575"/>
          </a:xfrm>
          <a:custGeom>
            <a:avLst/>
            <a:gdLst>
              <a:gd name="T0" fmla="*/ 2147483647 w 108"/>
              <a:gd name="T1" fmla="*/ 0 h 71"/>
              <a:gd name="T2" fmla="*/ 2147483647 w 108"/>
              <a:gd name="T3" fmla="*/ 2147483647 h 71"/>
              <a:gd name="T4" fmla="*/ 2147483647 w 108"/>
              <a:gd name="T5" fmla="*/ 2147483647 h 71"/>
              <a:gd name="T6" fmla="*/ 2147483647 w 108"/>
              <a:gd name="T7" fmla="*/ 2147483647 h 71"/>
              <a:gd name="T8" fmla="*/ 2147483647 w 108"/>
              <a:gd name="T9" fmla="*/ 2147483647 h 71"/>
              <a:gd name="T10" fmla="*/ 0 w 108"/>
              <a:gd name="T11" fmla="*/ 2147483647 h 71"/>
              <a:gd name="T12" fmla="*/ 2147483647 w 108"/>
              <a:gd name="T13" fmla="*/ 2147483647 h 71"/>
              <a:gd name="T14" fmla="*/ 2147483647 w 108"/>
              <a:gd name="T15" fmla="*/ 2147483647 h 71"/>
              <a:gd name="T16" fmla="*/ 2147483647 w 108"/>
              <a:gd name="T17" fmla="*/ 2147483647 h 71"/>
              <a:gd name="T18" fmla="*/ 2147483647 w 108"/>
              <a:gd name="T19" fmla="*/ 2147483647 h 71"/>
              <a:gd name="T20" fmla="*/ 2147483647 w 108"/>
              <a:gd name="T21" fmla="*/ 2147483647 h 71"/>
              <a:gd name="T22" fmla="*/ 2147483647 w 108"/>
              <a:gd name="T23" fmla="*/ 2147483647 h 71"/>
              <a:gd name="T24" fmla="*/ 2147483647 w 108"/>
              <a:gd name="T25" fmla="*/ 2147483647 h 71"/>
              <a:gd name="T26" fmla="*/ 2147483647 w 108"/>
              <a:gd name="T27" fmla="*/ 0 h 7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8"/>
              <a:gd name="T43" fmla="*/ 0 h 71"/>
              <a:gd name="T44" fmla="*/ 108 w 108"/>
              <a:gd name="T45" fmla="*/ 71 h 7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8" h="71">
                <a:moveTo>
                  <a:pt x="108" y="0"/>
                </a:moveTo>
                <a:lnTo>
                  <a:pt x="20" y="4"/>
                </a:lnTo>
                <a:lnTo>
                  <a:pt x="20" y="14"/>
                </a:lnTo>
                <a:lnTo>
                  <a:pt x="13" y="27"/>
                </a:lnTo>
                <a:lnTo>
                  <a:pt x="10" y="38"/>
                </a:lnTo>
                <a:lnTo>
                  <a:pt x="0" y="57"/>
                </a:lnTo>
                <a:lnTo>
                  <a:pt x="14" y="65"/>
                </a:lnTo>
                <a:lnTo>
                  <a:pt x="14" y="67"/>
                </a:lnTo>
                <a:lnTo>
                  <a:pt x="11" y="71"/>
                </a:lnTo>
                <a:lnTo>
                  <a:pt x="11" y="70"/>
                </a:lnTo>
                <a:lnTo>
                  <a:pt x="108" y="62"/>
                </a:lnTo>
                <a:lnTo>
                  <a:pt x="107" y="60"/>
                </a:lnTo>
                <a:lnTo>
                  <a:pt x="103" y="15"/>
                </a:lnTo>
                <a:lnTo>
                  <a:pt x="10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45" name="Freeform 274"/>
          <p:cNvSpPr>
            <a:spLocks/>
          </p:cNvSpPr>
          <p:nvPr/>
        </p:nvSpPr>
        <p:spPr bwMode="auto">
          <a:xfrm>
            <a:off x="4741863" y="4187825"/>
            <a:ext cx="42862" cy="28575"/>
          </a:xfrm>
          <a:custGeom>
            <a:avLst/>
            <a:gdLst>
              <a:gd name="T0" fmla="*/ 2147483647 w 108"/>
              <a:gd name="T1" fmla="*/ 0 h 71"/>
              <a:gd name="T2" fmla="*/ 2147483647 w 108"/>
              <a:gd name="T3" fmla="*/ 2147483647 h 71"/>
              <a:gd name="T4" fmla="*/ 2147483647 w 108"/>
              <a:gd name="T5" fmla="*/ 2147483647 h 71"/>
              <a:gd name="T6" fmla="*/ 2147483647 w 108"/>
              <a:gd name="T7" fmla="*/ 2147483647 h 71"/>
              <a:gd name="T8" fmla="*/ 2147483647 w 108"/>
              <a:gd name="T9" fmla="*/ 2147483647 h 71"/>
              <a:gd name="T10" fmla="*/ 0 w 108"/>
              <a:gd name="T11" fmla="*/ 2147483647 h 71"/>
              <a:gd name="T12" fmla="*/ 2147483647 w 108"/>
              <a:gd name="T13" fmla="*/ 2147483647 h 71"/>
              <a:gd name="T14" fmla="*/ 2147483647 w 108"/>
              <a:gd name="T15" fmla="*/ 2147483647 h 71"/>
              <a:gd name="T16" fmla="*/ 2147483647 w 108"/>
              <a:gd name="T17" fmla="*/ 2147483647 h 71"/>
              <a:gd name="T18" fmla="*/ 2147483647 w 108"/>
              <a:gd name="T19" fmla="*/ 2147483647 h 71"/>
              <a:gd name="T20" fmla="*/ 2147483647 w 108"/>
              <a:gd name="T21" fmla="*/ 2147483647 h 71"/>
              <a:gd name="T22" fmla="*/ 2147483647 w 108"/>
              <a:gd name="T23" fmla="*/ 2147483647 h 71"/>
              <a:gd name="T24" fmla="*/ 2147483647 w 108"/>
              <a:gd name="T25" fmla="*/ 2147483647 h 71"/>
              <a:gd name="T26" fmla="*/ 2147483647 w 108"/>
              <a:gd name="T27" fmla="*/ 0 h 7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8"/>
              <a:gd name="T43" fmla="*/ 0 h 71"/>
              <a:gd name="T44" fmla="*/ 108 w 108"/>
              <a:gd name="T45" fmla="*/ 71 h 7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8" h="71">
                <a:moveTo>
                  <a:pt x="108" y="0"/>
                </a:moveTo>
                <a:lnTo>
                  <a:pt x="20" y="4"/>
                </a:lnTo>
                <a:lnTo>
                  <a:pt x="20" y="14"/>
                </a:lnTo>
                <a:lnTo>
                  <a:pt x="13" y="27"/>
                </a:lnTo>
                <a:lnTo>
                  <a:pt x="10" y="38"/>
                </a:lnTo>
                <a:lnTo>
                  <a:pt x="0" y="57"/>
                </a:lnTo>
                <a:lnTo>
                  <a:pt x="14" y="65"/>
                </a:lnTo>
                <a:lnTo>
                  <a:pt x="14" y="67"/>
                </a:lnTo>
                <a:lnTo>
                  <a:pt x="11" y="71"/>
                </a:lnTo>
                <a:lnTo>
                  <a:pt x="11" y="70"/>
                </a:lnTo>
                <a:lnTo>
                  <a:pt x="108" y="62"/>
                </a:lnTo>
                <a:lnTo>
                  <a:pt x="107" y="60"/>
                </a:lnTo>
                <a:lnTo>
                  <a:pt x="103" y="15"/>
                </a:lnTo>
                <a:lnTo>
                  <a:pt x="108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46" name="Freeform 275"/>
          <p:cNvSpPr>
            <a:spLocks/>
          </p:cNvSpPr>
          <p:nvPr/>
        </p:nvSpPr>
        <p:spPr bwMode="auto">
          <a:xfrm>
            <a:off x="5348288" y="3829050"/>
            <a:ext cx="147637" cy="131763"/>
          </a:xfrm>
          <a:custGeom>
            <a:avLst/>
            <a:gdLst>
              <a:gd name="T0" fmla="*/ 2147483647 w 371"/>
              <a:gd name="T1" fmla="*/ 2147483647 h 332"/>
              <a:gd name="T2" fmla="*/ 2147483647 w 371"/>
              <a:gd name="T3" fmla="*/ 2147483647 h 332"/>
              <a:gd name="T4" fmla="*/ 2147483647 w 371"/>
              <a:gd name="T5" fmla="*/ 2147483647 h 332"/>
              <a:gd name="T6" fmla="*/ 2147483647 w 371"/>
              <a:gd name="T7" fmla="*/ 2147483647 h 332"/>
              <a:gd name="T8" fmla="*/ 2147483647 w 371"/>
              <a:gd name="T9" fmla="*/ 2147483647 h 332"/>
              <a:gd name="T10" fmla="*/ 2147483647 w 371"/>
              <a:gd name="T11" fmla="*/ 2147483647 h 332"/>
              <a:gd name="T12" fmla="*/ 2147483647 w 371"/>
              <a:gd name="T13" fmla="*/ 2147483647 h 332"/>
              <a:gd name="T14" fmla="*/ 2147483647 w 371"/>
              <a:gd name="T15" fmla="*/ 2147483647 h 332"/>
              <a:gd name="T16" fmla="*/ 2147483647 w 371"/>
              <a:gd name="T17" fmla="*/ 2147483647 h 332"/>
              <a:gd name="T18" fmla="*/ 2147483647 w 371"/>
              <a:gd name="T19" fmla="*/ 2147483647 h 332"/>
              <a:gd name="T20" fmla="*/ 2147483647 w 371"/>
              <a:gd name="T21" fmla="*/ 2147483647 h 332"/>
              <a:gd name="T22" fmla="*/ 2147483647 w 371"/>
              <a:gd name="T23" fmla="*/ 2147483647 h 332"/>
              <a:gd name="T24" fmla="*/ 2147483647 w 371"/>
              <a:gd name="T25" fmla="*/ 2147483647 h 332"/>
              <a:gd name="T26" fmla="*/ 2147483647 w 371"/>
              <a:gd name="T27" fmla="*/ 2147483647 h 332"/>
              <a:gd name="T28" fmla="*/ 2147483647 w 371"/>
              <a:gd name="T29" fmla="*/ 2147483647 h 332"/>
              <a:gd name="T30" fmla="*/ 2147483647 w 371"/>
              <a:gd name="T31" fmla="*/ 2147483647 h 332"/>
              <a:gd name="T32" fmla="*/ 2147483647 w 371"/>
              <a:gd name="T33" fmla="*/ 2147483647 h 332"/>
              <a:gd name="T34" fmla="*/ 2147483647 w 371"/>
              <a:gd name="T35" fmla="*/ 2147483647 h 332"/>
              <a:gd name="T36" fmla="*/ 2147483647 w 371"/>
              <a:gd name="T37" fmla="*/ 2147483647 h 332"/>
              <a:gd name="T38" fmla="*/ 2147483647 w 371"/>
              <a:gd name="T39" fmla="*/ 2147483647 h 332"/>
              <a:gd name="T40" fmla="*/ 2147483647 w 371"/>
              <a:gd name="T41" fmla="*/ 2147483647 h 332"/>
              <a:gd name="T42" fmla="*/ 2147483647 w 371"/>
              <a:gd name="T43" fmla="*/ 2147483647 h 332"/>
              <a:gd name="T44" fmla="*/ 2147483647 w 371"/>
              <a:gd name="T45" fmla="*/ 2147483647 h 332"/>
              <a:gd name="T46" fmla="*/ 2147483647 w 371"/>
              <a:gd name="T47" fmla="*/ 2147483647 h 332"/>
              <a:gd name="T48" fmla="*/ 2147483647 w 371"/>
              <a:gd name="T49" fmla="*/ 2147483647 h 332"/>
              <a:gd name="T50" fmla="*/ 2147483647 w 371"/>
              <a:gd name="T51" fmla="*/ 2147483647 h 332"/>
              <a:gd name="T52" fmla="*/ 2147483647 w 371"/>
              <a:gd name="T53" fmla="*/ 2147483647 h 332"/>
              <a:gd name="T54" fmla="*/ 2147483647 w 371"/>
              <a:gd name="T55" fmla="*/ 2147483647 h 332"/>
              <a:gd name="T56" fmla="*/ 2147483647 w 371"/>
              <a:gd name="T57" fmla="*/ 2147483647 h 332"/>
              <a:gd name="T58" fmla="*/ 2147483647 w 371"/>
              <a:gd name="T59" fmla="*/ 2147483647 h 332"/>
              <a:gd name="T60" fmla="*/ 2147483647 w 371"/>
              <a:gd name="T61" fmla="*/ 2147483647 h 332"/>
              <a:gd name="T62" fmla="*/ 2147483647 w 371"/>
              <a:gd name="T63" fmla="*/ 2147483647 h 332"/>
              <a:gd name="T64" fmla="*/ 2147483647 w 371"/>
              <a:gd name="T65" fmla="*/ 2147483647 h 332"/>
              <a:gd name="T66" fmla="*/ 2147483647 w 371"/>
              <a:gd name="T67" fmla="*/ 2147483647 h 332"/>
              <a:gd name="T68" fmla="*/ 2147483647 w 371"/>
              <a:gd name="T69" fmla="*/ 2147483647 h 332"/>
              <a:gd name="T70" fmla="*/ 2147483647 w 371"/>
              <a:gd name="T71" fmla="*/ 2147483647 h 332"/>
              <a:gd name="T72" fmla="*/ 2147483647 w 371"/>
              <a:gd name="T73" fmla="*/ 2147483647 h 332"/>
              <a:gd name="T74" fmla="*/ 2147483647 w 371"/>
              <a:gd name="T75" fmla="*/ 2147483647 h 332"/>
              <a:gd name="T76" fmla="*/ 2147483647 w 371"/>
              <a:gd name="T77" fmla="*/ 2147483647 h 332"/>
              <a:gd name="T78" fmla="*/ 2147483647 w 371"/>
              <a:gd name="T79" fmla="*/ 2147483647 h 332"/>
              <a:gd name="T80" fmla="*/ 2147483647 w 371"/>
              <a:gd name="T81" fmla="*/ 2147483647 h 332"/>
              <a:gd name="T82" fmla="*/ 2147483647 w 371"/>
              <a:gd name="T83" fmla="*/ 2147483647 h 332"/>
              <a:gd name="T84" fmla="*/ 2147483647 w 371"/>
              <a:gd name="T85" fmla="*/ 2147483647 h 332"/>
              <a:gd name="T86" fmla="*/ 2147483647 w 371"/>
              <a:gd name="T87" fmla="*/ 2147483647 h 332"/>
              <a:gd name="T88" fmla="*/ 2147483647 w 371"/>
              <a:gd name="T89" fmla="*/ 2147483647 h 332"/>
              <a:gd name="T90" fmla="*/ 2147483647 w 371"/>
              <a:gd name="T91" fmla="*/ 2147483647 h 332"/>
              <a:gd name="T92" fmla="*/ 2147483647 w 371"/>
              <a:gd name="T93" fmla="*/ 2147483647 h 332"/>
              <a:gd name="T94" fmla="*/ 2147483647 w 371"/>
              <a:gd name="T95" fmla="*/ 2147483647 h 332"/>
              <a:gd name="T96" fmla="*/ 2147483647 w 371"/>
              <a:gd name="T97" fmla="*/ 2147483647 h 332"/>
              <a:gd name="T98" fmla="*/ 2147483647 w 371"/>
              <a:gd name="T99" fmla="*/ 2147483647 h 332"/>
              <a:gd name="T100" fmla="*/ 2147483647 w 371"/>
              <a:gd name="T101" fmla="*/ 2147483647 h 332"/>
              <a:gd name="T102" fmla="*/ 2147483647 w 371"/>
              <a:gd name="T103" fmla="*/ 2147483647 h 332"/>
              <a:gd name="T104" fmla="*/ 2147483647 w 371"/>
              <a:gd name="T105" fmla="*/ 2147483647 h 332"/>
              <a:gd name="T106" fmla="*/ 2147483647 w 371"/>
              <a:gd name="T107" fmla="*/ 2147483647 h 332"/>
              <a:gd name="T108" fmla="*/ 2147483647 w 371"/>
              <a:gd name="T109" fmla="*/ 2147483647 h 332"/>
              <a:gd name="T110" fmla="*/ 2147483647 w 371"/>
              <a:gd name="T111" fmla="*/ 0 h 33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71"/>
              <a:gd name="T169" fmla="*/ 0 h 332"/>
              <a:gd name="T170" fmla="*/ 371 w 371"/>
              <a:gd name="T171" fmla="*/ 332 h 33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71" h="332">
                <a:moveTo>
                  <a:pt x="112" y="0"/>
                </a:moveTo>
                <a:lnTo>
                  <a:pt x="103" y="25"/>
                </a:lnTo>
                <a:lnTo>
                  <a:pt x="60" y="43"/>
                </a:lnTo>
                <a:lnTo>
                  <a:pt x="55" y="52"/>
                </a:lnTo>
                <a:lnTo>
                  <a:pt x="46" y="57"/>
                </a:lnTo>
                <a:lnTo>
                  <a:pt x="32" y="58"/>
                </a:lnTo>
                <a:lnTo>
                  <a:pt x="0" y="205"/>
                </a:lnTo>
                <a:lnTo>
                  <a:pt x="3" y="222"/>
                </a:lnTo>
                <a:lnTo>
                  <a:pt x="5" y="223"/>
                </a:lnTo>
                <a:lnTo>
                  <a:pt x="19" y="223"/>
                </a:lnTo>
                <a:lnTo>
                  <a:pt x="25" y="226"/>
                </a:lnTo>
                <a:lnTo>
                  <a:pt x="28" y="226"/>
                </a:lnTo>
                <a:lnTo>
                  <a:pt x="31" y="222"/>
                </a:lnTo>
                <a:lnTo>
                  <a:pt x="32" y="219"/>
                </a:lnTo>
                <a:lnTo>
                  <a:pt x="35" y="216"/>
                </a:lnTo>
                <a:lnTo>
                  <a:pt x="42" y="216"/>
                </a:lnTo>
                <a:lnTo>
                  <a:pt x="47" y="221"/>
                </a:lnTo>
                <a:lnTo>
                  <a:pt x="49" y="224"/>
                </a:lnTo>
                <a:lnTo>
                  <a:pt x="58" y="235"/>
                </a:lnTo>
                <a:lnTo>
                  <a:pt x="77" y="190"/>
                </a:lnTo>
                <a:lnTo>
                  <a:pt x="88" y="200"/>
                </a:lnTo>
                <a:lnTo>
                  <a:pt x="94" y="200"/>
                </a:lnTo>
                <a:lnTo>
                  <a:pt x="97" y="202"/>
                </a:lnTo>
                <a:lnTo>
                  <a:pt x="98" y="204"/>
                </a:lnTo>
                <a:lnTo>
                  <a:pt x="106" y="216"/>
                </a:lnTo>
                <a:lnTo>
                  <a:pt x="115" y="216"/>
                </a:lnTo>
                <a:lnTo>
                  <a:pt x="119" y="214"/>
                </a:lnTo>
                <a:lnTo>
                  <a:pt x="134" y="212"/>
                </a:lnTo>
                <a:lnTo>
                  <a:pt x="139" y="208"/>
                </a:lnTo>
                <a:lnTo>
                  <a:pt x="139" y="203"/>
                </a:lnTo>
                <a:lnTo>
                  <a:pt x="144" y="203"/>
                </a:lnTo>
                <a:lnTo>
                  <a:pt x="149" y="208"/>
                </a:lnTo>
                <a:lnTo>
                  <a:pt x="152" y="214"/>
                </a:lnTo>
                <a:lnTo>
                  <a:pt x="154" y="216"/>
                </a:lnTo>
                <a:lnTo>
                  <a:pt x="155" y="213"/>
                </a:lnTo>
                <a:lnTo>
                  <a:pt x="163" y="212"/>
                </a:lnTo>
                <a:lnTo>
                  <a:pt x="168" y="208"/>
                </a:lnTo>
                <a:lnTo>
                  <a:pt x="172" y="208"/>
                </a:lnTo>
                <a:lnTo>
                  <a:pt x="177" y="212"/>
                </a:lnTo>
                <a:lnTo>
                  <a:pt x="187" y="212"/>
                </a:lnTo>
                <a:lnTo>
                  <a:pt x="190" y="216"/>
                </a:lnTo>
                <a:lnTo>
                  <a:pt x="192" y="216"/>
                </a:lnTo>
                <a:lnTo>
                  <a:pt x="195" y="214"/>
                </a:lnTo>
                <a:lnTo>
                  <a:pt x="207" y="213"/>
                </a:lnTo>
                <a:lnTo>
                  <a:pt x="230" y="229"/>
                </a:lnTo>
                <a:lnTo>
                  <a:pt x="238" y="231"/>
                </a:lnTo>
                <a:lnTo>
                  <a:pt x="263" y="262"/>
                </a:lnTo>
                <a:lnTo>
                  <a:pt x="294" y="284"/>
                </a:lnTo>
                <a:lnTo>
                  <a:pt x="306" y="307"/>
                </a:lnTo>
                <a:lnTo>
                  <a:pt x="322" y="317"/>
                </a:lnTo>
                <a:lnTo>
                  <a:pt x="333" y="332"/>
                </a:lnTo>
                <a:lnTo>
                  <a:pt x="338" y="326"/>
                </a:lnTo>
                <a:lnTo>
                  <a:pt x="371" y="307"/>
                </a:lnTo>
                <a:lnTo>
                  <a:pt x="366" y="302"/>
                </a:lnTo>
                <a:lnTo>
                  <a:pt x="360" y="304"/>
                </a:lnTo>
                <a:lnTo>
                  <a:pt x="355" y="301"/>
                </a:lnTo>
                <a:lnTo>
                  <a:pt x="352" y="298"/>
                </a:lnTo>
                <a:lnTo>
                  <a:pt x="350" y="290"/>
                </a:lnTo>
                <a:lnTo>
                  <a:pt x="348" y="289"/>
                </a:lnTo>
                <a:lnTo>
                  <a:pt x="339" y="288"/>
                </a:lnTo>
                <a:lnTo>
                  <a:pt x="336" y="285"/>
                </a:lnTo>
                <a:lnTo>
                  <a:pt x="331" y="271"/>
                </a:lnTo>
                <a:lnTo>
                  <a:pt x="327" y="268"/>
                </a:lnTo>
                <a:lnTo>
                  <a:pt x="326" y="264"/>
                </a:lnTo>
                <a:lnTo>
                  <a:pt x="320" y="262"/>
                </a:lnTo>
                <a:lnTo>
                  <a:pt x="315" y="260"/>
                </a:lnTo>
                <a:lnTo>
                  <a:pt x="310" y="250"/>
                </a:lnTo>
                <a:lnTo>
                  <a:pt x="309" y="247"/>
                </a:lnTo>
                <a:lnTo>
                  <a:pt x="304" y="249"/>
                </a:lnTo>
                <a:lnTo>
                  <a:pt x="300" y="246"/>
                </a:lnTo>
                <a:lnTo>
                  <a:pt x="298" y="246"/>
                </a:lnTo>
                <a:lnTo>
                  <a:pt x="295" y="243"/>
                </a:lnTo>
                <a:lnTo>
                  <a:pt x="294" y="238"/>
                </a:lnTo>
                <a:lnTo>
                  <a:pt x="271" y="207"/>
                </a:lnTo>
                <a:lnTo>
                  <a:pt x="263" y="202"/>
                </a:lnTo>
                <a:lnTo>
                  <a:pt x="253" y="202"/>
                </a:lnTo>
                <a:lnTo>
                  <a:pt x="247" y="198"/>
                </a:lnTo>
                <a:lnTo>
                  <a:pt x="243" y="198"/>
                </a:lnTo>
                <a:lnTo>
                  <a:pt x="239" y="194"/>
                </a:lnTo>
                <a:lnTo>
                  <a:pt x="235" y="186"/>
                </a:lnTo>
                <a:lnTo>
                  <a:pt x="226" y="182"/>
                </a:lnTo>
                <a:lnTo>
                  <a:pt x="221" y="181"/>
                </a:lnTo>
                <a:lnTo>
                  <a:pt x="218" y="185"/>
                </a:lnTo>
                <a:lnTo>
                  <a:pt x="215" y="186"/>
                </a:lnTo>
                <a:lnTo>
                  <a:pt x="211" y="185"/>
                </a:lnTo>
                <a:lnTo>
                  <a:pt x="205" y="175"/>
                </a:lnTo>
                <a:lnTo>
                  <a:pt x="201" y="170"/>
                </a:lnTo>
                <a:lnTo>
                  <a:pt x="200" y="166"/>
                </a:lnTo>
                <a:lnTo>
                  <a:pt x="202" y="162"/>
                </a:lnTo>
                <a:lnTo>
                  <a:pt x="201" y="158"/>
                </a:lnTo>
                <a:lnTo>
                  <a:pt x="197" y="157"/>
                </a:lnTo>
                <a:lnTo>
                  <a:pt x="193" y="153"/>
                </a:lnTo>
                <a:lnTo>
                  <a:pt x="190" y="155"/>
                </a:lnTo>
                <a:lnTo>
                  <a:pt x="187" y="157"/>
                </a:lnTo>
                <a:lnTo>
                  <a:pt x="187" y="162"/>
                </a:lnTo>
                <a:lnTo>
                  <a:pt x="191" y="166"/>
                </a:lnTo>
                <a:lnTo>
                  <a:pt x="190" y="172"/>
                </a:lnTo>
                <a:lnTo>
                  <a:pt x="187" y="172"/>
                </a:lnTo>
                <a:lnTo>
                  <a:pt x="181" y="171"/>
                </a:lnTo>
                <a:lnTo>
                  <a:pt x="181" y="167"/>
                </a:lnTo>
                <a:lnTo>
                  <a:pt x="181" y="163"/>
                </a:lnTo>
                <a:lnTo>
                  <a:pt x="178" y="160"/>
                </a:lnTo>
                <a:lnTo>
                  <a:pt x="176" y="149"/>
                </a:lnTo>
                <a:lnTo>
                  <a:pt x="174" y="147"/>
                </a:lnTo>
                <a:lnTo>
                  <a:pt x="169" y="147"/>
                </a:lnTo>
                <a:lnTo>
                  <a:pt x="167" y="144"/>
                </a:lnTo>
                <a:lnTo>
                  <a:pt x="167" y="142"/>
                </a:lnTo>
                <a:lnTo>
                  <a:pt x="164" y="139"/>
                </a:lnTo>
                <a:lnTo>
                  <a:pt x="164" y="133"/>
                </a:lnTo>
                <a:lnTo>
                  <a:pt x="154" y="123"/>
                </a:lnTo>
                <a:lnTo>
                  <a:pt x="134" y="31"/>
                </a:lnTo>
                <a:lnTo>
                  <a:pt x="116" y="0"/>
                </a:lnTo>
                <a:lnTo>
                  <a:pt x="11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47" name="Freeform 276"/>
          <p:cNvSpPr>
            <a:spLocks/>
          </p:cNvSpPr>
          <p:nvPr/>
        </p:nvSpPr>
        <p:spPr bwMode="auto">
          <a:xfrm>
            <a:off x="5348288" y="3829050"/>
            <a:ext cx="147637" cy="131763"/>
          </a:xfrm>
          <a:custGeom>
            <a:avLst/>
            <a:gdLst>
              <a:gd name="T0" fmla="*/ 2147483647 w 371"/>
              <a:gd name="T1" fmla="*/ 2147483647 h 332"/>
              <a:gd name="T2" fmla="*/ 2147483647 w 371"/>
              <a:gd name="T3" fmla="*/ 2147483647 h 332"/>
              <a:gd name="T4" fmla="*/ 2147483647 w 371"/>
              <a:gd name="T5" fmla="*/ 2147483647 h 332"/>
              <a:gd name="T6" fmla="*/ 2147483647 w 371"/>
              <a:gd name="T7" fmla="*/ 2147483647 h 332"/>
              <a:gd name="T8" fmla="*/ 2147483647 w 371"/>
              <a:gd name="T9" fmla="*/ 2147483647 h 332"/>
              <a:gd name="T10" fmla="*/ 2147483647 w 371"/>
              <a:gd name="T11" fmla="*/ 2147483647 h 332"/>
              <a:gd name="T12" fmla="*/ 2147483647 w 371"/>
              <a:gd name="T13" fmla="*/ 2147483647 h 332"/>
              <a:gd name="T14" fmla="*/ 2147483647 w 371"/>
              <a:gd name="T15" fmla="*/ 2147483647 h 332"/>
              <a:gd name="T16" fmla="*/ 2147483647 w 371"/>
              <a:gd name="T17" fmla="*/ 2147483647 h 332"/>
              <a:gd name="T18" fmla="*/ 2147483647 w 371"/>
              <a:gd name="T19" fmla="*/ 2147483647 h 332"/>
              <a:gd name="T20" fmla="*/ 2147483647 w 371"/>
              <a:gd name="T21" fmla="*/ 2147483647 h 332"/>
              <a:gd name="T22" fmla="*/ 2147483647 w 371"/>
              <a:gd name="T23" fmla="*/ 2147483647 h 332"/>
              <a:gd name="T24" fmla="*/ 2147483647 w 371"/>
              <a:gd name="T25" fmla="*/ 2147483647 h 332"/>
              <a:gd name="T26" fmla="*/ 2147483647 w 371"/>
              <a:gd name="T27" fmla="*/ 2147483647 h 332"/>
              <a:gd name="T28" fmla="*/ 2147483647 w 371"/>
              <a:gd name="T29" fmla="*/ 2147483647 h 332"/>
              <a:gd name="T30" fmla="*/ 2147483647 w 371"/>
              <a:gd name="T31" fmla="*/ 2147483647 h 332"/>
              <a:gd name="T32" fmla="*/ 2147483647 w 371"/>
              <a:gd name="T33" fmla="*/ 2147483647 h 332"/>
              <a:gd name="T34" fmla="*/ 2147483647 w 371"/>
              <a:gd name="T35" fmla="*/ 2147483647 h 332"/>
              <a:gd name="T36" fmla="*/ 2147483647 w 371"/>
              <a:gd name="T37" fmla="*/ 2147483647 h 332"/>
              <a:gd name="T38" fmla="*/ 2147483647 w 371"/>
              <a:gd name="T39" fmla="*/ 2147483647 h 332"/>
              <a:gd name="T40" fmla="*/ 2147483647 w 371"/>
              <a:gd name="T41" fmla="*/ 2147483647 h 332"/>
              <a:gd name="T42" fmla="*/ 2147483647 w 371"/>
              <a:gd name="T43" fmla="*/ 2147483647 h 332"/>
              <a:gd name="T44" fmla="*/ 2147483647 w 371"/>
              <a:gd name="T45" fmla="*/ 2147483647 h 332"/>
              <a:gd name="T46" fmla="*/ 2147483647 w 371"/>
              <a:gd name="T47" fmla="*/ 2147483647 h 332"/>
              <a:gd name="T48" fmla="*/ 2147483647 w 371"/>
              <a:gd name="T49" fmla="*/ 2147483647 h 332"/>
              <a:gd name="T50" fmla="*/ 2147483647 w 371"/>
              <a:gd name="T51" fmla="*/ 2147483647 h 332"/>
              <a:gd name="T52" fmla="*/ 2147483647 w 371"/>
              <a:gd name="T53" fmla="*/ 2147483647 h 332"/>
              <a:gd name="T54" fmla="*/ 2147483647 w 371"/>
              <a:gd name="T55" fmla="*/ 2147483647 h 332"/>
              <a:gd name="T56" fmla="*/ 2147483647 w 371"/>
              <a:gd name="T57" fmla="*/ 2147483647 h 332"/>
              <a:gd name="T58" fmla="*/ 2147483647 w 371"/>
              <a:gd name="T59" fmla="*/ 2147483647 h 332"/>
              <a:gd name="T60" fmla="*/ 2147483647 w 371"/>
              <a:gd name="T61" fmla="*/ 2147483647 h 332"/>
              <a:gd name="T62" fmla="*/ 2147483647 w 371"/>
              <a:gd name="T63" fmla="*/ 2147483647 h 332"/>
              <a:gd name="T64" fmla="*/ 2147483647 w 371"/>
              <a:gd name="T65" fmla="*/ 2147483647 h 332"/>
              <a:gd name="T66" fmla="*/ 2147483647 w 371"/>
              <a:gd name="T67" fmla="*/ 2147483647 h 332"/>
              <a:gd name="T68" fmla="*/ 2147483647 w 371"/>
              <a:gd name="T69" fmla="*/ 2147483647 h 332"/>
              <a:gd name="T70" fmla="*/ 2147483647 w 371"/>
              <a:gd name="T71" fmla="*/ 2147483647 h 332"/>
              <a:gd name="T72" fmla="*/ 2147483647 w 371"/>
              <a:gd name="T73" fmla="*/ 2147483647 h 332"/>
              <a:gd name="T74" fmla="*/ 2147483647 w 371"/>
              <a:gd name="T75" fmla="*/ 2147483647 h 332"/>
              <a:gd name="T76" fmla="*/ 2147483647 w 371"/>
              <a:gd name="T77" fmla="*/ 2147483647 h 332"/>
              <a:gd name="T78" fmla="*/ 2147483647 w 371"/>
              <a:gd name="T79" fmla="*/ 2147483647 h 332"/>
              <a:gd name="T80" fmla="*/ 2147483647 w 371"/>
              <a:gd name="T81" fmla="*/ 2147483647 h 332"/>
              <a:gd name="T82" fmla="*/ 2147483647 w 371"/>
              <a:gd name="T83" fmla="*/ 2147483647 h 332"/>
              <a:gd name="T84" fmla="*/ 2147483647 w 371"/>
              <a:gd name="T85" fmla="*/ 2147483647 h 332"/>
              <a:gd name="T86" fmla="*/ 2147483647 w 371"/>
              <a:gd name="T87" fmla="*/ 2147483647 h 332"/>
              <a:gd name="T88" fmla="*/ 2147483647 w 371"/>
              <a:gd name="T89" fmla="*/ 2147483647 h 332"/>
              <a:gd name="T90" fmla="*/ 2147483647 w 371"/>
              <a:gd name="T91" fmla="*/ 2147483647 h 332"/>
              <a:gd name="T92" fmla="*/ 2147483647 w 371"/>
              <a:gd name="T93" fmla="*/ 2147483647 h 332"/>
              <a:gd name="T94" fmla="*/ 2147483647 w 371"/>
              <a:gd name="T95" fmla="*/ 2147483647 h 332"/>
              <a:gd name="T96" fmla="*/ 2147483647 w 371"/>
              <a:gd name="T97" fmla="*/ 2147483647 h 332"/>
              <a:gd name="T98" fmla="*/ 2147483647 w 371"/>
              <a:gd name="T99" fmla="*/ 2147483647 h 332"/>
              <a:gd name="T100" fmla="*/ 2147483647 w 371"/>
              <a:gd name="T101" fmla="*/ 2147483647 h 332"/>
              <a:gd name="T102" fmla="*/ 2147483647 w 371"/>
              <a:gd name="T103" fmla="*/ 2147483647 h 332"/>
              <a:gd name="T104" fmla="*/ 2147483647 w 371"/>
              <a:gd name="T105" fmla="*/ 2147483647 h 332"/>
              <a:gd name="T106" fmla="*/ 2147483647 w 371"/>
              <a:gd name="T107" fmla="*/ 2147483647 h 332"/>
              <a:gd name="T108" fmla="*/ 2147483647 w 371"/>
              <a:gd name="T109" fmla="*/ 2147483647 h 332"/>
              <a:gd name="T110" fmla="*/ 2147483647 w 371"/>
              <a:gd name="T111" fmla="*/ 0 h 33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71"/>
              <a:gd name="T169" fmla="*/ 0 h 332"/>
              <a:gd name="T170" fmla="*/ 371 w 371"/>
              <a:gd name="T171" fmla="*/ 332 h 33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71" h="332">
                <a:moveTo>
                  <a:pt x="112" y="0"/>
                </a:moveTo>
                <a:lnTo>
                  <a:pt x="103" y="25"/>
                </a:lnTo>
                <a:lnTo>
                  <a:pt x="60" y="43"/>
                </a:lnTo>
                <a:lnTo>
                  <a:pt x="55" y="52"/>
                </a:lnTo>
                <a:lnTo>
                  <a:pt x="46" y="57"/>
                </a:lnTo>
                <a:lnTo>
                  <a:pt x="32" y="58"/>
                </a:lnTo>
                <a:lnTo>
                  <a:pt x="0" y="205"/>
                </a:lnTo>
                <a:lnTo>
                  <a:pt x="3" y="222"/>
                </a:lnTo>
                <a:lnTo>
                  <a:pt x="5" y="223"/>
                </a:lnTo>
                <a:lnTo>
                  <a:pt x="19" y="223"/>
                </a:lnTo>
                <a:lnTo>
                  <a:pt x="25" y="226"/>
                </a:lnTo>
                <a:lnTo>
                  <a:pt x="28" y="226"/>
                </a:lnTo>
                <a:lnTo>
                  <a:pt x="31" y="222"/>
                </a:lnTo>
                <a:lnTo>
                  <a:pt x="32" y="219"/>
                </a:lnTo>
                <a:lnTo>
                  <a:pt x="35" y="216"/>
                </a:lnTo>
                <a:lnTo>
                  <a:pt x="42" y="216"/>
                </a:lnTo>
                <a:lnTo>
                  <a:pt x="47" y="221"/>
                </a:lnTo>
                <a:lnTo>
                  <a:pt x="49" y="224"/>
                </a:lnTo>
                <a:lnTo>
                  <a:pt x="58" y="235"/>
                </a:lnTo>
                <a:lnTo>
                  <a:pt x="77" y="190"/>
                </a:lnTo>
                <a:lnTo>
                  <a:pt x="88" y="200"/>
                </a:lnTo>
                <a:lnTo>
                  <a:pt x="94" y="200"/>
                </a:lnTo>
                <a:lnTo>
                  <a:pt x="97" y="202"/>
                </a:lnTo>
                <a:lnTo>
                  <a:pt x="98" y="204"/>
                </a:lnTo>
                <a:lnTo>
                  <a:pt x="106" y="216"/>
                </a:lnTo>
                <a:lnTo>
                  <a:pt x="115" y="216"/>
                </a:lnTo>
                <a:lnTo>
                  <a:pt x="119" y="214"/>
                </a:lnTo>
                <a:lnTo>
                  <a:pt x="134" y="212"/>
                </a:lnTo>
                <a:lnTo>
                  <a:pt x="139" y="208"/>
                </a:lnTo>
                <a:lnTo>
                  <a:pt x="139" y="203"/>
                </a:lnTo>
                <a:lnTo>
                  <a:pt x="144" y="203"/>
                </a:lnTo>
                <a:lnTo>
                  <a:pt x="149" y="208"/>
                </a:lnTo>
                <a:lnTo>
                  <a:pt x="152" y="214"/>
                </a:lnTo>
                <a:lnTo>
                  <a:pt x="154" y="216"/>
                </a:lnTo>
                <a:lnTo>
                  <a:pt x="155" y="213"/>
                </a:lnTo>
                <a:lnTo>
                  <a:pt x="163" y="212"/>
                </a:lnTo>
                <a:lnTo>
                  <a:pt x="168" y="208"/>
                </a:lnTo>
                <a:lnTo>
                  <a:pt x="172" y="208"/>
                </a:lnTo>
                <a:lnTo>
                  <a:pt x="177" y="212"/>
                </a:lnTo>
                <a:lnTo>
                  <a:pt x="187" y="212"/>
                </a:lnTo>
                <a:lnTo>
                  <a:pt x="190" y="216"/>
                </a:lnTo>
                <a:lnTo>
                  <a:pt x="192" y="216"/>
                </a:lnTo>
                <a:lnTo>
                  <a:pt x="195" y="214"/>
                </a:lnTo>
                <a:lnTo>
                  <a:pt x="207" y="213"/>
                </a:lnTo>
                <a:lnTo>
                  <a:pt x="230" y="229"/>
                </a:lnTo>
                <a:lnTo>
                  <a:pt x="238" y="231"/>
                </a:lnTo>
                <a:lnTo>
                  <a:pt x="263" y="262"/>
                </a:lnTo>
                <a:lnTo>
                  <a:pt x="294" y="284"/>
                </a:lnTo>
                <a:lnTo>
                  <a:pt x="306" y="307"/>
                </a:lnTo>
                <a:lnTo>
                  <a:pt x="322" y="317"/>
                </a:lnTo>
                <a:lnTo>
                  <a:pt x="333" y="332"/>
                </a:lnTo>
                <a:lnTo>
                  <a:pt x="338" y="326"/>
                </a:lnTo>
                <a:lnTo>
                  <a:pt x="371" y="307"/>
                </a:lnTo>
                <a:lnTo>
                  <a:pt x="366" y="302"/>
                </a:lnTo>
                <a:lnTo>
                  <a:pt x="360" y="304"/>
                </a:lnTo>
                <a:lnTo>
                  <a:pt x="355" y="301"/>
                </a:lnTo>
                <a:lnTo>
                  <a:pt x="352" y="298"/>
                </a:lnTo>
                <a:lnTo>
                  <a:pt x="350" y="290"/>
                </a:lnTo>
                <a:lnTo>
                  <a:pt x="348" y="289"/>
                </a:lnTo>
                <a:lnTo>
                  <a:pt x="339" y="288"/>
                </a:lnTo>
                <a:lnTo>
                  <a:pt x="336" y="285"/>
                </a:lnTo>
                <a:lnTo>
                  <a:pt x="331" y="271"/>
                </a:lnTo>
                <a:lnTo>
                  <a:pt x="327" y="268"/>
                </a:lnTo>
                <a:lnTo>
                  <a:pt x="326" y="264"/>
                </a:lnTo>
                <a:lnTo>
                  <a:pt x="320" y="262"/>
                </a:lnTo>
                <a:lnTo>
                  <a:pt x="315" y="260"/>
                </a:lnTo>
                <a:lnTo>
                  <a:pt x="310" y="250"/>
                </a:lnTo>
                <a:lnTo>
                  <a:pt x="309" y="247"/>
                </a:lnTo>
                <a:lnTo>
                  <a:pt x="304" y="249"/>
                </a:lnTo>
                <a:lnTo>
                  <a:pt x="300" y="246"/>
                </a:lnTo>
                <a:lnTo>
                  <a:pt x="298" y="246"/>
                </a:lnTo>
                <a:lnTo>
                  <a:pt x="295" y="243"/>
                </a:lnTo>
                <a:lnTo>
                  <a:pt x="294" y="238"/>
                </a:lnTo>
                <a:lnTo>
                  <a:pt x="271" y="207"/>
                </a:lnTo>
                <a:lnTo>
                  <a:pt x="263" y="202"/>
                </a:lnTo>
                <a:lnTo>
                  <a:pt x="253" y="202"/>
                </a:lnTo>
                <a:lnTo>
                  <a:pt x="247" y="198"/>
                </a:lnTo>
                <a:lnTo>
                  <a:pt x="243" y="198"/>
                </a:lnTo>
                <a:lnTo>
                  <a:pt x="239" y="194"/>
                </a:lnTo>
                <a:lnTo>
                  <a:pt x="235" y="186"/>
                </a:lnTo>
                <a:lnTo>
                  <a:pt x="226" y="182"/>
                </a:lnTo>
                <a:lnTo>
                  <a:pt x="221" y="181"/>
                </a:lnTo>
                <a:lnTo>
                  <a:pt x="218" y="185"/>
                </a:lnTo>
                <a:lnTo>
                  <a:pt x="215" y="186"/>
                </a:lnTo>
                <a:lnTo>
                  <a:pt x="211" y="185"/>
                </a:lnTo>
                <a:lnTo>
                  <a:pt x="205" y="175"/>
                </a:lnTo>
                <a:lnTo>
                  <a:pt x="201" y="170"/>
                </a:lnTo>
                <a:lnTo>
                  <a:pt x="200" y="166"/>
                </a:lnTo>
                <a:lnTo>
                  <a:pt x="202" y="162"/>
                </a:lnTo>
                <a:lnTo>
                  <a:pt x="201" y="158"/>
                </a:lnTo>
                <a:lnTo>
                  <a:pt x="197" y="157"/>
                </a:lnTo>
                <a:lnTo>
                  <a:pt x="193" y="153"/>
                </a:lnTo>
                <a:lnTo>
                  <a:pt x="190" y="155"/>
                </a:lnTo>
                <a:lnTo>
                  <a:pt x="187" y="157"/>
                </a:lnTo>
                <a:lnTo>
                  <a:pt x="187" y="162"/>
                </a:lnTo>
                <a:lnTo>
                  <a:pt x="191" y="166"/>
                </a:lnTo>
                <a:lnTo>
                  <a:pt x="190" y="172"/>
                </a:lnTo>
                <a:lnTo>
                  <a:pt x="187" y="172"/>
                </a:lnTo>
                <a:lnTo>
                  <a:pt x="181" y="171"/>
                </a:lnTo>
                <a:lnTo>
                  <a:pt x="181" y="167"/>
                </a:lnTo>
                <a:lnTo>
                  <a:pt x="181" y="163"/>
                </a:lnTo>
                <a:lnTo>
                  <a:pt x="178" y="160"/>
                </a:lnTo>
                <a:lnTo>
                  <a:pt x="176" y="149"/>
                </a:lnTo>
                <a:lnTo>
                  <a:pt x="174" y="147"/>
                </a:lnTo>
                <a:lnTo>
                  <a:pt x="169" y="147"/>
                </a:lnTo>
                <a:lnTo>
                  <a:pt x="167" y="144"/>
                </a:lnTo>
                <a:lnTo>
                  <a:pt x="167" y="142"/>
                </a:lnTo>
                <a:lnTo>
                  <a:pt x="164" y="139"/>
                </a:lnTo>
                <a:lnTo>
                  <a:pt x="164" y="133"/>
                </a:lnTo>
                <a:lnTo>
                  <a:pt x="154" y="123"/>
                </a:lnTo>
                <a:lnTo>
                  <a:pt x="134" y="31"/>
                </a:lnTo>
                <a:lnTo>
                  <a:pt x="116" y="0"/>
                </a:lnTo>
                <a:lnTo>
                  <a:pt x="112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48" name="Freeform 277"/>
          <p:cNvSpPr>
            <a:spLocks/>
          </p:cNvSpPr>
          <p:nvPr/>
        </p:nvSpPr>
        <p:spPr bwMode="auto">
          <a:xfrm>
            <a:off x="5184775" y="4287838"/>
            <a:ext cx="38100" cy="47625"/>
          </a:xfrm>
          <a:custGeom>
            <a:avLst/>
            <a:gdLst>
              <a:gd name="T0" fmla="*/ 2147483647 w 95"/>
              <a:gd name="T1" fmla="*/ 2147483647 h 118"/>
              <a:gd name="T2" fmla="*/ 2147483647 w 95"/>
              <a:gd name="T3" fmla="*/ 2147483647 h 118"/>
              <a:gd name="T4" fmla="*/ 2147483647 w 95"/>
              <a:gd name="T5" fmla="*/ 2147483647 h 118"/>
              <a:gd name="T6" fmla="*/ 2147483647 w 95"/>
              <a:gd name="T7" fmla="*/ 0 h 118"/>
              <a:gd name="T8" fmla="*/ 2147483647 w 95"/>
              <a:gd name="T9" fmla="*/ 0 h 118"/>
              <a:gd name="T10" fmla="*/ 2147483647 w 95"/>
              <a:gd name="T11" fmla="*/ 2147483647 h 118"/>
              <a:gd name="T12" fmla="*/ 2147483647 w 95"/>
              <a:gd name="T13" fmla="*/ 2147483647 h 118"/>
              <a:gd name="T14" fmla="*/ 2147483647 w 95"/>
              <a:gd name="T15" fmla="*/ 2147483647 h 118"/>
              <a:gd name="T16" fmla="*/ 2147483647 w 95"/>
              <a:gd name="T17" fmla="*/ 2147483647 h 118"/>
              <a:gd name="T18" fmla="*/ 2147483647 w 95"/>
              <a:gd name="T19" fmla="*/ 2147483647 h 118"/>
              <a:gd name="T20" fmla="*/ 2147483647 w 95"/>
              <a:gd name="T21" fmla="*/ 2147483647 h 118"/>
              <a:gd name="T22" fmla="*/ 2147483647 w 95"/>
              <a:gd name="T23" fmla="*/ 2147483647 h 118"/>
              <a:gd name="T24" fmla="*/ 2147483647 w 95"/>
              <a:gd name="T25" fmla="*/ 2147483647 h 118"/>
              <a:gd name="T26" fmla="*/ 2147483647 w 95"/>
              <a:gd name="T27" fmla="*/ 2147483647 h 118"/>
              <a:gd name="T28" fmla="*/ 2147483647 w 95"/>
              <a:gd name="T29" fmla="*/ 2147483647 h 118"/>
              <a:gd name="T30" fmla="*/ 2147483647 w 95"/>
              <a:gd name="T31" fmla="*/ 2147483647 h 118"/>
              <a:gd name="T32" fmla="*/ 2147483647 w 95"/>
              <a:gd name="T33" fmla="*/ 2147483647 h 118"/>
              <a:gd name="T34" fmla="*/ 2147483647 w 95"/>
              <a:gd name="T35" fmla="*/ 2147483647 h 118"/>
              <a:gd name="T36" fmla="*/ 2147483647 w 95"/>
              <a:gd name="T37" fmla="*/ 2147483647 h 118"/>
              <a:gd name="T38" fmla="*/ 2147483647 w 95"/>
              <a:gd name="T39" fmla="*/ 2147483647 h 118"/>
              <a:gd name="T40" fmla="*/ 0 w 95"/>
              <a:gd name="T41" fmla="*/ 2147483647 h 118"/>
              <a:gd name="T42" fmla="*/ 2147483647 w 95"/>
              <a:gd name="T43" fmla="*/ 2147483647 h 118"/>
              <a:gd name="T44" fmla="*/ 2147483647 w 95"/>
              <a:gd name="T45" fmla="*/ 2147483647 h 118"/>
              <a:gd name="T46" fmla="*/ 2147483647 w 95"/>
              <a:gd name="T47" fmla="*/ 2147483647 h 118"/>
              <a:gd name="T48" fmla="*/ 2147483647 w 95"/>
              <a:gd name="T49" fmla="*/ 2147483647 h 118"/>
              <a:gd name="T50" fmla="*/ 2147483647 w 95"/>
              <a:gd name="T51" fmla="*/ 2147483647 h 118"/>
              <a:gd name="T52" fmla="*/ 2147483647 w 95"/>
              <a:gd name="T53" fmla="*/ 2147483647 h 118"/>
              <a:gd name="T54" fmla="*/ 2147483647 w 95"/>
              <a:gd name="T55" fmla="*/ 2147483647 h 118"/>
              <a:gd name="T56" fmla="*/ 2147483647 w 95"/>
              <a:gd name="T57" fmla="*/ 2147483647 h 118"/>
              <a:gd name="T58" fmla="*/ 2147483647 w 95"/>
              <a:gd name="T59" fmla="*/ 2147483647 h 118"/>
              <a:gd name="T60" fmla="*/ 2147483647 w 95"/>
              <a:gd name="T61" fmla="*/ 2147483647 h 118"/>
              <a:gd name="T62" fmla="*/ 2147483647 w 95"/>
              <a:gd name="T63" fmla="*/ 2147483647 h 118"/>
              <a:gd name="T64" fmla="*/ 2147483647 w 95"/>
              <a:gd name="T65" fmla="*/ 2147483647 h 118"/>
              <a:gd name="T66" fmla="*/ 2147483647 w 95"/>
              <a:gd name="T67" fmla="*/ 2147483647 h 118"/>
              <a:gd name="T68" fmla="*/ 2147483647 w 95"/>
              <a:gd name="T69" fmla="*/ 2147483647 h 118"/>
              <a:gd name="T70" fmla="*/ 2147483647 w 95"/>
              <a:gd name="T71" fmla="*/ 2147483647 h 118"/>
              <a:gd name="T72" fmla="*/ 2147483647 w 95"/>
              <a:gd name="T73" fmla="*/ 2147483647 h 11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95"/>
              <a:gd name="T112" fmla="*/ 0 h 118"/>
              <a:gd name="T113" fmla="*/ 95 w 95"/>
              <a:gd name="T114" fmla="*/ 118 h 11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95" h="118">
                <a:moveTo>
                  <a:pt x="85" y="5"/>
                </a:moveTo>
                <a:lnTo>
                  <a:pt x="82" y="1"/>
                </a:lnTo>
                <a:lnTo>
                  <a:pt x="79" y="1"/>
                </a:lnTo>
                <a:lnTo>
                  <a:pt x="77" y="0"/>
                </a:lnTo>
                <a:lnTo>
                  <a:pt x="74" y="0"/>
                </a:lnTo>
                <a:lnTo>
                  <a:pt x="60" y="5"/>
                </a:lnTo>
                <a:lnTo>
                  <a:pt x="49" y="4"/>
                </a:lnTo>
                <a:lnTo>
                  <a:pt x="47" y="6"/>
                </a:lnTo>
                <a:lnTo>
                  <a:pt x="46" y="9"/>
                </a:lnTo>
                <a:lnTo>
                  <a:pt x="46" y="18"/>
                </a:lnTo>
                <a:lnTo>
                  <a:pt x="42" y="23"/>
                </a:lnTo>
                <a:lnTo>
                  <a:pt x="34" y="23"/>
                </a:lnTo>
                <a:lnTo>
                  <a:pt x="29" y="25"/>
                </a:lnTo>
                <a:lnTo>
                  <a:pt x="23" y="27"/>
                </a:lnTo>
                <a:lnTo>
                  <a:pt x="20" y="25"/>
                </a:lnTo>
                <a:lnTo>
                  <a:pt x="13" y="11"/>
                </a:lnTo>
                <a:lnTo>
                  <a:pt x="11" y="10"/>
                </a:lnTo>
                <a:lnTo>
                  <a:pt x="6" y="10"/>
                </a:lnTo>
                <a:lnTo>
                  <a:pt x="1" y="14"/>
                </a:lnTo>
                <a:lnTo>
                  <a:pt x="1" y="23"/>
                </a:lnTo>
                <a:lnTo>
                  <a:pt x="0" y="23"/>
                </a:lnTo>
                <a:lnTo>
                  <a:pt x="9" y="35"/>
                </a:lnTo>
                <a:lnTo>
                  <a:pt x="10" y="60"/>
                </a:lnTo>
                <a:lnTo>
                  <a:pt x="14" y="63"/>
                </a:lnTo>
                <a:lnTo>
                  <a:pt x="19" y="103"/>
                </a:lnTo>
                <a:lnTo>
                  <a:pt x="30" y="118"/>
                </a:lnTo>
                <a:lnTo>
                  <a:pt x="33" y="115"/>
                </a:lnTo>
                <a:lnTo>
                  <a:pt x="58" y="108"/>
                </a:lnTo>
                <a:lnTo>
                  <a:pt x="95" y="49"/>
                </a:lnTo>
                <a:lnTo>
                  <a:pt x="95" y="42"/>
                </a:lnTo>
                <a:lnTo>
                  <a:pt x="93" y="35"/>
                </a:lnTo>
                <a:lnTo>
                  <a:pt x="89" y="32"/>
                </a:lnTo>
                <a:lnTo>
                  <a:pt x="82" y="30"/>
                </a:lnTo>
                <a:lnTo>
                  <a:pt x="80" y="27"/>
                </a:lnTo>
                <a:lnTo>
                  <a:pt x="79" y="18"/>
                </a:lnTo>
                <a:lnTo>
                  <a:pt x="80" y="10"/>
                </a:lnTo>
                <a:lnTo>
                  <a:pt x="85" y="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49" name="Freeform 278"/>
          <p:cNvSpPr>
            <a:spLocks/>
          </p:cNvSpPr>
          <p:nvPr/>
        </p:nvSpPr>
        <p:spPr bwMode="auto">
          <a:xfrm>
            <a:off x="5184775" y="4287838"/>
            <a:ext cx="38100" cy="47625"/>
          </a:xfrm>
          <a:custGeom>
            <a:avLst/>
            <a:gdLst>
              <a:gd name="T0" fmla="*/ 2147483647 w 95"/>
              <a:gd name="T1" fmla="*/ 2147483647 h 118"/>
              <a:gd name="T2" fmla="*/ 2147483647 w 95"/>
              <a:gd name="T3" fmla="*/ 2147483647 h 118"/>
              <a:gd name="T4" fmla="*/ 2147483647 w 95"/>
              <a:gd name="T5" fmla="*/ 2147483647 h 118"/>
              <a:gd name="T6" fmla="*/ 2147483647 w 95"/>
              <a:gd name="T7" fmla="*/ 0 h 118"/>
              <a:gd name="T8" fmla="*/ 2147483647 w 95"/>
              <a:gd name="T9" fmla="*/ 0 h 118"/>
              <a:gd name="T10" fmla="*/ 2147483647 w 95"/>
              <a:gd name="T11" fmla="*/ 2147483647 h 118"/>
              <a:gd name="T12" fmla="*/ 2147483647 w 95"/>
              <a:gd name="T13" fmla="*/ 2147483647 h 118"/>
              <a:gd name="T14" fmla="*/ 2147483647 w 95"/>
              <a:gd name="T15" fmla="*/ 2147483647 h 118"/>
              <a:gd name="T16" fmla="*/ 2147483647 w 95"/>
              <a:gd name="T17" fmla="*/ 2147483647 h 118"/>
              <a:gd name="T18" fmla="*/ 2147483647 w 95"/>
              <a:gd name="T19" fmla="*/ 2147483647 h 118"/>
              <a:gd name="T20" fmla="*/ 2147483647 w 95"/>
              <a:gd name="T21" fmla="*/ 2147483647 h 118"/>
              <a:gd name="T22" fmla="*/ 2147483647 w 95"/>
              <a:gd name="T23" fmla="*/ 2147483647 h 118"/>
              <a:gd name="T24" fmla="*/ 2147483647 w 95"/>
              <a:gd name="T25" fmla="*/ 2147483647 h 118"/>
              <a:gd name="T26" fmla="*/ 2147483647 w 95"/>
              <a:gd name="T27" fmla="*/ 2147483647 h 118"/>
              <a:gd name="T28" fmla="*/ 2147483647 w 95"/>
              <a:gd name="T29" fmla="*/ 2147483647 h 118"/>
              <a:gd name="T30" fmla="*/ 2147483647 w 95"/>
              <a:gd name="T31" fmla="*/ 2147483647 h 118"/>
              <a:gd name="T32" fmla="*/ 2147483647 w 95"/>
              <a:gd name="T33" fmla="*/ 2147483647 h 118"/>
              <a:gd name="T34" fmla="*/ 2147483647 w 95"/>
              <a:gd name="T35" fmla="*/ 2147483647 h 118"/>
              <a:gd name="T36" fmla="*/ 2147483647 w 95"/>
              <a:gd name="T37" fmla="*/ 2147483647 h 118"/>
              <a:gd name="T38" fmla="*/ 2147483647 w 95"/>
              <a:gd name="T39" fmla="*/ 2147483647 h 118"/>
              <a:gd name="T40" fmla="*/ 0 w 95"/>
              <a:gd name="T41" fmla="*/ 2147483647 h 118"/>
              <a:gd name="T42" fmla="*/ 2147483647 w 95"/>
              <a:gd name="T43" fmla="*/ 2147483647 h 118"/>
              <a:gd name="T44" fmla="*/ 2147483647 w 95"/>
              <a:gd name="T45" fmla="*/ 2147483647 h 118"/>
              <a:gd name="T46" fmla="*/ 2147483647 w 95"/>
              <a:gd name="T47" fmla="*/ 2147483647 h 118"/>
              <a:gd name="T48" fmla="*/ 2147483647 w 95"/>
              <a:gd name="T49" fmla="*/ 2147483647 h 118"/>
              <a:gd name="T50" fmla="*/ 2147483647 w 95"/>
              <a:gd name="T51" fmla="*/ 2147483647 h 118"/>
              <a:gd name="T52" fmla="*/ 2147483647 w 95"/>
              <a:gd name="T53" fmla="*/ 2147483647 h 118"/>
              <a:gd name="T54" fmla="*/ 2147483647 w 95"/>
              <a:gd name="T55" fmla="*/ 2147483647 h 118"/>
              <a:gd name="T56" fmla="*/ 2147483647 w 95"/>
              <a:gd name="T57" fmla="*/ 2147483647 h 118"/>
              <a:gd name="T58" fmla="*/ 2147483647 w 95"/>
              <a:gd name="T59" fmla="*/ 2147483647 h 118"/>
              <a:gd name="T60" fmla="*/ 2147483647 w 95"/>
              <a:gd name="T61" fmla="*/ 2147483647 h 118"/>
              <a:gd name="T62" fmla="*/ 2147483647 w 95"/>
              <a:gd name="T63" fmla="*/ 2147483647 h 118"/>
              <a:gd name="T64" fmla="*/ 2147483647 w 95"/>
              <a:gd name="T65" fmla="*/ 2147483647 h 118"/>
              <a:gd name="T66" fmla="*/ 2147483647 w 95"/>
              <a:gd name="T67" fmla="*/ 2147483647 h 118"/>
              <a:gd name="T68" fmla="*/ 2147483647 w 95"/>
              <a:gd name="T69" fmla="*/ 2147483647 h 118"/>
              <a:gd name="T70" fmla="*/ 2147483647 w 95"/>
              <a:gd name="T71" fmla="*/ 2147483647 h 118"/>
              <a:gd name="T72" fmla="*/ 2147483647 w 95"/>
              <a:gd name="T73" fmla="*/ 2147483647 h 11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95"/>
              <a:gd name="T112" fmla="*/ 0 h 118"/>
              <a:gd name="T113" fmla="*/ 95 w 95"/>
              <a:gd name="T114" fmla="*/ 118 h 11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95" h="118">
                <a:moveTo>
                  <a:pt x="85" y="5"/>
                </a:moveTo>
                <a:lnTo>
                  <a:pt x="82" y="1"/>
                </a:lnTo>
                <a:lnTo>
                  <a:pt x="79" y="1"/>
                </a:lnTo>
                <a:lnTo>
                  <a:pt x="77" y="0"/>
                </a:lnTo>
                <a:lnTo>
                  <a:pt x="74" y="0"/>
                </a:lnTo>
                <a:lnTo>
                  <a:pt x="60" y="5"/>
                </a:lnTo>
                <a:lnTo>
                  <a:pt x="49" y="4"/>
                </a:lnTo>
                <a:lnTo>
                  <a:pt x="47" y="6"/>
                </a:lnTo>
                <a:lnTo>
                  <a:pt x="46" y="9"/>
                </a:lnTo>
                <a:lnTo>
                  <a:pt x="46" y="18"/>
                </a:lnTo>
                <a:lnTo>
                  <a:pt x="42" y="23"/>
                </a:lnTo>
                <a:lnTo>
                  <a:pt x="34" y="23"/>
                </a:lnTo>
                <a:lnTo>
                  <a:pt x="29" y="25"/>
                </a:lnTo>
                <a:lnTo>
                  <a:pt x="23" y="27"/>
                </a:lnTo>
                <a:lnTo>
                  <a:pt x="20" y="25"/>
                </a:lnTo>
                <a:lnTo>
                  <a:pt x="13" y="11"/>
                </a:lnTo>
                <a:lnTo>
                  <a:pt x="11" y="10"/>
                </a:lnTo>
                <a:lnTo>
                  <a:pt x="6" y="10"/>
                </a:lnTo>
                <a:lnTo>
                  <a:pt x="1" y="14"/>
                </a:lnTo>
                <a:lnTo>
                  <a:pt x="1" y="23"/>
                </a:lnTo>
                <a:lnTo>
                  <a:pt x="0" y="23"/>
                </a:lnTo>
                <a:lnTo>
                  <a:pt x="9" y="35"/>
                </a:lnTo>
                <a:lnTo>
                  <a:pt x="10" y="60"/>
                </a:lnTo>
                <a:lnTo>
                  <a:pt x="14" y="63"/>
                </a:lnTo>
                <a:lnTo>
                  <a:pt x="19" y="103"/>
                </a:lnTo>
                <a:lnTo>
                  <a:pt x="30" y="118"/>
                </a:lnTo>
                <a:lnTo>
                  <a:pt x="33" y="115"/>
                </a:lnTo>
                <a:lnTo>
                  <a:pt x="58" y="108"/>
                </a:lnTo>
                <a:lnTo>
                  <a:pt x="95" y="49"/>
                </a:lnTo>
                <a:lnTo>
                  <a:pt x="95" y="42"/>
                </a:lnTo>
                <a:lnTo>
                  <a:pt x="93" y="35"/>
                </a:lnTo>
                <a:lnTo>
                  <a:pt x="89" y="32"/>
                </a:lnTo>
                <a:lnTo>
                  <a:pt x="82" y="30"/>
                </a:lnTo>
                <a:lnTo>
                  <a:pt x="80" y="27"/>
                </a:lnTo>
                <a:lnTo>
                  <a:pt x="79" y="18"/>
                </a:lnTo>
                <a:lnTo>
                  <a:pt x="80" y="10"/>
                </a:lnTo>
                <a:lnTo>
                  <a:pt x="85" y="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0" name="Freeform 279"/>
          <p:cNvSpPr>
            <a:spLocks/>
          </p:cNvSpPr>
          <p:nvPr/>
        </p:nvSpPr>
        <p:spPr bwMode="auto">
          <a:xfrm>
            <a:off x="5265738" y="4448175"/>
            <a:ext cx="71437" cy="174625"/>
          </a:xfrm>
          <a:custGeom>
            <a:avLst/>
            <a:gdLst>
              <a:gd name="T0" fmla="*/ 2147483647 w 179"/>
              <a:gd name="T1" fmla="*/ 2147483647 h 442"/>
              <a:gd name="T2" fmla="*/ 2147483647 w 179"/>
              <a:gd name="T3" fmla="*/ 2147483647 h 442"/>
              <a:gd name="T4" fmla="*/ 2147483647 w 179"/>
              <a:gd name="T5" fmla="*/ 2147483647 h 442"/>
              <a:gd name="T6" fmla="*/ 2147483647 w 179"/>
              <a:gd name="T7" fmla="*/ 2147483647 h 442"/>
              <a:gd name="T8" fmla="*/ 2147483647 w 179"/>
              <a:gd name="T9" fmla="*/ 2147483647 h 442"/>
              <a:gd name="T10" fmla="*/ 2147483647 w 179"/>
              <a:gd name="T11" fmla="*/ 2147483647 h 442"/>
              <a:gd name="T12" fmla="*/ 2147483647 w 179"/>
              <a:gd name="T13" fmla="*/ 2147483647 h 442"/>
              <a:gd name="T14" fmla="*/ 2147483647 w 179"/>
              <a:gd name="T15" fmla="*/ 2147483647 h 442"/>
              <a:gd name="T16" fmla="*/ 2147483647 w 179"/>
              <a:gd name="T17" fmla="*/ 2147483647 h 442"/>
              <a:gd name="T18" fmla="*/ 2147483647 w 179"/>
              <a:gd name="T19" fmla="*/ 2147483647 h 442"/>
              <a:gd name="T20" fmla="*/ 2147483647 w 179"/>
              <a:gd name="T21" fmla="*/ 2147483647 h 442"/>
              <a:gd name="T22" fmla="*/ 2147483647 w 179"/>
              <a:gd name="T23" fmla="*/ 2147483647 h 442"/>
              <a:gd name="T24" fmla="*/ 2147483647 w 179"/>
              <a:gd name="T25" fmla="*/ 2147483647 h 442"/>
              <a:gd name="T26" fmla="*/ 2147483647 w 179"/>
              <a:gd name="T27" fmla="*/ 2147483647 h 442"/>
              <a:gd name="T28" fmla="*/ 2147483647 w 179"/>
              <a:gd name="T29" fmla="*/ 2147483647 h 442"/>
              <a:gd name="T30" fmla="*/ 2147483647 w 179"/>
              <a:gd name="T31" fmla="*/ 2147483647 h 442"/>
              <a:gd name="T32" fmla="*/ 2147483647 w 179"/>
              <a:gd name="T33" fmla="*/ 2147483647 h 442"/>
              <a:gd name="T34" fmla="*/ 2147483647 w 179"/>
              <a:gd name="T35" fmla="*/ 2147483647 h 442"/>
              <a:gd name="T36" fmla="*/ 0 w 179"/>
              <a:gd name="T37" fmla="*/ 2147483647 h 442"/>
              <a:gd name="T38" fmla="*/ 2147483647 w 179"/>
              <a:gd name="T39" fmla="*/ 2147483647 h 442"/>
              <a:gd name="T40" fmla="*/ 2147483647 w 179"/>
              <a:gd name="T41" fmla="*/ 2147483647 h 442"/>
              <a:gd name="T42" fmla="*/ 2147483647 w 179"/>
              <a:gd name="T43" fmla="*/ 2147483647 h 442"/>
              <a:gd name="T44" fmla="*/ 2147483647 w 179"/>
              <a:gd name="T45" fmla="*/ 2147483647 h 442"/>
              <a:gd name="T46" fmla="*/ 2147483647 w 179"/>
              <a:gd name="T47" fmla="*/ 2147483647 h 442"/>
              <a:gd name="T48" fmla="*/ 2147483647 w 179"/>
              <a:gd name="T49" fmla="*/ 2147483647 h 442"/>
              <a:gd name="T50" fmla="*/ 2147483647 w 179"/>
              <a:gd name="T51" fmla="*/ 2147483647 h 442"/>
              <a:gd name="T52" fmla="*/ 2147483647 w 179"/>
              <a:gd name="T53" fmla="*/ 2147483647 h 442"/>
              <a:gd name="T54" fmla="*/ 2147483647 w 179"/>
              <a:gd name="T55" fmla="*/ 2147483647 h 442"/>
              <a:gd name="T56" fmla="*/ 2147483647 w 179"/>
              <a:gd name="T57" fmla="*/ 2147483647 h 442"/>
              <a:gd name="T58" fmla="*/ 2147483647 w 179"/>
              <a:gd name="T59" fmla="*/ 2147483647 h 442"/>
              <a:gd name="T60" fmla="*/ 2147483647 w 179"/>
              <a:gd name="T61" fmla="*/ 2147483647 h 442"/>
              <a:gd name="T62" fmla="*/ 2147483647 w 179"/>
              <a:gd name="T63" fmla="*/ 2147483647 h 442"/>
              <a:gd name="T64" fmla="*/ 2147483647 w 179"/>
              <a:gd name="T65" fmla="*/ 2147483647 h 442"/>
              <a:gd name="T66" fmla="*/ 2147483647 w 179"/>
              <a:gd name="T67" fmla="*/ 2147483647 h 442"/>
              <a:gd name="T68" fmla="*/ 2147483647 w 179"/>
              <a:gd name="T69" fmla="*/ 2147483647 h 442"/>
              <a:gd name="T70" fmla="*/ 2147483647 w 179"/>
              <a:gd name="T71" fmla="*/ 2147483647 h 442"/>
              <a:gd name="T72" fmla="*/ 2147483647 w 179"/>
              <a:gd name="T73" fmla="*/ 2147483647 h 442"/>
              <a:gd name="T74" fmla="*/ 2147483647 w 179"/>
              <a:gd name="T75" fmla="*/ 2147483647 h 442"/>
              <a:gd name="T76" fmla="*/ 2147483647 w 179"/>
              <a:gd name="T77" fmla="*/ 2147483647 h 442"/>
              <a:gd name="T78" fmla="*/ 2147483647 w 179"/>
              <a:gd name="T79" fmla="*/ 2147483647 h 442"/>
              <a:gd name="T80" fmla="*/ 2147483647 w 179"/>
              <a:gd name="T81" fmla="*/ 2147483647 h 442"/>
              <a:gd name="T82" fmla="*/ 2147483647 w 179"/>
              <a:gd name="T83" fmla="*/ 2147483647 h 442"/>
              <a:gd name="T84" fmla="*/ 2147483647 w 179"/>
              <a:gd name="T85" fmla="*/ 2147483647 h 442"/>
              <a:gd name="T86" fmla="*/ 2147483647 w 179"/>
              <a:gd name="T87" fmla="*/ 2147483647 h 442"/>
              <a:gd name="T88" fmla="*/ 2147483647 w 179"/>
              <a:gd name="T89" fmla="*/ 2147483647 h 442"/>
              <a:gd name="T90" fmla="*/ 2147483647 w 179"/>
              <a:gd name="T91" fmla="*/ 2147483647 h 442"/>
              <a:gd name="T92" fmla="*/ 2147483647 w 179"/>
              <a:gd name="T93" fmla="*/ 2147483647 h 442"/>
              <a:gd name="T94" fmla="*/ 2147483647 w 179"/>
              <a:gd name="T95" fmla="*/ 2147483647 h 442"/>
              <a:gd name="T96" fmla="*/ 2147483647 w 179"/>
              <a:gd name="T97" fmla="*/ 2147483647 h 442"/>
              <a:gd name="T98" fmla="*/ 2147483647 w 179"/>
              <a:gd name="T99" fmla="*/ 2147483647 h 442"/>
              <a:gd name="T100" fmla="*/ 2147483647 w 179"/>
              <a:gd name="T101" fmla="*/ 2147483647 h 442"/>
              <a:gd name="T102" fmla="*/ 2147483647 w 179"/>
              <a:gd name="T103" fmla="*/ 2147483647 h 442"/>
              <a:gd name="T104" fmla="*/ 2147483647 w 179"/>
              <a:gd name="T105" fmla="*/ 2147483647 h 442"/>
              <a:gd name="T106" fmla="*/ 2147483647 w 179"/>
              <a:gd name="T107" fmla="*/ 2147483647 h 442"/>
              <a:gd name="T108" fmla="*/ 2147483647 w 179"/>
              <a:gd name="T109" fmla="*/ 2147483647 h 442"/>
              <a:gd name="T110" fmla="*/ 2147483647 w 179"/>
              <a:gd name="T111" fmla="*/ 2147483647 h 442"/>
              <a:gd name="T112" fmla="*/ 2147483647 w 179"/>
              <a:gd name="T113" fmla="*/ 2147483647 h 442"/>
              <a:gd name="T114" fmla="*/ 2147483647 w 179"/>
              <a:gd name="T115" fmla="*/ 2147483647 h 442"/>
              <a:gd name="T116" fmla="*/ 2147483647 w 179"/>
              <a:gd name="T117" fmla="*/ 2147483647 h 442"/>
              <a:gd name="T118" fmla="*/ 2147483647 w 179"/>
              <a:gd name="T119" fmla="*/ 2147483647 h 442"/>
              <a:gd name="T120" fmla="*/ 2147483647 w 179"/>
              <a:gd name="T121" fmla="*/ 2147483647 h 44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9"/>
              <a:gd name="T184" fmla="*/ 0 h 442"/>
              <a:gd name="T185" fmla="*/ 179 w 179"/>
              <a:gd name="T186" fmla="*/ 442 h 44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9" h="442">
                <a:moveTo>
                  <a:pt x="65" y="17"/>
                </a:moveTo>
                <a:lnTo>
                  <a:pt x="61" y="12"/>
                </a:lnTo>
                <a:lnTo>
                  <a:pt x="59" y="9"/>
                </a:lnTo>
                <a:lnTo>
                  <a:pt x="55" y="9"/>
                </a:lnTo>
                <a:lnTo>
                  <a:pt x="42" y="13"/>
                </a:lnTo>
                <a:lnTo>
                  <a:pt x="39" y="12"/>
                </a:lnTo>
                <a:lnTo>
                  <a:pt x="36" y="7"/>
                </a:lnTo>
                <a:lnTo>
                  <a:pt x="26" y="7"/>
                </a:lnTo>
                <a:lnTo>
                  <a:pt x="14" y="0"/>
                </a:lnTo>
                <a:lnTo>
                  <a:pt x="12" y="2"/>
                </a:lnTo>
                <a:lnTo>
                  <a:pt x="12" y="7"/>
                </a:lnTo>
                <a:lnTo>
                  <a:pt x="14" y="9"/>
                </a:lnTo>
                <a:lnTo>
                  <a:pt x="15" y="14"/>
                </a:lnTo>
                <a:lnTo>
                  <a:pt x="26" y="14"/>
                </a:lnTo>
                <a:lnTo>
                  <a:pt x="34" y="28"/>
                </a:lnTo>
                <a:lnTo>
                  <a:pt x="37" y="40"/>
                </a:lnTo>
                <a:lnTo>
                  <a:pt x="43" y="45"/>
                </a:lnTo>
                <a:lnTo>
                  <a:pt x="46" y="64"/>
                </a:lnTo>
                <a:lnTo>
                  <a:pt x="51" y="68"/>
                </a:lnTo>
                <a:lnTo>
                  <a:pt x="52" y="73"/>
                </a:lnTo>
                <a:lnTo>
                  <a:pt x="51" y="76"/>
                </a:lnTo>
                <a:lnTo>
                  <a:pt x="43" y="82"/>
                </a:lnTo>
                <a:lnTo>
                  <a:pt x="41" y="83"/>
                </a:lnTo>
                <a:lnTo>
                  <a:pt x="37" y="85"/>
                </a:lnTo>
                <a:lnTo>
                  <a:pt x="36" y="104"/>
                </a:lnTo>
                <a:lnTo>
                  <a:pt x="29" y="122"/>
                </a:lnTo>
                <a:lnTo>
                  <a:pt x="31" y="163"/>
                </a:lnTo>
                <a:lnTo>
                  <a:pt x="34" y="167"/>
                </a:lnTo>
                <a:lnTo>
                  <a:pt x="39" y="169"/>
                </a:lnTo>
                <a:lnTo>
                  <a:pt x="41" y="176"/>
                </a:lnTo>
                <a:lnTo>
                  <a:pt x="39" y="178"/>
                </a:lnTo>
                <a:lnTo>
                  <a:pt x="29" y="181"/>
                </a:lnTo>
                <a:lnTo>
                  <a:pt x="24" y="184"/>
                </a:lnTo>
                <a:lnTo>
                  <a:pt x="18" y="187"/>
                </a:lnTo>
                <a:lnTo>
                  <a:pt x="17" y="188"/>
                </a:lnTo>
                <a:lnTo>
                  <a:pt x="8" y="233"/>
                </a:lnTo>
                <a:lnTo>
                  <a:pt x="1" y="240"/>
                </a:lnTo>
                <a:lnTo>
                  <a:pt x="0" y="244"/>
                </a:lnTo>
                <a:lnTo>
                  <a:pt x="3" y="253"/>
                </a:lnTo>
                <a:lnTo>
                  <a:pt x="8" y="256"/>
                </a:lnTo>
                <a:lnTo>
                  <a:pt x="10" y="262"/>
                </a:lnTo>
                <a:lnTo>
                  <a:pt x="19" y="262"/>
                </a:lnTo>
                <a:lnTo>
                  <a:pt x="22" y="263"/>
                </a:lnTo>
                <a:lnTo>
                  <a:pt x="24" y="267"/>
                </a:lnTo>
                <a:lnTo>
                  <a:pt x="29" y="271"/>
                </a:lnTo>
                <a:lnTo>
                  <a:pt x="38" y="286"/>
                </a:lnTo>
                <a:lnTo>
                  <a:pt x="48" y="296"/>
                </a:lnTo>
                <a:lnTo>
                  <a:pt x="52" y="297"/>
                </a:lnTo>
                <a:lnTo>
                  <a:pt x="90" y="290"/>
                </a:lnTo>
                <a:lnTo>
                  <a:pt x="94" y="291"/>
                </a:lnTo>
                <a:lnTo>
                  <a:pt x="99" y="296"/>
                </a:lnTo>
                <a:lnTo>
                  <a:pt x="104" y="337"/>
                </a:lnTo>
                <a:lnTo>
                  <a:pt x="102" y="343"/>
                </a:lnTo>
                <a:lnTo>
                  <a:pt x="95" y="351"/>
                </a:lnTo>
                <a:lnTo>
                  <a:pt x="97" y="358"/>
                </a:lnTo>
                <a:lnTo>
                  <a:pt x="90" y="364"/>
                </a:lnTo>
                <a:lnTo>
                  <a:pt x="88" y="375"/>
                </a:lnTo>
                <a:lnTo>
                  <a:pt x="90" y="379"/>
                </a:lnTo>
                <a:lnTo>
                  <a:pt x="95" y="394"/>
                </a:lnTo>
                <a:lnTo>
                  <a:pt x="99" y="398"/>
                </a:lnTo>
                <a:lnTo>
                  <a:pt x="103" y="400"/>
                </a:lnTo>
                <a:lnTo>
                  <a:pt x="120" y="421"/>
                </a:lnTo>
                <a:lnTo>
                  <a:pt x="131" y="426"/>
                </a:lnTo>
                <a:lnTo>
                  <a:pt x="135" y="431"/>
                </a:lnTo>
                <a:lnTo>
                  <a:pt x="135" y="435"/>
                </a:lnTo>
                <a:lnTo>
                  <a:pt x="130" y="441"/>
                </a:lnTo>
                <a:lnTo>
                  <a:pt x="131" y="442"/>
                </a:lnTo>
                <a:lnTo>
                  <a:pt x="144" y="442"/>
                </a:lnTo>
                <a:lnTo>
                  <a:pt x="145" y="441"/>
                </a:lnTo>
                <a:lnTo>
                  <a:pt x="145" y="424"/>
                </a:lnTo>
                <a:lnTo>
                  <a:pt x="142" y="419"/>
                </a:lnTo>
                <a:lnTo>
                  <a:pt x="139" y="417"/>
                </a:lnTo>
                <a:lnTo>
                  <a:pt x="139" y="411"/>
                </a:lnTo>
                <a:lnTo>
                  <a:pt x="142" y="403"/>
                </a:lnTo>
                <a:lnTo>
                  <a:pt x="142" y="399"/>
                </a:lnTo>
                <a:lnTo>
                  <a:pt x="144" y="394"/>
                </a:lnTo>
                <a:lnTo>
                  <a:pt x="169" y="383"/>
                </a:lnTo>
                <a:lnTo>
                  <a:pt x="173" y="377"/>
                </a:lnTo>
                <a:lnTo>
                  <a:pt x="174" y="356"/>
                </a:lnTo>
                <a:lnTo>
                  <a:pt x="177" y="348"/>
                </a:lnTo>
                <a:lnTo>
                  <a:pt x="173" y="333"/>
                </a:lnTo>
                <a:lnTo>
                  <a:pt x="179" y="315"/>
                </a:lnTo>
                <a:lnTo>
                  <a:pt x="175" y="303"/>
                </a:lnTo>
                <a:lnTo>
                  <a:pt x="120" y="235"/>
                </a:lnTo>
                <a:lnTo>
                  <a:pt x="117" y="237"/>
                </a:lnTo>
                <a:lnTo>
                  <a:pt x="117" y="244"/>
                </a:lnTo>
                <a:lnTo>
                  <a:pt x="120" y="250"/>
                </a:lnTo>
                <a:lnTo>
                  <a:pt x="126" y="253"/>
                </a:lnTo>
                <a:lnTo>
                  <a:pt x="128" y="256"/>
                </a:lnTo>
                <a:lnTo>
                  <a:pt x="139" y="281"/>
                </a:lnTo>
                <a:lnTo>
                  <a:pt x="139" y="287"/>
                </a:lnTo>
                <a:lnTo>
                  <a:pt x="137" y="289"/>
                </a:lnTo>
                <a:lnTo>
                  <a:pt x="135" y="287"/>
                </a:lnTo>
                <a:lnTo>
                  <a:pt x="128" y="278"/>
                </a:lnTo>
                <a:lnTo>
                  <a:pt x="123" y="276"/>
                </a:lnTo>
                <a:lnTo>
                  <a:pt x="120" y="268"/>
                </a:lnTo>
                <a:lnTo>
                  <a:pt x="117" y="268"/>
                </a:lnTo>
                <a:lnTo>
                  <a:pt x="113" y="277"/>
                </a:lnTo>
                <a:lnTo>
                  <a:pt x="111" y="278"/>
                </a:lnTo>
                <a:lnTo>
                  <a:pt x="106" y="278"/>
                </a:lnTo>
                <a:lnTo>
                  <a:pt x="103" y="277"/>
                </a:lnTo>
                <a:lnTo>
                  <a:pt x="100" y="272"/>
                </a:lnTo>
                <a:lnTo>
                  <a:pt x="99" y="263"/>
                </a:lnTo>
                <a:lnTo>
                  <a:pt x="102" y="254"/>
                </a:lnTo>
                <a:lnTo>
                  <a:pt x="102" y="250"/>
                </a:lnTo>
                <a:lnTo>
                  <a:pt x="93" y="240"/>
                </a:lnTo>
                <a:lnTo>
                  <a:pt x="89" y="228"/>
                </a:lnTo>
                <a:lnTo>
                  <a:pt x="88" y="214"/>
                </a:lnTo>
                <a:lnTo>
                  <a:pt x="86" y="214"/>
                </a:lnTo>
                <a:lnTo>
                  <a:pt x="69" y="167"/>
                </a:lnTo>
                <a:lnTo>
                  <a:pt x="69" y="163"/>
                </a:lnTo>
                <a:lnTo>
                  <a:pt x="70" y="158"/>
                </a:lnTo>
                <a:lnTo>
                  <a:pt x="84" y="131"/>
                </a:lnTo>
                <a:lnTo>
                  <a:pt x="80" y="71"/>
                </a:lnTo>
                <a:lnTo>
                  <a:pt x="83" y="64"/>
                </a:lnTo>
                <a:lnTo>
                  <a:pt x="83" y="57"/>
                </a:lnTo>
                <a:lnTo>
                  <a:pt x="79" y="51"/>
                </a:lnTo>
                <a:lnTo>
                  <a:pt x="70" y="46"/>
                </a:lnTo>
                <a:lnTo>
                  <a:pt x="64" y="32"/>
                </a:lnTo>
                <a:lnTo>
                  <a:pt x="65" y="17"/>
                </a:lnTo>
                <a:lnTo>
                  <a:pt x="70" y="10"/>
                </a:lnTo>
                <a:lnTo>
                  <a:pt x="65" y="17"/>
                </a:lnTo>
                <a:close/>
              </a:path>
            </a:pathLst>
          </a:custGeom>
          <a:solidFill>
            <a:srgbClr val="CCFFFF"/>
          </a:solidFill>
          <a:ln w="4826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1" name="Freeform 280"/>
          <p:cNvSpPr>
            <a:spLocks/>
          </p:cNvSpPr>
          <p:nvPr/>
        </p:nvSpPr>
        <p:spPr bwMode="auto">
          <a:xfrm>
            <a:off x="5265738" y="4448175"/>
            <a:ext cx="71437" cy="174625"/>
          </a:xfrm>
          <a:custGeom>
            <a:avLst/>
            <a:gdLst>
              <a:gd name="T0" fmla="*/ 2147483647 w 179"/>
              <a:gd name="T1" fmla="*/ 2147483647 h 442"/>
              <a:gd name="T2" fmla="*/ 2147483647 w 179"/>
              <a:gd name="T3" fmla="*/ 2147483647 h 442"/>
              <a:gd name="T4" fmla="*/ 2147483647 w 179"/>
              <a:gd name="T5" fmla="*/ 2147483647 h 442"/>
              <a:gd name="T6" fmla="*/ 2147483647 w 179"/>
              <a:gd name="T7" fmla="*/ 2147483647 h 442"/>
              <a:gd name="T8" fmla="*/ 2147483647 w 179"/>
              <a:gd name="T9" fmla="*/ 2147483647 h 442"/>
              <a:gd name="T10" fmla="*/ 2147483647 w 179"/>
              <a:gd name="T11" fmla="*/ 2147483647 h 442"/>
              <a:gd name="T12" fmla="*/ 2147483647 w 179"/>
              <a:gd name="T13" fmla="*/ 2147483647 h 442"/>
              <a:gd name="T14" fmla="*/ 2147483647 w 179"/>
              <a:gd name="T15" fmla="*/ 2147483647 h 442"/>
              <a:gd name="T16" fmla="*/ 2147483647 w 179"/>
              <a:gd name="T17" fmla="*/ 2147483647 h 442"/>
              <a:gd name="T18" fmla="*/ 2147483647 w 179"/>
              <a:gd name="T19" fmla="*/ 2147483647 h 442"/>
              <a:gd name="T20" fmla="*/ 2147483647 w 179"/>
              <a:gd name="T21" fmla="*/ 2147483647 h 442"/>
              <a:gd name="T22" fmla="*/ 2147483647 w 179"/>
              <a:gd name="T23" fmla="*/ 2147483647 h 442"/>
              <a:gd name="T24" fmla="*/ 2147483647 w 179"/>
              <a:gd name="T25" fmla="*/ 2147483647 h 442"/>
              <a:gd name="T26" fmla="*/ 2147483647 w 179"/>
              <a:gd name="T27" fmla="*/ 2147483647 h 442"/>
              <a:gd name="T28" fmla="*/ 2147483647 w 179"/>
              <a:gd name="T29" fmla="*/ 2147483647 h 442"/>
              <a:gd name="T30" fmla="*/ 2147483647 w 179"/>
              <a:gd name="T31" fmla="*/ 2147483647 h 442"/>
              <a:gd name="T32" fmla="*/ 2147483647 w 179"/>
              <a:gd name="T33" fmla="*/ 2147483647 h 442"/>
              <a:gd name="T34" fmla="*/ 2147483647 w 179"/>
              <a:gd name="T35" fmla="*/ 2147483647 h 442"/>
              <a:gd name="T36" fmla="*/ 0 w 179"/>
              <a:gd name="T37" fmla="*/ 2147483647 h 442"/>
              <a:gd name="T38" fmla="*/ 2147483647 w 179"/>
              <a:gd name="T39" fmla="*/ 2147483647 h 442"/>
              <a:gd name="T40" fmla="*/ 2147483647 w 179"/>
              <a:gd name="T41" fmla="*/ 2147483647 h 442"/>
              <a:gd name="T42" fmla="*/ 2147483647 w 179"/>
              <a:gd name="T43" fmla="*/ 2147483647 h 442"/>
              <a:gd name="T44" fmla="*/ 2147483647 w 179"/>
              <a:gd name="T45" fmla="*/ 2147483647 h 442"/>
              <a:gd name="T46" fmla="*/ 2147483647 w 179"/>
              <a:gd name="T47" fmla="*/ 2147483647 h 442"/>
              <a:gd name="T48" fmla="*/ 2147483647 w 179"/>
              <a:gd name="T49" fmla="*/ 2147483647 h 442"/>
              <a:gd name="T50" fmla="*/ 2147483647 w 179"/>
              <a:gd name="T51" fmla="*/ 2147483647 h 442"/>
              <a:gd name="T52" fmla="*/ 2147483647 w 179"/>
              <a:gd name="T53" fmla="*/ 2147483647 h 442"/>
              <a:gd name="T54" fmla="*/ 2147483647 w 179"/>
              <a:gd name="T55" fmla="*/ 2147483647 h 442"/>
              <a:gd name="T56" fmla="*/ 2147483647 w 179"/>
              <a:gd name="T57" fmla="*/ 2147483647 h 442"/>
              <a:gd name="T58" fmla="*/ 2147483647 w 179"/>
              <a:gd name="T59" fmla="*/ 2147483647 h 442"/>
              <a:gd name="T60" fmla="*/ 2147483647 w 179"/>
              <a:gd name="T61" fmla="*/ 2147483647 h 442"/>
              <a:gd name="T62" fmla="*/ 2147483647 w 179"/>
              <a:gd name="T63" fmla="*/ 2147483647 h 442"/>
              <a:gd name="T64" fmla="*/ 2147483647 w 179"/>
              <a:gd name="T65" fmla="*/ 2147483647 h 442"/>
              <a:gd name="T66" fmla="*/ 2147483647 w 179"/>
              <a:gd name="T67" fmla="*/ 2147483647 h 442"/>
              <a:gd name="T68" fmla="*/ 2147483647 w 179"/>
              <a:gd name="T69" fmla="*/ 2147483647 h 442"/>
              <a:gd name="T70" fmla="*/ 2147483647 w 179"/>
              <a:gd name="T71" fmla="*/ 2147483647 h 442"/>
              <a:gd name="T72" fmla="*/ 2147483647 w 179"/>
              <a:gd name="T73" fmla="*/ 2147483647 h 442"/>
              <a:gd name="T74" fmla="*/ 2147483647 w 179"/>
              <a:gd name="T75" fmla="*/ 2147483647 h 442"/>
              <a:gd name="T76" fmla="*/ 2147483647 w 179"/>
              <a:gd name="T77" fmla="*/ 2147483647 h 442"/>
              <a:gd name="T78" fmla="*/ 2147483647 w 179"/>
              <a:gd name="T79" fmla="*/ 2147483647 h 442"/>
              <a:gd name="T80" fmla="*/ 2147483647 w 179"/>
              <a:gd name="T81" fmla="*/ 2147483647 h 442"/>
              <a:gd name="T82" fmla="*/ 2147483647 w 179"/>
              <a:gd name="T83" fmla="*/ 2147483647 h 442"/>
              <a:gd name="T84" fmla="*/ 2147483647 w 179"/>
              <a:gd name="T85" fmla="*/ 2147483647 h 442"/>
              <a:gd name="T86" fmla="*/ 2147483647 w 179"/>
              <a:gd name="T87" fmla="*/ 2147483647 h 442"/>
              <a:gd name="T88" fmla="*/ 2147483647 w 179"/>
              <a:gd name="T89" fmla="*/ 2147483647 h 442"/>
              <a:gd name="T90" fmla="*/ 2147483647 w 179"/>
              <a:gd name="T91" fmla="*/ 2147483647 h 442"/>
              <a:gd name="T92" fmla="*/ 2147483647 w 179"/>
              <a:gd name="T93" fmla="*/ 2147483647 h 442"/>
              <a:gd name="T94" fmla="*/ 2147483647 w 179"/>
              <a:gd name="T95" fmla="*/ 2147483647 h 442"/>
              <a:gd name="T96" fmla="*/ 2147483647 w 179"/>
              <a:gd name="T97" fmla="*/ 2147483647 h 442"/>
              <a:gd name="T98" fmla="*/ 2147483647 w 179"/>
              <a:gd name="T99" fmla="*/ 2147483647 h 442"/>
              <a:gd name="T100" fmla="*/ 2147483647 w 179"/>
              <a:gd name="T101" fmla="*/ 2147483647 h 442"/>
              <a:gd name="T102" fmla="*/ 2147483647 w 179"/>
              <a:gd name="T103" fmla="*/ 2147483647 h 442"/>
              <a:gd name="T104" fmla="*/ 2147483647 w 179"/>
              <a:gd name="T105" fmla="*/ 2147483647 h 442"/>
              <a:gd name="T106" fmla="*/ 2147483647 w 179"/>
              <a:gd name="T107" fmla="*/ 2147483647 h 442"/>
              <a:gd name="T108" fmla="*/ 2147483647 w 179"/>
              <a:gd name="T109" fmla="*/ 2147483647 h 442"/>
              <a:gd name="T110" fmla="*/ 2147483647 w 179"/>
              <a:gd name="T111" fmla="*/ 2147483647 h 442"/>
              <a:gd name="T112" fmla="*/ 2147483647 w 179"/>
              <a:gd name="T113" fmla="*/ 2147483647 h 442"/>
              <a:gd name="T114" fmla="*/ 2147483647 w 179"/>
              <a:gd name="T115" fmla="*/ 2147483647 h 442"/>
              <a:gd name="T116" fmla="*/ 2147483647 w 179"/>
              <a:gd name="T117" fmla="*/ 2147483647 h 442"/>
              <a:gd name="T118" fmla="*/ 2147483647 w 179"/>
              <a:gd name="T119" fmla="*/ 2147483647 h 442"/>
              <a:gd name="T120" fmla="*/ 2147483647 w 179"/>
              <a:gd name="T121" fmla="*/ 2147483647 h 44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9"/>
              <a:gd name="T184" fmla="*/ 0 h 442"/>
              <a:gd name="T185" fmla="*/ 179 w 179"/>
              <a:gd name="T186" fmla="*/ 442 h 44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9" h="442">
                <a:moveTo>
                  <a:pt x="65" y="17"/>
                </a:moveTo>
                <a:lnTo>
                  <a:pt x="61" y="12"/>
                </a:lnTo>
                <a:lnTo>
                  <a:pt x="59" y="9"/>
                </a:lnTo>
                <a:lnTo>
                  <a:pt x="55" y="9"/>
                </a:lnTo>
                <a:lnTo>
                  <a:pt x="42" y="13"/>
                </a:lnTo>
                <a:lnTo>
                  <a:pt x="39" y="12"/>
                </a:lnTo>
                <a:lnTo>
                  <a:pt x="36" y="7"/>
                </a:lnTo>
                <a:lnTo>
                  <a:pt x="26" y="7"/>
                </a:lnTo>
                <a:lnTo>
                  <a:pt x="14" y="0"/>
                </a:lnTo>
                <a:lnTo>
                  <a:pt x="12" y="2"/>
                </a:lnTo>
                <a:lnTo>
                  <a:pt x="12" y="7"/>
                </a:lnTo>
                <a:lnTo>
                  <a:pt x="14" y="9"/>
                </a:lnTo>
                <a:lnTo>
                  <a:pt x="15" y="14"/>
                </a:lnTo>
                <a:lnTo>
                  <a:pt x="26" y="14"/>
                </a:lnTo>
                <a:lnTo>
                  <a:pt x="34" y="28"/>
                </a:lnTo>
                <a:lnTo>
                  <a:pt x="37" y="40"/>
                </a:lnTo>
                <a:lnTo>
                  <a:pt x="43" y="45"/>
                </a:lnTo>
                <a:lnTo>
                  <a:pt x="46" y="64"/>
                </a:lnTo>
                <a:lnTo>
                  <a:pt x="51" y="68"/>
                </a:lnTo>
                <a:lnTo>
                  <a:pt x="52" y="73"/>
                </a:lnTo>
                <a:lnTo>
                  <a:pt x="51" y="76"/>
                </a:lnTo>
                <a:lnTo>
                  <a:pt x="43" y="82"/>
                </a:lnTo>
                <a:lnTo>
                  <a:pt x="41" y="83"/>
                </a:lnTo>
                <a:lnTo>
                  <a:pt x="37" y="85"/>
                </a:lnTo>
                <a:lnTo>
                  <a:pt x="36" y="104"/>
                </a:lnTo>
                <a:lnTo>
                  <a:pt x="29" y="122"/>
                </a:lnTo>
                <a:lnTo>
                  <a:pt x="31" y="163"/>
                </a:lnTo>
                <a:lnTo>
                  <a:pt x="34" y="167"/>
                </a:lnTo>
                <a:lnTo>
                  <a:pt x="39" y="169"/>
                </a:lnTo>
                <a:lnTo>
                  <a:pt x="41" y="176"/>
                </a:lnTo>
                <a:lnTo>
                  <a:pt x="39" y="178"/>
                </a:lnTo>
                <a:lnTo>
                  <a:pt x="29" y="181"/>
                </a:lnTo>
                <a:lnTo>
                  <a:pt x="24" y="184"/>
                </a:lnTo>
                <a:lnTo>
                  <a:pt x="18" y="187"/>
                </a:lnTo>
                <a:lnTo>
                  <a:pt x="17" y="188"/>
                </a:lnTo>
                <a:lnTo>
                  <a:pt x="8" y="233"/>
                </a:lnTo>
                <a:lnTo>
                  <a:pt x="1" y="240"/>
                </a:lnTo>
                <a:lnTo>
                  <a:pt x="0" y="244"/>
                </a:lnTo>
                <a:lnTo>
                  <a:pt x="3" y="253"/>
                </a:lnTo>
                <a:lnTo>
                  <a:pt x="8" y="256"/>
                </a:lnTo>
                <a:lnTo>
                  <a:pt x="10" y="262"/>
                </a:lnTo>
                <a:lnTo>
                  <a:pt x="19" y="262"/>
                </a:lnTo>
                <a:lnTo>
                  <a:pt x="22" y="263"/>
                </a:lnTo>
                <a:lnTo>
                  <a:pt x="24" y="267"/>
                </a:lnTo>
                <a:lnTo>
                  <a:pt x="29" y="271"/>
                </a:lnTo>
                <a:lnTo>
                  <a:pt x="38" y="286"/>
                </a:lnTo>
                <a:lnTo>
                  <a:pt x="48" y="296"/>
                </a:lnTo>
                <a:lnTo>
                  <a:pt x="52" y="297"/>
                </a:lnTo>
                <a:lnTo>
                  <a:pt x="90" y="290"/>
                </a:lnTo>
                <a:lnTo>
                  <a:pt x="94" y="291"/>
                </a:lnTo>
                <a:lnTo>
                  <a:pt x="99" y="296"/>
                </a:lnTo>
                <a:lnTo>
                  <a:pt x="104" y="337"/>
                </a:lnTo>
                <a:lnTo>
                  <a:pt x="102" y="343"/>
                </a:lnTo>
                <a:lnTo>
                  <a:pt x="95" y="351"/>
                </a:lnTo>
                <a:lnTo>
                  <a:pt x="97" y="358"/>
                </a:lnTo>
                <a:lnTo>
                  <a:pt x="90" y="364"/>
                </a:lnTo>
                <a:lnTo>
                  <a:pt x="88" y="375"/>
                </a:lnTo>
                <a:lnTo>
                  <a:pt x="90" y="379"/>
                </a:lnTo>
                <a:lnTo>
                  <a:pt x="95" y="394"/>
                </a:lnTo>
                <a:lnTo>
                  <a:pt x="99" y="398"/>
                </a:lnTo>
                <a:lnTo>
                  <a:pt x="103" y="400"/>
                </a:lnTo>
                <a:lnTo>
                  <a:pt x="120" y="421"/>
                </a:lnTo>
                <a:lnTo>
                  <a:pt x="131" y="426"/>
                </a:lnTo>
                <a:lnTo>
                  <a:pt x="135" y="431"/>
                </a:lnTo>
                <a:lnTo>
                  <a:pt x="135" y="435"/>
                </a:lnTo>
                <a:lnTo>
                  <a:pt x="130" y="441"/>
                </a:lnTo>
                <a:lnTo>
                  <a:pt x="131" y="442"/>
                </a:lnTo>
                <a:lnTo>
                  <a:pt x="144" y="442"/>
                </a:lnTo>
                <a:lnTo>
                  <a:pt x="145" y="441"/>
                </a:lnTo>
                <a:lnTo>
                  <a:pt x="145" y="424"/>
                </a:lnTo>
                <a:lnTo>
                  <a:pt x="142" y="419"/>
                </a:lnTo>
                <a:lnTo>
                  <a:pt x="139" y="417"/>
                </a:lnTo>
                <a:lnTo>
                  <a:pt x="139" y="411"/>
                </a:lnTo>
                <a:lnTo>
                  <a:pt x="142" y="403"/>
                </a:lnTo>
                <a:lnTo>
                  <a:pt x="142" y="399"/>
                </a:lnTo>
                <a:lnTo>
                  <a:pt x="144" y="394"/>
                </a:lnTo>
                <a:lnTo>
                  <a:pt x="169" y="383"/>
                </a:lnTo>
                <a:lnTo>
                  <a:pt x="173" y="377"/>
                </a:lnTo>
                <a:lnTo>
                  <a:pt x="174" y="356"/>
                </a:lnTo>
                <a:lnTo>
                  <a:pt x="177" y="348"/>
                </a:lnTo>
                <a:lnTo>
                  <a:pt x="173" y="333"/>
                </a:lnTo>
                <a:lnTo>
                  <a:pt x="179" y="315"/>
                </a:lnTo>
                <a:lnTo>
                  <a:pt x="175" y="303"/>
                </a:lnTo>
                <a:lnTo>
                  <a:pt x="120" y="235"/>
                </a:lnTo>
                <a:lnTo>
                  <a:pt x="117" y="237"/>
                </a:lnTo>
                <a:lnTo>
                  <a:pt x="117" y="244"/>
                </a:lnTo>
                <a:lnTo>
                  <a:pt x="120" y="250"/>
                </a:lnTo>
                <a:lnTo>
                  <a:pt x="126" y="253"/>
                </a:lnTo>
                <a:lnTo>
                  <a:pt x="128" y="256"/>
                </a:lnTo>
                <a:lnTo>
                  <a:pt x="139" y="281"/>
                </a:lnTo>
                <a:lnTo>
                  <a:pt x="139" y="287"/>
                </a:lnTo>
                <a:lnTo>
                  <a:pt x="137" y="289"/>
                </a:lnTo>
                <a:lnTo>
                  <a:pt x="135" y="287"/>
                </a:lnTo>
                <a:lnTo>
                  <a:pt x="128" y="278"/>
                </a:lnTo>
                <a:lnTo>
                  <a:pt x="123" y="276"/>
                </a:lnTo>
                <a:lnTo>
                  <a:pt x="120" y="268"/>
                </a:lnTo>
                <a:lnTo>
                  <a:pt x="117" y="268"/>
                </a:lnTo>
                <a:lnTo>
                  <a:pt x="113" y="277"/>
                </a:lnTo>
                <a:lnTo>
                  <a:pt x="111" y="278"/>
                </a:lnTo>
                <a:lnTo>
                  <a:pt x="106" y="278"/>
                </a:lnTo>
                <a:lnTo>
                  <a:pt x="103" y="277"/>
                </a:lnTo>
                <a:lnTo>
                  <a:pt x="100" y="272"/>
                </a:lnTo>
                <a:lnTo>
                  <a:pt x="99" y="263"/>
                </a:lnTo>
                <a:lnTo>
                  <a:pt x="102" y="254"/>
                </a:lnTo>
                <a:lnTo>
                  <a:pt x="102" y="250"/>
                </a:lnTo>
                <a:lnTo>
                  <a:pt x="93" y="240"/>
                </a:lnTo>
                <a:lnTo>
                  <a:pt x="89" y="228"/>
                </a:lnTo>
                <a:lnTo>
                  <a:pt x="88" y="214"/>
                </a:lnTo>
                <a:lnTo>
                  <a:pt x="86" y="214"/>
                </a:lnTo>
                <a:lnTo>
                  <a:pt x="69" y="167"/>
                </a:lnTo>
                <a:lnTo>
                  <a:pt x="69" y="163"/>
                </a:lnTo>
                <a:lnTo>
                  <a:pt x="70" y="158"/>
                </a:lnTo>
                <a:lnTo>
                  <a:pt x="84" y="131"/>
                </a:lnTo>
                <a:lnTo>
                  <a:pt x="80" y="71"/>
                </a:lnTo>
                <a:lnTo>
                  <a:pt x="83" y="64"/>
                </a:lnTo>
                <a:lnTo>
                  <a:pt x="83" y="57"/>
                </a:lnTo>
                <a:lnTo>
                  <a:pt x="79" y="51"/>
                </a:lnTo>
                <a:lnTo>
                  <a:pt x="70" y="46"/>
                </a:lnTo>
                <a:lnTo>
                  <a:pt x="64" y="32"/>
                </a:lnTo>
                <a:lnTo>
                  <a:pt x="65" y="17"/>
                </a:lnTo>
                <a:lnTo>
                  <a:pt x="70" y="10"/>
                </a:lnTo>
                <a:lnTo>
                  <a:pt x="65" y="1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3" name="Freeform 281"/>
          <p:cNvSpPr>
            <a:spLocks/>
          </p:cNvSpPr>
          <p:nvPr/>
        </p:nvSpPr>
        <p:spPr bwMode="auto">
          <a:xfrm>
            <a:off x="5426075" y="3155950"/>
            <a:ext cx="150813" cy="74613"/>
          </a:xfrm>
          <a:custGeom>
            <a:avLst/>
            <a:gdLst/>
            <a:ahLst/>
            <a:cxnLst>
              <a:cxn ang="0">
                <a:pos x="96" y="159"/>
              </a:cxn>
              <a:cxn ang="0">
                <a:pos x="118" y="155"/>
              </a:cxn>
              <a:cxn ang="0">
                <a:pos x="143" y="162"/>
              </a:cxn>
              <a:cxn ang="0">
                <a:pos x="153" y="150"/>
              </a:cxn>
              <a:cxn ang="0">
                <a:pos x="181" y="176"/>
              </a:cxn>
              <a:cxn ang="0">
                <a:pos x="195" y="187"/>
              </a:cxn>
              <a:cxn ang="0">
                <a:pos x="225" y="181"/>
              </a:cxn>
              <a:cxn ang="0">
                <a:pos x="247" y="176"/>
              </a:cxn>
              <a:cxn ang="0">
                <a:pos x="303" y="162"/>
              </a:cxn>
              <a:cxn ang="0">
                <a:pos x="326" y="170"/>
              </a:cxn>
              <a:cxn ang="0">
                <a:pos x="349" y="177"/>
              </a:cxn>
              <a:cxn ang="0">
                <a:pos x="378" y="178"/>
              </a:cxn>
              <a:cxn ang="0">
                <a:pos x="362" y="160"/>
              </a:cxn>
              <a:cxn ang="0">
                <a:pos x="353" y="148"/>
              </a:cxn>
              <a:cxn ang="0">
                <a:pos x="365" y="129"/>
              </a:cxn>
              <a:cxn ang="0">
                <a:pos x="339" y="115"/>
              </a:cxn>
              <a:cxn ang="0">
                <a:pos x="329" y="89"/>
              </a:cxn>
              <a:cxn ang="0">
                <a:pos x="318" y="78"/>
              </a:cxn>
              <a:cxn ang="0">
                <a:pos x="302" y="74"/>
              </a:cxn>
              <a:cxn ang="0">
                <a:pos x="282" y="64"/>
              </a:cxn>
              <a:cxn ang="0">
                <a:pos x="268" y="61"/>
              </a:cxn>
              <a:cxn ang="0">
                <a:pos x="228" y="75"/>
              </a:cxn>
              <a:cxn ang="0">
                <a:pos x="218" y="63"/>
              </a:cxn>
              <a:cxn ang="0">
                <a:pos x="152" y="29"/>
              </a:cxn>
              <a:cxn ang="0">
                <a:pos x="101" y="26"/>
              </a:cxn>
              <a:cxn ang="0">
                <a:pos x="56" y="8"/>
              </a:cxn>
              <a:cxn ang="0">
                <a:pos x="31" y="3"/>
              </a:cxn>
              <a:cxn ang="0">
                <a:pos x="0" y="7"/>
              </a:cxn>
              <a:cxn ang="0">
                <a:pos x="56" y="40"/>
              </a:cxn>
              <a:cxn ang="0">
                <a:pos x="86" y="70"/>
              </a:cxn>
              <a:cxn ang="0">
                <a:pos x="101" y="117"/>
              </a:cxn>
              <a:cxn ang="0">
                <a:pos x="94" y="150"/>
              </a:cxn>
            </a:cxnLst>
            <a:rect l="0" t="0" r="r" b="b"/>
            <a:pathLst>
              <a:path w="378" h="187">
                <a:moveTo>
                  <a:pt x="90" y="151"/>
                </a:moveTo>
                <a:lnTo>
                  <a:pt x="96" y="159"/>
                </a:lnTo>
                <a:lnTo>
                  <a:pt x="105" y="159"/>
                </a:lnTo>
                <a:lnTo>
                  <a:pt x="118" y="155"/>
                </a:lnTo>
                <a:lnTo>
                  <a:pt x="137" y="162"/>
                </a:lnTo>
                <a:lnTo>
                  <a:pt x="143" y="162"/>
                </a:lnTo>
                <a:lnTo>
                  <a:pt x="148" y="153"/>
                </a:lnTo>
                <a:lnTo>
                  <a:pt x="153" y="150"/>
                </a:lnTo>
                <a:lnTo>
                  <a:pt x="162" y="153"/>
                </a:lnTo>
                <a:lnTo>
                  <a:pt x="181" y="176"/>
                </a:lnTo>
                <a:lnTo>
                  <a:pt x="188" y="177"/>
                </a:lnTo>
                <a:lnTo>
                  <a:pt x="195" y="187"/>
                </a:lnTo>
                <a:lnTo>
                  <a:pt x="217" y="186"/>
                </a:lnTo>
                <a:lnTo>
                  <a:pt x="225" y="181"/>
                </a:lnTo>
                <a:lnTo>
                  <a:pt x="241" y="179"/>
                </a:lnTo>
                <a:lnTo>
                  <a:pt x="247" y="176"/>
                </a:lnTo>
                <a:lnTo>
                  <a:pt x="265" y="179"/>
                </a:lnTo>
                <a:lnTo>
                  <a:pt x="303" y="162"/>
                </a:lnTo>
                <a:lnTo>
                  <a:pt x="320" y="164"/>
                </a:lnTo>
                <a:lnTo>
                  <a:pt x="326" y="170"/>
                </a:lnTo>
                <a:lnTo>
                  <a:pt x="340" y="178"/>
                </a:lnTo>
                <a:lnTo>
                  <a:pt x="349" y="177"/>
                </a:lnTo>
                <a:lnTo>
                  <a:pt x="373" y="184"/>
                </a:lnTo>
                <a:lnTo>
                  <a:pt x="378" y="178"/>
                </a:lnTo>
                <a:lnTo>
                  <a:pt x="374" y="170"/>
                </a:lnTo>
                <a:lnTo>
                  <a:pt x="362" y="160"/>
                </a:lnTo>
                <a:lnTo>
                  <a:pt x="358" y="153"/>
                </a:lnTo>
                <a:lnTo>
                  <a:pt x="353" y="148"/>
                </a:lnTo>
                <a:lnTo>
                  <a:pt x="354" y="139"/>
                </a:lnTo>
                <a:lnTo>
                  <a:pt x="365" y="129"/>
                </a:lnTo>
                <a:lnTo>
                  <a:pt x="354" y="120"/>
                </a:lnTo>
                <a:lnTo>
                  <a:pt x="339" y="115"/>
                </a:lnTo>
                <a:lnTo>
                  <a:pt x="325" y="104"/>
                </a:lnTo>
                <a:lnTo>
                  <a:pt x="329" y="89"/>
                </a:lnTo>
                <a:lnTo>
                  <a:pt x="326" y="80"/>
                </a:lnTo>
                <a:lnTo>
                  <a:pt x="318" y="78"/>
                </a:lnTo>
                <a:lnTo>
                  <a:pt x="310" y="76"/>
                </a:lnTo>
                <a:lnTo>
                  <a:pt x="302" y="74"/>
                </a:lnTo>
                <a:lnTo>
                  <a:pt x="298" y="66"/>
                </a:lnTo>
                <a:lnTo>
                  <a:pt x="282" y="64"/>
                </a:lnTo>
                <a:lnTo>
                  <a:pt x="273" y="66"/>
                </a:lnTo>
                <a:lnTo>
                  <a:pt x="268" y="61"/>
                </a:lnTo>
                <a:lnTo>
                  <a:pt x="259" y="61"/>
                </a:lnTo>
                <a:lnTo>
                  <a:pt x="228" y="75"/>
                </a:lnTo>
                <a:lnTo>
                  <a:pt x="221" y="70"/>
                </a:lnTo>
                <a:lnTo>
                  <a:pt x="218" y="63"/>
                </a:lnTo>
                <a:lnTo>
                  <a:pt x="169" y="29"/>
                </a:lnTo>
                <a:lnTo>
                  <a:pt x="152" y="29"/>
                </a:lnTo>
                <a:lnTo>
                  <a:pt x="136" y="24"/>
                </a:lnTo>
                <a:lnTo>
                  <a:pt x="101" y="26"/>
                </a:lnTo>
                <a:lnTo>
                  <a:pt x="62" y="13"/>
                </a:lnTo>
                <a:lnTo>
                  <a:pt x="56" y="8"/>
                </a:lnTo>
                <a:lnTo>
                  <a:pt x="40" y="2"/>
                </a:lnTo>
                <a:lnTo>
                  <a:pt x="31" y="3"/>
                </a:lnTo>
                <a:lnTo>
                  <a:pt x="24" y="0"/>
                </a:lnTo>
                <a:lnTo>
                  <a:pt x="0" y="7"/>
                </a:lnTo>
                <a:lnTo>
                  <a:pt x="21" y="28"/>
                </a:lnTo>
                <a:lnTo>
                  <a:pt x="56" y="40"/>
                </a:lnTo>
                <a:lnTo>
                  <a:pt x="78" y="59"/>
                </a:lnTo>
                <a:lnTo>
                  <a:pt x="86" y="70"/>
                </a:lnTo>
                <a:lnTo>
                  <a:pt x="94" y="107"/>
                </a:lnTo>
                <a:lnTo>
                  <a:pt x="101" y="117"/>
                </a:lnTo>
                <a:lnTo>
                  <a:pt x="100" y="143"/>
                </a:lnTo>
                <a:lnTo>
                  <a:pt x="94" y="150"/>
                </a:lnTo>
                <a:lnTo>
                  <a:pt x="90" y="15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282"/>
          <p:cNvSpPr>
            <a:spLocks/>
          </p:cNvSpPr>
          <p:nvPr/>
        </p:nvSpPr>
        <p:spPr bwMode="auto">
          <a:xfrm>
            <a:off x="5426075" y="3155950"/>
            <a:ext cx="150813" cy="74613"/>
          </a:xfrm>
          <a:custGeom>
            <a:avLst/>
            <a:gdLst>
              <a:gd name="T0" fmla="*/ 2147483647 w 378"/>
              <a:gd name="T1" fmla="*/ 2147483647 h 187"/>
              <a:gd name="T2" fmla="*/ 2147483647 w 378"/>
              <a:gd name="T3" fmla="*/ 2147483647 h 187"/>
              <a:gd name="T4" fmla="*/ 2147483647 w 378"/>
              <a:gd name="T5" fmla="*/ 2147483647 h 187"/>
              <a:gd name="T6" fmla="*/ 2147483647 w 378"/>
              <a:gd name="T7" fmla="*/ 2147483647 h 187"/>
              <a:gd name="T8" fmla="*/ 2147483647 w 378"/>
              <a:gd name="T9" fmla="*/ 2147483647 h 187"/>
              <a:gd name="T10" fmla="*/ 2147483647 w 378"/>
              <a:gd name="T11" fmla="*/ 2147483647 h 187"/>
              <a:gd name="T12" fmla="*/ 2147483647 w 378"/>
              <a:gd name="T13" fmla="*/ 2147483647 h 187"/>
              <a:gd name="T14" fmla="*/ 2147483647 w 378"/>
              <a:gd name="T15" fmla="*/ 2147483647 h 187"/>
              <a:gd name="T16" fmla="*/ 2147483647 w 378"/>
              <a:gd name="T17" fmla="*/ 2147483647 h 187"/>
              <a:gd name="T18" fmla="*/ 2147483647 w 378"/>
              <a:gd name="T19" fmla="*/ 2147483647 h 187"/>
              <a:gd name="T20" fmla="*/ 2147483647 w 378"/>
              <a:gd name="T21" fmla="*/ 2147483647 h 187"/>
              <a:gd name="T22" fmla="*/ 2147483647 w 378"/>
              <a:gd name="T23" fmla="*/ 2147483647 h 187"/>
              <a:gd name="T24" fmla="*/ 2147483647 w 378"/>
              <a:gd name="T25" fmla="*/ 2147483647 h 187"/>
              <a:gd name="T26" fmla="*/ 2147483647 w 378"/>
              <a:gd name="T27" fmla="*/ 2147483647 h 187"/>
              <a:gd name="T28" fmla="*/ 2147483647 w 378"/>
              <a:gd name="T29" fmla="*/ 2147483647 h 187"/>
              <a:gd name="T30" fmla="*/ 2147483647 w 378"/>
              <a:gd name="T31" fmla="*/ 2147483647 h 187"/>
              <a:gd name="T32" fmla="*/ 2147483647 w 378"/>
              <a:gd name="T33" fmla="*/ 2147483647 h 187"/>
              <a:gd name="T34" fmla="*/ 2147483647 w 378"/>
              <a:gd name="T35" fmla="*/ 2147483647 h 187"/>
              <a:gd name="T36" fmla="*/ 2147483647 w 378"/>
              <a:gd name="T37" fmla="*/ 2147483647 h 187"/>
              <a:gd name="T38" fmla="*/ 2147483647 w 378"/>
              <a:gd name="T39" fmla="*/ 2147483647 h 187"/>
              <a:gd name="T40" fmla="*/ 2147483647 w 378"/>
              <a:gd name="T41" fmla="*/ 2147483647 h 187"/>
              <a:gd name="T42" fmla="*/ 2147483647 w 378"/>
              <a:gd name="T43" fmla="*/ 2147483647 h 187"/>
              <a:gd name="T44" fmla="*/ 2147483647 w 378"/>
              <a:gd name="T45" fmla="*/ 2147483647 h 187"/>
              <a:gd name="T46" fmla="*/ 2147483647 w 378"/>
              <a:gd name="T47" fmla="*/ 2147483647 h 187"/>
              <a:gd name="T48" fmla="*/ 2147483647 w 378"/>
              <a:gd name="T49" fmla="*/ 2147483647 h 187"/>
              <a:gd name="T50" fmla="*/ 2147483647 w 378"/>
              <a:gd name="T51" fmla="*/ 2147483647 h 187"/>
              <a:gd name="T52" fmla="*/ 2147483647 w 378"/>
              <a:gd name="T53" fmla="*/ 2147483647 h 187"/>
              <a:gd name="T54" fmla="*/ 0 w 378"/>
              <a:gd name="T55" fmla="*/ 2147483647 h 187"/>
              <a:gd name="T56" fmla="*/ 2147483647 w 378"/>
              <a:gd name="T57" fmla="*/ 2147483647 h 187"/>
              <a:gd name="T58" fmla="*/ 2147483647 w 378"/>
              <a:gd name="T59" fmla="*/ 2147483647 h 187"/>
              <a:gd name="T60" fmla="*/ 2147483647 w 378"/>
              <a:gd name="T61" fmla="*/ 2147483647 h 187"/>
              <a:gd name="T62" fmla="*/ 2147483647 w 378"/>
              <a:gd name="T63" fmla="*/ 2147483647 h 1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78"/>
              <a:gd name="T97" fmla="*/ 0 h 187"/>
              <a:gd name="T98" fmla="*/ 378 w 378"/>
              <a:gd name="T99" fmla="*/ 187 h 18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78" h="187">
                <a:moveTo>
                  <a:pt x="90" y="151"/>
                </a:moveTo>
                <a:lnTo>
                  <a:pt x="96" y="159"/>
                </a:lnTo>
                <a:lnTo>
                  <a:pt x="105" y="159"/>
                </a:lnTo>
                <a:lnTo>
                  <a:pt x="118" y="155"/>
                </a:lnTo>
                <a:lnTo>
                  <a:pt x="137" y="162"/>
                </a:lnTo>
                <a:lnTo>
                  <a:pt x="143" y="162"/>
                </a:lnTo>
                <a:lnTo>
                  <a:pt x="148" y="153"/>
                </a:lnTo>
                <a:lnTo>
                  <a:pt x="153" y="150"/>
                </a:lnTo>
                <a:lnTo>
                  <a:pt x="162" y="153"/>
                </a:lnTo>
                <a:lnTo>
                  <a:pt x="181" y="176"/>
                </a:lnTo>
                <a:lnTo>
                  <a:pt x="188" y="177"/>
                </a:lnTo>
                <a:lnTo>
                  <a:pt x="195" y="187"/>
                </a:lnTo>
                <a:lnTo>
                  <a:pt x="217" y="186"/>
                </a:lnTo>
                <a:lnTo>
                  <a:pt x="225" y="181"/>
                </a:lnTo>
                <a:lnTo>
                  <a:pt x="241" y="179"/>
                </a:lnTo>
                <a:lnTo>
                  <a:pt x="247" y="176"/>
                </a:lnTo>
                <a:lnTo>
                  <a:pt x="265" y="179"/>
                </a:lnTo>
                <a:lnTo>
                  <a:pt x="303" y="162"/>
                </a:lnTo>
                <a:lnTo>
                  <a:pt x="320" y="164"/>
                </a:lnTo>
                <a:lnTo>
                  <a:pt x="326" y="170"/>
                </a:lnTo>
                <a:lnTo>
                  <a:pt x="340" y="178"/>
                </a:lnTo>
                <a:lnTo>
                  <a:pt x="349" y="177"/>
                </a:lnTo>
                <a:lnTo>
                  <a:pt x="373" y="184"/>
                </a:lnTo>
                <a:lnTo>
                  <a:pt x="378" y="178"/>
                </a:lnTo>
                <a:lnTo>
                  <a:pt x="374" y="170"/>
                </a:lnTo>
                <a:lnTo>
                  <a:pt x="362" y="160"/>
                </a:lnTo>
                <a:lnTo>
                  <a:pt x="358" y="153"/>
                </a:lnTo>
                <a:lnTo>
                  <a:pt x="353" y="148"/>
                </a:lnTo>
                <a:lnTo>
                  <a:pt x="354" y="139"/>
                </a:lnTo>
                <a:lnTo>
                  <a:pt x="365" y="129"/>
                </a:lnTo>
                <a:lnTo>
                  <a:pt x="354" y="120"/>
                </a:lnTo>
                <a:lnTo>
                  <a:pt x="339" y="115"/>
                </a:lnTo>
                <a:lnTo>
                  <a:pt x="325" y="104"/>
                </a:lnTo>
                <a:lnTo>
                  <a:pt x="329" y="89"/>
                </a:lnTo>
                <a:lnTo>
                  <a:pt x="326" y="80"/>
                </a:lnTo>
                <a:lnTo>
                  <a:pt x="318" y="78"/>
                </a:lnTo>
                <a:lnTo>
                  <a:pt x="310" y="76"/>
                </a:lnTo>
                <a:lnTo>
                  <a:pt x="302" y="74"/>
                </a:lnTo>
                <a:lnTo>
                  <a:pt x="298" y="66"/>
                </a:lnTo>
                <a:lnTo>
                  <a:pt x="282" y="64"/>
                </a:lnTo>
                <a:lnTo>
                  <a:pt x="273" y="66"/>
                </a:lnTo>
                <a:lnTo>
                  <a:pt x="268" y="61"/>
                </a:lnTo>
                <a:lnTo>
                  <a:pt x="259" y="61"/>
                </a:lnTo>
                <a:lnTo>
                  <a:pt x="228" y="75"/>
                </a:lnTo>
                <a:lnTo>
                  <a:pt x="221" y="70"/>
                </a:lnTo>
                <a:lnTo>
                  <a:pt x="218" y="63"/>
                </a:lnTo>
                <a:lnTo>
                  <a:pt x="169" y="29"/>
                </a:lnTo>
                <a:lnTo>
                  <a:pt x="152" y="29"/>
                </a:lnTo>
                <a:lnTo>
                  <a:pt x="136" y="24"/>
                </a:lnTo>
                <a:lnTo>
                  <a:pt x="101" y="26"/>
                </a:lnTo>
                <a:lnTo>
                  <a:pt x="62" y="13"/>
                </a:lnTo>
                <a:lnTo>
                  <a:pt x="56" y="8"/>
                </a:lnTo>
                <a:lnTo>
                  <a:pt x="40" y="2"/>
                </a:lnTo>
                <a:lnTo>
                  <a:pt x="31" y="3"/>
                </a:lnTo>
                <a:lnTo>
                  <a:pt x="24" y="0"/>
                </a:lnTo>
                <a:lnTo>
                  <a:pt x="0" y="7"/>
                </a:lnTo>
                <a:lnTo>
                  <a:pt x="21" y="28"/>
                </a:lnTo>
                <a:lnTo>
                  <a:pt x="56" y="40"/>
                </a:lnTo>
                <a:lnTo>
                  <a:pt x="78" y="59"/>
                </a:lnTo>
                <a:lnTo>
                  <a:pt x="86" y="70"/>
                </a:lnTo>
                <a:lnTo>
                  <a:pt x="94" y="107"/>
                </a:lnTo>
                <a:lnTo>
                  <a:pt x="101" y="117"/>
                </a:lnTo>
                <a:lnTo>
                  <a:pt x="100" y="143"/>
                </a:lnTo>
                <a:lnTo>
                  <a:pt x="94" y="150"/>
                </a:lnTo>
                <a:lnTo>
                  <a:pt x="90" y="151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" name="Freeform 283"/>
          <p:cNvSpPr>
            <a:spLocks/>
          </p:cNvSpPr>
          <p:nvPr/>
        </p:nvSpPr>
        <p:spPr bwMode="auto">
          <a:xfrm>
            <a:off x="6119813" y="3259138"/>
            <a:ext cx="6350" cy="7937"/>
          </a:xfrm>
          <a:custGeom>
            <a:avLst/>
            <a:gdLst>
              <a:gd name="T0" fmla="*/ 2147483647 w 16"/>
              <a:gd name="T1" fmla="*/ 2147483647 h 22"/>
              <a:gd name="T2" fmla="*/ 2147483647 w 16"/>
              <a:gd name="T3" fmla="*/ 2147483647 h 22"/>
              <a:gd name="T4" fmla="*/ 2147483647 w 16"/>
              <a:gd name="T5" fmla="*/ 0 h 22"/>
              <a:gd name="T6" fmla="*/ 0 w 16"/>
              <a:gd name="T7" fmla="*/ 2147483647 h 22"/>
              <a:gd name="T8" fmla="*/ 2147483647 w 16"/>
              <a:gd name="T9" fmla="*/ 2147483647 h 22"/>
              <a:gd name="T10" fmla="*/ 2147483647 w 16"/>
              <a:gd name="T11" fmla="*/ 2147483647 h 22"/>
              <a:gd name="T12" fmla="*/ 2147483647 w 16"/>
              <a:gd name="T13" fmla="*/ 2147483647 h 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22"/>
              <a:gd name="T23" fmla="*/ 16 w 16"/>
              <a:gd name="T24" fmla="*/ 22 h 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22">
                <a:moveTo>
                  <a:pt x="16" y="19"/>
                </a:moveTo>
                <a:lnTo>
                  <a:pt x="16" y="13"/>
                </a:lnTo>
                <a:lnTo>
                  <a:pt x="5" y="0"/>
                </a:lnTo>
                <a:lnTo>
                  <a:pt x="0" y="5"/>
                </a:lnTo>
                <a:lnTo>
                  <a:pt x="5" y="20"/>
                </a:lnTo>
                <a:lnTo>
                  <a:pt x="12" y="22"/>
                </a:lnTo>
                <a:lnTo>
                  <a:pt x="16" y="19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5" name="Freeform 284"/>
          <p:cNvSpPr>
            <a:spLocks/>
          </p:cNvSpPr>
          <p:nvPr/>
        </p:nvSpPr>
        <p:spPr bwMode="auto">
          <a:xfrm>
            <a:off x="6119813" y="3259138"/>
            <a:ext cx="6350" cy="7937"/>
          </a:xfrm>
          <a:custGeom>
            <a:avLst/>
            <a:gdLst>
              <a:gd name="T0" fmla="*/ 2147483647 w 16"/>
              <a:gd name="T1" fmla="*/ 2147483647 h 22"/>
              <a:gd name="T2" fmla="*/ 2147483647 w 16"/>
              <a:gd name="T3" fmla="*/ 2147483647 h 22"/>
              <a:gd name="T4" fmla="*/ 2147483647 w 16"/>
              <a:gd name="T5" fmla="*/ 0 h 22"/>
              <a:gd name="T6" fmla="*/ 0 w 16"/>
              <a:gd name="T7" fmla="*/ 2147483647 h 22"/>
              <a:gd name="T8" fmla="*/ 2147483647 w 16"/>
              <a:gd name="T9" fmla="*/ 2147483647 h 22"/>
              <a:gd name="T10" fmla="*/ 2147483647 w 16"/>
              <a:gd name="T11" fmla="*/ 2147483647 h 22"/>
              <a:gd name="T12" fmla="*/ 2147483647 w 16"/>
              <a:gd name="T13" fmla="*/ 2147483647 h 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22"/>
              <a:gd name="T23" fmla="*/ 16 w 16"/>
              <a:gd name="T24" fmla="*/ 22 h 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22">
                <a:moveTo>
                  <a:pt x="16" y="19"/>
                </a:moveTo>
                <a:lnTo>
                  <a:pt x="16" y="13"/>
                </a:lnTo>
                <a:lnTo>
                  <a:pt x="5" y="0"/>
                </a:lnTo>
                <a:lnTo>
                  <a:pt x="0" y="5"/>
                </a:lnTo>
                <a:lnTo>
                  <a:pt x="5" y="20"/>
                </a:lnTo>
                <a:lnTo>
                  <a:pt x="12" y="22"/>
                </a:lnTo>
                <a:lnTo>
                  <a:pt x="16" y="1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6" name="Freeform 285"/>
          <p:cNvSpPr>
            <a:spLocks/>
          </p:cNvSpPr>
          <p:nvPr/>
        </p:nvSpPr>
        <p:spPr bwMode="auto">
          <a:xfrm>
            <a:off x="6134100" y="3263900"/>
            <a:ext cx="6350" cy="3175"/>
          </a:xfrm>
          <a:custGeom>
            <a:avLst/>
            <a:gdLst>
              <a:gd name="T0" fmla="*/ 2147483647 w 14"/>
              <a:gd name="T1" fmla="*/ 2147483647 h 9"/>
              <a:gd name="T2" fmla="*/ 2147483647 w 14"/>
              <a:gd name="T3" fmla="*/ 0 h 9"/>
              <a:gd name="T4" fmla="*/ 0 w 14"/>
              <a:gd name="T5" fmla="*/ 2147483647 h 9"/>
              <a:gd name="T6" fmla="*/ 2147483647 w 14"/>
              <a:gd name="T7" fmla="*/ 2147483647 h 9"/>
              <a:gd name="T8" fmla="*/ 2147483647 w 14"/>
              <a:gd name="T9" fmla="*/ 2147483647 h 9"/>
              <a:gd name="T10" fmla="*/ 2147483647 w 14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9"/>
              <a:gd name="T20" fmla="*/ 14 w 14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9">
                <a:moveTo>
                  <a:pt x="14" y="4"/>
                </a:moveTo>
                <a:lnTo>
                  <a:pt x="8" y="0"/>
                </a:lnTo>
                <a:lnTo>
                  <a:pt x="0" y="2"/>
                </a:lnTo>
                <a:lnTo>
                  <a:pt x="5" y="9"/>
                </a:lnTo>
                <a:lnTo>
                  <a:pt x="14" y="6"/>
                </a:lnTo>
                <a:lnTo>
                  <a:pt x="14" y="4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7" name="Freeform 286"/>
          <p:cNvSpPr>
            <a:spLocks/>
          </p:cNvSpPr>
          <p:nvPr/>
        </p:nvSpPr>
        <p:spPr bwMode="auto">
          <a:xfrm>
            <a:off x="6134100" y="3263900"/>
            <a:ext cx="6350" cy="3175"/>
          </a:xfrm>
          <a:custGeom>
            <a:avLst/>
            <a:gdLst>
              <a:gd name="T0" fmla="*/ 2147483647 w 14"/>
              <a:gd name="T1" fmla="*/ 2147483647 h 9"/>
              <a:gd name="T2" fmla="*/ 2147483647 w 14"/>
              <a:gd name="T3" fmla="*/ 0 h 9"/>
              <a:gd name="T4" fmla="*/ 0 w 14"/>
              <a:gd name="T5" fmla="*/ 2147483647 h 9"/>
              <a:gd name="T6" fmla="*/ 2147483647 w 14"/>
              <a:gd name="T7" fmla="*/ 2147483647 h 9"/>
              <a:gd name="T8" fmla="*/ 2147483647 w 14"/>
              <a:gd name="T9" fmla="*/ 2147483647 h 9"/>
              <a:gd name="T10" fmla="*/ 2147483647 w 14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9"/>
              <a:gd name="T20" fmla="*/ 14 w 14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9">
                <a:moveTo>
                  <a:pt x="14" y="4"/>
                </a:moveTo>
                <a:lnTo>
                  <a:pt x="8" y="0"/>
                </a:lnTo>
                <a:lnTo>
                  <a:pt x="0" y="2"/>
                </a:lnTo>
                <a:lnTo>
                  <a:pt x="5" y="9"/>
                </a:lnTo>
                <a:lnTo>
                  <a:pt x="14" y="6"/>
                </a:lnTo>
                <a:lnTo>
                  <a:pt x="14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8" name="Freeform 287"/>
          <p:cNvSpPr>
            <a:spLocks/>
          </p:cNvSpPr>
          <p:nvPr/>
        </p:nvSpPr>
        <p:spPr bwMode="auto">
          <a:xfrm>
            <a:off x="5521325" y="3268663"/>
            <a:ext cx="428625" cy="392112"/>
          </a:xfrm>
          <a:custGeom>
            <a:avLst/>
            <a:gdLst>
              <a:gd name="T0" fmla="*/ 2147483647 w 1079"/>
              <a:gd name="T1" fmla="*/ 2147483647 h 988"/>
              <a:gd name="T2" fmla="*/ 2147483647 w 1079"/>
              <a:gd name="T3" fmla="*/ 2147483647 h 988"/>
              <a:gd name="T4" fmla="*/ 2147483647 w 1079"/>
              <a:gd name="T5" fmla="*/ 2147483647 h 988"/>
              <a:gd name="T6" fmla="*/ 2147483647 w 1079"/>
              <a:gd name="T7" fmla="*/ 2147483647 h 988"/>
              <a:gd name="T8" fmla="*/ 2147483647 w 1079"/>
              <a:gd name="T9" fmla="*/ 2147483647 h 988"/>
              <a:gd name="T10" fmla="*/ 2147483647 w 1079"/>
              <a:gd name="T11" fmla="*/ 2147483647 h 988"/>
              <a:gd name="T12" fmla="*/ 2147483647 w 1079"/>
              <a:gd name="T13" fmla="*/ 2147483647 h 988"/>
              <a:gd name="T14" fmla="*/ 2147483647 w 1079"/>
              <a:gd name="T15" fmla="*/ 2147483647 h 988"/>
              <a:gd name="T16" fmla="*/ 2147483647 w 1079"/>
              <a:gd name="T17" fmla="*/ 2147483647 h 988"/>
              <a:gd name="T18" fmla="*/ 2147483647 w 1079"/>
              <a:gd name="T19" fmla="*/ 2147483647 h 988"/>
              <a:gd name="T20" fmla="*/ 2147483647 w 1079"/>
              <a:gd name="T21" fmla="*/ 2147483647 h 988"/>
              <a:gd name="T22" fmla="*/ 2147483647 w 1079"/>
              <a:gd name="T23" fmla="*/ 2147483647 h 988"/>
              <a:gd name="T24" fmla="*/ 2147483647 w 1079"/>
              <a:gd name="T25" fmla="*/ 2147483647 h 988"/>
              <a:gd name="T26" fmla="*/ 2147483647 w 1079"/>
              <a:gd name="T27" fmla="*/ 2147483647 h 988"/>
              <a:gd name="T28" fmla="*/ 2147483647 w 1079"/>
              <a:gd name="T29" fmla="*/ 2147483647 h 988"/>
              <a:gd name="T30" fmla="*/ 2147483647 w 1079"/>
              <a:gd name="T31" fmla="*/ 2147483647 h 988"/>
              <a:gd name="T32" fmla="*/ 2147483647 w 1079"/>
              <a:gd name="T33" fmla="*/ 2147483647 h 988"/>
              <a:gd name="T34" fmla="*/ 2147483647 w 1079"/>
              <a:gd name="T35" fmla="*/ 2147483647 h 988"/>
              <a:gd name="T36" fmla="*/ 2147483647 w 1079"/>
              <a:gd name="T37" fmla="*/ 2147483647 h 988"/>
              <a:gd name="T38" fmla="*/ 2147483647 w 1079"/>
              <a:gd name="T39" fmla="*/ 2147483647 h 988"/>
              <a:gd name="T40" fmla="*/ 2147483647 w 1079"/>
              <a:gd name="T41" fmla="*/ 2147483647 h 988"/>
              <a:gd name="T42" fmla="*/ 2147483647 w 1079"/>
              <a:gd name="T43" fmla="*/ 2147483647 h 988"/>
              <a:gd name="T44" fmla="*/ 2147483647 w 1079"/>
              <a:gd name="T45" fmla="*/ 2147483647 h 988"/>
              <a:gd name="T46" fmla="*/ 2147483647 w 1079"/>
              <a:gd name="T47" fmla="*/ 2147483647 h 988"/>
              <a:gd name="T48" fmla="*/ 2147483647 w 1079"/>
              <a:gd name="T49" fmla="*/ 2147483647 h 988"/>
              <a:gd name="T50" fmla="*/ 2147483647 w 1079"/>
              <a:gd name="T51" fmla="*/ 2147483647 h 988"/>
              <a:gd name="T52" fmla="*/ 2147483647 w 1079"/>
              <a:gd name="T53" fmla="*/ 2147483647 h 988"/>
              <a:gd name="T54" fmla="*/ 2147483647 w 1079"/>
              <a:gd name="T55" fmla="*/ 2147483647 h 988"/>
              <a:gd name="T56" fmla="*/ 2147483647 w 1079"/>
              <a:gd name="T57" fmla="*/ 2147483647 h 988"/>
              <a:gd name="T58" fmla="*/ 2147483647 w 1079"/>
              <a:gd name="T59" fmla="*/ 2147483647 h 988"/>
              <a:gd name="T60" fmla="*/ 2147483647 w 1079"/>
              <a:gd name="T61" fmla="*/ 2147483647 h 988"/>
              <a:gd name="T62" fmla="*/ 2147483647 w 1079"/>
              <a:gd name="T63" fmla="*/ 0 h 988"/>
              <a:gd name="T64" fmla="*/ 2147483647 w 1079"/>
              <a:gd name="T65" fmla="*/ 2147483647 h 988"/>
              <a:gd name="T66" fmla="*/ 2147483647 w 1079"/>
              <a:gd name="T67" fmla="*/ 2147483647 h 988"/>
              <a:gd name="T68" fmla="*/ 2147483647 w 1079"/>
              <a:gd name="T69" fmla="*/ 2147483647 h 988"/>
              <a:gd name="T70" fmla="*/ 2147483647 w 1079"/>
              <a:gd name="T71" fmla="*/ 2147483647 h 988"/>
              <a:gd name="T72" fmla="*/ 2147483647 w 1079"/>
              <a:gd name="T73" fmla="*/ 2147483647 h 988"/>
              <a:gd name="T74" fmla="*/ 2147483647 w 1079"/>
              <a:gd name="T75" fmla="*/ 2147483647 h 988"/>
              <a:gd name="T76" fmla="*/ 2147483647 w 1079"/>
              <a:gd name="T77" fmla="*/ 2147483647 h 988"/>
              <a:gd name="T78" fmla="*/ 2147483647 w 1079"/>
              <a:gd name="T79" fmla="*/ 2147483647 h 988"/>
              <a:gd name="T80" fmla="*/ 2147483647 w 1079"/>
              <a:gd name="T81" fmla="*/ 2147483647 h 988"/>
              <a:gd name="T82" fmla="*/ 2147483647 w 1079"/>
              <a:gd name="T83" fmla="*/ 2147483647 h 988"/>
              <a:gd name="T84" fmla="*/ 2147483647 w 1079"/>
              <a:gd name="T85" fmla="*/ 2147483647 h 988"/>
              <a:gd name="T86" fmla="*/ 2147483647 w 1079"/>
              <a:gd name="T87" fmla="*/ 2147483647 h 988"/>
              <a:gd name="T88" fmla="*/ 2147483647 w 1079"/>
              <a:gd name="T89" fmla="*/ 2147483647 h 988"/>
              <a:gd name="T90" fmla="*/ 2147483647 w 1079"/>
              <a:gd name="T91" fmla="*/ 2147483647 h 988"/>
              <a:gd name="T92" fmla="*/ 2147483647 w 1079"/>
              <a:gd name="T93" fmla="*/ 2147483647 h 988"/>
              <a:gd name="T94" fmla="*/ 2147483647 w 1079"/>
              <a:gd name="T95" fmla="*/ 2147483647 h 988"/>
              <a:gd name="T96" fmla="*/ 2147483647 w 1079"/>
              <a:gd name="T97" fmla="*/ 2147483647 h 988"/>
              <a:gd name="T98" fmla="*/ 2147483647 w 1079"/>
              <a:gd name="T99" fmla="*/ 2147483647 h 988"/>
              <a:gd name="T100" fmla="*/ 2147483647 w 1079"/>
              <a:gd name="T101" fmla="*/ 2147483647 h 988"/>
              <a:gd name="T102" fmla="*/ 2147483647 w 1079"/>
              <a:gd name="T103" fmla="*/ 2147483647 h 988"/>
              <a:gd name="T104" fmla="*/ 2147483647 w 1079"/>
              <a:gd name="T105" fmla="*/ 2147483647 h 988"/>
              <a:gd name="T106" fmla="*/ 2147483647 w 1079"/>
              <a:gd name="T107" fmla="*/ 2147483647 h 988"/>
              <a:gd name="T108" fmla="*/ 2147483647 w 1079"/>
              <a:gd name="T109" fmla="*/ 2147483647 h 988"/>
              <a:gd name="T110" fmla="*/ 2147483647 w 1079"/>
              <a:gd name="T111" fmla="*/ 2147483647 h 988"/>
              <a:gd name="T112" fmla="*/ 2147483647 w 1079"/>
              <a:gd name="T113" fmla="*/ 2147483647 h 988"/>
              <a:gd name="T114" fmla="*/ 2147483647 w 1079"/>
              <a:gd name="T115" fmla="*/ 2147483647 h 988"/>
              <a:gd name="T116" fmla="*/ 2147483647 w 1079"/>
              <a:gd name="T117" fmla="*/ 2147483647 h 9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79"/>
              <a:gd name="T178" fmla="*/ 0 h 988"/>
              <a:gd name="T179" fmla="*/ 1079 w 1079"/>
              <a:gd name="T180" fmla="*/ 988 h 98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79" h="988">
                <a:moveTo>
                  <a:pt x="984" y="986"/>
                </a:moveTo>
                <a:lnTo>
                  <a:pt x="980" y="985"/>
                </a:lnTo>
                <a:lnTo>
                  <a:pt x="974" y="988"/>
                </a:lnTo>
                <a:lnTo>
                  <a:pt x="928" y="978"/>
                </a:lnTo>
                <a:lnTo>
                  <a:pt x="920" y="971"/>
                </a:lnTo>
                <a:lnTo>
                  <a:pt x="914" y="976"/>
                </a:lnTo>
                <a:lnTo>
                  <a:pt x="848" y="966"/>
                </a:lnTo>
                <a:lnTo>
                  <a:pt x="843" y="968"/>
                </a:lnTo>
                <a:lnTo>
                  <a:pt x="840" y="972"/>
                </a:lnTo>
                <a:lnTo>
                  <a:pt x="829" y="964"/>
                </a:lnTo>
                <a:lnTo>
                  <a:pt x="747" y="952"/>
                </a:lnTo>
                <a:lnTo>
                  <a:pt x="717" y="877"/>
                </a:lnTo>
                <a:lnTo>
                  <a:pt x="692" y="863"/>
                </a:lnTo>
                <a:lnTo>
                  <a:pt x="684" y="863"/>
                </a:lnTo>
                <a:lnTo>
                  <a:pt x="642" y="877"/>
                </a:lnTo>
                <a:lnTo>
                  <a:pt x="636" y="885"/>
                </a:lnTo>
                <a:lnTo>
                  <a:pt x="628" y="889"/>
                </a:lnTo>
                <a:lnTo>
                  <a:pt x="618" y="891"/>
                </a:lnTo>
                <a:lnTo>
                  <a:pt x="600" y="899"/>
                </a:lnTo>
                <a:lnTo>
                  <a:pt x="589" y="902"/>
                </a:lnTo>
                <a:lnTo>
                  <a:pt x="574" y="899"/>
                </a:lnTo>
                <a:lnTo>
                  <a:pt x="567" y="892"/>
                </a:lnTo>
                <a:lnTo>
                  <a:pt x="552" y="889"/>
                </a:lnTo>
                <a:lnTo>
                  <a:pt x="531" y="892"/>
                </a:lnTo>
                <a:lnTo>
                  <a:pt x="520" y="880"/>
                </a:lnTo>
                <a:lnTo>
                  <a:pt x="524" y="883"/>
                </a:lnTo>
                <a:lnTo>
                  <a:pt x="524" y="878"/>
                </a:lnTo>
                <a:lnTo>
                  <a:pt x="484" y="863"/>
                </a:lnTo>
                <a:lnTo>
                  <a:pt x="475" y="850"/>
                </a:lnTo>
                <a:lnTo>
                  <a:pt x="475" y="845"/>
                </a:lnTo>
                <a:lnTo>
                  <a:pt x="466" y="836"/>
                </a:lnTo>
                <a:lnTo>
                  <a:pt x="437" y="823"/>
                </a:lnTo>
                <a:lnTo>
                  <a:pt x="420" y="822"/>
                </a:lnTo>
                <a:lnTo>
                  <a:pt x="411" y="817"/>
                </a:lnTo>
                <a:lnTo>
                  <a:pt x="402" y="807"/>
                </a:lnTo>
                <a:lnTo>
                  <a:pt x="382" y="751"/>
                </a:lnTo>
                <a:lnTo>
                  <a:pt x="362" y="733"/>
                </a:lnTo>
                <a:lnTo>
                  <a:pt x="353" y="709"/>
                </a:lnTo>
                <a:lnTo>
                  <a:pt x="344" y="704"/>
                </a:lnTo>
                <a:lnTo>
                  <a:pt x="332" y="687"/>
                </a:lnTo>
                <a:lnTo>
                  <a:pt x="331" y="680"/>
                </a:lnTo>
                <a:lnTo>
                  <a:pt x="327" y="673"/>
                </a:lnTo>
                <a:lnTo>
                  <a:pt x="322" y="670"/>
                </a:lnTo>
                <a:lnTo>
                  <a:pt x="310" y="675"/>
                </a:lnTo>
                <a:lnTo>
                  <a:pt x="302" y="682"/>
                </a:lnTo>
                <a:lnTo>
                  <a:pt x="299" y="680"/>
                </a:lnTo>
                <a:lnTo>
                  <a:pt x="294" y="677"/>
                </a:lnTo>
                <a:lnTo>
                  <a:pt x="291" y="673"/>
                </a:lnTo>
                <a:lnTo>
                  <a:pt x="283" y="668"/>
                </a:lnTo>
                <a:lnTo>
                  <a:pt x="279" y="659"/>
                </a:lnTo>
                <a:lnTo>
                  <a:pt x="278" y="649"/>
                </a:lnTo>
                <a:lnTo>
                  <a:pt x="273" y="644"/>
                </a:lnTo>
                <a:lnTo>
                  <a:pt x="264" y="643"/>
                </a:lnTo>
                <a:lnTo>
                  <a:pt x="259" y="645"/>
                </a:lnTo>
                <a:lnTo>
                  <a:pt x="261" y="653"/>
                </a:lnTo>
                <a:lnTo>
                  <a:pt x="259" y="658"/>
                </a:lnTo>
                <a:lnTo>
                  <a:pt x="259" y="666"/>
                </a:lnTo>
                <a:lnTo>
                  <a:pt x="251" y="666"/>
                </a:lnTo>
                <a:lnTo>
                  <a:pt x="250" y="675"/>
                </a:lnTo>
                <a:lnTo>
                  <a:pt x="216" y="648"/>
                </a:lnTo>
                <a:lnTo>
                  <a:pt x="211" y="639"/>
                </a:lnTo>
                <a:lnTo>
                  <a:pt x="207" y="619"/>
                </a:lnTo>
                <a:lnTo>
                  <a:pt x="193" y="612"/>
                </a:lnTo>
                <a:lnTo>
                  <a:pt x="198" y="563"/>
                </a:lnTo>
                <a:lnTo>
                  <a:pt x="169" y="511"/>
                </a:lnTo>
                <a:lnTo>
                  <a:pt x="143" y="502"/>
                </a:lnTo>
                <a:lnTo>
                  <a:pt x="103" y="473"/>
                </a:lnTo>
                <a:lnTo>
                  <a:pt x="101" y="461"/>
                </a:lnTo>
                <a:lnTo>
                  <a:pt x="95" y="449"/>
                </a:lnTo>
                <a:lnTo>
                  <a:pt x="89" y="442"/>
                </a:lnTo>
                <a:lnTo>
                  <a:pt x="85" y="433"/>
                </a:lnTo>
                <a:lnTo>
                  <a:pt x="76" y="433"/>
                </a:lnTo>
                <a:lnTo>
                  <a:pt x="70" y="428"/>
                </a:lnTo>
                <a:lnTo>
                  <a:pt x="67" y="413"/>
                </a:lnTo>
                <a:lnTo>
                  <a:pt x="71" y="410"/>
                </a:lnTo>
                <a:lnTo>
                  <a:pt x="73" y="404"/>
                </a:lnTo>
                <a:lnTo>
                  <a:pt x="77" y="377"/>
                </a:lnTo>
                <a:lnTo>
                  <a:pt x="81" y="371"/>
                </a:lnTo>
                <a:lnTo>
                  <a:pt x="90" y="367"/>
                </a:lnTo>
                <a:lnTo>
                  <a:pt x="90" y="360"/>
                </a:lnTo>
                <a:lnTo>
                  <a:pt x="113" y="327"/>
                </a:lnTo>
                <a:lnTo>
                  <a:pt x="108" y="308"/>
                </a:lnTo>
                <a:lnTo>
                  <a:pt x="113" y="294"/>
                </a:lnTo>
                <a:lnTo>
                  <a:pt x="120" y="286"/>
                </a:lnTo>
                <a:lnTo>
                  <a:pt x="81" y="280"/>
                </a:lnTo>
                <a:lnTo>
                  <a:pt x="71" y="269"/>
                </a:lnTo>
                <a:lnTo>
                  <a:pt x="63" y="245"/>
                </a:lnTo>
                <a:lnTo>
                  <a:pt x="52" y="236"/>
                </a:lnTo>
                <a:lnTo>
                  <a:pt x="42" y="219"/>
                </a:lnTo>
                <a:lnTo>
                  <a:pt x="35" y="169"/>
                </a:lnTo>
                <a:lnTo>
                  <a:pt x="23" y="151"/>
                </a:lnTo>
                <a:lnTo>
                  <a:pt x="9" y="142"/>
                </a:lnTo>
                <a:lnTo>
                  <a:pt x="9" y="60"/>
                </a:lnTo>
                <a:lnTo>
                  <a:pt x="0" y="33"/>
                </a:lnTo>
                <a:lnTo>
                  <a:pt x="15" y="26"/>
                </a:lnTo>
                <a:lnTo>
                  <a:pt x="25" y="0"/>
                </a:lnTo>
                <a:lnTo>
                  <a:pt x="72" y="64"/>
                </a:lnTo>
                <a:lnTo>
                  <a:pt x="142" y="68"/>
                </a:lnTo>
                <a:lnTo>
                  <a:pt x="161" y="38"/>
                </a:lnTo>
                <a:lnTo>
                  <a:pt x="183" y="19"/>
                </a:lnTo>
                <a:lnTo>
                  <a:pt x="209" y="13"/>
                </a:lnTo>
                <a:lnTo>
                  <a:pt x="227" y="23"/>
                </a:lnTo>
                <a:lnTo>
                  <a:pt x="226" y="37"/>
                </a:lnTo>
                <a:lnTo>
                  <a:pt x="233" y="57"/>
                </a:lnTo>
                <a:lnTo>
                  <a:pt x="218" y="68"/>
                </a:lnTo>
                <a:lnTo>
                  <a:pt x="214" y="73"/>
                </a:lnTo>
                <a:lnTo>
                  <a:pt x="226" y="78"/>
                </a:lnTo>
                <a:lnTo>
                  <a:pt x="231" y="84"/>
                </a:lnTo>
                <a:lnTo>
                  <a:pt x="239" y="88"/>
                </a:lnTo>
                <a:lnTo>
                  <a:pt x="246" y="94"/>
                </a:lnTo>
                <a:lnTo>
                  <a:pt x="261" y="98"/>
                </a:lnTo>
                <a:lnTo>
                  <a:pt x="265" y="95"/>
                </a:lnTo>
                <a:lnTo>
                  <a:pt x="278" y="160"/>
                </a:lnTo>
                <a:lnTo>
                  <a:pt x="291" y="169"/>
                </a:lnTo>
                <a:lnTo>
                  <a:pt x="312" y="176"/>
                </a:lnTo>
                <a:lnTo>
                  <a:pt x="338" y="176"/>
                </a:lnTo>
                <a:lnTo>
                  <a:pt x="345" y="181"/>
                </a:lnTo>
                <a:lnTo>
                  <a:pt x="353" y="197"/>
                </a:lnTo>
                <a:lnTo>
                  <a:pt x="387" y="220"/>
                </a:lnTo>
                <a:lnTo>
                  <a:pt x="435" y="233"/>
                </a:lnTo>
                <a:lnTo>
                  <a:pt x="534" y="207"/>
                </a:lnTo>
                <a:lnTo>
                  <a:pt x="531" y="211"/>
                </a:lnTo>
                <a:lnTo>
                  <a:pt x="517" y="215"/>
                </a:lnTo>
                <a:lnTo>
                  <a:pt x="534" y="216"/>
                </a:lnTo>
                <a:lnTo>
                  <a:pt x="559" y="212"/>
                </a:lnTo>
                <a:lnTo>
                  <a:pt x="557" y="193"/>
                </a:lnTo>
                <a:lnTo>
                  <a:pt x="550" y="172"/>
                </a:lnTo>
                <a:lnTo>
                  <a:pt x="583" y="167"/>
                </a:lnTo>
                <a:lnTo>
                  <a:pt x="632" y="125"/>
                </a:lnTo>
                <a:lnTo>
                  <a:pt x="660" y="121"/>
                </a:lnTo>
                <a:lnTo>
                  <a:pt x="672" y="125"/>
                </a:lnTo>
                <a:lnTo>
                  <a:pt x="683" y="125"/>
                </a:lnTo>
                <a:lnTo>
                  <a:pt x="689" y="118"/>
                </a:lnTo>
                <a:lnTo>
                  <a:pt x="691" y="111"/>
                </a:lnTo>
                <a:lnTo>
                  <a:pt x="727" y="109"/>
                </a:lnTo>
                <a:lnTo>
                  <a:pt x="752" y="134"/>
                </a:lnTo>
                <a:lnTo>
                  <a:pt x="816" y="158"/>
                </a:lnTo>
                <a:lnTo>
                  <a:pt x="828" y="154"/>
                </a:lnTo>
                <a:lnTo>
                  <a:pt x="842" y="158"/>
                </a:lnTo>
                <a:lnTo>
                  <a:pt x="852" y="163"/>
                </a:lnTo>
                <a:lnTo>
                  <a:pt x="862" y="176"/>
                </a:lnTo>
                <a:lnTo>
                  <a:pt x="866" y="189"/>
                </a:lnTo>
                <a:lnTo>
                  <a:pt x="931" y="231"/>
                </a:lnTo>
                <a:lnTo>
                  <a:pt x="957" y="231"/>
                </a:lnTo>
                <a:lnTo>
                  <a:pt x="962" y="236"/>
                </a:lnTo>
                <a:lnTo>
                  <a:pt x="962" y="275"/>
                </a:lnTo>
                <a:lnTo>
                  <a:pt x="965" y="285"/>
                </a:lnTo>
                <a:lnTo>
                  <a:pt x="956" y="353"/>
                </a:lnTo>
                <a:lnTo>
                  <a:pt x="942" y="375"/>
                </a:lnTo>
                <a:lnTo>
                  <a:pt x="942" y="390"/>
                </a:lnTo>
                <a:lnTo>
                  <a:pt x="920" y="399"/>
                </a:lnTo>
                <a:lnTo>
                  <a:pt x="920" y="430"/>
                </a:lnTo>
                <a:lnTo>
                  <a:pt x="934" y="435"/>
                </a:lnTo>
                <a:lnTo>
                  <a:pt x="936" y="446"/>
                </a:lnTo>
                <a:lnTo>
                  <a:pt x="924" y="483"/>
                </a:lnTo>
                <a:lnTo>
                  <a:pt x="933" y="512"/>
                </a:lnTo>
                <a:lnTo>
                  <a:pt x="934" y="562"/>
                </a:lnTo>
                <a:lnTo>
                  <a:pt x="945" y="572"/>
                </a:lnTo>
                <a:lnTo>
                  <a:pt x="970" y="577"/>
                </a:lnTo>
                <a:lnTo>
                  <a:pt x="980" y="586"/>
                </a:lnTo>
                <a:lnTo>
                  <a:pt x="987" y="604"/>
                </a:lnTo>
                <a:lnTo>
                  <a:pt x="987" y="618"/>
                </a:lnTo>
                <a:lnTo>
                  <a:pt x="941" y="695"/>
                </a:lnTo>
                <a:lnTo>
                  <a:pt x="962" y="718"/>
                </a:lnTo>
                <a:lnTo>
                  <a:pt x="984" y="761"/>
                </a:lnTo>
                <a:lnTo>
                  <a:pt x="1014" y="781"/>
                </a:lnTo>
                <a:lnTo>
                  <a:pt x="1041" y="789"/>
                </a:lnTo>
                <a:lnTo>
                  <a:pt x="1047" y="797"/>
                </a:lnTo>
                <a:lnTo>
                  <a:pt x="1053" y="852"/>
                </a:lnTo>
                <a:lnTo>
                  <a:pt x="1072" y="856"/>
                </a:lnTo>
                <a:lnTo>
                  <a:pt x="1078" y="861"/>
                </a:lnTo>
                <a:lnTo>
                  <a:pt x="1079" y="872"/>
                </a:lnTo>
                <a:lnTo>
                  <a:pt x="1075" y="878"/>
                </a:lnTo>
                <a:lnTo>
                  <a:pt x="1061" y="892"/>
                </a:lnTo>
                <a:lnTo>
                  <a:pt x="1020" y="905"/>
                </a:lnTo>
                <a:lnTo>
                  <a:pt x="998" y="927"/>
                </a:lnTo>
                <a:lnTo>
                  <a:pt x="984" y="98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9" name="Freeform 288"/>
          <p:cNvSpPr>
            <a:spLocks/>
          </p:cNvSpPr>
          <p:nvPr/>
        </p:nvSpPr>
        <p:spPr bwMode="auto">
          <a:xfrm>
            <a:off x="5521325" y="3268663"/>
            <a:ext cx="428625" cy="392112"/>
          </a:xfrm>
          <a:custGeom>
            <a:avLst/>
            <a:gdLst>
              <a:gd name="T0" fmla="*/ 2147483647 w 1079"/>
              <a:gd name="T1" fmla="*/ 2147483647 h 988"/>
              <a:gd name="T2" fmla="*/ 2147483647 w 1079"/>
              <a:gd name="T3" fmla="*/ 2147483647 h 988"/>
              <a:gd name="T4" fmla="*/ 2147483647 w 1079"/>
              <a:gd name="T5" fmla="*/ 2147483647 h 988"/>
              <a:gd name="T6" fmla="*/ 2147483647 w 1079"/>
              <a:gd name="T7" fmla="*/ 2147483647 h 988"/>
              <a:gd name="T8" fmla="*/ 2147483647 w 1079"/>
              <a:gd name="T9" fmla="*/ 2147483647 h 988"/>
              <a:gd name="T10" fmla="*/ 2147483647 w 1079"/>
              <a:gd name="T11" fmla="*/ 2147483647 h 988"/>
              <a:gd name="T12" fmla="*/ 2147483647 w 1079"/>
              <a:gd name="T13" fmla="*/ 2147483647 h 988"/>
              <a:gd name="T14" fmla="*/ 2147483647 w 1079"/>
              <a:gd name="T15" fmla="*/ 2147483647 h 988"/>
              <a:gd name="T16" fmla="*/ 2147483647 w 1079"/>
              <a:gd name="T17" fmla="*/ 2147483647 h 988"/>
              <a:gd name="T18" fmla="*/ 2147483647 w 1079"/>
              <a:gd name="T19" fmla="*/ 2147483647 h 988"/>
              <a:gd name="T20" fmla="*/ 2147483647 w 1079"/>
              <a:gd name="T21" fmla="*/ 2147483647 h 988"/>
              <a:gd name="T22" fmla="*/ 2147483647 w 1079"/>
              <a:gd name="T23" fmla="*/ 2147483647 h 988"/>
              <a:gd name="T24" fmla="*/ 2147483647 w 1079"/>
              <a:gd name="T25" fmla="*/ 2147483647 h 988"/>
              <a:gd name="T26" fmla="*/ 2147483647 w 1079"/>
              <a:gd name="T27" fmla="*/ 2147483647 h 988"/>
              <a:gd name="T28" fmla="*/ 2147483647 w 1079"/>
              <a:gd name="T29" fmla="*/ 2147483647 h 988"/>
              <a:gd name="T30" fmla="*/ 2147483647 w 1079"/>
              <a:gd name="T31" fmla="*/ 2147483647 h 988"/>
              <a:gd name="T32" fmla="*/ 2147483647 w 1079"/>
              <a:gd name="T33" fmla="*/ 2147483647 h 988"/>
              <a:gd name="T34" fmla="*/ 2147483647 w 1079"/>
              <a:gd name="T35" fmla="*/ 2147483647 h 988"/>
              <a:gd name="T36" fmla="*/ 2147483647 w 1079"/>
              <a:gd name="T37" fmla="*/ 2147483647 h 988"/>
              <a:gd name="T38" fmla="*/ 2147483647 w 1079"/>
              <a:gd name="T39" fmla="*/ 2147483647 h 988"/>
              <a:gd name="T40" fmla="*/ 2147483647 w 1079"/>
              <a:gd name="T41" fmla="*/ 2147483647 h 988"/>
              <a:gd name="T42" fmla="*/ 2147483647 w 1079"/>
              <a:gd name="T43" fmla="*/ 2147483647 h 988"/>
              <a:gd name="T44" fmla="*/ 2147483647 w 1079"/>
              <a:gd name="T45" fmla="*/ 2147483647 h 988"/>
              <a:gd name="T46" fmla="*/ 2147483647 w 1079"/>
              <a:gd name="T47" fmla="*/ 2147483647 h 988"/>
              <a:gd name="T48" fmla="*/ 2147483647 w 1079"/>
              <a:gd name="T49" fmla="*/ 2147483647 h 988"/>
              <a:gd name="T50" fmla="*/ 2147483647 w 1079"/>
              <a:gd name="T51" fmla="*/ 2147483647 h 988"/>
              <a:gd name="T52" fmla="*/ 2147483647 w 1079"/>
              <a:gd name="T53" fmla="*/ 2147483647 h 988"/>
              <a:gd name="T54" fmla="*/ 2147483647 w 1079"/>
              <a:gd name="T55" fmla="*/ 2147483647 h 988"/>
              <a:gd name="T56" fmla="*/ 2147483647 w 1079"/>
              <a:gd name="T57" fmla="*/ 2147483647 h 988"/>
              <a:gd name="T58" fmla="*/ 2147483647 w 1079"/>
              <a:gd name="T59" fmla="*/ 2147483647 h 988"/>
              <a:gd name="T60" fmla="*/ 2147483647 w 1079"/>
              <a:gd name="T61" fmla="*/ 2147483647 h 988"/>
              <a:gd name="T62" fmla="*/ 2147483647 w 1079"/>
              <a:gd name="T63" fmla="*/ 0 h 988"/>
              <a:gd name="T64" fmla="*/ 2147483647 w 1079"/>
              <a:gd name="T65" fmla="*/ 2147483647 h 988"/>
              <a:gd name="T66" fmla="*/ 2147483647 w 1079"/>
              <a:gd name="T67" fmla="*/ 2147483647 h 988"/>
              <a:gd name="T68" fmla="*/ 2147483647 w 1079"/>
              <a:gd name="T69" fmla="*/ 2147483647 h 988"/>
              <a:gd name="T70" fmla="*/ 2147483647 w 1079"/>
              <a:gd name="T71" fmla="*/ 2147483647 h 988"/>
              <a:gd name="T72" fmla="*/ 2147483647 w 1079"/>
              <a:gd name="T73" fmla="*/ 2147483647 h 988"/>
              <a:gd name="T74" fmla="*/ 2147483647 w 1079"/>
              <a:gd name="T75" fmla="*/ 2147483647 h 988"/>
              <a:gd name="T76" fmla="*/ 2147483647 w 1079"/>
              <a:gd name="T77" fmla="*/ 2147483647 h 988"/>
              <a:gd name="T78" fmla="*/ 2147483647 w 1079"/>
              <a:gd name="T79" fmla="*/ 2147483647 h 988"/>
              <a:gd name="T80" fmla="*/ 2147483647 w 1079"/>
              <a:gd name="T81" fmla="*/ 2147483647 h 988"/>
              <a:gd name="T82" fmla="*/ 2147483647 w 1079"/>
              <a:gd name="T83" fmla="*/ 2147483647 h 988"/>
              <a:gd name="T84" fmla="*/ 2147483647 w 1079"/>
              <a:gd name="T85" fmla="*/ 2147483647 h 988"/>
              <a:gd name="T86" fmla="*/ 2147483647 w 1079"/>
              <a:gd name="T87" fmla="*/ 2147483647 h 988"/>
              <a:gd name="T88" fmla="*/ 2147483647 w 1079"/>
              <a:gd name="T89" fmla="*/ 2147483647 h 988"/>
              <a:gd name="T90" fmla="*/ 2147483647 w 1079"/>
              <a:gd name="T91" fmla="*/ 2147483647 h 988"/>
              <a:gd name="T92" fmla="*/ 2147483647 w 1079"/>
              <a:gd name="T93" fmla="*/ 2147483647 h 988"/>
              <a:gd name="T94" fmla="*/ 2147483647 w 1079"/>
              <a:gd name="T95" fmla="*/ 2147483647 h 988"/>
              <a:gd name="T96" fmla="*/ 2147483647 w 1079"/>
              <a:gd name="T97" fmla="*/ 2147483647 h 988"/>
              <a:gd name="T98" fmla="*/ 2147483647 w 1079"/>
              <a:gd name="T99" fmla="*/ 2147483647 h 988"/>
              <a:gd name="T100" fmla="*/ 2147483647 w 1079"/>
              <a:gd name="T101" fmla="*/ 2147483647 h 988"/>
              <a:gd name="T102" fmla="*/ 2147483647 w 1079"/>
              <a:gd name="T103" fmla="*/ 2147483647 h 988"/>
              <a:gd name="T104" fmla="*/ 2147483647 w 1079"/>
              <a:gd name="T105" fmla="*/ 2147483647 h 988"/>
              <a:gd name="T106" fmla="*/ 2147483647 w 1079"/>
              <a:gd name="T107" fmla="*/ 2147483647 h 988"/>
              <a:gd name="T108" fmla="*/ 2147483647 w 1079"/>
              <a:gd name="T109" fmla="*/ 2147483647 h 988"/>
              <a:gd name="T110" fmla="*/ 2147483647 w 1079"/>
              <a:gd name="T111" fmla="*/ 2147483647 h 988"/>
              <a:gd name="T112" fmla="*/ 2147483647 w 1079"/>
              <a:gd name="T113" fmla="*/ 2147483647 h 988"/>
              <a:gd name="T114" fmla="*/ 2147483647 w 1079"/>
              <a:gd name="T115" fmla="*/ 2147483647 h 988"/>
              <a:gd name="T116" fmla="*/ 2147483647 w 1079"/>
              <a:gd name="T117" fmla="*/ 2147483647 h 9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79"/>
              <a:gd name="T178" fmla="*/ 0 h 988"/>
              <a:gd name="T179" fmla="*/ 1079 w 1079"/>
              <a:gd name="T180" fmla="*/ 988 h 98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79" h="988">
                <a:moveTo>
                  <a:pt x="984" y="986"/>
                </a:moveTo>
                <a:lnTo>
                  <a:pt x="980" y="985"/>
                </a:lnTo>
                <a:lnTo>
                  <a:pt x="974" y="988"/>
                </a:lnTo>
                <a:lnTo>
                  <a:pt x="928" y="978"/>
                </a:lnTo>
                <a:lnTo>
                  <a:pt x="920" y="971"/>
                </a:lnTo>
                <a:lnTo>
                  <a:pt x="914" y="976"/>
                </a:lnTo>
                <a:lnTo>
                  <a:pt x="848" y="966"/>
                </a:lnTo>
                <a:lnTo>
                  <a:pt x="843" y="968"/>
                </a:lnTo>
                <a:lnTo>
                  <a:pt x="840" y="972"/>
                </a:lnTo>
                <a:lnTo>
                  <a:pt x="829" y="964"/>
                </a:lnTo>
                <a:lnTo>
                  <a:pt x="747" y="952"/>
                </a:lnTo>
                <a:lnTo>
                  <a:pt x="717" y="877"/>
                </a:lnTo>
                <a:lnTo>
                  <a:pt x="692" y="863"/>
                </a:lnTo>
                <a:lnTo>
                  <a:pt x="684" y="863"/>
                </a:lnTo>
                <a:lnTo>
                  <a:pt x="642" y="877"/>
                </a:lnTo>
                <a:lnTo>
                  <a:pt x="636" y="885"/>
                </a:lnTo>
                <a:lnTo>
                  <a:pt x="628" y="889"/>
                </a:lnTo>
                <a:lnTo>
                  <a:pt x="618" y="891"/>
                </a:lnTo>
                <a:lnTo>
                  <a:pt x="600" y="899"/>
                </a:lnTo>
                <a:lnTo>
                  <a:pt x="589" y="902"/>
                </a:lnTo>
                <a:lnTo>
                  <a:pt x="574" y="899"/>
                </a:lnTo>
                <a:lnTo>
                  <a:pt x="567" y="892"/>
                </a:lnTo>
                <a:lnTo>
                  <a:pt x="552" y="889"/>
                </a:lnTo>
                <a:lnTo>
                  <a:pt x="531" y="892"/>
                </a:lnTo>
                <a:lnTo>
                  <a:pt x="520" y="880"/>
                </a:lnTo>
                <a:lnTo>
                  <a:pt x="524" y="883"/>
                </a:lnTo>
                <a:lnTo>
                  <a:pt x="524" y="878"/>
                </a:lnTo>
                <a:lnTo>
                  <a:pt x="484" y="863"/>
                </a:lnTo>
                <a:lnTo>
                  <a:pt x="475" y="850"/>
                </a:lnTo>
                <a:lnTo>
                  <a:pt x="475" y="845"/>
                </a:lnTo>
                <a:lnTo>
                  <a:pt x="466" y="836"/>
                </a:lnTo>
                <a:lnTo>
                  <a:pt x="437" y="823"/>
                </a:lnTo>
                <a:lnTo>
                  <a:pt x="420" y="822"/>
                </a:lnTo>
                <a:lnTo>
                  <a:pt x="411" y="817"/>
                </a:lnTo>
                <a:lnTo>
                  <a:pt x="402" y="807"/>
                </a:lnTo>
                <a:lnTo>
                  <a:pt x="382" y="751"/>
                </a:lnTo>
                <a:lnTo>
                  <a:pt x="362" y="733"/>
                </a:lnTo>
                <a:lnTo>
                  <a:pt x="353" y="709"/>
                </a:lnTo>
                <a:lnTo>
                  <a:pt x="344" y="704"/>
                </a:lnTo>
                <a:lnTo>
                  <a:pt x="332" y="687"/>
                </a:lnTo>
                <a:lnTo>
                  <a:pt x="331" y="680"/>
                </a:lnTo>
                <a:lnTo>
                  <a:pt x="327" y="673"/>
                </a:lnTo>
                <a:lnTo>
                  <a:pt x="322" y="670"/>
                </a:lnTo>
                <a:lnTo>
                  <a:pt x="310" y="675"/>
                </a:lnTo>
                <a:lnTo>
                  <a:pt x="302" y="682"/>
                </a:lnTo>
                <a:lnTo>
                  <a:pt x="299" y="680"/>
                </a:lnTo>
                <a:lnTo>
                  <a:pt x="294" y="677"/>
                </a:lnTo>
                <a:lnTo>
                  <a:pt x="291" y="673"/>
                </a:lnTo>
                <a:lnTo>
                  <a:pt x="283" y="668"/>
                </a:lnTo>
                <a:lnTo>
                  <a:pt x="279" y="659"/>
                </a:lnTo>
                <a:lnTo>
                  <a:pt x="278" y="649"/>
                </a:lnTo>
                <a:lnTo>
                  <a:pt x="273" y="644"/>
                </a:lnTo>
                <a:lnTo>
                  <a:pt x="264" y="643"/>
                </a:lnTo>
                <a:lnTo>
                  <a:pt x="259" y="645"/>
                </a:lnTo>
                <a:lnTo>
                  <a:pt x="261" y="653"/>
                </a:lnTo>
                <a:lnTo>
                  <a:pt x="259" y="658"/>
                </a:lnTo>
                <a:lnTo>
                  <a:pt x="259" y="666"/>
                </a:lnTo>
                <a:lnTo>
                  <a:pt x="251" y="666"/>
                </a:lnTo>
                <a:lnTo>
                  <a:pt x="250" y="675"/>
                </a:lnTo>
                <a:lnTo>
                  <a:pt x="216" y="648"/>
                </a:lnTo>
                <a:lnTo>
                  <a:pt x="211" y="639"/>
                </a:lnTo>
                <a:lnTo>
                  <a:pt x="207" y="619"/>
                </a:lnTo>
                <a:lnTo>
                  <a:pt x="193" y="612"/>
                </a:lnTo>
                <a:lnTo>
                  <a:pt x="198" y="563"/>
                </a:lnTo>
                <a:lnTo>
                  <a:pt x="169" y="511"/>
                </a:lnTo>
                <a:lnTo>
                  <a:pt x="143" y="502"/>
                </a:lnTo>
                <a:lnTo>
                  <a:pt x="103" y="473"/>
                </a:lnTo>
                <a:lnTo>
                  <a:pt x="101" y="461"/>
                </a:lnTo>
                <a:lnTo>
                  <a:pt x="95" y="449"/>
                </a:lnTo>
                <a:lnTo>
                  <a:pt x="89" y="442"/>
                </a:lnTo>
                <a:lnTo>
                  <a:pt x="85" y="433"/>
                </a:lnTo>
                <a:lnTo>
                  <a:pt x="76" y="433"/>
                </a:lnTo>
                <a:lnTo>
                  <a:pt x="70" y="428"/>
                </a:lnTo>
                <a:lnTo>
                  <a:pt x="67" y="413"/>
                </a:lnTo>
                <a:lnTo>
                  <a:pt x="71" y="410"/>
                </a:lnTo>
                <a:lnTo>
                  <a:pt x="73" y="404"/>
                </a:lnTo>
                <a:lnTo>
                  <a:pt x="77" y="377"/>
                </a:lnTo>
                <a:lnTo>
                  <a:pt x="81" y="371"/>
                </a:lnTo>
                <a:lnTo>
                  <a:pt x="90" y="367"/>
                </a:lnTo>
                <a:lnTo>
                  <a:pt x="90" y="360"/>
                </a:lnTo>
                <a:lnTo>
                  <a:pt x="113" y="327"/>
                </a:lnTo>
                <a:lnTo>
                  <a:pt x="108" y="308"/>
                </a:lnTo>
                <a:lnTo>
                  <a:pt x="113" y="294"/>
                </a:lnTo>
                <a:lnTo>
                  <a:pt x="120" y="286"/>
                </a:lnTo>
                <a:lnTo>
                  <a:pt x="81" y="280"/>
                </a:lnTo>
                <a:lnTo>
                  <a:pt x="71" y="269"/>
                </a:lnTo>
                <a:lnTo>
                  <a:pt x="63" y="245"/>
                </a:lnTo>
                <a:lnTo>
                  <a:pt x="52" y="236"/>
                </a:lnTo>
                <a:lnTo>
                  <a:pt x="42" y="219"/>
                </a:lnTo>
                <a:lnTo>
                  <a:pt x="35" y="169"/>
                </a:lnTo>
                <a:lnTo>
                  <a:pt x="23" y="151"/>
                </a:lnTo>
                <a:lnTo>
                  <a:pt x="9" y="142"/>
                </a:lnTo>
                <a:lnTo>
                  <a:pt x="9" y="60"/>
                </a:lnTo>
                <a:lnTo>
                  <a:pt x="0" y="33"/>
                </a:lnTo>
                <a:lnTo>
                  <a:pt x="15" y="26"/>
                </a:lnTo>
                <a:lnTo>
                  <a:pt x="25" y="0"/>
                </a:lnTo>
                <a:lnTo>
                  <a:pt x="72" y="64"/>
                </a:lnTo>
                <a:lnTo>
                  <a:pt x="142" y="68"/>
                </a:lnTo>
                <a:lnTo>
                  <a:pt x="161" y="38"/>
                </a:lnTo>
                <a:lnTo>
                  <a:pt x="183" y="19"/>
                </a:lnTo>
                <a:lnTo>
                  <a:pt x="209" y="13"/>
                </a:lnTo>
                <a:lnTo>
                  <a:pt x="227" y="23"/>
                </a:lnTo>
                <a:lnTo>
                  <a:pt x="226" y="37"/>
                </a:lnTo>
                <a:lnTo>
                  <a:pt x="233" y="57"/>
                </a:lnTo>
                <a:lnTo>
                  <a:pt x="218" y="68"/>
                </a:lnTo>
                <a:lnTo>
                  <a:pt x="214" y="73"/>
                </a:lnTo>
                <a:lnTo>
                  <a:pt x="226" y="78"/>
                </a:lnTo>
                <a:lnTo>
                  <a:pt x="231" y="84"/>
                </a:lnTo>
                <a:lnTo>
                  <a:pt x="239" y="88"/>
                </a:lnTo>
                <a:lnTo>
                  <a:pt x="246" y="94"/>
                </a:lnTo>
                <a:lnTo>
                  <a:pt x="261" y="98"/>
                </a:lnTo>
                <a:lnTo>
                  <a:pt x="265" y="95"/>
                </a:lnTo>
                <a:lnTo>
                  <a:pt x="278" y="160"/>
                </a:lnTo>
                <a:lnTo>
                  <a:pt x="291" y="169"/>
                </a:lnTo>
                <a:lnTo>
                  <a:pt x="312" y="176"/>
                </a:lnTo>
                <a:lnTo>
                  <a:pt x="338" y="176"/>
                </a:lnTo>
                <a:lnTo>
                  <a:pt x="345" y="181"/>
                </a:lnTo>
                <a:lnTo>
                  <a:pt x="353" y="197"/>
                </a:lnTo>
                <a:lnTo>
                  <a:pt x="387" y="220"/>
                </a:lnTo>
                <a:lnTo>
                  <a:pt x="435" y="233"/>
                </a:lnTo>
                <a:lnTo>
                  <a:pt x="534" y="207"/>
                </a:lnTo>
                <a:lnTo>
                  <a:pt x="531" y="211"/>
                </a:lnTo>
                <a:lnTo>
                  <a:pt x="517" y="215"/>
                </a:lnTo>
                <a:lnTo>
                  <a:pt x="534" y="216"/>
                </a:lnTo>
                <a:lnTo>
                  <a:pt x="559" y="212"/>
                </a:lnTo>
                <a:lnTo>
                  <a:pt x="557" y="193"/>
                </a:lnTo>
                <a:lnTo>
                  <a:pt x="550" y="172"/>
                </a:lnTo>
                <a:lnTo>
                  <a:pt x="583" y="167"/>
                </a:lnTo>
                <a:lnTo>
                  <a:pt x="632" y="125"/>
                </a:lnTo>
                <a:lnTo>
                  <a:pt x="660" y="121"/>
                </a:lnTo>
                <a:lnTo>
                  <a:pt x="672" y="125"/>
                </a:lnTo>
                <a:lnTo>
                  <a:pt x="683" y="125"/>
                </a:lnTo>
                <a:lnTo>
                  <a:pt x="689" y="118"/>
                </a:lnTo>
                <a:lnTo>
                  <a:pt x="691" y="111"/>
                </a:lnTo>
                <a:lnTo>
                  <a:pt x="727" y="109"/>
                </a:lnTo>
                <a:lnTo>
                  <a:pt x="752" y="134"/>
                </a:lnTo>
                <a:lnTo>
                  <a:pt x="816" y="158"/>
                </a:lnTo>
                <a:lnTo>
                  <a:pt x="828" y="154"/>
                </a:lnTo>
                <a:lnTo>
                  <a:pt x="842" y="158"/>
                </a:lnTo>
                <a:lnTo>
                  <a:pt x="852" y="163"/>
                </a:lnTo>
                <a:lnTo>
                  <a:pt x="862" y="176"/>
                </a:lnTo>
                <a:lnTo>
                  <a:pt x="866" y="189"/>
                </a:lnTo>
                <a:lnTo>
                  <a:pt x="931" y="231"/>
                </a:lnTo>
                <a:lnTo>
                  <a:pt x="957" y="231"/>
                </a:lnTo>
                <a:lnTo>
                  <a:pt x="962" y="236"/>
                </a:lnTo>
                <a:lnTo>
                  <a:pt x="962" y="275"/>
                </a:lnTo>
                <a:lnTo>
                  <a:pt x="965" y="285"/>
                </a:lnTo>
                <a:lnTo>
                  <a:pt x="956" y="353"/>
                </a:lnTo>
                <a:lnTo>
                  <a:pt x="942" y="375"/>
                </a:lnTo>
                <a:lnTo>
                  <a:pt x="942" y="390"/>
                </a:lnTo>
                <a:lnTo>
                  <a:pt x="920" y="399"/>
                </a:lnTo>
                <a:lnTo>
                  <a:pt x="920" y="430"/>
                </a:lnTo>
                <a:lnTo>
                  <a:pt x="934" y="435"/>
                </a:lnTo>
                <a:lnTo>
                  <a:pt x="936" y="446"/>
                </a:lnTo>
                <a:lnTo>
                  <a:pt x="924" y="483"/>
                </a:lnTo>
                <a:lnTo>
                  <a:pt x="933" y="512"/>
                </a:lnTo>
                <a:lnTo>
                  <a:pt x="934" y="562"/>
                </a:lnTo>
                <a:lnTo>
                  <a:pt x="945" y="572"/>
                </a:lnTo>
                <a:lnTo>
                  <a:pt x="970" y="577"/>
                </a:lnTo>
                <a:lnTo>
                  <a:pt x="980" y="586"/>
                </a:lnTo>
                <a:lnTo>
                  <a:pt x="987" y="604"/>
                </a:lnTo>
                <a:lnTo>
                  <a:pt x="987" y="618"/>
                </a:lnTo>
                <a:lnTo>
                  <a:pt x="941" y="695"/>
                </a:lnTo>
                <a:lnTo>
                  <a:pt x="962" y="718"/>
                </a:lnTo>
                <a:lnTo>
                  <a:pt x="984" y="761"/>
                </a:lnTo>
                <a:lnTo>
                  <a:pt x="1014" y="781"/>
                </a:lnTo>
                <a:lnTo>
                  <a:pt x="1041" y="789"/>
                </a:lnTo>
                <a:lnTo>
                  <a:pt x="1047" y="797"/>
                </a:lnTo>
                <a:lnTo>
                  <a:pt x="1053" y="852"/>
                </a:lnTo>
                <a:lnTo>
                  <a:pt x="1072" y="856"/>
                </a:lnTo>
                <a:lnTo>
                  <a:pt x="1078" y="861"/>
                </a:lnTo>
                <a:lnTo>
                  <a:pt x="1079" y="872"/>
                </a:lnTo>
                <a:lnTo>
                  <a:pt x="1075" y="878"/>
                </a:lnTo>
                <a:lnTo>
                  <a:pt x="1061" y="892"/>
                </a:lnTo>
                <a:lnTo>
                  <a:pt x="1020" y="905"/>
                </a:lnTo>
                <a:lnTo>
                  <a:pt x="998" y="927"/>
                </a:lnTo>
                <a:lnTo>
                  <a:pt x="984" y="98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61" name="Freeform 289"/>
          <p:cNvSpPr>
            <a:spLocks/>
          </p:cNvSpPr>
          <p:nvPr/>
        </p:nvSpPr>
        <p:spPr bwMode="auto">
          <a:xfrm>
            <a:off x="5072063" y="3500438"/>
            <a:ext cx="250825" cy="247650"/>
          </a:xfrm>
          <a:custGeom>
            <a:avLst/>
            <a:gdLst/>
            <a:ahLst/>
            <a:cxnLst>
              <a:cxn ang="0">
                <a:pos x="26" y="169"/>
              </a:cxn>
              <a:cxn ang="0">
                <a:pos x="11" y="137"/>
              </a:cxn>
              <a:cxn ang="0">
                <a:pos x="0" y="101"/>
              </a:cxn>
              <a:cxn ang="0">
                <a:pos x="5" y="92"/>
              </a:cxn>
              <a:cxn ang="0">
                <a:pos x="15" y="86"/>
              </a:cxn>
              <a:cxn ang="0">
                <a:pos x="8" y="23"/>
              </a:cxn>
              <a:cxn ang="0">
                <a:pos x="16" y="10"/>
              </a:cxn>
              <a:cxn ang="0">
                <a:pos x="26" y="0"/>
              </a:cxn>
              <a:cxn ang="0">
                <a:pos x="36" y="7"/>
              </a:cxn>
              <a:cxn ang="0">
                <a:pos x="127" y="11"/>
              </a:cxn>
              <a:cxn ang="0">
                <a:pos x="182" y="32"/>
              </a:cxn>
              <a:cxn ang="0">
                <a:pos x="221" y="40"/>
              </a:cxn>
              <a:cxn ang="0">
                <a:pos x="321" y="14"/>
              </a:cxn>
              <a:cxn ang="0">
                <a:pos x="346" y="11"/>
              </a:cxn>
              <a:cxn ang="0">
                <a:pos x="331" y="20"/>
              </a:cxn>
              <a:cxn ang="0">
                <a:pos x="354" y="16"/>
              </a:cxn>
              <a:cxn ang="0">
                <a:pos x="364" y="7"/>
              </a:cxn>
              <a:cxn ang="0">
                <a:pos x="402" y="11"/>
              </a:cxn>
              <a:cxn ang="0">
                <a:pos x="414" y="9"/>
              </a:cxn>
              <a:cxn ang="0">
                <a:pos x="420" y="16"/>
              </a:cxn>
              <a:cxn ang="0">
                <a:pos x="429" y="25"/>
              </a:cxn>
              <a:cxn ang="0">
                <a:pos x="448" y="40"/>
              </a:cxn>
              <a:cxn ang="0">
                <a:pos x="472" y="37"/>
              </a:cxn>
              <a:cxn ang="0">
                <a:pos x="482" y="42"/>
              </a:cxn>
              <a:cxn ang="0">
                <a:pos x="536" y="21"/>
              </a:cxn>
              <a:cxn ang="0">
                <a:pos x="555" y="226"/>
              </a:cxn>
              <a:cxn ang="0">
                <a:pos x="553" y="240"/>
              </a:cxn>
              <a:cxn ang="0">
                <a:pos x="542" y="249"/>
              </a:cxn>
              <a:cxn ang="0">
                <a:pos x="489" y="194"/>
              </a:cxn>
              <a:cxn ang="0">
                <a:pos x="459" y="138"/>
              </a:cxn>
              <a:cxn ang="0">
                <a:pos x="452" y="112"/>
              </a:cxn>
              <a:cxn ang="0">
                <a:pos x="449" y="106"/>
              </a:cxn>
              <a:cxn ang="0">
                <a:pos x="447" y="115"/>
              </a:cxn>
              <a:cxn ang="0">
                <a:pos x="440" y="133"/>
              </a:cxn>
              <a:cxn ang="0">
                <a:pos x="450" y="147"/>
              </a:cxn>
              <a:cxn ang="0">
                <a:pos x="454" y="171"/>
              </a:cxn>
              <a:cxn ang="0">
                <a:pos x="497" y="236"/>
              </a:cxn>
              <a:cxn ang="0">
                <a:pos x="505" y="263"/>
              </a:cxn>
              <a:cxn ang="0">
                <a:pos x="622" y="482"/>
              </a:cxn>
              <a:cxn ang="0">
                <a:pos x="629" y="489"/>
              </a:cxn>
              <a:cxn ang="0">
                <a:pos x="616" y="489"/>
              </a:cxn>
              <a:cxn ang="0">
                <a:pos x="612" y="491"/>
              </a:cxn>
              <a:cxn ang="0">
                <a:pos x="617" y="527"/>
              </a:cxn>
              <a:cxn ang="0">
                <a:pos x="598" y="560"/>
              </a:cxn>
              <a:cxn ang="0">
                <a:pos x="571" y="587"/>
              </a:cxn>
              <a:cxn ang="0">
                <a:pos x="533" y="620"/>
              </a:cxn>
              <a:cxn ang="0">
                <a:pos x="486" y="608"/>
              </a:cxn>
              <a:cxn ang="0">
                <a:pos x="392" y="595"/>
              </a:cxn>
              <a:cxn ang="0">
                <a:pos x="387" y="594"/>
              </a:cxn>
              <a:cxn ang="0">
                <a:pos x="377" y="607"/>
              </a:cxn>
              <a:cxn ang="0">
                <a:pos x="26" y="568"/>
              </a:cxn>
            </a:cxnLst>
            <a:rect l="0" t="0" r="r" b="b"/>
            <a:pathLst>
              <a:path w="629" h="621">
                <a:moveTo>
                  <a:pt x="26" y="568"/>
                </a:moveTo>
                <a:lnTo>
                  <a:pt x="26" y="169"/>
                </a:lnTo>
                <a:lnTo>
                  <a:pt x="8" y="150"/>
                </a:lnTo>
                <a:lnTo>
                  <a:pt x="11" y="137"/>
                </a:lnTo>
                <a:lnTo>
                  <a:pt x="2" y="123"/>
                </a:lnTo>
                <a:lnTo>
                  <a:pt x="0" y="101"/>
                </a:lnTo>
                <a:lnTo>
                  <a:pt x="1" y="98"/>
                </a:lnTo>
                <a:lnTo>
                  <a:pt x="5" y="92"/>
                </a:lnTo>
                <a:lnTo>
                  <a:pt x="14" y="87"/>
                </a:lnTo>
                <a:lnTo>
                  <a:pt x="15" y="86"/>
                </a:lnTo>
                <a:lnTo>
                  <a:pt x="11" y="32"/>
                </a:lnTo>
                <a:lnTo>
                  <a:pt x="8" y="23"/>
                </a:lnTo>
                <a:lnTo>
                  <a:pt x="8" y="20"/>
                </a:lnTo>
                <a:lnTo>
                  <a:pt x="16" y="10"/>
                </a:lnTo>
                <a:lnTo>
                  <a:pt x="20" y="1"/>
                </a:lnTo>
                <a:lnTo>
                  <a:pt x="26" y="0"/>
                </a:lnTo>
                <a:lnTo>
                  <a:pt x="30" y="5"/>
                </a:lnTo>
                <a:lnTo>
                  <a:pt x="36" y="7"/>
                </a:lnTo>
                <a:lnTo>
                  <a:pt x="69" y="4"/>
                </a:lnTo>
                <a:lnTo>
                  <a:pt x="127" y="11"/>
                </a:lnTo>
                <a:lnTo>
                  <a:pt x="158" y="28"/>
                </a:lnTo>
                <a:lnTo>
                  <a:pt x="182" y="32"/>
                </a:lnTo>
                <a:lnTo>
                  <a:pt x="191" y="38"/>
                </a:lnTo>
                <a:lnTo>
                  <a:pt x="221" y="40"/>
                </a:lnTo>
                <a:lnTo>
                  <a:pt x="246" y="53"/>
                </a:lnTo>
                <a:lnTo>
                  <a:pt x="321" y="14"/>
                </a:lnTo>
                <a:lnTo>
                  <a:pt x="346" y="9"/>
                </a:lnTo>
                <a:lnTo>
                  <a:pt x="346" y="11"/>
                </a:lnTo>
                <a:lnTo>
                  <a:pt x="334" y="16"/>
                </a:lnTo>
                <a:lnTo>
                  <a:pt x="331" y="20"/>
                </a:lnTo>
                <a:lnTo>
                  <a:pt x="334" y="21"/>
                </a:lnTo>
                <a:lnTo>
                  <a:pt x="354" y="16"/>
                </a:lnTo>
                <a:lnTo>
                  <a:pt x="359" y="14"/>
                </a:lnTo>
                <a:lnTo>
                  <a:pt x="364" y="7"/>
                </a:lnTo>
                <a:lnTo>
                  <a:pt x="372" y="10"/>
                </a:lnTo>
                <a:lnTo>
                  <a:pt x="402" y="11"/>
                </a:lnTo>
                <a:lnTo>
                  <a:pt x="412" y="6"/>
                </a:lnTo>
                <a:lnTo>
                  <a:pt x="414" y="9"/>
                </a:lnTo>
                <a:lnTo>
                  <a:pt x="416" y="14"/>
                </a:lnTo>
                <a:lnTo>
                  <a:pt x="420" y="16"/>
                </a:lnTo>
                <a:lnTo>
                  <a:pt x="424" y="21"/>
                </a:lnTo>
                <a:lnTo>
                  <a:pt x="429" y="25"/>
                </a:lnTo>
                <a:lnTo>
                  <a:pt x="438" y="29"/>
                </a:lnTo>
                <a:lnTo>
                  <a:pt x="448" y="40"/>
                </a:lnTo>
                <a:lnTo>
                  <a:pt x="468" y="40"/>
                </a:lnTo>
                <a:lnTo>
                  <a:pt x="472" y="37"/>
                </a:lnTo>
                <a:lnTo>
                  <a:pt x="477" y="35"/>
                </a:lnTo>
                <a:lnTo>
                  <a:pt x="482" y="42"/>
                </a:lnTo>
                <a:lnTo>
                  <a:pt x="505" y="38"/>
                </a:lnTo>
                <a:lnTo>
                  <a:pt x="536" y="21"/>
                </a:lnTo>
                <a:lnTo>
                  <a:pt x="577" y="148"/>
                </a:lnTo>
                <a:lnTo>
                  <a:pt x="555" y="226"/>
                </a:lnTo>
                <a:lnTo>
                  <a:pt x="555" y="233"/>
                </a:lnTo>
                <a:lnTo>
                  <a:pt x="553" y="240"/>
                </a:lnTo>
                <a:lnTo>
                  <a:pt x="549" y="244"/>
                </a:lnTo>
                <a:lnTo>
                  <a:pt x="542" y="249"/>
                </a:lnTo>
                <a:lnTo>
                  <a:pt x="533" y="247"/>
                </a:lnTo>
                <a:lnTo>
                  <a:pt x="489" y="194"/>
                </a:lnTo>
                <a:lnTo>
                  <a:pt x="487" y="180"/>
                </a:lnTo>
                <a:lnTo>
                  <a:pt x="459" y="138"/>
                </a:lnTo>
                <a:lnTo>
                  <a:pt x="456" y="118"/>
                </a:lnTo>
                <a:lnTo>
                  <a:pt x="452" y="112"/>
                </a:lnTo>
                <a:lnTo>
                  <a:pt x="450" y="108"/>
                </a:lnTo>
                <a:lnTo>
                  <a:pt x="449" y="106"/>
                </a:lnTo>
                <a:lnTo>
                  <a:pt x="444" y="110"/>
                </a:lnTo>
                <a:lnTo>
                  <a:pt x="447" y="115"/>
                </a:lnTo>
                <a:lnTo>
                  <a:pt x="442" y="122"/>
                </a:lnTo>
                <a:lnTo>
                  <a:pt x="440" y="133"/>
                </a:lnTo>
                <a:lnTo>
                  <a:pt x="442" y="138"/>
                </a:lnTo>
                <a:lnTo>
                  <a:pt x="450" y="147"/>
                </a:lnTo>
                <a:lnTo>
                  <a:pt x="454" y="159"/>
                </a:lnTo>
                <a:lnTo>
                  <a:pt x="454" y="171"/>
                </a:lnTo>
                <a:lnTo>
                  <a:pt x="472" y="208"/>
                </a:lnTo>
                <a:lnTo>
                  <a:pt x="497" y="236"/>
                </a:lnTo>
                <a:lnTo>
                  <a:pt x="502" y="239"/>
                </a:lnTo>
                <a:lnTo>
                  <a:pt x="505" y="263"/>
                </a:lnTo>
                <a:lnTo>
                  <a:pt x="595" y="457"/>
                </a:lnTo>
                <a:lnTo>
                  <a:pt x="622" y="482"/>
                </a:lnTo>
                <a:lnTo>
                  <a:pt x="626" y="484"/>
                </a:lnTo>
                <a:lnTo>
                  <a:pt x="629" y="489"/>
                </a:lnTo>
                <a:lnTo>
                  <a:pt x="629" y="491"/>
                </a:lnTo>
                <a:lnTo>
                  <a:pt x="616" y="489"/>
                </a:lnTo>
                <a:lnTo>
                  <a:pt x="613" y="490"/>
                </a:lnTo>
                <a:lnTo>
                  <a:pt x="612" y="491"/>
                </a:lnTo>
                <a:lnTo>
                  <a:pt x="616" y="501"/>
                </a:lnTo>
                <a:lnTo>
                  <a:pt x="617" y="527"/>
                </a:lnTo>
                <a:lnTo>
                  <a:pt x="621" y="541"/>
                </a:lnTo>
                <a:lnTo>
                  <a:pt x="598" y="560"/>
                </a:lnTo>
                <a:lnTo>
                  <a:pt x="584" y="555"/>
                </a:lnTo>
                <a:lnTo>
                  <a:pt x="571" y="587"/>
                </a:lnTo>
                <a:lnTo>
                  <a:pt x="541" y="594"/>
                </a:lnTo>
                <a:lnTo>
                  <a:pt x="533" y="620"/>
                </a:lnTo>
                <a:lnTo>
                  <a:pt x="506" y="621"/>
                </a:lnTo>
                <a:lnTo>
                  <a:pt x="486" y="608"/>
                </a:lnTo>
                <a:lnTo>
                  <a:pt x="387" y="607"/>
                </a:lnTo>
                <a:lnTo>
                  <a:pt x="392" y="595"/>
                </a:lnTo>
                <a:lnTo>
                  <a:pt x="389" y="597"/>
                </a:lnTo>
                <a:lnTo>
                  <a:pt x="387" y="594"/>
                </a:lnTo>
                <a:lnTo>
                  <a:pt x="384" y="594"/>
                </a:lnTo>
                <a:lnTo>
                  <a:pt x="377" y="607"/>
                </a:lnTo>
                <a:lnTo>
                  <a:pt x="26" y="607"/>
                </a:lnTo>
                <a:lnTo>
                  <a:pt x="26" y="568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reeform 290"/>
          <p:cNvSpPr>
            <a:spLocks/>
          </p:cNvSpPr>
          <p:nvPr/>
        </p:nvSpPr>
        <p:spPr bwMode="auto">
          <a:xfrm>
            <a:off x="5081588" y="3494088"/>
            <a:ext cx="250825" cy="247650"/>
          </a:xfrm>
          <a:custGeom>
            <a:avLst/>
            <a:gdLst>
              <a:gd name="T0" fmla="*/ 2147483647 w 629"/>
              <a:gd name="T1" fmla="*/ 2147483647 h 621"/>
              <a:gd name="T2" fmla="*/ 2147483647 w 629"/>
              <a:gd name="T3" fmla="*/ 2147483647 h 621"/>
              <a:gd name="T4" fmla="*/ 0 w 629"/>
              <a:gd name="T5" fmla="*/ 2147483647 h 621"/>
              <a:gd name="T6" fmla="*/ 2147483647 w 629"/>
              <a:gd name="T7" fmla="*/ 2147483647 h 621"/>
              <a:gd name="T8" fmla="*/ 2147483647 w 629"/>
              <a:gd name="T9" fmla="*/ 2147483647 h 621"/>
              <a:gd name="T10" fmla="*/ 2147483647 w 629"/>
              <a:gd name="T11" fmla="*/ 2147483647 h 621"/>
              <a:gd name="T12" fmla="*/ 2147483647 w 629"/>
              <a:gd name="T13" fmla="*/ 2147483647 h 621"/>
              <a:gd name="T14" fmla="*/ 2147483647 w 629"/>
              <a:gd name="T15" fmla="*/ 0 h 621"/>
              <a:gd name="T16" fmla="*/ 2147483647 w 629"/>
              <a:gd name="T17" fmla="*/ 2147483647 h 621"/>
              <a:gd name="T18" fmla="*/ 2147483647 w 629"/>
              <a:gd name="T19" fmla="*/ 2147483647 h 621"/>
              <a:gd name="T20" fmla="*/ 2147483647 w 629"/>
              <a:gd name="T21" fmla="*/ 2147483647 h 621"/>
              <a:gd name="T22" fmla="*/ 2147483647 w 629"/>
              <a:gd name="T23" fmla="*/ 2147483647 h 621"/>
              <a:gd name="T24" fmla="*/ 2147483647 w 629"/>
              <a:gd name="T25" fmla="*/ 2147483647 h 621"/>
              <a:gd name="T26" fmla="*/ 2147483647 w 629"/>
              <a:gd name="T27" fmla="*/ 2147483647 h 621"/>
              <a:gd name="T28" fmla="*/ 2147483647 w 629"/>
              <a:gd name="T29" fmla="*/ 2147483647 h 621"/>
              <a:gd name="T30" fmla="*/ 2147483647 w 629"/>
              <a:gd name="T31" fmla="*/ 2147483647 h 621"/>
              <a:gd name="T32" fmla="*/ 2147483647 w 629"/>
              <a:gd name="T33" fmla="*/ 2147483647 h 621"/>
              <a:gd name="T34" fmla="*/ 2147483647 w 629"/>
              <a:gd name="T35" fmla="*/ 2147483647 h 621"/>
              <a:gd name="T36" fmla="*/ 2147483647 w 629"/>
              <a:gd name="T37" fmla="*/ 2147483647 h 621"/>
              <a:gd name="T38" fmla="*/ 2147483647 w 629"/>
              <a:gd name="T39" fmla="*/ 2147483647 h 621"/>
              <a:gd name="T40" fmla="*/ 2147483647 w 629"/>
              <a:gd name="T41" fmla="*/ 2147483647 h 621"/>
              <a:gd name="T42" fmla="*/ 2147483647 w 629"/>
              <a:gd name="T43" fmla="*/ 2147483647 h 621"/>
              <a:gd name="T44" fmla="*/ 2147483647 w 629"/>
              <a:gd name="T45" fmla="*/ 2147483647 h 621"/>
              <a:gd name="T46" fmla="*/ 2147483647 w 629"/>
              <a:gd name="T47" fmla="*/ 2147483647 h 621"/>
              <a:gd name="T48" fmla="*/ 2147483647 w 629"/>
              <a:gd name="T49" fmla="*/ 2147483647 h 621"/>
              <a:gd name="T50" fmla="*/ 2147483647 w 629"/>
              <a:gd name="T51" fmla="*/ 2147483647 h 621"/>
              <a:gd name="T52" fmla="*/ 2147483647 w 629"/>
              <a:gd name="T53" fmla="*/ 2147483647 h 621"/>
              <a:gd name="T54" fmla="*/ 2147483647 w 629"/>
              <a:gd name="T55" fmla="*/ 2147483647 h 621"/>
              <a:gd name="T56" fmla="*/ 2147483647 w 629"/>
              <a:gd name="T57" fmla="*/ 2147483647 h 621"/>
              <a:gd name="T58" fmla="*/ 2147483647 w 629"/>
              <a:gd name="T59" fmla="*/ 2147483647 h 621"/>
              <a:gd name="T60" fmla="*/ 2147483647 w 629"/>
              <a:gd name="T61" fmla="*/ 2147483647 h 621"/>
              <a:gd name="T62" fmla="*/ 2147483647 w 629"/>
              <a:gd name="T63" fmla="*/ 2147483647 h 621"/>
              <a:gd name="T64" fmla="*/ 2147483647 w 629"/>
              <a:gd name="T65" fmla="*/ 2147483647 h 621"/>
              <a:gd name="T66" fmla="*/ 2147483647 w 629"/>
              <a:gd name="T67" fmla="*/ 2147483647 h 621"/>
              <a:gd name="T68" fmla="*/ 2147483647 w 629"/>
              <a:gd name="T69" fmla="*/ 2147483647 h 621"/>
              <a:gd name="T70" fmla="*/ 2147483647 w 629"/>
              <a:gd name="T71" fmla="*/ 2147483647 h 621"/>
              <a:gd name="T72" fmla="*/ 2147483647 w 629"/>
              <a:gd name="T73" fmla="*/ 2147483647 h 621"/>
              <a:gd name="T74" fmla="*/ 2147483647 w 629"/>
              <a:gd name="T75" fmla="*/ 2147483647 h 621"/>
              <a:gd name="T76" fmla="*/ 2147483647 w 629"/>
              <a:gd name="T77" fmla="*/ 2147483647 h 621"/>
              <a:gd name="T78" fmla="*/ 2147483647 w 629"/>
              <a:gd name="T79" fmla="*/ 2147483647 h 621"/>
              <a:gd name="T80" fmla="*/ 2147483647 w 629"/>
              <a:gd name="T81" fmla="*/ 2147483647 h 621"/>
              <a:gd name="T82" fmla="*/ 2147483647 w 629"/>
              <a:gd name="T83" fmla="*/ 2147483647 h 621"/>
              <a:gd name="T84" fmla="*/ 2147483647 w 629"/>
              <a:gd name="T85" fmla="*/ 2147483647 h 621"/>
              <a:gd name="T86" fmla="*/ 2147483647 w 629"/>
              <a:gd name="T87" fmla="*/ 2147483647 h 621"/>
              <a:gd name="T88" fmla="*/ 2147483647 w 629"/>
              <a:gd name="T89" fmla="*/ 2147483647 h 621"/>
              <a:gd name="T90" fmla="*/ 2147483647 w 629"/>
              <a:gd name="T91" fmla="*/ 2147483647 h 621"/>
              <a:gd name="T92" fmla="*/ 2147483647 w 629"/>
              <a:gd name="T93" fmla="*/ 2147483647 h 621"/>
              <a:gd name="T94" fmla="*/ 2147483647 w 629"/>
              <a:gd name="T95" fmla="*/ 2147483647 h 621"/>
              <a:gd name="T96" fmla="*/ 2147483647 w 629"/>
              <a:gd name="T97" fmla="*/ 2147483647 h 621"/>
              <a:gd name="T98" fmla="*/ 2147483647 w 629"/>
              <a:gd name="T99" fmla="*/ 2147483647 h 621"/>
              <a:gd name="T100" fmla="*/ 2147483647 w 629"/>
              <a:gd name="T101" fmla="*/ 2147483647 h 62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29"/>
              <a:gd name="T154" fmla="*/ 0 h 621"/>
              <a:gd name="T155" fmla="*/ 629 w 629"/>
              <a:gd name="T156" fmla="*/ 621 h 62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29" h="621">
                <a:moveTo>
                  <a:pt x="26" y="568"/>
                </a:moveTo>
                <a:lnTo>
                  <a:pt x="26" y="169"/>
                </a:lnTo>
                <a:lnTo>
                  <a:pt x="8" y="150"/>
                </a:lnTo>
                <a:lnTo>
                  <a:pt x="11" y="137"/>
                </a:lnTo>
                <a:lnTo>
                  <a:pt x="2" y="123"/>
                </a:lnTo>
                <a:lnTo>
                  <a:pt x="0" y="101"/>
                </a:lnTo>
                <a:lnTo>
                  <a:pt x="1" y="98"/>
                </a:lnTo>
                <a:lnTo>
                  <a:pt x="5" y="92"/>
                </a:lnTo>
                <a:lnTo>
                  <a:pt x="14" y="87"/>
                </a:lnTo>
                <a:lnTo>
                  <a:pt x="15" y="86"/>
                </a:lnTo>
                <a:lnTo>
                  <a:pt x="11" y="32"/>
                </a:lnTo>
                <a:lnTo>
                  <a:pt x="8" y="23"/>
                </a:lnTo>
                <a:lnTo>
                  <a:pt x="8" y="20"/>
                </a:lnTo>
                <a:lnTo>
                  <a:pt x="16" y="10"/>
                </a:lnTo>
                <a:lnTo>
                  <a:pt x="20" y="1"/>
                </a:lnTo>
                <a:lnTo>
                  <a:pt x="26" y="0"/>
                </a:lnTo>
                <a:lnTo>
                  <a:pt x="30" y="5"/>
                </a:lnTo>
                <a:lnTo>
                  <a:pt x="36" y="7"/>
                </a:lnTo>
                <a:lnTo>
                  <a:pt x="69" y="4"/>
                </a:lnTo>
                <a:lnTo>
                  <a:pt x="127" y="11"/>
                </a:lnTo>
                <a:lnTo>
                  <a:pt x="158" y="28"/>
                </a:lnTo>
                <a:lnTo>
                  <a:pt x="182" y="32"/>
                </a:lnTo>
                <a:lnTo>
                  <a:pt x="191" y="38"/>
                </a:lnTo>
                <a:lnTo>
                  <a:pt x="221" y="40"/>
                </a:lnTo>
                <a:lnTo>
                  <a:pt x="246" y="53"/>
                </a:lnTo>
                <a:lnTo>
                  <a:pt x="321" y="14"/>
                </a:lnTo>
                <a:lnTo>
                  <a:pt x="346" y="9"/>
                </a:lnTo>
                <a:lnTo>
                  <a:pt x="346" y="11"/>
                </a:lnTo>
                <a:lnTo>
                  <a:pt x="334" y="16"/>
                </a:lnTo>
                <a:lnTo>
                  <a:pt x="331" y="20"/>
                </a:lnTo>
                <a:lnTo>
                  <a:pt x="334" y="21"/>
                </a:lnTo>
                <a:lnTo>
                  <a:pt x="354" y="16"/>
                </a:lnTo>
                <a:lnTo>
                  <a:pt x="359" y="14"/>
                </a:lnTo>
                <a:lnTo>
                  <a:pt x="364" y="7"/>
                </a:lnTo>
                <a:lnTo>
                  <a:pt x="372" y="10"/>
                </a:lnTo>
                <a:lnTo>
                  <a:pt x="402" y="11"/>
                </a:lnTo>
                <a:lnTo>
                  <a:pt x="412" y="6"/>
                </a:lnTo>
                <a:lnTo>
                  <a:pt x="414" y="9"/>
                </a:lnTo>
                <a:lnTo>
                  <a:pt x="416" y="14"/>
                </a:lnTo>
                <a:lnTo>
                  <a:pt x="420" y="16"/>
                </a:lnTo>
                <a:lnTo>
                  <a:pt x="424" y="21"/>
                </a:lnTo>
                <a:lnTo>
                  <a:pt x="429" y="25"/>
                </a:lnTo>
                <a:lnTo>
                  <a:pt x="438" y="29"/>
                </a:lnTo>
                <a:lnTo>
                  <a:pt x="448" y="40"/>
                </a:lnTo>
                <a:lnTo>
                  <a:pt x="468" y="40"/>
                </a:lnTo>
                <a:lnTo>
                  <a:pt x="472" y="37"/>
                </a:lnTo>
                <a:lnTo>
                  <a:pt x="477" y="35"/>
                </a:lnTo>
                <a:lnTo>
                  <a:pt x="482" y="42"/>
                </a:lnTo>
                <a:lnTo>
                  <a:pt x="505" y="38"/>
                </a:lnTo>
                <a:lnTo>
                  <a:pt x="536" y="21"/>
                </a:lnTo>
                <a:lnTo>
                  <a:pt x="577" y="148"/>
                </a:lnTo>
                <a:lnTo>
                  <a:pt x="555" y="226"/>
                </a:lnTo>
                <a:lnTo>
                  <a:pt x="555" y="233"/>
                </a:lnTo>
                <a:lnTo>
                  <a:pt x="553" y="240"/>
                </a:lnTo>
                <a:lnTo>
                  <a:pt x="549" y="244"/>
                </a:lnTo>
                <a:lnTo>
                  <a:pt x="542" y="249"/>
                </a:lnTo>
                <a:lnTo>
                  <a:pt x="533" y="247"/>
                </a:lnTo>
                <a:lnTo>
                  <a:pt x="489" y="194"/>
                </a:lnTo>
                <a:lnTo>
                  <a:pt x="487" y="180"/>
                </a:lnTo>
                <a:lnTo>
                  <a:pt x="459" y="138"/>
                </a:lnTo>
                <a:lnTo>
                  <a:pt x="456" y="118"/>
                </a:lnTo>
                <a:lnTo>
                  <a:pt x="452" y="112"/>
                </a:lnTo>
                <a:lnTo>
                  <a:pt x="450" y="108"/>
                </a:lnTo>
                <a:lnTo>
                  <a:pt x="449" y="106"/>
                </a:lnTo>
                <a:lnTo>
                  <a:pt x="444" y="110"/>
                </a:lnTo>
                <a:lnTo>
                  <a:pt x="447" y="115"/>
                </a:lnTo>
                <a:lnTo>
                  <a:pt x="442" y="122"/>
                </a:lnTo>
                <a:lnTo>
                  <a:pt x="440" y="133"/>
                </a:lnTo>
                <a:lnTo>
                  <a:pt x="442" y="138"/>
                </a:lnTo>
                <a:lnTo>
                  <a:pt x="450" y="147"/>
                </a:lnTo>
                <a:lnTo>
                  <a:pt x="454" y="159"/>
                </a:lnTo>
                <a:lnTo>
                  <a:pt x="454" y="171"/>
                </a:lnTo>
                <a:lnTo>
                  <a:pt x="472" y="208"/>
                </a:lnTo>
                <a:lnTo>
                  <a:pt x="497" y="236"/>
                </a:lnTo>
                <a:lnTo>
                  <a:pt x="502" y="239"/>
                </a:lnTo>
                <a:lnTo>
                  <a:pt x="505" y="263"/>
                </a:lnTo>
                <a:lnTo>
                  <a:pt x="595" y="457"/>
                </a:lnTo>
                <a:lnTo>
                  <a:pt x="622" y="482"/>
                </a:lnTo>
                <a:lnTo>
                  <a:pt x="626" y="484"/>
                </a:lnTo>
                <a:lnTo>
                  <a:pt x="629" y="489"/>
                </a:lnTo>
                <a:lnTo>
                  <a:pt x="629" y="491"/>
                </a:lnTo>
                <a:lnTo>
                  <a:pt x="616" y="489"/>
                </a:lnTo>
                <a:lnTo>
                  <a:pt x="613" y="490"/>
                </a:lnTo>
                <a:lnTo>
                  <a:pt x="612" y="491"/>
                </a:lnTo>
                <a:lnTo>
                  <a:pt x="616" y="501"/>
                </a:lnTo>
                <a:lnTo>
                  <a:pt x="617" y="527"/>
                </a:lnTo>
                <a:lnTo>
                  <a:pt x="621" y="541"/>
                </a:lnTo>
                <a:lnTo>
                  <a:pt x="598" y="560"/>
                </a:lnTo>
                <a:lnTo>
                  <a:pt x="584" y="555"/>
                </a:lnTo>
                <a:lnTo>
                  <a:pt x="571" y="587"/>
                </a:lnTo>
                <a:lnTo>
                  <a:pt x="541" y="594"/>
                </a:lnTo>
                <a:lnTo>
                  <a:pt x="533" y="620"/>
                </a:lnTo>
                <a:lnTo>
                  <a:pt x="506" y="621"/>
                </a:lnTo>
                <a:lnTo>
                  <a:pt x="486" y="608"/>
                </a:lnTo>
                <a:lnTo>
                  <a:pt x="387" y="607"/>
                </a:lnTo>
                <a:lnTo>
                  <a:pt x="392" y="595"/>
                </a:lnTo>
                <a:lnTo>
                  <a:pt x="389" y="597"/>
                </a:lnTo>
                <a:lnTo>
                  <a:pt x="387" y="594"/>
                </a:lnTo>
                <a:lnTo>
                  <a:pt x="384" y="594"/>
                </a:lnTo>
                <a:lnTo>
                  <a:pt x="377" y="607"/>
                </a:lnTo>
                <a:lnTo>
                  <a:pt x="26" y="607"/>
                </a:lnTo>
                <a:lnTo>
                  <a:pt x="26" y="56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63" name="Freeform 291"/>
          <p:cNvSpPr>
            <a:spLocks/>
          </p:cNvSpPr>
          <p:nvPr/>
        </p:nvSpPr>
        <p:spPr bwMode="auto">
          <a:xfrm>
            <a:off x="4341813" y="3346450"/>
            <a:ext cx="452437" cy="460375"/>
          </a:xfrm>
          <a:custGeom>
            <a:avLst/>
            <a:gdLst/>
            <a:ahLst/>
            <a:cxnLst>
              <a:cxn ang="0">
                <a:pos x="47" y="520"/>
              </a:cxn>
              <a:cxn ang="0">
                <a:pos x="80" y="503"/>
              </a:cxn>
              <a:cxn ang="0">
                <a:pos x="104" y="502"/>
              </a:cxn>
              <a:cxn ang="0">
                <a:pos x="117" y="488"/>
              </a:cxn>
              <a:cxn ang="0">
                <a:pos x="183" y="477"/>
              </a:cxn>
              <a:cxn ang="0">
                <a:pos x="202" y="450"/>
              </a:cxn>
              <a:cxn ang="0">
                <a:pos x="259" y="420"/>
              </a:cxn>
              <a:cxn ang="0">
                <a:pos x="277" y="404"/>
              </a:cxn>
              <a:cxn ang="0">
                <a:pos x="269" y="402"/>
              </a:cxn>
              <a:cxn ang="0">
                <a:pos x="269" y="384"/>
              </a:cxn>
              <a:cxn ang="0">
                <a:pos x="274" y="366"/>
              </a:cxn>
              <a:cxn ang="0">
                <a:pos x="318" y="356"/>
              </a:cxn>
              <a:cxn ang="0">
                <a:pos x="324" y="338"/>
              </a:cxn>
              <a:cxn ang="0">
                <a:pos x="381" y="334"/>
              </a:cxn>
              <a:cxn ang="0">
                <a:pos x="420" y="337"/>
              </a:cxn>
              <a:cxn ang="0">
                <a:pos x="423" y="314"/>
              </a:cxn>
              <a:cxn ang="0">
                <a:pos x="404" y="282"/>
              </a:cxn>
              <a:cxn ang="0">
                <a:pos x="401" y="251"/>
              </a:cxn>
              <a:cxn ang="0">
                <a:pos x="397" y="211"/>
              </a:cxn>
              <a:cxn ang="0">
                <a:pos x="391" y="173"/>
              </a:cxn>
              <a:cxn ang="0">
                <a:pos x="387" y="164"/>
              </a:cxn>
              <a:cxn ang="0">
                <a:pos x="372" y="148"/>
              </a:cxn>
              <a:cxn ang="0">
                <a:pos x="428" y="102"/>
              </a:cxn>
              <a:cxn ang="0">
                <a:pos x="478" y="91"/>
              </a:cxn>
              <a:cxn ang="0">
                <a:pos x="529" y="52"/>
              </a:cxn>
              <a:cxn ang="0">
                <a:pos x="664" y="23"/>
              </a:cxn>
              <a:cxn ang="0">
                <a:pos x="707" y="14"/>
              </a:cxn>
              <a:cxn ang="0">
                <a:pos x="834" y="13"/>
              </a:cxn>
              <a:cxn ang="0">
                <a:pos x="879" y="14"/>
              </a:cxn>
              <a:cxn ang="0">
                <a:pos x="926" y="17"/>
              </a:cxn>
              <a:cxn ang="0">
                <a:pos x="974" y="11"/>
              </a:cxn>
              <a:cxn ang="0">
                <a:pos x="956" y="44"/>
              </a:cxn>
              <a:cxn ang="0">
                <a:pos x="947" y="174"/>
              </a:cxn>
              <a:cxn ang="0">
                <a:pos x="912" y="209"/>
              </a:cxn>
              <a:cxn ang="0">
                <a:pos x="910" y="265"/>
              </a:cxn>
              <a:cxn ang="0">
                <a:pos x="943" y="318"/>
              </a:cxn>
              <a:cxn ang="0">
                <a:pos x="1011" y="463"/>
              </a:cxn>
              <a:cxn ang="0">
                <a:pos x="1026" y="704"/>
              </a:cxn>
              <a:cxn ang="0">
                <a:pos x="1039" y="775"/>
              </a:cxn>
              <a:cxn ang="0">
                <a:pos x="1119" y="839"/>
              </a:cxn>
              <a:cxn ang="0">
                <a:pos x="680" y="1161"/>
              </a:cxn>
              <a:cxn ang="0">
                <a:pos x="663" y="1141"/>
              </a:cxn>
              <a:cxn ang="0">
                <a:pos x="665" y="1128"/>
              </a:cxn>
              <a:cxn ang="0">
                <a:pos x="664" y="1112"/>
              </a:cxn>
              <a:cxn ang="0">
                <a:pos x="647" y="1103"/>
              </a:cxn>
              <a:cxn ang="0">
                <a:pos x="619" y="1095"/>
              </a:cxn>
              <a:cxn ang="0">
                <a:pos x="600" y="1085"/>
              </a:cxn>
              <a:cxn ang="0">
                <a:pos x="575" y="1062"/>
              </a:cxn>
              <a:cxn ang="0">
                <a:pos x="546" y="1044"/>
              </a:cxn>
              <a:cxn ang="0">
                <a:pos x="208" y="795"/>
              </a:cxn>
            </a:cxnLst>
            <a:rect l="0" t="0" r="r" b="b"/>
            <a:pathLst>
              <a:path w="1143" h="1161">
                <a:moveTo>
                  <a:pt x="208" y="795"/>
                </a:moveTo>
                <a:lnTo>
                  <a:pt x="0" y="660"/>
                </a:lnTo>
                <a:lnTo>
                  <a:pt x="0" y="554"/>
                </a:lnTo>
                <a:lnTo>
                  <a:pt x="47" y="520"/>
                </a:lnTo>
                <a:lnTo>
                  <a:pt x="59" y="520"/>
                </a:lnTo>
                <a:lnTo>
                  <a:pt x="67" y="513"/>
                </a:lnTo>
                <a:lnTo>
                  <a:pt x="75" y="510"/>
                </a:lnTo>
                <a:lnTo>
                  <a:pt x="80" y="503"/>
                </a:lnTo>
                <a:lnTo>
                  <a:pt x="85" y="500"/>
                </a:lnTo>
                <a:lnTo>
                  <a:pt x="92" y="501"/>
                </a:lnTo>
                <a:lnTo>
                  <a:pt x="99" y="500"/>
                </a:lnTo>
                <a:lnTo>
                  <a:pt x="104" y="502"/>
                </a:lnTo>
                <a:lnTo>
                  <a:pt x="113" y="502"/>
                </a:lnTo>
                <a:lnTo>
                  <a:pt x="115" y="501"/>
                </a:lnTo>
                <a:lnTo>
                  <a:pt x="115" y="492"/>
                </a:lnTo>
                <a:lnTo>
                  <a:pt x="117" y="488"/>
                </a:lnTo>
                <a:lnTo>
                  <a:pt x="134" y="489"/>
                </a:lnTo>
                <a:lnTo>
                  <a:pt x="139" y="487"/>
                </a:lnTo>
                <a:lnTo>
                  <a:pt x="165" y="484"/>
                </a:lnTo>
                <a:lnTo>
                  <a:pt x="183" y="477"/>
                </a:lnTo>
                <a:lnTo>
                  <a:pt x="194" y="466"/>
                </a:lnTo>
                <a:lnTo>
                  <a:pt x="198" y="461"/>
                </a:lnTo>
                <a:lnTo>
                  <a:pt x="198" y="458"/>
                </a:lnTo>
                <a:lnTo>
                  <a:pt x="202" y="450"/>
                </a:lnTo>
                <a:lnTo>
                  <a:pt x="212" y="442"/>
                </a:lnTo>
                <a:lnTo>
                  <a:pt x="226" y="436"/>
                </a:lnTo>
                <a:lnTo>
                  <a:pt x="232" y="436"/>
                </a:lnTo>
                <a:lnTo>
                  <a:pt x="259" y="420"/>
                </a:lnTo>
                <a:lnTo>
                  <a:pt x="280" y="414"/>
                </a:lnTo>
                <a:lnTo>
                  <a:pt x="283" y="412"/>
                </a:lnTo>
                <a:lnTo>
                  <a:pt x="282" y="408"/>
                </a:lnTo>
                <a:lnTo>
                  <a:pt x="277" y="404"/>
                </a:lnTo>
                <a:lnTo>
                  <a:pt x="275" y="402"/>
                </a:lnTo>
                <a:lnTo>
                  <a:pt x="273" y="400"/>
                </a:lnTo>
                <a:lnTo>
                  <a:pt x="271" y="403"/>
                </a:lnTo>
                <a:lnTo>
                  <a:pt x="269" y="402"/>
                </a:lnTo>
                <a:lnTo>
                  <a:pt x="271" y="392"/>
                </a:lnTo>
                <a:lnTo>
                  <a:pt x="275" y="386"/>
                </a:lnTo>
                <a:lnTo>
                  <a:pt x="274" y="384"/>
                </a:lnTo>
                <a:lnTo>
                  <a:pt x="269" y="384"/>
                </a:lnTo>
                <a:lnTo>
                  <a:pt x="268" y="381"/>
                </a:lnTo>
                <a:lnTo>
                  <a:pt x="268" y="374"/>
                </a:lnTo>
                <a:lnTo>
                  <a:pt x="270" y="369"/>
                </a:lnTo>
                <a:lnTo>
                  <a:pt x="274" y="366"/>
                </a:lnTo>
                <a:lnTo>
                  <a:pt x="280" y="365"/>
                </a:lnTo>
                <a:lnTo>
                  <a:pt x="287" y="367"/>
                </a:lnTo>
                <a:lnTo>
                  <a:pt x="317" y="359"/>
                </a:lnTo>
                <a:lnTo>
                  <a:pt x="318" y="356"/>
                </a:lnTo>
                <a:lnTo>
                  <a:pt x="320" y="350"/>
                </a:lnTo>
                <a:lnTo>
                  <a:pt x="318" y="343"/>
                </a:lnTo>
                <a:lnTo>
                  <a:pt x="321" y="338"/>
                </a:lnTo>
                <a:lnTo>
                  <a:pt x="324" y="338"/>
                </a:lnTo>
                <a:lnTo>
                  <a:pt x="331" y="341"/>
                </a:lnTo>
                <a:lnTo>
                  <a:pt x="335" y="339"/>
                </a:lnTo>
                <a:lnTo>
                  <a:pt x="339" y="337"/>
                </a:lnTo>
                <a:lnTo>
                  <a:pt x="381" y="334"/>
                </a:lnTo>
                <a:lnTo>
                  <a:pt x="386" y="332"/>
                </a:lnTo>
                <a:lnTo>
                  <a:pt x="410" y="334"/>
                </a:lnTo>
                <a:lnTo>
                  <a:pt x="416" y="337"/>
                </a:lnTo>
                <a:lnTo>
                  <a:pt x="420" y="337"/>
                </a:lnTo>
                <a:lnTo>
                  <a:pt x="420" y="334"/>
                </a:lnTo>
                <a:lnTo>
                  <a:pt x="418" y="329"/>
                </a:lnTo>
                <a:lnTo>
                  <a:pt x="418" y="322"/>
                </a:lnTo>
                <a:lnTo>
                  <a:pt x="423" y="314"/>
                </a:lnTo>
                <a:lnTo>
                  <a:pt x="428" y="313"/>
                </a:lnTo>
                <a:lnTo>
                  <a:pt x="428" y="312"/>
                </a:lnTo>
                <a:lnTo>
                  <a:pt x="410" y="296"/>
                </a:lnTo>
                <a:lnTo>
                  <a:pt x="404" y="282"/>
                </a:lnTo>
                <a:lnTo>
                  <a:pt x="404" y="276"/>
                </a:lnTo>
                <a:lnTo>
                  <a:pt x="398" y="261"/>
                </a:lnTo>
                <a:lnTo>
                  <a:pt x="400" y="256"/>
                </a:lnTo>
                <a:lnTo>
                  <a:pt x="401" y="251"/>
                </a:lnTo>
                <a:lnTo>
                  <a:pt x="400" y="240"/>
                </a:lnTo>
                <a:lnTo>
                  <a:pt x="393" y="233"/>
                </a:lnTo>
                <a:lnTo>
                  <a:pt x="396" y="229"/>
                </a:lnTo>
                <a:lnTo>
                  <a:pt x="397" y="211"/>
                </a:lnTo>
                <a:lnTo>
                  <a:pt x="392" y="191"/>
                </a:lnTo>
                <a:lnTo>
                  <a:pt x="395" y="185"/>
                </a:lnTo>
                <a:lnTo>
                  <a:pt x="390" y="174"/>
                </a:lnTo>
                <a:lnTo>
                  <a:pt x="391" y="173"/>
                </a:lnTo>
                <a:lnTo>
                  <a:pt x="392" y="172"/>
                </a:lnTo>
                <a:lnTo>
                  <a:pt x="393" y="169"/>
                </a:lnTo>
                <a:lnTo>
                  <a:pt x="391" y="167"/>
                </a:lnTo>
                <a:lnTo>
                  <a:pt x="387" y="164"/>
                </a:lnTo>
                <a:lnTo>
                  <a:pt x="383" y="160"/>
                </a:lnTo>
                <a:lnTo>
                  <a:pt x="381" y="157"/>
                </a:lnTo>
                <a:lnTo>
                  <a:pt x="376" y="152"/>
                </a:lnTo>
                <a:lnTo>
                  <a:pt x="372" y="148"/>
                </a:lnTo>
                <a:lnTo>
                  <a:pt x="373" y="141"/>
                </a:lnTo>
                <a:lnTo>
                  <a:pt x="381" y="141"/>
                </a:lnTo>
                <a:lnTo>
                  <a:pt x="410" y="127"/>
                </a:lnTo>
                <a:lnTo>
                  <a:pt x="428" y="102"/>
                </a:lnTo>
                <a:lnTo>
                  <a:pt x="440" y="94"/>
                </a:lnTo>
                <a:lnTo>
                  <a:pt x="456" y="94"/>
                </a:lnTo>
                <a:lnTo>
                  <a:pt x="468" y="85"/>
                </a:lnTo>
                <a:lnTo>
                  <a:pt x="478" y="91"/>
                </a:lnTo>
                <a:lnTo>
                  <a:pt x="490" y="85"/>
                </a:lnTo>
                <a:lnTo>
                  <a:pt x="504" y="66"/>
                </a:lnTo>
                <a:lnTo>
                  <a:pt x="519" y="61"/>
                </a:lnTo>
                <a:lnTo>
                  <a:pt x="529" y="52"/>
                </a:lnTo>
                <a:lnTo>
                  <a:pt x="570" y="38"/>
                </a:lnTo>
                <a:lnTo>
                  <a:pt x="637" y="35"/>
                </a:lnTo>
                <a:lnTo>
                  <a:pt x="656" y="21"/>
                </a:lnTo>
                <a:lnTo>
                  <a:pt x="664" y="23"/>
                </a:lnTo>
                <a:lnTo>
                  <a:pt x="677" y="22"/>
                </a:lnTo>
                <a:lnTo>
                  <a:pt x="682" y="25"/>
                </a:lnTo>
                <a:lnTo>
                  <a:pt x="691" y="22"/>
                </a:lnTo>
                <a:lnTo>
                  <a:pt x="707" y="14"/>
                </a:lnTo>
                <a:lnTo>
                  <a:pt x="764" y="17"/>
                </a:lnTo>
                <a:lnTo>
                  <a:pt x="773" y="26"/>
                </a:lnTo>
                <a:lnTo>
                  <a:pt x="785" y="28"/>
                </a:lnTo>
                <a:lnTo>
                  <a:pt x="834" y="13"/>
                </a:lnTo>
                <a:lnTo>
                  <a:pt x="842" y="0"/>
                </a:lnTo>
                <a:lnTo>
                  <a:pt x="863" y="11"/>
                </a:lnTo>
                <a:lnTo>
                  <a:pt x="868" y="11"/>
                </a:lnTo>
                <a:lnTo>
                  <a:pt x="879" y="14"/>
                </a:lnTo>
                <a:lnTo>
                  <a:pt x="890" y="9"/>
                </a:lnTo>
                <a:lnTo>
                  <a:pt x="895" y="2"/>
                </a:lnTo>
                <a:lnTo>
                  <a:pt x="917" y="9"/>
                </a:lnTo>
                <a:lnTo>
                  <a:pt x="926" y="17"/>
                </a:lnTo>
                <a:lnTo>
                  <a:pt x="938" y="14"/>
                </a:lnTo>
                <a:lnTo>
                  <a:pt x="946" y="11"/>
                </a:lnTo>
                <a:lnTo>
                  <a:pt x="961" y="13"/>
                </a:lnTo>
                <a:lnTo>
                  <a:pt x="974" y="11"/>
                </a:lnTo>
                <a:lnTo>
                  <a:pt x="972" y="17"/>
                </a:lnTo>
                <a:lnTo>
                  <a:pt x="951" y="36"/>
                </a:lnTo>
                <a:lnTo>
                  <a:pt x="948" y="41"/>
                </a:lnTo>
                <a:lnTo>
                  <a:pt x="956" y="44"/>
                </a:lnTo>
                <a:lnTo>
                  <a:pt x="957" y="47"/>
                </a:lnTo>
                <a:lnTo>
                  <a:pt x="953" y="122"/>
                </a:lnTo>
                <a:lnTo>
                  <a:pt x="959" y="130"/>
                </a:lnTo>
                <a:lnTo>
                  <a:pt x="947" y="174"/>
                </a:lnTo>
                <a:lnTo>
                  <a:pt x="927" y="188"/>
                </a:lnTo>
                <a:lnTo>
                  <a:pt x="926" y="199"/>
                </a:lnTo>
                <a:lnTo>
                  <a:pt x="915" y="204"/>
                </a:lnTo>
                <a:lnTo>
                  <a:pt x="912" y="209"/>
                </a:lnTo>
                <a:lnTo>
                  <a:pt x="910" y="211"/>
                </a:lnTo>
                <a:lnTo>
                  <a:pt x="899" y="219"/>
                </a:lnTo>
                <a:lnTo>
                  <a:pt x="898" y="219"/>
                </a:lnTo>
                <a:lnTo>
                  <a:pt x="910" y="265"/>
                </a:lnTo>
                <a:lnTo>
                  <a:pt x="931" y="272"/>
                </a:lnTo>
                <a:lnTo>
                  <a:pt x="936" y="279"/>
                </a:lnTo>
                <a:lnTo>
                  <a:pt x="943" y="299"/>
                </a:lnTo>
                <a:lnTo>
                  <a:pt x="943" y="318"/>
                </a:lnTo>
                <a:lnTo>
                  <a:pt x="988" y="343"/>
                </a:lnTo>
                <a:lnTo>
                  <a:pt x="990" y="343"/>
                </a:lnTo>
                <a:lnTo>
                  <a:pt x="1011" y="460"/>
                </a:lnTo>
                <a:lnTo>
                  <a:pt x="1011" y="463"/>
                </a:lnTo>
                <a:lnTo>
                  <a:pt x="1000" y="470"/>
                </a:lnTo>
                <a:lnTo>
                  <a:pt x="999" y="487"/>
                </a:lnTo>
                <a:lnTo>
                  <a:pt x="1022" y="524"/>
                </a:lnTo>
                <a:lnTo>
                  <a:pt x="1026" y="704"/>
                </a:lnTo>
                <a:lnTo>
                  <a:pt x="1007" y="714"/>
                </a:lnTo>
                <a:lnTo>
                  <a:pt x="1004" y="723"/>
                </a:lnTo>
                <a:lnTo>
                  <a:pt x="1009" y="736"/>
                </a:lnTo>
                <a:lnTo>
                  <a:pt x="1039" y="775"/>
                </a:lnTo>
                <a:lnTo>
                  <a:pt x="1042" y="808"/>
                </a:lnTo>
                <a:lnTo>
                  <a:pt x="1058" y="823"/>
                </a:lnTo>
                <a:lnTo>
                  <a:pt x="1088" y="823"/>
                </a:lnTo>
                <a:lnTo>
                  <a:pt x="1119" y="839"/>
                </a:lnTo>
                <a:lnTo>
                  <a:pt x="1141" y="883"/>
                </a:lnTo>
                <a:lnTo>
                  <a:pt x="1143" y="889"/>
                </a:lnTo>
                <a:lnTo>
                  <a:pt x="802" y="1128"/>
                </a:lnTo>
                <a:lnTo>
                  <a:pt x="680" y="1161"/>
                </a:lnTo>
                <a:lnTo>
                  <a:pt x="668" y="1160"/>
                </a:lnTo>
                <a:lnTo>
                  <a:pt x="660" y="1151"/>
                </a:lnTo>
                <a:lnTo>
                  <a:pt x="660" y="1147"/>
                </a:lnTo>
                <a:lnTo>
                  <a:pt x="663" y="1141"/>
                </a:lnTo>
                <a:lnTo>
                  <a:pt x="661" y="1135"/>
                </a:lnTo>
                <a:lnTo>
                  <a:pt x="663" y="1133"/>
                </a:lnTo>
                <a:lnTo>
                  <a:pt x="665" y="1131"/>
                </a:lnTo>
                <a:lnTo>
                  <a:pt x="665" y="1128"/>
                </a:lnTo>
                <a:lnTo>
                  <a:pt x="663" y="1124"/>
                </a:lnTo>
                <a:lnTo>
                  <a:pt x="663" y="1119"/>
                </a:lnTo>
                <a:lnTo>
                  <a:pt x="665" y="1117"/>
                </a:lnTo>
                <a:lnTo>
                  <a:pt x="664" y="1112"/>
                </a:lnTo>
                <a:lnTo>
                  <a:pt x="663" y="1110"/>
                </a:lnTo>
                <a:lnTo>
                  <a:pt x="661" y="1108"/>
                </a:lnTo>
                <a:lnTo>
                  <a:pt x="658" y="1105"/>
                </a:lnTo>
                <a:lnTo>
                  <a:pt x="647" y="1103"/>
                </a:lnTo>
                <a:lnTo>
                  <a:pt x="638" y="1096"/>
                </a:lnTo>
                <a:lnTo>
                  <a:pt x="635" y="1096"/>
                </a:lnTo>
                <a:lnTo>
                  <a:pt x="631" y="1095"/>
                </a:lnTo>
                <a:lnTo>
                  <a:pt x="619" y="1095"/>
                </a:lnTo>
                <a:lnTo>
                  <a:pt x="616" y="1093"/>
                </a:lnTo>
                <a:lnTo>
                  <a:pt x="612" y="1085"/>
                </a:lnTo>
                <a:lnTo>
                  <a:pt x="609" y="1082"/>
                </a:lnTo>
                <a:lnTo>
                  <a:pt x="600" y="1085"/>
                </a:lnTo>
                <a:lnTo>
                  <a:pt x="591" y="1082"/>
                </a:lnTo>
                <a:lnTo>
                  <a:pt x="578" y="1072"/>
                </a:lnTo>
                <a:lnTo>
                  <a:pt x="576" y="1069"/>
                </a:lnTo>
                <a:lnTo>
                  <a:pt x="575" y="1062"/>
                </a:lnTo>
                <a:lnTo>
                  <a:pt x="561" y="1055"/>
                </a:lnTo>
                <a:lnTo>
                  <a:pt x="555" y="1053"/>
                </a:lnTo>
                <a:lnTo>
                  <a:pt x="547" y="1048"/>
                </a:lnTo>
                <a:lnTo>
                  <a:pt x="546" y="1044"/>
                </a:lnTo>
                <a:lnTo>
                  <a:pt x="548" y="1037"/>
                </a:lnTo>
                <a:lnTo>
                  <a:pt x="543" y="1032"/>
                </a:lnTo>
                <a:lnTo>
                  <a:pt x="543" y="1028"/>
                </a:lnTo>
                <a:lnTo>
                  <a:pt x="208" y="795"/>
                </a:lnTo>
                <a:close/>
              </a:path>
            </a:pathLst>
          </a:cu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Freeform 292"/>
          <p:cNvSpPr>
            <a:spLocks/>
          </p:cNvSpPr>
          <p:nvPr/>
        </p:nvSpPr>
        <p:spPr bwMode="auto">
          <a:xfrm>
            <a:off x="4341813" y="3346450"/>
            <a:ext cx="452437" cy="460375"/>
          </a:xfrm>
          <a:custGeom>
            <a:avLst/>
            <a:gdLst>
              <a:gd name="T0" fmla="*/ 2147483647 w 1143"/>
              <a:gd name="T1" fmla="*/ 2147483647 h 1161"/>
              <a:gd name="T2" fmla="*/ 2147483647 w 1143"/>
              <a:gd name="T3" fmla="*/ 2147483647 h 1161"/>
              <a:gd name="T4" fmla="*/ 2147483647 w 1143"/>
              <a:gd name="T5" fmla="*/ 2147483647 h 1161"/>
              <a:gd name="T6" fmla="*/ 2147483647 w 1143"/>
              <a:gd name="T7" fmla="*/ 2147483647 h 1161"/>
              <a:gd name="T8" fmla="*/ 2147483647 w 1143"/>
              <a:gd name="T9" fmla="*/ 2147483647 h 1161"/>
              <a:gd name="T10" fmla="*/ 2147483647 w 1143"/>
              <a:gd name="T11" fmla="*/ 2147483647 h 1161"/>
              <a:gd name="T12" fmla="*/ 2147483647 w 1143"/>
              <a:gd name="T13" fmla="*/ 2147483647 h 1161"/>
              <a:gd name="T14" fmla="*/ 2147483647 w 1143"/>
              <a:gd name="T15" fmla="*/ 2147483647 h 1161"/>
              <a:gd name="T16" fmla="*/ 2147483647 w 1143"/>
              <a:gd name="T17" fmla="*/ 2147483647 h 1161"/>
              <a:gd name="T18" fmla="*/ 2147483647 w 1143"/>
              <a:gd name="T19" fmla="*/ 2147483647 h 1161"/>
              <a:gd name="T20" fmla="*/ 2147483647 w 1143"/>
              <a:gd name="T21" fmla="*/ 2147483647 h 1161"/>
              <a:gd name="T22" fmla="*/ 2147483647 w 1143"/>
              <a:gd name="T23" fmla="*/ 2147483647 h 1161"/>
              <a:gd name="T24" fmla="*/ 2147483647 w 1143"/>
              <a:gd name="T25" fmla="*/ 2147483647 h 1161"/>
              <a:gd name="T26" fmla="*/ 2147483647 w 1143"/>
              <a:gd name="T27" fmla="*/ 2147483647 h 1161"/>
              <a:gd name="T28" fmla="*/ 2147483647 w 1143"/>
              <a:gd name="T29" fmla="*/ 2147483647 h 1161"/>
              <a:gd name="T30" fmla="*/ 2147483647 w 1143"/>
              <a:gd name="T31" fmla="*/ 2147483647 h 1161"/>
              <a:gd name="T32" fmla="*/ 2147483647 w 1143"/>
              <a:gd name="T33" fmla="*/ 2147483647 h 1161"/>
              <a:gd name="T34" fmla="*/ 2147483647 w 1143"/>
              <a:gd name="T35" fmla="*/ 2147483647 h 1161"/>
              <a:gd name="T36" fmla="*/ 2147483647 w 1143"/>
              <a:gd name="T37" fmla="*/ 2147483647 h 1161"/>
              <a:gd name="T38" fmla="*/ 2147483647 w 1143"/>
              <a:gd name="T39" fmla="*/ 2147483647 h 1161"/>
              <a:gd name="T40" fmla="*/ 2147483647 w 1143"/>
              <a:gd name="T41" fmla="*/ 2147483647 h 1161"/>
              <a:gd name="T42" fmla="*/ 2147483647 w 1143"/>
              <a:gd name="T43" fmla="*/ 2147483647 h 1161"/>
              <a:gd name="T44" fmla="*/ 2147483647 w 1143"/>
              <a:gd name="T45" fmla="*/ 2147483647 h 1161"/>
              <a:gd name="T46" fmla="*/ 2147483647 w 1143"/>
              <a:gd name="T47" fmla="*/ 2147483647 h 1161"/>
              <a:gd name="T48" fmla="*/ 2147483647 w 1143"/>
              <a:gd name="T49" fmla="*/ 2147483647 h 1161"/>
              <a:gd name="T50" fmla="*/ 2147483647 w 1143"/>
              <a:gd name="T51" fmla="*/ 2147483647 h 1161"/>
              <a:gd name="T52" fmla="*/ 2147483647 w 1143"/>
              <a:gd name="T53" fmla="*/ 2147483647 h 1161"/>
              <a:gd name="T54" fmla="*/ 2147483647 w 1143"/>
              <a:gd name="T55" fmla="*/ 2147483647 h 1161"/>
              <a:gd name="T56" fmla="*/ 2147483647 w 1143"/>
              <a:gd name="T57" fmla="*/ 2147483647 h 1161"/>
              <a:gd name="T58" fmla="*/ 2147483647 w 1143"/>
              <a:gd name="T59" fmla="*/ 2147483647 h 1161"/>
              <a:gd name="T60" fmla="*/ 2147483647 w 1143"/>
              <a:gd name="T61" fmla="*/ 2147483647 h 1161"/>
              <a:gd name="T62" fmla="*/ 2147483647 w 1143"/>
              <a:gd name="T63" fmla="*/ 2147483647 h 1161"/>
              <a:gd name="T64" fmla="*/ 2147483647 w 1143"/>
              <a:gd name="T65" fmla="*/ 2147483647 h 1161"/>
              <a:gd name="T66" fmla="*/ 2147483647 w 1143"/>
              <a:gd name="T67" fmla="*/ 2147483647 h 1161"/>
              <a:gd name="T68" fmla="*/ 2147483647 w 1143"/>
              <a:gd name="T69" fmla="*/ 2147483647 h 1161"/>
              <a:gd name="T70" fmla="*/ 2147483647 w 1143"/>
              <a:gd name="T71" fmla="*/ 2147483647 h 1161"/>
              <a:gd name="T72" fmla="*/ 2147483647 w 1143"/>
              <a:gd name="T73" fmla="*/ 2147483647 h 1161"/>
              <a:gd name="T74" fmla="*/ 2147483647 w 1143"/>
              <a:gd name="T75" fmla="*/ 2147483647 h 1161"/>
              <a:gd name="T76" fmla="*/ 2147483647 w 1143"/>
              <a:gd name="T77" fmla="*/ 2147483647 h 1161"/>
              <a:gd name="T78" fmla="*/ 2147483647 w 1143"/>
              <a:gd name="T79" fmla="*/ 2147483647 h 1161"/>
              <a:gd name="T80" fmla="*/ 2147483647 w 1143"/>
              <a:gd name="T81" fmla="*/ 2147483647 h 1161"/>
              <a:gd name="T82" fmla="*/ 2147483647 w 1143"/>
              <a:gd name="T83" fmla="*/ 2147483647 h 1161"/>
              <a:gd name="T84" fmla="*/ 2147483647 w 1143"/>
              <a:gd name="T85" fmla="*/ 2147483647 h 1161"/>
              <a:gd name="T86" fmla="*/ 2147483647 w 1143"/>
              <a:gd name="T87" fmla="*/ 2147483647 h 1161"/>
              <a:gd name="T88" fmla="*/ 2147483647 w 1143"/>
              <a:gd name="T89" fmla="*/ 2147483647 h 1161"/>
              <a:gd name="T90" fmla="*/ 2147483647 w 1143"/>
              <a:gd name="T91" fmla="*/ 2147483647 h 1161"/>
              <a:gd name="T92" fmla="*/ 2147483647 w 1143"/>
              <a:gd name="T93" fmla="*/ 2147483647 h 1161"/>
              <a:gd name="T94" fmla="*/ 2147483647 w 1143"/>
              <a:gd name="T95" fmla="*/ 2147483647 h 1161"/>
              <a:gd name="T96" fmla="*/ 2147483647 w 1143"/>
              <a:gd name="T97" fmla="*/ 2147483647 h 1161"/>
              <a:gd name="T98" fmla="*/ 2147483647 w 1143"/>
              <a:gd name="T99" fmla="*/ 2147483647 h 116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143"/>
              <a:gd name="T151" fmla="*/ 0 h 1161"/>
              <a:gd name="T152" fmla="*/ 1143 w 1143"/>
              <a:gd name="T153" fmla="*/ 1161 h 116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143" h="1161">
                <a:moveTo>
                  <a:pt x="208" y="795"/>
                </a:moveTo>
                <a:lnTo>
                  <a:pt x="0" y="660"/>
                </a:lnTo>
                <a:lnTo>
                  <a:pt x="0" y="554"/>
                </a:lnTo>
                <a:lnTo>
                  <a:pt x="47" y="520"/>
                </a:lnTo>
                <a:lnTo>
                  <a:pt x="59" y="520"/>
                </a:lnTo>
                <a:lnTo>
                  <a:pt x="67" y="513"/>
                </a:lnTo>
                <a:lnTo>
                  <a:pt x="75" y="510"/>
                </a:lnTo>
                <a:lnTo>
                  <a:pt x="80" y="503"/>
                </a:lnTo>
                <a:lnTo>
                  <a:pt x="85" y="500"/>
                </a:lnTo>
                <a:lnTo>
                  <a:pt x="92" y="501"/>
                </a:lnTo>
                <a:lnTo>
                  <a:pt x="99" y="500"/>
                </a:lnTo>
                <a:lnTo>
                  <a:pt x="104" y="502"/>
                </a:lnTo>
                <a:lnTo>
                  <a:pt x="113" y="502"/>
                </a:lnTo>
                <a:lnTo>
                  <a:pt x="115" y="501"/>
                </a:lnTo>
                <a:lnTo>
                  <a:pt x="115" y="492"/>
                </a:lnTo>
                <a:lnTo>
                  <a:pt x="117" y="488"/>
                </a:lnTo>
                <a:lnTo>
                  <a:pt x="134" y="489"/>
                </a:lnTo>
                <a:lnTo>
                  <a:pt x="139" y="487"/>
                </a:lnTo>
                <a:lnTo>
                  <a:pt x="165" y="484"/>
                </a:lnTo>
                <a:lnTo>
                  <a:pt x="183" y="477"/>
                </a:lnTo>
                <a:lnTo>
                  <a:pt x="194" y="466"/>
                </a:lnTo>
                <a:lnTo>
                  <a:pt x="198" y="461"/>
                </a:lnTo>
                <a:lnTo>
                  <a:pt x="198" y="458"/>
                </a:lnTo>
                <a:lnTo>
                  <a:pt x="202" y="450"/>
                </a:lnTo>
                <a:lnTo>
                  <a:pt x="212" y="442"/>
                </a:lnTo>
                <a:lnTo>
                  <a:pt x="226" y="436"/>
                </a:lnTo>
                <a:lnTo>
                  <a:pt x="232" y="436"/>
                </a:lnTo>
                <a:lnTo>
                  <a:pt x="259" y="420"/>
                </a:lnTo>
                <a:lnTo>
                  <a:pt x="280" y="414"/>
                </a:lnTo>
                <a:lnTo>
                  <a:pt x="283" y="412"/>
                </a:lnTo>
                <a:lnTo>
                  <a:pt x="282" y="408"/>
                </a:lnTo>
                <a:lnTo>
                  <a:pt x="277" y="404"/>
                </a:lnTo>
                <a:lnTo>
                  <a:pt x="275" y="402"/>
                </a:lnTo>
                <a:lnTo>
                  <a:pt x="273" y="400"/>
                </a:lnTo>
                <a:lnTo>
                  <a:pt x="271" y="403"/>
                </a:lnTo>
                <a:lnTo>
                  <a:pt x="269" y="402"/>
                </a:lnTo>
                <a:lnTo>
                  <a:pt x="271" y="392"/>
                </a:lnTo>
                <a:lnTo>
                  <a:pt x="275" y="386"/>
                </a:lnTo>
                <a:lnTo>
                  <a:pt x="274" y="384"/>
                </a:lnTo>
                <a:lnTo>
                  <a:pt x="269" y="384"/>
                </a:lnTo>
                <a:lnTo>
                  <a:pt x="268" y="381"/>
                </a:lnTo>
                <a:lnTo>
                  <a:pt x="268" y="374"/>
                </a:lnTo>
                <a:lnTo>
                  <a:pt x="270" y="369"/>
                </a:lnTo>
                <a:lnTo>
                  <a:pt x="274" y="366"/>
                </a:lnTo>
                <a:lnTo>
                  <a:pt x="280" y="365"/>
                </a:lnTo>
                <a:lnTo>
                  <a:pt x="287" y="367"/>
                </a:lnTo>
                <a:lnTo>
                  <a:pt x="317" y="359"/>
                </a:lnTo>
                <a:lnTo>
                  <a:pt x="318" y="356"/>
                </a:lnTo>
                <a:lnTo>
                  <a:pt x="320" y="350"/>
                </a:lnTo>
                <a:lnTo>
                  <a:pt x="318" y="343"/>
                </a:lnTo>
                <a:lnTo>
                  <a:pt x="321" y="338"/>
                </a:lnTo>
                <a:lnTo>
                  <a:pt x="324" y="338"/>
                </a:lnTo>
                <a:lnTo>
                  <a:pt x="331" y="341"/>
                </a:lnTo>
                <a:lnTo>
                  <a:pt x="335" y="339"/>
                </a:lnTo>
                <a:lnTo>
                  <a:pt x="339" y="337"/>
                </a:lnTo>
                <a:lnTo>
                  <a:pt x="381" y="334"/>
                </a:lnTo>
                <a:lnTo>
                  <a:pt x="386" y="332"/>
                </a:lnTo>
                <a:lnTo>
                  <a:pt x="410" y="334"/>
                </a:lnTo>
                <a:lnTo>
                  <a:pt x="416" y="337"/>
                </a:lnTo>
                <a:lnTo>
                  <a:pt x="420" y="337"/>
                </a:lnTo>
                <a:lnTo>
                  <a:pt x="420" y="334"/>
                </a:lnTo>
                <a:lnTo>
                  <a:pt x="418" y="329"/>
                </a:lnTo>
                <a:lnTo>
                  <a:pt x="418" y="322"/>
                </a:lnTo>
                <a:lnTo>
                  <a:pt x="423" y="314"/>
                </a:lnTo>
                <a:lnTo>
                  <a:pt x="428" y="313"/>
                </a:lnTo>
                <a:lnTo>
                  <a:pt x="428" y="312"/>
                </a:lnTo>
                <a:lnTo>
                  <a:pt x="410" y="296"/>
                </a:lnTo>
                <a:lnTo>
                  <a:pt x="404" y="282"/>
                </a:lnTo>
                <a:lnTo>
                  <a:pt x="404" y="276"/>
                </a:lnTo>
                <a:lnTo>
                  <a:pt x="398" y="261"/>
                </a:lnTo>
                <a:lnTo>
                  <a:pt x="400" y="256"/>
                </a:lnTo>
                <a:lnTo>
                  <a:pt x="401" y="251"/>
                </a:lnTo>
                <a:lnTo>
                  <a:pt x="400" y="240"/>
                </a:lnTo>
                <a:lnTo>
                  <a:pt x="393" y="233"/>
                </a:lnTo>
                <a:lnTo>
                  <a:pt x="396" y="229"/>
                </a:lnTo>
                <a:lnTo>
                  <a:pt x="397" y="211"/>
                </a:lnTo>
                <a:lnTo>
                  <a:pt x="392" y="191"/>
                </a:lnTo>
                <a:lnTo>
                  <a:pt x="395" y="185"/>
                </a:lnTo>
                <a:lnTo>
                  <a:pt x="390" y="174"/>
                </a:lnTo>
                <a:lnTo>
                  <a:pt x="391" y="173"/>
                </a:lnTo>
                <a:lnTo>
                  <a:pt x="392" y="172"/>
                </a:lnTo>
                <a:lnTo>
                  <a:pt x="393" y="169"/>
                </a:lnTo>
                <a:lnTo>
                  <a:pt x="391" y="167"/>
                </a:lnTo>
                <a:lnTo>
                  <a:pt x="387" y="164"/>
                </a:lnTo>
                <a:lnTo>
                  <a:pt x="383" y="160"/>
                </a:lnTo>
                <a:lnTo>
                  <a:pt x="381" y="157"/>
                </a:lnTo>
                <a:lnTo>
                  <a:pt x="376" y="152"/>
                </a:lnTo>
                <a:lnTo>
                  <a:pt x="372" y="148"/>
                </a:lnTo>
                <a:lnTo>
                  <a:pt x="373" y="141"/>
                </a:lnTo>
                <a:lnTo>
                  <a:pt x="381" y="141"/>
                </a:lnTo>
                <a:lnTo>
                  <a:pt x="410" y="127"/>
                </a:lnTo>
                <a:lnTo>
                  <a:pt x="428" y="102"/>
                </a:lnTo>
                <a:lnTo>
                  <a:pt x="440" y="94"/>
                </a:lnTo>
                <a:lnTo>
                  <a:pt x="456" y="94"/>
                </a:lnTo>
                <a:lnTo>
                  <a:pt x="468" y="85"/>
                </a:lnTo>
                <a:lnTo>
                  <a:pt x="478" y="91"/>
                </a:lnTo>
                <a:lnTo>
                  <a:pt x="490" y="85"/>
                </a:lnTo>
                <a:lnTo>
                  <a:pt x="504" y="66"/>
                </a:lnTo>
                <a:lnTo>
                  <a:pt x="519" y="61"/>
                </a:lnTo>
                <a:lnTo>
                  <a:pt x="529" y="52"/>
                </a:lnTo>
                <a:lnTo>
                  <a:pt x="570" y="38"/>
                </a:lnTo>
                <a:lnTo>
                  <a:pt x="637" y="35"/>
                </a:lnTo>
                <a:lnTo>
                  <a:pt x="656" y="21"/>
                </a:lnTo>
                <a:lnTo>
                  <a:pt x="664" y="23"/>
                </a:lnTo>
                <a:lnTo>
                  <a:pt x="677" y="22"/>
                </a:lnTo>
                <a:lnTo>
                  <a:pt x="682" y="25"/>
                </a:lnTo>
                <a:lnTo>
                  <a:pt x="691" y="22"/>
                </a:lnTo>
                <a:lnTo>
                  <a:pt x="707" y="14"/>
                </a:lnTo>
                <a:lnTo>
                  <a:pt x="764" y="17"/>
                </a:lnTo>
                <a:lnTo>
                  <a:pt x="773" y="26"/>
                </a:lnTo>
                <a:lnTo>
                  <a:pt x="785" y="28"/>
                </a:lnTo>
                <a:lnTo>
                  <a:pt x="834" y="13"/>
                </a:lnTo>
                <a:lnTo>
                  <a:pt x="842" y="0"/>
                </a:lnTo>
                <a:lnTo>
                  <a:pt x="863" y="11"/>
                </a:lnTo>
                <a:lnTo>
                  <a:pt x="868" y="11"/>
                </a:lnTo>
                <a:lnTo>
                  <a:pt x="879" y="14"/>
                </a:lnTo>
                <a:lnTo>
                  <a:pt x="890" y="9"/>
                </a:lnTo>
                <a:lnTo>
                  <a:pt x="895" y="2"/>
                </a:lnTo>
                <a:lnTo>
                  <a:pt x="917" y="9"/>
                </a:lnTo>
                <a:lnTo>
                  <a:pt x="926" y="17"/>
                </a:lnTo>
                <a:lnTo>
                  <a:pt x="938" y="14"/>
                </a:lnTo>
                <a:lnTo>
                  <a:pt x="946" y="11"/>
                </a:lnTo>
                <a:lnTo>
                  <a:pt x="961" y="13"/>
                </a:lnTo>
                <a:lnTo>
                  <a:pt x="974" y="11"/>
                </a:lnTo>
                <a:lnTo>
                  <a:pt x="972" y="17"/>
                </a:lnTo>
                <a:lnTo>
                  <a:pt x="951" y="36"/>
                </a:lnTo>
                <a:lnTo>
                  <a:pt x="948" y="41"/>
                </a:lnTo>
                <a:lnTo>
                  <a:pt x="956" y="44"/>
                </a:lnTo>
                <a:lnTo>
                  <a:pt x="957" y="47"/>
                </a:lnTo>
                <a:lnTo>
                  <a:pt x="953" y="122"/>
                </a:lnTo>
                <a:lnTo>
                  <a:pt x="959" y="130"/>
                </a:lnTo>
                <a:lnTo>
                  <a:pt x="947" y="174"/>
                </a:lnTo>
                <a:lnTo>
                  <a:pt x="927" y="188"/>
                </a:lnTo>
                <a:lnTo>
                  <a:pt x="926" y="199"/>
                </a:lnTo>
                <a:lnTo>
                  <a:pt x="915" y="204"/>
                </a:lnTo>
                <a:lnTo>
                  <a:pt x="912" y="209"/>
                </a:lnTo>
                <a:lnTo>
                  <a:pt x="910" y="211"/>
                </a:lnTo>
                <a:lnTo>
                  <a:pt x="899" y="219"/>
                </a:lnTo>
                <a:lnTo>
                  <a:pt x="898" y="219"/>
                </a:lnTo>
                <a:lnTo>
                  <a:pt x="910" y="265"/>
                </a:lnTo>
                <a:lnTo>
                  <a:pt x="931" y="272"/>
                </a:lnTo>
                <a:lnTo>
                  <a:pt x="936" y="279"/>
                </a:lnTo>
                <a:lnTo>
                  <a:pt x="943" y="299"/>
                </a:lnTo>
                <a:lnTo>
                  <a:pt x="943" y="318"/>
                </a:lnTo>
                <a:lnTo>
                  <a:pt x="988" y="343"/>
                </a:lnTo>
                <a:lnTo>
                  <a:pt x="990" y="343"/>
                </a:lnTo>
                <a:lnTo>
                  <a:pt x="1011" y="460"/>
                </a:lnTo>
                <a:lnTo>
                  <a:pt x="1011" y="463"/>
                </a:lnTo>
                <a:lnTo>
                  <a:pt x="1000" y="470"/>
                </a:lnTo>
                <a:lnTo>
                  <a:pt x="999" y="487"/>
                </a:lnTo>
                <a:lnTo>
                  <a:pt x="1022" y="524"/>
                </a:lnTo>
                <a:lnTo>
                  <a:pt x="1026" y="704"/>
                </a:lnTo>
                <a:lnTo>
                  <a:pt x="1007" y="714"/>
                </a:lnTo>
                <a:lnTo>
                  <a:pt x="1004" y="723"/>
                </a:lnTo>
                <a:lnTo>
                  <a:pt x="1009" y="736"/>
                </a:lnTo>
                <a:lnTo>
                  <a:pt x="1039" y="775"/>
                </a:lnTo>
                <a:lnTo>
                  <a:pt x="1042" y="808"/>
                </a:lnTo>
                <a:lnTo>
                  <a:pt x="1058" y="823"/>
                </a:lnTo>
                <a:lnTo>
                  <a:pt x="1088" y="823"/>
                </a:lnTo>
                <a:lnTo>
                  <a:pt x="1119" y="839"/>
                </a:lnTo>
                <a:lnTo>
                  <a:pt x="1141" y="883"/>
                </a:lnTo>
                <a:lnTo>
                  <a:pt x="1143" y="889"/>
                </a:lnTo>
                <a:lnTo>
                  <a:pt x="802" y="1128"/>
                </a:lnTo>
                <a:lnTo>
                  <a:pt x="680" y="1161"/>
                </a:lnTo>
                <a:lnTo>
                  <a:pt x="668" y="1160"/>
                </a:lnTo>
                <a:lnTo>
                  <a:pt x="660" y="1151"/>
                </a:lnTo>
                <a:lnTo>
                  <a:pt x="660" y="1147"/>
                </a:lnTo>
                <a:lnTo>
                  <a:pt x="663" y="1141"/>
                </a:lnTo>
                <a:lnTo>
                  <a:pt x="661" y="1135"/>
                </a:lnTo>
                <a:lnTo>
                  <a:pt x="663" y="1133"/>
                </a:lnTo>
                <a:lnTo>
                  <a:pt x="665" y="1131"/>
                </a:lnTo>
                <a:lnTo>
                  <a:pt x="665" y="1128"/>
                </a:lnTo>
                <a:lnTo>
                  <a:pt x="663" y="1124"/>
                </a:lnTo>
                <a:lnTo>
                  <a:pt x="663" y="1119"/>
                </a:lnTo>
                <a:lnTo>
                  <a:pt x="665" y="1117"/>
                </a:lnTo>
                <a:lnTo>
                  <a:pt x="664" y="1112"/>
                </a:lnTo>
                <a:lnTo>
                  <a:pt x="663" y="1110"/>
                </a:lnTo>
                <a:lnTo>
                  <a:pt x="661" y="1108"/>
                </a:lnTo>
                <a:lnTo>
                  <a:pt x="658" y="1105"/>
                </a:lnTo>
                <a:lnTo>
                  <a:pt x="647" y="1103"/>
                </a:lnTo>
                <a:lnTo>
                  <a:pt x="638" y="1096"/>
                </a:lnTo>
                <a:lnTo>
                  <a:pt x="635" y="1096"/>
                </a:lnTo>
                <a:lnTo>
                  <a:pt x="631" y="1095"/>
                </a:lnTo>
                <a:lnTo>
                  <a:pt x="619" y="1095"/>
                </a:lnTo>
                <a:lnTo>
                  <a:pt x="616" y="1093"/>
                </a:lnTo>
                <a:lnTo>
                  <a:pt x="612" y="1085"/>
                </a:lnTo>
                <a:lnTo>
                  <a:pt x="609" y="1082"/>
                </a:lnTo>
                <a:lnTo>
                  <a:pt x="600" y="1085"/>
                </a:lnTo>
                <a:lnTo>
                  <a:pt x="591" y="1082"/>
                </a:lnTo>
                <a:lnTo>
                  <a:pt x="578" y="1072"/>
                </a:lnTo>
                <a:lnTo>
                  <a:pt x="576" y="1069"/>
                </a:lnTo>
                <a:lnTo>
                  <a:pt x="575" y="1062"/>
                </a:lnTo>
                <a:lnTo>
                  <a:pt x="561" y="1055"/>
                </a:lnTo>
                <a:lnTo>
                  <a:pt x="555" y="1053"/>
                </a:lnTo>
                <a:lnTo>
                  <a:pt x="547" y="1048"/>
                </a:lnTo>
                <a:lnTo>
                  <a:pt x="546" y="1044"/>
                </a:lnTo>
                <a:lnTo>
                  <a:pt x="548" y="1037"/>
                </a:lnTo>
                <a:lnTo>
                  <a:pt x="543" y="1032"/>
                </a:lnTo>
                <a:lnTo>
                  <a:pt x="543" y="1028"/>
                </a:lnTo>
                <a:lnTo>
                  <a:pt x="208" y="79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64" name="Freeform 293"/>
          <p:cNvSpPr>
            <a:spLocks/>
          </p:cNvSpPr>
          <p:nvPr/>
        </p:nvSpPr>
        <p:spPr bwMode="auto">
          <a:xfrm>
            <a:off x="4892675" y="2997200"/>
            <a:ext cx="149225" cy="90488"/>
          </a:xfrm>
          <a:custGeom>
            <a:avLst/>
            <a:gdLst>
              <a:gd name="T0" fmla="*/ 2147483647 w 378"/>
              <a:gd name="T1" fmla="*/ 2147483647 h 230"/>
              <a:gd name="T2" fmla="*/ 2147483647 w 378"/>
              <a:gd name="T3" fmla="*/ 2147483647 h 230"/>
              <a:gd name="T4" fmla="*/ 2147483647 w 378"/>
              <a:gd name="T5" fmla="*/ 2147483647 h 230"/>
              <a:gd name="T6" fmla="*/ 2147483647 w 378"/>
              <a:gd name="T7" fmla="*/ 2147483647 h 230"/>
              <a:gd name="T8" fmla="*/ 2147483647 w 378"/>
              <a:gd name="T9" fmla="*/ 2147483647 h 230"/>
              <a:gd name="T10" fmla="*/ 2147483647 w 378"/>
              <a:gd name="T11" fmla="*/ 2147483647 h 230"/>
              <a:gd name="T12" fmla="*/ 2147483647 w 378"/>
              <a:gd name="T13" fmla="*/ 2147483647 h 230"/>
              <a:gd name="T14" fmla="*/ 2147483647 w 378"/>
              <a:gd name="T15" fmla="*/ 2147483647 h 230"/>
              <a:gd name="T16" fmla="*/ 2147483647 w 378"/>
              <a:gd name="T17" fmla="*/ 2147483647 h 230"/>
              <a:gd name="T18" fmla="*/ 2147483647 w 378"/>
              <a:gd name="T19" fmla="*/ 2147483647 h 230"/>
              <a:gd name="T20" fmla="*/ 2147483647 w 378"/>
              <a:gd name="T21" fmla="*/ 0 h 230"/>
              <a:gd name="T22" fmla="*/ 2147483647 w 378"/>
              <a:gd name="T23" fmla="*/ 2147483647 h 230"/>
              <a:gd name="T24" fmla="*/ 2147483647 w 378"/>
              <a:gd name="T25" fmla="*/ 2147483647 h 230"/>
              <a:gd name="T26" fmla="*/ 2147483647 w 378"/>
              <a:gd name="T27" fmla="*/ 2147483647 h 230"/>
              <a:gd name="T28" fmla="*/ 2147483647 w 378"/>
              <a:gd name="T29" fmla="*/ 2147483647 h 230"/>
              <a:gd name="T30" fmla="*/ 2147483647 w 378"/>
              <a:gd name="T31" fmla="*/ 2147483647 h 230"/>
              <a:gd name="T32" fmla="*/ 2147483647 w 378"/>
              <a:gd name="T33" fmla="*/ 2147483647 h 230"/>
              <a:gd name="T34" fmla="*/ 2147483647 w 378"/>
              <a:gd name="T35" fmla="*/ 2147483647 h 230"/>
              <a:gd name="T36" fmla="*/ 2147483647 w 378"/>
              <a:gd name="T37" fmla="*/ 2147483647 h 230"/>
              <a:gd name="T38" fmla="*/ 2147483647 w 378"/>
              <a:gd name="T39" fmla="*/ 2147483647 h 230"/>
              <a:gd name="T40" fmla="*/ 2147483647 w 378"/>
              <a:gd name="T41" fmla="*/ 2147483647 h 230"/>
              <a:gd name="T42" fmla="*/ 2147483647 w 378"/>
              <a:gd name="T43" fmla="*/ 2147483647 h 230"/>
              <a:gd name="T44" fmla="*/ 2147483647 w 378"/>
              <a:gd name="T45" fmla="*/ 2147483647 h 230"/>
              <a:gd name="T46" fmla="*/ 2147483647 w 378"/>
              <a:gd name="T47" fmla="*/ 2147483647 h 230"/>
              <a:gd name="T48" fmla="*/ 2147483647 w 378"/>
              <a:gd name="T49" fmla="*/ 2147483647 h 230"/>
              <a:gd name="T50" fmla="*/ 2147483647 w 378"/>
              <a:gd name="T51" fmla="*/ 2147483647 h 230"/>
              <a:gd name="T52" fmla="*/ 2147483647 w 378"/>
              <a:gd name="T53" fmla="*/ 2147483647 h 230"/>
              <a:gd name="T54" fmla="*/ 2147483647 w 378"/>
              <a:gd name="T55" fmla="*/ 2147483647 h 230"/>
              <a:gd name="T56" fmla="*/ 2147483647 w 378"/>
              <a:gd name="T57" fmla="*/ 2147483647 h 230"/>
              <a:gd name="T58" fmla="*/ 2147483647 w 378"/>
              <a:gd name="T59" fmla="*/ 2147483647 h 230"/>
              <a:gd name="T60" fmla="*/ 2147483647 w 378"/>
              <a:gd name="T61" fmla="*/ 2147483647 h 230"/>
              <a:gd name="T62" fmla="*/ 2147483647 w 378"/>
              <a:gd name="T63" fmla="*/ 2147483647 h 230"/>
              <a:gd name="T64" fmla="*/ 2147483647 w 378"/>
              <a:gd name="T65" fmla="*/ 2147483647 h 230"/>
              <a:gd name="T66" fmla="*/ 2147483647 w 378"/>
              <a:gd name="T67" fmla="*/ 2147483647 h 230"/>
              <a:gd name="T68" fmla="*/ 2147483647 w 378"/>
              <a:gd name="T69" fmla="*/ 2147483647 h 230"/>
              <a:gd name="T70" fmla="*/ 2147483647 w 378"/>
              <a:gd name="T71" fmla="*/ 2147483647 h 230"/>
              <a:gd name="T72" fmla="*/ 2147483647 w 378"/>
              <a:gd name="T73" fmla="*/ 2147483647 h 230"/>
              <a:gd name="T74" fmla="*/ 2147483647 w 378"/>
              <a:gd name="T75" fmla="*/ 2147483647 h 230"/>
              <a:gd name="T76" fmla="*/ 2147483647 w 378"/>
              <a:gd name="T77" fmla="*/ 2147483647 h 230"/>
              <a:gd name="T78" fmla="*/ 2147483647 w 378"/>
              <a:gd name="T79" fmla="*/ 2147483647 h 230"/>
              <a:gd name="T80" fmla="*/ 2147483647 w 378"/>
              <a:gd name="T81" fmla="*/ 2147483647 h 230"/>
              <a:gd name="T82" fmla="*/ 2147483647 w 378"/>
              <a:gd name="T83" fmla="*/ 2147483647 h 230"/>
              <a:gd name="T84" fmla="*/ 2147483647 w 378"/>
              <a:gd name="T85" fmla="*/ 2147483647 h 230"/>
              <a:gd name="T86" fmla="*/ 0 w 378"/>
              <a:gd name="T87" fmla="*/ 2147483647 h 230"/>
              <a:gd name="T88" fmla="*/ 2147483647 w 378"/>
              <a:gd name="T89" fmla="*/ 2147483647 h 230"/>
              <a:gd name="T90" fmla="*/ 2147483647 w 378"/>
              <a:gd name="T91" fmla="*/ 2147483647 h 230"/>
              <a:gd name="T92" fmla="*/ 2147483647 w 378"/>
              <a:gd name="T93" fmla="*/ 2147483647 h 230"/>
              <a:gd name="T94" fmla="*/ 2147483647 w 378"/>
              <a:gd name="T95" fmla="*/ 2147483647 h 230"/>
              <a:gd name="T96" fmla="*/ 2147483647 w 378"/>
              <a:gd name="T97" fmla="*/ 2147483647 h 230"/>
              <a:gd name="T98" fmla="*/ 2147483647 w 378"/>
              <a:gd name="T99" fmla="*/ 2147483647 h 230"/>
              <a:gd name="T100" fmla="*/ 2147483647 w 378"/>
              <a:gd name="T101" fmla="*/ 2147483647 h 230"/>
              <a:gd name="T102" fmla="*/ 2147483647 w 378"/>
              <a:gd name="T103" fmla="*/ 2147483647 h 230"/>
              <a:gd name="T104" fmla="*/ 2147483647 w 378"/>
              <a:gd name="T105" fmla="*/ 2147483647 h 2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78"/>
              <a:gd name="T160" fmla="*/ 0 h 230"/>
              <a:gd name="T161" fmla="*/ 378 w 378"/>
              <a:gd name="T162" fmla="*/ 230 h 2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78" h="230">
                <a:moveTo>
                  <a:pt x="58" y="41"/>
                </a:moveTo>
                <a:lnTo>
                  <a:pt x="96" y="67"/>
                </a:lnTo>
                <a:lnTo>
                  <a:pt x="137" y="65"/>
                </a:lnTo>
                <a:lnTo>
                  <a:pt x="151" y="46"/>
                </a:lnTo>
                <a:lnTo>
                  <a:pt x="199" y="27"/>
                </a:lnTo>
                <a:lnTo>
                  <a:pt x="216" y="33"/>
                </a:lnTo>
                <a:lnTo>
                  <a:pt x="241" y="23"/>
                </a:lnTo>
                <a:lnTo>
                  <a:pt x="245" y="11"/>
                </a:lnTo>
                <a:lnTo>
                  <a:pt x="261" y="1"/>
                </a:lnTo>
                <a:lnTo>
                  <a:pt x="279" y="2"/>
                </a:lnTo>
                <a:lnTo>
                  <a:pt x="292" y="0"/>
                </a:lnTo>
                <a:lnTo>
                  <a:pt x="308" y="5"/>
                </a:lnTo>
                <a:lnTo>
                  <a:pt x="325" y="15"/>
                </a:lnTo>
                <a:lnTo>
                  <a:pt x="338" y="13"/>
                </a:lnTo>
                <a:lnTo>
                  <a:pt x="374" y="38"/>
                </a:lnTo>
                <a:lnTo>
                  <a:pt x="378" y="49"/>
                </a:lnTo>
                <a:lnTo>
                  <a:pt x="367" y="63"/>
                </a:lnTo>
                <a:lnTo>
                  <a:pt x="359" y="63"/>
                </a:lnTo>
                <a:lnTo>
                  <a:pt x="344" y="70"/>
                </a:lnTo>
                <a:lnTo>
                  <a:pt x="334" y="81"/>
                </a:lnTo>
                <a:lnTo>
                  <a:pt x="333" y="89"/>
                </a:lnTo>
                <a:lnTo>
                  <a:pt x="327" y="99"/>
                </a:lnTo>
                <a:lnTo>
                  <a:pt x="324" y="110"/>
                </a:lnTo>
                <a:lnTo>
                  <a:pt x="283" y="184"/>
                </a:lnTo>
                <a:lnTo>
                  <a:pt x="235" y="201"/>
                </a:lnTo>
                <a:lnTo>
                  <a:pt x="231" y="201"/>
                </a:lnTo>
                <a:lnTo>
                  <a:pt x="226" y="193"/>
                </a:lnTo>
                <a:lnTo>
                  <a:pt x="213" y="198"/>
                </a:lnTo>
                <a:lnTo>
                  <a:pt x="202" y="198"/>
                </a:lnTo>
                <a:lnTo>
                  <a:pt x="185" y="209"/>
                </a:lnTo>
                <a:lnTo>
                  <a:pt x="170" y="209"/>
                </a:lnTo>
                <a:lnTo>
                  <a:pt x="164" y="216"/>
                </a:lnTo>
                <a:lnTo>
                  <a:pt x="148" y="216"/>
                </a:lnTo>
                <a:lnTo>
                  <a:pt x="136" y="225"/>
                </a:lnTo>
                <a:lnTo>
                  <a:pt x="104" y="230"/>
                </a:lnTo>
                <a:lnTo>
                  <a:pt x="90" y="220"/>
                </a:lnTo>
                <a:lnTo>
                  <a:pt x="77" y="216"/>
                </a:lnTo>
                <a:lnTo>
                  <a:pt x="66" y="201"/>
                </a:lnTo>
                <a:lnTo>
                  <a:pt x="52" y="193"/>
                </a:lnTo>
                <a:lnTo>
                  <a:pt x="40" y="178"/>
                </a:lnTo>
                <a:lnTo>
                  <a:pt x="29" y="171"/>
                </a:lnTo>
                <a:lnTo>
                  <a:pt x="14" y="145"/>
                </a:lnTo>
                <a:lnTo>
                  <a:pt x="6" y="141"/>
                </a:lnTo>
                <a:lnTo>
                  <a:pt x="0" y="140"/>
                </a:lnTo>
                <a:lnTo>
                  <a:pt x="10" y="129"/>
                </a:lnTo>
                <a:lnTo>
                  <a:pt x="21" y="126"/>
                </a:lnTo>
                <a:lnTo>
                  <a:pt x="20" y="105"/>
                </a:lnTo>
                <a:lnTo>
                  <a:pt x="29" y="86"/>
                </a:lnTo>
                <a:lnTo>
                  <a:pt x="23" y="77"/>
                </a:lnTo>
                <a:lnTo>
                  <a:pt x="26" y="70"/>
                </a:lnTo>
                <a:lnTo>
                  <a:pt x="53" y="69"/>
                </a:lnTo>
                <a:lnTo>
                  <a:pt x="58" y="61"/>
                </a:lnTo>
                <a:lnTo>
                  <a:pt x="58" y="41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65" name="Freeform 294"/>
          <p:cNvSpPr>
            <a:spLocks/>
          </p:cNvSpPr>
          <p:nvPr/>
        </p:nvSpPr>
        <p:spPr bwMode="auto">
          <a:xfrm>
            <a:off x="4892675" y="2997200"/>
            <a:ext cx="149225" cy="90488"/>
          </a:xfrm>
          <a:custGeom>
            <a:avLst/>
            <a:gdLst>
              <a:gd name="T0" fmla="*/ 2147483647 w 378"/>
              <a:gd name="T1" fmla="*/ 2147483647 h 230"/>
              <a:gd name="T2" fmla="*/ 2147483647 w 378"/>
              <a:gd name="T3" fmla="*/ 2147483647 h 230"/>
              <a:gd name="T4" fmla="*/ 2147483647 w 378"/>
              <a:gd name="T5" fmla="*/ 2147483647 h 230"/>
              <a:gd name="T6" fmla="*/ 2147483647 w 378"/>
              <a:gd name="T7" fmla="*/ 2147483647 h 230"/>
              <a:gd name="T8" fmla="*/ 2147483647 w 378"/>
              <a:gd name="T9" fmla="*/ 2147483647 h 230"/>
              <a:gd name="T10" fmla="*/ 2147483647 w 378"/>
              <a:gd name="T11" fmla="*/ 2147483647 h 230"/>
              <a:gd name="T12" fmla="*/ 2147483647 w 378"/>
              <a:gd name="T13" fmla="*/ 2147483647 h 230"/>
              <a:gd name="T14" fmla="*/ 2147483647 w 378"/>
              <a:gd name="T15" fmla="*/ 2147483647 h 230"/>
              <a:gd name="T16" fmla="*/ 2147483647 w 378"/>
              <a:gd name="T17" fmla="*/ 2147483647 h 230"/>
              <a:gd name="T18" fmla="*/ 2147483647 w 378"/>
              <a:gd name="T19" fmla="*/ 2147483647 h 230"/>
              <a:gd name="T20" fmla="*/ 2147483647 w 378"/>
              <a:gd name="T21" fmla="*/ 0 h 230"/>
              <a:gd name="T22" fmla="*/ 2147483647 w 378"/>
              <a:gd name="T23" fmla="*/ 2147483647 h 230"/>
              <a:gd name="T24" fmla="*/ 2147483647 w 378"/>
              <a:gd name="T25" fmla="*/ 2147483647 h 230"/>
              <a:gd name="T26" fmla="*/ 2147483647 w 378"/>
              <a:gd name="T27" fmla="*/ 2147483647 h 230"/>
              <a:gd name="T28" fmla="*/ 2147483647 w 378"/>
              <a:gd name="T29" fmla="*/ 2147483647 h 230"/>
              <a:gd name="T30" fmla="*/ 2147483647 w 378"/>
              <a:gd name="T31" fmla="*/ 2147483647 h 230"/>
              <a:gd name="T32" fmla="*/ 2147483647 w 378"/>
              <a:gd name="T33" fmla="*/ 2147483647 h 230"/>
              <a:gd name="T34" fmla="*/ 2147483647 w 378"/>
              <a:gd name="T35" fmla="*/ 2147483647 h 230"/>
              <a:gd name="T36" fmla="*/ 2147483647 w 378"/>
              <a:gd name="T37" fmla="*/ 2147483647 h 230"/>
              <a:gd name="T38" fmla="*/ 2147483647 w 378"/>
              <a:gd name="T39" fmla="*/ 2147483647 h 230"/>
              <a:gd name="T40" fmla="*/ 2147483647 w 378"/>
              <a:gd name="T41" fmla="*/ 2147483647 h 230"/>
              <a:gd name="T42" fmla="*/ 2147483647 w 378"/>
              <a:gd name="T43" fmla="*/ 2147483647 h 230"/>
              <a:gd name="T44" fmla="*/ 2147483647 w 378"/>
              <a:gd name="T45" fmla="*/ 2147483647 h 230"/>
              <a:gd name="T46" fmla="*/ 2147483647 w 378"/>
              <a:gd name="T47" fmla="*/ 2147483647 h 230"/>
              <a:gd name="T48" fmla="*/ 2147483647 w 378"/>
              <a:gd name="T49" fmla="*/ 2147483647 h 230"/>
              <a:gd name="T50" fmla="*/ 2147483647 w 378"/>
              <a:gd name="T51" fmla="*/ 2147483647 h 230"/>
              <a:gd name="T52" fmla="*/ 2147483647 w 378"/>
              <a:gd name="T53" fmla="*/ 2147483647 h 230"/>
              <a:gd name="T54" fmla="*/ 2147483647 w 378"/>
              <a:gd name="T55" fmla="*/ 2147483647 h 230"/>
              <a:gd name="T56" fmla="*/ 2147483647 w 378"/>
              <a:gd name="T57" fmla="*/ 2147483647 h 230"/>
              <a:gd name="T58" fmla="*/ 2147483647 w 378"/>
              <a:gd name="T59" fmla="*/ 2147483647 h 230"/>
              <a:gd name="T60" fmla="*/ 2147483647 w 378"/>
              <a:gd name="T61" fmla="*/ 2147483647 h 230"/>
              <a:gd name="T62" fmla="*/ 2147483647 w 378"/>
              <a:gd name="T63" fmla="*/ 2147483647 h 230"/>
              <a:gd name="T64" fmla="*/ 2147483647 w 378"/>
              <a:gd name="T65" fmla="*/ 2147483647 h 230"/>
              <a:gd name="T66" fmla="*/ 2147483647 w 378"/>
              <a:gd name="T67" fmla="*/ 2147483647 h 230"/>
              <a:gd name="T68" fmla="*/ 2147483647 w 378"/>
              <a:gd name="T69" fmla="*/ 2147483647 h 230"/>
              <a:gd name="T70" fmla="*/ 2147483647 w 378"/>
              <a:gd name="T71" fmla="*/ 2147483647 h 230"/>
              <a:gd name="T72" fmla="*/ 2147483647 w 378"/>
              <a:gd name="T73" fmla="*/ 2147483647 h 230"/>
              <a:gd name="T74" fmla="*/ 2147483647 w 378"/>
              <a:gd name="T75" fmla="*/ 2147483647 h 230"/>
              <a:gd name="T76" fmla="*/ 2147483647 w 378"/>
              <a:gd name="T77" fmla="*/ 2147483647 h 230"/>
              <a:gd name="T78" fmla="*/ 2147483647 w 378"/>
              <a:gd name="T79" fmla="*/ 2147483647 h 230"/>
              <a:gd name="T80" fmla="*/ 2147483647 w 378"/>
              <a:gd name="T81" fmla="*/ 2147483647 h 230"/>
              <a:gd name="T82" fmla="*/ 2147483647 w 378"/>
              <a:gd name="T83" fmla="*/ 2147483647 h 230"/>
              <a:gd name="T84" fmla="*/ 2147483647 w 378"/>
              <a:gd name="T85" fmla="*/ 2147483647 h 230"/>
              <a:gd name="T86" fmla="*/ 0 w 378"/>
              <a:gd name="T87" fmla="*/ 2147483647 h 230"/>
              <a:gd name="T88" fmla="*/ 2147483647 w 378"/>
              <a:gd name="T89" fmla="*/ 2147483647 h 230"/>
              <a:gd name="T90" fmla="*/ 2147483647 w 378"/>
              <a:gd name="T91" fmla="*/ 2147483647 h 230"/>
              <a:gd name="T92" fmla="*/ 2147483647 w 378"/>
              <a:gd name="T93" fmla="*/ 2147483647 h 230"/>
              <a:gd name="T94" fmla="*/ 2147483647 w 378"/>
              <a:gd name="T95" fmla="*/ 2147483647 h 230"/>
              <a:gd name="T96" fmla="*/ 2147483647 w 378"/>
              <a:gd name="T97" fmla="*/ 2147483647 h 230"/>
              <a:gd name="T98" fmla="*/ 2147483647 w 378"/>
              <a:gd name="T99" fmla="*/ 2147483647 h 230"/>
              <a:gd name="T100" fmla="*/ 2147483647 w 378"/>
              <a:gd name="T101" fmla="*/ 2147483647 h 230"/>
              <a:gd name="T102" fmla="*/ 2147483647 w 378"/>
              <a:gd name="T103" fmla="*/ 2147483647 h 230"/>
              <a:gd name="T104" fmla="*/ 2147483647 w 378"/>
              <a:gd name="T105" fmla="*/ 2147483647 h 2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78"/>
              <a:gd name="T160" fmla="*/ 0 h 230"/>
              <a:gd name="T161" fmla="*/ 378 w 378"/>
              <a:gd name="T162" fmla="*/ 230 h 2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78" h="230">
                <a:moveTo>
                  <a:pt x="58" y="41"/>
                </a:moveTo>
                <a:lnTo>
                  <a:pt x="96" y="67"/>
                </a:lnTo>
                <a:lnTo>
                  <a:pt x="137" y="65"/>
                </a:lnTo>
                <a:lnTo>
                  <a:pt x="151" y="46"/>
                </a:lnTo>
                <a:lnTo>
                  <a:pt x="199" y="27"/>
                </a:lnTo>
                <a:lnTo>
                  <a:pt x="216" y="33"/>
                </a:lnTo>
                <a:lnTo>
                  <a:pt x="241" y="23"/>
                </a:lnTo>
                <a:lnTo>
                  <a:pt x="245" y="11"/>
                </a:lnTo>
                <a:lnTo>
                  <a:pt x="261" y="1"/>
                </a:lnTo>
                <a:lnTo>
                  <a:pt x="279" y="2"/>
                </a:lnTo>
                <a:lnTo>
                  <a:pt x="292" y="0"/>
                </a:lnTo>
                <a:lnTo>
                  <a:pt x="308" y="5"/>
                </a:lnTo>
                <a:lnTo>
                  <a:pt x="325" y="15"/>
                </a:lnTo>
                <a:lnTo>
                  <a:pt x="338" y="13"/>
                </a:lnTo>
                <a:lnTo>
                  <a:pt x="374" y="38"/>
                </a:lnTo>
                <a:lnTo>
                  <a:pt x="378" y="49"/>
                </a:lnTo>
                <a:lnTo>
                  <a:pt x="367" y="63"/>
                </a:lnTo>
                <a:lnTo>
                  <a:pt x="359" y="63"/>
                </a:lnTo>
                <a:lnTo>
                  <a:pt x="344" y="70"/>
                </a:lnTo>
                <a:lnTo>
                  <a:pt x="334" y="81"/>
                </a:lnTo>
                <a:lnTo>
                  <a:pt x="333" y="89"/>
                </a:lnTo>
                <a:lnTo>
                  <a:pt x="327" y="99"/>
                </a:lnTo>
                <a:lnTo>
                  <a:pt x="324" y="110"/>
                </a:lnTo>
                <a:lnTo>
                  <a:pt x="283" y="184"/>
                </a:lnTo>
                <a:lnTo>
                  <a:pt x="235" y="201"/>
                </a:lnTo>
                <a:lnTo>
                  <a:pt x="231" y="201"/>
                </a:lnTo>
                <a:lnTo>
                  <a:pt x="226" y="193"/>
                </a:lnTo>
                <a:lnTo>
                  <a:pt x="213" y="198"/>
                </a:lnTo>
                <a:lnTo>
                  <a:pt x="202" y="198"/>
                </a:lnTo>
                <a:lnTo>
                  <a:pt x="185" y="209"/>
                </a:lnTo>
                <a:lnTo>
                  <a:pt x="170" y="209"/>
                </a:lnTo>
                <a:lnTo>
                  <a:pt x="164" y="216"/>
                </a:lnTo>
                <a:lnTo>
                  <a:pt x="148" y="216"/>
                </a:lnTo>
                <a:lnTo>
                  <a:pt x="136" y="225"/>
                </a:lnTo>
                <a:lnTo>
                  <a:pt x="104" y="230"/>
                </a:lnTo>
                <a:lnTo>
                  <a:pt x="90" y="220"/>
                </a:lnTo>
                <a:lnTo>
                  <a:pt x="77" y="216"/>
                </a:lnTo>
                <a:lnTo>
                  <a:pt x="66" y="201"/>
                </a:lnTo>
                <a:lnTo>
                  <a:pt x="52" y="193"/>
                </a:lnTo>
                <a:lnTo>
                  <a:pt x="40" y="178"/>
                </a:lnTo>
                <a:lnTo>
                  <a:pt x="29" y="171"/>
                </a:lnTo>
                <a:lnTo>
                  <a:pt x="14" y="145"/>
                </a:lnTo>
                <a:lnTo>
                  <a:pt x="6" y="141"/>
                </a:lnTo>
                <a:lnTo>
                  <a:pt x="0" y="140"/>
                </a:lnTo>
                <a:lnTo>
                  <a:pt x="10" y="129"/>
                </a:lnTo>
                <a:lnTo>
                  <a:pt x="21" y="126"/>
                </a:lnTo>
                <a:lnTo>
                  <a:pt x="20" y="105"/>
                </a:lnTo>
                <a:lnTo>
                  <a:pt x="29" y="86"/>
                </a:lnTo>
                <a:lnTo>
                  <a:pt x="23" y="77"/>
                </a:lnTo>
                <a:lnTo>
                  <a:pt x="26" y="70"/>
                </a:lnTo>
                <a:lnTo>
                  <a:pt x="53" y="69"/>
                </a:lnTo>
                <a:lnTo>
                  <a:pt x="58" y="61"/>
                </a:lnTo>
                <a:lnTo>
                  <a:pt x="58" y="4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66" name="Freeform 295"/>
          <p:cNvSpPr>
            <a:spLocks/>
          </p:cNvSpPr>
          <p:nvPr/>
        </p:nvSpPr>
        <p:spPr bwMode="auto">
          <a:xfrm>
            <a:off x="3984625" y="2228850"/>
            <a:ext cx="246063" cy="168275"/>
          </a:xfrm>
          <a:custGeom>
            <a:avLst/>
            <a:gdLst>
              <a:gd name="T0" fmla="*/ 2147483647 w 620"/>
              <a:gd name="T1" fmla="*/ 2147483647 h 422"/>
              <a:gd name="T2" fmla="*/ 2147483647 w 620"/>
              <a:gd name="T3" fmla="*/ 2147483647 h 422"/>
              <a:gd name="T4" fmla="*/ 2147483647 w 620"/>
              <a:gd name="T5" fmla="*/ 2147483647 h 422"/>
              <a:gd name="T6" fmla="*/ 2147483647 w 620"/>
              <a:gd name="T7" fmla="*/ 2147483647 h 422"/>
              <a:gd name="T8" fmla="*/ 2147483647 w 620"/>
              <a:gd name="T9" fmla="*/ 2147483647 h 422"/>
              <a:gd name="T10" fmla="*/ 2147483647 w 620"/>
              <a:gd name="T11" fmla="*/ 2147483647 h 422"/>
              <a:gd name="T12" fmla="*/ 2147483647 w 620"/>
              <a:gd name="T13" fmla="*/ 2147483647 h 422"/>
              <a:gd name="T14" fmla="*/ 2147483647 w 620"/>
              <a:gd name="T15" fmla="*/ 2147483647 h 422"/>
              <a:gd name="T16" fmla="*/ 2147483647 w 620"/>
              <a:gd name="T17" fmla="*/ 2147483647 h 422"/>
              <a:gd name="T18" fmla="*/ 2147483647 w 620"/>
              <a:gd name="T19" fmla="*/ 2147483647 h 422"/>
              <a:gd name="T20" fmla="*/ 2147483647 w 620"/>
              <a:gd name="T21" fmla="*/ 2147483647 h 422"/>
              <a:gd name="T22" fmla="*/ 2147483647 w 620"/>
              <a:gd name="T23" fmla="*/ 2147483647 h 422"/>
              <a:gd name="T24" fmla="*/ 2147483647 w 620"/>
              <a:gd name="T25" fmla="*/ 2147483647 h 422"/>
              <a:gd name="T26" fmla="*/ 2147483647 w 620"/>
              <a:gd name="T27" fmla="*/ 2147483647 h 422"/>
              <a:gd name="T28" fmla="*/ 2147483647 w 620"/>
              <a:gd name="T29" fmla="*/ 2147483647 h 422"/>
              <a:gd name="T30" fmla="*/ 2147483647 w 620"/>
              <a:gd name="T31" fmla="*/ 2147483647 h 422"/>
              <a:gd name="T32" fmla="*/ 2147483647 w 620"/>
              <a:gd name="T33" fmla="*/ 2147483647 h 422"/>
              <a:gd name="T34" fmla="*/ 2147483647 w 620"/>
              <a:gd name="T35" fmla="*/ 2147483647 h 422"/>
              <a:gd name="T36" fmla="*/ 2147483647 w 620"/>
              <a:gd name="T37" fmla="*/ 2147483647 h 422"/>
              <a:gd name="T38" fmla="*/ 2147483647 w 620"/>
              <a:gd name="T39" fmla="*/ 2147483647 h 422"/>
              <a:gd name="T40" fmla="*/ 2147483647 w 620"/>
              <a:gd name="T41" fmla="*/ 2147483647 h 422"/>
              <a:gd name="T42" fmla="*/ 2147483647 w 620"/>
              <a:gd name="T43" fmla="*/ 2147483647 h 422"/>
              <a:gd name="T44" fmla="*/ 2147483647 w 620"/>
              <a:gd name="T45" fmla="*/ 2147483647 h 422"/>
              <a:gd name="T46" fmla="*/ 2147483647 w 620"/>
              <a:gd name="T47" fmla="*/ 2147483647 h 422"/>
              <a:gd name="T48" fmla="*/ 2147483647 w 620"/>
              <a:gd name="T49" fmla="*/ 2147483647 h 422"/>
              <a:gd name="T50" fmla="*/ 2147483647 w 620"/>
              <a:gd name="T51" fmla="*/ 2147483647 h 422"/>
              <a:gd name="T52" fmla="*/ 2147483647 w 620"/>
              <a:gd name="T53" fmla="*/ 2147483647 h 422"/>
              <a:gd name="T54" fmla="*/ 2147483647 w 620"/>
              <a:gd name="T55" fmla="*/ 2147483647 h 422"/>
              <a:gd name="T56" fmla="*/ 2147483647 w 620"/>
              <a:gd name="T57" fmla="*/ 2147483647 h 422"/>
              <a:gd name="T58" fmla="*/ 2147483647 w 620"/>
              <a:gd name="T59" fmla="*/ 2147483647 h 422"/>
              <a:gd name="T60" fmla="*/ 2147483647 w 620"/>
              <a:gd name="T61" fmla="*/ 2147483647 h 422"/>
              <a:gd name="T62" fmla="*/ 2147483647 w 620"/>
              <a:gd name="T63" fmla="*/ 2147483647 h 422"/>
              <a:gd name="T64" fmla="*/ 2147483647 w 620"/>
              <a:gd name="T65" fmla="*/ 2147483647 h 422"/>
              <a:gd name="T66" fmla="*/ 2147483647 w 620"/>
              <a:gd name="T67" fmla="*/ 2147483647 h 422"/>
              <a:gd name="T68" fmla="*/ 2147483647 w 620"/>
              <a:gd name="T69" fmla="*/ 2147483647 h 422"/>
              <a:gd name="T70" fmla="*/ 2147483647 w 620"/>
              <a:gd name="T71" fmla="*/ 2147483647 h 422"/>
              <a:gd name="T72" fmla="*/ 2147483647 w 620"/>
              <a:gd name="T73" fmla="*/ 2147483647 h 422"/>
              <a:gd name="T74" fmla="*/ 2147483647 w 620"/>
              <a:gd name="T75" fmla="*/ 2147483647 h 422"/>
              <a:gd name="T76" fmla="*/ 2147483647 w 620"/>
              <a:gd name="T77" fmla="*/ 2147483647 h 422"/>
              <a:gd name="T78" fmla="*/ 2147483647 w 620"/>
              <a:gd name="T79" fmla="*/ 2147483647 h 422"/>
              <a:gd name="T80" fmla="*/ 2147483647 w 620"/>
              <a:gd name="T81" fmla="*/ 2147483647 h 422"/>
              <a:gd name="T82" fmla="*/ 2147483647 w 620"/>
              <a:gd name="T83" fmla="*/ 2147483647 h 422"/>
              <a:gd name="T84" fmla="*/ 2147483647 w 620"/>
              <a:gd name="T85" fmla="*/ 2147483647 h 422"/>
              <a:gd name="T86" fmla="*/ 2147483647 w 620"/>
              <a:gd name="T87" fmla="*/ 2147483647 h 422"/>
              <a:gd name="T88" fmla="*/ 2147483647 w 620"/>
              <a:gd name="T89" fmla="*/ 2147483647 h 422"/>
              <a:gd name="T90" fmla="*/ 2147483647 w 620"/>
              <a:gd name="T91" fmla="*/ 2147483647 h 422"/>
              <a:gd name="T92" fmla="*/ 2147483647 w 620"/>
              <a:gd name="T93" fmla="*/ 2147483647 h 422"/>
              <a:gd name="T94" fmla="*/ 2147483647 w 620"/>
              <a:gd name="T95" fmla="*/ 2147483647 h 422"/>
              <a:gd name="T96" fmla="*/ 2147483647 w 620"/>
              <a:gd name="T97" fmla="*/ 2147483647 h 422"/>
              <a:gd name="T98" fmla="*/ 2147483647 w 620"/>
              <a:gd name="T99" fmla="*/ 2147483647 h 422"/>
              <a:gd name="T100" fmla="*/ 2147483647 w 620"/>
              <a:gd name="T101" fmla="*/ 2147483647 h 422"/>
              <a:gd name="T102" fmla="*/ 2147483647 w 620"/>
              <a:gd name="T103" fmla="*/ 2147483647 h 422"/>
              <a:gd name="T104" fmla="*/ 2147483647 w 620"/>
              <a:gd name="T105" fmla="*/ 2147483647 h 422"/>
              <a:gd name="T106" fmla="*/ 2147483647 w 620"/>
              <a:gd name="T107" fmla="*/ 2147483647 h 42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20"/>
              <a:gd name="T163" fmla="*/ 0 h 422"/>
              <a:gd name="T164" fmla="*/ 620 w 620"/>
              <a:gd name="T165" fmla="*/ 422 h 42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20" h="422">
                <a:moveTo>
                  <a:pt x="257" y="400"/>
                </a:moveTo>
                <a:lnTo>
                  <a:pt x="254" y="402"/>
                </a:lnTo>
                <a:lnTo>
                  <a:pt x="247" y="396"/>
                </a:lnTo>
                <a:lnTo>
                  <a:pt x="236" y="392"/>
                </a:lnTo>
                <a:lnTo>
                  <a:pt x="228" y="381"/>
                </a:lnTo>
                <a:lnTo>
                  <a:pt x="187" y="359"/>
                </a:lnTo>
                <a:lnTo>
                  <a:pt x="174" y="364"/>
                </a:lnTo>
                <a:lnTo>
                  <a:pt x="155" y="359"/>
                </a:lnTo>
                <a:lnTo>
                  <a:pt x="149" y="362"/>
                </a:lnTo>
                <a:lnTo>
                  <a:pt x="121" y="361"/>
                </a:lnTo>
                <a:lnTo>
                  <a:pt x="113" y="367"/>
                </a:lnTo>
                <a:lnTo>
                  <a:pt x="104" y="366"/>
                </a:lnTo>
                <a:lnTo>
                  <a:pt x="104" y="348"/>
                </a:lnTo>
                <a:lnTo>
                  <a:pt x="101" y="334"/>
                </a:lnTo>
                <a:lnTo>
                  <a:pt x="116" y="343"/>
                </a:lnTo>
                <a:lnTo>
                  <a:pt x="122" y="335"/>
                </a:lnTo>
                <a:lnTo>
                  <a:pt x="154" y="317"/>
                </a:lnTo>
                <a:lnTo>
                  <a:pt x="154" y="297"/>
                </a:lnTo>
                <a:lnTo>
                  <a:pt x="134" y="302"/>
                </a:lnTo>
                <a:lnTo>
                  <a:pt x="144" y="292"/>
                </a:lnTo>
                <a:lnTo>
                  <a:pt x="146" y="287"/>
                </a:lnTo>
                <a:lnTo>
                  <a:pt x="145" y="278"/>
                </a:lnTo>
                <a:lnTo>
                  <a:pt x="154" y="268"/>
                </a:lnTo>
                <a:lnTo>
                  <a:pt x="144" y="268"/>
                </a:lnTo>
                <a:lnTo>
                  <a:pt x="137" y="279"/>
                </a:lnTo>
                <a:lnTo>
                  <a:pt x="131" y="274"/>
                </a:lnTo>
                <a:lnTo>
                  <a:pt x="130" y="268"/>
                </a:lnTo>
                <a:lnTo>
                  <a:pt x="125" y="268"/>
                </a:lnTo>
                <a:lnTo>
                  <a:pt x="118" y="235"/>
                </a:lnTo>
                <a:lnTo>
                  <a:pt x="111" y="234"/>
                </a:lnTo>
                <a:lnTo>
                  <a:pt x="97" y="240"/>
                </a:lnTo>
                <a:lnTo>
                  <a:pt x="92" y="235"/>
                </a:lnTo>
                <a:lnTo>
                  <a:pt x="83" y="232"/>
                </a:lnTo>
                <a:lnTo>
                  <a:pt x="60" y="236"/>
                </a:lnTo>
                <a:lnTo>
                  <a:pt x="50" y="242"/>
                </a:lnTo>
                <a:lnTo>
                  <a:pt x="38" y="245"/>
                </a:lnTo>
                <a:lnTo>
                  <a:pt x="33" y="240"/>
                </a:lnTo>
                <a:lnTo>
                  <a:pt x="35" y="226"/>
                </a:lnTo>
                <a:lnTo>
                  <a:pt x="68" y="220"/>
                </a:lnTo>
                <a:lnTo>
                  <a:pt x="74" y="213"/>
                </a:lnTo>
                <a:lnTo>
                  <a:pt x="87" y="213"/>
                </a:lnTo>
                <a:lnTo>
                  <a:pt x="97" y="204"/>
                </a:lnTo>
                <a:lnTo>
                  <a:pt x="104" y="211"/>
                </a:lnTo>
                <a:lnTo>
                  <a:pt x="113" y="203"/>
                </a:lnTo>
                <a:lnTo>
                  <a:pt x="125" y="207"/>
                </a:lnTo>
                <a:lnTo>
                  <a:pt x="148" y="207"/>
                </a:lnTo>
                <a:lnTo>
                  <a:pt x="156" y="183"/>
                </a:lnTo>
                <a:lnTo>
                  <a:pt x="149" y="187"/>
                </a:lnTo>
                <a:lnTo>
                  <a:pt x="144" y="197"/>
                </a:lnTo>
                <a:lnTo>
                  <a:pt x="136" y="193"/>
                </a:lnTo>
                <a:lnTo>
                  <a:pt x="113" y="189"/>
                </a:lnTo>
                <a:lnTo>
                  <a:pt x="113" y="181"/>
                </a:lnTo>
                <a:lnTo>
                  <a:pt x="121" y="173"/>
                </a:lnTo>
                <a:lnTo>
                  <a:pt x="129" y="170"/>
                </a:lnTo>
                <a:lnTo>
                  <a:pt x="151" y="151"/>
                </a:lnTo>
                <a:lnTo>
                  <a:pt x="151" y="148"/>
                </a:lnTo>
                <a:lnTo>
                  <a:pt x="141" y="142"/>
                </a:lnTo>
                <a:lnTo>
                  <a:pt x="135" y="147"/>
                </a:lnTo>
                <a:lnTo>
                  <a:pt x="127" y="147"/>
                </a:lnTo>
                <a:lnTo>
                  <a:pt x="127" y="142"/>
                </a:lnTo>
                <a:lnTo>
                  <a:pt x="122" y="137"/>
                </a:lnTo>
                <a:lnTo>
                  <a:pt x="122" y="140"/>
                </a:lnTo>
                <a:lnTo>
                  <a:pt x="118" y="132"/>
                </a:lnTo>
                <a:lnTo>
                  <a:pt x="92" y="128"/>
                </a:lnTo>
                <a:lnTo>
                  <a:pt x="84" y="132"/>
                </a:lnTo>
                <a:lnTo>
                  <a:pt x="73" y="143"/>
                </a:lnTo>
                <a:lnTo>
                  <a:pt x="65" y="143"/>
                </a:lnTo>
                <a:lnTo>
                  <a:pt x="49" y="151"/>
                </a:lnTo>
                <a:lnTo>
                  <a:pt x="42" y="152"/>
                </a:lnTo>
                <a:lnTo>
                  <a:pt x="24" y="142"/>
                </a:lnTo>
                <a:lnTo>
                  <a:pt x="0" y="148"/>
                </a:lnTo>
                <a:lnTo>
                  <a:pt x="8" y="126"/>
                </a:lnTo>
                <a:lnTo>
                  <a:pt x="14" y="132"/>
                </a:lnTo>
                <a:lnTo>
                  <a:pt x="35" y="141"/>
                </a:lnTo>
                <a:lnTo>
                  <a:pt x="43" y="133"/>
                </a:lnTo>
                <a:lnTo>
                  <a:pt x="32" y="129"/>
                </a:lnTo>
                <a:lnTo>
                  <a:pt x="35" y="128"/>
                </a:lnTo>
                <a:lnTo>
                  <a:pt x="37" y="120"/>
                </a:lnTo>
                <a:lnTo>
                  <a:pt x="26" y="114"/>
                </a:lnTo>
                <a:lnTo>
                  <a:pt x="21" y="100"/>
                </a:lnTo>
                <a:lnTo>
                  <a:pt x="45" y="112"/>
                </a:lnTo>
                <a:lnTo>
                  <a:pt x="54" y="124"/>
                </a:lnTo>
                <a:lnTo>
                  <a:pt x="71" y="120"/>
                </a:lnTo>
                <a:lnTo>
                  <a:pt x="64" y="115"/>
                </a:lnTo>
                <a:lnTo>
                  <a:pt x="70" y="112"/>
                </a:lnTo>
                <a:lnTo>
                  <a:pt x="70" y="103"/>
                </a:lnTo>
                <a:lnTo>
                  <a:pt x="51" y="107"/>
                </a:lnTo>
                <a:lnTo>
                  <a:pt x="42" y="95"/>
                </a:lnTo>
                <a:lnTo>
                  <a:pt x="42" y="91"/>
                </a:lnTo>
                <a:lnTo>
                  <a:pt x="54" y="89"/>
                </a:lnTo>
                <a:lnTo>
                  <a:pt x="38" y="67"/>
                </a:lnTo>
                <a:lnTo>
                  <a:pt x="38" y="70"/>
                </a:lnTo>
                <a:lnTo>
                  <a:pt x="52" y="76"/>
                </a:lnTo>
                <a:lnTo>
                  <a:pt x="55" y="72"/>
                </a:lnTo>
                <a:lnTo>
                  <a:pt x="47" y="61"/>
                </a:lnTo>
                <a:lnTo>
                  <a:pt x="59" y="66"/>
                </a:lnTo>
                <a:lnTo>
                  <a:pt x="51" y="53"/>
                </a:lnTo>
                <a:lnTo>
                  <a:pt x="59" y="49"/>
                </a:lnTo>
                <a:lnTo>
                  <a:pt x="79" y="60"/>
                </a:lnTo>
                <a:lnTo>
                  <a:pt x="79" y="76"/>
                </a:lnTo>
                <a:lnTo>
                  <a:pt x="82" y="77"/>
                </a:lnTo>
                <a:lnTo>
                  <a:pt x="89" y="80"/>
                </a:lnTo>
                <a:lnTo>
                  <a:pt x="95" y="72"/>
                </a:lnTo>
                <a:lnTo>
                  <a:pt x="104" y="82"/>
                </a:lnTo>
                <a:lnTo>
                  <a:pt x="107" y="96"/>
                </a:lnTo>
                <a:lnTo>
                  <a:pt x="111" y="84"/>
                </a:lnTo>
                <a:lnTo>
                  <a:pt x="116" y="96"/>
                </a:lnTo>
                <a:lnTo>
                  <a:pt x="122" y="82"/>
                </a:lnTo>
                <a:lnTo>
                  <a:pt x="115" y="68"/>
                </a:lnTo>
                <a:lnTo>
                  <a:pt x="116" y="62"/>
                </a:lnTo>
                <a:lnTo>
                  <a:pt x="90" y="46"/>
                </a:lnTo>
                <a:lnTo>
                  <a:pt x="97" y="34"/>
                </a:lnTo>
                <a:lnTo>
                  <a:pt x="104" y="42"/>
                </a:lnTo>
                <a:lnTo>
                  <a:pt x="111" y="42"/>
                </a:lnTo>
                <a:lnTo>
                  <a:pt x="115" y="39"/>
                </a:lnTo>
                <a:lnTo>
                  <a:pt x="106" y="30"/>
                </a:lnTo>
                <a:lnTo>
                  <a:pt x="103" y="25"/>
                </a:lnTo>
                <a:lnTo>
                  <a:pt x="97" y="25"/>
                </a:lnTo>
                <a:lnTo>
                  <a:pt x="87" y="32"/>
                </a:lnTo>
                <a:lnTo>
                  <a:pt x="78" y="28"/>
                </a:lnTo>
                <a:lnTo>
                  <a:pt x="78" y="27"/>
                </a:lnTo>
                <a:lnTo>
                  <a:pt x="82" y="19"/>
                </a:lnTo>
                <a:lnTo>
                  <a:pt x="79" y="10"/>
                </a:lnTo>
                <a:lnTo>
                  <a:pt x="89" y="13"/>
                </a:lnTo>
                <a:lnTo>
                  <a:pt x="89" y="7"/>
                </a:lnTo>
                <a:lnTo>
                  <a:pt x="99" y="18"/>
                </a:lnTo>
                <a:lnTo>
                  <a:pt x="104" y="14"/>
                </a:lnTo>
                <a:lnTo>
                  <a:pt x="112" y="19"/>
                </a:lnTo>
                <a:lnTo>
                  <a:pt x="117" y="16"/>
                </a:lnTo>
                <a:lnTo>
                  <a:pt x="127" y="34"/>
                </a:lnTo>
                <a:lnTo>
                  <a:pt x="142" y="38"/>
                </a:lnTo>
                <a:lnTo>
                  <a:pt x="159" y="62"/>
                </a:lnTo>
                <a:lnTo>
                  <a:pt x="169" y="66"/>
                </a:lnTo>
                <a:lnTo>
                  <a:pt x="177" y="72"/>
                </a:lnTo>
                <a:lnTo>
                  <a:pt x="167" y="81"/>
                </a:lnTo>
                <a:lnTo>
                  <a:pt x="179" y="89"/>
                </a:lnTo>
                <a:lnTo>
                  <a:pt x="181" y="103"/>
                </a:lnTo>
                <a:lnTo>
                  <a:pt x="176" y="107"/>
                </a:lnTo>
                <a:lnTo>
                  <a:pt x="174" y="113"/>
                </a:lnTo>
                <a:lnTo>
                  <a:pt x="169" y="117"/>
                </a:lnTo>
                <a:lnTo>
                  <a:pt x="156" y="110"/>
                </a:lnTo>
                <a:lnTo>
                  <a:pt x="160" y="122"/>
                </a:lnTo>
                <a:lnTo>
                  <a:pt x="173" y="128"/>
                </a:lnTo>
                <a:lnTo>
                  <a:pt x="173" y="138"/>
                </a:lnTo>
                <a:lnTo>
                  <a:pt x="179" y="131"/>
                </a:lnTo>
                <a:lnTo>
                  <a:pt x="182" y="145"/>
                </a:lnTo>
                <a:lnTo>
                  <a:pt x="176" y="150"/>
                </a:lnTo>
                <a:lnTo>
                  <a:pt x="186" y="155"/>
                </a:lnTo>
                <a:lnTo>
                  <a:pt x="187" y="180"/>
                </a:lnTo>
                <a:lnTo>
                  <a:pt x="193" y="167"/>
                </a:lnTo>
                <a:lnTo>
                  <a:pt x="195" y="156"/>
                </a:lnTo>
                <a:lnTo>
                  <a:pt x="207" y="156"/>
                </a:lnTo>
                <a:lnTo>
                  <a:pt x="206" y="132"/>
                </a:lnTo>
                <a:lnTo>
                  <a:pt x="211" y="120"/>
                </a:lnTo>
                <a:lnTo>
                  <a:pt x="220" y="122"/>
                </a:lnTo>
                <a:lnTo>
                  <a:pt x="228" y="142"/>
                </a:lnTo>
                <a:lnTo>
                  <a:pt x="234" y="132"/>
                </a:lnTo>
                <a:lnTo>
                  <a:pt x="240" y="100"/>
                </a:lnTo>
                <a:lnTo>
                  <a:pt x="234" y="61"/>
                </a:lnTo>
                <a:lnTo>
                  <a:pt x="240" y="58"/>
                </a:lnTo>
                <a:lnTo>
                  <a:pt x="247" y="61"/>
                </a:lnTo>
                <a:lnTo>
                  <a:pt x="272" y="98"/>
                </a:lnTo>
                <a:lnTo>
                  <a:pt x="276" y="110"/>
                </a:lnTo>
                <a:lnTo>
                  <a:pt x="283" y="110"/>
                </a:lnTo>
                <a:lnTo>
                  <a:pt x="289" y="107"/>
                </a:lnTo>
                <a:lnTo>
                  <a:pt x="291" y="79"/>
                </a:lnTo>
                <a:lnTo>
                  <a:pt x="289" y="68"/>
                </a:lnTo>
                <a:lnTo>
                  <a:pt x="300" y="63"/>
                </a:lnTo>
                <a:lnTo>
                  <a:pt x="306" y="67"/>
                </a:lnTo>
                <a:lnTo>
                  <a:pt x="313" y="56"/>
                </a:lnTo>
                <a:lnTo>
                  <a:pt x="327" y="48"/>
                </a:lnTo>
                <a:lnTo>
                  <a:pt x="327" y="57"/>
                </a:lnTo>
                <a:lnTo>
                  <a:pt x="329" y="57"/>
                </a:lnTo>
                <a:lnTo>
                  <a:pt x="332" y="63"/>
                </a:lnTo>
                <a:lnTo>
                  <a:pt x="338" y="66"/>
                </a:lnTo>
                <a:lnTo>
                  <a:pt x="342" y="80"/>
                </a:lnTo>
                <a:lnTo>
                  <a:pt x="349" y="87"/>
                </a:lnTo>
                <a:lnTo>
                  <a:pt x="362" y="122"/>
                </a:lnTo>
                <a:lnTo>
                  <a:pt x="363" y="93"/>
                </a:lnTo>
                <a:lnTo>
                  <a:pt x="353" y="62"/>
                </a:lnTo>
                <a:lnTo>
                  <a:pt x="353" y="52"/>
                </a:lnTo>
                <a:lnTo>
                  <a:pt x="358" y="49"/>
                </a:lnTo>
                <a:lnTo>
                  <a:pt x="369" y="52"/>
                </a:lnTo>
                <a:lnTo>
                  <a:pt x="380" y="61"/>
                </a:lnTo>
                <a:lnTo>
                  <a:pt x="388" y="75"/>
                </a:lnTo>
                <a:lnTo>
                  <a:pt x="396" y="72"/>
                </a:lnTo>
                <a:lnTo>
                  <a:pt x="403" y="67"/>
                </a:lnTo>
                <a:lnTo>
                  <a:pt x="408" y="57"/>
                </a:lnTo>
                <a:lnTo>
                  <a:pt x="408" y="51"/>
                </a:lnTo>
                <a:lnTo>
                  <a:pt x="422" y="48"/>
                </a:lnTo>
                <a:lnTo>
                  <a:pt x="423" y="58"/>
                </a:lnTo>
                <a:lnTo>
                  <a:pt x="435" y="60"/>
                </a:lnTo>
                <a:lnTo>
                  <a:pt x="445" y="53"/>
                </a:lnTo>
                <a:lnTo>
                  <a:pt x="455" y="52"/>
                </a:lnTo>
                <a:lnTo>
                  <a:pt x="452" y="16"/>
                </a:lnTo>
                <a:lnTo>
                  <a:pt x="450" y="7"/>
                </a:lnTo>
                <a:lnTo>
                  <a:pt x="461" y="9"/>
                </a:lnTo>
                <a:lnTo>
                  <a:pt x="468" y="0"/>
                </a:lnTo>
                <a:lnTo>
                  <a:pt x="476" y="1"/>
                </a:lnTo>
                <a:lnTo>
                  <a:pt x="480" y="14"/>
                </a:lnTo>
                <a:lnTo>
                  <a:pt x="493" y="20"/>
                </a:lnTo>
                <a:lnTo>
                  <a:pt x="494" y="33"/>
                </a:lnTo>
                <a:lnTo>
                  <a:pt x="492" y="38"/>
                </a:lnTo>
                <a:lnTo>
                  <a:pt x="510" y="51"/>
                </a:lnTo>
                <a:lnTo>
                  <a:pt x="515" y="52"/>
                </a:lnTo>
                <a:lnTo>
                  <a:pt x="517" y="46"/>
                </a:lnTo>
                <a:lnTo>
                  <a:pt x="516" y="38"/>
                </a:lnTo>
                <a:lnTo>
                  <a:pt x="532" y="38"/>
                </a:lnTo>
                <a:lnTo>
                  <a:pt x="537" y="25"/>
                </a:lnTo>
                <a:lnTo>
                  <a:pt x="545" y="21"/>
                </a:lnTo>
                <a:lnTo>
                  <a:pt x="558" y="20"/>
                </a:lnTo>
                <a:lnTo>
                  <a:pt x="562" y="25"/>
                </a:lnTo>
                <a:lnTo>
                  <a:pt x="546" y="32"/>
                </a:lnTo>
                <a:lnTo>
                  <a:pt x="529" y="61"/>
                </a:lnTo>
                <a:lnTo>
                  <a:pt x="532" y="70"/>
                </a:lnTo>
                <a:lnTo>
                  <a:pt x="537" y="75"/>
                </a:lnTo>
                <a:lnTo>
                  <a:pt x="553" y="66"/>
                </a:lnTo>
                <a:lnTo>
                  <a:pt x="557" y="85"/>
                </a:lnTo>
                <a:lnTo>
                  <a:pt x="550" y="103"/>
                </a:lnTo>
                <a:lnTo>
                  <a:pt x="550" y="113"/>
                </a:lnTo>
                <a:lnTo>
                  <a:pt x="576" y="110"/>
                </a:lnTo>
                <a:lnTo>
                  <a:pt x="573" y="119"/>
                </a:lnTo>
                <a:lnTo>
                  <a:pt x="576" y="128"/>
                </a:lnTo>
                <a:lnTo>
                  <a:pt x="592" y="133"/>
                </a:lnTo>
                <a:lnTo>
                  <a:pt x="593" y="118"/>
                </a:lnTo>
                <a:lnTo>
                  <a:pt x="598" y="124"/>
                </a:lnTo>
                <a:lnTo>
                  <a:pt x="610" y="151"/>
                </a:lnTo>
                <a:lnTo>
                  <a:pt x="609" y="164"/>
                </a:lnTo>
                <a:lnTo>
                  <a:pt x="602" y="171"/>
                </a:lnTo>
                <a:lnTo>
                  <a:pt x="609" y="187"/>
                </a:lnTo>
                <a:lnTo>
                  <a:pt x="616" y="185"/>
                </a:lnTo>
                <a:lnTo>
                  <a:pt x="619" y="179"/>
                </a:lnTo>
                <a:lnTo>
                  <a:pt x="620" y="195"/>
                </a:lnTo>
                <a:lnTo>
                  <a:pt x="616" y="208"/>
                </a:lnTo>
                <a:lnTo>
                  <a:pt x="607" y="212"/>
                </a:lnTo>
                <a:lnTo>
                  <a:pt x="607" y="223"/>
                </a:lnTo>
                <a:lnTo>
                  <a:pt x="603" y="226"/>
                </a:lnTo>
                <a:lnTo>
                  <a:pt x="596" y="236"/>
                </a:lnTo>
                <a:lnTo>
                  <a:pt x="576" y="242"/>
                </a:lnTo>
                <a:lnTo>
                  <a:pt x="576" y="251"/>
                </a:lnTo>
                <a:lnTo>
                  <a:pt x="565" y="250"/>
                </a:lnTo>
                <a:lnTo>
                  <a:pt x="568" y="254"/>
                </a:lnTo>
                <a:lnTo>
                  <a:pt x="563" y="260"/>
                </a:lnTo>
                <a:lnTo>
                  <a:pt x="569" y="261"/>
                </a:lnTo>
                <a:lnTo>
                  <a:pt x="581" y="254"/>
                </a:lnTo>
                <a:lnTo>
                  <a:pt x="560" y="291"/>
                </a:lnTo>
                <a:lnTo>
                  <a:pt x="546" y="296"/>
                </a:lnTo>
                <a:lnTo>
                  <a:pt x="543" y="308"/>
                </a:lnTo>
                <a:lnTo>
                  <a:pt x="530" y="300"/>
                </a:lnTo>
                <a:lnTo>
                  <a:pt x="530" y="293"/>
                </a:lnTo>
                <a:lnTo>
                  <a:pt x="523" y="287"/>
                </a:lnTo>
                <a:lnTo>
                  <a:pt x="517" y="286"/>
                </a:lnTo>
                <a:lnTo>
                  <a:pt x="516" y="300"/>
                </a:lnTo>
                <a:lnTo>
                  <a:pt x="449" y="355"/>
                </a:lnTo>
                <a:lnTo>
                  <a:pt x="435" y="353"/>
                </a:lnTo>
                <a:lnTo>
                  <a:pt x="424" y="358"/>
                </a:lnTo>
                <a:lnTo>
                  <a:pt x="422" y="352"/>
                </a:lnTo>
                <a:lnTo>
                  <a:pt x="414" y="357"/>
                </a:lnTo>
                <a:lnTo>
                  <a:pt x="412" y="362"/>
                </a:lnTo>
                <a:lnTo>
                  <a:pt x="410" y="371"/>
                </a:lnTo>
                <a:lnTo>
                  <a:pt x="395" y="376"/>
                </a:lnTo>
                <a:lnTo>
                  <a:pt x="366" y="406"/>
                </a:lnTo>
                <a:lnTo>
                  <a:pt x="341" y="414"/>
                </a:lnTo>
                <a:lnTo>
                  <a:pt x="332" y="422"/>
                </a:lnTo>
                <a:lnTo>
                  <a:pt x="318" y="415"/>
                </a:lnTo>
                <a:lnTo>
                  <a:pt x="310" y="420"/>
                </a:lnTo>
                <a:lnTo>
                  <a:pt x="299" y="411"/>
                </a:lnTo>
                <a:lnTo>
                  <a:pt x="287" y="409"/>
                </a:lnTo>
                <a:lnTo>
                  <a:pt x="268" y="400"/>
                </a:lnTo>
                <a:lnTo>
                  <a:pt x="257" y="400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67" name="Freeform 296"/>
          <p:cNvSpPr>
            <a:spLocks/>
          </p:cNvSpPr>
          <p:nvPr/>
        </p:nvSpPr>
        <p:spPr bwMode="auto">
          <a:xfrm>
            <a:off x="3984625" y="2228850"/>
            <a:ext cx="246063" cy="168275"/>
          </a:xfrm>
          <a:custGeom>
            <a:avLst/>
            <a:gdLst>
              <a:gd name="T0" fmla="*/ 2147483647 w 620"/>
              <a:gd name="T1" fmla="*/ 2147483647 h 422"/>
              <a:gd name="T2" fmla="*/ 2147483647 w 620"/>
              <a:gd name="T3" fmla="*/ 2147483647 h 422"/>
              <a:gd name="T4" fmla="*/ 2147483647 w 620"/>
              <a:gd name="T5" fmla="*/ 2147483647 h 422"/>
              <a:gd name="T6" fmla="*/ 2147483647 w 620"/>
              <a:gd name="T7" fmla="*/ 2147483647 h 422"/>
              <a:gd name="T8" fmla="*/ 2147483647 w 620"/>
              <a:gd name="T9" fmla="*/ 2147483647 h 422"/>
              <a:gd name="T10" fmla="*/ 2147483647 w 620"/>
              <a:gd name="T11" fmla="*/ 2147483647 h 422"/>
              <a:gd name="T12" fmla="*/ 2147483647 w 620"/>
              <a:gd name="T13" fmla="*/ 2147483647 h 422"/>
              <a:gd name="T14" fmla="*/ 2147483647 w 620"/>
              <a:gd name="T15" fmla="*/ 2147483647 h 422"/>
              <a:gd name="T16" fmla="*/ 2147483647 w 620"/>
              <a:gd name="T17" fmla="*/ 2147483647 h 422"/>
              <a:gd name="T18" fmla="*/ 2147483647 w 620"/>
              <a:gd name="T19" fmla="*/ 2147483647 h 422"/>
              <a:gd name="T20" fmla="*/ 2147483647 w 620"/>
              <a:gd name="T21" fmla="*/ 2147483647 h 422"/>
              <a:gd name="T22" fmla="*/ 2147483647 w 620"/>
              <a:gd name="T23" fmla="*/ 2147483647 h 422"/>
              <a:gd name="T24" fmla="*/ 2147483647 w 620"/>
              <a:gd name="T25" fmla="*/ 2147483647 h 422"/>
              <a:gd name="T26" fmla="*/ 2147483647 w 620"/>
              <a:gd name="T27" fmla="*/ 2147483647 h 422"/>
              <a:gd name="T28" fmla="*/ 2147483647 w 620"/>
              <a:gd name="T29" fmla="*/ 2147483647 h 422"/>
              <a:gd name="T30" fmla="*/ 2147483647 w 620"/>
              <a:gd name="T31" fmla="*/ 2147483647 h 422"/>
              <a:gd name="T32" fmla="*/ 2147483647 w 620"/>
              <a:gd name="T33" fmla="*/ 2147483647 h 422"/>
              <a:gd name="T34" fmla="*/ 2147483647 w 620"/>
              <a:gd name="T35" fmla="*/ 2147483647 h 422"/>
              <a:gd name="T36" fmla="*/ 2147483647 w 620"/>
              <a:gd name="T37" fmla="*/ 2147483647 h 422"/>
              <a:gd name="T38" fmla="*/ 2147483647 w 620"/>
              <a:gd name="T39" fmla="*/ 2147483647 h 422"/>
              <a:gd name="T40" fmla="*/ 2147483647 w 620"/>
              <a:gd name="T41" fmla="*/ 2147483647 h 422"/>
              <a:gd name="T42" fmla="*/ 2147483647 w 620"/>
              <a:gd name="T43" fmla="*/ 2147483647 h 422"/>
              <a:gd name="T44" fmla="*/ 2147483647 w 620"/>
              <a:gd name="T45" fmla="*/ 2147483647 h 422"/>
              <a:gd name="T46" fmla="*/ 2147483647 w 620"/>
              <a:gd name="T47" fmla="*/ 2147483647 h 422"/>
              <a:gd name="T48" fmla="*/ 2147483647 w 620"/>
              <a:gd name="T49" fmla="*/ 2147483647 h 422"/>
              <a:gd name="T50" fmla="*/ 2147483647 w 620"/>
              <a:gd name="T51" fmla="*/ 2147483647 h 422"/>
              <a:gd name="T52" fmla="*/ 2147483647 w 620"/>
              <a:gd name="T53" fmla="*/ 2147483647 h 422"/>
              <a:gd name="T54" fmla="*/ 2147483647 w 620"/>
              <a:gd name="T55" fmla="*/ 2147483647 h 422"/>
              <a:gd name="T56" fmla="*/ 2147483647 w 620"/>
              <a:gd name="T57" fmla="*/ 2147483647 h 422"/>
              <a:gd name="T58" fmla="*/ 2147483647 w 620"/>
              <a:gd name="T59" fmla="*/ 2147483647 h 422"/>
              <a:gd name="T60" fmla="*/ 2147483647 w 620"/>
              <a:gd name="T61" fmla="*/ 2147483647 h 422"/>
              <a:gd name="T62" fmla="*/ 2147483647 w 620"/>
              <a:gd name="T63" fmla="*/ 2147483647 h 422"/>
              <a:gd name="T64" fmla="*/ 2147483647 w 620"/>
              <a:gd name="T65" fmla="*/ 2147483647 h 422"/>
              <a:gd name="T66" fmla="*/ 2147483647 w 620"/>
              <a:gd name="T67" fmla="*/ 2147483647 h 422"/>
              <a:gd name="T68" fmla="*/ 2147483647 w 620"/>
              <a:gd name="T69" fmla="*/ 2147483647 h 422"/>
              <a:gd name="T70" fmla="*/ 2147483647 w 620"/>
              <a:gd name="T71" fmla="*/ 2147483647 h 422"/>
              <a:gd name="T72" fmla="*/ 2147483647 w 620"/>
              <a:gd name="T73" fmla="*/ 2147483647 h 422"/>
              <a:gd name="T74" fmla="*/ 2147483647 w 620"/>
              <a:gd name="T75" fmla="*/ 2147483647 h 422"/>
              <a:gd name="T76" fmla="*/ 2147483647 w 620"/>
              <a:gd name="T77" fmla="*/ 2147483647 h 422"/>
              <a:gd name="T78" fmla="*/ 2147483647 w 620"/>
              <a:gd name="T79" fmla="*/ 2147483647 h 422"/>
              <a:gd name="T80" fmla="*/ 2147483647 w 620"/>
              <a:gd name="T81" fmla="*/ 2147483647 h 422"/>
              <a:gd name="T82" fmla="*/ 2147483647 w 620"/>
              <a:gd name="T83" fmla="*/ 2147483647 h 422"/>
              <a:gd name="T84" fmla="*/ 2147483647 w 620"/>
              <a:gd name="T85" fmla="*/ 2147483647 h 422"/>
              <a:gd name="T86" fmla="*/ 2147483647 w 620"/>
              <a:gd name="T87" fmla="*/ 2147483647 h 422"/>
              <a:gd name="T88" fmla="*/ 2147483647 w 620"/>
              <a:gd name="T89" fmla="*/ 2147483647 h 422"/>
              <a:gd name="T90" fmla="*/ 2147483647 w 620"/>
              <a:gd name="T91" fmla="*/ 2147483647 h 422"/>
              <a:gd name="T92" fmla="*/ 2147483647 w 620"/>
              <a:gd name="T93" fmla="*/ 2147483647 h 422"/>
              <a:gd name="T94" fmla="*/ 2147483647 w 620"/>
              <a:gd name="T95" fmla="*/ 2147483647 h 422"/>
              <a:gd name="T96" fmla="*/ 2147483647 w 620"/>
              <a:gd name="T97" fmla="*/ 2147483647 h 422"/>
              <a:gd name="T98" fmla="*/ 2147483647 w 620"/>
              <a:gd name="T99" fmla="*/ 2147483647 h 422"/>
              <a:gd name="T100" fmla="*/ 2147483647 w 620"/>
              <a:gd name="T101" fmla="*/ 2147483647 h 422"/>
              <a:gd name="T102" fmla="*/ 2147483647 w 620"/>
              <a:gd name="T103" fmla="*/ 2147483647 h 422"/>
              <a:gd name="T104" fmla="*/ 2147483647 w 620"/>
              <a:gd name="T105" fmla="*/ 2147483647 h 422"/>
              <a:gd name="T106" fmla="*/ 2147483647 w 620"/>
              <a:gd name="T107" fmla="*/ 2147483647 h 42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20"/>
              <a:gd name="T163" fmla="*/ 0 h 422"/>
              <a:gd name="T164" fmla="*/ 620 w 620"/>
              <a:gd name="T165" fmla="*/ 422 h 42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20" h="422">
                <a:moveTo>
                  <a:pt x="257" y="400"/>
                </a:moveTo>
                <a:lnTo>
                  <a:pt x="254" y="402"/>
                </a:lnTo>
                <a:lnTo>
                  <a:pt x="247" y="396"/>
                </a:lnTo>
                <a:lnTo>
                  <a:pt x="236" y="392"/>
                </a:lnTo>
                <a:lnTo>
                  <a:pt x="228" y="381"/>
                </a:lnTo>
                <a:lnTo>
                  <a:pt x="187" y="359"/>
                </a:lnTo>
                <a:lnTo>
                  <a:pt x="174" y="364"/>
                </a:lnTo>
                <a:lnTo>
                  <a:pt x="155" y="359"/>
                </a:lnTo>
                <a:lnTo>
                  <a:pt x="149" y="362"/>
                </a:lnTo>
                <a:lnTo>
                  <a:pt x="121" y="361"/>
                </a:lnTo>
                <a:lnTo>
                  <a:pt x="113" y="367"/>
                </a:lnTo>
                <a:lnTo>
                  <a:pt x="104" y="366"/>
                </a:lnTo>
                <a:lnTo>
                  <a:pt x="104" y="348"/>
                </a:lnTo>
                <a:lnTo>
                  <a:pt x="101" y="334"/>
                </a:lnTo>
                <a:lnTo>
                  <a:pt x="116" y="343"/>
                </a:lnTo>
                <a:lnTo>
                  <a:pt x="122" y="335"/>
                </a:lnTo>
                <a:lnTo>
                  <a:pt x="154" y="317"/>
                </a:lnTo>
                <a:lnTo>
                  <a:pt x="154" y="297"/>
                </a:lnTo>
                <a:lnTo>
                  <a:pt x="134" y="302"/>
                </a:lnTo>
                <a:lnTo>
                  <a:pt x="144" y="292"/>
                </a:lnTo>
                <a:lnTo>
                  <a:pt x="146" y="287"/>
                </a:lnTo>
                <a:lnTo>
                  <a:pt x="145" y="278"/>
                </a:lnTo>
                <a:lnTo>
                  <a:pt x="154" y="268"/>
                </a:lnTo>
                <a:lnTo>
                  <a:pt x="144" y="268"/>
                </a:lnTo>
                <a:lnTo>
                  <a:pt x="137" y="279"/>
                </a:lnTo>
                <a:lnTo>
                  <a:pt x="131" y="274"/>
                </a:lnTo>
                <a:lnTo>
                  <a:pt x="130" y="268"/>
                </a:lnTo>
                <a:lnTo>
                  <a:pt x="125" y="268"/>
                </a:lnTo>
                <a:lnTo>
                  <a:pt x="118" y="235"/>
                </a:lnTo>
                <a:lnTo>
                  <a:pt x="111" y="234"/>
                </a:lnTo>
                <a:lnTo>
                  <a:pt x="97" y="240"/>
                </a:lnTo>
                <a:lnTo>
                  <a:pt x="92" y="235"/>
                </a:lnTo>
                <a:lnTo>
                  <a:pt x="83" y="232"/>
                </a:lnTo>
                <a:lnTo>
                  <a:pt x="60" y="236"/>
                </a:lnTo>
                <a:lnTo>
                  <a:pt x="50" y="242"/>
                </a:lnTo>
                <a:lnTo>
                  <a:pt x="38" y="245"/>
                </a:lnTo>
                <a:lnTo>
                  <a:pt x="33" y="240"/>
                </a:lnTo>
                <a:lnTo>
                  <a:pt x="35" y="226"/>
                </a:lnTo>
                <a:lnTo>
                  <a:pt x="68" y="220"/>
                </a:lnTo>
                <a:lnTo>
                  <a:pt x="74" y="213"/>
                </a:lnTo>
                <a:lnTo>
                  <a:pt x="87" y="213"/>
                </a:lnTo>
                <a:lnTo>
                  <a:pt x="97" y="204"/>
                </a:lnTo>
                <a:lnTo>
                  <a:pt x="104" y="211"/>
                </a:lnTo>
                <a:lnTo>
                  <a:pt x="113" y="203"/>
                </a:lnTo>
                <a:lnTo>
                  <a:pt x="125" y="207"/>
                </a:lnTo>
                <a:lnTo>
                  <a:pt x="148" y="207"/>
                </a:lnTo>
                <a:lnTo>
                  <a:pt x="156" y="183"/>
                </a:lnTo>
                <a:lnTo>
                  <a:pt x="149" y="187"/>
                </a:lnTo>
                <a:lnTo>
                  <a:pt x="144" y="197"/>
                </a:lnTo>
                <a:lnTo>
                  <a:pt x="136" y="193"/>
                </a:lnTo>
                <a:lnTo>
                  <a:pt x="113" y="189"/>
                </a:lnTo>
                <a:lnTo>
                  <a:pt x="113" y="181"/>
                </a:lnTo>
                <a:lnTo>
                  <a:pt x="121" y="173"/>
                </a:lnTo>
                <a:lnTo>
                  <a:pt x="129" y="170"/>
                </a:lnTo>
                <a:lnTo>
                  <a:pt x="151" y="151"/>
                </a:lnTo>
                <a:lnTo>
                  <a:pt x="151" y="148"/>
                </a:lnTo>
                <a:lnTo>
                  <a:pt x="141" y="142"/>
                </a:lnTo>
                <a:lnTo>
                  <a:pt x="135" y="147"/>
                </a:lnTo>
                <a:lnTo>
                  <a:pt x="127" y="147"/>
                </a:lnTo>
                <a:lnTo>
                  <a:pt x="127" y="142"/>
                </a:lnTo>
                <a:lnTo>
                  <a:pt x="122" y="137"/>
                </a:lnTo>
                <a:lnTo>
                  <a:pt x="122" y="140"/>
                </a:lnTo>
                <a:lnTo>
                  <a:pt x="118" y="132"/>
                </a:lnTo>
                <a:lnTo>
                  <a:pt x="92" y="128"/>
                </a:lnTo>
                <a:lnTo>
                  <a:pt x="84" y="132"/>
                </a:lnTo>
                <a:lnTo>
                  <a:pt x="73" y="143"/>
                </a:lnTo>
                <a:lnTo>
                  <a:pt x="65" y="143"/>
                </a:lnTo>
                <a:lnTo>
                  <a:pt x="49" y="151"/>
                </a:lnTo>
                <a:lnTo>
                  <a:pt x="42" y="152"/>
                </a:lnTo>
                <a:lnTo>
                  <a:pt x="24" y="142"/>
                </a:lnTo>
                <a:lnTo>
                  <a:pt x="0" y="148"/>
                </a:lnTo>
                <a:lnTo>
                  <a:pt x="8" y="126"/>
                </a:lnTo>
                <a:lnTo>
                  <a:pt x="14" y="132"/>
                </a:lnTo>
                <a:lnTo>
                  <a:pt x="35" y="141"/>
                </a:lnTo>
                <a:lnTo>
                  <a:pt x="43" y="133"/>
                </a:lnTo>
                <a:lnTo>
                  <a:pt x="32" y="129"/>
                </a:lnTo>
                <a:lnTo>
                  <a:pt x="35" y="128"/>
                </a:lnTo>
                <a:lnTo>
                  <a:pt x="37" y="120"/>
                </a:lnTo>
                <a:lnTo>
                  <a:pt x="26" y="114"/>
                </a:lnTo>
                <a:lnTo>
                  <a:pt x="21" y="100"/>
                </a:lnTo>
                <a:lnTo>
                  <a:pt x="45" y="112"/>
                </a:lnTo>
                <a:lnTo>
                  <a:pt x="54" y="124"/>
                </a:lnTo>
                <a:lnTo>
                  <a:pt x="71" y="120"/>
                </a:lnTo>
                <a:lnTo>
                  <a:pt x="64" y="115"/>
                </a:lnTo>
                <a:lnTo>
                  <a:pt x="70" y="112"/>
                </a:lnTo>
                <a:lnTo>
                  <a:pt x="70" y="103"/>
                </a:lnTo>
                <a:lnTo>
                  <a:pt x="51" y="107"/>
                </a:lnTo>
                <a:lnTo>
                  <a:pt x="42" y="95"/>
                </a:lnTo>
                <a:lnTo>
                  <a:pt x="42" y="91"/>
                </a:lnTo>
                <a:lnTo>
                  <a:pt x="54" y="89"/>
                </a:lnTo>
                <a:lnTo>
                  <a:pt x="38" y="67"/>
                </a:lnTo>
                <a:lnTo>
                  <a:pt x="38" y="70"/>
                </a:lnTo>
                <a:lnTo>
                  <a:pt x="52" y="76"/>
                </a:lnTo>
                <a:lnTo>
                  <a:pt x="55" y="72"/>
                </a:lnTo>
                <a:lnTo>
                  <a:pt x="47" y="61"/>
                </a:lnTo>
                <a:lnTo>
                  <a:pt x="59" y="66"/>
                </a:lnTo>
                <a:lnTo>
                  <a:pt x="51" y="53"/>
                </a:lnTo>
                <a:lnTo>
                  <a:pt x="59" y="49"/>
                </a:lnTo>
                <a:lnTo>
                  <a:pt x="79" y="60"/>
                </a:lnTo>
                <a:lnTo>
                  <a:pt x="79" y="76"/>
                </a:lnTo>
                <a:lnTo>
                  <a:pt x="82" y="77"/>
                </a:lnTo>
                <a:lnTo>
                  <a:pt x="89" y="80"/>
                </a:lnTo>
                <a:lnTo>
                  <a:pt x="95" y="72"/>
                </a:lnTo>
                <a:lnTo>
                  <a:pt x="104" y="82"/>
                </a:lnTo>
                <a:lnTo>
                  <a:pt x="107" y="96"/>
                </a:lnTo>
                <a:lnTo>
                  <a:pt x="111" y="84"/>
                </a:lnTo>
                <a:lnTo>
                  <a:pt x="116" y="96"/>
                </a:lnTo>
                <a:lnTo>
                  <a:pt x="122" y="82"/>
                </a:lnTo>
                <a:lnTo>
                  <a:pt x="115" y="68"/>
                </a:lnTo>
                <a:lnTo>
                  <a:pt x="116" y="62"/>
                </a:lnTo>
                <a:lnTo>
                  <a:pt x="90" y="46"/>
                </a:lnTo>
                <a:lnTo>
                  <a:pt x="97" y="34"/>
                </a:lnTo>
                <a:lnTo>
                  <a:pt x="104" y="42"/>
                </a:lnTo>
                <a:lnTo>
                  <a:pt x="111" y="42"/>
                </a:lnTo>
                <a:lnTo>
                  <a:pt x="115" y="39"/>
                </a:lnTo>
                <a:lnTo>
                  <a:pt x="106" y="30"/>
                </a:lnTo>
                <a:lnTo>
                  <a:pt x="103" y="25"/>
                </a:lnTo>
                <a:lnTo>
                  <a:pt x="97" y="25"/>
                </a:lnTo>
                <a:lnTo>
                  <a:pt x="87" y="32"/>
                </a:lnTo>
                <a:lnTo>
                  <a:pt x="78" y="28"/>
                </a:lnTo>
                <a:lnTo>
                  <a:pt x="78" y="27"/>
                </a:lnTo>
                <a:lnTo>
                  <a:pt x="82" y="19"/>
                </a:lnTo>
                <a:lnTo>
                  <a:pt x="79" y="10"/>
                </a:lnTo>
                <a:lnTo>
                  <a:pt x="89" y="13"/>
                </a:lnTo>
                <a:lnTo>
                  <a:pt x="89" y="7"/>
                </a:lnTo>
                <a:lnTo>
                  <a:pt x="99" y="18"/>
                </a:lnTo>
                <a:lnTo>
                  <a:pt x="104" y="14"/>
                </a:lnTo>
                <a:lnTo>
                  <a:pt x="112" y="19"/>
                </a:lnTo>
                <a:lnTo>
                  <a:pt x="117" y="16"/>
                </a:lnTo>
                <a:lnTo>
                  <a:pt x="127" y="34"/>
                </a:lnTo>
                <a:lnTo>
                  <a:pt x="142" y="38"/>
                </a:lnTo>
                <a:lnTo>
                  <a:pt x="159" y="62"/>
                </a:lnTo>
                <a:lnTo>
                  <a:pt x="169" y="66"/>
                </a:lnTo>
                <a:lnTo>
                  <a:pt x="177" y="72"/>
                </a:lnTo>
                <a:lnTo>
                  <a:pt x="167" y="81"/>
                </a:lnTo>
                <a:lnTo>
                  <a:pt x="179" y="89"/>
                </a:lnTo>
                <a:lnTo>
                  <a:pt x="181" y="103"/>
                </a:lnTo>
                <a:lnTo>
                  <a:pt x="176" y="107"/>
                </a:lnTo>
                <a:lnTo>
                  <a:pt x="174" y="113"/>
                </a:lnTo>
                <a:lnTo>
                  <a:pt x="169" y="117"/>
                </a:lnTo>
                <a:lnTo>
                  <a:pt x="156" y="110"/>
                </a:lnTo>
                <a:lnTo>
                  <a:pt x="160" y="122"/>
                </a:lnTo>
                <a:lnTo>
                  <a:pt x="173" y="128"/>
                </a:lnTo>
                <a:lnTo>
                  <a:pt x="173" y="138"/>
                </a:lnTo>
                <a:lnTo>
                  <a:pt x="179" y="131"/>
                </a:lnTo>
                <a:lnTo>
                  <a:pt x="182" y="145"/>
                </a:lnTo>
                <a:lnTo>
                  <a:pt x="176" y="150"/>
                </a:lnTo>
                <a:lnTo>
                  <a:pt x="186" y="155"/>
                </a:lnTo>
                <a:lnTo>
                  <a:pt x="187" y="180"/>
                </a:lnTo>
                <a:lnTo>
                  <a:pt x="193" y="167"/>
                </a:lnTo>
                <a:lnTo>
                  <a:pt x="195" y="156"/>
                </a:lnTo>
                <a:lnTo>
                  <a:pt x="207" y="156"/>
                </a:lnTo>
                <a:lnTo>
                  <a:pt x="206" y="132"/>
                </a:lnTo>
                <a:lnTo>
                  <a:pt x="211" y="120"/>
                </a:lnTo>
                <a:lnTo>
                  <a:pt x="220" y="122"/>
                </a:lnTo>
                <a:lnTo>
                  <a:pt x="228" y="142"/>
                </a:lnTo>
                <a:lnTo>
                  <a:pt x="234" y="132"/>
                </a:lnTo>
                <a:lnTo>
                  <a:pt x="240" y="100"/>
                </a:lnTo>
                <a:lnTo>
                  <a:pt x="234" y="61"/>
                </a:lnTo>
                <a:lnTo>
                  <a:pt x="240" y="58"/>
                </a:lnTo>
                <a:lnTo>
                  <a:pt x="247" y="61"/>
                </a:lnTo>
                <a:lnTo>
                  <a:pt x="272" y="98"/>
                </a:lnTo>
                <a:lnTo>
                  <a:pt x="276" y="110"/>
                </a:lnTo>
                <a:lnTo>
                  <a:pt x="283" y="110"/>
                </a:lnTo>
                <a:lnTo>
                  <a:pt x="289" y="107"/>
                </a:lnTo>
                <a:lnTo>
                  <a:pt x="291" y="79"/>
                </a:lnTo>
                <a:lnTo>
                  <a:pt x="289" y="68"/>
                </a:lnTo>
                <a:lnTo>
                  <a:pt x="300" y="63"/>
                </a:lnTo>
                <a:lnTo>
                  <a:pt x="306" y="67"/>
                </a:lnTo>
                <a:lnTo>
                  <a:pt x="313" y="56"/>
                </a:lnTo>
                <a:lnTo>
                  <a:pt x="327" y="48"/>
                </a:lnTo>
                <a:lnTo>
                  <a:pt x="327" y="57"/>
                </a:lnTo>
                <a:lnTo>
                  <a:pt x="329" y="57"/>
                </a:lnTo>
                <a:lnTo>
                  <a:pt x="332" y="63"/>
                </a:lnTo>
                <a:lnTo>
                  <a:pt x="338" y="66"/>
                </a:lnTo>
                <a:lnTo>
                  <a:pt x="342" y="80"/>
                </a:lnTo>
                <a:lnTo>
                  <a:pt x="349" y="87"/>
                </a:lnTo>
                <a:lnTo>
                  <a:pt x="362" y="122"/>
                </a:lnTo>
                <a:lnTo>
                  <a:pt x="363" y="93"/>
                </a:lnTo>
                <a:lnTo>
                  <a:pt x="353" y="62"/>
                </a:lnTo>
                <a:lnTo>
                  <a:pt x="353" y="52"/>
                </a:lnTo>
                <a:lnTo>
                  <a:pt x="358" y="49"/>
                </a:lnTo>
                <a:lnTo>
                  <a:pt x="369" y="52"/>
                </a:lnTo>
                <a:lnTo>
                  <a:pt x="380" y="61"/>
                </a:lnTo>
                <a:lnTo>
                  <a:pt x="388" y="75"/>
                </a:lnTo>
                <a:lnTo>
                  <a:pt x="396" y="72"/>
                </a:lnTo>
                <a:lnTo>
                  <a:pt x="403" y="67"/>
                </a:lnTo>
                <a:lnTo>
                  <a:pt x="408" y="57"/>
                </a:lnTo>
                <a:lnTo>
                  <a:pt x="408" y="51"/>
                </a:lnTo>
                <a:lnTo>
                  <a:pt x="422" y="48"/>
                </a:lnTo>
                <a:lnTo>
                  <a:pt x="423" y="58"/>
                </a:lnTo>
                <a:lnTo>
                  <a:pt x="435" y="60"/>
                </a:lnTo>
                <a:lnTo>
                  <a:pt x="445" y="53"/>
                </a:lnTo>
                <a:lnTo>
                  <a:pt x="455" y="52"/>
                </a:lnTo>
                <a:lnTo>
                  <a:pt x="452" y="16"/>
                </a:lnTo>
                <a:lnTo>
                  <a:pt x="450" y="7"/>
                </a:lnTo>
                <a:lnTo>
                  <a:pt x="461" y="9"/>
                </a:lnTo>
                <a:lnTo>
                  <a:pt x="468" y="0"/>
                </a:lnTo>
                <a:lnTo>
                  <a:pt x="476" y="1"/>
                </a:lnTo>
                <a:lnTo>
                  <a:pt x="480" y="14"/>
                </a:lnTo>
                <a:lnTo>
                  <a:pt x="493" y="20"/>
                </a:lnTo>
                <a:lnTo>
                  <a:pt x="494" y="33"/>
                </a:lnTo>
                <a:lnTo>
                  <a:pt x="492" y="38"/>
                </a:lnTo>
                <a:lnTo>
                  <a:pt x="510" y="51"/>
                </a:lnTo>
                <a:lnTo>
                  <a:pt x="515" y="52"/>
                </a:lnTo>
                <a:lnTo>
                  <a:pt x="517" y="46"/>
                </a:lnTo>
                <a:lnTo>
                  <a:pt x="516" y="38"/>
                </a:lnTo>
                <a:lnTo>
                  <a:pt x="532" y="38"/>
                </a:lnTo>
                <a:lnTo>
                  <a:pt x="537" y="25"/>
                </a:lnTo>
                <a:lnTo>
                  <a:pt x="545" y="21"/>
                </a:lnTo>
                <a:lnTo>
                  <a:pt x="558" y="20"/>
                </a:lnTo>
                <a:lnTo>
                  <a:pt x="562" y="25"/>
                </a:lnTo>
                <a:lnTo>
                  <a:pt x="546" y="32"/>
                </a:lnTo>
                <a:lnTo>
                  <a:pt x="529" y="61"/>
                </a:lnTo>
                <a:lnTo>
                  <a:pt x="532" y="70"/>
                </a:lnTo>
                <a:lnTo>
                  <a:pt x="537" y="75"/>
                </a:lnTo>
                <a:lnTo>
                  <a:pt x="553" y="66"/>
                </a:lnTo>
                <a:lnTo>
                  <a:pt x="557" y="85"/>
                </a:lnTo>
                <a:lnTo>
                  <a:pt x="550" y="103"/>
                </a:lnTo>
                <a:lnTo>
                  <a:pt x="550" y="113"/>
                </a:lnTo>
                <a:lnTo>
                  <a:pt x="576" y="110"/>
                </a:lnTo>
                <a:lnTo>
                  <a:pt x="573" y="119"/>
                </a:lnTo>
                <a:lnTo>
                  <a:pt x="576" y="128"/>
                </a:lnTo>
                <a:lnTo>
                  <a:pt x="592" y="133"/>
                </a:lnTo>
                <a:lnTo>
                  <a:pt x="593" y="118"/>
                </a:lnTo>
                <a:lnTo>
                  <a:pt x="598" y="124"/>
                </a:lnTo>
                <a:lnTo>
                  <a:pt x="610" y="151"/>
                </a:lnTo>
                <a:lnTo>
                  <a:pt x="609" y="164"/>
                </a:lnTo>
                <a:lnTo>
                  <a:pt x="602" y="171"/>
                </a:lnTo>
                <a:lnTo>
                  <a:pt x="609" y="187"/>
                </a:lnTo>
                <a:lnTo>
                  <a:pt x="616" y="185"/>
                </a:lnTo>
                <a:lnTo>
                  <a:pt x="619" y="179"/>
                </a:lnTo>
                <a:lnTo>
                  <a:pt x="620" y="195"/>
                </a:lnTo>
                <a:lnTo>
                  <a:pt x="616" y="208"/>
                </a:lnTo>
                <a:lnTo>
                  <a:pt x="607" y="212"/>
                </a:lnTo>
                <a:lnTo>
                  <a:pt x="607" y="223"/>
                </a:lnTo>
                <a:lnTo>
                  <a:pt x="603" y="226"/>
                </a:lnTo>
                <a:lnTo>
                  <a:pt x="596" y="236"/>
                </a:lnTo>
                <a:lnTo>
                  <a:pt x="576" y="242"/>
                </a:lnTo>
                <a:lnTo>
                  <a:pt x="576" y="251"/>
                </a:lnTo>
                <a:lnTo>
                  <a:pt x="565" y="250"/>
                </a:lnTo>
                <a:lnTo>
                  <a:pt x="568" y="254"/>
                </a:lnTo>
                <a:lnTo>
                  <a:pt x="563" y="260"/>
                </a:lnTo>
                <a:lnTo>
                  <a:pt x="569" y="261"/>
                </a:lnTo>
                <a:lnTo>
                  <a:pt x="581" y="254"/>
                </a:lnTo>
                <a:lnTo>
                  <a:pt x="560" y="291"/>
                </a:lnTo>
                <a:lnTo>
                  <a:pt x="546" y="296"/>
                </a:lnTo>
                <a:lnTo>
                  <a:pt x="543" y="308"/>
                </a:lnTo>
                <a:lnTo>
                  <a:pt x="530" y="300"/>
                </a:lnTo>
                <a:lnTo>
                  <a:pt x="530" y="293"/>
                </a:lnTo>
                <a:lnTo>
                  <a:pt x="523" y="287"/>
                </a:lnTo>
                <a:lnTo>
                  <a:pt x="517" y="286"/>
                </a:lnTo>
                <a:lnTo>
                  <a:pt x="516" y="300"/>
                </a:lnTo>
                <a:lnTo>
                  <a:pt x="449" y="355"/>
                </a:lnTo>
                <a:lnTo>
                  <a:pt x="435" y="353"/>
                </a:lnTo>
                <a:lnTo>
                  <a:pt x="424" y="358"/>
                </a:lnTo>
                <a:lnTo>
                  <a:pt x="422" y="352"/>
                </a:lnTo>
                <a:lnTo>
                  <a:pt x="414" y="357"/>
                </a:lnTo>
                <a:lnTo>
                  <a:pt x="412" y="362"/>
                </a:lnTo>
                <a:lnTo>
                  <a:pt x="410" y="371"/>
                </a:lnTo>
                <a:lnTo>
                  <a:pt x="395" y="376"/>
                </a:lnTo>
                <a:lnTo>
                  <a:pt x="366" y="406"/>
                </a:lnTo>
                <a:lnTo>
                  <a:pt x="341" y="414"/>
                </a:lnTo>
                <a:lnTo>
                  <a:pt x="332" y="422"/>
                </a:lnTo>
                <a:lnTo>
                  <a:pt x="318" y="415"/>
                </a:lnTo>
                <a:lnTo>
                  <a:pt x="310" y="420"/>
                </a:lnTo>
                <a:lnTo>
                  <a:pt x="299" y="411"/>
                </a:lnTo>
                <a:lnTo>
                  <a:pt x="287" y="409"/>
                </a:lnTo>
                <a:lnTo>
                  <a:pt x="268" y="400"/>
                </a:lnTo>
                <a:lnTo>
                  <a:pt x="257" y="400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68" name="Freeform 297"/>
          <p:cNvSpPr>
            <a:spLocks/>
          </p:cNvSpPr>
          <p:nvPr/>
        </p:nvSpPr>
        <p:spPr bwMode="auto">
          <a:xfrm>
            <a:off x="5373688" y="5421313"/>
            <a:ext cx="4762" cy="6350"/>
          </a:xfrm>
          <a:custGeom>
            <a:avLst/>
            <a:gdLst>
              <a:gd name="T0" fmla="*/ 2147483647 w 13"/>
              <a:gd name="T1" fmla="*/ 2147483647 h 13"/>
              <a:gd name="T2" fmla="*/ 2147483647 w 13"/>
              <a:gd name="T3" fmla="*/ 0 h 13"/>
              <a:gd name="T4" fmla="*/ 2147483647 w 13"/>
              <a:gd name="T5" fmla="*/ 2147483647 h 13"/>
              <a:gd name="T6" fmla="*/ 2147483647 w 13"/>
              <a:gd name="T7" fmla="*/ 2147483647 h 13"/>
              <a:gd name="T8" fmla="*/ 2147483647 w 13"/>
              <a:gd name="T9" fmla="*/ 2147483647 h 13"/>
              <a:gd name="T10" fmla="*/ 2147483647 w 13"/>
              <a:gd name="T11" fmla="*/ 2147483647 h 13"/>
              <a:gd name="T12" fmla="*/ 0 w 13"/>
              <a:gd name="T13" fmla="*/ 2147483647 h 13"/>
              <a:gd name="T14" fmla="*/ 2147483647 w 13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13"/>
              <a:gd name="T26" fmla="*/ 13 w 13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13">
                <a:moveTo>
                  <a:pt x="1" y="2"/>
                </a:moveTo>
                <a:lnTo>
                  <a:pt x="6" y="0"/>
                </a:lnTo>
                <a:lnTo>
                  <a:pt x="13" y="4"/>
                </a:lnTo>
                <a:lnTo>
                  <a:pt x="13" y="11"/>
                </a:lnTo>
                <a:lnTo>
                  <a:pt x="11" y="13"/>
                </a:lnTo>
                <a:lnTo>
                  <a:pt x="4" y="13"/>
                </a:lnTo>
                <a:lnTo>
                  <a:pt x="0" y="5"/>
                </a:lnTo>
                <a:lnTo>
                  <a:pt x="1" y="2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69" name="Freeform 298"/>
          <p:cNvSpPr>
            <a:spLocks/>
          </p:cNvSpPr>
          <p:nvPr/>
        </p:nvSpPr>
        <p:spPr bwMode="auto">
          <a:xfrm>
            <a:off x="5373688" y="5421313"/>
            <a:ext cx="4762" cy="6350"/>
          </a:xfrm>
          <a:custGeom>
            <a:avLst/>
            <a:gdLst>
              <a:gd name="T0" fmla="*/ 2147483647 w 13"/>
              <a:gd name="T1" fmla="*/ 2147483647 h 13"/>
              <a:gd name="T2" fmla="*/ 2147483647 w 13"/>
              <a:gd name="T3" fmla="*/ 0 h 13"/>
              <a:gd name="T4" fmla="*/ 2147483647 w 13"/>
              <a:gd name="T5" fmla="*/ 2147483647 h 13"/>
              <a:gd name="T6" fmla="*/ 2147483647 w 13"/>
              <a:gd name="T7" fmla="*/ 2147483647 h 13"/>
              <a:gd name="T8" fmla="*/ 2147483647 w 13"/>
              <a:gd name="T9" fmla="*/ 2147483647 h 13"/>
              <a:gd name="T10" fmla="*/ 2147483647 w 13"/>
              <a:gd name="T11" fmla="*/ 2147483647 h 13"/>
              <a:gd name="T12" fmla="*/ 0 w 13"/>
              <a:gd name="T13" fmla="*/ 2147483647 h 13"/>
              <a:gd name="T14" fmla="*/ 2147483647 w 13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13"/>
              <a:gd name="T26" fmla="*/ 13 w 13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13">
                <a:moveTo>
                  <a:pt x="1" y="2"/>
                </a:moveTo>
                <a:lnTo>
                  <a:pt x="6" y="0"/>
                </a:lnTo>
                <a:lnTo>
                  <a:pt x="13" y="4"/>
                </a:lnTo>
                <a:lnTo>
                  <a:pt x="13" y="11"/>
                </a:lnTo>
                <a:lnTo>
                  <a:pt x="11" y="13"/>
                </a:lnTo>
                <a:lnTo>
                  <a:pt x="4" y="13"/>
                </a:lnTo>
                <a:lnTo>
                  <a:pt x="0" y="5"/>
                </a:lnTo>
                <a:lnTo>
                  <a:pt x="1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0" name="Freeform 299"/>
          <p:cNvSpPr>
            <a:spLocks/>
          </p:cNvSpPr>
          <p:nvPr/>
        </p:nvSpPr>
        <p:spPr bwMode="auto">
          <a:xfrm>
            <a:off x="6040438" y="3232150"/>
            <a:ext cx="169862" cy="127000"/>
          </a:xfrm>
          <a:custGeom>
            <a:avLst/>
            <a:gdLst>
              <a:gd name="T0" fmla="*/ 2147483647 w 428"/>
              <a:gd name="T1" fmla="*/ 2147483647 h 321"/>
              <a:gd name="T2" fmla="*/ 2147483647 w 428"/>
              <a:gd name="T3" fmla="*/ 2147483647 h 321"/>
              <a:gd name="T4" fmla="*/ 2147483647 w 428"/>
              <a:gd name="T5" fmla="*/ 2147483647 h 321"/>
              <a:gd name="T6" fmla="*/ 2147483647 w 428"/>
              <a:gd name="T7" fmla="*/ 2147483647 h 321"/>
              <a:gd name="T8" fmla="*/ 2147483647 w 428"/>
              <a:gd name="T9" fmla="*/ 2147483647 h 321"/>
              <a:gd name="T10" fmla="*/ 2147483647 w 428"/>
              <a:gd name="T11" fmla="*/ 2147483647 h 321"/>
              <a:gd name="T12" fmla="*/ 2147483647 w 428"/>
              <a:gd name="T13" fmla="*/ 2147483647 h 321"/>
              <a:gd name="T14" fmla="*/ 2147483647 w 428"/>
              <a:gd name="T15" fmla="*/ 2147483647 h 321"/>
              <a:gd name="T16" fmla="*/ 2147483647 w 428"/>
              <a:gd name="T17" fmla="*/ 2147483647 h 321"/>
              <a:gd name="T18" fmla="*/ 2147483647 w 428"/>
              <a:gd name="T19" fmla="*/ 2147483647 h 321"/>
              <a:gd name="T20" fmla="*/ 2147483647 w 428"/>
              <a:gd name="T21" fmla="*/ 2147483647 h 321"/>
              <a:gd name="T22" fmla="*/ 2147483647 w 428"/>
              <a:gd name="T23" fmla="*/ 2147483647 h 321"/>
              <a:gd name="T24" fmla="*/ 2147483647 w 428"/>
              <a:gd name="T25" fmla="*/ 2147483647 h 321"/>
              <a:gd name="T26" fmla="*/ 2147483647 w 428"/>
              <a:gd name="T27" fmla="*/ 2147483647 h 321"/>
              <a:gd name="T28" fmla="*/ 2147483647 w 428"/>
              <a:gd name="T29" fmla="*/ 2147483647 h 321"/>
              <a:gd name="T30" fmla="*/ 2147483647 w 428"/>
              <a:gd name="T31" fmla="*/ 2147483647 h 321"/>
              <a:gd name="T32" fmla="*/ 2147483647 w 428"/>
              <a:gd name="T33" fmla="*/ 2147483647 h 321"/>
              <a:gd name="T34" fmla="*/ 2147483647 w 428"/>
              <a:gd name="T35" fmla="*/ 2147483647 h 321"/>
              <a:gd name="T36" fmla="*/ 2147483647 w 428"/>
              <a:gd name="T37" fmla="*/ 2147483647 h 321"/>
              <a:gd name="T38" fmla="*/ 2147483647 w 428"/>
              <a:gd name="T39" fmla="*/ 2147483647 h 321"/>
              <a:gd name="T40" fmla="*/ 2147483647 w 428"/>
              <a:gd name="T41" fmla="*/ 2147483647 h 321"/>
              <a:gd name="T42" fmla="*/ 2147483647 w 428"/>
              <a:gd name="T43" fmla="*/ 2147483647 h 321"/>
              <a:gd name="T44" fmla="*/ 2147483647 w 428"/>
              <a:gd name="T45" fmla="*/ 2147483647 h 321"/>
              <a:gd name="T46" fmla="*/ 2147483647 w 428"/>
              <a:gd name="T47" fmla="*/ 2147483647 h 321"/>
              <a:gd name="T48" fmla="*/ 2147483647 w 428"/>
              <a:gd name="T49" fmla="*/ 2147483647 h 321"/>
              <a:gd name="T50" fmla="*/ 2147483647 w 428"/>
              <a:gd name="T51" fmla="*/ 2147483647 h 321"/>
              <a:gd name="T52" fmla="*/ 2147483647 w 428"/>
              <a:gd name="T53" fmla="*/ 2147483647 h 321"/>
              <a:gd name="T54" fmla="*/ 2147483647 w 428"/>
              <a:gd name="T55" fmla="*/ 2147483647 h 321"/>
              <a:gd name="T56" fmla="*/ 2147483647 w 428"/>
              <a:gd name="T57" fmla="*/ 2147483647 h 321"/>
              <a:gd name="T58" fmla="*/ 2147483647 w 428"/>
              <a:gd name="T59" fmla="*/ 2147483647 h 321"/>
              <a:gd name="T60" fmla="*/ 2147483647 w 428"/>
              <a:gd name="T61" fmla="*/ 2147483647 h 321"/>
              <a:gd name="T62" fmla="*/ 2147483647 w 428"/>
              <a:gd name="T63" fmla="*/ 2147483647 h 321"/>
              <a:gd name="T64" fmla="*/ 2147483647 w 428"/>
              <a:gd name="T65" fmla="*/ 2147483647 h 321"/>
              <a:gd name="T66" fmla="*/ 2147483647 w 428"/>
              <a:gd name="T67" fmla="*/ 2147483647 h 321"/>
              <a:gd name="T68" fmla="*/ 2147483647 w 428"/>
              <a:gd name="T69" fmla="*/ 2147483647 h 321"/>
              <a:gd name="T70" fmla="*/ 2147483647 w 428"/>
              <a:gd name="T71" fmla="*/ 2147483647 h 321"/>
              <a:gd name="T72" fmla="*/ 2147483647 w 428"/>
              <a:gd name="T73" fmla="*/ 2147483647 h 321"/>
              <a:gd name="T74" fmla="*/ 2147483647 w 428"/>
              <a:gd name="T75" fmla="*/ 2147483647 h 321"/>
              <a:gd name="T76" fmla="*/ 2147483647 w 428"/>
              <a:gd name="T77" fmla="*/ 2147483647 h 321"/>
              <a:gd name="T78" fmla="*/ 2147483647 w 428"/>
              <a:gd name="T79" fmla="*/ 2147483647 h 321"/>
              <a:gd name="T80" fmla="*/ 2147483647 w 428"/>
              <a:gd name="T81" fmla="*/ 2147483647 h 321"/>
              <a:gd name="T82" fmla="*/ 2147483647 w 428"/>
              <a:gd name="T83" fmla="*/ 2147483647 h 321"/>
              <a:gd name="T84" fmla="*/ 2147483647 w 428"/>
              <a:gd name="T85" fmla="*/ 2147483647 h 321"/>
              <a:gd name="T86" fmla="*/ 2147483647 w 428"/>
              <a:gd name="T87" fmla="*/ 2147483647 h 321"/>
              <a:gd name="T88" fmla="*/ 2147483647 w 428"/>
              <a:gd name="T89" fmla="*/ 2147483647 h 321"/>
              <a:gd name="T90" fmla="*/ 2147483647 w 428"/>
              <a:gd name="T91" fmla="*/ 2147483647 h 321"/>
              <a:gd name="T92" fmla="*/ 2147483647 w 428"/>
              <a:gd name="T93" fmla="*/ 2147483647 h 321"/>
              <a:gd name="T94" fmla="*/ 2147483647 w 428"/>
              <a:gd name="T95" fmla="*/ 2147483647 h 321"/>
              <a:gd name="T96" fmla="*/ 2147483647 w 428"/>
              <a:gd name="T97" fmla="*/ 2147483647 h 321"/>
              <a:gd name="T98" fmla="*/ 2147483647 w 428"/>
              <a:gd name="T99" fmla="*/ 2147483647 h 321"/>
              <a:gd name="T100" fmla="*/ 2147483647 w 428"/>
              <a:gd name="T101" fmla="*/ 2147483647 h 321"/>
              <a:gd name="T102" fmla="*/ 2147483647 w 428"/>
              <a:gd name="T103" fmla="*/ 2147483647 h 321"/>
              <a:gd name="T104" fmla="*/ 2147483647 w 428"/>
              <a:gd name="T105" fmla="*/ 2147483647 h 321"/>
              <a:gd name="T106" fmla="*/ 2147483647 w 428"/>
              <a:gd name="T107" fmla="*/ 2147483647 h 321"/>
              <a:gd name="T108" fmla="*/ 2147483647 w 428"/>
              <a:gd name="T109" fmla="*/ 2147483647 h 321"/>
              <a:gd name="T110" fmla="*/ 2147483647 w 428"/>
              <a:gd name="T111" fmla="*/ 2147483647 h 321"/>
              <a:gd name="T112" fmla="*/ 2147483647 w 428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8"/>
              <a:gd name="T172" fmla="*/ 0 h 321"/>
              <a:gd name="T173" fmla="*/ 428 w 428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8" h="321">
                <a:moveTo>
                  <a:pt x="18" y="277"/>
                </a:moveTo>
                <a:lnTo>
                  <a:pt x="37" y="298"/>
                </a:lnTo>
                <a:lnTo>
                  <a:pt x="45" y="294"/>
                </a:lnTo>
                <a:lnTo>
                  <a:pt x="52" y="294"/>
                </a:lnTo>
                <a:lnTo>
                  <a:pt x="53" y="289"/>
                </a:lnTo>
                <a:lnTo>
                  <a:pt x="73" y="280"/>
                </a:lnTo>
                <a:lnTo>
                  <a:pt x="78" y="282"/>
                </a:lnTo>
                <a:lnTo>
                  <a:pt x="80" y="278"/>
                </a:lnTo>
                <a:lnTo>
                  <a:pt x="86" y="275"/>
                </a:lnTo>
                <a:lnTo>
                  <a:pt x="90" y="277"/>
                </a:lnTo>
                <a:lnTo>
                  <a:pt x="95" y="282"/>
                </a:lnTo>
                <a:lnTo>
                  <a:pt x="109" y="287"/>
                </a:lnTo>
                <a:lnTo>
                  <a:pt x="113" y="284"/>
                </a:lnTo>
                <a:lnTo>
                  <a:pt x="114" y="282"/>
                </a:lnTo>
                <a:lnTo>
                  <a:pt x="114" y="277"/>
                </a:lnTo>
                <a:lnTo>
                  <a:pt x="112" y="273"/>
                </a:lnTo>
                <a:lnTo>
                  <a:pt x="112" y="265"/>
                </a:lnTo>
                <a:lnTo>
                  <a:pt x="121" y="254"/>
                </a:lnTo>
                <a:lnTo>
                  <a:pt x="126" y="253"/>
                </a:lnTo>
                <a:lnTo>
                  <a:pt x="132" y="255"/>
                </a:lnTo>
                <a:lnTo>
                  <a:pt x="140" y="254"/>
                </a:lnTo>
                <a:lnTo>
                  <a:pt x="149" y="259"/>
                </a:lnTo>
                <a:lnTo>
                  <a:pt x="153" y="260"/>
                </a:lnTo>
                <a:lnTo>
                  <a:pt x="155" y="259"/>
                </a:lnTo>
                <a:lnTo>
                  <a:pt x="163" y="250"/>
                </a:lnTo>
                <a:lnTo>
                  <a:pt x="164" y="246"/>
                </a:lnTo>
                <a:lnTo>
                  <a:pt x="159" y="239"/>
                </a:lnTo>
                <a:lnTo>
                  <a:pt x="159" y="233"/>
                </a:lnTo>
                <a:lnTo>
                  <a:pt x="179" y="203"/>
                </a:lnTo>
                <a:lnTo>
                  <a:pt x="183" y="202"/>
                </a:lnTo>
                <a:lnTo>
                  <a:pt x="186" y="195"/>
                </a:lnTo>
                <a:lnTo>
                  <a:pt x="187" y="194"/>
                </a:lnTo>
                <a:lnTo>
                  <a:pt x="193" y="195"/>
                </a:lnTo>
                <a:lnTo>
                  <a:pt x="200" y="193"/>
                </a:lnTo>
                <a:lnTo>
                  <a:pt x="208" y="194"/>
                </a:lnTo>
                <a:lnTo>
                  <a:pt x="222" y="207"/>
                </a:lnTo>
                <a:lnTo>
                  <a:pt x="222" y="214"/>
                </a:lnTo>
                <a:lnTo>
                  <a:pt x="217" y="221"/>
                </a:lnTo>
                <a:lnTo>
                  <a:pt x="217" y="226"/>
                </a:lnTo>
                <a:lnTo>
                  <a:pt x="219" y="228"/>
                </a:lnTo>
                <a:lnTo>
                  <a:pt x="225" y="232"/>
                </a:lnTo>
                <a:lnTo>
                  <a:pt x="230" y="231"/>
                </a:lnTo>
                <a:lnTo>
                  <a:pt x="234" y="232"/>
                </a:lnTo>
                <a:lnTo>
                  <a:pt x="236" y="237"/>
                </a:lnTo>
                <a:lnTo>
                  <a:pt x="233" y="240"/>
                </a:lnTo>
                <a:lnTo>
                  <a:pt x="231" y="245"/>
                </a:lnTo>
                <a:lnTo>
                  <a:pt x="233" y="256"/>
                </a:lnTo>
                <a:lnTo>
                  <a:pt x="233" y="261"/>
                </a:lnTo>
                <a:lnTo>
                  <a:pt x="229" y="268"/>
                </a:lnTo>
                <a:lnTo>
                  <a:pt x="230" y="277"/>
                </a:lnTo>
                <a:lnTo>
                  <a:pt x="226" y="287"/>
                </a:lnTo>
                <a:lnTo>
                  <a:pt x="229" y="297"/>
                </a:lnTo>
                <a:lnTo>
                  <a:pt x="240" y="319"/>
                </a:lnTo>
                <a:lnTo>
                  <a:pt x="243" y="320"/>
                </a:lnTo>
                <a:lnTo>
                  <a:pt x="246" y="321"/>
                </a:lnTo>
                <a:lnTo>
                  <a:pt x="278" y="301"/>
                </a:lnTo>
                <a:lnTo>
                  <a:pt x="300" y="296"/>
                </a:lnTo>
                <a:lnTo>
                  <a:pt x="302" y="293"/>
                </a:lnTo>
                <a:lnTo>
                  <a:pt x="306" y="287"/>
                </a:lnTo>
                <a:lnTo>
                  <a:pt x="314" y="283"/>
                </a:lnTo>
                <a:lnTo>
                  <a:pt x="316" y="279"/>
                </a:lnTo>
                <a:lnTo>
                  <a:pt x="320" y="278"/>
                </a:lnTo>
                <a:lnTo>
                  <a:pt x="330" y="272"/>
                </a:lnTo>
                <a:lnTo>
                  <a:pt x="335" y="269"/>
                </a:lnTo>
                <a:lnTo>
                  <a:pt x="343" y="264"/>
                </a:lnTo>
                <a:lnTo>
                  <a:pt x="348" y="264"/>
                </a:lnTo>
                <a:lnTo>
                  <a:pt x="352" y="268"/>
                </a:lnTo>
                <a:lnTo>
                  <a:pt x="358" y="268"/>
                </a:lnTo>
                <a:lnTo>
                  <a:pt x="361" y="278"/>
                </a:lnTo>
                <a:lnTo>
                  <a:pt x="363" y="282"/>
                </a:lnTo>
                <a:lnTo>
                  <a:pt x="366" y="280"/>
                </a:lnTo>
                <a:lnTo>
                  <a:pt x="372" y="275"/>
                </a:lnTo>
                <a:lnTo>
                  <a:pt x="373" y="277"/>
                </a:lnTo>
                <a:lnTo>
                  <a:pt x="389" y="270"/>
                </a:lnTo>
                <a:lnTo>
                  <a:pt x="407" y="269"/>
                </a:lnTo>
                <a:lnTo>
                  <a:pt x="412" y="272"/>
                </a:lnTo>
                <a:lnTo>
                  <a:pt x="419" y="272"/>
                </a:lnTo>
                <a:lnTo>
                  <a:pt x="422" y="275"/>
                </a:lnTo>
                <a:lnTo>
                  <a:pt x="420" y="278"/>
                </a:lnTo>
                <a:lnTo>
                  <a:pt x="417" y="279"/>
                </a:lnTo>
                <a:lnTo>
                  <a:pt x="426" y="282"/>
                </a:lnTo>
                <a:lnTo>
                  <a:pt x="428" y="280"/>
                </a:lnTo>
                <a:lnTo>
                  <a:pt x="428" y="244"/>
                </a:lnTo>
                <a:lnTo>
                  <a:pt x="418" y="220"/>
                </a:lnTo>
                <a:lnTo>
                  <a:pt x="418" y="199"/>
                </a:lnTo>
                <a:lnTo>
                  <a:pt x="409" y="188"/>
                </a:lnTo>
                <a:lnTo>
                  <a:pt x="391" y="185"/>
                </a:lnTo>
                <a:lnTo>
                  <a:pt x="371" y="192"/>
                </a:lnTo>
                <a:lnTo>
                  <a:pt x="360" y="185"/>
                </a:lnTo>
                <a:lnTo>
                  <a:pt x="353" y="147"/>
                </a:lnTo>
                <a:lnTo>
                  <a:pt x="365" y="112"/>
                </a:lnTo>
                <a:lnTo>
                  <a:pt x="344" y="109"/>
                </a:lnTo>
                <a:lnTo>
                  <a:pt x="342" y="124"/>
                </a:lnTo>
                <a:lnTo>
                  <a:pt x="332" y="123"/>
                </a:lnTo>
                <a:lnTo>
                  <a:pt x="321" y="126"/>
                </a:lnTo>
                <a:lnTo>
                  <a:pt x="305" y="123"/>
                </a:lnTo>
                <a:lnTo>
                  <a:pt x="288" y="126"/>
                </a:lnTo>
                <a:lnTo>
                  <a:pt x="273" y="133"/>
                </a:lnTo>
                <a:lnTo>
                  <a:pt x="266" y="131"/>
                </a:lnTo>
                <a:lnTo>
                  <a:pt x="249" y="132"/>
                </a:lnTo>
                <a:lnTo>
                  <a:pt x="245" y="115"/>
                </a:lnTo>
                <a:lnTo>
                  <a:pt x="236" y="114"/>
                </a:lnTo>
                <a:lnTo>
                  <a:pt x="229" y="109"/>
                </a:lnTo>
                <a:lnTo>
                  <a:pt x="197" y="119"/>
                </a:lnTo>
                <a:lnTo>
                  <a:pt x="189" y="118"/>
                </a:lnTo>
                <a:lnTo>
                  <a:pt x="184" y="112"/>
                </a:lnTo>
                <a:lnTo>
                  <a:pt x="168" y="109"/>
                </a:lnTo>
                <a:lnTo>
                  <a:pt x="142" y="113"/>
                </a:lnTo>
                <a:lnTo>
                  <a:pt x="127" y="109"/>
                </a:lnTo>
                <a:lnTo>
                  <a:pt x="119" y="112"/>
                </a:lnTo>
                <a:lnTo>
                  <a:pt x="111" y="112"/>
                </a:lnTo>
                <a:lnTo>
                  <a:pt x="106" y="105"/>
                </a:lnTo>
                <a:lnTo>
                  <a:pt x="106" y="80"/>
                </a:lnTo>
                <a:lnTo>
                  <a:pt x="128" y="71"/>
                </a:lnTo>
                <a:lnTo>
                  <a:pt x="161" y="71"/>
                </a:lnTo>
                <a:lnTo>
                  <a:pt x="177" y="80"/>
                </a:lnTo>
                <a:lnTo>
                  <a:pt x="184" y="77"/>
                </a:lnTo>
                <a:lnTo>
                  <a:pt x="188" y="70"/>
                </a:lnTo>
                <a:lnTo>
                  <a:pt x="197" y="67"/>
                </a:lnTo>
                <a:lnTo>
                  <a:pt x="201" y="58"/>
                </a:lnTo>
                <a:lnTo>
                  <a:pt x="196" y="58"/>
                </a:lnTo>
                <a:lnTo>
                  <a:pt x="188" y="62"/>
                </a:lnTo>
                <a:lnTo>
                  <a:pt x="180" y="63"/>
                </a:lnTo>
                <a:lnTo>
                  <a:pt x="172" y="40"/>
                </a:lnTo>
                <a:lnTo>
                  <a:pt x="177" y="34"/>
                </a:lnTo>
                <a:lnTo>
                  <a:pt x="184" y="30"/>
                </a:lnTo>
                <a:lnTo>
                  <a:pt x="189" y="24"/>
                </a:lnTo>
                <a:lnTo>
                  <a:pt x="188" y="16"/>
                </a:lnTo>
                <a:lnTo>
                  <a:pt x="183" y="9"/>
                </a:lnTo>
                <a:lnTo>
                  <a:pt x="182" y="1"/>
                </a:lnTo>
                <a:lnTo>
                  <a:pt x="174" y="0"/>
                </a:lnTo>
                <a:lnTo>
                  <a:pt x="168" y="5"/>
                </a:lnTo>
                <a:lnTo>
                  <a:pt x="163" y="12"/>
                </a:lnTo>
                <a:lnTo>
                  <a:pt x="135" y="29"/>
                </a:lnTo>
                <a:lnTo>
                  <a:pt x="126" y="29"/>
                </a:lnTo>
                <a:lnTo>
                  <a:pt x="119" y="24"/>
                </a:lnTo>
                <a:lnTo>
                  <a:pt x="112" y="28"/>
                </a:lnTo>
                <a:lnTo>
                  <a:pt x="111" y="37"/>
                </a:lnTo>
                <a:lnTo>
                  <a:pt x="104" y="42"/>
                </a:lnTo>
                <a:lnTo>
                  <a:pt x="108" y="49"/>
                </a:lnTo>
                <a:lnTo>
                  <a:pt x="109" y="57"/>
                </a:lnTo>
                <a:lnTo>
                  <a:pt x="106" y="65"/>
                </a:lnTo>
                <a:lnTo>
                  <a:pt x="100" y="71"/>
                </a:lnTo>
                <a:lnTo>
                  <a:pt x="84" y="72"/>
                </a:lnTo>
                <a:lnTo>
                  <a:pt x="76" y="77"/>
                </a:lnTo>
                <a:lnTo>
                  <a:pt x="76" y="85"/>
                </a:lnTo>
                <a:lnTo>
                  <a:pt x="64" y="108"/>
                </a:lnTo>
                <a:lnTo>
                  <a:pt x="56" y="110"/>
                </a:lnTo>
                <a:lnTo>
                  <a:pt x="32" y="110"/>
                </a:lnTo>
                <a:lnTo>
                  <a:pt x="26" y="104"/>
                </a:lnTo>
                <a:lnTo>
                  <a:pt x="10" y="109"/>
                </a:lnTo>
                <a:lnTo>
                  <a:pt x="5" y="115"/>
                </a:lnTo>
                <a:lnTo>
                  <a:pt x="6" y="124"/>
                </a:lnTo>
                <a:lnTo>
                  <a:pt x="0" y="129"/>
                </a:lnTo>
                <a:lnTo>
                  <a:pt x="13" y="140"/>
                </a:lnTo>
                <a:lnTo>
                  <a:pt x="17" y="148"/>
                </a:lnTo>
                <a:lnTo>
                  <a:pt x="24" y="150"/>
                </a:lnTo>
                <a:lnTo>
                  <a:pt x="33" y="148"/>
                </a:lnTo>
                <a:lnTo>
                  <a:pt x="41" y="153"/>
                </a:lnTo>
                <a:lnTo>
                  <a:pt x="42" y="160"/>
                </a:lnTo>
                <a:lnTo>
                  <a:pt x="37" y="176"/>
                </a:lnTo>
                <a:lnTo>
                  <a:pt x="42" y="193"/>
                </a:lnTo>
                <a:lnTo>
                  <a:pt x="46" y="200"/>
                </a:lnTo>
                <a:lnTo>
                  <a:pt x="53" y="204"/>
                </a:lnTo>
                <a:lnTo>
                  <a:pt x="55" y="212"/>
                </a:lnTo>
                <a:lnTo>
                  <a:pt x="52" y="218"/>
                </a:lnTo>
                <a:lnTo>
                  <a:pt x="47" y="225"/>
                </a:lnTo>
                <a:lnTo>
                  <a:pt x="41" y="228"/>
                </a:lnTo>
                <a:lnTo>
                  <a:pt x="22" y="260"/>
                </a:lnTo>
                <a:lnTo>
                  <a:pt x="23" y="275"/>
                </a:lnTo>
                <a:lnTo>
                  <a:pt x="18" y="277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1" name="Freeform 300"/>
          <p:cNvSpPr>
            <a:spLocks/>
          </p:cNvSpPr>
          <p:nvPr/>
        </p:nvSpPr>
        <p:spPr bwMode="auto">
          <a:xfrm>
            <a:off x="6040438" y="3232150"/>
            <a:ext cx="169862" cy="127000"/>
          </a:xfrm>
          <a:custGeom>
            <a:avLst/>
            <a:gdLst>
              <a:gd name="T0" fmla="*/ 2147483647 w 428"/>
              <a:gd name="T1" fmla="*/ 2147483647 h 321"/>
              <a:gd name="T2" fmla="*/ 2147483647 w 428"/>
              <a:gd name="T3" fmla="*/ 2147483647 h 321"/>
              <a:gd name="T4" fmla="*/ 2147483647 w 428"/>
              <a:gd name="T5" fmla="*/ 2147483647 h 321"/>
              <a:gd name="T6" fmla="*/ 2147483647 w 428"/>
              <a:gd name="T7" fmla="*/ 2147483647 h 321"/>
              <a:gd name="T8" fmla="*/ 2147483647 w 428"/>
              <a:gd name="T9" fmla="*/ 2147483647 h 321"/>
              <a:gd name="T10" fmla="*/ 2147483647 w 428"/>
              <a:gd name="T11" fmla="*/ 2147483647 h 321"/>
              <a:gd name="T12" fmla="*/ 2147483647 w 428"/>
              <a:gd name="T13" fmla="*/ 2147483647 h 321"/>
              <a:gd name="T14" fmla="*/ 2147483647 w 428"/>
              <a:gd name="T15" fmla="*/ 2147483647 h 321"/>
              <a:gd name="T16" fmla="*/ 2147483647 w 428"/>
              <a:gd name="T17" fmla="*/ 2147483647 h 321"/>
              <a:gd name="T18" fmla="*/ 2147483647 w 428"/>
              <a:gd name="T19" fmla="*/ 2147483647 h 321"/>
              <a:gd name="T20" fmla="*/ 2147483647 w 428"/>
              <a:gd name="T21" fmla="*/ 2147483647 h 321"/>
              <a:gd name="T22" fmla="*/ 2147483647 w 428"/>
              <a:gd name="T23" fmla="*/ 2147483647 h 321"/>
              <a:gd name="T24" fmla="*/ 2147483647 w 428"/>
              <a:gd name="T25" fmla="*/ 2147483647 h 321"/>
              <a:gd name="T26" fmla="*/ 2147483647 w 428"/>
              <a:gd name="T27" fmla="*/ 2147483647 h 321"/>
              <a:gd name="T28" fmla="*/ 2147483647 w 428"/>
              <a:gd name="T29" fmla="*/ 2147483647 h 321"/>
              <a:gd name="T30" fmla="*/ 2147483647 w 428"/>
              <a:gd name="T31" fmla="*/ 2147483647 h 321"/>
              <a:gd name="T32" fmla="*/ 2147483647 w 428"/>
              <a:gd name="T33" fmla="*/ 2147483647 h 321"/>
              <a:gd name="T34" fmla="*/ 2147483647 w 428"/>
              <a:gd name="T35" fmla="*/ 2147483647 h 321"/>
              <a:gd name="T36" fmla="*/ 2147483647 w 428"/>
              <a:gd name="T37" fmla="*/ 2147483647 h 321"/>
              <a:gd name="T38" fmla="*/ 2147483647 w 428"/>
              <a:gd name="T39" fmla="*/ 2147483647 h 321"/>
              <a:gd name="T40" fmla="*/ 2147483647 w 428"/>
              <a:gd name="T41" fmla="*/ 2147483647 h 321"/>
              <a:gd name="T42" fmla="*/ 2147483647 w 428"/>
              <a:gd name="T43" fmla="*/ 2147483647 h 321"/>
              <a:gd name="T44" fmla="*/ 2147483647 w 428"/>
              <a:gd name="T45" fmla="*/ 2147483647 h 321"/>
              <a:gd name="T46" fmla="*/ 2147483647 w 428"/>
              <a:gd name="T47" fmla="*/ 2147483647 h 321"/>
              <a:gd name="T48" fmla="*/ 2147483647 w 428"/>
              <a:gd name="T49" fmla="*/ 2147483647 h 321"/>
              <a:gd name="T50" fmla="*/ 2147483647 w 428"/>
              <a:gd name="T51" fmla="*/ 2147483647 h 321"/>
              <a:gd name="T52" fmla="*/ 2147483647 w 428"/>
              <a:gd name="T53" fmla="*/ 2147483647 h 321"/>
              <a:gd name="T54" fmla="*/ 2147483647 w 428"/>
              <a:gd name="T55" fmla="*/ 2147483647 h 321"/>
              <a:gd name="T56" fmla="*/ 2147483647 w 428"/>
              <a:gd name="T57" fmla="*/ 2147483647 h 321"/>
              <a:gd name="T58" fmla="*/ 2147483647 w 428"/>
              <a:gd name="T59" fmla="*/ 2147483647 h 321"/>
              <a:gd name="T60" fmla="*/ 2147483647 w 428"/>
              <a:gd name="T61" fmla="*/ 2147483647 h 321"/>
              <a:gd name="T62" fmla="*/ 2147483647 w 428"/>
              <a:gd name="T63" fmla="*/ 2147483647 h 321"/>
              <a:gd name="T64" fmla="*/ 2147483647 w 428"/>
              <a:gd name="T65" fmla="*/ 2147483647 h 321"/>
              <a:gd name="T66" fmla="*/ 2147483647 w 428"/>
              <a:gd name="T67" fmla="*/ 2147483647 h 321"/>
              <a:gd name="T68" fmla="*/ 2147483647 w 428"/>
              <a:gd name="T69" fmla="*/ 2147483647 h 321"/>
              <a:gd name="T70" fmla="*/ 2147483647 w 428"/>
              <a:gd name="T71" fmla="*/ 2147483647 h 321"/>
              <a:gd name="T72" fmla="*/ 2147483647 w 428"/>
              <a:gd name="T73" fmla="*/ 2147483647 h 321"/>
              <a:gd name="T74" fmla="*/ 2147483647 w 428"/>
              <a:gd name="T75" fmla="*/ 2147483647 h 321"/>
              <a:gd name="T76" fmla="*/ 2147483647 w 428"/>
              <a:gd name="T77" fmla="*/ 2147483647 h 321"/>
              <a:gd name="T78" fmla="*/ 2147483647 w 428"/>
              <a:gd name="T79" fmla="*/ 2147483647 h 321"/>
              <a:gd name="T80" fmla="*/ 2147483647 w 428"/>
              <a:gd name="T81" fmla="*/ 2147483647 h 321"/>
              <a:gd name="T82" fmla="*/ 2147483647 w 428"/>
              <a:gd name="T83" fmla="*/ 2147483647 h 321"/>
              <a:gd name="T84" fmla="*/ 2147483647 w 428"/>
              <a:gd name="T85" fmla="*/ 2147483647 h 321"/>
              <a:gd name="T86" fmla="*/ 2147483647 w 428"/>
              <a:gd name="T87" fmla="*/ 2147483647 h 321"/>
              <a:gd name="T88" fmla="*/ 2147483647 w 428"/>
              <a:gd name="T89" fmla="*/ 2147483647 h 321"/>
              <a:gd name="T90" fmla="*/ 2147483647 w 428"/>
              <a:gd name="T91" fmla="*/ 2147483647 h 321"/>
              <a:gd name="T92" fmla="*/ 2147483647 w 428"/>
              <a:gd name="T93" fmla="*/ 2147483647 h 321"/>
              <a:gd name="T94" fmla="*/ 2147483647 w 428"/>
              <a:gd name="T95" fmla="*/ 2147483647 h 321"/>
              <a:gd name="T96" fmla="*/ 2147483647 w 428"/>
              <a:gd name="T97" fmla="*/ 2147483647 h 321"/>
              <a:gd name="T98" fmla="*/ 2147483647 w 428"/>
              <a:gd name="T99" fmla="*/ 2147483647 h 321"/>
              <a:gd name="T100" fmla="*/ 2147483647 w 428"/>
              <a:gd name="T101" fmla="*/ 2147483647 h 321"/>
              <a:gd name="T102" fmla="*/ 2147483647 w 428"/>
              <a:gd name="T103" fmla="*/ 2147483647 h 321"/>
              <a:gd name="T104" fmla="*/ 2147483647 w 428"/>
              <a:gd name="T105" fmla="*/ 2147483647 h 321"/>
              <a:gd name="T106" fmla="*/ 2147483647 w 428"/>
              <a:gd name="T107" fmla="*/ 2147483647 h 321"/>
              <a:gd name="T108" fmla="*/ 2147483647 w 428"/>
              <a:gd name="T109" fmla="*/ 2147483647 h 321"/>
              <a:gd name="T110" fmla="*/ 2147483647 w 428"/>
              <a:gd name="T111" fmla="*/ 2147483647 h 321"/>
              <a:gd name="T112" fmla="*/ 2147483647 w 428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8"/>
              <a:gd name="T172" fmla="*/ 0 h 321"/>
              <a:gd name="T173" fmla="*/ 428 w 428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8" h="321">
                <a:moveTo>
                  <a:pt x="18" y="277"/>
                </a:moveTo>
                <a:lnTo>
                  <a:pt x="37" y="298"/>
                </a:lnTo>
                <a:lnTo>
                  <a:pt x="45" y="294"/>
                </a:lnTo>
                <a:lnTo>
                  <a:pt x="52" y="294"/>
                </a:lnTo>
                <a:lnTo>
                  <a:pt x="53" y="289"/>
                </a:lnTo>
                <a:lnTo>
                  <a:pt x="73" y="280"/>
                </a:lnTo>
                <a:lnTo>
                  <a:pt x="78" y="282"/>
                </a:lnTo>
                <a:lnTo>
                  <a:pt x="80" y="278"/>
                </a:lnTo>
                <a:lnTo>
                  <a:pt x="86" y="275"/>
                </a:lnTo>
                <a:lnTo>
                  <a:pt x="90" y="277"/>
                </a:lnTo>
                <a:lnTo>
                  <a:pt x="95" y="282"/>
                </a:lnTo>
                <a:lnTo>
                  <a:pt x="109" y="287"/>
                </a:lnTo>
                <a:lnTo>
                  <a:pt x="113" y="284"/>
                </a:lnTo>
                <a:lnTo>
                  <a:pt x="114" y="282"/>
                </a:lnTo>
                <a:lnTo>
                  <a:pt x="114" y="277"/>
                </a:lnTo>
                <a:lnTo>
                  <a:pt x="112" y="273"/>
                </a:lnTo>
                <a:lnTo>
                  <a:pt x="112" y="265"/>
                </a:lnTo>
                <a:lnTo>
                  <a:pt x="121" y="254"/>
                </a:lnTo>
                <a:lnTo>
                  <a:pt x="126" y="253"/>
                </a:lnTo>
                <a:lnTo>
                  <a:pt x="132" y="255"/>
                </a:lnTo>
                <a:lnTo>
                  <a:pt x="140" y="254"/>
                </a:lnTo>
                <a:lnTo>
                  <a:pt x="149" y="259"/>
                </a:lnTo>
                <a:lnTo>
                  <a:pt x="153" y="260"/>
                </a:lnTo>
                <a:lnTo>
                  <a:pt x="155" y="259"/>
                </a:lnTo>
                <a:lnTo>
                  <a:pt x="163" y="250"/>
                </a:lnTo>
                <a:lnTo>
                  <a:pt x="164" y="246"/>
                </a:lnTo>
                <a:lnTo>
                  <a:pt x="159" y="239"/>
                </a:lnTo>
                <a:lnTo>
                  <a:pt x="159" y="233"/>
                </a:lnTo>
                <a:lnTo>
                  <a:pt x="179" y="203"/>
                </a:lnTo>
                <a:lnTo>
                  <a:pt x="183" y="202"/>
                </a:lnTo>
                <a:lnTo>
                  <a:pt x="186" y="195"/>
                </a:lnTo>
                <a:lnTo>
                  <a:pt x="187" y="194"/>
                </a:lnTo>
                <a:lnTo>
                  <a:pt x="193" y="195"/>
                </a:lnTo>
                <a:lnTo>
                  <a:pt x="200" y="193"/>
                </a:lnTo>
                <a:lnTo>
                  <a:pt x="208" y="194"/>
                </a:lnTo>
                <a:lnTo>
                  <a:pt x="222" y="207"/>
                </a:lnTo>
                <a:lnTo>
                  <a:pt x="222" y="214"/>
                </a:lnTo>
                <a:lnTo>
                  <a:pt x="217" y="221"/>
                </a:lnTo>
                <a:lnTo>
                  <a:pt x="217" y="226"/>
                </a:lnTo>
                <a:lnTo>
                  <a:pt x="219" y="228"/>
                </a:lnTo>
                <a:lnTo>
                  <a:pt x="225" y="232"/>
                </a:lnTo>
                <a:lnTo>
                  <a:pt x="230" y="231"/>
                </a:lnTo>
                <a:lnTo>
                  <a:pt x="234" y="232"/>
                </a:lnTo>
                <a:lnTo>
                  <a:pt x="236" y="237"/>
                </a:lnTo>
                <a:lnTo>
                  <a:pt x="233" y="240"/>
                </a:lnTo>
                <a:lnTo>
                  <a:pt x="231" y="245"/>
                </a:lnTo>
                <a:lnTo>
                  <a:pt x="233" y="256"/>
                </a:lnTo>
                <a:lnTo>
                  <a:pt x="233" y="261"/>
                </a:lnTo>
                <a:lnTo>
                  <a:pt x="229" y="268"/>
                </a:lnTo>
                <a:lnTo>
                  <a:pt x="230" y="277"/>
                </a:lnTo>
                <a:lnTo>
                  <a:pt x="226" y="287"/>
                </a:lnTo>
                <a:lnTo>
                  <a:pt x="229" y="297"/>
                </a:lnTo>
                <a:lnTo>
                  <a:pt x="240" y="319"/>
                </a:lnTo>
                <a:lnTo>
                  <a:pt x="243" y="320"/>
                </a:lnTo>
                <a:lnTo>
                  <a:pt x="246" y="321"/>
                </a:lnTo>
                <a:lnTo>
                  <a:pt x="278" y="301"/>
                </a:lnTo>
                <a:lnTo>
                  <a:pt x="300" y="296"/>
                </a:lnTo>
                <a:lnTo>
                  <a:pt x="302" y="293"/>
                </a:lnTo>
                <a:lnTo>
                  <a:pt x="306" y="287"/>
                </a:lnTo>
                <a:lnTo>
                  <a:pt x="314" y="283"/>
                </a:lnTo>
                <a:lnTo>
                  <a:pt x="316" y="279"/>
                </a:lnTo>
                <a:lnTo>
                  <a:pt x="320" y="278"/>
                </a:lnTo>
                <a:lnTo>
                  <a:pt x="330" y="272"/>
                </a:lnTo>
                <a:lnTo>
                  <a:pt x="335" y="269"/>
                </a:lnTo>
                <a:lnTo>
                  <a:pt x="343" y="264"/>
                </a:lnTo>
                <a:lnTo>
                  <a:pt x="348" y="264"/>
                </a:lnTo>
                <a:lnTo>
                  <a:pt x="352" y="268"/>
                </a:lnTo>
                <a:lnTo>
                  <a:pt x="358" y="268"/>
                </a:lnTo>
                <a:lnTo>
                  <a:pt x="361" y="278"/>
                </a:lnTo>
                <a:lnTo>
                  <a:pt x="363" y="282"/>
                </a:lnTo>
                <a:lnTo>
                  <a:pt x="366" y="280"/>
                </a:lnTo>
                <a:lnTo>
                  <a:pt x="372" y="275"/>
                </a:lnTo>
                <a:lnTo>
                  <a:pt x="373" y="277"/>
                </a:lnTo>
                <a:lnTo>
                  <a:pt x="389" y="270"/>
                </a:lnTo>
                <a:lnTo>
                  <a:pt x="407" y="269"/>
                </a:lnTo>
                <a:lnTo>
                  <a:pt x="412" y="272"/>
                </a:lnTo>
                <a:lnTo>
                  <a:pt x="419" y="272"/>
                </a:lnTo>
                <a:lnTo>
                  <a:pt x="422" y="275"/>
                </a:lnTo>
                <a:lnTo>
                  <a:pt x="420" y="278"/>
                </a:lnTo>
                <a:lnTo>
                  <a:pt x="417" y="279"/>
                </a:lnTo>
                <a:lnTo>
                  <a:pt x="426" y="282"/>
                </a:lnTo>
                <a:lnTo>
                  <a:pt x="428" y="280"/>
                </a:lnTo>
                <a:lnTo>
                  <a:pt x="428" y="244"/>
                </a:lnTo>
                <a:lnTo>
                  <a:pt x="418" y="220"/>
                </a:lnTo>
                <a:lnTo>
                  <a:pt x="418" y="199"/>
                </a:lnTo>
                <a:lnTo>
                  <a:pt x="409" y="188"/>
                </a:lnTo>
                <a:lnTo>
                  <a:pt x="391" y="185"/>
                </a:lnTo>
                <a:lnTo>
                  <a:pt x="371" y="192"/>
                </a:lnTo>
                <a:lnTo>
                  <a:pt x="360" y="185"/>
                </a:lnTo>
                <a:lnTo>
                  <a:pt x="353" y="147"/>
                </a:lnTo>
                <a:lnTo>
                  <a:pt x="365" y="112"/>
                </a:lnTo>
                <a:lnTo>
                  <a:pt x="344" y="109"/>
                </a:lnTo>
                <a:lnTo>
                  <a:pt x="342" y="124"/>
                </a:lnTo>
                <a:lnTo>
                  <a:pt x="332" y="123"/>
                </a:lnTo>
                <a:lnTo>
                  <a:pt x="321" y="126"/>
                </a:lnTo>
                <a:lnTo>
                  <a:pt x="305" y="123"/>
                </a:lnTo>
                <a:lnTo>
                  <a:pt x="288" y="126"/>
                </a:lnTo>
                <a:lnTo>
                  <a:pt x="273" y="133"/>
                </a:lnTo>
                <a:lnTo>
                  <a:pt x="266" y="131"/>
                </a:lnTo>
                <a:lnTo>
                  <a:pt x="249" y="132"/>
                </a:lnTo>
                <a:lnTo>
                  <a:pt x="245" y="115"/>
                </a:lnTo>
                <a:lnTo>
                  <a:pt x="236" y="114"/>
                </a:lnTo>
                <a:lnTo>
                  <a:pt x="229" y="109"/>
                </a:lnTo>
                <a:lnTo>
                  <a:pt x="197" y="119"/>
                </a:lnTo>
                <a:lnTo>
                  <a:pt x="189" y="118"/>
                </a:lnTo>
                <a:lnTo>
                  <a:pt x="184" y="112"/>
                </a:lnTo>
                <a:lnTo>
                  <a:pt x="168" y="109"/>
                </a:lnTo>
                <a:lnTo>
                  <a:pt x="142" y="113"/>
                </a:lnTo>
                <a:lnTo>
                  <a:pt x="127" y="109"/>
                </a:lnTo>
                <a:lnTo>
                  <a:pt x="119" y="112"/>
                </a:lnTo>
                <a:lnTo>
                  <a:pt x="111" y="112"/>
                </a:lnTo>
                <a:lnTo>
                  <a:pt x="106" y="105"/>
                </a:lnTo>
                <a:lnTo>
                  <a:pt x="106" y="80"/>
                </a:lnTo>
                <a:lnTo>
                  <a:pt x="128" y="71"/>
                </a:lnTo>
                <a:lnTo>
                  <a:pt x="161" y="71"/>
                </a:lnTo>
                <a:lnTo>
                  <a:pt x="177" y="80"/>
                </a:lnTo>
                <a:lnTo>
                  <a:pt x="184" y="77"/>
                </a:lnTo>
                <a:lnTo>
                  <a:pt x="188" y="70"/>
                </a:lnTo>
                <a:lnTo>
                  <a:pt x="197" y="67"/>
                </a:lnTo>
                <a:lnTo>
                  <a:pt x="201" y="58"/>
                </a:lnTo>
                <a:lnTo>
                  <a:pt x="196" y="58"/>
                </a:lnTo>
                <a:lnTo>
                  <a:pt x="188" y="62"/>
                </a:lnTo>
                <a:lnTo>
                  <a:pt x="180" y="63"/>
                </a:lnTo>
                <a:lnTo>
                  <a:pt x="172" y="40"/>
                </a:lnTo>
                <a:lnTo>
                  <a:pt x="177" y="34"/>
                </a:lnTo>
                <a:lnTo>
                  <a:pt x="184" y="30"/>
                </a:lnTo>
                <a:lnTo>
                  <a:pt x="189" y="24"/>
                </a:lnTo>
                <a:lnTo>
                  <a:pt x="188" y="16"/>
                </a:lnTo>
                <a:lnTo>
                  <a:pt x="183" y="9"/>
                </a:lnTo>
                <a:lnTo>
                  <a:pt x="182" y="1"/>
                </a:lnTo>
                <a:lnTo>
                  <a:pt x="174" y="0"/>
                </a:lnTo>
                <a:lnTo>
                  <a:pt x="168" y="5"/>
                </a:lnTo>
                <a:lnTo>
                  <a:pt x="163" y="12"/>
                </a:lnTo>
                <a:lnTo>
                  <a:pt x="135" y="29"/>
                </a:lnTo>
                <a:lnTo>
                  <a:pt x="126" y="29"/>
                </a:lnTo>
                <a:lnTo>
                  <a:pt x="119" y="24"/>
                </a:lnTo>
                <a:lnTo>
                  <a:pt x="112" y="28"/>
                </a:lnTo>
                <a:lnTo>
                  <a:pt x="111" y="37"/>
                </a:lnTo>
                <a:lnTo>
                  <a:pt x="104" y="42"/>
                </a:lnTo>
                <a:lnTo>
                  <a:pt x="108" y="49"/>
                </a:lnTo>
                <a:lnTo>
                  <a:pt x="109" y="57"/>
                </a:lnTo>
                <a:lnTo>
                  <a:pt x="106" y="65"/>
                </a:lnTo>
                <a:lnTo>
                  <a:pt x="100" y="71"/>
                </a:lnTo>
                <a:lnTo>
                  <a:pt x="84" y="72"/>
                </a:lnTo>
                <a:lnTo>
                  <a:pt x="76" y="77"/>
                </a:lnTo>
                <a:lnTo>
                  <a:pt x="76" y="85"/>
                </a:lnTo>
                <a:lnTo>
                  <a:pt x="64" y="108"/>
                </a:lnTo>
                <a:lnTo>
                  <a:pt x="56" y="110"/>
                </a:lnTo>
                <a:lnTo>
                  <a:pt x="32" y="110"/>
                </a:lnTo>
                <a:lnTo>
                  <a:pt x="26" y="104"/>
                </a:lnTo>
                <a:lnTo>
                  <a:pt x="10" y="109"/>
                </a:lnTo>
                <a:lnTo>
                  <a:pt x="5" y="115"/>
                </a:lnTo>
                <a:lnTo>
                  <a:pt x="6" y="124"/>
                </a:lnTo>
                <a:lnTo>
                  <a:pt x="0" y="129"/>
                </a:lnTo>
                <a:lnTo>
                  <a:pt x="13" y="140"/>
                </a:lnTo>
                <a:lnTo>
                  <a:pt x="17" y="148"/>
                </a:lnTo>
                <a:lnTo>
                  <a:pt x="24" y="150"/>
                </a:lnTo>
                <a:lnTo>
                  <a:pt x="33" y="148"/>
                </a:lnTo>
                <a:lnTo>
                  <a:pt x="41" y="153"/>
                </a:lnTo>
                <a:lnTo>
                  <a:pt x="42" y="160"/>
                </a:lnTo>
                <a:lnTo>
                  <a:pt x="37" y="176"/>
                </a:lnTo>
                <a:lnTo>
                  <a:pt x="42" y="193"/>
                </a:lnTo>
                <a:lnTo>
                  <a:pt x="46" y="200"/>
                </a:lnTo>
                <a:lnTo>
                  <a:pt x="53" y="204"/>
                </a:lnTo>
                <a:lnTo>
                  <a:pt x="55" y="212"/>
                </a:lnTo>
                <a:lnTo>
                  <a:pt x="52" y="218"/>
                </a:lnTo>
                <a:lnTo>
                  <a:pt x="47" y="225"/>
                </a:lnTo>
                <a:lnTo>
                  <a:pt x="41" y="228"/>
                </a:lnTo>
                <a:lnTo>
                  <a:pt x="22" y="260"/>
                </a:lnTo>
                <a:lnTo>
                  <a:pt x="23" y="275"/>
                </a:lnTo>
                <a:lnTo>
                  <a:pt x="18" y="27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2" name="Freeform 301"/>
          <p:cNvSpPr>
            <a:spLocks/>
          </p:cNvSpPr>
          <p:nvPr/>
        </p:nvSpPr>
        <p:spPr bwMode="auto">
          <a:xfrm>
            <a:off x="6497638" y="2870200"/>
            <a:ext cx="708025" cy="347663"/>
          </a:xfrm>
          <a:custGeom>
            <a:avLst/>
            <a:gdLst>
              <a:gd name="T0" fmla="*/ 1734523 w 1783"/>
              <a:gd name="T1" fmla="*/ 41298706 h 874"/>
              <a:gd name="T2" fmla="*/ 10407134 w 1783"/>
              <a:gd name="T3" fmla="*/ 36234920 h 874"/>
              <a:gd name="T4" fmla="*/ 39263820 w 1783"/>
              <a:gd name="T5" fmla="*/ 21835941 h 874"/>
              <a:gd name="T6" fmla="*/ 47621133 w 1783"/>
              <a:gd name="T7" fmla="*/ 25159026 h 874"/>
              <a:gd name="T8" fmla="*/ 56924743 w 1783"/>
              <a:gd name="T9" fmla="*/ 24525754 h 874"/>
              <a:gd name="T10" fmla="*/ 65440101 w 1783"/>
              <a:gd name="T11" fmla="*/ 31171532 h 874"/>
              <a:gd name="T12" fmla="*/ 75374289 w 1783"/>
              <a:gd name="T13" fmla="*/ 31013612 h 874"/>
              <a:gd name="T14" fmla="*/ 90196746 w 1783"/>
              <a:gd name="T15" fmla="*/ 29589546 h 874"/>
              <a:gd name="T16" fmla="*/ 89881451 w 1783"/>
              <a:gd name="T17" fmla="*/ 24051199 h 874"/>
              <a:gd name="T18" fmla="*/ 91458325 w 1783"/>
              <a:gd name="T19" fmla="*/ 18829493 h 874"/>
              <a:gd name="T20" fmla="*/ 89250463 w 1783"/>
              <a:gd name="T21" fmla="*/ 13291549 h 874"/>
              <a:gd name="T22" fmla="*/ 99184651 w 1783"/>
              <a:gd name="T23" fmla="*/ 474556 h 874"/>
              <a:gd name="T24" fmla="*/ 104546286 w 1783"/>
              <a:gd name="T25" fmla="*/ 1107430 h 874"/>
              <a:gd name="T26" fmla="*/ 112903599 w 1783"/>
              <a:gd name="T27" fmla="*/ 4430516 h 874"/>
              <a:gd name="T28" fmla="*/ 125202899 w 1783"/>
              <a:gd name="T29" fmla="*/ 9493905 h 874"/>
              <a:gd name="T30" fmla="*/ 127568409 w 1783"/>
              <a:gd name="T31" fmla="*/ 20411876 h 874"/>
              <a:gd name="T32" fmla="*/ 134506496 w 1783"/>
              <a:gd name="T33" fmla="*/ 25316946 h 874"/>
              <a:gd name="T34" fmla="*/ 144598332 w 1783"/>
              <a:gd name="T35" fmla="*/ 26266462 h 874"/>
              <a:gd name="T36" fmla="*/ 165886330 w 1783"/>
              <a:gd name="T37" fmla="*/ 25791900 h 874"/>
              <a:gd name="T38" fmla="*/ 167620852 w 1783"/>
              <a:gd name="T39" fmla="*/ 27532209 h 874"/>
              <a:gd name="T40" fmla="*/ 178974266 w 1783"/>
              <a:gd name="T41" fmla="*/ 32753915 h 874"/>
              <a:gd name="T42" fmla="*/ 185439410 w 1783"/>
              <a:gd name="T43" fmla="*/ 38925131 h 874"/>
              <a:gd name="T44" fmla="*/ 204519547 w 1783"/>
              <a:gd name="T45" fmla="*/ 41931579 h 874"/>
              <a:gd name="T46" fmla="*/ 233375876 w 1783"/>
              <a:gd name="T47" fmla="*/ 29272911 h 874"/>
              <a:gd name="T48" fmla="*/ 241260247 w 1783"/>
              <a:gd name="T49" fmla="*/ 29589546 h 874"/>
              <a:gd name="T50" fmla="*/ 247725391 w 1783"/>
              <a:gd name="T51" fmla="*/ 32595597 h 874"/>
              <a:gd name="T52" fmla="*/ 252771309 w 1783"/>
              <a:gd name="T53" fmla="*/ 30855294 h 874"/>
              <a:gd name="T54" fmla="*/ 253717592 w 1783"/>
              <a:gd name="T55" fmla="*/ 31804804 h 874"/>
              <a:gd name="T56" fmla="*/ 247252448 w 1783"/>
              <a:gd name="T57" fmla="*/ 41931579 h 874"/>
              <a:gd name="T58" fmla="*/ 245990869 w 1783"/>
              <a:gd name="T59" fmla="*/ 53165797 h 874"/>
              <a:gd name="T60" fmla="*/ 247883039 w 1783"/>
              <a:gd name="T61" fmla="*/ 62343462 h 874"/>
              <a:gd name="T62" fmla="*/ 262547849 w 1783"/>
              <a:gd name="T63" fmla="*/ 62343462 h 874"/>
              <a:gd name="T64" fmla="*/ 273428320 w 1783"/>
              <a:gd name="T65" fmla="*/ 61552270 h 874"/>
              <a:gd name="T66" fmla="*/ 278947577 w 1783"/>
              <a:gd name="T67" fmla="*/ 67565168 h 874"/>
              <a:gd name="T68" fmla="*/ 280997395 w 1783"/>
              <a:gd name="T69" fmla="*/ 72628556 h 874"/>
              <a:gd name="T70" fmla="*/ 279578168 w 1783"/>
              <a:gd name="T71" fmla="*/ 75635004 h 874"/>
              <a:gd name="T72" fmla="*/ 257975271 w 1783"/>
              <a:gd name="T73" fmla="*/ 76267878 h 874"/>
              <a:gd name="T74" fmla="*/ 243152813 w 1783"/>
              <a:gd name="T75" fmla="*/ 90033977 h 874"/>
              <a:gd name="T76" fmla="*/ 233375876 w 1783"/>
              <a:gd name="T77" fmla="*/ 96995986 h 874"/>
              <a:gd name="T78" fmla="*/ 222495803 w 1783"/>
              <a:gd name="T79" fmla="*/ 98736687 h 874"/>
              <a:gd name="T80" fmla="*/ 217922828 w 1783"/>
              <a:gd name="T81" fmla="*/ 95888556 h 874"/>
              <a:gd name="T82" fmla="*/ 210827093 w 1783"/>
              <a:gd name="T83" fmla="*/ 103008883 h 874"/>
              <a:gd name="T84" fmla="*/ 213822797 w 1783"/>
              <a:gd name="T85" fmla="*/ 110129633 h 874"/>
              <a:gd name="T86" fmla="*/ 204992490 w 1783"/>
              <a:gd name="T87" fmla="*/ 120256409 h 874"/>
              <a:gd name="T88" fmla="*/ 193008485 w 1783"/>
              <a:gd name="T89" fmla="*/ 128326246 h 874"/>
              <a:gd name="T90" fmla="*/ 187646875 w 1783"/>
              <a:gd name="T91" fmla="*/ 128959120 h 874"/>
              <a:gd name="T92" fmla="*/ 180708788 w 1783"/>
              <a:gd name="T93" fmla="*/ 128642484 h 874"/>
              <a:gd name="T94" fmla="*/ 165571035 w 1783"/>
              <a:gd name="T95" fmla="*/ 131332695 h 874"/>
              <a:gd name="T96" fmla="*/ 155794098 w 1783"/>
              <a:gd name="T97" fmla="*/ 135762811 h 874"/>
              <a:gd name="T98" fmla="*/ 151063476 w 1783"/>
              <a:gd name="T99" fmla="*/ 138294704 h 874"/>
              <a:gd name="T100" fmla="*/ 147121489 w 1783"/>
              <a:gd name="T101" fmla="*/ 136396083 h 874"/>
              <a:gd name="T102" fmla="*/ 122207196 w 1783"/>
              <a:gd name="T103" fmla="*/ 125636035 h 874"/>
              <a:gd name="T104" fmla="*/ 82154728 w 1783"/>
              <a:gd name="T105" fmla="*/ 124844843 h 874"/>
              <a:gd name="T106" fmla="*/ 66228340 w 1783"/>
              <a:gd name="T107" fmla="*/ 104907927 h 874"/>
              <a:gd name="T108" fmla="*/ 45256021 w 1783"/>
              <a:gd name="T109" fmla="*/ 96205192 h 874"/>
              <a:gd name="T110" fmla="*/ 26648827 w 1783"/>
              <a:gd name="T111" fmla="*/ 93673299 h 874"/>
              <a:gd name="T112" fmla="*/ 25702935 w 1783"/>
              <a:gd name="T113" fmla="*/ 90033977 h 874"/>
              <a:gd name="T114" fmla="*/ 24441356 w 1783"/>
              <a:gd name="T115" fmla="*/ 69622107 h 874"/>
              <a:gd name="T116" fmla="*/ 17345621 w 1783"/>
              <a:gd name="T117" fmla="*/ 60286522 h 874"/>
              <a:gd name="T118" fmla="*/ 12457348 w 1783"/>
              <a:gd name="T119" fmla="*/ 58545821 h 874"/>
              <a:gd name="T120" fmla="*/ 8830260 w 1783"/>
              <a:gd name="T121" fmla="*/ 58545821 h 874"/>
              <a:gd name="T122" fmla="*/ 2207466 w 1783"/>
              <a:gd name="T123" fmla="*/ 51267164 h 874"/>
              <a:gd name="T124" fmla="*/ 0 w 1783"/>
              <a:gd name="T125" fmla="*/ 44621392 h 8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83"/>
              <a:gd name="T190" fmla="*/ 0 h 874"/>
              <a:gd name="T191" fmla="*/ 1783 w 1783"/>
              <a:gd name="T192" fmla="*/ 874 h 8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83" h="874">
                <a:moveTo>
                  <a:pt x="0" y="282"/>
                </a:moveTo>
                <a:lnTo>
                  <a:pt x="11" y="261"/>
                </a:lnTo>
                <a:lnTo>
                  <a:pt x="29" y="242"/>
                </a:lnTo>
                <a:lnTo>
                  <a:pt x="66" y="229"/>
                </a:lnTo>
                <a:lnTo>
                  <a:pt x="159" y="164"/>
                </a:lnTo>
                <a:lnTo>
                  <a:pt x="249" y="138"/>
                </a:lnTo>
                <a:lnTo>
                  <a:pt x="288" y="148"/>
                </a:lnTo>
                <a:lnTo>
                  <a:pt x="302" y="159"/>
                </a:lnTo>
                <a:lnTo>
                  <a:pt x="343" y="154"/>
                </a:lnTo>
                <a:lnTo>
                  <a:pt x="361" y="155"/>
                </a:lnTo>
                <a:lnTo>
                  <a:pt x="398" y="195"/>
                </a:lnTo>
                <a:lnTo>
                  <a:pt x="415" y="197"/>
                </a:lnTo>
                <a:lnTo>
                  <a:pt x="464" y="188"/>
                </a:lnTo>
                <a:lnTo>
                  <a:pt x="478" y="196"/>
                </a:lnTo>
                <a:lnTo>
                  <a:pt x="563" y="192"/>
                </a:lnTo>
                <a:lnTo>
                  <a:pt x="572" y="187"/>
                </a:lnTo>
                <a:lnTo>
                  <a:pt x="568" y="167"/>
                </a:lnTo>
                <a:lnTo>
                  <a:pt x="570" y="152"/>
                </a:lnTo>
                <a:lnTo>
                  <a:pt x="580" y="135"/>
                </a:lnTo>
                <a:lnTo>
                  <a:pt x="580" y="119"/>
                </a:lnTo>
                <a:lnTo>
                  <a:pt x="569" y="103"/>
                </a:lnTo>
                <a:lnTo>
                  <a:pt x="566" y="84"/>
                </a:lnTo>
                <a:lnTo>
                  <a:pt x="568" y="66"/>
                </a:lnTo>
                <a:lnTo>
                  <a:pt x="629" y="3"/>
                </a:lnTo>
                <a:lnTo>
                  <a:pt x="643" y="0"/>
                </a:lnTo>
                <a:lnTo>
                  <a:pt x="663" y="7"/>
                </a:lnTo>
                <a:lnTo>
                  <a:pt x="678" y="18"/>
                </a:lnTo>
                <a:lnTo>
                  <a:pt x="716" y="28"/>
                </a:lnTo>
                <a:lnTo>
                  <a:pt x="728" y="44"/>
                </a:lnTo>
                <a:lnTo>
                  <a:pt x="794" y="60"/>
                </a:lnTo>
                <a:lnTo>
                  <a:pt x="804" y="77"/>
                </a:lnTo>
                <a:lnTo>
                  <a:pt x="809" y="129"/>
                </a:lnTo>
                <a:lnTo>
                  <a:pt x="814" y="129"/>
                </a:lnTo>
                <a:lnTo>
                  <a:pt x="853" y="160"/>
                </a:lnTo>
                <a:lnTo>
                  <a:pt x="888" y="171"/>
                </a:lnTo>
                <a:lnTo>
                  <a:pt x="917" y="166"/>
                </a:lnTo>
                <a:lnTo>
                  <a:pt x="972" y="138"/>
                </a:lnTo>
                <a:lnTo>
                  <a:pt x="1052" y="163"/>
                </a:lnTo>
                <a:lnTo>
                  <a:pt x="1060" y="174"/>
                </a:lnTo>
                <a:lnTo>
                  <a:pt x="1063" y="174"/>
                </a:lnTo>
                <a:lnTo>
                  <a:pt x="1091" y="193"/>
                </a:lnTo>
                <a:lnTo>
                  <a:pt x="1135" y="207"/>
                </a:lnTo>
                <a:lnTo>
                  <a:pt x="1149" y="229"/>
                </a:lnTo>
                <a:lnTo>
                  <a:pt x="1176" y="246"/>
                </a:lnTo>
                <a:lnTo>
                  <a:pt x="1278" y="257"/>
                </a:lnTo>
                <a:lnTo>
                  <a:pt x="1297" y="265"/>
                </a:lnTo>
                <a:lnTo>
                  <a:pt x="1417" y="233"/>
                </a:lnTo>
                <a:lnTo>
                  <a:pt x="1480" y="185"/>
                </a:lnTo>
                <a:lnTo>
                  <a:pt x="1506" y="177"/>
                </a:lnTo>
                <a:lnTo>
                  <a:pt x="1530" y="187"/>
                </a:lnTo>
                <a:lnTo>
                  <a:pt x="1549" y="201"/>
                </a:lnTo>
                <a:lnTo>
                  <a:pt x="1571" y="206"/>
                </a:lnTo>
                <a:lnTo>
                  <a:pt x="1589" y="202"/>
                </a:lnTo>
                <a:lnTo>
                  <a:pt x="1603" y="195"/>
                </a:lnTo>
                <a:lnTo>
                  <a:pt x="1609" y="197"/>
                </a:lnTo>
                <a:lnTo>
                  <a:pt x="1609" y="201"/>
                </a:lnTo>
                <a:lnTo>
                  <a:pt x="1600" y="210"/>
                </a:lnTo>
                <a:lnTo>
                  <a:pt x="1568" y="265"/>
                </a:lnTo>
                <a:lnTo>
                  <a:pt x="1568" y="318"/>
                </a:lnTo>
                <a:lnTo>
                  <a:pt x="1560" y="336"/>
                </a:lnTo>
                <a:lnTo>
                  <a:pt x="1563" y="379"/>
                </a:lnTo>
                <a:lnTo>
                  <a:pt x="1572" y="394"/>
                </a:lnTo>
                <a:lnTo>
                  <a:pt x="1614" y="403"/>
                </a:lnTo>
                <a:lnTo>
                  <a:pt x="1665" y="394"/>
                </a:lnTo>
                <a:lnTo>
                  <a:pt x="1713" y="360"/>
                </a:lnTo>
                <a:lnTo>
                  <a:pt x="1734" y="389"/>
                </a:lnTo>
                <a:lnTo>
                  <a:pt x="1763" y="413"/>
                </a:lnTo>
                <a:lnTo>
                  <a:pt x="1769" y="427"/>
                </a:lnTo>
                <a:lnTo>
                  <a:pt x="1768" y="450"/>
                </a:lnTo>
                <a:lnTo>
                  <a:pt x="1782" y="459"/>
                </a:lnTo>
                <a:lnTo>
                  <a:pt x="1783" y="473"/>
                </a:lnTo>
                <a:lnTo>
                  <a:pt x="1773" y="478"/>
                </a:lnTo>
                <a:lnTo>
                  <a:pt x="1735" y="470"/>
                </a:lnTo>
                <a:lnTo>
                  <a:pt x="1636" y="482"/>
                </a:lnTo>
                <a:lnTo>
                  <a:pt x="1568" y="554"/>
                </a:lnTo>
                <a:lnTo>
                  <a:pt x="1542" y="569"/>
                </a:lnTo>
                <a:lnTo>
                  <a:pt x="1519" y="568"/>
                </a:lnTo>
                <a:lnTo>
                  <a:pt x="1480" y="613"/>
                </a:lnTo>
                <a:lnTo>
                  <a:pt x="1450" y="629"/>
                </a:lnTo>
                <a:lnTo>
                  <a:pt x="1411" y="624"/>
                </a:lnTo>
                <a:lnTo>
                  <a:pt x="1398" y="611"/>
                </a:lnTo>
                <a:lnTo>
                  <a:pt x="1382" y="606"/>
                </a:lnTo>
                <a:lnTo>
                  <a:pt x="1360" y="613"/>
                </a:lnTo>
                <a:lnTo>
                  <a:pt x="1337" y="651"/>
                </a:lnTo>
                <a:lnTo>
                  <a:pt x="1335" y="665"/>
                </a:lnTo>
                <a:lnTo>
                  <a:pt x="1356" y="696"/>
                </a:lnTo>
                <a:lnTo>
                  <a:pt x="1359" y="709"/>
                </a:lnTo>
                <a:lnTo>
                  <a:pt x="1300" y="760"/>
                </a:lnTo>
                <a:lnTo>
                  <a:pt x="1290" y="775"/>
                </a:lnTo>
                <a:lnTo>
                  <a:pt x="1224" y="811"/>
                </a:lnTo>
                <a:lnTo>
                  <a:pt x="1196" y="813"/>
                </a:lnTo>
                <a:lnTo>
                  <a:pt x="1190" y="815"/>
                </a:lnTo>
                <a:lnTo>
                  <a:pt x="1162" y="807"/>
                </a:lnTo>
                <a:lnTo>
                  <a:pt x="1146" y="813"/>
                </a:lnTo>
                <a:lnTo>
                  <a:pt x="1119" y="811"/>
                </a:lnTo>
                <a:lnTo>
                  <a:pt x="1050" y="830"/>
                </a:lnTo>
                <a:lnTo>
                  <a:pt x="1043" y="839"/>
                </a:lnTo>
                <a:lnTo>
                  <a:pt x="988" y="858"/>
                </a:lnTo>
                <a:lnTo>
                  <a:pt x="968" y="873"/>
                </a:lnTo>
                <a:lnTo>
                  <a:pt x="958" y="874"/>
                </a:lnTo>
                <a:lnTo>
                  <a:pt x="945" y="869"/>
                </a:lnTo>
                <a:lnTo>
                  <a:pt x="933" y="862"/>
                </a:lnTo>
                <a:lnTo>
                  <a:pt x="800" y="818"/>
                </a:lnTo>
                <a:lnTo>
                  <a:pt x="775" y="794"/>
                </a:lnTo>
                <a:lnTo>
                  <a:pt x="712" y="776"/>
                </a:lnTo>
                <a:lnTo>
                  <a:pt x="521" y="789"/>
                </a:lnTo>
                <a:lnTo>
                  <a:pt x="505" y="783"/>
                </a:lnTo>
                <a:lnTo>
                  <a:pt x="420" y="663"/>
                </a:lnTo>
                <a:lnTo>
                  <a:pt x="409" y="662"/>
                </a:lnTo>
                <a:lnTo>
                  <a:pt x="287" y="608"/>
                </a:lnTo>
                <a:lnTo>
                  <a:pt x="262" y="614"/>
                </a:lnTo>
                <a:lnTo>
                  <a:pt x="169" y="592"/>
                </a:lnTo>
                <a:lnTo>
                  <a:pt x="160" y="585"/>
                </a:lnTo>
                <a:lnTo>
                  <a:pt x="163" y="569"/>
                </a:lnTo>
                <a:lnTo>
                  <a:pt x="170" y="553"/>
                </a:lnTo>
                <a:lnTo>
                  <a:pt x="155" y="440"/>
                </a:lnTo>
                <a:lnTo>
                  <a:pt x="127" y="384"/>
                </a:lnTo>
                <a:lnTo>
                  <a:pt x="110" y="381"/>
                </a:lnTo>
                <a:lnTo>
                  <a:pt x="95" y="373"/>
                </a:lnTo>
                <a:lnTo>
                  <a:pt x="79" y="370"/>
                </a:lnTo>
                <a:lnTo>
                  <a:pt x="71" y="380"/>
                </a:lnTo>
                <a:lnTo>
                  <a:pt x="56" y="370"/>
                </a:lnTo>
                <a:lnTo>
                  <a:pt x="46" y="348"/>
                </a:lnTo>
                <a:lnTo>
                  <a:pt x="14" y="324"/>
                </a:lnTo>
                <a:lnTo>
                  <a:pt x="0" y="286"/>
                </a:lnTo>
                <a:lnTo>
                  <a:pt x="0" y="282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3" name="Freeform 302"/>
          <p:cNvSpPr>
            <a:spLocks/>
          </p:cNvSpPr>
          <p:nvPr/>
        </p:nvSpPr>
        <p:spPr bwMode="auto">
          <a:xfrm>
            <a:off x="6497638" y="2870200"/>
            <a:ext cx="708025" cy="347663"/>
          </a:xfrm>
          <a:custGeom>
            <a:avLst/>
            <a:gdLst>
              <a:gd name="T0" fmla="*/ 2147483647 w 1783"/>
              <a:gd name="T1" fmla="*/ 2147483647 h 874"/>
              <a:gd name="T2" fmla="*/ 2147483647 w 1783"/>
              <a:gd name="T3" fmla="*/ 2147483647 h 874"/>
              <a:gd name="T4" fmla="*/ 2147483647 w 1783"/>
              <a:gd name="T5" fmla="*/ 2147483647 h 874"/>
              <a:gd name="T6" fmla="*/ 2147483647 w 1783"/>
              <a:gd name="T7" fmla="*/ 2147483647 h 874"/>
              <a:gd name="T8" fmla="*/ 2147483647 w 1783"/>
              <a:gd name="T9" fmla="*/ 2147483647 h 874"/>
              <a:gd name="T10" fmla="*/ 2147483647 w 1783"/>
              <a:gd name="T11" fmla="*/ 2147483647 h 874"/>
              <a:gd name="T12" fmla="*/ 2147483647 w 1783"/>
              <a:gd name="T13" fmla="*/ 2147483647 h 874"/>
              <a:gd name="T14" fmla="*/ 2147483647 w 1783"/>
              <a:gd name="T15" fmla="*/ 2147483647 h 874"/>
              <a:gd name="T16" fmla="*/ 2147483647 w 1783"/>
              <a:gd name="T17" fmla="*/ 2147483647 h 874"/>
              <a:gd name="T18" fmla="*/ 2147483647 w 1783"/>
              <a:gd name="T19" fmla="*/ 2147483647 h 874"/>
              <a:gd name="T20" fmla="*/ 2147483647 w 1783"/>
              <a:gd name="T21" fmla="*/ 2147483647 h 874"/>
              <a:gd name="T22" fmla="*/ 2147483647 w 1783"/>
              <a:gd name="T23" fmla="*/ 2147483647 h 874"/>
              <a:gd name="T24" fmla="*/ 2147483647 w 1783"/>
              <a:gd name="T25" fmla="*/ 2147483647 h 874"/>
              <a:gd name="T26" fmla="*/ 2147483647 w 1783"/>
              <a:gd name="T27" fmla="*/ 2147483647 h 874"/>
              <a:gd name="T28" fmla="*/ 2147483647 w 1783"/>
              <a:gd name="T29" fmla="*/ 2147483647 h 874"/>
              <a:gd name="T30" fmla="*/ 2147483647 w 1783"/>
              <a:gd name="T31" fmla="*/ 2147483647 h 874"/>
              <a:gd name="T32" fmla="*/ 2147483647 w 1783"/>
              <a:gd name="T33" fmla="*/ 2147483647 h 874"/>
              <a:gd name="T34" fmla="*/ 2147483647 w 1783"/>
              <a:gd name="T35" fmla="*/ 2147483647 h 874"/>
              <a:gd name="T36" fmla="*/ 2147483647 w 1783"/>
              <a:gd name="T37" fmla="*/ 2147483647 h 874"/>
              <a:gd name="T38" fmla="*/ 2147483647 w 1783"/>
              <a:gd name="T39" fmla="*/ 2147483647 h 874"/>
              <a:gd name="T40" fmla="*/ 2147483647 w 1783"/>
              <a:gd name="T41" fmla="*/ 2147483647 h 874"/>
              <a:gd name="T42" fmla="*/ 2147483647 w 1783"/>
              <a:gd name="T43" fmla="*/ 2147483647 h 874"/>
              <a:gd name="T44" fmla="*/ 2147483647 w 1783"/>
              <a:gd name="T45" fmla="*/ 2147483647 h 874"/>
              <a:gd name="T46" fmla="*/ 2147483647 w 1783"/>
              <a:gd name="T47" fmla="*/ 2147483647 h 874"/>
              <a:gd name="T48" fmla="*/ 2147483647 w 1783"/>
              <a:gd name="T49" fmla="*/ 2147483647 h 874"/>
              <a:gd name="T50" fmla="*/ 2147483647 w 1783"/>
              <a:gd name="T51" fmla="*/ 2147483647 h 874"/>
              <a:gd name="T52" fmla="*/ 2147483647 w 1783"/>
              <a:gd name="T53" fmla="*/ 2147483647 h 874"/>
              <a:gd name="T54" fmla="*/ 2147483647 w 1783"/>
              <a:gd name="T55" fmla="*/ 2147483647 h 874"/>
              <a:gd name="T56" fmla="*/ 2147483647 w 1783"/>
              <a:gd name="T57" fmla="*/ 2147483647 h 874"/>
              <a:gd name="T58" fmla="*/ 2147483647 w 1783"/>
              <a:gd name="T59" fmla="*/ 2147483647 h 874"/>
              <a:gd name="T60" fmla="*/ 2147483647 w 1783"/>
              <a:gd name="T61" fmla="*/ 2147483647 h 874"/>
              <a:gd name="T62" fmla="*/ 2147483647 w 1783"/>
              <a:gd name="T63" fmla="*/ 2147483647 h 874"/>
              <a:gd name="T64" fmla="*/ 2147483647 w 1783"/>
              <a:gd name="T65" fmla="*/ 2147483647 h 874"/>
              <a:gd name="T66" fmla="*/ 2147483647 w 1783"/>
              <a:gd name="T67" fmla="*/ 2147483647 h 874"/>
              <a:gd name="T68" fmla="*/ 2147483647 w 1783"/>
              <a:gd name="T69" fmla="*/ 2147483647 h 874"/>
              <a:gd name="T70" fmla="*/ 2147483647 w 1783"/>
              <a:gd name="T71" fmla="*/ 2147483647 h 874"/>
              <a:gd name="T72" fmla="*/ 2147483647 w 1783"/>
              <a:gd name="T73" fmla="*/ 2147483647 h 874"/>
              <a:gd name="T74" fmla="*/ 2147483647 w 1783"/>
              <a:gd name="T75" fmla="*/ 2147483647 h 874"/>
              <a:gd name="T76" fmla="*/ 2147483647 w 1783"/>
              <a:gd name="T77" fmla="*/ 2147483647 h 874"/>
              <a:gd name="T78" fmla="*/ 2147483647 w 1783"/>
              <a:gd name="T79" fmla="*/ 2147483647 h 874"/>
              <a:gd name="T80" fmla="*/ 2147483647 w 1783"/>
              <a:gd name="T81" fmla="*/ 2147483647 h 874"/>
              <a:gd name="T82" fmla="*/ 2147483647 w 1783"/>
              <a:gd name="T83" fmla="*/ 2147483647 h 874"/>
              <a:gd name="T84" fmla="*/ 2147483647 w 1783"/>
              <a:gd name="T85" fmla="*/ 2147483647 h 874"/>
              <a:gd name="T86" fmla="*/ 2147483647 w 1783"/>
              <a:gd name="T87" fmla="*/ 2147483647 h 874"/>
              <a:gd name="T88" fmla="*/ 2147483647 w 1783"/>
              <a:gd name="T89" fmla="*/ 2147483647 h 874"/>
              <a:gd name="T90" fmla="*/ 2147483647 w 1783"/>
              <a:gd name="T91" fmla="*/ 2147483647 h 874"/>
              <a:gd name="T92" fmla="*/ 2147483647 w 1783"/>
              <a:gd name="T93" fmla="*/ 2147483647 h 874"/>
              <a:gd name="T94" fmla="*/ 2147483647 w 1783"/>
              <a:gd name="T95" fmla="*/ 2147483647 h 874"/>
              <a:gd name="T96" fmla="*/ 2147483647 w 1783"/>
              <a:gd name="T97" fmla="*/ 2147483647 h 874"/>
              <a:gd name="T98" fmla="*/ 2147483647 w 1783"/>
              <a:gd name="T99" fmla="*/ 2147483647 h 874"/>
              <a:gd name="T100" fmla="*/ 2147483647 w 1783"/>
              <a:gd name="T101" fmla="*/ 2147483647 h 874"/>
              <a:gd name="T102" fmla="*/ 2147483647 w 1783"/>
              <a:gd name="T103" fmla="*/ 2147483647 h 874"/>
              <a:gd name="T104" fmla="*/ 2147483647 w 1783"/>
              <a:gd name="T105" fmla="*/ 2147483647 h 874"/>
              <a:gd name="T106" fmla="*/ 2147483647 w 1783"/>
              <a:gd name="T107" fmla="*/ 2147483647 h 874"/>
              <a:gd name="T108" fmla="*/ 2147483647 w 1783"/>
              <a:gd name="T109" fmla="*/ 2147483647 h 874"/>
              <a:gd name="T110" fmla="*/ 2147483647 w 1783"/>
              <a:gd name="T111" fmla="*/ 2147483647 h 874"/>
              <a:gd name="T112" fmla="*/ 2147483647 w 1783"/>
              <a:gd name="T113" fmla="*/ 2147483647 h 874"/>
              <a:gd name="T114" fmla="*/ 2147483647 w 1783"/>
              <a:gd name="T115" fmla="*/ 2147483647 h 874"/>
              <a:gd name="T116" fmla="*/ 2147483647 w 1783"/>
              <a:gd name="T117" fmla="*/ 2147483647 h 874"/>
              <a:gd name="T118" fmla="*/ 2147483647 w 1783"/>
              <a:gd name="T119" fmla="*/ 2147483647 h 874"/>
              <a:gd name="T120" fmla="*/ 2147483647 w 1783"/>
              <a:gd name="T121" fmla="*/ 2147483647 h 874"/>
              <a:gd name="T122" fmla="*/ 2147483647 w 1783"/>
              <a:gd name="T123" fmla="*/ 2147483647 h 874"/>
              <a:gd name="T124" fmla="*/ 0 w 1783"/>
              <a:gd name="T125" fmla="*/ 2147483647 h 8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83"/>
              <a:gd name="T190" fmla="*/ 0 h 874"/>
              <a:gd name="T191" fmla="*/ 1783 w 1783"/>
              <a:gd name="T192" fmla="*/ 874 h 8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83" h="874">
                <a:moveTo>
                  <a:pt x="0" y="282"/>
                </a:moveTo>
                <a:lnTo>
                  <a:pt x="11" y="261"/>
                </a:lnTo>
                <a:lnTo>
                  <a:pt x="29" y="242"/>
                </a:lnTo>
                <a:lnTo>
                  <a:pt x="66" y="229"/>
                </a:lnTo>
                <a:lnTo>
                  <a:pt x="159" y="164"/>
                </a:lnTo>
                <a:lnTo>
                  <a:pt x="249" y="138"/>
                </a:lnTo>
                <a:lnTo>
                  <a:pt x="288" y="148"/>
                </a:lnTo>
                <a:lnTo>
                  <a:pt x="302" y="159"/>
                </a:lnTo>
                <a:lnTo>
                  <a:pt x="343" y="154"/>
                </a:lnTo>
                <a:lnTo>
                  <a:pt x="361" y="155"/>
                </a:lnTo>
                <a:lnTo>
                  <a:pt x="398" y="195"/>
                </a:lnTo>
                <a:lnTo>
                  <a:pt x="415" y="197"/>
                </a:lnTo>
                <a:lnTo>
                  <a:pt x="464" y="188"/>
                </a:lnTo>
                <a:lnTo>
                  <a:pt x="478" y="196"/>
                </a:lnTo>
                <a:lnTo>
                  <a:pt x="563" y="192"/>
                </a:lnTo>
                <a:lnTo>
                  <a:pt x="572" y="187"/>
                </a:lnTo>
                <a:lnTo>
                  <a:pt x="568" y="167"/>
                </a:lnTo>
                <a:lnTo>
                  <a:pt x="570" y="152"/>
                </a:lnTo>
                <a:lnTo>
                  <a:pt x="580" y="135"/>
                </a:lnTo>
                <a:lnTo>
                  <a:pt x="580" y="119"/>
                </a:lnTo>
                <a:lnTo>
                  <a:pt x="569" y="103"/>
                </a:lnTo>
                <a:lnTo>
                  <a:pt x="566" y="84"/>
                </a:lnTo>
                <a:lnTo>
                  <a:pt x="568" y="66"/>
                </a:lnTo>
                <a:lnTo>
                  <a:pt x="629" y="3"/>
                </a:lnTo>
                <a:lnTo>
                  <a:pt x="643" y="0"/>
                </a:lnTo>
                <a:lnTo>
                  <a:pt x="663" y="7"/>
                </a:lnTo>
                <a:lnTo>
                  <a:pt x="678" y="18"/>
                </a:lnTo>
                <a:lnTo>
                  <a:pt x="716" y="28"/>
                </a:lnTo>
                <a:lnTo>
                  <a:pt x="728" y="44"/>
                </a:lnTo>
                <a:lnTo>
                  <a:pt x="794" y="60"/>
                </a:lnTo>
                <a:lnTo>
                  <a:pt x="804" y="77"/>
                </a:lnTo>
                <a:lnTo>
                  <a:pt x="809" y="129"/>
                </a:lnTo>
                <a:lnTo>
                  <a:pt x="814" y="129"/>
                </a:lnTo>
                <a:lnTo>
                  <a:pt x="853" y="160"/>
                </a:lnTo>
                <a:lnTo>
                  <a:pt x="888" y="171"/>
                </a:lnTo>
                <a:lnTo>
                  <a:pt x="917" y="166"/>
                </a:lnTo>
                <a:lnTo>
                  <a:pt x="972" y="138"/>
                </a:lnTo>
                <a:lnTo>
                  <a:pt x="1052" y="163"/>
                </a:lnTo>
                <a:lnTo>
                  <a:pt x="1060" y="174"/>
                </a:lnTo>
                <a:lnTo>
                  <a:pt x="1063" y="174"/>
                </a:lnTo>
                <a:lnTo>
                  <a:pt x="1091" y="193"/>
                </a:lnTo>
                <a:lnTo>
                  <a:pt x="1135" y="207"/>
                </a:lnTo>
                <a:lnTo>
                  <a:pt x="1149" y="229"/>
                </a:lnTo>
                <a:lnTo>
                  <a:pt x="1176" y="246"/>
                </a:lnTo>
                <a:lnTo>
                  <a:pt x="1278" y="257"/>
                </a:lnTo>
                <a:lnTo>
                  <a:pt x="1297" y="265"/>
                </a:lnTo>
                <a:lnTo>
                  <a:pt x="1417" y="233"/>
                </a:lnTo>
                <a:lnTo>
                  <a:pt x="1480" y="185"/>
                </a:lnTo>
                <a:lnTo>
                  <a:pt x="1506" y="177"/>
                </a:lnTo>
                <a:lnTo>
                  <a:pt x="1530" y="187"/>
                </a:lnTo>
                <a:lnTo>
                  <a:pt x="1549" y="201"/>
                </a:lnTo>
                <a:lnTo>
                  <a:pt x="1571" y="206"/>
                </a:lnTo>
                <a:lnTo>
                  <a:pt x="1589" y="202"/>
                </a:lnTo>
                <a:lnTo>
                  <a:pt x="1603" y="195"/>
                </a:lnTo>
                <a:lnTo>
                  <a:pt x="1609" y="197"/>
                </a:lnTo>
                <a:lnTo>
                  <a:pt x="1609" y="201"/>
                </a:lnTo>
                <a:lnTo>
                  <a:pt x="1600" y="210"/>
                </a:lnTo>
                <a:lnTo>
                  <a:pt x="1568" y="265"/>
                </a:lnTo>
                <a:lnTo>
                  <a:pt x="1568" y="318"/>
                </a:lnTo>
                <a:lnTo>
                  <a:pt x="1560" y="336"/>
                </a:lnTo>
                <a:lnTo>
                  <a:pt x="1563" y="379"/>
                </a:lnTo>
                <a:lnTo>
                  <a:pt x="1572" y="394"/>
                </a:lnTo>
                <a:lnTo>
                  <a:pt x="1614" y="403"/>
                </a:lnTo>
                <a:lnTo>
                  <a:pt x="1665" y="394"/>
                </a:lnTo>
                <a:lnTo>
                  <a:pt x="1713" y="360"/>
                </a:lnTo>
                <a:lnTo>
                  <a:pt x="1734" y="389"/>
                </a:lnTo>
                <a:lnTo>
                  <a:pt x="1763" y="413"/>
                </a:lnTo>
                <a:lnTo>
                  <a:pt x="1769" y="427"/>
                </a:lnTo>
                <a:lnTo>
                  <a:pt x="1768" y="450"/>
                </a:lnTo>
                <a:lnTo>
                  <a:pt x="1782" y="459"/>
                </a:lnTo>
                <a:lnTo>
                  <a:pt x="1783" y="473"/>
                </a:lnTo>
                <a:lnTo>
                  <a:pt x="1773" y="478"/>
                </a:lnTo>
                <a:lnTo>
                  <a:pt x="1735" y="470"/>
                </a:lnTo>
                <a:lnTo>
                  <a:pt x="1636" y="482"/>
                </a:lnTo>
                <a:lnTo>
                  <a:pt x="1568" y="554"/>
                </a:lnTo>
                <a:lnTo>
                  <a:pt x="1542" y="569"/>
                </a:lnTo>
                <a:lnTo>
                  <a:pt x="1519" y="568"/>
                </a:lnTo>
                <a:lnTo>
                  <a:pt x="1480" y="613"/>
                </a:lnTo>
                <a:lnTo>
                  <a:pt x="1450" y="629"/>
                </a:lnTo>
                <a:lnTo>
                  <a:pt x="1411" y="624"/>
                </a:lnTo>
                <a:lnTo>
                  <a:pt x="1398" y="611"/>
                </a:lnTo>
                <a:lnTo>
                  <a:pt x="1382" y="606"/>
                </a:lnTo>
                <a:lnTo>
                  <a:pt x="1360" y="613"/>
                </a:lnTo>
                <a:lnTo>
                  <a:pt x="1337" y="651"/>
                </a:lnTo>
                <a:lnTo>
                  <a:pt x="1335" y="665"/>
                </a:lnTo>
                <a:lnTo>
                  <a:pt x="1356" y="696"/>
                </a:lnTo>
                <a:lnTo>
                  <a:pt x="1359" y="709"/>
                </a:lnTo>
                <a:lnTo>
                  <a:pt x="1300" y="760"/>
                </a:lnTo>
                <a:lnTo>
                  <a:pt x="1290" y="775"/>
                </a:lnTo>
                <a:lnTo>
                  <a:pt x="1224" y="811"/>
                </a:lnTo>
                <a:lnTo>
                  <a:pt x="1196" y="813"/>
                </a:lnTo>
                <a:lnTo>
                  <a:pt x="1190" y="815"/>
                </a:lnTo>
                <a:lnTo>
                  <a:pt x="1162" y="807"/>
                </a:lnTo>
                <a:lnTo>
                  <a:pt x="1146" y="813"/>
                </a:lnTo>
                <a:lnTo>
                  <a:pt x="1119" y="811"/>
                </a:lnTo>
                <a:lnTo>
                  <a:pt x="1050" y="830"/>
                </a:lnTo>
                <a:lnTo>
                  <a:pt x="1043" y="839"/>
                </a:lnTo>
                <a:lnTo>
                  <a:pt x="988" y="858"/>
                </a:lnTo>
                <a:lnTo>
                  <a:pt x="968" y="873"/>
                </a:lnTo>
                <a:lnTo>
                  <a:pt x="958" y="874"/>
                </a:lnTo>
                <a:lnTo>
                  <a:pt x="945" y="869"/>
                </a:lnTo>
                <a:lnTo>
                  <a:pt x="933" y="862"/>
                </a:lnTo>
                <a:lnTo>
                  <a:pt x="800" y="818"/>
                </a:lnTo>
                <a:lnTo>
                  <a:pt x="775" y="794"/>
                </a:lnTo>
                <a:lnTo>
                  <a:pt x="712" y="776"/>
                </a:lnTo>
                <a:lnTo>
                  <a:pt x="521" y="789"/>
                </a:lnTo>
                <a:lnTo>
                  <a:pt x="505" y="783"/>
                </a:lnTo>
                <a:lnTo>
                  <a:pt x="420" y="663"/>
                </a:lnTo>
                <a:lnTo>
                  <a:pt x="409" y="662"/>
                </a:lnTo>
                <a:lnTo>
                  <a:pt x="287" y="608"/>
                </a:lnTo>
                <a:lnTo>
                  <a:pt x="262" y="614"/>
                </a:lnTo>
                <a:lnTo>
                  <a:pt x="169" y="592"/>
                </a:lnTo>
                <a:lnTo>
                  <a:pt x="160" y="585"/>
                </a:lnTo>
                <a:lnTo>
                  <a:pt x="163" y="569"/>
                </a:lnTo>
                <a:lnTo>
                  <a:pt x="170" y="553"/>
                </a:lnTo>
                <a:lnTo>
                  <a:pt x="155" y="440"/>
                </a:lnTo>
                <a:lnTo>
                  <a:pt x="127" y="384"/>
                </a:lnTo>
                <a:lnTo>
                  <a:pt x="110" y="381"/>
                </a:lnTo>
                <a:lnTo>
                  <a:pt x="95" y="373"/>
                </a:lnTo>
                <a:lnTo>
                  <a:pt x="79" y="370"/>
                </a:lnTo>
                <a:lnTo>
                  <a:pt x="71" y="380"/>
                </a:lnTo>
                <a:lnTo>
                  <a:pt x="56" y="370"/>
                </a:lnTo>
                <a:lnTo>
                  <a:pt x="46" y="348"/>
                </a:lnTo>
                <a:lnTo>
                  <a:pt x="14" y="324"/>
                </a:lnTo>
                <a:lnTo>
                  <a:pt x="0" y="286"/>
                </a:lnTo>
                <a:lnTo>
                  <a:pt x="0" y="28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4" name="Freeform 303"/>
          <p:cNvSpPr>
            <a:spLocks/>
          </p:cNvSpPr>
          <p:nvPr/>
        </p:nvSpPr>
        <p:spPr bwMode="auto">
          <a:xfrm>
            <a:off x="6775450" y="4087813"/>
            <a:ext cx="92075" cy="119062"/>
          </a:xfrm>
          <a:custGeom>
            <a:avLst/>
            <a:gdLst>
              <a:gd name="T0" fmla="*/ 2147483647 w 232"/>
              <a:gd name="T1" fmla="*/ 2147483647 h 298"/>
              <a:gd name="T2" fmla="*/ 2147483647 w 232"/>
              <a:gd name="T3" fmla="*/ 2147483647 h 298"/>
              <a:gd name="T4" fmla="*/ 2147483647 w 232"/>
              <a:gd name="T5" fmla="*/ 2147483647 h 298"/>
              <a:gd name="T6" fmla="*/ 2147483647 w 232"/>
              <a:gd name="T7" fmla="*/ 2147483647 h 298"/>
              <a:gd name="T8" fmla="*/ 2147483647 w 232"/>
              <a:gd name="T9" fmla="*/ 2147483647 h 298"/>
              <a:gd name="T10" fmla="*/ 2147483647 w 232"/>
              <a:gd name="T11" fmla="*/ 2147483647 h 298"/>
              <a:gd name="T12" fmla="*/ 2147483647 w 232"/>
              <a:gd name="T13" fmla="*/ 2147483647 h 298"/>
              <a:gd name="T14" fmla="*/ 2147483647 w 232"/>
              <a:gd name="T15" fmla="*/ 2147483647 h 298"/>
              <a:gd name="T16" fmla="*/ 2147483647 w 232"/>
              <a:gd name="T17" fmla="*/ 2147483647 h 298"/>
              <a:gd name="T18" fmla="*/ 2147483647 w 232"/>
              <a:gd name="T19" fmla="*/ 2147483647 h 298"/>
              <a:gd name="T20" fmla="*/ 2147483647 w 232"/>
              <a:gd name="T21" fmla="*/ 2147483647 h 298"/>
              <a:gd name="T22" fmla="*/ 2147483647 w 232"/>
              <a:gd name="T23" fmla="*/ 2147483647 h 298"/>
              <a:gd name="T24" fmla="*/ 2147483647 w 232"/>
              <a:gd name="T25" fmla="*/ 2147483647 h 298"/>
              <a:gd name="T26" fmla="*/ 2147483647 w 232"/>
              <a:gd name="T27" fmla="*/ 2147483647 h 298"/>
              <a:gd name="T28" fmla="*/ 2147483647 w 232"/>
              <a:gd name="T29" fmla="*/ 2147483647 h 298"/>
              <a:gd name="T30" fmla="*/ 2147483647 w 232"/>
              <a:gd name="T31" fmla="*/ 2147483647 h 298"/>
              <a:gd name="T32" fmla="*/ 2147483647 w 232"/>
              <a:gd name="T33" fmla="*/ 2147483647 h 298"/>
              <a:gd name="T34" fmla="*/ 2147483647 w 232"/>
              <a:gd name="T35" fmla="*/ 2147483647 h 298"/>
              <a:gd name="T36" fmla="*/ 2147483647 w 232"/>
              <a:gd name="T37" fmla="*/ 2147483647 h 298"/>
              <a:gd name="T38" fmla="*/ 2147483647 w 232"/>
              <a:gd name="T39" fmla="*/ 2147483647 h 298"/>
              <a:gd name="T40" fmla="*/ 2147483647 w 232"/>
              <a:gd name="T41" fmla="*/ 2147483647 h 298"/>
              <a:gd name="T42" fmla="*/ 2147483647 w 232"/>
              <a:gd name="T43" fmla="*/ 2147483647 h 298"/>
              <a:gd name="T44" fmla="*/ 2147483647 w 232"/>
              <a:gd name="T45" fmla="*/ 2147483647 h 298"/>
              <a:gd name="T46" fmla="*/ 2147483647 w 232"/>
              <a:gd name="T47" fmla="*/ 2147483647 h 298"/>
              <a:gd name="T48" fmla="*/ 2147483647 w 232"/>
              <a:gd name="T49" fmla="*/ 2147483647 h 298"/>
              <a:gd name="T50" fmla="*/ 2147483647 w 232"/>
              <a:gd name="T51" fmla="*/ 2147483647 h 298"/>
              <a:gd name="T52" fmla="*/ 2147483647 w 232"/>
              <a:gd name="T53" fmla="*/ 2147483647 h 298"/>
              <a:gd name="T54" fmla="*/ 2147483647 w 232"/>
              <a:gd name="T55" fmla="*/ 2147483647 h 298"/>
              <a:gd name="T56" fmla="*/ 2147483647 w 232"/>
              <a:gd name="T57" fmla="*/ 2147483647 h 298"/>
              <a:gd name="T58" fmla="*/ 2147483647 w 232"/>
              <a:gd name="T59" fmla="*/ 2147483647 h 298"/>
              <a:gd name="T60" fmla="*/ 2147483647 w 232"/>
              <a:gd name="T61" fmla="*/ 2147483647 h 298"/>
              <a:gd name="T62" fmla="*/ 2147483647 w 232"/>
              <a:gd name="T63" fmla="*/ 2147483647 h 298"/>
              <a:gd name="T64" fmla="*/ 2147483647 w 232"/>
              <a:gd name="T65" fmla="*/ 2147483647 h 298"/>
              <a:gd name="T66" fmla="*/ 2147483647 w 232"/>
              <a:gd name="T67" fmla="*/ 0 h 298"/>
              <a:gd name="T68" fmla="*/ 0 w 232"/>
              <a:gd name="T69" fmla="*/ 0 h 298"/>
              <a:gd name="T70" fmla="*/ 2147483647 w 232"/>
              <a:gd name="T71" fmla="*/ 2147483647 h 29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32"/>
              <a:gd name="T109" fmla="*/ 0 h 298"/>
              <a:gd name="T110" fmla="*/ 232 w 232"/>
              <a:gd name="T111" fmla="*/ 298 h 29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32" h="298">
                <a:moveTo>
                  <a:pt x="3" y="15"/>
                </a:moveTo>
                <a:lnTo>
                  <a:pt x="2" y="15"/>
                </a:lnTo>
                <a:lnTo>
                  <a:pt x="19" y="99"/>
                </a:lnTo>
                <a:lnTo>
                  <a:pt x="26" y="105"/>
                </a:lnTo>
                <a:lnTo>
                  <a:pt x="25" y="133"/>
                </a:lnTo>
                <a:lnTo>
                  <a:pt x="31" y="144"/>
                </a:lnTo>
                <a:lnTo>
                  <a:pt x="33" y="152"/>
                </a:lnTo>
                <a:lnTo>
                  <a:pt x="67" y="200"/>
                </a:lnTo>
                <a:lnTo>
                  <a:pt x="69" y="213"/>
                </a:lnTo>
                <a:lnTo>
                  <a:pt x="181" y="294"/>
                </a:lnTo>
                <a:lnTo>
                  <a:pt x="185" y="292"/>
                </a:lnTo>
                <a:lnTo>
                  <a:pt x="189" y="298"/>
                </a:lnTo>
                <a:lnTo>
                  <a:pt x="194" y="294"/>
                </a:lnTo>
                <a:lnTo>
                  <a:pt x="196" y="288"/>
                </a:lnTo>
                <a:lnTo>
                  <a:pt x="203" y="284"/>
                </a:lnTo>
                <a:lnTo>
                  <a:pt x="217" y="287"/>
                </a:lnTo>
                <a:lnTo>
                  <a:pt x="224" y="296"/>
                </a:lnTo>
                <a:lnTo>
                  <a:pt x="228" y="288"/>
                </a:lnTo>
                <a:lnTo>
                  <a:pt x="232" y="271"/>
                </a:lnTo>
                <a:lnTo>
                  <a:pt x="210" y="227"/>
                </a:lnTo>
                <a:lnTo>
                  <a:pt x="193" y="214"/>
                </a:lnTo>
                <a:lnTo>
                  <a:pt x="185" y="97"/>
                </a:lnTo>
                <a:lnTo>
                  <a:pt x="162" y="61"/>
                </a:lnTo>
                <a:lnTo>
                  <a:pt x="125" y="28"/>
                </a:lnTo>
                <a:lnTo>
                  <a:pt x="113" y="29"/>
                </a:lnTo>
                <a:lnTo>
                  <a:pt x="105" y="42"/>
                </a:lnTo>
                <a:lnTo>
                  <a:pt x="93" y="43"/>
                </a:lnTo>
                <a:lnTo>
                  <a:pt x="83" y="42"/>
                </a:lnTo>
                <a:lnTo>
                  <a:pt x="59" y="57"/>
                </a:lnTo>
                <a:lnTo>
                  <a:pt x="54" y="45"/>
                </a:lnTo>
                <a:lnTo>
                  <a:pt x="57" y="29"/>
                </a:lnTo>
                <a:lnTo>
                  <a:pt x="46" y="14"/>
                </a:lnTo>
                <a:lnTo>
                  <a:pt x="20" y="9"/>
                </a:lnTo>
                <a:lnTo>
                  <a:pt x="12" y="0"/>
                </a:lnTo>
                <a:lnTo>
                  <a:pt x="0" y="0"/>
                </a:lnTo>
                <a:lnTo>
                  <a:pt x="3" y="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6" name="Freeform 304"/>
          <p:cNvSpPr>
            <a:spLocks/>
          </p:cNvSpPr>
          <p:nvPr/>
        </p:nvSpPr>
        <p:spPr bwMode="auto">
          <a:xfrm>
            <a:off x="6775450" y="4087813"/>
            <a:ext cx="92075" cy="119062"/>
          </a:xfrm>
          <a:custGeom>
            <a:avLst/>
            <a:gdLst/>
            <a:ahLst/>
            <a:cxnLst>
              <a:cxn ang="0">
                <a:pos x="3" y="15"/>
              </a:cxn>
              <a:cxn ang="0">
                <a:pos x="2" y="15"/>
              </a:cxn>
              <a:cxn ang="0">
                <a:pos x="19" y="99"/>
              </a:cxn>
              <a:cxn ang="0">
                <a:pos x="26" y="105"/>
              </a:cxn>
              <a:cxn ang="0">
                <a:pos x="25" y="133"/>
              </a:cxn>
              <a:cxn ang="0">
                <a:pos x="31" y="144"/>
              </a:cxn>
              <a:cxn ang="0">
                <a:pos x="33" y="152"/>
              </a:cxn>
              <a:cxn ang="0">
                <a:pos x="67" y="200"/>
              </a:cxn>
              <a:cxn ang="0">
                <a:pos x="69" y="213"/>
              </a:cxn>
              <a:cxn ang="0">
                <a:pos x="181" y="294"/>
              </a:cxn>
              <a:cxn ang="0">
                <a:pos x="185" y="292"/>
              </a:cxn>
              <a:cxn ang="0">
                <a:pos x="189" y="298"/>
              </a:cxn>
              <a:cxn ang="0">
                <a:pos x="194" y="294"/>
              </a:cxn>
              <a:cxn ang="0">
                <a:pos x="196" y="288"/>
              </a:cxn>
              <a:cxn ang="0">
                <a:pos x="203" y="284"/>
              </a:cxn>
              <a:cxn ang="0">
                <a:pos x="217" y="287"/>
              </a:cxn>
              <a:cxn ang="0">
                <a:pos x="224" y="296"/>
              </a:cxn>
              <a:cxn ang="0">
                <a:pos x="228" y="288"/>
              </a:cxn>
              <a:cxn ang="0">
                <a:pos x="232" y="271"/>
              </a:cxn>
              <a:cxn ang="0">
                <a:pos x="210" y="227"/>
              </a:cxn>
              <a:cxn ang="0">
                <a:pos x="193" y="214"/>
              </a:cxn>
              <a:cxn ang="0">
                <a:pos x="185" y="97"/>
              </a:cxn>
              <a:cxn ang="0">
                <a:pos x="162" y="61"/>
              </a:cxn>
              <a:cxn ang="0">
                <a:pos x="125" y="28"/>
              </a:cxn>
              <a:cxn ang="0">
                <a:pos x="113" y="29"/>
              </a:cxn>
              <a:cxn ang="0">
                <a:pos x="105" y="42"/>
              </a:cxn>
              <a:cxn ang="0">
                <a:pos x="93" y="43"/>
              </a:cxn>
              <a:cxn ang="0">
                <a:pos x="83" y="42"/>
              </a:cxn>
              <a:cxn ang="0">
                <a:pos x="59" y="57"/>
              </a:cxn>
              <a:cxn ang="0">
                <a:pos x="54" y="45"/>
              </a:cxn>
              <a:cxn ang="0">
                <a:pos x="57" y="29"/>
              </a:cxn>
              <a:cxn ang="0">
                <a:pos x="46" y="14"/>
              </a:cxn>
              <a:cxn ang="0">
                <a:pos x="20" y="9"/>
              </a:cxn>
              <a:cxn ang="0">
                <a:pos x="12" y="0"/>
              </a:cxn>
              <a:cxn ang="0">
                <a:pos x="0" y="0"/>
              </a:cxn>
              <a:cxn ang="0">
                <a:pos x="3" y="15"/>
              </a:cxn>
            </a:cxnLst>
            <a:rect l="0" t="0" r="r" b="b"/>
            <a:pathLst>
              <a:path w="232" h="298">
                <a:moveTo>
                  <a:pt x="3" y="15"/>
                </a:moveTo>
                <a:lnTo>
                  <a:pt x="2" y="15"/>
                </a:lnTo>
                <a:lnTo>
                  <a:pt x="19" y="99"/>
                </a:lnTo>
                <a:lnTo>
                  <a:pt x="26" y="105"/>
                </a:lnTo>
                <a:lnTo>
                  <a:pt x="25" y="133"/>
                </a:lnTo>
                <a:lnTo>
                  <a:pt x="31" y="144"/>
                </a:lnTo>
                <a:lnTo>
                  <a:pt x="33" y="152"/>
                </a:lnTo>
                <a:lnTo>
                  <a:pt x="67" y="200"/>
                </a:lnTo>
                <a:lnTo>
                  <a:pt x="69" y="213"/>
                </a:lnTo>
                <a:lnTo>
                  <a:pt x="181" y="294"/>
                </a:lnTo>
                <a:lnTo>
                  <a:pt x="185" y="292"/>
                </a:lnTo>
                <a:lnTo>
                  <a:pt x="189" y="298"/>
                </a:lnTo>
                <a:lnTo>
                  <a:pt x="194" y="294"/>
                </a:lnTo>
                <a:lnTo>
                  <a:pt x="196" y="288"/>
                </a:lnTo>
                <a:lnTo>
                  <a:pt x="203" y="284"/>
                </a:lnTo>
                <a:lnTo>
                  <a:pt x="217" y="287"/>
                </a:lnTo>
                <a:lnTo>
                  <a:pt x="224" y="296"/>
                </a:lnTo>
                <a:lnTo>
                  <a:pt x="228" y="288"/>
                </a:lnTo>
                <a:lnTo>
                  <a:pt x="232" y="271"/>
                </a:lnTo>
                <a:lnTo>
                  <a:pt x="210" y="227"/>
                </a:lnTo>
                <a:lnTo>
                  <a:pt x="193" y="214"/>
                </a:lnTo>
                <a:lnTo>
                  <a:pt x="185" y="97"/>
                </a:lnTo>
                <a:lnTo>
                  <a:pt x="162" y="61"/>
                </a:lnTo>
                <a:lnTo>
                  <a:pt x="125" y="28"/>
                </a:lnTo>
                <a:lnTo>
                  <a:pt x="113" y="29"/>
                </a:lnTo>
                <a:lnTo>
                  <a:pt x="105" y="42"/>
                </a:lnTo>
                <a:lnTo>
                  <a:pt x="93" y="43"/>
                </a:lnTo>
                <a:lnTo>
                  <a:pt x="83" y="42"/>
                </a:lnTo>
                <a:lnTo>
                  <a:pt x="59" y="57"/>
                </a:lnTo>
                <a:lnTo>
                  <a:pt x="54" y="45"/>
                </a:lnTo>
                <a:lnTo>
                  <a:pt x="57" y="29"/>
                </a:lnTo>
                <a:lnTo>
                  <a:pt x="46" y="14"/>
                </a:lnTo>
                <a:lnTo>
                  <a:pt x="20" y="9"/>
                </a:lnTo>
                <a:lnTo>
                  <a:pt x="12" y="0"/>
                </a:lnTo>
                <a:lnTo>
                  <a:pt x="0" y="0"/>
                </a:lnTo>
                <a:lnTo>
                  <a:pt x="3" y="15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reeform 305"/>
          <p:cNvSpPr>
            <a:spLocks/>
          </p:cNvSpPr>
          <p:nvPr/>
        </p:nvSpPr>
        <p:spPr bwMode="auto">
          <a:xfrm>
            <a:off x="4848225" y="2770188"/>
            <a:ext cx="222250" cy="207962"/>
          </a:xfrm>
          <a:custGeom>
            <a:avLst/>
            <a:gdLst>
              <a:gd name="T0" fmla="*/ 2147483647 w 559"/>
              <a:gd name="T1" fmla="*/ 2147483647 h 526"/>
              <a:gd name="T2" fmla="*/ 2147483647 w 559"/>
              <a:gd name="T3" fmla="*/ 2147483647 h 526"/>
              <a:gd name="T4" fmla="*/ 2147483647 w 559"/>
              <a:gd name="T5" fmla="*/ 2147483647 h 526"/>
              <a:gd name="T6" fmla="*/ 2147483647 w 559"/>
              <a:gd name="T7" fmla="*/ 2147483647 h 526"/>
              <a:gd name="T8" fmla="*/ 2147483647 w 559"/>
              <a:gd name="T9" fmla="*/ 2147483647 h 526"/>
              <a:gd name="T10" fmla="*/ 2147483647 w 559"/>
              <a:gd name="T11" fmla="*/ 2147483647 h 526"/>
              <a:gd name="T12" fmla="*/ 2147483647 w 559"/>
              <a:gd name="T13" fmla="*/ 2147483647 h 526"/>
              <a:gd name="T14" fmla="*/ 2147483647 w 559"/>
              <a:gd name="T15" fmla="*/ 2147483647 h 526"/>
              <a:gd name="T16" fmla="*/ 2147483647 w 559"/>
              <a:gd name="T17" fmla="*/ 2147483647 h 526"/>
              <a:gd name="T18" fmla="*/ 2147483647 w 559"/>
              <a:gd name="T19" fmla="*/ 2147483647 h 526"/>
              <a:gd name="T20" fmla="*/ 2147483647 w 559"/>
              <a:gd name="T21" fmla="*/ 2147483647 h 526"/>
              <a:gd name="T22" fmla="*/ 2147483647 w 559"/>
              <a:gd name="T23" fmla="*/ 2147483647 h 526"/>
              <a:gd name="T24" fmla="*/ 2147483647 w 559"/>
              <a:gd name="T25" fmla="*/ 2147483647 h 526"/>
              <a:gd name="T26" fmla="*/ 2147483647 w 559"/>
              <a:gd name="T27" fmla="*/ 2147483647 h 526"/>
              <a:gd name="T28" fmla="*/ 2147483647 w 559"/>
              <a:gd name="T29" fmla="*/ 2147483647 h 526"/>
              <a:gd name="T30" fmla="*/ 2147483647 w 559"/>
              <a:gd name="T31" fmla="*/ 2147483647 h 526"/>
              <a:gd name="T32" fmla="*/ 2147483647 w 559"/>
              <a:gd name="T33" fmla="*/ 2147483647 h 526"/>
              <a:gd name="T34" fmla="*/ 2147483647 w 559"/>
              <a:gd name="T35" fmla="*/ 2147483647 h 526"/>
              <a:gd name="T36" fmla="*/ 2147483647 w 559"/>
              <a:gd name="T37" fmla="*/ 2147483647 h 526"/>
              <a:gd name="T38" fmla="*/ 2147483647 w 559"/>
              <a:gd name="T39" fmla="*/ 2147483647 h 526"/>
              <a:gd name="T40" fmla="*/ 2147483647 w 559"/>
              <a:gd name="T41" fmla="*/ 2147483647 h 526"/>
              <a:gd name="T42" fmla="*/ 2147483647 w 559"/>
              <a:gd name="T43" fmla="*/ 2147483647 h 526"/>
              <a:gd name="T44" fmla="*/ 2147483647 w 559"/>
              <a:gd name="T45" fmla="*/ 2147483647 h 526"/>
              <a:gd name="T46" fmla="*/ 2147483647 w 559"/>
              <a:gd name="T47" fmla="*/ 2147483647 h 526"/>
              <a:gd name="T48" fmla="*/ 0 w 559"/>
              <a:gd name="T49" fmla="*/ 2147483647 h 526"/>
              <a:gd name="T50" fmla="*/ 2147483647 w 559"/>
              <a:gd name="T51" fmla="*/ 2147483647 h 526"/>
              <a:gd name="T52" fmla="*/ 2147483647 w 559"/>
              <a:gd name="T53" fmla="*/ 2147483647 h 526"/>
              <a:gd name="T54" fmla="*/ 2147483647 w 559"/>
              <a:gd name="T55" fmla="*/ 2147483647 h 526"/>
              <a:gd name="T56" fmla="*/ 2147483647 w 559"/>
              <a:gd name="T57" fmla="*/ 2147483647 h 526"/>
              <a:gd name="T58" fmla="*/ 2147483647 w 559"/>
              <a:gd name="T59" fmla="*/ 2147483647 h 526"/>
              <a:gd name="T60" fmla="*/ 2147483647 w 559"/>
              <a:gd name="T61" fmla="*/ 2147483647 h 526"/>
              <a:gd name="T62" fmla="*/ 2147483647 w 559"/>
              <a:gd name="T63" fmla="*/ 2147483647 h 526"/>
              <a:gd name="T64" fmla="*/ 2147483647 w 559"/>
              <a:gd name="T65" fmla="*/ 2147483647 h 526"/>
              <a:gd name="T66" fmla="*/ 2147483647 w 559"/>
              <a:gd name="T67" fmla="*/ 2147483647 h 526"/>
              <a:gd name="T68" fmla="*/ 2147483647 w 559"/>
              <a:gd name="T69" fmla="*/ 2147483647 h 526"/>
              <a:gd name="T70" fmla="*/ 2147483647 w 559"/>
              <a:gd name="T71" fmla="*/ 2147483647 h 526"/>
              <a:gd name="T72" fmla="*/ 2147483647 w 559"/>
              <a:gd name="T73" fmla="*/ 2147483647 h 526"/>
              <a:gd name="T74" fmla="*/ 2147483647 w 559"/>
              <a:gd name="T75" fmla="*/ 2147483647 h 526"/>
              <a:gd name="T76" fmla="*/ 2147483647 w 559"/>
              <a:gd name="T77" fmla="*/ 2147483647 h 526"/>
              <a:gd name="T78" fmla="*/ 2147483647 w 559"/>
              <a:gd name="T79" fmla="*/ 2147483647 h 526"/>
              <a:gd name="T80" fmla="*/ 2147483647 w 559"/>
              <a:gd name="T81" fmla="*/ 2147483647 h 526"/>
              <a:gd name="T82" fmla="*/ 2147483647 w 559"/>
              <a:gd name="T83" fmla="*/ 2147483647 h 526"/>
              <a:gd name="T84" fmla="*/ 2147483647 w 559"/>
              <a:gd name="T85" fmla="*/ 2147483647 h 52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59"/>
              <a:gd name="T130" fmla="*/ 0 h 526"/>
              <a:gd name="T131" fmla="*/ 559 w 559"/>
              <a:gd name="T132" fmla="*/ 526 h 52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59" h="526">
                <a:moveTo>
                  <a:pt x="527" y="306"/>
                </a:moveTo>
                <a:lnTo>
                  <a:pt x="544" y="356"/>
                </a:lnTo>
                <a:lnTo>
                  <a:pt x="555" y="367"/>
                </a:lnTo>
                <a:lnTo>
                  <a:pt x="553" y="379"/>
                </a:lnTo>
                <a:lnTo>
                  <a:pt x="559" y="394"/>
                </a:lnTo>
                <a:lnTo>
                  <a:pt x="555" y="409"/>
                </a:lnTo>
                <a:lnTo>
                  <a:pt x="516" y="437"/>
                </a:lnTo>
                <a:lnTo>
                  <a:pt x="483" y="495"/>
                </a:lnTo>
                <a:lnTo>
                  <a:pt x="480" y="511"/>
                </a:lnTo>
                <a:lnTo>
                  <a:pt x="483" y="523"/>
                </a:lnTo>
                <a:lnTo>
                  <a:pt x="473" y="526"/>
                </a:lnTo>
                <a:lnTo>
                  <a:pt x="457" y="521"/>
                </a:lnTo>
                <a:lnTo>
                  <a:pt x="427" y="497"/>
                </a:lnTo>
                <a:lnTo>
                  <a:pt x="400" y="497"/>
                </a:lnTo>
                <a:lnTo>
                  <a:pt x="383" y="508"/>
                </a:lnTo>
                <a:lnTo>
                  <a:pt x="372" y="501"/>
                </a:lnTo>
                <a:lnTo>
                  <a:pt x="352" y="501"/>
                </a:lnTo>
                <a:lnTo>
                  <a:pt x="343" y="511"/>
                </a:lnTo>
                <a:lnTo>
                  <a:pt x="333" y="516"/>
                </a:lnTo>
                <a:lnTo>
                  <a:pt x="324" y="513"/>
                </a:lnTo>
                <a:lnTo>
                  <a:pt x="299" y="487"/>
                </a:lnTo>
                <a:lnTo>
                  <a:pt x="277" y="494"/>
                </a:lnTo>
                <a:lnTo>
                  <a:pt x="247" y="480"/>
                </a:lnTo>
                <a:lnTo>
                  <a:pt x="226" y="451"/>
                </a:lnTo>
                <a:lnTo>
                  <a:pt x="217" y="446"/>
                </a:lnTo>
                <a:lnTo>
                  <a:pt x="212" y="447"/>
                </a:lnTo>
                <a:lnTo>
                  <a:pt x="203" y="441"/>
                </a:lnTo>
                <a:lnTo>
                  <a:pt x="202" y="424"/>
                </a:lnTo>
                <a:lnTo>
                  <a:pt x="157" y="413"/>
                </a:lnTo>
                <a:lnTo>
                  <a:pt x="155" y="418"/>
                </a:lnTo>
                <a:lnTo>
                  <a:pt x="159" y="424"/>
                </a:lnTo>
                <a:lnTo>
                  <a:pt x="146" y="433"/>
                </a:lnTo>
                <a:lnTo>
                  <a:pt x="139" y="429"/>
                </a:lnTo>
                <a:lnTo>
                  <a:pt x="120" y="410"/>
                </a:lnTo>
                <a:lnTo>
                  <a:pt x="125" y="400"/>
                </a:lnTo>
                <a:lnTo>
                  <a:pt x="125" y="396"/>
                </a:lnTo>
                <a:lnTo>
                  <a:pt x="123" y="395"/>
                </a:lnTo>
                <a:lnTo>
                  <a:pt x="111" y="393"/>
                </a:lnTo>
                <a:lnTo>
                  <a:pt x="102" y="381"/>
                </a:lnTo>
                <a:lnTo>
                  <a:pt x="73" y="377"/>
                </a:lnTo>
                <a:lnTo>
                  <a:pt x="66" y="367"/>
                </a:lnTo>
                <a:lnTo>
                  <a:pt x="56" y="361"/>
                </a:lnTo>
                <a:lnTo>
                  <a:pt x="41" y="377"/>
                </a:lnTo>
                <a:lnTo>
                  <a:pt x="35" y="374"/>
                </a:lnTo>
                <a:lnTo>
                  <a:pt x="43" y="325"/>
                </a:lnTo>
                <a:lnTo>
                  <a:pt x="42" y="321"/>
                </a:lnTo>
                <a:lnTo>
                  <a:pt x="26" y="301"/>
                </a:lnTo>
                <a:lnTo>
                  <a:pt x="14" y="206"/>
                </a:lnTo>
                <a:lnTo>
                  <a:pt x="0" y="196"/>
                </a:lnTo>
                <a:lnTo>
                  <a:pt x="0" y="188"/>
                </a:lnTo>
                <a:lnTo>
                  <a:pt x="10" y="161"/>
                </a:lnTo>
                <a:lnTo>
                  <a:pt x="12" y="132"/>
                </a:lnTo>
                <a:lnTo>
                  <a:pt x="0" y="106"/>
                </a:lnTo>
                <a:lnTo>
                  <a:pt x="18" y="113"/>
                </a:lnTo>
                <a:lnTo>
                  <a:pt x="21" y="108"/>
                </a:lnTo>
                <a:lnTo>
                  <a:pt x="21" y="99"/>
                </a:lnTo>
                <a:lnTo>
                  <a:pt x="7" y="95"/>
                </a:lnTo>
                <a:lnTo>
                  <a:pt x="16" y="89"/>
                </a:lnTo>
                <a:lnTo>
                  <a:pt x="26" y="85"/>
                </a:lnTo>
                <a:lnTo>
                  <a:pt x="27" y="89"/>
                </a:lnTo>
                <a:lnTo>
                  <a:pt x="38" y="76"/>
                </a:lnTo>
                <a:lnTo>
                  <a:pt x="104" y="55"/>
                </a:lnTo>
                <a:lnTo>
                  <a:pt x="137" y="27"/>
                </a:lnTo>
                <a:lnTo>
                  <a:pt x="176" y="9"/>
                </a:lnTo>
                <a:lnTo>
                  <a:pt x="234" y="0"/>
                </a:lnTo>
                <a:lnTo>
                  <a:pt x="254" y="8"/>
                </a:lnTo>
                <a:lnTo>
                  <a:pt x="262" y="15"/>
                </a:lnTo>
                <a:lnTo>
                  <a:pt x="261" y="22"/>
                </a:lnTo>
                <a:lnTo>
                  <a:pt x="242" y="10"/>
                </a:lnTo>
                <a:lnTo>
                  <a:pt x="256" y="51"/>
                </a:lnTo>
                <a:lnTo>
                  <a:pt x="263" y="53"/>
                </a:lnTo>
                <a:lnTo>
                  <a:pt x="264" y="51"/>
                </a:lnTo>
                <a:lnTo>
                  <a:pt x="268" y="47"/>
                </a:lnTo>
                <a:lnTo>
                  <a:pt x="273" y="50"/>
                </a:lnTo>
                <a:lnTo>
                  <a:pt x="297" y="43"/>
                </a:lnTo>
                <a:lnTo>
                  <a:pt x="308" y="37"/>
                </a:lnTo>
                <a:lnTo>
                  <a:pt x="388" y="53"/>
                </a:lnTo>
                <a:lnTo>
                  <a:pt x="489" y="43"/>
                </a:lnTo>
                <a:lnTo>
                  <a:pt x="524" y="65"/>
                </a:lnTo>
                <a:lnTo>
                  <a:pt x="548" y="202"/>
                </a:lnTo>
                <a:lnTo>
                  <a:pt x="536" y="219"/>
                </a:lnTo>
                <a:lnTo>
                  <a:pt x="521" y="227"/>
                </a:lnTo>
                <a:lnTo>
                  <a:pt x="510" y="240"/>
                </a:lnTo>
                <a:lnTo>
                  <a:pt x="516" y="252"/>
                </a:lnTo>
                <a:lnTo>
                  <a:pt x="531" y="266"/>
                </a:lnTo>
                <a:lnTo>
                  <a:pt x="527" y="306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7" name="Freeform 306"/>
          <p:cNvSpPr>
            <a:spLocks/>
          </p:cNvSpPr>
          <p:nvPr/>
        </p:nvSpPr>
        <p:spPr bwMode="auto">
          <a:xfrm>
            <a:off x="4848225" y="2770188"/>
            <a:ext cx="222250" cy="207962"/>
          </a:xfrm>
          <a:custGeom>
            <a:avLst/>
            <a:gdLst>
              <a:gd name="T0" fmla="*/ 2147483647 w 559"/>
              <a:gd name="T1" fmla="*/ 2147483647 h 526"/>
              <a:gd name="T2" fmla="*/ 2147483647 w 559"/>
              <a:gd name="T3" fmla="*/ 2147483647 h 526"/>
              <a:gd name="T4" fmla="*/ 2147483647 w 559"/>
              <a:gd name="T5" fmla="*/ 2147483647 h 526"/>
              <a:gd name="T6" fmla="*/ 2147483647 w 559"/>
              <a:gd name="T7" fmla="*/ 2147483647 h 526"/>
              <a:gd name="T8" fmla="*/ 2147483647 w 559"/>
              <a:gd name="T9" fmla="*/ 2147483647 h 526"/>
              <a:gd name="T10" fmla="*/ 2147483647 w 559"/>
              <a:gd name="T11" fmla="*/ 2147483647 h 526"/>
              <a:gd name="T12" fmla="*/ 2147483647 w 559"/>
              <a:gd name="T13" fmla="*/ 2147483647 h 526"/>
              <a:gd name="T14" fmla="*/ 2147483647 w 559"/>
              <a:gd name="T15" fmla="*/ 2147483647 h 526"/>
              <a:gd name="T16" fmla="*/ 2147483647 w 559"/>
              <a:gd name="T17" fmla="*/ 2147483647 h 526"/>
              <a:gd name="T18" fmla="*/ 2147483647 w 559"/>
              <a:gd name="T19" fmla="*/ 2147483647 h 526"/>
              <a:gd name="T20" fmla="*/ 2147483647 w 559"/>
              <a:gd name="T21" fmla="*/ 2147483647 h 526"/>
              <a:gd name="T22" fmla="*/ 2147483647 w 559"/>
              <a:gd name="T23" fmla="*/ 2147483647 h 526"/>
              <a:gd name="T24" fmla="*/ 2147483647 w 559"/>
              <a:gd name="T25" fmla="*/ 2147483647 h 526"/>
              <a:gd name="T26" fmla="*/ 2147483647 w 559"/>
              <a:gd name="T27" fmla="*/ 2147483647 h 526"/>
              <a:gd name="T28" fmla="*/ 2147483647 w 559"/>
              <a:gd name="T29" fmla="*/ 2147483647 h 526"/>
              <a:gd name="T30" fmla="*/ 2147483647 w 559"/>
              <a:gd name="T31" fmla="*/ 2147483647 h 526"/>
              <a:gd name="T32" fmla="*/ 2147483647 w 559"/>
              <a:gd name="T33" fmla="*/ 2147483647 h 526"/>
              <a:gd name="T34" fmla="*/ 2147483647 w 559"/>
              <a:gd name="T35" fmla="*/ 2147483647 h 526"/>
              <a:gd name="T36" fmla="*/ 2147483647 w 559"/>
              <a:gd name="T37" fmla="*/ 2147483647 h 526"/>
              <a:gd name="T38" fmla="*/ 2147483647 w 559"/>
              <a:gd name="T39" fmla="*/ 2147483647 h 526"/>
              <a:gd name="T40" fmla="*/ 2147483647 w 559"/>
              <a:gd name="T41" fmla="*/ 2147483647 h 526"/>
              <a:gd name="T42" fmla="*/ 2147483647 w 559"/>
              <a:gd name="T43" fmla="*/ 2147483647 h 526"/>
              <a:gd name="T44" fmla="*/ 2147483647 w 559"/>
              <a:gd name="T45" fmla="*/ 2147483647 h 526"/>
              <a:gd name="T46" fmla="*/ 2147483647 w 559"/>
              <a:gd name="T47" fmla="*/ 2147483647 h 526"/>
              <a:gd name="T48" fmla="*/ 0 w 559"/>
              <a:gd name="T49" fmla="*/ 2147483647 h 526"/>
              <a:gd name="T50" fmla="*/ 2147483647 w 559"/>
              <a:gd name="T51" fmla="*/ 2147483647 h 526"/>
              <a:gd name="T52" fmla="*/ 2147483647 w 559"/>
              <a:gd name="T53" fmla="*/ 2147483647 h 526"/>
              <a:gd name="T54" fmla="*/ 2147483647 w 559"/>
              <a:gd name="T55" fmla="*/ 2147483647 h 526"/>
              <a:gd name="T56" fmla="*/ 2147483647 w 559"/>
              <a:gd name="T57" fmla="*/ 2147483647 h 526"/>
              <a:gd name="T58" fmla="*/ 2147483647 w 559"/>
              <a:gd name="T59" fmla="*/ 2147483647 h 526"/>
              <a:gd name="T60" fmla="*/ 2147483647 w 559"/>
              <a:gd name="T61" fmla="*/ 2147483647 h 526"/>
              <a:gd name="T62" fmla="*/ 2147483647 w 559"/>
              <a:gd name="T63" fmla="*/ 2147483647 h 526"/>
              <a:gd name="T64" fmla="*/ 2147483647 w 559"/>
              <a:gd name="T65" fmla="*/ 2147483647 h 526"/>
              <a:gd name="T66" fmla="*/ 2147483647 w 559"/>
              <a:gd name="T67" fmla="*/ 2147483647 h 526"/>
              <a:gd name="T68" fmla="*/ 2147483647 w 559"/>
              <a:gd name="T69" fmla="*/ 2147483647 h 526"/>
              <a:gd name="T70" fmla="*/ 2147483647 w 559"/>
              <a:gd name="T71" fmla="*/ 2147483647 h 526"/>
              <a:gd name="T72" fmla="*/ 2147483647 w 559"/>
              <a:gd name="T73" fmla="*/ 2147483647 h 526"/>
              <a:gd name="T74" fmla="*/ 2147483647 w 559"/>
              <a:gd name="T75" fmla="*/ 2147483647 h 526"/>
              <a:gd name="T76" fmla="*/ 2147483647 w 559"/>
              <a:gd name="T77" fmla="*/ 2147483647 h 526"/>
              <a:gd name="T78" fmla="*/ 2147483647 w 559"/>
              <a:gd name="T79" fmla="*/ 2147483647 h 526"/>
              <a:gd name="T80" fmla="*/ 2147483647 w 559"/>
              <a:gd name="T81" fmla="*/ 2147483647 h 526"/>
              <a:gd name="T82" fmla="*/ 2147483647 w 559"/>
              <a:gd name="T83" fmla="*/ 2147483647 h 526"/>
              <a:gd name="T84" fmla="*/ 2147483647 w 559"/>
              <a:gd name="T85" fmla="*/ 2147483647 h 52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59"/>
              <a:gd name="T130" fmla="*/ 0 h 526"/>
              <a:gd name="T131" fmla="*/ 559 w 559"/>
              <a:gd name="T132" fmla="*/ 526 h 52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59" h="526">
                <a:moveTo>
                  <a:pt x="527" y="306"/>
                </a:moveTo>
                <a:lnTo>
                  <a:pt x="544" y="356"/>
                </a:lnTo>
                <a:lnTo>
                  <a:pt x="555" y="367"/>
                </a:lnTo>
                <a:lnTo>
                  <a:pt x="553" y="379"/>
                </a:lnTo>
                <a:lnTo>
                  <a:pt x="559" y="394"/>
                </a:lnTo>
                <a:lnTo>
                  <a:pt x="555" y="409"/>
                </a:lnTo>
                <a:lnTo>
                  <a:pt x="516" y="437"/>
                </a:lnTo>
                <a:lnTo>
                  <a:pt x="483" y="495"/>
                </a:lnTo>
                <a:lnTo>
                  <a:pt x="480" y="511"/>
                </a:lnTo>
                <a:lnTo>
                  <a:pt x="483" y="523"/>
                </a:lnTo>
                <a:lnTo>
                  <a:pt x="473" y="526"/>
                </a:lnTo>
                <a:lnTo>
                  <a:pt x="457" y="521"/>
                </a:lnTo>
                <a:lnTo>
                  <a:pt x="427" y="497"/>
                </a:lnTo>
                <a:lnTo>
                  <a:pt x="400" y="497"/>
                </a:lnTo>
                <a:lnTo>
                  <a:pt x="383" y="508"/>
                </a:lnTo>
                <a:lnTo>
                  <a:pt x="372" y="501"/>
                </a:lnTo>
                <a:lnTo>
                  <a:pt x="352" y="501"/>
                </a:lnTo>
                <a:lnTo>
                  <a:pt x="343" y="511"/>
                </a:lnTo>
                <a:lnTo>
                  <a:pt x="333" y="516"/>
                </a:lnTo>
                <a:lnTo>
                  <a:pt x="324" y="513"/>
                </a:lnTo>
                <a:lnTo>
                  <a:pt x="299" y="487"/>
                </a:lnTo>
                <a:lnTo>
                  <a:pt x="277" y="494"/>
                </a:lnTo>
                <a:lnTo>
                  <a:pt x="247" y="480"/>
                </a:lnTo>
                <a:lnTo>
                  <a:pt x="226" y="451"/>
                </a:lnTo>
                <a:lnTo>
                  <a:pt x="217" y="446"/>
                </a:lnTo>
                <a:lnTo>
                  <a:pt x="212" y="447"/>
                </a:lnTo>
                <a:lnTo>
                  <a:pt x="203" y="441"/>
                </a:lnTo>
                <a:lnTo>
                  <a:pt x="202" y="424"/>
                </a:lnTo>
                <a:lnTo>
                  <a:pt x="157" y="413"/>
                </a:lnTo>
                <a:lnTo>
                  <a:pt x="155" y="418"/>
                </a:lnTo>
                <a:lnTo>
                  <a:pt x="159" y="424"/>
                </a:lnTo>
                <a:lnTo>
                  <a:pt x="146" y="433"/>
                </a:lnTo>
                <a:lnTo>
                  <a:pt x="139" y="429"/>
                </a:lnTo>
                <a:lnTo>
                  <a:pt x="120" y="410"/>
                </a:lnTo>
                <a:lnTo>
                  <a:pt x="125" y="400"/>
                </a:lnTo>
                <a:lnTo>
                  <a:pt x="125" y="396"/>
                </a:lnTo>
                <a:lnTo>
                  <a:pt x="123" y="395"/>
                </a:lnTo>
                <a:lnTo>
                  <a:pt x="111" y="393"/>
                </a:lnTo>
                <a:lnTo>
                  <a:pt x="102" y="381"/>
                </a:lnTo>
                <a:lnTo>
                  <a:pt x="73" y="377"/>
                </a:lnTo>
                <a:lnTo>
                  <a:pt x="66" y="367"/>
                </a:lnTo>
                <a:lnTo>
                  <a:pt x="56" y="361"/>
                </a:lnTo>
                <a:lnTo>
                  <a:pt x="41" y="377"/>
                </a:lnTo>
                <a:lnTo>
                  <a:pt x="35" y="374"/>
                </a:lnTo>
                <a:lnTo>
                  <a:pt x="43" y="325"/>
                </a:lnTo>
                <a:lnTo>
                  <a:pt x="42" y="321"/>
                </a:lnTo>
                <a:lnTo>
                  <a:pt x="26" y="301"/>
                </a:lnTo>
                <a:lnTo>
                  <a:pt x="14" y="206"/>
                </a:lnTo>
                <a:lnTo>
                  <a:pt x="0" y="196"/>
                </a:lnTo>
                <a:lnTo>
                  <a:pt x="0" y="188"/>
                </a:lnTo>
                <a:lnTo>
                  <a:pt x="10" y="161"/>
                </a:lnTo>
                <a:lnTo>
                  <a:pt x="12" y="132"/>
                </a:lnTo>
                <a:lnTo>
                  <a:pt x="0" y="106"/>
                </a:lnTo>
                <a:lnTo>
                  <a:pt x="18" y="113"/>
                </a:lnTo>
                <a:lnTo>
                  <a:pt x="21" y="108"/>
                </a:lnTo>
                <a:lnTo>
                  <a:pt x="21" y="99"/>
                </a:lnTo>
                <a:lnTo>
                  <a:pt x="7" y="95"/>
                </a:lnTo>
                <a:lnTo>
                  <a:pt x="16" y="89"/>
                </a:lnTo>
                <a:lnTo>
                  <a:pt x="26" y="85"/>
                </a:lnTo>
                <a:lnTo>
                  <a:pt x="27" y="89"/>
                </a:lnTo>
                <a:lnTo>
                  <a:pt x="38" y="76"/>
                </a:lnTo>
                <a:lnTo>
                  <a:pt x="104" y="55"/>
                </a:lnTo>
                <a:lnTo>
                  <a:pt x="137" y="27"/>
                </a:lnTo>
                <a:lnTo>
                  <a:pt x="176" y="9"/>
                </a:lnTo>
                <a:lnTo>
                  <a:pt x="234" y="0"/>
                </a:lnTo>
                <a:lnTo>
                  <a:pt x="254" y="8"/>
                </a:lnTo>
                <a:lnTo>
                  <a:pt x="262" y="15"/>
                </a:lnTo>
                <a:lnTo>
                  <a:pt x="261" y="22"/>
                </a:lnTo>
                <a:lnTo>
                  <a:pt x="242" y="10"/>
                </a:lnTo>
                <a:lnTo>
                  <a:pt x="256" y="51"/>
                </a:lnTo>
                <a:lnTo>
                  <a:pt x="263" y="53"/>
                </a:lnTo>
                <a:lnTo>
                  <a:pt x="264" y="51"/>
                </a:lnTo>
                <a:lnTo>
                  <a:pt x="268" y="47"/>
                </a:lnTo>
                <a:lnTo>
                  <a:pt x="273" y="50"/>
                </a:lnTo>
                <a:lnTo>
                  <a:pt x="297" y="43"/>
                </a:lnTo>
                <a:lnTo>
                  <a:pt x="308" y="37"/>
                </a:lnTo>
                <a:lnTo>
                  <a:pt x="388" y="53"/>
                </a:lnTo>
                <a:lnTo>
                  <a:pt x="489" y="43"/>
                </a:lnTo>
                <a:lnTo>
                  <a:pt x="524" y="65"/>
                </a:lnTo>
                <a:lnTo>
                  <a:pt x="548" y="202"/>
                </a:lnTo>
                <a:lnTo>
                  <a:pt x="536" y="219"/>
                </a:lnTo>
                <a:lnTo>
                  <a:pt x="521" y="227"/>
                </a:lnTo>
                <a:lnTo>
                  <a:pt x="510" y="240"/>
                </a:lnTo>
                <a:lnTo>
                  <a:pt x="516" y="252"/>
                </a:lnTo>
                <a:lnTo>
                  <a:pt x="531" y="266"/>
                </a:lnTo>
                <a:lnTo>
                  <a:pt x="527" y="30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8" name="Freeform 307"/>
          <p:cNvSpPr>
            <a:spLocks/>
          </p:cNvSpPr>
          <p:nvPr/>
        </p:nvSpPr>
        <p:spPr bwMode="auto">
          <a:xfrm>
            <a:off x="5000625" y="2640013"/>
            <a:ext cx="165100" cy="96837"/>
          </a:xfrm>
          <a:custGeom>
            <a:avLst/>
            <a:gdLst>
              <a:gd name="T0" fmla="*/ 0 w 417"/>
              <a:gd name="T1" fmla="*/ 2147483647 h 247"/>
              <a:gd name="T2" fmla="*/ 2147483647 w 417"/>
              <a:gd name="T3" fmla="*/ 2147483647 h 247"/>
              <a:gd name="T4" fmla="*/ 2147483647 w 417"/>
              <a:gd name="T5" fmla="*/ 2147483647 h 247"/>
              <a:gd name="T6" fmla="*/ 2147483647 w 417"/>
              <a:gd name="T7" fmla="*/ 2147483647 h 247"/>
              <a:gd name="T8" fmla="*/ 2147483647 w 417"/>
              <a:gd name="T9" fmla="*/ 2147483647 h 247"/>
              <a:gd name="T10" fmla="*/ 2147483647 w 417"/>
              <a:gd name="T11" fmla="*/ 2147483647 h 247"/>
              <a:gd name="T12" fmla="*/ 2147483647 w 417"/>
              <a:gd name="T13" fmla="*/ 2147483647 h 247"/>
              <a:gd name="T14" fmla="*/ 2147483647 w 417"/>
              <a:gd name="T15" fmla="*/ 2147483647 h 247"/>
              <a:gd name="T16" fmla="*/ 2147483647 w 417"/>
              <a:gd name="T17" fmla="*/ 2147483647 h 247"/>
              <a:gd name="T18" fmla="*/ 2147483647 w 417"/>
              <a:gd name="T19" fmla="*/ 2147483647 h 247"/>
              <a:gd name="T20" fmla="*/ 2147483647 w 417"/>
              <a:gd name="T21" fmla="*/ 2147483647 h 247"/>
              <a:gd name="T22" fmla="*/ 2147483647 w 417"/>
              <a:gd name="T23" fmla="*/ 2147483647 h 247"/>
              <a:gd name="T24" fmla="*/ 2147483647 w 417"/>
              <a:gd name="T25" fmla="*/ 2147483647 h 247"/>
              <a:gd name="T26" fmla="*/ 2147483647 w 417"/>
              <a:gd name="T27" fmla="*/ 2147483647 h 247"/>
              <a:gd name="T28" fmla="*/ 2147483647 w 417"/>
              <a:gd name="T29" fmla="*/ 2147483647 h 247"/>
              <a:gd name="T30" fmla="*/ 2147483647 w 417"/>
              <a:gd name="T31" fmla="*/ 2147483647 h 247"/>
              <a:gd name="T32" fmla="*/ 2147483647 w 417"/>
              <a:gd name="T33" fmla="*/ 2147483647 h 247"/>
              <a:gd name="T34" fmla="*/ 2147483647 w 417"/>
              <a:gd name="T35" fmla="*/ 2147483647 h 247"/>
              <a:gd name="T36" fmla="*/ 2147483647 w 417"/>
              <a:gd name="T37" fmla="*/ 2147483647 h 247"/>
              <a:gd name="T38" fmla="*/ 2147483647 w 417"/>
              <a:gd name="T39" fmla="*/ 2147483647 h 247"/>
              <a:gd name="T40" fmla="*/ 2147483647 w 417"/>
              <a:gd name="T41" fmla="*/ 2147483647 h 247"/>
              <a:gd name="T42" fmla="*/ 2147483647 w 417"/>
              <a:gd name="T43" fmla="*/ 2147483647 h 247"/>
              <a:gd name="T44" fmla="*/ 2147483647 w 417"/>
              <a:gd name="T45" fmla="*/ 2147483647 h 247"/>
              <a:gd name="T46" fmla="*/ 2147483647 w 417"/>
              <a:gd name="T47" fmla="*/ 2147483647 h 247"/>
              <a:gd name="T48" fmla="*/ 2147483647 w 417"/>
              <a:gd name="T49" fmla="*/ 2147483647 h 247"/>
              <a:gd name="T50" fmla="*/ 2147483647 w 417"/>
              <a:gd name="T51" fmla="*/ 2147483647 h 247"/>
              <a:gd name="T52" fmla="*/ 2147483647 w 417"/>
              <a:gd name="T53" fmla="*/ 2147483647 h 247"/>
              <a:gd name="T54" fmla="*/ 2147483647 w 417"/>
              <a:gd name="T55" fmla="*/ 2147483647 h 247"/>
              <a:gd name="T56" fmla="*/ 2147483647 w 417"/>
              <a:gd name="T57" fmla="*/ 2147483647 h 247"/>
              <a:gd name="T58" fmla="*/ 2147483647 w 417"/>
              <a:gd name="T59" fmla="*/ 2147483647 h 247"/>
              <a:gd name="T60" fmla="*/ 2147483647 w 417"/>
              <a:gd name="T61" fmla="*/ 2147483647 h 247"/>
              <a:gd name="T62" fmla="*/ 2147483647 w 417"/>
              <a:gd name="T63" fmla="*/ 2147483647 h 247"/>
              <a:gd name="T64" fmla="*/ 2147483647 w 417"/>
              <a:gd name="T65" fmla="*/ 2147483647 h 247"/>
              <a:gd name="T66" fmla="*/ 2147483647 w 417"/>
              <a:gd name="T67" fmla="*/ 2147483647 h 247"/>
              <a:gd name="T68" fmla="*/ 2147483647 w 417"/>
              <a:gd name="T69" fmla="*/ 2147483647 h 247"/>
              <a:gd name="T70" fmla="*/ 2147483647 w 417"/>
              <a:gd name="T71" fmla="*/ 2147483647 h 247"/>
              <a:gd name="T72" fmla="*/ 2147483647 w 417"/>
              <a:gd name="T73" fmla="*/ 2147483647 h 247"/>
              <a:gd name="T74" fmla="*/ 2147483647 w 417"/>
              <a:gd name="T75" fmla="*/ 2147483647 h 24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17"/>
              <a:gd name="T115" fmla="*/ 0 h 247"/>
              <a:gd name="T116" fmla="*/ 417 w 417"/>
              <a:gd name="T117" fmla="*/ 247 h 24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17" h="247">
                <a:moveTo>
                  <a:pt x="3" y="201"/>
                </a:moveTo>
                <a:lnTo>
                  <a:pt x="0" y="190"/>
                </a:lnTo>
                <a:lnTo>
                  <a:pt x="5" y="138"/>
                </a:lnTo>
                <a:lnTo>
                  <a:pt x="33" y="65"/>
                </a:lnTo>
                <a:lnTo>
                  <a:pt x="53" y="46"/>
                </a:lnTo>
                <a:lnTo>
                  <a:pt x="88" y="35"/>
                </a:lnTo>
                <a:lnTo>
                  <a:pt x="116" y="70"/>
                </a:lnTo>
                <a:lnTo>
                  <a:pt x="122" y="88"/>
                </a:lnTo>
                <a:lnTo>
                  <a:pt x="123" y="77"/>
                </a:lnTo>
                <a:lnTo>
                  <a:pt x="128" y="94"/>
                </a:lnTo>
                <a:lnTo>
                  <a:pt x="135" y="103"/>
                </a:lnTo>
                <a:lnTo>
                  <a:pt x="151" y="112"/>
                </a:lnTo>
                <a:lnTo>
                  <a:pt x="158" y="112"/>
                </a:lnTo>
                <a:lnTo>
                  <a:pt x="174" y="105"/>
                </a:lnTo>
                <a:lnTo>
                  <a:pt x="174" y="111"/>
                </a:lnTo>
                <a:lnTo>
                  <a:pt x="178" y="117"/>
                </a:lnTo>
                <a:lnTo>
                  <a:pt x="180" y="101"/>
                </a:lnTo>
                <a:lnTo>
                  <a:pt x="191" y="87"/>
                </a:lnTo>
                <a:lnTo>
                  <a:pt x="191" y="22"/>
                </a:lnTo>
                <a:lnTo>
                  <a:pt x="197" y="16"/>
                </a:lnTo>
                <a:lnTo>
                  <a:pt x="205" y="14"/>
                </a:lnTo>
                <a:lnTo>
                  <a:pt x="219" y="4"/>
                </a:lnTo>
                <a:lnTo>
                  <a:pt x="245" y="0"/>
                </a:lnTo>
                <a:lnTo>
                  <a:pt x="263" y="4"/>
                </a:lnTo>
                <a:lnTo>
                  <a:pt x="276" y="14"/>
                </a:lnTo>
                <a:lnTo>
                  <a:pt x="291" y="21"/>
                </a:lnTo>
                <a:lnTo>
                  <a:pt x="296" y="31"/>
                </a:lnTo>
                <a:lnTo>
                  <a:pt x="319" y="50"/>
                </a:lnTo>
                <a:lnTo>
                  <a:pt x="328" y="51"/>
                </a:lnTo>
                <a:lnTo>
                  <a:pt x="335" y="47"/>
                </a:lnTo>
                <a:lnTo>
                  <a:pt x="352" y="45"/>
                </a:lnTo>
                <a:lnTo>
                  <a:pt x="368" y="50"/>
                </a:lnTo>
                <a:lnTo>
                  <a:pt x="375" y="58"/>
                </a:lnTo>
                <a:lnTo>
                  <a:pt x="379" y="64"/>
                </a:lnTo>
                <a:lnTo>
                  <a:pt x="386" y="69"/>
                </a:lnTo>
                <a:lnTo>
                  <a:pt x="390" y="77"/>
                </a:lnTo>
                <a:lnTo>
                  <a:pt x="391" y="84"/>
                </a:lnTo>
                <a:lnTo>
                  <a:pt x="382" y="116"/>
                </a:lnTo>
                <a:lnTo>
                  <a:pt x="391" y="120"/>
                </a:lnTo>
                <a:lnTo>
                  <a:pt x="398" y="124"/>
                </a:lnTo>
                <a:lnTo>
                  <a:pt x="398" y="133"/>
                </a:lnTo>
                <a:lnTo>
                  <a:pt x="417" y="171"/>
                </a:lnTo>
                <a:lnTo>
                  <a:pt x="417" y="195"/>
                </a:lnTo>
                <a:lnTo>
                  <a:pt x="405" y="196"/>
                </a:lnTo>
                <a:lnTo>
                  <a:pt x="386" y="213"/>
                </a:lnTo>
                <a:lnTo>
                  <a:pt x="384" y="220"/>
                </a:lnTo>
                <a:lnTo>
                  <a:pt x="373" y="234"/>
                </a:lnTo>
                <a:lnTo>
                  <a:pt x="366" y="235"/>
                </a:lnTo>
                <a:lnTo>
                  <a:pt x="349" y="229"/>
                </a:lnTo>
                <a:lnTo>
                  <a:pt x="343" y="234"/>
                </a:lnTo>
                <a:lnTo>
                  <a:pt x="340" y="242"/>
                </a:lnTo>
                <a:lnTo>
                  <a:pt x="334" y="247"/>
                </a:lnTo>
                <a:lnTo>
                  <a:pt x="325" y="246"/>
                </a:lnTo>
                <a:lnTo>
                  <a:pt x="319" y="240"/>
                </a:lnTo>
                <a:lnTo>
                  <a:pt x="311" y="238"/>
                </a:lnTo>
                <a:lnTo>
                  <a:pt x="292" y="214"/>
                </a:lnTo>
                <a:lnTo>
                  <a:pt x="266" y="195"/>
                </a:lnTo>
                <a:lnTo>
                  <a:pt x="249" y="196"/>
                </a:lnTo>
                <a:lnTo>
                  <a:pt x="240" y="193"/>
                </a:lnTo>
                <a:lnTo>
                  <a:pt x="230" y="169"/>
                </a:lnTo>
                <a:lnTo>
                  <a:pt x="225" y="164"/>
                </a:lnTo>
                <a:lnTo>
                  <a:pt x="217" y="167"/>
                </a:lnTo>
                <a:lnTo>
                  <a:pt x="205" y="180"/>
                </a:lnTo>
                <a:lnTo>
                  <a:pt x="189" y="183"/>
                </a:lnTo>
                <a:lnTo>
                  <a:pt x="158" y="171"/>
                </a:lnTo>
                <a:lnTo>
                  <a:pt x="132" y="168"/>
                </a:lnTo>
                <a:lnTo>
                  <a:pt x="125" y="171"/>
                </a:lnTo>
                <a:lnTo>
                  <a:pt x="117" y="168"/>
                </a:lnTo>
                <a:lnTo>
                  <a:pt x="109" y="172"/>
                </a:lnTo>
                <a:lnTo>
                  <a:pt x="102" y="172"/>
                </a:lnTo>
                <a:lnTo>
                  <a:pt x="93" y="168"/>
                </a:lnTo>
                <a:lnTo>
                  <a:pt x="69" y="168"/>
                </a:lnTo>
                <a:lnTo>
                  <a:pt x="29" y="185"/>
                </a:lnTo>
                <a:lnTo>
                  <a:pt x="20" y="199"/>
                </a:lnTo>
                <a:lnTo>
                  <a:pt x="14" y="204"/>
                </a:lnTo>
                <a:lnTo>
                  <a:pt x="3" y="201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" name="Freeform 308"/>
          <p:cNvSpPr>
            <a:spLocks/>
          </p:cNvSpPr>
          <p:nvPr/>
        </p:nvSpPr>
        <p:spPr bwMode="auto">
          <a:xfrm>
            <a:off x="5000625" y="2640013"/>
            <a:ext cx="165100" cy="96837"/>
          </a:xfrm>
          <a:custGeom>
            <a:avLst/>
            <a:gdLst>
              <a:gd name="T0" fmla="*/ 0 w 417"/>
              <a:gd name="T1" fmla="*/ 2147483647 h 247"/>
              <a:gd name="T2" fmla="*/ 2147483647 w 417"/>
              <a:gd name="T3" fmla="*/ 2147483647 h 247"/>
              <a:gd name="T4" fmla="*/ 2147483647 w 417"/>
              <a:gd name="T5" fmla="*/ 2147483647 h 247"/>
              <a:gd name="T6" fmla="*/ 2147483647 w 417"/>
              <a:gd name="T7" fmla="*/ 2147483647 h 247"/>
              <a:gd name="T8" fmla="*/ 2147483647 w 417"/>
              <a:gd name="T9" fmla="*/ 2147483647 h 247"/>
              <a:gd name="T10" fmla="*/ 2147483647 w 417"/>
              <a:gd name="T11" fmla="*/ 2147483647 h 247"/>
              <a:gd name="T12" fmla="*/ 2147483647 w 417"/>
              <a:gd name="T13" fmla="*/ 2147483647 h 247"/>
              <a:gd name="T14" fmla="*/ 2147483647 w 417"/>
              <a:gd name="T15" fmla="*/ 2147483647 h 247"/>
              <a:gd name="T16" fmla="*/ 2147483647 w 417"/>
              <a:gd name="T17" fmla="*/ 2147483647 h 247"/>
              <a:gd name="T18" fmla="*/ 2147483647 w 417"/>
              <a:gd name="T19" fmla="*/ 2147483647 h 247"/>
              <a:gd name="T20" fmla="*/ 2147483647 w 417"/>
              <a:gd name="T21" fmla="*/ 2147483647 h 247"/>
              <a:gd name="T22" fmla="*/ 2147483647 w 417"/>
              <a:gd name="T23" fmla="*/ 2147483647 h 247"/>
              <a:gd name="T24" fmla="*/ 2147483647 w 417"/>
              <a:gd name="T25" fmla="*/ 2147483647 h 247"/>
              <a:gd name="T26" fmla="*/ 2147483647 w 417"/>
              <a:gd name="T27" fmla="*/ 2147483647 h 247"/>
              <a:gd name="T28" fmla="*/ 2147483647 w 417"/>
              <a:gd name="T29" fmla="*/ 2147483647 h 247"/>
              <a:gd name="T30" fmla="*/ 2147483647 w 417"/>
              <a:gd name="T31" fmla="*/ 2147483647 h 247"/>
              <a:gd name="T32" fmla="*/ 2147483647 w 417"/>
              <a:gd name="T33" fmla="*/ 2147483647 h 247"/>
              <a:gd name="T34" fmla="*/ 2147483647 w 417"/>
              <a:gd name="T35" fmla="*/ 2147483647 h 247"/>
              <a:gd name="T36" fmla="*/ 2147483647 w 417"/>
              <a:gd name="T37" fmla="*/ 2147483647 h 247"/>
              <a:gd name="T38" fmla="*/ 2147483647 w 417"/>
              <a:gd name="T39" fmla="*/ 2147483647 h 247"/>
              <a:gd name="T40" fmla="*/ 2147483647 w 417"/>
              <a:gd name="T41" fmla="*/ 2147483647 h 247"/>
              <a:gd name="T42" fmla="*/ 2147483647 w 417"/>
              <a:gd name="T43" fmla="*/ 2147483647 h 247"/>
              <a:gd name="T44" fmla="*/ 2147483647 w 417"/>
              <a:gd name="T45" fmla="*/ 2147483647 h 247"/>
              <a:gd name="T46" fmla="*/ 2147483647 w 417"/>
              <a:gd name="T47" fmla="*/ 2147483647 h 247"/>
              <a:gd name="T48" fmla="*/ 2147483647 w 417"/>
              <a:gd name="T49" fmla="*/ 2147483647 h 247"/>
              <a:gd name="T50" fmla="*/ 2147483647 w 417"/>
              <a:gd name="T51" fmla="*/ 2147483647 h 247"/>
              <a:gd name="T52" fmla="*/ 2147483647 w 417"/>
              <a:gd name="T53" fmla="*/ 2147483647 h 247"/>
              <a:gd name="T54" fmla="*/ 2147483647 w 417"/>
              <a:gd name="T55" fmla="*/ 2147483647 h 247"/>
              <a:gd name="T56" fmla="*/ 2147483647 w 417"/>
              <a:gd name="T57" fmla="*/ 2147483647 h 247"/>
              <a:gd name="T58" fmla="*/ 2147483647 w 417"/>
              <a:gd name="T59" fmla="*/ 2147483647 h 247"/>
              <a:gd name="T60" fmla="*/ 2147483647 w 417"/>
              <a:gd name="T61" fmla="*/ 2147483647 h 247"/>
              <a:gd name="T62" fmla="*/ 2147483647 w 417"/>
              <a:gd name="T63" fmla="*/ 2147483647 h 247"/>
              <a:gd name="T64" fmla="*/ 2147483647 w 417"/>
              <a:gd name="T65" fmla="*/ 2147483647 h 247"/>
              <a:gd name="T66" fmla="*/ 2147483647 w 417"/>
              <a:gd name="T67" fmla="*/ 2147483647 h 247"/>
              <a:gd name="T68" fmla="*/ 2147483647 w 417"/>
              <a:gd name="T69" fmla="*/ 2147483647 h 247"/>
              <a:gd name="T70" fmla="*/ 2147483647 w 417"/>
              <a:gd name="T71" fmla="*/ 2147483647 h 247"/>
              <a:gd name="T72" fmla="*/ 2147483647 w 417"/>
              <a:gd name="T73" fmla="*/ 2147483647 h 247"/>
              <a:gd name="T74" fmla="*/ 2147483647 w 417"/>
              <a:gd name="T75" fmla="*/ 2147483647 h 24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17"/>
              <a:gd name="T115" fmla="*/ 0 h 247"/>
              <a:gd name="T116" fmla="*/ 417 w 417"/>
              <a:gd name="T117" fmla="*/ 247 h 24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17" h="247">
                <a:moveTo>
                  <a:pt x="3" y="201"/>
                </a:moveTo>
                <a:lnTo>
                  <a:pt x="0" y="190"/>
                </a:lnTo>
                <a:lnTo>
                  <a:pt x="5" y="138"/>
                </a:lnTo>
                <a:lnTo>
                  <a:pt x="33" y="65"/>
                </a:lnTo>
                <a:lnTo>
                  <a:pt x="53" y="46"/>
                </a:lnTo>
                <a:lnTo>
                  <a:pt x="88" y="35"/>
                </a:lnTo>
                <a:lnTo>
                  <a:pt x="116" y="70"/>
                </a:lnTo>
                <a:lnTo>
                  <a:pt x="122" y="88"/>
                </a:lnTo>
                <a:lnTo>
                  <a:pt x="123" y="77"/>
                </a:lnTo>
                <a:lnTo>
                  <a:pt x="128" y="94"/>
                </a:lnTo>
                <a:lnTo>
                  <a:pt x="135" y="103"/>
                </a:lnTo>
                <a:lnTo>
                  <a:pt x="151" y="112"/>
                </a:lnTo>
                <a:lnTo>
                  <a:pt x="158" y="112"/>
                </a:lnTo>
                <a:lnTo>
                  <a:pt x="174" y="105"/>
                </a:lnTo>
                <a:lnTo>
                  <a:pt x="174" y="111"/>
                </a:lnTo>
                <a:lnTo>
                  <a:pt x="178" y="117"/>
                </a:lnTo>
                <a:lnTo>
                  <a:pt x="180" y="101"/>
                </a:lnTo>
                <a:lnTo>
                  <a:pt x="191" y="87"/>
                </a:lnTo>
                <a:lnTo>
                  <a:pt x="191" y="22"/>
                </a:lnTo>
                <a:lnTo>
                  <a:pt x="197" y="16"/>
                </a:lnTo>
                <a:lnTo>
                  <a:pt x="205" y="14"/>
                </a:lnTo>
                <a:lnTo>
                  <a:pt x="219" y="4"/>
                </a:lnTo>
                <a:lnTo>
                  <a:pt x="245" y="0"/>
                </a:lnTo>
                <a:lnTo>
                  <a:pt x="263" y="4"/>
                </a:lnTo>
                <a:lnTo>
                  <a:pt x="276" y="14"/>
                </a:lnTo>
                <a:lnTo>
                  <a:pt x="291" y="21"/>
                </a:lnTo>
                <a:lnTo>
                  <a:pt x="296" y="31"/>
                </a:lnTo>
                <a:lnTo>
                  <a:pt x="319" y="50"/>
                </a:lnTo>
                <a:lnTo>
                  <a:pt x="328" y="51"/>
                </a:lnTo>
                <a:lnTo>
                  <a:pt x="335" y="47"/>
                </a:lnTo>
                <a:lnTo>
                  <a:pt x="352" y="45"/>
                </a:lnTo>
                <a:lnTo>
                  <a:pt x="368" y="50"/>
                </a:lnTo>
                <a:lnTo>
                  <a:pt x="375" y="58"/>
                </a:lnTo>
                <a:lnTo>
                  <a:pt x="379" y="64"/>
                </a:lnTo>
                <a:lnTo>
                  <a:pt x="386" y="69"/>
                </a:lnTo>
                <a:lnTo>
                  <a:pt x="390" y="77"/>
                </a:lnTo>
                <a:lnTo>
                  <a:pt x="391" y="84"/>
                </a:lnTo>
                <a:lnTo>
                  <a:pt x="382" y="116"/>
                </a:lnTo>
                <a:lnTo>
                  <a:pt x="391" y="120"/>
                </a:lnTo>
                <a:lnTo>
                  <a:pt x="398" y="124"/>
                </a:lnTo>
                <a:lnTo>
                  <a:pt x="398" y="133"/>
                </a:lnTo>
                <a:lnTo>
                  <a:pt x="417" y="171"/>
                </a:lnTo>
                <a:lnTo>
                  <a:pt x="417" y="195"/>
                </a:lnTo>
                <a:lnTo>
                  <a:pt x="405" y="196"/>
                </a:lnTo>
                <a:lnTo>
                  <a:pt x="386" y="213"/>
                </a:lnTo>
                <a:lnTo>
                  <a:pt x="384" y="220"/>
                </a:lnTo>
                <a:lnTo>
                  <a:pt x="373" y="234"/>
                </a:lnTo>
                <a:lnTo>
                  <a:pt x="366" y="235"/>
                </a:lnTo>
                <a:lnTo>
                  <a:pt x="349" y="229"/>
                </a:lnTo>
                <a:lnTo>
                  <a:pt x="343" y="234"/>
                </a:lnTo>
                <a:lnTo>
                  <a:pt x="340" y="242"/>
                </a:lnTo>
                <a:lnTo>
                  <a:pt x="334" y="247"/>
                </a:lnTo>
                <a:lnTo>
                  <a:pt x="325" y="246"/>
                </a:lnTo>
                <a:lnTo>
                  <a:pt x="319" y="240"/>
                </a:lnTo>
                <a:lnTo>
                  <a:pt x="311" y="238"/>
                </a:lnTo>
                <a:lnTo>
                  <a:pt x="292" y="214"/>
                </a:lnTo>
                <a:lnTo>
                  <a:pt x="266" y="195"/>
                </a:lnTo>
                <a:lnTo>
                  <a:pt x="249" y="196"/>
                </a:lnTo>
                <a:lnTo>
                  <a:pt x="240" y="193"/>
                </a:lnTo>
                <a:lnTo>
                  <a:pt x="230" y="169"/>
                </a:lnTo>
                <a:lnTo>
                  <a:pt x="225" y="164"/>
                </a:lnTo>
                <a:lnTo>
                  <a:pt x="217" y="167"/>
                </a:lnTo>
                <a:lnTo>
                  <a:pt x="205" y="180"/>
                </a:lnTo>
                <a:lnTo>
                  <a:pt x="189" y="183"/>
                </a:lnTo>
                <a:lnTo>
                  <a:pt x="158" y="171"/>
                </a:lnTo>
                <a:lnTo>
                  <a:pt x="132" y="168"/>
                </a:lnTo>
                <a:lnTo>
                  <a:pt x="125" y="171"/>
                </a:lnTo>
                <a:lnTo>
                  <a:pt x="117" y="168"/>
                </a:lnTo>
                <a:lnTo>
                  <a:pt x="109" y="172"/>
                </a:lnTo>
                <a:lnTo>
                  <a:pt x="102" y="172"/>
                </a:lnTo>
                <a:lnTo>
                  <a:pt x="93" y="168"/>
                </a:lnTo>
                <a:lnTo>
                  <a:pt x="69" y="168"/>
                </a:lnTo>
                <a:lnTo>
                  <a:pt x="29" y="185"/>
                </a:lnTo>
                <a:lnTo>
                  <a:pt x="20" y="199"/>
                </a:lnTo>
                <a:lnTo>
                  <a:pt x="14" y="204"/>
                </a:lnTo>
                <a:lnTo>
                  <a:pt x="3" y="201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" name="Freeform 309"/>
          <p:cNvSpPr>
            <a:spLocks/>
          </p:cNvSpPr>
          <p:nvPr/>
        </p:nvSpPr>
        <p:spPr bwMode="auto">
          <a:xfrm>
            <a:off x="4365625" y="2459038"/>
            <a:ext cx="9525" cy="3175"/>
          </a:xfrm>
          <a:custGeom>
            <a:avLst/>
            <a:gdLst>
              <a:gd name="T0" fmla="*/ 2147483647 w 21"/>
              <a:gd name="T1" fmla="*/ 2147483647 h 9"/>
              <a:gd name="T2" fmla="*/ 2147483647 w 21"/>
              <a:gd name="T3" fmla="*/ 2147483647 h 9"/>
              <a:gd name="T4" fmla="*/ 2147483647 w 21"/>
              <a:gd name="T5" fmla="*/ 0 h 9"/>
              <a:gd name="T6" fmla="*/ 0 w 21"/>
              <a:gd name="T7" fmla="*/ 2147483647 h 9"/>
              <a:gd name="T8" fmla="*/ 2147483647 w 21"/>
              <a:gd name="T9" fmla="*/ 2147483647 h 9"/>
              <a:gd name="T10" fmla="*/ 2147483647 w 21"/>
              <a:gd name="T11" fmla="*/ 2147483647 h 9"/>
              <a:gd name="T12" fmla="*/ 2147483647 w 21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9"/>
              <a:gd name="T23" fmla="*/ 21 w 21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9">
                <a:moveTo>
                  <a:pt x="21" y="7"/>
                </a:moveTo>
                <a:lnTo>
                  <a:pt x="18" y="3"/>
                </a:lnTo>
                <a:lnTo>
                  <a:pt x="2" y="0"/>
                </a:lnTo>
                <a:lnTo>
                  <a:pt x="0" y="3"/>
                </a:lnTo>
                <a:lnTo>
                  <a:pt x="2" y="8"/>
                </a:lnTo>
                <a:lnTo>
                  <a:pt x="16" y="9"/>
                </a:lnTo>
                <a:lnTo>
                  <a:pt x="21" y="7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" name="Freeform 310"/>
          <p:cNvSpPr>
            <a:spLocks/>
          </p:cNvSpPr>
          <p:nvPr/>
        </p:nvSpPr>
        <p:spPr bwMode="auto">
          <a:xfrm>
            <a:off x="4365625" y="2459038"/>
            <a:ext cx="9525" cy="3175"/>
          </a:xfrm>
          <a:custGeom>
            <a:avLst/>
            <a:gdLst>
              <a:gd name="T0" fmla="*/ 2147483647 w 21"/>
              <a:gd name="T1" fmla="*/ 2147483647 h 9"/>
              <a:gd name="T2" fmla="*/ 2147483647 w 21"/>
              <a:gd name="T3" fmla="*/ 2147483647 h 9"/>
              <a:gd name="T4" fmla="*/ 2147483647 w 21"/>
              <a:gd name="T5" fmla="*/ 0 h 9"/>
              <a:gd name="T6" fmla="*/ 0 w 21"/>
              <a:gd name="T7" fmla="*/ 2147483647 h 9"/>
              <a:gd name="T8" fmla="*/ 2147483647 w 21"/>
              <a:gd name="T9" fmla="*/ 2147483647 h 9"/>
              <a:gd name="T10" fmla="*/ 2147483647 w 21"/>
              <a:gd name="T11" fmla="*/ 2147483647 h 9"/>
              <a:gd name="T12" fmla="*/ 2147483647 w 21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9"/>
              <a:gd name="T23" fmla="*/ 21 w 21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9">
                <a:moveTo>
                  <a:pt x="21" y="7"/>
                </a:moveTo>
                <a:lnTo>
                  <a:pt x="18" y="3"/>
                </a:lnTo>
                <a:lnTo>
                  <a:pt x="2" y="0"/>
                </a:lnTo>
                <a:lnTo>
                  <a:pt x="0" y="3"/>
                </a:lnTo>
                <a:lnTo>
                  <a:pt x="2" y="8"/>
                </a:lnTo>
                <a:lnTo>
                  <a:pt x="16" y="9"/>
                </a:lnTo>
                <a:lnTo>
                  <a:pt x="21" y="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" name="Freeform 311"/>
          <p:cNvSpPr>
            <a:spLocks/>
          </p:cNvSpPr>
          <p:nvPr/>
        </p:nvSpPr>
        <p:spPr bwMode="auto">
          <a:xfrm>
            <a:off x="4370388" y="2451100"/>
            <a:ext cx="11112" cy="14288"/>
          </a:xfrm>
          <a:custGeom>
            <a:avLst/>
            <a:gdLst>
              <a:gd name="T0" fmla="*/ 2147483647 w 28"/>
              <a:gd name="T1" fmla="*/ 2147483647 h 40"/>
              <a:gd name="T2" fmla="*/ 2147483647 w 28"/>
              <a:gd name="T3" fmla="*/ 2147483647 h 40"/>
              <a:gd name="T4" fmla="*/ 2147483647 w 28"/>
              <a:gd name="T5" fmla="*/ 2147483647 h 40"/>
              <a:gd name="T6" fmla="*/ 2147483647 w 28"/>
              <a:gd name="T7" fmla="*/ 2147483647 h 40"/>
              <a:gd name="T8" fmla="*/ 2147483647 w 28"/>
              <a:gd name="T9" fmla="*/ 0 h 40"/>
              <a:gd name="T10" fmla="*/ 0 w 28"/>
              <a:gd name="T11" fmla="*/ 2147483647 h 40"/>
              <a:gd name="T12" fmla="*/ 0 w 28"/>
              <a:gd name="T13" fmla="*/ 2147483647 h 40"/>
              <a:gd name="T14" fmla="*/ 2147483647 w 28"/>
              <a:gd name="T15" fmla="*/ 2147483647 h 40"/>
              <a:gd name="T16" fmla="*/ 2147483647 w 28"/>
              <a:gd name="T17" fmla="*/ 2147483647 h 40"/>
              <a:gd name="T18" fmla="*/ 2147483647 w 28"/>
              <a:gd name="T19" fmla="*/ 2147483647 h 40"/>
              <a:gd name="T20" fmla="*/ 2147483647 w 28"/>
              <a:gd name="T21" fmla="*/ 2147483647 h 40"/>
              <a:gd name="T22" fmla="*/ 2147483647 w 28"/>
              <a:gd name="T23" fmla="*/ 2147483647 h 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8"/>
              <a:gd name="T37" fmla="*/ 0 h 40"/>
              <a:gd name="T38" fmla="*/ 28 w 28"/>
              <a:gd name="T39" fmla="*/ 40 h 4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8" h="40">
                <a:moveTo>
                  <a:pt x="27" y="40"/>
                </a:moveTo>
                <a:lnTo>
                  <a:pt x="28" y="40"/>
                </a:lnTo>
                <a:lnTo>
                  <a:pt x="28" y="31"/>
                </a:lnTo>
                <a:lnTo>
                  <a:pt x="16" y="8"/>
                </a:lnTo>
                <a:lnTo>
                  <a:pt x="4" y="0"/>
                </a:lnTo>
                <a:lnTo>
                  <a:pt x="0" y="12"/>
                </a:lnTo>
                <a:lnTo>
                  <a:pt x="0" y="15"/>
                </a:lnTo>
                <a:lnTo>
                  <a:pt x="12" y="22"/>
                </a:lnTo>
                <a:lnTo>
                  <a:pt x="21" y="29"/>
                </a:lnTo>
                <a:lnTo>
                  <a:pt x="21" y="37"/>
                </a:lnTo>
                <a:lnTo>
                  <a:pt x="22" y="40"/>
                </a:lnTo>
                <a:lnTo>
                  <a:pt x="27" y="4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" name="Freeform 312"/>
          <p:cNvSpPr>
            <a:spLocks/>
          </p:cNvSpPr>
          <p:nvPr/>
        </p:nvSpPr>
        <p:spPr bwMode="auto">
          <a:xfrm>
            <a:off x="4370388" y="2451100"/>
            <a:ext cx="11112" cy="14288"/>
          </a:xfrm>
          <a:custGeom>
            <a:avLst/>
            <a:gdLst>
              <a:gd name="T0" fmla="*/ 2147483647 w 28"/>
              <a:gd name="T1" fmla="*/ 2147483647 h 40"/>
              <a:gd name="T2" fmla="*/ 2147483647 w 28"/>
              <a:gd name="T3" fmla="*/ 2147483647 h 40"/>
              <a:gd name="T4" fmla="*/ 2147483647 w 28"/>
              <a:gd name="T5" fmla="*/ 2147483647 h 40"/>
              <a:gd name="T6" fmla="*/ 2147483647 w 28"/>
              <a:gd name="T7" fmla="*/ 2147483647 h 40"/>
              <a:gd name="T8" fmla="*/ 2147483647 w 28"/>
              <a:gd name="T9" fmla="*/ 0 h 40"/>
              <a:gd name="T10" fmla="*/ 0 w 28"/>
              <a:gd name="T11" fmla="*/ 2147483647 h 40"/>
              <a:gd name="T12" fmla="*/ 0 w 28"/>
              <a:gd name="T13" fmla="*/ 2147483647 h 40"/>
              <a:gd name="T14" fmla="*/ 2147483647 w 28"/>
              <a:gd name="T15" fmla="*/ 2147483647 h 40"/>
              <a:gd name="T16" fmla="*/ 2147483647 w 28"/>
              <a:gd name="T17" fmla="*/ 2147483647 h 40"/>
              <a:gd name="T18" fmla="*/ 2147483647 w 28"/>
              <a:gd name="T19" fmla="*/ 2147483647 h 40"/>
              <a:gd name="T20" fmla="*/ 2147483647 w 28"/>
              <a:gd name="T21" fmla="*/ 2147483647 h 40"/>
              <a:gd name="T22" fmla="*/ 2147483647 w 28"/>
              <a:gd name="T23" fmla="*/ 2147483647 h 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8"/>
              <a:gd name="T37" fmla="*/ 0 h 40"/>
              <a:gd name="T38" fmla="*/ 28 w 28"/>
              <a:gd name="T39" fmla="*/ 40 h 4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8" h="40">
                <a:moveTo>
                  <a:pt x="27" y="40"/>
                </a:moveTo>
                <a:lnTo>
                  <a:pt x="28" y="40"/>
                </a:lnTo>
                <a:lnTo>
                  <a:pt x="28" y="31"/>
                </a:lnTo>
                <a:lnTo>
                  <a:pt x="16" y="8"/>
                </a:lnTo>
                <a:lnTo>
                  <a:pt x="4" y="0"/>
                </a:lnTo>
                <a:lnTo>
                  <a:pt x="0" y="12"/>
                </a:lnTo>
                <a:lnTo>
                  <a:pt x="0" y="15"/>
                </a:lnTo>
                <a:lnTo>
                  <a:pt x="12" y="22"/>
                </a:lnTo>
                <a:lnTo>
                  <a:pt x="21" y="29"/>
                </a:lnTo>
                <a:lnTo>
                  <a:pt x="21" y="37"/>
                </a:lnTo>
                <a:lnTo>
                  <a:pt x="22" y="40"/>
                </a:lnTo>
                <a:lnTo>
                  <a:pt x="27" y="4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" name="Freeform 313"/>
          <p:cNvSpPr>
            <a:spLocks/>
          </p:cNvSpPr>
          <p:nvPr/>
        </p:nvSpPr>
        <p:spPr bwMode="auto">
          <a:xfrm>
            <a:off x="4376738" y="2449513"/>
            <a:ext cx="9525" cy="12700"/>
          </a:xfrm>
          <a:custGeom>
            <a:avLst/>
            <a:gdLst>
              <a:gd name="T0" fmla="*/ 2147483647 w 24"/>
              <a:gd name="T1" fmla="*/ 2147483647 h 30"/>
              <a:gd name="T2" fmla="*/ 2147483647 w 24"/>
              <a:gd name="T3" fmla="*/ 2147483647 h 30"/>
              <a:gd name="T4" fmla="*/ 2147483647 w 24"/>
              <a:gd name="T5" fmla="*/ 2147483647 h 30"/>
              <a:gd name="T6" fmla="*/ 2147483647 w 24"/>
              <a:gd name="T7" fmla="*/ 2147483647 h 30"/>
              <a:gd name="T8" fmla="*/ 2147483647 w 24"/>
              <a:gd name="T9" fmla="*/ 2147483647 h 30"/>
              <a:gd name="T10" fmla="*/ 2147483647 w 24"/>
              <a:gd name="T11" fmla="*/ 0 h 30"/>
              <a:gd name="T12" fmla="*/ 0 w 24"/>
              <a:gd name="T13" fmla="*/ 2147483647 h 30"/>
              <a:gd name="T14" fmla="*/ 2147483647 w 24"/>
              <a:gd name="T15" fmla="*/ 2147483647 h 30"/>
              <a:gd name="T16" fmla="*/ 2147483647 w 24"/>
              <a:gd name="T17" fmla="*/ 2147483647 h 30"/>
              <a:gd name="T18" fmla="*/ 2147483647 w 24"/>
              <a:gd name="T19" fmla="*/ 2147483647 h 30"/>
              <a:gd name="T20" fmla="*/ 2147483647 w 24"/>
              <a:gd name="T21" fmla="*/ 2147483647 h 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4"/>
              <a:gd name="T34" fmla="*/ 0 h 30"/>
              <a:gd name="T35" fmla="*/ 24 w 24"/>
              <a:gd name="T36" fmla="*/ 30 h 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4" h="30">
                <a:moveTo>
                  <a:pt x="19" y="30"/>
                </a:moveTo>
                <a:lnTo>
                  <a:pt x="24" y="28"/>
                </a:lnTo>
                <a:lnTo>
                  <a:pt x="23" y="24"/>
                </a:lnTo>
                <a:lnTo>
                  <a:pt x="14" y="10"/>
                </a:lnTo>
                <a:lnTo>
                  <a:pt x="9" y="7"/>
                </a:lnTo>
                <a:lnTo>
                  <a:pt x="4" y="0"/>
                </a:lnTo>
                <a:lnTo>
                  <a:pt x="0" y="1"/>
                </a:lnTo>
                <a:lnTo>
                  <a:pt x="3" y="10"/>
                </a:lnTo>
                <a:lnTo>
                  <a:pt x="8" y="16"/>
                </a:lnTo>
                <a:lnTo>
                  <a:pt x="14" y="28"/>
                </a:lnTo>
                <a:lnTo>
                  <a:pt x="19" y="3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" name="Freeform 314"/>
          <p:cNvSpPr>
            <a:spLocks/>
          </p:cNvSpPr>
          <p:nvPr/>
        </p:nvSpPr>
        <p:spPr bwMode="auto">
          <a:xfrm>
            <a:off x="4376738" y="2449513"/>
            <a:ext cx="9525" cy="12700"/>
          </a:xfrm>
          <a:custGeom>
            <a:avLst/>
            <a:gdLst>
              <a:gd name="T0" fmla="*/ 2147483647 w 24"/>
              <a:gd name="T1" fmla="*/ 2147483647 h 30"/>
              <a:gd name="T2" fmla="*/ 2147483647 w 24"/>
              <a:gd name="T3" fmla="*/ 2147483647 h 30"/>
              <a:gd name="T4" fmla="*/ 2147483647 w 24"/>
              <a:gd name="T5" fmla="*/ 2147483647 h 30"/>
              <a:gd name="T6" fmla="*/ 2147483647 w 24"/>
              <a:gd name="T7" fmla="*/ 2147483647 h 30"/>
              <a:gd name="T8" fmla="*/ 2147483647 w 24"/>
              <a:gd name="T9" fmla="*/ 2147483647 h 30"/>
              <a:gd name="T10" fmla="*/ 2147483647 w 24"/>
              <a:gd name="T11" fmla="*/ 0 h 30"/>
              <a:gd name="T12" fmla="*/ 0 w 24"/>
              <a:gd name="T13" fmla="*/ 2147483647 h 30"/>
              <a:gd name="T14" fmla="*/ 2147483647 w 24"/>
              <a:gd name="T15" fmla="*/ 2147483647 h 30"/>
              <a:gd name="T16" fmla="*/ 2147483647 w 24"/>
              <a:gd name="T17" fmla="*/ 2147483647 h 30"/>
              <a:gd name="T18" fmla="*/ 2147483647 w 24"/>
              <a:gd name="T19" fmla="*/ 2147483647 h 30"/>
              <a:gd name="T20" fmla="*/ 2147483647 w 24"/>
              <a:gd name="T21" fmla="*/ 2147483647 h 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4"/>
              <a:gd name="T34" fmla="*/ 0 h 30"/>
              <a:gd name="T35" fmla="*/ 24 w 24"/>
              <a:gd name="T36" fmla="*/ 30 h 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4" h="30">
                <a:moveTo>
                  <a:pt x="19" y="30"/>
                </a:moveTo>
                <a:lnTo>
                  <a:pt x="24" y="28"/>
                </a:lnTo>
                <a:lnTo>
                  <a:pt x="23" y="24"/>
                </a:lnTo>
                <a:lnTo>
                  <a:pt x="14" y="10"/>
                </a:lnTo>
                <a:lnTo>
                  <a:pt x="9" y="7"/>
                </a:lnTo>
                <a:lnTo>
                  <a:pt x="4" y="0"/>
                </a:lnTo>
                <a:lnTo>
                  <a:pt x="0" y="1"/>
                </a:lnTo>
                <a:lnTo>
                  <a:pt x="3" y="10"/>
                </a:lnTo>
                <a:lnTo>
                  <a:pt x="8" y="16"/>
                </a:lnTo>
                <a:lnTo>
                  <a:pt x="14" y="28"/>
                </a:lnTo>
                <a:lnTo>
                  <a:pt x="19" y="3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" name="Freeform 315"/>
          <p:cNvSpPr>
            <a:spLocks/>
          </p:cNvSpPr>
          <p:nvPr/>
        </p:nvSpPr>
        <p:spPr bwMode="auto">
          <a:xfrm>
            <a:off x="4383088" y="2449513"/>
            <a:ext cx="6350" cy="6350"/>
          </a:xfrm>
          <a:custGeom>
            <a:avLst/>
            <a:gdLst>
              <a:gd name="T0" fmla="*/ 2147483647 w 14"/>
              <a:gd name="T1" fmla="*/ 2147483647 h 15"/>
              <a:gd name="T2" fmla="*/ 2147483647 w 14"/>
              <a:gd name="T3" fmla="*/ 2147483647 h 15"/>
              <a:gd name="T4" fmla="*/ 0 w 14"/>
              <a:gd name="T5" fmla="*/ 0 h 15"/>
              <a:gd name="T6" fmla="*/ 0 w 14"/>
              <a:gd name="T7" fmla="*/ 2147483647 h 15"/>
              <a:gd name="T8" fmla="*/ 2147483647 w 14"/>
              <a:gd name="T9" fmla="*/ 2147483647 h 15"/>
              <a:gd name="T10" fmla="*/ 2147483647 w 14"/>
              <a:gd name="T11" fmla="*/ 2147483647 h 15"/>
              <a:gd name="T12" fmla="*/ 2147483647 w 14"/>
              <a:gd name="T13" fmla="*/ 2147483647 h 15"/>
              <a:gd name="T14" fmla="*/ 2147483647 w 14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15"/>
              <a:gd name="T26" fmla="*/ 14 w 14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15">
                <a:moveTo>
                  <a:pt x="13" y="4"/>
                </a:moveTo>
                <a:lnTo>
                  <a:pt x="14" y="2"/>
                </a:lnTo>
                <a:lnTo>
                  <a:pt x="0" y="0"/>
                </a:lnTo>
                <a:lnTo>
                  <a:pt x="0" y="5"/>
                </a:lnTo>
                <a:lnTo>
                  <a:pt x="3" y="11"/>
                </a:lnTo>
                <a:lnTo>
                  <a:pt x="7" y="15"/>
                </a:lnTo>
                <a:lnTo>
                  <a:pt x="11" y="14"/>
                </a:lnTo>
                <a:lnTo>
                  <a:pt x="13" y="4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" name="Freeform 316"/>
          <p:cNvSpPr>
            <a:spLocks/>
          </p:cNvSpPr>
          <p:nvPr/>
        </p:nvSpPr>
        <p:spPr bwMode="auto">
          <a:xfrm>
            <a:off x="4383088" y="2449513"/>
            <a:ext cx="6350" cy="6350"/>
          </a:xfrm>
          <a:custGeom>
            <a:avLst/>
            <a:gdLst>
              <a:gd name="T0" fmla="*/ 2147483647 w 14"/>
              <a:gd name="T1" fmla="*/ 2147483647 h 15"/>
              <a:gd name="T2" fmla="*/ 2147483647 w 14"/>
              <a:gd name="T3" fmla="*/ 2147483647 h 15"/>
              <a:gd name="T4" fmla="*/ 0 w 14"/>
              <a:gd name="T5" fmla="*/ 0 h 15"/>
              <a:gd name="T6" fmla="*/ 0 w 14"/>
              <a:gd name="T7" fmla="*/ 2147483647 h 15"/>
              <a:gd name="T8" fmla="*/ 2147483647 w 14"/>
              <a:gd name="T9" fmla="*/ 2147483647 h 15"/>
              <a:gd name="T10" fmla="*/ 2147483647 w 14"/>
              <a:gd name="T11" fmla="*/ 2147483647 h 15"/>
              <a:gd name="T12" fmla="*/ 2147483647 w 14"/>
              <a:gd name="T13" fmla="*/ 2147483647 h 15"/>
              <a:gd name="T14" fmla="*/ 2147483647 w 14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15"/>
              <a:gd name="T26" fmla="*/ 14 w 14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15">
                <a:moveTo>
                  <a:pt x="13" y="4"/>
                </a:moveTo>
                <a:lnTo>
                  <a:pt x="14" y="2"/>
                </a:lnTo>
                <a:lnTo>
                  <a:pt x="0" y="0"/>
                </a:lnTo>
                <a:lnTo>
                  <a:pt x="0" y="5"/>
                </a:lnTo>
                <a:lnTo>
                  <a:pt x="3" y="11"/>
                </a:lnTo>
                <a:lnTo>
                  <a:pt x="7" y="15"/>
                </a:lnTo>
                <a:lnTo>
                  <a:pt x="11" y="14"/>
                </a:lnTo>
                <a:lnTo>
                  <a:pt x="13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" name="Freeform 317"/>
          <p:cNvSpPr>
            <a:spLocks/>
          </p:cNvSpPr>
          <p:nvPr/>
        </p:nvSpPr>
        <p:spPr bwMode="auto">
          <a:xfrm>
            <a:off x="4379913" y="2470150"/>
            <a:ext cx="4762" cy="6350"/>
          </a:xfrm>
          <a:custGeom>
            <a:avLst/>
            <a:gdLst>
              <a:gd name="T0" fmla="*/ 2147483647 w 13"/>
              <a:gd name="T1" fmla="*/ 2147483647 h 17"/>
              <a:gd name="T2" fmla="*/ 2147483647 w 13"/>
              <a:gd name="T3" fmla="*/ 2147483647 h 17"/>
              <a:gd name="T4" fmla="*/ 2147483647 w 13"/>
              <a:gd name="T5" fmla="*/ 2147483647 h 17"/>
              <a:gd name="T6" fmla="*/ 2147483647 w 13"/>
              <a:gd name="T7" fmla="*/ 0 h 17"/>
              <a:gd name="T8" fmla="*/ 0 w 13"/>
              <a:gd name="T9" fmla="*/ 2147483647 h 17"/>
              <a:gd name="T10" fmla="*/ 0 w 13"/>
              <a:gd name="T11" fmla="*/ 2147483647 h 17"/>
              <a:gd name="T12" fmla="*/ 2147483647 w 13"/>
              <a:gd name="T13" fmla="*/ 2147483647 h 17"/>
              <a:gd name="T14" fmla="*/ 2147483647 w 13"/>
              <a:gd name="T15" fmla="*/ 2147483647 h 17"/>
              <a:gd name="T16" fmla="*/ 2147483647 w 13"/>
              <a:gd name="T17" fmla="*/ 2147483647 h 17"/>
              <a:gd name="T18" fmla="*/ 2147483647 w 13"/>
              <a:gd name="T19" fmla="*/ 214748364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17"/>
              <a:gd name="T32" fmla="*/ 13 w 13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17">
                <a:moveTo>
                  <a:pt x="13" y="16"/>
                </a:moveTo>
                <a:lnTo>
                  <a:pt x="13" y="8"/>
                </a:lnTo>
                <a:lnTo>
                  <a:pt x="12" y="2"/>
                </a:lnTo>
                <a:lnTo>
                  <a:pt x="4" y="0"/>
                </a:lnTo>
                <a:lnTo>
                  <a:pt x="0" y="3"/>
                </a:lnTo>
                <a:lnTo>
                  <a:pt x="0" y="7"/>
                </a:lnTo>
                <a:lnTo>
                  <a:pt x="4" y="9"/>
                </a:lnTo>
                <a:lnTo>
                  <a:pt x="8" y="16"/>
                </a:lnTo>
                <a:lnTo>
                  <a:pt x="12" y="17"/>
                </a:lnTo>
                <a:lnTo>
                  <a:pt x="13" y="16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" name="Freeform 318"/>
          <p:cNvSpPr>
            <a:spLocks/>
          </p:cNvSpPr>
          <p:nvPr/>
        </p:nvSpPr>
        <p:spPr bwMode="auto">
          <a:xfrm>
            <a:off x="4379913" y="2470150"/>
            <a:ext cx="4762" cy="6350"/>
          </a:xfrm>
          <a:custGeom>
            <a:avLst/>
            <a:gdLst>
              <a:gd name="T0" fmla="*/ 2147483647 w 13"/>
              <a:gd name="T1" fmla="*/ 2147483647 h 17"/>
              <a:gd name="T2" fmla="*/ 2147483647 w 13"/>
              <a:gd name="T3" fmla="*/ 2147483647 h 17"/>
              <a:gd name="T4" fmla="*/ 2147483647 w 13"/>
              <a:gd name="T5" fmla="*/ 2147483647 h 17"/>
              <a:gd name="T6" fmla="*/ 2147483647 w 13"/>
              <a:gd name="T7" fmla="*/ 0 h 17"/>
              <a:gd name="T8" fmla="*/ 0 w 13"/>
              <a:gd name="T9" fmla="*/ 2147483647 h 17"/>
              <a:gd name="T10" fmla="*/ 0 w 13"/>
              <a:gd name="T11" fmla="*/ 2147483647 h 17"/>
              <a:gd name="T12" fmla="*/ 2147483647 w 13"/>
              <a:gd name="T13" fmla="*/ 2147483647 h 17"/>
              <a:gd name="T14" fmla="*/ 2147483647 w 13"/>
              <a:gd name="T15" fmla="*/ 2147483647 h 17"/>
              <a:gd name="T16" fmla="*/ 2147483647 w 13"/>
              <a:gd name="T17" fmla="*/ 2147483647 h 17"/>
              <a:gd name="T18" fmla="*/ 2147483647 w 13"/>
              <a:gd name="T19" fmla="*/ 214748364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17"/>
              <a:gd name="T32" fmla="*/ 13 w 13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17">
                <a:moveTo>
                  <a:pt x="13" y="16"/>
                </a:moveTo>
                <a:lnTo>
                  <a:pt x="13" y="8"/>
                </a:lnTo>
                <a:lnTo>
                  <a:pt x="12" y="2"/>
                </a:lnTo>
                <a:lnTo>
                  <a:pt x="4" y="0"/>
                </a:lnTo>
                <a:lnTo>
                  <a:pt x="0" y="3"/>
                </a:lnTo>
                <a:lnTo>
                  <a:pt x="0" y="7"/>
                </a:lnTo>
                <a:lnTo>
                  <a:pt x="4" y="9"/>
                </a:lnTo>
                <a:lnTo>
                  <a:pt x="8" y="16"/>
                </a:lnTo>
                <a:lnTo>
                  <a:pt x="12" y="17"/>
                </a:lnTo>
                <a:lnTo>
                  <a:pt x="13" y="1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" name="Freeform 319"/>
          <p:cNvSpPr>
            <a:spLocks/>
          </p:cNvSpPr>
          <p:nvPr/>
        </p:nvSpPr>
        <p:spPr bwMode="auto">
          <a:xfrm>
            <a:off x="4378325" y="2481263"/>
            <a:ext cx="3175" cy="11112"/>
          </a:xfrm>
          <a:custGeom>
            <a:avLst/>
            <a:gdLst>
              <a:gd name="T0" fmla="*/ 2147483647 w 12"/>
              <a:gd name="T1" fmla="*/ 2147483647 h 30"/>
              <a:gd name="T2" fmla="*/ 2147483647 w 12"/>
              <a:gd name="T3" fmla="*/ 0 h 30"/>
              <a:gd name="T4" fmla="*/ 0 w 12"/>
              <a:gd name="T5" fmla="*/ 2147483647 h 30"/>
              <a:gd name="T6" fmla="*/ 2147483647 w 12"/>
              <a:gd name="T7" fmla="*/ 2147483647 h 30"/>
              <a:gd name="T8" fmla="*/ 2147483647 w 12"/>
              <a:gd name="T9" fmla="*/ 2147483647 h 30"/>
              <a:gd name="T10" fmla="*/ 2147483647 w 12"/>
              <a:gd name="T11" fmla="*/ 2147483647 h 30"/>
              <a:gd name="T12" fmla="*/ 2147483647 w 12"/>
              <a:gd name="T13" fmla="*/ 2147483647 h 30"/>
              <a:gd name="T14" fmla="*/ 2147483647 w 12"/>
              <a:gd name="T15" fmla="*/ 2147483647 h 30"/>
              <a:gd name="T16" fmla="*/ 2147483647 w 12"/>
              <a:gd name="T17" fmla="*/ 2147483647 h 30"/>
              <a:gd name="T18" fmla="*/ 2147483647 w 12"/>
              <a:gd name="T19" fmla="*/ 2147483647 h 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30"/>
              <a:gd name="T32" fmla="*/ 12 w 12"/>
              <a:gd name="T33" fmla="*/ 30 h 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30">
                <a:moveTo>
                  <a:pt x="3" y="4"/>
                </a:moveTo>
                <a:lnTo>
                  <a:pt x="1" y="0"/>
                </a:lnTo>
                <a:lnTo>
                  <a:pt x="0" y="7"/>
                </a:lnTo>
                <a:lnTo>
                  <a:pt x="1" y="23"/>
                </a:lnTo>
                <a:lnTo>
                  <a:pt x="5" y="28"/>
                </a:lnTo>
                <a:lnTo>
                  <a:pt x="8" y="30"/>
                </a:lnTo>
                <a:lnTo>
                  <a:pt x="10" y="27"/>
                </a:lnTo>
                <a:lnTo>
                  <a:pt x="12" y="22"/>
                </a:lnTo>
                <a:lnTo>
                  <a:pt x="10" y="16"/>
                </a:lnTo>
                <a:lnTo>
                  <a:pt x="3" y="4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" name="Freeform 320"/>
          <p:cNvSpPr>
            <a:spLocks/>
          </p:cNvSpPr>
          <p:nvPr/>
        </p:nvSpPr>
        <p:spPr bwMode="auto">
          <a:xfrm>
            <a:off x="4378325" y="2481263"/>
            <a:ext cx="3175" cy="11112"/>
          </a:xfrm>
          <a:custGeom>
            <a:avLst/>
            <a:gdLst>
              <a:gd name="T0" fmla="*/ 2147483647 w 12"/>
              <a:gd name="T1" fmla="*/ 2147483647 h 30"/>
              <a:gd name="T2" fmla="*/ 2147483647 w 12"/>
              <a:gd name="T3" fmla="*/ 0 h 30"/>
              <a:gd name="T4" fmla="*/ 0 w 12"/>
              <a:gd name="T5" fmla="*/ 2147483647 h 30"/>
              <a:gd name="T6" fmla="*/ 2147483647 w 12"/>
              <a:gd name="T7" fmla="*/ 2147483647 h 30"/>
              <a:gd name="T8" fmla="*/ 2147483647 w 12"/>
              <a:gd name="T9" fmla="*/ 2147483647 h 30"/>
              <a:gd name="T10" fmla="*/ 2147483647 w 12"/>
              <a:gd name="T11" fmla="*/ 2147483647 h 30"/>
              <a:gd name="T12" fmla="*/ 2147483647 w 12"/>
              <a:gd name="T13" fmla="*/ 2147483647 h 30"/>
              <a:gd name="T14" fmla="*/ 2147483647 w 12"/>
              <a:gd name="T15" fmla="*/ 2147483647 h 30"/>
              <a:gd name="T16" fmla="*/ 2147483647 w 12"/>
              <a:gd name="T17" fmla="*/ 2147483647 h 30"/>
              <a:gd name="T18" fmla="*/ 2147483647 w 12"/>
              <a:gd name="T19" fmla="*/ 2147483647 h 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30"/>
              <a:gd name="T32" fmla="*/ 12 w 12"/>
              <a:gd name="T33" fmla="*/ 30 h 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30">
                <a:moveTo>
                  <a:pt x="3" y="4"/>
                </a:moveTo>
                <a:lnTo>
                  <a:pt x="1" y="0"/>
                </a:lnTo>
                <a:lnTo>
                  <a:pt x="0" y="7"/>
                </a:lnTo>
                <a:lnTo>
                  <a:pt x="1" y="23"/>
                </a:lnTo>
                <a:lnTo>
                  <a:pt x="5" y="28"/>
                </a:lnTo>
                <a:lnTo>
                  <a:pt x="8" y="30"/>
                </a:lnTo>
                <a:lnTo>
                  <a:pt x="10" y="27"/>
                </a:lnTo>
                <a:lnTo>
                  <a:pt x="12" y="22"/>
                </a:lnTo>
                <a:lnTo>
                  <a:pt x="10" y="16"/>
                </a:lnTo>
                <a:lnTo>
                  <a:pt x="3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" name="Freeform 321"/>
          <p:cNvSpPr>
            <a:spLocks/>
          </p:cNvSpPr>
          <p:nvPr/>
        </p:nvSpPr>
        <p:spPr bwMode="auto">
          <a:xfrm>
            <a:off x="4859338" y="2752725"/>
            <a:ext cx="7937" cy="11113"/>
          </a:xfrm>
          <a:custGeom>
            <a:avLst/>
            <a:gdLst>
              <a:gd name="T0" fmla="*/ 2147483647 w 23"/>
              <a:gd name="T1" fmla="*/ 2147483647 h 26"/>
              <a:gd name="T2" fmla="*/ 2147483647 w 23"/>
              <a:gd name="T3" fmla="*/ 2147483647 h 26"/>
              <a:gd name="T4" fmla="*/ 2147483647 w 23"/>
              <a:gd name="T5" fmla="*/ 2147483647 h 26"/>
              <a:gd name="T6" fmla="*/ 2147483647 w 23"/>
              <a:gd name="T7" fmla="*/ 0 h 26"/>
              <a:gd name="T8" fmla="*/ 0 w 23"/>
              <a:gd name="T9" fmla="*/ 2147483647 h 26"/>
              <a:gd name="T10" fmla="*/ 2147483647 w 23"/>
              <a:gd name="T11" fmla="*/ 2147483647 h 26"/>
              <a:gd name="T12" fmla="*/ 2147483647 w 23"/>
              <a:gd name="T13" fmla="*/ 2147483647 h 26"/>
              <a:gd name="T14" fmla="*/ 2147483647 w 23"/>
              <a:gd name="T15" fmla="*/ 2147483647 h 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"/>
              <a:gd name="T25" fmla="*/ 0 h 26"/>
              <a:gd name="T26" fmla="*/ 23 w 23"/>
              <a:gd name="T27" fmla="*/ 26 h 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" h="26">
                <a:moveTo>
                  <a:pt x="23" y="26"/>
                </a:moveTo>
                <a:lnTo>
                  <a:pt x="20" y="11"/>
                </a:lnTo>
                <a:lnTo>
                  <a:pt x="11" y="3"/>
                </a:lnTo>
                <a:lnTo>
                  <a:pt x="4" y="0"/>
                </a:lnTo>
                <a:lnTo>
                  <a:pt x="0" y="17"/>
                </a:lnTo>
                <a:lnTo>
                  <a:pt x="5" y="23"/>
                </a:lnTo>
                <a:lnTo>
                  <a:pt x="13" y="26"/>
                </a:lnTo>
                <a:lnTo>
                  <a:pt x="23" y="26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" name="Freeform 322"/>
          <p:cNvSpPr>
            <a:spLocks/>
          </p:cNvSpPr>
          <p:nvPr/>
        </p:nvSpPr>
        <p:spPr bwMode="auto">
          <a:xfrm>
            <a:off x="4859338" y="2752725"/>
            <a:ext cx="7937" cy="11113"/>
          </a:xfrm>
          <a:custGeom>
            <a:avLst/>
            <a:gdLst>
              <a:gd name="T0" fmla="*/ 2147483647 w 23"/>
              <a:gd name="T1" fmla="*/ 2147483647 h 26"/>
              <a:gd name="T2" fmla="*/ 2147483647 w 23"/>
              <a:gd name="T3" fmla="*/ 2147483647 h 26"/>
              <a:gd name="T4" fmla="*/ 2147483647 w 23"/>
              <a:gd name="T5" fmla="*/ 2147483647 h 26"/>
              <a:gd name="T6" fmla="*/ 2147483647 w 23"/>
              <a:gd name="T7" fmla="*/ 0 h 26"/>
              <a:gd name="T8" fmla="*/ 0 w 23"/>
              <a:gd name="T9" fmla="*/ 2147483647 h 26"/>
              <a:gd name="T10" fmla="*/ 2147483647 w 23"/>
              <a:gd name="T11" fmla="*/ 2147483647 h 26"/>
              <a:gd name="T12" fmla="*/ 2147483647 w 23"/>
              <a:gd name="T13" fmla="*/ 2147483647 h 26"/>
              <a:gd name="T14" fmla="*/ 2147483647 w 23"/>
              <a:gd name="T15" fmla="*/ 2147483647 h 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"/>
              <a:gd name="T25" fmla="*/ 0 h 26"/>
              <a:gd name="T26" fmla="*/ 23 w 23"/>
              <a:gd name="T27" fmla="*/ 26 h 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" h="26">
                <a:moveTo>
                  <a:pt x="23" y="26"/>
                </a:moveTo>
                <a:lnTo>
                  <a:pt x="20" y="11"/>
                </a:lnTo>
                <a:lnTo>
                  <a:pt x="11" y="3"/>
                </a:lnTo>
                <a:lnTo>
                  <a:pt x="4" y="0"/>
                </a:lnTo>
                <a:lnTo>
                  <a:pt x="0" y="17"/>
                </a:lnTo>
                <a:lnTo>
                  <a:pt x="5" y="23"/>
                </a:lnTo>
                <a:lnTo>
                  <a:pt x="13" y="26"/>
                </a:lnTo>
                <a:lnTo>
                  <a:pt x="23" y="2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" name="Freeform 323"/>
          <p:cNvSpPr>
            <a:spLocks/>
          </p:cNvSpPr>
          <p:nvPr/>
        </p:nvSpPr>
        <p:spPr bwMode="auto">
          <a:xfrm>
            <a:off x="4795838" y="2765425"/>
            <a:ext cx="9525" cy="14288"/>
          </a:xfrm>
          <a:custGeom>
            <a:avLst/>
            <a:gdLst>
              <a:gd name="T0" fmla="*/ 2147483647 w 22"/>
              <a:gd name="T1" fmla="*/ 0 h 37"/>
              <a:gd name="T2" fmla="*/ 2147483647 w 22"/>
              <a:gd name="T3" fmla="*/ 0 h 37"/>
              <a:gd name="T4" fmla="*/ 2147483647 w 22"/>
              <a:gd name="T5" fmla="*/ 2147483647 h 37"/>
              <a:gd name="T6" fmla="*/ 2147483647 w 22"/>
              <a:gd name="T7" fmla="*/ 2147483647 h 37"/>
              <a:gd name="T8" fmla="*/ 2147483647 w 22"/>
              <a:gd name="T9" fmla="*/ 2147483647 h 37"/>
              <a:gd name="T10" fmla="*/ 2147483647 w 22"/>
              <a:gd name="T11" fmla="*/ 2147483647 h 37"/>
              <a:gd name="T12" fmla="*/ 2147483647 w 22"/>
              <a:gd name="T13" fmla="*/ 2147483647 h 37"/>
              <a:gd name="T14" fmla="*/ 2147483647 w 22"/>
              <a:gd name="T15" fmla="*/ 2147483647 h 37"/>
              <a:gd name="T16" fmla="*/ 2147483647 w 22"/>
              <a:gd name="T17" fmla="*/ 2147483647 h 37"/>
              <a:gd name="T18" fmla="*/ 2147483647 w 22"/>
              <a:gd name="T19" fmla="*/ 2147483647 h 37"/>
              <a:gd name="T20" fmla="*/ 2147483647 w 22"/>
              <a:gd name="T21" fmla="*/ 2147483647 h 37"/>
              <a:gd name="T22" fmla="*/ 2147483647 w 22"/>
              <a:gd name="T23" fmla="*/ 2147483647 h 37"/>
              <a:gd name="T24" fmla="*/ 2147483647 w 22"/>
              <a:gd name="T25" fmla="*/ 2147483647 h 37"/>
              <a:gd name="T26" fmla="*/ 0 w 22"/>
              <a:gd name="T27" fmla="*/ 2147483647 h 37"/>
              <a:gd name="T28" fmla="*/ 0 w 22"/>
              <a:gd name="T29" fmla="*/ 0 h 37"/>
              <a:gd name="T30" fmla="*/ 2147483647 w 22"/>
              <a:gd name="T31" fmla="*/ 0 h 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"/>
              <a:gd name="T49" fmla="*/ 0 h 37"/>
              <a:gd name="T50" fmla="*/ 22 w 22"/>
              <a:gd name="T51" fmla="*/ 37 h 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" h="37">
                <a:moveTo>
                  <a:pt x="4" y="0"/>
                </a:moveTo>
                <a:lnTo>
                  <a:pt x="7" y="0"/>
                </a:lnTo>
                <a:lnTo>
                  <a:pt x="11" y="1"/>
                </a:lnTo>
                <a:lnTo>
                  <a:pt x="12" y="5"/>
                </a:lnTo>
                <a:lnTo>
                  <a:pt x="21" y="10"/>
                </a:lnTo>
                <a:lnTo>
                  <a:pt x="22" y="15"/>
                </a:lnTo>
                <a:lnTo>
                  <a:pt x="16" y="20"/>
                </a:lnTo>
                <a:lnTo>
                  <a:pt x="14" y="37"/>
                </a:lnTo>
                <a:lnTo>
                  <a:pt x="9" y="34"/>
                </a:lnTo>
                <a:lnTo>
                  <a:pt x="11" y="20"/>
                </a:lnTo>
                <a:lnTo>
                  <a:pt x="7" y="18"/>
                </a:lnTo>
                <a:lnTo>
                  <a:pt x="6" y="11"/>
                </a:lnTo>
                <a:lnTo>
                  <a:pt x="3" y="9"/>
                </a:ln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" name="Freeform 324"/>
          <p:cNvSpPr>
            <a:spLocks/>
          </p:cNvSpPr>
          <p:nvPr/>
        </p:nvSpPr>
        <p:spPr bwMode="auto">
          <a:xfrm>
            <a:off x="4795838" y="2765425"/>
            <a:ext cx="9525" cy="14288"/>
          </a:xfrm>
          <a:custGeom>
            <a:avLst/>
            <a:gdLst>
              <a:gd name="T0" fmla="*/ 2147483647 w 22"/>
              <a:gd name="T1" fmla="*/ 0 h 37"/>
              <a:gd name="T2" fmla="*/ 2147483647 w 22"/>
              <a:gd name="T3" fmla="*/ 0 h 37"/>
              <a:gd name="T4" fmla="*/ 2147483647 w 22"/>
              <a:gd name="T5" fmla="*/ 2147483647 h 37"/>
              <a:gd name="T6" fmla="*/ 2147483647 w 22"/>
              <a:gd name="T7" fmla="*/ 2147483647 h 37"/>
              <a:gd name="T8" fmla="*/ 2147483647 w 22"/>
              <a:gd name="T9" fmla="*/ 2147483647 h 37"/>
              <a:gd name="T10" fmla="*/ 2147483647 w 22"/>
              <a:gd name="T11" fmla="*/ 2147483647 h 37"/>
              <a:gd name="T12" fmla="*/ 2147483647 w 22"/>
              <a:gd name="T13" fmla="*/ 2147483647 h 37"/>
              <a:gd name="T14" fmla="*/ 2147483647 w 22"/>
              <a:gd name="T15" fmla="*/ 2147483647 h 37"/>
              <a:gd name="T16" fmla="*/ 2147483647 w 22"/>
              <a:gd name="T17" fmla="*/ 2147483647 h 37"/>
              <a:gd name="T18" fmla="*/ 2147483647 w 22"/>
              <a:gd name="T19" fmla="*/ 2147483647 h 37"/>
              <a:gd name="T20" fmla="*/ 2147483647 w 22"/>
              <a:gd name="T21" fmla="*/ 2147483647 h 37"/>
              <a:gd name="T22" fmla="*/ 2147483647 w 22"/>
              <a:gd name="T23" fmla="*/ 2147483647 h 37"/>
              <a:gd name="T24" fmla="*/ 2147483647 w 22"/>
              <a:gd name="T25" fmla="*/ 2147483647 h 37"/>
              <a:gd name="T26" fmla="*/ 0 w 22"/>
              <a:gd name="T27" fmla="*/ 2147483647 h 37"/>
              <a:gd name="T28" fmla="*/ 0 w 22"/>
              <a:gd name="T29" fmla="*/ 0 h 37"/>
              <a:gd name="T30" fmla="*/ 2147483647 w 22"/>
              <a:gd name="T31" fmla="*/ 0 h 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"/>
              <a:gd name="T49" fmla="*/ 0 h 37"/>
              <a:gd name="T50" fmla="*/ 22 w 22"/>
              <a:gd name="T51" fmla="*/ 37 h 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" h="37">
                <a:moveTo>
                  <a:pt x="4" y="0"/>
                </a:moveTo>
                <a:lnTo>
                  <a:pt x="7" y="0"/>
                </a:lnTo>
                <a:lnTo>
                  <a:pt x="11" y="1"/>
                </a:lnTo>
                <a:lnTo>
                  <a:pt x="12" y="5"/>
                </a:lnTo>
                <a:lnTo>
                  <a:pt x="21" y="10"/>
                </a:lnTo>
                <a:lnTo>
                  <a:pt x="22" y="15"/>
                </a:lnTo>
                <a:lnTo>
                  <a:pt x="16" y="20"/>
                </a:lnTo>
                <a:lnTo>
                  <a:pt x="14" y="37"/>
                </a:lnTo>
                <a:lnTo>
                  <a:pt x="9" y="34"/>
                </a:lnTo>
                <a:lnTo>
                  <a:pt x="11" y="20"/>
                </a:lnTo>
                <a:lnTo>
                  <a:pt x="7" y="18"/>
                </a:lnTo>
                <a:lnTo>
                  <a:pt x="6" y="11"/>
                </a:lnTo>
                <a:lnTo>
                  <a:pt x="3" y="9"/>
                </a:ln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6" name="Freeform 325"/>
          <p:cNvSpPr>
            <a:spLocks/>
          </p:cNvSpPr>
          <p:nvPr/>
        </p:nvSpPr>
        <p:spPr bwMode="auto">
          <a:xfrm>
            <a:off x="4779963" y="2765425"/>
            <a:ext cx="17462" cy="12700"/>
          </a:xfrm>
          <a:custGeom>
            <a:avLst/>
            <a:gdLst>
              <a:gd name="T0" fmla="*/ 2147483647 w 44"/>
              <a:gd name="T1" fmla="*/ 0 h 32"/>
              <a:gd name="T2" fmla="*/ 2147483647 w 44"/>
              <a:gd name="T3" fmla="*/ 2147483647 h 32"/>
              <a:gd name="T4" fmla="*/ 2147483647 w 44"/>
              <a:gd name="T5" fmla="*/ 2147483647 h 32"/>
              <a:gd name="T6" fmla="*/ 2147483647 w 44"/>
              <a:gd name="T7" fmla="*/ 2147483647 h 32"/>
              <a:gd name="T8" fmla="*/ 2147483647 w 44"/>
              <a:gd name="T9" fmla="*/ 2147483647 h 32"/>
              <a:gd name="T10" fmla="*/ 2147483647 w 44"/>
              <a:gd name="T11" fmla="*/ 2147483647 h 32"/>
              <a:gd name="T12" fmla="*/ 2147483647 w 44"/>
              <a:gd name="T13" fmla="*/ 2147483647 h 32"/>
              <a:gd name="T14" fmla="*/ 2147483647 w 44"/>
              <a:gd name="T15" fmla="*/ 2147483647 h 32"/>
              <a:gd name="T16" fmla="*/ 2147483647 w 44"/>
              <a:gd name="T17" fmla="*/ 2147483647 h 32"/>
              <a:gd name="T18" fmla="*/ 2147483647 w 44"/>
              <a:gd name="T19" fmla="*/ 2147483647 h 32"/>
              <a:gd name="T20" fmla="*/ 2147483647 w 44"/>
              <a:gd name="T21" fmla="*/ 2147483647 h 32"/>
              <a:gd name="T22" fmla="*/ 2147483647 w 44"/>
              <a:gd name="T23" fmla="*/ 2147483647 h 32"/>
              <a:gd name="T24" fmla="*/ 2147483647 w 44"/>
              <a:gd name="T25" fmla="*/ 2147483647 h 32"/>
              <a:gd name="T26" fmla="*/ 2147483647 w 44"/>
              <a:gd name="T27" fmla="*/ 2147483647 h 32"/>
              <a:gd name="T28" fmla="*/ 2147483647 w 44"/>
              <a:gd name="T29" fmla="*/ 2147483647 h 32"/>
              <a:gd name="T30" fmla="*/ 2147483647 w 44"/>
              <a:gd name="T31" fmla="*/ 2147483647 h 32"/>
              <a:gd name="T32" fmla="*/ 2147483647 w 44"/>
              <a:gd name="T33" fmla="*/ 2147483647 h 32"/>
              <a:gd name="T34" fmla="*/ 2147483647 w 44"/>
              <a:gd name="T35" fmla="*/ 2147483647 h 32"/>
              <a:gd name="T36" fmla="*/ 2147483647 w 44"/>
              <a:gd name="T37" fmla="*/ 2147483647 h 32"/>
              <a:gd name="T38" fmla="*/ 0 w 44"/>
              <a:gd name="T39" fmla="*/ 2147483647 h 32"/>
              <a:gd name="T40" fmla="*/ 2147483647 w 44"/>
              <a:gd name="T41" fmla="*/ 2147483647 h 32"/>
              <a:gd name="T42" fmla="*/ 2147483647 w 44"/>
              <a:gd name="T43" fmla="*/ 2147483647 h 32"/>
              <a:gd name="T44" fmla="*/ 2147483647 w 44"/>
              <a:gd name="T45" fmla="*/ 2147483647 h 32"/>
              <a:gd name="T46" fmla="*/ 2147483647 w 44"/>
              <a:gd name="T47" fmla="*/ 2147483647 h 32"/>
              <a:gd name="T48" fmla="*/ 2147483647 w 44"/>
              <a:gd name="T49" fmla="*/ 2147483647 h 32"/>
              <a:gd name="T50" fmla="*/ 2147483647 w 44"/>
              <a:gd name="T51" fmla="*/ 2147483647 h 32"/>
              <a:gd name="T52" fmla="*/ 2147483647 w 44"/>
              <a:gd name="T53" fmla="*/ 0 h 3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4"/>
              <a:gd name="T82" fmla="*/ 0 h 32"/>
              <a:gd name="T83" fmla="*/ 44 w 44"/>
              <a:gd name="T84" fmla="*/ 32 h 3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4" h="32">
                <a:moveTo>
                  <a:pt x="14" y="0"/>
                </a:moveTo>
                <a:lnTo>
                  <a:pt x="16" y="1"/>
                </a:lnTo>
                <a:lnTo>
                  <a:pt x="17" y="5"/>
                </a:lnTo>
                <a:lnTo>
                  <a:pt x="21" y="6"/>
                </a:lnTo>
                <a:lnTo>
                  <a:pt x="25" y="11"/>
                </a:lnTo>
                <a:lnTo>
                  <a:pt x="29" y="11"/>
                </a:lnTo>
                <a:lnTo>
                  <a:pt x="29" y="9"/>
                </a:lnTo>
                <a:lnTo>
                  <a:pt x="33" y="9"/>
                </a:lnTo>
                <a:lnTo>
                  <a:pt x="33" y="6"/>
                </a:lnTo>
                <a:lnTo>
                  <a:pt x="36" y="6"/>
                </a:lnTo>
                <a:lnTo>
                  <a:pt x="36" y="10"/>
                </a:lnTo>
                <a:lnTo>
                  <a:pt x="40" y="15"/>
                </a:lnTo>
                <a:lnTo>
                  <a:pt x="44" y="28"/>
                </a:lnTo>
                <a:lnTo>
                  <a:pt x="40" y="29"/>
                </a:lnTo>
                <a:lnTo>
                  <a:pt x="30" y="28"/>
                </a:lnTo>
                <a:lnTo>
                  <a:pt x="29" y="30"/>
                </a:lnTo>
                <a:lnTo>
                  <a:pt x="24" y="32"/>
                </a:lnTo>
                <a:lnTo>
                  <a:pt x="12" y="23"/>
                </a:lnTo>
                <a:lnTo>
                  <a:pt x="2" y="19"/>
                </a:lnTo>
                <a:lnTo>
                  <a:pt x="0" y="14"/>
                </a:lnTo>
                <a:lnTo>
                  <a:pt x="3" y="14"/>
                </a:lnTo>
                <a:lnTo>
                  <a:pt x="6" y="9"/>
                </a:lnTo>
                <a:lnTo>
                  <a:pt x="3" y="9"/>
                </a:lnTo>
                <a:lnTo>
                  <a:pt x="1" y="4"/>
                </a:lnTo>
                <a:lnTo>
                  <a:pt x="5" y="1"/>
                </a:lnTo>
                <a:lnTo>
                  <a:pt x="12" y="1"/>
                </a:lnTo>
                <a:lnTo>
                  <a:pt x="14" y="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7" name="Freeform 326"/>
          <p:cNvSpPr>
            <a:spLocks/>
          </p:cNvSpPr>
          <p:nvPr/>
        </p:nvSpPr>
        <p:spPr bwMode="auto">
          <a:xfrm>
            <a:off x="4779963" y="2765425"/>
            <a:ext cx="17462" cy="12700"/>
          </a:xfrm>
          <a:custGeom>
            <a:avLst/>
            <a:gdLst>
              <a:gd name="T0" fmla="*/ 2147483647 w 44"/>
              <a:gd name="T1" fmla="*/ 0 h 32"/>
              <a:gd name="T2" fmla="*/ 2147483647 w 44"/>
              <a:gd name="T3" fmla="*/ 2147483647 h 32"/>
              <a:gd name="T4" fmla="*/ 2147483647 w 44"/>
              <a:gd name="T5" fmla="*/ 2147483647 h 32"/>
              <a:gd name="T6" fmla="*/ 2147483647 w 44"/>
              <a:gd name="T7" fmla="*/ 2147483647 h 32"/>
              <a:gd name="T8" fmla="*/ 2147483647 w 44"/>
              <a:gd name="T9" fmla="*/ 2147483647 h 32"/>
              <a:gd name="T10" fmla="*/ 2147483647 w 44"/>
              <a:gd name="T11" fmla="*/ 2147483647 h 32"/>
              <a:gd name="T12" fmla="*/ 2147483647 w 44"/>
              <a:gd name="T13" fmla="*/ 2147483647 h 32"/>
              <a:gd name="T14" fmla="*/ 2147483647 w 44"/>
              <a:gd name="T15" fmla="*/ 2147483647 h 32"/>
              <a:gd name="T16" fmla="*/ 2147483647 w 44"/>
              <a:gd name="T17" fmla="*/ 2147483647 h 32"/>
              <a:gd name="T18" fmla="*/ 2147483647 w 44"/>
              <a:gd name="T19" fmla="*/ 2147483647 h 32"/>
              <a:gd name="T20" fmla="*/ 2147483647 w 44"/>
              <a:gd name="T21" fmla="*/ 2147483647 h 32"/>
              <a:gd name="T22" fmla="*/ 2147483647 w 44"/>
              <a:gd name="T23" fmla="*/ 2147483647 h 32"/>
              <a:gd name="T24" fmla="*/ 2147483647 w 44"/>
              <a:gd name="T25" fmla="*/ 2147483647 h 32"/>
              <a:gd name="T26" fmla="*/ 2147483647 w 44"/>
              <a:gd name="T27" fmla="*/ 2147483647 h 32"/>
              <a:gd name="T28" fmla="*/ 2147483647 w 44"/>
              <a:gd name="T29" fmla="*/ 2147483647 h 32"/>
              <a:gd name="T30" fmla="*/ 2147483647 w 44"/>
              <a:gd name="T31" fmla="*/ 2147483647 h 32"/>
              <a:gd name="T32" fmla="*/ 2147483647 w 44"/>
              <a:gd name="T33" fmla="*/ 2147483647 h 32"/>
              <a:gd name="T34" fmla="*/ 2147483647 w 44"/>
              <a:gd name="T35" fmla="*/ 2147483647 h 32"/>
              <a:gd name="T36" fmla="*/ 2147483647 w 44"/>
              <a:gd name="T37" fmla="*/ 2147483647 h 32"/>
              <a:gd name="T38" fmla="*/ 0 w 44"/>
              <a:gd name="T39" fmla="*/ 2147483647 h 32"/>
              <a:gd name="T40" fmla="*/ 2147483647 w 44"/>
              <a:gd name="T41" fmla="*/ 2147483647 h 32"/>
              <a:gd name="T42" fmla="*/ 2147483647 w 44"/>
              <a:gd name="T43" fmla="*/ 2147483647 h 32"/>
              <a:gd name="T44" fmla="*/ 2147483647 w 44"/>
              <a:gd name="T45" fmla="*/ 2147483647 h 32"/>
              <a:gd name="T46" fmla="*/ 2147483647 w 44"/>
              <a:gd name="T47" fmla="*/ 2147483647 h 32"/>
              <a:gd name="T48" fmla="*/ 2147483647 w 44"/>
              <a:gd name="T49" fmla="*/ 2147483647 h 32"/>
              <a:gd name="T50" fmla="*/ 2147483647 w 44"/>
              <a:gd name="T51" fmla="*/ 2147483647 h 32"/>
              <a:gd name="T52" fmla="*/ 2147483647 w 44"/>
              <a:gd name="T53" fmla="*/ 0 h 3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4"/>
              <a:gd name="T82" fmla="*/ 0 h 32"/>
              <a:gd name="T83" fmla="*/ 44 w 44"/>
              <a:gd name="T84" fmla="*/ 32 h 3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4" h="32">
                <a:moveTo>
                  <a:pt x="14" y="0"/>
                </a:moveTo>
                <a:lnTo>
                  <a:pt x="16" y="1"/>
                </a:lnTo>
                <a:lnTo>
                  <a:pt x="17" y="5"/>
                </a:lnTo>
                <a:lnTo>
                  <a:pt x="21" y="6"/>
                </a:lnTo>
                <a:lnTo>
                  <a:pt x="25" y="11"/>
                </a:lnTo>
                <a:lnTo>
                  <a:pt x="29" y="11"/>
                </a:lnTo>
                <a:lnTo>
                  <a:pt x="29" y="9"/>
                </a:lnTo>
                <a:lnTo>
                  <a:pt x="33" y="9"/>
                </a:lnTo>
                <a:lnTo>
                  <a:pt x="33" y="6"/>
                </a:lnTo>
                <a:lnTo>
                  <a:pt x="36" y="6"/>
                </a:lnTo>
                <a:lnTo>
                  <a:pt x="36" y="10"/>
                </a:lnTo>
                <a:lnTo>
                  <a:pt x="40" y="15"/>
                </a:lnTo>
                <a:lnTo>
                  <a:pt x="44" y="28"/>
                </a:lnTo>
                <a:lnTo>
                  <a:pt x="40" y="29"/>
                </a:lnTo>
                <a:lnTo>
                  <a:pt x="30" y="28"/>
                </a:lnTo>
                <a:lnTo>
                  <a:pt x="29" y="30"/>
                </a:lnTo>
                <a:lnTo>
                  <a:pt x="24" y="32"/>
                </a:lnTo>
                <a:lnTo>
                  <a:pt x="12" y="23"/>
                </a:lnTo>
                <a:lnTo>
                  <a:pt x="2" y="19"/>
                </a:lnTo>
                <a:lnTo>
                  <a:pt x="0" y="14"/>
                </a:lnTo>
                <a:lnTo>
                  <a:pt x="3" y="14"/>
                </a:lnTo>
                <a:lnTo>
                  <a:pt x="6" y="9"/>
                </a:lnTo>
                <a:lnTo>
                  <a:pt x="3" y="9"/>
                </a:lnTo>
                <a:lnTo>
                  <a:pt x="1" y="4"/>
                </a:lnTo>
                <a:lnTo>
                  <a:pt x="5" y="1"/>
                </a:lnTo>
                <a:lnTo>
                  <a:pt x="12" y="1"/>
                </a:lnTo>
                <a:lnTo>
                  <a:pt x="14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8" name="Freeform 327"/>
          <p:cNvSpPr>
            <a:spLocks/>
          </p:cNvSpPr>
          <p:nvPr/>
        </p:nvSpPr>
        <p:spPr bwMode="auto">
          <a:xfrm>
            <a:off x="4751388" y="2738438"/>
            <a:ext cx="25400" cy="23812"/>
          </a:xfrm>
          <a:custGeom>
            <a:avLst/>
            <a:gdLst>
              <a:gd name="T0" fmla="*/ 2147483647 w 65"/>
              <a:gd name="T1" fmla="*/ 2147483647 h 58"/>
              <a:gd name="T2" fmla="*/ 2147483647 w 65"/>
              <a:gd name="T3" fmla="*/ 2147483647 h 58"/>
              <a:gd name="T4" fmla="*/ 2147483647 w 65"/>
              <a:gd name="T5" fmla="*/ 2147483647 h 58"/>
              <a:gd name="T6" fmla="*/ 2147483647 w 65"/>
              <a:gd name="T7" fmla="*/ 2147483647 h 58"/>
              <a:gd name="T8" fmla="*/ 2147483647 w 65"/>
              <a:gd name="T9" fmla="*/ 2147483647 h 58"/>
              <a:gd name="T10" fmla="*/ 2147483647 w 65"/>
              <a:gd name="T11" fmla="*/ 2147483647 h 58"/>
              <a:gd name="T12" fmla="*/ 2147483647 w 65"/>
              <a:gd name="T13" fmla="*/ 0 h 58"/>
              <a:gd name="T14" fmla="*/ 2147483647 w 65"/>
              <a:gd name="T15" fmla="*/ 2147483647 h 58"/>
              <a:gd name="T16" fmla="*/ 2147483647 w 65"/>
              <a:gd name="T17" fmla="*/ 2147483647 h 58"/>
              <a:gd name="T18" fmla="*/ 2147483647 w 65"/>
              <a:gd name="T19" fmla="*/ 2147483647 h 58"/>
              <a:gd name="T20" fmla="*/ 2147483647 w 65"/>
              <a:gd name="T21" fmla="*/ 2147483647 h 58"/>
              <a:gd name="T22" fmla="*/ 2147483647 w 65"/>
              <a:gd name="T23" fmla="*/ 2147483647 h 58"/>
              <a:gd name="T24" fmla="*/ 2147483647 w 65"/>
              <a:gd name="T25" fmla="*/ 2147483647 h 58"/>
              <a:gd name="T26" fmla="*/ 2147483647 w 65"/>
              <a:gd name="T27" fmla="*/ 2147483647 h 58"/>
              <a:gd name="T28" fmla="*/ 2147483647 w 65"/>
              <a:gd name="T29" fmla="*/ 2147483647 h 58"/>
              <a:gd name="T30" fmla="*/ 2147483647 w 65"/>
              <a:gd name="T31" fmla="*/ 2147483647 h 58"/>
              <a:gd name="T32" fmla="*/ 2147483647 w 65"/>
              <a:gd name="T33" fmla="*/ 2147483647 h 58"/>
              <a:gd name="T34" fmla="*/ 2147483647 w 65"/>
              <a:gd name="T35" fmla="*/ 2147483647 h 58"/>
              <a:gd name="T36" fmla="*/ 2147483647 w 65"/>
              <a:gd name="T37" fmla="*/ 2147483647 h 58"/>
              <a:gd name="T38" fmla="*/ 2147483647 w 65"/>
              <a:gd name="T39" fmla="*/ 2147483647 h 58"/>
              <a:gd name="T40" fmla="*/ 2147483647 w 65"/>
              <a:gd name="T41" fmla="*/ 2147483647 h 58"/>
              <a:gd name="T42" fmla="*/ 2147483647 w 65"/>
              <a:gd name="T43" fmla="*/ 2147483647 h 58"/>
              <a:gd name="T44" fmla="*/ 2147483647 w 65"/>
              <a:gd name="T45" fmla="*/ 2147483647 h 58"/>
              <a:gd name="T46" fmla="*/ 2147483647 w 65"/>
              <a:gd name="T47" fmla="*/ 2147483647 h 58"/>
              <a:gd name="T48" fmla="*/ 2147483647 w 65"/>
              <a:gd name="T49" fmla="*/ 2147483647 h 58"/>
              <a:gd name="T50" fmla="*/ 2147483647 w 65"/>
              <a:gd name="T51" fmla="*/ 2147483647 h 58"/>
              <a:gd name="T52" fmla="*/ 2147483647 w 65"/>
              <a:gd name="T53" fmla="*/ 2147483647 h 58"/>
              <a:gd name="T54" fmla="*/ 2147483647 w 65"/>
              <a:gd name="T55" fmla="*/ 2147483647 h 58"/>
              <a:gd name="T56" fmla="*/ 2147483647 w 65"/>
              <a:gd name="T57" fmla="*/ 2147483647 h 58"/>
              <a:gd name="T58" fmla="*/ 2147483647 w 65"/>
              <a:gd name="T59" fmla="*/ 2147483647 h 58"/>
              <a:gd name="T60" fmla="*/ 0 w 65"/>
              <a:gd name="T61" fmla="*/ 2147483647 h 58"/>
              <a:gd name="T62" fmla="*/ 0 w 65"/>
              <a:gd name="T63" fmla="*/ 2147483647 h 58"/>
              <a:gd name="T64" fmla="*/ 2147483647 w 65"/>
              <a:gd name="T65" fmla="*/ 2147483647 h 58"/>
              <a:gd name="T66" fmla="*/ 2147483647 w 65"/>
              <a:gd name="T67" fmla="*/ 2147483647 h 58"/>
              <a:gd name="T68" fmla="*/ 2147483647 w 65"/>
              <a:gd name="T69" fmla="*/ 2147483647 h 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5"/>
              <a:gd name="T106" fmla="*/ 0 h 58"/>
              <a:gd name="T107" fmla="*/ 65 w 65"/>
              <a:gd name="T108" fmla="*/ 58 h 5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5" h="58">
                <a:moveTo>
                  <a:pt x="17" y="9"/>
                </a:moveTo>
                <a:lnTo>
                  <a:pt x="22" y="6"/>
                </a:lnTo>
                <a:lnTo>
                  <a:pt x="36" y="5"/>
                </a:lnTo>
                <a:lnTo>
                  <a:pt x="43" y="10"/>
                </a:lnTo>
                <a:lnTo>
                  <a:pt x="46" y="10"/>
                </a:lnTo>
                <a:lnTo>
                  <a:pt x="46" y="2"/>
                </a:lnTo>
                <a:lnTo>
                  <a:pt x="48" y="0"/>
                </a:lnTo>
                <a:lnTo>
                  <a:pt x="56" y="15"/>
                </a:lnTo>
                <a:lnTo>
                  <a:pt x="56" y="23"/>
                </a:lnTo>
                <a:lnTo>
                  <a:pt x="57" y="29"/>
                </a:lnTo>
                <a:lnTo>
                  <a:pt x="60" y="32"/>
                </a:lnTo>
                <a:lnTo>
                  <a:pt x="65" y="33"/>
                </a:lnTo>
                <a:lnTo>
                  <a:pt x="65" y="35"/>
                </a:lnTo>
                <a:lnTo>
                  <a:pt x="61" y="35"/>
                </a:lnTo>
                <a:lnTo>
                  <a:pt x="59" y="55"/>
                </a:lnTo>
                <a:lnTo>
                  <a:pt x="51" y="56"/>
                </a:lnTo>
                <a:lnTo>
                  <a:pt x="45" y="58"/>
                </a:lnTo>
                <a:lnTo>
                  <a:pt x="40" y="57"/>
                </a:lnTo>
                <a:lnTo>
                  <a:pt x="32" y="53"/>
                </a:lnTo>
                <a:lnTo>
                  <a:pt x="22" y="56"/>
                </a:lnTo>
                <a:lnTo>
                  <a:pt x="22" y="51"/>
                </a:lnTo>
                <a:lnTo>
                  <a:pt x="26" y="47"/>
                </a:lnTo>
                <a:lnTo>
                  <a:pt x="21" y="47"/>
                </a:lnTo>
                <a:lnTo>
                  <a:pt x="9" y="42"/>
                </a:lnTo>
                <a:lnTo>
                  <a:pt x="9" y="34"/>
                </a:lnTo>
                <a:lnTo>
                  <a:pt x="4" y="29"/>
                </a:lnTo>
                <a:lnTo>
                  <a:pt x="5" y="24"/>
                </a:lnTo>
                <a:lnTo>
                  <a:pt x="1" y="20"/>
                </a:lnTo>
                <a:lnTo>
                  <a:pt x="3" y="20"/>
                </a:lnTo>
                <a:lnTo>
                  <a:pt x="3" y="18"/>
                </a:lnTo>
                <a:lnTo>
                  <a:pt x="0" y="14"/>
                </a:lnTo>
                <a:lnTo>
                  <a:pt x="0" y="11"/>
                </a:lnTo>
                <a:lnTo>
                  <a:pt x="5" y="11"/>
                </a:lnTo>
                <a:lnTo>
                  <a:pt x="10" y="14"/>
                </a:lnTo>
                <a:lnTo>
                  <a:pt x="17" y="9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00" name="Freeform 328"/>
          <p:cNvSpPr>
            <a:spLocks/>
          </p:cNvSpPr>
          <p:nvPr/>
        </p:nvSpPr>
        <p:spPr bwMode="auto">
          <a:xfrm>
            <a:off x="4751388" y="2738438"/>
            <a:ext cx="25400" cy="23812"/>
          </a:xfrm>
          <a:custGeom>
            <a:avLst/>
            <a:gdLst/>
            <a:ahLst/>
            <a:cxnLst>
              <a:cxn ang="0">
                <a:pos x="17" y="9"/>
              </a:cxn>
              <a:cxn ang="0">
                <a:pos x="22" y="6"/>
              </a:cxn>
              <a:cxn ang="0">
                <a:pos x="36" y="5"/>
              </a:cxn>
              <a:cxn ang="0">
                <a:pos x="43" y="10"/>
              </a:cxn>
              <a:cxn ang="0">
                <a:pos x="46" y="10"/>
              </a:cxn>
              <a:cxn ang="0">
                <a:pos x="46" y="2"/>
              </a:cxn>
              <a:cxn ang="0">
                <a:pos x="48" y="0"/>
              </a:cxn>
              <a:cxn ang="0">
                <a:pos x="56" y="15"/>
              </a:cxn>
              <a:cxn ang="0">
                <a:pos x="56" y="23"/>
              </a:cxn>
              <a:cxn ang="0">
                <a:pos x="57" y="29"/>
              </a:cxn>
              <a:cxn ang="0">
                <a:pos x="60" y="32"/>
              </a:cxn>
              <a:cxn ang="0">
                <a:pos x="65" y="33"/>
              </a:cxn>
              <a:cxn ang="0">
                <a:pos x="65" y="35"/>
              </a:cxn>
              <a:cxn ang="0">
                <a:pos x="61" y="35"/>
              </a:cxn>
              <a:cxn ang="0">
                <a:pos x="59" y="55"/>
              </a:cxn>
              <a:cxn ang="0">
                <a:pos x="51" y="56"/>
              </a:cxn>
              <a:cxn ang="0">
                <a:pos x="45" y="58"/>
              </a:cxn>
              <a:cxn ang="0">
                <a:pos x="40" y="57"/>
              </a:cxn>
              <a:cxn ang="0">
                <a:pos x="32" y="53"/>
              </a:cxn>
              <a:cxn ang="0">
                <a:pos x="22" y="56"/>
              </a:cxn>
              <a:cxn ang="0">
                <a:pos x="22" y="51"/>
              </a:cxn>
              <a:cxn ang="0">
                <a:pos x="26" y="47"/>
              </a:cxn>
              <a:cxn ang="0">
                <a:pos x="21" y="47"/>
              </a:cxn>
              <a:cxn ang="0">
                <a:pos x="9" y="42"/>
              </a:cxn>
              <a:cxn ang="0">
                <a:pos x="9" y="34"/>
              </a:cxn>
              <a:cxn ang="0">
                <a:pos x="4" y="29"/>
              </a:cxn>
              <a:cxn ang="0">
                <a:pos x="5" y="24"/>
              </a:cxn>
              <a:cxn ang="0">
                <a:pos x="1" y="20"/>
              </a:cxn>
              <a:cxn ang="0">
                <a:pos x="3" y="20"/>
              </a:cxn>
              <a:cxn ang="0">
                <a:pos x="3" y="18"/>
              </a:cxn>
              <a:cxn ang="0">
                <a:pos x="0" y="14"/>
              </a:cxn>
              <a:cxn ang="0">
                <a:pos x="0" y="11"/>
              </a:cxn>
              <a:cxn ang="0">
                <a:pos x="5" y="11"/>
              </a:cxn>
              <a:cxn ang="0">
                <a:pos x="10" y="14"/>
              </a:cxn>
              <a:cxn ang="0">
                <a:pos x="17" y="9"/>
              </a:cxn>
            </a:cxnLst>
            <a:rect l="0" t="0" r="r" b="b"/>
            <a:pathLst>
              <a:path w="65" h="58">
                <a:moveTo>
                  <a:pt x="17" y="9"/>
                </a:moveTo>
                <a:lnTo>
                  <a:pt x="22" y="6"/>
                </a:lnTo>
                <a:lnTo>
                  <a:pt x="36" y="5"/>
                </a:lnTo>
                <a:lnTo>
                  <a:pt x="43" y="10"/>
                </a:lnTo>
                <a:lnTo>
                  <a:pt x="46" y="10"/>
                </a:lnTo>
                <a:lnTo>
                  <a:pt x="46" y="2"/>
                </a:lnTo>
                <a:lnTo>
                  <a:pt x="48" y="0"/>
                </a:lnTo>
                <a:lnTo>
                  <a:pt x="56" y="15"/>
                </a:lnTo>
                <a:lnTo>
                  <a:pt x="56" y="23"/>
                </a:lnTo>
                <a:lnTo>
                  <a:pt x="57" y="29"/>
                </a:lnTo>
                <a:lnTo>
                  <a:pt x="60" y="32"/>
                </a:lnTo>
                <a:lnTo>
                  <a:pt x="65" y="33"/>
                </a:lnTo>
                <a:lnTo>
                  <a:pt x="65" y="35"/>
                </a:lnTo>
                <a:lnTo>
                  <a:pt x="61" y="35"/>
                </a:lnTo>
                <a:lnTo>
                  <a:pt x="59" y="55"/>
                </a:lnTo>
                <a:lnTo>
                  <a:pt x="51" y="56"/>
                </a:lnTo>
                <a:lnTo>
                  <a:pt x="45" y="58"/>
                </a:lnTo>
                <a:lnTo>
                  <a:pt x="40" y="57"/>
                </a:lnTo>
                <a:lnTo>
                  <a:pt x="32" y="53"/>
                </a:lnTo>
                <a:lnTo>
                  <a:pt x="22" y="56"/>
                </a:lnTo>
                <a:lnTo>
                  <a:pt x="22" y="51"/>
                </a:lnTo>
                <a:lnTo>
                  <a:pt x="26" y="47"/>
                </a:lnTo>
                <a:lnTo>
                  <a:pt x="21" y="47"/>
                </a:lnTo>
                <a:lnTo>
                  <a:pt x="9" y="42"/>
                </a:lnTo>
                <a:lnTo>
                  <a:pt x="9" y="34"/>
                </a:lnTo>
                <a:lnTo>
                  <a:pt x="4" y="29"/>
                </a:lnTo>
                <a:lnTo>
                  <a:pt x="5" y="24"/>
                </a:lnTo>
                <a:lnTo>
                  <a:pt x="1" y="20"/>
                </a:lnTo>
                <a:lnTo>
                  <a:pt x="3" y="20"/>
                </a:lnTo>
                <a:lnTo>
                  <a:pt x="3" y="18"/>
                </a:lnTo>
                <a:lnTo>
                  <a:pt x="0" y="14"/>
                </a:lnTo>
                <a:lnTo>
                  <a:pt x="0" y="11"/>
                </a:lnTo>
                <a:lnTo>
                  <a:pt x="5" y="11"/>
                </a:lnTo>
                <a:lnTo>
                  <a:pt x="10" y="14"/>
                </a:lnTo>
                <a:lnTo>
                  <a:pt x="17" y="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938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329"/>
          <p:cNvSpPr>
            <a:spLocks/>
          </p:cNvSpPr>
          <p:nvPr/>
        </p:nvSpPr>
        <p:spPr bwMode="auto">
          <a:xfrm>
            <a:off x="4772025" y="2757488"/>
            <a:ext cx="6350" cy="17462"/>
          </a:xfrm>
          <a:custGeom>
            <a:avLst/>
            <a:gdLst>
              <a:gd name="T0" fmla="*/ 2147483647 w 18"/>
              <a:gd name="T1" fmla="*/ 2147483647 h 44"/>
              <a:gd name="T2" fmla="*/ 2147483647 w 18"/>
              <a:gd name="T3" fmla="*/ 2147483647 h 44"/>
              <a:gd name="T4" fmla="*/ 2147483647 w 18"/>
              <a:gd name="T5" fmla="*/ 0 h 44"/>
              <a:gd name="T6" fmla="*/ 2147483647 w 18"/>
              <a:gd name="T7" fmla="*/ 0 h 44"/>
              <a:gd name="T8" fmla="*/ 2147483647 w 18"/>
              <a:gd name="T9" fmla="*/ 2147483647 h 44"/>
              <a:gd name="T10" fmla="*/ 2147483647 w 18"/>
              <a:gd name="T11" fmla="*/ 2147483647 h 44"/>
              <a:gd name="T12" fmla="*/ 2147483647 w 18"/>
              <a:gd name="T13" fmla="*/ 2147483647 h 44"/>
              <a:gd name="T14" fmla="*/ 2147483647 w 18"/>
              <a:gd name="T15" fmla="*/ 2147483647 h 44"/>
              <a:gd name="T16" fmla="*/ 2147483647 w 18"/>
              <a:gd name="T17" fmla="*/ 2147483647 h 44"/>
              <a:gd name="T18" fmla="*/ 2147483647 w 18"/>
              <a:gd name="T19" fmla="*/ 2147483647 h 44"/>
              <a:gd name="T20" fmla="*/ 2147483647 w 18"/>
              <a:gd name="T21" fmla="*/ 2147483647 h 44"/>
              <a:gd name="T22" fmla="*/ 0 w 18"/>
              <a:gd name="T23" fmla="*/ 2147483647 h 44"/>
              <a:gd name="T24" fmla="*/ 2147483647 w 18"/>
              <a:gd name="T25" fmla="*/ 2147483647 h 44"/>
              <a:gd name="T26" fmla="*/ 2147483647 w 18"/>
              <a:gd name="T27" fmla="*/ 2147483647 h 44"/>
              <a:gd name="T28" fmla="*/ 2147483647 w 18"/>
              <a:gd name="T29" fmla="*/ 2147483647 h 44"/>
              <a:gd name="T30" fmla="*/ 2147483647 w 18"/>
              <a:gd name="T31" fmla="*/ 2147483647 h 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"/>
              <a:gd name="T49" fmla="*/ 0 h 44"/>
              <a:gd name="T50" fmla="*/ 18 w 18"/>
              <a:gd name="T51" fmla="*/ 44 h 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" h="44">
                <a:moveTo>
                  <a:pt x="12" y="11"/>
                </a:moveTo>
                <a:lnTo>
                  <a:pt x="12" y="3"/>
                </a:lnTo>
                <a:lnTo>
                  <a:pt x="14" y="0"/>
                </a:lnTo>
                <a:lnTo>
                  <a:pt x="17" y="0"/>
                </a:lnTo>
                <a:lnTo>
                  <a:pt x="18" y="15"/>
                </a:lnTo>
                <a:lnTo>
                  <a:pt x="12" y="24"/>
                </a:lnTo>
                <a:lnTo>
                  <a:pt x="12" y="31"/>
                </a:lnTo>
                <a:lnTo>
                  <a:pt x="9" y="34"/>
                </a:lnTo>
                <a:lnTo>
                  <a:pt x="7" y="42"/>
                </a:lnTo>
                <a:lnTo>
                  <a:pt x="4" y="44"/>
                </a:lnTo>
                <a:lnTo>
                  <a:pt x="4" y="35"/>
                </a:lnTo>
                <a:lnTo>
                  <a:pt x="0" y="29"/>
                </a:lnTo>
                <a:lnTo>
                  <a:pt x="3" y="28"/>
                </a:lnTo>
                <a:lnTo>
                  <a:pt x="5" y="19"/>
                </a:lnTo>
                <a:lnTo>
                  <a:pt x="8" y="12"/>
                </a:lnTo>
                <a:lnTo>
                  <a:pt x="12" y="11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01" name="Freeform 330"/>
          <p:cNvSpPr>
            <a:spLocks/>
          </p:cNvSpPr>
          <p:nvPr/>
        </p:nvSpPr>
        <p:spPr bwMode="auto">
          <a:xfrm>
            <a:off x="4772025" y="2757488"/>
            <a:ext cx="6350" cy="17462"/>
          </a:xfrm>
          <a:custGeom>
            <a:avLst/>
            <a:gdLst>
              <a:gd name="T0" fmla="*/ 2147483647 w 18"/>
              <a:gd name="T1" fmla="*/ 2147483647 h 44"/>
              <a:gd name="T2" fmla="*/ 2147483647 w 18"/>
              <a:gd name="T3" fmla="*/ 2147483647 h 44"/>
              <a:gd name="T4" fmla="*/ 2147483647 w 18"/>
              <a:gd name="T5" fmla="*/ 0 h 44"/>
              <a:gd name="T6" fmla="*/ 2147483647 w 18"/>
              <a:gd name="T7" fmla="*/ 0 h 44"/>
              <a:gd name="T8" fmla="*/ 2147483647 w 18"/>
              <a:gd name="T9" fmla="*/ 2147483647 h 44"/>
              <a:gd name="T10" fmla="*/ 2147483647 w 18"/>
              <a:gd name="T11" fmla="*/ 2147483647 h 44"/>
              <a:gd name="T12" fmla="*/ 2147483647 w 18"/>
              <a:gd name="T13" fmla="*/ 2147483647 h 44"/>
              <a:gd name="T14" fmla="*/ 2147483647 w 18"/>
              <a:gd name="T15" fmla="*/ 2147483647 h 44"/>
              <a:gd name="T16" fmla="*/ 2147483647 w 18"/>
              <a:gd name="T17" fmla="*/ 2147483647 h 44"/>
              <a:gd name="T18" fmla="*/ 2147483647 w 18"/>
              <a:gd name="T19" fmla="*/ 2147483647 h 44"/>
              <a:gd name="T20" fmla="*/ 2147483647 w 18"/>
              <a:gd name="T21" fmla="*/ 2147483647 h 44"/>
              <a:gd name="T22" fmla="*/ 0 w 18"/>
              <a:gd name="T23" fmla="*/ 2147483647 h 44"/>
              <a:gd name="T24" fmla="*/ 2147483647 w 18"/>
              <a:gd name="T25" fmla="*/ 2147483647 h 44"/>
              <a:gd name="T26" fmla="*/ 2147483647 w 18"/>
              <a:gd name="T27" fmla="*/ 2147483647 h 44"/>
              <a:gd name="T28" fmla="*/ 2147483647 w 18"/>
              <a:gd name="T29" fmla="*/ 2147483647 h 44"/>
              <a:gd name="T30" fmla="*/ 2147483647 w 18"/>
              <a:gd name="T31" fmla="*/ 2147483647 h 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"/>
              <a:gd name="T49" fmla="*/ 0 h 44"/>
              <a:gd name="T50" fmla="*/ 18 w 18"/>
              <a:gd name="T51" fmla="*/ 44 h 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" h="44">
                <a:moveTo>
                  <a:pt x="12" y="11"/>
                </a:moveTo>
                <a:lnTo>
                  <a:pt x="12" y="3"/>
                </a:lnTo>
                <a:lnTo>
                  <a:pt x="14" y="0"/>
                </a:lnTo>
                <a:lnTo>
                  <a:pt x="17" y="0"/>
                </a:lnTo>
                <a:lnTo>
                  <a:pt x="18" y="15"/>
                </a:lnTo>
                <a:lnTo>
                  <a:pt x="12" y="24"/>
                </a:lnTo>
                <a:lnTo>
                  <a:pt x="12" y="31"/>
                </a:lnTo>
                <a:lnTo>
                  <a:pt x="9" y="34"/>
                </a:lnTo>
                <a:lnTo>
                  <a:pt x="7" y="42"/>
                </a:lnTo>
                <a:lnTo>
                  <a:pt x="4" y="44"/>
                </a:lnTo>
                <a:lnTo>
                  <a:pt x="4" y="35"/>
                </a:lnTo>
                <a:lnTo>
                  <a:pt x="0" y="29"/>
                </a:lnTo>
                <a:lnTo>
                  <a:pt x="3" y="28"/>
                </a:lnTo>
                <a:lnTo>
                  <a:pt x="5" y="19"/>
                </a:lnTo>
                <a:lnTo>
                  <a:pt x="8" y="12"/>
                </a:lnTo>
                <a:lnTo>
                  <a:pt x="12" y="1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02" name="Freeform 331"/>
          <p:cNvSpPr>
            <a:spLocks/>
          </p:cNvSpPr>
          <p:nvPr/>
        </p:nvSpPr>
        <p:spPr bwMode="auto">
          <a:xfrm>
            <a:off x="4778375" y="2719388"/>
            <a:ext cx="38100" cy="44450"/>
          </a:xfrm>
          <a:custGeom>
            <a:avLst/>
            <a:gdLst>
              <a:gd name="T0" fmla="*/ 2147483647 w 98"/>
              <a:gd name="T1" fmla="*/ 2147483647 h 114"/>
              <a:gd name="T2" fmla="*/ 2147483647 w 98"/>
              <a:gd name="T3" fmla="*/ 2147483647 h 114"/>
              <a:gd name="T4" fmla="*/ 2147483647 w 98"/>
              <a:gd name="T5" fmla="*/ 2147483647 h 114"/>
              <a:gd name="T6" fmla="*/ 2147483647 w 98"/>
              <a:gd name="T7" fmla="*/ 2147483647 h 114"/>
              <a:gd name="T8" fmla="*/ 2147483647 w 98"/>
              <a:gd name="T9" fmla="*/ 2147483647 h 114"/>
              <a:gd name="T10" fmla="*/ 2147483647 w 98"/>
              <a:gd name="T11" fmla="*/ 2147483647 h 114"/>
              <a:gd name="T12" fmla="*/ 2147483647 w 98"/>
              <a:gd name="T13" fmla="*/ 2147483647 h 114"/>
              <a:gd name="T14" fmla="*/ 2147483647 w 98"/>
              <a:gd name="T15" fmla="*/ 2147483647 h 114"/>
              <a:gd name="T16" fmla="*/ 2147483647 w 98"/>
              <a:gd name="T17" fmla="*/ 2147483647 h 114"/>
              <a:gd name="T18" fmla="*/ 2147483647 w 98"/>
              <a:gd name="T19" fmla="*/ 2147483647 h 114"/>
              <a:gd name="T20" fmla="*/ 2147483647 w 98"/>
              <a:gd name="T21" fmla="*/ 2147483647 h 114"/>
              <a:gd name="T22" fmla="*/ 2147483647 w 98"/>
              <a:gd name="T23" fmla="*/ 2147483647 h 114"/>
              <a:gd name="T24" fmla="*/ 2147483647 w 98"/>
              <a:gd name="T25" fmla="*/ 2147483647 h 114"/>
              <a:gd name="T26" fmla="*/ 2147483647 w 98"/>
              <a:gd name="T27" fmla="*/ 2147483647 h 114"/>
              <a:gd name="T28" fmla="*/ 2147483647 w 98"/>
              <a:gd name="T29" fmla="*/ 0 h 114"/>
              <a:gd name="T30" fmla="*/ 2147483647 w 98"/>
              <a:gd name="T31" fmla="*/ 2147483647 h 114"/>
              <a:gd name="T32" fmla="*/ 2147483647 w 98"/>
              <a:gd name="T33" fmla="*/ 2147483647 h 114"/>
              <a:gd name="T34" fmla="*/ 2147483647 w 98"/>
              <a:gd name="T35" fmla="*/ 2147483647 h 114"/>
              <a:gd name="T36" fmla="*/ 2147483647 w 98"/>
              <a:gd name="T37" fmla="*/ 2147483647 h 114"/>
              <a:gd name="T38" fmla="*/ 2147483647 w 98"/>
              <a:gd name="T39" fmla="*/ 2147483647 h 114"/>
              <a:gd name="T40" fmla="*/ 2147483647 w 98"/>
              <a:gd name="T41" fmla="*/ 2147483647 h 114"/>
              <a:gd name="T42" fmla="*/ 2147483647 w 98"/>
              <a:gd name="T43" fmla="*/ 2147483647 h 114"/>
              <a:gd name="T44" fmla="*/ 2147483647 w 98"/>
              <a:gd name="T45" fmla="*/ 2147483647 h 114"/>
              <a:gd name="T46" fmla="*/ 2147483647 w 98"/>
              <a:gd name="T47" fmla="*/ 2147483647 h 114"/>
              <a:gd name="T48" fmla="*/ 2147483647 w 98"/>
              <a:gd name="T49" fmla="*/ 2147483647 h 114"/>
              <a:gd name="T50" fmla="*/ 2147483647 w 98"/>
              <a:gd name="T51" fmla="*/ 2147483647 h 114"/>
              <a:gd name="T52" fmla="*/ 2147483647 w 98"/>
              <a:gd name="T53" fmla="*/ 2147483647 h 114"/>
              <a:gd name="T54" fmla="*/ 2147483647 w 98"/>
              <a:gd name="T55" fmla="*/ 2147483647 h 114"/>
              <a:gd name="T56" fmla="*/ 2147483647 w 98"/>
              <a:gd name="T57" fmla="*/ 2147483647 h 114"/>
              <a:gd name="T58" fmla="*/ 2147483647 w 98"/>
              <a:gd name="T59" fmla="*/ 2147483647 h 114"/>
              <a:gd name="T60" fmla="*/ 2147483647 w 98"/>
              <a:gd name="T61" fmla="*/ 2147483647 h 114"/>
              <a:gd name="T62" fmla="*/ 2147483647 w 98"/>
              <a:gd name="T63" fmla="*/ 2147483647 h 114"/>
              <a:gd name="T64" fmla="*/ 2147483647 w 98"/>
              <a:gd name="T65" fmla="*/ 2147483647 h 114"/>
              <a:gd name="T66" fmla="*/ 2147483647 w 98"/>
              <a:gd name="T67" fmla="*/ 2147483647 h 114"/>
              <a:gd name="T68" fmla="*/ 2147483647 w 98"/>
              <a:gd name="T69" fmla="*/ 2147483647 h 114"/>
              <a:gd name="T70" fmla="*/ 2147483647 w 98"/>
              <a:gd name="T71" fmla="*/ 2147483647 h 114"/>
              <a:gd name="T72" fmla="*/ 2147483647 w 98"/>
              <a:gd name="T73" fmla="*/ 2147483647 h 114"/>
              <a:gd name="T74" fmla="*/ 2147483647 w 98"/>
              <a:gd name="T75" fmla="*/ 2147483647 h 114"/>
              <a:gd name="T76" fmla="*/ 0 w 98"/>
              <a:gd name="T77" fmla="*/ 2147483647 h 114"/>
              <a:gd name="T78" fmla="*/ 2147483647 w 98"/>
              <a:gd name="T79" fmla="*/ 2147483647 h 114"/>
              <a:gd name="T80" fmla="*/ 2147483647 w 98"/>
              <a:gd name="T81" fmla="*/ 2147483647 h 114"/>
              <a:gd name="T82" fmla="*/ 2147483647 w 98"/>
              <a:gd name="T83" fmla="*/ 2147483647 h 114"/>
              <a:gd name="T84" fmla="*/ 2147483647 w 98"/>
              <a:gd name="T85" fmla="*/ 2147483647 h 11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8"/>
              <a:gd name="T130" fmla="*/ 0 h 114"/>
              <a:gd name="T131" fmla="*/ 98 w 98"/>
              <a:gd name="T132" fmla="*/ 114 h 11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8" h="114">
                <a:moveTo>
                  <a:pt x="25" y="15"/>
                </a:moveTo>
                <a:lnTo>
                  <a:pt x="48" y="17"/>
                </a:lnTo>
                <a:lnTo>
                  <a:pt x="48" y="22"/>
                </a:lnTo>
                <a:lnTo>
                  <a:pt x="45" y="23"/>
                </a:lnTo>
                <a:lnTo>
                  <a:pt x="44" y="32"/>
                </a:lnTo>
                <a:lnTo>
                  <a:pt x="42" y="33"/>
                </a:lnTo>
                <a:lnTo>
                  <a:pt x="43" y="34"/>
                </a:lnTo>
                <a:lnTo>
                  <a:pt x="45" y="33"/>
                </a:lnTo>
                <a:lnTo>
                  <a:pt x="47" y="47"/>
                </a:lnTo>
                <a:lnTo>
                  <a:pt x="51" y="42"/>
                </a:lnTo>
                <a:lnTo>
                  <a:pt x="53" y="33"/>
                </a:lnTo>
                <a:lnTo>
                  <a:pt x="54" y="32"/>
                </a:lnTo>
                <a:lnTo>
                  <a:pt x="54" y="26"/>
                </a:lnTo>
                <a:lnTo>
                  <a:pt x="54" y="23"/>
                </a:lnTo>
                <a:lnTo>
                  <a:pt x="57" y="23"/>
                </a:lnTo>
                <a:lnTo>
                  <a:pt x="61" y="34"/>
                </a:lnTo>
                <a:lnTo>
                  <a:pt x="61" y="41"/>
                </a:lnTo>
                <a:lnTo>
                  <a:pt x="59" y="41"/>
                </a:lnTo>
                <a:lnTo>
                  <a:pt x="58" y="43"/>
                </a:lnTo>
                <a:lnTo>
                  <a:pt x="59" y="43"/>
                </a:lnTo>
                <a:lnTo>
                  <a:pt x="59" y="46"/>
                </a:lnTo>
                <a:lnTo>
                  <a:pt x="62" y="46"/>
                </a:lnTo>
                <a:lnTo>
                  <a:pt x="63" y="22"/>
                </a:lnTo>
                <a:lnTo>
                  <a:pt x="61" y="19"/>
                </a:lnTo>
                <a:lnTo>
                  <a:pt x="56" y="18"/>
                </a:lnTo>
                <a:lnTo>
                  <a:pt x="56" y="14"/>
                </a:lnTo>
                <a:lnTo>
                  <a:pt x="62" y="5"/>
                </a:lnTo>
                <a:lnTo>
                  <a:pt x="72" y="3"/>
                </a:lnTo>
                <a:lnTo>
                  <a:pt x="73" y="0"/>
                </a:lnTo>
                <a:lnTo>
                  <a:pt x="80" y="0"/>
                </a:lnTo>
                <a:lnTo>
                  <a:pt x="85" y="6"/>
                </a:lnTo>
                <a:lnTo>
                  <a:pt x="90" y="20"/>
                </a:lnTo>
                <a:lnTo>
                  <a:pt x="92" y="20"/>
                </a:lnTo>
                <a:lnTo>
                  <a:pt x="91" y="26"/>
                </a:lnTo>
                <a:lnTo>
                  <a:pt x="92" y="31"/>
                </a:lnTo>
                <a:lnTo>
                  <a:pt x="95" y="32"/>
                </a:lnTo>
                <a:lnTo>
                  <a:pt x="95" y="37"/>
                </a:lnTo>
                <a:lnTo>
                  <a:pt x="98" y="47"/>
                </a:lnTo>
                <a:lnTo>
                  <a:pt x="91" y="47"/>
                </a:lnTo>
                <a:lnTo>
                  <a:pt x="87" y="51"/>
                </a:lnTo>
                <a:lnTo>
                  <a:pt x="82" y="51"/>
                </a:lnTo>
                <a:lnTo>
                  <a:pt x="75" y="64"/>
                </a:lnTo>
                <a:lnTo>
                  <a:pt x="73" y="70"/>
                </a:lnTo>
                <a:lnTo>
                  <a:pt x="80" y="71"/>
                </a:lnTo>
                <a:lnTo>
                  <a:pt x="85" y="79"/>
                </a:lnTo>
                <a:lnTo>
                  <a:pt x="85" y="88"/>
                </a:lnTo>
                <a:lnTo>
                  <a:pt x="70" y="92"/>
                </a:lnTo>
                <a:lnTo>
                  <a:pt x="68" y="95"/>
                </a:lnTo>
                <a:lnTo>
                  <a:pt x="68" y="99"/>
                </a:lnTo>
                <a:lnTo>
                  <a:pt x="70" y="99"/>
                </a:lnTo>
                <a:lnTo>
                  <a:pt x="71" y="104"/>
                </a:lnTo>
                <a:lnTo>
                  <a:pt x="70" y="104"/>
                </a:lnTo>
                <a:lnTo>
                  <a:pt x="68" y="107"/>
                </a:lnTo>
                <a:lnTo>
                  <a:pt x="68" y="113"/>
                </a:lnTo>
                <a:lnTo>
                  <a:pt x="62" y="114"/>
                </a:lnTo>
                <a:lnTo>
                  <a:pt x="59" y="112"/>
                </a:lnTo>
                <a:lnTo>
                  <a:pt x="44" y="108"/>
                </a:lnTo>
                <a:lnTo>
                  <a:pt x="40" y="106"/>
                </a:lnTo>
                <a:lnTo>
                  <a:pt x="40" y="104"/>
                </a:lnTo>
                <a:lnTo>
                  <a:pt x="45" y="106"/>
                </a:lnTo>
                <a:lnTo>
                  <a:pt x="44" y="99"/>
                </a:lnTo>
                <a:lnTo>
                  <a:pt x="47" y="99"/>
                </a:lnTo>
                <a:lnTo>
                  <a:pt x="47" y="95"/>
                </a:lnTo>
                <a:lnTo>
                  <a:pt x="33" y="93"/>
                </a:lnTo>
                <a:lnTo>
                  <a:pt x="19" y="93"/>
                </a:lnTo>
                <a:lnTo>
                  <a:pt x="19" y="84"/>
                </a:lnTo>
                <a:lnTo>
                  <a:pt x="12" y="83"/>
                </a:lnTo>
                <a:lnTo>
                  <a:pt x="10" y="79"/>
                </a:lnTo>
                <a:lnTo>
                  <a:pt x="10" y="78"/>
                </a:lnTo>
                <a:lnTo>
                  <a:pt x="12" y="76"/>
                </a:lnTo>
                <a:lnTo>
                  <a:pt x="14" y="53"/>
                </a:lnTo>
                <a:lnTo>
                  <a:pt x="11" y="51"/>
                </a:lnTo>
                <a:lnTo>
                  <a:pt x="4" y="50"/>
                </a:lnTo>
                <a:lnTo>
                  <a:pt x="1" y="47"/>
                </a:lnTo>
                <a:lnTo>
                  <a:pt x="5" y="45"/>
                </a:lnTo>
                <a:lnTo>
                  <a:pt x="0" y="43"/>
                </a:lnTo>
                <a:lnTo>
                  <a:pt x="0" y="42"/>
                </a:lnTo>
                <a:lnTo>
                  <a:pt x="2" y="38"/>
                </a:lnTo>
                <a:lnTo>
                  <a:pt x="18" y="39"/>
                </a:lnTo>
                <a:lnTo>
                  <a:pt x="23" y="38"/>
                </a:lnTo>
                <a:lnTo>
                  <a:pt x="25" y="29"/>
                </a:lnTo>
                <a:lnTo>
                  <a:pt x="30" y="29"/>
                </a:lnTo>
                <a:lnTo>
                  <a:pt x="33" y="27"/>
                </a:lnTo>
                <a:lnTo>
                  <a:pt x="34" y="22"/>
                </a:lnTo>
                <a:lnTo>
                  <a:pt x="25" y="15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03" name="Freeform 332"/>
          <p:cNvSpPr>
            <a:spLocks/>
          </p:cNvSpPr>
          <p:nvPr/>
        </p:nvSpPr>
        <p:spPr bwMode="auto">
          <a:xfrm>
            <a:off x="4778375" y="2719388"/>
            <a:ext cx="38100" cy="44450"/>
          </a:xfrm>
          <a:custGeom>
            <a:avLst/>
            <a:gdLst>
              <a:gd name="T0" fmla="*/ 2147483647 w 98"/>
              <a:gd name="T1" fmla="*/ 2147483647 h 114"/>
              <a:gd name="T2" fmla="*/ 2147483647 w 98"/>
              <a:gd name="T3" fmla="*/ 2147483647 h 114"/>
              <a:gd name="T4" fmla="*/ 2147483647 w 98"/>
              <a:gd name="T5" fmla="*/ 2147483647 h 114"/>
              <a:gd name="T6" fmla="*/ 2147483647 w 98"/>
              <a:gd name="T7" fmla="*/ 2147483647 h 114"/>
              <a:gd name="T8" fmla="*/ 2147483647 w 98"/>
              <a:gd name="T9" fmla="*/ 2147483647 h 114"/>
              <a:gd name="T10" fmla="*/ 2147483647 w 98"/>
              <a:gd name="T11" fmla="*/ 2147483647 h 114"/>
              <a:gd name="T12" fmla="*/ 2147483647 w 98"/>
              <a:gd name="T13" fmla="*/ 2147483647 h 114"/>
              <a:gd name="T14" fmla="*/ 2147483647 w 98"/>
              <a:gd name="T15" fmla="*/ 2147483647 h 114"/>
              <a:gd name="T16" fmla="*/ 2147483647 w 98"/>
              <a:gd name="T17" fmla="*/ 2147483647 h 114"/>
              <a:gd name="T18" fmla="*/ 2147483647 w 98"/>
              <a:gd name="T19" fmla="*/ 2147483647 h 114"/>
              <a:gd name="T20" fmla="*/ 2147483647 w 98"/>
              <a:gd name="T21" fmla="*/ 2147483647 h 114"/>
              <a:gd name="T22" fmla="*/ 2147483647 w 98"/>
              <a:gd name="T23" fmla="*/ 2147483647 h 114"/>
              <a:gd name="T24" fmla="*/ 2147483647 w 98"/>
              <a:gd name="T25" fmla="*/ 2147483647 h 114"/>
              <a:gd name="T26" fmla="*/ 2147483647 w 98"/>
              <a:gd name="T27" fmla="*/ 2147483647 h 114"/>
              <a:gd name="T28" fmla="*/ 2147483647 w 98"/>
              <a:gd name="T29" fmla="*/ 0 h 114"/>
              <a:gd name="T30" fmla="*/ 2147483647 w 98"/>
              <a:gd name="T31" fmla="*/ 2147483647 h 114"/>
              <a:gd name="T32" fmla="*/ 2147483647 w 98"/>
              <a:gd name="T33" fmla="*/ 2147483647 h 114"/>
              <a:gd name="T34" fmla="*/ 2147483647 w 98"/>
              <a:gd name="T35" fmla="*/ 2147483647 h 114"/>
              <a:gd name="T36" fmla="*/ 2147483647 w 98"/>
              <a:gd name="T37" fmla="*/ 2147483647 h 114"/>
              <a:gd name="T38" fmla="*/ 2147483647 w 98"/>
              <a:gd name="T39" fmla="*/ 2147483647 h 114"/>
              <a:gd name="T40" fmla="*/ 2147483647 w 98"/>
              <a:gd name="T41" fmla="*/ 2147483647 h 114"/>
              <a:gd name="T42" fmla="*/ 2147483647 w 98"/>
              <a:gd name="T43" fmla="*/ 2147483647 h 114"/>
              <a:gd name="T44" fmla="*/ 2147483647 w 98"/>
              <a:gd name="T45" fmla="*/ 2147483647 h 114"/>
              <a:gd name="T46" fmla="*/ 2147483647 w 98"/>
              <a:gd name="T47" fmla="*/ 2147483647 h 114"/>
              <a:gd name="T48" fmla="*/ 2147483647 w 98"/>
              <a:gd name="T49" fmla="*/ 2147483647 h 114"/>
              <a:gd name="T50" fmla="*/ 2147483647 w 98"/>
              <a:gd name="T51" fmla="*/ 2147483647 h 114"/>
              <a:gd name="T52" fmla="*/ 2147483647 w 98"/>
              <a:gd name="T53" fmla="*/ 2147483647 h 114"/>
              <a:gd name="T54" fmla="*/ 2147483647 w 98"/>
              <a:gd name="T55" fmla="*/ 2147483647 h 114"/>
              <a:gd name="T56" fmla="*/ 2147483647 w 98"/>
              <a:gd name="T57" fmla="*/ 2147483647 h 114"/>
              <a:gd name="T58" fmla="*/ 2147483647 w 98"/>
              <a:gd name="T59" fmla="*/ 2147483647 h 114"/>
              <a:gd name="T60" fmla="*/ 2147483647 w 98"/>
              <a:gd name="T61" fmla="*/ 2147483647 h 114"/>
              <a:gd name="T62" fmla="*/ 2147483647 w 98"/>
              <a:gd name="T63" fmla="*/ 2147483647 h 114"/>
              <a:gd name="T64" fmla="*/ 2147483647 w 98"/>
              <a:gd name="T65" fmla="*/ 2147483647 h 114"/>
              <a:gd name="T66" fmla="*/ 2147483647 w 98"/>
              <a:gd name="T67" fmla="*/ 2147483647 h 114"/>
              <a:gd name="T68" fmla="*/ 2147483647 w 98"/>
              <a:gd name="T69" fmla="*/ 2147483647 h 114"/>
              <a:gd name="T70" fmla="*/ 2147483647 w 98"/>
              <a:gd name="T71" fmla="*/ 2147483647 h 114"/>
              <a:gd name="T72" fmla="*/ 2147483647 w 98"/>
              <a:gd name="T73" fmla="*/ 2147483647 h 114"/>
              <a:gd name="T74" fmla="*/ 2147483647 w 98"/>
              <a:gd name="T75" fmla="*/ 2147483647 h 114"/>
              <a:gd name="T76" fmla="*/ 0 w 98"/>
              <a:gd name="T77" fmla="*/ 2147483647 h 114"/>
              <a:gd name="T78" fmla="*/ 2147483647 w 98"/>
              <a:gd name="T79" fmla="*/ 2147483647 h 114"/>
              <a:gd name="T80" fmla="*/ 2147483647 w 98"/>
              <a:gd name="T81" fmla="*/ 2147483647 h 114"/>
              <a:gd name="T82" fmla="*/ 2147483647 w 98"/>
              <a:gd name="T83" fmla="*/ 2147483647 h 114"/>
              <a:gd name="T84" fmla="*/ 2147483647 w 98"/>
              <a:gd name="T85" fmla="*/ 2147483647 h 11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8"/>
              <a:gd name="T130" fmla="*/ 0 h 114"/>
              <a:gd name="T131" fmla="*/ 98 w 98"/>
              <a:gd name="T132" fmla="*/ 114 h 11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8" h="114">
                <a:moveTo>
                  <a:pt x="25" y="15"/>
                </a:moveTo>
                <a:lnTo>
                  <a:pt x="48" y="17"/>
                </a:lnTo>
                <a:lnTo>
                  <a:pt x="48" y="22"/>
                </a:lnTo>
                <a:lnTo>
                  <a:pt x="45" y="23"/>
                </a:lnTo>
                <a:lnTo>
                  <a:pt x="44" y="32"/>
                </a:lnTo>
                <a:lnTo>
                  <a:pt x="42" y="33"/>
                </a:lnTo>
                <a:lnTo>
                  <a:pt x="43" y="34"/>
                </a:lnTo>
                <a:lnTo>
                  <a:pt x="45" y="33"/>
                </a:lnTo>
                <a:lnTo>
                  <a:pt x="47" y="47"/>
                </a:lnTo>
                <a:lnTo>
                  <a:pt x="51" y="42"/>
                </a:lnTo>
                <a:lnTo>
                  <a:pt x="53" y="33"/>
                </a:lnTo>
                <a:lnTo>
                  <a:pt x="54" y="32"/>
                </a:lnTo>
                <a:lnTo>
                  <a:pt x="54" y="26"/>
                </a:lnTo>
                <a:lnTo>
                  <a:pt x="54" y="23"/>
                </a:lnTo>
                <a:lnTo>
                  <a:pt x="57" y="23"/>
                </a:lnTo>
                <a:lnTo>
                  <a:pt x="61" y="34"/>
                </a:lnTo>
                <a:lnTo>
                  <a:pt x="61" y="41"/>
                </a:lnTo>
                <a:lnTo>
                  <a:pt x="59" y="41"/>
                </a:lnTo>
                <a:lnTo>
                  <a:pt x="58" y="43"/>
                </a:lnTo>
                <a:lnTo>
                  <a:pt x="59" y="43"/>
                </a:lnTo>
                <a:lnTo>
                  <a:pt x="59" y="46"/>
                </a:lnTo>
                <a:lnTo>
                  <a:pt x="62" y="46"/>
                </a:lnTo>
                <a:lnTo>
                  <a:pt x="63" y="22"/>
                </a:lnTo>
                <a:lnTo>
                  <a:pt x="61" y="19"/>
                </a:lnTo>
                <a:lnTo>
                  <a:pt x="56" y="18"/>
                </a:lnTo>
                <a:lnTo>
                  <a:pt x="56" y="14"/>
                </a:lnTo>
                <a:lnTo>
                  <a:pt x="62" y="5"/>
                </a:lnTo>
                <a:lnTo>
                  <a:pt x="72" y="3"/>
                </a:lnTo>
                <a:lnTo>
                  <a:pt x="73" y="0"/>
                </a:lnTo>
                <a:lnTo>
                  <a:pt x="80" y="0"/>
                </a:lnTo>
                <a:lnTo>
                  <a:pt x="85" y="6"/>
                </a:lnTo>
                <a:lnTo>
                  <a:pt x="90" y="20"/>
                </a:lnTo>
                <a:lnTo>
                  <a:pt x="92" y="20"/>
                </a:lnTo>
                <a:lnTo>
                  <a:pt x="91" y="26"/>
                </a:lnTo>
                <a:lnTo>
                  <a:pt x="92" y="31"/>
                </a:lnTo>
                <a:lnTo>
                  <a:pt x="95" y="32"/>
                </a:lnTo>
                <a:lnTo>
                  <a:pt x="95" y="37"/>
                </a:lnTo>
                <a:lnTo>
                  <a:pt x="98" y="47"/>
                </a:lnTo>
                <a:lnTo>
                  <a:pt x="91" y="47"/>
                </a:lnTo>
                <a:lnTo>
                  <a:pt x="87" y="51"/>
                </a:lnTo>
                <a:lnTo>
                  <a:pt x="82" y="51"/>
                </a:lnTo>
                <a:lnTo>
                  <a:pt x="75" y="64"/>
                </a:lnTo>
                <a:lnTo>
                  <a:pt x="73" y="70"/>
                </a:lnTo>
                <a:lnTo>
                  <a:pt x="80" y="71"/>
                </a:lnTo>
                <a:lnTo>
                  <a:pt x="85" y="79"/>
                </a:lnTo>
                <a:lnTo>
                  <a:pt x="85" y="88"/>
                </a:lnTo>
                <a:lnTo>
                  <a:pt x="70" y="92"/>
                </a:lnTo>
                <a:lnTo>
                  <a:pt x="68" y="95"/>
                </a:lnTo>
                <a:lnTo>
                  <a:pt x="68" y="99"/>
                </a:lnTo>
                <a:lnTo>
                  <a:pt x="70" y="99"/>
                </a:lnTo>
                <a:lnTo>
                  <a:pt x="71" y="104"/>
                </a:lnTo>
                <a:lnTo>
                  <a:pt x="70" y="104"/>
                </a:lnTo>
                <a:lnTo>
                  <a:pt x="68" y="107"/>
                </a:lnTo>
                <a:lnTo>
                  <a:pt x="68" y="113"/>
                </a:lnTo>
                <a:lnTo>
                  <a:pt x="62" y="114"/>
                </a:lnTo>
                <a:lnTo>
                  <a:pt x="59" y="112"/>
                </a:lnTo>
                <a:lnTo>
                  <a:pt x="44" y="108"/>
                </a:lnTo>
                <a:lnTo>
                  <a:pt x="40" y="106"/>
                </a:lnTo>
                <a:lnTo>
                  <a:pt x="40" y="104"/>
                </a:lnTo>
                <a:lnTo>
                  <a:pt x="45" y="106"/>
                </a:lnTo>
                <a:lnTo>
                  <a:pt x="44" y="99"/>
                </a:lnTo>
                <a:lnTo>
                  <a:pt x="47" y="99"/>
                </a:lnTo>
                <a:lnTo>
                  <a:pt x="47" y="95"/>
                </a:lnTo>
                <a:lnTo>
                  <a:pt x="33" y="93"/>
                </a:lnTo>
                <a:lnTo>
                  <a:pt x="19" y="93"/>
                </a:lnTo>
                <a:lnTo>
                  <a:pt x="19" y="84"/>
                </a:lnTo>
                <a:lnTo>
                  <a:pt x="12" y="83"/>
                </a:lnTo>
                <a:lnTo>
                  <a:pt x="10" y="79"/>
                </a:lnTo>
                <a:lnTo>
                  <a:pt x="10" y="78"/>
                </a:lnTo>
                <a:lnTo>
                  <a:pt x="12" y="76"/>
                </a:lnTo>
                <a:lnTo>
                  <a:pt x="14" y="53"/>
                </a:lnTo>
                <a:lnTo>
                  <a:pt x="11" y="51"/>
                </a:lnTo>
                <a:lnTo>
                  <a:pt x="4" y="50"/>
                </a:lnTo>
                <a:lnTo>
                  <a:pt x="1" y="47"/>
                </a:lnTo>
                <a:lnTo>
                  <a:pt x="5" y="45"/>
                </a:lnTo>
                <a:lnTo>
                  <a:pt x="0" y="43"/>
                </a:lnTo>
                <a:lnTo>
                  <a:pt x="0" y="42"/>
                </a:lnTo>
                <a:lnTo>
                  <a:pt x="2" y="38"/>
                </a:lnTo>
                <a:lnTo>
                  <a:pt x="18" y="39"/>
                </a:lnTo>
                <a:lnTo>
                  <a:pt x="23" y="38"/>
                </a:lnTo>
                <a:lnTo>
                  <a:pt x="25" y="29"/>
                </a:lnTo>
                <a:lnTo>
                  <a:pt x="30" y="29"/>
                </a:lnTo>
                <a:lnTo>
                  <a:pt x="33" y="27"/>
                </a:lnTo>
                <a:lnTo>
                  <a:pt x="34" y="22"/>
                </a:lnTo>
                <a:lnTo>
                  <a:pt x="25" y="15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04" name="Freeform 333"/>
          <p:cNvSpPr>
            <a:spLocks/>
          </p:cNvSpPr>
          <p:nvPr/>
        </p:nvSpPr>
        <p:spPr bwMode="auto">
          <a:xfrm>
            <a:off x="4713288" y="2654300"/>
            <a:ext cx="61912" cy="115888"/>
          </a:xfrm>
          <a:custGeom>
            <a:avLst/>
            <a:gdLst>
              <a:gd name="T0" fmla="*/ 2147483647 w 156"/>
              <a:gd name="T1" fmla="*/ 2147483647 h 290"/>
              <a:gd name="T2" fmla="*/ 2147483647 w 156"/>
              <a:gd name="T3" fmla="*/ 2147483647 h 290"/>
              <a:gd name="T4" fmla="*/ 2147483647 w 156"/>
              <a:gd name="T5" fmla="*/ 2147483647 h 290"/>
              <a:gd name="T6" fmla="*/ 2147483647 w 156"/>
              <a:gd name="T7" fmla="*/ 2147483647 h 290"/>
              <a:gd name="T8" fmla="*/ 2147483647 w 156"/>
              <a:gd name="T9" fmla="*/ 2147483647 h 290"/>
              <a:gd name="T10" fmla="*/ 2147483647 w 156"/>
              <a:gd name="T11" fmla="*/ 2147483647 h 290"/>
              <a:gd name="T12" fmla="*/ 2147483647 w 156"/>
              <a:gd name="T13" fmla="*/ 2147483647 h 290"/>
              <a:gd name="T14" fmla="*/ 2147483647 w 156"/>
              <a:gd name="T15" fmla="*/ 2147483647 h 290"/>
              <a:gd name="T16" fmla="*/ 2147483647 w 156"/>
              <a:gd name="T17" fmla="*/ 2147483647 h 290"/>
              <a:gd name="T18" fmla="*/ 2147483647 w 156"/>
              <a:gd name="T19" fmla="*/ 2147483647 h 290"/>
              <a:gd name="T20" fmla="*/ 2147483647 w 156"/>
              <a:gd name="T21" fmla="*/ 2147483647 h 290"/>
              <a:gd name="T22" fmla="*/ 2147483647 w 156"/>
              <a:gd name="T23" fmla="*/ 2147483647 h 290"/>
              <a:gd name="T24" fmla="*/ 2147483647 w 156"/>
              <a:gd name="T25" fmla="*/ 2147483647 h 290"/>
              <a:gd name="T26" fmla="*/ 2147483647 w 156"/>
              <a:gd name="T27" fmla="*/ 2147483647 h 290"/>
              <a:gd name="T28" fmla="*/ 2147483647 w 156"/>
              <a:gd name="T29" fmla="*/ 2147483647 h 290"/>
              <a:gd name="T30" fmla="*/ 2147483647 w 156"/>
              <a:gd name="T31" fmla="*/ 2147483647 h 290"/>
              <a:gd name="T32" fmla="*/ 2147483647 w 156"/>
              <a:gd name="T33" fmla="*/ 2147483647 h 290"/>
              <a:gd name="T34" fmla="*/ 2147483647 w 156"/>
              <a:gd name="T35" fmla="*/ 2147483647 h 290"/>
              <a:gd name="T36" fmla="*/ 2147483647 w 156"/>
              <a:gd name="T37" fmla="*/ 2147483647 h 290"/>
              <a:gd name="T38" fmla="*/ 2147483647 w 156"/>
              <a:gd name="T39" fmla="*/ 2147483647 h 290"/>
              <a:gd name="T40" fmla="*/ 2147483647 w 156"/>
              <a:gd name="T41" fmla="*/ 2147483647 h 290"/>
              <a:gd name="T42" fmla="*/ 2147483647 w 156"/>
              <a:gd name="T43" fmla="*/ 2147483647 h 290"/>
              <a:gd name="T44" fmla="*/ 2147483647 w 156"/>
              <a:gd name="T45" fmla="*/ 2147483647 h 290"/>
              <a:gd name="T46" fmla="*/ 2147483647 w 156"/>
              <a:gd name="T47" fmla="*/ 2147483647 h 290"/>
              <a:gd name="T48" fmla="*/ 2147483647 w 156"/>
              <a:gd name="T49" fmla="*/ 2147483647 h 290"/>
              <a:gd name="T50" fmla="*/ 2147483647 w 156"/>
              <a:gd name="T51" fmla="*/ 2147483647 h 290"/>
              <a:gd name="T52" fmla="*/ 2147483647 w 156"/>
              <a:gd name="T53" fmla="*/ 2147483647 h 290"/>
              <a:gd name="T54" fmla="*/ 2147483647 w 156"/>
              <a:gd name="T55" fmla="*/ 2147483647 h 290"/>
              <a:gd name="T56" fmla="*/ 2147483647 w 156"/>
              <a:gd name="T57" fmla="*/ 2147483647 h 290"/>
              <a:gd name="T58" fmla="*/ 2147483647 w 156"/>
              <a:gd name="T59" fmla="*/ 2147483647 h 290"/>
              <a:gd name="T60" fmla="*/ 2147483647 w 156"/>
              <a:gd name="T61" fmla="*/ 2147483647 h 290"/>
              <a:gd name="T62" fmla="*/ 2147483647 w 156"/>
              <a:gd name="T63" fmla="*/ 2147483647 h 290"/>
              <a:gd name="T64" fmla="*/ 0 w 156"/>
              <a:gd name="T65" fmla="*/ 2147483647 h 290"/>
              <a:gd name="T66" fmla="*/ 2147483647 w 156"/>
              <a:gd name="T67" fmla="*/ 2147483647 h 290"/>
              <a:gd name="T68" fmla="*/ 2147483647 w 156"/>
              <a:gd name="T69" fmla="*/ 2147483647 h 290"/>
              <a:gd name="T70" fmla="*/ 2147483647 w 156"/>
              <a:gd name="T71" fmla="*/ 2147483647 h 290"/>
              <a:gd name="T72" fmla="*/ 2147483647 w 156"/>
              <a:gd name="T73" fmla="*/ 2147483647 h 29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6"/>
              <a:gd name="T112" fmla="*/ 0 h 290"/>
              <a:gd name="T113" fmla="*/ 156 w 156"/>
              <a:gd name="T114" fmla="*/ 290 h 29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6" h="290">
                <a:moveTo>
                  <a:pt x="35" y="285"/>
                </a:moveTo>
                <a:lnTo>
                  <a:pt x="44" y="284"/>
                </a:lnTo>
                <a:lnTo>
                  <a:pt x="67" y="290"/>
                </a:lnTo>
                <a:lnTo>
                  <a:pt x="80" y="285"/>
                </a:lnTo>
                <a:lnTo>
                  <a:pt x="81" y="283"/>
                </a:lnTo>
                <a:lnTo>
                  <a:pt x="83" y="283"/>
                </a:lnTo>
                <a:lnTo>
                  <a:pt x="85" y="285"/>
                </a:lnTo>
                <a:lnTo>
                  <a:pt x="90" y="287"/>
                </a:lnTo>
                <a:lnTo>
                  <a:pt x="90" y="281"/>
                </a:lnTo>
                <a:lnTo>
                  <a:pt x="83" y="274"/>
                </a:lnTo>
                <a:lnTo>
                  <a:pt x="77" y="274"/>
                </a:lnTo>
                <a:lnTo>
                  <a:pt x="76" y="260"/>
                </a:lnTo>
                <a:lnTo>
                  <a:pt x="86" y="252"/>
                </a:lnTo>
                <a:lnTo>
                  <a:pt x="86" y="250"/>
                </a:lnTo>
                <a:lnTo>
                  <a:pt x="83" y="250"/>
                </a:lnTo>
                <a:lnTo>
                  <a:pt x="82" y="241"/>
                </a:lnTo>
                <a:lnTo>
                  <a:pt x="85" y="229"/>
                </a:lnTo>
                <a:lnTo>
                  <a:pt x="82" y="226"/>
                </a:lnTo>
                <a:lnTo>
                  <a:pt x="92" y="215"/>
                </a:lnTo>
                <a:lnTo>
                  <a:pt x="91" y="212"/>
                </a:lnTo>
                <a:lnTo>
                  <a:pt x="85" y="204"/>
                </a:lnTo>
                <a:lnTo>
                  <a:pt x="91" y="203"/>
                </a:lnTo>
                <a:lnTo>
                  <a:pt x="104" y="204"/>
                </a:lnTo>
                <a:lnTo>
                  <a:pt x="105" y="198"/>
                </a:lnTo>
                <a:lnTo>
                  <a:pt x="100" y="189"/>
                </a:lnTo>
                <a:lnTo>
                  <a:pt x="104" y="185"/>
                </a:lnTo>
                <a:lnTo>
                  <a:pt x="118" y="186"/>
                </a:lnTo>
                <a:lnTo>
                  <a:pt x="123" y="180"/>
                </a:lnTo>
                <a:lnTo>
                  <a:pt x="120" y="167"/>
                </a:lnTo>
                <a:lnTo>
                  <a:pt x="124" y="154"/>
                </a:lnTo>
                <a:lnTo>
                  <a:pt x="130" y="152"/>
                </a:lnTo>
                <a:lnTo>
                  <a:pt x="130" y="157"/>
                </a:lnTo>
                <a:lnTo>
                  <a:pt x="133" y="165"/>
                </a:lnTo>
                <a:lnTo>
                  <a:pt x="139" y="156"/>
                </a:lnTo>
                <a:lnTo>
                  <a:pt x="141" y="160"/>
                </a:lnTo>
                <a:lnTo>
                  <a:pt x="156" y="147"/>
                </a:lnTo>
                <a:lnTo>
                  <a:pt x="156" y="135"/>
                </a:lnTo>
                <a:lnTo>
                  <a:pt x="155" y="128"/>
                </a:lnTo>
                <a:lnTo>
                  <a:pt x="150" y="125"/>
                </a:lnTo>
                <a:lnTo>
                  <a:pt x="139" y="127"/>
                </a:lnTo>
                <a:lnTo>
                  <a:pt x="132" y="129"/>
                </a:lnTo>
                <a:lnTo>
                  <a:pt x="128" y="123"/>
                </a:lnTo>
                <a:lnTo>
                  <a:pt x="122" y="123"/>
                </a:lnTo>
                <a:lnTo>
                  <a:pt x="117" y="130"/>
                </a:lnTo>
                <a:lnTo>
                  <a:pt x="114" y="125"/>
                </a:lnTo>
                <a:lnTo>
                  <a:pt x="115" y="119"/>
                </a:lnTo>
                <a:lnTo>
                  <a:pt x="122" y="111"/>
                </a:lnTo>
                <a:lnTo>
                  <a:pt x="120" y="109"/>
                </a:lnTo>
                <a:lnTo>
                  <a:pt x="110" y="113"/>
                </a:lnTo>
                <a:lnTo>
                  <a:pt x="110" y="107"/>
                </a:lnTo>
                <a:lnTo>
                  <a:pt x="119" y="104"/>
                </a:lnTo>
                <a:lnTo>
                  <a:pt x="119" y="95"/>
                </a:lnTo>
                <a:lnTo>
                  <a:pt x="120" y="95"/>
                </a:lnTo>
                <a:lnTo>
                  <a:pt x="120" y="82"/>
                </a:lnTo>
                <a:lnTo>
                  <a:pt x="134" y="48"/>
                </a:lnTo>
                <a:lnTo>
                  <a:pt x="134" y="40"/>
                </a:lnTo>
                <a:lnTo>
                  <a:pt x="128" y="19"/>
                </a:lnTo>
                <a:lnTo>
                  <a:pt x="133" y="2"/>
                </a:lnTo>
                <a:lnTo>
                  <a:pt x="132" y="0"/>
                </a:lnTo>
                <a:lnTo>
                  <a:pt x="103" y="16"/>
                </a:lnTo>
                <a:lnTo>
                  <a:pt x="86" y="35"/>
                </a:lnTo>
                <a:lnTo>
                  <a:pt x="83" y="45"/>
                </a:lnTo>
                <a:lnTo>
                  <a:pt x="72" y="54"/>
                </a:lnTo>
                <a:lnTo>
                  <a:pt x="29" y="63"/>
                </a:lnTo>
                <a:lnTo>
                  <a:pt x="19" y="73"/>
                </a:lnTo>
                <a:lnTo>
                  <a:pt x="0" y="137"/>
                </a:lnTo>
                <a:lnTo>
                  <a:pt x="1" y="179"/>
                </a:lnTo>
                <a:lnTo>
                  <a:pt x="5" y="189"/>
                </a:lnTo>
                <a:lnTo>
                  <a:pt x="2" y="221"/>
                </a:lnTo>
                <a:lnTo>
                  <a:pt x="7" y="221"/>
                </a:lnTo>
                <a:lnTo>
                  <a:pt x="11" y="218"/>
                </a:lnTo>
                <a:lnTo>
                  <a:pt x="21" y="224"/>
                </a:lnTo>
                <a:lnTo>
                  <a:pt x="33" y="242"/>
                </a:lnTo>
                <a:lnTo>
                  <a:pt x="35" y="285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05" name="Freeform 334"/>
          <p:cNvSpPr>
            <a:spLocks/>
          </p:cNvSpPr>
          <p:nvPr/>
        </p:nvSpPr>
        <p:spPr bwMode="auto">
          <a:xfrm>
            <a:off x="4713288" y="2654300"/>
            <a:ext cx="61912" cy="115888"/>
          </a:xfrm>
          <a:custGeom>
            <a:avLst/>
            <a:gdLst>
              <a:gd name="T0" fmla="*/ 2147483647 w 156"/>
              <a:gd name="T1" fmla="*/ 2147483647 h 290"/>
              <a:gd name="T2" fmla="*/ 2147483647 w 156"/>
              <a:gd name="T3" fmla="*/ 2147483647 h 290"/>
              <a:gd name="T4" fmla="*/ 2147483647 w 156"/>
              <a:gd name="T5" fmla="*/ 2147483647 h 290"/>
              <a:gd name="T6" fmla="*/ 2147483647 w 156"/>
              <a:gd name="T7" fmla="*/ 2147483647 h 290"/>
              <a:gd name="T8" fmla="*/ 2147483647 w 156"/>
              <a:gd name="T9" fmla="*/ 2147483647 h 290"/>
              <a:gd name="T10" fmla="*/ 2147483647 w 156"/>
              <a:gd name="T11" fmla="*/ 2147483647 h 290"/>
              <a:gd name="T12" fmla="*/ 2147483647 w 156"/>
              <a:gd name="T13" fmla="*/ 2147483647 h 290"/>
              <a:gd name="T14" fmla="*/ 2147483647 w 156"/>
              <a:gd name="T15" fmla="*/ 2147483647 h 290"/>
              <a:gd name="T16" fmla="*/ 2147483647 w 156"/>
              <a:gd name="T17" fmla="*/ 2147483647 h 290"/>
              <a:gd name="T18" fmla="*/ 2147483647 w 156"/>
              <a:gd name="T19" fmla="*/ 2147483647 h 290"/>
              <a:gd name="T20" fmla="*/ 2147483647 w 156"/>
              <a:gd name="T21" fmla="*/ 2147483647 h 290"/>
              <a:gd name="T22" fmla="*/ 2147483647 w 156"/>
              <a:gd name="T23" fmla="*/ 2147483647 h 290"/>
              <a:gd name="T24" fmla="*/ 2147483647 w 156"/>
              <a:gd name="T25" fmla="*/ 2147483647 h 290"/>
              <a:gd name="T26" fmla="*/ 2147483647 w 156"/>
              <a:gd name="T27" fmla="*/ 2147483647 h 290"/>
              <a:gd name="T28" fmla="*/ 2147483647 w 156"/>
              <a:gd name="T29" fmla="*/ 2147483647 h 290"/>
              <a:gd name="T30" fmla="*/ 2147483647 w 156"/>
              <a:gd name="T31" fmla="*/ 2147483647 h 290"/>
              <a:gd name="T32" fmla="*/ 2147483647 w 156"/>
              <a:gd name="T33" fmla="*/ 2147483647 h 290"/>
              <a:gd name="T34" fmla="*/ 2147483647 w 156"/>
              <a:gd name="T35" fmla="*/ 2147483647 h 290"/>
              <a:gd name="T36" fmla="*/ 2147483647 w 156"/>
              <a:gd name="T37" fmla="*/ 2147483647 h 290"/>
              <a:gd name="T38" fmla="*/ 2147483647 w 156"/>
              <a:gd name="T39" fmla="*/ 2147483647 h 290"/>
              <a:gd name="T40" fmla="*/ 2147483647 w 156"/>
              <a:gd name="T41" fmla="*/ 2147483647 h 290"/>
              <a:gd name="T42" fmla="*/ 2147483647 w 156"/>
              <a:gd name="T43" fmla="*/ 2147483647 h 290"/>
              <a:gd name="T44" fmla="*/ 2147483647 w 156"/>
              <a:gd name="T45" fmla="*/ 2147483647 h 290"/>
              <a:gd name="T46" fmla="*/ 2147483647 w 156"/>
              <a:gd name="T47" fmla="*/ 2147483647 h 290"/>
              <a:gd name="T48" fmla="*/ 2147483647 w 156"/>
              <a:gd name="T49" fmla="*/ 2147483647 h 290"/>
              <a:gd name="T50" fmla="*/ 2147483647 w 156"/>
              <a:gd name="T51" fmla="*/ 2147483647 h 290"/>
              <a:gd name="T52" fmla="*/ 2147483647 w 156"/>
              <a:gd name="T53" fmla="*/ 2147483647 h 290"/>
              <a:gd name="T54" fmla="*/ 2147483647 w 156"/>
              <a:gd name="T55" fmla="*/ 2147483647 h 290"/>
              <a:gd name="T56" fmla="*/ 2147483647 w 156"/>
              <a:gd name="T57" fmla="*/ 2147483647 h 290"/>
              <a:gd name="T58" fmla="*/ 2147483647 w 156"/>
              <a:gd name="T59" fmla="*/ 2147483647 h 290"/>
              <a:gd name="T60" fmla="*/ 2147483647 w 156"/>
              <a:gd name="T61" fmla="*/ 2147483647 h 290"/>
              <a:gd name="T62" fmla="*/ 2147483647 w 156"/>
              <a:gd name="T63" fmla="*/ 2147483647 h 290"/>
              <a:gd name="T64" fmla="*/ 0 w 156"/>
              <a:gd name="T65" fmla="*/ 2147483647 h 290"/>
              <a:gd name="T66" fmla="*/ 2147483647 w 156"/>
              <a:gd name="T67" fmla="*/ 2147483647 h 290"/>
              <a:gd name="T68" fmla="*/ 2147483647 w 156"/>
              <a:gd name="T69" fmla="*/ 2147483647 h 290"/>
              <a:gd name="T70" fmla="*/ 2147483647 w 156"/>
              <a:gd name="T71" fmla="*/ 2147483647 h 290"/>
              <a:gd name="T72" fmla="*/ 2147483647 w 156"/>
              <a:gd name="T73" fmla="*/ 2147483647 h 29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6"/>
              <a:gd name="T112" fmla="*/ 0 h 290"/>
              <a:gd name="T113" fmla="*/ 156 w 156"/>
              <a:gd name="T114" fmla="*/ 290 h 29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6" h="290">
                <a:moveTo>
                  <a:pt x="35" y="285"/>
                </a:moveTo>
                <a:lnTo>
                  <a:pt x="44" y="284"/>
                </a:lnTo>
                <a:lnTo>
                  <a:pt x="67" y="290"/>
                </a:lnTo>
                <a:lnTo>
                  <a:pt x="80" y="285"/>
                </a:lnTo>
                <a:lnTo>
                  <a:pt x="81" y="283"/>
                </a:lnTo>
                <a:lnTo>
                  <a:pt x="83" y="283"/>
                </a:lnTo>
                <a:lnTo>
                  <a:pt x="85" y="285"/>
                </a:lnTo>
                <a:lnTo>
                  <a:pt x="90" y="287"/>
                </a:lnTo>
                <a:lnTo>
                  <a:pt x="90" y="281"/>
                </a:lnTo>
                <a:lnTo>
                  <a:pt x="83" y="274"/>
                </a:lnTo>
                <a:lnTo>
                  <a:pt x="77" y="274"/>
                </a:lnTo>
                <a:lnTo>
                  <a:pt x="76" y="260"/>
                </a:lnTo>
                <a:lnTo>
                  <a:pt x="86" y="252"/>
                </a:lnTo>
                <a:lnTo>
                  <a:pt x="86" y="250"/>
                </a:lnTo>
                <a:lnTo>
                  <a:pt x="83" y="250"/>
                </a:lnTo>
                <a:lnTo>
                  <a:pt x="82" y="241"/>
                </a:lnTo>
                <a:lnTo>
                  <a:pt x="85" y="229"/>
                </a:lnTo>
                <a:lnTo>
                  <a:pt x="82" y="226"/>
                </a:lnTo>
                <a:lnTo>
                  <a:pt x="92" y="215"/>
                </a:lnTo>
                <a:lnTo>
                  <a:pt x="91" y="212"/>
                </a:lnTo>
                <a:lnTo>
                  <a:pt x="85" y="204"/>
                </a:lnTo>
                <a:lnTo>
                  <a:pt x="91" y="203"/>
                </a:lnTo>
                <a:lnTo>
                  <a:pt x="104" y="204"/>
                </a:lnTo>
                <a:lnTo>
                  <a:pt x="105" y="198"/>
                </a:lnTo>
                <a:lnTo>
                  <a:pt x="100" y="189"/>
                </a:lnTo>
                <a:lnTo>
                  <a:pt x="104" y="185"/>
                </a:lnTo>
                <a:lnTo>
                  <a:pt x="118" y="186"/>
                </a:lnTo>
                <a:lnTo>
                  <a:pt x="123" y="180"/>
                </a:lnTo>
                <a:lnTo>
                  <a:pt x="120" y="167"/>
                </a:lnTo>
                <a:lnTo>
                  <a:pt x="124" y="154"/>
                </a:lnTo>
                <a:lnTo>
                  <a:pt x="130" y="152"/>
                </a:lnTo>
                <a:lnTo>
                  <a:pt x="130" y="157"/>
                </a:lnTo>
                <a:lnTo>
                  <a:pt x="133" y="165"/>
                </a:lnTo>
                <a:lnTo>
                  <a:pt x="139" y="156"/>
                </a:lnTo>
                <a:lnTo>
                  <a:pt x="141" y="160"/>
                </a:lnTo>
                <a:lnTo>
                  <a:pt x="156" y="147"/>
                </a:lnTo>
                <a:lnTo>
                  <a:pt x="156" y="135"/>
                </a:lnTo>
                <a:lnTo>
                  <a:pt x="155" y="128"/>
                </a:lnTo>
                <a:lnTo>
                  <a:pt x="150" y="125"/>
                </a:lnTo>
                <a:lnTo>
                  <a:pt x="139" y="127"/>
                </a:lnTo>
                <a:lnTo>
                  <a:pt x="132" y="129"/>
                </a:lnTo>
                <a:lnTo>
                  <a:pt x="128" y="123"/>
                </a:lnTo>
                <a:lnTo>
                  <a:pt x="122" y="123"/>
                </a:lnTo>
                <a:lnTo>
                  <a:pt x="117" y="130"/>
                </a:lnTo>
                <a:lnTo>
                  <a:pt x="114" y="125"/>
                </a:lnTo>
                <a:lnTo>
                  <a:pt x="115" y="119"/>
                </a:lnTo>
                <a:lnTo>
                  <a:pt x="122" y="111"/>
                </a:lnTo>
                <a:lnTo>
                  <a:pt x="120" y="109"/>
                </a:lnTo>
                <a:lnTo>
                  <a:pt x="110" y="113"/>
                </a:lnTo>
                <a:lnTo>
                  <a:pt x="110" y="107"/>
                </a:lnTo>
                <a:lnTo>
                  <a:pt x="119" y="104"/>
                </a:lnTo>
                <a:lnTo>
                  <a:pt x="119" y="95"/>
                </a:lnTo>
                <a:lnTo>
                  <a:pt x="120" y="95"/>
                </a:lnTo>
                <a:lnTo>
                  <a:pt x="120" y="82"/>
                </a:lnTo>
                <a:lnTo>
                  <a:pt x="134" y="48"/>
                </a:lnTo>
                <a:lnTo>
                  <a:pt x="134" y="40"/>
                </a:lnTo>
                <a:lnTo>
                  <a:pt x="128" y="19"/>
                </a:lnTo>
                <a:lnTo>
                  <a:pt x="133" y="2"/>
                </a:lnTo>
                <a:lnTo>
                  <a:pt x="132" y="0"/>
                </a:lnTo>
                <a:lnTo>
                  <a:pt x="103" y="16"/>
                </a:lnTo>
                <a:lnTo>
                  <a:pt x="86" y="35"/>
                </a:lnTo>
                <a:lnTo>
                  <a:pt x="83" y="45"/>
                </a:lnTo>
                <a:lnTo>
                  <a:pt x="72" y="54"/>
                </a:lnTo>
                <a:lnTo>
                  <a:pt x="29" y="63"/>
                </a:lnTo>
                <a:lnTo>
                  <a:pt x="19" y="73"/>
                </a:lnTo>
                <a:lnTo>
                  <a:pt x="0" y="137"/>
                </a:lnTo>
                <a:lnTo>
                  <a:pt x="1" y="179"/>
                </a:lnTo>
                <a:lnTo>
                  <a:pt x="5" y="189"/>
                </a:lnTo>
                <a:lnTo>
                  <a:pt x="2" y="221"/>
                </a:lnTo>
                <a:lnTo>
                  <a:pt x="7" y="221"/>
                </a:lnTo>
                <a:lnTo>
                  <a:pt x="11" y="218"/>
                </a:lnTo>
                <a:lnTo>
                  <a:pt x="21" y="224"/>
                </a:lnTo>
                <a:lnTo>
                  <a:pt x="33" y="242"/>
                </a:lnTo>
                <a:lnTo>
                  <a:pt x="35" y="285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06" name="Freeform 335"/>
          <p:cNvSpPr>
            <a:spLocks/>
          </p:cNvSpPr>
          <p:nvPr/>
        </p:nvSpPr>
        <p:spPr bwMode="auto">
          <a:xfrm>
            <a:off x="4659313" y="2941638"/>
            <a:ext cx="15875" cy="22225"/>
          </a:xfrm>
          <a:custGeom>
            <a:avLst/>
            <a:gdLst>
              <a:gd name="T0" fmla="*/ 2147483647 w 39"/>
              <a:gd name="T1" fmla="*/ 2147483647 h 55"/>
              <a:gd name="T2" fmla="*/ 2147483647 w 39"/>
              <a:gd name="T3" fmla="*/ 2147483647 h 55"/>
              <a:gd name="T4" fmla="*/ 2147483647 w 39"/>
              <a:gd name="T5" fmla="*/ 2147483647 h 55"/>
              <a:gd name="T6" fmla="*/ 2147483647 w 39"/>
              <a:gd name="T7" fmla="*/ 2147483647 h 55"/>
              <a:gd name="T8" fmla="*/ 2147483647 w 39"/>
              <a:gd name="T9" fmla="*/ 2147483647 h 55"/>
              <a:gd name="T10" fmla="*/ 2147483647 w 39"/>
              <a:gd name="T11" fmla="*/ 2147483647 h 55"/>
              <a:gd name="T12" fmla="*/ 2147483647 w 39"/>
              <a:gd name="T13" fmla="*/ 2147483647 h 55"/>
              <a:gd name="T14" fmla="*/ 2147483647 w 39"/>
              <a:gd name="T15" fmla="*/ 0 h 55"/>
              <a:gd name="T16" fmla="*/ 2147483647 w 39"/>
              <a:gd name="T17" fmla="*/ 2147483647 h 55"/>
              <a:gd name="T18" fmla="*/ 2147483647 w 39"/>
              <a:gd name="T19" fmla="*/ 2147483647 h 55"/>
              <a:gd name="T20" fmla="*/ 0 w 39"/>
              <a:gd name="T21" fmla="*/ 2147483647 h 55"/>
              <a:gd name="T22" fmla="*/ 2147483647 w 39"/>
              <a:gd name="T23" fmla="*/ 2147483647 h 55"/>
              <a:gd name="T24" fmla="*/ 2147483647 w 39"/>
              <a:gd name="T25" fmla="*/ 2147483647 h 55"/>
              <a:gd name="T26" fmla="*/ 2147483647 w 39"/>
              <a:gd name="T27" fmla="*/ 2147483647 h 5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"/>
              <a:gd name="T43" fmla="*/ 0 h 55"/>
              <a:gd name="T44" fmla="*/ 39 w 39"/>
              <a:gd name="T45" fmla="*/ 55 h 5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" h="55">
                <a:moveTo>
                  <a:pt x="21" y="55"/>
                </a:moveTo>
                <a:lnTo>
                  <a:pt x="34" y="54"/>
                </a:lnTo>
                <a:lnTo>
                  <a:pt x="39" y="47"/>
                </a:lnTo>
                <a:lnTo>
                  <a:pt x="38" y="36"/>
                </a:lnTo>
                <a:lnTo>
                  <a:pt x="29" y="21"/>
                </a:lnTo>
                <a:lnTo>
                  <a:pt x="29" y="13"/>
                </a:lnTo>
                <a:lnTo>
                  <a:pt x="32" y="6"/>
                </a:lnTo>
                <a:lnTo>
                  <a:pt x="23" y="0"/>
                </a:lnTo>
                <a:lnTo>
                  <a:pt x="16" y="2"/>
                </a:lnTo>
                <a:lnTo>
                  <a:pt x="6" y="9"/>
                </a:lnTo>
                <a:lnTo>
                  <a:pt x="0" y="22"/>
                </a:lnTo>
                <a:lnTo>
                  <a:pt x="5" y="35"/>
                </a:lnTo>
                <a:lnTo>
                  <a:pt x="5" y="50"/>
                </a:lnTo>
                <a:lnTo>
                  <a:pt x="21" y="55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07" name="Freeform 336"/>
          <p:cNvSpPr>
            <a:spLocks/>
          </p:cNvSpPr>
          <p:nvPr/>
        </p:nvSpPr>
        <p:spPr bwMode="auto">
          <a:xfrm>
            <a:off x="4659313" y="2941638"/>
            <a:ext cx="15875" cy="22225"/>
          </a:xfrm>
          <a:custGeom>
            <a:avLst/>
            <a:gdLst>
              <a:gd name="T0" fmla="*/ 2147483647 w 39"/>
              <a:gd name="T1" fmla="*/ 2147483647 h 55"/>
              <a:gd name="T2" fmla="*/ 2147483647 w 39"/>
              <a:gd name="T3" fmla="*/ 2147483647 h 55"/>
              <a:gd name="T4" fmla="*/ 2147483647 w 39"/>
              <a:gd name="T5" fmla="*/ 2147483647 h 55"/>
              <a:gd name="T6" fmla="*/ 2147483647 w 39"/>
              <a:gd name="T7" fmla="*/ 2147483647 h 55"/>
              <a:gd name="T8" fmla="*/ 2147483647 w 39"/>
              <a:gd name="T9" fmla="*/ 2147483647 h 55"/>
              <a:gd name="T10" fmla="*/ 2147483647 w 39"/>
              <a:gd name="T11" fmla="*/ 2147483647 h 55"/>
              <a:gd name="T12" fmla="*/ 2147483647 w 39"/>
              <a:gd name="T13" fmla="*/ 2147483647 h 55"/>
              <a:gd name="T14" fmla="*/ 2147483647 w 39"/>
              <a:gd name="T15" fmla="*/ 0 h 55"/>
              <a:gd name="T16" fmla="*/ 2147483647 w 39"/>
              <a:gd name="T17" fmla="*/ 2147483647 h 55"/>
              <a:gd name="T18" fmla="*/ 2147483647 w 39"/>
              <a:gd name="T19" fmla="*/ 2147483647 h 55"/>
              <a:gd name="T20" fmla="*/ 0 w 39"/>
              <a:gd name="T21" fmla="*/ 2147483647 h 55"/>
              <a:gd name="T22" fmla="*/ 2147483647 w 39"/>
              <a:gd name="T23" fmla="*/ 2147483647 h 55"/>
              <a:gd name="T24" fmla="*/ 2147483647 w 39"/>
              <a:gd name="T25" fmla="*/ 2147483647 h 55"/>
              <a:gd name="T26" fmla="*/ 2147483647 w 39"/>
              <a:gd name="T27" fmla="*/ 2147483647 h 5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"/>
              <a:gd name="T43" fmla="*/ 0 h 55"/>
              <a:gd name="T44" fmla="*/ 39 w 39"/>
              <a:gd name="T45" fmla="*/ 55 h 5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" h="55">
                <a:moveTo>
                  <a:pt x="21" y="55"/>
                </a:moveTo>
                <a:lnTo>
                  <a:pt x="34" y="54"/>
                </a:lnTo>
                <a:lnTo>
                  <a:pt x="39" y="47"/>
                </a:lnTo>
                <a:lnTo>
                  <a:pt x="38" y="36"/>
                </a:lnTo>
                <a:lnTo>
                  <a:pt x="29" y="21"/>
                </a:lnTo>
                <a:lnTo>
                  <a:pt x="29" y="13"/>
                </a:lnTo>
                <a:lnTo>
                  <a:pt x="32" y="6"/>
                </a:lnTo>
                <a:lnTo>
                  <a:pt x="23" y="0"/>
                </a:lnTo>
                <a:lnTo>
                  <a:pt x="16" y="2"/>
                </a:lnTo>
                <a:lnTo>
                  <a:pt x="6" y="9"/>
                </a:lnTo>
                <a:lnTo>
                  <a:pt x="0" y="22"/>
                </a:lnTo>
                <a:lnTo>
                  <a:pt x="5" y="35"/>
                </a:lnTo>
                <a:lnTo>
                  <a:pt x="5" y="50"/>
                </a:lnTo>
                <a:lnTo>
                  <a:pt x="21" y="5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08" name="Freeform 337"/>
          <p:cNvSpPr>
            <a:spLocks/>
          </p:cNvSpPr>
          <p:nvPr/>
        </p:nvSpPr>
        <p:spPr bwMode="auto">
          <a:xfrm>
            <a:off x="3148013" y="3849688"/>
            <a:ext cx="4762" cy="4762"/>
          </a:xfrm>
          <a:custGeom>
            <a:avLst/>
            <a:gdLst>
              <a:gd name="T0" fmla="*/ 2147483647 w 10"/>
              <a:gd name="T1" fmla="*/ 0 h 10"/>
              <a:gd name="T2" fmla="*/ 2147483647 w 10"/>
              <a:gd name="T3" fmla="*/ 2147483647 h 10"/>
              <a:gd name="T4" fmla="*/ 0 w 10"/>
              <a:gd name="T5" fmla="*/ 2147483647 h 10"/>
              <a:gd name="T6" fmla="*/ 2147483647 w 10"/>
              <a:gd name="T7" fmla="*/ 2147483647 h 10"/>
              <a:gd name="T8" fmla="*/ 2147483647 w 10"/>
              <a:gd name="T9" fmla="*/ 2147483647 h 10"/>
              <a:gd name="T10" fmla="*/ 2147483647 w 10"/>
              <a:gd name="T11" fmla="*/ 2147483647 h 10"/>
              <a:gd name="T12" fmla="*/ 2147483647 w 10"/>
              <a:gd name="T13" fmla="*/ 2147483647 h 10"/>
              <a:gd name="T14" fmla="*/ 2147483647 w 10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10"/>
              <a:gd name="T26" fmla="*/ 10 w 10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10">
                <a:moveTo>
                  <a:pt x="2" y="0"/>
                </a:moveTo>
                <a:lnTo>
                  <a:pt x="1" y="1"/>
                </a:lnTo>
                <a:lnTo>
                  <a:pt x="0" y="5"/>
                </a:lnTo>
                <a:lnTo>
                  <a:pt x="1" y="9"/>
                </a:lnTo>
                <a:lnTo>
                  <a:pt x="5" y="10"/>
                </a:lnTo>
                <a:lnTo>
                  <a:pt x="8" y="7"/>
                </a:lnTo>
                <a:lnTo>
                  <a:pt x="10" y="4"/>
                </a:lnTo>
                <a:lnTo>
                  <a:pt x="2" y="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09" name="Freeform 338"/>
          <p:cNvSpPr>
            <a:spLocks/>
          </p:cNvSpPr>
          <p:nvPr/>
        </p:nvSpPr>
        <p:spPr bwMode="auto">
          <a:xfrm>
            <a:off x="3148013" y="3849688"/>
            <a:ext cx="4762" cy="4762"/>
          </a:xfrm>
          <a:custGeom>
            <a:avLst/>
            <a:gdLst>
              <a:gd name="T0" fmla="*/ 2147483647 w 10"/>
              <a:gd name="T1" fmla="*/ 0 h 10"/>
              <a:gd name="T2" fmla="*/ 2147483647 w 10"/>
              <a:gd name="T3" fmla="*/ 2147483647 h 10"/>
              <a:gd name="T4" fmla="*/ 0 w 10"/>
              <a:gd name="T5" fmla="*/ 2147483647 h 10"/>
              <a:gd name="T6" fmla="*/ 2147483647 w 10"/>
              <a:gd name="T7" fmla="*/ 2147483647 h 10"/>
              <a:gd name="T8" fmla="*/ 2147483647 w 10"/>
              <a:gd name="T9" fmla="*/ 2147483647 h 10"/>
              <a:gd name="T10" fmla="*/ 2147483647 w 10"/>
              <a:gd name="T11" fmla="*/ 2147483647 h 10"/>
              <a:gd name="T12" fmla="*/ 2147483647 w 10"/>
              <a:gd name="T13" fmla="*/ 2147483647 h 10"/>
              <a:gd name="T14" fmla="*/ 2147483647 w 10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10"/>
              <a:gd name="T26" fmla="*/ 10 w 10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10">
                <a:moveTo>
                  <a:pt x="2" y="0"/>
                </a:moveTo>
                <a:lnTo>
                  <a:pt x="1" y="1"/>
                </a:lnTo>
                <a:lnTo>
                  <a:pt x="0" y="5"/>
                </a:lnTo>
                <a:lnTo>
                  <a:pt x="1" y="9"/>
                </a:lnTo>
                <a:lnTo>
                  <a:pt x="5" y="10"/>
                </a:lnTo>
                <a:lnTo>
                  <a:pt x="8" y="7"/>
                </a:lnTo>
                <a:lnTo>
                  <a:pt x="10" y="4"/>
                </a:lnTo>
                <a:lnTo>
                  <a:pt x="2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10" name="Freeform 339"/>
          <p:cNvSpPr>
            <a:spLocks/>
          </p:cNvSpPr>
          <p:nvPr/>
        </p:nvSpPr>
        <p:spPr bwMode="auto">
          <a:xfrm>
            <a:off x="3163888" y="3902075"/>
            <a:ext cx="6350" cy="11113"/>
          </a:xfrm>
          <a:custGeom>
            <a:avLst/>
            <a:gdLst>
              <a:gd name="T0" fmla="*/ 0 w 19"/>
              <a:gd name="T1" fmla="*/ 0 h 28"/>
              <a:gd name="T2" fmla="*/ 2147483647 w 19"/>
              <a:gd name="T3" fmla="*/ 2147483647 h 28"/>
              <a:gd name="T4" fmla="*/ 2147483647 w 19"/>
              <a:gd name="T5" fmla="*/ 2147483647 h 28"/>
              <a:gd name="T6" fmla="*/ 2147483647 w 19"/>
              <a:gd name="T7" fmla="*/ 2147483647 h 28"/>
              <a:gd name="T8" fmla="*/ 2147483647 w 19"/>
              <a:gd name="T9" fmla="*/ 2147483647 h 28"/>
              <a:gd name="T10" fmla="*/ 2147483647 w 19"/>
              <a:gd name="T11" fmla="*/ 2147483647 h 28"/>
              <a:gd name="T12" fmla="*/ 2147483647 w 19"/>
              <a:gd name="T13" fmla="*/ 2147483647 h 28"/>
              <a:gd name="T14" fmla="*/ 0 w 19"/>
              <a:gd name="T15" fmla="*/ 2147483647 h 28"/>
              <a:gd name="T16" fmla="*/ 0 w 19"/>
              <a:gd name="T17" fmla="*/ 0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28"/>
              <a:gd name="T29" fmla="*/ 19 w 19"/>
              <a:gd name="T30" fmla="*/ 28 h 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28">
                <a:moveTo>
                  <a:pt x="0" y="0"/>
                </a:moveTo>
                <a:lnTo>
                  <a:pt x="5" y="3"/>
                </a:lnTo>
                <a:lnTo>
                  <a:pt x="11" y="8"/>
                </a:lnTo>
                <a:lnTo>
                  <a:pt x="19" y="25"/>
                </a:lnTo>
                <a:lnTo>
                  <a:pt x="19" y="27"/>
                </a:lnTo>
                <a:lnTo>
                  <a:pt x="11" y="28"/>
                </a:lnTo>
                <a:lnTo>
                  <a:pt x="9" y="2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11" name="Freeform 340"/>
          <p:cNvSpPr>
            <a:spLocks/>
          </p:cNvSpPr>
          <p:nvPr/>
        </p:nvSpPr>
        <p:spPr bwMode="auto">
          <a:xfrm>
            <a:off x="3163888" y="3902075"/>
            <a:ext cx="6350" cy="11113"/>
          </a:xfrm>
          <a:custGeom>
            <a:avLst/>
            <a:gdLst>
              <a:gd name="T0" fmla="*/ 0 w 19"/>
              <a:gd name="T1" fmla="*/ 0 h 28"/>
              <a:gd name="T2" fmla="*/ 2147483647 w 19"/>
              <a:gd name="T3" fmla="*/ 2147483647 h 28"/>
              <a:gd name="T4" fmla="*/ 2147483647 w 19"/>
              <a:gd name="T5" fmla="*/ 2147483647 h 28"/>
              <a:gd name="T6" fmla="*/ 2147483647 w 19"/>
              <a:gd name="T7" fmla="*/ 2147483647 h 28"/>
              <a:gd name="T8" fmla="*/ 2147483647 w 19"/>
              <a:gd name="T9" fmla="*/ 2147483647 h 28"/>
              <a:gd name="T10" fmla="*/ 2147483647 w 19"/>
              <a:gd name="T11" fmla="*/ 2147483647 h 28"/>
              <a:gd name="T12" fmla="*/ 2147483647 w 19"/>
              <a:gd name="T13" fmla="*/ 2147483647 h 28"/>
              <a:gd name="T14" fmla="*/ 0 w 19"/>
              <a:gd name="T15" fmla="*/ 2147483647 h 28"/>
              <a:gd name="T16" fmla="*/ 0 w 19"/>
              <a:gd name="T17" fmla="*/ 0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28"/>
              <a:gd name="T29" fmla="*/ 19 w 19"/>
              <a:gd name="T30" fmla="*/ 28 h 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28">
                <a:moveTo>
                  <a:pt x="0" y="0"/>
                </a:moveTo>
                <a:lnTo>
                  <a:pt x="5" y="3"/>
                </a:lnTo>
                <a:lnTo>
                  <a:pt x="11" y="8"/>
                </a:lnTo>
                <a:lnTo>
                  <a:pt x="19" y="25"/>
                </a:lnTo>
                <a:lnTo>
                  <a:pt x="19" y="27"/>
                </a:lnTo>
                <a:lnTo>
                  <a:pt x="11" y="28"/>
                </a:lnTo>
                <a:lnTo>
                  <a:pt x="9" y="2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12" name="Freeform 341"/>
          <p:cNvSpPr>
            <a:spLocks/>
          </p:cNvSpPr>
          <p:nvPr/>
        </p:nvSpPr>
        <p:spPr bwMode="auto">
          <a:xfrm>
            <a:off x="3092450" y="3987800"/>
            <a:ext cx="12700" cy="6350"/>
          </a:xfrm>
          <a:custGeom>
            <a:avLst/>
            <a:gdLst>
              <a:gd name="T0" fmla="*/ 2147483647 w 33"/>
              <a:gd name="T1" fmla="*/ 0 h 16"/>
              <a:gd name="T2" fmla="*/ 2147483647 w 33"/>
              <a:gd name="T3" fmla="*/ 2147483647 h 16"/>
              <a:gd name="T4" fmla="*/ 2147483647 w 33"/>
              <a:gd name="T5" fmla="*/ 2147483647 h 16"/>
              <a:gd name="T6" fmla="*/ 2147483647 w 33"/>
              <a:gd name="T7" fmla="*/ 2147483647 h 16"/>
              <a:gd name="T8" fmla="*/ 2147483647 w 33"/>
              <a:gd name="T9" fmla="*/ 2147483647 h 16"/>
              <a:gd name="T10" fmla="*/ 2147483647 w 33"/>
              <a:gd name="T11" fmla="*/ 2147483647 h 16"/>
              <a:gd name="T12" fmla="*/ 2147483647 w 33"/>
              <a:gd name="T13" fmla="*/ 2147483647 h 16"/>
              <a:gd name="T14" fmla="*/ 0 w 33"/>
              <a:gd name="T15" fmla="*/ 2147483647 h 16"/>
              <a:gd name="T16" fmla="*/ 2147483647 w 33"/>
              <a:gd name="T17" fmla="*/ 2147483647 h 16"/>
              <a:gd name="T18" fmla="*/ 2147483647 w 33"/>
              <a:gd name="T19" fmla="*/ 2147483647 h 16"/>
              <a:gd name="T20" fmla="*/ 2147483647 w 33"/>
              <a:gd name="T21" fmla="*/ 2147483647 h 16"/>
              <a:gd name="T22" fmla="*/ 2147483647 w 33"/>
              <a:gd name="T23" fmla="*/ 0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3"/>
              <a:gd name="T37" fmla="*/ 0 h 16"/>
              <a:gd name="T38" fmla="*/ 33 w 33"/>
              <a:gd name="T39" fmla="*/ 16 h 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3" h="16">
                <a:moveTo>
                  <a:pt x="26" y="0"/>
                </a:moveTo>
                <a:lnTo>
                  <a:pt x="30" y="2"/>
                </a:lnTo>
                <a:lnTo>
                  <a:pt x="33" y="9"/>
                </a:lnTo>
                <a:lnTo>
                  <a:pt x="21" y="16"/>
                </a:lnTo>
                <a:lnTo>
                  <a:pt x="15" y="15"/>
                </a:lnTo>
                <a:lnTo>
                  <a:pt x="12" y="13"/>
                </a:lnTo>
                <a:lnTo>
                  <a:pt x="2" y="13"/>
                </a:lnTo>
                <a:lnTo>
                  <a:pt x="0" y="6"/>
                </a:lnTo>
                <a:lnTo>
                  <a:pt x="5" y="4"/>
                </a:lnTo>
                <a:lnTo>
                  <a:pt x="10" y="4"/>
                </a:lnTo>
                <a:lnTo>
                  <a:pt x="15" y="8"/>
                </a:lnTo>
                <a:lnTo>
                  <a:pt x="26" y="0"/>
                </a:lnTo>
                <a:close/>
              </a:path>
            </a:pathLst>
          </a:custGeom>
          <a:solidFill>
            <a:srgbClr val="F9D9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13" name="Freeform 342"/>
          <p:cNvSpPr>
            <a:spLocks/>
          </p:cNvSpPr>
          <p:nvPr/>
        </p:nvSpPr>
        <p:spPr bwMode="auto">
          <a:xfrm>
            <a:off x="3092450" y="3987800"/>
            <a:ext cx="12700" cy="6350"/>
          </a:xfrm>
          <a:custGeom>
            <a:avLst/>
            <a:gdLst>
              <a:gd name="T0" fmla="*/ 2147483647 w 33"/>
              <a:gd name="T1" fmla="*/ 0 h 16"/>
              <a:gd name="T2" fmla="*/ 2147483647 w 33"/>
              <a:gd name="T3" fmla="*/ 2147483647 h 16"/>
              <a:gd name="T4" fmla="*/ 2147483647 w 33"/>
              <a:gd name="T5" fmla="*/ 2147483647 h 16"/>
              <a:gd name="T6" fmla="*/ 2147483647 w 33"/>
              <a:gd name="T7" fmla="*/ 2147483647 h 16"/>
              <a:gd name="T8" fmla="*/ 2147483647 w 33"/>
              <a:gd name="T9" fmla="*/ 2147483647 h 16"/>
              <a:gd name="T10" fmla="*/ 2147483647 w 33"/>
              <a:gd name="T11" fmla="*/ 2147483647 h 16"/>
              <a:gd name="T12" fmla="*/ 2147483647 w 33"/>
              <a:gd name="T13" fmla="*/ 2147483647 h 16"/>
              <a:gd name="T14" fmla="*/ 0 w 33"/>
              <a:gd name="T15" fmla="*/ 2147483647 h 16"/>
              <a:gd name="T16" fmla="*/ 2147483647 w 33"/>
              <a:gd name="T17" fmla="*/ 2147483647 h 16"/>
              <a:gd name="T18" fmla="*/ 2147483647 w 33"/>
              <a:gd name="T19" fmla="*/ 2147483647 h 16"/>
              <a:gd name="T20" fmla="*/ 2147483647 w 33"/>
              <a:gd name="T21" fmla="*/ 2147483647 h 16"/>
              <a:gd name="T22" fmla="*/ 2147483647 w 33"/>
              <a:gd name="T23" fmla="*/ 0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3"/>
              <a:gd name="T37" fmla="*/ 0 h 16"/>
              <a:gd name="T38" fmla="*/ 33 w 33"/>
              <a:gd name="T39" fmla="*/ 16 h 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3" h="16">
                <a:moveTo>
                  <a:pt x="26" y="0"/>
                </a:moveTo>
                <a:lnTo>
                  <a:pt x="30" y="2"/>
                </a:lnTo>
                <a:lnTo>
                  <a:pt x="33" y="9"/>
                </a:lnTo>
                <a:lnTo>
                  <a:pt x="21" y="16"/>
                </a:lnTo>
                <a:lnTo>
                  <a:pt x="15" y="15"/>
                </a:lnTo>
                <a:lnTo>
                  <a:pt x="12" y="13"/>
                </a:lnTo>
                <a:lnTo>
                  <a:pt x="2" y="13"/>
                </a:lnTo>
                <a:lnTo>
                  <a:pt x="0" y="6"/>
                </a:lnTo>
                <a:lnTo>
                  <a:pt x="5" y="4"/>
                </a:lnTo>
                <a:lnTo>
                  <a:pt x="10" y="4"/>
                </a:lnTo>
                <a:lnTo>
                  <a:pt x="15" y="8"/>
                </a:lnTo>
                <a:lnTo>
                  <a:pt x="26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14" name="Freeform 343"/>
          <p:cNvSpPr>
            <a:spLocks/>
          </p:cNvSpPr>
          <p:nvPr/>
        </p:nvSpPr>
        <p:spPr bwMode="auto">
          <a:xfrm>
            <a:off x="5199063" y="4144963"/>
            <a:ext cx="117475" cy="123825"/>
          </a:xfrm>
          <a:custGeom>
            <a:avLst/>
            <a:gdLst>
              <a:gd name="T0" fmla="*/ 2147483647 w 296"/>
              <a:gd name="T1" fmla="*/ 2147483647 h 310"/>
              <a:gd name="T2" fmla="*/ 2147483647 w 296"/>
              <a:gd name="T3" fmla="*/ 0 h 310"/>
              <a:gd name="T4" fmla="*/ 2147483647 w 296"/>
              <a:gd name="T5" fmla="*/ 2147483647 h 310"/>
              <a:gd name="T6" fmla="*/ 2147483647 w 296"/>
              <a:gd name="T7" fmla="*/ 2147483647 h 310"/>
              <a:gd name="T8" fmla="*/ 2147483647 w 296"/>
              <a:gd name="T9" fmla="*/ 2147483647 h 310"/>
              <a:gd name="T10" fmla="*/ 2147483647 w 296"/>
              <a:gd name="T11" fmla="*/ 2147483647 h 310"/>
              <a:gd name="T12" fmla="*/ 2147483647 w 296"/>
              <a:gd name="T13" fmla="*/ 2147483647 h 310"/>
              <a:gd name="T14" fmla="*/ 2147483647 w 296"/>
              <a:gd name="T15" fmla="*/ 2147483647 h 310"/>
              <a:gd name="T16" fmla="*/ 2147483647 w 296"/>
              <a:gd name="T17" fmla="*/ 2147483647 h 310"/>
              <a:gd name="T18" fmla="*/ 2147483647 w 296"/>
              <a:gd name="T19" fmla="*/ 2147483647 h 310"/>
              <a:gd name="T20" fmla="*/ 2147483647 w 296"/>
              <a:gd name="T21" fmla="*/ 2147483647 h 310"/>
              <a:gd name="T22" fmla="*/ 2147483647 w 296"/>
              <a:gd name="T23" fmla="*/ 2147483647 h 310"/>
              <a:gd name="T24" fmla="*/ 2147483647 w 296"/>
              <a:gd name="T25" fmla="*/ 2147483647 h 310"/>
              <a:gd name="T26" fmla="*/ 2147483647 w 296"/>
              <a:gd name="T27" fmla="*/ 2147483647 h 310"/>
              <a:gd name="T28" fmla="*/ 2147483647 w 296"/>
              <a:gd name="T29" fmla="*/ 2147483647 h 310"/>
              <a:gd name="T30" fmla="*/ 2147483647 w 296"/>
              <a:gd name="T31" fmla="*/ 2147483647 h 310"/>
              <a:gd name="T32" fmla="*/ 2147483647 w 296"/>
              <a:gd name="T33" fmla="*/ 2147483647 h 310"/>
              <a:gd name="T34" fmla="*/ 2147483647 w 296"/>
              <a:gd name="T35" fmla="*/ 2147483647 h 310"/>
              <a:gd name="T36" fmla="*/ 2147483647 w 296"/>
              <a:gd name="T37" fmla="*/ 2147483647 h 310"/>
              <a:gd name="T38" fmla="*/ 2147483647 w 296"/>
              <a:gd name="T39" fmla="*/ 2147483647 h 310"/>
              <a:gd name="T40" fmla="*/ 2147483647 w 296"/>
              <a:gd name="T41" fmla="*/ 2147483647 h 310"/>
              <a:gd name="T42" fmla="*/ 0 w 296"/>
              <a:gd name="T43" fmla="*/ 2147483647 h 310"/>
              <a:gd name="T44" fmla="*/ 2147483647 w 296"/>
              <a:gd name="T45" fmla="*/ 2147483647 h 310"/>
              <a:gd name="T46" fmla="*/ 2147483647 w 296"/>
              <a:gd name="T47" fmla="*/ 2147483647 h 310"/>
              <a:gd name="T48" fmla="*/ 2147483647 w 296"/>
              <a:gd name="T49" fmla="*/ 2147483647 h 310"/>
              <a:gd name="T50" fmla="*/ 2147483647 w 296"/>
              <a:gd name="T51" fmla="*/ 2147483647 h 310"/>
              <a:gd name="T52" fmla="*/ 2147483647 w 296"/>
              <a:gd name="T53" fmla="*/ 2147483647 h 310"/>
              <a:gd name="T54" fmla="*/ 2147483647 w 296"/>
              <a:gd name="T55" fmla="*/ 2147483647 h 310"/>
              <a:gd name="T56" fmla="*/ 2147483647 w 296"/>
              <a:gd name="T57" fmla="*/ 2147483647 h 310"/>
              <a:gd name="T58" fmla="*/ 2147483647 w 296"/>
              <a:gd name="T59" fmla="*/ 2147483647 h 310"/>
              <a:gd name="T60" fmla="*/ 2147483647 w 296"/>
              <a:gd name="T61" fmla="*/ 2147483647 h 310"/>
              <a:gd name="T62" fmla="*/ 2147483647 w 296"/>
              <a:gd name="T63" fmla="*/ 2147483647 h 310"/>
              <a:gd name="T64" fmla="*/ 2147483647 w 296"/>
              <a:gd name="T65" fmla="*/ 2147483647 h 310"/>
              <a:gd name="T66" fmla="*/ 2147483647 w 296"/>
              <a:gd name="T67" fmla="*/ 2147483647 h 310"/>
              <a:gd name="T68" fmla="*/ 2147483647 w 296"/>
              <a:gd name="T69" fmla="*/ 2147483647 h 310"/>
              <a:gd name="T70" fmla="*/ 2147483647 w 296"/>
              <a:gd name="T71" fmla="*/ 2147483647 h 310"/>
              <a:gd name="T72" fmla="*/ 2147483647 w 296"/>
              <a:gd name="T73" fmla="*/ 2147483647 h 310"/>
              <a:gd name="T74" fmla="*/ 2147483647 w 296"/>
              <a:gd name="T75" fmla="*/ 2147483647 h 310"/>
              <a:gd name="T76" fmla="*/ 2147483647 w 296"/>
              <a:gd name="T77" fmla="*/ 2147483647 h 310"/>
              <a:gd name="T78" fmla="*/ 2147483647 w 296"/>
              <a:gd name="T79" fmla="*/ 2147483647 h 310"/>
              <a:gd name="T80" fmla="*/ 2147483647 w 296"/>
              <a:gd name="T81" fmla="*/ 2147483647 h 310"/>
              <a:gd name="T82" fmla="*/ 2147483647 w 296"/>
              <a:gd name="T83" fmla="*/ 2147483647 h 310"/>
              <a:gd name="T84" fmla="*/ 2147483647 w 296"/>
              <a:gd name="T85" fmla="*/ 2147483647 h 310"/>
              <a:gd name="T86" fmla="*/ 2147483647 w 296"/>
              <a:gd name="T87" fmla="*/ 2147483647 h 310"/>
              <a:gd name="T88" fmla="*/ 2147483647 w 296"/>
              <a:gd name="T89" fmla="*/ 2147483647 h 310"/>
              <a:gd name="T90" fmla="*/ 2147483647 w 296"/>
              <a:gd name="T91" fmla="*/ 2147483647 h 310"/>
              <a:gd name="T92" fmla="*/ 2147483647 w 296"/>
              <a:gd name="T93" fmla="*/ 2147483647 h 310"/>
              <a:gd name="T94" fmla="*/ 2147483647 w 296"/>
              <a:gd name="T95" fmla="*/ 2147483647 h 310"/>
              <a:gd name="T96" fmla="*/ 2147483647 w 296"/>
              <a:gd name="T97" fmla="*/ 2147483647 h 310"/>
              <a:gd name="T98" fmla="*/ 2147483647 w 296"/>
              <a:gd name="T99" fmla="*/ 2147483647 h 310"/>
              <a:gd name="T100" fmla="*/ 2147483647 w 296"/>
              <a:gd name="T101" fmla="*/ 2147483647 h 310"/>
              <a:gd name="T102" fmla="*/ 2147483647 w 296"/>
              <a:gd name="T103" fmla="*/ 2147483647 h 310"/>
              <a:gd name="T104" fmla="*/ 2147483647 w 296"/>
              <a:gd name="T105" fmla="*/ 2147483647 h 310"/>
              <a:gd name="T106" fmla="*/ 2147483647 w 296"/>
              <a:gd name="T107" fmla="*/ 2147483647 h 310"/>
              <a:gd name="T108" fmla="*/ 2147483647 w 296"/>
              <a:gd name="T109" fmla="*/ 2147483647 h 310"/>
              <a:gd name="T110" fmla="*/ 2147483647 w 296"/>
              <a:gd name="T111" fmla="*/ 2147483647 h 310"/>
              <a:gd name="T112" fmla="*/ 2147483647 w 296"/>
              <a:gd name="T113" fmla="*/ 2147483647 h 310"/>
              <a:gd name="T114" fmla="*/ 2147483647 w 296"/>
              <a:gd name="T115" fmla="*/ 2147483647 h 310"/>
              <a:gd name="T116" fmla="*/ 2147483647 w 296"/>
              <a:gd name="T117" fmla="*/ 2147483647 h 310"/>
              <a:gd name="T118" fmla="*/ 2147483647 w 296"/>
              <a:gd name="T119" fmla="*/ 2147483647 h 310"/>
              <a:gd name="T120" fmla="*/ 2147483647 w 296"/>
              <a:gd name="T121" fmla="*/ 2147483647 h 310"/>
              <a:gd name="T122" fmla="*/ 2147483647 w 296"/>
              <a:gd name="T123" fmla="*/ 2147483647 h 310"/>
              <a:gd name="T124" fmla="*/ 2147483647 w 296"/>
              <a:gd name="T125" fmla="*/ 2147483647 h 3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96"/>
              <a:gd name="T190" fmla="*/ 0 h 310"/>
              <a:gd name="T191" fmla="*/ 296 w 296"/>
              <a:gd name="T192" fmla="*/ 310 h 31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96" h="310">
                <a:moveTo>
                  <a:pt x="237" y="4"/>
                </a:moveTo>
                <a:lnTo>
                  <a:pt x="237" y="0"/>
                </a:lnTo>
                <a:lnTo>
                  <a:pt x="237" y="3"/>
                </a:lnTo>
                <a:lnTo>
                  <a:pt x="211" y="21"/>
                </a:lnTo>
                <a:lnTo>
                  <a:pt x="129" y="31"/>
                </a:lnTo>
                <a:lnTo>
                  <a:pt x="123" y="23"/>
                </a:lnTo>
                <a:lnTo>
                  <a:pt x="110" y="23"/>
                </a:lnTo>
                <a:lnTo>
                  <a:pt x="100" y="26"/>
                </a:lnTo>
                <a:lnTo>
                  <a:pt x="89" y="23"/>
                </a:lnTo>
                <a:lnTo>
                  <a:pt x="75" y="23"/>
                </a:lnTo>
                <a:lnTo>
                  <a:pt x="67" y="28"/>
                </a:lnTo>
                <a:lnTo>
                  <a:pt x="62" y="83"/>
                </a:lnTo>
                <a:lnTo>
                  <a:pt x="65" y="93"/>
                </a:lnTo>
                <a:lnTo>
                  <a:pt x="76" y="101"/>
                </a:lnTo>
                <a:lnTo>
                  <a:pt x="84" y="103"/>
                </a:lnTo>
                <a:lnTo>
                  <a:pt x="86" y="108"/>
                </a:lnTo>
                <a:lnTo>
                  <a:pt x="88" y="116"/>
                </a:lnTo>
                <a:lnTo>
                  <a:pt x="84" y="125"/>
                </a:lnTo>
                <a:lnTo>
                  <a:pt x="69" y="139"/>
                </a:lnTo>
                <a:lnTo>
                  <a:pt x="57" y="144"/>
                </a:lnTo>
                <a:lnTo>
                  <a:pt x="16" y="197"/>
                </a:lnTo>
                <a:lnTo>
                  <a:pt x="0" y="305"/>
                </a:lnTo>
                <a:lnTo>
                  <a:pt x="4" y="308"/>
                </a:lnTo>
                <a:lnTo>
                  <a:pt x="10" y="310"/>
                </a:lnTo>
                <a:lnTo>
                  <a:pt x="19" y="309"/>
                </a:lnTo>
                <a:lnTo>
                  <a:pt x="25" y="297"/>
                </a:lnTo>
                <a:lnTo>
                  <a:pt x="29" y="295"/>
                </a:lnTo>
                <a:lnTo>
                  <a:pt x="37" y="292"/>
                </a:lnTo>
                <a:lnTo>
                  <a:pt x="42" y="289"/>
                </a:lnTo>
                <a:lnTo>
                  <a:pt x="65" y="291"/>
                </a:lnTo>
                <a:lnTo>
                  <a:pt x="71" y="289"/>
                </a:lnTo>
                <a:lnTo>
                  <a:pt x="71" y="287"/>
                </a:lnTo>
                <a:lnTo>
                  <a:pt x="118" y="287"/>
                </a:lnTo>
                <a:lnTo>
                  <a:pt x="113" y="281"/>
                </a:lnTo>
                <a:lnTo>
                  <a:pt x="126" y="253"/>
                </a:lnTo>
                <a:lnTo>
                  <a:pt x="123" y="247"/>
                </a:lnTo>
                <a:lnTo>
                  <a:pt x="124" y="242"/>
                </a:lnTo>
                <a:lnTo>
                  <a:pt x="145" y="235"/>
                </a:lnTo>
                <a:lnTo>
                  <a:pt x="150" y="228"/>
                </a:lnTo>
                <a:lnTo>
                  <a:pt x="156" y="230"/>
                </a:lnTo>
                <a:lnTo>
                  <a:pt x="161" y="228"/>
                </a:lnTo>
                <a:lnTo>
                  <a:pt x="164" y="222"/>
                </a:lnTo>
                <a:lnTo>
                  <a:pt x="169" y="225"/>
                </a:lnTo>
                <a:lnTo>
                  <a:pt x="179" y="226"/>
                </a:lnTo>
                <a:lnTo>
                  <a:pt x="188" y="230"/>
                </a:lnTo>
                <a:lnTo>
                  <a:pt x="199" y="214"/>
                </a:lnTo>
                <a:lnTo>
                  <a:pt x="221" y="222"/>
                </a:lnTo>
                <a:lnTo>
                  <a:pt x="229" y="220"/>
                </a:lnTo>
                <a:lnTo>
                  <a:pt x="237" y="222"/>
                </a:lnTo>
                <a:lnTo>
                  <a:pt x="293" y="148"/>
                </a:lnTo>
                <a:lnTo>
                  <a:pt x="296" y="84"/>
                </a:lnTo>
                <a:lnTo>
                  <a:pt x="293" y="78"/>
                </a:lnTo>
                <a:lnTo>
                  <a:pt x="286" y="69"/>
                </a:lnTo>
                <a:lnTo>
                  <a:pt x="274" y="62"/>
                </a:lnTo>
                <a:lnTo>
                  <a:pt x="269" y="57"/>
                </a:lnTo>
                <a:lnTo>
                  <a:pt x="262" y="24"/>
                </a:lnTo>
                <a:lnTo>
                  <a:pt x="259" y="21"/>
                </a:lnTo>
                <a:lnTo>
                  <a:pt x="258" y="19"/>
                </a:lnTo>
                <a:lnTo>
                  <a:pt x="258" y="12"/>
                </a:lnTo>
                <a:lnTo>
                  <a:pt x="256" y="9"/>
                </a:lnTo>
                <a:lnTo>
                  <a:pt x="243" y="8"/>
                </a:lnTo>
                <a:lnTo>
                  <a:pt x="241" y="5"/>
                </a:lnTo>
                <a:lnTo>
                  <a:pt x="237" y="4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15" name="Freeform 344"/>
          <p:cNvSpPr>
            <a:spLocks/>
          </p:cNvSpPr>
          <p:nvPr/>
        </p:nvSpPr>
        <p:spPr bwMode="auto">
          <a:xfrm>
            <a:off x="5199063" y="4144963"/>
            <a:ext cx="117475" cy="123825"/>
          </a:xfrm>
          <a:custGeom>
            <a:avLst/>
            <a:gdLst>
              <a:gd name="T0" fmla="*/ 2147483647 w 296"/>
              <a:gd name="T1" fmla="*/ 2147483647 h 310"/>
              <a:gd name="T2" fmla="*/ 2147483647 w 296"/>
              <a:gd name="T3" fmla="*/ 0 h 310"/>
              <a:gd name="T4" fmla="*/ 2147483647 w 296"/>
              <a:gd name="T5" fmla="*/ 2147483647 h 310"/>
              <a:gd name="T6" fmla="*/ 2147483647 w 296"/>
              <a:gd name="T7" fmla="*/ 2147483647 h 310"/>
              <a:gd name="T8" fmla="*/ 2147483647 w 296"/>
              <a:gd name="T9" fmla="*/ 2147483647 h 310"/>
              <a:gd name="T10" fmla="*/ 2147483647 w 296"/>
              <a:gd name="T11" fmla="*/ 2147483647 h 310"/>
              <a:gd name="T12" fmla="*/ 2147483647 w 296"/>
              <a:gd name="T13" fmla="*/ 2147483647 h 310"/>
              <a:gd name="T14" fmla="*/ 2147483647 w 296"/>
              <a:gd name="T15" fmla="*/ 2147483647 h 310"/>
              <a:gd name="T16" fmla="*/ 2147483647 w 296"/>
              <a:gd name="T17" fmla="*/ 2147483647 h 310"/>
              <a:gd name="T18" fmla="*/ 2147483647 w 296"/>
              <a:gd name="T19" fmla="*/ 2147483647 h 310"/>
              <a:gd name="T20" fmla="*/ 2147483647 w 296"/>
              <a:gd name="T21" fmla="*/ 2147483647 h 310"/>
              <a:gd name="T22" fmla="*/ 2147483647 w 296"/>
              <a:gd name="T23" fmla="*/ 2147483647 h 310"/>
              <a:gd name="T24" fmla="*/ 2147483647 w 296"/>
              <a:gd name="T25" fmla="*/ 2147483647 h 310"/>
              <a:gd name="T26" fmla="*/ 2147483647 w 296"/>
              <a:gd name="T27" fmla="*/ 2147483647 h 310"/>
              <a:gd name="T28" fmla="*/ 2147483647 w 296"/>
              <a:gd name="T29" fmla="*/ 2147483647 h 310"/>
              <a:gd name="T30" fmla="*/ 2147483647 w 296"/>
              <a:gd name="T31" fmla="*/ 2147483647 h 310"/>
              <a:gd name="T32" fmla="*/ 2147483647 w 296"/>
              <a:gd name="T33" fmla="*/ 2147483647 h 310"/>
              <a:gd name="T34" fmla="*/ 2147483647 w 296"/>
              <a:gd name="T35" fmla="*/ 2147483647 h 310"/>
              <a:gd name="T36" fmla="*/ 2147483647 w 296"/>
              <a:gd name="T37" fmla="*/ 2147483647 h 310"/>
              <a:gd name="T38" fmla="*/ 2147483647 w 296"/>
              <a:gd name="T39" fmla="*/ 2147483647 h 310"/>
              <a:gd name="T40" fmla="*/ 2147483647 w 296"/>
              <a:gd name="T41" fmla="*/ 2147483647 h 310"/>
              <a:gd name="T42" fmla="*/ 0 w 296"/>
              <a:gd name="T43" fmla="*/ 2147483647 h 310"/>
              <a:gd name="T44" fmla="*/ 2147483647 w 296"/>
              <a:gd name="T45" fmla="*/ 2147483647 h 310"/>
              <a:gd name="T46" fmla="*/ 2147483647 w 296"/>
              <a:gd name="T47" fmla="*/ 2147483647 h 310"/>
              <a:gd name="T48" fmla="*/ 2147483647 w 296"/>
              <a:gd name="T49" fmla="*/ 2147483647 h 310"/>
              <a:gd name="T50" fmla="*/ 2147483647 w 296"/>
              <a:gd name="T51" fmla="*/ 2147483647 h 310"/>
              <a:gd name="T52" fmla="*/ 2147483647 w 296"/>
              <a:gd name="T53" fmla="*/ 2147483647 h 310"/>
              <a:gd name="T54" fmla="*/ 2147483647 w 296"/>
              <a:gd name="T55" fmla="*/ 2147483647 h 310"/>
              <a:gd name="T56" fmla="*/ 2147483647 w 296"/>
              <a:gd name="T57" fmla="*/ 2147483647 h 310"/>
              <a:gd name="T58" fmla="*/ 2147483647 w 296"/>
              <a:gd name="T59" fmla="*/ 2147483647 h 310"/>
              <a:gd name="T60" fmla="*/ 2147483647 w 296"/>
              <a:gd name="T61" fmla="*/ 2147483647 h 310"/>
              <a:gd name="T62" fmla="*/ 2147483647 w 296"/>
              <a:gd name="T63" fmla="*/ 2147483647 h 310"/>
              <a:gd name="T64" fmla="*/ 2147483647 w 296"/>
              <a:gd name="T65" fmla="*/ 2147483647 h 310"/>
              <a:gd name="T66" fmla="*/ 2147483647 w 296"/>
              <a:gd name="T67" fmla="*/ 2147483647 h 310"/>
              <a:gd name="T68" fmla="*/ 2147483647 w 296"/>
              <a:gd name="T69" fmla="*/ 2147483647 h 310"/>
              <a:gd name="T70" fmla="*/ 2147483647 w 296"/>
              <a:gd name="T71" fmla="*/ 2147483647 h 310"/>
              <a:gd name="T72" fmla="*/ 2147483647 w 296"/>
              <a:gd name="T73" fmla="*/ 2147483647 h 310"/>
              <a:gd name="T74" fmla="*/ 2147483647 w 296"/>
              <a:gd name="T75" fmla="*/ 2147483647 h 310"/>
              <a:gd name="T76" fmla="*/ 2147483647 w 296"/>
              <a:gd name="T77" fmla="*/ 2147483647 h 310"/>
              <a:gd name="T78" fmla="*/ 2147483647 w 296"/>
              <a:gd name="T79" fmla="*/ 2147483647 h 310"/>
              <a:gd name="T80" fmla="*/ 2147483647 w 296"/>
              <a:gd name="T81" fmla="*/ 2147483647 h 310"/>
              <a:gd name="T82" fmla="*/ 2147483647 w 296"/>
              <a:gd name="T83" fmla="*/ 2147483647 h 310"/>
              <a:gd name="T84" fmla="*/ 2147483647 w 296"/>
              <a:gd name="T85" fmla="*/ 2147483647 h 310"/>
              <a:gd name="T86" fmla="*/ 2147483647 w 296"/>
              <a:gd name="T87" fmla="*/ 2147483647 h 310"/>
              <a:gd name="T88" fmla="*/ 2147483647 w 296"/>
              <a:gd name="T89" fmla="*/ 2147483647 h 310"/>
              <a:gd name="T90" fmla="*/ 2147483647 w 296"/>
              <a:gd name="T91" fmla="*/ 2147483647 h 310"/>
              <a:gd name="T92" fmla="*/ 2147483647 w 296"/>
              <a:gd name="T93" fmla="*/ 2147483647 h 310"/>
              <a:gd name="T94" fmla="*/ 2147483647 w 296"/>
              <a:gd name="T95" fmla="*/ 2147483647 h 310"/>
              <a:gd name="T96" fmla="*/ 2147483647 w 296"/>
              <a:gd name="T97" fmla="*/ 2147483647 h 310"/>
              <a:gd name="T98" fmla="*/ 2147483647 w 296"/>
              <a:gd name="T99" fmla="*/ 2147483647 h 310"/>
              <a:gd name="T100" fmla="*/ 2147483647 w 296"/>
              <a:gd name="T101" fmla="*/ 2147483647 h 310"/>
              <a:gd name="T102" fmla="*/ 2147483647 w 296"/>
              <a:gd name="T103" fmla="*/ 2147483647 h 310"/>
              <a:gd name="T104" fmla="*/ 2147483647 w 296"/>
              <a:gd name="T105" fmla="*/ 2147483647 h 310"/>
              <a:gd name="T106" fmla="*/ 2147483647 w 296"/>
              <a:gd name="T107" fmla="*/ 2147483647 h 310"/>
              <a:gd name="T108" fmla="*/ 2147483647 w 296"/>
              <a:gd name="T109" fmla="*/ 2147483647 h 310"/>
              <a:gd name="T110" fmla="*/ 2147483647 w 296"/>
              <a:gd name="T111" fmla="*/ 2147483647 h 310"/>
              <a:gd name="T112" fmla="*/ 2147483647 w 296"/>
              <a:gd name="T113" fmla="*/ 2147483647 h 310"/>
              <a:gd name="T114" fmla="*/ 2147483647 w 296"/>
              <a:gd name="T115" fmla="*/ 2147483647 h 310"/>
              <a:gd name="T116" fmla="*/ 2147483647 w 296"/>
              <a:gd name="T117" fmla="*/ 2147483647 h 310"/>
              <a:gd name="T118" fmla="*/ 2147483647 w 296"/>
              <a:gd name="T119" fmla="*/ 2147483647 h 310"/>
              <a:gd name="T120" fmla="*/ 2147483647 w 296"/>
              <a:gd name="T121" fmla="*/ 2147483647 h 310"/>
              <a:gd name="T122" fmla="*/ 2147483647 w 296"/>
              <a:gd name="T123" fmla="*/ 2147483647 h 310"/>
              <a:gd name="T124" fmla="*/ 2147483647 w 296"/>
              <a:gd name="T125" fmla="*/ 2147483647 h 3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96"/>
              <a:gd name="T190" fmla="*/ 0 h 310"/>
              <a:gd name="T191" fmla="*/ 296 w 296"/>
              <a:gd name="T192" fmla="*/ 310 h 31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96" h="310">
                <a:moveTo>
                  <a:pt x="237" y="4"/>
                </a:moveTo>
                <a:lnTo>
                  <a:pt x="237" y="0"/>
                </a:lnTo>
                <a:lnTo>
                  <a:pt x="237" y="3"/>
                </a:lnTo>
                <a:lnTo>
                  <a:pt x="211" y="21"/>
                </a:lnTo>
                <a:lnTo>
                  <a:pt x="129" y="31"/>
                </a:lnTo>
                <a:lnTo>
                  <a:pt x="123" y="23"/>
                </a:lnTo>
                <a:lnTo>
                  <a:pt x="110" y="23"/>
                </a:lnTo>
                <a:lnTo>
                  <a:pt x="100" y="26"/>
                </a:lnTo>
                <a:lnTo>
                  <a:pt x="89" y="23"/>
                </a:lnTo>
                <a:lnTo>
                  <a:pt x="75" y="23"/>
                </a:lnTo>
                <a:lnTo>
                  <a:pt x="67" y="28"/>
                </a:lnTo>
                <a:lnTo>
                  <a:pt x="62" y="83"/>
                </a:lnTo>
                <a:lnTo>
                  <a:pt x="65" y="93"/>
                </a:lnTo>
                <a:lnTo>
                  <a:pt x="76" y="101"/>
                </a:lnTo>
                <a:lnTo>
                  <a:pt x="84" y="103"/>
                </a:lnTo>
                <a:lnTo>
                  <a:pt x="86" y="108"/>
                </a:lnTo>
                <a:lnTo>
                  <a:pt x="88" y="116"/>
                </a:lnTo>
                <a:lnTo>
                  <a:pt x="84" y="125"/>
                </a:lnTo>
                <a:lnTo>
                  <a:pt x="69" y="139"/>
                </a:lnTo>
                <a:lnTo>
                  <a:pt x="57" y="144"/>
                </a:lnTo>
                <a:lnTo>
                  <a:pt x="16" y="197"/>
                </a:lnTo>
                <a:lnTo>
                  <a:pt x="0" y="305"/>
                </a:lnTo>
                <a:lnTo>
                  <a:pt x="4" y="308"/>
                </a:lnTo>
                <a:lnTo>
                  <a:pt x="10" y="310"/>
                </a:lnTo>
                <a:lnTo>
                  <a:pt x="19" y="309"/>
                </a:lnTo>
                <a:lnTo>
                  <a:pt x="25" y="297"/>
                </a:lnTo>
                <a:lnTo>
                  <a:pt x="29" y="295"/>
                </a:lnTo>
                <a:lnTo>
                  <a:pt x="37" y="292"/>
                </a:lnTo>
                <a:lnTo>
                  <a:pt x="42" y="289"/>
                </a:lnTo>
                <a:lnTo>
                  <a:pt x="65" y="291"/>
                </a:lnTo>
                <a:lnTo>
                  <a:pt x="71" y="289"/>
                </a:lnTo>
                <a:lnTo>
                  <a:pt x="71" y="287"/>
                </a:lnTo>
                <a:lnTo>
                  <a:pt x="118" y="287"/>
                </a:lnTo>
                <a:lnTo>
                  <a:pt x="113" y="281"/>
                </a:lnTo>
                <a:lnTo>
                  <a:pt x="126" y="253"/>
                </a:lnTo>
                <a:lnTo>
                  <a:pt x="123" y="247"/>
                </a:lnTo>
                <a:lnTo>
                  <a:pt x="124" y="242"/>
                </a:lnTo>
                <a:lnTo>
                  <a:pt x="145" y="235"/>
                </a:lnTo>
                <a:lnTo>
                  <a:pt x="150" y="228"/>
                </a:lnTo>
                <a:lnTo>
                  <a:pt x="156" y="230"/>
                </a:lnTo>
                <a:lnTo>
                  <a:pt x="161" y="228"/>
                </a:lnTo>
                <a:lnTo>
                  <a:pt x="164" y="222"/>
                </a:lnTo>
                <a:lnTo>
                  <a:pt x="169" y="225"/>
                </a:lnTo>
                <a:lnTo>
                  <a:pt x="179" y="226"/>
                </a:lnTo>
                <a:lnTo>
                  <a:pt x="188" y="230"/>
                </a:lnTo>
                <a:lnTo>
                  <a:pt x="199" y="214"/>
                </a:lnTo>
                <a:lnTo>
                  <a:pt x="221" y="222"/>
                </a:lnTo>
                <a:lnTo>
                  <a:pt x="229" y="220"/>
                </a:lnTo>
                <a:lnTo>
                  <a:pt x="237" y="222"/>
                </a:lnTo>
                <a:lnTo>
                  <a:pt x="293" y="148"/>
                </a:lnTo>
                <a:lnTo>
                  <a:pt x="296" y="84"/>
                </a:lnTo>
                <a:lnTo>
                  <a:pt x="293" y="78"/>
                </a:lnTo>
                <a:lnTo>
                  <a:pt x="286" y="69"/>
                </a:lnTo>
                <a:lnTo>
                  <a:pt x="274" y="62"/>
                </a:lnTo>
                <a:lnTo>
                  <a:pt x="269" y="57"/>
                </a:lnTo>
                <a:lnTo>
                  <a:pt x="262" y="24"/>
                </a:lnTo>
                <a:lnTo>
                  <a:pt x="259" y="21"/>
                </a:lnTo>
                <a:lnTo>
                  <a:pt x="258" y="19"/>
                </a:lnTo>
                <a:lnTo>
                  <a:pt x="258" y="12"/>
                </a:lnTo>
                <a:lnTo>
                  <a:pt x="256" y="9"/>
                </a:lnTo>
                <a:lnTo>
                  <a:pt x="243" y="8"/>
                </a:lnTo>
                <a:lnTo>
                  <a:pt x="241" y="5"/>
                </a:lnTo>
                <a:lnTo>
                  <a:pt x="237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16" name="Freeform 345"/>
          <p:cNvSpPr>
            <a:spLocks/>
          </p:cNvSpPr>
          <p:nvPr/>
        </p:nvSpPr>
        <p:spPr bwMode="auto">
          <a:xfrm>
            <a:off x="5695950" y="3665538"/>
            <a:ext cx="174625" cy="198437"/>
          </a:xfrm>
          <a:custGeom>
            <a:avLst/>
            <a:gdLst>
              <a:gd name="T0" fmla="*/ 2147483647 w 439"/>
              <a:gd name="T1" fmla="*/ 2147483647 h 498"/>
              <a:gd name="T2" fmla="*/ 2147483647 w 439"/>
              <a:gd name="T3" fmla="*/ 2147483647 h 498"/>
              <a:gd name="T4" fmla="*/ 2147483647 w 439"/>
              <a:gd name="T5" fmla="*/ 2147483647 h 498"/>
              <a:gd name="T6" fmla="*/ 2147483647 w 439"/>
              <a:gd name="T7" fmla="*/ 2147483647 h 498"/>
              <a:gd name="T8" fmla="*/ 2147483647 w 439"/>
              <a:gd name="T9" fmla="*/ 2147483647 h 498"/>
              <a:gd name="T10" fmla="*/ 0 w 439"/>
              <a:gd name="T11" fmla="*/ 2147483647 h 498"/>
              <a:gd name="T12" fmla="*/ 2147483647 w 439"/>
              <a:gd name="T13" fmla="*/ 2147483647 h 498"/>
              <a:gd name="T14" fmla="*/ 2147483647 w 439"/>
              <a:gd name="T15" fmla="*/ 2147483647 h 498"/>
              <a:gd name="T16" fmla="*/ 2147483647 w 439"/>
              <a:gd name="T17" fmla="*/ 2147483647 h 498"/>
              <a:gd name="T18" fmla="*/ 2147483647 w 439"/>
              <a:gd name="T19" fmla="*/ 2147483647 h 498"/>
              <a:gd name="T20" fmla="*/ 2147483647 w 439"/>
              <a:gd name="T21" fmla="*/ 2147483647 h 498"/>
              <a:gd name="T22" fmla="*/ 2147483647 w 439"/>
              <a:gd name="T23" fmla="*/ 2147483647 h 498"/>
              <a:gd name="T24" fmla="*/ 2147483647 w 439"/>
              <a:gd name="T25" fmla="*/ 2147483647 h 498"/>
              <a:gd name="T26" fmla="*/ 2147483647 w 439"/>
              <a:gd name="T27" fmla="*/ 2147483647 h 498"/>
              <a:gd name="T28" fmla="*/ 2147483647 w 439"/>
              <a:gd name="T29" fmla="*/ 2147483647 h 498"/>
              <a:gd name="T30" fmla="*/ 2147483647 w 439"/>
              <a:gd name="T31" fmla="*/ 2147483647 h 498"/>
              <a:gd name="T32" fmla="*/ 2147483647 w 439"/>
              <a:gd name="T33" fmla="*/ 2147483647 h 498"/>
              <a:gd name="T34" fmla="*/ 2147483647 w 439"/>
              <a:gd name="T35" fmla="*/ 2147483647 h 498"/>
              <a:gd name="T36" fmla="*/ 2147483647 w 439"/>
              <a:gd name="T37" fmla="*/ 2147483647 h 498"/>
              <a:gd name="T38" fmla="*/ 2147483647 w 439"/>
              <a:gd name="T39" fmla="*/ 2147483647 h 498"/>
              <a:gd name="T40" fmla="*/ 2147483647 w 439"/>
              <a:gd name="T41" fmla="*/ 2147483647 h 498"/>
              <a:gd name="T42" fmla="*/ 2147483647 w 439"/>
              <a:gd name="T43" fmla="*/ 2147483647 h 498"/>
              <a:gd name="T44" fmla="*/ 2147483647 w 439"/>
              <a:gd name="T45" fmla="*/ 2147483647 h 498"/>
              <a:gd name="T46" fmla="*/ 2147483647 w 439"/>
              <a:gd name="T47" fmla="*/ 2147483647 h 498"/>
              <a:gd name="T48" fmla="*/ 2147483647 w 439"/>
              <a:gd name="T49" fmla="*/ 2147483647 h 498"/>
              <a:gd name="T50" fmla="*/ 2147483647 w 439"/>
              <a:gd name="T51" fmla="*/ 2147483647 h 498"/>
              <a:gd name="T52" fmla="*/ 2147483647 w 439"/>
              <a:gd name="T53" fmla="*/ 2147483647 h 498"/>
              <a:gd name="T54" fmla="*/ 2147483647 w 439"/>
              <a:gd name="T55" fmla="*/ 2147483647 h 498"/>
              <a:gd name="T56" fmla="*/ 2147483647 w 439"/>
              <a:gd name="T57" fmla="*/ 2147483647 h 498"/>
              <a:gd name="T58" fmla="*/ 2147483647 w 439"/>
              <a:gd name="T59" fmla="*/ 2147483647 h 498"/>
              <a:gd name="T60" fmla="*/ 2147483647 w 439"/>
              <a:gd name="T61" fmla="*/ 2147483647 h 498"/>
              <a:gd name="T62" fmla="*/ 2147483647 w 439"/>
              <a:gd name="T63" fmla="*/ 2147483647 h 498"/>
              <a:gd name="T64" fmla="*/ 2147483647 w 439"/>
              <a:gd name="T65" fmla="*/ 2147483647 h 498"/>
              <a:gd name="T66" fmla="*/ 2147483647 w 439"/>
              <a:gd name="T67" fmla="*/ 2147483647 h 498"/>
              <a:gd name="T68" fmla="*/ 2147483647 w 439"/>
              <a:gd name="T69" fmla="*/ 0 h 4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39"/>
              <a:gd name="T106" fmla="*/ 0 h 498"/>
              <a:gd name="T107" fmla="*/ 439 w 439"/>
              <a:gd name="T108" fmla="*/ 498 h 49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39" h="498">
                <a:moveTo>
                  <a:pt x="243" y="0"/>
                </a:moveTo>
                <a:lnTo>
                  <a:pt x="209" y="2"/>
                </a:lnTo>
                <a:lnTo>
                  <a:pt x="216" y="35"/>
                </a:lnTo>
                <a:lnTo>
                  <a:pt x="211" y="41"/>
                </a:lnTo>
                <a:lnTo>
                  <a:pt x="216" y="42"/>
                </a:lnTo>
                <a:lnTo>
                  <a:pt x="220" y="41"/>
                </a:lnTo>
                <a:lnTo>
                  <a:pt x="218" y="54"/>
                </a:lnTo>
                <a:lnTo>
                  <a:pt x="202" y="55"/>
                </a:lnTo>
                <a:lnTo>
                  <a:pt x="181" y="134"/>
                </a:lnTo>
                <a:lnTo>
                  <a:pt x="209" y="177"/>
                </a:lnTo>
                <a:lnTo>
                  <a:pt x="169" y="298"/>
                </a:lnTo>
                <a:lnTo>
                  <a:pt x="0" y="356"/>
                </a:lnTo>
                <a:lnTo>
                  <a:pt x="59" y="498"/>
                </a:lnTo>
                <a:lnTo>
                  <a:pt x="120" y="475"/>
                </a:lnTo>
                <a:lnTo>
                  <a:pt x="155" y="477"/>
                </a:lnTo>
                <a:lnTo>
                  <a:pt x="159" y="478"/>
                </a:lnTo>
                <a:lnTo>
                  <a:pt x="166" y="479"/>
                </a:lnTo>
                <a:lnTo>
                  <a:pt x="177" y="470"/>
                </a:lnTo>
                <a:lnTo>
                  <a:pt x="185" y="458"/>
                </a:lnTo>
                <a:lnTo>
                  <a:pt x="185" y="444"/>
                </a:lnTo>
                <a:lnTo>
                  <a:pt x="201" y="427"/>
                </a:lnTo>
                <a:lnTo>
                  <a:pt x="230" y="421"/>
                </a:lnTo>
                <a:lnTo>
                  <a:pt x="240" y="421"/>
                </a:lnTo>
                <a:lnTo>
                  <a:pt x="248" y="417"/>
                </a:lnTo>
                <a:lnTo>
                  <a:pt x="257" y="407"/>
                </a:lnTo>
                <a:lnTo>
                  <a:pt x="262" y="383"/>
                </a:lnTo>
                <a:lnTo>
                  <a:pt x="270" y="372"/>
                </a:lnTo>
                <a:lnTo>
                  <a:pt x="277" y="366"/>
                </a:lnTo>
                <a:lnTo>
                  <a:pt x="286" y="364"/>
                </a:lnTo>
                <a:lnTo>
                  <a:pt x="290" y="359"/>
                </a:lnTo>
                <a:lnTo>
                  <a:pt x="296" y="360"/>
                </a:lnTo>
                <a:lnTo>
                  <a:pt x="318" y="357"/>
                </a:lnTo>
                <a:lnTo>
                  <a:pt x="326" y="353"/>
                </a:lnTo>
                <a:lnTo>
                  <a:pt x="328" y="348"/>
                </a:lnTo>
                <a:lnTo>
                  <a:pt x="324" y="338"/>
                </a:lnTo>
                <a:lnTo>
                  <a:pt x="323" y="336"/>
                </a:lnTo>
                <a:lnTo>
                  <a:pt x="322" y="313"/>
                </a:lnTo>
                <a:lnTo>
                  <a:pt x="323" y="303"/>
                </a:lnTo>
                <a:lnTo>
                  <a:pt x="323" y="294"/>
                </a:lnTo>
                <a:lnTo>
                  <a:pt x="343" y="266"/>
                </a:lnTo>
                <a:lnTo>
                  <a:pt x="348" y="262"/>
                </a:lnTo>
                <a:lnTo>
                  <a:pt x="351" y="265"/>
                </a:lnTo>
                <a:lnTo>
                  <a:pt x="353" y="270"/>
                </a:lnTo>
                <a:lnTo>
                  <a:pt x="356" y="272"/>
                </a:lnTo>
                <a:lnTo>
                  <a:pt x="362" y="272"/>
                </a:lnTo>
                <a:lnTo>
                  <a:pt x="365" y="271"/>
                </a:lnTo>
                <a:lnTo>
                  <a:pt x="394" y="224"/>
                </a:lnTo>
                <a:lnTo>
                  <a:pt x="408" y="212"/>
                </a:lnTo>
                <a:lnTo>
                  <a:pt x="432" y="173"/>
                </a:lnTo>
                <a:lnTo>
                  <a:pt x="439" y="149"/>
                </a:lnTo>
                <a:lnTo>
                  <a:pt x="435" y="145"/>
                </a:lnTo>
                <a:lnTo>
                  <a:pt x="431" y="143"/>
                </a:lnTo>
                <a:lnTo>
                  <a:pt x="430" y="139"/>
                </a:lnTo>
                <a:lnTo>
                  <a:pt x="417" y="138"/>
                </a:lnTo>
                <a:lnTo>
                  <a:pt x="407" y="129"/>
                </a:lnTo>
                <a:lnTo>
                  <a:pt x="403" y="116"/>
                </a:lnTo>
                <a:lnTo>
                  <a:pt x="393" y="108"/>
                </a:lnTo>
                <a:lnTo>
                  <a:pt x="392" y="102"/>
                </a:lnTo>
                <a:lnTo>
                  <a:pt x="376" y="83"/>
                </a:lnTo>
                <a:lnTo>
                  <a:pt x="365" y="77"/>
                </a:lnTo>
                <a:lnTo>
                  <a:pt x="357" y="77"/>
                </a:lnTo>
                <a:lnTo>
                  <a:pt x="342" y="69"/>
                </a:lnTo>
                <a:lnTo>
                  <a:pt x="324" y="68"/>
                </a:lnTo>
                <a:lnTo>
                  <a:pt x="294" y="55"/>
                </a:lnTo>
                <a:lnTo>
                  <a:pt x="282" y="46"/>
                </a:lnTo>
                <a:lnTo>
                  <a:pt x="273" y="42"/>
                </a:lnTo>
                <a:lnTo>
                  <a:pt x="258" y="24"/>
                </a:lnTo>
                <a:lnTo>
                  <a:pt x="257" y="22"/>
                </a:lnTo>
                <a:lnTo>
                  <a:pt x="248" y="14"/>
                </a:lnTo>
                <a:lnTo>
                  <a:pt x="243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17" name="Freeform 346"/>
          <p:cNvSpPr>
            <a:spLocks/>
          </p:cNvSpPr>
          <p:nvPr/>
        </p:nvSpPr>
        <p:spPr bwMode="auto">
          <a:xfrm>
            <a:off x="5695950" y="3665538"/>
            <a:ext cx="174625" cy="198437"/>
          </a:xfrm>
          <a:custGeom>
            <a:avLst/>
            <a:gdLst>
              <a:gd name="T0" fmla="*/ 2147483647 w 439"/>
              <a:gd name="T1" fmla="*/ 2147483647 h 498"/>
              <a:gd name="T2" fmla="*/ 2147483647 w 439"/>
              <a:gd name="T3" fmla="*/ 2147483647 h 498"/>
              <a:gd name="T4" fmla="*/ 2147483647 w 439"/>
              <a:gd name="T5" fmla="*/ 2147483647 h 498"/>
              <a:gd name="T6" fmla="*/ 2147483647 w 439"/>
              <a:gd name="T7" fmla="*/ 2147483647 h 498"/>
              <a:gd name="T8" fmla="*/ 2147483647 w 439"/>
              <a:gd name="T9" fmla="*/ 2147483647 h 498"/>
              <a:gd name="T10" fmla="*/ 0 w 439"/>
              <a:gd name="T11" fmla="*/ 2147483647 h 498"/>
              <a:gd name="T12" fmla="*/ 2147483647 w 439"/>
              <a:gd name="T13" fmla="*/ 2147483647 h 498"/>
              <a:gd name="T14" fmla="*/ 2147483647 w 439"/>
              <a:gd name="T15" fmla="*/ 2147483647 h 498"/>
              <a:gd name="T16" fmla="*/ 2147483647 w 439"/>
              <a:gd name="T17" fmla="*/ 2147483647 h 498"/>
              <a:gd name="T18" fmla="*/ 2147483647 w 439"/>
              <a:gd name="T19" fmla="*/ 2147483647 h 498"/>
              <a:gd name="T20" fmla="*/ 2147483647 w 439"/>
              <a:gd name="T21" fmla="*/ 2147483647 h 498"/>
              <a:gd name="T22" fmla="*/ 2147483647 w 439"/>
              <a:gd name="T23" fmla="*/ 2147483647 h 498"/>
              <a:gd name="T24" fmla="*/ 2147483647 w 439"/>
              <a:gd name="T25" fmla="*/ 2147483647 h 498"/>
              <a:gd name="T26" fmla="*/ 2147483647 w 439"/>
              <a:gd name="T27" fmla="*/ 2147483647 h 498"/>
              <a:gd name="T28" fmla="*/ 2147483647 w 439"/>
              <a:gd name="T29" fmla="*/ 2147483647 h 498"/>
              <a:gd name="T30" fmla="*/ 2147483647 w 439"/>
              <a:gd name="T31" fmla="*/ 2147483647 h 498"/>
              <a:gd name="T32" fmla="*/ 2147483647 w 439"/>
              <a:gd name="T33" fmla="*/ 2147483647 h 498"/>
              <a:gd name="T34" fmla="*/ 2147483647 w 439"/>
              <a:gd name="T35" fmla="*/ 2147483647 h 498"/>
              <a:gd name="T36" fmla="*/ 2147483647 w 439"/>
              <a:gd name="T37" fmla="*/ 2147483647 h 498"/>
              <a:gd name="T38" fmla="*/ 2147483647 w 439"/>
              <a:gd name="T39" fmla="*/ 2147483647 h 498"/>
              <a:gd name="T40" fmla="*/ 2147483647 w 439"/>
              <a:gd name="T41" fmla="*/ 2147483647 h 498"/>
              <a:gd name="T42" fmla="*/ 2147483647 w 439"/>
              <a:gd name="T43" fmla="*/ 2147483647 h 498"/>
              <a:gd name="T44" fmla="*/ 2147483647 w 439"/>
              <a:gd name="T45" fmla="*/ 2147483647 h 498"/>
              <a:gd name="T46" fmla="*/ 2147483647 w 439"/>
              <a:gd name="T47" fmla="*/ 2147483647 h 498"/>
              <a:gd name="T48" fmla="*/ 2147483647 w 439"/>
              <a:gd name="T49" fmla="*/ 2147483647 h 498"/>
              <a:gd name="T50" fmla="*/ 2147483647 w 439"/>
              <a:gd name="T51" fmla="*/ 2147483647 h 498"/>
              <a:gd name="T52" fmla="*/ 2147483647 w 439"/>
              <a:gd name="T53" fmla="*/ 2147483647 h 498"/>
              <a:gd name="T54" fmla="*/ 2147483647 w 439"/>
              <a:gd name="T55" fmla="*/ 2147483647 h 498"/>
              <a:gd name="T56" fmla="*/ 2147483647 w 439"/>
              <a:gd name="T57" fmla="*/ 2147483647 h 498"/>
              <a:gd name="T58" fmla="*/ 2147483647 w 439"/>
              <a:gd name="T59" fmla="*/ 2147483647 h 498"/>
              <a:gd name="T60" fmla="*/ 2147483647 w 439"/>
              <a:gd name="T61" fmla="*/ 2147483647 h 498"/>
              <a:gd name="T62" fmla="*/ 2147483647 w 439"/>
              <a:gd name="T63" fmla="*/ 2147483647 h 498"/>
              <a:gd name="T64" fmla="*/ 2147483647 w 439"/>
              <a:gd name="T65" fmla="*/ 2147483647 h 498"/>
              <a:gd name="T66" fmla="*/ 2147483647 w 439"/>
              <a:gd name="T67" fmla="*/ 2147483647 h 498"/>
              <a:gd name="T68" fmla="*/ 2147483647 w 439"/>
              <a:gd name="T69" fmla="*/ 0 h 4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39"/>
              <a:gd name="T106" fmla="*/ 0 h 498"/>
              <a:gd name="T107" fmla="*/ 439 w 439"/>
              <a:gd name="T108" fmla="*/ 498 h 49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39" h="498">
                <a:moveTo>
                  <a:pt x="243" y="0"/>
                </a:moveTo>
                <a:lnTo>
                  <a:pt x="209" y="2"/>
                </a:lnTo>
                <a:lnTo>
                  <a:pt x="216" y="35"/>
                </a:lnTo>
                <a:lnTo>
                  <a:pt x="211" y="41"/>
                </a:lnTo>
                <a:lnTo>
                  <a:pt x="216" y="42"/>
                </a:lnTo>
                <a:lnTo>
                  <a:pt x="220" y="41"/>
                </a:lnTo>
                <a:lnTo>
                  <a:pt x="218" y="54"/>
                </a:lnTo>
                <a:lnTo>
                  <a:pt x="202" y="55"/>
                </a:lnTo>
                <a:lnTo>
                  <a:pt x="181" y="134"/>
                </a:lnTo>
                <a:lnTo>
                  <a:pt x="209" y="177"/>
                </a:lnTo>
                <a:lnTo>
                  <a:pt x="169" y="298"/>
                </a:lnTo>
                <a:lnTo>
                  <a:pt x="0" y="356"/>
                </a:lnTo>
                <a:lnTo>
                  <a:pt x="59" y="498"/>
                </a:lnTo>
                <a:lnTo>
                  <a:pt x="120" y="475"/>
                </a:lnTo>
                <a:lnTo>
                  <a:pt x="155" y="477"/>
                </a:lnTo>
                <a:lnTo>
                  <a:pt x="159" y="478"/>
                </a:lnTo>
                <a:lnTo>
                  <a:pt x="166" y="479"/>
                </a:lnTo>
                <a:lnTo>
                  <a:pt x="177" y="470"/>
                </a:lnTo>
                <a:lnTo>
                  <a:pt x="185" y="458"/>
                </a:lnTo>
                <a:lnTo>
                  <a:pt x="185" y="444"/>
                </a:lnTo>
                <a:lnTo>
                  <a:pt x="201" y="427"/>
                </a:lnTo>
                <a:lnTo>
                  <a:pt x="230" y="421"/>
                </a:lnTo>
                <a:lnTo>
                  <a:pt x="240" y="421"/>
                </a:lnTo>
                <a:lnTo>
                  <a:pt x="248" y="417"/>
                </a:lnTo>
                <a:lnTo>
                  <a:pt x="257" y="407"/>
                </a:lnTo>
                <a:lnTo>
                  <a:pt x="262" y="383"/>
                </a:lnTo>
                <a:lnTo>
                  <a:pt x="270" y="372"/>
                </a:lnTo>
                <a:lnTo>
                  <a:pt x="277" y="366"/>
                </a:lnTo>
                <a:lnTo>
                  <a:pt x="286" y="364"/>
                </a:lnTo>
                <a:lnTo>
                  <a:pt x="290" y="359"/>
                </a:lnTo>
                <a:lnTo>
                  <a:pt x="296" y="360"/>
                </a:lnTo>
                <a:lnTo>
                  <a:pt x="318" y="357"/>
                </a:lnTo>
                <a:lnTo>
                  <a:pt x="326" y="353"/>
                </a:lnTo>
                <a:lnTo>
                  <a:pt x="328" y="348"/>
                </a:lnTo>
                <a:lnTo>
                  <a:pt x="324" y="338"/>
                </a:lnTo>
                <a:lnTo>
                  <a:pt x="323" y="336"/>
                </a:lnTo>
                <a:lnTo>
                  <a:pt x="322" y="313"/>
                </a:lnTo>
                <a:lnTo>
                  <a:pt x="323" y="303"/>
                </a:lnTo>
                <a:lnTo>
                  <a:pt x="323" y="294"/>
                </a:lnTo>
                <a:lnTo>
                  <a:pt x="343" y="266"/>
                </a:lnTo>
                <a:lnTo>
                  <a:pt x="348" y="262"/>
                </a:lnTo>
                <a:lnTo>
                  <a:pt x="351" y="265"/>
                </a:lnTo>
                <a:lnTo>
                  <a:pt x="353" y="270"/>
                </a:lnTo>
                <a:lnTo>
                  <a:pt x="356" y="272"/>
                </a:lnTo>
                <a:lnTo>
                  <a:pt x="362" y="272"/>
                </a:lnTo>
                <a:lnTo>
                  <a:pt x="365" y="271"/>
                </a:lnTo>
                <a:lnTo>
                  <a:pt x="394" y="224"/>
                </a:lnTo>
                <a:lnTo>
                  <a:pt x="408" y="212"/>
                </a:lnTo>
                <a:lnTo>
                  <a:pt x="432" y="173"/>
                </a:lnTo>
                <a:lnTo>
                  <a:pt x="439" y="149"/>
                </a:lnTo>
                <a:lnTo>
                  <a:pt x="435" y="145"/>
                </a:lnTo>
                <a:lnTo>
                  <a:pt x="431" y="143"/>
                </a:lnTo>
                <a:lnTo>
                  <a:pt x="430" y="139"/>
                </a:lnTo>
                <a:lnTo>
                  <a:pt x="417" y="138"/>
                </a:lnTo>
                <a:lnTo>
                  <a:pt x="407" y="129"/>
                </a:lnTo>
                <a:lnTo>
                  <a:pt x="403" y="116"/>
                </a:lnTo>
                <a:lnTo>
                  <a:pt x="393" y="108"/>
                </a:lnTo>
                <a:lnTo>
                  <a:pt x="392" y="102"/>
                </a:lnTo>
                <a:lnTo>
                  <a:pt x="376" y="83"/>
                </a:lnTo>
                <a:lnTo>
                  <a:pt x="365" y="77"/>
                </a:lnTo>
                <a:lnTo>
                  <a:pt x="357" y="77"/>
                </a:lnTo>
                <a:lnTo>
                  <a:pt x="342" y="69"/>
                </a:lnTo>
                <a:lnTo>
                  <a:pt x="324" y="68"/>
                </a:lnTo>
                <a:lnTo>
                  <a:pt x="294" y="55"/>
                </a:lnTo>
                <a:lnTo>
                  <a:pt x="282" y="46"/>
                </a:lnTo>
                <a:lnTo>
                  <a:pt x="273" y="42"/>
                </a:lnTo>
                <a:lnTo>
                  <a:pt x="258" y="24"/>
                </a:lnTo>
                <a:lnTo>
                  <a:pt x="257" y="22"/>
                </a:lnTo>
                <a:lnTo>
                  <a:pt x="248" y="14"/>
                </a:lnTo>
                <a:lnTo>
                  <a:pt x="243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18" name="Freeform 347"/>
          <p:cNvSpPr>
            <a:spLocks/>
          </p:cNvSpPr>
          <p:nvPr/>
        </p:nvSpPr>
        <p:spPr bwMode="auto">
          <a:xfrm>
            <a:off x="4792663" y="4618038"/>
            <a:ext cx="300037" cy="295275"/>
          </a:xfrm>
          <a:custGeom>
            <a:avLst/>
            <a:gdLst>
              <a:gd name="T0" fmla="*/ 2147483647 w 755"/>
              <a:gd name="T1" fmla="*/ 2147483647 h 742"/>
              <a:gd name="T2" fmla="*/ 2147483647 w 755"/>
              <a:gd name="T3" fmla="*/ 2147483647 h 742"/>
              <a:gd name="T4" fmla="*/ 2147483647 w 755"/>
              <a:gd name="T5" fmla="*/ 0 h 742"/>
              <a:gd name="T6" fmla="*/ 2147483647 w 755"/>
              <a:gd name="T7" fmla="*/ 2147483647 h 742"/>
              <a:gd name="T8" fmla="*/ 2147483647 w 755"/>
              <a:gd name="T9" fmla="*/ 2147483647 h 742"/>
              <a:gd name="T10" fmla="*/ 0 w 755"/>
              <a:gd name="T11" fmla="*/ 2147483647 h 742"/>
              <a:gd name="T12" fmla="*/ 2147483647 w 755"/>
              <a:gd name="T13" fmla="*/ 2147483647 h 742"/>
              <a:gd name="T14" fmla="*/ 2147483647 w 755"/>
              <a:gd name="T15" fmla="*/ 2147483647 h 742"/>
              <a:gd name="T16" fmla="*/ 2147483647 w 755"/>
              <a:gd name="T17" fmla="*/ 2147483647 h 742"/>
              <a:gd name="T18" fmla="*/ 2147483647 w 755"/>
              <a:gd name="T19" fmla="*/ 2147483647 h 742"/>
              <a:gd name="T20" fmla="*/ 2147483647 w 755"/>
              <a:gd name="T21" fmla="*/ 2147483647 h 742"/>
              <a:gd name="T22" fmla="*/ 2147483647 w 755"/>
              <a:gd name="T23" fmla="*/ 2147483647 h 742"/>
              <a:gd name="T24" fmla="*/ 2147483647 w 755"/>
              <a:gd name="T25" fmla="*/ 2147483647 h 742"/>
              <a:gd name="T26" fmla="*/ 2147483647 w 755"/>
              <a:gd name="T27" fmla="*/ 2147483647 h 742"/>
              <a:gd name="T28" fmla="*/ 2147483647 w 755"/>
              <a:gd name="T29" fmla="*/ 2147483647 h 742"/>
              <a:gd name="T30" fmla="*/ 2147483647 w 755"/>
              <a:gd name="T31" fmla="*/ 2147483647 h 742"/>
              <a:gd name="T32" fmla="*/ 2147483647 w 755"/>
              <a:gd name="T33" fmla="*/ 2147483647 h 742"/>
              <a:gd name="T34" fmla="*/ 2147483647 w 755"/>
              <a:gd name="T35" fmla="*/ 2147483647 h 742"/>
              <a:gd name="T36" fmla="*/ 2147483647 w 755"/>
              <a:gd name="T37" fmla="*/ 2147483647 h 742"/>
              <a:gd name="T38" fmla="*/ 2147483647 w 755"/>
              <a:gd name="T39" fmla="*/ 2147483647 h 742"/>
              <a:gd name="T40" fmla="*/ 2147483647 w 755"/>
              <a:gd name="T41" fmla="*/ 2147483647 h 742"/>
              <a:gd name="T42" fmla="*/ 2147483647 w 755"/>
              <a:gd name="T43" fmla="*/ 2147483647 h 742"/>
              <a:gd name="T44" fmla="*/ 2147483647 w 755"/>
              <a:gd name="T45" fmla="*/ 2147483647 h 742"/>
              <a:gd name="T46" fmla="*/ 2147483647 w 755"/>
              <a:gd name="T47" fmla="*/ 2147483647 h 742"/>
              <a:gd name="T48" fmla="*/ 2147483647 w 755"/>
              <a:gd name="T49" fmla="*/ 2147483647 h 742"/>
              <a:gd name="T50" fmla="*/ 2147483647 w 755"/>
              <a:gd name="T51" fmla="*/ 2147483647 h 742"/>
              <a:gd name="T52" fmla="*/ 2147483647 w 755"/>
              <a:gd name="T53" fmla="*/ 2147483647 h 742"/>
              <a:gd name="T54" fmla="*/ 2147483647 w 755"/>
              <a:gd name="T55" fmla="*/ 2147483647 h 742"/>
              <a:gd name="T56" fmla="*/ 2147483647 w 755"/>
              <a:gd name="T57" fmla="*/ 2147483647 h 742"/>
              <a:gd name="T58" fmla="*/ 2147483647 w 755"/>
              <a:gd name="T59" fmla="*/ 2147483647 h 742"/>
              <a:gd name="T60" fmla="*/ 2147483647 w 755"/>
              <a:gd name="T61" fmla="*/ 2147483647 h 742"/>
              <a:gd name="T62" fmla="*/ 2147483647 w 755"/>
              <a:gd name="T63" fmla="*/ 2147483647 h 742"/>
              <a:gd name="T64" fmla="*/ 2147483647 w 755"/>
              <a:gd name="T65" fmla="*/ 2147483647 h 74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55"/>
              <a:gd name="T100" fmla="*/ 0 h 742"/>
              <a:gd name="T101" fmla="*/ 755 w 755"/>
              <a:gd name="T102" fmla="*/ 742 h 74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55" h="742">
                <a:moveTo>
                  <a:pt x="355" y="25"/>
                </a:moveTo>
                <a:lnTo>
                  <a:pt x="125" y="28"/>
                </a:lnTo>
                <a:lnTo>
                  <a:pt x="111" y="15"/>
                </a:lnTo>
                <a:lnTo>
                  <a:pt x="99" y="10"/>
                </a:lnTo>
                <a:lnTo>
                  <a:pt x="94" y="1"/>
                </a:lnTo>
                <a:lnTo>
                  <a:pt x="59" y="0"/>
                </a:lnTo>
                <a:lnTo>
                  <a:pt x="50" y="4"/>
                </a:lnTo>
                <a:lnTo>
                  <a:pt x="39" y="14"/>
                </a:lnTo>
                <a:lnTo>
                  <a:pt x="33" y="16"/>
                </a:lnTo>
                <a:lnTo>
                  <a:pt x="22" y="10"/>
                </a:lnTo>
                <a:lnTo>
                  <a:pt x="0" y="25"/>
                </a:lnTo>
                <a:lnTo>
                  <a:pt x="0" y="56"/>
                </a:lnTo>
                <a:lnTo>
                  <a:pt x="2" y="65"/>
                </a:lnTo>
                <a:lnTo>
                  <a:pt x="2" y="75"/>
                </a:lnTo>
                <a:lnTo>
                  <a:pt x="19" y="104"/>
                </a:lnTo>
                <a:lnTo>
                  <a:pt x="28" y="110"/>
                </a:lnTo>
                <a:lnTo>
                  <a:pt x="120" y="279"/>
                </a:lnTo>
                <a:lnTo>
                  <a:pt x="120" y="286"/>
                </a:lnTo>
                <a:lnTo>
                  <a:pt x="153" y="339"/>
                </a:lnTo>
                <a:lnTo>
                  <a:pt x="157" y="446"/>
                </a:lnTo>
                <a:lnTo>
                  <a:pt x="176" y="489"/>
                </a:lnTo>
                <a:lnTo>
                  <a:pt x="176" y="535"/>
                </a:lnTo>
                <a:lnTo>
                  <a:pt x="186" y="560"/>
                </a:lnTo>
                <a:lnTo>
                  <a:pt x="184" y="570"/>
                </a:lnTo>
                <a:lnTo>
                  <a:pt x="199" y="639"/>
                </a:lnTo>
                <a:lnTo>
                  <a:pt x="264" y="717"/>
                </a:lnTo>
                <a:lnTo>
                  <a:pt x="268" y="717"/>
                </a:lnTo>
                <a:lnTo>
                  <a:pt x="271" y="719"/>
                </a:lnTo>
                <a:lnTo>
                  <a:pt x="276" y="719"/>
                </a:lnTo>
                <a:lnTo>
                  <a:pt x="280" y="716"/>
                </a:lnTo>
                <a:lnTo>
                  <a:pt x="292" y="696"/>
                </a:lnTo>
                <a:lnTo>
                  <a:pt x="304" y="695"/>
                </a:lnTo>
                <a:lnTo>
                  <a:pt x="331" y="714"/>
                </a:lnTo>
                <a:lnTo>
                  <a:pt x="331" y="726"/>
                </a:lnTo>
                <a:lnTo>
                  <a:pt x="342" y="740"/>
                </a:lnTo>
                <a:lnTo>
                  <a:pt x="359" y="742"/>
                </a:lnTo>
                <a:lnTo>
                  <a:pt x="374" y="736"/>
                </a:lnTo>
                <a:lnTo>
                  <a:pt x="416" y="740"/>
                </a:lnTo>
                <a:lnTo>
                  <a:pt x="447" y="715"/>
                </a:lnTo>
                <a:lnTo>
                  <a:pt x="463" y="709"/>
                </a:lnTo>
                <a:lnTo>
                  <a:pt x="463" y="302"/>
                </a:lnTo>
                <a:lnTo>
                  <a:pt x="522" y="302"/>
                </a:lnTo>
                <a:lnTo>
                  <a:pt x="522" y="93"/>
                </a:lnTo>
                <a:lnTo>
                  <a:pt x="525" y="87"/>
                </a:lnTo>
                <a:lnTo>
                  <a:pt x="650" y="71"/>
                </a:lnTo>
                <a:lnTo>
                  <a:pt x="661" y="75"/>
                </a:lnTo>
                <a:lnTo>
                  <a:pt x="668" y="86"/>
                </a:lnTo>
                <a:lnTo>
                  <a:pt x="670" y="103"/>
                </a:lnTo>
                <a:lnTo>
                  <a:pt x="687" y="82"/>
                </a:lnTo>
                <a:lnTo>
                  <a:pt x="703" y="71"/>
                </a:lnTo>
                <a:lnTo>
                  <a:pt x="731" y="63"/>
                </a:lnTo>
                <a:lnTo>
                  <a:pt x="736" y="57"/>
                </a:lnTo>
                <a:lnTo>
                  <a:pt x="744" y="52"/>
                </a:lnTo>
                <a:lnTo>
                  <a:pt x="755" y="52"/>
                </a:lnTo>
                <a:lnTo>
                  <a:pt x="748" y="38"/>
                </a:lnTo>
                <a:lnTo>
                  <a:pt x="743" y="35"/>
                </a:lnTo>
                <a:lnTo>
                  <a:pt x="707" y="32"/>
                </a:lnTo>
                <a:lnTo>
                  <a:pt x="704" y="29"/>
                </a:lnTo>
                <a:lnTo>
                  <a:pt x="652" y="42"/>
                </a:lnTo>
                <a:lnTo>
                  <a:pt x="650" y="43"/>
                </a:lnTo>
                <a:lnTo>
                  <a:pt x="552" y="68"/>
                </a:lnTo>
                <a:lnTo>
                  <a:pt x="548" y="65"/>
                </a:lnTo>
                <a:lnTo>
                  <a:pt x="398" y="47"/>
                </a:lnTo>
                <a:lnTo>
                  <a:pt x="392" y="38"/>
                </a:lnTo>
                <a:lnTo>
                  <a:pt x="376" y="25"/>
                </a:lnTo>
                <a:lnTo>
                  <a:pt x="355" y="2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19" name="Freeform 348"/>
          <p:cNvSpPr>
            <a:spLocks/>
          </p:cNvSpPr>
          <p:nvPr/>
        </p:nvSpPr>
        <p:spPr bwMode="auto">
          <a:xfrm>
            <a:off x="4792663" y="4618038"/>
            <a:ext cx="300037" cy="295275"/>
          </a:xfrm>
          <a:custGeom>
            <a:avLst/>
            <a:gdLst>
              <a:gd name="T0" fmla="*/ 2147483647 w 755"/>
              <a:gd name="T1" fmla="*/ 2147483647 h 742"/>
              <a:gd name="T2" fmla="*/ 2147483647 w 755"/>
              <a:gd name="T3" fmla="*/ 2147483647 h 742"/>
              <a:gd name="T4" fmla="*/ 2147483647 w 755"/>
              <a:gd name="T5" fmla="*/ 0 h 742"/>
              <a:gd name="T6" fmla="*/ 2147483647 w 755"/>
              <a:gd name="T7" fmla="*/ 2147483647 h 742"/>
              <a:gd name="T8" fmla="*/ 2147483647 w 755"/>
              <a:gd name="T9" fmla="*/ 2147483647 h 742"/>
              <a:gd name="T10" fmla="*/ 0 w 755"/>
              <a:gd name="T11" fmla="*/ 2147483647 h 742"/>
              <a:gd name="T12" fmla="*/ 2147483647 w 755"/>
              <a:gd name="T13" fmla="*/ 2147483647 h 742"/>
              <a:gd name="T14" fmla="*/ 2147483647 w 755"/>
              <a:gd name="T15" fmla="*/ 2147483647 h 742"/>
              <a:gd name="T16" fmla="*/ 2147483647 w 755"/>
              <a:gd name="T17" fmla="*/ 2147483647 h 742"/>
              <a:gd name="T18" fmla="*/ 2147483647 w 755"/>
              <a:gd name="T19" fmla="*/ 2147483647 h 742"/>
              <a:gd name="T20" fmla="*/ 2147483647 w 755"/>
              <a:gd name="T21" fmla="*/ 2147483647 h 742"/>
              <a:gd name="T22" fmla="*/ 2147483647 w 755"/>
              <a:gd name="T23" fmla="*/ 2147483647 h 742"/>
              <a:gd name="T24" fmla="*/ 2147483647 w 755"/>
              <a:gd name="T25" fmla="*/ 2147483647 h 742"/>
              <a:gd name="T26" fmla="*/ 2147483647 w 755"/>
              <a:gd name="T27" fmla="*/ 2147483647 h 742"/>
              <a:gd name="T28" fmla="*/ 2147483647 w 755"/>
              <a:gd name="T29" fmla="*/ 2147483647 h 742"/>
              <a:gd name="T30" fmla="*/ 2147483647 w 755"/>
              <a:gd name="T31" fmla="*/ 2147483647 h 742"/>
              <a:gd name="T32" fmla="*/ 2147483647 w 755"/>
              <a:gd name="T33" fmla="*/ 2147483647 h 742"/>
              <a:gd name="T34" fmla="*/ 2147483647 w 755"/>
              <a:gd name="T35" fmla="*/ 2147483647 h 742"/>
              <a:gd name="T36" fmla="*/ 2147483647 w 755"/>
              <a:gd name="T37" fmla="*/ 2147483647 h 742"/>
              <a:gd name="T38" fmla="*/ 2147483647 w 755"/>
              <a:gd name="T39" fmla="*/ 2147483647 h 742"/>
              <a:gd name="T40" fmla="*/ 2147483647 w 755"/>
              <a:gd name="T41" fmla="*/ 2147483647 h 742"/>
              <a:gd name="T42" fmla="*/ 2147483647 w 755"/>
              <a:gd name="T43" fmla="*/ 2147483647 h 742"/>
              <a:gd name="T44" fmla="*/ 2147483647 w 755"/>
              <a:gd name="T45" fmla="*/ 2147483647 h 742"/>
              <a:gd name="T46" fmla="*/ 2147483647 w 755"/>
              <a:gd name="T47" fmla="*/ 2147483647 h 742"/>
              <a:gd name="T48" fmla="*/ 2147483647 w 755"/>
              <a:gd name="T49" fmla="*/ 2147483647 h 742"/>
              <a:gd name="T50" fmla="*/ 2147483647 w 755"/>
              <a:gd name="T51" fmla="*/ 2147483647 h 742"/>
              <a:gd name="T52" fmla="*/ 2147483647 w 755"/>
              <a:gd name="T53" fmla="*/ 2147483647 h 742"/>
              <a:gd name="T54" fmla="*/ 2147483647 w 755"/>
              <a:gd name="T55" fmla="*/ 2147483647 h 742"/>
              <a:gd name="T56" fmla="*/ 2147483647 w 755"/>
              <a:gd name="T57" fmla="*/ 2147483647 h 742"/>
              <a:gd name="T58" fmla="*/ 2147483647 w 755"/>
              <a:gd name="T59" fmla="*/ 2147483647 h 742"/>
              <a:gd name="T60" fmla="*/ 2147483647 w 755"/>
              <a:gd name="T61" fmla="*/ 2147483647 h 742"/>
              <a:gd name="T62" fmla="*/ 2147483647 w 755"/>
              <a:gd name="T63" fmla="*/ 2147483647 h 742"/>
              <a:gd name="T64" fmla="*/ 2147483647 w 755"/>
              <a:gd name="T65" fmla="*/ 2147483647 h 74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55"/>
              <a:gd name="T100" fmla="*/ 0 h 742"/>
              <a:gd name="T101" fmla="*/ 755 w 755"/>
              <a:gd name="T102" fmla="*/ 742 h 74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55" h="742">
                <a:moveTo>
                  <a:pt x="355" y="25"/>
                </a:moveTo>
                <a:lnTo>
                  <a:pt x="125" y="28"/>
                </a:lnTo>
                <a:lnTo>
                  <a:pt x="111" y="15"/>
                </a:lnTo>
                <a:lnTo>
                  <a:pt x="99" y="10"/>
                </a:lnTo>
                <a:lnTo>
                  <a:pt x="94" y="1"/>
                </a:lnTo>
                <a:lnTo>
                  <a:pt x="59" y="0"/>
                </a:lnTo>
                <a:lnTo>
                  <a:pt x="50" y="4"/>
                </a:lnTo>
                <a:lnTo>
                  <a:pt x="39" y="14"/>
                </a:lnTo>
                <a:lnTo>
                  <a:pt x="33" y="16"/>
                </a:lnTo>
                <a:lnTo>
                  <a:pt x="22" y="10"/>
                </a:lnTo>
                <a:lnTo>
                  <a:pt x="0" y="25"/>
                </a:lnTo>
                <a:lnTo>
                  <a:pt x="0" y="56"/>
                </a:lnTo>
                <a:lnTo>
                  <a:pt x="2" y="65"/>
                </a:lnTo>
                <a:lnTo>
                  <a:pt x="2" y="75"/>
                </a:lnTo>
                <a:lnTo>
                  <a:pt x="19" y="104"/>
                </a:lnTo>
                <a:lnTo>
                  <a:pt x="28" y="110"/>
                </a:lnTo>
                <a:lnTo>
                  <a:pt x="120" y="279"/>
                </a:lnTo>
                <a:lnTo>
                  <a:pt x="120" y="286"/>
                </a:lnTo>
                <a:lnTo>
                  <a:pt x="153" y="339"/>
                </a:lnTo>
                <a:lnTo>
                  <a:pt x="157" y="446"/>
                </a:lnTo>
                <a:lnTo>
                  <a:pt x="176" y="489"/>
                </a:lnTo>
                <a:lnTo>
                  <a:pt x="176" y="535"/>
                </a:lnTo>
                <a:lnTo>
                  <a:pt x="186" y="560"/>
                </a:lnTo>
                <a:lnTo>
                  <a:pt x="184" y="570"/>
                </a:lnTo>
                <a:lnTo>
                  <a:pt x="199" y="639"/>
                </a:lnTo>
                <a:lnTo>
                  <a:pt x="264" y="717"/>
                </a:lnTo>
                <a:lnTo>
                  <a:pt x="268" y="717"/>
                </a:lnTo>
                <a:lnTo>
                  <a:pt x="271" y="719"/>
                </a:lnTo>
                <a:lnTo>
                  <a:pt x="276" y="719"/>
                </a:lnTo>
                <a:lnTo>
                  <a:pt x="280" y="716"/>
                </a:lnTo>
                <a:lnTo>
                  <a:pt x="292" y="696"/>
                </a:lnTo>
                <a:lnTo>
                  <a:pt x="304" y="695"/>
                </a:lnTo>
                <a:lnTo>
                  <a:pt x="331" y="714"/>
                </a:lnTo>
                <a:lnTo>
                  <a:pt x="331" y="726"/>
                </a:lnTo>
                <a:lnTo>
                  <a:pt x="342" y="740"/>
                </a:lnTo>
                <a:lnTo>
                  <a:pt x="359" y="742"/>
                </a:lnTo>
                <a:lnTo>
                  <a:pt x="374" y="736"/>
                </a:lnTo>
                <a:lnTo>
                  <a:pt x="416" y="740"/>
                </a:lnTo>
                <a:lnTo>
                  <a:pt x="447" y="715"/>
                </a:lnTo>
                <a:lnTo>
                  <a:pt x="463" y="709"/>
                </a:lnTo>
                <a:lnTo>
                  <a:pt x="463" y="302"/>
                </a:lnTo>
                <a:lnTo>
                  <a:pt x="522" y="302"/>
                </a:lnTo>
                <a:lnTo>
                  <a:pt x="522" y="93"/>
                </a:lnTo>
                <a:lnTo>
                  <a:pt x="525" y="87"/>
                </a:lnTo>
                <a:lnTo>
                  <a:pt x="650" y="71"/>
                </a:lnTo>
                <a:lnTo>
                  <a:pt x="661" y="75"/>
                </a:lnTo>
                <a:lnTo>
                  <a:pt x="668" y="86"/>
                </a:lnTo>
                <a:lnTo>
                  <a:pt x="670" y="103"/>
                </a:lnTo>
                <a:lnTo>
                  <a:pt x="687" y="82"/>
                </a:lnTo>
                <a:lnTo>
                  <a:pt x="703" y="71"/>
                </a:lnTo>
                <a:lnTo>
                  <a:pt x="731" y="63"/>
                </a:lnTo>
                <a:lnTo>
                  <a:pt x="736" y="57"/>
                </a:lnTo>
                <a:lnTo>
                  <a:pt x="744" y="52"/>
                </a:lnTo>
                <a:lnTo>
                  <a:pt x="755" y="52"/>
                </a:lnTo>
                <a:lnTo>
                  <a:pt x="748" y="38"/>
                </a:lnTo>
                <a:lnTo>
                  <a:pt x="743" y="35"/>
                </a:lnTo>
                <a:lnTo>
                  <a:pt x="707" y="32"/>
                </a:lnTo>
                <a:lnTo>
                  <a:pt x="704" y="29"/>
                </a:lnTo>
                <a:lnTo>
                  <a:pt x="652" y="42"/>
                </a:lnTo>
                <a:lnTo>
                  <a:pt x="650" y="43"/>
                </a:lnTo>
                <a:lnTo>
                  <a:pt x="552" y="68"/>
                </a:lnTo>
                <a:lnTo>
                  <a:pt x="548" y="65"/>
                </a:lnTo>
                <a:lnTo>
                  <a:pt x="398" y="47"/>
                </a:lnTo>
                <a:lnTo>
                  <a:pt x="392" y="38"/>
                </a:lnTo>
                <a:lnTo>
                  <a:pt x="376" y="25"/>
                </a:lnTo>
                <a:lnTo>
                  <a:pt x="355" y="2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20" name="Freeform 349"/>
          <p:cNvSpPr>
            <a:spLocks/>
          </p:cNvSpPr>
          <p:nvPr/>
        </p:nvSpPr>
        <p:spPr bwMode="auto">
          <a:xfrm>
            <a:off x="5222875" y="4829175"/>
            <a:ext cx="26988" cy="36513"/>
          </a:xfrm>
          <a:custGeom>
            <a:avLst/>
            <a:gdLst>
              <a:gd name="T0" fmla="*/ 2147483647 w 69"/>
              <a:gd name="T1" fmla="*/ 2147483647 h 92"/>
              <a:gd name="T2" fmla="*/ 2147483647 w 69"/>
              <a:gd name="T3" fmla="*/ 2147483647 h 92"/>
              <a:gd name="T4" fmla="*/ 2147483647 w 69"/>
              <a:gd name="T5" fmla="*/ 2147483647 h 92"/>
              <a:gd name="T6" fmla="*/ 2147483647 w 69"/>
              <a:gd name="T7" fmla="*/ 0 h 92"/>
              <a:gd name="T8" fmla="*/ 2147483647 w 69"/>
              <a:gd name="T9" fmla="*/ 2147483647 h 92"/>
              <a:gd name="T10" fmla="*/ 0 w 69"/>
              <a:gd name="T11" fmla="*/ 2147483647 h 92"/>
              <a:gd name="T12" fmla="*/ 2147483647 w 69"/>
              <a:gd name="T13" fmla="*/ 2147483647 h 92"/>
              <a:gd name="T14" fmla="*/ 2147483647 w 69"/>
              <a:gd name="T15" fmla="*/ 2147483647 h 92"/>
              <a:gd name="T16" fmla="*/ 2147483647 w 69"/>
              <a:gd name="T17" fmla="*/ 2147483647 h 92"/>
              <a:gd name="T18" fmla="*/ 2147483647 w 69"/>
              <a:gd name="T19" fmla="*/ 2147483647 h 92"/>
              <a:gd name="T20" fmla="*/ 2147483647 w 69"/>
              <a:gd name="T21" fmla="*/ 2147483647 h 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92"/>
              <a:gd name="T35" fmla="*/ 69 w 69"/>
              <a:gd name="T36" fmla="*/ 92 h 9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92">
                <a:moveTo>
                  <a:pt x="69" y="65"/>
                </a:moveTo>
                <a:lnTo>
                  <a:pt x="66" y="6"/>
                </a:lnTo>
                <a:lnTo>
                  <a:pt x="58" y="15"/>
                </a:lnTo>
                <a:lnTo>
                  <a:pt x="34" y="0"/>
                </a:lnTo>
                <a:lnTo>
                  <a:pt x="20" y="9"/>
                </a:lnTo>
                <a:lnTo>
                  <a:pt x="0" y="56"/>
                </a:lnTo>
                <a:lnTo>
                  <a:pt x="12" y="89"/>
                </a:lnTo>
                <a:lnTo>
                  <a:pt x="49" y="92"/>
                </a:lnTo>
                <a:lnTo>
                  <a:pt x="57" y="84"/>
                </a:lnTo>
                <a:lnTo>
                  <a:pt x="62" y="68"/>
                </a:lnTo>
                <a:lnTo>
                  <a:pt x="69" y="6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21" name="Freeform 350"/>
          <p:cNvSpPr>
            <a:spLocks/>
          </p:cNvSpPr>
          <p:nvPr/>
        </p:nvSpPr>
        <p:spPr bwMode="auto">
          <a:xfrm>
            <a:off x="5222875" y="4829175"/>
            <a:ext cx="26988" cy="36513"/>
          </a:xfrm>
          <a:custGeom>
            <a:avLst/>
            <a:gdLst>
              <a:gd name="T0" fmla="*/ 2147483647 w 69"/>
              <a:gd name="T1" fmla="*/ 2147483647 h 92"/>
              <a:gd name="T2" fmla="*/ 2147483647 w 69"/>
              <a:gd name="T3" fmla="*/ 2147483647 h 92"/>
              <a:gd name="T4" fmla="*/ 2147483647 w 69"/>
              <a:gd name="T5" fmla="*/ 2147483647 h 92"/>
              <a:gd name="T6" fmla="*/ 2147483647 w 69"/>
              <a:gd name="T7" fmla="*/ 0 h 92"/>
              <a:gd name="T8" fmla="*/ 2147483647 w 69"/>
              <a:gd name="T9" fmla="*/ 2147483647 h 92"/>
              <a:gd name="T10" fmla="*/ 0 w 69"/>
              <a:gd name="T11" fmla="*/ 2147483647 h 92"/>
              <a:gd name="T12" fmla="*/ 2147483647 w 69"/>
              <a:gd name="T13" fmla="*/ 2147483647 h 92"/>
              <a:gd name="T14" fmla="*/ 2147483647 w 69"/>
              <a:gd name="T15" fmla="*/ 2147483647 h 92"/>
              <a:gd name="T16" fmla="*/ 2147483647 w 69"/>
              <a:gd name="T17" fmla="*/ 2147483647 h 92"/>
              <a:gd name="T18" fmla="*/ 2147483647 w 69"/>
              <a:gd name="T19" fmla="*/ 2147483647 h 92"/>
              <a:gd name="T20" fmla="*/ 2147483647 w 69"/>
              <a:gd name="T21" fmla="*/ 2147483647 h 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92"/>
              <a:gd name="T35" fmla="*/ 69 w 69"/>
              <a:gd name="T36" fmla="*/ 92 h 9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92">
                <a:moveTo>
                  <a:pt x="69" y="65"/>
                </a:moveTo>
                <a:lnTo>
                  <a:pt x="66" y="6"/>
                </a:lnTo>
                <a:lnTo>
                  <a:pt x="58" y="15"/>
                </a:lnTo>
                <a:lnTo>
                  <a:pt x="34" y="0"/>
                </a:lnTo>
                <a:lnTo>
                  <a:pt x="20" y="9"/>
                </a:lnTo>
                <a:lnTo>
                  <a:pt x="0" y="56"/>
                </a:lnTo>
                <a:lnTo>
                  <a:pt x="12" y="89"/>
                </a:lnTo>
                <a:lnTo>
                  <a:pt x="49" y="92"/>
                </a:lnTo>
                <a:lnTo>
                  <a:pt x="57" y="84"/>
                </a:lnTo>
                <a:lnTo>
                  <a:pt x="62" y="68"/>
                </a:lnTo>
                <a:lnTo>
                  <a:pt x="69" y="6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22" name="Freeform 351"/>
          <p:cNvSpPr>
            <a:spLocks/>
          </p:cNvSpPr>
          <p:nvPr/>
        </p:nvSpPr>
        <p:spPr bwMode="auto">
          <a:xfrm>
            <a:off x="504825" y="1914525"/>
            <a:ext cx="53975" cy="46038"/>
          </a:xfrm>
          <a:custGeom>
            <a:avLst/>
            <a:gdLst>
              <a:gd name="T0" fmla="*/ 0 w 139"/>
              <a:gd name="T1" fmla="*/ 2147483647 h 115"/>
              <a:gd name="T2" fmla="*/ 2147483647 w 139"/>
              <a:gd name="T3" fmla="*/ 2147483647 h 115"/>
              <a:gd name="T4" fmla="*/ 2147483647 w 139"/>
              <a:gd name="T5" fmla="*/ 2147483647 h 115"/>
              <a:gd name="T6" fmla="*/ 2147483647 w 139"/>
              <a:gd name="T7" fmla="*/ 2147483647 h 115"/>
              <a:gd name="T8" fmla="*/ 2147483647 w 139"/>
              <a:gd name="T9" fmla="*/ 2147483647 h 115"/>
              <a:gd name="T10" fmla="*/ 2147483647 w 139"/>
              <a:gd name="T11" fmla="*/ 2147483647 h 115"/>
              <a:gd name="T12" fmla="*/ 2147483647 w 139"/>
              <a:gd name="T13" fmla="*/ 0 h 115"/>
              <a:gd name="T14" fmla="*/ 2147483647 w 139"/>
              <a:gd name="T15" fmla="*/ 2147483647 h 115"/>
              <a:gd name="T16" fmla="*/ 2147483647 w 139"/>
              <a:gd name="T17" fmla="*/ 2147483647 h 115"/>
              <a:gd name="T18" fmla="*/ 2147483647 w 139"/>
              <a:gd name="T19" fmla="*/ 2147483647 h 115"/>
              <a:gd name="T20" fmla="*/ 2147483647 w 139"/>
              <a:gd name="T21" fmla="*/ 2147483647 h 115"/>
              <a:gd name="T22" fmla="*/ 2147483647 w 139"/>
              <a:gd name="T23" fmla="*/ 2147483647 h 115"/>
              <a:gd name="T24" fmla="*/ 2147483647 w 139"/>
              <a:gd name="T25" fmla="*/ 2147483647 h 115"/>
              <a:gd name="T26" fmla="*/ 2147483647 w 139"/>
              <a:gd name="T27" fmla="*/ 2147483647 h 115"/>
              <a:gd name="T28" fmla="*/ 2147483647 w 139"/>
              <a:gd name="T29" fmla="*/ 2147483647 h 115"/>
              <a:gd name="T30" fmla="*/ 2147483647 w 139"/>
              <a:gd name="T31" fmla="*/ 2147483647 h 115"/>
              <a:gd name="T32" fmla="*/ 2147483647 w 139"/>
              <a:gd name="T33" fmla="*/ 2147483647 h 115"/>
              <a:gd name="T34" fmla="*/ 0 w 139"/>
              <a:gd name="T35" fmla="*/ 2147483647 h 115"/>
              <a:gd name="T36" fmla="*/ 0 w 139"/>
              <a:gd name="T37" fmla="*/ 2147483647 h 1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9"/>
              <a:gd name="T58" fmla="*/ 0 h 115"/>
              <a:gd name="T59" fmla="*/ 139 w 139"/>
              <a:gd name="T60" fmla="*/ 115 h 1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9" h="115">
                <a:moveTo>
                  <a:pt x="0" y="4"/>
                </a:moveTo>
                <a:lnTo>
                  <a:pt x="8" y="6"/>
                </a:lnTo>
                <a:lnTo>
                  <a:pt x="20" y="1"/>
                </a:lnTo>
                <a:lnTo>
                  <a:pt x="33" y="10"/>
                </a:lnTo>
                <a:lnTo>
                  <a:pt x="46" y="1"/>
                </a:lnTo>
                <a:lnTo>
                  <a:pt x="52" y="4"/>
                </a:lnTo>
                <a:lnTo>
                  <a:pt x="55" y="0"/>
                </a:lnTo>
                <a:lnTo>
                  <a:pt x="106" y="20"/>
                </a:lnTo>
                <a:lnTo>
                  <a:pt x="109" y="25"/>
                </a:lnTo>
                <a:lnTo>
                  <a:pt x="106" y="28"/>
                </a:lnTo>
                <a:lnTo>
                  <a:pt x="107" y="33"/>
                </a:lnTo>
                <a:lnTo>
                  <a:pt x="136" y="57"/>
                </a:lnTo>
                <a:lnTo>
                  <a:pt x="139" y="70"/>
                </a:lnTo>
                <a:lnTo>
                  <a:pt x="135" y="79"/>
                </a:lnTo>
                <a:lnTo>
                  <a:pt x="52" y="115"/>
                </a:lnTo>
                <a:lnTo>
                  <a:pt x="32" y="112"/>
                </a:lnTo>
                <a:lnTo>
                  <a:pt x="26" y="106"/>
                </a:lnTo>
                <a:lnTo>
                  <a:pt x="0" y="103"/>
                </a:lnTo>
                <a:lnTo>
                  <a:pt x="0" y="4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23" name="Freeform 352"/>
          <p:cNvSpPr>
            <a:spLocks/>
          </p:cNvSpPr>
          <p:nvPr/>
        </p:nvSpPr>
        <p:spPr bwMode="auto">
          <a:xfrm>
            <a:off x="504825" y="1914525"/>
            <a:ext cx="53975" cy="46038"/>
          </a:xfrm>
          <a:custGeom>
            <a:avLst/>
            <a:gdLst>
              <a:gd name="T0" fmla="*/ 0 w 139"/>
              <a:gd name="T1" fmla="*/ 2147483647 h 115"/>
              <a:gd name="T2" fmla="*/ 2147483647 w 139"/>
              <a:gd name="T3" fmla="*/ 2147483647 h 115"/>
              <a:gd name="T4" fmla="*/ 2147483647 w 139"/>
              <a:gd name="T5" fmla="*/ 2147483647 h 115"/>
              <a:gd name="T6" fmla="*/ 2147483647 w 139"/>
              <a:gd name="T7" fmla="*/ 2147483647 h 115"/>
              <a:gd name="T8" fmla="*/ 2147483647 w 139"/>
              <a:gd name="T9" fmla="*/ 2147483647 h 115"/>
              <a:gd name="T10" fmla="*/ 2147483647 w 139"/>
              <a:gd name="T11" fmla="*/ 2147483647 h 115"/>
              <a:gd name="T12" fmla="*/ 2147483647 w 139"/>
              <a:gd name="T13" fmla="*/ 0 h 115"/>
              <a:gd name="T14" fmla="*/ 2147483647 w 139"/>
              <a:gd name="T15" fmla="*/ 2147483647 h 115"/>
              <a:gd name="T16" fmla="*/ 2147483647 w 139"/>
              <a:gd name="T17" fmla="*/ 2147483647 h 115"/>
              <a:gd name="T18" fmla="*/ 2147483647 w 139"/>
              <a:gd name="T19" fmla="*/ 2147483647 h 115"/>
              <a:gd name="T20" fmla="*/ 2147483647 w 139"/>
              <a:gd name="T21" fmla="*/ 2147483647 h 115"/>
              <a:gd name="T22" fmla="*/ 2147483647 w 139"/>
              <a:gd name="T23" fmla="*/ 2147483647 h 115"/>
              <a:gd name="T24" fmla="*/ 2147483647 w 139"/>
              <a:gd name="T25" fmla="*/ 2147483647 h 115"/>
              <a:gd name="T26" fmla="*/ 2147483647 w 139"/>
              <a:gd name="T27" fmla="*/ 2147483647 h 115"/>
              <a:gd name="T28" fmla="*/ 2147483647 w 139"/>
              <a:gd name="T29" fmla="*/ 2147483647 h 115"/>
              <a:gd name="T30" fmla="*/ 2147483647 w 139"/>
              <a:gd name="T31" fmla="*/ 2147483647 h 115"/>
              <a:gd name="T32" fmla="*/ 2147483647 w 139"/>
              <a:gd name="T33" fmla="*/ 2147483647 h 115"/>
              <a:gd name="T34" fmla="*/ 0 w 139"/>
              <a:gd name="T35" fmla="*/ 2147483647 h 115"/>
              <a:gd name="T36" fmla="*/ 0 w 139"/>
              <a:gd name="T37" fmla="*/ 2147483647 h 1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9"/>
              <a:gd name="T58" fmla="*/ 0 h 115"/>
              <a:gd name="T59" fmla="*/ 139 w 139"/>
              <a:gd name="T60" fmla="*/ 115 h 1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9" h="115">
                <a:moveTo>
                  <a:pt x="0" y="4"/>
                </a:moveTo>
                <a:lnTo>
                  <a:pt x="8" y="6"/>
                </a:lnTo>
                <a:lnTo>
                  <a:pt x="20" y="1"/>
                </a:lnTo>
                <a:lnTo>
                  <a:pt x="33" y="10"/>
                </a:lnTo>
                <a:lnTo>
                  <a:pt x="46" y="1"/>
                </a:lnTo>
                <a:lnTo>
                  <a:pt x="52" y="4"/>
                </a:lnTo>
                <a:lnTo>
                  <a:pt x="55" y="0"/>
                </a:lnTo>
                <a:lnTo>
                  <a:pt x="106" y="20"/>
                </a:lnTo>
                <a:lnTo>
                  <a:pt x="109" y="25"/>
                </a:lnTo>
                <a:lnTo>
                  <a:pt x="106" y="28"/>
                </a:lnTo>
                <a:lnTo>
                  <a:pt x="107" y="33"/>
                </a:lnTo>
                <a:lnTo>
                  <a:pt x="136" y="57"/>
                </a:lnTo>
                <a:lnTo>
                  <a:pt x="139" y="70"/>
                </a:lnTo>
                <a:lnTo>
                  <a:pt x="135" y="79"/>
                </a:lnTo>
                <a:lnTo>
                  <a:pt x="52" y="115"/>
                </a:lnTo>
                <a:lnTo>
                  <a:pt x="32" y="112"/>
                </a:lnTo>
                <a:lnTo>
                  <a:pt x="26" y="106"/>
                </a:lnTo>
                <a:lnTo>
                  <a:pt x="0" y="103"/>
                </a:lnTo>
                <a:lnTo>
                  <a:pt x="0" y="4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24" name="Freeform 353"/>
          <p:cNvSpPr>
            <a:spLocks/>
          </p:cNvSpPr>
          <p:nvPr/>
        </p:nvSpPr>
        <p:spPr bwMode="auto">
          <a:xfrm>
            <a:off x="8526463" y="1916113"/>
            <a:ext cx="33337" cy="49212"/>
          </a:xfrm>
          <a:custGeom>
            <a:avLst/>
            <a:gdLst>
              <a:gd name="T0" fmla="*/ 2147483647 w 87"/>
              <a:gd name="T1" fmla="*/ 2147483647 h 124"/>
              <a:gd name="T2" fmla="*/ 2147483647 w 87"/>
              <a:gd name="T3" fmla="*/ 2147483647 h 124"/>
              <a:gd name="T4" fmla="*/ 2147483647 w 87"/>
              <a:gd name="T5" fmla="*/ 2147483647 h 124"/>
              <a:gd name="T6" fmla="*/ 2147483647 w 87"/>
              <a:gd name="T7" fmla="*/ 2147483647 h 124"/>
              <a:gd name="T8" fmla="*/ 2147483647 w 87"/>
              <a:gd name="T9" fmla="*/ 2147483647 h 124"/>
              <a:gd name="T10" fmla="*/ 2147483647 w 87"/>
              <a:gd name="T11" fmla="*/ 2147483647 h 124"/>
              <a:gd name="T12" fmla="*/ 2147483647 w 87"/>
              <a:gd name="T13" fmla="*/ 2147483647 h 124"/>
              <a:gd name="T14" fmla="*/ 2147483647 w 87"/>
              <a:gd name="T15" fmla="*/ 2147483647 h 124"/>
              <a:gd name="T16" fmla="*/ 2147483647 w 87"/>
              <a:gd name="T17" fmla="*/ 2147483647 h 124"/>
              <a:gd name="T18" fmla="*/ 0 w 87"/>
              <a:gd name="T19" fmla="*/ 2147483647 h 124"/>
              <a:gd name="T20" fmla="*/ 2147483647 w 87"/>
              <a:gd name="T21" fmla="*/ 2147483647 h 124"/>
              <a:gd name="T22" fmla="*/ 2147483647 w 87"/>
              <a:gd name="T23" fmla="*/ 2147483647 h 124"/>
              <a:gd name="T24" fmla="*/ 2147483647 w 87"/>
              <a:gd name="T25" fmla="*/ 2147483647 h 124"/>
              <a:gd name="T26" fmla="*/ 2147483647 w 87"/>
              <a:gd name="T27" fmla="*/ 2147483647 h 124"/>
              <a:gd name="T28" fmla="*/ 2147483647 w 87"/>
              <a:gd name="T29" fmla="*/ 2147483647 h 124"/>
              <a:gd name="T30" fmla="*/ 2147483647 w 87"/>
              <a:gd name="T31" fmla="*/ 2147483647 h 124"/>
              <a:gd name="T32" fmla="*/ 2147483647 w 87"/>
              <a:gd name="T33" fmla="*/ 2147483647 h 124"/>
              <a:gd name="T34" fmla="*/ 2147483647 w 87"/>
              <a:gd name="T35" fmla="*/ 2147483647 h 124"/>
              <a:gd name="T36" fmla="*/ 2147483647 w 87"/>
              <a:gd name="T37" fmla="*/ 0 h 124"/>
              <a:gd name="T38" fmla="*/ 2147483647 w 87"/>
              <a:gd name="T39" fmla="*/ 2147483647 h 12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7"/>
              <a:gd name="T61" fmla="*/ 0 h 124"/>
              <a:gd name="T62" fmla="*/ 87 w 87"/>
              <a:gd name="T63" fmla="*/ 124 h 12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7" h="124">
                <a:moveTo>
                  <a:pt x="87" y="99"/>
                </a:moveTo>
                <a:lnTo>
                  <a:pt x="82" y="96"/>
                </a:lnTo>
                <a:lnTo>
                  <a:pt x="73" y="101"/>
                </a:lnTo>
                <a:lnTo>
                  <a:pt x="67" y="109"/>
                </a:lnTo>
                <a:lnTo>
                  <a:pt x="64" y="118"/>
                </a:lnTo>
                <a:lnTo>
                  <a:pt x="41" y="120"/>
                </a:lnTo>
                <a:lnTo>
                  <a:pt x="39" y="116"/>
                </a:lnTo>
                <a:lnTo>
                  <a:pt x="18" y="124"/>
                </a:lnTo>
                <a:lnTo>
                  <a:pt x="17" y="116"/>
                </a:lnTo>
                <a:lnTo>
                  <a:pt x="0" y="88"/>
                </a:lnTo>
                <a:lnTo>
                  <a:pt x="6" y="76"/>
                </a:lnTo>
                <a:lnTo>
                  <a:pt x="14" y="69"/>
                </a:lnTo>
                <a:lnTo>
                  <a:pt x="18" y="58"/>
                </a:lnTo>
                <a:lnTo>
                  <a:pt x="39" y="40"/>
                </a:lnTo>
                <a:lnTo>
                  <a:pt x="44" y="30"/>
                </a:lnTo>
                <a:lnTo>
                  <a:pt x="59" y="16"/>
                </a:lnTo>
                <a:lnTo>
                  <a:pt x="65" y="16"/>
                </a:lnTo>
                <a:lnTo>
                  <a:pt x="70" y="6"/>
                </a:lnTo>
                <a:lnTo>
                  <a:pt x="87" y="0"/>
                </a:lnTo>
                <a:lnTo>
                  <a:pt x="87" y="99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26" name="Freeform 354"/>
          <p:cNvSpPr>
            <a:spLocks/>
          </p:cNvSpPr>
          <p:nvPr/>
        </p:nvSpPr>
        <p:spPr bwMode="auto">
          <a:xfrm>
            <a:off x="8526463" y="1916113"/>
            <a:ext cx="33337" cy="49212"/>
          </a:xfrm>
          <a:custGeom>
            <a:avLst/>
            <a:gdLst/>
            <a:ahLst/>
            <a:cxnLst>
              <a:cxn ang="0">
                <a:pos x="87" y="99"/>
              </a:cxn>
              <a:cxn ang="0">
                <a:pos x="82" y="96"/>
              </a:cxn>
              <a:cxn ang="0">
                <a:pos x="73" y="101"/>
              </a:cxn>
              <a:cxn ang="0">
                <a:pos x="67" y="109"/>
              </a:cxn>
              <a:cxn ang="0">
                <a:pos x="64" y="118"/>
              </a:cxn>
              <a:cxn ang="0">
                <a:pos x="41" y="120"/>
              </a:cxn>
              <a:cxn ang="0">
                <a:pos x="39" y="116"/>
              </a:cxn>
              <a:cxn ang="0">
                <a:pos x="18" y="124"/>
              </a:cxn>
              <a:cxn ang="0">
                <a:pos x="17" y="116"/>
              </a:cxn>
              <a:cxn ang="0">
                <a:pos x="0" y="88"/>
              </a:cxn>
              <a:cxn ang="0">
                <a:pos x="6" y="76"/>
              </a:cxn>
              <a:cxn ang="0">
                <a:pos x="14" y="69"/>
              </a:cxn>
              <a:cxn ang="0">
                <a:pos x="18" y="58"/>
              </a:cxn>
              <a:cxn ang="0">
                <a:pos x="39" y="40"/>
              </a:cxn>
              <a:cxn ang="0">
                <a:pos x="44" y="30"/>
              </a:cxn>
              <a:cxn ang="0">
                <a:pos x="59" y="16"/>
              </a:cxn>
              <a:cxn ang="0">
                <a:pos x="65" y="16"/>
              </a:cxn>
              <a:cxn ang="0">
                <a:pos x="70" y="6"/>
              </a:cxn>
              <a:cxn ang="0">
                <a:pos x="87" y="0"/>
              </a:cxn>
              <a:cxn ang="0">
                <a:pos x="87" y="99"/>
              </a:cxn>
            </a:cxnLst>
            <a:rect l="0" t="0" r="r" b="b"/>
            <a:pathLst>
              <a:path w="87" h="124">
                <a:moveTo>
                  <a:pt x="87" y="99"/>
                </a:moveTo>
                <a:lnTo>
                  <a:pt x="82" y="96"/>
                </a:lnTo>
                <a:lnTo>
                  <a:pt x="73" y="101"/>
                </a:lnTo>
                <a:lnTo>
                  <a:pt x="67" y="109"/>
                </a:lnTo>
                <a:lnTo>
                  <a:pt x="64" y="118"/>
                </a:lnTo>
                <a:lnTo>
                  <a:pt x="41" y="120"/>
                </a:lnTo>
                <a:lnTo>
                  <a:pt x="39" y="116"/>
                </a:lnTo>
                <a:lnTo>
                  <a:pt x="18" y="124"/>
                </a:lnTo>
                <a:lnTo>
                  <a:pt x="17" y="116"/>
                </a:lnTo>
                <a:lnTo>
                  <a:pt x="0" y="88"/>
                </a:lnTo>
                <a:lnTo>
                  <a:pt x="6" y="76"/>
                </a:lnTo>
                <a:lnTo>
                  <a:pt x="14" y="69"/>
                </a:lnTo>
                <a:lnTo>
                  <a:pt x="18" y="58"/>
                </a:lnTo>
                <a:lnTo>
                  <a:pt x="39" y="40"/>
                </a:lnTo>
                <a:lnTo>
                  <a:pt x="44" y="30"/>
                </a:lnTo>
                <a:lnTo>
                  <a:pt x="59" y="16"/>
                </a:lnTo>
                <a:lnTo>
                  <a:pt x="65" y="16"/>
                </a:lnTo>
                <a:lnTo>
                  <a:pt x="70" y="6"/>
                </a:lnTo>
                <a:lnTo>
                  <a:pt x="87" y="0"/>
                </a:lnTo>
                <a:lnTo>
                  <a:pt x="87" y="9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7938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355"/>
          <p:cNvSpPr>
            <a:spLocks/>
          </p:cNvSpPr>
          <p:nvPr/>
        </p:nvSpPr>
        <p:spPr bwMode="auto">
          <a:xfrm>
            <a:off x="4130675" y="1219200"/>
            <a:ext cx="9525" cy="25400"/>
          </a:xfrm>
          <a:custGeom>
            <a:avLst/>
            <a:gdLst>
              <a:gd name="T0" fmla="*/ 2147483647 w 26"/>
              <a:gd name="T1" fmla="*/ 2147483647 h 62"/>
              <a:gd name="T2" fmla="*/ 2147483647 w 26"/>
              <a:gd name="T3" fmla="*/ 0 h 62"/>
              <a:gd name="T4" fmla="*/ 2147483647 w 26"/>
              <a:gd name="T5" fmla="*/ 2147483647 h 62"/>
              <a:gd name="T6" fmla="*/ 2147483647 w 26"/>
              <a:gd name="T7" fmla="*/ 2147483647 h 62"/>
              <a:gd name="T8" fmla="*/ 2147483647 w 26"/>
              <a:gd name="T9" fmla="*/ 2147483647 h 62"/>
              <a:gd name="T10" fmla="*/ 2147483647 w 26"/>
              <a:gd name="T11" fmla="*/ 2147483647 h 62"/>
              <a:gd name="T12" fmla="*/ 2147483647 w 26"/>
              <a:gd name="T13" fmla="*/ 2147483647 h 62"/>
              <a:gd name="T14" fmla="*/ 2147483647 w 26"/>
              <a:gd name="T15" fmla="*/ 2147483647 h 62"/>
              <a:gd name="T16" fmla="*/ 2147483647 w 26"/>
              <a:gd name="T17" fmla="*/ 2147483647 h 62"/>
              <a:gd name="T18" fmla="*/ 2147483647 w 26"/>
              <a:gd name="T19" fmla="*/ 2147483647 h 62"/>
              <a:gd name="T20" fmla="*/ 0 w 26"/>
              <a:gd name="T21" fmla="*/ 2147483647 h 62"/>
              <a:gd name="T22" fmla="*/ 2147483647 w 26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"/>
              <a:gd name="T37" fmla="*/ 0 h 62"/>
              <a:gd name="T38" fmla="*/ 26 w 26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" h="62">
                <a:moveTo>
                  <a:pt x="14" y="2"/>
                </a:moveTo>
                <a:lnTo>
                  <a:pt x="20" y="0"/>
                </a:lnTo>
                <a:lnTo>
                  <a:pt x="26" y="21"/>
                </a:lnTo>
                <a:lnTo>
                  <a:pt x="25" y="30"/>
                </a:lnTo>
                <a:lnTo>
                  <a:pt x="20" y="35"/>
                </a:lnTo>
                <a:lnTo>
                  <a:pt x="21" y="46"/>
                </a:lnTo>
                <a:lnTo>
                  <a:pt x="19" y="54"/>
                </a:lnTo>
                <a:lnTo>
                  <a:pt x="10" y="51"/>
                </a:lnTo>
                <a:lnTo>
                  <a:pt x="6" y="62"/>
                </a:lnTo>
                <a:lnTo>
                  <a:pt x="1" y="62"/>
                </a:lnTo>
                <a:lnTo>
                  <a:pt x="0" y="29"/>
                </a:lnTo>
                <a:lnTo>
                  <a:pt x="14" y="2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27" name="Freeform 356"/>
          <p:cNvSpPr>
            <a:spLocks/>
          </p:cNvSpPr>
          <p:nvPr/>
        </p:nvSpPr>
        <p:spPr bwMode="auto">
          <a:xfrm>
            <a:off x="4130675" y="1219200"/>
            <a:ext cx="9525" cy="25400"/>
          </a:xfrm>
          <a:custGeom>
            <a:avLst/>
            <a:gdLst>
              <a:gd name="T0" fmla="*/ 2147483647 w 26"/>
              <a:gd name="T1" fmla="*/ 2147483647 h 62"/>
              <a:gd name="T2" fmla="*/ 2147483647 w 26"/>
              <a:gd name="T3" fmla="*/ 0 h 62"/>
              <a:gd name="T4" fmla="*/ 2147483647 w 26"/>
              <a:gd name="T5" fmla="*/ 2147483647 h 62"/>
              <a:gd name="T6" fmla="*/ 2147483647 w 26"/>
              <a:gd name="T7" fmla="*/ 2147483647 h 62"/>
              <a:gd name="T8" fmla="*/ 2147483647 w 26"/>
              <a:gd name="T9" fmla="*/ 2147483647 h 62"/>
              <a:gd name="T10" fmla="*/ 2147483647 w 26"/>
              <a:gd name="T11" fmla="*/ 2147483647 h 62"/>
              <a:gd name="T12" fmla="*/ 2147483647 w 26"/>
              <a:gd name="T13" fmla="*/ 2147483647 h 62"/>
              <a:gd name="T14" fmla="*/ 2147483647 w 26"/>
              <a:gd name="T15" fmla="*/ 2147483647 h 62"/>
              <a:gd name="T16" fmla="*/ 2147483647 w 26"/>
              <a:gd name="T17" fmla="*/ 2147483647 h 62"/>
              <a:gd name="T18" fmla="*/ 2147483647 w 26"/>
              <a:gd name="T19" fmla="*/ 2147483647 h 62"/>
              <a:gd name="T20" fmla="*/ 0 w 26"/>
              <a:gd name="T21" fmla="*/ 2147483647 h 62"/>
              <a:gd name="T22" fmla="*/ 2147483647 w 26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"/>
              <a:gd name="T37" fmla="*/ 0 h 62"/>
              <a:gd name="T38" fmla="*/ 26 w 26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" h="62">
                <a:moveTo>
                  <a:pt x="14" y="2"/>
                </a:moveTo>
                <a:lnTo>
                  <a:pt x="20" y="0"/>
                </a:lnTo>
                <a:lnTo>
                  <a:pt x="26" y="21"/>
                </a:lnTo>
                <a:lnTo>
                  <a:pt x="25" y="30"/>
                </a:lnTo>
                <a:lnTo>
                  <a:pt x="20" y="35"/>
                </a:lnTo>
                <a:lnTo>
                  <a:pt x="21" y="46"/>
                </a:lnTo>
                <a:lnTo>
                  <a:pt x="19" y="54"/>
                </a:lnTo>
                <a:lnTo>
                  <a:pt x="10" y="51"/>
                </a:lnTo>
                <a:lnTo>
                  <a:pt x="6" y="62"/>
                </a:lnTo>
                <a:lnTo>
                  <a:pt x="1" y="62"/>
                </a:lnTo>
                <a:lnTo>
                  <a:pt x="0" y="29"/>
                </a:lnTo>
                <a:lnTo>
                  <a:pt x="14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28" name="Freeform 357"/>
          <p:cNvSpPr>
            <a:spLocks/>
          </p:cNvSpPr>
          <p:nvPr/>
        </p:nvSpPr>
        <p:spPr bwMode="auto">
          <a:xfrm>
            <a:off x="4127500" y="1366838"/>
            <a:ext cx="12700" cy="28575"/>
          </a:xfrm>
          <a:custGeom>
            <a:avLst/>
            <a:gdLst>
              <a:gd name="T0" fmla="*/ 2147483647 w 32"/>
              <a:gd name="T1" fmla="*/ 0 h 69"/>
              <a:gd name="T2" fmla="*/ 2147483647 w 32"/>
              <a:gd name="T3" fmla="*/ 2147483647 h 69"/>
              <a:gd name="T4" fmla="*/ 2147483647 w 32"/>
              <a:gd name="T5" fmla="*/ 2147483647 h 69"/>
              <a:gd name="T6" fmla="*/ 2147483647 w 32"/>
              <a:gd name="T7" fmla="*/ 2147483647 h 69"/>
              <a:gd name="T8" fmla="*/ 2147483647 w 32"/>
              <a:gd name="T9" fmla="*/ 2147483647 h 69"/>
              <a:gd name="T10" fmla="*/ 0 w 32"/>
              <a:gd name="T11" fmla="*/ 2147483647 h 69"/>
              <a:gd name="T12" fmla="*/ 0 w 32"/>
              <a:gd name="T13" fmla="*/ 2147483647 h 69"/>
              <a:gd name="T14" fmla="*/ 2147483647 w 32"/>
              <a:gd name="T15" fmla="*/ 2147483647 h 69"/>
              <a:gd name="T16" fmla="*/ 2147483647 w 32"/>
              <a:gd name="T17" fmla="*/ 0 h 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69"/>
              <a:gd name="T29" fmla="*/ 32 w 32"/>
              <a:gd name="T30" fmla="*/ 69 h 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69">
                <a:moveTo>
                  <a:pt x="21" y="0"/>
                </a:moveTo>
                <a:lnTo>
                  <a:pt x="26" y="3"/>
                </a:lnTo>
                <a:lnTo>
                  <a:pt x="32" y="15"/>
                </a:lnTo>
                <a:lnTo>
                  <a:pt x="27" y="51"/>
                </a:lnTo>
                <a:lnTo>
                  <a:pt x="18" y="63"/>
                </a:lnTo>
                <a:lnTo>
                  <a:pt x="0" y="69"/>
                </a:lnTo>
                <a:lnTo>
                  <a:pt x="0" y="47"/>
                </a:lnTo>
                <a:lnTo>
                  <a:pt x="13" y="6"/>
                </a:lnTo>
                <a:lnTo>
                  <a:pt x="21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29" name="Freeform 358"/>
          <p:cNvSpPr>
            <a:spLocks/>
          </p:cNvSpPr>
          <p:nvPr/>
        </p:nvSpPr>
        <p:spPr bwMode="auto">
          <a:xfrm>
            <a:off x="4127500" y="1366838"/>
            <a:ext cx="12700" cy="28575"/>
          </a:xfrm>
          <a:custGeom>
            <a:avLst/>
            <a:gdLst>
              <a:gd name="T0" fmla="*/ 2147483647 w 32"/>
              <a:gd name="T1" fmla="*/ 0 h 69"/>
              <a:gd name="T2" fmla="*/ 2147483647 w 32"/>
              <a:gd name="T3" fmla="*/ 2147483647 h 69"/>
              <a:gd name="T4" fmla="*/ 2147483647 w 32"/>
              <a:gd name="T5" fmla="*/ 2147483647 h 69"/>
              <a:gd name="T6" fmla="*/ 2147483647 w 32"/>
              <a:gd name="T7" fmla="*/ 2147483647 h 69"/>
              <a:gd name="T8" fmla="*/ 2147483647 w 32"/>
              <a:gd name="T9" fmla="*/ 2147483647 h 69"/>
              <a:gd name="T10" fmla="*/ 0 w 32"/>
              <a:gd name="T11" fmla="*/ 2147483647 h 69"/>
              <a:gd name="T12" fmla="*/ 0 w 32"/>
              <a:gd name="T13" fmla="*/ 2147483647 h 69"/>
              <a:gd name="T14" fmla="*/ 2147483647 w 32"/>
              <a:gd name="T15" fmla="*/ 2147483647 h 69"/>
              <a:gd name="T16" fmla="*/ 2147483647 w 32"/>
              <a:gd name="T17" fmla="*/ 0 h 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69"/>
              <a:gd name="T29" fmla="*/ 32 w 32"/>
              <a:gd name="T30" fmla="*/ 69 h 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69">
                <a:moveTo>
                  <a:pt x="21" y="0"/>
                </a:moveTo>
                <a:lnTo>
                  <a:pt x="26" y="3"/>
                </a:lnTo>
                <a:lnTo>
                  <a:pt x="32" y="15"/>
                </a:lnTo>
                <a:lnTo>
                  <a:pt x="27" y="51"/>
                </a:lnTo>
                <a:lnTo>
                  <a:pt x="18" y="63"/>
                </a:lnTo>
                <a:lnTo>
                  <a:pt x="0" y="69"/>
                </a:lnTo>
                <a:lnTo>
                  <a:pt x="0" y="47"/>
                </a:lnTo>
                <a:lnTo>
                  <a:pt x="13" y="6"/>
                </a:lnTo>
                <a:lnTo>
                  <a:pt x="21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30" name="Freeform 359"/>
          <p:cNvSpPr>
            <a:spLocks/>
          </p:cNvSpPr>
          <p:nvPr/>
        </p:nvSpPr>
        <p:spPr bwMode="auto">
          <a:xfrm>
            <a:off x="3305175" y="1998663"/>
            <a:ext cx="65088" cy="68262"/>
          </a:xfrm>
          <a:custGeom>
            <a:avLst/>
            <a:gdLst>
              <a:gd name="T0" fmla="*/ 2147483647 w 168"/>
              <a:gd name="T1" fmla="*/ 0 h 170"/>
              <a:gd name="T2" fmla="*/ 2147483647 w 168"/>
              <a:gd name="T3" fmla="*/ 2147483647 h 170"/>
              <a:gd name="T4" fmla="*/ 2147483647 w 168"/>
              <a:gd name="T5" fmla="*/ 2147483647 h 170"/>
              <a:gd name="T6" fmla="*/ 2147483647 w 168"/>
              <a:gd name="T7" fmla="*/ 2147483647 h 170"/>
              <a:gd name="T8" fmla="*/ 2147483647 w 168"/>
              <a:gd name="T9" fmla="*/ 2147483647 h 170"/>
              <a:gd name="T10" fmla="*/ 2147483647 w 168"/>
              <a:gd name="T11" fmla="*/ 2147483647 h 170"/>
              <a:gd name="T12" fmla="*/ 2147483647 w 168"/>
              <a:gd name="T13" fmla="*/ 2147483647 h 170"/>
              <a:gd name="T14" fmla="*/ 2147483647 w 168"/>
              <a:gd name="T15" fmla="*/ 2147483647 h 170"/>
              <a:gd name="T16" fmla="*/ 2147483647 w 168"/>
              <a:gd name="T17" fmla="*/ 2147483647 h 170"/>
              <a:gd name="T18" fmla="*/ 2147483647 w 168"/>
              <a:gd name="T19" fmla="*/ 2147483647 h 170"/>
              <a:gd name="T20" fmla="*/ 2147483647 w 168"/>
              <a:gd name="T21" fmla="*/ 2147483647 h 170"/>
              <a:gd name="T22" fmla="*/ 2147483647 w 168"/>
              <a:gd name="T23" fmla="*/ 2147483647 h 170"/>
              <a:gd name="T24" fmla="*/ 2147483647 w 168"/>
              <a:gd name="T25" fmla="*/ 2147483647 h 170"/>
              <a:gd name="T26" fmla="*/ 2147483647 w 168"/>
              <a:gd name="T27" fmla="*/ 2147483647 h 170"/>
              <a:gd name="T28" fmla="*/ 2147483647 w 168"/>
              <a:gd name="T29" fmla="*/ 2147483647 h 170"/>
              <a:gd name="T30" fmla="*/ 2147483647 w 168"/>
              <a:gd name="T31" fmla="*/ 2147483647 h 170"/>
              <a:gd name="T32" fmla="*/ 2147483647 w 168"/>
              <a:gd name="T33" fmla="*/ 2147483647 h 170"/>
              <a:gd name="T34" fmla="*/ 2147483647 w 168"/>
              <a:gd name="T35" fmla="*/ 2147483647 h 170"/>
              <a:gd name="T36" fmla="*/ 2147483647 w 168"/>
              <a:gd name="T37" fmla="*/ 2147483647 h 170"/>
              <a:gd name="T38" fmla="*/ 2147483647 w 168"/>
              <a:gd name="T39" fmla="*/ 2147483647 h 170"/>
              <a:gd name="T40" fmla="*/ 2147483647 w 168"/>
              <a:gd name="T41" fmla="*/ 2147483647 h 170"/>
              <a:gd name="T42" fmla="*/ 2147483647 w 168"/>
              <a:gd name="T43" fmla="*/ 2147483647 h 170"/>
              <a:gd name="T44" fmla="*/ 2147483647 w 168"/>
              <a:gd name="T45" fmla="*/ 2147483647 h 170"/>
              <a:gd name="T46" fmla="*/ 2147483647 w 168"/>
              <a:gd name="T47" fmla="*/ 2147483647 h 170"/>
              <a:gd name="T48" fmla="*/ 2147483647 w 168"/>
              <a:gd name="T49" fmla="*/ 2147483647 h 170"/>
              <a:gd name="T50" fmla="*/ 2147483647 w 168"/>
              <a:gd name="T51" fmla="*/ 2147483647 h 170"/>
              <a:gd name="T52" fmla="*/ 2147483647 w 168"/>
              <a:gd name="T53" fmla="*/ 2147483647 h 170"/>
              <a:gd name="T54" fmla="*/ 0 w 168"/>
              <a:gd name="T55" fmla="*/ 2147483647 h 170"/>
              <a:gd name="T56" fmla="*/ 2147483647 w 168"/>
              <a:gd name="T57" fmla="*/ 2147483647 h 170"/>
              <a:gd name="T58" fmla="*/ 2147483647 w 168"/>
              <a:gd name="T59" fmla="*/ 2147483647 h 170"/>
              <a:gd name="T60" fmla="*/ 2147483647 w 168"/>
              <a:gd name="T61" fmla="*/ 2147483647 h 170"/>
              <a:gd name="T62" fmla="*/ 2147483647 w 168"/>
              <a:gd name="T63" fmla="*/ 2147483647 h 170"/>
              <a:gd name="T64" fmla="*/ 2147483647 w 168"/>
              <a:gd name="T65" fmla="*/ 2147483647 h 170"/>
              <a:gd name="T66" fmla="*/ 2147483647 w 168"/>
              <a:gd name="T67" fmla="*/ 0 h 1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8"/>
              <a:gd name="T103" fmla="*/ 0 h 170"/>
              <a:gd name="T104" fmla="*/ 168 w 168"/>
              <a:gd name="T105" fmla="*/ 170 h 17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8" h="170">
                <a:moveTo>
                  <a:pt x="31" y="0"/>
                </a:moveTo>
                <a:lnTo>
                  <a:pt x="52" y="10"/>
                </a:lnTo>
                <a:lnTo>
                  <a:pt x="71" y="13"/>
                </a:lnTo>
                <a:lnTo>
                  <a:pt x="97" y="24"/>
                </a:lnTo>
                <a:lnTo>
                  <a:pt x="132" y="81"/>
                </a:lnTo>
                <a:lnTo>
                  <a:pt x="155" y="88"/>
                </a:lnTo>
                <a:lnTo>
                  <a:pt x="168" y="100"/>
                </a:lnTo>
                <a:lnTo>
                  <a:pt x="167" y="128"/>
                </a:lnTo>
                <a:lnTo>
                  <a:pt x="151" y="146"/>
                </a:lnTo>
                <a:lnTo>
                  <a:pt x="73" y="170"/>
                </a:lnTo>
                <a:lnTo>
                  <a:pt x="63" y="169"/>
                </a:lnTo>
                <a:lnTo>
                  <a:pt x="42" y="154"/>
                </a:lnTo>
                <a:lnTo>
                  <a:pt x="43" y="145"/>
                </a:lnTo>
                <a:lnTo>
                  <a:pt x="56" y="144"/>
                </a:lnTo>
                <a:lnTo>
                  <a:pt x="69" y="146"/>
                </a:lnTo>
                <a:lnTo>
                  <a:pt x="80" y="142"/>
                </a:lnTo>
                <a:lnTo>
                  <a:pt x="80" y="133"/>
                </a:lnTo>
                <a:lnTo>
                  <a:pt x="71" y="141"/>
                </a:lnTo>
                <a:lnTo>
                  <a:pt x="70" y="133"/>
                </a:lnTo>
                <a:lnTo>
                  <a:pt x="59" y="132"/>
                </a:lnTo>
                <a:lnTo>
                  <a:pt x="57" y="120"/>
                </a:lnTo>
                <a:lnTo>
                  <a:pt x="47" y="128"/>
                </a:lnTo>
                <a:lnTo>
                  <a:pt x="24" y="128"/>
                </a:lnTo>
                <a:lnTo>
                  <a:pt x="4" y="120"/>
                </a:lnTo>
                <a:lnTo>
                  <a:pt x="2" y="106"/>
                </a:lnTo>
                <a:lnTo>
                  <a:pt x="13" y="103"/>
                </a:lnTo>
                <a:lnTo>
                  <a:pt x="31" y="108"/>
                </a:lnTo>
                <a:lnTo>
                  <a:pt x="0" y="80"/>
                </a:lnTo>
                <a:lnTo>
                  <a:pt x="5" y="73"/>
                </a:lnTo>
                <a:lnTo>
                  <a:pt x="36" y="71"/>
                </a:lnTo>
                <a:lnTo>
                  <a:pt x="21" y="59"/>
                </a:lnTo>
                <a:lnTo>
                  <a:pt x="8" y="34"/>
                </a:lnTo>
                <a:lnTo>
                  <a:pt x="9" y="15"/>
                </a:lnTo>
                <a:lnTo>
                  <a:pt x="31" y="0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31" name="Freeform 360"/>
          <p:cNvSpPr>
            <a:spLocks/>
          </p:cNvSpPr>
          <p:nvPr/>
        </p:nvSpPr>
        <p:spPr bwMode="auto">
          <a:xfrm>
            <a:off x="3305175" y="1998663"/>
            <a:ext cx="65088" cy="68262"/>
          </a:xfrm>
          <a:custGeom>
            <a:avLst/>
            <a:gdLst>
              <a:gd name="T0" fmla="*/ 2147483647 w 168"/>
              <a:gd name="T1" fmla="*/ 0 h 170"/>
              <a:gd name="T2" fmla="*/ 2147483647 w 168"/>
              <a:gd name="T3" fmla="*/ 2147483647 h 170"/>
              <a:gd name="T4" fmla="*/ 2147483647 w 168"/>
              <a:gd name="T5" fmla="*/ 2147483647 h 170"/>
              <a:gd name="T6" fmla="*/ 2147483647 w 168"/>
              <a:gd name="T7" fmla="*/ 2147483647 h 170"/>
              <a:gd name="T8" fmla="*/ 2147483647 w 168"/>
              <a:gd name="T9" fmla="*/ 2147483647 h 170"/>
              <a:gd name="T10" fmla="*/ 2147483647 w 168"/>
              <a:gd name="T11" fmla="*/ 2147483647 h 170"/>
              <a:gd name="T12" fmla="*/ 2147483647 w 168"/>
              <a:gd name="T13" fmla="*/ 2147483647 h 170"/>
              <a:gd name="T14" fmla="*/ 2147483647 w 168"/>
              <a:gd name="T15" fmla="*/ 2147483647 h 170"/>
              <a:gd name="T16" fmla="*/ 2147483647 w 168"/>
              <a:gd name="T17" fmla="*/ 2147483647 h 170"/>
              <a:gd name="T18" fmla="*/ 2147483647 w 168"/>
              <a:gd name="T19" fmla="*/ 2147483647 h 170"/>
              <a:gd name="T20" fmla="*/ 2147483647 w 168"/>
              <a:gd name="T21" fmla="*/ 2147483647 h 170"/>
              <a:gd name="T22" fmla="*/ 2147483647 w 168"/>
              <a:gd name="T23" fmla="*/ 2147483647 h 170"/>
              <a:gd name="T24" fmla="*/ 2147483647 w 168"/>
              <a:gd name="T25" fmla="*/ 2147483647 h 170"/>
              <a:gd name="T26" fmla="*/ 2147483647 w 168"/>
              <a:gd name="T27" fmla="*/ 2147483647 h 170"/>
              <a:gd name="T28" fmla="*/ 2147483647 w 168"/>
              <a:gd name="T29" fmla="*/ 2147483647 h 170"/>
              <a:gd name="T30" fmla="*/ 2147483647 w 168"/>
              <a:gd name="T31" fmla="*/ 2147483647 h 170"/>
              <a:gd name="T32" fmla="*/ 2147483647 w 168"/>
              <a:gd name="T33" fmla="*/ 2147483647 h 170"/>
              <a:gd name="T34" fmla="*/ 2147483647 w 168"/>
              <a:gd name="T35" fmla="*/ 2147483647 h 170"/>
              <a:gd name="T36" fmla="*/ 2147483647 w 168"/>
              <a:gd name="T37" fmla="*/ 2147483647 h 170"/>
              <a:gd name="T38" fmla="*/ 2147483647 w 168"/>
              <a:gd name="T39" fmla="*/ 2147483647 h 170"/>
              <a:gd name="T40" fmla="*/ 2147483647 w 168"/>
              <a:gd name="T41" fmla="*/ 2147483647 h 170"/>
              <a:gd name="T42" fmla="*/ 2147483647 w 168"/>
              <a:gd name="T43" fmla="*/ 2147483647 h 170"/>
              <a:gd name="T44" fmla="*/ 2147483647 w 168"/>
              <a:gd name="T45" fmla="*/ 2147483647 h 170"/>
              <a:gd name="T46" fmla="*/ 2147483647 w 168"/>
              <a:gd name="T47" fmla="*/ 2147483647 h 170"/>
              <a:gd name="T48" fmla="*/ 2147483647 w 168"/>
              <a:gd name="T49" fmla="*/ 2147483647 h 170"/>
              <a:gd name="T50" fmla="*/ 2147483647 w 168"/>
              <a:gd name="T51" fmla="*/ 2147483647 h 170"/>
              <a:gd name="T52" fmla="*/ 2147483647 w 168"/>
              <a:gd name="T53" fmla="*/ 2147483647 h 170"/>
              <a:gd name="T54" fmla="*/ 0 w 168"/>
              <a:gd name="T55" fmla="*/ 2147483647 h 170"/>
              <a:gd name="T56" fmla="*/ 2147483647 w 168"/>
              <a:gd name="T57" fmla="*/ 2147483647 h 170"/>
              <a:gd name="T58" fmla="*/ 2147483647 w 168"/>
              <a:gd name="T59" fmla="*/ 2147483647 h 170"/>
              <a:gd name="T60" fmla="*/ 2147483647 w 168"/>
              <a:gd name="T61" fmla="*/ 2147483647 h 170"/>
              <a:gd name="T62" fmla="*/ 2147483647 w 168"/>
              <a:gd name="T63" fmla="*/ 2147483647 h 170"/>
              <a:gd name="T64" fmla="*/ 2147483647 w 168"/>
              <a:gd name="T65" fmla="*/ 2147483647 h 170"/>
              <a:gd name="T66" fmla="*/ 2147483647 w 168"/>
              <a:gd name="T67" fmla="*/ 0 h 1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8"/>
              <a:gd name="T103" fmla="*/ 0 h 170"/>
              <a:gd name="T104" fmla="*/ 168 w 168"/>
              <a:gd name="T105" fmla="*/ 170 h 17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8" h="170">
                <a:moveTo>
                  <a:pt x="31" y="0"/>
                </a:moveTo>
                <a:lnTo>
                  <a:pt x="52" y="10"/>
                </a:lnTo>
                <a:lnTo>
                  <a:pt x="71" y="13"/>
                </a:lnTo>
                <a:lnTo>
                  <a:pt x="97" y="24"/>
                </a:lnTo>
                <a:lnTo>
                  <a:pt x="132" y="81"/>
                </a:lnTo>
                <a:lnTo>
                  <a:pt x="155" y="88"/>
                </a:lnTo>
                <a:lnTo>
                  <a:pt x="168" y="100"/>
                </a:lnTo>
                <a:lnTo>
                  <a:pt x="167" y="128"/>
                </a:lnTo>
                <a:lnTo>
                  <a:pt x="151" y="146"/>
                </a:lnTo>
                <a:lnTo>
                  <a:pt x="73" y="170"/>
                </a:lnTo>
                <a:lnTo>
                  <a:pt x="63" y="169"/>
                </a:lnTo>
                <a:lnTo>
                  <a:pt x="42" y="154"/>
                </a:lnTo>
                <a:lnTo>
                  <a:pt x="43" y="145"/>
                </a:lnTo>
                <a:lnTo>
                  <a:pt x="56" y="144"/>
                </a:lnTo>
                <a:lnTo>
                  <a:pt x="69" y="146"/>
                </a:lnTo>
                <a:lnTo>
                  <a:pt x="80" y="142"/>
                </a:lnTo>
                <a:lnTo>
                  <a:pt x="80" y="133"/>
                </a:lnTo>
                <a:lnTo>
                  <a:pt x="71" y="141"/>
                </a:lnTo>
                <a:lnTo>
                  <a:pt x="70" y="133"/>
                </a:lnTo>
                <a:lnTo>
                  <a:pt x="59" y="132"/>
                </a:lnTo>
                <a:lnTo>
                  <a:pt x="57" y="120"/>
                </a:lnTo>
                <a:lnTo>
                  <a:pt x="47" y="128"/>
                </a:lnTo>
                <a:lnTo>
                  <a:pt x="24" y="128"/>
                </a:lnTo>
                <a:lnTo>
                  <a:pt x="4" y="120"/>
                </a:lnTo>
                <a:lnTo>
                  <a:pt x="2" y="106"/>
                </a:lnTo>
                <a:lnTo>
                  <a:pt x="13" y="103"/>
                </a:lnTo>
                <a:lnTo>
                  <a:pt x="31" y="108"/>
                </a:lnTo>
                <a:lnTo>
                  <a:pt x="0" y="80"/>
                </a:lnTo>
                <a:lnTo>
                  <a:pt x="5" y="73"/>
                </a:lnTo>
                <a:lnTo>
                  <a:pt x="36" y="71"/>
                </a:lnTo>
                <a:lnTo>
                  <a:pt x="21" y="59"/>
                </a:lnTo>
                <a:lnTo>
                  <a:pt x="8" y="34"/>
                </a:lnTo>
                <a:lnTo>
                  <a:pt x="9" y="15"/>
                </a:lnTo>
                <a:lnTo>
                  <a:pt x="31" y="0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32" name="Freeform 361"/>
          <p:cNvSpPr>
            <a:spLocks/>
          </p:cNvSpPr>
          <p:nvPr/>
        </p:nvSpPr>
        <p:spPr bwMode="auto">
          <a:xfrm>
            <a:off x="4105275" y="1487488"/>
            <a:ext cx="9525" cy="74612"/>
          </a:xfrm>
          <a:custGeom>
            <a:avLst/>
            <a:gdLst>
              <a:gd name="T0" fmla="*/ 2147483647 w 27"/>
              <a:gd name="T1" fmla="*/ 2147483647 h 189"/>
              <a:gd name="T2" fmla="*/ 2147483647 w 27"/>
              <a:gd name="T3" fmla="*/ 2147483647 h 189"/>
              <a:gd name="T4" fmla="*/ 0 w 27"/>
              <a:gd name="T5" fmla="*/ 2147483647 h 189"/>
              <a:gd name="T6" fmla="*/ 2147483647 w 27"/>
              <a:gd name="T7" fmla="*/ 2147483647 h 189"/>
              <a:gd name="T8" fmla="*/ 2147483647 w 27"/>
              <a:gd name="T9" fmla="*/ 2147483647 h 189"/>
              <a:gd name="T10" fmla="*/ 2147483647 w 27"/>
              <a:gd name="T11" fmla="*/ 0 h 189"/>
              <a:gd name="T12" fmla="*/ 2147483647 w 27"/>
              <a:gd name="T13" fmla="*/ 2147483647 h 189"/>
              <a:gd name="T14" fmla="*/ 2147483647 w 27"/>
              <a:gd name="T15" fmla="*/ 2147483647 h 1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"/>
              <a:gd name="T25" fmla="*/ 0 h 189"/>
              <a:gd name="T26" fmla="*/ 27 w 27"/>
              <a:gd name="T27" fmla="*/ 189 h 18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" h="189">
                <a:moveTo>
                  <a:pt x="22" y="55"/>
                </a:moveTo>
                <a:lnTo>
                  <a:pt x="27" y="189"/>
                </a:lnTo>
                <a:lnTo>
                  <a:pt x="0" y="46"/>
                </a:lnTo>
                <a:lnTo>
                  <a:pt x="15" y="36"/>
                </a:lnTo>
                <a:lnTo>
                  <a:pt x="8" y="33"/>
                </a:lnTo>
                <a:lnTo>
                  <a:pt x="5" y="0"/>
                </a:lnTo>
                <a:lnTo>
                  <a:pt x="22" y="37"/>
                </a:lnTo>
                <a:lnTo>
                  <a:pt x="22" y="55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33" name="Freeform 362"/>
          <p:cNvSpPr>
            <a:spLocks/>
          </p:cNvSpPr>
          <p:nvPr/>
        </p:nvSpPr>
        <p:spPr bwMode="auto">
          <a:xfrm>
            <a:off x="4105275" y="1487488"/>
            <a:ext cx="9525" cy="74612"/>
          </a:xfrm>
          <a:custGeom>
            <a:avLst/>
            <a:gdLst>
              <a:gd name="T0" fmla="*/ 2147483647 w 27"/>
              <a:gd name="T1" fmla="*/ 2147483647 h 189"/>
              <a:gd name="T2" fmla="*/ 2147483647 w 27"/>
              <a:gd name="T3" fmla="*/ 2147483647 h 189"/>
              <a:gd name="T4" fmla="*/ 0 w 27"/>
              <a:gd name="T5" fmla="*/ 2147483647 h 189"/>
              <a:gd name="T6" fmla="*/ 2147483647 w 27"/>
              <a:gd name="T7" fmla="*/ 2147483647 h 189"/>
              <a:gd name="T8" fmla="*/ 2147483647 w 27"/>
              <a:gd name="T9" fmla="*/ 2147483647 h 189"/>
              <a:gd name="T10" fmla="*/ 2147483647 w 27"/>
              <a:gd name="T11" fmla="*/ 0 h 189"/>
              <a:gd name="T12" fmla="*/ 2147483647 w 27"/>
              <a:gd name="T13" fmla="*/ 2147483647 h 189"/>
              <a:gd name="T14" fmla="*/ 2147483647 w 27"/>
              <a:gd name="T15" fmla="*/ 2147483647 h 1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"/>
              <a:gd name="T25" fmla="*/ 0 h 189"/>
              <a:gd name="T26" fmla="*/ 27 w 27"/>
              <a:gd name="T27" fmla="*/ 189 h 18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" h="189">
                <a:moveTo>
                  <a:pt x="22" y="55"/>
                </a:moveTo>
                <a:lnTo>
                  <a:pt x="27" y="189"/>
                </a:lnTo>
                <a:lnTo>
                  <a:pt x="0" y="46"/>
                </a:lnTo>
                <a:lnTo>
                  <a:pt x="15" y="36"/>
                </a:lnTo>
                <a:lnTo>
                  <a:pt x="8" y="33"/>
                </a:lnTo>
                <a:lnTo>
                  <a:pt x="5" y="0"/>
                </a:lnTo>
                <a:lnTo>
                  <a:pt x="22" y="37"/>
                </a:lnTo>
                <a:lnTo>
                  <a:pt x="22" y="5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34" name="Freeform 363"/>
          <p:cNvSpPr>
            <a:spLocks/>
          </p:cNvSpPr>
          <p:nvPr/>
        </p:nvSpPr>
        <p:spPr bwMode="auto">
          <a:xfrm>
            <a:off x="4108450" y="1611313"/>
            <a:ext cx="33338" cy="41275"/>
          </a:xfrm>
          <a:custGeom>
            <a:avLst/>
            <a:gdLst>
              <a:gd name="T0" fmla="*/ 2147483647 w 83"/>
              <a:gd name="T1" fmla="*/ 2147483647 h 100"/>
              <a:gd name="T2" fmla="*/ 2147483647 w 83"/>
              <a:gd name="T3" fmla="*/ 2147483647 h 100"/>
              <a:gd name="T4" fmla="*/ 2147483647 w 83"/>
              <a:gd name="T5" fmla="*/ 2147483647 h 100"/>
              <a:gd name="T6" fmla="*/ 2147483647 w 83"/>
              <a:gd name="T7" fmla="*/ 2147483647 h 100"/>
              <a:gd name="T8" fmla="*/ 2147483647 w 83"/>
              <a:gd name="T9" fmla="*/ 2147483647 h 100"/>
              <a:gd name="T10" fmla="*/ 2147483647 w 83"/>
              <a:gd name="T11" fmla="*/ 2147483647 h 100"/>
              <a:gd name="T12" fmla="*/ 2147483647 w 83"/>
              <a:gd name="T13" fmla="*/ 2147483647 h 100"/>
              <a:gd name="T14" fmla="*/ 2147483647 w 83"/>
              <a:gd name="T15" fmla="*/ 2147483647 h 100"/>
              <a:gd name="T16" fmla="*/ 2147483647 w 83"/>
              <a:gd name="T17" fmla="*/ 2147483647 h 100"/>
              <a:gd name="T18" fmla="*/ 2147483647 w 83"/>
              <a:gd name="T19" fmla="*/ 2147483647 h 100"/>
              <a:gd name="T20" fmla="*/ 2147483647 w 83"/>
              <a:gd name="T21" fmla="*/ 2147483647 h 100"/>
              <a:gd name="T22" fmla="*/ 2147483647 w 83"/>
              <a:gd name="T23" fmla="*/ 2147483647 h 100"/>
              <a:gd name="T24" fmla="*/ 2147483647 w 83"/>
              <a:gd name="T25" fmla="*/ 2147483647 h 100"/>
              <a:gd name="T26" fmla="*/ 2147483647 w 83"/>
              <a:gd name="T27" fmla="*/ 2147483647 h 100"/>
              <a:gd name="T28" fmla="*/ 2147483647 w 83"/>
              <a:gd name="T29" fmla="*/ 2147483647 h 100"/>
              <a:gd name="T30" fmla="*/ 2147483647 w 83"/>
              <a:gd name="T31" fmla="*/ 2147483647 h 100"/>
              <a:gd name="T32" fmla="*/ 2147483647 w 83"/>
              <a:gd name="T33" fmla="*/ 2147483647 h 100"/>
              <a:gd name="T34" fmla="*/ 0 w 83"/>
              <a:gd name="T35" fmla="*/ 2147483647 h 100"/>
              <a:gd name="T36" fmla="*/ 2147483647 w 83"/>
              <a:gd name="T37" fmla="*/ 2147483647 h 100"/>
              <a:gd name="T38" fmla="*/ 2147483647 w 83"/>
              <a:gd name="T39" fmla="*/ 2147483647 h 100"/>
              <a:gd name="T40" fmla="*/ 2147483647 w 83"/>
              <a:gd name="T41" fmla="*/ 2147483647 h 100"/>
              <a:gd name="T42" fmla="*/ 2147483647 w 83"/>
              <a:gd name="T43" fmla="*/ 2147483647 h 100"/>
              <a:gd name="T44" fmla="*/ 2147483647 w 83"/>
              <a:gd name="T45" fmla="*/ 2147483647 h 100"/>
              <a:gd name="T46" fmla="*/ 2147483647 w 83"/>
              <a:gd name="T47" fmla="*/ 0 h 100"/>
              <a:gd name="T48" fmla="*/ 2147483647 w 83"/>
              <a:gd name="T49" fmla="*/ 2147483647 h 1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3"/>
              <a:gd name="T76" fmla="*/ 0 h 100"/>
              <a:gd name="T77" fmla="*/ 83 w 83"/>
              <a:gd name="T78" fmla="*/ 100 h 1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3" h="100">
                <a:moveTo>
                  <a:pt x="55" y="19"/>
                </a:moveTo>
                <a:lnTo>
                  <a:pt x="55" y="25"/>
                </a:lnTo>
                <a:lnTo>
                  <a:pt x="45" y="33"/>
                </a:lnTo>
                <a:lnTo>
                  <a:pt x="43" y="42"/>
                </a:lnTo>
                <a:lnTo>
                  <a:pt x="45" y="51"/>
                </a:lnTo>
                <a:lnTo>
                  <a:pt x="56" y="69"/>
                </a:lnTo>
                <a:lnTo>
                  <a:pt x="68" y="69"/>
                </a:lnTo>
                <a:lnTo>
                  <a:pt x="74" y="58"/>
                </a:lnTo>
                <a:lnTo>
                  <a:pt x="81" y="56"/>
                </a:lnTo>
                <a:lnTo>
                  <a:pt x="83" y="74"/>
                </a:lnTo>
                <a:lnTo>
                  <a:pt x="80" y="88"/>
                </a:lnTo>
                <a:lnTo>
                  <a:pt x="74" y="100"/>
                </a:lnTo>
                <a:lnTo>
                  <a:pt x="54" y="84"/>
                </a:lnTo>
                <a:lnTo>
                  <a:pt x="26" y="94"/>
                </a:lnTo>
                <a:lnTo>
                  <a:pt x="15" y="89"/>
                </a:lnTo>
                <a:lnTo>
                  <a:pt x="4" y="89"/>
                </a:lnTo>
                <a:lnTo>
                  <a:pt x="4" y="32"/>
                </a:lnTo>
                <a:lnTo>
                  <a:pt x="0" y="23"/>
                </a:lnTo>
                <a:lnTo>
                  <a:pt x="3" y="14"/>
                </a:lnTo>
                <a:lnTo>
                  <a:pt x="21" y="9"/>
                </a:lnTo>
                <a:lnTo>
                  <a:pt x="28" y="20"/>
                </a:lnTo>
                <a:lnTo>
                  <a:pt x="40" y="15"/>
                </a:lnTo>
                <a:lnTo>
                  <a:pt x="43" y="1"/>
                </a:lnTo>
                <a:lnTo>
                  <a:pt x="50" y="0"/>
                </a:lnTo>
                <a:lnTo>
                  <a:pt x="55" y="19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35" name="Freeform 364"/>
          <p:cNvSpPr>
            <a:spLocks/>
          </p:cNvSpPr>
          <p:nvPr/>
        </p:nvSpPr>
        <p:spPr bwMode="auto">
          <a:xfrm>
            <a:off x="4108450" y="1611313"/>
            <a:ext cx="33338" cy="41275"/>
          </a:xfrm>
          <a:custGeom>
            <a:avLst/>
            <a:gdLst>
              <a:gd name="T0" fmla="*/ 2147483647 w 83"/>
              <a:gd name="T1" fmla="*/ 2147483647 h 100"/>
              <a:gd name="T2" fmla="*/ 2147483647 w 83"/>
              <a:gd name="T3" fmla="*/ 2147483647 h 100"/>
              <a:gd name="T4" fmla="*/ 2147483647 w 83"/>
              <a:gd name="T5" fmla="*/ 2147483647 h 100"/>
              <a:gd name="T6" fmla="*/ 2147483647 w 83"/>
              <a:gd name="T7" fmla="*/ 2147483647 h 100"/>
              <a:gd name="T8" fmla="*/ 2147483647 w 83"/>
              <a:gd name="T9" fmla="*/ 2147483647 h 100"/>
              <a:gd name="T10" fmla="*/ 2147483647 w 83"/>
              <a:gd name="T11" fmla="*/ 2147483647 h 100"/>
              <a:gd name="T12" fmla="*/ 2147483647 w 83"/>
              <a:gd name="T13" fmla="*/ 2147483647 h 100"/>
              <a:gd name="T14" fmla="*/ 2147483647 w 83"/>
              <a:gd name="T15" fmla="*/ 2147483647 h 100"/>
              <a:gd name="T16" fmla="*/ 2147483647 w 83"/>
              <a:gd name="T17" fmla="*/ 2147483647 h 100"/>
              <a:gd name="T18" fmla="*/ 2147483647 w 83"/>
              <a:gd name="T19" fmla="*/ 2147483647 h 100"/>
              <a:gd name="T20" fmla="*/ 2147483647 w 83"/>
              <a:gd name="T21" fmla="*/ 2147483647 h 100"/>
              <a:gd name="T22" fmla="*/ 2147483647 w 83"/>
              <a:gd name="T23" fmla="*/ 2147483647 h 100"/>
              <a:gd name="T24" fmla="*/ 2147483647 w 83"/>
              <a:gd name="T25" fmla="*/ 2147483647 h 100"/>
              <a:gd name="T26" fmla="*/ 2147483647 w 83"/>
              <a:gd name="T27" fmla="*/ 2147483647 h 100"/>
              <a:gd name="T28" fmla="*/ 2147483647 w 83"/>
              <a:gd name="T29" fmla="*/ 2147483647 h 100"/>
              <a:gd name="T30" fmla="*/ 2147483647 w 83"/>
              <a:gd name="T31" fmla="*/ 2147483647 h 100"/>
              <a:gd name="T32" fmla="*/ 2147483647 w 83"/>
              <a:gd name="T33" fmla="*/ 2147483647 h 100"/>
              <a:gd name="T34" fmla="*/ 0 w 83"/>
              <a:gd name="T35" fmla="*/ 2147483647 h 100"/>
              <a:gd name="T36" fmla="*/ 2147483647 w 83"/>
              <a:gd name="T37" fmla="*/ 2147483647 h 100"/>
              <a:gd name="T38" fmla="*/ 2147483647 w 83"/>
              <a:gd name="T39" fmla="*/ 2147483647 h 100"/>
              <a:gd name="T40" fmla="*/ 2147483647 w 83"/>
              <a:gd name="T41" fmla="*/ 2147483647 h 100"/>
              <a:gd name="T42" fmla="*/ 2147483647 w 83"/>
              <a:gd name="T43" fmla="*/ 2147483647 h 100"/>
              <a:gd name="T44" fmla="*/ 2147483647 w 83"/>
              <a:gd name="T45" fmla="*/ 2147483647 h 100"/>
              <a:gd name="T46" fmla="*/ 2147483647 w 83"/>
              <a:gd name="T47" fmla="*/ 0 h 100"/>
              <a:gd name="T48" fmla="*/ 2147483647 w 83"/>
              <a:gd name="T49" fmla="*/ 2147483647 h 1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3"/>
              <a:gd name="T76" fmla="*/ 0 h 100"/>
              <a:gd name="T77" fmla="*/ 83 w 83"/>
              <a:gd name="T78" fmla="*/ 100 h 1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3" h="100">
                <a:moveTo>
                  <a:pt x="55" y="19"/>
                </a:moveTo>
                <a:lnTo>
                  <a:pt x="55" y="25"/>
                </a:lnTo>
                <a:lnTo>
                  <a:pt x="45" y="33"/>
                </a:lnTo>
                <a:lnTo>
                  <a:pt x="43" y="42"/>
                </a:lnTo>
                <a:lnTo>
                  <a:pt x="45" y="51"/>
                </a:lnTo>
                <a:lnTo>
                  <a:pt x="56" y="69"/>
                </a:lnTo>
                <a:lnTo>
                  <a:pt x="68" y="69"/>
                </a:lnTo>
                <a:lnTo>
                  <a:pt x="74" y="58"/>
                </a:lnTo>
                <a:lnTo>
                  <a:pt x="81" y="56"/>
                </a:lnTo>
                <a:lnTo>
                  <a:pt x="83" y="74"/>
                </a:lnTo>
                <a:lnTo>
                  <a:pt x="80" y="88"/>
                </a:lnTo>
                <a:lnTo>
                  <a:pt x="74" y="100"/>
                </a:lnTo>
                <a:lnTo>
                  <a:pt x="54" y="84"/>
                </a:lnTo>
                <a:lnTo>
                  <a:pt x="26" y="94"/>
                </a:lnTo>
                <a:lnTo>
                  <a:pt x="15" y="89"/>
                </a:lnTo>
                <a:lnTo>
                  <a:pt x="4" y="89"/>
                </a:lnTo>
                <a:lnTo>
                  <a:pt x="4" y="32"/>
                </a:lnTo>
                <a:lnTo>
                  <a:pt x="0" y="23"/>
                </a:lnTo>
                <a:lnTo>
                  <a:pt x="3" y="14"/>
                </a:lnTo>
                <a:lnTo>
                  <a:pt x="21" y="9"/>
                </a:lnTo>
                <a:lnTo>
                  <a:pt x="28" y="20"/>
                </a:lnTo>
                <a:lnTo>
                  <a:pt x="40" y="15"/>
                </a:lnTo>
                <a:lnTo>
                  <a:pt x="43" y="1"/>
                </a:lnTo>
                <a:lnTo>
                  <a:pt x="50" y="0"/>
                </a:lnTo>
                <a:lnTo>
                  <a:pt x="55" y="19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36" name="Freeform 365"/>
          <p:cNvSpPr>
            <a:spLocks/>
          </p:cNvSpPr>
          <p:nvPr/>
        </p:nvSpPr>
        <p:spPr bwMode="auto">
          <a:xfrm>
            <a:off x="4040188" y="1693863"/>
            <a:ext cx="41275" cy="28575"/>
          </a:xfrm>
          <a:custGeom>
            <a:avLst/>
            <a:gdLst>
              <a:gd name="T0" fmla="*/ 2147483647 w 102"/>
              <a:gd name="T1" fmla="*/ 2147483647 h 72"/>
              <a:gd name="T2" fmla="*/ 2147483647 w 102"/>
              <a:gd name="T3" fmla="*/ 2147483647 h 72"/>
              <a:gd name="T4" fmla="*/ 0 w 102"/>
              <a:gd name="T5" fmla="*/ 2147483647 h 72"/>
              <a:gd name="T6" fmla="*/ 2147483647 w 102"/>
              <a:gd name="T7" fmla="*/ 2147483647 h 72"/>
              <a:gd name="T8" fmla="*/ 2147483647 w 102"/>
              <a:gd name="T9" fmla="*/ 2147483647 h 72"/>
              <a:gd name="T10" fmla="*/ 2147483647 w 102"/>
              <a:gd name="T11" fmla="*/ 2147483647 h 72"/>
              <a:gd name="T12" fmla="*/ 2147483647 w 102"/>
              <a:gd name="T13" fmla="*/ 2147483647 h 72"/>
              <a:gd name="T14" fmla="*/ 2147483647 w 102"/>
              <a:gd name="T15" fmla="*/ 2147483647 h 72"/>
              <a:gd name="T16" fmla="*/ 2147483647 w 102"/>
              <a:gd name="T17" fmla="*/ 2147483647 h 72"/>
              <a:gd name="T18" fmla="*/ 2147483647 w 102"/>
              <a:gd name="T19" fmla="*/ 2147483647 h 72"/>
              <a:gd name="T20" fmla="*/ 2147483647 w 102"/>
              <a:gd name="T21" fmla="*/ 2147483647 h 72"/>
              <a:gd name="T22" fmla="*/ 2147483647 w 102"/>
              <a:gd name="T23" fmla="*/ 0 h 72"/>
              <a:gd name="T24" fmla="*/ 2147483647 w 102"/>
              <a:gd name="T25" fmla="*/ 2147483647 h 72"/>
              <a:gd name="T26" fmla="*/ 2147483647 w 102"/>
              <a:gd name="T27" fmla="*/ 2147483647 h 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2"/>
              <a:gd name="T43" fmla="*/ 0 h 72"/>
              <a:gd name="T44" fmla="*/ 102 w 102"/>
              <a:gd name="T45" fmla="*/ 72 h 7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2" h="72">
                <a:moveTo>
                  <a:pt x="14" y="15"/>
                </a:moveTo>
                <a:lnTo>
                  <a:pt x="3" y="31"/>
                </a:lnTo>
                <a:lnTo>
                  <a:pt x="0" y="49"/>
                </a:lnTo>
                <a:lnTo>
                  <a:pt x="9" y="58"/>
                </a:lnTo>
                <a:lnTo>
                  <a:pt x="34" y="64"/>
                </a:lnTo>
                <a:lnTo>
                  <a:pt x="46" y="72"/>
                </a:lnTo>
                <a:lnTo>
                  <a:pt x="96" y="62"/>
                </a:lnTo>
                <a:lnTo>
                  <a:pt x="102" y="49"/>
                </a:lnTo>
                <a:lnTo>
                  <a:pt x="87" y="39"/>
                </a:lnTo>
                <a:lnTo>
                  <a:pt x="87" y="21"/>
                </a:lnTo>
                <a:lnTo>
                  <a:pt x="82" y="9"/>
                </a:lnTo>
                <a:lnTo>
                  <a:pt x="41" y="0"/>
                </a:lnTo>
                <a:lnTo>
                  <a:pt x="26" y="5"/>
                </a:lnTo>
                <a:lnTo>
                  <a:pt x="14" y="15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37" name="Freeform 366"/>
          <p:cNvSpPr>
            <a:spLocks/>
          </p:cNvSpPr>
          <p:nvPr/>
        </p:nvSpPr>
        <p:spPr bwMode="auto">
          <a:xfrm>
            <a:off x="4040188" y="1693863"/>
            <a:ext cx="41275" cy="28575"/>
          </a:xfrm>
          <a:custGeom>
            <a:avLst/>
            <a:gdLst>
              <a:gd name="T0" fmla="*/ 2147483647 w 102"/>
              <a:gd name="T1" fmla="*/ 2147483647 h 72"/>
              <a:gd name="T2" fmla="*/ 2147483647 w 102"/>
              <a:gd name="T3" fmla="*/ 2147483647 h 72"/>
              <a:gd name="T4" fmla="*/ 0 w 102"/>
              <a:gd name="T5" fmla="*/ 2147483647 h 72"/>
              <a:gd name="T6" fmla="*/ 2147483647 w 102"/>
              <a:gd name="T7" fmla="*/ 2147483647 h 72"/>
              <a:gd name="T8" fmla="*/ 2147483647 w 102"/>
              <a:gd name="T9" fmla="*/ 2147483647 h 72"/>
              <a:gd name="T10" fmla="*/ 2147483647 w 102"/>
              <a:gd name="T11" fmla="*/ 2147483647 h 72"/>
              <a:gd name="T12" fmla="*/ 2147483647 w 102"/>
              <a:gd name="T13" fmla="*/ 2147483647 h 72"/>
              <a:gd name="T14" fmla="*/ 2147483647 w 102"/>
              <a:gd name="T15" fmla="*/ 2147483647 h 72"/>
              <a:gd name="T16" fmla="*/ 2147483647 w 102"/>
              <a:gd name="T17" fmla="*/ 2147483647 h 72"/>
              <a:gd name="T18" fmla="*/ 2147483647 w 102"/>
              <a:gd name="T19" fmla="*/ 2147483647 h 72"/>
              <a:gd name="T20" fmla="*/ 2147483647 w 102"/>
              <a:gd name="T21" fmla="*/ 2147483647 h 72"/>
              <a:gd name="T22" fmla="*/ 2147483647 w 102"/>
              <a:gd name="T23" fmla="*/ 0 h 72"/>
              <a:gd name="T24" fmla="*/ 2147483647 w 102"/>
              <a:gd name="T25" fmla="*/ 2147483647 h 72"/>
              <a:gd name="T26" fmla="*/ 2147483647 w 102"/>
              <a:gd name="T27" fmla="*/ 2147483647 h 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2"/>
              <a:gd name="T43" fmla="*/ 0 h 72"/>
              <a:gd name="T44" fmla="*/ 102 w 102"/>
              <a:gd name="T45" fmla="*/ 72 h 7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2" h="72">
                <a:moveTo>
                  <a:pt x="14" y="15"/>
                </a:moveTo>
                <a:lnTo>
                  <a:pt x="3" y="31"/>
                </a:lnTo>
                <a:lnTo>
                  <a:pt x="0" y="49"/>
                </a:lnTo>
                <a:lnTo>
                  <a:pt x="9" y="58"/>
                </a:lnTo>
                <a:lnTo>
                  <a:pt x="34" y="64"/>
                </a:lnTo>
                <a:lnTo>
                  <a:pt x="46" y="72"/>
                </a:lnTo>
                <a:lnTo>
                  <a:pt x="96" y="62"/>
                </a:lnTo>
                <a:lnTo>
                  <a:pt x="102" y="49"/>
                </a:lnTo>
                <a:lnTo>
                  <a:pt x="87" y="39"/>
                </a:lnTo>
                <a:lnTo>
                  <a:pt x="87" y="21"/>
                </a:lnTo>
                <a:lnTo>
                  <a:pt x="82" y="9"/>
                </a:lnTo>
                <a:lnTo>
                  <a:pt x="41" y="0"/>
                </a:lnTo>
                <a:lnTo>
                  <a:pt x="26" y="5"/>
                </a:lnTo>
                <a:lnTo>
                  <a:pt x="14" y="15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38" name="Freeform 367"/>
          <p:cNvSpPr>
            <a:spLocks/>
          </p:cNvSpPr>
          <p:nvPr/>
        </p:nvSpPr>
        <p:spPr bwMode="auto">
          <a:xfrm>
            <a:off x="3957638" y="1776413"/>
            <a:ext cx="60325" cy="31750"/>
          </a:xfrm>
          <a:custGeom>
            <a:avLst/>
            <a:gdLst>
              <a:gd name="T0" fmla="*/ 2147483647 w 152"/>
              <a:gd name="T1" fmla="*/ 2147483647 h 79"/>
              <a:gd name="T2" fmla="*/ 0 w 152"/>
              <a:gd name="T3" fmla="*/ 2147483647 h 79"/>
              <a:gd name="T4" fmla="*/ 2147483647 w 152"/>
              <a:gd name="T5" fmla="*/ 2147483647 h 79"/>
              <a:gd name="T6" fmla="*/ 2147483647 w 152"/>
              <a:gd name="T7" fmla="*/ 2147483647 h 79"/>
              <a:gd name="T8" fmla="*/ 2147483647 w 152"/>
              <a:gd name="T9" fmla="*/ 2147483647 h 79"/>
              <a:gd name="T10" fmla="*/ 2147483647 w 152"/>
              <a:gd name="T11" fmla="*/ 2147483647 h 79"/>
              <a:gd name="T12" fmla="*/ 2147483647 w 152"/>
              <a:gd name="T13" fmla="*/ 2147483647 h 79"/>
              <a:gd name="T14" fmla="*/ 2147483647 w 152"/>
              <a:gd name="T15" fmla="*/ 2147483647 h 79"/>
              <a:gd name="T16" fmla="*/ 2147483647 w 152"/>
              <a:gd name="T17" fmla="*/ 2147483647 h 79"/>
              <a:gd name="T18" fmla="*/ 2147483647 w 152"/>
              <a:gd name="T19" fmla="*/ 2147483647 h 79"/>
              <a:gd name="T20" fmla="*/ 2147483647 w 152"/>
              <a:gd name="T21" fmla="*/ 2147483647 h 79"/>
              <a:gd name="T22" fmla="*/ 2147483647 w 152"/>
              <a:gd name="T23" fmla="*/ 2147483647 h 79"/>
              <a:gd name="T24" fmla="*/ 2147483647 w 152"/>
              <a:gd name="T25" fmla="*/ 2147483647 h 79"/>
              <a:gd name="T26" fmla="*/ 2147483647 w 152"/>
              <a:gd name="T27" fmla="*/ 2147483647 h 79"/>
              <a:gd name="T28" fmla="*/ 2147483647 w 152"/>
              <a:gd name="T29" fmla="*/ 0 h 79"/>
              <a:gd name="T30" fmla="*/ 2147483647 w 152"/>
              <a:gd name="T31" fmla="*/ 2147483647 h 7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2"/>
              <a:gd name="T49" fmla="*/ 0 h 79"/>
              <a:gd name="T50" fmla="*/ 152 w 152"/>
              <a:gd name="T51" fmla="*/ 79 h 7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2" h="79">
                <a:moveTo>
                  <a:pt x="3" y="39"/>
                </a:moveTo>
                <a:lnTo>
                  <a:pt x="0" y="57"/>
                </a:lnTo>
                <a:lnTo>
                  <a:pt x="77" y="79"/>
                </a:lnTo>
                <a:lnTo>
                  <a:pt x="89" y="77"/>
                </a:lnTo>
                <a:lnTo>
                  <a:pt x="102" y="70"/>
                </a:lnTo>
                <a:lnTo>
                  <a:pt x="136" y="66"/>
                </a:lnTo>
                <a:lnTo>
                  <a:pt x="149" y="61"/>
                </a:lnTo>
                <a:lnTo>
                  <a:pt x="152" y="51"/>
                </a:lnTo>
                <a:lnTo>
                  <a:pt x="45" y="24"/>
                </a:lnTo>
                <a:lnTo>
                  <a:pt x="75" y="24"/>
                </a:lnTo>
                <a:lnTo>
                  <a:pt x="101" y="38"/>
                </a:lnTo>
                <a:lnTo>
                  <a:pt x="130" y="42"/>
                </a:lnTo>
                <a:lnTo>
                  <a:pt x="130" y="33"/>
                </a:lnTo>
                <a:lnTo>
                  <a:pt x="79" y="6"/>
                </a:lnTo>
                <a:lnTo>
                  <a:pt x="35" y="0"/>
                </a:lnTo>
                <a:lnTo>
                  <a:pt x="3" y="39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39" name="Freeform 368"/>
          <p:cNvSpPr>
            <a:spLocks/>
          </p:cNvSpPr>
          <p:nvPr/>
        </p:nvSpPr>
        <p:spPr bwMode="auto">
          <a:xfrm>
            <a:off x="3957638" y="1776413"/>
            <a:ext cx="60325" cy="31750"/>
          </a:xfrm>
          <a:custGeom>
            <a:avLst/>
            <a:gdLst>
              <a:gd name="T0" fmla="*/ 2147483647 w 152"/>
              <a:gd name="T1" fmla="*/ 2147483647 h 79"/>
              <a:gd name="T2" fmla="*/ 0 w 152"/>
              <a:gd name="T3" fmla="*/ 2147483647 h 79"/>
              <a:gd name="T4" fmla="*/ 2147483647 w 152"/>
              <a:gd name="T5" fmla="*/ 2147483647 h 79"/>
              <a:gd name="T6" fmla="*/ 2147483647 w 152"/>
              <a:gd name="T7" fmla="*/ 2147483647 h 79"/>
              <a:gd name="T8" fmla="*/ 2147483647 w 152"/>
              <a:gd name="T9" fmla="*/ 2147483647 h 79"/>
              <a:gd name="T10" fmla="*/ 2147483647 w 152"/>
              <a:gd name="T11" fmla="*/ 2147483647 h 79"/>
              <a:gd name="T12" fmla="*/ 2147483647 w 152"/>
              <a:gd name="T13" fmla="*/ 2147483647 h 79"/>
              <a:gd name="T14" fmla="*/ 2147483647 w 152"/>
              <a:gd name="T15" fmla="*/ 2147483647 h 79"/>
              <a:gd name="T16" fmla="*/ 2147483647 w 152"/>
              <a:gd name="T17" fmla="*/ 2147483647 h 79"/>
              <a:gd name="T18" fmla="*/ 2147483647 w 152"/>
              <a:gd name="T19" fmla="*/ 2147483647 h 79"/>
              <a:gd name="T20" fmla="*/ 2147483647 w 152"/>
              <a:gd name="T21" fmla="*/ 2147483647 h 79"/>
              <a:gd name="T22" fmla="*/ 2147483647 w 152"/>
              <a:gd name="T23" fmla="*/ 2147483647 h 79"/>
              <a:gd name="T24" fmla="*/ 2147483647 w 152"/>
              <a:gd name="T25" fmla="*/ 2147483647 h 79"/>
              <a:gd name="T26" fmla="*/ 2147483647 w 152"/>
              <a:gd name="T27" fmla="*/ 2147483647 h 79"/>
              <a:gd name="T28" fmla="*/ 2147483647 w 152"/>
              <a:gd name="T29" fmla="*/ 0 h 79"/>
              <a:gd name="T30" fmla="*/ 2147483647 w 152"/>
              <a:gd name="T31" fmla="*/ 2147483647 h 7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2"/>
              <a:gd name="T49" fmla="*/ 0 h 79"/>
              <a:gd name="T50" fmla="*/ 152 w 152"/>
              <a:gd name="T51" fmla="*/ 79 h 7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2" h="79">
                <a:moveTo>
                  <a:pt x="3" y="39"/>
                </a:moveTo>
                <a:lnTo>
                  <a:pt x="0" y="57"/>
                </a:lnTo>
                <a:lnTo>
                  <a:pt x="77" y="79"/>
                </a:lnTo>
                <a:lnTo>
                  <a:pt x="89" y="77"/>
                </a:lnTo>
                <a:lnTo>
                  <a:pt x="102" y="70"/>
                </a:lnTo>
                <a:lnTo>
                  <a:pt x="136" y="66"/>
                </a:lnTo>
                <a:lnTo>
                  <a:pt x="149" y="61"/>
                </a:lnTo>
                <a:lnTo>
                  <a:pt x="152" y="51"/>
                </a:lnTo>
                <a:lnTo>
                  <a:pt x="45" y="24"/>
                </a:lnTo>
                <a:lnTo>
                  <a:pt x="75" y="24"/>
                </a:lnTo>
                <a:lnTo>
                  <a:pt x="101" y="38"/>
                </a:lnTo>
                <a:lnTo>
                  <a:pt x="130" y="42"/>
                </a:lnTo>
                <a:lnTo>
                  <a:pt x="130" y="33"/>
                </a:lnTo>
                <a:lnTo>
                  <a:pt x="79" y="6"/>
                </a:lnTo>
                <a:lnTo>
                  <a:pt x="35" y="0"/>
                </a:lnTo>
                <a:lnTo>
                  <a:pt x="3" y="39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" name="Freeform 369"/>
          <p:cNvSpPr>
            <a:spLocks/>
          </p:cNvSpPr>
          <p:nvPr/>
        </p:nvSpPr>
        <p:spPr bwMode="auto">
          <a:xfrm>
            <a:off x="3981450" y="1804988"/>
            <a:ext cx="58738" cy="26987"/>
          </a:xfrm>
          <a:custGeom>
            <a:avLst/>
            <a:gdLst>
              <a:gd name="T0" fmla="*/ 2147483647 w 147"/>
              <a:gd name="T1" fmla="*/ 2147483647 h 64"/>
              <a:gd name="T2" fmla="*/ 2147483647 w 147"/>
              <a:gd name="T3" fmla="*/ 2147483647 h 64"/>
              <a:gd name="T4" fmla="*/ 2147483647 w 147"/>
              <a:gd name="T5" fmla="*/ 2147483647 h 64"/>
              <a:gd name="T6" fmla="*/ 2147483647 w 147"/>
              <a:gd name="T7" fmla="*/ 2147483647 h 64"/>
              <a:gd name="T8" fmla="*/ 2147483647 w 147"/>
              <a:gd name="T9" fmla="*/ 2147483647 h 64"/>
              <a:gd name="T10" fmla="*/ 2147483647 w 147"/>
              <a:gd name="T11" fmla="*/ 2147483647 h 64"/>
              <a:gd name="T12" fmla="*/ 2147483647 w 147"/>
              <a:gd name="T13" fmla="*/ 2147483647 h 64"/>
              <a:gd name="T14" fmla="*/ 2147483647 w 147"/>
              <a:gd name="T15" fmla="*/ 2147483647 h 64"/>
              <a:gd name="T16" fmla="*/ 2147483647 w 147"/>
              <a:gd name="T17" fmla="*/ 2147483647 h 64"/>
              <a:gd name="T18" fmla="*/ 0 w 147"/>
              <a:gd name="T19" fmla="*/ 2147483647 h 64"/>
              <a:gd name="T20" fmla="*/ 2147483647 w 147"/>
              <a:gd name="T21" fmla="*/ 0 h 64"/>
              <a:gd name="T22" fmla="*/ 2147483647 w 147"/>
              <a:gd name="T23" fmla="*/ 2147483647 h 64"/>
              <a:gd name="T24" fmla="*/ 2147483647 w 147"/>
              <a:gd name="T25" fmla="*/ 2147483647 h 64"/>
              <a:gd name="T26" fmla="*/ 2147483647 w 147"/>
              <a:gd name="T27" fmla="*/ 2147483647 h 64"/>
              <a:gd name="T28" fmla="*/ 2147483647 w 147"/>
              <a:gd name="T29" fmla="*/ 2147483647 h 64"/>
              <a:gd name="T30" fmla="*/ 2147483647 w 147"/>
              <a:gd name="T31" fmla="*/ 2147483647 h 64"/>
              <a:gd name="T32" fmla="*/ 2147483647 w 147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7"/>
              <a:gd name="T52" fmla="*/ 0 h 64"/>
              <a:gd name="T53" fmla="*/ 147 w 147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7" h="64">
                <a:moveTo>
                  <a:pt x="147" y="31"/>
                </a:moveTo>
                <a:lnTo>
                  <a:pt x="137" y="39"/>
                </a:lnTo>
                <a:lnTo>
                  <a:pt x="136" y="45"/>
                </a:lnTo>
                <a:lnTo>
                  <a:pt x="147" y="61"/>
                </a:lnTo>
                <a:lnTo>
                  <a:pt x="135" y="64"/>
                </a:lnTo>
                <a:lnTo>
                  <a:pt x="110" y="61"/>
                </a:lnTo>
                <a:lnTo>
                  <a:pt x="109" y="56"/>
                </a:lnTo>
                <a:lnTo>
                  <a:pt x="90" y="35"/>
                </a:lnTo>
                <a:lnTo>
                  <a:pt x="4" y="24"/>
                </a:lnTo>
                <a:lnTo>
                  <a:pt x="0" y="14"/>
                </a:lnTo>
                <a:lnTo>
                  <a:pt x="75" y="0"/>
                </a:lnTo>
                <a:lnTo>
                  <a:pt x="86" y="5"/>
                </a:lnTo>
                <a:lnTo>
                  <a:pt x="99" y="3"/>
                </a:lnTo>
                <a:lnTo>
                  <a:pt x="112" y="11"/>
                </a:lnTo>
                <a:lnTo>
                  <a:pt x="121" y="10"/>
                </a:lnTo>
                <a:lnTo>
                  <a:pt x="147" y="25"/>
                </a:lnTo>
                <a:lnTo>
                  <a:pt x="147" y="31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1" name="Freeform 370"/>
          <p:cNvSpPr>
            <a:spLocks/>
          </p:cNvSpPr>
          <p:nvPr/>
        </p:nvSpPr>
        <p:spPr bwMode="auto">
          <a:xfrm>
            <a:off x="3981450" y="1804988"/>
            <a:ext cx="58738" cy="26987"/>
          </a:xfrm>
          <a:custGeom>
            <a:avLst/>
            <a:gdLst>
              <a:gd name="T0" fmla="*/ 2147483647 w 147"/>
              <a:gd name="T1" fmla="*/ 2147483647 h 64"/>
              <a:gd name="T2" fmla="*/ 2147483647 w 147"/>
              <a:gd name="T3" fmla="*/ 2147483647 h 64"/>
              <a:gd name="T4" fmla="*/ 2147483647 w 147"/>
              <a:gd name="T5" fmla="*/ 2147483647 h 64"/>
              <a:gd name="T6" fmla="*/ 2147483647 w 147"/>
              <a:gd name="T7" fmla="*/ 2147483647 h 64"/>
              <a:gd name="T8" fmla="*/ 2147483647 w 147"/>
              <a:gd name="T9" fmla="*/ 2147483647 h 64"/>
              <a:gd name="T10" fmla="*/ 2147483647 w 147"/>
              <a:gd name="T11" fmla="*/ 2147483647 h 64"/>
              <a:gd name="T12" fmla="*/ 2147483647 w 147"/>
              <a:gd name="T13" fmla="*/ 2147483647 h 64"/>
              <a:gd name="T14" fmla="*/ 2147483647 w 147"/>
              <a:gd name="T15" fmla="*/ 2147483647 h 64"/>
              <a:gd name="T16" fmla="*/ 2147483647 w 147"/>
              <a:gd name="T17" fmla="*/ 2147483647 h 64"/>
              <a:gd name="T18" fmla="*/ 0 w 147"/>
              <a:gd name="T19" fmla="*/ 2147483647 h 64"/>
              <a:gd name="T20" fmla="*/ 2147483647 w 147"/>
              <a:gd name="T21" fmla="*/ 0 h 64"/>
              <a:gd name="T22" fmla="*/ 2147483647 w 147"/>
              <a:gd name="T23" fmla="*/ 2147483647 h 64"/>
              <a:gd name="T24" fmla="*/ 2147483647 w 147"/>
              <a:gd name="T25" fmla="*/ 2147483647 h 64"/>
              <a:gd name="T26" fmla="*/ 2147483647 w 147"/>
              <a:gd name="T27" fmla="*/ 2147483647 h 64"/>
              <a:gd name="T28" fmla="*/ 2147483647 w 147"/>
              <a:gd name="T29" fmla="*/ 2147483647 h 64"/>
              <a:gd name="T30" fmla="*/ 2147483647 w 147"/>
              <a:gd name="T31" fmla="*/ 2147483647 h 64"/>
              <a:gd name="T32" fmla="*/ 2147483647 w 147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7"/>
              <a:gd name="T52" fmla="*/ 0 h 64"/>
              <a:gd name="T53" fmla="*/ 147 w 147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7" h="64">
                <a:moveTo>
                  <a:pt x="147" y="31"/>
                </a:moveTo>
                <a:lnTo>
                  <a:pt x="137" y="39"/>
                </a:lnTo>
                <a:lnTo>
                  <a:pt x="136" y="45"/>
                </a:lnTo>
                <a:lnTo>
                  <a:pt x="147" y="61"/>
                </a:lnTo>
                <a:lnTo>
                  <a:pt x="135" y="64"/>
                </a:lnTo>
                <a:lnTo>
                  <a:pt x="110" y="61"/>
                </a:lnTo>
                <a:lnTo>
                  <a:pt x="109" y="56"/>
                </a:lnTo>
                <a:lnTo>
                  <a:pt x="90" y="35"/>
                </a:lnTo>
                <a:lnTo>
                  <a:pt x="4" y="24"/>
                </a:lnTo>
                <a:lnTo>
                  <a:pt x="0" y="14"/>
                </a:lnTo>
                <a:lnTo>
                  <a:pt x="75" y="0"/>
                </a:lnTo>
                <a:lnTo>
                  <a:pt x="86" y="5"/>
                </a:lnTo>
                <a:lnTo>
                  <a:pt x="99" y="3"/>
                </a:lnTo>
                <a:lnTo>
                  <a:pt x="112" y="11"/>
                </a:lnTo>
                <a:lnTo>
                  <a:pt x="121" y="10"/>
                </a:lnTo>
                <a:lnTo>
                  <a:pt x="147" y="25"/>
                </a:lnTo>
                <a:lnTo>
                  <a:pt x="147" y="3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2" name="Freeform 371"/>
          <p:cNvSpPr>
            <a:spLocks/>
          </p:cNvSpPr>
          <p:nvPr/>
        </p:nvSpPr>
        <p:spPr bwMode="auto">
          <a:xfrm>
            <a:off x="3983038" y="1817688"/>
            <a:ext cx="57150" cy="57150"/>
          </a:xfrm>
          <a:custGeom>
            <a:avLst/>
            <a:gdLst>
              <a:gd name="T0" fmla="*/ 2147483647 w 144"/>
              <a:gd name="T1" fmla="*/ 2147483647 h 144"/>
              <a:gd name="T2" fmla="*/ 2147483647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2147483647 w 144"/>
              <a:gd name="T19" fmla="*/ 2147483647 h 144"/>
              <a:gd name="T20" fmla="*/ 2147483647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2147483647 h 144"/>
              <a:gd name="T26" fmla="*/ 2147483647 w 144"/>
              <a:gd name="T27" fmla="*/ 2147483647 h 144"/>
              <a:gd name="T28" fmla="*/ 2147483647 w 144"/>
              <a:gd name="T29" fmla="*/ 2147483647 h 144"/>
              <a:gd name="T30" fmla="*/ 2147483647 w 144"/>
              <a:gd name="T31" fmla="*/ 2147483647 h 144"/>
              <a:gd name="T32" fmla="*/ 2147483647 w 144"/>
              <a:gd name="T33" fmla="*/ 2147483647 h 144"/>
              <a:gd name="T34" fmla="*/ 2147483647 w 144"/>
              <a:gd name="T35" fmla="*/ 2147483647 h 144"/>
              <a:gd name="T36" fmla="*/ 2147483647 w 144"/>
              <a:gd name="T37" fmla="*/ 2147483647 h 144"/>
              <a:gd name="T38" fmla="*/ 2147483647 w 144"/>
              <a:gd name="T39" fmla="*/ 2147483647 h 144"/>
              <a:gd name="T40" fmla="*/ 2147483647 w 144"/>
              <a:gd name="T41" fmla="*/ 2147483647 h 144"/>
              <a:gd name="T42" fmla="*/ 2147483647 w 144"/>
              <a:gd name="T43" fmla="*/ 2147483647 h 144"/>
              <a:gd name="T44" fmla="*/ 2147483647 w 144"/>
              <a:gd name="T45" fmla="*/ 2147483647 h 144"/>
              <a:gd name="T46" fmla="*/ 2147483647 w 144"/>
              <a:gd name="T47" fmla="*/ 2147483647 h 144"/>
              <a:gd name="T48" fmla="*/ 2147483647 w 144"/>
              <a:gd name="T49" fmla="*/ 2147483647 h 144"/>
              <a:gd name="T50" fmla="*/ 0 w 144"/>
              <a:gd name="T51" fmla="*/ 2147483647 h 144"/>
              <a:gd name="T52" fmla="*/ 2147483647 w 144"/>
              <a:gd name="T53" fmla="*/ 0 h 144"/>
              <a:gd name="T54" fmla="*/ 2147483647 w 144"/>
              <a:gd name="T55" fmla="*/ 2147483647 h 144"/>
              <a:gd name="T56" fmla="*/ 2147483647 w 144"/>
              <a:gd name="T57" fmla="*/ 2147483647 h 144"/>
              <a:gd name="T58" fmla="*/ 2147483647 w 144"/>
              <a:gd name="T59" fmla="*/ 2147483647 h 144"/>
              <a:gd name="T60" fmla="*/ 2147483647 w 144"/>
              <a:gd name="T61" fmla="*/ 2147483647 h 14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44"/>
              <a:gd name="T94" fmla="*/ 0 h 144"/>
              <a:gd name="T95" fmla="*/ 144 w 144"/>
              <a:gd name="T96" fmla="*/ 144 h 14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44" h="144">
                <a:moveTo>
                  <a:pt x="85" y="28"/>
                </a:moveTo>
                <a:lnTo>
                  <a:pt x="99" y="47"/>
                </a:lnTo>
                <a:lnTo>
                  <a:pt x="122" y="56"/>
                </a:lnTo>
                <a:lnTo>
                  <a:pt x="132" y="72"/>
                </a:lnTo>
                <a:lnTo>
                  <a:pt x="142" y="69"/>
                </a:lnTo>
                <a:lnTo>
                  <a:pt x="144" y="92"/>
                </a:lnTo>
                <a:lnTo>
                  <a:pt x="133" y="89"/>
                </a:lnTo>
                <a:lnTo>
                  <a:pt x="127" y="84"/>
                </a:lnTo>
                <a:lnTo>
                  <a:pt x="110" y="84"/>
                </a:lnTo>
                <a:lnTo>
                  <a:pt x="100" y="94"/>
                </a:lnTo>
                <a:lnTo>
                  <a:pt x="114" y="103"/>
                </a:lnTo>
                <a:lnTo>
                  <a:pt x="122" y="115"/>
                </a:lnTo>
                <a:lnTo>
                  <a:pt x="133" y="117"/>
                </a:lnTo>
                <a:lnTo>
                  <a:pt x="132" y="141"/>
                </a:lnTo>
                <a:lnTo>
                  <a:pt x="125" y="144"/>
                </a:lnTo>
                <a:lnTo>
                  <a:pt x="114" y="136"/>
                </a:lnTo>
                <a:lnTo>
                  <a:pt x="113" y="125"/>
                </a:lnTo>
                <a:lnTo>
                  <a:pt x="100" y="133"/>
                </a:lnTo>
                <a:lnTo>
                  <a:pt x="77" y="102"/>
                </a:lnTo>
                <a:lnTo>
                  <a:pt x="33" y="78"/>
                </a:lnTo>
                <a:lnTo>
                  <a:pt x="25" y="64"/>
                </a:lnTo>
                <a:lnTo>
                  <a:pt x="11" y="53"/>
                </a:lnTo>
                <a:lnTo>
                  <a:pt x="10" y="41"/>
                </a:lnTo>
                <a:lnTo>
                  <a:pt x="5" y="35"/>
                </a:lnTo>
                <a:lnTo>
                  <a:pt x="2" y="12"/>
                </a:lnTo>
                <a:lnTo>
                  <a:pt x="0" y="8"/>
                </a:lnTo>
                <a:lnTo>
                  <a:pt x="15" y="0"/>
                </a:lnTo>
                <a:lnTo>
                  <a:pt x="51" y="8"/>
                </a:lnTo>
                <a:lnTo>
                  <a:pt x="59" y="4"/>
                </a:lnTo>
                <a:lnTo>
                  <a:pt x="77" y="16"/>
                </a:lnTo>
                <a:lnTo>
                  <a:pt x="85" y="28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3" name="Freeform 372"/>
          <p:cNvSpPr>
            <a:spLocks/>
          </p:cNvSpPr>
          <p:nvPr/>
        </p:nvSpPr>
        <p:spPr bwMode="auto">
          <a:xfrm>
            <a:off x="3983038" y="1817688"/>
            <a:ext cx="57150" cy="57150"/>
          </a:xfrm>
          <a:custGeom>
            <a:avLst/>
            <a:gdLst>
              <a:gd name="T0" fmla="*/ 2147483647 w 144"/>
              <a:gd name="T1" fmla="*/ 2147483647 h 144"/>
              <a:gd name="T2" fmla="*/ 2147483647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2147483647 h 144"/>
              <a:gd name="T16" fmla="*/ 2147483647 w 144"/>
              <a:gd name="T17" fmla="*/ 2147483647 h 144"/>
              <a:gd name="T18" fmla="*/ 2147483647 w 144"/>
              <a:gd name="T19" fmla="*/ 2147483647 h 144"/>
              <a:gd name="T20" fmla="*/ 2147483647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2147483647 h 144"/>
              <a:gd name="T26" fmla="*/ 2147483647 w 144"/>
              <a:gd name="T27" fmla="*/ 2147483647 h 144"/>
              <a:gd name="T28" fmla="*/ 2147483647 w 144"/>
              <a:gd name="T29" fmla="*/ 2147483647 h 144"/>
              <a:gd name="T30" fmla="*/ 2147483647 w 144"/>
              <a:gd name="T31" fmla="*/ 2147483647 h 144"/>
              <a:gd name="T32" fmla="*/ 2147483647 w 144"/>
              <a:gd name="T33" fmla="*/ 2147483647 h 144"/>
              <a:gd name="T34" fmla="*/ 2147483647 w 144"/>
              <a:gd name="T35" fmla="*/ 2147483647 h 144"/>
              <a:gd name="T36" fmla="*/ 2147483647 w 144"/>
              <a:gd name="T37" fmla="*/ 2147483647 h 144"/>
              <a:gd name="T38" fmla="*/ 2147483647 w 144"/>
              <a:gd name="T39" fmla="*/ 2147483647 h 144"/>
              <a:gd name="T40" fmla="*/ 2147483647 w 144"/>
              <a:gd name="T41" fmla="*/ 2147483647 h 144"/>
              <a:gd name="T42" fmla="*/ 2147483647 w 144"/>
              <a:gd name="T43" fmla="*/ 2147483647 h 144"/>
              <a:gd name="T44" fmla="*/ 2147483647 w 144"/>
              <a:gd name="T45" fmla="*/ 2147483647 h 144"/>
              <a:gd name="T46" fmla="*/ 2147483647 w 144"/>
              <a:gd name="T47" fmla="*/ 2147483647 h 144"/>
              <a:gd name="T48" fmla="*/ 2147483647 w 144"/>
              <a:gd name="T49" fmla="*/ 2147483647 h 144"/>
              <a:gd name="T50" fmla="*/ 0 w 144"/>
              <a:gd name="T51" fmla="*/ 2147483647 h 144"/>
              <a:gd name="T52" fmla="*/ 2147483647 w 144"/>
              <a:gd name="T53" fmla="*/ 0 h 144"/>
              <a:gd name="T54" fmla="*/ 2147483647 w 144"/>
              <a:gd name="T55" fmla="*/ 2147483647 h 144"/>
              <a:gd name="T56" fmla="*/ 2147483647 w 144"/>
              <a:gd name="T57" fmla="*/ 2147483647 h 144"/>
              <a:gd name="T58" fmla="*/ 2147483647 w 144"/>
              <a:gd name="T59" fmla="*/ 2147483647 h 144"/>
              <a:gd name="T60" fmla="*/ 2147483647 w 144"/>
              <a:gd name="T61" fmla="*/ 2147483647 h 14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44"/>
              <a:gd name="T94" fmla="*/ 0 h 144"/>
              <a:gd name="T95" fmla="*/ 144 w 144"/>
              <a:gd name="T96" fmla="*/ 144 h 14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44" h="144">
                <a:moveTo>
                  <a:pt x="85" y="28"/>
                </a:moveTo>
                <a:lnTo>
                  <a:pt x="99" y="47"/>
                </a:lnTo>
                <a:lnTo>
                  <a:pt x="122" y="56"/>
                </a:lnTo>
                <a:lnTo>
                  <a:pt x="132" y="72"/>
                </a:lnTo>
                <a:lnTo>
                  <a:pt x="142" y="69"/>
                </a:lnTo>
                <a:lnTo>
                  <a:pt x="144" y="92"/>
                </a:lnTo>
                <a:lnTo>
                  <a:pt x="133" y="89"/>
                </a:lnTo>
                <a:lnTo>
                  <a:pt x="127" y="84"/>
                </a:lnTo>
                <a:lnTo>
                  <a:pt x="110" y="84"/>
                </a:lnTo>
                <a:lnTo>
                  <a:pt x="100" y="94"/>
                </a:lnTo>
                <a:lnTo>
                  <a:pt x="114" y="103"/>
                </a:lnTo>
                <a:lnTo>
                  <a:pt x="122" y="115"/>
                </a:lnTo>
                <a:lnTo>
                  <a:pt x="133" y="117"/>
                </a:lnTo>
                <a:lnTo>
                  <a:pt x="132" y="141"/>
                </a:lnTo>
                <a:lnTo>
                  <a:pt x="125" y="144"/>
                </a:lnTo>
                <a:lnTo>
                  <a:pt x="114" y="136"/>
                </a:lnTo>
                <a:lnTo>
                  <a:pt x="113" y="125"/>
                </a:lnTo>
                <a:lnTo>
                  <a:pt x="100" y="133"/>
                </a:lnTo>
                <a:lnTo>
                  <a:pt x="77" y="102"/>
                </a:lnTo>
                <a:lnTo>
                  <a:pt x="33" y="78"/>
                </a:lnTo>
                <a:lnTo>
                  <a:pt x="25" y="64"/>
                </a:lnTo>
                <a:lnTo>
                  <a:pt x="11" y="53"/>
                </a:lnTo>
                <a:lnTo>
                  <a:pt x="10" y="41"/>
                </a:lnTo>
                <a:lnTo>
                  <a:pt x="5" y="35"/>
                </a:lnTo>
                <a:lnTo>
                  <a:pt x="2" y="12"/>
                </a:lnTo>
                <a:lnTo>
                  <a:pt x="0" y="8"/>
                </a:lnTo>
                <a:lnTo>
                  <a:pt x="15" y="0"/>
                </a:lnTo>
                <a:lnTo>
                  <a:pt x="51" y="8"/>
                </a:lnTo>
                <a:lnTo>
                  <a:pt x="59" y="4"/>
                </a:lnTo>
                <a:lnTo>
                  <a:pt x="77" y="16"/>
                </a:lnTo>
                <a:lnTo>
                  <a:pt x="85" y="28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4" name="Freeform 373"/>
          <p:cNvSpPr>
            <a:spLocks/>
          </p:cNvSpPr>
          <p:nvPr/>
        </p:nvSpPr>
        <p:spPr bwMode="auto">
          <a:xfrm>
            <a:off x="3905250" y="1951038"/>
            <a:ext cx="58738" cy="41275"/>
          </a:xfrm>
          <a:custGeom>
            <a:avLst/>
            <a:gdLst>
              <a:gd name="T0" fmla="*/ 2147483647 w 151"/>
              <a:gd name="T1" fmla="*/ 2147483647 h 104"/>
              <a:gd name="T2" fmla="*/ 2147483647 w 151"/>
              <a:gd name="T3" fmla="*/ 2147483647 h 104"/>
              <a:gd name="T4" fmla="*/ 2147483647 w 151"/>
              <a:gd name="T5" fmla="*/ 2147483647 h 104"/>
              <a:gd name="T6" fmla="*/ 2147483647 w 151"/>
              <a:gd name="T7" fmla="*/ 2147483647 h 104"/>
              <a:gd name="T8" fmla="*/ 2147483647 w 151"/>
              <a:gd name="T9" fmla="*/ 2147483647 h 104"/>
              <a:gd name="T10" fmla="*/ 2147483647 w 151"/>
              <a:gd name="T11" fmla="*/ 2147483647 h 104"/>
              <a:gd name="T12" fmla="*/ 2147483647 w 151"/>
              <a:gd name="T13" fmla="*/ 2147483647 h 104"/>
              <a:gd name="T14" fmla="*/ 2147483647 w 151"/>
              <a:gd name="T15" fmla="*/ 2147483647 h 104"/>
              <a:gd name="T16" fmla="*/ 0 w 151"/>
              <a:gd name="T17" fmla="*/ 2147483647 h 104"/>
              <a:gd name="T18" fmla="*/ 2147483647 w 151"/>
              <a:gd name="T19" fmla="*/ 2147483647 h 104"/>
              <a:gd name="T20" fmla="*/ 2147483647 w 151"/>
              <a:gd name="T21" fmla="*/ 2147483647 h 104"/>
              <a:gd name="T22" fmla="*/ 2147483647 w 151"/>
              <a:gd name="T23" fmla="*/ 2147483647 h 104"/>
              <a:gd name="T24" fmla="*/ 2147483647 w 151"/>
              <a:gd name="T25" fmla="*/ 2147483647 h 104"/>
              <a:gd name="T26" fmla="*/ 2147483647 w 151"/>
              <a:gd name="T27" fmla="*/ 0 h 104"/>
              <a:gd name="T28" fmla="*/ 2147483647 w 151"/>
              <a:gd name="T29" fmla="*/ 2147483647 h 104"/>
              <a:gd name="T30" fmla="*/ 2147483647 w 151"/>
              <a:gd name="T31" fmla="*/ 2147483647 h 104"/>
              <a:gd name="T32" fmla="*/ 2147483647 w 151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1"/>
              <a:gd name="T52" fmla="*/ 0 h 104"/>
              <a:gd name="T53" fmla="*/ 151 w 151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1" h="104">
                <a:moveTo>
                  <a:pt x="147" y="31"/>
                </a:moveTo>
                <a:lnTo>
                  <a:pt x="151" y="70"/>
                </a:lnTo>
                <a:lnTo>
                  <a:pt x="138" y="79"/>
                </a:lnTo>
                <a:lnTo>
                  <a:pt x="127" y="80"/>
                </a:lnTo>
                <a:lnTo>
                  <a:pt x="119" y="78"/>
                </a:lnTo>
                <a:lnTo>
                  <a:pt x="115" y="87"/>
                </a:lnTo>
                <a:lnTo>
                  <a:pt x="95" y="81"/>
                </a:lnTo>
                <a:lnTo>
                  <a:pt x="10" y="104"/>
                </a:lnTo>
                <a:lnTo>
                  <a:pt x="0" y="102"/>
                </a:lnTo>
                <a:lnTo>
                  <a:pt x="4" y="71"/>
                </a:lnTo>
                <a:lnTo>
                  <a:pt x="47" y="41"/>
                </a:lnTo>
                <a:lnTo>
                  <a:pt x="52" y="33"/>
                </a:lnTo>
                <a:lnTo>
                  <a:pt x="93" y="22"/>
                </a:lnTo>
                <a:lnTo>
                  <a:pt x="122" y="0"/>
                </a:lnTo>
                <a:lnTo>
                  <a:pt x="127" y="8"/>
                </a:lnTo>
                <a:lnTo>
                  <a:pt x="143" y="22"/>
                </a:lnTo>
                <a:lnTo>
                  <a:pt x="147" y="31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5" name="Freeform 374"/>
          <p:cNvSpPr>
            <a:spLocks/>
          </p:cNvSpPr>
          <p:nvPr/>
        </p:nvSpPr>
        <p:spPr bwMode="auto">
          <a:xfrm>
            <a:off x="3905250" y="1951038"/>
            <a:ext cx="58738" cy="41275"/>
          </a:xfrm>
          <a:custGeom>
            <a:avLst/>
            <a:gdLst>
              <a:gd name="T0" fmla="*/ 2147483647 w 151"/>
              <a:gd name="T1" fmla="*/ 2147483647 h 104"/>
              <a:gd name="T2" fmla="*/ 2147483647 w 151"/>
              <a:gd name="T3" fmla="*/ 2147483647 h 104"/>
              <a:gd name="T4" fmla="*/ 2147483647 w 151"/>
              <a:gd name="T5" fmla="*/ 2147483647 h 104"/>
              <a:gd name="T6" fmla="*/ 2147483647 w 151"/>
              <a:gd name="T7" fmla="*/ 2147483647 h 104"/>
              <a:gd name="T8" fmla="*/ 2147483647 w 151"/>
              <a:gd name="T9" fmla="*/ 2147483647 h 104"/>
              <a:gd name="T10" fmla="*/ 2147483647 w 151"/>
              <a:gd name="T11" fmla="*/ 2147483647 h 104"/>
              <a:gd name="T12" fmla="*/ 2147483647 w 151"/>
              <a:gd name="T13" fmla="*/ 2147483647 h 104"/>
              <a:gd name="T14" fmla="*/ 2147483647 w 151"/>
              <a:gd name="T15" fmla="*/ 2147483647 h 104"/>
              <a:gd name="T16" fmla="*/ 0 w 151"/>
              <a:gd name="T17" fmla="*/ 2147483647 h 104"/>
              <a:gd name="T18" fmla="*/ 2147483647 w 151"/>
              <a:gd name="T19" fmla="*/ 2147483647 h 104"/>
              <a:gd name="T20" fmla="*/ 2147483647 w 151"/>
              <a:gd name="T21" fmla="*/ 2147483647 h 104"/>
              <a:gd name="T22" fmla="*/ 2147483647 w 151"/>
              <a:gd name="T23" fmla="*/ 2147483647 h 104"/>
              <a:gd name="T24" fmla="*/ 2147483647 w 151"/>
              <a:gd name="T25" fmla="*/ 2147483647 h 104"/>
              <a:gd name="T26" fmla="*/ 2147483647 w 151"/>
              <a:gd name="T27" fmla="*/ 0 h 104"/>
              <a:gd name="T28" fmla="*/ 2147483647 w 151"/>
              <a:gd name="T29" fmla="*/ 2147483647 h 104"/>
              <a:gd name="T30" fmla="*/ 2147483647 w 151"/>
              <a:gd name="T31" fmla="*/ 2147483647 h 104"/>
              <a:gd name="T32" fmla="*/ 2147483647 w 151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1"/>
              <a:gd name="T52" fmla="*/ 0 h 104"/>
              <a:gd name="T53" fmla="*/ 151 w 151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1" h="104">
                <a:moveTo>
                  <a:pt x="147" y="31"/>
                </a:moveTo>
                <a:lnTo>
                  <a:pt x="151" y="70"/>
                </a:lnTo>
                <a:lnTo>
                  <a:pt x="138" y="79"/>
                </a:lnTo>
                <a:lnTo>
                  <a:pt x="127" y="80"/>
                </a:lnTo>
                <a:lnTo>
                  <a:pt x="119" y="78"/>
                </a:lnTo>
                <a:lnTo>
                  <a:pt x="115" y="87"/>
                </a:lnTo>
                <a:lnTo>
                  <a:pt x="95" y="81"/>
                </a:lnTo>
                <a:lnTo>
                  <a:pt x="10" y="104"/>
                </a:lnTo>
                <a:lnTo>
                  <a:pt x="0" y="102"/>
                </a:lnTo>
                <a:lnTo>
                  <a:pt x="4" y="71"/>
                </a:lnTo>
                <a:lnTo>
                  <a:pt x="47" y="41"/>
                </a:lnTo>
                <a:lnTo>
                  <a:pt x="52" y="33"/>
                </a:lnTo>
                <a:lnTo>
                  <a:pt x="93" y="22"/>
                </a:lnTo>
                <a:lnTo>
                  <a:pt x="122" y="0"/>
                </a:lnTo>
                <a:lnTo>
                  <a:pt x="127" y="8"/>
                </a:lnTo>
                <a:lnTo>
                  <a:pt x="143" y="22"/>
                </a:lnTo>
                <a:lnTo>
                  <a:pt x="147" y="31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6" name="Freeform 375"/>
          <p:cNvSpPr>
            <a:spLocks/>
          </p:cNvSpPr>
          <p:nvPr/>
        </p:nvSpPr>
        <p:spPr bwMode="auto">
          <a:xfrm>
            <a:off x="2989263" y="1419225"/>
            <a:ext cx="68262" cy="25400"/>
          </a:xfrm>
          <a:custGeom>
            <a:avLst/>
            <a:gdLst>
              <a:gd name="T0" fmla="*/ 0 w 171"/>
              <a:gd name="T1" fmla="*/ 2147483647 h 62"/>
              <a:gd name="T2" fmla="*/ 0 w 171"/>
              <a:gd name="T3" fmla="*/ 2147483647 h 62"/>
              <a:gd name="T4" fmla="*/ 2147483647 w 171"/>
              <a:gd name="T5" fmla="*/ 2147483647 h 62"/>
              <a:gd name="T6" fmla="*/ 2147483647 w 171"/>
              <a:gd name="T7" fmla="*/ 2147483647 h 62"/>
              <a:gd name="T8" fmla="*/ 2147483647 w 171"/>
              <a:gd name="T9" fmla="*/ 0 h 62"/>
              <a:gd name="T10" fmla="*/ 2147483647 w 171"/>
              <a:gd name="T11" fmla="*/ 2147483647 h 62"/>
              <a:gd name="T12" fmla="*/ 2147483647 w 171"/>
              <a:gd name="T13" fmla="*/ 2147483647 h 62"/>
              <a:gd name="T14" fmla="*/ 2147483647 w 171"/>
              <a:gd name="T15" fmla="*/ 2147483647 h 62"/>
              <a:gd name="T16" fmla="*/ 2147483647 w 171"/>
              <a:gd name="T17" fmla="*/ 2147483647 h 62"/>
              <a:gd name="T18" fmla="*/ 2147483647 w 171"/>
              <a:gd name="T19" fmla="*/ 2147483647 h 62"/>
              <a:gd name="T20" fmla="*/ 2147483647 w 171"/>
              <a:gd name="T21" fmla="*/ 2147483647 h 62"/>
              <a:gd name="T22" fmla="*/ 2147483647 w 171"/>
              <a:gd name="T23" fmla="*/ 2147483647 h 62"/>
              <a:gd name="T24" fmla="*/ 2147483647 w 171"/>
              <a:gd name="T25" fmla="*/ 2147483647 h 62"/>
              <a:gd name="T26" fmla="*/ 2147483647 w 171"/>
              <a:gd name="T27" fmla="*/ 2147483647 h 62"/>
              <a:gd name="T28" fmla="*/ 2147483647 w 171"/>
              <a:gd name="T29" fmla="*/ 2147483647 h 62"/>
              <a:gd name="T30" fmla="*/ 0 w 171"/>
              <a:gd name="T31" fmla="*/ 2147483647 h 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1"/>
              <a:gd name="T49" fmla="*/ 0 h 62"/>
              <a:gd name="T50" fmla="*/ 171 w 171"/>
              <a:gd name="T51" fmla="*/ 62 h 6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1" h="62">
                <a:moveTo>
                  <a:pt x="0" y="35"/>
                </a:moveTo>
                <a:lnTo>
                  <a:pt x="0" y="32"/>
                </a:lnTo>
                <a:lnTo>
                  <a:pt x="18" y="21"/>
                </a:lnTo>
                <a:lnTo>
                  <a:pt x="30" y="5"/>
                </a:lnTo>
                <a:lnTo>
                  <a:pt x="96" y="0"/>
                </a:lnTo>
                <a:lnTo>
                  <a:pt x="122" y="6"/>
                </a:lnTo>
                <a:lnTo>
                  <a:pt x="133" y="15"/>
                </a:lnTo>
                <a:lnTo>
                  <a:pt x="141" y="26"/>
                </a:lnTo>
                <a:lnTo>
                  <a:pt x="170" y="39"/>
                </a:lnTo>
                <a:lnTo>
                  <a:pt x="171" y="46"/>
                </a:lnTo>
                <a:lnTo>
                  <a:pt x="156" y="56"/>
                </a:lnTo>
                <a:lnTo>
                  <a:pt x="128" y="62"/>
                </a:lnTo>
                <a:lnTo>
                  <a:pt x="67" y="44"/>
                </a:lnTo>
                <a:lnTo>
                  <a:pt x="47" y="49"/>
                </a:lnTo>
                <a:lnTo>
                  <a:pt x="30" y="48"/>
                </a:lnTo>
                <a:lnTo>
                  <a:pt x="0" y="35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7" name="Freeform 376"/>
          <p:cNvSpPr>
            <a:spLocks/>
          </p:cNvSpPr>
          <p:nvPr/>
        </p:nvSpPr>
        <p:spPr bwMode="auto">
          <a:xfrm>
            <a:off x="2989263" y="1419225"/>
            <a:ext cx="68262" cy="25400"/>
          </a:xfrm>
          <a:custGeom>
            <a:avLst/>
            <a:gdLst>
              <a:gd name="T0" fmla="*/ 0 w 171"/>
              <a:gd name="T1" fmla="*/ 2147483647 h 62"/>
              <a:gd name="T2" fmla="*/ 0 w 171"/>
              <a:gd name="T3" fmla="*/ 2147483647 h 62"/>
              <a:gd name="T4" fmla="*/ 2147483647 w 171"/>
              <a:gd name="T5" fmla="*/ 2147483647 h 62"/>
              <a:gd name="T6" fmla="*/ 2147483647 w 171"/>
              <a:gd name="T7" fmla="*/ 2147483647 h 62"/>
              <a:gd name="T8" fmla="*/ 2147483647 w 171"/>
              <a:gd name="T9" fmla="*/ 0 h 62"/>
              <a:gd name="T10" fmla="*/ 2147483647 w 171"/>
              <a:gd name="T11" fmla="*/ 2147483647 h 62"/>
              <a:gd name="T12" fmla="*/ 2147483647 w 171"/>
              <a:gd name="T13" fmla="*/ 2147483647 h 62"/>
              <a:gd name="T14" fmla="*/ 2147483647 w 171"/>
              <a:gd name="T15" fmla="*/ 2147483647 h 62"/>
              <a:gd name="T16" fmla="*/ 2147483647 w 171"/>
              <a:gd name="T17" fmla="*/ 2147483647 h 62"/>
              <a:gd name="T18" fmla="*/ 2147483647 w 171"/>
              <a:gd name="T19" fmla="*/ 2147483647 h 62"/>
              <a:gd name="T20" fmla="*/ 2147483647 w 171"/>
              <a:gd name="T21" fmla="*/ 2147483647 h 62"/>
              <a:gd name="T22" fmla="*/ 2147483647 w 171"/>
              <a:gd name="T23" fmla="*/ 2147483647 h 62"/>
              <a:gd name="T24" fmla="*/ 2147483647 w 171"/>
              <a:gd name="T25" fmla="*/ 2147483647 h 62"/>
              <a:gd name="T26" fmla="*/ 2147483647 w 171"/>
              <a:gd name="T27" fmla="*/ 2147483647 h 62"/>
              <a:gd name="T28" fmla="*/ 2147483647 w 171"/>
              <a:gd name="T29" fmla="*/ 2147483647 h 62"/>
              <a:gd name="T30" fmla="*/ 0 w 171"/>
              <a:gd name="T31" fmla="*/ 2147483647 h 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1"/>
              <a:gd name="T49" fmla="*/ 0 h 62"/>
              <a:gd name="T50" fmla="*/ 171 w 171"/>
              <a:gd name="T51" fmla="*/ 62 h 6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1" h="62">
                <a:moveTo>
                  <a:pt x="0" y="35"/>
                </a:moveTo>
                <a:lnTo>
                  <a:pt x="0" y="32"/>
                </a:lnTo>
                <a:lnTo>
                  <a:pt x="18" y="21"/>
                </a:lnTo>
                <a:lnTo>
                  <a:pt x="30" y="5"/>
                </a:lnTo>
                <a:lnTo>
                  <a:pt x="96" y="0"/>
                </a:lnTo>
                <a:lnTo>
                  <a:pt x="122" y="6"/>
                </a:lnTo>
                <a:lnTo>
                  <a:pt x="133" y="15"/>
                </a:lnTo>
                <a:lnTo>
                  <a:pt x="141" y="26"/>
                </a:lnTo>
                <a:lnTo>
                  <a:pt x="170" y="39"/>
                </a:lnTo>
                <a:lnTo>
                  <a:pt x="171" y="46"/>
                </a:lnTo>
                <a:lnTo>
                  <a:pt x="156" y="56"/>
                </a:lnTo>
                <a:lnTo>
                  <a:pt x="128" y="62"/>
                </a:lnTo>
                <a:lnTo>
                  <a:pt x="67" y="44"/>
                </a:lnTo>
                <a:lnTo>
                  <a:pt x="47" y="49"/>
                </a:lnTo>
                <a:lnTo>
                  <a:pt x="30" y="48"/>
                </a:lnTo>
                <a:lnTo>
                  <a:pt x="0" y="3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8" name="Freeform 377"/>
          <p:cNvSpPr>
            <a:spLocks/>
          </p:cNvSpPr>
          <p:nvPr/>
        </p:nvSpPr>
        <p:spPr bwMode="auto">
          <a:xfrm>
            <a:off x="3548063" y="2557463"/>
            <a:ext cx="7937" cy="9525"/>
          </a:xfrm>
          <a:custGeom>
            <a:avLst/>
            <a:gdLst>
              <a:gd name="T0" fmla="*/ 2147483647 w 20"/>
              <a:gd name="T1" fmla="*/ 0 h 23"/>
              <a:gd name="T2" fmla="*/ 2147483647 w 20"/>
              <a:gd name="T3" fmla="*/ 2147483647 h 23"/>
              <a:gd name="T4" fmla="*/ 2147483647 w 20"/>
              <a:gd name="T5" fmla="*/ 0 h 23"/>
              <a:gd name="T6" fmla="*/ 0 w 20"/>
              <a:gd name="T7" fmla="*/ 2147483647 h 23"/>
              <a:gd name="T8" fmla="*/ 2147483647 w 20"/>
              <a:gd name="T9" fmla="*/ 2147483647 h 23"/>
              <a:gd name="T10" fmla="*/ 2147483647 w 20"/>
              <a:gd name="T11" fmla="*/ 2147483647 h 23"/>
              <a:gd name="T12" fmla="*/ 2147483647 w 20"/>
              <a:gd name="T13" fmla="*/ 2147483647 h 23"/>
              <a:gd name="T14" fmla="*/ 2147483647 w 20"/>
              <a:gd name="T15" fmla="*/ 2147483647 h 23"/>
              <a:gd name="T16" fmla="*/ 2147483647 w 20"/>
              <a:gd name="T17" fmla="*/ 0 h 23"/>
              <a:gd name="T18" fmla="*/ 2147483647 w 20"/>
              <a:gd name="T19" fmla="*/ 0 h 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3"/>
              <a:gd name="T32" fmla="*/ 20 w 20"/>
              <a:gd name="T33" fmla="*/ 23 h 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3">
                <a:moveTo>
                  <a:pt x="4" y="0"/>
                </a:moveTo>
                <a:lnTo>
                  <a:pt x="4" y="23"/>
                </a:lnTo>
                <a:lnTo>
                  <a:pt x="1" y="0"/>
                </a:lnTo>
                <a:lnTo>
                  <a:pt x="0" y="14"/>
                </a:lnTo>
                <a:lnTo>
                  <a:pt x="1" y="15"/>
                </a:lnTo>
                <a:lnTo>
                  <a:pt x="14" y="14"/>
                </a:lnTo>
                <a:lnTo>
                  <a:pt x="19" y="10"/>
                </a:lnTo>
                <a:lnTo>
                  <a:pt x="20" y="6"/>
                </a:lnTo>
                <a:lnTo>
                  <a:pt x="9" y="0"/>
                </a:lnTo>
                <a:lnTo>
                  <a:pt x="4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9" name="Freeform 378"/>
          <p:cNvSpPr>
            <a:spLocks/>
          </p:cNvSpPr>
          <p:nvPr/>
        </p:nvSpPr>
        <p:spPr bwMode="auto">
          <a:xfrm>
            <a:off x="3548063" y="2557463"/>
            <a:ext cx="7937" cy="9525"/>
          </a:xfrm>
          <a:custGeom>
            <a:avLst/>
            <a:gdLst>
              <a:gd name="T0" fmla="*/ 2147483647 w 20"/>
              <a:gd name="T1" fmla="*/ 0 h 23"/>
              <a:gd name="T2" fmla="*/ 2147483647 w 20"/>
              <a:gd name="T3" fmla="*/ 2147483647 h 23"/>
              <a:gd name="T4" fmla="*/ 2147483647 w 20"/>
              <a:gd name="T5" fmla="*/ 0 h 23"/>
              <a:gd name="T6" fmla="*/ 0 w 20"/>
              <a:gd name="T7" fmla="*/ 2147483647 h 23"/>
              <a:gd name="T8" fmla="*/ 2147483647 w 20"/>
              <a:gd name="T9" fmla="*/ 2147483647 h 23"/>
              <a:gd name="T10" fmla="*/ 2147483647 w 20"/>
              <a:gd name="T11" fmla="*/ 2147483647 h 23"/>
              <a:gd name="T12" fmla="*/ 2147483647 w 20"/>
              <a:gd name="T13" fmla="*/ 2147483647 h 23"/>
              <a:gd name="T14" fmla="*/ 2147483647 w 20"/>
              <a:gd name="T15" fmla="*/ 2147483647 h 23"/>
              <a:gd name="T16" fmla="*/ 2147483647 w 20"/>
              <a:gd name="T17" fmla="*/ 0 h 23"/>
              <a:gd name="T18" fmla="*/ 2147483647 w 20"/>
              <a:gd name="T19" fmla="*/ 0 h 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3"/>
              <a:gd name="T32" fmla="*/ 20 w 20"/>
              <a:gd name="T33" fmla="*/ 23 h 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3">
                <a:moveTo>
                  <a:pt x="4" y="0"/>
                </a:moveTo>
                <a:lnTo>
                  <a:pt x="4" y="23"/>
                </a:lnTo>
                <a:lnTo>
                  <a:pt x="1" y="0"/>
                </a:lnTo>
                <a:lnTo>
                  <a:pt x="0" y="14"/>
                </a:lnTo>
                <a:lnTo>
                  <a:pt x="1" y="15"/>
                </a:lnTo>
                <a:lnTo>
                  <a:pt x="14" y="14"/>
                </a:lnTo>
                <a:lnTo>
                  <a:pt x="19" y="10"/>
                </a:lnTo>
                <a:lnTo>
                  <a:pt x="20" y="6"/>
                </a:lnTo>
                <a:lnTo>
                  <a:pt x="9" y="0"/>
                </a:lnTo>
                <a:lnTo>
                  <a:pt x="4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50" name="Freeform 379"/>
          <p:cNvSpPr>
            <a:spLocks/>
          </p:cNvSpPr>
          <p:nvPr/>
        </p:nvSpPr>
        <p:spPr bwMode="auto">
          <a:xfrm>
            <a:off x="3549650" y="2551113"/>
            <a:ext cx="17463" cy="6350"/>
          </a:xfrm>
          <a:custGeom>
            <a:avLst/>
            <a:gdLst>
              <a:gd name="T0" fmla="*/ 2147483647 w 45"/>
              <a:gd name="T1" fmla="*/ 2147483647 h 15"/>
              <a:gd name="T2" fmla="*/ 2147483647 w 45"/>
              <a:gd name="T3" fmla="*/ 2147483647 h 15"/>
              <a:gd name="T4" fmla="*/ 2147483647 w 45"/>
              <a:gd name="T5" fmla="*/ 0 h 15"/>
              <a:gd name="T6" fmla="*/ 0 w 45"/>
              <a:gd name="T7" fmla="*/ 2147483647 h 15"/>
              <a:gd name="T8" fmla="*/ 2147483647 w 45"/>
              <a:gd name="T9" fmla="*/ 2147483647 h 15"/>
              <a:gd name="T10" fmla="*/ 2147483647 w 45"/>
              <a:gd name="T11" fmla="*/ 2147483647 h 15"/>
              <a:gd name="T12" fmla="*/ 2147483647 w 45"/>
              <a:gd name="T13" fmla="*/ 2147483647 h 15"/>
              <a:gd name="T14" fmla="*/ 2147483647 w 45"/>
              <a:gd name="T15" fmla="*/ 2147483647 h 15"/>
              <a:gd name="T16" fmla="*/ 2147483647 w 45"/>
              <a:gd name="T17" fmla="*/ 2147483647 h 15"/>
              <a:gd name="T18" fmla="*/ 2147483647 w 45"/>
              <a:gd name="T19" fmla="*/ 2147483647 h 15"/>
              <a:gd name="T20" fmla="*/ 2147483647 w 45"/>
              <a:gd name="T21" fmla="*/ 2147483647 h 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5"/>
              <a:gd name="T34" fmla="*/ 0 h 15"/>
              <a:gd name="T35" fmla="*/ 45 w 45"/>
              <a:gd name="T36" fmla="*/ 15 h 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5" h="15">
                <a:moveTo>
                  <a:pt x="45" y="5"/>
                </a:moveTo>
                <a:lnTo>
                  <a:pt x="41" y="8"/>
                </a:lnTo>
                <a:lnTo>
                  <a:pt x="5" y="0"/>
                </a:lnTo>
                <a:lnTo>
                  <a:pt x="0" y="4"/>
                </a:lnTo>
                <a:lnTo>
                  <a:pt x="1" y="10"/>
                </a:lnTo>
                <a:lnTo>
                  <a:pt x="6" y="15"/>
                </a:lnTo>
                <a:lnTo>
                  <a:pt x="25" y="15"/>
                </a:lnTo>
                <a:lnTo>
                  <a:pt x="25" y="12"/>
                </a:lnTo>
                <a:lnTo>
                  <a:pt x="27" y="8"/>
                </a:lnTo>
                <a:lnTo>
                  <a:pt x="41" y="9"/>
                </a:lnTo>
                <a:lnTo>
                  <a:pt x="45" y="5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51" name="Freeform 380"/>
          <p:cNvSpPr>
            <a:spLocks/>
          </p:cNvSpPr>
          <p:nvPr/>
        </p:nvSpPr>
        <p:spPr bwMode="auto">
          <a:xfrm>
            <a:off x="3549650" y="2551113"/>
            <a:ext cx="17463" cy="6350"/>
          </a:xfrm>
          <a:custGeom>
            <a:avLst/>
            <a:gdLst>
              <a:gd name="T0" fmla="*/ 2147483647 w 45"/>
              <a:gd name="T1" fmla="*/ 2147483647 h 15"/>
              <a:gd name="T2" fmla="*/ 2147483647 w 45"/>
              <a:gd name="T3" fmla="*/ 2147483647 h 15"/>
              <a:gd name="T4" fmla="*/ 2147483647 w 45"/>
              <a:gd name="T5" fmla="*/ 0 h 15"/>
              <a:gd name="T6" fmla="*/ 0 w 45"/>
              <a:gd name="T7" fmla="*/ 2147483647 h 15"/>
              <a:gd name="T8" fmla="*/ 2147483647 w 45"/>
              <a:gd name="T9" fmla="*/ 2147483647 h 15"/>
              <a:gd name="T10" fmla="*/ 2147483647 w 45"/>
              <a:gd name="T11" fmla="*/ 2147483647 h 15"/>
              <a:gd name="T12" fmla="*/ 2147483647 w 45"/>
              <a:gd name="T13" fmla="*/ 2147483647 h 15"/>
              <a:gd name="T14" fmla="*/ 2147483647 w 45"/>
              <a:gd name="T15" fmla="*/ 2147483647 h 15"/>
              <a:gd name="T16" fmla="*/ 2147483647 w 45"/>
              <a:gd name="T17" fmla="*/ 2147483647 h 15"/>
              <a:gd name="T18" fmla="*/ 2147483647 w 45"/>
              <a:gd name="T19" fmla="*/ 2147483647 h 15"/>
              <a:gd name="T20" fmla="*/ 2147483647 w 45"/>
              <a:gd name="T21" fmla="*/ 2147483647 h 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5"/>
              <a:gd name="T34" fmla="*/ 0 h 15"/>
              <a:gd name="T35" fmla="*/ 45 w 45"/>
              <a:gd name="T36" fmla="*/ 15 h 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5" h="15">
                <a:moveTo>
                  <a:pt x="45" y="5"/>
                </a:moveTo>
                <a:lnTo>
                  <a:pt x="41" y="8"/>
                </a:lnTo>
                <a:lnTo>
                  <a:pt x="5" y="0"/>
                </a:lnTo>
                <a:lnTo>
                  <a:pt x="0" y="4"/>
                </a:lnTo>
                <a:lnTo>
                  <a:pt x="1" y="10"/>
                </a:lnTo>
                <a:lnTo>
                  <a:pt x="6" y="15"/>
                </a:lnTo>
                <a:lnTo>
                  <a:pt x="25" y="15"/>
                </a:lnTo>
                <a:lnTo>
                  <a:pt x="25" y="12"/>
                </a:lnTo>
                <a:lnTo>
                  <a:pt x="27" y="8"/>
                </a:lnTo>
                <a:lnTo>
                  <a:pt x="41" y="9"/>
                </a:lnTo>
                <a:lnTo>
                  <a:pt x="45" y="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52" name="Freeform 381"/>
          <p:cNvSpPr>
            <a:spLocks/>
          </p:cNvSpPr>
          <p:nvPr/>
        </p:nvSpPr>
        <p:spPr bwMode="auto">
          <a:xfrm>
            <a:off x="1887538" y="3560763"/>
            <a:ext cx="1587" cy="6350"/>
          </a:xfrm>
          <a:custGeom>
            <a:avLst/>
            <a:gdLst>
              <a:gd name="T0" fmla="*/ 2147483647 w 6"/>
              <a:gd name="T1" fmla="*/ 2147483647 h 19"/>
              <a:gd name="T2" fmla="*/ 0 w 6"/>
              <a:gd name="T3" fmla="*/ 2147483647 h 19"/>
              <a:gd name="T4" fmla="*/ 2147483647 w 6"/>
              <a:gd name="T5" fmla="*/ 2147483647 h 19"/>
              <a:gd name="T6" fmla="*/ 2147483647 w 6"/>
              <a:gd name="T7" fmla="*/ 0 h 19"/>
              <a:gd name="T8" fmla="*/ 2147483647 w 6"/>
              <a:gd name="T9" fmla="*/ 2147483647 h 19"/>
              <a:gd name="T10" fmla="*/ 2147483647 w 6"/>
              <a:gd name="T11" fmla="*/ 2147483647 h 19"/>
              <a:gd name="T12" fmla="*/ 2147483647 w 6"/>
              <a:gd name="T13" fmla="*/ 2147483647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19"/>
              <a:gd name="T23" fmla="*/ 6 w 6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19">
                <a:moveTo>
                  <a:pt x="1" y="9"/>
                </a:moveTo>
                <a:lnTo>
                  <a:pt x="0" y="5"/>
                </a:lnTo>
                <a:lnTo>
                  <a:pt x="3" y="1"/>
                </a:lnTo>
                <a:lnTo>
                  <a:pt x="4" y="0"/>
                </a:lnTo>
                <a:lnTo>
                  <a:pt x="6" y="19"/>
                </a:lnTo>
                <a:lnTo>
                  <a:pt x="1" y="11"/>
                </a:lnTo>
                <a:lnTo>
                  <a:pt x="1" y="9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53" name="Freeform 382"/>
          <p:cNvSpPr>
            <a:spLocks/>
          </p:cNvSpPr>
          <p:nvPr/>
        </p:nvSpPr>
        <p:spPr bwMode="auto">
          <a:xfrm>
            <a:off x="1887538" y="3560763"/>
            <a:ext cx="1587" cy="6350"/>
          </a:xfrm>
          <a:custGeom>
            <a:avLst/>
            <a:gdLst>
              <a:gd name="T0" fmla="*/ 2147483647 w 6"/>
              <a:gd name="T1" fmla="*/ 2147483647 h 19"/>
              <a:gd name="T2" fmla="*/ 0 w 6"/>
              <a:gd name="T3" fmla="*/ 2147483647 h 19"/>
              <a:gd name="T4" fmla="*/ 2147483647 w 6"/>
              <a:gd name="T5" fmla="*/ 2147483647 h 19"/>
              <a:gd name="T6" fmla="*/ 2147483647 w 6"/>
              <a:gd name="T7" fmla="*/ 0 h 19"/>
              <a:gd name="T8" fmla="*/ 2147483647 w 6"/>
              <a:gd name="T9" fmla="*/ 2147483647 h 19"/>
              <a:gd name="T10" fmla="*/ 2147483647 w 6"/>
              <a:gd name="T11" fmla="*/ 2147483647 h 19"/>
              <a:gd name="T12" fmla="*/ 2147483647 w 6"/>
              <a:gd name="T13" fmla="*/ 2147483647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19"/>
              <a:gd name="T23" fmla="*/ 6 w 6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19">
                <a:moveTo>
                  <a:pt x="1" y="9"/>
                </a:moveTo>
                <a:lnTo>
                  <a:pt x="0" y="5"/>
                </a:lnTo>
                <a:lnTo>
                  <a:pt x="3" y="1"/>
                </a:lnTo>
                <a:lnTo>
                  <a:pt x="4" y="0"/>
                </a:lnTo>
                <a:lnTo>
                  <a:pt x="6" y="19"/>
                </a:lnTo>
                <a:lnTo>
                  <a:pt x="1" y="11"/>
                </a:lnTo>
                <a:lnTo>
                  <a:pt x="1" y="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54" name="Freeform 383"/>
          <p:cNvSpPr>
            <a:spLocks/>
          </p:cNvSpPr>
          <p:nvPr/>
        </p:nvSpPr>
        <p:spPr bwMode="auto">
          <a:xfrm>
            <a:off x="1955800" y="3579813"/>
            <a:ext cx="3175" cy="9525"/>
          </a:xfrm>
          <a:custGeom>
            <a:avLst/>
            <a:gdLst>
              <a:gd name="T0" fmla="*/ 2147483647 w 9"/>
              <a:gd name="T1" fmla="*/ 2147483647 h 21"/>
              <a:gd name="T2" fmla="*/ 2147483647 w 9"/>
              <a:gd name="T3" fmla="*/ 2147483647 h 21"/>
              <a:gd name="T4" fmla="*/ 2147483647 w 9"/>
              <a:gd name="T5" fmla="*/ 2147483647 h 21"/>
              <a:gd name="T6" fmla="*/ 2147483647 w 9"/>
              <a:gd name="T7" fmla="*/ 2147483647 h 21"/>
              <a:gd name="T8" fmla="*/ 0 w 9"/>
              <a:gd name="T9" fmla="*/ 2147483647 h 21"/>
              <a:gd name="T10" fmla="*/ 2147483647 w 9"/>
              <a:gd name="T11" fmla="*/ 2147483647 h 21"/>
              <a:gd name="T12" fmla="*/ 2147483647 w 9"/>
              <a:gd name="T13" fmla="*/ 2147483647 h 21"/>
              <a:gd name="T14" fmla="*/ 2147483647 w 9"/>
              <a:gd name="T15" fmla="*/ 0 h 21"/>
              <a:gd name="T16" fmla="*/ 2147483647 w 9"/>
              <a:gd name="T17" fmla="*/ 2147483647 h 21"/>
              <a:gd name="T18" fmla="*/ 2147483647 w 9"/>
              <a:gd name="T19" fmla="*/ 2147483647 h 21"/>
              <a:gd name="T20" fmla="*/ 2147483647 w 9"/>
              <a:gd name="T21" fmla="*/ 2147483647 h 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21"/>
              <a:gd name="T35" fmla="*/ 9 w 9"/>
              <a:gd name="T36" fmla="*/ 21 h 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21">
                <a:moveTo>
                  <a:pt x="7" y="21"/>
                </a:moveTo>
                <a:lnTo>
                  <a:pt x="6" y="21"/>
                </a:lnTo>
                <a:lnTo>
                  <a:pt x="4" y="19"/>
                </a:lnTo>
                <a:lnTo>
                  <a:pt x="3" y="19"/>
                </a:lnTo>
                <a:lnTo>
                  <a:pt x="0" y="14"/>
                </a:lnTo>
                <a:lnTo>
                  <a:pt x="3" y="11"/>
                </a:lnTo>
                <a:lnTo>
                  <a:pt x="6" y="1"/>
                </a:lnTo>
                <a:lnTo>
                  <a:pt x="8" y="0"/>
                </a:lnTo>
                <a:lnTo>
                  <a:pt x="9" y="16"/>
                </a:lnTo>
                <a:lnTo>
                  <a:pt x="8" y="21"/>
                </a:lnTo>
                <a:lnTo>
                  <a:pt x="7" y="21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55" name="Freeform 384"/>
          <p:cNvSpPr>
            <a:spLocks/>
          </p:cNvSpPr>
          <p:nvPr/>
        </p:nvSpPr>
        <p:spPr bwMode="auto">
          <a:xfrm>
            <a:off x="1955800" y="3579813"/>
            <a:ext cx="3175" cy="9525"/>
          </a:xfrm>
          <a:custGeom>
            <a:avLst/>
            <a:gdLst>
              <a:gd name="T0" fmla="*/ 2147483647 w 9"/>
              <a:gd name="T1" fmla="*/ 2147483647 h 21"/>
              <a:gd name="T2" fmla="*/ 2147483647 w 9"/>
              <a:gd name="T3" fmla="*/ 2147483647 h 21"/>
              <a:gd name="T4" fmla="*/ 2147483647 w 9"/>
              <a:gd name="T5" fmla="*/ 2147483647 h 21"/>
              <a:gd name="T6" fmla="*/ 2147483647 w 9"/>
              <a:gd name="T7" fmla="*/ 2147483647 h 21"/>
              <a:gd name="T8" fmla="*/ 0 w 9"/>
              <a:gd name="T9" fmla="*/ 2147483647 h 21"/>
              <a:gd name="T10" fmla="*/ 2147483647 w 9"/>
              <a:gd name="T11" fmla="*/ 2147483647 h 21"/>
              <a:gd name="T12" fmla="*/ 2147483647 w 9"/>
              <a:gd name="T13" fmla="*/ 2147483647 h 21"/>
              <a:gd name="T14" fmla="*/ 2147483647 w 9"/>
              <a:gd name="T15" fmla="*/ 0 h 21"/>
              <a:gd name="T16" fmla="*/ 2147483647 w 9"/>
              <a:gd name="T17" fmla="*/ 2147483647 h 21"/>
              <a:gd name="T18" fmla="*/ 2147483647 w 9"/>
              <a:gd name="T19" fmla="*/ 2147483647 h 21"/>
              <a:gd name="T20" fmla="*/ 2147483647 w 9"/>
              <a:gd name="T21" fmla="*/ 2147483647 h 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21"/>
              <a:gd name="T35" fmla="*/ 9 w 9"/>
              <a:gd name="T36" fmla="*/ 21 h 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21">
                <a:moveTo>
                  <a:pt x="7" y="21"/>
                </a:moveTo>
                <a:lnTo>
                  <a:pt x="6" y="21"/>
                </a:lnTo>
                <a:lnTo>
                  <a:pt x="4" y="19"/>
                </a:lnTo>
                <a:lnTo>
                  <a:pt x="3" y="19"/>
                </a:lnTo>
                <a:lnTo>
                  <a:pt x="0" y="14"/>
                </a:lnTo>
                <a:lnTo>
                  <a:pt x="3" y="11"/>
                </a:lnTo>
                <a:lnTo>
                  <a:pt x="6" y="1"/>
                </a:lnTo>
                <a:lnTo>
                  <a:pt x="8" y="0"/>
                </a:lnTo>
                <a:lnTo>
                  <a:pt x="9" y="16"/>
                </a:lnTo>
                <a:lnTo>
                  <a:pt x="8" y="21"/>
                </a:lnTo>
                <a:lnTo>
                  <a:pt x="7" y="2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56" name="Freeform 385"/>
          <p:cNvSpPr>
            <a:spLocks/>
          </p:cNvSpPr>
          <p:nvPr/>
        </p:nvSpPr>
        <p:spPr bwMode="auto">
          <a:xfrm>
            <a:off x="1993900" y="3551238"/>
            <a:ext cx="11113" cy="12700"/>
          </a:xfrm>
          <a:custGeom>
            <a:avLst/>
            <a:gdLst>
              <a:gd name="T0" fmla="*/ 2147483647 w 26"/>
              <a:gd name="T1" fmla="*/ 2147483647 h 34"/>
              <a:gd name="T2" fmla="*/ 2147483647 w 26"/>
              <a:gd name="T3" fmla="*/ 2147483647 h 34"/>
              <a:gd name="T4" fmla="*/ 2147483647 w 26"/>
              <a:gd name="T5" fmla="*/ 2147483647 h 34"/>
              <a:gd name="T6" fmla="*/ 0 w 26"/>
              <a:gd name="T7" fmla="*/ 0 h 34"/>
              <a:gd name="T8" fmla="*/ 2147483647 w 26"/>
              <a:gd name="T9" fmla="*/ 2147483647 h 34"/>
              <a:gd name="T10" fmla="*/ 2147483647 w 26"/>
              <a:gd name="T11" fmla="*/ 2147483647 h 34"/>
              <a:gd name="T12" fmla="*/ 2147483647 w 26"/>
              <a:gd name="T13" fmla="*/ 2147483647 h 34"/>
              <a:gd name="T14" fmla="*/ 2147483647 w 26"/>
              <a:gd name="T15" fmla="*/ 2147483647 h 34"/>
              <a:gd name="T16" fmla="*/ 2147483647 w 26"/>
              <a:gd name="T17" fmla="*/ 2147483647 h 34"/>
              <a:gd name="T18" fmla="*/ 2147483647 w 26"/>
              <a:gd name="T19" fmla="*/ 2147483647 h 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"/>
              <a:gd name="T31" fmla="*/ 0 h 34"/>
              <a:gd name="T32" fmla="*/ 26 w 26"/>
              <a:gd name="T33" fmla="*/ 34 h 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" h="34">
                <a:moveTo>
                  <a:pt x="26" y="33"/>
                </a:moveTo>
                <a:lnTo>
                  <a:pt x="21" y="34"/>
                </a:lnTo>
                <a:lnTo>
                  <a:pt x="1" y="5"/>
                </a:lnTo>
                <a:lnTo>
                  <a:pt x="0" y="0"/>
                </a:lnTo>
                <a:lnTo>
                  <a:pt x="3" y="2"/>
                </a:lnTo>
                <a:lnTo>
                  <a:pt x="15" y="16"/>
                </a:lnTo>
                <a:lnTo>
                  <a:pt x="20" y="20"/>
                </a:lnTo>
                <a:lnTo>
                  <a:pt x="21" y="26"/>
                </a:lnTo>
                <a:lnTo>
                  <a:pt x="26" y="30"/>
                </a:lnTo>
                <a:lnTo>
                  <a:pt x="26" y="33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57" name="Freeform 386"/>
          <p:cNvSpPr>
            <a:spLocks/>
          </p:cNvSpPr>
          <p:nvPr/>
        </p:nvSpPr>
        <p:spPr bwMode="auto">
          <a:xfrm>
            <a:off x="1993900" y="3551238"/>
            <a:ext cx="11113" cy="12700"/>
          </a:xfrm>
          <a:custGeom>
            <a:avLst/>
            <a:gdLst>
              <a:gd name="T0" fmla="*/ 2147483647 w 26"/>
              <a:gd name="T1" fmla="*/ 2147483647 h 34"/>
              <a:gd name="T2" fmla="*/ 2147483647 w 26"/>
              <a:gd name="T3" fmla="*/ 2147483647 h 34"/>
              <a:gd name="T4" fmla="*/ 2147483647 w 26"/>
              <a:gd name="T5" fmla="*/ 2147483647 h 34"/>
              <a:gd name="T6" fmla="*/ 0 w 26"/>
              <a:gd name="T7" fmla="*/ 0 h 34"/>
              <a:gd name="T8" fmla="*/ 2147483647 w 26"/>
              <a:gd name="T9" fmla="*/ 2147483647 h 34"/>
              <a:gd name="T10" fmla="*/ 2147483647 w 26"/>
              <a:gd name="T11" fmla="*/ 2147483647 h 34"/>
              <a:gd name="T12" fmla="*/ 2147483647 w 26"/>
              <a:gd name="T13" fmla="*/ 2147483647 h 34"/>
              <a:gd name="T14" fmla="*/ 2147483647 w 26"/>
              <a:gd name="T15" fmla="*/ 2147483647 h 34"/>
              <a:gd name="T16" fmla="*/ 2147483647 w 26"/>
              <a:gd name="T17" fmla="*/ 2147483647 h 34"/>
              <a:gd name="T18" fmla="*/ 2147483647 w 26"/>
              <a:gd name="T19" fmla="*/ 2147483647 h 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"/>
              <a:gd name="T31" fmla="*/ 0 h 34"/>
              <a:gd name="T32" fmla="*/ 26 w 26"/>
              <a:gd name="T33" fmla="*/ 34 h 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" h="34">
                <a:moveTo>
                  <a:pt x="26" y="33"/>
                </a:moveTo>
                <a:lnTo>
                  <a:pt x="21" y="34"/>
                </a:lnTo>
                <a:lnTo>
                  <a:pt x="1" y="5"/>
                </a:lnTo>
                <a:lnTo>
                  <a:pt x="0" y="0"/>
                </a:lnTo>
                <a:lnTo>
                  <a:pt x="3" y="2"/>
                </a:lnTo>
                <a:lnTo>
                  <a:pt x="15" y="16"/>
                </a:lnTo>
                <a:lnTo>
                  <a:pt x="20" y="20"/>
                </a:lnTo>
                <a:lnTo>
                  <a:pt x="21" y="26"/>
                </a:lnTo>
                <a:lnTo>
                  <a:pt x="26" y="30"/>
                </a:lnTo>
                <a:lnTo>
                  <a:pt x="26" y="3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58" name="Freeform 387"/>
          <p:cNvSpPr>
            <a:spLocks/>
          </p:cNvSpPr>
          <p:nvPr/>
        </p:nvSpPr>
        <p:spPr bwMode="auto">
          <a:xfrm>
            <a:off x="2017713" y="3559175"/>
            <a:ext cx="6350" cy="9525"/>
          </a:xfrm>
          <a:custGeom>
            <a:avLst/>
            <a:gdLst>
              <a:gd name="T0" fmla="*/ 2147483647 w 16"/>
              <a:gd name="T1" fmla="*/ 2147483647 h 26"/>
              <a:gd name="T2" fmla="*/ 2147483647 w 16"/>
              <a:gd name="T3" fmla="*/ 0 h 26"/>
              <a:gd name="T4" fmla="*/ 2147483647 w 16"/>
              <a:gd name="T5" fmla="*/ 0 h 26"/>
              <a:gd name="T6" fmla="*/ 2147483647 w 16"/>
              <a:gd name="T7" fmla="*/ 2147483647 h 26"/>
              <a:gd name="T8" fmla="*/ 2147483647 w 16"/>
              <a:gd name="T9" fmla="*/ 2147483647 h 26"/>
              <a:gd name="T10" fmla="*/ 2147483647 w 16"/>
              <a:gd name="T11" fmla="*/ 2147483647 h 26"/>
              <a:gd name="T12" fmla="*/ 2147483647 w 16"/>
              <a:gd name="T13" fmla="*/ 2147483647 h 26"/>
              <a:gd name="T14" fmla="*/ 2147483647 w 16"/>
              <a:gd name="T15" fmla="*/ 2147483647 h 26"/>
              <a:gd name="T16" fmla="*/ 0 w 16"/>
              <a:gd name="T17" fmla="*/ 2147483647 h 26"/>
              <a:gd name="T18" fmla="*/ 2147483647 w 16"/>
              <a:gd name="T19" fmla="*/ 2147483647 h 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26"/>
              <a:gd name="T32" fmla="*/ 16 w 16"/>
              <a:gd name="T33" fmla="*/ 26 h 2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26">
                <a:moveTo>
                  <a:pt x="4" y="11"/>
                </a:moveTo>
                <a:lnTo>
                  <a:pt x="5" y="0"/>
                </a:lnTo>
                <a:lnTo>
                  <a:pt x="9" y="0"/>
                </a:lnTo>
                <a:lnTo>
                  <a:pt x="11" y="2"/>
                </a:lnTo>
                <a:lnTo>
                  <a:pt x="16" y="14"/>
                </a:lnTo>
                <a:lnTo>
                  <a:pt x="16" y="26"/>
                </a:lnTo>
                <a:lnTo>
                  <a:pt x="6" y="26"/>
                </a:lnTo>
                <a:lnTo>
                  <a:pt x="2" y="24"/>
                </a:lnTo>
                <a:lnTo>
                  <a:pt x="0" y="18"/>
                </a:lnTo>
                <a:lnTo>
                  <a:pt x="4" y="11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59" name="Freeform 388"/>
          <p:cNvSpPr>
            <a:spLocks/>
          </p:cNvSpPr>
          <p:nvPr/>
        </p:nvSpPr>
        <p:spPr bwMode="auto">
          <a:xfrm>
            <a:off x="2017713" y="3559175"/>
            <a:ext cx="6350" cy="9525"/>
          </a:xfrm>
          <a:custGeom>
            <a:avLst/>
            <a:gdLst>
              <a:gd name="T0" fmla="*/ 2147483647 w 16"/>
              <a:gd name="T1" fmla="*/ 2147483647 h 26"/>
              <a:gd name="T2" fmla="*/ 2147483647 w 16"/>
              <a:gd name="T3" fmla="*/ 0 h 26"/>
              <a:gd name="T4" fmla="*/ 2147483647 w 16"/>
              <a:gd name="T5" fmla="*/ 0 h 26"/>
              <a:gd name="T6" fmla="*/ 2147483647 w 16"/>
              <a:gd name="T7" fmla="*/ 2147483647 h 26"/>
              <a:gd name="T8" fmla="*/ 2147483647 w 16"/>
              <a:gd name="T9" fmla="*/ 2147483647 h 26"/>
              <a:gd name="T10" fmla="*/ 2147483647 w 16"/>
              <a:gd name="T11" fmla="*/ 2147483647 h 26"/>
              <a:gd name="T12" fmla="*/ 2147483647 w 16"/>
              <a:gd name="T13" fmla="*/ 2147483647 h 26"/>
              <a:gd name="T14" fmla="*/ 2147483647 w 16"/>
              <a:gd name="T15" fmla="*/ 2147483647 h 26"/>
              <a:gd name="T16" fmla="*/ 0 w 16"/>
              <a:gd name="T17" fmla="*/ 2147483647 h 26"/>
              <a:gd name="T18" fmla="*/ 2147483647 w 16"/>
              <a:gd name="T19" fmla="*/ 2147483647 h 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26"/>
              <a:gd name="T32" fmla="*/ 16 w 16"/>
              <a:gd name="T33" fmla="*/ 26 h 2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26">
                <a:moveTo>
                  <a:pt x="4" y="11"/>
                </a:moveTo>
                <a:lnTo>
                  <a:pt x="5" y="0"/>
                </a:lnTo>
                <a:lnTo>
                  <a:pt x="9" y="0"/>
                </a:lnTo>
                <a:lnTo>
                  <a:pt x="11" y="2"/>
                </a:lnTo>
                <a:lnTo>
                  <a:pt x="16" y="14"/>
                </a:lnTo>
                <a:lnTo>
                  <a:pt x="16" y="26"/>
                </a:lnTo>
                <a:lnTo>
                  <a:pt x="6" y="26"/>
                </a:lnTo>
                <a:lnTo>
                  <a:pt x="2" y="24"/>
                </a:lnTo>
                <a:lnTo>
                  <a:pt x="0" y="18"/>
                </a:lnTo>
                <a:lnTo>
                  <a:pt x="4" y="1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60" name="Freeform 389"/>
          <p:cNvSpPr>
            <a:spLocks/>
          </p:cNvSpPr>
          <p:nvPr/>
        </p:nvSpPr>
        <p:spPr bwMode="auto">
          <a:xfrm>
            <a:off x="2352675" y="3656013"/>
            <a:ext cx="3175" cy="6350"/>
          </a:xfrm>
          <a:custGeom>
            <a:avLst/>
            <a:gdLst>
              <a:gd name="T0" fmla="*/ 2147483647 w 7"/>
              <a:gd name="T1" fmla="*/ 0 h 15"/>
              <a:gd name="T2" fmla="*/ 2147483647 w 7"/>
              <a:gd name="T3" fmla="*/ 0 h 15"/>
              <a:gd name="T4" fmla="*/ 2147483647 w 7"/>
              <a:gd name="T5" fmla="*/ 2147483647 h 15"/>
              <a:gd name="T6" fmla="*/ 2147483647 w 7"/>
              <a:gd name="T7" fmla="*/ 2147483647 h 15"/>
              <a:gd name="T8" fmla="*/ 2147483647 w 7"/>
              <a:gd name="T9" fmla="*/ 2147483647 h 15"/>
              <a:gd name="T10" fmla="*/ 0 w 7"/>
              <a:gd name="T11" fmla="*/ 2147483647 h 15"/>
              <a:gd name="T12" fmla="*/ 0 w 7"/>
              <a:gd name="T13" fmla="*/ 2147483647 h 15"/>
              <a:gd name="T14" fmla="*/ 0 w 7"/>
              <a:gd name="T15" fmla="*/ 2147483647 h 15"/>
              <a:gd name="T16" fmla="*/ 2147483647 w 7"/>
              <a:gd name="T17" fmla="*/ 0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15"/>
              <a:gd name="T29" fmla="*/ 7 w 7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15">
                <a:moveTo>
                  <a:pt x="5" y="0"/>
                </a:moveTo>
                <a:lnTo>
                  <a:pt x="7" y="0"/>
                </a:lnTo>
                <a:lnTo>
                  <a:pt x="7" y="10"/>
                </a:lnTo>
                <a:lnTo>
                  <a:pt x="6" y="14"/>
                </a:lnTo>
                <a:lnTo>
                  <a:pt x="4" y="15"/>
                </a:lnTo>
                <a:lnTo>
                  <a:pt x="0" y="14"/>
                </a:lnTo>
                <a:lnTo>
                  <a:pt x="0" y="8"/>
                </a:lnTo>
                <a:lnTo>
                  <a:pt x="0" y="7"/>
                </a:lnTo>
                <a:lnTo>
                  <a:pt x="5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61" name="Freeform 390"/>
          <p:cNvSpPr>
            <a:spLocks/>
          </p:cNvSpPr>
          <p:nvPr/>
        </p:nvSpPr>
        <p:spPr bwMode="auto">
          <a:xfrm>
            <a:off x="2352675" y="3656013"/>
            <a:ext cx="3175" cy="6350"/>
          </a:xfrm>
          <a:custGeom>
            <a:avLst/>
            <a:gdLst>
              <a:gd name="T0" fmla="*/ 2147483647 w 7"/>
              <a:gd name="T1" fmla="*/ 0 h 15"/>
              <a:gd name="T2" fmla="*/ 2147483647 w 7"/>
              <a:gd name="T3" fmla="*/ 0 h 15"/>
              <a:gd name="T4" fmla="*/ 2147483647 w 7"/>
              <a:gd name="T5" fmla="*/ 2147483647 h 15"/>
              <a:gd name="T6" fmla="*/ 2147483647 w 7"/>
              <a:gd name="T7" fmla="*/ 2147483647 h 15"/>
              <a:gd name="T8" fmla="*/ 2147483647 w 7"/>
              <a:gd name="T9" fmla="*/ 2147483647 h 15"/>
              <a:gd name="T10" fmla="*/ 0 w 7"/>
              <a:gd name="T11" fmla="*/ 2147483647 h 15"/>
              <a:gd name="T12" fmla="*/ 0 w 7"/>
              <a:gd name="T13" fmla="*/ 2147483647 h 15"/>
              <a:gd name="T14" fmla="*/ 0 w 7"/>
              <a:gd name="T15" fmla="*/ 2147483647 h 15"/>
              <a:gd name="T16" fmla="*/ 2147483647 w 7"/>
              <a:gd name="T17" fmla="*/ 0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15"/>
              <a:gd name="T29" fmla="*/ 7 w 7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15">
                <a:moveTo>
                  <a:pt x="5" y="0"/>
                </a:moveTo>
                <a:lnTo>
                  <a:pt x="7" y="0"/>
                </a:lnTo>
                <a:lnTo>
                  <a:pt x="7" y="10"/>
                </a:lnTo>
                <a:lnTo>
                  <a:pt x="6" y="14"/>
                </a:lnTo>
                <a:lnTo>
                  <a:pt x="4" y="15"/>
                </a:lnTo>
                <a:lnTo>
                  <a:pt x="0" y="14"/>
                </a:lnTo>
                <a:lnTo>
                  <a:pt x="0" y="8"/>
                </a:lnTo>
                <a:lnTo>
                  <a:pt x="0" y="7"/>
                </a:lnTo>
                <a:lnTo>
                  <a:pt x="5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62" name="Freeform 391"/>
          <p:cNvSpPr>
            <a:spLocks/>
          </p:cNvSpPr>
          <p:nvPr/>
        </p:nvSpPr>
        <p:spPr bwMode="auto">
          <a:xfrm>
            <a:off x="2584450" y="3768725"/>
            <a:ext cx="6350" cy="6350"/>
          </a:xfrm>
          <a:custGeom>
            <a:avLst/>
            <a:gdLst>
              <a:gd name="T0" fmla="*/ 2147483647 w 15"/>
              <a:gd name="T1" fmla="*/ 0 h 16"/>
              <a:gd name="T2" fmla="*/ 2147483647 w 15"/>
              <a:gd name="T3" fmla="*/ 0 h 16"/>
              <a:gd name="T4" fmla="*/ 0 w 15"/>
              <a:gd name="T5" fmla="*/ 2147483647 h 16"/>
              <a:gd name="T6" fmla="*/ 0 w 15"/>
              <a:gd name="T7" fmla="*/ 2147483647 h 16"/>
              <a:gd name="T8" fmla="*/ 2147483647 w 15"/>
              <a:gd name="T9" fmla="*/ 2147483647 h 16"/>
              <a:gd name="T10" fmla="*/ 2147483647 w 15"/>
              <a:gd name="T11" fmla="*/ 0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16"/>
              <a:gd name="T20" fmla="*/ 15 w 15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16">
                <a:moveTo>
                  <a:pt x="15" y="0"/>
                </a:moveTo>
                <a:lnTo>
                  <a:pt x="7" y="0"/>
                </a:lnTo>
                <a:lnTo>
                  <a:pt x="0" y="11"/>
                </a:lnTo>
                <a:lnTo>
                  <a:pt x="0" y="16"/>
                </a:lnTo>
                <a:lnTo>
                  <a:pt x="9" y="10"/>
                </a:lnTo>
                <a:lnTo>
                  <a:pt x="15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63" name="Freeform 392"/>
          <p:cNvSpPr>
            <a:spLocks/>
          </p:cNvSpPr>
          <p:nvPr/>
        </p:nvSpPr>
        <p:spPr bwMode="auto">
          <a:xfrm>
            <a:off x="2584450" y="3768725"/>
            <a:ext cx="6350" cy="6350"/>
          </a:xfrm>
          <a:custGeom>
            <a:avLst/>
            <a:gdLst>
              <a:gd name="T0" fmla="*/ 2147483647 w 15"/>
              <a:gd name="T1" fmla="*/ 0 h 16"/>
              <a:gd name="T2" fmla="*/ 2147483647 w 15"/>
              <a:gd name="T3" fmla="*/ 0 h 16"/>
              <a:gd name="T4" fmla="*/ 0 w 15"/>
              <a:gd name="T5" fmla="*/ 2147483647 h 16"/>
              <a:gd name="T6" fmla="*/ 0 w 15"/>
              <a:gd name="T7" fmla="*/ 2147483647 h 16"/>
              <a:gd name="T8" fmla="*/ 2147483647 w 15"/>
              <a:gd name="T9" fmla="*/ 2147483647 h 16"/>
              <a:gd name="T10" fmla="*/ 2147483647 w 15"/>
              <a:gd name="T11" fmla="*/ 0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16"/>
              <a:gd name="T20" fmla="*/ 15 w 15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16">
                <a:moveTo>
                  <a:pt x="15" y="0"/>
                </a:moveTo>
                <a:lnTo>
                  <a:pt x="7" y="0"/>
                </a:lnTo>
                <a:lnTo>
                  <a:pt x="0" y="11"/>
                </a:lnTo>
                <a:lnTo>
                  <a:pt x="0" y="16"/>
                </a:lnTo>
                <a:lnTo>
                  <a:pt x="9" y="10"/>
                </a:lnTo>
                <a:lnTo>
                  <a:pt x="15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64" name="Freeform 393"/>
          <p:cNvSpPr>
            <a:spLocks/>
          </p:cNvSpPr>
          <p:nvPr/>
        </p:nvSpPr>
        <p:spPr bwMode="auto">
          <a:xfrm>
            <a:off x="2765425" y="3617913"/>
            <a:ext cx="23813" cy="6350"/>
          </a:xfrm>
          <a:custGeom>
            <a:avLst/>
            <a:gdLst>
              <a:gd name="T0" fmla="*/ 2147483647 w 60"/>
              <a:gd name="T1" fmla="*/ 2147483647 h 17"/>
              <a:gd name="T2" fmla="*/ 2147483647 w 60"/>
              <a:gd name="T3" fmla="*/ 2147483647 h 17"/>
              <a:gd name="T4" fmla="*/ 2147483647 w 60"/>
              <a:gd name="T5" fmla="*/ 2147483647 h 17"/>
              <a:gd name="T6" fmla="*/ 2147483647 w 60"/>
              <a:gd name="T7" fmla="*/ 2147483647 h 17"/>
              <a:gd name="T8" fmla="*/ 2147483647 w 60"/>
              <a:gd name="T9" fmla="*/ 2147483647 h 17"/>
              <a:gd name="T10" fmla="*/ 2147483647 w 60"/>
              <a:gd name="T11" fmla="*/ 2147483647 h 17"/>
              <a:gd name="T12" fmla="*/ 2147483647 w 60"/>
              <a:gd name="T13" fmla="*/ 2147483647 h 17"/>
              <a:gd name="T14" fmla="*/ 2147483647 w 60"/>
              <a:gd name="T15" fmla="*/ 2147483647 h 17"/>
              <a:gd name="T16" fmla="*/ 2147483647 w 60"/>
              <a:gd name="T17" fmla="*/ 2147483647 h 17"/>
              <a:gd name="T18" fmla="*/ 2147483647 w 60"/>
              <a:gd name="T19" fmla="*/ 2147483647 h 17"/>
              <a:gd name="T20" fmla="*/ 0 w 60"/>
              <a:gd name="T21" fmla="*/ 2147483647 h 17"/>
              <a:gd name="T22" fmla="*/ 2147483647 w 60"/>
              <a:gd name="T23" fmla="*/ 2147483647 h 17"/>
              <a:gd name="T24" fmla="*/ 2147483647 w 60"/>
              <a:gd name="T25" fmla="*/ 0 h 17"/>
              <a:gd name="T26" fmla="*/ 2147483647 w 60"/>
              <a:gd name="T27" fmla="*/ 0 h 17"/>
              <a:gd name="T28" fmla="*/ 2147483647 w 60"/>
              <a:gd name="T29" fmla="*/ 2147483647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0"/>
              <a:gd name="T46" fmla="*/ 0 h 17"/>
              <a:gd name="T47" fmla="*/ 60 w 60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0" h="17">
                <a:moveTo>
                  <a:pt x="52" y="2"/>
                </a:moveTo>
                <a:lnTo>
                  <a:pt x="51" y="2"/>
                </a:lnTo>
                <a:lnTo>
                  <a:pt x="52" y="4"/>
                </a:lnTo>
                <a:lnTo>
                  <a:pt x="54" y="4"/>
                </a:lnTo>
                <a:lnTo>
                  <a:pt x="59" y="9"/>
                </a:lnTo>
                <a:lnTo>
                  <a:pt x="60" y="17"/>
                </a:lnTo>
                <a:lnTo>
                  <a:pt x="56" y="13"/>
                </a:lnTo>
                <a:lnTo>
                  <a:pt x="50" y="9"/>
                </a:lnTo>
                <a:lnTo>
                  <a:pt x="18" y="17"/>
                </a:lnTo>
                <a:lnTo>
                  <a:pt x="4" y="17"/>
                </a:lnTo>
                <a:lnTo>
                  <a:pt x="0" y="9"/>
                </a:lnTo>
                <a:lnTo>
                  <a:pt x="16" y="8"/>
                </a:lnTo>
                <a:lnTo>
                  <a:pt x="37" y="0"/>
                </a:lnTo>
                <a:lnTo>
                  <a:pt x="46" y="0"/>
                </a:lnTo>
                <a:lnTo>
                  <a:pt x="52" y="2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65" name="Freeform 394"/>
          <p:cNvSpPr>
            <a:spLocks/>
          </p:cNvSpPr>
          <p:nvPr/>
        </p:nvSpPr>
        <p:spPr bwMode="auto">
          <a:xfrm>
            <a:off x="2765425" y="3617913"/>
            <a:ext cx="23813" cy="6350"/>
          </a:xfrm>
          <a:custGeom>
            <a:avLst/>
            <a:gdLst>
              <a:gd name="T0" fmla="*/ 2147483647 w 60"/>
              <a:gd name="T1" fmla="*/ 2147483647 h 17"/>
              <a:gd name="T2" fmla="*/ 2147483647 w 60"/>
              <a:gd name="T3" fmla="*/ 2147483647 h 17"/>
              <a:gd name="T4" fmla="*/ 2147483647 w 60"/>
              <a:gd name="T5" fmla="*/ 2147483647 h 17"/>
              <a:gd name="T6" fmla="*/ 2147483647 w 60"/>
              <a:gd name="T7" fmla="*/ 2147483647 h 17"/>
              <a:gd name="T8" fmla="*/ 2147483647 w 60"/>
              <a:gd name="T9" fmla="*/ 2147483647 h 17"/>
              <a:gd name="T10" fmla="*/ 2147483647 w 60"/>
              <a:gd name="T11" fmla="*/ 2147483647 h 17"/>
              <a:gd name="T12" fmla="*/ 2147483647 w 60"/>
              <a:gd name="T13" fmla="*/ 2147483647 h 17"/>
              <a:gd name="T14" fmla="*/ 2147483647 w 60"/>
              <a:gd name="T15" fmla="*/ 2147483647 h 17"/>
              <a:gd name="T16" fmla="*/ 2147483647 w 60"/>
              <a:gd name="T17" fmla="*/ 2147483647 h 17"/>
              <a:gd name="T18" fmla="*/ 2147483647 w 60"/>
              <a:gd name="T19" fmla="*/ 2147483647 h 17"/>
              <a:gd name="T20" fmla="*/ 0 w 60"/>
              <a:gd name="T21" fmla="*/ 2147483647 h 17"/>
              <a:gd name="T22" fmla="*/ 2147483647 w 60"/>
              <a:gd name="T23" fmla="*/ 2147483647 h 17"/>
              <a:gd name="T24" fmla="*/ 2147483647 w 60"/>
              <a:gd name="T25" fmla="*/ 0 h 17"/>
              <a:gd name="T26" fmla="*/ 2147483647 w 60"/>
              <a:gd name="T27" fmla="*/ 0 h 17"/>
              <a:gd name="T28" fmla="*/ 2147483647 w 60"/>
              <a:gd name="T29" fmla="*/ 2147483647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0"/>
              <a:gd name="T46" fmla="*/ 0 h 17"/>
              <a:gd name="T47" fmla="*/ 60 w 60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0" h="17">
                <a:moveTo>
                  <a:pt x="52" y="2"/>
                </a:moveTo>
                <a:lnTo>
                  <a:pt x="51" y="2"/>
                </a:lnTo>
                <a:lnTo>
                  <a:pt x="52" y="4"/>
                </a:lnTo>
                <a:lnTo>
                  <a:pt x="54" y="4"/>
                </a:lnTo>
                <a:lnTo>
                  <a:pt x="59" y="9"/>
                </a:lnTo>
                <a:lnTo>
                  <a:pt x="60" y="17"/>
                </a:lnTo>
                <a:lnTo>
                  <a:pt x="56" y="13"/>
                </a:lnTo>
                <a:lnTo>
                  <a:pt x="50" y="9"/>
                </a:lnTo>
                <a:lnTo>
                  <a:pt x="18" y="17"/>
                </a:lnTo>
                <a:lnTo>
                  <a:pt x="4" y="17"/>
                </a:lnTo>
                <a:lnTo>
                  <a:pt x="0" y="9"/>
                </a:lnTo>
                <a:lnTo>
                  <a:pt x="16" y="8"/>
                </a:lnTo>
                <a:lnTo>
                  <a:pt x="37" y="0"/>
                </a:lnTo>
                <a:lnTo>
                  <a:pt x="46" y="0"/>
                </a:lnTo>
                <a:lnTo>
                  <a:pt x="52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66" name="Freeform 395"/>
          <p:cNvSpPr>
            <a:spLocks/>
          </p:cNvSpPr>
          <p:nvPr/>
        </p:nvSpPr>
        <p:spPr bwMode="auto">
          <a:xfrm>
            <a:off x="2801938" y="3624263"/>
            <a:ext cx="6350" cy="15875"/>
          </a:xfrm>
          <a:custGeom>
            <a:avLst/>
            <a:gdLst>
              <a:gd name="T0" fmla="*/ 2147483647 w 15"/>
              <a:gd name="T1" fmla="*/ 2147483647 h 42"/>
              <a:gd name="T2" fmla="*/ 2147483647 w 15"/>
              <a:gd name="T3" fmla="*/ 2147483647 h 42"/>
              <a:gd name="T4" fmla="*/ 2147483647 w 15"/>
              <a:gd name="T5" fmla="*/ 2147483647 h 42"/>
              <a:gd name="T6" fmla="*/ 2147483647 w 15"/>
              <a:gd name="T7" fmla="*/ 2147483647 h 42"/>
              <a:gd name="T8" fmla="*/ 0 w 15"/>
              <a:gd name="T9" fmla="*/ 2147483647 h 42"/>
              <a:gd name="T10" fmla="*/ 2147483647 w 15"/>
              <a:gd name="T11" fmla="*/ 2147483647 h 42"/>
              <a:gd name="T12" fmla="*/ 2147483647 w 15"/>
              <a:gd name="T13" fmla="*/ 2147483647 h 42"/>
              <a:gd name="T14" fmla="*/ 2147483647 w 15"/>
              <a:gd name="T15" fmla="*/ 2147483647 h 42"/>
              <a:gd name="T16" fmla="*/ 2147483647 w 15"/>
              <a:gd name="T17" fmla="*/ 2147483647 h 42"/>
              <a:gd name="T18" fmla="*/ 2147483647 w 15"/>
              <a:gd name="T19" fmla="*/ 0 h 42"/>
              <a:gd name="T20" fmla="*/ 2147483647 w 15"/>
              <a:gd name="T21" fmla="*/ 2147483647 h 42"/>
              <a:gd name="T22" fmla="*/ 2147483647 w 15"/>
              <a:gd name="T23" fmla="*/ 2147483647 h 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"/>
              <a:gd name="T37" fmla="*/ 0 h 42"/>
              <a:gd name="T38" fmla="*/ 15 w 15"/>
              <a:gd name="T39" fmla="*/ 42 h 4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" h="42">
                <a:moveTo>
                  <a:pt x="14" y="15"/>
                </a:moveTo>
                <a:lnTo>
                  <a:pt x="15" y="1"/>
                </a:lnTo>
                <a:lnTo>
                  <a:pt x="15" y="11"/>
                </a:lnTo>
                <a:lnTo>
                  <a:pt x="7" y="42"/>
                </a:lnTo>
                <a:lnTo>
                  <a:pt x="0" y="30"/>
                </a:lnTo>
                <a:lnTo>
                  <a:pt x="2" y="28"/>
                </a:lnTo>
                <a:lnTo>
                  <a:pt x="4" y="24"/>
                </a:lnTo>
                <a:lnTo>
                  <a:pt x="4" y="16"/>
                </a:lnTo>
                <a:lnTo>
                  <a:pt x="7" y="1"/>
                </a:lnTo>
                <a:lnTo>
                  <a:pt x="10" y="0"/>
                </a:lnTo>
                <a:lnTo>
                  <a:pt x="13" y="8"/>
                </a:lnTo>
                <a:lnTo>
                  <a:pt x="14" y="15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67" name="Freeform 396"/>
          <p:cNvSpPr>
            <a:spLocks/>
          </p:cNvSpPr>
          <p:nvPr/>
        </p:nvSpPr>
        <p:spPr bwMode="auto">
          <a:xfrm>
            <a:off x="2801938" y="3624263"/>
            <a:ext cx="6350" cy="15875"/>
          </a:xfrm>
          <a:custGeom>
            <a:avLst/>
            <a:gdLst>
              <a:gd name="T0" fmla="*/ 2147483647 w 15"/>
              <a:gd name="T1" fmla="*/ 2147483647 h 42"/>
              <a:gd name="T2" fmla="*/ 2147483647 w 15"/>
              <a:gd name="T3" fmla="*/ 2147483647 h 42"/>
              <a:gd name="T4" fmla="*/ 2147483647 w 15"/>
              <a:gd name="T5" fmla="*/ 2147483647 h 42"/>
              <a:gd name="T6" fmla="*/ 2147483647 w 15"/>
              <a:gd name="T7" fmla="*/ 2147483647 h 42"/>
              <a:gd name="T8" fmla="*/ 0 w 15"/>
              <a:gd name="T9" fmla="*/ 2147483647 h 42"/>
              <a:gd name="T10" fmla="*/ 2147483647 w 15"/>
              <a:gd name="T11" fmla="*/ 2147483647 h 42"/>
              <a:gd name="T12" fmla="*/ 2147483647 w 15"/>
              <a:gd name="T13" fmla="*/ 2147483647 h 42"/>
              <a:gd name="T14" fmla="*/ 2147483647 w 15"/>
              <a:gd name="T15" fmla="*/ 2147483647 h 42"/>
              <a:gd name="T16" fmla="*/ 2147483647 w 15"/>
              <a:gd name="T17" fmla="*/ 2147483647 h 42"/>
              <a:gd name="T18" fmla="*/ 2147483647 w 15"/>
              <a:gd name="T19" fmla="*/ 0 h 42"/>
              <a:gd name="T20" fmla="*/ 2147483647 w 15"/>
              <a:gd name="T21" fmla="*/ 2147483647 h 42"/>
              <a:gd name="T22" fmla="*/ 2147483647 w 15"/>
              <a:gd name="T23" fmla="*/ 2147483647 h 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"/>
              <a:gd name="T37" fmla="*/ 0 h 42"/>
              <a:gd name="T38" fmla="*/ 15 w 15"/>
              <a:gd name="T39" fmla="*/ 42 h 4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" h="42">
                <a:moveTo>
                  <a:pt x="14" y="15"/>
                </a:moveTo>
                <a:lnTo>
                  <a:pt x="15" y="1"/>
                </a:lnTo>
                <a:lnTo>
                  <a:pt x="15" y="11"/>
                </a:lnTo>
                <a:lnTo>
                  <a:pt x="7" y="42"/>
                </a:lnTo>
                <a:lnTo>
                  <a:pt x="0" y="30"/>
                </a:lnTo>
                <a:lnTo>
                  <a:pt x="2" y="28"/>
                </a:lnTo>
                <a:lnTo>
                  <a:pt x="4" y="24"/>
                </a:lnTo>
                <a:lnTo>
                  <a:pt x="4" y="16"/>
                </a:lnTo>
                <a:lnTo>
                  <a:pt x="7" y="1"/>
                </a:lnTo>
                <a:lnTo>
                  <a:pt x="10" y="0"/>
                </a:lnTo>
                <a:lnTo>
                  <a:pt x="13" y="8"/>
                </a:lnTo>
                <a:lnTo>
                  <a:pt x="14" y="1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68" name="Freeform 397"/>
          <p:cNvSpPr>
            <a:spLocks/>
          </p:cNvSpPr>
          <p:nvPr/>
        </p:nvSpPr>
        <p:spPr bwMode="auto">
          <a:xfrm>
            <a:off x="2797175" y="3660775"/>
            <a:ext cx="4763" cy="1588"/>
          </a:xfrm>
          <a:custGeom>
            <a:avLst/>
            <a:gdLst>
              <a:gd name="T0" fmla="*/ 2147483647 w 12"/>
              <a:gd name="T1" fmla="*/ 2147483647 h 5"/>
              <a:gd name="T2" fmla="*/ 2147483647 w 12"/>
              <a:gd name="T3" fmla="*/ 2147483647 h 5"/>
              <a:gd name="T4" fmla="*/ 2147483647 w 12"/>
              <a:gd name="T5" fmla="*/ 0 h 5"/>
              <a:gd name="T6" fmla="*/ 2147483647 w 12"/>
              <a:gd name="T7" fmla="*/ 2147483647 h 5"/>
              <a:gd name="T8" fmla="*/ 0 w 12"/>
              <a:gd name="T9" fmla="*/ 2147483647 h 5"/>
              <a:gd name="T10" fmla="*/ 2147483647 w 12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5"/>
              <a:gd name="T20" fmla="*/ 12 w 12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5">
                <a:moveTo>
                  <a:pt x="10" y="5"/>
                </a:moveTo>
                <a:lnTo>
                  <a:pt x="12" y="2"/>
                </a:lnTo>
                <a:lnTo>
                  <a:pt x="12" y="0"/>
                </a:lnTo>
                <a:lnTo>
                  <a:pt x="1" y="2"/>
                </a:lnTo>
                <a:lnTo>
                  <a:pt x="0" y="5"/>
                </a:lnTo>
                <a:lnTo>
                  <a:pt x="10" y="5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69" name="Freeform 398"/>
          <p:cNvSpPr>
            <a:spLocks/>
          </p:cNvSpPr>
          <p:nvPr/>
        </p:nvSpPr>
        <p:spPr bwMode="auto">
          <a:xfrm>
            <a:off x="2797175" y="3660775"/>
            <a:ext cx="4763" cy="1588"/>
          </a:xfrm>
          <a:custGeom>
            <a:avLst/>
            <a:gdLst>
              <a:gd name="T0" fmla="*/ 2147483647 w 12"/>
              <a:gd name="T1" fmla="*/ 2147483647 h 5"/>
              <a:gd name="T2" fmla="*/ 2147483647 w 12"/>
              <a:gd name="T3" fmla="*/ 2147483647 h 5"/>
              <a:gd name="T4" fmla="*/ 2147483647 w 12"/>
              <a:gd name="T5" fmla="*/ 0 h 5"/>
              <a:gd name="T6" fmla="*/ 2147483647 w 12"/>
              <a:gd name="T7" fmla="*/ 2147483647 h 5"/>
              <a:gd name="T8" fmla="*/ 0 w 12"/>
              <a:gd name="T9" fmla="*/ 2147483647 h 5"/>
              <a:gd name="T10" fmla="*/ 2147483647 w 12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5"/>
              <a:gd name="T20" fmla="*/ 12 w 12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5">
                <a:moveTo>
                  <a:pt x="10" y="5"/>
                </a:moveTo>
                <a:lnTo>
                  <a:pt x="12" y="2"/>
                </a:lnTo>
                <a:lnTo>
                  <a:pt x="12" y="0"/>
                </a:lnTo>
                <a:lnTo>
                  <a:pt x="1" y="2"/>
                </a:lnTo>
                <a:lnTo>
                  <a:pt x="0" y="5"/>
                </a:lnTo>
                <a:lnTo>
                  <a:pt x="10" y="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70" name="Freeform 399"/>
          <p:cNvSpPr>
            <a:spLocks/>
          </p:cNvSpPr>
          <p:nvPr/>
        </p:nvSpPr>
        <p:spPr bwMode="auto">
          <a:xfrm>
            <a:off x="2778125" y="3657600"/>
            <a:ext cx="12700" cy="20638"/>
          </a:xfrm>
          <a:custGeom>
            <a:avLst/>
            <a:gdLst>
              <a:gd name="T0" fmla="*/ 2147483647 w 32"/>
              <a:gd name="T1" fmla="*/ 2147483647 h 53"/>
              <a:gd name="T2" fmla="*/ 2147483647 w 32"/>
              <a:gd name="T3" fmla="*/ 2147483647 h 53"/>
              <a:gd name="T4" fmla="*/ 2147483647 w 32"/>
              <a:gd name="T5" fmla="*/ 2147483647 h 53"/>
              <a:gd name="T6" fmla="*/ 2147483647 w 32"/>
              <a:gd name="T7" fmla="*/ 2147483647 h 53"/>
              <a:gd name="T8" fmla="*/ 2147483647 w 32"/>
              <a:gd name="T9" fmla="*/ 2147483647 h 53"/>
              <a:gd name="T10" fmla="*/ 2147483647 w 32"/>
              <a:gd name="T11" fmla="*/ 2147483647 h 53"/>
              <a:gd name="T12" fmla="*/ 2147483647 w 32"/>
              <a:gd name="T13" fmla="*/ 2147483647 h 53"/>
              <a:gd name="T14" fmla="*/ 2147483647 w 32"/>
              <a:gd name="T15" fmla="*/ 2147483647 h 53"/>
              <a:gd name="T16" fmla="*/ 2147483647 w 32"/>
              <a:gd name="T17" fmla="*/ 2147483647 h 53"/>
              <a:gd name="T18" fmla="*/ 2147483647 w 32"/>
              <a:gd name="T19" fmla="*/ 2147483647 h 53"/>
              <a:gd name="T20" fmla="*/ 0 w 32"/>
              <a:gd name="T21" fmla="*/ 2147483647 h 53"/>
              <a:gd name="T22" fmla="*/ 2147483647 w 32"/>
              <a:gd name="T23" fmla="*/ 2147483647 h 53"/>
              <a:gd name="T24" fmla="*/ 2147483647 w 32"/>
              <a:gd name="T25" fmla="*/ 2147483647 h 53"/>
              <a:gd name="T26" fmla="*/ 2147483647 w 32"/>
              <a:gd name="T27" fmla="*/ 0 h 53"/>
              <a:gd name="T28" fmla="*/ 2147483647 w 32"/>
              <a:gd name="T29" fmla="*/ 2147483647 h 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"/>
              <a:gd name="T46" fmla="*/ 0 h 53"/>
              <a:gd name="T47" fmla="*/ 32 w 32"/>
              <a:gd name="T48" fmla="*/ 53 h 5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" h="53">
                <a:moveTo>
                  <a:pt x="18" y="9"/>
                </a:moveTo>
                <a:lnTo>
                  <a:pt x="21" y="9"/>
                </a:lnTo>
                <a:lnTo>
                  <a:pt x="22" y="15"/>
                </a:lnTo>
                <a:lnTo>
                  <a:pt x="32" y="29"/>
                </a:lnTo>
                <a:lnTo>
                  <a:pt x="32" y="44"/>
                </a:lnTo>
                <a:lnTo>
                  <a:pt x="31" y="48"/>
                </a:lnTo>
                <a:lnTo>
                  <a:pt x="26" y="52"/>
                </a:lnTo>
                <a:lnTo>
                  <a:pt x="19" y="53"/>
                </a:lnTo>
                <a:lnTo>
                  <a:pt x="12" y="44"/>
                </a:lnTo>
                <a:lnTo>
                  <a:pt x="3" y="38"/>
                </a:lnTo>
                <a:lnTo>
                  <a:pt x="0" y="31"/>
                </a:lnTo>
                <a:lnTo>
                  <a:pt x="7" y="8"/>
                </a:lnTo>
                <a:lnTo>
                  <a:pt x="7" y="1"/>
                </a:lnTo>
                <a:lnTo>
                  <a:pt x="16" y="0"/>
                </a:lnTo>
                <a:lnTo>
                  <a:pt x="18" y="9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71" name="Freeform 400"/>
          <p:cNvSpPr>
            <a:spLocks/>
          </p:cNvSpPr>
          <p:nvPr/>
        </p:nvSpPr>
        <p:spPr bwMode="auto">
          <a:xfrm>
            <a:off x="2778125" y="3657600"/>
            <a:ext cx="12700" cy="20638"/>
          </a:xfrm>
          <a:custGeom>
            <a:avLst/>
            <a:gdLst>
              <a:gd name="T0" fmla="*/ 2147483647 w 32"/>
              <a:gd name="T1" fmla="*/ 2147483647 h 53"/>
              <a:gd name="T2" fmla="*/ 2147483647 w 32"/>
              <a:gd name="T3" fmla="*/ 2147483647 h 53"/>
              <a:gd name="T4" fmla="*/ 2147483647 w 32"/>
              <a:gd name="T5" fmla="*/ 2147483647 h 53"/>
              <a:gd name="T6" fmla="*/ 2147483647 w 32"/>
              <a:gd name="T7" fmla="*/ 2147483647 h 53"/>
              <a:gd name="T8" fmla="*/ 2147483647 w 32"/>
              <a:gd name="T9" fmla="*/ 2147483647 h 53"/>
              <a:gd name="T10" fmla="*/ 2147483647 w 32"/>
              <a:gd name="T11" fmla="*/ 2147483647 h 53"/>
              <a:gd name="T12" fmla="*/ 2147483647 w 32"/>
              <a:gd name="T13" fmla="*/ 2147483647 h 53"/>
              <a:gd name="T14" fmla="*/ 2147483647 w 32"/>
              <a:gd name="T15" fmla="*/ 2147483647 h 53"/>
              <a:gd name="T16" fmla="*/ 2147483647 w 32"/>
              <a:gd name="T17" fmla="*/ 2147483647 h 53"/>
              <a:gd name="T18" fmla="*/ 2147483647 w 32"/>
              <a:gd name="T19" fmla="*/ 2147483647 h 53"/>
              <a:gd name="T20" fmla="*/ 0 w 32"/>
              <a:gd name="T21" fmla="*/ 2147483647 h 53"/>
              <a:gd name="T22" fmla="*/ 2147483647 w 32"/>
              <a:gd name="T23" fmla="*/ 2147483647 h 53"/>
              <a:gd name="T24" fmla="*/ 2147483647 w 32"/>
              <a:gd name="T25" fmla="*/ 2147483647 h 53"/>
              <a:gd name="T26" fmla="*/ 2147483647 w 32"/>
              <a:gd name="T27" fmla="*/ 0 h 53"/>
              <a:gd name="T28" fmla="*/ 2147483647 w 32"/>
              <a:gd name="T29" fmla="*/ 2147483647 h 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"/>
              <a:gd name="T46" fmla="*/ 0 h 53"/>
              <a:gd name="T47" fmla="*/ 32 w 32"/>
              <a:gd name="T48" fmla="*/ 53 h 5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" h="53">
                <a:moveTo>
                  <a:pt x="18" y="9"/>
                </a:moveTo>
                <a:lnTo>
                  <a:pt x="21" y="9"/>
                </a:lnTo>
                <a:lnTo>
                  <a:pt x="22" y="15"/>
                </a:lnTo>
                <a:lnTo>
                  <a:pt x="32" y="29"/>
                </a:lnTo>
                <a:lnTo>
                  <a:pt x="32" y="44"/>
                </a:lnTo>
                <a:lnTo>
                  <a:pt x="31" y="48"/>
                </a:lnTo>
                <a:lnTo>
                  <a:pt x="26" y="52"/>
                </a:lnTo>
                <a:lnTo>
                  <a:pt x="19" y="53"/>
                </a:lnTo>
                <a:lnTo>
                  <a:pt x="12" y="44"/>
                </a:lnTo>
                <a:lnTo>
                  <a:pt x="3" y="38"/>
                </a:lnTo>
                <a:lnTo>
                  <a:pt x="0" y="31"/>
                </a:lnTo>
                <a:lnTo>
                  <a:pt x="7" y="8"/>
                </a:lnTo>
                <a:lnTo>
                  <a:pt x="7" y="1"/>
                </a:lnTo>
                <a:lnTo>
                  <a:pt x="16" y="0"/>
                </a:lnTo>
                <a:lnTo>
                  <a:pt x="18" y="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72" name="Freeform 401"/>
          <p:cNvSpPr>
            <a:spLocks/>
          </p:cNvSpPr>
          <p:nvPr/>
        </p:nvSpPr>
        <p:spPr bwMode="auto">
          <a:xfrm>
            <a:off x="2790825" y="3683000"/>
            <a:ext cx="6350" cy="9525"/>
          </a:xfrm>
          <a:custGeom>
            <a:avLst/>
            <a:gdLst>
              <a:gd name="T0" fmla="*/ 0 w 13"/>
              <a:gd name="T1" fmla="*/ 2147483647 h 26"/>
              <a:gd name="T2" fmla="*/ 2147483647 w 13"/>
              <a:gd name="T3" fmla="*/ 0 h 26"/>
              <a:gd name="T4" fmla="*/ 2147483647 w 13"/>
              <a:gd name="T5" fmla="*/ 2147483647 h 26"/>
              <a:gd name="T6" fmla="*/ 2147483647 w 13"/>
              <a:gd name="T7" fmla="*/ 2147483647 h 26"/>
              <a:gd name="T8" fmla="*/ 2147483647 w 13"/>
              <a:gd name="T9" fmla="*/ 2147483647 h 26"/>
              <a:gd name="T10" fmla="*/ 0 w 13"/>
              <a:gd name="T11" fmla="*/ 2147483647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26"/>
              <a:gd name="T20" fmla="*/ 13 w 13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26">
                <a:moveTo>
                  <a:pt x="0" y="13"/>
                </a:moveTo>
                <a:lnTo>
                  <a:pt x="9" y="0"/>
                </a:lnTo>
                <a:lnTo>
                  <a:pt x="13" y="22"/>
                </a:lnTo>
                <a:lnTo>
                  <a:pt x="11" y="26"/>
                </a:lnTo>
                <a:lnTo>
                  <a:pt x="3" y="23"/>
                </a:lnTo>
                <a:lnTo>
                  <a:pt x="0" y="13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73" name="Freeform 402"/>
          <p:cNvSpPr>
            <a:spLocks/>
          </p:cNvSpPr>
          <p:nvPr/>
        </p:nvSpPr>
        <p:spPr bwMode="auto">
          <a:xfrm>
            <a:off x="2790825" y="3683000"/>
            <a:ext cx="6350" cy="9525"/>
          </a:xfrm>
          <a:custGeom>
            <a:avLst/>
            <a:gdLst>
              <a:gd name="T0" fmla="*/ 0 w 13"/>
              <a:gd name="T1" fmla="*/ 2147483647 h 26"/>
              <a:gd name="T2" fmla="*/ 2147483647 w 13"/>
              <a:gd name="T3" fmla="*/ 0 h 26"/>
              <a:gd name="T4" fmla="*/ 2147483647 w 13"/>
              <a:gd name="T5" fmla="*/ 2147483647 h 26"/>
              <a:gd name="T6" fmla="*/ 2147483647 w 13"/>
              <a:gd name="T7" fmla="*/ 2147483647 h 26"/>
              <a:gd name="T8" fmla="*/ 2147483647 w 13"/>
              <a:gd name="T9" fmla="*/ 2147483647 h 26"/>
              <a:gd name="T10" fmla="*/ 0 w 13"/>
              <a:gd name="T11" fmla="*/ 2147483647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26"/>
              <a:gd name="T20" fmla="*/ 13 w 13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26">
                <a:moveTo>
                  <a:pt x="0" y="13"/>
                </a:moveTo>
                <a:lnTo>
                  <a:pt x="9" y="0"/>
                </a:lnTo>
                <a:lnTo>
                  <a:pt x="13" y="22"/>
                </a:lnTo>
                <a:lnTo>
                  <a:pt x="11" y="26"/>
                </a:lnTo>
                <a:lnTo>
                  <a:pt x="3" y="23"/>
                </a:lnTo>
                <a:lnTo>
                  <a:pt x="0" y="1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74" name="Freeform 403"/>
          <p:cNvSpPr>
            <a:spLocks/>
          </p:cNvSpPr>
          <p:nvPr/>
        </p:nvSpPr>
        <p:spPr bwMode="auto">
          <a:xfrm>
            <a:off x="2824163" y="3656013"/>
            <a:ext cx="3175" cy="14287"/>
          </a:xfrm>
          <a:custGeom>
            <a:avLst/>
            <a:gdLst>
              <a:gd name="T0" fmla="*/ 2147483647 w 9"/>
              <a:gd name="T1" fmla="*/ 2147483647 h 35"/>
              <a:gd name="T2" fmla="*/ 2147483647 w 9"/>
              <a:gd name="T3" fmla="*/ 0 h 35"/>
              <a:gd name="T4" fmla="*/ 2147483647 w 9"/>
              <a:gd name="T5" fmla="*/ 2147483647 h 35"/>
              <a:gd name="T6" fmla="*/ 2147483647 w 9"/>
              <a:gd name="T7" fmla="*/ 2147483647 h 35"/>
              <a:gd name="T8" fmla="*/ 2147483647 w 9"/>
              <a:gd name="T9" fmla="*/ 2147483647 h 35"/>
              <a:gd name="T10" fmla="*/ 0 w 9"/>
              <a:gd name="T11" fmla="*/ 2147483647 h 35"/>
              <a:gd name="T12" fmla="*/ 2147483647 w 9"/>
              <a:gd name="T13" fmla="*/ 2147483647 h 35"/>
              <a:gd name="T14" fmla="*/ 2147483647 w 9"/>
              <a:gd name="T15" fmla="*/ 2147483647 h 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35"/>
              <a:gd name="T26" fmla="*/ 9 w 9"/>
              <a:gd name="T27" fmla="*/ 35 h 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35">
                <a:moveTo>
                  <a:pt x="6" y="4"/>
                </a:moveTo>
                <a:lnTo>
                  <a:pt x="6" y="0"/>
                </a:lnTo>
                <a:lnTo>
                  <a:pt x="9" y="8"/>
                </a:lnTo>
                <a:lnTo>
                  <a:pt x="9" y="35"/>
                </a:lnTo>
                <a:lnTo>
                  <a:pt x="1" y="30"/>
                </a:lnTo>
                <a:lnTo>
                  <a:pt x="0" y="22"/>
                </a:lnTo>
                <a:lnTo>
                  <a:pt x="4" y="18"/>
                </a:lnTo>
                <a:lnTo>
                  <a:pt x="6" y="4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75" name="Freeform 404"/>
          <p:cNvSpPr>
            <a:spLocks/>
          </p:cNvSpPr>
          <p:nvPr/>
        </p:nvSpPr>
        <p:spPr bwMode="auto">
          <a:xfrm>
            <a:off x="2824163" y="3656013"/>
            <a:ext cx="3175" cy="14287"/>
          </a:xfrm>
          <a:custGeom>
            <a:avLst/>
            <a:gdLst>
              <a:gd name="T0" fmla="*/ 2147483647 w 9"/>
              <a:gd name="T1" fmla="*/ 2147483647 h 35"/>
              <a:gd name="T2" fmla="*/ 2147483647 w 9"/>
              <a:gd name="T3" fmla="*/ 0 h 35"/>
              <a:gd name="T4" fmla="*/ 2147483647 w 9"/>
              <a:gd name="T5" fmla="*/ 2147483647 h 35"/>
              <a:gd name="T6" fmla="*/ 2147483647 w 9"/>
              <a:gd name="T7" fmla="*/ 2147483647 h 35"/>
              <a:gd name="T8" fmla="*/ 2147483647 w 9"/>
              <a:gd name="T9" fmla="*/ 2147483647 h 35"/>
              <a:gd name="T10" fmla="*/ 0 w 9"/>
              <a:gd name="T11" fmla="*/ 2147483647 h 35"/>
              <a:gd name="T12" fmla="*/ 2147483647 w 9"/>
              <a:gd name="T13" fmla="*/ 2147483647 h 35"/>
              <a:gd name="T14" fmla="*/ 2147483647 w 9"/>
              <a:gd name="T15" fmla="*/ 2147483647 h 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35"/>
              <a:gd name="T26" fmla="*/ 9 w 9"/>
              <a:gd name="T27" fmla="*/ 35 h 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35">
                <a:moveTo>
                  <a:pt x="6" y="4"/>
                </a:moveTo>
                <a:lnTo>
                  <a:pt x="6" y="0"/>
                </a:lnTo>
                <a:lnTo>
                  <a:pt x="9" y="8"/>
                </a:lnTo>
                <a:lnTo>
                  <a:pt x="9" y="35"/>
                </a:lnTo>
                <a:lnTo>
                  <a:pt x="1" y="30"/>
                </a:lnTo>
                <a:lnTo>
                  <a:pt x="0" y="22"/>
                </a:lnTo>
                <a:lnTo>
                  <a:pt x="4" y="18"/>
                </a:lnTo>
                <a:lnTo>
                  <a:pt x="6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76" name="Freeform 405"/>
          <p:cNvSpPr>
            <a:spLocks/>
          </p:cNvSpPr>
          <p:nvPr/>
        </p:nvSpPr>
        <p:spPr bwMode="auto">
          <a:xfrm>
            <a:off x="2836863" y="3668713"/>
            <a:ext cx="9525" cy="15875"/>
          </a:xfrm>
          <a:custGeom>
            <a:avLst/>
            <a:gdLst>
              <a:gd name="T0" fmla="*/ 2147483647 w 25"/>
              <a:gd name="T1" fmla="*/ 2147483647 h 38"/>
              <a:gd name="T2" fmla="*/ 2147483647 w 25"/>
              <a:gd name="T3" fmla="*/ 2147483647 h 38"/>
              <a:gd name="T4" fmla="*/ 2147483647 w 25"/>
              <a:gd name="T5" fmla="*/ 2147483647 h 38"/>
              <a:gd name="T6" fmla="*/ 2147483647 w 25"/>
              <a:gd name="T7" fmla="*/ 2147483647 h 38"/>
              <a:gd name="T8" fmla="*/ 2147483647 w 25"/>
              <a:gd name="T9" fmla="*/ 2147483647 h 38"/>
              <a:gd name="T10" fmla="*/ 2147483647 w 25"/>
              <a:gd name="T11" fmla="*/ 2147483647 h 38"/>
              <a:gd name="T12" fmla="*/ 0 w 25"/>
              <a:gd name="T13" fmla="*/ 0 h 38"/>
              <a:gd name="T14" fmla="*/ 2147483647 w 25"/>
              <a:gd name="T15" fmla="*/ 2147483647 h 38"/>
              <a:gd name="T16" fmla="*/ 2147483647 w 25"/>
              <a:gd name="T17" fmla="*/ 2147483647 h 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38"/>
              <a:gd name="T29" fmla="*/ 25 w 25"/>
              <a:gd name="T30" fmla="*/ 38 h 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38">
                <a:moveTo>
                  <a:pt x="20" y="27"/>
                </a:moveTo>
                <a:lnTo>
                  <a:pt x="23" y="25"/>
                </a:lnTo>
                <a:lnTo>
                  <a:pt x="25" y="37"/>
                </a:lnTo>
                <a:lnTo>
                  <a:pt x="21" y="38"/>
                </a:lnTo>
                <a:lnTo>
                  <a:pt x="15" y="36"/>
                </a:lnTo>
                <a:lnTo>
                  <a:pt x="18" y="28"/>
                </a:lnTo>
                <a:lnTo>
                  <a:pt x="0" y="0"/>
                </a:lnTo>
                <a:lnTo>
                  <a:pt x="4" y="1"/>
                </a:lnTo>
                <a:lnTo>
                  <a:pt x="20" y="27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77" name="Freeform 406"/>
          <p:cNvSpPr>
            <a:spLocks/>
          </p:cNvSpPr>
          <p:nvPr/>
        </p:nvSpPr>
        <p:spPr bwMode="auto">
          <a:xfrm>
            <a:off x="2836863" y="3668713"/>
            <a:ext cx="9525" cy="15875"/>
          </a:xfrm>
          <a:custGeom>
            <a:avLst/>
            <a:gdLst>
              <a:gd name="T0" fmla="*/ 2147483647 w 25"/>
              <a:gd name="T1" fmla="*/ 2147483647 h 38"/>
              <a:gd name="T2" fmla="*/ 2147483647 w 25"/>
              <a:gd name="T3" fmla="*/ 2147483647 h 38"/>
              <a:gd name="T4" fmla="*/ 2147483647 w 25"/>
              <a:gd name="T5" fmla="*/ 2147483647 h 38"/>
              <a:gd name="T6" fmla="*/ 2147483647 w 25"/>
              <a:gd name="T7" fmla="*/ 2147483647 h 38"/>
              <a:gd name="T8" fmla="*/ 2147483647 w 25"/>
              <a:gd name="T9" fmla="*/ 2147483647 h 38"/>
              <a:gd name="T10" fmla="*/ 2147483647 w 25"/>
              <a:gd name="T11" fmla="*/ 2147483647 h 38"/>
              <a:gd name="T12" fmla="*/ 0 w 25"/>
              <a:gd name="T13" fmla="*/ 0 h 38"/>
              <a:gd name="T14" fmla="*/ 2147483647 w 25"/>
              <a:gd name="T15" fmla="*/ 2147483647 h 38"/>
              <a:gd name="T16" fmla="*/ 2147483647 w 25"/>
              <a:gd name="T17" fmla="*/ 2147483647 h 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38"/>
              <a:gd name="T29" fmla="*/ 25 w 25"/>
              <a:gd name="T30" fmla="*/ 38 h 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38">
                <a:moveTo>
                  <a:pt x="20" y="27"/>
                </a:moveTo>
                <a:lnTo>
                  <a:pt x="23" y="25"/>
                </a:lnTo>
                <a:lnTo>
                  <a:pt x="25" y="37"/>
                </a:lnTo>
                <a:lnTo>
                  <a:pt x="21" y="38"/>
                </a:lnTo>
                <a:lnTo>
                  <a:pt x="15" y="36"/>
                </a:lnTo>
                <a:lnTo>
                  <a:pt x="18" y="28"/>
                </a:lnTo>
                <a:lnTo>
                  <a:pt x="0" y="0"/>
                </a:lnTo>
                <a:lnTo>
                  <a:pt x="4" y="1"/>
                </a:lnTo>
                <a:lnTo>
                  <a:pt x="20" y="2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78" name="Freeform 407"/>
          <p:cNvSpPr>
            <a:spLocks/>
          </p:cNvSpPr>
          <p:nvPr/>
        </p:nvSpPr>
        <p:spPr bwMode="auto">
          <a:xfrm>
            <a:off x="2863850" y="3684588"/>
            <a:ext cx="3175" cy="3175"/>
          </a:xfrm>
          <a:custGeom>
            <a:avLst/>
            <a:gdLst>
              <a:gd name="T0" fmla="*/ 2147483647 w 9"/>
              <a:gd name="T1" fmla="*/ 0 h 9"/>
              <a:gd name="T2" fmla="*/ 0 w 9"/>
              <a:gd name="T3" fmla="*/ 2147483647 h 9"/>
              <a:gd name="T4" fmla="*/ 0 w 9"/>
              <a:gd name="T5" fmla="*/ 2147483647 h 9"/>
              <a:gd name="T6" fmla="*/ 2147483647 w 9"/>
              <a:gd name="T7" fmla="*/ 2147483647 h 9"/>
              <a:gd name="T8" fmla="*/ 2147483647 w 9"/>
              <a:gd name="T9" fmla="*/ 0 h 9"/>
              <a:gd name="T10" fmla="*/ 2147483647 w 9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9"/>
              <a:gd name="T20" fmla="*/ 9 w 9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9">
                <a:moveTo>
                  <a:pt x="3" y="0"/>
                </a:moveTo>
                <a:lnTo>
                  <a:pt x="0" y="4"/>
                </a:lnTo>
                <a:lnTo>
                  <a:pt x="0" y="9"/>
                </a:lnTo>
                <a:lnTo>
                  <a:pt x="7" y="9"/>
                </a:lnTo>
                <a:lnTo>
                  <a:pt x="9" y="0"/>
                </a:lnTo>
                <a:lnTo>
                  <a:pt x="3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79" name="Freeform 408"/>
          <p:cNvSpPr>
            <a:spLocks/>
          </p:cNvSpPr>
          <p:nvPr/>
        </p:nvSpPr>
        <p:spPr bwMode="auto">
          <a:xfrm>
            <a:off x="2863850" y="3684588"/>
            <a:ext cx="3175" cy="3175"/>
          </a:xfrm>
          <a:custGeom>
            <a:avLst/>
            <a:gdLst>
              <a:gd name="T0" fmla="*/ 2147483647 w 9"/>
              <a:gd name="T1" fmla="*/ 0 h 9"/>
              <a:gd name="T2" fmla="*/ 0 w 9"/>
              <a:gd name="T3" fmla="*/ 2147483647 h 9"/>
              <a:gd name="T4" fmla="*/ 0 w 9"/>
              <a:gd name="T5" fmla="*/ 2147483647 h 9"/>
              <a:gd name="T6" fmla="*/ 2147483647 w 9"/>
              <a:gd name="T7" fmla="*/ 2147483647 h 9"/>
              <a:gd name="T8" fmla="*/ 2147483647 w 9"/>
              <a:gd name="T9" fmla="*/ 0 h 9"/>
              <a:gd name="T10" fmla="*/ 2147483647 w 9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9"/>
              <a:gd name="T20" fmla="*/ 9 w 9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9">
                <a:moveTo>
                  <a:pt x="3" y="0"/>
                </a:moveTo>
                <a:lnTo>
                  <a:pt x="0" y="4"/>
                </a:lnTo>
                <a:lnTo>
                  <a:pt x="0" y="9"/>
                </a:lnTo>
                <a:lnTo>
                  <a:pt x="7" y="9"/>
                </a:lnTo>
                <a:lnTo>
                  <a:pt x="9" y="0"/>
                </a:lnTo>
                <a:lnTo>
                  <a:pt x="3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0" name="Freeform 409"/>
          <p:cNvSpPr>
            <a:spLocks/>
          </p:cNvSpPr>
          <p:nvPr/>
        </p:nvSpPr>
        <p:spPr bwMode="auto">
          <a:xfrm>
            <a:off x="2847975" y="3697288"/>
            <a:ext cx="7938" cy="17462"/>
          </a:xfrm>
          <a:custGeom>
            <a:avLst/>
            <a:gdLst>
              <a:gd name="T0" fmla="*/ 0 w 21"/>
              <a:gd name="T1" fmla="*/ 0 h 42"/>
              <a:gd name="T2" fmla="*/ 2147483647 w 21"/>
              <a:gd name="T3" fmla="*/ 2147483647 h 42"/>
              <a:gd name="T4" fmla="*/ 2147483647 w 21"/>
              <a:gd name="T5" fmla="*/ 2147483647 h 42"/>
              <a:gd name="T6" fmla="*/ 2147483647 w 21"/>
              <a:gd name="T7" fmla="*/ 2147483647 h 42"/>
              <a:gd name="T8" fmla="*/ 2147483647 w 21"/>
              <a:gd name="T9" fmla="*/ 2147483647 h 42"/>
              <a:gd name="T10" fmla="*/ 2147483647 w 21"/>
              <a:gd name="T11" fmla="*/ 2147483647 h 42"/>
              <a:gd name="T12" fmla="*/ 2147483647 w 21"/>
              <a:gd name="T13" fmla="*/ 2147483647 h 42"/>
              <a:gd name="T14" fmla="*/ 2147483647 w 21"/>
              <a:gd name="T15" fmla="*/ 2147483647 h 42"/>
              <a:gd name="T16" fmla="*/ 0 w 21"/>
              <a:gd name="T17" fmla="*/ 0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42"/>
              <a:gd name="T29" fmla="*/ 21 w 21"/>
              <a:gd name="T30" fmla="*/ 42 h 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42">
                <a:moveTo>
                  <a:pt x="0" y="0"/>
                </a:moveTo>
                <a:lnTo>
                  <a:pt x="10" y="24"/>
                </a:lnTo>
                <a:lnTo>
                  <a:pt x="16" y="27"/>
                </a:lnTo>
                <a:lnTo>
                  <a:pt x="21" y="37"/>
                </a:lnTo>
                <a:lnTo>
                  <a:pt x="21" y="42"/>
                </a:lnTo>
                <a:lnTo>
                  <a:pt x="17" y="35"/>
                </a:lnTo>
                <a:lnTo>
                  <a:pt x="10" y="30"/>
                </a:lnTo>
                <a:lnTo>
                  <a:pt x="5" y="8"/>
                </a:lnTo>
                <a:lnTo>
                  <a:pt x="0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1" name="Freeform 410"/>
          <p:cNvSpPr>
            <a:spLocks/>
          </p:cNvSpPr>
          <p:nvPr/>
        </p:nvSpPr>
        <p:spPr bwMode="auto">
          <a:xfrm>
            <a:off x="2847975" y="3697288"/>
            <a:ext cx="7938" cy="17462"/>
          </a:xfrm>
          <a:custGeom>
            <a:avLst/>
            <a:gdLst>
              <a:gd name="T0" fmla="*/ 0 w 21"/>
              <a:gd name="T1" fmla="*/ 0 h 42"/>
              <a:gd name="T2" fmla="*/ 2147483647 w 21"/>
              <a:gd name="T3" fmla="*/ 2147483647 h 42"/>
              <a:gd name="T4" fmla="*/ 2147483647 w 21"/>
              <a:gd name="T5" fmla="*/ 2147483647 h 42"/>
              <a:gd name="T6" fmla="*/ 2147483647 w 21"/>
              <a:gd name="T7" fmla="*/ 2147483647 h 42"/>
              <a:gd name="T8" fmla="*/ 2147483647 w 21"/>
              <a:gd name="T9" fmla="*/ 2147483647 h 42"/>
              <a:gd name="T10" fmla="*/ 2147483647 w 21"/>
              <a:gd name="T11" fmla="*/ 2147483647 h 42"/>
              <a:gd name="T12" fmla="*/ 2147483647 w 21"/>
              <a:gd name="T13" fmla="*/ 2147483647 h 42"/>
              <a:gd name="T14" fmla="*/ 2147483647 w 21"/>
              <a:gd name="T15" fmla="*/ 2147483647 h 42"/>
              <a:gd name="T16" fmla="*/ 0 w 21"/>
              <a:gd name="T17" fmla="*/ 0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42"/>
              <a:gd name="T29" fmla="*/ 21 w 21"/>
              <a:gd name="T30" fmla="*/ 42 h 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42">
                <a:moveTo>
                  <a:pt x="0" y="0"/>
                </a:moveTo>
                <a:lnTo>
                  <a:pt x="10" y="24"/>
                </a:lnTo>
                <a:lnTo>
                  <a:pt x="16" y="27"/>
                </a:lnTo>
                <a:lnTo>
                  <a:pt x="21" y="37"/>
                </a:lnTo>
                <a:lnTo>
                  <a:pt x="21" y="42"/>
                </a:lnTo>
                <a:lnTo>
                  <a:pt x="17" y="35"/>
                </a:lnTo>
                <a:lnTo>
                  <a:pt x="10" y="30"/>
                </a:lnTo>
                <a:lnTo>
                  <a:pt x="5" y="8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" name="Freeform 411"/>
          <p:cNvSpPr>
            <a:spLocks/>
          </p:cNvSpPr>
          <p:nvPr/>
        </p:nvSpPr>
        <p:spPr bwMode="auto">
          <a:xfrm>
            <a:off x="2867025" y="3714750"/>
            <a:ext cx="11113" cy="15875"/>
          </a:xfrm>
          <a:custGeom>
            <a:avLst/>
            <a:gdLst>
              <a:gd name="T0" fmla="*/ 2147483647 w 27"/>
              <a:gd name="T1" fmla="*/ 2147483647 h 38"/>
              <a:gd name="T2" fmla="*/ 2147483647 w 27"/>
              <a:gd name="T3" fmla="*/ 2147483647 h 38"/>
              <a:gd name="T4" fmla="*/ 2147483647 w 27"/>
              <a:gd name="T5" fmla="*/ 2147483647 h 38"/>
              <a:gd name="T6" fmla="*/ 2147483647 w 27"/>
              <a:gd name="T7" fmla="*/ 2147483647 h 38"/>
              <a:gd name="T8" fmla="*/ 2147483647 w 27"/>
              <a:gd name="T9" fmla="*/ 2147483647 h 38"/>
              <a:gd name="T10" fmla="*/ 2147483647 w 27"/>
              <a:gd name="T11" fmla="*/ 2147483647 h 38"/>
              <a:gd name="T12" fmla="*/ 0 w 27"/>
              <a:gd name="T13" fmla="*/ 2147483647 h 38"/>
              <a:gd name="T14" fmla="*/ 2147483647 w 27"/>
              <a:gd name="T15" fmla="*/ 0 h 38"/>
              <a:gd name="T16" fmla="*/ 2147483647 w 27"/>
              <a:gd name="T17" fmla="*/ 2147483647 h 38"/>
              <a:gd name="T18" fmla="*/ 2147483647 w 27"/>
              <a:gd name="T19" fmla="*/ 2147483647 h 38"/>
              <a:gd name="T20" fmla="*/ 2147483647 w 27"/>
              <a:gd name="T21" fmla="*/ 2147483647 h 38"/>
              <a:gd name="T22" fmla="*/ 2147483647 w 27"/>
              <a:gd name="T23" fmla="*/ 2147483647 h 38"/>
              <a:gd name="T24" fmla="*/ 2147483647 w 27"/>
              <a:gd name="T25" fmla="*/ 2147483647 h 38"/>
              <a:gd name="T26" fmla="*/ 2147483647 w 27"/>
              <a:gd name="T27" fmla="*/ 2147483647 h 38"/>
              <a:gd name="T28" fmla="*/ 2147483647 w 27"/>
              <a:gd name="T29" fmla="*/ 2147483647 h 38"/>
              <a:gd name="T30" fmla="*/ 2147483647 w 27"/>
              <a:gd name="T31" fmla="*/ 2147483647 h 38"/>
              <a:gd name="T32" fmla="*/ 2147483647 w 27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7"/>
              <a:gd name="T52" fmla="*/ 0 h 38"/>
              <a:gd name="T53" fmla="*/ 27 w 27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7" h="38">
                <a:moveTo>
                  <a:pt x="19" y="13"/>
                </a:moveTo>
                <a:lnTo>
                  <a:pt x="19" y="7"/>
                </a:lnTo>
                <a:lnTo>
                  <a:pt x="19" y="9"/>
                </a:lnTo>
                <a:lnTo>
                  <a:pt x="17" y="7"/>
                </a:lnTo>
                <a:lnTo>
                  <a:pt x="7" y="7"/>
                </a:lnTo>
                <a:lnTo>
                  <a:pt x="1" y="5"/>
                </a:lnTo>
                <a:lnTo>
                  <a:pt x="0" y="1"/>
                </a:lnTo>
                <a:lnTo>
                  <a:pt x="3" y="0"/>
                </a:lnTo>
                <a:lnTo>
                  <a:pt x="9" y="1"/>
                </a:lnTo>
                <a:lnTo>
                  <a:pt x="15" y="6"/>
                </a:lnTo>
                <a:lnTo>
                  <a:pt x="23" y="6"/>
                </a:lnTo>
                <a:lnTo>
                  <a:pt x="27" y="10"/>
                </a:lnTo>
                <a:lnTo>
                  <a:pt x="27" y="20"/>
                </a:lnTo>
                <a:lnTo>
                  <a:pt x="9" y="38"/>
                </a:lnTo>
                <a:lnTo>
                  <a:pt x="7" y="32"/>
                </a:lnTo>
                <a:lnTo>
                  <a:pt x="21" y="18"/>
                </a:lnTo>
                <a:lnTo>
                  <a:pt x="19" y="13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" name="Freeform 412"/>
          <p:cNvSpPr>
            <a:spLocks/>
          </p:cNvSpPr>
          <p:nvPr/>
        </p:nvSpPr>
        <p:spPr bwMode="auto">
          <a:xfrm>
            <a:off x="2867025" y="3714750"/>
            <a:ext cx="11113" cy="15875"/>
          </a:xfrm>
          <a:custGeom>
            <a:avLst/>
            <a:gdLst>
              <a:gd name="T0" fmla="*/ 2147483647 w 27"/>
              <a:gd name="T1" fmla="*/ 2147483647 h 38"/>
              <a:gd name="T2" fmla="*/ 2147483647 w 27"/>
              <a:gd name="T3" fmla="*/ 2147483647 h 38"/>
              <a:gd name="T4" fmla="*/ 2147483647 w 27"/>
              <a:gd name="T5" fmla="*/ 2147483647 h 38"/>
              <a:gd name="T6" fmla="*/ 2147483647 w 27"/>
              <a:gd name="T7" fmla="*/ 2147483647 h 38"/>
              <a:gd name="T8" fmla="*/ 2147483647 w 27"/>
              <a:gd name="T9" fmla="*/ 2147483647 h 38"/>
              <a:gd name="T10" fmla="*/ 2147483647 w 27"/>
              <a:gd name="T11" fmla="*/ 2147483647 h 38"/>
              <a:gd name="T12" fmla="*/ 0 w 27"/>
              <a:gd name="T13" fmla="*/ 2147483647 h 38"/>
              <a:gd name="T14" fmla="*/ 2147483647 w 27"/>
              <a:gd name="T15" fmla="*/ 0 h 38"/>
              <a:gd name="T16" fmla="*/ 2147483647 w 27"/>
              <a:gd name="T17" fmla="*/ 2147483647 h 38"/>
              <a:gd name="T18" fmla="*/ 2147483647 w 27"/>
              <a:gd name="T19" fmla="*/ 2147483647 h 38"/>
              <a:gd name="T20" fmla="*/ 2147483647 w 27"/>
              <a:gd name="T21" fmla="*/ 2147483647 h 38"/>
              <a:gd name="T22" fmla="*/ 2147483647 w 27"/>
              <a:gd name="T23" fmla="*/ 2147483647 h 38"/>
              <a:gd name="T24" fmla="*/ 2147483647 w 27"/>
              <a:gd name="T25" fmla="*/ 2147483647 h 38"/>
              <a:gd name="T26" fmla="*/ 2147483647 w 27"/>
              <a:gd name="T27" fmla="*/ 2147483647 h 38"/>
              <a:gd name="T28" fmla="*/ 2147483647 w 27"/>
              <a:gd name="T29" fmla="*/ 2147483647 h 38"/>
              <a:gd name="T30" fmla="*/ 2147483647 w 27"/>
              <a:gd name="T31" fmla="*/ 2147483647 h 38"/>
              <a:gd name="T32" fmla="*/ 2147483647 w 27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7"/>
              <a:gd name="T52" fmla="*/ 0 h 38"/>
              <a:gd name="T53" fmla="*/ 27 w 27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7" h="38">
                <a:moveTo>
                  <a:pt x="19" y="13"/>
                </a:moveTo>
                <a:lnTo>
                  <a:pt x="19" y="7"/>
                </a:lnTo>
                <a:lnTo>
                  <a:pt x="19" y="9"/>
                </a:lnTo>
                <a:lnTo>
                  <a:pt x="17" y="7"/>
                </a:lnTo>
                <a:lnTo>
                  <a:pt x="7" y="7"/>
                </a:lnTo>
                <a:lnTo>
                  <a:pt x="1" y="5"/>
                </a:lnTo>
                <a:lnTo>
                  <a:pt x="0" y="1"/>
                </a:lnTo>
                <a:lnTo>
                  <a:pt x="3" y="0"/>
                </a:lnTo>
                <a:lnTo>
                  <a:pt x="9" y="1"/>
                </a:lnTo>
                <a:lnTo>
                  <a:pt x="15" y="6"/>
                </a:lnTo>
                <a:lnTo>
                  <a:pt x="23" y="6"/>
                </a:lnTo>
                <a:lnTo>
                  <a:pt x="27" y="10"/>
                </a:lnTo>
                <a:lnTo>
                  <a:pt x="27" y="20"/>
                </a:lnTo>
                <a:lnTo>
                  <a:pt x="9" y="38"/>
                </a:lnTo>
                <a:lnTo>
                  <a:pt x="7" y="32"/>
                </a:lnTo>
                <a:lnTo>
                  <a:pt x="21" y="18"/>
                </a:lnTo>
                <a:lnTo>
                  <a:pt x="19" y="1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" name="Freeform 413"/>
          <p:cNvSpPr>
            <a:spLocks/>
          </p:cNvSpPr>
          <p:nvPr/>
        </p:nvSpPr>
        <p:spPr bwMode="auto">
          <a:xfrm>
            <a:off x="2895600" y="3725863"/>
            <a:ext cx="9525" cy="1587"/>
          </a:xfrm>
          <a:custGeom>
            <a:avLst/>
            <a:gdLst>
              <a:gd name="T0" fmla="*/ 2147483647 w 21"/>
              <a:gd name="T1" fmla="*/ 2147483647 h 7"/>
              <a:gd name="T2" fmla="*/ 2147483647 w 21"/>
              <a:gd name="T3" fmla="*/ 2147483647 h 7"/>
              <a:gd name="T4" fmla="*/ 2147483647 w 21"/>
              <a:gd name="T5" fmla="*/ 0 h 7"/>
              <a:gd name="T6" fmla="*/ 0 w 21"/>
              <a:gd name="T7" fmla="*/ 2147483647 h 7"/>
              <a:gd name="T8" fmla="*/ 2147483647 w 21"/>
              <a:gd name="T9" fmla="*/ 2147483647 h 7"/>
              <a:gd name="T10" fmla="*/ 2147483647 w 21"/>
              <a:gd name="T11" fmla="*/ 2147483647 h 7"/>
              <a:gd name="T12" fmla="*/ 2147483647 w 21"/>
              <a:gd name="T13" fmla="*/ 2147483647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7"/>
              <a:gd name="T23" fmla="*/ 21 w 21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7">
                <a:moveTo>
                  <a:pt x="21" y="7"/>
                </a:moveTo>
                <a:lnTo>
                  <a:pt x="17" y="1"/>
                </a:lnTo>
                <a:lnTo>
                  <a:pt x="10" y="0"/>
                </a:lnTo>
                <a:lnTo>
                  <a:pt x="0" y="4"/>
                </a:lnTo>
                <a:lnTo>
                  <a:pt x="8" y="3"/>
                </a:lnTo>
                <a:lnTo>
                  <a:pt x="15" y="7"/>
                </a:lnTo>
                <a:lnTo>
                  <a:pt x="21" y="7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" name="Freeform 414"/>
          <p:cNvSpPr>
            <a:spLocks/>
          </p:cNvSpPr>
          <p:nvPr/>
        </p:nvSpPr>
        <p:spPr bwMode="auto">
          <a:xfrm>
            <a:off x="2895600" y="3725863"/>
            <a:ext cx="9525" cy="1587"/>
          </a:xfrm>
          <a:custGeom>
            <a:avLst/>
            <a:gdLst>
              <a:gd name="T0" fmla="*/ 2147483647 w 21"/>
              <a:gd name="T1" fmla="*/ 2147483647 h 7"/>
              <a:gd name="T2" fmla="*/ 2147483647 w 21"/>
              <a:gd name="T3" fmla="*/ 2147483647 h 7"/>
              <a:gd name="T4" fmla="*/ 2147483647 w 21"/>
              <a:gd name="T5" fmla="*/ 0 h 7"/>
              <a:gd name="T6" fmla="*/ 0 w 21"/>
              <a:gd name="T7" fmla="*/ 2147483647 h 7"/>
              <a:gd name="T8" fmla="*/ 2147483647 w 21"/>
              <a:gd name="T9" fmla="*/ 2147483647 h 7"/>
              <a:gd name="T10" fmla="*/ 2147483647 w 21"/>
              <a:gd name="T11" fmla="*/ 2147483647 h 7"/>
              <a:gd name="T12" fmla="*/ 2147483647 w 21"/>
              <a:gd name="T13" fmla="*/ 2147483647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7"/>
              <a:gd name="T23" fmla="*/ 21 w 21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7">
                <a:moveTo>
                  <a:pt x="21" y="7"/>
                </a:moveTo>
                <a:lnTo>
                  <a:pt x="17" y="1"/>
                </a:lnTo>
                <a:lnTo>
                  <a:pt x="10" y="0"/>
                </a:lnTo>
                <a:lnTo>
                  <a:pt x="0" y="4"/>
                </a:lnTo>
                <a:lnTo>
                  <a:pt x="8" y="3"/>
                </a:lnTo>
                <a:lnTo>
                  <a:pt x="15" y="7"/>
                </a:lnTo>
                <a:lnTo>
                  <a:pt x="21" y="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" name="Freeform 415"/>
          <p:cNvSpPr>
            <a:spLocks/>
          </p:cNvSpPr>
          <p:nvPr/>
        </p:nvSpPr>
        <p:spPr bwMode="auto">
          <a:xfrm>
            <a:off x="2913063" y="3735388"/>
            <a:ext cx="17462" cy="6350"/>
          </a:xfrm>
          <a:custGeom>
            <a:avLst/>
            <a:gdLst>
              <a:gd name="T0" fmla="*/ 2147483647 w 44"/>
              <a:gd name="T1" fmla="*/ 2147483647 h 17"/>
              <a:gd name="T2" fmla="*/ 2147483647 w 44"/>
              <a:gd name="T3" fmla="*/ 0 h 17"/>
              <a:gd name="T4" fmla="*/ 2147483647 w 44"/>
              <a:gd name="T5" fmla="*/ 2147483647 h 17"/>
              <a:gd name="T6" fmla="*/ 2147483647 w 44"/>
              <a:gd name="T7" fmla="*/ 2147483647 h 17"/>
              <a:gd name="T8" fmla="*/ 2147483647 w 44"/>
              <a:gd name="T9" fmla="*/ 2147483647 h 17"/>
              <a:gd name="T10" fmla="*/ 2147483647 w 44"/>
              <a:gd name="T11" fmla="*/ 2147483647 h 17"/>
              <a:gd name="T12" fmla="*/ 2147483647 w 44"/>
              <a:gd name="T13" fmla="*/ 2147483647 h 17"/>
              <a:gd name="T14" fmla="*/ 0 w 44"/>
              <a:gd name="T15" fmla="*/ 2147483647 h 17"/>
              <a:gd name="T16" fmla="*/ 2147483647 w 44"/>
              <a:gd name="T17" fmla="*/ 2147483647 h 17"/>
              <a:gd name="T18" fmla="*/ 2147483647 w 44"/>
              <a:gd name="T19" fmla="*/ 214748364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4"/>
              <a:gd name="T31" fmla="*/ 0 h 17"/>
              <a:gd name="T32" fmla="*/ 44 w 44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4" h="17">
                <a:moveTo>
                  <a:pt x="9" y="2"/>
                </a:moveTo>
                <a:lnTo>
                  <a:pt x="15" y="0"/>
                </a:lnTo>
                <a:lnTo>
                  <a:pt x="43" y="16"/>
                </a:lnTo>
                <a:lnTo>
                  <a:pt x="44" y="17"/>
                </a:lnTo>
                <a:lnTo>
                  <a:pt x="38" y="16"/>
                </a:lnTo>
                <a:lnTo>
                  <a:pt x="18" y="5"/>
                </a:lnTo>
                <a:lnTo>
                  <a:pt x="7" y="12"/>
                </a:lnTo>
                <a:lnTo>
                  <a:pt x="0" y="12"/>
                </a:lnTo>
                <a:lnTo>
                  <a:pt x="2" y="7"/>
                </a:lnTo>
                <a:lnTo>
                  <a:pt x="9" y="2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" name="Freeform 416"/>
          <p:cNvSpPr>
            <a:spLocks/>
          </p:cNvSpPr>
          <p:nvPr/>
        </p:nvSpPr>
        <p:spPr bwMode="auto">
          <a:xfrm>
            <a:off x="2913063" y="3735388"/>
            <a:ext cx="17462" cy="6350"/>
          </a:xfrm>
          <a:custGeom>
            <a:avLst/>
            <a:gdLst>
              <a:gd name="T0" fmla="*/ 2147483647 w 44"/>
              <a:gd name="T1" fmla="*/ 2147483647 h 17"/>
              <a:gd name="T2" fmla="*/ 2147483647 w 44"/>
              <a:gd name="T3" fmla="*/ 0 h 17"/>
              <a:gd name="T4" fmla="*/ 2147483647 w 44"/>
              <a:gd name="T5" fmla="*/ 2147483647 h 17"/>
              <a:gd name="T6" fmla="*/ 2147483647 w 44"/>
              <a:gd name="T7" fmla="*/ 2147483647 h 17"/>
              <a:gd name="T8" fmla="*/ 2147483647 w 44"/>
              <a:gd name="T9" fmla="*/ 2147483647 h 17"/>
              <a:gd name="T10" fmla="*/ 2147483647 w 44"/>
              <a:gd name="T11" fmla="*/ 2147483647 h 17"/>
              <a:gd name="T12" fmla="*/ 2147483647 w 44"/>
              <a:gd name="T13" fmla="*/ 2147483647 h 17"/>
              <a:gd name="T14" fmla="*/ 0 w 44"/>
              <a:gd name="T15" fmla="*/ 2147483647 h 17"/>
              <a:gd name="T16" fmla="*/ 2147483647 w 44"/>
              <a:gd name="T17" fmla="*/ 2147483647 h 17"/>
              <a:gd name="T18" fmla="*/ 2147483647 w 44"/>
              <a:gd name="T19" fmla="*/ 214748364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4"/>
              <a:gd name="T31" fmla="*/ 0 h 17"/>
              <a:gd name="T32" fmla="*/ 44 w 44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4" h="17">
                <a:moveTo>
                  <a:pt x="9" y="2"/>
                </a:moveTo>
                <a:lnTo>
                  <a:pt x="15" y="0"/>
                </a:lnTo>
                <a:lnTo>
                  <a:pt x="43" y="16"/>
                </a:lnTo>
                <a:lnTo>
                  <a:pt x="44" y="17"/>
                </a:lnTo>
                <a:lnTo>
                  <a:pt x="38" y="16"/>
                </a:lnTo>
                <a:lnTo>
                  <a:pt x="18" y="5"/>
                </a:lnTo>
                <a:lnTo>
                  <a:pt x="7" y="12"/>
                </a:lnTo>
                <a:lnTo>
                  <a:pt x="0" y="12"/>
                </a:lnTo>
                <a:lnTo>
                  <a:pt x="2" y="7"/>
                </a:lnTo>
                <a:lnTo>
                  <a:pt x="9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" name="Freeform 417"/>
          <p:cNvSpPr>
            <a:spLocks/>
          </p:cNvSpPr>
          <p:nvPr/>
        </p:nvSpPr>
        <p:spPr bwMode="auto">
          <a:xfrm>
            <a:off x="2884488" y="3749675"/>
            <a:ext cx="14287" cy="11113"/>
          </a:xfrm>
          <a:custGeom>
            <a:avLst/>
            <a:gdLst>
              <a:gd name="T0" fmla="*/ 2147483647 w 35"/>
              <a:gd name="T1" fmla="*/ 0 h 26"/>
              <a:gd name="T2" fmla="*/ 2147483647 w 35"/>
              <a:gd name="T3" fmla="*/ 0 h 26"/>
              <a:gd name="T4" fmla="*/ 2147483647 w 35"/>
              <a:gd name="T5" fmla="*/ 2147483647 h 26"/>
              <a:gd name="T6" fmla="*/ 2147483647 w 35"/>
              <a:gd name="T7" fmla="*/ 2147483647 h 26"/>
              <a:gd name="T8" fmla="*/ 0 w 35"/>
              <a:gd name="T9" fmla="*/ 2147483647 h 26"/>
              <a:gd name="T10" fmla="*/ 2147483647 w 35"/>
              <a:gd name="T11" fmla="*/ 2147483647 h 26"/>
              <a:gd name="T12" fmla="*/ 2147483647 w 35"/>
              <a:gd name="T13" fmla="*/ 2147483647 h 26"/>
              <a:gd name="T14" fmla="*/ 2147483647 w 35"/>
              <a:gd name="T15" fmla="*/ 2147483647 h 26"/>
              <a:gd name="T16" fmla="*/ 2147483647 w 35"/>
              <a:gd name="T17" fmla="*/ 0 h 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"/>
              <a:gd name="T28" fmla="*/ 0 h 26"/>
              <a:gd name="T29" fmla="*/ 35 w 35"/>
              <a:gd name="T30" fmla="*/ 26 h 2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" h="26">
                <a:moveTo>
                  <a:pt x="35" y="0"/>
                </a:moveTo>
                <a:lnTo>
                  <a:pt x="33" y="0"/>
                </a:lnTo>
                <a:lnTo>
                  <a:pt x="32" y="19"/>
                </a:lnTo>
                <a:lnTo>
                  <a:pt x="25" y="23"/>
                </a:lnTo>
                <a:lnTo>
                  <a:pt x="0" y="26"/>
                </a:lnTo>
                <a:lnTo>
                  <a:pt x="2" y="14"/>
                </a:lnTo>
                <a:lnTo>
                  <a:pt x="12" y="9"/>
                </a:lnTo>
                <a:lnTo>
                  <a:pt x="21" y="11"/>
                </a:lnTo>
                <a:lnTo>
                  <a:pt x="35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9" name="Freeform 418"/>
          <p:cNvSpPr>
            <a:spLocks/>
          </p:cNvSpPr>
          <p:nvPr/>
        </p:nvSpPr>
        <p:spPr bwMode="auto">
          <a:xfrm>
            <a:off x="2884488" y="3749675"/>
            <a:ext cx="14287" cy="11113"/>
          </a:xfrm>
          <a:custGeom>
            <a:avLst/>
            <a:gdLst>
              <a:gd name="T0" fmla="*/ 2147483647 w 35"/>
              <a:gd name="T1" fmla="*/ 0 h 26"/>
              <a:gd name="T2" fmla="*/ 2147483647 w 35"/>
              <a:gd name="T3" fmla="*/ 0 h 26"/>
              <a:gd name="T4" fmla="*/ 2147483647 w 35"/>
              <a:gd name="T5" fmla="*/ 2147483647 h 26"/>
              <a:gd name="T6" fmla="*/ 2147483647 w 35"/>
              <a:gd name="T7" fmla="*/ 2147483647 h 26"/>
              <a:gd name="T8" fmla="*/ 0 w 35"/>
              <a:gd name="T9" fmla="*/ 2147483647 h 26"/>
              <a:gd name="T10" fmla="*/ 2147483647 w 35"/>
              <a:gd name="T11" fmla="*/ 2147483647 h 26"/>
              <a:gd name="T12" fmla="*/ 2147483647 w 35"/>
              <a:gd name="T13" fmla="*/ 2147483647 h 26"/>
              <a:gd name="T14" fmla="*/ 2147483647 w 35"/>
              <a:gd name="T15" fmla="*/ 2147483647 h 26"/>
              <a:gd name="T16" fmla="*/ 2147483647 w 35"/>
              <a:gd name="T17" fmla="*/ 0 h 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"/>
              <a:gd name="T28" fmla="*/ 0 h 26"/>
              <a:gd name="T29" fmla="*/ 35 w 35"/>
              <a:gd name="T30" fmla="*/ 26 h 2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" h="26">
                <a:moveTo>
                  <a:pt x="35" y="0"/>
                </a:moveTo>
                <a:lnTo>
                  <a:pt x="33" y="0"/>
                </a:lnTo>
                <a:lnTo>
                  <a:pt x="32" y="19"/>
                </a:lnTo>
                <a:lnTo>
                  <a:pt x="25" y="23"/>
                </a:lnTo>
                <a:lnTo>
                  <a:pt x="0" y="26"/>
                </a:lnTo>
                <a:lnTo>
                  <a:pt x="2" y="14"/>
                </a:lnTo>
                <a:lnTo>
                  <a:pt x="12" y="9"/>
                </a:lnTo>
                <a:lnTo>
                  <a:pt x="21" y="11"/>
                </a:lnTo>
                <a:lnTo>
                  <a:pt x="35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0" name="Freeform 419"/>
          <p:cNvSpPr>
            <a:spLocks/>
          </p:cNvSpPr>
          <p:nvPr/>
        </p:nvSpPr>
        <p:spPr bwMode="auto">
          <a:xfrm>
            <a:off x="2789238" y="3679825"/>
            <a:ext cx="4762" cy="4763"/>
          </a:xfrm>
          <a:custGeom>
            <a:avLst/>
            <a:gdLst>
              <a:gd name="T0" fmla="*/ 2147483647 w 13"/>
              <a:gd name="T1" fmla="*/ 0 h 14"/>
              <a:gd name="T2" fmla="*/ 0 w 13"/>
              <a:gd name="T3" fmla="*/ 2147483647 h 14"/>
              <a:gd name="T4" fmla="*/ 0 w 13"/>
              <a:gd name="T5" fmla="*/ 2147483647 h 14"/>
              <a:gd name="T6" fmla="*/ 2147483647 w 13"/>
              <a:gd name="T7" fmla="*/ 2147483647 h 14"/>
              <a:gd name="T8" fmla="*/ 2147483647 w 13"/>
              <a:gd name="T9" fmla="*/ 2147483647 h 14"/>
              <a:gd name="T10" fmla="*/ 2147483647 w 13"/>
              <a:gd name="T11" fmla="*/ 0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14"/>
              <a:gd name="T20" fmla="*/ 13 w 13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14">
                <a:moveTo>
                  <a:pt x="8" y="0"/>
                </a:moveTo>
                <a:lnTo>
                  <a:pt x="0" y="10"/>
                </a:lnTo>
                <a:lnTo>
                  <a:pt x="0" y="14"/>
                </a:lnTo>
                <a:lnTo>
                  <a:pt x="8" y="10"/>
                </a:lnTo>
                <a:lnTo>
                  <a:pt x="13" y="1"/>
                </a:lnTo>
                <a:lnTo>
                  <a:pt x="8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1" name="Freeform 420"/>
          <p:cNvSpPr>
            <a:spLocks/>
          </p:cNvSpPr>
          <p:nvPr/>
        </p:nvSpPr>
        <p:spPr bwMode="auto">
          <a:xfrm>
            <a:off x="2789238" y="3679825"/>
            <a:ext cx="4762" cy="4763"/>
          </a:xfrm>
          <a:custGeom>
            <a:avLst/>
            <a:gdLst>
              <a:gd name="T0" fmla="*/ 2147483647 w 13"/>
              <a:gd name="T1" fmla="*/ 0 h 14"/>
              <a:gd name="T2" fmla="*/ 0 w 13"/>
              <a:gd name="T3" fmla="*/ 2147483647 h 14"/>
              <a:gd name="T4" fmla="*/ 0 w 13"/>
              <a:gd name="T5" fmla="*/ 2147483647 h 14"/>
              <a:gd name="T6" fmla="*/ 2147483647 w 13"/>
              <a:gd name="T7" fmla="*/ 2147483647 h 14"/>
              <a:gd name="T8" fmla="*/ 2147483647 w 13"/>
              <a:gd name="T9" fmla="*/ 2147483647 h 14"/>
              <a:gd name="T10" fmla="*/ 2147483647 w 13"/>
              <a:gd name="T11" fmla="*/ 0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14"/>
              <a:gd name="T20" fmla="*/ 13 w 13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14">
                <a:moveTo>
                  <a:pt x="8" y="0"/>
                </a:moveTo>
                <a:lnTo>
                  <a:pt x="0" y="10"/>
                </a:lnTo>
                <a:lnTo>
                  <a:pt x="0" y="14"/>
                </a:lnTo>
                <a:lnTo>
                  <a:pt x="8" y="10"/>
                </a:lnTo>
                <a:lnTo>
                  <a:pt x="13" y="1"/>
                </a:lnTo>
                <a:lnTo>
                  <a:pt x="8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" name="Freeform 421"/>
          <p:cNvSpPr>
            <a:spLocks/>
          </p:cNvSpPr>
          <p:nvPr/>
        </p:nvSpPr>
        <p:spPr bwMode="auto">
          <a:xfrm>
            <a:off x="3163888" y="5586413"/>
            <a:ext cx="9525" cy="11112"/>
          </a:xfrm>
          <a:custGeom>
            <a:avLst/>
            <a:gdLst>
              <a:gd name="T0" fmla="*/ 2147483647 w 24"/>
              <a:gd name="T1" fmla="*/ 2147483647 h 28"/>
              <a:gd name="T2" fmla="*/ 2147483647 w 24"/>
              <a:gd name="T3" fmla="*/ 2147483647 h 28"/>
              <a:gd name="T4" fmla="*/ 2147483647 w 24"/>
              <a:gd name="T5" fmla="*/ 2147483647 h 28"/>
              <a:gd name="T6" fmla="*/ 2147483647 w 24"/>
              <a:gd name="T7" fmla="*/ 2147483647 h 28"/>
              <a:gd name="T8" fmla="*/ 2147483647 w 24"/>
              <a:gd name="T9" fmla="*/ 2147483647 h 28"/>
              <a:gd name="T10" fmla="*/ 2147483647 w 24"/>
              <a:gd name="T11" fmla="*/ 2147483647 h 28"/>
              <a:gd name="T12" fmla="*/ 2147483647 w 24"/>
              <a:gd name="T13" fmla="*/ 2147483647 h 28"/>
              <a:gd name="T14" fmla="*/ 0 w 24"/>
              <a:gd name="T15" fmla="*/ 2147483647 h 28"/>
              <a:gd name="T16" fmla="*/ 0 w 24"/>
              <a:gd name="T17" fmla="*/ 2147483647 h 28"/>
              <a:gd name="T18" fmla="*/ 2147483647 w 24"/>
              <a:gd name="T19" fmla="*/ 0 h 28"/>
              <a:gd name="T20" fmla="*/ 2147483647 w 24"/>
              <a:gd name="T21" fmla="*/ 2147483647 h 28"/>
              <a:gd name="T22" fmla="*/ 2147483647 w 24"/>
              <a:gd name="T23" fmla="*/ 2147483647 h 28"/>
              <a:gd name="T24" fmla="*/ 2147483647 w 24"/>
              <a:gd name="T25" fmla="*/ 2147483647 h 28"/>
              <a:gd name="T26" fmla="*/ 2147483647 w 24"/>
              <a:gd name="T27" fmla="*/ 2147483647 h 28"/>
              <a:gd name="T28" fmla="*/ 2147483647 w 24"/>
              <a:gd name="T29" fmla="*/ 2147483647 h 28"/>
              <a:gd name="T30" fmla="*/ 2147483647 w 24"/>
              <a:gd name="T31" fmla="*/ 2147483647 h 28"/>
              <a:gd name="T32" fmla="*/ 2147483647 w 24"/>
              <a:gd name="T33" fmla="*/ 2147483647 h 28"/>
              <a:gd name="T34" fmla="*/ 2147483647 w 24"/>
              <a:gd name="T35" fmla="*/ 2147483647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4"/>
              <a:gd name="T55" fmla="*/ 0 h 28"/>
              <a:gd name="T56" fmla="*/ 24 w 24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4" h="28">
                <a:moveTo>
                  <a:pt x="17" y="11"/>
                </a:moveTo>
                <a:lnTo>
                  <a:pt x="20" y="10"/>
                </a:lnTo>
                <a:lnTo>
                  <a:pt x="20" y="13"/>
                </a:lnTo>
                <a:lnTo>
                  <a:pt x="24" y="14"/>
                </a:lnTo>
                <a:lnTo>
                  <a:pt x="23" y="23"/>
                </a:lnTo>
                <a:lnTo>
                  <a:pt x="19" y="28"/>
                </a:lnTo>
                <a:lnTo>
                  <a:pt x="12" y="25"/>
                </a:lnTo>
                <a:lnTo>
                  <a:pt x="0" y="14"/>
                </a:lnTo>
                <a:lnTo>
                  <a:pt x="0" y="2"/>
                </a:lnTo>
                <a:lnTo>
                  <a:pt x="3" y="0"/>
                </a:lnTo>
                <a:lnTo>
                  <a:pt x="3" y="2"/>
                </a:lnTo>
                <a:lnTo>
                  <a:pt x="1" y="8"/>
                </a:lnTo>
                <a:lnTo>
                  <a:pt x="2" y="14"/>
                </a:lnTo>
                <a:lnTo>
                  <a:pt x="6" y="16"/>
                </a:lnTo>
                <a:lnTo>
                  <a:pt x="6" y="13"/>
                </a:lnTo>
                <a:lnTo>
                  <a:pt x="9" y="10"/>
                </a:lnTo>
                <a:lnTo>
                  <a:pt x="15" y="10"/>
                </a:lnTo>
                <a:lnTo>
                  <a:pt x="17" y="11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3" name="Freeform 422"/>
          <p:cNvSpPr>
            <a:spLocks/>
          </p:cNvSpPr>
          <p:nvPr/>
        </p:nvSpPr>
        <p:spPr bwMode="auto">
          <a:xfrm>
            <a:off x="3163888" y="5586413"/>
            <a:ext cx="9525" cy="11112"/>
          </a:xfrm>
          <a:custGeom>
            <a:avLst/>
            <a:gdLst>
              <a:gd name="T0" fmla="*/ 2147483647 w 24"/>
              <a:gd name="T1" fmla="*/ 2147483647 h 28"/>
              <a:gd name="T2" fmla="*/ 2147483647 w 24"/>
              <a:gd name="T3" fmla="*/ 2147483647 h 28"/>
              <a:gd name="T4" fmla="*/ 2147483647 w 24"/>
              <a:gd name="T5" fmla="*/ 2147483647 h 28"/>
              <a:gd name="T6" fmla="*/ 2147483647 w 24"/>
              <a:gd name="T7" fmla="*/ 2147483647 h 28"/>
              <a:gd name="T8" fmla="*/ 2147483647 w 24"/>
              <a:gd name="T9" fmla="*/ 2147483647 h 28"/>
              <a:gd name="T10" fmla="*/ 2147483647 w 24"/>
              <a:gd name="T11" fmla="*/ 2147483647 h 28"/>
              <a:gd name="T12" fmla="*/ 2147483647 w 24"/>
              <a:gd name="T13" fmla="*/ 2147483647 h 28"/>
              <a:gd name="T14" fmla="*/ 0 w 24"/>
              <a:gd name="T15" fmla="*/ 2147483647 h 28"/>
              <a:gd name="T16" fmla="*/ 0 w 24"/>
              <a:gd name="T17" fmla="*/ 2147483647 h 28"/>
              <a:gd name="T18" fmla="*/ 2147483647 w 24"/>
              <a:gd name="T19" fmla="*/ 0 h 28"/>
              <a:gd name="T20" fmla="*/ 2147483647 w 24"/>
              <a:gd name="T21" fmla="*/ 2147483647 h 28"/>
              <a:gd name="T22" fmla="*/ 2147483647 w 24"/>
              <a:gd name="T23" fmla="*/ 2147483647 h 28"/>
              <a:gd name="T24" fmla="*/ 2147483647 w 24"/>
              <a:gd name="T25" fmla="*/ 2147483647 h 28"/>
              <a:gd name="T26" fmla="*/ 2147483647 w 24"/>
              <a:gd name="T27" fmla="*/ 2147483647 h 28"/>
              <a:gd name="T28" fmla="*/ 2147483647 w 24"/>
              <a:gd name="T29" fmla="*/ 2147483647 h 28"/>
              <a:gd name="T30" fmla="*/ 2147483647 w 24"/>
              <a:gd name="T31" fmla="*/ 2147483647 h 28"/>
              <a:gd name="T32" fmla="*/ 2147483647 w 24"/>
              <a:gd name="T33" fmla="*/ 2147483647 h 28"/>
              <a:gd name="T34" fmla="*/ 2147483647 w 24"/>
              <a:gd name="T35" fmla="*/ 2147483647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4"/>
              <a:gd name="T55" fmla="*/ 0 h 28"/>
              <a:gd name="T56" fmla="*/ 24 w 24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4" h="28">
                <a:moveTo>
                  <a:pt x="17" y="11"/>
                </a:moveTo>
                <a:lnTo>
                  <a:pt x="20" y="10"/>
                </a:lnTo>
                <a:lnTo>
                  <a:pt x="20" y="13"/>
                </a:lnTo>
                <a:lnTo>
                  <a:pt x="24" y="14"/>
                </a:lnTo>
                <a:lnTo>
                  <a:pt x="23" y="23"/>
                </a:lnTo>
                <a:lnTo>
                  <a:pt x="19" y="28"/>
                </a:lnTo>
                <a:lnTo>
                  <a:pt x="12" y="25"/>
                </a:lnTo>
                <a:lnTo>
                  <a:pt x="0" y="14"/>
                </a:lnTo>
                <a:lnTo>
                  <a:pt x="0" y="2"/>
                </a:lnTo>
                <a:lnTo>
                  <a:pt x="3" y="0"/>
                </a:lnTo>
                <a:lnTo>
                  <a:pt x="3" y="2"/>
                </a:lnTo>
                <a:lnTo>
                  <a:pt x="1" y="8"/>
                </a:lnTo>
                <a:lnTo>
                  <a:pt x="2" y="14"/>
                </a:lnTo>
                <a:lnTo>
                  <a:pt x="6" y="16"/>
                </a:lnTo>
                <a:lnTo>
                  <a:pt x="6" y="13"/>
                </a:lnTo>
                <a:lnTo>
                  <a:pt x="9" y="10"/>
                </a:lnTo>
                <a:lnTo>
                  <a:pt x="15" y="10"/>
                </a:lnTo>
                <a:lnTo>
                  <a:pt x="17" y="1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4" name="Freeform 423"/>
          <p:cNvSpPr>
            <a:spLocks/>
          </p:cNvSpPr>
          <p:nvPr/>
        </p:nvSpPr>
        <p:spPr bwMode="auto">
          <a:xfrm>
            <a:off x="3170238" y="5576888"/>
            <a:ext cx="39687" cy="30162"/>
          </a:xfrm>
          <a:custGeom>
            <a:avLst/>
            <a:gdLst>
              <a:gd name="T0" fmla="*/ 2147483647 w 98"/>
              <a:gd name="T1" fmla="*/ 2147483647 h 79"/>
              <a:gd name="T2" fmla="*/ 2147483647 w 98"/>
              <a:gd name="T3" fmla="*/ 0 h 79"/>
              <a:gd name="T4" fmla="*/ 2147483647 w 98"/>
              <a:gd name="T5" fmla="*/ 2147483647 h 79"/>
              <a:gd name="T6" fmla="*/ 2147483647 w 98"/>
              <a:gd name="T7" fmla="*/ 2147483647 h 79"/>
              <a:gd name="T8" fmla="*/ 2147483647 w 98"/>
              <a:gd name="T9" fmla="*/ 2147483647 h 79"/>
              <a:gd name="T10" fmla="*/ 2147483647 w 98"/>
              <a:gd name="T11" fmla="*/ 2147483647 h 79"/>
              <a:gd name="T12" fmla="*/ 2147483647 w 98"/>
              <a:gd name="T13" fmla="*/ 2147483647 h 79"/>
              <a:gd name="T14" fmla="*/ 2147483647 w 98"/>
              <a:gd name="T15" fmla="*/ 2147483647 h 79"/>
              <a:gd name="T16" fmla="*/ 2147483647 w 98"/>
              <a:gd name="T17" fmla="*/ 2147483647 h 79"/>
              <a:gd name="T18" fmla="*/ 2147483647 w 98"/>
              <a:gd name="T19" fmla="*/ 2147483647 h 79"/>
              <a:gd name="T20" fmla="*/ 2147483647 w 98"/>
              <a:gd name="T21" fmla="*/ 2147483647 h 79"/>
              <a:gd name="T22" fmla="*/ 2147483647 w 98"/>
              <a:gd name="T23" fmla="*/ 2147483647 h 79"/>
              <a:gd name="T24" fmla="*/ 2147483647 w 98"/>
              <a:gd name="T25" fmla="*/ 2147483647 h 79"/>
              <a:gd name="T26" fmla="*/ 2147483647 w 98"/>
              <a:gd name="T27" fmla="*/ 2147483647 h 79"/>
              <a:gd name="T28" fmla="*/ 2147483647 w 98"/>
              <a:gd name="T29" fmla="*/ 2147483647 h 79"/>
              <a:gd name="T30" fmla="*/ 2147483647 w 98"/>
              <a:gd name="T31" fmla="*/ 2147483647 h 79"/>
              <a:gd name="T32" fmla="*/ 2147483647 w 98"/>
              <a:gd name="T33" fmla="*/ 2147483647 h 79"/>
              <a:gd name="T34" fmla="*/ 2147483647 w 98"/>
              <a:gd name="T35" fmla="*/ 2147483647 h 79"/>
              <a:gd name="T36" fmla="*/ 2147483647 w 98"/>
              <a:gd name="T37" fmla="*/ 2147483647 h 79"/>
              <a:gd name="T38" fmla="*/ 2147483647 w 98"/>
              <a:gd name="T39" fmla="*/ 2147483647 h 79"/>
              <a:gd name="T40" fmla="*/ 2147483647 w 98"/>
              <a:gd name="T41" fmla="*/ 2147483647 h 79"/>
              <a:gd name="T42" fmla="*/ 2147483647 w 98"/>
              <a:gd name="T43" fmla="*/ 2147483647 h 79"/>
              <a:gd name="T44" fmla="*/ 2147483647 w 98"/>
              <a:gd name="T45" fmla="*/ 2147483647 h 79"/>
              <a:gd name="T46" fmla="*/ 2147483647 w 98"/>
              <a:gd name="T47" fmla="*/ 2147483647 h 79"/>
              <a:gd name="T48" fmla="*/ 0 w 98"/>
              <a:gd name="T49" fmla="*/ 2147483647 h 79"/>
              <a:gd name="T50" fmla="*/ 2147483647 w 98"/>
              <a:gd name="T51" fmla="*/ 2147483647 h 79"/>
              <a:gd name="T52" fmla="*/ 2147483647 w 98"/>
              <a:gd name="T53" fmla="*/ 2147483647 h 79"/>
              <a:gd name="T54" fmla="*/ 2147483647 w 98"/>
              <a:gd name="T55" fmla="*/ 2147483647 h 79"/>
              <a:gd name="T56" fmla="*/ 2147483647 w 98"/>
              <a:gd name="T57" fmla="*/ 2147483647 h 79"/>
              <a:gd name="T58" fmla="*/ 2147483647 w 98"/>
              <a:gd name="T59" fmla="*/ 2147483647 h 79"/>
              <a:gd name="T60" fmla="*/ 2147483647 w 98"/>
              <a:gd name="T61" fmla="*/ 2147483647 h 79"/>
              <a:gd name="T62" fmla="*/ 2147483647 w 98"/>
              <a:gd name="T63" fmla="*/ 2147483647 h 79"/>
              <a:gd name="T64" fmla="*/ 2147483647 w 98"/>
              <a:gd name="T65" fmla="*/ 2147483647 h 79"/>
              <a:gd name="T66" fmla="*/ 2147483647 w 98"/>
              <a:gd name="T67" fmla="*/ 2147483647 h 79"/>
              <a:gd name="T68" fmla="*/ 2147483647 w 98"/>
              <a:gd name="T69" fmla="*/ 2147483647 h 79"/>
              <a:gd name="T70" fmla="*/ 2147483647 w 98"/>
              <a:gd name="T71" fmla="*/ 2147483647 h 79"/>
              <a:gd name="T72" fmla="*/ 2147483647 w 98"/>
              <a:gd name="T73" fmla="*/ 2147483647 h 79"/>
              <a:gd name="T74" fmla="*/ 2147483647 w 98"/>
              <a:gd name="T75" fmla="*/ 2147483647 h 79"/>
              <a:gd name="T76" fmla="*/ 2147483647 w 98"/>
              <a:gd name="T77" fmla="*/ 2147483647 h 79"/>
              <a:gd name="T78" fmla="*/ 2147483647 w 98"/>
              <a:gd name="T79" fmla="*/ 2147483647 h 79"/>
              <a:gd name="T80" fmla="*/ 2147483647 w 98"/>
              <a:gd name="T81" fmla="*/ 2147483647 h 79"/>
              <a:gd name="T82" fmla="*/ 2147483647 w 98"/>
              <a:gd name="T83" fmla="*/ 2147483647 h 79"/>
              <a:gd name="T84" fmla="*/ 2147483647 w 98"/>
              <a:gd name="T85" fmla="*/ 2147483647 h 79"/>
              <a:gd name="T86" fmla="*/ 2147483647 w 98"/>
              <a:gd name="T87" fmla="*/ 2147483647 h 79"/>
              <a:gd name="T88" fmla="*/ 2147483647 w 98"/>
              <a:gd name="T89" fmla="*/ 0 h 79"/>
              <a:gd name="T90" fmla="*/ 2147483647 w 98"/>
              <a:gd name="T91" fmla="*/ 2147483647 h 79"/>
              <a:gd name="T92" fmla="*/ 2147483647 w 98"/>
              <a:gd name="T93" fmla="*/ 2147483647 h 79"/>
              <a:gd name="T94" fmla="*/ 2147483647 w 98"/>
              <a:gd name="T95" fmla="*/ 2147483647 h 79"/>
              <a:gd name="T96" fmla="*/ 2147483647 w 98"/>
              <a:gd name="T97" fmla="*/ 2147483647 h 79"/>
              <a:gd name="T98" fmla="*/ 2147483647 w 98"/>
              <a:gd name="T99" fmla="*/ 2147483647 h 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8"/>
              <a:gd name="T151" fmla="*/ 0 h 79"/>
              <a:gd name="T152" fmla="*/ 98 w 98"/>
              <a:gd name="T153" fmla="*/ 79 h 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8" h="79">
                <a:moveTo>
                  <a:pt x="89" y="4"/>
                </a:moveTo>
                <a:lnTo>
                  <a:pt x="91" y="0"/>
                </a:lnTo>
                <a:lnTo>
                  <a:pt x="92" y="4"/>
                </a:lnTo>
                <a:lnTo>
                  <a:pt x="97" y="5"/>
                </a:lnTo>
                <a:lnTo>
                  <a:pt x="98" y="10"/>
                </a:lnTo>
                <a:lnTo>
                  <a:pt x="96" y="13"/>
                </a:lnTo>
                <a:lnTo>
                  <a:pt x="93" y="20"/>
                </a:lnTo>
                <a:lnTo>
                  <a:pt x="88" y="24"/>
                </a:lnTo>
                <a:lnTo>
                  <a:pt x="75" y="42"/>
                </a:lnTo>
                <a:lnTo>
                  <a:pt x="72" y="44"/>
                </a:lnTo>
                <a:lnTo>
                  <a:pt x="64" y="56"/>
                </a:lnTo>
                <a:lnTo>
                  <a:pt x="59" y="57"/>
                </a:lnTo>
                <a:lnTo>
                  <a:pt x="54" y="56"/>
                </a:lnTo>
                <a:lnTo>
                  <a:pt x="45" y="61"/>
                </a:lnTo>
                <a:lnTo>
                  <a:pt x="44" y="57"/>
                </a:lnTo>
                <a:lnTo>
                  <a:pt x="41" y="57"/>
                </a:lnTo>
                <a:lnTo>
                  <a:pt x="41" y="67"/>
                </a:lnTo>
                <a:lnTo>
                  <a:pt x="35" y="71"/>
                </a:lnTo>
                <a:lnTo>
                  <a:pt x="32" y="71"/>
                </a:lnTo>
                <a:lnTo>
                  <a:pt x="21" y="79"/>
                </a:lnTo>
                <a:lnTo>
                  <a:pt x="18" y="70"/>
                </a:lnTo>
                <a:lnTo>
                  <a:pt x="12" y="69"/>
                </a:lnTo>
                <a:lnTo>
                  <a:pt x="11" y="70"/>
                </a:lnTo>
                <a:lnTo>
                  <a:pt x="13" y="74"/>
                </a:lnTo>
                <a:lnTo>
                  <a:pt x="0" y="62"/>
                </a:lnTo>
                <a:lnTo>
                  <a:pt x="2" y="61"/>
                </a:lnTo>
                <a:lnTo>
                  <a:pt x="12" y="61"/>
                </a:lnTo>
                <a:lnTo>
                  <a:pt x="12" y="53"/>
                </a:lnTo>
                <a:lnTo>
                  <a:pt x="18" y="56"/>
                </a:lnTo>
                <a:lnTo>
                  <a:pt x="26" y="56"/>
                </a:lnTo>
                <a:lnTo>
                  <a:pt x="31" y="52"/>
                </a:lnTo>
                <a:lnTo>
                  <a:pt x="23" y="51"/>
                </a:lnTo>
                <a:lnTo>
                  <a:pt x="23" y="48"/>
                </a:lnTo>
                <a:lnTo>
                  <a:pt x="31" y="42"/>
                </a:lnTo>
                <a:lnTo>
                  <a:pt x="37" y="43"/>
                </a:lnTo>
                <a:lnTo>
                  <a:pt x="41" y="33"/>
                </a:lnTo>
                <a:lnTo>
                  <a:pt x="53" y="30"/>
                </a:lnTo>
                <a:lnTo>
                  <a:pt x="37" y="15"/>
                </a:lnTo>
                <a:lnTo>
                  <a:pt x="30" y="17"/>
                </a:lnTo>
                <a:lnTo>
                  <a:pt x="28" y="14"/>
                </a:lnTo>
                <a:lnTo>
                  <a:pt x="31" y="13"/>
                </a:lnTo>
                <a:lnTo>
                  <a:pt x="32" y="10"/>
                </a:lnTo>
                <a:lnTo>
                  <a:pt x="30" y="8"/>
                </a:lnTo>
                <a:lnTo>
                  <a:pt x="23" y="6"/>
                </a:lnTo>
                <a:lnTo>
                  <a:pt x="22" y="0"/>
                </a:lnTo>
                <a:lnTo>
                  <a:pt x="32" y="8"/>
                </a:lnTo>
                <a:lnTo>
                  <a:pt x="49" y="11"/>
                </a:lnTo>
                <a:lnTo>
                  <a:pt x="56" y="6"/>
                </a:lnTo>
                <a:lnTo>
                  <a:pt x="89" y="9"/>
                </a:lnTo>
                <a:lnTo>
                  <a:pt x="89" y="4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5" name="Freeform 424"/>
          <p:cNvSpPr>
            <a:spLocks/>
          </p:cNvSpPr>
          <p:nvPr/>
        </p:nvSpPr>
        <p:spPr bwMode="auto">
          <a:xfrm>
            <a:off x="3170238" y="5576888"/>
            <a:ext cx="39687" cy="30162"/>
          </a:xfrm>
          <a:custGeom>
            <a:avLst/>
            <a:gdLst>
              <a:gd name="T0" fmla="*/ 2147483647 w 98"/>
              <a:gd name="T1" fmla="*/ 2147483647 h 79"/>
              <a:gd name="T2" fmla="*/ 2147483647 w 98"/>
              <a:gd name="T3" fmla="*/ 0 h 79"/>
              <a:gd name="T4" fmla="*/ 2147483647 w 98"/>
              <a:gd name="T5" fmla="*/ 2147483647 h 79"/>
              <a:gd name="T6" fmla="*/ 2147483647 w 98"/>
              <a:gd name="T7" fmla="*/ 2147483647 h 79"/>
              <a:gd name="T8" fmla="*/ 2147483647 w 98"/>
              <a:gd name="T9" fmla="*/ 2147483647 h 79"/>
              <a:gd name="T10" fmla="*/ 2147483647 w 98"/>
              <a:gd name="T11" fmla="*/ 2147483647 h 79"/>
              <a:gd name="T12" fmla="*/ 2147483647 w 98"/>
              <a:gd name="T13" fmla="*/ 2147483647 h 79"/>
              <a:gd name="T14" fmla="*/ 2147483647 w 98"/>
              <a:gd name="T15" fmla="*/ 2147483647 h 79"/>
              <a:gd name="T16" fmla="*/ 2147483647 w 98"/>
              <a:gd name="T17" fmla="*/ 2147483647 h 79"/>
              <a:gd name="T18" fmla="*/ 2147483647 w 98"/>
              <a:gd name="T19" fmla="*/ 2147483647 h 79"/>
              <a:gd name="T20" fmla="*/ 2147483647 w 98"/>
              <a:gd name="T21" fmla="*/ 2147483647 h 79"/>
              <a:gd name="T22" fmla="*/ 2147483647 w 98"/>
              <a:gd name="T23" fmla="*/ 2147483647 h 79"/>
              <a:gd name="T24" fmla="*/ 2147483647 w 98"/>
              <a:gd name="T25" fmla="*/ 2147483647 h 79"/>
              <a:gd name="T26" fmla="*/ 2147483647 w 98"/>
              <a:gd name="T27" fmla="*/ 2147483647 h 79"/>
              <a:gd name="T28" fmla="*/ 2147483647 w 98"/>
              <a:gd name="T29" fmla="*/ 2147483647 h 79"/>
              <a:gd name="T30" fmla="*/ 2147483647 w 98"/>
              <a:gd name="T31" fmla="*/ 2147483647 h 79"/>
              <a:gd name="T32" fmla="*/ 2147483647 w 98"/>
              <a:gd name="T33" fmla="*/ 2147483647 h 79"/>
              <a:gd name="T34" fmla="*/ 2147483647 w 98"/>
              <a:gd name="T35" fmla="*/ 2147483647 h 79"/>
              <a:gd name="T36" fmla="*/ 2147483647 w 98"/>
              <a:gd name="T37" fmla="*/ 2147483647 h 79"/>
              <a:gd name="T38" fmla="*/ 2147483647 w 98"/>
              <a:gd name="T39" fmla="*/ 2147483647 h 79"/>
              <a:gd name="T40" fmla="*/ 2147483647 w 98"/>
              <a:gd name="T41" fmla="*/ 2147483647 h 79"/>
              <a:gd name="T42" fmla="*/ 2147483647 w 98"/>
              <a:gd name="T43" fmla="*/ 2147483647 h 79"/>
              <a:gd name="T44" fmla="*/ 2147483647 w 98"/>
              <a:gd name="T45" fmla="*/ 2147483647 h 79"/>
              <a:gd name="T46" fmla="*/ 2147483647 w 98"/>
              <a:gd name="T47" fmla="*/ 2147483647 h 79"/>
              <a:gd name="T48" fmla="*/ 0 w 98"/>
              <a:gd name="T49" fmla="*/ 2147483647 h 79"/>
              <a:gd name="T50" fmla="*/ 2147483647 w 98"/>
              <a:gd name="T51" fmla="*/ 2147483647 h 79"/>
              <a:gd name="T52" fmla="*/ 2147483647 w 98"/>
              <a:gd name="T53" fmla="*/ 2147483647 h 79"/>
              <a:gd name="T54" fmla="*/ 2147483647 w 98"/>
              <a:gd name="T55" fmla="*/ 2147483647 h 79"/>
              <a:gd name="T56" fmla="*/ 2147483647 w 98"/>
              <a:gd name="T57" fmla="*/ 2147483647 h 79"/>
              <a:gd name="T58" fmla="*/ 2147483647 w 98"/>
              <a:gd name="T59" fmla="*/ 2147483647 h 79"/>
              <a:gd name="T60" fmla="*/ 2147483647 w 98"/>
              <a:gd name="T61" fmla="*/ 2147483647 h 79"/>
              <a:gd name="T62" fmla="*/ 2147483647 w 98"/>
              <a:gd name="T63" fmla="*/ 2147483647 h 79"/>
              <a:gd name="T64" fmla="*/ 2147483647 w 98"/>
              <a:gd name="T65" fmla="*/ 2147483647 h 79"/>
              <a:gd name="T66" fmla="*/ 2147483647 w 98"/>
              <a:gd name="T67" fmla="*/ 2147483647 h 79"/>
              <a:gd name="T68" fmla="*/ 2147483647 w 98"/>
              <a:gd name="T69" fmla="*/ 2147483647 h 79"/>
              <a:gd name="T70" fmla="*/ 2147483647 w 98"/>
              <a:gd name="T71" fmla="*/ 2147483647 h 79"/>
              <a:gd name="T72" fmla="*/ 2147483647 w 98"/>
              <a:gd name="T73" fmla="*/ 2147483647 h 79"/>
              <a:gd name="T74" fmla="*/ 2147483647 w 98"/>
              <a:gd name="T75" fmla="*/ 2147483647 h 79"/>
              <a:gd name="T76" fmla="*/ 2147483647 w 98"/>
              <a:gd name="T77" fmla="*/ 2147483647 h 79"/>
              <a:gd name="T78" fmla="*/ 2147483647 w 98"/>
              <a:gd name="T79" fmla="*/ 2147483647 h 79"/>
              <a:gd name="T80" fmla="*/ 2147483647 w 98"/>
              <a:gd name="T81" fmla="*/ 2147483647 h 79"/>
              <a:gd name="T82" fmla="*/ 2147483647 w 98"/>
              <a:gd name="T83" fmla="*/ 2147483647 h 79"/>
              <a:gd name="T84" fmla="*/ 2147483647 w 98"/>
              <a:gd name="T85" fmla="*/ 2147483647 h 79"/>
              <a:gd name="T86" fmla="*/ 2147483647 w 98"/>
              <a:gd name="T87" fmla="*/ 2147483647 h 79"/>
              <a:gd name="T88" fmla="*/ 2147483647 w 98"/>
              <a:gd name="T89" fmla="*/ 0 h 79"/>
              <a:gd name="T90" fmla="*/ 2147483647 w 98"/>
              <a:gd name="T91" fmla="*/ 2147483647 h 79"/>
              <a:gd name="T92" fmla="*/ 2147483647 w 98"/>
              <a:gd name="T93" fmla="*/ 2147483647 h 79"/>
              <a:gd name="T94" fmla="*/ 2147483647 w 98"/>
              <a:gd name="T95" fmla="*/ 2147483647 h 79"/>
              <a:gd name="T96" fmla="*/ 2147483647 w 98"/>
              <a:gd name="T97" fmla="*/ 2147483647 h 79"/>
              <a:gd name="T98" fmla="*/ 2147483647 w 98"/>
              <a:gd name="T99" fmla="*/ 2147483647 h 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8"/>
              <a:gd name="T151" fmla="*/ 0 h 79"/>
              <a:gd name="T152" fmla="*/ 98 w 98"/>
              <a:gd name="T153" fmla="*/ 79 h 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8" h="79">
                <a:moveTo>
                  <a:pt x="89" y="4"/>
                </a:moveTo>
                <a:lnTo>
                  <a:pt x="91" y="0"/>
                </a:lnTo>
                <a:lnTo>
                  <a:pt x="92" y="4"/>
                </a:lnTo>
                <a:lnTo>
                  <a:pt x="97" y="5"/>
                </a:lnTo>
                <a:lnTo>
                  <a:pt x="98" y="10"/>
                </a:lnTo>
                <a:lnTo>
                  <a:pt x="96" y="13"/>
                </a:lnTo>
                <a:lnTo>
                  <a:pt x="93" y="20"/>
                </a:lnTo>
                <a:lnTo>
                  <a:pt x="88" y="24"/>
                </a:lnTo>
                <a:lnTo>
                  <a:pt x="75" y="42"/>
                </a:lnTo>
                <a:lnTo>
                  <a:pt x="72" y="44"/>
                </a:lnTo>
                <a:lnTo>
                  <a:pt x="64" y="56"/>
                </a:lnTo>
                <a:lnTo>
                  <a:pt x="59" y="57"/>
                </a:lnTo>
                <a:lnTo>
                  <a:pt x="54" y="56"/>
                </a:lnTo>
                <a:lnTo>
                  <a:pt x="45" y="61"/>
                </a:lnTo>
                <a:lnTo>
                  <a:pt x="44" y="57"/>
                </a:lnTo>
                <a:lnTo>
                  <a:pt x="41" y="57"/>
                </a:lnTo>
                <a:lnTo>
                  <a:pt x="41" y="67"/>
                </a:lnTo>
                <a:lnTo>
                  <a:pt x="35" y="71"/>
                </a:lnTo>
                <a:lnTo>
                  <a:pt x="32" y="71"/>
                </a:lnTo>
                <a:lnTo>
                  <a:pt x="21" y="79"/>
                </a:lnTo>
                <a:lnTo>
                  <a:pt x="18" y="70"/>
                </a:lnTo>
                <a:lnTo>
                  <a:pt x="12" y="69"/>
                </a:lnTo>
                <a:lnTo>
                  <a:pt x="11" y="70"/>
                </a:lnTo>
                <a:lnTo>
                  <a:pt x="13" y="74"/>
                </a:lnTo>
                <a:lnTo>
                  <a:pt x="0" y="62"/>
                </a:lnTo>
                <a:lnTo>
                  <a:pt x="2" y="61"/>
                </a:lnTo>
                <a:lnTo>
                  <a:pt x="12" y="61"/>
                </a:lnTo>
                <a:lnTo>
                  <a:pt x="12" y="53"/>
                </a:lnTo>
                <a:lnTo>
                  <a:pt x="18" y="56"/>
                </a:lnTo>
                <a:lnTo>
                  <a:pt x="26" y="56"/>
                </a:lnTo>
                <a:lnTo>
                  <a:pt x="31" y="52"/>
                </a:lnTo>
                <a:lnTo>
                  <a:pt x="23" y="51"/>
                </a:lnTo>
                <a:lnTo>
                  <a:pt x="23" y="48"/>
                </a:lnTo>
                <a:lnTo>
                  <a:pt x="31" y="42"/>
                </a:lnTo>
                <a:lnTo>
                  <a:pt x="37" y="43"/>
                </a:lnTo>
                <a:lnTo>
                  <a:pt x="41" y="33"/>
                </a:lnTo>
                <a:lnTo>
                  <a:pt x="53" y="30"/>
                </a:lnTo>
                <a:lnTo>
                  <a:pt x="37" y="15"/>
                </a:lnTo>
                <a:lnTo>
                  <a:pt x="30" y="17"/>
                </a:lnTo>
                <a:lnTo>
                  <a:pt x="28" y="14"/>
                </a:lnTo>
                <a:lnTo>
                  <a:pt x="31" y="13"/>
                </a:lnTo>
                <a:lnTo>
                  <a:pt x="32" y="10"/>
                </a:lnTo>
                <a:lnTo>
                  <a:pt x="30" y="8"/>
                </a:lnTo>
                <a:lnTo>
                  <a:pt x="23" y="6"/>
                </a:lnTo>
                <a:lnTo>
                  <a:pt x="22" y="0"/>
                </a:lnTo>
                <a:lnTo>
                  <a:pt x="32" y="8"/>
                </a:lnTo>
                <a:lnTo>
                  <a:pt x="49" y="11"/>
                </a:lnTo>
                <a:lnTo>
                  <a:pt x="56" y="6"/>
                </a:lnTo>
                <a:lnTo>
                  <a:pt x="89" y="9"/>
                </a:lnTo>
                <a:lnTo>
                  <a:pt x="89" y="4"/>
                </a:lnTo>
                <a:close/>
              </a:path>
            </a:pathLst>
          </a:custGeom>
          <a:solidFill>
            <a:srgbClr val="3CB301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6" name="Freeform 425"/>
          <p:cNvSpPr>
            <a:spLocks/>
          </p:cNvSpPr>
          <p:nvPr/>
        </p:nvSpPr>
        <p:spPr bwMode="auto">
          <a:xfrm>
            <a:off x="3200400" y="5573713"/>
            <a:ext cx="41275" cy="38100"/>
          </a:xfrm>
          <a:custGeom>
            <a:avLst/>
            <a:gdLst>
              <a:gd name="T0" fmla="*/ 2147483647 w 106"/>
              <a:gd name="T1" fmla="*/ 2147483647 h 95"/>
              <a:gd name="T2" fmla="*/ 2147483647 w 106"/>
              <a:gd name="T3" fmla="*/ 2147483647 h 95"/>
              <a:gd name="T4" fmla="*/ 2147483647 w 106"/>
              <a:gd name="T5" fmla="*/ 2147483647 h 95"/>
              <a:gd name="T6" fmla="*/ 2147483647 w 106"/>
              <a:gd name="T7" fmla="*/ 2147483647 h 95"/>
              <a:gd name="T8" fmla="*/ 2147483647 w 106"/>
              <a:gd name="T9" fmla="*/ 2147483647 h 95"/>
              <a:gd name="T10" fmla="*/ 2147483647 w 106"/>
              <a:gd name="T11" fmla="*/ 2147483647 h 95"/>
              <a:gd name="T12" fmla="*/ 2147483647 w 106"/>
              <a:gd name="T13" fmla="*/ 2147483647 h 95"/>
              <a:gd name="T14" fmla="*/ 2147483647 w 106"/>
              <a:gd name="T15" fmla="*/ 2147483647 h 95"/>
              <a:gd name="T16" fmla="*/ 2147483647 w 106"/>
              <a:gd name="T17" fmla="*/ 2147483647 h 95"/>
              <a:gd name="T18" fmla="*/ 2147483647 w 106"/>
              <a:gd name="T19" fmla="*/ 2147483647 h 95"/>
              <a:gd name="T20" fmla="*/ 2147483647 w 106"/>
              <a:gd name="T21" fmla="*/ 2147483647 h 95"/>
              <a:gd name="T22" fmla="*/ 2147483647 w 106"/>
              <a:gd name="T23" fmla="*/ 2147483647 h 95"/>
              <a:gd name="T24" fmla="*/ 2147483647 w 106"/>
              <a:gd name="T25" fmla="*/ 2147483647 h 95"/>
              <a:gd name="T26" fmla="*/ 2147483647 w 106"/>
              <a:gd name="T27" fmla="*/ 2147483647 h 95"/>
              <a:gd name="T28" fmla="*/ 2147483647 w 106"/>
              <a:gd name="T29" fmla="*/ 2147483647 h 95"/>
              <a:gd name="T30" fmla="*/ 2147483647 w 106"/>
              <a:gd name="T31" fmla="*/ 2147483647 h 95"/>
              <a:gd name="T32" fmla="*/ 2147483647 w 106"/>
              <a:gd name="T33" fmla="*/ 2147483647 h 95"/>
              <a:gd name="T34" fmla="*/ 2147483647 w 106"/>
              <a:gd name="T35" fmla="*/ 2147483647 h 95"/>
              <a:gd name="T36" fmla="*/ 2147483647 w 106"/>
              <a:gd name="T37" fmla="*/ 2147483647 h 95"/>
              <a:gd name="T38" fmla="*/ 2147483647 w 106"/>
              <a:gd name="T39" fmla="*/ 2147483647 h 95"/>
              <a:gd name="T40" fmla="*/ 0 w 106"/>
              <a:gd name="T41" fmla="*/ 2147483647 h 95"/>
              <a:gd name="T42" fmla="*/ 0 w 106"/>
              <a:gd name="T43" fmla="*/ 2147483647 h 95"/>
              <a:gd name="T44" fmla="*/ 2147483647 w 106"/>
              <a:gd name="T45" fmla="*/ 2147483647 h 95"/>
              <a:gd name="T46" fmla="*/ 2147483647 w 106"/>
              <a:gd name="T47" fmla="*/ 2147483647 h 95"/>
              <a:gd name="T48" fmla="*/ 2147483647 w 106"/>
              <a:gd name="T49" fmla="*/ 2147483647 h 95"/>
              <a:gd name="T50" fmla="*/ 2147483647 w 106"/>
              <a:gd name="T51" fmla="*/ 2147483647 h 95"/>
              <a:gd name="T52" fmla="*/ 2147483647 w 106"/>
              <a:gd name="T53" fmla="*/ 2147483647 h 95"/>
              <a:gd name="T54" fmla="*/ 2147483647 w 106"/>
              <a:gd name="T55" fmla="*/ 2147483647 h 95"/>
              <a:gd name="T56" fmla="*/ 2147483647 w 106"/>
              <a:gd name="T57" fmla="*/ 2147483647 h 95"/>
              <a:gd name="T58" fmla="*/ 2147483647 w 106"/>
              <a:gd name="T59" fmla="*/ 2147483647 h 95"/>
              <a:gd name="T60" fmla="*/ 2147483647 w 106"/>
              <a:gd name="T61" fmla="*/ 2147483647 h 95"/>
              <a:gd name="T62" fmla="*/ 2147483647 w 106"/>
              <a:gd name="T63" fmla="*/ 2147483647 h 95"/>
              <a:gd name="T64" fmla="*/ 2147483647 w 106"/>
              <a:gd name="T65" fmla="*/ 2147483647 h 95"/>
              <a:gd name="T66" fmla="*/ 2147483647 w 106"/>
              <a:gd name="T67" fmla="*/ 2147483647 h 95"/>
              <a:gd name="T68" fmla="*/ 2147483647 w 106"/>
              <a:gd name="T69" fmla="*/ 0 h 95"/>
              <a:gd name="T70" fmla="*/ 2147483647 w 106"/>
              <a:gd name="T71" fmla="*/ 2147483647 h 95"/>
              <a:gd name="T72" fmla="*/ 2147483647 w 106"/>
              <a:gd name="T73" fmla="*/ 0 h 95"/>
              <a:gd name="T74" fmla="*/ 2147483647 w 106"/>
              <a:gd name="T75" fmla="*/ 2147483647 h 95"/>
              <a:gd name="T76" fmla="*/ 2147483647 w 106"/>
              <a:gd name="T77" fmla="*/ 2147483647 h 95"/>
              <a:gd name="T78" fmla="*/ 2147483647 w 106"/>
              <a:gd name="T79" fmla="*/ 2147483647 h 95"/>
              <a:gd name="T80" fmla="*/ 2147483647 w 106"/>
              <a:gd name="T81" fmla="*/ 2147483647 h 95"/>
              <a:gd name="T82" fmla="*/ 2147483647 w 106"/>
              <a:gd name="T83" fmla="*/ 2147483647 h 95"/>
              <a:gd name="T84" fmla="*/ 2147483647 w 106"/>
              <a:gd name="T85" fmla="*/ 2147483647 h 95"/>
              <a:gd name="T86" fmla="*/ 2147483647 w 106"/>
              <a:gd name="T87" fmla="*/ 2147483647 h 95"/>
              <a:gd name="T88" fmla="*/ 2147483647 w 106"/>
              <a:gd name="T89" fmla="*/ 2147483647 h 95"/>
              <a:gd name="T90" fmla="*/ 2147483647 w 106"/>
              <a:gd name="T91" fmla="*/ 2147483647 h 95"/>
              <a:gd name="T92" fmla="*/ 2147483647 w 106"/>
              <a:gd name="T93" fmla="*/ 2147483647 h 95"/>
              <a:gd name="T94" fmla="*/ 2147483647 w 106"/>
              <a:gd name="T95" fmla="*/ 2147483647 h 9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6"/>
              <a:gd name="T145" fmla="*/ 0 h 95"/>
              <a:gd name="T146" fmla="*/ 106 w 106"/>
              <a:gd name="T147" fmla="*/ 95 h 9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6" h="95">
                <a:moveTo>
                  <a:pt x="98" y="42"/>
                </a:moveTo>
                <a:lnTo>
                  <a:pt x="93" y="42"/>
                </a:lnTo>
                <a:lnTo>
                  <a:pt x="85" y="48"/>
                </a:lnTo>
                <a:lnTo>
                  <a:pt x="78" y="52"/>
                </a:lnTo>
                <a:lnTo>
                  <a:pt x="48" y="50"/>
                </a:lnTo>
                <a:lnTo>
                  <a:pt x="45" y="52"/>
                </a:lnTo>
                <a:lnTo>
                  <a:pt x="45" y="53"/>
                </a:lnTo>
                <a:lnTo>
                  <a:pt x="56" y="66"/>
                </a:lnTo>
                <a:lnTo>
                  <a:pt x="57" y="73"/>
                </a:lnTo>
                <a:lnTo>
                  <a:pt x="48" y="68"/>
                </a:lnTo>
                <a:lnTo>
                  <a:pt x="39" y="68"/>
                </a:lnTo>
                <a:lnTo>
                  <a:pt x="37" y="67"/>
                </a:lnTo>
                <a:lnTo>
                  <a:pt x="34" y="67"/>
                </a:lnTo>
                <a:lnTo>
                  <a:pt x="32" y="78"/>
                </a:lnTo>
                <a:lnTo>
                  <a:pt x="37" y="81"/>
                </a:lnTo>
                <a:lnTo>
                  <a:pt x="38" y="86"/>
                </a:lnTo>
                <a:lnTo>
                  <a:pt x="27" y="83"/>
                </a:lnTo>
                <a:lnTo>
                  <a:pt x="19" y="77"/>
                </a:lnTo>
                <a:lnTo>
                  <a:pt x="15" y="95"/>
                </a:lnTo>
                <a:lnTo>
                  <a:pt x="10" y="91"/>
                </a:lnTo>
                <a:lnTo>
                  <a:pt x="0" y="77"/>
                </a:lnTo>
                <a:lnTo>
                  <a:pt x="0" y="72"/>
                </a:lnTo>
                <a:lnTo>
                  <a:pt x="5" y="49"/>
                </a:lnTo>
                <a:lnTo>
                  <a:pt x="12" y="48"/>
                </a:lnTo>
                <a:lnTo>
                  <a:pt x="14" y="45"/>
                </a:lnTo>
                <a:lnTo>
                  <a:pt x="15" y="43"/>
                </a:lnTo>
                <a:lnTo>
                  <a:pt x="23" y="36"/>
                </a:lnTo>
                <a:lnTo>
                  <a:pt x="29" y="36"/>
                </a:lnTo>
                <a:lnTo>
                  <a:pt x="36" y="44"/>
                </a:lnTo>
                <a:lnTo>
                  <a:pt x="37" y="44"/>
                </a:lnTo>
                <a:lnTo>
                  <a:pt x="31" y="12"/>
                </a:lnTo>
                <a:lnTo>
                  <a:pt x="34" y="10"/>
                </a:lnTo>
                <a:lnTo>
                  <a:pt x="39" y="10"/>
                </a:lnTo>
                <a:lnTo>
                  <a:pt x="42" y="2"/>
                </a:lnTo>
                <a:lnTo>
                  <a:pt x="46" y="0"/>
                </a:lnTo>
                <a:lnTo>
                  <a:pt x="53" y="1"/>
                </a:lnTo>
                <a:lnTo>
                  <a:pt x="64" y="0"/>
                </a:lnTo>
                <a:lnTo>
                  <a:pt x="75" y="14"/>
                </a:lnTo>
                <a:lnTo>
                  <a:pt x="90" y="10"/>
                </a:lnTo>
                <a:lnTo>
                  <a:pt x="97" y="12"/>
                </a:lnTo>
                <a:lnTo>
                  <a:pt x="103" y="20"/>
                </a:lnTo>
                <a:lnTo>
                  <a:pt x="103" y="21"/>
                </a:lnTo>
                <a:lnTo>
                  <a:pt x="98" y="21"/>
                </a:lnTo>
                <a:lnTo>
                  <a:pt x="98" y="25"/>
                </a:lnTo>
                <a:lnTo>
                  <a:pt x="102" y="28"/>
                </a:lnTo>
                <a:lnTo>
                  <a:pt x="106" y="33"/>
                </a:lnTo>
                <a:lnTo>
                  <a:pt x="103" y="36"/>
                </a:lnTo>
                <a:lnTo>
                  <a:pt x="98" y="42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7" name="Freeform 426"/>
          <p:cNvSpPr>
            <a:spLocks/>
          </p:cNvSpPr>
          <p:nvPr/>
        </p:nvSpPr>
        <p:spPr bwMode="auto">
          <a:xfrm>
            <a:off x="3200400" y="5573713"/>
            <a:ext cx="41275" cy="38100"/>
          </a:xfrm>
          <a:custGeom>
            <a:avLst/>
            <a:gdLst>
              <a:gd name="T0" fmla="*/ 2147483647 w 106"/>
              <a:gd name="T1" fmla="*/ 2147483647 h 95"/>
              <a:gd name="T2" fmla="*/ 2147483647 w 106"/>
              <a:gd name="T3" fmla="*/ 2147483647 h 95"/>
              <a:gd name="T4" fmla="*/ 2147483647 w 106"/>
              <a:gd name="T5" fmla="*/ 2147483647 h 95"/>
              <a:gd name="T6" fmla="*/ 2147483647 w 106"/>
              <a:gd name="T7" fmla="*/ 2147483647 h 95"/>
              <a:gd name="T8" fmla="*/ 2147483647 w 106"/>
              <a:gd name="T9" fmla="*/ 2147483647 h 95"/>
              <a:gd name="T10" fmla="*/ 2147483647 w 106"/>
              <a:gd name="T11" fmla="*/ 2147483647 h 95"/>
              <a:gd name="T12" fmla="*/ 2147483647 w 106"/>
              <a:gd name="T13" fmla="*/ 2147483647 h 95"/>
              <a:gd name="T14" fmla="*/ 2147483647 w 106"/>
              <a:gd name="T15" fmla="*/ 2147483647 h 95"/>
              <a:gd name="T16" fmla="*/ 2147483647 w 106"/>
              <a:gd name="T17" fmla="*/ 2147483647 h 95"/>
              <a:gd name="T18" fmla="*/ 2147483647 w 106"/>
              <a:gd name="T19" fmla="*/ 2147483647 h 95"/>
              <a:gd name="T20" fmla="*/ 2147483647 w 106"/>
              <a:gd name="T21" fmla="*/ 2147483647 h 95"/>
              <a:gd name="T22" fmla="*/ 2147483647 w 106"/>
              <a:gd name="T23" fmla="*/ 2147483647 h 95"/>
              <a:gd name="T24" fmla="*/ 2147483647 w 106"/>
              <a:gd name="T25" fmla="*/ 2147483647 h 95"/>
              <a:gd name="T26" fmla="*/ 2147483647 w 106"/>
              <a:gd name="T27" fmla="*/ 2147483647 h 95"/>
              <a:gd name="T28" fmla="*/ 2147483647 w 106"/>
              <a:gd name="T29" fmla="*/ 2147483647 h 95"/>
              <a:gd name="T30" fmla="*/ 2147483647 w 106"/>
              <a:gd name="T31" fmla="*/ 2147483647 h 95"/>
              <a:gd name="T32" fmla="*/ 2147483647 w 106"/>
              <a:gd name="T33" fmla="*/ 2147483647 h 95"/>
              <a:gd name="T34" fmla="*/ 2147483647 w 106"/>
              <a:gd name="T35" fmla="*/ 2147483647 h 95"/>
              <a:gd name="T36" fmla="*/ 2147483647 w 106"/>
              <a:gd name="T37" fmla="*/ 2147483647 h 95"/>
              <a:gd name="T38" fmla="*/ 2147483647 w 106"/>
              <a:gd name="T39" fmla="*/ 2147483647 h 95"/>
              <a:gd name="T40" fmla="*/ 0 w 106"/>
              <a:gd name="T41" fmla="*/ 2147483647 h 95"/>
              <a:gd name="T42" fmla="*/ 0 w 106"/>
              <a:gd name="T43" fmla="*/ 2147483647 h 95"/>
              <a:gd name="T44" fmla="*/ 2147483647 w 106"/>
              <a:gd name="T45" fmla="*/ 2147483647 h 95"/>
              <a:gd name="T46" fmla="*/ 2147483647 w 106"/>
              <a:gd name="T47" fmla="*/ 2147483647 h 95"/>
              <a:gd name="T48" fmla="*/ 2147483647 w 106"/>
              <a:gd name="T49" fmla="*/ 2147483647 h 95"/>
              <a:gd name="T50" fmla="*/ 2147483647 w 106"/>
              <a:gd name="T51" fmla="*/ 2147483647 h 95"/>
              <a:gd name="T52" fmla="*/ 2147483647 w 106"/>
              <a:gd name="T53" fmla="*/ 2147483647 h 95"/>
              <a:gd name="T54" fmla="*/ 2147483647 w 106"/>
              <a:gd name="T55" fmla="*/ 2147483647 h 95"/>
              <a:gd name="T56" fmla="*/ 2147483647 w 106"/>
              <a:gd name="T57" fmla="*/ 2147483647 h 95"/>
              <a:gd name="T58" fmla="*/ 2147483647 w 106"/>
              <a:gd name="T59" fmla="*/ 2147483647 h 95"/>
              <a:gd name="T60" fmla="*/ 2147483647 w 106"/>
              <a:gd name="T61" fmla="*/ 2147483647 h 95"/>
              <a:gd name="T62" fmla="*/ 2147483647 w 106"/>
              <a:gd name="T63" fmla="*/ 2147483647 h 95"/>
              <a:gd name="T64" fmla="*/ 2147483647 w 106"/>
              <a:gd name="T65" fmla="*/ 2147483647 h 95"/>
              <a:gd name="T66" fmla="*/ 2147483647 w 106"/>
              <a:gd name="T67" fmla="*/ 2147483647 h 95"/>
              <a:gd name="T68" fmla="*/ 2147483647 w 106"/>
              <a:gd name="T69" fmla="*/ 0 h 95"/>
              <a:gd name="T70" fmla="*/ 2147483647 w 106"/>
              <a:gd name="T71" fmla="*/ 2147483647 h 95"/>
              <a:gd name="T72" fmla="*/ 2147483647 w 106"/>
              <a:gd name="T73" fmla="*/ 0 h 95"/>
              <a:gd name="T74" fmla="*/ 2147483647 w 106"/>
              <a:gd name="T75" fmla="*/ 2147483647 h 95"/>
              <a:gd name="T76" fmla="*/ 2147483647 w 106"/>
              <a:gd name="T77" fmla="*/ 2147483647 h 95"/>
              <a:gd name="T78" fmla="*/ 2147483647 w 106"/>
              <a:gd name="T79" fmla="*/ 2147483647 h 95"/>
              <a:gd name="T80" fmla="*/ 2147483647 w 106"/>
              <a:gd name="T81" fmla="*/ 2147483647 h 95"/>
              <a:gd name="T82" fmla="*/ 2147483647 w 106"/>
              <a:gd name="T83" fmla="*/ 2147483647 h 95"/>
              <a:gd name="T84" fmla="*/ 2147483647 w 106"/>
              <a:gd name="T85" fmla="*/ 2147483647 h 95"/>
              <a:gd name="T86" fmla="*/ 2147483647 w 106"/>
              <a:gd name="T87" fmla="*/ 2147483647 h 95"/>
              <a:gd name="T88" fmla="*/ 2147483647 w 106"/>
              <a:gd name="T89" fmla="*/ 2147483647 h 95"/>
              <a:gd name="T90" fmla="*/ 2147483647 w 106"/>
              <a:gd name="T91" fmla="*/ 2147483647 h 95"/>
              <a:gd name="T92" fmla="*/ 2147483647 w 106"/>
              <a:gd name="T93" fmla="*/ 2147483647 h 95"/>
              <a:gd name="T94" fmla="*/ 2147483647 w 106"/>
              <a:gd name="T95" fmla="*/ 2147483647 h 9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6"/>
              <a:gd name="T145" fmla="*/ 0 h 95"/>
              <a:gd name="T146" fmla="*/ 106 w 106"/>
              <a:gd name="T147" fmla="*/ 95 h 9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6" h="95">
                <a:moveTo>
                  <a:pt x="98" y="42"/>
                </a:moveTo>
                <a:lnTo>
                  <a:pt x="93" y="42"/>
                </a:lnTo>
                <a:lnTo>
                  <a:pt x="85" y="48"/>
                </a:lnTo>
                <a:lnTo>
                  <a:pt x="78" y="52"/>
                </a:lnTo>
                <a:lnTo>
                  <a:pt x="48" y="50"/>
                </a:lnTo>
                <a:lnTo>
                  <a:pt x="45" y="52"/>
                </a:lnTo>
                <a:lnTo>
                  <a:pt x="45" y="53"/>
                </a:lnTo>
                <a:lnTo>
                  <a:pt x="56" y="66"/>
                </a:lnTo>
                <a:lnTo>
                  <a:pt x="57" y="73"/>
                </a:lnTo>
                <a:lnTo>
                  <a:pt x="48" y="68"/>
                </a:lnTo>
                <a:lnTo>
                  <a:pt x="39" y="68"/>
                </a:lnTo>
                <a:lnTo>
                  <a:pt x="37" y="67"/>
                </a:lnTo>
                <a:lnTo>
                  <a:pt x="34" y="67"/>
                </a:lnTo>
                <a:lnTo>
                  <a:pt x="32" y="78"/>
                </a:lnTo>
                <a:lnTo>
                  <a:pt x="37" y="81"/>
                </a:lnTo>
                <a:lnTo>
                  <a:pt x="38" y="86"/>
                </a:lnTo>
                <a:lnTo>
                  <a:pt x="27" y="83"/>
                </a:lnTo>
                <a:lnTo>
                  <a:pt x="19" y="77"/>
                </a:lnTo>
                <a:lnTo>
                  <a:pt x="15" y="95"/>
                </a:lnTo>
                <a:lnTo>
                  <a:pt x="10" y="91"/>
                </a:lnTo>
                <a:lnTo>
                  <a:pt x="0" y="77"/>
                </a:lnTo>
                <a:lnTo>
                  <a:pt x="0" y="72"/>
                </a:lnTo>
                <a:lnTo>
                  <a:pt x="5" y="49"/>
                </a:lnTo>
                <a:lnTo>
                  <a:pt x="12" y="48"/>
                </a:lnTo>
                <a:lnTo>
                  <a:pt x="14" y="45"/>
                </a:lnTo>
                <a:lnTo>
                  <a:pt x="15" y="43"/>
                </a:lnTo>
                <a:lnTo>
                  <a:pt x="23" y="36"/>
                </a:lnTo>
                <a:lnTo>
                  <a:pt x="29" y="36"/>
                </a:lnTo>
                <a:lnTo>
                  <a:pt x="36" y="44"/>
                </a:lnTo>
                <a:lnTo>
                  <a:pt x="37" y="44"/>
                </a:lnTo>
                <a:lnTo>
                  <a:pt x="31" y="12"/>
                </a:lnTo>
                <a:lnTo>
                  <a:pt x="34" y="10"/>
                </a:lnTo>
                <a:lnTo>
                  <a:pt x="39" y="10"/>
                </a:lnTo>
                <a:lnTo>
                  <a:pt x="42" y="2"/>
                </a:lnTo>
                <a:lnTo>
                  <a:pt x="46" y="0"/>
                </a:lnTo>
                <a:lnTo>
                  <a:pt x="53" y="1"/>
                </a:lnTo>
                <a:lnTo>
                  <a:pt x="64" y="0"/>
                </a:lnTo>
                <a:lnTo>
                  <a:pt x="75" y="14"/>
                </a:lnTo>
                <a:lnTo>
                  <a:pt x="90" y="10"/>
                </a:lnTo>
                <a:lnTo>
                  <a:pt x="97" y="12"/>
                </a:lnTo>
                <a:lnTo>
                  <a:pt x="103" y="20"/>
                </a:lnTo>
                <a:lnTo>
                  <a:pt x="103" y="21"/>
                </a:lnTo>
                <a:lnTo>
                  <a:pt x="98" y="21"/>
                </a:lnTo>
                <a:lnTo>
                  <a:pt x="98" y="25"/>
                </a:lnTo>
                <a:lnTo>
                  <a:pt x="102" y="28"/>
                </a:lnTo>
                <a:lnTo>
                  <a:pt x="106" y="33"/>
                </a:lnTo>
                <a:lnTo>
                  <a:pt x="103" y="36"/>
                </a:lnTo>
                <a:lnTo>
                  <a:pt x="98" y="42"/>
                </a:lnTo>
                <a:close/>
              </a:path>
            </a:pathLst>
          </a:custGeom>
          <a:solidFill>
            <a:schemeClr val="folHlink"/>
          </a:solidFill>
          <a:ln w="8001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8" name="Freeform 427"/>
          <p:cNvSpPr>
            <a:spLocks/>
          </p:cNvSpPr>
          <p:nvPr/>
        </p:nvSpPr>
        <p:spPr bwMode="auto">
          <a:xfrm>
            <a:off x="1887538" y="3560763"/>
            <a:ext cx="1587" cy="6350"/>
          </a:xfrm>
          <a:custGeom>
            <a:avLst/>
            <a:gdLst>
              <a:gd name="T0" fmla="*/ 2147483647 w 6"/>
              <a:gd name="T1" fmla="*/ 2147483647 h 19"/>
              <a:gd name="T2" fmla="*/ 0 w 6"/>
              <a:gd name="T3" fmla="*/ 2147483647 h 19"/>
              <a:gd name="T4" fmla="*/ 2147483647 w 6"/>
              <a:gd name="T5" fmla="*/ 2147483647 h 19"/>
              <a:gd name="T6" fmla="*/ 2147483647 w 6"/>
              <a:gd name="T7" fmla="*/ 0 h 19"/>
              <a:gd name="T8" fmla="*/ 2147483647 w 6"/>
              <a:gd name="T9" fmla="*/ 2147483647 h 19"/>
              <a:gd name="T10" fmla="*/ 2147483647 w 6"/>
              <a:gd name="T11" fmla="*/ 2147483647 h 19"/>
              <a:gd name="T12" fmla="*/ 2147483647 w 6"/>
              <a:gd name="T13" fmla="*/ 2147483647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19"/>
              <a:gd name="T23" fmla="*/ 6 w 6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19">
                <a:moveTo>
                  <a:pt x="1" y="9"/>
                </a:moveTo>
                <a:lnTo>
                  <a:pt x="0" y="5"/>
                </a:lnTo>
                <a:lnTo>
                  <a:pt x="3" y="1"/>
                </a:lnTo>
                <a:lnTo>
                  <a:pt x="4" y="0"/>
                </a:lnTo>
                <a:lnTo>
                  <a:pt x="6" y="19"/>
                </a:lnTo>
                <a:lnTo>
                  <a:pt x="1" y="11"/>
                </a:lnTo>
                <a:lnTo>
                  <a:pt x="1" y="9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9" name="Freeform 428"/>
          <p:cNvSpPr>
            <a:spLocks/>
          </p:cNvSpPr>
          <p:nvPr/>
        </p:nvSpPr>
        <p:spPr bwMode="auto">
          <a:xfrm>
            <a:off x="1887538" y="3560763"/>
            <a:ext cx="1587" cy="6350"/>
          </a:xfrm>
          <a:custGeom>
            <a:avLst/>
            <a:gdLst>
              <a:gd name="T0" fmla="*/ 2147483647 w 6"/>
              <a:gd name="T1" fmla="*/ 2147483647 h 19"/>
              <a:gd name="T2" fmla="*/ 0 w 6"/>
              <a:gd name="T3" fmla="*/ 2147483647 h 19"/>
              <a:gd name="T4" fmla="*/ 2147483647 w 6"/>
              <a:gd name="T5" fmla="*/ 2147483647 h 19"/>
              <a:gd name="T6" fmla="*/ 2147483647 w 6"/>
              <a:gd name="T7" fmla="*/ 0 h 19"/>
              <a:gd name="T8" fmla="*/ 2147483647 w 6"/>
              <a:gd name="T9" fmla="*/ 2147483647 h 19"/>
              <a:gd name="T10" fmla="*/ 2147483647 w 6"/>
              <a:gd name="T11" fmla="*/ 2147483647 h 19"/>
              <a:gd name="T12" fmla="*/ 2147483647 w 6"/>
              <a:gd name="T13" fmla="*/ 2147483647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19"/>
              <a:gd name="T23" fmla="*/ 6 w 6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19">
                <a:moveTo>
                  <a:pt x="1" y="9"/>
                </a:moveTo>
                <a:lnTo>
                  <a:pt x="0" y="5"/>
                </a:lnTo>
                <a:lnTo>
                  <a:pt x="3" y="1"/>
                </a:lnTo>
                <a:lnTo>
                  <a:pt x="4" y="0"/>
                </a:lnTo>
                <a:lnTo>
                  <a:pt x="6" y="19"/>
                </a:lnTo>
                <a:lnTo>
                  <a:pt x="1" y="11"/>
                </a:lnTo>
                <a:lnTo>
                  <a:pt x="1" y="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00" name="Freeform 429"/>
          <p:cNvSpPr>
            <a:spLocks/>
          </p:cNvSpPr>
          <p:nvPr/>
        </p:nvSpPr>
        <p:spPr bwMode="auto">
          <a:xfrm>
            <a:off x="1617663" y="4813300"/>
            <a:ext cx="1587" cy="1588"/>
          </a:xfrm>
          <a:custGeom>
            <a:avLst/>
            <a:gdLst>
              <a:gd name="T0" fmla="*/ 2147483647 w 2"/>
              <a:gd name="T1" fmla="*/ 0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0 h 3"/>
              <a:gd name="T8" fmla="*/ 2147483647 w 2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0"/>
                </a:moveTo>
                <a:lnTo>
                  <a:pt x="0" y="3"/>
                </a:lnTo>
                <a:lnTo>
                  <a:pt x="2" y="3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01" name="Freeform 430"/>
          <p:cNvSpPr>
            <a:spLocks/>
          </p:cNvSpPr>
          <p:nvPr/>
        </p:nvSpPr>
        <p:spPr bwMode="auto">
          <a:xfrm>
            <a:off x="1617663" y="4813300"/>
            <a:ext cx="1587" cy="1588"/>
          </a:xfrm>
          <a:custGeom>
            <a:avLst/>
            <a:gdLst>
              <a:gd name="T0" fmla="*/ 2147483647 w 2"/>
              <a:gd name="T1" fmla="*/ 0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0 h 3"/>
              <a:gd name="T8" fmla="*/ 2147483647 w 2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0"/>
                </a:moveTo>
                <a:lnTo>
                  <a:pt x="0" y="3"/>
                </a:lnTo>
                <a:lnTo>
                  <a:pt x="2" y="3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02" name="Freeform 431"/>
          <p:cNvSpPr>
            <a:spLocks/>
          </p:cNvSpPr>
          <p:nvPr/>
        </p:nvSpPr>
        <p:spPr bwMode="auto">
          <a:xfrm>
            <a:off x="1736725" y="4803775"/>
            <a:ext cx="1588" cy="1588"/>
          </a:xfrm>
          <a:custGeom>
            <a:avLst/>
            <a:gdLst>
              <a:gd name="T0" fmla="*/ 2147483647 w 4"/>
              <a:gd name="T1" fmla="*/ 0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2147483647 h 4"/>
              <a:gd name="T10" fmla="*/ 2147483647 w 4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4"/>
              <a:gd name="T20" fmla="*/ 4 w 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4">
                <a:moveTo>
                  <a:pt x="2" y="0"/>
                </a:moveTo>
                <a:lnTo>
                  <a:pt x="0" y="4"/>
                </a:lnTo>
                <a:lnTo>
                  <a:pt x="3" y="4"/>
                </a:lnTo>
                <a:lnTo>
                  <a:pt x="4" y="1"/>
                </a:lnTo>
                <a:lnTo>
                  <a:pt x="2" y="1"/>
                </a:lnTo>
                <a:lnTo>
                  <a:pt x="2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03" name="Freeform 432"/>
          <p:cNvSpPr>
            <a:spLocks/>
          </p:cNvSpPr>
          <p:nvPr/>
        </p:nvSpPr>
        <p:spPr bwMode="auto">
          <a:xfrm>
            <a:off x="1736725" y="4803775"/>
            <a:ext cx="1588" cy="1588"/>
          </a:xfrm>
          <a:custGeom>
            <a:avLst/>
            <a:gdLst>
              <a:gd name="T0" fmla="*/ 2147483647 w 4"/>
              <a:gd name="T1" fmla="*/ 0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2147483647 h 4"/>
              <a:gd name="T10" fmla="*/ 2147483647 w 4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4"/>
              <a:gd name="T20" fmla="*/ 4 w 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4">
                <a:moveTo>
                  <a:pt x="2" y="0"/>
                </a:moveTo>
                <a:lnTo>
                  <a:pt x="0" y="4"/>
                </a:lnTo>
                <a:lnTo>
                  <a:pt x="3" y="4"/>
                </a:lnTo>
                <a:lnTo>
                  <a:pt x="4" y="1"/>
                </a:lnTo>
                <a:lnTo>
                  <a:pt x="2" y="1"/>
                </a:lnTo>
                <a:lnTo>
                  <a:pt x="2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04" name="Freeform 433"/>
          <p:cNvSpPr>
            <a:spLocks/>
          </p:cNvSpPr>
          <p:nvPr/>
        </p:nvSpPr>
        <p:spPr bwMode="auto">
          <a:xfrm>
            <a:off x="931863" y="4468813"/>
            <a:ext cx="3175" cy="1587"/>
          </a:xfrm>
          <a:custGeom>
            <a:avLst/>
            <a:gdLst>
              <a:gd name="T0" fmla="*/ 0 w 5"/>
              <a:gd name="T1" fmla="*/ 2147483647 h 7"/>
              <a:gd name="T2" fmla="*/ 0 w 5"/>
              <a:gd name="T3" fmla="*/ 0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2147483647 h 7"/>
              <a:gd name="T12" fmla="*/ 0 w 5"/>
              <a:gd name="T13" fmla="*/ 2147483647 h 7"/>
              <a:gd name="T14" fmla="*/ 0 w 5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"/>
              <a:gd name="T25" fmla="*/ 0 h 7"/>
              <a:gd name="T26" fmla="*/ 5 w 5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" h="7">
                <a:moveTo>
                  <a:pt x="0" y="3"/>
                </a:moveTo>
                <a:lnTo>
                  <a:pt x="0" y="0"/>
                </a:lnTo>
                <a:lnTo>
                  <a:pt x="2" y="3"/>
                </a:lnTo>
                <a:lnTo>
                  <a:pt x="5" y="4"/>
                </a:lnTo>
                <a:lnTo>
                  <a:pt x="5" y="7"/>
                </a:lnTo>
                <a:lnTo>
                  <a:pt x="1" y="7"/>
                </a:lnTo>
                <a:lnTo>
                  <a:pt x="0" y="5"/>
                </a:lnTo>
                <a:lnTo>
                  <a:pt x="0" y="3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05" name="Freeform 434"/>
          <p:cNvSpPr>
            <a:spLocks/>
          </p:cNvSpPr>
          <p:nvPr/>
        </p:nvSpPr>
        <p:spPr bwMode="auto">
          <a:xfrm>
            <a:off x="931863" y="4468813"/>
            <a:ext cx="3175" cy="1587"/>
          </a:xfrm>
          <a:custGeom>
            <a:avLst/>
            <a:gdLst>
              <a:gd name="T0" fmla="*/ 0 w 5"/>
              <a:gd name="T1" fmla="*/ 2147483647 h 7"/>
              <a:gd name="T2" fmla="*/ 0 w 5"/>
              <a:gd name="T3" fmla="*/ 0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2147483647 h 7"/>
              <a:gd name="T12" fmla="*/ 0 w 5"/>
              <a:gd name="T13" fmla="*/ 2147483647 h 7"/>
              <a:gd name="T14" fmla="*/ 0 w 5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"/>
              <a:gd name="T25" fmla="*/ 0 h 7"/>
              <a:gd name="T26" fmla="*/ 5 w 5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" h="7">
                <a:moveTo>
                  <a:pt x="0" y="3"/>
                </a:moveTo>
                <a:lnTo>
                  <a:pt x="0" y="0"/>
                </a:lnTo>
                <a:lnTo>
                  <a:pt x="2" y="3"/>
                </a:lnTo>
                <a:lnTo>
                  <a:pt x="5" y="4"/>
                </a:lnTo>
                <a:lnTo>
                  <a:pt x="5" y="7"/>
                </a:lnTo>
                <a:lnTo>
                  <a:pt x="1" y="7"/>
                </a:lnTo>
                <a:lnTo>
                  <a:pt x="0" y="5"/>
                </a:lnTo>
                <a:lnTo>
                  <a:pt x="0" y="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06" name="Freeform 435"/>
          <p:cNvSpPr>
            <a:spLocks/>
          </p:cNvSpPr>
          <p:nvPr/>
        </p:nvSpPr>
        <p:spPr bwMode="auto">
          <a:xfrm>
            <a:off x="1000125" y="4438650"/>
            <a:ext cx="3175" cy="1588"/>
          </a:xfrm>
          <a:custGeom>
            <a:avLst/>
            <a:gdLst>
              <a:gd name="T0" fmla="*/ 0 w 8"/>
              <a:gd name="T1" fmla="*/ 2147483647 h 8"/>
              <a:gd name="T2" fmla="*/ 2147483647 w 8"/>
              <a:gd name="T3" fmla="*/ 0 h 8"/>
              <a:gd name="T4" fmla="*/ 2147483647 w 8"/>
              <a:gd name="T5" fmla="*/ 2147483647 h 8"/>
              <a:gd name="T6" fmla="*/ 2147483647 w 8"/>
              <a:gd name="T7" fmla="*/ 2147483647 h 8"/>
              <a:gd name="T8" fmla="*/ 2147483647 w 8"/>
              <a:gd name="T9" fmla="*/ 2147483647 h 8"/>
              <a:gd name="T10" fmla="*/ 2147483647 w 8"/>
              <a:gd name="T11" fmla="*/ 2147483647 h 8"/>
              <a:gd name="T12" fmla="*/ 2147483647 w 8"/>
              <a:gd name="T13" fmla="*/ 2147483647 h 8"/>
              <a:gd name="T14" fmla="*/ 0 w 8"/>
              <a:gd name="T15" fmla="*/ 2147483647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8"/>
              <a:gd name="T26" fmla="*/ 8 w 8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8">
                <a:moveTo>
                  <a:pt x="0" y="1"/>
                </a:moveTo>
                <a:lnTo>
                  <a:pt x="3" y="0"/>
                </a:lnTo>
                <a:lnTo>
                  <a:pt x="7" y="3"/>
                </a:lnTo>
                <a:lnTo>
                  <a:pt x="8" y="6"/>
                </a:lnTo>
                <a:lnTo>
                  <a:pt x="8" y="8"/>
                </a:lnTo>
                <a:lnTo>
                  <a:pt x="6" y="6"/>
                </a:lnTo>
                <a:lnTo>
                  <a:pt x="3" y="4"/>
                </a:lnTo>
                <a:lnTo>
                  <a:pt x="0" y="1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07" name="Freeform 436"/>
          <p:cNvSpPr>
            <a:spLocks/>
          </p:cNvSpPr>
          <p:nvPr/>
        </p:nvSpPr>
        <p:spPr bwMode="auto">
          <a:xfrm>
            <a:off x="1000125" y="4438650"/>
            <a:ext cx="3175" cy="1588"/>
          </a:xfrm>
          <a:custGeom>
            <a:avLst/>
            <a:gdLst>
              <a:gd name="T0" fmla="*/ 0 w 8"/>
              <a:gd name="T1" fmla="*/ 2147483647 h 8"/>
              <a:gd name="T2" fmla="*/ 2147483647 w 8"/>
              <a:gd name="T3" fmla="*/ 0 h 8"/>
              <a:gd name="T4" fmla="*/ 2147483647 w 8"/>
              <a:gd name="T5" fmla="*/ 2147483647 h 8"/>
              <a:gd name="T6" fmla="*/ 2147483647 w 8"/>
              <a:gd name="T7" fmla="*/ 2147483647 h 8"/>
              <a:gd name="T8" fmla="*/ 2147483647 w 8"/>
              <a:gd name="T9" fmla="*/ 2147483647 h 8"/>
              <a:gd name="T10" fmla="*/ 2147483647 w 8"/>
              <a:gd name="T11" fmla="*/ 2147483647 h 8"/>
              <a:gd name="T12" fmla="*/ 2147483647 w 8"/>
              <a:gd name="T13" fmla="*/ 2147483647 h 8"/>
              <a:gd name="T14" fmla="*/ 0 w 8"/>
              <a:gd name="T15" fmla="*/ 2147483647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8"/>
              <a:gd name="T26" fmla="*/ 8 w 8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8">
                <a:moveTo>
                  <a:pt x="0" y="1"/>
                </a:moveTo>
                <a:lnTo>
                  <a:pt x="3" y="0"/>
                </a:lnTo>
                <a:lnTo>
                  <a:pt x="7" y="3"/>
                </a:lnTo>
                <a:lnTo>
                  <a:pt x="8" y="6"/>
                </a:lnTo>
                <a:lnTo>
                  <a:pt x="8" y="8"/>
                </a:lnTo>
                <a:lnTo>
                  <a:pt x="6" y="6"/>
                </a:lnTo>
                <a:lnTo>
                  <a:pt x="3" y="4"/>
                </a:lnTo>
                <a:lnTo>
                  <a:pt x="0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08" name="Freeform 437"/>
          <p:cNvSpPr>
            <a:spLocks/>
          </p:cNvSpPr>
          <p:nvPr/>
        </p:nvSpPr>
        <p:spPr bwMode="auto">
          <a:xfrm>
            <a:off x="4895850" y="2668588"/>
            <a:ext cx="15875" cy="44450"/>
          </a:xfrm>
          <a:custGeom>
            <a:avLst/>
            <a:gdLst>
              <a:gd name="T0" fmla="*/ 0 w 39"/>
              <a:gd name="T1" fmla="*/ 2147483647 h 112"/>
              <a:gd name="T2" fmla="*/ 2147483647 w 39"/>
              <a:gd name="T3" fmla="*/ 2147483647 h 112"/>
              <a:gd name="T4" fmla="*/ 2147483647 w 39"/>
              <a:gd name="T5" fmla="*/ 2147483647 h 112"/>
              <a:gd name="T6" fmla="*/ 2147483647 w 39"/>
              <a:gd name="T7" fmla="*/ 2147483647 h 112"/>
              <a:gd name="T8" fmla="*/ 2147483647 w 39"/>
              <a:gd name="T9" fmla="*/ 0 h 112"/>
              <a:gd name="T10" fmla="*/ 2147483647 w 39"/>
              <a:gd name="T11" fmla="*/ 2147483647 h 112"/>
              <a:gd name="T12" fmla="*/ 0 w 39"/>
              <a:gd name="T13" fmla="*/ 2147483647 h 1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9"/>
              <a:gd name="T22" fmla="*/ 0 h 112"/>
              <a:gd name="T23" fmla="*/ 39 w 39"/>
              <a:gd name="T24" fmla="*/ 112 h 1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9" h="112">
                <a:moveTo>
                  <a:pt x="0" y="112"/>
                </a:moveTo>
                <a:lnTo>
                  <a:pt x="9" y="103"/>
                </a:lnTo>
                <a:lnTo>
                  <a:pt x="36" y="9"/>
                </a:lnTo>
                <a:lnTo>
                  <a:pt x="38" y="4"/>
                </a:lnTo>
                <a:lnTo>
                  <a:pt x="39" y="0"/>
                </a:lnTo>
                <a:lnTo>
                  <a:pt x="34" y="4"/>
                </a:lnTo>
                <a:lnTo>
                  <a:pt x="0" y="112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09" name="Freeform 438"/>
          <p:cNvSpPr>
            <a:spLocks/>
          </p:cNvSpPr>
          <p:nvPr/>
        </p:nvSpPr>
        <p:spPr bwMode="auto">
          <a:xfrm>
            <a:off x="4895850" y="2668588"/>
            <a:ext cx="15875" cy="44450"/>
          </a:xfrm>
          <a:custGeom>
            <a:avLst/>
            <a:gdLst>
              <a:gd name="T0" fmla="*/ 0 w 39"/>
              <a:gd name="T1" fmla="*/ 2147483647 h 112"/>
              <a:gd name="T2" fmla="*/ 2147483647 w 39"/>
              <a:gd name="T3" fmla="*/ 2147483647 h 112"/>
              <a:gd name="T4" fmla="*/ 2147483647 w 39"/>
              <a:gd name="T5" fmla="*/ 2147483647 h 112"/>
              <a:gd name="T6" fmla="*/ 2147483647 w 39"/>
              <a:gd name="T7" fmla="*/ 2147483647 h 112"/>
              <a:gd name="T8" fmla="*/ 2147483647 w 39"/>
              <a:gd name="T9" fmla="*/ 0 h 112"/>
              <a:gd name="T10" fmla="*/ 2147483647 w 39"/>
              <a:gd name="T11" fmla="*/ 2147483647 h 112"/>
              <a:gd name="T12" fmla="*/ 0 w 39"/>
              <a:gd name="T13" fmla="*/ 2147483647 h 1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9"/>
              <a:gd name="T22" fmla="*/ 0 h 112"/>
              <a:gd name="T23" fmla="*/ 39 w 39"/>
              <a:gd name="T24" fmla="*/ 112 h 1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9" h="112">
                <a:moveTo>
                  <a:pt x="0" y="112"/>
                </a:moveTo>
                <a:lnTo>
                  <a:pt x="9" y="103"/>
                </a:lnTo>
                <a:lnTo>
                  <a:pt x="36" y="9"/>
                </a:lnTo>
                <a:lnTo>
                  <a:pt x="38" y="4"/>
                </a:lnTo>
                <a:lnTo>
                  <a:pt x="39" y="0"/>
                </a:lnTo>
                <a:lnTo>
                  <a:pt x="34" y="4"/>
                </a:lnTo>
                <a:lnTo>
                  <a:pt x="0" y="11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10" name="Freeform 439"/>
          <p:cNvSpPr>
            <a:spLocks/>
          </p:cNvSpPr>
          <p:nvPr/>
        </p:nvSpPr>
        <p:spPr bwMode="auto">
          <a:xfrm>
            <a:off x="4935538" y="2644775"/>
            <a:ext cx="19050" cy="41275"/>
          </a:xfrm>
          <a:custGeom>
            <a:avLst/>
            <a:gdLst>
              <a:gd name="T0" fmla="*/ 2147483647 w 50"/>
              <a:gd name="T1" fmla="*/ 2147483647 h 101"/>
              <a:gd name="T2" fmla="*/ 2147483647 w 50"/>
              <a:gd name="T3" fmla="*/ 2147483647 h 101"/>
              <a:gd name="T4" fmla="*/ 2147483647 w 50"/>
              <a:gd name="T5" fmla="*/ 2147483647 h 101"/>
              <a:gd name="T6" fmla="*/ 2147483647 w 50"/>
              <a:gd name="T7" fmla="*/ 2147483647 h 101"/>
              <a:gd name="T8" fmla="*/ 2147483647 w 50"/>
              <a:gd name="T9" fmla="*/ 2147483647 h 101"/>
              <a:gd name="T10" fmla="*/ 2147483647 w 50"/>
              <a:gd name="T11" fmla="*/ 2147483647 h 101"/>
              <a:gd name="T12" fmla="*/ 2147483647 w 50"/>
              <a:gd name="T13" fmla="*/ 2147483647 h 101"/>
              <a:gd name="T14" fmla="*/ 2147483647 w 50"/>
              <a:gd name="T15" fmla="*/ 2147483647 h 101"/>
              <a:gd name="T16" fmla="*/ 2147483647 w 50"/>
              <a:gd name="T17" fmla="*/ 2147483647 h 101"/>
              <a:gd name="T18" fmla="*/ 2147483647 w 50"/>
              <a:gd name="T19" fmla="*/ 2147483647 h 101"/>
              <a:gd name="T20" fmla="*/ 2147483647 w 50"/>
              <a:gd name="T21" fmla="*/ 0 h 101"/>
              <a:gd name="T22" fmla="*/ 2147483647 w 50"/>
              <a:gd name="T23" fmla="*/ 2147483647 h 101"/>
              <a:gd name="T24" fmla="*/ 2147483647 w 50"/>
              <a:gd name="T25" fmla="*/ 2147483647 h 101"/>
              <a:gd name="T26" fmla="*/ 2147483647 w 50"/>
              <a:gd name="T27" fmla="*/ 2147483647 h 101"/>
              <a:gd name="T28" fmla="*/ 0 w 50"/>
              <a:gd name="T29" fmla="*/ 2147483647 h 101"/>
              <a:gd name="T30" fmla="*/ 2147483647 w 50"/>
              <a:gd name="T31" fmla="*/ 2147483647 h 101"/>
              <a:gd name="T32" fmla="*/ 2147483647 w 50"/>
              <a:gd name="T33" fmla="*/ 2147483647 h 101"/>
              <a:gd name="T34" fmla="*/ 2147483647 w 50"/>
              <a:gd name="T35" fmla="*/ 2147483647 h 101"/>
              <a:gd name="T36" fmla="*/ 2147483647 w 50"/>
              <a:gd name="T37" fmla="*/ 2147483647 h 101"/>
              <a:gd name="T38" fmla="*/ 2147483647 w 50"/>
              <a:gd name="T39" fmla="*/ 2147483647 h 10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0"/>
              <a:gd name="T61" fmla="*/ 0 h 101"/>
              <a:gd name="T62" fmla="*/ 50 w 50"/>
              <a:gd name="T63" fmla="*/ 101 h 10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0" h="101">
                <a:moveTo>
                  <a:pt x="1" y="101"/>
                </a:moveTo>
                <a:lnTo>
                  <a:pt x="9" y="97"/>
                </a:lnTo>
                <a:lnTo>
                  <a:pt x="17" y="81"/>
                </a:lnTo>
                <a:lnTo>
                  <a:pt x="33" y="67"/>
                </a:lnTo>
                <a:lnTo>
                  <a:pt x="33" y="62"/>
                </a:lnTo>
                <a:lnTo>
                  <a:pt x="43" y="53"/>
                </a:lnTo>
                <a:lnTo>
                  <a:pt x="41" y="23"/>
                </a:lnTo>
                <a:lnTo>
                  <a:pt x="43" y="17"/>
                </a:lnTo>
                <a:lnTo>
                  <a:pt x="50" y="14"/>
                </a:lnTo>
                <a:lnTo>
                  <a:pt x="50" y="2"/>
                </a:lnTo>
                <a:lnTo>
                  <a:pt x="44" y="0"/>
                </a:lnTo>
                <a:lnTo>
                  <a:pt x="38" y="6"/>
                </a:lnTo>
                <a:lnTo>
                  <a:pt x="30" y="2"/>
                </a:lnTo>
                <a:lnTo>
                  <a:pt x="4" y="38"/>
                </a:lnTo>
                <a:lnTo>
                  <a:pt x="0" y="73"/>
                </a:lnTo>
                <a:lnTo>
                  <a:pt x="4" y="78"/>
                </a:lnTo>
                <a:lnTo>
                  <a:pt x="3" y="87"/>
                </a:lnTo>
                <a:lnTo>
                  <a:pt x="9" y="86"/>
                </a:lnTo>
                <a:lnTo>
                  <a:pt x="8" y="92"/>
                </a:lnTo>
                <a:lnTo>
                  <a:pt x="1" y="101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12" name="Freeform 440"/>
          <p:cNvSpPr>
            <a:spLocks/>
          </p:cNvSpPr>
          <p:nvPr/>
        </p:nvSpPr>
        <p:spPr bwMode="auto">
          <a:xfrm>
            <a:off x="4935538" y="2644775"/>
            <a:ext cx="19050" cy="41275"/>
          </a:xfrm>
          <a:custGeom>
            <a:avLst/>
            <a:gdLst/>
            <a:ahLst/>
            <a:cxnLst>
              <a:cxn ang="0">
                <a:pos x="1" y="101"/>
              </a:cxn>
              <a:cxn ang="0">
                <a:pos x="9" y="97"/>
              </a:cxn>
              <a:cxn ang="0">
                <a:pos x="17" y="81"/>
              </a:cxn>
              <a:cxn ang="0">
                <a:pos x="33" y="67"/>
              </a:cxn>
              <a:cxn ang="0">
                <a:pos x="33" y="62"/>
              </a:cxn>
              <a:cxn ang="0">
                <a:pos x="43" y="53"/>
              </a:cxn>
              <a:cxn ang="0">
                <a:pos x="41" y="23"/>
              </a:cxn>
              <a:cxn ang="0">
                <a:pos x="43" y="17"/>
              </a:cxn>
              <a:cxn ang="0">
                <a:pos x="50" y="14"/>
              </a:cxn>
              <a:cxn ang="0">
                <a:pos x="50" y="2"/>
              </a:cxn>
              <a:cxn ang="0">
                <a:pos x="44" y="0"/>
              </a:cxn>
              <a:cxn ang="0">
                <a:pos x="38" y="6"/>
              </a:cxn>
              <a:cxn ang="0">
                <a:pos x="30" y="2"/>
              </a:cxn>
              <a:cxn ang="0">
                <a:pos x="4" y="38"/>
              </a:cxn>
              <a:cxn ang="0">
                <a:pos x="0" y="73"/>
              </a:cxn>
              <a:cxn ang="0">
                <a:pos x="4" y="78"/>
              </a:cxn>
              <a:cxn ang="0">
                <a:pos x="3" y="87"/>
              </a:cxn>
              <a:cxn ang="0">
                <a:pos x="9" y="86"/>
              </a:cxn>
              <a:cxn ang="0">
                <a:pos x="8" y="92"/>
              </a:cxn>
              <a:cxn ang="0">
                <a:pos x="1" y="101"/>
              </a:cxn>
            </a:cxnLst>
            <a:rect l="0" t="0" r="r" b="b"/>
            <a:pathLst>
              <a:path w="50" h="101">
                <a:moveTo>
                  <a:pt x="1" y="101"/>
                </a:moveTo>
                <a:lnTo>
                  <a:pt x="9" y="97"/>
                </a:lnTo>
                <a:lnTo>
                  <a:pt x="17" y="81"/>
                </a:lnTo>
                <a:lnTo>
                  <a:pt x="33" y="67"/>
                </a:lnTo>
                <a:lnTo>
                  <a:pt x="33" y="62"/>
                </a:lnTo>
                <a:lnTo>
                  <a:pt x="43" y="53"/>
                </a:lnTo>
                <a:lnTo>
                  <a:pt x="41" y="23"/>
                </a:lnTo>
                <a:lnTo>
                  <a:pt x="43" y="17"/>
                </a:lnTo>
                <a:lnTo>
                  <a:pt x="50" y="14"/>
                </a:lnTo>
                <a:lnTo>
                  <a:pt x="50" y="2"/>
                </a:lnTo>
                <a:lnTo>
                  <a:pt x="44" y="0"/>
                </a:lnTo>
                <a:lnTo>
                  <a:pt x="38" y="6"/>
                </a:lnTo>
                <a:lnTo>
                  <a:pt x="30" y="2"/>
                </a:lnTo>
                <a:lnTo>
                  <a:pt x="4" y="38"/>
                </a:lnTo>
                <a:lnTo>
                  <a:pt x="0" y="73"/>
                </a:lnTo>
                <a:lnTo>
                  <a:pt x="4" y="78"/>
                </a:lnTo>
                <a:lnTo>
                  <a:pt x="3" y="87"/>
                </a:lnTo>
                <a:lnTo>
                  <a:pt x="9" y="86"/>
                </a:lnTo>
                <a:lnTo>
                  <a:pt x="8" y="92"/>
                </a:lnTo>
                <a:lnTo>
                  <a:pt x="1" y="10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938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441"/>
          <p:cNvSpPr>
            <a:spLocks/>
          </p:cNvSpPr>
          <p:nvPr/>
        </p:nvSpPr>
        <p:spPr bwMode="auto">
          <a:xfrm>
            <a:off x="4640263" y="2830513"/>
            <a:ext cx="6350" cy="12700"/>
          </a:xfrm>
          <a:custGeom>
            <a:avLst/>
            <a:gdLst>
              <a:gd name="T0" fmla="*/ 2147483647 w 16"/>
              <a:gd name="T1" fmla="*/ 2147483647 h 29"/>
              <a:gd name="T2" fmla="*/ 2147483647 w 16"/>
              <a:gd name="T3" fmla="*/ 0 h 29"/>
              <a:gd name="T4" fmla="*/ 2147483647 w 16"/>
              <a:gd name="T5" fmla="*/ 2147483647 h 29"/>
              <a:gd name="T6" fmla="*/ 0 w 16"/>
              <a:gd name="T7" fmla="*/ 2147483647 h 29"/>
              <a:gd name="T8" fmla="*/ 2147483647 w 16"/>
              <a:gd name="T9" fmla="*/ 2147483647 h 29"/>
              <a:gd name="T10" fmla="*/ 2147483647 w 16"/>
              <a:gd name="T11" fmla="*/ 2147483647 h 29"/>
              <a:gd name="T12" fmla="*/ 2147483647 w 16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29"/>
              <a:gd name="T23" fmla="*/ 16 w 16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29">
                <a:moveTo>
                  <a:pt x="16" y="10"/>
                </a:moveTo>
                <a:lnTo>
                  <a:pt x="16" y="0"/>
                </a:lnTo>
                <a:lnTo>
                  <a:pt x="16" y="1"/>
                </a:lnTo>
                <a:lnTo>
                  <a:pt x="0" y="29"/>
                </a:lnTo>
                <a:lnTo>
                  <a:pt x="8" y="24"/>
                </a:lnTo>
                <a:lnTo>
                  <a:pt x="12" y="14"/>
                </a:lnTo>
                <a:lnTo>
                  <a:pt x="16" y="1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13" name="Freeform 442"/>
          <p:cNvSpPr>
            <a:spLocks/>
          </p:cNvSpPr>
          <p:nvPr/>
        </p:nvSpPr>
        <p:spPr bwMode="auto">
          <a:xfrm>
            <a:off x="4640263" y="2830513"/>
            <a:ext cx="6350" cy="12700"/>
          </a:xfrm>
          <a:custGeom>
            <a:avLst/>
            <a:gdLst>
              <a:gd name="T0" fmla="*/ 2147483647 w 16"/>
              <a:gd name="T1" fmla="*/ 2147483647 h 29"/>
              <a:gd name="T2" fmla="*/ 2147483647 w 16"/>
              <a:gd name="T3" fmla="*/ 0 h 29"/>
              <a:gd name="T4" fmla="*/ 2147483647 w 16"/>
              <a:gd name="T5" fmla="*/ 2147483647 h 29"/>
              <a:gd name="T6" fmla="*/ 0 w 16"/>
              <a:gd name="T7" fmla="*/ 2147483647 h 29"/>
              <a:gd name="T8" fmla="*/ 2147483647 w 16"/>
              <a:gd name="T9" fmla="*/ 2147483647 h 29"/>
              <a:gd name="T10" fmla="*/ 2147483647 w 16"/>
              <a:gd name="T11" fmla="*/ 2147483647 h 29"/>
              <a:gd name="T12" fmla="*/ 2147483647 w 16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29"/>
              <a:gd name="T23" fmla="*/ 16 w 16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29">
                <a:moveTo>
                  <a:pt x="16" y="10"/>
                </a:moveTo>
                <a:lnTo>
                  <a:pt x="16" y="0"/>
                </a:lnTo>
                <a:lnTo>
                  <a:pt x="16" y="1"/>
                </a:lnTo>
                <a:lnTo>
                  <a:pt x="0" y="29"/>
                </a:lnTo>
                <a:lnTo>
                  <a:pt x="8" y="24"/>
                </a:lnTo>
                <a:lnTo>
                  <a:pt x="12" y="14"/>
                </a:lnTo>
                <a:lnTo>
                  <a:pt x="16" y="1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14" name="Freeform 443"/>
          <p:cNvSpPr>
            <a:spLocks/>
          </p:cNvSpPr>
          <p:nvPr/>
        </p:nvSpPr>
        <p:spPr bwMode="auto">
          <a:xfrm>
            <a:off x="4622800" y="2884488"/>
            <a:ext cx="7938" cy="4762"/>
          </a:xfrm>
          <a:custGeom>
            <a:avLst/>
            <a:gdLst>
              <a:gd name="T0" fmla="*/ 2147483647 w 17"/>
              <a:gd name="T1" fmla="*/ 2147483647 h 11"/>
              <a:gd name="T2" fmla="*/ 0 w 17"/>
              <a:gd name="T3" fmla="*/ 2147483647 h 11"/>
              <a:gd name="T4" fmla="*/ 2147483647 w 17"/>
              <a:gd name="T5" fmla="*/ 0 h 11"/>
              <a:gd name="T6" fmla="*/ 2147483647 w 17"/>
              <a:gd name="T7" fmla="*/ 2147483647 h 11"/>
              <a:gd name="T8" fmla="*/ 2147483647 w 17"/>
              <a:gd name="T9" fmla="*/ 2147483647 h 11"/>
              <a:gd name="T10" fmla="*/ 2147483647 w 17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11"/>
              <a:gd name="T20" fmla="*/ 17 w 17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11">
                <a:moveTo>
                  <a:pt x="1" y="4"/>
                </a:moveTo>
                <a:lnTo>
                  <a:pt x="0" y="1"/>
                </a:lnTo>
                <a:lnTo>
                  <a:pt x="6" y="0"/>
                </a:lnTo>
                <a:lnTo>
                  <a:pt x="16" y="9"/>
                </a:lnTo>
                <a:lnTo>
                  <a:pt x="17" y="11"/>
                </a:lnTo>
                <a:lnTo>
                  <a:pt x="1" y="4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15" name="Freeform 444"/>
          <p:cNvSpPr>
            <a:spLocks/>
          </p:cNvSpPr>
          <p:nvPr/>
        </p:nvSpPr>
        <p:spPr bwMode="auto">
          <a:xfrm>
            <a:off x="4622800" y="2884488"/>
            <a:ext cx="7938" cy="4762"/>
          </a:xfrm>
          <a:custGeom>
            <a:avLst/>
            <a:gdLst>
              <a:gd name="T0" fmla="*/ 2147483647 w 17"/>
              <a:gd name="T1" fmla="*/ 2147483647 h 11"/>
              <a:gd name="T2" fmla="*/ 0 w 17"/>
              <a:gd name="T3" fmla="*/ 2147483647 h 11"/>
              <a:gd name="T4" fmla="*/ 2147483647 w 17"/>
              <a:gd name="T5" fmla="*/ 0 h 11"/>
              <a:gd name="T6" fmla="*/ 2147483647 w 17"/>
              <a:gd name="T7" fmla="*/ 2147483647 h 11"/>
              <a:gd name="T8" fmla="*/ 2147483647 w 17"/>
              <a:gd name="T9" fmla="*/ 2147483647 h 11"/>
              <a:gd name="T10" fmla="*/ 2147483647 w 17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11"/>
              <a:gd name="T20" fmla="*/ 17 w 17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11">
                <a:moveTo>
                  <a:pt x="1" y="4"/>
                </a:moveTo>
                <a:lnTo>
                  <a:pt x="0" y="1"/>
                </a:lnTo>
                <a:lnTo>
                  <a:pt x="6" y="0"/>
                </a:lnTo>
                <a:lnTo>
                  <a:pt x="16" y="9"/>
                </a:lnTo>
                <a:lnTo>
                  <a:pt x="17" y="11"/>
                </a:lnTo>
                <a:lnTo>
                  <a:pt x="1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16" name="Freeform 445"/>
          <p:cNvSpPr>
            <a:spLocks/>
          </p:cNvSpPr>
          <p:nvPr/>
        </p:nvSpPr>
        <p:spPr bwMode="auto">
          <a:xfrm>
            <a:off x="4618038" y="2887663"/>
            <a:ext cx="6350" cy="1587"/>
          </a:xfrm>
          <a:custGeom>
            <a:avLst/>
            <a:gdLst>
              <a:gd name="T0" fmla="*/ 0 w 17"/>
              <a:gd name="T1" fmla="*/ 2147483647 h 7"/>
              <a:gd name="T2" fmla="*/ 2147483647 w 17"/>
              <a:gd name="T3" fmla="*/ 0 h 7"/>
              <a:gd name="T4" fmla="*/ 2147483647 w 17"/>
              <a:gd name="T5" fmla="*/ 2147483647 h 7"/>
              <a:gd name="T6" fmla="*/ 2147483647 w 17"/>
              <a:gd name="T7" fmla="*/ 2147483647 h 7"/>
              <a:gd name="T8" fmla="*/ 0 w 17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7"/>
              <a:gd name="T17" fmla="*/ 17 w 1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7">
                <a:moveTo>
                  <a:pt x="0" y="3"/>
                </a:moveTo>
                <a:lnTo>
                  <a:pt x="7" y="0"/>
                </a:lnTo>
                <a:lnTo>
                  <a:pt x="15" y="4"/>
                </a:lnTo>
                <a:lnTo>
                  <a:pt x="17" y="7"/>
                </a:lnTo>
                <a:lnTo>
                  <a:pt x="0" y="3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17" name="Freeform 446"/>
          <p:cNvSpPr>
            <a:spLocks/>
          </p:cNvSpPr>
          <p:nvPr/>
        </p:nvSpPr>
        <p:spPr bwMode="auto">
          <a:xfrm>
            <a:off x="4618038" y="2887663"/>
            <a:ext cx="6350" cy="1587"/>
          </a:xfrm>
          <a:custGeom>
            <a:avLst/>
            <a:gdLst>
              <a:gd name="T0" fmla="*/ 0 w 17"/>
              <a:gd name="T1" fmla="*/ 2147483647 h 7"/>
              <a:gd name="T2" fmla="*/ 2147483647 w 17"/>
              <a:gd name="T3" fmla="*/ 0 h 7"/>
              <a:gd name="T4" fmla="*/ 2147483647 w 17"/>
              <a:gd name="T5" fmla="*/ 2147483647 h 7"/>
              <a:gd name="T6" fmla="*/ 2147483647 w 17"/>
              <a:gd name="T7" fmla="*/ 2147483647 h 7"/>
              <a:gd name="T8" fmla="*/ 0 w 17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7"/>
              <a:gd name="T17" fmla="*/ 17 w 1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7">
                <a:moveTo>
                  <a:pt x="0" y="3"/>
                </a:moveTo>
                <a:lnTo>
                  <a:pt x="7" y="0"/>
                </a:lnTo>
                <a:lnTo>
                  <a:pt x="15" y="4"/>
                </a:lnTo>
                <a:lnTo>
                  <a:pt x="17" y="7"/>
                </a:lnTo>
                <a:lnTo>
                  <a:pt x="0" y="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18" name="Freeform 447"/>
          <p:cNvSpPr>
            <a:spLocks/>
          </p:cNvSpPr>
          <p:nvPr/>
        </p:nvSpPr>
        <p:spPr bwMode="auto">
          <a:xfrm>
            <a:off x="4614863" y="2894013"/>
            <a:ext cx="1587" cy="3175"/>
          </a:xfrm>
          <a:custGeom>
            <a:avLst/>
            <a:gdLst>
              <a:gd name="T0" fmla="*/ 2147483647 w 6"/>
              <a:gd name="T1" fmla="*/ 0 h 9"/>
              <a:gd name="T2" fmla="*/ 0 w 6"/>
              <a:gd name="T3" fmla="*/ 2147483647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2147483647 w 6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9"/>
              <a:gd name="T20" fmla="*/ 6 w 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9">
                <a:moveTo>
                  <a:pt x="1" y="0"/>
                </a:moveTo>
                <a:lnTo>
                  <a:pt x="0" y="9"/>
                </a:lnTo>
                <a:lnTo>
                  <a:pt x="3" y="9"/>
                </a:lnTo>
                <a:lnTo>
                  <a:pt x="6" y="5"/>
                </a:lnTo>
                <a:lnTo>
                  <a:pt x="6" y="2"/>
                </a:lnTo>
                <a:lnTo>
                  <a:pt x="1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19" name="Freeform 448"/>
          <p:cNvSpPr>
            <a:spLocks/>
          </p:cNvSpPr>
          <p:nvPr/>
        </p:nvSpPr>
        <p:spPr bwMode="auto">
          <a:xfrm>
            <a:off x="4614863" y="2894013"/>
            <a:ext cx="1587" cy="3175"/>
          </a:xfrm>
          <a:custGeom>
            <a:avLst/>
            <a:gdLst>
              <a:gd name="T0" fmla="*/ 2147483647 w 6"/>
              <a:gd name="T1" fmla="*/ 0 h 9"/>
              <a:gd name="T2" fmla="*/ 0 w 6"/>
              <a:gd name="T3" fmla="*/ 2147483647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2147483647 w 6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9"/>
              <a:gd name="T20" fmla="*/ 6 w 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9">
                <a:moveTo>
                  <a:pt x="1" y="0"/>
                </a:moveTo>
                <a:lnTo>
                  <a:pt x="0" y="9"/>
                </a:lnTo>
                <a:lnTo>
                  <a:pt x="3" y="9"/>
                </a:lnTo>
                <a:lnTo>
                  <a:pt x="6" y="5"/>
                </a:lnTo>
                <a:lnTo>
                  <a:pt x="6" y="2"/>
                </a:lnTo>
                <a:lnTo>
                  <a:pt x="1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20" name="Freeform 449"/>
          <p:cNvSpPr>
            <a:spLocks/>
          </p:cNvSpPr>
          <p:nvPr/>
        </p:nvSpPr>
        <p:spPr bwMode="auto">
          <a:xfrm>
            <a:off x="4725988" y="3173413"/>
            <a:ext cx="20637" cy="50800"/>
          </a:xfrm>
          <a:custGeom>
            <a:avLst/>
            <a:gdLst>
              <a:gd name="T0" fmla="*/ 2147483647 w 52"/>
              <a:gd name="T1" fmla="*/ 0 h 126"/>
              <a:gd name="T2" fmla="*/ 2147483647 w 52"/>
              <a:gd name="T3" fmla="*/ 2147483647 h 126"/>
              <a:gd name="T4" fmla="*/ 2147483647 w 52"/>
              <a:gd name="T5" fmla="*/ 2147483647 h 126"/>
              <a:gd name="T6" fmla="*/ 2147483647 w 52"/>
              <a:gd name="T7" fmla="*/ 2147483647 h 126"/>
              <a:gd name="T8" fmla="*/ 2147483647 w 52"/>
              <a:gd name="T9" fmla="*/ 2147483647 h 126"/>
              <a:gd name="T10" fmla="*/ 2147483647 w 52"/>
              <a:gd name="T11" fmla="*/ 2147483647 h 126"/>
              <a:gd name="T12" fmla="*/ 2147483647 w 52"/>
              <a:gd name="T13" fmla="*/ 2147483647 h 126"/>
              <a:gd name="T14" fmla="*/ 2147483647 w 52"/>
              <a:gd name="T15" fmla="*/ 2147483647 h 126"/>
              <a:gd name="T16" fmla="*/ 2147483647 w 52"/>
              <a:gd name="T17" fmla="*/ 2147483647 h 126"/>
              <a:gd name="T18" fmla="*/ 2147483647 w 52"/>
              <a:gd name="T19" fmla="*/ 2147483647 h 126"/>
              <a:gd name="T20" fmla="*/ 2147483647 w 52"/>
              <a:gd name="T21" fmla="*/ 2147483647 h 126"/>
              <a:gd name="T22" fmla="*/ 0 w 52"/>
              <a:gd name="T23" fmla="*/ 2147483647 h 126"/>
              <a:gd name="T24" fmla="*/ 0 w 52"/>
              <a:gd name="T25" fmla="*/ 2147483647 h 126"/>
              <a:gd name="T26" fmla="*/ 2147483647 w 52"/>
              <a:gd name="T27" fmla="*/ 2147483647 h 126"/>
              <a:gd name="T28" fmla="*/ 2147483647 w 52"/>
              <a:gd name="T29" fmla="*/ 2147483647 h 126"/>
              <a:gd name="T30" fmla="*/ 2147483647 w 52"/>
              <a:gd name="T31" fmla="*/ 2147483647 h 126"/>
              <a:gd name="T32" fmla="*/ 2147483647 w 52"/>
              <a:gd name="T33" fmla="*/ 2147483647 h 126"/>
              <a:gd name="T34" fmla="*/ 2147483647 w 52"/>
              <a:gd name="T35" fmla="*/ 2147483647 h 126"/>
              <a:gd name="T36" fmla="*/ 2147483647 w 52"/>
              <a:gd name="T37" fmla="*/ 2147483647 h 126"/>
              <a:gd name="T38" fmla="*/ 2147483647 w 52"/>
              <a:gd name="T39" fmla="*/ 0 h 12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2"/>
              <a:gd name="T61" fmla="*/ 0 h 126"/>
              <a:gd name="T62" fmla="*/ 52 w 52"/>
              <a:gd name="T63" fmla="*/ 126 h 12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2" h="126">
                <a:moveTo>
                  <a:pt x="40" y="0"/>
                </a:moveTo>
                <a:lnTo>
                  <a:pt x="45" y="3"/>
                </a:lnTo>
                <a:lnTo>
                  <a:pt x="52" y="61"/>
                </a:lnTo>
                <a:lnTo>
                  <a:pt x="33" y="126"/>
                </a:lnTo>
                <a:lnTo>
                  <a:pt x="28" y="117"/>
                </a:lnTo>
                <a:lnTo>
                  <a:pt x="23" y="116"/>
                </a:lnTo>
                <a:lnTo>
                  <a:pt x="15" y="112"/>
                </a:lnTo>
                <a:lnTo>
                  <a:pt x="12" y="107"/>
                </a:lnTo>
                <a:lnTo>
                  <a:pt x="12" y="98"/>
                </a:lnTo>
                <a:lnTo>
                  <a:pt x="6" y="95"/>
                </a:lnTo>
                <a:lnTo>
                  <a:pt x="3" y="67"/>
                </a:lnTo>
                <a:lnTo>
                  <a:pt x="0" y="62"/>
                </a:lnTo>
                <a:lnTo>
                  <a:pt x="0" y="46"/>
                </a:lnTo>
                <a:lnTo>
                  <a:pt x="5" y="32"/>
                </a:lnTo>
                <a:lnTo>
                  <a:pt x="9" y="33"/>
                </a:lnTo>
                <a:lnTo>
                  <a:pt x="15" y="30"/>
                </a:lnTo>
                <a:lnTo>
                  <a:pt x="26" y="22"/>
                </a:lnTo>
                <a:lnTo>
                  <a:pt x="37" y="19"/>
                </a:lnTo>
                <a:lnTo>
                  <a:pt x="39" y="15"/>
                </a:lnTo>
                <a:lnTo>
                  <a:pt x="40" y="0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21" name="Freeform 450"/>
          <p:cNvSpPr>
            <a:spLocks/>
          </p:cNvSpPr>
          <p:nvPr/>
        </p:nvSpPr>
        <p:spPr bwMode="auto">
          <a:xfrm>
            <a:off x="4725988" y="3173413"/>
            <a:ext cx="20637" cy="50800"/>
          </a:xfrm>
          <a:custGeom>
            <a:avLst/>
            <a:gdLst>
              <a:gd name="T0" fmla="*/ 2147483647 w 52"/>
              <a:gd name="T1" fmla="*/ 0 h 126"/>
              <a:gd name="T2" fmla="*/ 2147483647 w 52"/>
              <a:gd name="T3" fmla="*/ 2147483647 h 126"/>
              <a:gd name="T4" fmla="*/ 2147483647 w 52"/>
              <a:gd name="T5" fmla="*/ 2147483647 h 126"/>
              <a:gd name="T6" fmla="*/ 2147483647 w 52"/>
              <a:gd name="T7" fmla="*/ 2147483647 h 126"/>
              <a:gd name="T8" fmla="*/ 2147483647 w 52"/>
              <a:gd name="T9" fmla="*/ 2147483647 h 126"/>
              <a:gd name="T10" fmla="*/ 2147483647 w 52"/>
              <a:gd name="T11" fmla="*/ 2147483647 h 126"/>
              <a:gd name="T12" fmla="*/ 2147483647 w 52"/>
              <a:gd name="T13" fmla="*/ 2147483647 h 126"/>
              <a:gd name="T14" fmla="*/ 2147483647 w 52"/>
              <a:gd name="T15" fmla="*/ 2147483647 h 126"/>
              <a:gd name="T16" fmla="*/ 2147483647 w 52"/>
              <a:gd name="T17" fmla="*/ 2147483647 h 126"/>
              <a:gd name="T18" fmla="*/ 2147483647 w 52"/>
              <a:gd name="T19" fmla="*/ 2147483647 h 126"/>
              <a:gd name="T20" fmla="*/ 2147483647 w 52"/>
              <a:gd name="T21" fmla="*/ 2147483647 h 126"/>
              <a:gd name="T22" fmla="*/ 0 w 52"/>
              <a:gd name="T23" fmla="*/ 2147483647 h 126"/>
              <a:gd name="T24" fmla="*/ 0 w 52"/>
              <a:gd name="T25" fmla="*/ 2147483647 h 126"/>
              <a:gd name="T26" fmla="*/ 2147483647 w 52"/>
              <a:gd name="T27" fmla="*/ 2147483647 h 126"/>
              <a:gd name="T28" fmla="*/ 2147483647 w 52"/>
              <a:gd name="T29" fmla="*/ 2147483647 h 126"/>
              <a:gd name="T30" fmla="*/ 2147483647 w 52"/>
              <a:gd name="T31" fmla="*/ 2147483647 h 126"/>
              <a:gd name="T32" fmla="*/ 2147483647 w 52"/>
              <a:gd name="T33" fmla="*/ 2147483647 h 126"/>
              <a:gd name="T34" fmla="*/ 2147483647 w 52"/>
              <a:gd name="T35" fmla="*/ 2147483647 h 126"/>
              <a:gd name="T36" fmla="*/ 2147483647 w 52"/>
              <a:gd name="T37" fmla="*/ 2147483647 h 126"/>
              <a:gd name="T38" fmla="*/ 2147483647 w 52"/>
              <a:gd name="T39" fmla="*/ 0 h 12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2"/>
              <a:gd name="T61" fmla="*/ 0 h 126"/>
              <a:gd name="T62" fmla="*/ 52 w 52"/>
              <a:gd name="T63" fmla="*/ 126 h 12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2" h="126">
                <a:moveTo>
                  <a:pt x="40" y="0"/>
                </a:moveTo>
                <a:lnTo>
                  <a:pt x="45" y="3"/>
                </a:lnTo>
                <a:lnTo>
                  <a:pt x="52" y="61"/>
                </a:lnTo>
                <a:lnTo>
                  <a:pt x="33" y="126"/>
                </a:lnTo>
                <a:lnTo>
                  <a:pt x="28" y="117"/>
                </a:lnTo>
                <a:lnTo>
                  <a:pt x="23" y="116"/>
                </a:lnTo>
                <a:lnTo>
                  <a:pt x="15" y="112"/>
                </a:lnTo>
                <a:lnTo>
                  <a:pt x="12" y="107"/>
                </a:lnTo>
                <a:lnTo>
                  <a:pt x="12" y="98"/>
                </a:lnTo>
                <a:lnTo>
                  <a:pt x="6" y="95"/>
                </a:lnTo>
                <a:lnTo>
                  <a:pt x="3" y="67"/>
                </a:lnTo>
                <a:lnTo>
                  <a:pt x="0" y="62"/>
                </a:lnTo>
                <a:lnTo>
                  <a:pt x="0" y="46"/>
                </a:lnTo>
                <a:lnTo>
                  <a:pt x="5" y="32"/>
                </a:lnTo>
                <a:lnTo>
                  <a:pt x="9" y="33"/>
                </a:lnTo>
                <a:lnTo>
                  <a:pt x="15" y="30"/>
                </a:lnTo>
                <a:lnTo>
                  <a:pt x="26" y="22"/>
                </a:lnTo>
                <a:lnTo>
                  <a:pt x="37" y="19"/>
                </a:lnTo>
                <a:lnTo>
                  <a:pt x="39" y="15"/>
                </a:lnTo>
                <a:lnTo>
                  <a:pt x="40" y="0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22" name="Freeform 451"/>
          <p:cNvSpPr>
            <a:spLocks/>
          </p:cNvSpPr>
          <p:nvPr/>
        </p:nvSpPr>
        <p:spPr bwMode="auto">
          <a:xfrm>
            <a:off x="5732463" y="3679825"/>
            <a:ext cx="6350" cy="4763"/>
          </a:xfrm>
          <a:custGeom>
            <a:avLst/>
            <a:gdLst>
              <a:gd name="T0" fmla="*/ 0 w 15"/>
              <a:gd name="T1" fmla="*/ 2147483647 h 10"/>
              <a:gd name="T2" fmla="*/ 2147483647 w 15"/>
              <a:gd name="T3" fmla="*/ 2147483647 h 10"/>
              <a:gd name="T4" fmla="*/ 2147483647 w 15"/>
              <a:gd name="T5" fmla="*/ 2147483647 h 10"/>
              <a:gd name="T6" fmla="*/ 2147483647 w 15"/>
              <a:gd name="T7" fmla="*/ 2147483647 h 10"/>
              <a:gd name="T8" fmla="*/ 2147483647 w 15"/>
              <a:gd name="T9" fmla="*/ 2147483647 h 10"/>
              <a:gd name="T10" fmla="*/ 2147483647 w 15"/>
              <a:gd name="T11" fmla="*/ 2147483647 h 10"/>
              <a:gd name="T12" fmla="*/ 2147483647 w 15"/>
              <a:gd name="T13" fmla="*/ 2147483647 h 10"/>
              <a:gd name="T14" fmla="*/ 2147483647 w 15"/>
              <a:gd name="T15" fmla="*/ 2147483647 h 10"/>
              <a:gd name="T16" fmla="*/ 2147483647 w 15"/>
              <a:gd name="T17" fmla="*/ 0 h 10"/>
              <a:gd name="T18" fmla="*/ 2147483647 w 15"/>
              <a:gd name="T19" fmla="*/ 2147483647 h 10"/>
              <a:gd name="T20" fmla="*/ 0 w 15"/>
              <a:gd name="T21" fmla="*/ 2147483647 h 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"/>
              <a:gd name="T34" fmla="*/ 0 h 10"/>
              <a:gd name="T35" fmla="*/ 15 w 15"/>
              <a:gd name="T36" fmla="*/ 10 h 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" h="10">
                <a:moveTo>
                  <a:pt x="0" y="8"/>
                </a:moveTo>
                <a:lnTo>
                  <a:pt x="8" y="10"/>
                </a:lnTo>
                <a:lnTo>
                  <a:pt x="10" y="8"/>
                </a:lnTo>
                <a:lnTo>
                  <a:pt x="13" y="10"/>
                </a:lnTo>
                <a:lnTo>
                  <a:pt x="15" y="7"/>
                </a:lnTo>
                <a:lnTo>
                  <a:pt x="14" y="4"/>
                </a:lnTo>
                <a:lnTo>
                  <a:pt x="12" y="5"/>
                </a:lnTo>
                <a:lnTo>
                  <a:pt x="10" y="1"/>
                </a:lnTo>
                <a:lnTo>
                  <a:pt x="8" y="0"/>
                </a:lnTo>
                <a:lnTo>
                  <a:pt x="3" y="3"/>
                </a:lnTo>
                <a:lnTo>
                  <a:pt x="0" y="8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23" name="Freeform 452"/>
          <p:cNvSpPr>
            <a:spLocks/>
          </p:cNvSpPr>
          <p:nvPr/>
        </p:nvSpPr>
        <p:spPr bwMode="auto">
          <a:xfrm>
            <a:off x="5732463" y="3679825"/>
            <a:ext cx="6350" cy="4763"/>
          </a:xfrm>
          <a:custGeom>
            <a:avLst/>
            <a:gdLst>
              <a:gd name="T0" fmla="*/ 0 w 15"/>
              <a:gd name="T1" fmla="*/ 2147483647 h 10"/>
              <a:gd name="T2" fmla="*/ 2147483647 w 15"/>
              <a:gd name="T3" fmla="*/ 2147483647 h 10"/>
              <a:gd name="T4" fmla="*/ 2147483647 w 15"/>
              <a:gd name="T5" fmla="*/ 2147483647 h 10"/>
              <a:gd name="T6" fmla="*/ 2147483647 w 15"/>
              <a:gd name="T7" fmla="*/ 2147483647 h 10"/>
              <a:gd name="T8" fmla="*/ 2147483647 w 15"/>
              <a:gd name="T9" fmla="*/ 2147483647 h 10"/>
              <a:gd name="T10" fmla="*/ 2147483647 w 15"/>
              <a:gd name="T11" fmla="*/ 2147483647 h 10"/>
              <a:gd name="T12" fmla="*/ 2147483647 w 15"/>
              <a:gd name="T13" fmla="*/ 2147483647 h 10"/>
              <a:gd name="T14" fmla="*/ 2147483647 w 15"/>
              <a:gd name="T15" fmla="*/ 2147483647 h 10"/>
              <a:gd name="T16" fmla="*/ 2147483647 w 15"/>
              <a:gd name="T17" fmla="*/ 0 h 10"/>
              <a:gd name="T18" fmla="*/ 2147483647 w 15"/>
              <a:gd name="T19" fmla="*/ 2147483647 h 10"/>
              <a:gd name="T20" fmla="*/ 0 w 15"/>
              <a:gd name="T21" fmla="*/ 2147483647 h 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"/>
              <a:gd name="T34" fmla="*/ 0 h 10"/>
              <a:gd name="T35" fmla="*/ 15 w 15"/>
              <a:gd name="T36" fmla="*/ 10 h 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" h="10">
                <a:moveTo>
                  <a:pt x="0" y="8"/>
                </a:moveTo>
                <a:lnTo>
                  <a:pt x="8" y="10"/>
                </a:lnTo>
                <a:lnTo>
                  <a:pt x="10" y="8"/>
                </a:lnTo>
                <a:lnTo>
                  <a:pt x="13" y="10"/>
                </a:lnTo>
                <a:lnTo>
                  <a:pt x="15" y="7"/>
                </a:lnTo>
                <a:lnTo>
                  <a:pt x="14" y="4"/>
                </a:lnTo>
                <a:lnTo>
                  <a:pt x="12" y="5"/>
                </a:lnTo>
                <a:lnTo>
                  <a:pt x="10" y="1"/>
                </a:lnTo>
                <a:lnTo>
                  <a:pt x="8" y="0"/>
                </a:lnTo>
                <a:lnTo>
                  <a:pt x="3" y="3"/>
                </a:lnTo>
                <a:lnTo>
                  <a:pt x="0" y="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24" name="Freeform 453"/>
          <p:cNvSpPr>
            <a:spLocks/>
          </p:cNvSpPr>
          <p:nvPr/>
        </p:nvSpPr>
        <p:spPr bwMode="auto">
          <a:xfrm>
            <a:off x="5487988" y="3929063"/>
            <a:ext cx="1587" cy="3175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0 w 5"/>
              <a:gd name="T5" fmla="*/ 2147483647 h 6"/>
              <a:gd name="T6" fmla="*/ 2147483647 w 5"/>
              <a:gd name="T7" fmla="*/ 2147483647 h 6"/>
              <a:gd name="T8" fmla="*/ 2147483647 w 5"/>
              <a:gd name="T9" fmla="*/ 0 h 6"/>
              <a:gd name="T10" fmla="*/ 2147483647 w 5"/>
              <a:gd name="T11" fmla="*/ 0 h 6"/>
              <a:gd name="T12" fmla="*/ 2147483647 w 5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6"/>
              <a:gd name="T23" fmla="*/ 5 w 5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6">
                <a:moveTo>
                  <a:pt x="2" y="1"/>
                </a:moveTo>
                <a:lnTo>
                  <a:pt x="1" y="2"/>
                </a:lnTo>
                <a:lnTo>
                  <a:pt x="0" y="6"/>
                </a:lnTo>
                <a:lnTo>
                  <a:pt x="5" y="4"/>
                </a:lnTo>
                <a:lnTo>
                  <a:pt x="5" y="0"/>
                </a:lnTo>
                <a:lnTo>
                  <a:pt x="2" y="0"/>
                </a:lnTo>
                <a:lnTo>
                  <a:pt x="2" y="1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25" name="Freeform 454"/>
          <p:cNvSpPr>
            <a:spLocks/>
          </p:cNvSpPr>
          <p:nvPr/>
        </p:nvSpPr>
        <p:spPr bwMode="auto">
          <a:xfrm>
            <a:off x="5487988" y="3929063"/>
            <a:ext cx="1587" cy="3175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0 w 5"/>
              <a:gd name="T5" fmla="*/ 2147483647 h 6"/>
              <a:gd name="T6" fmla="*/ 2147483647 w 5"/>
              <a:gd name="T7" fmla="*/ 2147483647 h 6"/>
              <a:gd name="T8" fmla="*/ 2147483647 w 5"/>
              <a:gd name="T9" fmla="*/ 0 h 6"/>
              <a:gd name="T10" fmla="*/ 2147483647 w 5"/>
              <a:gd name="T11" fmla="*/ 0 h 6"/>
              <a:gd name="T12" fmla="*/ 2147483647 w 5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6"/>
              <a:gd name="T23" fmla="*/ 5 w 5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6">
                <a:moveTo>
                  <a:pt x="2" y="1"/>
                </a:moveTo>
                <a:lnTo>
                  <a:pt x="1" y="2"/>
                </a:lnTo>
                <a:lnTo>
                  <a:pt x="0" y="6"/>
                </a:lnTo>
                <a:lnTo>
                  <a:pt x="5" y="4"/>
                </a:lnTo>
                <a:lnTo>
                  <a:pt x="5" y="0"/>
                </a:lnTo>
                <a:lnTo>
                  <a:pt x="2" y="0"/>
                </a:lnTo>
                <a:lnTo>
                  <a:pt x="2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26" name="Freeform 455"/>
          <p:cNvSpPr>
            <a:spLocks/>
          </p:cNvSpPr>
          <p:nvPr/>
        </p:nvSpPr>
        <p:spPr bwMode="auto">
          <a:xfrm>
            <a:off x="5486400" y="3924300"/>
            <a:ext cx="3175" cy="3175"/>
          </a:xfrm>
          <a:custGeom>
            <a:avLst/>
            <a:gdLst>
              <a:gd name="T0" fmla="*/ 0 w 8"/>
              <a:gd name="T1" fmla="*/ 2147483647 h 7"/>
              <a:gd name="T2" fmla="*/ 2147483647 w 8"/>
              <a:gd name="T3" fmla="*/ 2147483647 h 7"/>
              <a:gd name="T4" fmla="*/ 2147483647 w 8"/>
              <a:gd name="T5" fmla="*/ 2147483647 h 7"/>
              <a:gd name="T6" fmla="*/ 2147483647 w 8"/>
              <a:gd name="T7" fmla="*/ 2147483647 h 7"/>
              <a:gd name="T8" fmla="*/ 2147483647 w 8"/>
              <a:gd name="T9" fmla="*/ 2147483647 h 7"/>
              <a:gd name="T10" fmla="*/ 2147483647 w 8"/>
              <a:gd name="T11" fmla="*/ 0 h 7"/>
              <a:gd name="T12" fmla="*/ 2147483647 w 8"/>
              <a:gd name="T13" fmla="*/ 0 h 7"/>
              <a:gd name="T14" fmla="*/ 0 w 8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7"/>
              <a:gd name="T26" fmla="*/ 8 w 8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7">
                <a:moveTo>
                  <a:pt x="0" y="3"/>
                </a:moveTo>
                <a:lnTo>
                  <a:pt x="4" y="3"/>
                </a:lnTo>
                <a:lnTo>
                  <a:pt x="5" y="7"/>
                </a:lnTo>
                <a:lnTo>
                  <a:pt x="8" y="5"/>
                </a:lnTo>
                <a:lnTo>
                  <a:pt x="7" y="1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27" name="Freeform 456"/>
          <p:cNvSpPr>
            <a:spLocks/>
          </p:cNvSpPr>
          <p:nvPr/>
        </p:nvSpPr>
        <p:spPr bwMode="auto">
          <a:xfrm>
            <a:off x="5486400" y="3924300"/>
            <a:ext cx="3175" cy="3175"/>
          </a:xfrm>
          <a:custGeom>
            <a:avLst/>
            <a:gdLst>
              <a:gd name="T0" fmla="*/ 0 w 8"/>
              <a:gd name="T1" fmla="*/ 2147483647 h 7"/>
              <a:gd name="T2" fmla="*/ 2147483647 w 8"/>
              <a:gd name="T3" fmla="*/ 2147483647 h 7"/>
              <a:gd name="T4" fmla="*/ 2147483647 w 8"/>
              <a:gd name="T5" fmla="*/ 2147483647 h 7"/>
              <a:gd name="T6" fmla="*/ 2147483647 w 8"/>
              <a:gd name="T7" fmla="*/ 2147483647 h 7"/>
              <a:gd name="T8" fmla="*/ 2147483647 w 8"/>
              <a:gd name="T9" fmla="*/ 2147483647 h 7"/>
              <a:gd name="T10" fmla="*/ 2147483647 w 8"/>
              <a:gd name="T11" fmla="*/ 0 h 7"/>
              <a:gd name="T12" fmla="*/ 2147483647 w 8"/>
              <a:gd name="T13" fmla="*/ 0 h 7"/>
              <a:gd name="T14" fmla="*/ 0 w 8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7"/>
              <a:gd name="T26" fmla="*/ 8 w 8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7">
                <a:moveTo>
                  <a:pt x="0" y="3"/>
                </a:moveTo>
                <a:lnTo>
                  <a:pt x="4" y="3"/>
                </a:lnTo>
                <a:lnTo>
                  <a:pt x="5" y="7"/>
                </a:lnTo>
                <a:lnTo>
                  <a:pt x="8" y="5"/>
                </a:lnTo>
                <a:lnTo>
                  <a:pt x="7" y="1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28" name="Freeform 457"/>
          <p:cNvSpPr>
            <a:spLocks/>
          </p:cNvSpPr>
          <p:nvPr/>
        </p:nvSpPr>
        <p:spPr bwMode="auto">
          <a:xfrm>
            <a:off x="5483225" y="3890963"/>
            <a:ext cx="1588" cy="3175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0 h 6"/>
              <a:gd name="T8" fmla="*/ 2147483647 w 5"/>
              <a:gd name="T9" fmla="*/ 0 h 6"/>
              <a:gd name="T10" fmla="*/ 0 w 5"/>
              <a:gd name="T11" fmla="*/ 2147483647 h 6"/>
              <a:gd name="T12" fmla="*/ 0 w 5"/>
              <a:gd name="T13" fmla="*/ 2147483647 h 6"/>
              <a:gd name="T14" fmla="*/ 2147483647 w 5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"/>
              <a:gd name="T25" fmla="*/ 0 h 6"/>
              <a:gd name="T26" fmla="*/ 5 w 5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" h="6">
                <a:moveTo>
                  <a:pt x="1" y="6"/>
                </a:moveTo>
                <a:lnTo>
                  <a:pt x="3" y="5"/>
                </a:lnTo>
                <a:lnTo>
                  <a:pt x="5" y="1"/>
                </a:lnTo>
                <a:lnTo>
                  <a:pt x="4" y="0"/>
                </a:lnTo>
                <a:lnTo>
                  <a:pt x="3" y="0"/>
                </a:lnTo>
                <a:lnTo>
                  <a:pt x="0" y="3"/>
                </a:lnTo>
                <a:lnTo>
                  <a:pt x="0" y="5"/>
                </a:lnTo>
                <a:lnTo>
                  <a:pt x="1" y="6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29" name="Freeform 458"/>
          <p:cNvSpPr>
            <a:spLocks/>
          </p:cNvSpPr>
          <p:nvPr/>
        </p:nvSpPr>
        <p:spPr bwMode="auto">
          <a:xfrm>
            <a:off x="5483225" y="3890963"/>
            <a:ext cx="1588" cy="3175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2147483647 h 6"/>
              <a:gd name="T6" fmla="*/ 2147483647 w 5"/>
              <a:gd name="T7" fmla="*/ 0 h 6"/>
              <a:gd name="T8" fmla="*/ 2147483647 w 5"/>
              <a:gd name="T9" fmla="*/ 0 h 6"/>
              <a:gd name="T10" fmla="*/ 0 w 5"/>
              <a:gd name="T11" fmla="*/ 2147483647 h 6"/>
              <a:gd name="T12" fmla="*/ 0 w 5"/>
              <a:gd name="T13" fmla="*/ 2147483647 h 6"/>
              <a:gd name="T14" fmla="*/ 2147483647 w 5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"/>
              <a:gd name="T25" fmla="*/ 0 h 6"/>
              <a:gd name="T26" fmla="*/ 5 w 5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" h="6">
                <a:moveTo>
                  <a:pt x="1" y="6"/>
                </a:moveTo>
                <a:lnTo>
                  <a:pt x="3" y="5"/>
                </a:lnTo>
                <a:lnTo>
                  <a:pt x="5" y="1"/>
                </a:lnTo>
                <a:lnTo>
                  <a:pt x="4" y="0"/>
                </a:lnTo>
                <a:lnTo>
                  <a:pt x="3" y="0"/>
                </a:lnTo>
                <a:lnTo>
                  <a:pt x="0" y="3"/>
                </a:lnTo>
                <a:lnTo>
                  <a:pt x="0" y="5"/>
                </a:lnTo>
                <a:lnTo>
                  <a:pt x="1" y="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30" name="Freeform 459"/>
          <p:cNvSpPr>
            <a:spLocks/>
          </p:cNvSpPr>
          <p:nvPr/>
        </p:nvSpPr>
        <p:spPr bwMode="auto">
          <a:xfrm>
            <a:off x="6734175" y="3971925"/>
            <a:ext cx="4763" cy="6350"/>
          </a:xfrm>
          <a:custGeom>
            <a:avLst/>
            <a:gdLst>
              <a:gd name="T0" fmla="*/ 2147483647 w 14"/>
              <a:gd name="T1" fmla="*/ 2147483647 h 15"/>
              <a:gd name="T2" fmla="*/ 2147483647 w 14"/>
              <a:gd name="T3" fmla="*/ 2147483647 h 15"/>
              <a:gd name="T4" fmla="*/ 2147483647 w 14"/>
              <a:gd name="T5" fmla="*/ 0 h 15"/>
              <a:gd name="T6" fmla="*/ 0 w 14"/>
              <a:gd name="T7" fmla="*/ 2147483647 h 15"/>
              <a:gd name="T8" fmla="*/ 2147483647 w 14"/>
              <a:gd name="T9" fmla="*/ 2147483647 h 15"/>
              <a:gd name="T10" fmla="*/ 2147483647 w 14"/>
              <a:gd name="T11" fmla="*/ 2147483647 h 15"/>
              <a:gd name="T12" fmla="*/ 2147483647 w 14"/>
              <a:gd name="T13" fmla="*/ 2147483647 h 15"/>
              <a:gd name="T14" fmla="*/ 2147483647 w 14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15"/>
              <a:gd name="T26" fmla="*/ 14 w 14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15">
                <a:moveTo>
                  <a:pt x="10" y="1"/>
                </a:moveTo>
                <a:lnTo>
                  <a:pt x="12" y="4"/>
                </a:lnTo>
                <a:lnTo>
                  <a:pt x="8" y="0"/>
                </a:lnTo>
                <a:lnTo>
                  <a:pt x="0" y="14"/>
                </a:lnTo>
                <a:lnTo>
                  <a:pt x="9" y="15"/>
                </a:lnTo>
                <a:lnTo>
                  <a:pt x="13" y="14"/>
                </a:lnTo>
                <a:lnTo>
                  <a:pt x="14" y="6"/>
                </a:lnTo>
                <a:lnTo>
                  <a:pt x="10" y="1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31" name="Freeform 460"/>
          <p:cNvSpPr>
            <a:spLocks/>
          </p:cNvSpPr>
          <p:nvPr/>
        </p:nvSpPr>
        <p:spPr bwMode="auto">
          <a:xfrm>
            <a:off x="6734175" y="3971925"/>
            <a:ext cx="4763" cy="6350"/>
          </a:xfrm>
          <a:custGeom>
            <a:avLst/>
            <a:gdLst>
              <a:gd name="T0" fmla="*/ 2147483647 w 14"/>
              <a:gd name="T1" fmla="*/ 2147483647 h 15"/>
              <a:gd name="T2" fmla="*/ 2147483647 w 14"/>
              <a:gd name="T3" fmla="*/ 2147483647 h 15"/>
              <a:gd name="T4" fmla="*/ 2147483647 w 14"/>
              <a:gd name="T5" fmla="*/ 0 h 15"/>
              <a:gd name="T6" fmla="*/ 0 w 14"/>
              <a:gd name="T7" fmla="*/ 2147483647 h 15"/>
              <a:gd name="T8" fmla="*/ 2147483647 w 14"/>
              <a:gd name="T9" fmla="*/ 2147483647 h 15"/>
              <a:gd name="T10" fmla="*/ 2147483647 w 14"/>
              <a:gd name="T11" fmla="*/ 2147483647 h 15"/>
              <a:gd name="T12" fmla="*/ 2147483647 w 14"/>
              <a:gd name="T13" fmla="*/ 2147483647 h 15"/>
              <a:gd name="T14" fmla="*/ 2147483647 w 14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15"/>
              <a:gd name="T26" fmla="*/ 14 w 14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15">
                <a:moveTo>
                  <a:pt x="10" y="1"/>
                </a:moveTo>
                <a:lnTo>
                  <a:pt x="12" y="4"/>
                </a:lnTo>
                <a:lnTo>
                  <a:pt x="8" y="0"/>
                </a:lnTo>
                <a:lnTo>
                  <a:pt x="0" y="14"/>
                </a:lnTo>
                <a:lnTo>
                  <a:pt x="9" y="15"/>
                </a:lnTo>
                <a:lnTo>
                  <a:pt x="13" y="14"/>
                </a:lnTo>
                <a:lnTo>
                  <a:pt x="14" y="6"/>
                </a:lnTo>
                <a:lnTo>
                  <a:pt x="10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32" name="Freeform 461"/>
          <p:cNvSpPr>
            <a:spLocks/>
          </p:cNvSpPr>
          <p:nvPr/>
        </p:nvSpPr>
        <p:spPr bwMode="auto">
          <a:xfrm>
            <a:off x="6732588" y="3973513"/>
            <a:ext cx="1587" cy="6350"/>
          </a:xfrm>
          <a:custGeom>
            <a:avLst/>
            <a:gdLst>
              <a:gd name="T0" fmla="*/ 2147483647 w 5"/>
              <a:gd name="T1" fmla="*/ 0 h 15"/>
              <a:gd name="T2" fmla="*/ 2147483647 w 5"/>
              <a:gd name="T3" fmla="*/ 2147483647 h 15"/>
              <a:gd name="T4" fmla="*/ 0 w 5"/>
              <a:gd name="T5" fmla="*/ 2147483647 h 15"/>
              <a:gd name="T6" fmla="*/ 2147483647 w 5"/>
              <a:gd name="T7" fmla="*/ 2147483647 h 15"/>
              <a:gd name="T8" fmla="*/ 2147483647 w 5"/>
              <a:gd name="T9" fmla="*/ 0 h 15"/>
              <a:gd name="T10" fmla="*/ 2147483647 w 5"/>
              <a:gd name="T11" fmla="*/ 0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15"/>
              <a:gd name="T20" fmla="*/ 5 w 5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15">
                <a:moveTo>
                  <a:pt x="4" y="0"/>
                </a:moveTo>
                <a:lnTo>
                  <a:pt x="3" y="1"/>
                </a:lnTo>
                <a:lnTo>
                  <a:pt x="0" y="15"/>
                </a:lnTo>
                <a:lnTo>
                  <a:pt x="4" y="10"/>
                </a:lnTo>
                <a:lnTo>
                  <a:pt x="5" y="0"/>
                </a:lnTo>
                <a:lnTo>
                  <a:pt x="4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33" name="Freeform 462"/>
          <p:cNvSpPr>
            <a:spLocks/>
          </p:cNvSpPr>
          <p:nvPr/>
        </p:nvSpPr>
        <p:spPr bwMode="auto">
          <a:xfrm>
            <a:off x="6732588" y="3973513"/>
            <a:ext cx="1587" cy="6350"/>
          </a:xfrm>
          <a:custGeom>
            <a:avLst/>
            <a:gdLst>
              <a:gd name="T0" fmla="*/ 2147483647 w 5"/>
              <a:gd name="T1" fmla="*/ 0 h 15"/>
              <a:gd name="T2" fmla="*/ 2147483647 w 5"/>
              <a:gd name="T3" fmla="*/ 2147483647 h 15"/>
              <a:gd name="T4" fmla="*/ 0 w 5"/>
              <a:gd name="T5" fmla="*/ 2147483647 h 15"/>
              <a:gd name="T6" fmla="*/ 2147483647 w 5"/>
              <a:gd name="T7" fmla="*/ 2147483647 h 15"/>
              <a:gd name="T8" fmla="*/ 2147483647 w 5"/>
              <a:gd name="T9" fmla="*/ 0 h 15"/>
              <a:gd name="T10" fmla="*/ 2147483647 w 5"/>
              <a:gd name="T11" fmla="*/ 0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15"/>
              <a:gd name="T20" fmla="*/ 5 w 5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15">
                <a:moveTo>
                  <a:pt x="4" y="0"/>
                </a:moveTo>
                <a:lnTo>
                  <a:pt x="3" y="1"/>
                </a:lnTo>
                <a:lnTo>
                  <a:pt x="0" y="15"/>
                </a:lnTo>
                <a:lnTo>
                  <a:pt x="4" y="10"/>
                </a:lnTo>
                <a:lnTo>
                  <a:pt x="5" y="0"/>
                </a:lnTo>
                <a:lnTo>
                  <a:pt x="4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34" name="Freeform 463"/>
          <p:cNvSpPr>
            <a:spLocks/>
          </p:cNvSpPr>
          <p:nvPr/>
        </p:nvSpPr>
        <p:spPr bwMode="auto">
          <a:xfrm>
            <a:off x="6734175" y="3952875"/>
            <a:ext cx="1588" cy="7938"/>
          </a:xfrm>
          <a:custGeom>
            <a:avLst/>
            <a:gdLst>
              <a:gd name="T0" fmla="*/ 0 w 5"/>
              <a:gd name="T1" fmla="*/ 0 h 17"/>
              <a:gd name="T2" fmla="*/ 0 w 5"/>
              <a:gd name="T3" fmla="*/ 2147483647 h 17"/>
              <a:gd name="T4" fmla="*/ 2147483647 w 5"/>
              <a:gd name="T5" fmla="*/ 2147483647 h 17"/>
              <a:gd name="T6" fmla="*/ 2147483647 w 5"/>
              <a:gd name="T7" fmla="*/ 2147483647 h 17"/>
              <a:gd name="T8" fmla="*/ 0 w 5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17"/>
              <a:gd name="T17" fmla="*/ 5 w 5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17">
                <a:moveTo>
                  <a:pt x="0" y="0"/>
                </a:moveTo>
                <a:lnTo>
                  <a:pt x="0" y="14"/>
                </a:lnTo>
                <a:lnTo>
                  <a:pt x="2" y="17"/>
                </a:lnTo>
                <a:lnTo>
                  <a:pt x="5" y="14"/>
                </a:lnTo>
                <a:lnTo>
                  <a:pt x="0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35" name="Freeform 464"/>
          <p:cNvSpPr>
            <a:spLocks/>
          </p:cNvSpPr>
          <p:nvPr/>
        </p:nvSpPr>
        <p:spPr bwMode="auto">
          <a:xfrm>
            <a:off x="6734175" y="3952875"/>
            <a:ext cx="1588" cy="7938"/>
          </a:xfrm>
          <a:custGeom>
            <a:avLst/>
            <a:gdLst>
              <a:gd name="T0" fmla="*/ 0 w 5"/>
              <a:gd name="T1" fmla="*/ 0 h 17"/>
              <a:gd name="T2" fmla="*/ 0 w 5"/>
              <a:gd name="T3" fmla="*/ 2147483647 h 17"/>
              <a:gd name="T4" fmla="*/ 2147483647 w 5"/>
              <a:gd name="T5" fmla="*/ 2147483647 h 17"/>
              <a:gd name="T6" fmla="*/ 2147483647 w 5"/>
              <a:gd name="T7" fmla="*/ 2147483647 h 17"/>
              <a:gd name="T8" fmla="*/ 0 w 5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17"/>
              <a:gd name="T17" fmla="*/ 5 w 5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17">
                <a:moveTo>
                  <a:pt x="0" y="0"/>
                </a:moveTo>
                <a:lnTo>
                  <a:pt x="0" y="14"/>
                </a:lnTo>
                <a:lnTo>
                  <a:pt x="2" y="17"/>
                </a:lnTo>
                <a:lnTo>
                  <a:pt x="5" y="14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36" name="Freeform 465"/>
          <p:cNvSpPr>
            <a:spLocks/>
          </p:cNvSpPr>
          <p:nvPr/>
        </p:nvSpPr>
        <p:spPr bwMode="auto">
          <a:xfrm>
            <a:off x="7156450" y="3983038"/>
            <a:ext cx="52388" cy="66675"/>
          </a:xfrm>
          <a:custGeom>
            <a:avLst/>
            <a:gdLst>
              <a:gd name="T0" fmla="*/ 2147483647 w 133"/>
              <a:gd name="T1" fmla="*/ 2147483647 h 169"/>
              <a:gd name="T2" fmla="*/ 2147483647 w 133"/>
              <a:gd name="T3" fmla="*/ 0 h 169"/>
              <a:gd name="T4" fmla="*/ 2147483647 w 133"/>
              <a:gd name="T5" fmla="*/ 2147483647 h 169"/>
              <a:gd name="T6" fmla="*/ 2147483647 w 133"/>
              <a:gd name="T7" fmla="*/ 2147483647 h 169"/>
              <a:gd name="T8" fmla="*/ 2147483647 w 133"/>
              <a:gd name="T9" fmla="*/ 2147483647 h 169"/>
              <a:gd name="T10" fmla="*/ 2147483647 w 133"/>
              <a:gd name="T11" fmla="*/ 2147483647 h 169"/>
              <a:gd name="T12" fmla="*/ 2147483647 w 133"/>
              <a:gd name="T13" fmla="*/ 2147483647 h 169"/>
              <a:gd name="T14" fmla="*/ 2147483647 w 133"/>
              <a:gd name="T15" fmla="*/ 2147483647 h 169"/>
              <a:gd name="T16" fmla="*/ 2147483647 w 133"/>
              <a:gd name="T17" fmla="*/ 2147483647 h 169"/>
              <a:gd name="T18" fmla="*/ 2147483647 w 133"/>
              <a:gd name="T19" fmla="*/ 2147483647 h 169"/>
              <a:gd name="T20" fmla="*/ 2147483647 w 133"/>
              <a:gd name="T21" fmla="*/ 2147483647 h 169"/>
              <a:gd name="T22" fmla="*/ 2147483647 w 133"/>
              <a:gd name="T23" fmla="*/ 2147483647 h 169"/>
              <a:gd name="T24" fmla="*/ 2147483647 w 133"/>
              <a:gd name="T25" fmla="*/ 2147483647 h 169"/>
              <a:gd name="T26" fmla="*/ 2147483647 w 133"/>
              <a:gd name="T27" fmla="*/ 2147483647 h 169"/>
              <a:gd name="T28" fmla="*/ 2147483647 w 133"/>
              <a:gd name="T29" fmla="*/ 2147483647 h 169"/>
              <a:gd name="T30" fmla="*/ 0 w 133"/>
              <a:gd name="T31" fmla="*/ 2147483647 h 169"/>
              <a:gd name="T32" fmla="*/ 2147483647 w 133"/>
              <a:gd name="T33" fmla="*/ 2147483647 h 169"/>
              <a:gd name="T34" fmla="*/ 2147483647 w 133"/>
              <a:gd name="T35" fmla="*/ 2147483647 h 169"/>
              <a:gd name="T36" fmla="*/ 2147483647 w 133"/>
              <a:gd name="T37" fmla="*/ 2147483647 h 169"/>
              <a:gd name="T38" fmla="*/ 2147483647 w 133"/>
              <a:gd name="T39" fmla="*/ 2147483647 h 169"/>
              <a:gd name="T40" fmla="*/ 2147483647 w 133"/>
              <a:gd name="T41" fmla="*/ 2147483647 h 169"/>
              <a:gd name="T42" fmla="*/ 2147483647 w 133"/>
              <a:gd name="T43" fmla="*/ 2147483647 h 169"/>
              <a:gd name="T44" fmla="*/ 2147483647 w 133"/>
              <a:gd name="T45" fmla="*/ 2147483647 h 169"/>
              <a:gd name="T46" fmla="*/ 2147483647 w 133"/>
              <a:gd name="T47" fmla="*/ 2147483647 h 169"/>
              <a:gd name="T48" fmla="*/ 2147483647 w 133"/>
              <a:gd name="T49" fmla="*/ 2147483647 h 169"/>
              <a:gd name="T50" fmla="*/ 2147483647 w 133"/>
              <a:gd name="T51" fmla="*/ 2147483647 h 169"/>
              <a:gd name="T52" fmla="*/ 2147483647 w 133"/>
              <a:gd name="T53" fmla="*/ 2147483647 h 169"/>
              <a:gd name="T54" fmla="*/ 2147483647 w 133"/>
              <a:gd name="T55" fmla="*/ 2147483647 h 169"/>
              <a:gd name="T56" fmla="*/ 2147483647 w 133"/>
              <a:gd name="T57" fmla="*/ 2147483647 h 169"/>
              <a:gd name="T58" fmla="*/ 2147483647 w 133"/>
              <a:gd name="T59" fmla="*/ 2147483647 h 169"/>
              <a:gd name="T60" fmla="*/ 2147483647 w 133"/>
              <a:gd name="T61" fmla="*/ 2147483647 h 169"/>
              <a:gd name="T62" fmla="*/ 2147483647 w 133"/>
              <a:gd name="T63" fmla="*/ 2147483647 h 169"/>
              <a:gd name="T64" fmla="*/ 2147483647 w 133"/>
              <a:gd name="T65" fmla="*/ 2147483647 h 169"/>
              <a:gd name="T66" fmla="*/ 2147483647 w 133"/>
              <a:gd name="T67" fmla="*/ 2147483647 h 16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3"/>
              <a:gd name="T103" fmla="*/ 0 h 169"/>
              <a:gd name="T104" fmla="*/ 133 w 133"/>
              <a:gd name="T105" fmla="*/ 169 h 16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3" h="169">
                <a:moveTo>
                  <a:pt x="124" y="3"/>
                </a:moveTo>
                <a:lnTo>
                  <a:pt x="127" y="0"/>
                </a:lnTo>
                <a:lnTo>
                  <a:pt x="128" y="3"/>
                </a:lnTo>
                <a:lnTo>
                  <a:pt x="129" y="15"/>
                </a:lnTo>
                <a:lnTo>
                  <a:pt x="130" y="19"/>
                </a:lnTo>
                <a:lnTo>
                  <a:pt x="128" y="26"/>
                </a:lnTo>
                <a:lnTo>
                  <a:pt x="133" y="48"/>
                </a:lnTo>
                <a:lnTo>
                  <a:pt x="130" y="55"/>
                </a:lnTo>
                <a:lnTo>
                  <a:pt x="120" y="61"/>
                </a:lnTo>
                <a:lnTo>
                  <a:pt x="106" y="79"/>
                </a:lnTo>
                <a:lnTo>
                  <a:pt x="89" y="88"/>
                </a:lnTo>
                <a:lnTo>
                  <a:pt x="85" y="102"/>
                </a:lnTo>
                <a:lnTo>
                  <a:pt x="29" y="154"/>
                </a:lnTo>
                <a:lnTo>
                  <a:pt x="20" y="156"/>
                </a:lnTo>
                <a:lnTo>
                  <a:pt x="7" y="169"/>
                </a:lnTo>
                <a:lnTo>
                  <a:pt x="0" y="168"/>
                </a:lnTo>
                <a:lnTo>
                  <a:pt x="2" y="155"/>
                </a:lnTo>
                <a:lnTo>
                  <a:pt x="10" y="141"/>
                </a:lnTo>
                <a:lnTo>
                  <a:pt x="33" y="123"/>
                </a:lnTo>
                <a:lnTo>
                  <a:pt x="39" y="122"/>
                </a:lnTo>
                <a:lnTo>
                  <a:pt x="80" y="78"/>
                </a:lnTo>
                <a:lnTo>
                  <a:pt x="85" y="74"/>
                </a:lnTo>
                <a:lnTo>
                  <a:pt x="91" y="65"/>
                </a:lnTo>
                <a:lnTo>
                  <a:pt x="100" y="59"/>
                </a:lnTo>
                <a:lnTo>
                  <a:pt x="108" y="55"/>
                </a:lnTo>
                <a:lnTo>
                  <a:pt x="115" y="41"/>
                </a:lnTo>
                <a:lnTo>
                  <a:pt x="114" y="31"/>
                </a:lnTo>
                <a:lnTo>
                  <a:pt x="116" y="36"/>
                </a:lnTo>
                <a:lnTo>
                  <a:pt x="120" y="33"/>
                </a:lnTo>
                <a:lnTo>
                  <a:pt x="119" y="29"/>
                </a:lnTo>
                <a:lnTo>
                  <a:pt x="115" y="26"/>
                </a:lnTo>
                <a:lnTo>
                  <a:pt x="120" y="14"/>
                </a:lnTo>
                <a:lnTo>
                  <a:pt x="122" y="5"/>
                </a:lnTo>
                <a:lnTo>
                  <a:pt x="124" y="3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37" name="Freeform 466"/>
          <p:cNvSpPr>
            <a:spLocks/>
          </p:cNvSpPr>
          <p:nvPr/>
        </p:nvSpPr>
        <p:spPr bwMode="auto">
          <a:xfrm>
            <a:off x="7156450" y="3983038"/>
            <a:ext cx="52388" cy="66675"/>
          </a:xfrm>
          <a:custGeom>
            <a:avLst/>
            <a:gdLst>
              <a:gd name="T0" fmla="*/ 2147483647 w 133"/>
              <a:gd name="T1" fmla="*/ 2147483647 h 169"/>
              <a:gd name="T2" fmla="*/ 2147483647 w 133"/>
              <a:gd name="T3" fmla="*/ 0 h 169"/>
              <a:gd name="T4" fmla="*/ 2147483647 w 133"/>
              <a:gd name="T5" fmla="*/ 2147483647 h 169"/>
              <a:gd name="T6" fmla="*/ 2147483647 w 133"/>
              <a:gd name="T7" fmla="*/ 2147483647 h 169"/>
              <a:gd name="T8" fmla="*/ 2147483647 w 133"/>
              <a:gd name="T9" fmla="*/ 2147483647 h 169"/>
              <a:gd name="T10" fmla="*/ 2147483647 w 133"/>
              <a:gd name="T11" fmla="*/ 2147483647 h 169"/>
              <a:gd name="T12" fmla="*/ 2147483647 w 133"/>
              <a:gd name="T13" fmla="*/ 2147483647 h 169"/>
              <a:gd name="T14" fmla="*/ 2147483647 w 133"/>
              <a:gd name="T15" fmla="*/ 2147483647 h 169"/>
              <a:gd name="T16" fmla="*/ 2147483647 w 133"/>
              <a:gd name="T17" fmla="*/ 2147483647 h 169"/>
              <a:gd name="T18" fmla="*/ 2147483647 w 133"/>
              <a:gd name="T19" fmla="*/ 2147483647 h 169"/>
              <a:gd name="T20" fmla="*/ 2147483647 w 133"/>
              <a:gd name="T21" fmla="*/ 2147483647 h 169"/>
              <a:gd name="T22" fmla="*/ 2147483647 w 133"/>
              <a:gd name="T23" fmla="*/ 2147483647 h 169"/>
              <a:gd name="T24" fmla="*/ 2147483647 w 133"/>
              <a:gd name="T25" fmla="*/ 2147483647 h 169"/>
              <a:gd name="T26" fmla="*/ 2147483647 w 133"/>
              <a:gd name="T27" fmla="*/ 2147483647 h 169"/>
              <a:gd name="T28" fmla="*/ 2147483647 w 133"/>
              <a:gd name="T29" fmla="*/ 2147483647 h 169"/>
              <a:gd name="T30" fmla="*/ 0 w 133"/>
              <a:gd name="T31" fmla="*/ 2147483647 h 169"/>
              <a:gd name="T32" fmla="*/ 2147483647 w 133"/>
              <a:gd name="T33" fmla="*/ 2147483647 h 169"/>
              <a:gd name="T34" fmla="*/ 2147483647 w 133"/>
              <a:gd name="T35" fmla="*/ 2147483647 h 169"/>
              <a:gd name="T36" fmla="*/ 2147483647 w 133"/>
              <a:gd name="T37" fmla="*/ 2147483647 h 169"/>
              <a:gd name="T38" fmla="*/ 2147483647 w 133"/>
              <a:gd name="T39" fmla="*/ 2147483647 h 169"/>
              <a:gd name="T40" fmla="*/ 2147483647 w 133"/>
              <a:gd name="T41" fmla="*/ 2147483647 h 169"/>
              <a:gd name="T42" fmla="*/ 2147483647 w 133"/>
              <a:gd name="T43" fmla="*/ 2147483647 h 169"/>
              <a:gd name="T44" fmla="*/ 2147483647 w 133"/>
              <a:gd name="T45" fmla="*/ 2147483647 h 169"/>
              <a:gd name="T46" fmla="*/ 2147483647 w 133"/>
              <a:gd name="T47" fmla="*/ 2147483647 h 169"/>
              <a:gd name="T48" fmla="*/ 2147483647 w 133"/>
              <a:gd name="T49" fmla="*/ 2147483647 h 169"/>
              <a:gd name="T50" fmla="*/ 2147483647 w 133"/>
              <a:gd name="T51" fmla="*/ 2147483647 h 169"/>
              <a:gd name="T52" fmla="*/ 2147483647 w 133"/>
              <a:gd name="T53" fmla="*/ 2147483647 h 169"/>
              <a:gd name="T54" fmla="*/ 2147483647 w 133"/>
              <a:gd name="T55" fmla="*/ 2147483647 h 169"/>
              <a:gd name="T56" fmla="*/ 2147483647 w 133"/>
              <a:gd name="T57" fmla="*/ 2147483647 h 169"/>
              <a:gd name="T58" fmla="*/ 2147483647 w 133"/>
              <a:gd name="T59" fmla="*/ 2147483647 h 169"/>
              <a:gd name="T60" fmla="*/ 2147483647 w 133"/>
              <a:gd name="T61" fmla="*/ 2147483647 h 169"/>
              <a:gd name="T62" fmla="*/ 2147483647 w 133"/>
              <a:gd name="T63" fmla="*/ 2147483647 h 169"/>
              <a:gd name="T64" fmla="*/ 2147483647 w 133"/>
              <a:gd name="T65" fmla="*/ 2147483647 h 169"/>
              <a:gd name="T66" fmla="*/ 2147483647 w 133"/>
              <a:gd name="T67" fmla="*/ 2147483647 h 16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3"/>
              <a:gd name="T103" fmla="*/ 0 h 169"/>
              <a:gd name="T104" fmla="*/ 133 w 133"/>
              <a:gd name="T105" fmla="*/ 169 h 16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3" h="169">
                <a:moveTo>
                  <a:pt x="124" y="3"/>
                </a:moveTo>
                <a:lnTo>
                  <a:pt x="127" y="0"/>
                </a:lnTo>
                <a:lnTo>
                  <a:pt x="128" y="3"/>
                </a:lnTo>
                <a:lnTo>
                  <a:pt x="129" y="15"/>
                </a:lnTo>
                <a:lnTo>
                  <a:pt x="130" y="19"/>
                </a:lnTo>
                <a:lnTo>
                  <a:pt x="128" y="26"/>
                </a:lnTo>
                <a:lnTo>
                  <a:pt x="133" y="48"/>
                </a:lnTo>
                <a:lnTo>
                  <a:pt x="130" y="55"/>
                </a:lnTo>
                <a:lnTo>
                  <a:pt x="120" y="61"/>
                </a:lnTo>
                <a:lnTo>
                  <a:pt x="106" y="79"/>
                </a:lnTo>
                <a:lnTo>
                  <a:pt x="89" y="88"/>
                </a:lnTo>
                <a:lnTo>
                  <a:pt x="85" y="102"/>
                </a:lnTo>
                <a:lnTo>
                  <a:pt x="29" y="154"/>
                </a:lnTo>
                <a:lnTo>
                  <a:pt x="20" y="156"/>
                </a:lnTo>
                <a:lnTo>
                  <a:pt x="7" y="169"/>
                </a:lnTo>
                <a:lnTo>
                  <a:pt x="0" y="168"/>
                </a:lnTo>
                <a:lnTo>
                  <a:pt x="2" y="155"/>
                </a:lnTo>
                <a:lnTo>
                  <a:pt x="10" y="141"/>
                </a:lnTo>
                <a:lnTo>
                  <a:pt x="33" y="123"/>
                </a:lnTo>
                <a:lnTo>
                  <a:pt x="39" y="122"/>
                </a:lnTo>
                <a:lnTo>
                  <a:pt x="80" y="78"/>
                </a:lnTo>
                <a:lnTo>
                  <a:pt x="85" y="74"/>
                </a:lnTo>
                <a:lnTo>
                  <a:pt x="91" y="65"/>
                </a:lnTo>
                <a:lnTo>
                  <a:pt x="100" y="59"/>
                </a:lnTo>
                <a:lnTo>
                  <a:pt x="108" y="55"/>
                </a:lnTo>
                <a:lnTo>
                  <a:pt x="115" y="41"/>
                </a:lnTo>
                <a:lnTo>
                  <a:pt x="114" y="31"/>
                </a:lnTo>
                <a:lnTo>
                  <a:pt x="116" y="36"/>
                </a:lnTo>
                <a:lnTo>
                  <a:pt x="120" y="33"/>
                </a:lnTo>
                <a:lnTo>
                  <a:pt x="119" y="29"/>
                </a:lnTo>
                <a:lnTo>
                  <a:pt x="115" y="26"/>
                </a:lnTo>
                <a:lnTo>
                  <a:pt x="120" y="14"/>
                </a:lnTo>
                <a:lnTo>
                  <a:pt x="122" y="5"/>
                </a:lnTo>
                <a:lnTo>
                  <a:pt x="124" y="3"/>
                </a:lnTo>
                <a:close/>
              </a:path>
            </a:pathLst>
          </a:custGeom>
          <a:solidFill>
            <a:srgbClr val="CCFFCC"/>
          </a:solidFill>
          <a:ln w="8001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38" name="Freeform 467"/>
          <p:cNvSpPr>
            <a:spLocks/>
          </p:cNvSpPr>
          <p:nvPr/>
        </p:nvSpPr>
        <p:spPr bwMode="auto">
          <a:xfrm>
            <a:off x="7215188" y="3970338"/>
            <a:ext cx="4762" cy="4762"/>
          </a:xfrm>
          <a:custGeom>
            <a:avLst/>
            <a:gdLst>
              <a:gd name="T0" fmla="*/ 0 w 10"/>
              <a:gd name="T1" fmla="*/ 0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2147483647 h 12"/>
              <a:gd name="T8" fmla="*/ 2147483647 w 10"/>
              <a:gd name="T9" fmla="*/ 2147483647 h 12"/>
              <a:gd name="T10" fmla="*/ 2147483647 w 10"/>
              <a:gd name="T11" fmla="*/ 2147483647 h 12"/>
              <a:gd name="T12" fmla="*/ 0 w 10"/>
              <a:gd name="T13" fmla="*/ 2147483647 h 12"/>
              <a:gd name="T14" fmla="*/ 0 w 10"/>
              <a:gd name="T15" fmla="*/ 0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12"/>
              <a:gd name="T26" fmla="*/ 10 w 10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12">
                <a:moveTo>
                  <a:pt x="0" y="0"/>
                </a:moveTo>
                <a:lnTo>
                  <a:pt x="7" y="4"/>
                </a:lnTo>
                <a:lnTo>
                  <a:pt x="10" y="6"/>
                </a:lnTo>
                <a:lnTo>
                  <a:pt x="9" y="10"/>
                </a:lnTo>
                <a:lnTo>
                  <a:pt x="7" y="12"/>
                </a:lnTo>
                <a:lnTo>
                  <a:pt x="4" y="10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39" name="Freeform 468"/>
          <p:cNvSpPr>
            <a:spLocks/>
          </p:cNvSpPr>
          <p:nvPr/>
        </p:nvSpPr>
        <p:spPr bwMode="auto">
          <a:xfrm>
            <a:off x="7215188" y="3970338"/>
            <a:ext cx="4762" cy="4762"/>
          </a:xfrm>
          <a:custGeom>
            <a:avLst/>
            <a:gdLst>
              <a:gd name="T0" fmla="*/ 0 w 10"/>
              <a:gd name="T1" fmla="*/ 0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2147483647 h 12"/>
              <a:gd name="T8" fmla="*/ 2147483647 w 10"/>
              <a:gd name="T9" fmla="*/ 2147483647 h 12"/>
              <a:gd name="T10" fmla="*/ 2147483647 w 10"/>
              <a:gd name="T11" fmla="*/ 2147483647 h 12"/>
              <a:gd name="T12" fmla="*/ 0 w 10"/>
              <a:gd name="T13" fmla="*/ 2147483647 h 12"/>
              <a:gd name="T14" fmla="*/ 0 w 10"/>
              <a:gd name="T15" fmla="*/ 0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12"/>
              <a:gd name="T26" fmla="*/ 10 w 10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12">
                <a:moveTo>
                  <a:pt x="0" y="0"/>
                </a:moveTo>
                <a:lnTo>
                  <a:pt x="7" y="4"/>
                </a:lnTo>
                <a:lnTo>
                  <a:pt x="10" y="6"/>
                </a:lnTo>
                <a:lnTo>
                  <a:pt x="9" y="10"/>
                </a:lnTo>
                <a:lnTo>
                  <a:pt x="7" y="12"/>
                </a:lnTo>
                <a:lnTo>
                  <a:pt x="4" y="10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0" name="Freeform 469"/>
          <p:cNvSpPr>
            <a:spLocks/>
          </p:cNvSpPr>
          <p:nvPr/>
        </p:nvSpPr>
        <p:spPr bwMode="auto">
          <a:xfrm>
            <a:off x="7215188" y="3962400"/>
            <a:ext cx="7937" cy="6350"/>
          </a:xfrm>
          <a:custGeom>
            <a:avLst/>
            <a:gdLst>
              <a:gd name="T0" fmla="*/ 2147483647 w 22"/>
              <a:gd name="T1" fmla="*/ 0 h 15"/>
              <a:gd name="T2" fmla="*/ 0 w 22"/>
              <a:gd name="T3" fmla="*/ 2147483647 h 15"/>
              <a:gd name="T4" fmla="*/ 2147483647 w 22"/>
              <a:gd name="T5" fmla="*/ 2147483647 h 15"/>
              <a:gd name="T6" fmla="*/ 2147483647 w 22"/>
              <a:gd name="T7" fmla="*/ 2147483647 h 15"/>
              <a:gd name="T8" fmla="*/ 2147483647 w 22"/>
              <a:gd name="T9" fmla="*/ 2147483647 h 15"/>
              <a:gd name="T10" fmla="*/ 2147483647 w 22"/>
              <a:gd name="T11" fmla="*/ 2147483647 h 15"/>
              <a:gd name="T12" fmla="*/ 2147483647 w 22"/>
              <a:gd name="T13" fmla="*/ 2147483647 h 15"/>
              <a:gd name="T14" fmla="*/ 2147483647 w 22"/>
              <a:gd name="T15" fmla="*/ 2147483647 h 15"/>
              <a:gd name="T16" fmla="*/ 2147483647 w 22"/>
              <a:gd name="T17" fmla="*/ 0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"/>
              <a:gd name="T28" fmla="*/ 0 h 15"/>
              <a:gd name="T29" fmla="*/ 22 w 22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" h="15">
                <a:moveTo>
                  <a:pt x="3" y="0"/>
                </a:moveTo>
                <a:lnTo>
                  <a:pt x="0" y="1"/>
                </a:lnTo>
                <a:lnTo>
                  <a:pt x="9" y="8"/>
                </a:lnTo>
                <a:lnTo>
                  <a:pt x="17" y="8"/>
                </a:lnTo>
                <a:lnTo>
                  <a:pt x="21" y="13"/>
                </a:lnTo>
                <a:lnTo>
                  <a:pt x="22" y="15"/>
                </a:lnTo>
                <a:lnTo>
                  <a:pt x="13" y="15"/>
                </a:lnTo>
                <a:lnTo>
                  <a:pt x="8" y="12"/>
                </a:lnTo>
                <a:lnTo>
                  <a:pt x="3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1" name="Freeform 470"/>
          <p:cNvSpPr>
            <a:spLocks/>
          </p:cNvSpPr>
          <p:nvPr/>
        </p:nvSpPr>
        <p:spPr bwMode="auto">
          <a:xfrm>
            <a:off x="7215188" y="3962400"/>
            <a:ext cx="7937" cy="6350"/>
          </a:xfrm>
          <a:custGeom>
            <a:avLst/>
            <a:gdLst>
              <a:gd name="T0" fmla="*/ 2147483647 w 22"/>
              <a:gd name="T1" fmla="*/ 0 h 15"/>
              <a:gd name="T2" fmla="*/ 0 w 22"/>
              <a:gd name="T3" fmla="*/ 2147483647 h 15"/>
              <a:gd name="T4" fmla="*/ 2147483647 w 22"/>
              <a:gd name="T5" fmla="*/ 2147483647 h 15"/>
              <a:gd name="T6" fmla="*/ 2147483647 w 22"/>
              <a:gd name="T7" fmla="*/ 2147483647 h 15"/>
              <a:gd name="T8" fmla="*/ 2147483647 w 22"/>
              <a:gd name="T9" fmla="*/ 2147483647 h 15"/>
              <a:gd name="T10" fmla="*/ 2147483647 w 22"/>
              <a:gd name="T11" fmla="*/ 2147483647 h 15"/>
              <a:gd name="T12" fmla="*/ 2147483647 w 22"/>
              <a:gd name="T13" fmla="*/ 2147483647 h 15"/>
              <a:gd name="T14" fmla="*/ 2147483647 w 22"/>
              <a:gd name="T15" fmla="*/ 2147483647 h 15"/>
              <a:gd name="T16" fmla="*/ 2147483647 w 22"/>
              <a:gd name="T17" fmla="*/ 0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"/>
              <a:gd name="T28" fmla="*/ 0 h 15"/>
              <a:gd name="T29" fmla="*/ 22 w 22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" h="15">
                <a:moveTo>
                  <a:pt x="3" y="0"/>
                </a:moveTo>
                <a:lnTo>
                  <a:pt x="0" y="1"/>
                </a:lnTo>
                <a:lnTo>
                  <a:pt x="9" y="8"/>
                </a:lnTo>
                <a:lnTo>
                  <a:pt x="17" y="8"/>
                </a:lnTo>
                <a:lnTo>
                  <a:pt x="21" y="13"/>
                </a:lnTo>
                <a:lnTo>
                  <a:pt x="22" y="15"/>
                </a:lnTo>
                <a:lnTo>
                  <a:pt x="13" y="15"/>
                </a:lnTo>
                <a:lnTo>
                  <a:pt x="8" y="12"/>
                </a:lnTo>
                <a:lnTo>
                  <a:pt x="3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2" name="Freeform 471"/>
          <p:cNvSpPr>
            <a:spLocks/>
          </p:cNvSpPr>
          <p:nvPr/>
        </p:nvSpPr>
        <p:spPr bwMode="auto">
          <a:xfrm>
            <a:off x="7226300" y="3935413"/>
            <a:ext cx="26988" cy="28575"/>
          </a:xfrm>
          <a:custGeom>
            <a:avLst/>
            <a:gdLst>
              <a:gd name="T0" fmla="*/ 2147483647 w 67"/>
              <a:gd name="T1" fmla="*/ 2147483647 h 74"/>
              <a:gd name="T2" fmla="*/ 0 w 67"/>
              <a:gd name="T3" fmla="*/ 0 h 74"/>
              <a:gd name="T4" fmla="*/ 2147483647 w 67"/>
              <a:gd name="T5" fmla="*/ 2147483647 h 74"/>
              <a:gd name="T6" fmla="*/ 2147483647 w 67"/>
              <a:gd name="T7" fmla="*/ 2147483647 h 74"/>
              <a:gd name="T8" fmla="*/ 2147483647 w 67"/>
              <a:gd name="T9" fmla="*/ 2147483647 h 74"/>
              <a:gd name="T10" fmla="*/ 2147483647 w 67"/>
              <a:gd name="T11" fmla="*/ 2147483647 h 74"/>
              <a:gd name="T12" fmla="*/ 2147483647 w 67"/>
              <a:gd name="T13" fmla="*/ 2147483647 h 74"/>
              <a:gd name="T14" fmla="*/ 2147483647 w 67"/>
              <a:gd name="T15" fmla="*/ 2147483647 h 74"/>
              <a:gd name="T16" fmla="*/ 2147483647 w 67"/>
              <a:gd name="T17" fmla="*/ 2147483647 h 74"/>
              <a:gd name="T18" fmla="*/ 2147483647 w 67"/>
              <a:gd name="T19" fmla="*/ 2147483647 h 74"/>
              <a:gd name="T20" fmla="*/ 2147483647 w 67"/>
              <a:gd name="T21" fmla="*/ 2147483647 h 74"/>
              <a:gd name="T22" fmla="*/ 2147483647 w 67"/>
              <a:gd name="T23" fmla="*/ 2147483647 h 74"/>
              <a:gd name="T24" fmla="*/ 2147483647 w 67"/>
              <a:gd name="T25" fmla="*/ 2147483647 h 74"/>
              <a:gd name="T26" fmla="*/ 2147483647 w 67"/>
              <a:gd name="T27" fmla="*/ 2147483647 h 74"/>
              <a:gd name="T28" fmla="*/ 2147483647 w 67"/>
              <a:gd name="T29" fmla="*/ 2147483647 h 74"/>
              <a:gd name="T30" fmla="*/ 2147483647 w 67"/>
              <a:gd name="T31" fmla="*/ 2147483647 h 74"/>
              <a:gd name="T32" fmla="*/ 2147483647 w 67"/>
              <a:gd name="T33" fmla="*/ 2147483647 h 74"/>
              <a:gd name="T34" fmla="*/ 2147483647 w 67"/>
              <a:gd name="T35" fmla="*/ 2147483647 h 7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7"/>
              <a:gd name="T55" fmla="*/ 0 h 74"/>
              <a:gd name="T56" fmla="*/ 67 w 67"/>
              <a:gd name="T57" fmla="*/ 74 h 7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7" h="74">
                <a:moveTo>
                  <a:pt x="1" y="2"/>
                </a:moveTo>
                <a:lnTo>
                  <a:pt x="0" y="0"/>
                </a:lnTo>
                <a:lnTo>
                  <a:pt x="47" y="2"/>
                </a:lnTo>
                <a:lnTo>
                  <a:pt x="61" y="16"/>
                </a:lnTo>
                <a:lnTo>
                  <a:pt x="65" y="18"/>
                </a:lnTo>
                <a:lnTo>
                  <a:pt x="67" y="51"/>
                </a:lnTo>
                <a:lnTo>
                  <a:pt x="65" y="54"/>
                </a:lnTo>
                <a:lnTo>
                  <a:pt x="63" y="63"/>
                </a:lnTo>
                <a:lnTo>
                  <a:pt x="49" y="74"/>
                </a:lnTo>
                <a:lnTo>
                  <a:pt x="44" y="66"/>
                </a:lnTo>
                <a:lnTo>
                  <a:pt x="37" y="58"/>
                </a:lnTo>
                <a:lnTo>
                  <a:pt x="27" y="37"/>
                </a:lnTo>
                <a:lnTo>
                  <a:pt x="25" y="24"/>
                </a:lnTo>
                <a:lnTo>
                  <a:pt x="19" y="15"/>
                </a:lnTo>
                <a:lnTo>
                  <a:pt x="13" y="11"/>
                </a:lnTo>
                <a:lnTo>
                  <a:pt x="9" y="4"/>
                </a:lnTo>
                <a:lnTo>
                  <a:pt x="5" y="2"/>
                </a:lnTo>
                <a:lnTo>
                  <a:pt x="1" y="2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3" name="Freeform 472"/>
          <p:cNvSpPr>
            <a:spLocks/>
          </p:cNvSpPr>
          <p:nvPr/>
        </p:nvSpPr>
        <p:spPr bwMode="auto">
          <a:xfrm>
            <a:off x="7226300" y="3935413"/>
            <a:ext cx="26988" cy="28575"/>
          </a:xfrm>
          <a:custGeom>
            <a:avLst/>
            <a:gdLst>
              <a:gd name="T0" fmla="*/ 2147483647 w 67"/>
              <a:gd name="T1" fmla="*/ 2147483647 h 74"/>
              <a:gd name="T2" fmla="*/ 0 w 67"/>
              <a:gd name="T3" fmla="*/ 0 h 74"/>
              <a:gd name="T4" fmla="*/ 2147483647 w 67"/>
              <a:gd name="T5" fmla="*/ 2147483647 h 74"/>
              <a:gd name="T6" fmla="*/ 2147483647 w 67"/>
              <a:gd name="T7" fmla="*/ 2147483647 h 74"/>
              <a:gd name="T8" fmla="*/ 2147483647 w 67"/>
              <a:gd name="T9" fmla="*/ 2147483647 h 74"/>
              <a:gd name="T10" fmla="*/ 2147483647 w 67"/>
              <a:gd name="T11" fmla="*/ 2147483647 h 74"/>
              <a:gd name="T12" fmla="*/ 2147483647 w 67"/>
              <a:gd name="T13" fmla="*/ 2147483647 h 74"/>
              <a:gd name="T14" fmla="*/ 2147483647 w 67"/>
              <a:gd name="T15" fmla="*/ 2147483647 h 74"/>
              <a:gd name="T16" fmla="*/ 2147483647 w 67"/>
              <a:gd name="T17" fmla="*/ 2147483647 h 74"/>
              <a:gd name="T18" fmla="*/ 2147483647 w 67"/>
              <a:gd name="T19" fmla="*/ 2147483647 h 74"/>
              <a:gd name="T20" fmla="*/ 2147483647 w 67"/>
              <a:gd name="T21" fmla="*/ 2147483647 h 74"/>
              <a:gd name="T22" fmla="*/ 2147483647 w 67"/>
              <a:gd name="T23" fmla="*/ 2147483647 h 74"/>
              <a:gd name="T24" fmla="*/ 2147483647 w 67"/>
              <a:gd name="T25" fmla="*/ 2147483647 h 74"/>
              <a:gd name="T26" fmla="*/ 2147483647 w 67"/>
              <a:gd name="T27" fmla="*/ 2147483647 h 74"/>
              <a:gd name="T28" fmla="*/ 2147483647 w 67"/>
              <a:gd name="T29" fmla="*/ 2147483647 h 74"/>
              <a:gd name="T30" fmla="*/ 2147483647 w 67"/>
              <a:gd name="T31" fmla="*/ 2147483647 h 74"/>
              <a:gd name="T32" fmla="*/ 2147483647 w 67"/>
              <a:gd name="T33" fmla="*/ 2147483647 h 74"/>
              <a:gd name="T34" fmla="*/ 2147483647 w 67"/>
              <a:gd name="T35" fmla="*/ 2147483647 h 7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7"/>
              <a:gd name="T55" fmla="*/ 0 h 74"/>
              <a:gd name="T56" fmla="*/ 67 w 67"/>
              <a:gd name="T57" fmla="*/ 74 h 7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7" h="74">
                <a:moveTo>
                  <a:pt x="1" y="2"/>
                </a:moveTo>
                <a:lnTo>
                  <a:pt x="0" y="0"/>
                </a:lnTo>
                <a:lnTo>
                  <a:pt x="47" y="2"/>
                </a:lnTo>
                <a:lnTo>
                  <a:pt x="61" y="16"/>
                </a:lnTo>
                <a:lnTo>
                  <a:pt x="65" y="18"/>
                </a:lnTo>
                <a:lnTo>
                  <a:pt x="67" y="51"/>
                </a:lnTo>
                <a:lnTo>
                  <a:pt x="65" y="54"/>
                </a:lnTo>
                <a:lnTo>
                  <a:pt x="63" y="63"/>
                </a:lnTo>
                <a:lnTo>
                  <a:pt x="49" y="74"/>
                </a:lnTo>
                <a:lnTo>
                  <a:pt x="44" y="66"/>
                </a:lnTo>
                <a:lnTo>
                  <a:pt x="37" y="58"/>
                </a:lnTo>
                <a:lnTo>
                  <a:pt x="27" y="37"/>
                </a:lnTo>
                <a:lnTo>
                  <a:pt x="25" y="24"/>
                </a:lnTo>
                <a:lnTo>
                  <a:pt x="19" y="15"/>
                </a:lnTo>
                <a:lnTo>
                  <a:pt x="13" y="11"/>
                </a:lnTo>
                <a:lnTo>
                  <a:pt x="9" y="4"/>
                </a:lnTo>
                <a:lnTo>
                  <a:pt x="5" y="2"/>
                </a:lnTo>
                <a:lnTo>
                  <a:pt x="1" y="2"/>
                </a:lnTo>
                <a:close/>
              </a:path>
            </a:pathLst>
          </a:custGeom>
          <a:solidFill>
            <a:srgbClr val="92D050"/>
          </a:solidFill>
          <a:ln w="8001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4" name="Freeform 473"/>
          <p:cNvSpPr>
            <a:spLocks/>
          </p:cNvSpPr>
          <p:nvPr/>
        </p:nvSpPr>
        <p:spPr bwMode="auto">
          <a:xfrm>
            <a:off x="7213600" y="3816350"/>
            <a:ext cx="96838" cy="141288"/>
          </a:xfrm>
          <a:custGeom>
            <a:avLst/>
            <a:gdLst>
              <a:gd name="T0" fmla="*/ 2147483647 w 243"/>
              <a:gd name="T1" fmla="*/ 2147483647 h 354"/>
              <a:gd name="T2" fmla="*/ 2147483647 w 243"/>
              <a:gd name="T3" fmla="*/ 2147483647 h 354"/>
              <a:gd name="T4" fmla="*/ 2147483647 w 243"/>
              <a:gd name="T5" fmla="*/ 2147483647 h 354"/>
              <a:gd name="T6" fmla="*/ 2147483647 w 243"/>
              <a:gd name="T7" fmla="*/ 2147483647 h 354"/>
              <a:gd name="T8" fmla="*/ 2147483647 w 243"/>
              <a:gd name="T9" fmla="*/ 2147483647 h 354"/>
              <a:gd name="T10" fmla="*/ 2147483647 w 243"/>
              <a:gd name="T11" fmla="*/ 2147483647 h 354"/>
              <a:gd name="T12" fmla="*/ 2147483647 w 243"/>
              <a:gd name="T13" fmla="*/ 2147483647 h 354"/>
              <a:gd name="T14" fmla="*/ 2147483647 w 243"/>
              <a:gd name="T15" fmla="*/ 2147483647 h 354"/>
              <a:gd name="T16" fmla="*/ 2147483647 w 243"/>
              <a:gd name="T17" fmla="*/ 2147483647 h 354"/>
              <a:gd name="T18" fmla="*/ 2147483647 w 243"/>
              <a:gd name="T19" fmla="*/ 2147483647 h 354"/>
              <a:gd name="T20" fmla="*/ 2147483647 w 243"/>
              <a:gd name="T21" fmla="*/ 2147483647 h 354"/>
              <a:gd name="T22" fmla="*/ 2147483647 w 243"/>
              <a:gd name="T23" fmla="*/ 2147483647 h 354"/>
              <a:gd name="T24" fmla="*/ 2147483647 w 243"/>
              <a:gd name="T25" fmla="*/ 2147483647 h 354"/>
              <a:gd name="T26" fmla="*/ 2147483647 w 243"/>
              <a:gd name="T27" fmla="*/ 2147483647 h 354"/>
              <a:gd name="T28" fmla="*/ 2147483647 w 243"/>
              <a:gd name="T29" fmla="*/ 2147483647 h 354"/>
              <a:gd name="T30" fmla="*/ 2147483647 w 243"/>
              <a:gd name="T31" fmla="*/ 2147483647 h 354"/>
              <a:gd name="T32" fmla="*/ 2147483647 w 243"/>
              <a:gd name="T33" fmla="*/ 2147483647 h 354"/>
              <a:gd name="T34" fmla="*/ 2147483647 w 243"/>
              <a:gd name="T35" fmla="*/ 2147483647 h 354"/>
              <a:gd name="T36" fmla="*/ 2147483647 w 243"/>
              <a:gd name="T37" fmla="*/ 2147483647 h 354"/>
              <a:gd name="T38" fmla="*/ 2147483647 w 243"/>
              <a:gd name="T39" fmla="*/ 2147483647 h 354"/>
              <a:gd name="T40" fmla="*/ 2147483647 w 243"/>
              <a:gd name="T41" fmla="*/ 2147483647 h 354"/>
              <a:gd name="T42" fmla="*/ 2147483647 w 243"/>
              <a:gd name="T43" fmla="*/ 2147483647 h 354"/>
              <a:gd name="T44" fmla="*/ 2147483647 w 243"/>
              <a:gd name="T45" fmla="*/ 2147483647 h 354"/>
              <a:gd name="T46" fmla="*/ 2147483647 w 243"/>
              <a:gd name="T47" fmla="*/ 2147483647 h 354"/>
              <a:gd name="T48" fmla="*/ 2147483647 w 243"/>
              <a:gd name="T49" fmla="*/ 2147483647 h 354"/>
              <a:gd name="T50" fmla="*/ 2147483647 w 243"/>
              <a:gd name="T51" fmla="*/ 2147483647 h 354"/>
              <a:gd name="T52" fmla="*/ 2147483647 w 243"/>
              <a:gd name="T53" fmla="*/ 2147483647 h 354"/>
              <a:gd name="T54" fmla="*/ 2147483647 w 243"/>
              <a:gd name="T55" fmla="*/ 2147483647 h 354"/>
              <a:gd name="T56" fmla="*/ 2147483647 w 243"/>
              <a:gd name="T57" fmla="*/ 2147483647 h 354"/>
              <a:gd name="T58" fmla="*/ 2147483647 w 243"/>
              <a:gd name="T59" fmla="*/ 2147483647 h 354"/>
              <a:gd name="T60" fmla="*/ 2147483647 w 243"/>
              <a:gd name="T61" fmla="*/ 2147483647 h 354"/>
              <a:gd name="T62" fmla="*/ 2147483647 w 243"/>
              <a:gd name="T63" fmla="*/ 2147483647 h 354"/>
              <a:gd name="T64" fmla="*/ 2147483647 w 243"/>
              <a:gd name="T65" fmla="*/ 2147483647 h 354"/>
              <a:gd name="T66" fmla="*/ 2147483647 w 243"/>
              <a:gd name="T67" fmla="*/ 2147483647 h 354"/>
              <a:gd name="T68" fmla="*/ 2147483647 w 243"/>
              <a:gd name="T69" fmla="*/ 2147483647 h 354"/>
              <a:gd name="T70" fmla="*/ 2147483647 w 243"/>
              <a:gd name="T71" fmla="*/ 2147483647 h 354"/>
              <a:gd name="T72" fmla="*/ 2147483647 w 243"/>
              <a:gd name="T73" fmla="*/ 2147483647 h 354"/>
              <a:gd name="T74" fmla="*/ 2147483647 w 243"/>
              <a:gd name="T75" fmla="*/ 2147483647 h 354"/>
              <a:gd name="T76" fmla="*/ 2147483647 w 243"/>
              <a:gd name="T77" fmla="*/ 2147483647 h 354"/>
              <a:gd name="T78" fmla="*/ 2147483647 w 243"/>
              <a:gd name="T79" fmla="*/ 2147483647 h 354"/>
              <a:gd name="T80" fmla="*/ 2147483647 w 243"/>
              <a:gd name="T81" fmla="*/ 2147483647 h 354"/>
              <a:gd name="T82" fmla="*/ 2147483647 w 243"/>
              <a:gd name="T83" fmla="*/ 2147483647 h 354"/>
              <a:gd name="T84" fmla="*/ 2147483647 w 243"/>
              <a:gd name="T85" fmla="*/ 2147483647 h 354"/>
              <a:gd name="T86" fmla="*/ 2147483647 w 243"/>
              <a:gd name="T87" fmla="*/ 2147483647 h 354"/>
              <a:gd name="T88" fmla="*/ 2147483647 w 243"/>
              <a:gd name="T89" fmla="*/ 2147483647 h 354"/>
              <a:gd name="T90" fmla="*/ 2147483647 w 243"/>
              <a:gd name="T91" fmla="*/ 2147483647 h 354"/>
              <a:gd name="T92" fmla="*/ 2147483647 w 243"/>
              <a:gd name="T93" fmla="*/ 2147483647 h 354"/>
              <a:gd name="T94" fmla="*/ 2147483647 w 243"/>
              <a:gd name="T95" fmla="*/ 2147483647 h 354"/>
              <a:gd name="T96" fmla="*/ 0 w 243"/>
              <a:gd name="T97" fmla="*/ 2147483647 h 354"/>
              <a:gd name="T98" fmla="*/ 2147483647 w 243"/>
              <a:gd name="T99" fmla="*/ 2147483647 h 354"/>
              <a:gd name="T100" fmla="*/ 2147483647 w 243"/>
              <a:gd name="T101" fmla="*/ 2147483647 h 354"/>
              <a:gd name="T102" fmla="*/ 2147483647 w 243"/>
              <a:gd name="T103" fmla="*/ 2147483647 h 354"/>
              <a:gd name="T104" fmla="*/ 2147483647 w 243"/>
              <a:gd name="T105" fmla="*/ 2147483647 h 354"/>
              <a:gd name="T106" fmla="*/ 2147483647 w 243"/>
              <a:gd name="T107" fmla="*/ 2147483647 h 354"/>
              <a:gd name="T108" fmla="*/ 2147483647 w 243"/>
              <a:gd name="T109" fmla="*/ 2147483647 h 3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43"/>
              <a:gd name="T166" fmla="*/ 0 h 354"/>
              <a:gd name="T167" fmla="*/ 243 w 243"/>
              <a:gd name="T168" fmla="*/ 354 h 35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43" h="354">
                <a:moveTo>
                  <a:pt x="138" y="10"/>
                </a:moveTo>
                <a:lnTo>
                  <a:pt x="141" y="14"/>
                </a:lnTo>
                <a:lnTo>
                  <a:pt x="143" y="18"/>
                </a:lnTo>
                <a:lnTo>
                  <a:pt x="134" y="34"/>
                </a:lnTo>
                <a:lnTo>
                  <a:pt x="134" y="69"/>
                </a:lnTo>
                <a:lnTo>
                  <a:pt x="138" y="75"/>
                </a:lnTo>
                <a:lnTo>
                  <a:pt x="143" y="78"/>
                </a:lnTo>
                <a:lnTo>
                  <a:pt x="145" y="84"/>
                </a:lnTo>
                <a:lnTo>
                  <a:pt x="150" y="89"/>
                </a:lnTo>
                <a:lnTo>
                  <a:pt x="150" y="99"/>
                </a:lnTo>
                <a:lnTo>
                  <a:pt x="131" y="147"/>
                </a:lnTo>
                <a:lnTo>
                  <a:pt x="126" y="151"/>
                </a:lnTo>
                <a:lnTo>
                  <a:pt x="125" y="149"/>
                </a:lnTo>
                <a:lnTo>
                  <a:pt x="107" y="160"/>
                </a:lnTo>
                <a:lnTo>
                  <a:pt x="102" y="170"/>
                </a:lnTo>
                <a:lnTo>
                  <a:pt x="101" y="179"/>
                </a:lnTo>
                <a:lnTo>
                  <a:pt x="97" y="189"/>
                </a:lnTo>
                <a:lnTo>
                  <a:pt x="91" y="194"/>
                </a:lnTo>
                <a:lnTo>
                  <a:pt x="96" y="213"/>
                </a:lnTo>
                <a:lnTo>
                  <a:pt x="106" y="229"/>
                </a:lnTo>
                <a:lnTo>
                  <a:pt x="102" y="234"/>
                </a:lnTo>
                <a:lnTo>
                  <a:pt x="103" y="245"/>
                </a:lnTo>
                <a:lnTo>
                  <a:pt x="107" y="254"/>
                </a:lnTo>
                <a:lnTo>
                  <a:pt x="108" y="262"/>
                </a:lnTo>
                <a:lnTo>
                  <a:pt x="124" y="276"/>
                </a:lnTo>
                <a:lnTo>
                  <a:pt x="130" y="276"/>
                </a:lnTo>
                <a:lnTo>
                  <a:pt x="138" y="273"/>
                </a:lnTo>
                <a:lnTo>
                  <a:pt x="136" y="268"/>
                </a:lnTo>
                <a:lnTo>
                  <a:pt x="138" y="259"/>
                </a:lnTo>
                <a:lnTo>
                  <a:pt x="140" y="260"/>
                </a:lnTo>
                <a:lnTo>
                  <a:pt x="149" y="252"/>
                </a:lnTo>
                <a:lnTo>
                  <a:pt x="159" y="254"/>
                </a:lnTo>
                <a:lnTo>
                  <a:pt x="164" y="250"/>
                </a:lnTo>
                <a:lnTo>
                  <a:pt x="172" y="252"/>
                </a:lnTo>
                <a:lnTo>
                  <a:pt x="178" y="259"/>
                </a:lnTo>
                <a:lnTo>
                  <a:pt x="183" y="271"/>
                </a:lnTo>
                <a:lnTo>
                  <a:pt x="185" y="281"/>
                </a:lnTo>
                <a:lnTo>
                  <a:pt x="190" y="285"/>
                </a:lnTo>
                <a:lnTo>
                  <a:pt x="196" y="278"/>
                </a:lnTo>
                <a:lnTo>
                  <a:pt x="195" y="267"/>
                </a:lnTo>
                <a:lnTo>
                  <a:pt x="201" y="269"/>
                </a:lnTo>
                <a:lnTo>
                  <a:pt x="204" y="272"/>
                </a:lnTo>
                <a:lnTo>
                  <a:pt x="228" y="281"/>
                </a:lnTo>
                <a:lnTo>
                  <a:pt x="230" y="286"/>
                </a:lnTo>
                <a:lnTo>
                  <a:pt x="221" y="287"/>
                </a:lnTo>
                <a:lnTo>
                  <a:pt x="214" y="293"/>
                </a:lnTo>
                <a:lnTo>
                  <a:pt x="215" y="302"/>
                </a:lnTo>
                <a:lnTo>
                  <a:pt x="223" y="307"/>
                </a:lnTo>
                <a:lnTo>
                  <a:pt x="228" y="310"/>
                </a:lnTo>
                <a:lnTo>
                  <a:pt x="225" y="318"/>
                </a:lnTo>
                <a:lnTo>
                  <a:pt x="226" y="321"/>
                </a:lnTo>
                <a:lnTo>
                  <a:pt x="232" y="321"/>
                </a:lnTo>
                <a:lnTo>
                  <a:pt x="233" y="324"/>
                </a:lnTo>
                <a:lnTo>
                  <a:pt x="238" y="325"/>
                </a:lnTo>
                <a:lnTo>
                  <a:pt x="243" y="330"/>
                </a:lnTo>
                <a:lnTo>
                  <a:pt x="243" y="349"/>
                </a:lnTo>
                <a:lnTo>
                  <a:pt x="238" y="354"/>
                </a:lnTo>
                <a:lnTo>
                  <a:pt x="230" y="348"/>
                </a:lnTo>
                <a:lnTo>
                  <a:pt x="228" y="339"/>
                </a:lnTo>
                <a:lnTo>
                  <a:pt x="234" y="334"/>
                </a:lnTo>
                <a:lnTo>
                  <a:pt x="230" y="333"/>
                </a:lnTo>
                <a:lnTo>
                  <a:pt x="218" y="334"/>
                </a:lnTo>
                <a:lnTo>
                  <a:pt x="207" y="325"/>
                </a:lnTo>
                <a:lnTo>
                  <a:pt x="200" y="323"/>
                </a:lnTo>
                <a:lnTo>
                  <a:pt x="196" y="311"/>
                </a:lnTo>
                <a:lnTo>
                  <a:pt x="190" y="302"/>
                </a:lnTo>
                <a:lnTo>
                  <a:pt x="178" y="297"/>
                </a:lnTo>
                <a:lnTo>
                  <a:pt x="173" y="292"/>
                </a:lnTo>
                <a:lnTo>
                  <a:pt x="171" y="287"/>
                </a:lnTo>
                <a:lnTo>
                  <a:pt x="162" y="278"/>
                </a:lnTo>
                <a:lnTo>
                  <a:pt x="152" y="276"/>
                </a:lnTo>
                <a:lnTo>
                  <a:pt x="153" y="288"/>
                </a:lnTo>
                <a:lnTo>
                  <a:pt x="163" y="311"/>
                </a:lnTo>
                <a:lnTo>
                  <a:pt x="163" y="315"/>
                </a:lnTo>
                <a:lnTo>
                  <a:pt x="158" y="315"/>
                </a:lnTo>
                <a:lnTo>
                  <a:pt x="152" y="302"/>
                </a:lnTo>
                <a:lnTo>
                  <a:pt x="129" y="281"/>
                </a:lnTo>
                <a:lnTo>
                  <a:pt x="112" y="274"/>
                </a:lnTo>
                <a:lnTo>
                  <a:pt x="101" y="276"/>
                </a:lnTo>
                <a:lnTo>
                  <a:pt x="96" y="286"/>
                </a:lnTo>
                <a:lnTo>
                  <a:pt x="87" y="291"/>
                </a:lnTo>
                <a:lnTo>
                  <a:pt x="78" y="292"/>
                </a:lnTo>
                <a:lnTo>
                  <a:pt x="73" y="286"/>
                </a:lnTo>
                <a:lnTo>
                  <a:pt x="65" y="283"/>
                </a:lnTo>
                <a:lnTo>
                  <a:pt x="58" y="278"/>
                </a:lnTo>
                <a:lnTo>
                  <a:pt x="52" y="282"/>
                </a:lnTo>
                <a:lnTo>
                  <a:pt x="47" y="262"/>
                </a:lnTo>
                <a:lnTo>
                  <a:pt x="50" y="254"/>
                </a:lnTo>
                <a:lnTo>
                  <a:pt x="63" y="238"/>
                </a:lnTo>
                <a:lnTo>
                  <a:pt x="63" y="231"/>
                </a:lnTo>
                <a:lnTo>
                  <a:pt x="56" y="226"/>
                </a:lnTo>
                <a:lnTo>
                  <a:pt x="46" y="225"/>
                </a:lnTo>
                <a:lnTo>
                  <a:pt x="45" y="240"/>
                </a:lnTo>
                <a:lnTo>
                  <a:pt x="42" y="245"/>
                </a:lnTo>
                <a:lnTo>
                  <a:pt x="30" y="225"/>
                </a:lnTo>
                <a:lnTo>
                  <a:pt x="22" y="225"/>
                </a:lnTo>
                <a:lnTo>
                  <a:pt x="0" y="141"/>
                </a:lnTo>
                <a:lnTo>
                  <a:pt x="0" y="137"/>
                </a:lnTo>
                <a:lnTo>
                  <a:pt x="9" y="140"/>
                </a:lnTo>
                <a:lnTo>
                  <a:pt x="18" y="150"/>
                </a:lnTo>
                <a:lnTo>
                  <a:pt x="31" y="147"/>
                </a:lnTo>
                <a:lnTo>
                  <a:pt x="39" y="18"/>
                </a:lnTo>
                <a:lnTo>
                  <a:pt x="51" y="0"/>
                </a:lnTo>
                <a:lnTo>
                  <a:pt x="83" y="5"/>
                </a:lnTo>
                <a:lnTo>
                  <a:pt x="105" y="18"/>
                </a:lnTo>
                <a:lnTo>
                  <a:pt x="117" y="18"/>
                </a:lnTo>
                <a:lnTo>
                  <a:pt x="125" y="15"/>
                </a:lnTo>
                <a:lnTo>
                  <a:pt x="126" y="5"/>
                </a:lnTo>
                <a:lnTo>
                  <a:pt x="134" y="4"/>
                </a:lnTo>
                <a:lnTo>
                  <a:pt x="138" y="10"/>
                </a:lnTo>
                <a:close/>
              </a:path>
            </a:pathLst>
          </a:custGeom>
          <a:solidFill>
            <a:srgbClr val="CCFF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" name="Freeform 474"/>
          <p:cNvSpPr>
            <a:spLocks/>
          </p:cNvSpPr>
          <p:nvPr/>
        </p:nvSpPr>
        <p:spPr bwMode="auto">
          <a:xfrm>
            <a:off x="7213600" y="3816350"/>
            <a:ext cx="96838" cy="141288"/>
          </a:xfrm>
          <a:custGeom>
            <a:avLst/>
            <a:gdLst/>
            <a:ahLst/>
            <a:cxnLst>
              <a:cxn ang="0">
                <a:pos x="141" y="14"/>
              </a:cxn>
              <a:cxn ang="0">
                <a:pos x="134" y="34"/>
              </a:cxn>
              <a:cxn ang="0">
                <a:pos x="138" y="75"/>
              </a:cxn>
              <a:cxn ang="0">
                <a:pos x="145" y="84"/>
              </a:cxn>
              <a:cxn ang="0">
                <a:pos x="150" y="99"/>
              </a:cxn>
              <a:cxn ang="0">
                <a:pos x="126" y="151"/>
              </a:cxn>
              <a:cxn ang="0">
                <a:pos x="107" y="160"/>
              </a:cxn>
              <a:cxn ang="0">
                <a:pos x="101" y="179"/>
              </a:cxn>
              <a:cxn ang="0">
                <a:pos x="91" y="194"/>
              </a:cxn>
              <a:cxn ang="0">
                <a:pos x="106" y="229"/>
              </a:cxn>
              <a:cxn ang="0">
                <a:pos x="103" y="245"/>
              </a:cxn>
              <a:cxn ang="0">
                <a:pos x="108" y="262"/>
              </a:cxn>
              <a:cxn ang="0">
                <a:pos x="130" y="276"/>
              </a:cxn>
              <a:cxn ang="0">
                <a:pos x="136" y="268"/>
              </a:cxn>
              <a:cxn ang="0">
                <a:pos x="140" y="260"/>
              </a:cxn>
              <a:cxn ang="0">
                <a:pos x="159" y="254"/>
              </a:cxn>
              <a:cxn ang="0">
                <a:pos x="172" y="252"/>
              </a:cxn>
              <a:cxn ang="0">
                <a:pos x="183" y="271"/>
              </a:cxn>
              <a:cxn ang="0">
                <a:pos x="190" y="285"/>
              </a:cxn>
              <a:cxn ang="0">
                <a:pos x="195" y="267"/>
              </a:cxn>
              <a:cxn ang="0">
                <a:pos x="204" y="272"/>
              </a:cxn>
              <a:cxn ang="0">
                <a:pos x="230" y="286"/>
              </a:cxn>
              <a:cxn ang="0">
                <a:pos x="214" y="293"/>
              </a:cxn>
              <a:cxn ang="0">
                <a:pos x="223" y="307"/>
              </a:cxn>
              <a:cxn ang="0">
                <a:pos x="225" y="318"/>
              </a:cxn>
              <a:cxn ang="0">
                <a:pos x="232" y="321"/>
              </a:cxn>
              <a:cxn ang="0">
                <a:pos x="238" y="325"/>
              </a:cxn>
              <a:cxn ang="0">
                <a:pos x="243" y="349"/>
              </a:cxn>
              <a:cxn ang="0">
                <a:pos x="230" y="348"/>
              </a:cxn>
              <a:cxn ang="0">
                <a:pos x="234" y="334"/>
              </a:cxn>
              <a:cxn ang="0">
                <a:pos x="218" y="334"/>
              </a:cxn>
              <a:cxn ang="0">
                <a:pos x="200" y="323"/>
              </a:cxn>
              <a:cxn ang="0">
                <a:pos x="190" y="302"/>
              </a:cxn>
              <a:cxn ang="0">
                <a:pos x="173" y="292"/>
              </a:cxn>
              <a:cxn ang="0">
                <a:pos x="162" y="278"/>
              </a:cxn>
              <a:cxn ang="0">
                <a:pos x="153" y="288"/>
              </a:cxn>
              <a:cxn ang="0">
                <a:pos x="163" y="315"/>
              </a:cxn>
              <a:cxn ang="0">
                <a:pos x="152" y="302"/>
              </a:cxn>
              <a:cxn ang="0">
                <a:pos x="112" y="274"/>
              </a:cxn>
              <a:cxn ang="0">
                <a:pos x="96" y="286"/>
              </a:cxn>
              <a:cxn ang="0">
                <a:pos x="78" y="292"/>
              </a:cxn>
              <a:cxn ang="0">
                <a:pos x="65" y="283"/>
              </a:cxn>
              <a:cxn ang="0">
                <a:pos x="52" y="282"/>
              </a:cxn>
              <a:cxn ang="0">
                <a:pos x="50" y="254"/>
              </a:cxn>
              <a:cxn ang="0">
                <a:pos x="63" y="231"/>
              </a:cxn>
              <a:cxn ang="0">
                <a:pos x="46" y="225"/>
              </a:cxn>
              <a:cxn ang="0">
                <a:pos x="42" y="245"/>
              </a:cxn>
              <a:cxn ang="0">
                <a:pos x="22" y="225"/>
              </a:cxn>
              <a:cxn ang="0">
                <a:pos x="0" y="137"/>
              </a:cxn>
              <a:cxn ang="0">
                <a:pos x="18" y="150"/>
              </a:cxn>
              <a:cxn ang="0">
                <a:pos x="39" y="18"/>
              </a:cxn>
              <a:cxn ang="0">
                <a:pos x="83" y="5"/>
              </a:cxn>
              <a:cxn ang="0">
                <a:pos x="117" y="18"/>
              </a:cxn>
              <a:cxn ang="0">
                <a:pos x="126" y="5"/>
              </a:cxn>
              <a:cxn ang="0">
                <a:pos x="138" y="10"/>
              </a:cxn>
            </a:cxnLst>
            <a:rect l="0" t="0" r="r" b="b"/>
            <a:pathLst>
              <a:path w="243" h="354">
                <a:moveTo>
                  <a:pt x="138" y="10"/>
                </a:moveTo>
                <a:lnTo>
                  <a:pt x="141" y="14"/>
                </a:lnTo>
                <a:lnTo>
                  <a:pt x="143" y="18"/>
                </a:lnTo>
                <a:lnTo>
                  <a:pt x="134" y="34"/>
                </a:lnTo>
                <a:lnTo>
                  <a:pt x="134" y="69"/>
                </a:lnTo>
                <a:lnTo>
                  <a:pt x="138" y="75"/>
                </a:lnTo>
                <a:lnTo>
                  <a:pt x="143" y="78"/>
                </a:lnTo>
                <a:lnTo>
                  <a:pt x="145" y="84"/>
                </a:lnTo>
                <a:lnTo>
                  <a:pt x="150" y="89"/>
                </a:lnTo>
                <a:lnTo>
                  <a:pt x="150" y="99"/>
                </a:lnTo>
                <a:lnTo>
                  <a:pt x="131" y="147"/>
                </a:lnTo>
                <a:lnTo>
                  <a:pt x="126" y="151"/>
                </a:lnTo>
                <a:lnTo>
                  <a:pt x="125" y="149"/>
                </a:lnTo>
                <a:lnTo>
                  <a:pt x="107" y="160"/>
                </a:lnTo>
                <a:lnTo>
                  <a:pt x="102" y="170"/>
                </a:lnTo>
                <a:lnTo>
                  <a:pt x="101" y="179"/>
                </a:lnTo>
                <a:lnTo>
                  <a:pt x="97" y="189"/>
                </a:lnTo>
                <a:lnTo>
                  <a:pt x="91" y="194"/>
                </a:lnTo>
                <a:lnTo>
                  <a:pt x="96" y="213"/>
                </a:lnTo>
                <a:lnTo>
                  <a:pt x="106" y="229"/>
                </a:lnTo>
                <a:lnTo>
                  <a:pt x="102" y="234"/>
                </a:lnTo>
                <a:lnTo>
                  <a:pt x="103" y="245"/>
                </a:lnTo>
                <a:lnTo>
                  <a:pt x="107" y="254"/>
                </a:lnTo>
                <a:lnTo>
                  <a:pt x="108" y="262"/>
                </a:lnTo>
                <a:lnTo>
                  <a:pt x="124" y="276"/>
                </a:lnTo>
                <a:lnTo>
                  <a:pt x="130" y="276"/>
                </a:lnTo>
                <a:lnTo>
                  <a:pt x="138" y="273"/>
                </a:lnTo>
                <a:lnTo>
                  <a:pt x="136" y="268"/>
                </a:lnTo>
                <a:lnTo>
                  <a:pt x="138" y="259"/>
                </a:lnTo>
                <a:lnTo>
                  <a:pt x="140" y="260"/>
                </a:lnTo>
                <a:lnTo>
                  <a:pt x="149" y="252"/>
                </a:lnTo>
                <a:lnTo>
                  <a:pt x="159" y="254"/>
                </a:lnTo>
                <a:lnTo>
                  <a:pt x="164" y="250"/>
                </a:lnTo>
                <a:lnTo>
                  <a:pt x="172" y="252"/>
                </a:lnTo>
                <a:lnTo>
                  <a:pt x="178" y="259"/>
                </a:lnTo>
                <a:lnTo>
                  <a:pt x="183" y="271"/>
                </a:lnTo>
                <a:lnTo>
                  <a:pt x="185" y="281"/>
                </a:lnTo>
                <a:lnTo>
                  <a:pt x="190" y="285"/>
                </a:lnTo>
                <a:lnTo>
                  <a:pt x="196" y="278"/>
                </a:lnTo>
                <a:lnTo>
                  <a:pt x="195" y="267"/>
                </a:lnTo>
                <a:lnTo>
                  <a:pt x="201" y="269"/>
                </a:lnTo>
                <a:lnTo>
                  <a:pt x="204" y="272"/>
                </a:lnTo>
                <a:lnTo>
                  <a:pt x="228" y="281"/>
                </a:lnTo>
                <a:lnTo>
                  <a:pt x="230" y="286"/>
                </a:lnTo>
                <a:lnTo>
                  <a:pt x="221" y="287"/>
                </a:lnTo>
                <a:lnTo>
                  <a:pt x="214" y="293"/>
                </a:lnTo>
                <a:lnTo>
                  <a:pt x="215" y="302"/>
                </a:lnTo>
                <a:lnTo>
                  <a:pt x="223" y="307"/>
                </a:lnTo>
                <a:lnTo>
                  <a:pt x="228" y="310"/>
                </a:lnTo>
                <a:lnTo>
                  <a:pt x="225" y="318"/>
                </a:lnTo>
                <a:lnTo>
                  <a:pt x="226" y="321"/>
                </a:lnTo>
                <a:lnTo>
                  <a:pt x="232" y="321"/>
                </a:lnTo>
                <a:lnTo>
                  <a:pt x="233" y="324"/>
                </a:lnTo>
                <a:lnTo>
                  <a:pt x="238" y="325"/>
                </a:lnTo>
                <a:lnTo>
                  <a:pt x="243" y="330"/>
                </a:lnTo>
                <a:lnTo>
                  <a:pt x="243" y="349"/>
                </a:lnTo>
                <a:lnTo>
                  <a:pt x="238" y="354"/>
                </a:lnTo>
                <a:lnTo>
                  <a:pt x="230" y="348"/>
                </a:lnTo>
                <a:lnTo>
                  <a:pt x="228" y="339"/>
                </a:lnTo>
                <a:lnTo>
                  <a:pt x="234" y="334"/>
                </a:lnTo>
                <a:lnTo>
                  <a:pt x="230" y="333"/>
                </a:lnTo>
                <a:lnTo>
                  <a:pt x="218" y="334"/>
                </a:lnTo>
                <a:lnTo>
                  <a:pt x="207" y="325"/>
                </a:lnTo>
                <a:lnTo>
                  <a:pt x="200" y="323"/>
                </a:lnTo>
                <a:lnTo>
                  <a:pt x="196" y="311"/>
                </a:lnTo>
                <a:lnTo>
                  <a:pt x="190" y="302"/>
                </a:lnTo>
                <a:lnTo>
                  <a:pt x="178" y="297"/>
                </a:lnTo>
                <a:lnTo>
                  <a:pt x="173" y="292"/>
                </a:lnTo>
                <a:lnTo>
                  <a:pt x="171" y="287"/>
                </a:lnTo>
                <a:lnTo>
                  <a:pt x="162" y="278"/>
                </a:lnTo>
                <a:lnTo>
                  <a:pt x="152" y="276"/>
                </a:lnTo>
                <a:lnTo>
                  <a:pt x="153" y="288"/>
                </a:lnTo>
                <a:lnTo>
                  <a:pt x="163" y="311"/>
                </a:lnTo>
                <a:lnTo>
                  <a:pt x="163" y="315"/>
                </a:lnTo>
                <a:lnTo>
                  <a:pt x="158" y="315"/>
                </a:lnTo>
                <a:lnTo>
                  <a:pt x="152" y="302"/>
                </a:lnTo>
                <a:lnTo>
                  <a:pt x="129" y="281"/>
                </a:lnTo>
                <a:lnTo>
                  <a:pt x="112" y="274"/>
                </a:lnTo>
                <a:lnTo>
                  <a:pt x="101" y="276"/>
                </a:lnTo>
                <a:lnTo>
                  <a:pt x="96" y="286"/>
                </a:lnTo>
                <a:lnTo>
                  <a:pt x="87" y="291"/>
                </a:lnTo>
                <a:lnTo>
                  <a:pt x="78" y="292"/>
                </a:lnTo>
                <a:lnTo>
                  <a:pt x="73" y="286"/>
                </a:lnTo>
                <a:lnTo>
                  <a:pt x="65" y="283"/>
                </a:lnTo>
                <a:lnTo>
                  <a:pt x="58" y="278"/>
                </a:lnTo>
                <a:lnTo>
                  <a:pt x="52" y="282"/>
                </a:lnTo>
                <a:lnTo>
                  <a:pt x="47" y="262"/>
                </a:lnTo>
                <a:lnTo>
                  <a:pt x="50" y="254"/>
                </a:lnTo>
                <a:lnTo>
                  <a:pt x="63" y="238"/>
                </a:lnTo>
                <a:lnTo>
                  <a:pt x="63" y="231"/>
                </a:lnTo>
                <a:lnTo>
                  <a:pt x="56" y="226"/>
                </a:lnTo>
                <a:lnTo>
                  <a:pt x="46" y="225"/>
                </a:lnTo>
                <a:lnTo>
                  <a:pt x="45" y="240"/>
                </a:lnTo>
                <a:lnTo>
                  <a:pt x="42" y="245"/>
                </a:lnTo>
                <a:lnTo>
                  <a:pt x="30" y="225"/>
                </a:lnTo>
                <a:lnTo>
                  <a:pt x="22" y="225"/>
                </a:lnTo>
                <a:lnTo>
                  <a:pt x="0" y="141"/>
                </a:lnTo>
                <a:lnTo>
                  <a:pt x="0" y="137"/>
                </a:lnTo>
                <a:lnTo>
                  <a:pt x="9" y="140"/>
                </a:lnTo>
                <a:lnTo>
                  <a:pt x="18" y="150"/>
                </a:lnTo>
                <a:lnTo>
                  <a:pt x="31" y="147"/>
                </a:lnTo>
                <a:lnTo>
                  <a:pt x="39" y="18"/>
                </a:lnTo>
                <a:lnTo>
                  <a:pt x="51" y="0"/>
                </a:lnTo>
                <a:lnTo>
                  <a:pt x="83" y="5"/>
                </a:lnTo>
                <a:lnTo>
                  <a:pt x="105" y="18"/>
                </a:lnTo>
                <a:lnTo>
                  <a:pt x="117" y="18"/>
                </a:lnTo>
                <a:lnTo>
                  <a:pt x="125" y="15"/>
                </a:lnTo>
                <a:lnTo>
                  <a:pt x="126" y="5"/>
                </a:lnTo>
                <a:lnTo>
                  <a:pt x="134" y="4"/>
                </a:lnTo>
                <a:lnTo>
                  <a:pt x="138" y="1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475"/>
          <p:cNvSpPr>
            <a:spLocks/>
          </p:cNvSpPr>
          <p:nvPr/>
        </p:nvSpPr>
        <p:spPr bwMode="auto">
          <a:xfrm>
            <a:off x="7259638" y="3898900"/>
            <a:ext cx="3175" cy="9525"/>
          </a:xfrm>
          <a:custGeom>
            <a:avLst/>
            <a:gdLst>
              <a:gd name="T0" fmla="*/ 0 w 8"/>
              <a:gd name="T1" fmla="*/ 2147483647 h 24"/>
              <a:gd name="T2" fmla="*/ 2147483647 w 8"/>
              <a:gd name="T3" fmla="*/ 0 h 24"/>
              <a:gd name="T4" fmla="*/ 2147483647 w 8"/>
              <a:gd name="T5" fmla="*/ 2147483647 h 24"/>
              <a:gd name="T6" fmla="*/ 2147483647 w 8"/>
              <a:gd name="T7" fmla="*/ 2147483647 h 24"/>
              <a:gd name="T8" fmla="*/ 2147483647 w 8"/>
              <a:gd name="T9" fmla="*/ 2147483647 h 24"/>
              <a:gd name="T10" fmla="*/ 0 w 8"/>
              <a:gd name="T11" fmla="*/ 2147483647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24"/>
              <a:gd name="T20" fmla="*/ 8 w 8"/>
              <a:gd name="T21" fmla="*/ 24 h 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24">
                <a:moveTo>
                  <a:pt x="0" y="4"/>
                </a:moveTo>
                <a:lnTo>
                  <a:pt x="2" y="0"/>
                </a:lnTo>
                <a:lnTo>
                  <a:pt x="7" y="3"/>
                </a:lnTo>
                <a:lnTo>
                  <a:pt x="8" y="23"/>
                </a:lnTo>
                <a:lnTo>
                  <a:pt x="3" y="24"/>
                </a:lnTo>
                <a:lnTo>
                  <a:pt x="0" y="4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7" name="Freeform 476"/>
          <p:cNvSpPr>
            <a:spLocks/>
          </p:cNvSpPr>
          <p:nvPr/>
        </p:nvSpPr>
        <p:spPr bwMode="auto">
          <a:xfrm>
            <a:off x="7259638" y="3898900"/>
            <a:ext cx="3175" cy="9525"/>
          </a:xfrm>
          <a:custGeom>
            <a:avLst/>
            <a:gdLst>
              <a:gd name="T0" fmla="*/ 0 w 8"/>
              <a:gd name="T1" fmla="*/ 2147483647 h 24"/>
              <a:gd name="T2" fmla="*/ 2147483647 w 8"/>
              <a:gd name="T3" fmla="*/ 0 h 24"/>
              <a:gd name="T4" fmla="*/ 2147483647 w 8"/>
              <a:gd name="T5" fmla="*/ 2147483647 h 24"/>
              <a:gd name="T6" fmla="*/ 2147483647 w 8"/>
              <a:gd name="T7" fmla="*/ 2147483647 h 24"/>
              <a:gd name="T8" fmla="*/ 2147483647 w 8"/>
              <a:gd name="T9" fmla="*/ 2147483647 h 24"/>
              <a:gd name="T10" fmla="*/ 0 w 8"/>
              <a:gd name="T11" fmla="*/ 2147483647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24"/>
              <a:gd name="T20" fmla="*/ 8 w 8"/>
              <a:gd name="T21" fmla="*/ 24 h 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24">
                <a:moveTo>
                  <a:pt x="0" y="4"/>
                </a:moveTo>
                <a:lnTo>
                  <a:pt x="2" y="0"/>
                </a:lnTo>
                <a:lnTo>
                  <a:pt x="7" y="3"/>
                </a:lnTo>
                <a:lnTo>
                  <a:pt x="8" y="23"/>
                </a:lnTo>
                <a:lnTo>
                  <a:pt x="3" y="24"/>
                </a:lnTo>
                <a:lnTo>
                  <a:pt x="0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8" name="Freeform 477"/>
          <p:cNvSpPr>
            <a:spLocks/>
          </p:cNvSpPr>
          <p:nvPr/>
        </p:nvSpPr>
        <p:spPr bwMode="auto">
          <a:xfrm>
            <a:off x="7258050" y="3933825"/>
            <a:ext cx="7938" cy="7938"/>
          </a:xfrm>
          <a:custGeom>
            <a:avLst/>
            <a:gdLst>
              <a:gd name="T0" fmla="*/ 2147483647 w 18"/>
              <a:gd name="T1" fmla="*/ 2147483647 h 19"/>
              <a:gd name="T2" fmla="*/ 0 w 18"/>
              <a:gd name="T3" fmla="*/ 2147483647 h 19"/>
              <a:gd name="T4" fmla="*/ 2147483647 w 18"/>
              <a:gd name="T5" fmla="*/ 2147483647 h 19"/>
              <a:gd name="T6" fmla="*/ 2147483647 w 18"/>
              <a:gd name="T7" fmla="*/ 0 h 19"/>
              <a:gd name="T8" fmla="*/ 2147483647 w 18"/>
              <a:gd name="T9" fmla="*/ 2147483647 h 19"/>
              <a:gd name="T10" fmla="*/ 2147483647 w 18"/>
              <a:gd name="T11" fmla="*/ 2147483647 h 19"/>
              <a:gd name="T12" fmla="*/ 2147483647 w 18"/>
              <a:gd name="T13" fmla="*/ 2147483647 h 19"/>
              <a:gd name="T14" fmla="*/ 2147483647 w 18"/>
              <a:gd name="T15" fmla="*/ 2147483647 h 19"/>
              <a:gd name="T16" fmla="*/ 2147483647 w 18"/>
              <a:gd name="T17" fmla="*/ 2147483647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19"/>
              <a:gd name="T29" fmla="*/ 18 w 18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19">
                <a:moveTo>
                  <a:pt x="3" y="13"/>
                </a:moveTo>
                <a:lnTo>
                  <a:pt x="0" y="10"/>
                </a:lnTo>
                <a:lnTo>
                  <a:pt x="2" y="1"/>
                </a:lnTo>
                <a:lnTo>
                  <a:pt x="12" y="0"/>
                </a:lnTo>
                <a:lnTo>
                  <a:pt x="16" y="4"/>
                </a:lnTo>
                <a:lnTo>
                  <a:pt x="18" y="9"/>
                </a:lnTo>
                <a:lnTo>
                  <a:pt x="16" y="19"/>
                </a:lnTo>
                <a:lnTo>
                  <a:pt x="9" y="19"/>
                </a:lnTo>
                <a:lnTo>
                  <a:pt x="3" y="13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9" name="Freeform 478"/>
          <p:cNvSpPr>
            <a:spLocks/>
          </p:cNvSpPr>
          <p:nvPr/>
        </p:nvSpPr>
        <p:spPr bwMode="auto">
          <a:xfrm>
            <a:off x="7258050" y="3933825"/>
            <a:ext cx="7938" cy="7938"/>
          </a:xfrm>
          <a:custGeom>
            <a:avLst/>
            <a:gdLst>
              <a:gd name="T0" fmla="*/ 2147483647 w 18"/>
              <a:gd name="T1" fmla="*/ 2147483647 h 19"/>
              <a:gd name="T2" fmla="*/ 0 w 18"/>
              <a:gd name="T3" fmla="*/ 2147483647 h 19"/>
              <a:gd name="T4" fmla="*/ 2147483647 w 18"/>
              <a:gd name="T5" fmla="*/ 2147483647 h 19"/>
              <a:gd name="T6" fmla="*/ 2147483647 w 18"/>
              <a:gd name="T7" fmla="*/ 0 h 19"/>
              <a:gd name="T8" fmla="*/ 2147483647 w 18"/>
              <a:gd name="T9" fmla="*/ 2147483647 h 19"/>
              <a:gd name="T10" fmla="*/ 2147483647 w 18"/>
              <a:gd name="T11" fmla="*/ 2147483647 h 19"/>
              <a:gd name="T12" fmla="*/ 2147483647 w 18"/>
              <a:gd name="T13" fmla="*/ 2147483647 h 19"/>
              <a:gd name="T14" fmla="*/ 2147483647 w 18"/>
              <a:gd name="T15" fmla="*/ 2147483647 h 19"/>
              <a:gd name="T16" fmla="*/ 2147483647 w 18"/>
              <a:gd name="T17" fmla="*/ 2147483647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19"/>
              <a:gd name="T29" fmla="*/ 18 w 18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19">
                <a:moveTo>
                  <a:pt x="3" y="13"/>
                </a:moveTo>
                <a:lnTo>
                  <a:pt x="0" y="10"/>
                </a:lnTo>
                <a:lnTo>
                  <a:pt x="2" y="1"/>
                </a:lnTo>
                <a:lnTo>
                  <a:pt x="12" y="0"/>
                </a:lnTo>
                <a:lnTo>
                  <a:pt x="16" y="4"/>
                </a:lnTo>
                <a:lnTo>
                  <a:pt x="18" y="9"/>
                </a:lnTo>
                <a:lnTo>
                  <a:pt x="16" y="19"/>
                </a:lnTo>
                <a:lnTo>
                  <a:pt x="9" y="19"/>
                </a:lnTo>
                <a:lnTo>
                  <a:pt x="3" y="1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50" name="Freeform 479"/>
          <p:cNvSpPr>
            <a:spLocks/>
          </p:cNvSpPr>
          <p:nvPr/>
        </p:nvSpPr>
        <p:spPr bwMode="auto">
          <a:xfrm>
            <a:off x="7262813" y="3954463"/>
            <a:ext cx="1587" cy="11112"/>
          </a:xfrm>
          <a:custGeom>
            <a:avLst/>
            <a:gdLst>
              <a:gd name="T0" fmla="*/ 2147483647 w 8"/>
              <a:gd name="T1" fmla="*/ 2147483647 h 27"/>
              <a:gd name="T2" fmla="*/ 2147483647 w 8"/>
              <a:gd name="T3" fmla="*/ 0 h 27"/>
              <a:gd name="T4" fmla="*/ 2147483647 w 8"/>
              <a:gd name="T5" fmla="*/ 0 h 27"/>
              <a:gd name="T6" fmla="*/ 2147483647 w 8"/>
              <a:gd name="T7" fmla="*/ 2147483647 h 27"/>
              <a:gd name="T8" fmla="*/ 2147483647 w 8"/>
              <a:gd name="T9" fmla="*/ 2147483647 h 27"/>
              <a:gd name="T10" fmla="*/ 0 w 8"/>
              <a:gd name="T11" fmla="*/ 2147483647 h 27"/>
              <a:gd name="T12" fmla="*/ 2147483647 w 8"/>
              <a:gd name="T13" fmla="*/ 2147483647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27"/>
              <a:gd name="T23" fmla="*/ 8 w 8"/>
              <a:gd name="T24" fmla="*/ 27 h 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27">
                <a:moveTo>
                  <a:pt x="2" y="9"/>
                </a:moveTo>
                <a:lnTo>
                  <a:pt x="3" y="0"/>
                </a:lnTo>
                <a:lnTo>
                  <a:pt x="8" y="0"/>
                </a:lnTo>
                <a:lnTo>
                  <a:pt x="7" y="23"/>
                </a:lnTo>
                <a:lnTo>
                  <a:pt x="3" y="27"/>
                </a:lnTo>
                <a:lnTo>
                  <a:pt x="0" y="21"/>
                </a:lnTo>
                <a:lnTo>
                  <a:pt x="2" y="9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51" name="Freeform 480"/>
          <p:cNvSpPr>
            <a:spLocks/>
          </p:cNvSpPr>
          <p:nvPr/>
        </p:nvSpPr>
        <p:spPr bwMode="auto">
          <a:xfrm>
            <a:off x="7262813" y="3954463"/>
            <a:ext cx="1587" cy="11112"/>
          </a:xfrm>
          <a:custGeom>
            <a:avLst/>
            <a:gdLst>
              <a:gd name="T0" fmla="*/ 2147483647 w 8"/>
              <a:gd name="T1" fmla="*/ 2147483647 h 27"/>
              <a:gd name="T2" fmla="*/ 2147483647 w 8"/>
              <a:gd name="T3" fmla="*/ 0 h 27"/>
              <a:gd name="T4" fmla="*/ 2147483647 w 8"/>
              <a:gd name="T5" fmla="*/ 0 h 27"/>
              <a:gd name="T6" fmla="*/ 2147483647 w 8"/>
              <a:gd name="T7" fmla="*/ 2147483647 h 27"/>
              <a:gd name="T8" fmla="*/ 2147483647 w 8"/>
              <a:gd name="T9" fmla="*/ 2147483647 h 27"/>
              <a:gd name="T10" fmla="*/ 0 w 8"/>
              <a:gd name="T11" fmla="*/ 2147483647 h 27"/>
              <a:gd name="T12" fmla="*/ 2147483647 w 8"/>
              <a:gd name="T13" fmla="*/ 2147483647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27"/>
              <a:gd name="T23" fmla="*/ 8 w 8"/>
              <a:gd name="T24" fmla="*/ 27 h 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27">
                <a:moveTo>
                  <a:pt x="2" y="9"/>
                </a:moveTo>
                <a:lnTo>
                  <a:pt x="3" y="0"/>
                </a:lnTo>
                <a:lnTo>
                  <a:pt x="8" y="0"/>
                </a:lnTo>
                <a:lnTo>
                  <a:pt x="7" y="23"/>
                </a:lnTo>
                <a:lnTo>
                  <a:pt x="3" y="27"/>
                </a:lnTo>
                <a:lnTo>
                  <a:pt x="0" y="21"/>
                </a:lnTo>
                <a:lnTo>
                  <a:pt x="2" y="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52" name="Freeform 481"/>
          <p:cNvSpPr>
            <a:spLocks/>
          </p:cNvSpPr>
          <p:nvPr/>
        </p:nvSpPr>
        <p:spPr bwMode="auto">
          <a:xfrm>
            <a:off x="7272338" y="3957638"/>
            <a:ext cx="4762" cy="3175"/>
          </a:xfrm>
          <a:custGeom>
            <a:avLst/>
            <a:gdLst>
              <a:gd name="T0" fmla="*/ 0 w 13"/>
              <a:gd name="T1" fmla="*/ 2147483647 h 9"/>
              <a:gd name="T2" fmla="*/ 0 w 13"/>
              <a:gd name="T3" fmla="*/ 0 h 9"/>
              <a:gd name="T4" fmla="*/ 2147483647 w 13"/>
              <a:gd name="T5" fmla="*/ 0 h 9"/>
              <a:gd name="T6" fmla="*/ 2147483647 w 13"/>
              <a:gd name="T7" fmla="*/ 2147483647 h 9"/>
              <a:gd name="T8" fmla="*/ 2147483647 w 13"/>
              <a:gd name="T9" fmla="*/ 2147483647 h 9"/>
              <a:gd name="T10" fmla="*/ 2147483647 w 13"/>
              <a:gd name="T11" fmla="*/ 2147483647 h 9"/>
              <a:gd name="T12" fmla="*/ 0 w 13"/>
              <a:gd name="T13" fmla="*/ 2147483647 h 9"/>
              <a:gd name="T14" fmla="*/ 0 w 13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9"/>
              <a:gd name="T26" fmla="*/ 13 w 13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9">
                <a:moveTo>
                  <a:pt x="0" y="1"/>
                </a:moveTo>
                <a:lnTo>
                  <a:pt x="0" y="0"/>
                </a:lnTo>
                <a:lnTo>
                  <a:pt x="6" y="0"/>
                </a:lnTo>
                <a:lnTo>
                  <a:pt x="10" y="4"/>
                </a:lnTo>
                <a:lnTo>
                  <a:pt x="13" y="6"/>
                </a:lnTo>
                <a:lnTo>
                  <a:pt x="13" y="9"/>
                </a:lnTo>
                <a:lnTo>
                  <a:pt x="0" y="6"/>
                </a:lnTo>
                <a:lnTo>
                  <a:pt x="0" y="1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53" name="Freeform 482"/>
          <p:cNvSpPr>
            <a:spLocks/>
          </p:cNvSpPr>
          <p:nvPr/>
        </p:nvSpPr>
        <p:spPr bwMode="auto">
          <a:xfrm>
            <a:off x="7272338" y="3957638"/>
            <a:ext cx="4762" cy="3175"/>
          </a:xfrm>
          <a:custGeom>
            <a:avLst/>
            <a:gdLst>
              <a:gd name="T0" fmla="*/ 0 w 13"/>
              <a:gd name="T1" fmla="*/ 2147483647 h 9"/>
              <a:gd name="T2" fmla="*/ 0 w 13"/>
              <a:gd name="T3" fmla="*/ 0 h 9"/>
              <a:gd name="T4" fmla="*/ 2147483647 w 13"/>
              <a:gd name="T5" fmla="*/ 0 h 9"/>
              <a:gd name="T6" fmla="*/ 2147483647 w 13"/>
              <a:gd name="T7" fmla="*/ 2147483647 h 9"/>
              <a:gd name="T8" fmla="*/ 2147483647 w 13"/>
              <a:gd name="T9" fmla="*/ 2147483647 h 9"/>
              <a:gd name="T10" fmla="*/ 2147483647 w 13"/>
              <a:gd name="T11" fmla="*/ 2147483647 h 9"/>
              <a:gd name="T12" fmla="*/ 0 w 13"/>
              <a:gd name="T13" fmla="*/ 2147483647 h 9"/>
              <a:gd name="T14" fmla="*/ 0 w 13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9"/>
              <a:gd name="T26" fmla="*/ 13 w 13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9">
                <a:moveTo>
                  <a:pt x="0" y="1"/>
                </a:moveTo>
                <a:lnTo>
                  <a:pt x="0" y="0"/>
                </a:lnTo>
                <a:lnTo>
                  <a:pt x="6" y="0"/>
                </a:lnTo>
                <a:lnTo>
                  <a:pt x="10" y="4"/>
                </a:lnTo>
                <a:lnTo>
                  <a:pt x="13" y="6"/>
                </a:lnTo>
                <a:lnTo>
                  <a:pt x="13" y="9"/>
                </a:lnTo>
                <a:lnTo>
                  <a:pt x="0" y="6"/>
                </a:lnTo>
                <a:lnTo>
                  <a:pt x="0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54" name="Freeform 483"/>
          <p:cNvSpPr>
            <a:spLocks/>
          </p:cNvSpPr>
          <p:nvPr/>
        </p:nvSpPr>
        <p:spPr bwMode="auto">
          <a:xfrm>
            <a:off x="7285038" y="3943350"/>
            <a:ext cx="7937" cy="7938"/>
          </a:xfrm>
          <a:custGeom>
            <a:avLst/>
            <a:gdLst>
              <a:gd name="T0" fmla="*/ 0 w 19"/>
              <a:gd name="T1" fmla="*/ 2147483647 h 23"/>
              <a:gd name="T2" fmla="*/ 2147483647 w 19"/>
              <a:gd name="T3" fmla="*/ 0 h 23"/>
              <a:gd name="T4" fmla="*/ 2147483647 w 19"/>
              <a:gd name="T5" fmla="*/ 2147483647 h 23"/>
              <a:gd name="T6" fmla="*/ 2147483647 w 19"/>
              <a:gd name="T7" fmla="*/ 2147483647 h 23"/>
              <a:gd name="T8" fmla="*/ 2147483647 w 19"/>
              <a:gd name="T9" fmla="*/ 2147483647 h 23"/>
              <a:gd name="T10" fmla="*/ 2147483647 w 19"/>
              <a:gd name="T11" fmla="*/ 2147483647 h 23"/>
              <a:gd name="T12" fmla="*/ 2147483647 w 19"/>
              <a:gd name="T13" fmla="*/ 2147483647 h 23"/>
              <a:gd name="T14" fmla="*/ 2147483647 w 19"/>
              <a:gd name="T15" fmla="*/ 2147483647 h 23"/>
              <a:gd name="T16" fmla="*/ 2147483647 w 19"/>
              <a:gd name="T17" fmla="*/ 2147483647 h 23"/>
              <a:gd name="T18" fmla="*/ 0 w 19"/>
              <a:gd name="T19" fmla="*/ 2147483647 h 23"/>
              <a:gd name="T20" fmla="*/ 0 w 19"/>
              <a:gd name="T21" fmla="*/ 2147483647 h 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"/>
              <a:gd name="T34" fmla="*/ 0 h 23"/>
              <a:gd name="T35" fmla="*/ 19 w 19"/>
              <a:gd name="T36" fmla="*/ 23 h 2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" h="23">
                <a:moveTo>
                  <a:pt x="0" y="1"/>
                </a:moveTo>
                <a:lnTo>
                  <a:pt x="1" y="0"/>
                </a:lnTo>
                <a:lnTo>
                  <a:pt x="2" y="4"/>
                </a:lnTo>
                <a:lnTo>
                  <a:pt x="9" y="11"/>
                </a:lnTo>
                <a:lnTo>
                  <a:pt x="14" y="14"/>
                </a:lnTo>
                <a:lnTo>
                  <a:pt x="18" y="19"/>
                </a:lnTo>
                <a:lnTo>
                  <a:pt x="19" y="23"/>
                </a:lnTo>
                <a:lnTo>
                  <a:pt x="16" y="20"/>
                </a:lnTo>
                <a:lnTo>
                  <a:pt x="11" y="20"/>
                </a:lnTo>
                <a:lnTo>
                  <a:pt x="0" y="4"/>
                </a:lnTo>
                <a:lnTo>
                  <a:pt x="0" y="1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55" name="Freeform 484"/>
          <p:cNvSpPr>
            <a:spLocks/>
          </p:cNvSpPr>
          <p:nvPr/>
        </p:nvSpPr>
        <p:spPr bwMode="auto">
          <a:xfrm>
            <a:off x="7285038" y="3943350"/>
            <a:ext cx="7937" cy="7938"/>
          </a:xfrm>
          <a:custGeom>
            <a:avLst/>
            <a:gdLst>
              <a:gd name="T0" fmla="*/ 0 w 19"/>
              <a:gd name="T1" fmla="*/ 2147483647 h 23"/>
              <a:gd name="T2" fmla="*/ 2147483647 w 19"/>
              <a:gd name="T3" fmla="*/ 0 h 23"/>
              <a:gd name="T4" fmla="*/ 2147483647 w 19"/>
              <a:gd name="T5" fmla="*/ 2147483647 h 23"/>
              <a:gd name="T6" fmla="*/ 2147483647 w 19"/>
              <a:gd name="T7" fmla="*/ 2147483647 h 23"/>
              <a:gd name="T8" fmla="*/ 2147483647 w 19"/>
              <a:gd name="T9" fmla="*/ 2147483647 h 23"/>
              <a:gd name="T10" fmla="*/ 2147483647 w 19"/>
              <a:gd name="T11" fmla="*/ 2147483647 h 23"/>
              <a:gd name="T12" fmla="*/ 2147483647 w 19"/>
              <a:gd name="T13" fmla="*/ 2147483647 h 23"/>
              <a:gd name="T14" fmla="*/ 2147483647 w 19"/>
              <a:gd name="T15" fmla="*/ 2147483647 h 23"/>
              <a:gd name="T16" fmla="*/ 2147483647 w 19"/>
              <a:gd name="T17" fmla="*/ 2147483647 h 23"/>
              <a:gd name="T18" fmla="*/ 0 w 19"/>
              <a:gd name="T19" fmla="*/ 2147483647 h 23"/>
              <a:gd name="T20" fmla="*/ 0 w 19"/>
              <a:gd name="T21" fmla="*/ 2147483647 h 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"/>
              <a:gd name="T34" fmla="*/ 0 h 23"/>
              <a:gd name="T35" fmla="*/ 19 w 19"/>
              <a:gd name="T36" fmla="*/ 23 h 2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" h="23">
                <a:moveTo>
                  <a:pt x="0" y="1"/>
                </a:moveTo>
                <a:lnTo>
                  <a:pt x="1" y="0"/>
                </a:lnTo>
                <a:lnTo>
                  <a:pt x="2" y="4"/>
                </a:lnTo>
                <a:lnTo>
                  <a:pt x="9" y="11"/>
                </a:lnTo>
                <a:lnTo>
                  <a:pt x="14" y="14"/>
                </a:lnTo>
                <a:lnTo>
                  <a:pt x="18" y="19"/>
                </a:lnTo>
                <a:lnTo>
                  <a:pt x="19" y="23"/>
                </a:lnTo>
                <a:lnTo>
                  <a:pt x="16" y="20"/>
                </a:lnTo>
                <a:lnTo>
                  <a:pt x="11" y="20"/>
                </a:lnTo>
                <a:lnTo>
                  <a:pt x="0" y="4"/>
                </a:lnTo>
                <a:lnTo>
                  <a:pt x="0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56" name="Freeform 485"/>
          <p:cNvSpPr>
            <a:spLocks/>
          </p:cNvSpPr>
          <p:nvPr/>
        </p:nvSpPr>
        <p:spPr bwMode="auto">
          <a:xfrm>
            <a:off x="7299325" y="3952875"/>
            <a:ext cx="3175" cy="6350"/>
          </a:xfrm>
          <a:custGeom>
            <a:avLst/>
            <a:gdLst>
              <a:gd name="T0" fmla="*/ 0 w 5"/>
              <a:gd name="T1" fmla="*/ 2147483647 h 15"/>
              <a:gd name="T2" fmla="*/ 2147483647 w 5"/>
              <a:gd name="T3" fmla="*/ 0 h 15"/>
              <a:gd name="T4" fmla="*/ 2147483647 w 5"/>
              <a:gd name="T5" fmla="*/ 2147483647 h 15"/>
              <a:gd name="T6" fmla="*/ 2147483647 w 5"/>
              <a:gd name="T7" fmla="*/ 2147483647 h 15"/>
              <a:gd name="T8" fmla="*/ 2147483647 w 5"/>
              <a:gd name="T9" fmla="*/ 2147483647 h 15"/>
              <a:gd name="T10" fmla="*/ 0 w 5"/>
              <a:gd name="T11" fmla="*/ 2147483647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15"/>
              <a:gd name="T20" fmla="*/ 5 w 5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15">
                <a:moveTo>
                  <a:pt x="0" y="2"/>
                </a:moveTo>
                <a:lnTo>
                  <a:pt x="1" y="0"/>
                </a:lnTo>
                <a:lnTo>
                  <a:pt x="5" y="8"/>
                </a:lnTo>
                <a:lnTo>
                  <a:pt x="5" y="14"/>
                </a:lnTo>
                <a:lnTo>
                  <a:pt x="3" y="15"/>
                </a:lnTo>
                <a:lnTo>
                  <a:pt x="0" y="2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57" name="Freeform 486"/>
          <p:cNvSpPr>
            <a:spLocks/>
          </p:cNvSpPr>
          <p:nvPr/>
        </p:nvSpPr>
        <p:spPr bwMode="auto">
          <a:xfrm>
            <a:off x="7299325" y="3952875"/>
            <a:ext cx="3175" cy="6350"/>
          </a:xfrm>
          <a:custGeom>
            <a:avLst/>
            <a:gdLst>
              <a:gd name="T0" fmla="*/ 0 w 5"/>
              <a:gd name="T1" fmla="*/ 2147483647 h 15"/>
              <a:gd name="T2" fmla="*/ 2147483647 w 5"/>
              <a:gd name="T3" fmla="*/ 0 h 15"/>
              <a:gd name="T4" fmla="*/ 2147483647 w 5"/>
              <a:gd name="T5" fmla="*/ 2147483647 h 15"/>
              <a:gd name="T6" fmla="*/ 2147483647 w 5"/>
              <a:gd name="T7" fmla="*/ 2147483647 h 15"/>
              <a:gd name="T8" fmla="*/ 2147483647 w 5"/>
              <a:gd name="T9" fmla="*/ 2147483647 h 15"/>
              <a:gd name="T10" fmla="*/ 0 w 5"/>
              <a:gd name="T11" fmla="*/ 2147483647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15"/>
              <a:gd name="T20" fmla="*/ 5 w 5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15">
                <a:moveTo>
                  <a:pt x="0" y="2"/>
                </a:moveTo>
                <a:lnTo>
                  <a:pt x="1" y="0"/>
                </a:lnTo>
                <a:lnTo>
                  <a:pt x="5" y="8"/>
                </a:lnTo>
                <a:lnTo>
                  <a:pt x="5" y="14"/>
                </a:lnTo>
                <a:lnTo>
                  <a:pt x="3" y="15"/>
                </a:lnTo>
                <a:lnTo>
                  <a:pt x="0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58" name="Freeform 487"/>
          <p:cNvSpPr>
            <a:spLocks/>
          </p:cNvSpPr>
          <p:nvPr/>
        </p:nvSpPr>
        <p:spPr bwMode="auto">
          <a:xfrm>
            <a:off x="7289800" y="3956050"/>
            <a:ext cx="19050" cy="17463"/>
          </a:xfrm>
          <a:custGeom>
            <a:avLst/>
            <a:gdLst>
              <a:gd name="T0" fmla="*/ 2147483647 w 47"/>
              <a:gd name="T1" fmla="*/ 0 h 46"/>
              <a:gd name="T2" fmla="*/ 2147483647 w 47"/>
              <a:gd name="T3" fmla="*/ 2147483647 h 46"/>
              <a:gd name="T4" fmla="*/ 2147483647 w 47"/>
              <a:gd name="T5" fmla="*/ 2147483647 h 46"/>
              <a:gd name="T6" fmla="*/ 2147483647 w 47"/>
              <a:gd name="T7" fmla="*/ 2147483647 h 46"/>
              <a:gd name="T8" fmla="*/ 2147483647 w 47"/>
              <a:gd name="T9" fmla="*/ 2147483647 h 46"/>
              <a:gd name="T10" fmla="*/ 2147483647 w 47"/>
              <a:gd name="T11" fmla="*/ 2147483647 h 46"/>
              <a:gd name="T12" fmla="*/ 2147483647 w 47"/>
              <a:gd name="T13" fmla="*/ 2147483647 h 46"/>
              <a:gd name="T14" fmla="*/ 2147483647 w 47"/>
              <a:gd name="T15" fmla="*/ 2147483647 h 46"/>
              <a:gd name="T16" fmla="*/ 2147483647 w 47"/>
              <a:gd name="T17" fmla="*/ 2147483647 h 46"/>
              <a:gd name="T18" fmla="*/ 2147483647 w 47"/>
              <a:gd name="T19" fmla="*/ 2147483647 h 46"/>
              <a:gd name="T20" fmla="*/ 2147483647 w 47"/>
              <a:gd name="T21" fmla="*/ 2147483647 h 46"/>
              <a:gd name="T22" fmla="*/ 2147483647 w 47"/>
              <a:gd name="T23" fmla="*/ 2147483647 h 46"/>
              <a:gd name="T24" fmla="*/ 2147483647 w 47"/>
              <a:gd name="T25" fmla="*/ 2147483647 h 46"/>
              <a:gd name="T26" fmla="*/ 2147483647 w 47"/>
              <a:gd name="T27" fmla="*/ 2147483647 h 46"/>
              <a:gd name="T28" fmla="*/ 0 w 47"/>
              <a:gd name="T29" fmla="*/ 2147483647 h 46"/>
              <a:gd name="T30" fmla="*/ 2147483647 w 47"/>
              <a:gd name="T31" fmla="*/ 0 h 4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7"/>
              <a:gd name="T49" fmla="*/ 0 h 46"/>
              <a:gd name="T50" fmla="*/ 47 w 47"/>
              <a:gd name="T51" fmla="*/ 46 h 4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7" h="46">
                <a:moveTo>
                  <a:pt x="3" y="0"/>
                </a:moveTo>
                <a:lnTo>
                  <a:pt x="7" y="1"/>
                </a:lnTo>
                <a:lnTo>
                  <a:pt x="8" y="4"/>
                </a:lnTo>
                <a:lnTo>
                  <a:pt x="10" y="5"/>
                </a:lnTo>
                <a:lnTo>
                  <a:pt x="15" y="5"/>
                </a:lnTo>
                <a:lnTo>
                  <a:pt x="45" y="29"/>
                </a:lnTo>
                <a:lnTo>
                  <a:pt x="46" y="37"/>
                </a:lnTo>
                <a:lnTo>
                  <a:pt x="47" y="46"/>
                </a:lnTo>
                <a:lnTo>
                  <a:pt x="37" y="43"/>
                </a:lnTo>
                <a:lnTo>
                  <a:pt x="28" y="37"/>
                </a:lnTo>
                <a:lnTo>
                  <a:pt x="22" y="25"/>
                </a:lnTo>
                <a:lnTo>
                  <a:pt x="18" y="23"/>
                </a:lnTo>
                <a:lnTo>
                  <a:pt x="10" y="27"/>
                </a:lnTo>
                <a:lnTo>
                  <a:pt x="4" y="34"/>
                </a:lnTo>
                <a:lnTo>
                  <a:pt x="0" y="32"/>
                </a:lnTo>
                <a:lnTo>
                  <a:pt x="3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59" name="Freeform 488"/>
          <p:cNvSpPr>
            <a:spLocks/>
          </p:cNvSpPr>
          <p:nvPr/>
        </p:nvSpPr>
        <p:spPr bwMode="auto">
          <a:xfrm>
            <a:off x="7289800" y="3956050"/>
            <a:ext cx="19050" cy="17463"/>
          </a:xfrm>
          <a:custGeom>
            <a:avLst/>
            <a:gdLst>
              <a:gd name="T0" fmla="*/ 2147483647 w 47"/>
              <a:gd name="T1" fmla="*/ 0 h 46"/>
              <a:gd name="T2" fmla="*/ 2147483647 w 47"/>
              <a:gd name="T3" fmla="*/ 2147483647 h 46"/>
              <a:gd name="T4" fmla="*/ 2147483647 w 47"/>
              <a:gd name="T5" fmla="*/ 2147483647 h 46"/>
              <a:gd name="T6" fmla="*/ 2147483647 w 47"/>
              <a:gd name="T7" fmla="*/ 2147483647 h 46"/>
              <a:gd name="T8" fmla="*/ 2147483647 w 47"/>
              <a:gd name="T9" fmla="*/ 2147483647 h 46"/>
              <a:gd name="T10" fmla="*/ 2147483647 w 47"/>
              <a:gd name="T11" fmla="*/ 2147483647 h 46"/>
              <a:gd name="T12" fmla="*/ 2147483647 w 47"/>
              <a:gd name="T13" fmla="*/ 2147483647 h 46"/>
              <a:gd name="T14" fmla="*/ 2147483647 w 47"/>
              <a:gd name="T15" fmla="*/ 2147483647 h 46"/>
              <a:gd name="T16" fmla="*/ 2147483647 w 47"/>
              <a:gd name="T17" fmla="*/ 2147483647 h 46"/>
              <a:gd name="T18" fmla="*/ 2147483647 w 47"/>
              <a:gd name="T19" fmla="*/ 2147483647 h 46"/>
              <a:gd name="T20" fmla="*/ 2147483647 w 47"/>
              <a:gd name="T21" fmla="*/ 2147483647 h 46"/>
              <a:gd name="T22" fmla="*/ 2147483647 w 47"/>
              <a:gd name="T23" fmla="*/ 2147483647 h 46"/>
              <a:gd name="T24" fmla="*/ 2147483647 w 47"/>
              <a:gd name="T25" fmla="*/ 2147483647 h 46"/>
              <a:gd name="T26" fmla="*/ 2147483647 w 47"/>
              <a:gd name="T27" fmla="*/ 2147483647 h 46"/>
              <a:gd name="T28" fmla="*/ 0 w 47"/>
              <a:gd name="T29" fmla="*/ 2147483647 h 46"/>
              <a:gd name="T30" fmla="*/ 2147483647 w 47"/>
              <a:gd name="T31" fmla="*/ 0 h 4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7"/>
              <a:gd name="T49" fmla="*/ 0 h 46"/>
              <a:gd name="T50" fmla="*/ 47 w 47"/>
              <a:gd name="T51" fmla="*/ 46 h 4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7" h="46">
                <a:moveTo>
                  <a:pt x="3" y="0"/>
                </a:moveTo>
                <a:lnTo>
                  <a:pt x="7" y="1"/>
                </a:lnTo>
                <a:lnTo>
                  <a:pt x="8" y="4"/>
                </a:lnTo>
                <a:lnTo>
                  <a:pt x="10" y="5"/>
                </a:lnTo>
                <a:lnTo>
                  <a:pt x="15" y="5"/>
                </a:lnTo>
                <a:lnTo>
                  <a:pt x="45" y="29"/>
                </a:lnTo>
                <a:lnTo>
                  <a:pt x="46" y="37"/>
                </a:lnTo>
                <a:lnTo>
                  <a:pt x="47" y="46"/>
                </a:lnTo>
                <a:lnTo>
                  <a:pt x="37" y="43"/>
                </a:lnTo>
                <a:lnTo>
                  <a:pt x="28" y="37"/>
                </a:lnTo>
                <a:lnTo>
                  <a:pt x="22" y="25"/>
                </a:lnTo>
                <a:lnTo>
                  <a:pt x="18" y="23"/>
                </a:lnTo>
                <a:lnTo>
                  <a:pt x="10" y="27"/>
                </a:lnTo>
                <a:lnTo>
                  <a:pt x="4" y="34"/>
                </a:lnTo>
                <a:lnTo>
                  <a:pt x="0" y="32"/>
                </a:lnTo>
                <a:lnTo>
                  <a:pt x="3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0" name="Freeform 489"/>
          <p:cNvSpPr>
            <a:spLocks/>
          </p:cNvSpPr>
          <p:nvPr/>
        </p:nvSpPr>
        <p:spPr bwMode="auto">
          <a:xfrm>
            <a:off x="7315200" y="3956050"/>
            <a:ext cx="31750" cy="34925"/>
          </a:xfrm>
          <a:custGeom>
            <a:avLst/>
            <a:gdLst>
              <a:gd name="T0" fmla="*/ 0 w 80"/>
              <a:gd name="T1" fmla="*/ 2147483647 h 87"/>
              <a:gd name="T2" fmla="*/ 2147483647 w 80"/>
              <a:gd name="T3" fmla="*/ 2147483647 h 87"/>
              <a:gd name="T4" fmla="*/ 2147483647 w 80"/>
              <a:gd name="T5" fmla="*/ 2147483647 h 87"/>
              <a:gd name="T6" fmla="*/ 2147483647 w 80"/>
              <a:gd name="T7" fmla="*/ 0 h 87"/>
              <a:gd name="T8" fmla="*/ 2147483647 w 80"/>
              <a:gd name="T9" fmla="*/ 2147483647 h 87"/>
              <a:gd name="T10" fmla="*/ 2147483647 w 80"/>
              <a:gd name="T11" fmla="*/ 2147483647 h 87"/>
              <a:gd name="T12" fmla="*/ 2147483647 w 80"/>
              <a:gd name="T13" fmla="*/ 2147483647 h 87"/>
              <a:gd name="T14" fmla="*/ 2147483647 w 80"/>
              <a:gd name="T15" fmla="*/ 2147483647 h 87"/>
              <a:gd name="T16" fmla="*/ 2147483647 w 80"/>
              <a:gd name="T17" fmla="*/ 2147483647 h 87"/>
              <a:gd name="T18" fmla="*/ 2147483647 w 80"/>
              <a:gd name="T19" fmla="*/ 2147483647 h 87"/>
              <a:gd name="T20" fmla="*/ 2147483647 w 80"/>
              <a:gd name="T21" fmla="*/ 2147483647 h 87"/>
              <a:gd name="T22" fmla="*/ 2147483647 w 80"/>
              <a:gd name="T23" fmla="*/ 2147483647 h 87"/>
              <a:gd name="T24" fmla="*/ 2147483647 w 80"/>
              <a:gd name="T25" fmla="*/ 2147483647 h 87"/>
              <a:gd name="T26" fmla="*/ 2147483647 w 80"/>
              <a:gd name="T27" fmla="*/ 2147483647 h 87"/>
              <a:gd name="T28" fmla="*/ 2147483647 w 80"/>
              <a:gd name="T29" fmla="*/ 2147483647 h 87"/>
              <a:gd name="T30" fmla="*/ 2147483647 w 80"/>
              <a:gd name="T31" fmla="*/ 2147483647 h 87"/>
              <a:gd name="T32" fmla="*/ 2147483647 w 80"/>
              <a:gd name="T33" fmla="*/ 2147483647 h 87"/>
              <a:gd name="T34" fmla="*/ 2147483647 w 80"/>
              <a:gd name="T35" fmla="*/ 2147483647 h 87"/>
              <a:gd name="T36" fmla="*/ 2147483647 w 80"/>
              <a:gd name="T37" fmla="*/ 2147483647 h 87"/>
              <a:gd name="T38" fmla="*/ 2147483647 w 80"/>
              <a:gd name="T39" fmla="*/ 2147483647 h 87"/>
              <a:gd name="T40" fmla="*/ 2147483647 w 80"/>
              <a:gd name="T41" fmla="*/ 2147483647 h 87"/>
              <a:gd name="T42" fmla="*/ 2147483647 w 80"/>
              <a:gd name="T43" fmla="*/ 2147483647 h 87"/>
              <a:gd name="T44" fmla="*/ 0 w 80"/>
              <a:gd name="T45" fmla="*/ 2147483647 h 87"/>
              <a:gd name="T46" fmla="*/ 0 w 80"/>
              <a:gd name="T47" fmla="*/ 2147483647 h 8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0"/>
              <a:gd name="T73" fmla="*/ 0 h 87"/>
              <a:gd name="T74" fmla="*/ 80 w 80"/>
              <a:gd name="T75" fmla="*/ 87 h 8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0" h="87">
                <a:moveTo>
                  <a:pt x="0" y="3"/>
                </a:moveTo>
                <a:lnTo>
                  <a:pt x="4" y="2"/>
                </a:lnTo>
                <a:lnTo>
                  <a:pt x="27" y="5"/>
                </a:lnTo>
                <a:lnTo>
                  <a:pt x="39" y="0"/>
                </a:lnTo>
                <a:lnTo>
                  <a:pt x="45" y="1"/>
                </a:lnTo>
                <a:lnTo>
                  <a:pt x="54" y="6"/>
                </a:lnTo>
                <a:lnTo>
                  <a:pt x="58" y="14"/>
                </a:lnTo>
                <a:lnTo>
                  <a:pt x="66" y="21"/>
                </a:lnTo>
                <a:lnTo>
                  <a:pt x="65" y="47"/>
                </a:lnTo>
                <a:lnTo>
                  <a:pt x="74" y="78"/>
                </a:lnTo>
                <a:lnTo>
                  <a:pt x="80" y="87"/>
                </a:lnTo>
                <a:lnTo>
                  <a:pt x="65" y="87"/>
                </a:lnTo>
                <a:lnTo>
                  <a:pt x="54" y="83"/>
                </a:lnTo>
                <a:lnTo>
                  <a:pt x="49" y="73"/>
                </a:lnTo>
                <a:lnTo>
                  <a:pt x="44" y="71"/>
                </a:lnTo>
                <a:lnTo>
                  <a:pt x="36" y="64"/>
                </a:lnTo>
                <a:lnTo>
                  <a:pt x="35" y="59"/>
                </a:lnTo>
                <a:lnTo>
                  <a:pt x="39" y="52"/>
                </a:lnTo>
                <a:lnTo>
                  <a:pt x="37" y="48"/>
                </a:lnTo>
                <a:lnTo>
                  <a:pt x="21" y="33"/>
                </a:lnTo>
                <a:lnTo>
                  <a:pt x="13" y="29"/>
                </a:lnTo>
                <a:lnTo>
                  <a:pt x="7" y="21"/>
                </a:lnTo>
                <a:lnTo>
                  <a:pt x="0" y="6"/>
                </a:lnTo>
                <a:lnTo>
                  <a:pt x="0" y="3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1" name="Freeform 490"/>
          <p:cNvSpPr>
            <a:spLocks/>
          </p:cNvSpPr>
          <p:nvPr/>
        </p:nvSpPr>
        <p:spPr bwMode="auto">
          <a:xfrm>
            <a:off x="7315200" y="3956050"/>
            <a:ext cx="31750" cy="34925"/>
          </a:xfrm>
          <a:custGeom>
            <a:avLst/>
            <a:gdLst>
              <a:gd name="T0" fmla="*/ 0 w 80"/>
              <a:gd name="T1" fmla="*/ 2147483647 h 87"/>
              <a:gd name="T2" fmla="*/ 2147483647 w 80"/>
              <a:gd name="T3" fmla="*/ 2147483647 h 87"/>
              <a:gd name="T4" fmla="*/ 2147483647 w 80"/>
              <a:gd name="T5" fmla="*/ 2147483647 h 87"/>
              <a:gd name="T6" fmla="*/ 2147483647 w 80"/>
              <a:gd name="T7" fmla="*/ 0 h 87"/>
              <a:gd name="T8" fmla="*/ 2147483647 w 80"/>
              <a:gd name="T9" fmla="*/ 2147483647 h 87"/>
              <a:gd name="T10" fmla="*/ 2147483647 w 80"/>
              <a:gd name="T11" fmla="*/ 2147483647 h 87"/>
              <a:gd name="T12" fmla="*/ 2147483647 w 80"/>
              <a:gd name="T13" fmla="*/ 2147483647 h 87"/>
              <a:gd name="T14" fmla="*/ 2147483647 w 80"/>
              <a:gd name="T15" fmla="*/ 2147483647 h 87"/>
              <a:gd name="T16" fmla="*/ 2147483647 w 80"/>
              <a:gd name="T17" fmla="*/ 2147483647 h 87"/>
              <a:gd name="T18" fmla="*/ 2147483647 w 80"/>
              <a:gd name="T19" fmla="*/ 2147483647 h 87"/>
              <a:gd name="T20" fmla="*/ 2147483647 w 80"/>
              <a:gd name="T21" fmla="*/ 2147483647 h 87"/>
              <a:gd name="T22" fmla="*/ 2147483647 w 80"/>
              <a:gd name="T23" fmla="*/ 2147483647 h 87"/>
              <a:gd name="T24" fmla="*/ 2147483647 w 80"/>
              <a:gd name="T25" fmla="*/ 2147483647 h 87"/>
              <a:gd name="T26" fmla="*/ 2147483647 w 80"/>
              <a:gd name="T27" fmla="*/ 2147483647 h 87"/>
              <a:gd name="T28" fmla="*/ 2147483647 w 80"/>
              <a:gd name="T29" fmla="*/ 2147483647 h 87"/>
              <a:gd name="T30" fmla="*/ 2147483647 w 80"/>
              <a:gd name="T31" fmla="*/ 2147483647 h 87"/>
              <a:gd name="T32" fmla="*/ 2147483647 w 80"/>
              <a:gd name="T33" fmla="*/ 2147483647 h 87"/>
              <a:gd name="T34" fmla="*/ 2147483647 w 80"/>
              <a:gd name="T35" fmla="*/ 2147483647 h 87"/>
              <a:gd name="T36" fmla="*/ 2147483647 w 80"/>
              <a:gd name="T37" fmla="*/ 2147483647 h 87"/>
              <a:gd name="T38" fmla="*/ 2147483647 w 80"/>
              <a:gd name="T39" fmla="*/ 2147483647 h 87"/>
              <a:gd name="T40" fmla="*/ 2147483647 w 80"/>
              <a:gd name="T41" fmla="*/ 2147483647 h 87"/>
              <a:gd name="T42" fmla="*/ 2147483647 w 80"/>
              <a:gd name="T43" fmla="*/ 2147483647 h 87"/>
              <a:gd name="T44" fmla="*/ 0 w 80"/>
              <a:gd name="T45" fmla="*/ 2147483647 h 87"/>
              <a:gd name="T46" fmla="*/ 0 w 80"/>
              <a:gd name="T47" fmla="*/ 2147483647 h 8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0"/>
              <a:gd name="T73" fmla="*/ 0 h 87"/>
              <a:gd name="T74" fmla="*/ 80 w 80"/>
              <a:gd name="T75" fmla="*/ 87 h 8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0" h="87">
                <a:moveTo>
                  <a:pt x="0" y="3"/>
                </a:moveTo>
                <a:lnTo>
                  <a:pt x="4" y="2"/>
                </a:lnTo>
                <a:lnTo>
                  <a:pt x="27" y="5"/>
                </a:lnTo>
                <a:lnTo>
                  <a:pt x="39" y="0"/>
                </a:lnTo>
                <a:lnTo>
                  <a:pt x="45" y="1"/>
                </a:lnTo>
                <a:lnTo>
                  <a:pt x="54" y="6"/>
                </a:lnTo>
                <a:lnTo>
                  <a:pt x="58" y="14"/>
                </a:lnTo>
                <a:lnTo>
                  <a:pt x="66" y="21"/>
                </a:lnTo>
                <a:lnTo>
                  <a:pt x="65" y="47"/>
                </a:lnTo>
                <a:lnTo>
                  <a:pt x="74" y="78"/>
                </a:lnTo>
                <a:lnTo>
                  <a:pt x="80" y="87"/>
                </a:lnTo>
                <a:lnTo>
                  <a:pt x="65" y="87"/>
                </a:lnTo>
                <a:lnTo>
                  <a:pt x="54" y="83"/>
                </a:lnTo>
                <a:lnTo>
                  <a:pt x="49" y="73"/>
                </a:lnTo>
                <a:lnTo>
                  <a:pt x="44" y="71"/>
                </a:lnTo>
                <a:lnTo>
                  <a:pt x="36" y="64"/>
                </a:lnTo>
                <a:lnTo>
                  <a:pt x="35" y="59"/>
                </a:lnTo>
                <a:lnTo>
                  <a:pt x="39" y="52"/>
                </a:lnTo>
                <a:lnTo>
                  <a:pt x="37" y="48"/>
                </a:lnTo>
                <a:lnTo>
                  <a:pt x="21" y="33"/>
                </a:lnTo>
                <a:lnTo>
                  <a:pt x="13" y="29"/>
                </a:lnTo>
                <a:lnTo>
                  <a:pt x="7" y="21"/>
                </a:lnTo>
                <a:lnTo>
                  <a:pt x="0" y="6"/>
                </a:lnTo>
                <a:lnTo>
                  <a:pt x="0" y="3"/>
                </a:lnTo>
                <a:close/>
              </a:path>
            </a:pathLst>
          </a:custGeom>
          <a:solidFill>
            <a:srgbClr val="92D050"/>
          </a:solidFill>
          <a:ln w="8001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2" name="Freeform 491"/>
          <p:cNvSpPr>
            <a:spLocks/>
          </p:cNvSpPr>
          <p:nvPr/>
        </p:nvSpPr>
        <p:spPr bwMode="auto">
          <a:xfrm>
            <a:off x="7261225" y="3971925"/>
            <a:ext cx="25400" cy="33338"/>
          </a:xfrm>
          <a:custGeom>
            <a:avLst/>
            <a:gdLst>
              <a:gd name="T0" fmla="*/ 0 w 66"/>
              <a:gd name="T1" fmla="*/ 2147483647 h 86"/>
              <a:gd name="T2" fmla="*/ 2147483647 w 66"/>
              <a:gd name="T3" fmla="*/ 0 h 86"/>
              <a:gd name="T4" fmla="*/ 2147483647 w 66"/>
              <a:gd name="T5" fmla="*/ 2147483647 h 86"/>
              <a:gd name="T6" fmla="*/ 2147483647 w 66"/>
              <a:gd name="T7" fmla="*/ 2147483647 h 86"/>
              <a:gd name="T8" fmla="*/ 2147483647 w 66"/>
              <a:gd name="T9" fmla="*/ 2147483647 h 86"/>
              <a:gd name="T10" fmla="*/ 2147483647 w 66"/>
              <a:gd name="T11" fmla="*/ 2147483647 h 86"/>
              <a:gd name="T12" fmla="*/ 2147483647 w 66"/>
              <a:gd name="T13" fmla="*/ 2147483647 h 86"/>
              <a:gd name="T14" fmla="*/ 2147483647 w 66"/>
              <a:gd name="T15" fmla="*/ 2147483647 h 86"/>
              <a:gd name="T16" fmla="*/ 2147483647 w 66"/>
              <a:gd name="T17" fmla="*/ 2147483647 h 86"/>
              <a:gd name="T18" fmla="*/ 2147483647 w 66"/>
              <a:gd name="T19" fmla="*/ 2147483647 h 86"/>
              <a:gd name="T20" fmla="*/ 2147483647 w 66"/>
              <a:gd name="T21" fmla="*/ 2147483647 h 86"/>
              <a:gd name="T22" fmla="*/ 2147483647 w 66"/>
              <a:gd name="T23" fmla="*/ 2147483647 h 86"/>
              <a:gd name="T24" fmla="*/ 2147483647 w 66"/>
              <a:gd name="T25" fmla="*/ 2147483647 h 86"/>
              <a:gd name="T26" fmla="*/ 2147483647 w 66"/>
              <a:gd name="T27" fmla="*/ 2147483647 h 86"/>
              <a:gd name="T28" fmla="*/ 2147483647 w 66"/>
              <a:gd name="T29" fmla="*/ 2147483647 h 86"/>
              <a:gd name="T30" fmla="*/ 2147483647 w 66"/>
              <a:gd name="T31" fmla="*/ 2147483647 h 86"/>
              <a:gd name="T32" fmla="*/ 2147483647 w 66"/>
              <a:gd name="T33" fmla="*/ 2147483647 h 86"/>
              <a:gd name="T34" fmla="*/ 0 w 66"/>
              <a:gd name="T35" fmla="*/ 2147483647 h 86"/>
              <a:gd name="T36" fmla="*/ 0 w 66"/>
              <a:gd name="T37" fmla="*/ 2147483647 h 8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6"/>
              <a:gd name="T58" fmla="*/ 0 h 86"/>
              <a:gd name="T59" fmla="*/ 66 w 66"/>
              <a:gd name="T60" fmla="*/ 86 h 8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6" h="86">
                <a:moveTo>
                  <a:pt x="0" y="1"/>
                </a:moveTo>
                <a:lnTo>
                  <a:pt x="2" y="0"/>
                </a:lnTo>
                <a:lnTo>
                  <a:pt x="12" y="3"/>
                </a:lnTo>
                <a:lnTo>
                  <a:pt x="25" y="11"/>
                </a:lnTo>
                <a:lnTo>
                  <a:pt x="28" y="18"/>
                </a:lnTo>
                <a:lnTo>
                  <a:pt x="51" y="20"/>
                </a:lnTo>
                <a:lnTo>
                  <a:pt x="52" y="24"/>
                </a:lnTo>
                <a:lnTo>
                  <a:pt x="62" y="22"/>
                </a:lnTo>
                <a:lnTo>
                  <a:pt x="66" y="22"/>
                </a:lnTo>
                <a:lnTo>
                  <a:pt x="66" y="34"/>
                </a:lnTo>
                <a:lnTo>
                  <a:pt x="62" y="46"/>
                </a:lnTo>
                <a:lnTo>
                  <a:pt x="54" y="51"/>
                </a:lnTo>
                <a:lnTo>
                  <a:pt x="38" y="67"/>
                </a:lnTo>
                <a:lnTo>
                  <a:pt x="12" y="76"/>
                </a:lnTo>
                <a:lnTo>
                  <a:pt x="5" y="86"/>
                </a:lnTo>
                <a:lnTo>
                  <a:pt x="1" y="74"/>
                </a:lnTo>
                <a:lnTo>
                  <a:pt x="6" y="13"/>
                </a:lnTo>
                <a:lnTo>
                  <a:pt x="0" y="8"/>
                </a:lnTo>
                <a:lnTo>
                  <a:pt x="0" y="1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3" name="Freeform 492"/>
          <p:cNvSpPr>
            <a:spLocks/>
          </p:cNvSpPr>
          <p:nvPr/>
        </p:nvSpPr>
        <p:spPr bwMode="auto">
          <a:xfrm>
            <a:off x="7261225" y="3971925"/>
            <a:ext cx="25400" cy="33338"/>
          </a:xfrm>
          <a:custGeom>
            <a:avLst/>
            <a:gdLst>
              <a:gd name="T0" fmla="*/ 0 w 66"/>
              <a:gd name="T1" fmla="*/ 2147483647 h 86"/>
              <a:gd name="T2" fmla="*/ 2147483647 w 66"/>
              <a:gd name="T3" fmla="*/ 0 h 86"/>
              <a:gd name="T4" fmla="*/ 2147483647 w 66"/>
              <a:gd name="T5" fmla="*/ 2147483647 h 86"/>
              <a:gd name="T6" fmla="*/ 2147483647 w 66"/>
              <a:gd name="T7" fmla="*/ 2147483647 h 86"/>
              <a:gd name="T8" fmla="*/ 2147483647 w 66"/>
              <a:gd name="T9" fmla="*/ 2147483647 h 86"/>
              <a:gd name="T10" fmla="*/ 2147483647 w 66"/>
              <a:gd name="T11" fmla="*/ 2147483647 h 86"/>
              <a:gd name="T12" fmla="*/ 2147483647 w 66"/>
              <a:gd name="T13" fmla="*/ 2147483647 h 86"/>
              <a:gd name="T14" fmla="*/ 2147483647 w 66"/>
              <a:gd name="T15" fmla="*/ 2147483647 h 86"/>
              <a:gd name="T16" fmla="*/ 2147483647 w 66"/>
              <a:gd name="T17" fmla="*/ 2147483647 h 86"/>
              <a:gd name="T18" fmla="*/ 2147483647 w 66"/>
              <a:gd name="T19" fmla="*/ 2147483647 h 86"/>
              <a:gd name="T20" fmla="*/ 2147483647 w 66"/>
              <a:gd name="T21" fmla="*/ 2147483647 h 86"/>
              <a:gd name="T22" fmla="*/ 2147483647 w 66"/>
              <a:gd name="T23" fmla="*/ 2147483647 h 86"/>
              <a:gd name="T24" fmla="*/ 2147483647 w 66"/>
              <a:gd name="T25" fmla="*/ 2147483647 h 86"/>
              <a:gd name="T26" fmla="*/ 2147483647 w 66"/>
              <a:gd name="T27" fmla="*/ 2147483647 h 86"/>
              <a:gd name="T28" fmla="*/ 2147483647 w 66"/>
              <a:gd name="T29" fmla="*/ 2147483647 h 86"/>
              <a:gd name="T30" fmla="*/ 2147483647 w 66"/>
              <a:gd name="T31" fmla="*/ 2147483647 h 86"/>
              <a:gd name="T32" fmla="*/ 2147483647 w 66"/>
              <a:gd name="T33" fmla="*/ 2147483647 h 86"/>
              <a:gd name="T34" fmla="*/ 0 w 66"/>
              <a:gd name="T35" fmla="*/ 2147483647 h 86"/>
              <a:gd name="T36" fmla="*/ 0 w 66"/>
              <a:gd name="T37" fmla="*/ 2147483647 h 8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6"/>
              <a:gd name="T58" fmla="*/ 0 h 86"/>
              <a:gd name="T59" fmla="*/ 66 w 66"/>
              <a:gd name="T60" fmla="*/ 86 h 8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6" h="86">
                <a:moveTo>
                  <a:pt x="0" y="1"/>
                </a:moveTo>
                <a:lnTo>
                  <a:pt x="2" y="0"/>
                </a:lnTo>
                <a:lnTo>
                  <a:pt x="12" y="3"/>
                </a:lnTo>
                <a:lnTo>
                  <a:pt x="25" y="11"/>
                </a:lnTo>
                <a:lnTo>
                  <a:pt x="28" y="18"/>
                </a:lnTo>
                <a:lnTo>
                  <a:pt x="51" y="20"/>
                </a:lnTo>
                <a:lnTo>
                  <a:pt x="52" y="24"/>
                </a:lnTo>
                <a:lnTo>
                  <a:pt x="62" y="22"/>
                </a:lnTo>
                <a:lnTo>
                  <a:pt x="66" y="22"/>
                </a:lnTo>
                <a:lnTo>
                  <a:pt x="66" y="34"/>
                </a:lnTo>
                <a:lnTo>
                  <a:pt x="62" y="46"/>
                </a:lnTo>
                <a:lnTo>
                  <a:pt x="54" y="51"/>
                </a:lnTo>
                <a:lnTo>
                  <a:pt x="38" y="67"/>
                </a:lnTo>
                <a:lnTo>
                  <a:pt x="12" y="76"/>
                </a:lnTo>
                <a:lnTo>
                  <a:pt x="5" y="86"/>
                </a:lnTo>
                <a:lnTo>
                  <a:pt x="1" y="74"/>
                </a:lnTo>
                <a:lnTo>
                  <a:pt x="6" y="13"/>
                </a:lnTo>
                <a:lnTo>
                  <a:pt x="0" y="8"/>
                </a:lnTo>
                <a:lnTo>
                  <a:pt x="0" y="1"/>
                </a:lnTo>
                <a:close/>
              </a:path>
            </a:pathLst>
          </a:custGeom>
          <a:solidFill>
            <a:srgbClr val="92D050"/>
          </a:solidFill>
          <a:ln w="8001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4" name="Freeform 493"/>
          <p:cNvSpPr>
            <a:spLocks/>
          </p:cNvSpPr>
          <p:nvPr/>
        </p:nvSpPr>
        <p:spPr bwMode="auto">
          <a:xfrm>
            <a:off x="7275513" y="3998913"/>
            <a:ext cx="3175" cy="4762"/>
          </a:xfrm>
          <a:custGeom>
            <a:avLst/>
            <a:gdLst>
              <a:gd name="T0" fmla="*/ 2147483647 w 8"/>
              <a:gd name="T1" fmla="*/ 0 h 14"/>
              <a:gd name="T2" fmla="*/ 2147483647 w 8"/>
              <a:gd name="T3" fmla="*/ 2147483647 h 14"/>
              <a:gd name="T4" fmla="*/ 2147483647 w 8"/>
              <a:gd name="T5" fmla="*/ 2147483647 h 14"/>
              <a:gd name="T6" fmla="*/ 2147483647 w 8"/>
              <a:gd name="T7" fmla="*/ 2147483647 h 14"/>
              <a:gd name="T8" fmla="*/ 0 w 8"/>
              <a:gd name="T9" fmla="*/ 2147483647 h 14"/>
              <a:gd name="T10" fmla="*/ 0 w 8"/>
              <a:gd name="T11" fmla="*/ 2147483647 h 14"/>
              <a:gd name="T12" fmla="*/ 2147483647 w 8"/>
              <a:gd name="T13" fmla="*/ 2147483647 h 14"/>
              <a:gd name="T14" fmla="*/ 2147483647 w 8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14"/>
              <a:gd name="T26" fmla="*/ 8 w 8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14">
                <a:moveTo>
                  <a:pt x="5" y="0"/>
                </a:moveTo>
                <a:lnTo>
                  <a:pt x="8" y="2"/>
                </a:lnTo>
                <a:lnTo>
                  <a:pt x="7" y="10"/>
                </a:lnTo>
                <a:lnTo>
                  <a:pt x="3" y="14"/>
                </a:lnTo>
                <a:lnTo>
                  <a:pt x="0" y="14"/>
                </a:lnTo>
                <a:lnTo>
                  <a:pt x="0" y="6"/>
                </a:lnTo>
                <a:lnTo>
                  <a:pt x="2" y="2"/>
                </a:lnTo>
                <a:lnTo>
                  <a:pt x="5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5" name="Freeform 494"/>
          <p:cNvSpPr>
            <a:spLocks/>
          </p:cNvSpPr>
          <p:nvPr/>
        </p:nvSpPr>
        <p:spPr bwMode="auto">
          <a:xfrm>
            <a:off x="7275513" y="3998913"/>
            <a:ext cx="3175" cy="4762"/>
          </a:xfrm>
          <a:custGeom>
            <a:avLst/>
            <a:gdLst>
              <a:gd name="T0" fmla="*/ 2147483647 w 8"/>
              <a:gd name="T1" fmla="*/ 0 h 14"/>
              <a:gd name="T2" fmla="*/ 2147483647 w 8"/>
              <a:gd name="T3" fmla="*/ 2147483647 h 14"/>
              <a:gd name="T4" fmla="*/ 2147483647 w 8"/>
              <a:gd name="T5" fmla="*/ 2147483647 h 14"/>
              <a:gd name="T6" fmla="*/ 2147483647 w 8"/>
              <a:gd name="T7" fmla="*/ 2147483647 h 14"/>
              <a:gd name="T8" fmla="*/ 0 w 8"/>
              <a:gd name="T9" fmla="*/ 2147483647 h 14"/>
              <a:gd name="T10" fmla="*/ 0 w 8"/>
              <a:gd name="T11" fmla="*/ 2147483647 h 14"/>
              <a:gd name="T12" fmla="*/ 2147483647 w 8"/>
              <a:gd name="T13" fmla="*/ 2147483647 h 14"/>
              <a:gd name="T14" fmla="*/ 2147483647 w 8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14"/>
              <a:gd name="T26" fmla="*/ 8 w 8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14">
                <a:moveTo>
                  <a:pt x="5" y="0"/>
                </a:moveTo>
                <a:lnTo>
                  <a:pt x="8" y="2"/>
                </a:lnTo>
                <a:lnTo>
                  <a:pt x="7" y="10"/>
                </a:lnTo>
                <a:lnTo>
                  <a:pt x="3" y="14"/>
                </a:lnTo>
                <a:lnTo>
                  <a:pt x="0" y="14"/>
                </a:lnTo>
                <a:lnTo>
                  <a:pt x="0" y="6"/>
                </a:lnTo>
                <a:lnTo>
                  <a:pt x="2" y="2"/>
                </a:lnTo>
                <a:lnTo>
                  <a:pt x="5" y="0"/>
                </a:lnTo>
                <a:close/>
              </a:path>
            </a:pathLst>
          </a:custGeom>
          <a:solidFill>
            <a:schemeClr val="folHlink"/>
          </a:solidFill>
          <a:ln w="8001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6" name="Freeform 495"/>
          <p:cNvSpPr>
            <a:spLocks/>
          </p:cNvSpPr>
          <p:nvPr/>
        </p:nvSpPr>
        <p:spPr bwMode="auto">
          <a:xfrm>
            <a:off x="7272338" y="3992563"/>
            <a:ext cx="23812" cy="42862"/>
          </a:xfrm>
          <a:custGeom>
            <a:avLst/>
            <a:gdLst>
              <a:gd name="T0" fmla="*/ 2147483647 w 61"/>
              <a:gd name="T1" fmla="*/ 2147483647 h 110"/>
              <a:gd name="T2" fmla="*/ 2147483647 w 61"/>
              <a:gd name="T3" fmla="*/ 0 h 110"/>
              <a:gd name="T4" fmla="*/ 2147483647 w 61"/>
              <a:gd name="T5" fmla="*/ 2147483647 h 110"/>
              <a:gd name="T6" fmla="*/ 2147483647 w 61"/>
              <a:gd name="T7" fmla="*/ 2147483647 h 110"/>
              <a:gd name="T8" fmla="*/ 2147483647 w 61"/>
              <a:gd name="T9" fmla="*/ 2147483647 h 110"/>
              <a:gd name="T10" fmla="*/ 2147483647 w 61"/>
              <a:gd name="T11" fmla="*/ 2147483647 h 110"/>
              <a:gd name="T12" fmla="*/ 2147483647 w 61"/>
              <a:gd name="T13" fmla="*/ 2147483647 h 110"/>
              <a:gd name="T14" fmla="*/ 2147483647 w 61"/>
              <a:gd name="T15" fmla="*/ 2147483647 h 110"/>
              <a:gd name="T16" fmla="*/ 2147483647 w 61"/>
              <a:gd name="T17" fmla="*/ 2147483647 h 110"/>
              <a:gd name="T18" fmla="*/ 2147483647 w 61"/>
              <a:gd name="T19" fmla="*/ 2147483647 h 110"/>
              <a:gd name="T20" fmla="*/ 2147483647 w 61"/>
              <a:gd name="T21" fmla="*/ 2147483647 h 110"/>
              <a:gd name="T22" fmla="*/ 2147483647 w 61"/>
              <a:gd name="T23" fmla="*/ 2147483647 h 110"/>
              <a:gd name="T24" fmla="*/ 2147483647 w 61"/>
              <a:gd name="T25" fmla="*/ 2147483647 h 110"/>
              <a:gd name="T26" fmla="*/ 2147483647 w 61"/>
              <a:gd name="T27" fmla="*/ 2147483647 h 110"/>
              <a:gd name="T28" fmla="*/ 0 w 61"/>
              <a:gd name="T29" fmla="*/ 2147483647 h 110"/>
              <a:gd name="T30" fmla="*/ 2147483647 w 61"/>
              <a:gd name="T31" fmla="*/ 2147483647 h 110"/>
              <a:gd name="T32" fmla="*/ 2147483647 w 61"/>
              <a:gd name="T33" fmla="*/ 2147483647 h 110"/>
              <a:gd name="T34" fmla="*/ 2147483647 w 61"/>
              <a:gd name="T35" fmla="*/ 2147483647 h 110"/>
              <a:gd name="T36" fmla="*/ 2147483647 w 61"/>
              <a:gd name="T37" fmla="*/ 2147483647 h 110"/>
              <a:gd name="T38" fmla="*/ 2147483647 w 61"/>
              <a:gd name="T39" fmla="*/ 2147483647 h 110"/>
              <a:gd name="T40" fmla="*/ 2147483647 w 61"/>
              <a:gd name="T41" fmla="*/ 2147483647 h 11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1"/>
              <a:gd name="T64" fmla="*/ 0 h 110"/>
              <a:gd name="T65" fmla="*/ 61 w 61"/>
              <a:gd name="T66" fmla="*/ 110 h 11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1" h="110">
                <a:moveTo>
                  <a:pt x="30" y="8"/>
                </a:moveTo>
                <a:lnTo>
                  <a:pt x="40" y="0"/>
                </a:lnTo>
                <a:lnTo>
                  <a:pt x="44" y="3"/>
                </a:lnTo>
                <a:lnTo>
                  <a:pt x="61" y="5"/>
                </a:lnTo>
                <a:lnTo>
                  <a:pt x="59" y="27"/>
                </a:lnTo>
                <a:lnTo>
                  <a:pt x="54" y="31"/>
                </a:lnTo>
                <a:lnTo>
                  <a:pt x="53" y="42"/>
                </a:lnTo>
                <a:lnTo>
                  <a:pt x="43" y="64"/>
                </a:lnTo>
                <a:lnTo>
                  <a:pt x="43" y="85"/>
                </a:lnTo>
                <a:lnTo>
                  <a:pt x="45" y="93"/>
                </a:lnTo>
                <a:lnTo>
                  <a:pt x="44" y="105"/>
                </a:lnTo>
                <a:lnTo>
                  <a:pt x="35" y="110"/>
                </a:lnTo>
                <a:lnTo>
                  <a:pt x="20" y="92"/>
                </a:lnTo>
                <a:lnTo>
                  <a:pt x="14" y="89"/>
                </a:lnTo>
                <a:lnTo>
                  <a:pt x="0" y="71"/>
                </a:lnTo>
                <a:lnTo>
                  <a:pt x="4" y="59"/>
                </a:lnTo>
                <a:lnTo>
                  <a:pt x="19" y="52"/>
                </a:lnTo>
                <a:lnTo>
                  <a:pt x="23" y="44"/>
                </a:lnTo>
                <a:lnTo>
                  <a:pt x="23" y="27"/>
                </a:lnTo>
                <a:lnTo>
                  <a:pt x="28" y="11"/>
                </a:lnTo>
                <a:lnTo>
                  <a:pt x="30" y="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7" name="Freeform 496"/>
          <p:cNvSpPr>
            <a:spLocks/>
          </p:cNvSpPr>
          <p:nvPr/>
        </p:nvSpPr>
        <p:spPr bwMode="auto">
          <a:xfrm>
            <a:off x="7272338" y="3992563"/>
            <a:ext cx="23812" cy="42862"/>
          </a:xfrm>
          <a:custGeom>
            <a:avLst/>
            <a:gdLst>
              <a:gd name="T0" fmla="*/ 2147483647 w 61"/>
              <a:gd name="T1" fmla="*/ 2147483647 h 110"/>
              <a:gd name="T2" fmla="*/ 2147483647 w 61"/>
              <a:gd name="T3" fmla="*/ 0 h 110"/>
              <a:gd name="T4" fmla="*/ 2147483647 w 61"/>
              <a:gd name="T5" fmla="*/ 2147483647 h 110"/>
              <a:gd name="T6" fmla="*/ 2147483647 w 61"/>
              <a:gd name="T7" fmla="*/ 2147483647 h 110"/>
              <a:gd name="T8" fmla="*/ 2147483647 w 61"/>
              <a:gd name="T9" fmla="*/ 2147483647 h 110"/>
              <a:gd name="T10" fmla="*/ 2147483647 w 61"/>
              <a:gd name="T11" fmla="*/ 2147483647 h 110"/>
              <a:gd name="T12" fmla="*/ 2147483647 w 61"/>
              <a:gd name="T13" fmla="*/ 2147483647 h 110"/>
              <a:gd name="T14" fmla="*/ 2147483647 w 61"/>
              <a:gd name="T15" fmla="*/ 2147483647 h 110"/>
              <a:gd name="T16" fmla="*/ 2147483647 w 61"/>
              <a:gd name="T17" fmla="*/ 2147483647 h 110"/>
              <a:gd name="T18" fmla="*/ 2147483647 w 61"/>
              <a:gd name="T19" fmla="*/ 2147483647 h 110"/>
              <a:gd name="T20" fmla="*/ 2147483647 w 61"/>
              <a:gd name="T21" fmla="*/ 2147483647 h 110"/>
              <a:gd name="T22" fmla="*/ 2147483647 w 61"/>
              <a:gd name="T23" fmla="*/ 2147483647 h 110"/>
              <a:gd name="T24" fmla="*/ 2147483647 w 61"/>
              <a:gd name="T25" fmla="*/ 2147483647 h 110"/>
              <a:gd name="T26" fmla="*/ 2147483647 w 61"/>
              <a:gd name="T27" fmla="*/ 2147483647 h 110"/>
              <a:gd name="T28" fmla="*/ 0 w 61"/>
              <a:gd name="T29" fmla="*/ 2147483647 h 110"/>
              <a:gd name="T30" fmla="*/ 2147483647 w 61"/>
              <a:gd name="T31" fmla="*/ 2147483647 h 110"/>
              <a:gd name="T32" fmla="*/ 2147483647 w 61"/>
              <a:gd name="T33" fmla="*/ 2147483647 h 110"/>
              <a:gd name="T34" fmla="*/ 2147483647 w 61"/>
              <a:gd name="T35" fmla="*/ 2147483647 h 110"/>
              <a:gd name="T36" fmla="*/ 2147483647 w 61"/>
              <a:gd name="T37" fmla="*/ 2147483647 h 110"/>
              <a:gd name="T38" fmla="*/ 2147483647 w 61"/>
              <a:gd name="T39" fmla="*/ 2147483647 h 110"/>
              <a:gd name="T40" fmla="*/ 2147483647 w 61"/>
              <a:gd name="T41" fmla="*/ 2147483647 h 11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1"/>
              <a:gd name="T64" fmla="*/ 0 h 110"/>
              <a:gd name="T65" fmla="*/ 61 w 61"/>
              <a:gd name="T66" fmla="*/ 110 h 11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1" h="110">
                <a:moveTo>
                  <a:pt x="30" y="8"/>
                </a:moveTo>
                <a:lnTo>
                  <a:pt x="40" y="0"/>
                </a:lnTo>
                <a:lnTo>
                  <a:pt x="44" y="3"/>
                </a:lnTo>
                <a:lnTo>
                  <a:pt x="61" y="5"/>
                </a:lnTo>
                <a:lnTo>
                  <a:pt x="59" y="27"/>
                </a:lnTo>
                <a:lnTo>
                  <a:pt x="54" y="31"/>
                </a:lnTo>
                <a:lnTo>
                  <a:pt x="53" y="42"/>
                </a:lnTo>
                <a:lnTo>
                  <a:pt x="43" y="64"/>
                </a:lnTo>
                <a:lnTo>
                  <a:pt x="43" y="85"/>
                </a:lnTo>
                <a:lnTo>
                  <a:pt x="45" y="93"/>
                </a:lnTo>
                <a:lnTo>
                  <a:pt x="44" y="105"/>
                </a:lnTo>
                <a:lnTo>
                  <a:pt x="35" y="110"/>
                </a:lnTo>
                <a:lnTo>
                  <a:pt x="20" y="92"/>
                </a:lnTo>
                <a:lnTo>
                  <a:pt x="14" y="89"/>
                </a:lnTo>
                <a:lnTo>
                  <a:pt x="0" y="71"/>
                </a:lnTo>
                <a:lnTo>
                  <a:pt x="4" y="59"/>
                </a:lnTo>
                <a:lnTo>
                  <a:pt x="19" y="52"/>
                </a:lnTo>
                <a:lnTo>
                  <a:pt x="23" y="44"/>
                </a:lnTo>
                <a:lnTo>
                  <a:pt x="23" y="27"/>
                </a:lnTo>
                <a:lnTo>
                  <a:pt x="28" y="11"/>
                </a:lnTo>
                <a:lnTo>
                  <a:pt x="30" y="8"/>
                </a:lnTo>
                <a:close/>
              </a:path>
            </a:pathLst>
          </a:custGeom>
          <a:solidFill>
            <a:srgbClr val="92D050"/>
          </a:solidFill>
          <a:ln w="8001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8" name="Freeform 497"/>
          <p:cNvSpPr>
            <a:spLocks/>
          </p:cNvSpPr>
          <p:nvPr/>
        </p:nvSpPr>
        <p:spPr bwMode="auto">
          <a:xfrm>
            <a:off x="7316788" y="3975100"/>
            <a:ext cx="3175" cy="4763"/>
          </a:xfrm>
          <a:custGeom>
            <a:avLst/>
            <a:gdLst>
              <a:gd name="T0" fmla="*/ 0 w 11"/>
              <a:gd name="T1" fmla="*/ 2147483647 h 13"/>
              <a:gd name="T2" fmla="*/ 2147483647 w 11"/>
              <a:gd name="T3" fmla="*/ 0 h 13"/>
              <a:gd name="T4" fmla="*/ 2147483647 w 11"/>
              <a:gd name="T5" fmla="*/ 2147483647 h 13"/>
              <a:gd name="T6" fmla="*/ 2147483647 w 11"/>
              <a:gd name="T7" fmla="*/ 2147483647 h 13"/>
              <a:gd name="T8" fmla="*/ 2147483647 w 11"/>
              <a:gd name="T9" fmla="*/ 2147483647 h 13"/>
              <a:gd name="T10" fmla="*/ 2147483647 w 11"/>
              <a:gd name="T11" fmla="*/ 2147483647 h 13"/>
              <a:gd name="T12" fmla="*/ 2147483647 w 11"/>
              <a:gd name="T13" fmla="*/ 2147483647 h 13"/>
              <a:gd name="T14" fmla="*/ 0 w 11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3"/>
              <a:gd name="T26" fmla="*/ 11 w 11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3">
                <a:moveTo>
                  <a:pt x="0" y="4"/>
                </a:moveTo>
                <a:lnTo>
                  <a:pt x="2" y="0"/>
                </a:lnTo>
                <a:lnTo>
                  <a:pt x="7" y="4"/>
                </a:lnTo>
                <a:lnTo>
                  <a:pt x="8" y="8"/>
                </a:lnTo>
                <a:lnTo>
                  <a:pt x="11" y="10"/>
                </a:lnTo>
                <a:lnTo>
                  <a:pt x="7" y="13"/>
                </a:lnTo>
                <a:lnTo>
                  <a:pt x="4" y="13"/>
                </a:lnTo>
                <a:lnTo>
                  <a:pt x="0" y="4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9" name="Freeform 498"/>
          <p:cNvSpPr>
            <a:spLocks/>
          </p:cNvSpPr>
          <p:nvPr/>
        </p:nvSpPr>
        <p:spPr bwMode="auto">
          <a:xfrm>
            <a:off x="7316788" y="3975100"/>
            <a:ext cx="3175" cy="4763"/>
          </a:xfrm>
          <a:custGeom>
            <a:avLst/>
            <a:gdLst>
              <a:gd name="T0" fmla="*/ 0 w 11"/>
              <a:gd name="T1" fmla="*/ 2147483647 h 13"/>
              <a:gd name="T2" fmla="*/ 2147483647 w 11"/>
              <a:gd name="T3" fmla="*/ 0 h 13"/>
              <a:gd name="T4" fmla="*/ 2147483647 w 11"/>
              <a:gd name="T5" fmla="*/ 2147483647 h 13"/>
              <a:gd name="T6" fmla="*/ 2147483647 w 11"/>
              <a:gd name="T7" fmla="*/ 2147483647 h 13"/>
              <a:gd name="T8" fmla="*/ 2147483647 w 11"/>
              <a:gd name="T9" fmla="*/ 2147483647 h 13"/>
              <a:gd name="T10" fmla="*/ 2147483647 w 11"/>
              <a:gd name="T11" fmla="*/ 2147483647 h 13"/>
              <a:gd name="T12" fmla="*/ 2147483647 w 11"/>
              <a:gd name="T13" fmla="*/ 2147483647 h 13"/>
              <a:gd name="T14" fmla="*/ 0 w 11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3"/>
              <a:gd name="T26" fmla="*/ 11 w 11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3">
                <a:moveTo>
                  <a:pt x="0" y="4"/>
                </a:moveTo>
                <a:lnTo>
                  <a:pt x="2" y="0"/>
                </a:lnTo>
                <a:lnTo>
                  <a:pt x="7" y="4"/>
                </a:lnTo>
                <a:lnTo>
                  <a:pt x="8" y="8"/>
                </a:lnTo>
                <a:lnTo>
                  <a:pt x="11" y="10"/>
                </a:lnTo>
                <a:lnTo>
                  <a:pt x="7" y="13"/>
                </a:lnTo>
                <a:lnTo>
                  <a:pt x="4" y="13"/>
                </a:lnTo>
                <a:lnTo>
                  <a:pt x="0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70" name="Freeform 499"/>
          <p:cNvSpPr>
            <a:spLocks/>
          </p:cNvSpPr>
          <p:nvPr/>
        </p:nvSpPr>
        <p:spPr bwMode="auto">
          <a:xfrm>
            <a:off x="7315200" y="3979863"/>
            <a:ext cx="20638" cy="33337"/>
          </a:xfrm>
          <a:custGeom>
            <a:avLst/>
            <a:gdLst>
              <a:gd name="T0" fmla="*/ 0 w 52"/>
              <a:gd name="T1" fmla="*/ 0 h 84"/>
              <a:gd name="T2" fmla="*/ 2147483647 w 52"/>
              <a:gd name="T3" fmla="*/ 2147483647 h 84"/>
              <a:gd name="T4" fmla="*/ 2147483647 w 52"/>
              <a:gd name="T5" fmla="*/ 2147483647 h 84"/>
              <a:gd name="T6" fmla="*/ 2147483647 w 52"/>
              <a:gd name="T7" fmla="*/ 2147483647 h 84"/>
              <a:gd name="T8" fmla="*/ 2147483647 w 52"/>
              <a:gd name="T9" fmla="*/ 2147483647 h 84"/>
              <a:gd name="T10" fmla="*/ 2147483647 w 52"/>
              <a:gd name="T11" fmla="*/ 2147483647 h 84"/>
              <a:gd name="T12" fmla="*/ 2147483647 w 52"/>
              <a:gd name="T13" fmla="*/ 2147483647 h 84"/>
              <a:gd name="T14" fmla="*/ 2147483647 w 52"/>
              <a:gd name="T15" fmla="*/ 2147483647 h 84"/>
              <a:gd name="T16" fmla="*/ 2147483647 w 52"/>
              <a:gd name="T17" fmla="*/ 2147483647 h 84"/>
              <a:gd name="T18" fmla="*/ 2147483647 w 52"/>
              <a:gd name="T19" fmla="*/ 2147483647 h 84"/>
              <a:gd name="T20" fmla="*/ 2147483647 w 52"/>
              <a:gd name="T21" fmla="*/ 2147483647 h 84"/>
              <a:gd name="T22" fmla="*/ 2147483647 w 52"/>
              <a:gd name="T23" fmla="*/ 2147483647 h 84"/>
              <a:gd name="T24" fmla="*/ 2147483647 w 52"/>
              <a:gd name="T25" fmla="*/ 2147483647 h 84"/>
              <a:gd name="T26" fmla="*/ 2147483647 w 52"/>
              <a:gd name="T27" fmla="*/ 2147483647 h 84"/>
              <a:gd name="T28" fmla="*/ 2147483647 w 52"/>
              <a:gd name="T29" fmla="*/ 2147483647 h 84"/>
              <a:gd name="T30" fmla="*/ 2147483647 w 52"/>
              <a:gd name="T31" fmla="*/ 2147483647 h 84"/>
              <a:gd name="T32" fmla="*/ 2147483647 w 52"/>
              <a:gd name="T33" fmla="*/ 2147483647 h 84"/>
              <a:gd name="T34" fmla="*/ 2147483647 w 52"/>
              <a:gd name="T35" fmla="*/ 2147483647 h 84"/>
              <a:gd name="T36" fmla="*/ 2147483647 w 52"/>
              <a:gd name="T37" fmla="*/ 2147483647 h 84"/>
              <a:gd name="T38" fmla="*/ 0 w 52"/>
              <a:gd name="T39" fmla="*/ 0 h 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2"/>
              <a:gd name="T61" fmla="*/ 0 h 84"/>
              <a:gd name="T62" fmla="*/ 52 w 52"/>
              <a:gd name="T63" fmla="*/ 84 h 8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2" h="84">
                <a:moveTo>
                  <a:pt x="0" y="0"/>
                </a:moveTo>
                <a:lnTo>
                  <a:pt x="3" y="5"/>
                </a:lnTo>
                <a:lnTo>
                  <a:pt x="7" y="9"/>
                </a:lnTo>
                <a:lnTo>
                  <a:pt x="12" y="6"/>
                </a:lnTo>
                <a:lnTo>
                  <a:pt x="17" y="10"/>
                </a:lnTo>
                <a:lnTo>
                  <a:pt x="31" y="9"/>
                </a:lnTo>
                <a:lnTo>
                  <a:pt x="39" y="19"/>
                </a:lnTo>
                <a:lnTo>
                  <a:pt x="39" y="44"/>
                </a:lnTo>
                <a:lnTo>
                  <a:pt x="52" y="71"/>
                </a:lnTo>
                <a:lnTo>
                  <a:pt x="46" y="75"/>
                </a:lnTo>
                <a:lnTo>
                  <a:pt x="40" y="72"/>
                </a:lnTo>
                <a:lnTo>
                  <a:pt x="39" y="84"/>
                </a:lnTo>
                <a:lnTo>
                  <a:pt x="31" y="81"/>
                </a:lnTo>
                <a:lnTo>
                  <a:pt x="26" y="71"/>
                </a:lnTo>
                <a:lnTo>
                  <a:pt x="26" y="44"/>
                </a:lnTo>
                <a:lnTo>
                  <a:pt x="21" y="33"/>
                </a:lnTo>
                <a:lnTo>
                  <a:pt x="9" y="35"/>
                </a:lnTo>
                <a:lnTo>
                  <a:pt x="4" y="10"/>
                </a:lnTo>
                <a:lnTo>
                  <a:pt x="2" y="6"/>
                </a:lnTo>
                <a:lnTo>
                  <a:pt x="0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71" name="Freeform 500"/>
          <p:cNvSpPr>
            <a:spLocks/>
          </p:cNvSpPr>
          <p:nvPr/>
        </p:nvSpPr>
        <p:spPr bwMode="auto">
          <a:xfrm>
            <a:off x="7315200" y="3979863"/>
            <a:ext cx="20638" cy="33337"/>
          </a:xfrm>
          <a:custGeom>
            <a:avLst/>
            <a:gdLst>
              <a:gd name="T0" fmla="*/ 0 w 52"/>
              <a:gd name="T1" fmla="*/ 0 h 84"/>
              <a:gd name="T2" fmla="*/ 2147483647 w 52"/>
              <a:gd name="T3" fmla="*/ 2147483647 h 84"/>
              <a:gd name="T4" fmla="*/ 2147483647 w 52"/>
              <a:gd name="T5" fmla="*/ 2147483647 h 84"/>
              <a:gd name="T6" fmla="*/ 2147483647 w 52"/>
              <a:gd name="T7" fmla="*/ 2147483647 h 84"/>
              <a:gd name="T8" fmla="*/ 2147483647 w 52"/>
              <a:gd name="T9" fmla="*/ 2147483647 h 84"/>
              <a:gd name="T10" fmla="*/ 2147483647 w 52"/>
              <a:gd name="T11" fmla="*/ 2147483647 h 84"/>
              <a:gd name="T12" fmla="*/ 2147483647 w 52"/>
              <a:gd name="T13" fmla="*/ 2147483647 h 84"/>
              <a:gd name="T14" fmla="*/ 2147483647 w 52"/>
              <a:gd name="T15" fmla="*/ 2147483647 h 84"/>
              <a:gd name="T16" fmla="*/ 2147483647 w 52"/>
              <a:gd name="T17" fmla="*/ 2147483647 h 84"/>
              <a:gd name="T18" fmla="*/ 2147483647 w 52"/>
              <a:gd name="T19" fmla="*/ 2147483647 h 84"/>
              <a:gd name="T20" fmla="*/ 2147483647 w 52"/>
              <a:gd name="T21" fmla="*/ 2147483647 h 84"/>
              <a:gd name="T22" fmla="*/ 2147483647 w 52"/>
              <a:gd name="T23" fmla="*/ 2147483647 h 84"/>
              <a:gd name="T24" fmla="*/ 2147483647 w 52"/>
              <a:gd name="T25" fmla="*/ 2147483647 h 84"/>
              <a:gd name="T26" fmla="*/ 2147483647 w 52"/>
              <a:gd name="T27" fmla="*/ 2147483647 h 84"/>
              <a:gd name="T28" fmla="*/ 2147483647 w 52"/>
              <a:gd name="T29" fmla="*/ 2147483647 h 84"/>
              <a:gd name="T30" fmla="*/ 2147483647 w 52"/>
              <a:gd name="T31" fmla="*/ 2147483647 h 84"/>
              <a:gd name="T32" fmla="*/ 2147483647 w 52"/>
              <a:gd name="T33" fmla="*/ 2147483647 h 84"/>
              <a:gd name="T34" fmla="*/ 2147483647 w 52"/>
              <a:gd name="T35" fmla="*/ 2147483647 h 84"/>
              <a:gd name="T36" fmla="*/ 2147483647 w 52"/>
              <a:gd name="T37" fmla="*/ 2147483647 h 84"/>
              <a:gd name="T38" fmla="*/ 0 w 52"/>
              <a:gd name="T39" fmla="*/ 0 h 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2"/>
              <a:gd name="T61" fmla="*/ 0 h 84"/>
              <a:gd name="T62" fmla="*/ 52 w 52"/>
              <a:gd name="T63" fmla="*/ 84 h 8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2" h="84">
                <a:moveTo>
                  <a:pt x="0" y="0"/>
                </a:moveTo>
                <a:lnTo>
                  <a:pt x="3" y="5"/>
                </a:lnTo>
                <a:lnTo>
                  <a:pt x="7" y="9"/>
                </a:lnTo>
                <a:lnTo>
                  <a:pt x="12" y="6"/>
                </a:lnTo>
                <a:lnTo>
                  <a:pt x="17" y="10"/>
                </a:lnTo>
                <a:lnTo>
                  <a:pt x="31" y="9"/>
                </a:lnTo>
                <a:lnTo>
                  <a:pt x="39" y="19"/>
                </a:lnTo>
                <a:lnTo>
                  <a:pt x="39" y="44"/>
                </a:lnTo>
                <a:lnTo>
                  <a:pt x="52" y="71"/>
                </a:lnTo>
                <a:lnTo>
                  <a:pt x="46" y="75"/>
                </a:lnTo>
                <a:lnTo>
                  <a:pt x="40" y="72"/>
                </a:lnTo>
                <a:lnTo>
                  <a:pt x="39" y="84"/>
                </a:lnTo>
                <a:lnTo>
                  <a:pt x="31" y="81"/>
                </a:lnTo>
                <a:lnTo>
                  <a:pt x="26" y="71"/>
                </a:lnTo>
                <a:lnTo>
                  <a:pt x="26" y="44"/>
                </a:lnTo>
                <a:lnTo>
                  <a:pt x="21" y="33"/>
                </a:lnTo>
                <a:lnTo>
                  <a:pt x="9" y="35"/>
                </a:lnTo>
                <a:lnTo>
                  <a:pt x="4" y="10"/>
                </a:lnTo>
                <a:lnTo>
                  <a:pt x="2" y="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72" name="Freeform 501"/>
          <p:cNvSpPr>
            <a:spLocks/>
          </p:cNvSpPr>
          <p:nvPr/>
        </p:nvSpPr>
        <p:spPr bwMode="auto">
          <a:xfrm>
            <a:off x="7342188" y="4003675"/>
            <a:ext cx="3175" cy="14288"/>
          </a:xfrm>
          <a:custGeom>
            <a:avLst/>
            <a:gdLst>
              <a:gd name="T0" fmla="*/ 0 w 9"/>
              <a:gd name="T1" fmla="*/ 2147483647 h 37"/>
              <a:gd name="T2" fmla="*/ 0 w 9"/>
              <a:gd name="T3" fmla="*/ 2147483647 h 37"/>
              <a:gd name="T4" fmla="*/ 2147483647 w 9"/>
              <a:gd name="T5" fmla="*/ 0 h 37"/>
              <a:gd name="T6" fmla="*/ 2147483647 w 9"/>
              <a:gd name="T7" fmla="*/ 2147483647 h 37"/>
              <a:gd name="T8" fmla="*/ 2147483647 w 9"/>
              <a:gd name="T9" fmla="*/ 2147483647 h 37"/>
              <a:gd name="T10" fmla="*/ 2147483647 w 9"/>
              <a:gd name="T11" fmla="*/ 2147483647 h 37"/>
              <a:gd name="T12" fmla="*/ 2147483647 w 9"/>
              <a:gd name="T13" fmla="*/ 2147483647 h 37"/>
              <a:gd name="T14" fmla="*/ 2147483647 w 9"/>
              <a:gd name="T15" fmla="*/ 2147483647 h 37"/>
              <a:gd name="T16" fmla="*/ 0 w 9"/>
              <a:gd name="T17" fmla="*/ 2147483647 h 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37"/>
              <a:gd name="T29" fmla="*/ 9 w 9"/>
              <a:gd name="T30" fmla="*/ 37 h 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37">
                <a:moveTo>
                  <a:pt x="0" y="18"/>
                </a:moveTo>
                <a:lnTo>
                  <a:pt x="0" y="10"/>
                </a:lnTo>
                <a:lnTo>
                  <a:pt x="4" y="0"/>
                </a:lnTo>
                <a:lnTo>
                  <a:pt x="7" y="5"/>
                </a:lnTo>
                <a:lnTo>
                  <a:pt x="9" y="36"/>
                </a:lnTo>
                <a:lnTo>
                  <a:pt x="8" y="37"/>
                </a:lnTo>
                <a:lnTo>
                  <a:pt x="5" y="31"/>
                </a:lnTo>
                <a:lnTo>
                  <a:pt x="2" y="24"/>
                </a:lnTo>
                <a:lnTo>
                  <a:pt x="0" y="18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73" name="Freeform 502"/>
          <p:cNvSpPr>
            <a:spLocks/>
          </p:cNvSpPr>
          <p:nvPr/>
        </p:nvSpPr>
        <p:spPr bwMode="auto">
          <a:xfrm>
            <a:off x="7342188" y="4003675"/>
            <a:ext cx="3175" cy="14288"/>
          </a:xfrm>
          <a:custGeom>
            <a:avLst/>
            <a:gdLst>
              <a:gd name="T0" fmla="*/ 0 w 9"/>
              <a:gd name="T1" fmla="*/ 2147483647 h 37"/>
              <a:gd name="T2" fmla="*/ 0 w 9"/>
              <a:gd name="T3" fmla="*/ 2147483647 h 37"/>
              <a:gd name="T4" fmla="*/ 2147483647 w 9"/>
              <a:gd name="T5" fmla="*/ 0 h 37"/>
              <a:gd name="T6" fmla="*/ 2147483647 w 9"/>
              <a:gd name="T7" fmla="*/ 2147483647 h 37"/>
              <a:gd name="T8" fmla="*/ 2147483647 w 9"/>
              <a:gd name="T9" fmla="*/ 2147483647 h 37"/>
              <a:gd name="T10" fmla="*/ 2147483647 w 9"/>
              <a:gd name="T11" fmla="*/ 2147483647 h 37"/>
              <a:gd name="T12" fmla="*/ 2147483647 w 9"/>
              <a:gd name="T13" fmla="*/ 2147483647 h 37"/>
              <a:gd name="T14" fmla="*/ 2147483647 w 9"/>
              <a:gd name="T15" fmla="*/ 2147483647 h 37"/>
              <a:gd name="T16" fmla="*/ 0 w 9"/>
              <a:gd name="T17" fmla="*/ 2147483647 h 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37"/>
              <a:gd name="T29" fmla="*/ 9 w 9"/>
              <a:gd name="T30" fmla="*/ 37 h 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37">
                <a:moveTo>
                  <a:pt x="0" y="18"/>
                </a:moveTo>
                <a:lnTo>
                  <a:pt x="0" y="10"/>
                </a:lnTo>
                <a:lnTo>
                  <a:pt x="4" y="0"/>
                </a:lnTo>
                <a:lnTo>
                  <a:pt x="7" y="5"/>
                </a:lnTo>
                <a:lnTo>
                  <a:pt x="9" y="36"/>
                </a:lnTo>
                <a:lnTo>
                  <a:pt x="8" y="37"/>
                </a:lnTo>
                <a:lnTo>
                  <a:pt x="5" y="31"/>
                </a:lnTo>
                <a:lnTo>
                  <a:pt x="2" y="24"/>
                </a:lnTo>
                <a:lnTo>
                  <a:pt x="0" y="1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74" name="Freeform 503"/>
          <p:cNvSpPr>
            <a:spLocks/>
          </p:cNvSpPr>
          <p:nvPr/>
        </p:nvSpPr>
        <p:spPr bwMode="auto">
          <a:xfrm>
            <a:off x="7351713" y="4013200"/>
            <a:ext cx="3175" cy="6350"/>
          </a:xfrm>
          <a:custGeom>
            <a:avLst/>
            <a:gdLst>
              <a:gd name="T0" fmla="*/ 0 w 6"/>
              <a:gd name="T1" fmla="*/ 0 h 13"/>
              <a:gd name="T2" fmla="*/ 2147483647 w 6"/>
              <a:gd name="T3" fmla="*/ 2147483647 h 13"/>
              <a:gd name="T4" fmla="*/ 2147483647 w 6"/>
              <a:gd name="T5" fmla="*/ 2147483647 h 13"/>
              <a:gd name="T6" fmla="*/ 2147483647 w 6"/>
              <a:gd name="T7" fmla="*/ 2147483647 h 13"/>
              <a:gd name="T8" fmla="*/ 0 w 6"/>
              <a:gd name="T9" fmla="*/ 2147483647 h 13"/>
              <a:gd name="T10" fmla="*/ 0 w 6"/>
              <a:gd name="T11" fmla="*/ 0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3"/>
              <a:gd name="T20" fmla="*/ 6 w 6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3">
                <a:moveTo>
                  <a:pt x="0" y="0"/>
                </a:moveTo>
                <a:lnTo>
                  <a:pt x="6" y="8"/>
                </a:lnTo>
                <a:lnTo>
                  <a:pt x="6" y="13"/>
                </a:lnTo>
                <a:lnTo>
                  <a:pt x="3" y="10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75" name="Freeform 504"/>
          <p:cNvSpPr>
            <a:spLocks/>
          </p:cNvSpPr>
          <p:nvPr/>
        </p:nvSpPr>
        <p:spPr bwMode="auto">
          <a:xfrm>
            <a:off x="7351713" y="4013200"/>
            <a:ext cx="3175" cy="6350"/>
          </a:xfrm>
          <a:custGeom>
            <a:avLst/>
            <a:gdLst>
              <a:gd name="T0" fmla="*/ 0 w 6"/>
              <a:gd name="T1" fmla="*/ 0 h 13"/>
              <a:gd name="T2" fmla="*/ 2147483647 w 6"/>
              <a:gd name="T3" fmla="*/ 2147483647 h 13"/>
              <a:gd name="T4" fmla="*/ 2147483647 w 6"/>
              <a:gd name="T5" fmla="*/ 2147483647 h 13"/>
              <a:gd name="T6" fmla="*/ 2147483647 w 6"/>
              <a:gd name="T7" fmla="*/ 2147483647 h 13"/>
              <a:gd name="T8" fmla="*/ 0 w 6"/>
              <a:gd name="T9" fmla="*/ 2147483647 h 13"/>
              <a:gd name="T10" fmla="*/ 0 w 6"/>
              <a:gd name="T11" fmla="*/ 0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3"/>
              <a:gd name="T20" fmla="*/ 6 w 6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3">
                <a:moveTo>
                  <a:pt x="0" y="0"/>
                </a:moveTo>
                <a:lnTo>
                  <a:pt x="6" y="8"/>
                </a:lnTo>
                <a:lnTo>
                  <a:pt x="6" y="13"/>
                </a:lnTo>
                <a:lnTo>
                  <a:pt x="3" y="10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76" name="Freeform 505"/>
          <p:cNvSpPr>
            <a:spLocks/>
          </p:cNvSpPr>
          <p:nvPr/>
        </p:nvSpPr>
        <p:spPr bwMode="auto">
          <a:xfrm>
            <a:off x="7292975" y="3986213"/>
            <a:ext cx="15875" cy="39687"/>
          </a:xfrm>
          <a:custGeom>
            <a:avLst/>
            <a:gdLst>
              <a:gd name="T0" fmla="*/ 2147483647 w 38"/>
              <a:gd name="T1" fmla="*/ 0 h 100"/>
              <a:gd name="T2" fmla="*/ 2147483647 w 38"/>
              <a:gd name="T3" fmla="*/ 0 h 100"/>
              <a:gd name="T4" fmla="*/ 2147483647 w 38"/>
              <a:gd name="T5" fmla="*/ 2147483647 h 100"/>
              <a:gd name="T6" fmla="*/ 2147483647 w 38"/>
              <a:gd name="T7" fmla="*/ 2147483647 h 100"/>
              <a:gd name="T8" fmla="*/ 2147483647 w 38"/>
              <a:gd name="T9" fmla="*/ 2147483647 h 100"/>
              <a:gd name="T10" fmla="*/ 2147483647 w 38"/>
              <a:gd name="T11" fmla="*/ 2147483647 h 100"/>
              <a:gd name="T12" fmla="*/ 0 w 38"/>
              <a:gd name="T13" fmla="*/ 2147483647 h 100"/>
              <a:gd name="T14" fmla="*/ 2147483647 w 38"/>
              <a:gd name="T15" fmla="*/ 2147483647 h 100"/>
              <a:gd name="T16" fmla="*/ 2147483647 w 38"/>
              <a:gd name="T17" fmla="*/ 0 h 1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"/>
              <a:gd name="T28" fmla="*/ 0 h 100"/>
              <a:gd name="T29" fmla="*/ 38 w 38"/>
              <a:gd name="T30" fmla="*/ 100 h 1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" h="100">
                <a:moveTo>
                  <a:pt x="36" y="0"/>
                </a:moveTo>
                <a:lnTo>
                  <a:pt x="38" y="0"/>
                </a:lnTo>
                <a:lnTo>
                  <a:pt x="37" y="48"/>
                </a:lnTo>
                <a:lnTo>
                  <a:pt x="24" y="59"/>
                </a:lnTo>
                <a:lnTo>
                  <a:pt x="6" y="98"/>
                </a:lnTo>
                <a:lnTo>
                  <a:pt x="3" y="100"/>
                </a:lnTo>
                <a:lnTo>
                  <a:pt x="0" y="79"/>
                </a:lnTo>
                <a:lnTo>
                  <a:pt x="32" y="4"/>
                </a:lnTo>
                <a:lnTo>
                  <a:pt x="36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77" name="Freeform 506"/>
          <p:cNvSpPr>
            <a:spLocks/>
          </p:cNvSpPr>
          <p:nvPr/>
        </p:nvSpPr>
        <p:spPr bwMode="auto">
          <a:xfrm>
            <a:off x="7292975" y="3986213"/>
            <a:ext cx="15875" cy="39687"/>
          </a:xfrm>
          <a:custGeom>
            <a:avLst/>
            <a:gdLst>
              <a:gd name="T0" fmla="*/ 2147483647 w 38"/>
              <a:gd name="T1" fmla="*/ 0 h 100"/>
              <a:gd name="T2" fmla="*/ 2147483647 w 38"/>
              <a:gd name="T3" fmla="*/ 0 h 100"/>
              <a:gd name="T4" fmla="*/ 2147483647 w 38"/>
              <a:gd name="T5" fmla="*/ 2147483647 h 100"/>
              <a:gd name="T6" fmla="*/ 2147483647 w 38"/>
              <a:gd name="T7" fmla="*/ 2147483647 h 100"/>
              <a:gd name="T8" fmla="*/ 2147483647 w 38"/>
              <a:gd name="T9" fmla="*/ 2147483647 h 100"/>
              <a:gd name="T10" fmla="*/ 2147483647 w 38"/>
              <a:gd name="T11" fmla="*/ 2147483647 h 100"/>
              <a:gd name="T12" fmla="*/ 0 w 38"/>
              <a:gd name="T13" fmla="*/ 2147483647 h 100"/>
              <a:gd name="T14" fmla="*/ 2147483647 w 38"/>
              <a:gd name="T15" fmla="*/ 2147483647 h 100"/>
              <a:gd name="T16" fmla="*/ 2147483647 w 38"/>
              <a:gd name="T17" fmla="*/ 0 h 1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"/>
              <a:gd name="T28" fmla="*/ 0 h 100"/>
              <a:gd name="T29" fmla="*/ 38 w 38"/>
              <a:gd name="T30" fmla="*/ 100 h 1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" h="100">
                <a:moveTo>
                  <a:pt x="36" y="0"/>
                </a:moveTo>
                <a:lnTo>
                  <a:pt x="38" y="0"/>
                </a:lnTo>
                <a:lnTo>
                  <a:pt x="37" y="48"/>
                </a:lnTo>
                <a:lnTo>
                  <a:pt x="24" y="59"/>
                </a:lnTo>
                <a:lnTo>
                  <a:pt x="6" y="98"/>
                </a:lnTo>
                <a:lnTo>
                  <a:pt x="3" y="100"/>
                </a:lnTo>
                <a:lnTo>
                  <a:pt x="0" y="79"/>
                </a:lnTo>
                <a:lnTo>
                  <a:pt x="32" y="4"/>
                </a:lnTo>
                <a:lnTo>
                  <a:pt x="36" y="0"/>
                </a:lnTo>
                <a:close/>
              </a:path>
            </a:pathLst>
          </a:custGeom>
          <a:solidFill>
            <a:schemeClr val="folHlink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78" name="Freeform 507"/>
          <p:cNvSpPr>
            <a:spLocks/>
          </p:cNvSpPr>
          <p:nvPr/>
        </p:nvSpPr>
        <p:spPr bwMode="auto">
          <a:xfrm>
            <a:off x="7304088" y="4010025"/>
            <a:ext cx="15875" cy="12700"/>
          </a:xfrm>
          <a:custGeom>
            <a:avLst/>
            <a:gdLst>
              <a:gd name="T0" fmla="*/ 0 w 40"/>
              <a:gd name="T1" fmla="*/ 2147483647 h 32"/>
              <a:gd name="T2" fmla="*/ 0 w 40"/>
              <a:gd name="T3" fmla="*/ 2147483647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2147483647 w 40"/>
              <a:gd name="T11" fmla="*/ 0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2147483647 h 32"/>
              <a:gd name="T26" fmla="*/ 2147483647 w 40"/>
              <a:gd name="T27" fmla="*/ 2147483647 h 32"/>
              <a:gd name="T28" fmla="*/ 0 w 40"/>
              <a:gd name="T29" fmla="*/ 2147483647 h 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0"/>
              <a:gd name="T46" fmla="*/ 0 h 32"/>
              <a:gd name="T47" fmla="*/ 40 w 40"/>
              <a:gd name="T48" fmla="*/ 32 h 3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0" h="32">
                <a:moveTo>
                  <a:pt x="0" y="18"/>
                </a:moveTo>
                <a:lnTo>
                  <a:pt x="0" y="17"/>
                </a:lnTo>
                <a:lnTo>
                  <a:pt x="2" y="17"/>
                </a:lnTo>
                <a:lnTo>
                  <a:pt x="9" y="12"/>
                </a:lnTo>
                <a:lnTo>
                  <a:pt x="12" y="5"/>
                </a:lnTo>
                <a:lnTo>
                  <a:pt x="20" y="0"/>
                </a:lnTo>
                <a:lnTo>
                  <a:pt x="33" y="5"/>
                </a:lnTo>
                <a:lnTo>
                  <a:pt x="40" y="3"/>
                </a:lnTo>
                <a:lnTo>
                  <a:pt x="40" y="14"/>
                </a:lnTo>
                <a:lnTo>
                  <a:pt x="39" y="18"/>
                </a:lnTo>
                <a:lnTo>
                  <a:pt x="39" y="24"/>
                </a:lnTo>
                <a:lnTo>
                  <a:pt x="37" y="28"/>
                </a:lnTo>
                <a:lnTo>
                  <a:pt x="23" y="32"/>
                </a:lnTo>
                <a:lnTo>
                  <a:pt x="7" y="31"/>
                </a:lnTo>
                <a:lnTo>
                  <a:pt x="0" y="18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79" name="Freeform 508"/>
          <p:cNvSpPr>
            <a:spLocks/>
          </p:cNvSpPr>
          <p:nvPr/>
        </p:nvSpPr>
        <p:spPr bwMode="auto">
          <a:xfrm>
            <a:off x="7304088" y="4010025"/>
            <a:ext cx="15875" cy="12700"/>
          </a:xfrm>
          <a:custGeom>
            <a:avLst/>
            <a:gdLst>
              <a:gd name="T0" fmla="*/ 0 w 40"/>
              <a:gd name="T1" fmla="*/ 2147483647 h 32"/>
              <a:gd name="T2" fmla="*/ 0 w 40"/>
              <a:gd name="T3" fmla="*/ 2147483647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2147483647 w 40"/>
              <a:gd name="T11" fmla="*/ 0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2147483647 h 32"/>
              <a:gd name="T26" fmla="*/ 2147483647 w 40"/>
              <a:gd name="T27" fmla="*/ 2147483647 h 32"/>
              <a:gd name="T28" fmla="*/ 0 w 40"/>
              <a:gd name="T29" fmla="*/ 2147483647 h 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0"/>
              <a:gd name="T46" fmla="*/ 0 h 32"/>
              <a:gd name="T47" fmla="*/ 40 w 40"/>
              <a:gd name="T48" fmla="*/ 32 h 3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0" h="32">
                <a:moveTo>
                  <a:pt x="0" y="18"/>
                </a:moveTo>
                <a:lnTo>
                  <a:pt x="0" y="17"/>
                </a:lnTo>
                <a:lnTo>
                  <a:pt x="2" y="17"/>
                </a:lnTo>
                <a:lnTo>
                  <a:pt x="9" y="12"/>
                </a:lnTo>
                <a:lnTo>
                  <a:pt x="12" y="5"/>
                </a:lnTo>
                <a:lnTo>
                  <a:pt x="20" y="0"/>
                </a:lnTo>
                <a:lnTo>
                  <a:pt x="33" y="5"/>
                </a:lnTo>
                <a:lnTo>
                  <a:pt x="40" y="3"/>
                </a:lnTo>
                <a:lnTo>
                  <a:pt x="40" y="14"/>
                </a:lnTo>
                <a:lnTo>
                  <a:pt x="39" y="18"/>
                </a:lnTo>
                <a:lnTo>
                  <a:pt x="39" y="24"/>
                </a:lnTo>
                <a:lnTo>
                  <a:pt x="37" y="28"/>
                </a:lnTo>
                <a:lnTo>
                  <a:pt x="23" y="32"/>
                </a:lnTo>
                <a:lnTo>
                  <a:pt x="7" y="31"/>
                </a:lnTo>
                <a:lnTo>
                  <a:pt x="0" y="18"/>
                </a:lnTo>
                <a:close/>
              </a:path>
            </a:pathLst>
          </a:custGeom>
          <a:solidFill>
            <a:srgbClr val="CCFFCC"/>
          </a:solidFill>
          <a:ln w="8001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0" name="Freeform 509"/>
          <p:cNvSpPr>
            <a:spLocks/>
          </p:cNvSpPr>
          <p:nvPr/>
        </p:nvSpPr>
        <p:spPr bwMode="auto">
          <a:xfrm>
            <a:off x="7261225" y="4019550"/>
            <a:ext cx="104775" cy="93663"/>
          </a:xfrm>
          <a:custGeom>
            <a:avLst/>
            <a:gdLst>
              <a:gd name="T0" fmla="*/ 2147483647 w 262"/>
              <a:gd name="T1" fmla="*/ 0 h 235"/>
              <a:gd name="T2" fmla="*/ 2147483647 w 262"/>
              <a:gd name="T3" fmla="*/ 2147483647 h 235"/>
              <a:gd name="T4" fmla="*/ 2147483647 w 262"/>
              <a:gd name="T5" fmla="*/ 2147483647 h 235"/>
              <a:gd name="T6" fmla="*/ 2147483647 w 262"/>
              <a:gd name="T7" fmla="*/ 2147483647 h 235"/>
              <a:gd name="T8" fmla="*/ 2147483647 w 262"/>
              <a:gd name="T9" fmla="*/ 2147483647 h 235"/>
              <a:gd name="T10" fmla="*/ 2147483647 w 262"/>
              <a:gd name="T11" fmla="*/ 2147483647 h 235"/>
              <a:gd name="T12" fmla="*/ 2147483647 w 262"/>
              <a:gd name="T13" fmla="*/ 2147483647 h 235"/>
              <a:gd name="T14" fmla="*/ 2147483647 w 262"/>
              <a:gd name="T15" fmla="*/ 2147483647 h 235"/>
              <a:gd name="T16" fmla="*/ 2147483647 w 262"/>
              <a:gd name="T17" fmla="*/ 2147483647 h 235"/>
              <a:gd name="T18" fmla="*/ 2147483647 w 262"/>
              <a:gd name="T19" fmla="*/ 2147483647 h 235"/>
              <a:gd name="T20" fmla="*/ 2147483647 w 262"/>
              <a:gd name="T21" fmla="*/ 2147483647 h 235"/>
              <a:gd name="T22" fmla="*/ 2147483647 w 262"/>
              <a:gd name="T23" fmla="*/ 2147483647 h 235"/>
              <a:gd name="T24" fmla="*/ 2147483647 w 262"/>
              <a:gd name="T25" fmla="*/ 2147483647 h 235"/>
              <a:gd name="T26" fmla="*/ 2147483647 w 262"/>
              <a:gd name="T27" fmla="*/ 2147483647 h 235"/>
              <a:gd name="T28" fmla="*/ 2147483647 w 262"/>
              <a:gd name="T29" fmla="*/ 2147483647 h 235"/>
              <a:gd name="T30" fmla="*/ 2147483647 w 262"/>
              <a:gd name="T31" fmla="*/ 2147483647 h 235"/>
              <a:gd name="T32" fmla="*/ 2147483647 w 262"/>
              <a:gd name="T33" fmla="*/ 2147483647 h 235"/>
              <a:gd name="T34" fmla="*/ 2147483647 w 262"/>
              <a:gd name="T35" fmla="*/ 2147483647 h 235"/>
              <a:gd name="T36" fmla="*/ 2147483647 w 262"/>
              <a:gd name="T37" fmla="*/ 2147483647 h 235"/>
              <a:gd name="T38" fmla="*/ 2147483647 w 262"/>
              <a:gd name="T39" fmla="*/ 2147483647 h 235"/>
              <a:gd name="T40" fmla="*/ 2147483647 w 262"/>
              <a:gd name="T41" fmla="*/ 2147483647 h 235"/>
              <a:gd name="T42" fmla="*/ 2147483647 w 262"/>
              <a:gd name="T43" fmla="*/ 2147483647 h 235"/>
              <a:gd name="T44" fmla="*/ 2147483647 w 262"/>
              <a:gd name="T45" fmla="*/ 2147483647 h 235"/>
              <a:gd name="T46" fmla="*/ 2147483647 w 262"/>
              <a:gd name="T47" fmla="*/ 2147483647 h 235"/>
              <a:gd name="T48" fmla="*/ 2147483647 w 262"/>
              <a:gd name="T49" fmla="*/ 2147483647 h 235"/>
              <a:gd name="T50" fmla="*/ 2147483647 w 262"/>
              <a:gd name="T51" fmla="*/ 2147483647 h 235"/>
              <a:gd name="T52" fmla="*/ 2147483647 w 262"/>
              <a:gd name="T53" fmla="*/ 2147483647 h 235"/>
              <a:gd name="T54" fmla="*/ 0 w 262"/>
              <a:gd name="T55" fmla="*/ 2147483647 h 235"/>
              <a:gd name="T56" fmla="*/ 2147483647 w 262"/>
              <a:gd name="T57" fmla="*/ 2147483647 h 235"/>
              <a:gd name="T58" fmla="*/ 2147483647 w 262"/>
              <a:gd name="T59" fmla="*/ 2147483647 h 235"/>
              <a:gd name="T60" fmla="*/ 2147483647 w 262"/>
              <a:gd name="T61" fmla="*/ 2147483647 h 235"/>
              <a:gd name="T62" fmla="*/ 2147483647 w 262"/>
              <a:gd name="T63" fmla="*/ 2147483647 h 235"/>
              <a:gd name="T64" fmla="*/ 2147483647 w 262"/>
              <a:gd name="T65" fmla="*/ 2147483647 h 235"/>
              <a:gd name="T66" fmla="*/ 2147483647 w 262"/>
              <a:gd name="T67" fmla="*/ 2147483647 h 235"/>
              <a:gd name="T68" fmla="*/ 2147483647 w 262"/>
              <a:gd name="T69" fmla="*/ 2147483647 h 235"/>
              <a:gd name="T70" fmla="*/ 2147483647 w 262"/>
              <a:gd name="T71" fmla="*/ 2147483647 h 235"/>
              <a:gd name="T72" fmla="*/ 2147483647 w 262"/>
              <a:gd name="T73" fmla="*/ 2147483647 h 235"/>
              <a:gd name="T74" fmla="*/ 2147483647 w 262"/>
              <a:gd name="T75" fmla="*/ 2147483647 h 235"/>
              <a:gd name="T76" fmla="*/ 2147483647 w 262"/>
              <a:gd name="T77" fmla="*/ 2147483647 h 23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62"/>
              <a:gd name="T118" fmla="*/ 0 h 235"/>
              <a:gd name="T119" fmla="*/ 262 w 262"/>
              <a:gd name="T120" fmla="*/ 235 h 23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62" h="235">
                <a:moveTo>
                  <a:pt x="196" y="2"/>
                </a:moveTo>
                <a:lnTo>
                  <a:pt x="196" y="0"/>
                </a:lnTo>
                <a:lnTo>
                  <a:pt x="206" y="1"/>
                </a:lnTo>
                <a:lnTo>
                  <a:pt x="212" y="11"/>
                </a:lnTo>
                <a:lnTo>
                  <a:pt x="220" y="15"/>
                </a:lnTo>
                <a:lnTo>
                  <a:pt x="230" y="28"/>
                </a:lnTo>
                <a:lnTo>
                  <a:pt x="236" y="28"/>
                </a:lnTo>
                <a:lnTo>
                  <a:pt x="246" y="48"/>
                </a:lnTo>
                <a:lnTo>
                  <a:pt x="246" y="55"/>
                </a:lnTo>
                <a:lnTo>
                  <a:pt x="238" y="66"/>
                </a:lnTo>
                <a:lnTo>
                  <a:pt x="248" y="72"/>
                </a:lnTo>
                <a:lnTo>
                  <a:pt x="248" y="85"/>
                </a:lnTo>
                <a:lnTo>
                  <a:pt x="253" y="89"/>
                </a:lnTo>
                <a:lnTo>
                  <a:pt x="254" y="108"/>
                </a:lnTo>
                <a:lnTo>
                  <a:pt x="262" y="128"/>
                </a:lnTo>
                <a:lnTo>
                  <a:pt x="260" y="147"/>
                </a:lnTo>
                <a:lnTo>
                  <a:pt x="255" y="155"/>
                </a:lnTo>
                <a:lnTo>
                  <a:pt x="249" y="159"/>
                </a:lnTo>
                <a:lnTo>
                  <a:pt x="244" y="166"/>
                </a:lnTo>
                <a:lnTo>
                  <a:pt x="244" y="192"/>
                </a:lnTo>
                <a:lnTo>
                  <a:pt x="236" y="185"/>
                </a:lnTo>
                <a:lnTo>
                  <a:pt x="232" y="156"/>
                </a:lnTo>
                <a:lnTo>
                  <a:pt x="222" y="138"/>
                </a:lnTo>
                <a:lnTo>
                  <a:pt x="218" y="136"/>
                </a:lnTo>
                <a:lnTo>
                  <a:pt x="198" y="164"/>
                </a:lnTo>
                <a:lnTo>
                  <a:pt x="196" y="178"/>
                </a:lnTo>
                <a:lnTo>
                  <a:pt x="203" y="185"/>
                </a:lnTo>
                <a:lnTo>
                  <a:pt x="212" y="208"/>
                </a:lnTo>
                <a:lnTo>
                  <a:pt x="211" y="215"/>
                </a:lnTo>
                <a:lnTo>
                  <a:pt x="199" y="235"/>
                </a:lnTo>
                <a:lnTo>
                  <a:pt x="192" y="231"/>
                </a:lnTo>
                <a:lnTo>
                  <a:pt x="188" y="212"/>
                </a:lnTo>
                <a:lnTo>
                  <a:pt x="179" y="218"/>
                </a:lnTo>
                <a:lnTo>
                  <a:pt x="168" y="220"/>
                </a:lnTo>
                <a:lnTo>
                  <a:pt x="137" y="206"/>
                </a:lnTo>
                <a:lnTo>
                  <a:pt x="123" y="188"/>
                </a:lnTo>
                <a:lnTo>
                  <a:pt x="116" y="155"/>
                </a:lnTo>
                <a:lnTo>
                  <a:pt x="128" y="140"/>
                </a:lnTo>
                <a:lnTo>
                  <a:pt x="128" y="131"/>
                </a:lnTo>
                <a:lnTo>
                  <a:pt x="108" y="112"/>
                </a:lnTo>
                <a:lnTo>
                  <a:pt x="99" y="108"/>
                </a:lnTo>
                <a:lnTo>
                  <a:pt x="91" y="108"/>
                </a:lnTo>
                <a:lnTo>
                  <a:pt x="83" y="124"/>
                </a:lnTo>
                <a:lnTo>
                  <a:pt x="83" y="130"/>
                </a:lnTo>
                <a:lnTo>
                  <a:pt x="75" y="126"/>
                </a:lnTo>
                <a:lnTo>
                  <a:pt x="70" y="126"/>
                </a:lnTo>
                <a:lnTo>
                  <a:pt x="70" y="118"/>
                </a:lnTo>
                <a:lnTo>
                  <a:pt x="56" y="131"/>
                </a:lnTo>
                <a:lnTo>
                  <a:pt x="55" y="137"/>
                </a:lnTo>
                <a:lnTo>
                  <a:pt x="48" y="116"/>
                </a:lnTo>
                <a:lnTo>
                  <a:pt x="41" y="116"/>
                </a:lnTo>
                <a:lnTo>
                  <a:pt x="28" y="130"/>
                </a:lnTo>
                <a:lnTo>
                  <a:pt x="17" y="160"/>
                </a:lnTo>
                <a:lnTo>
                  <a:pt x="10" y="161"/>
                </a:lnTo>
                <a:lnTo>
                  <a:pt x="4" y="160"/>
                </a:lnTo>
                <a:lnTo>
                  <a:pt x="0" y="149"/>
                </a:lnTo>
                <a:lnTo>
                  <a:pt x="11" y="108"/>
                </a:lnTo>
                <a:lnTo>
                  <a:pt x="22" y="98"/>
                </a:lnTo>
                <a:lnTo>
                  <a:pt x="53" y="89"/>
                </a:lnTo>
                <a:lnTo>
                  <a:pt x="57" y="80"/>
                </a:lnTo>
                <a:lnTo>
                  <a:pt x="65" y="72"/>
                </a:lnTo>
                <a:lnTo>
                  <a:pt x="75" y="66"/>
                </a:lnTo>
                <a:lnTo>
                  <a:pt x="81" y="60"/>
                </a:lnTo>
                <a:lnTo>
                  <a:pt x="102" y="67"/>
                </a:lnTo>
                <a:lnTo>
                  <a:pt x="107" y="80"/>
                </a:lnTo>
                <a:lnTo>
                  <a:pt x="100" y="99"/>
                </a:lnTo>
                <a:lnTo>
                  <a:pt x="123" y="89"/>
                </a:lnTo>
                <a:lnTo>
                  <a:pt x="131" y="72"/>
                </a:lnTo>
                <a:lnTo>
                  <a:pt x="142" y="66"/>
                </a:lnTo>
                <a:lnTo>
                  <a:pt x="149" y="70"/>
                </a:lnTo>
                <a:lnTo>
                  <a:pt x="155" y="62"/>
                </a:lnTo>
                <a:lnTo>
                  <a:pt x="156" y="52"/>
                </a:lnTo>
                <a:lnTo>
                  <a:pt x="161" y="46"/>
                </a:lnTo>
                <a:lnTo>
                  <a:pt x="174" y="49"/>
                </a:lnTo>
                <a:lnTo>
                  <a:pt x="185" y="43"/>
                </a:lnTo>
                <a:lnTo>
                  <a:pt x="193" y="46"/>
                </a:lnTo>
                <a:lnTo>
                  <a:pt x="198" y="42"/>
                </a:lnTo>
                <a:lnTo>
                  <a:pt x="196" y="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2" name="Freeform 510"/>
          <p:cNvSpPr>
            <a:spLocks/>
          </p:cNvSpPr>
          <p:nvPr/>
        </p:nvSpPr>
        <p:spPr bwMode="auto">
          <a:xfrm>
            <a:off x="7261225" y="4019550"/>
            <a:ext cx="104775" cy="93663"/>
          </a:xfrm>
          <a:custGeom>
            <a:avLst/>
            <a:gdLst/>
            <a:ahLst/>
            <a:cxnLst>
              <a:cxn ang="0">
                <a:pos x="196" y="0"/>
              </a:cxn>
              <a:cxn ang="0">
                <a:pos x="212" y="11"/>
              </a:cxn>
              <a:cxn ang="0">
                <a:pos x="230" y="28"/>
              </a:cxn>
              <a:cxn ang="0">
                <a:pos x="246" y="48"/>
              </a:cxn>
              <a:cxn ang="0">
                <a:pos x="238" y="66"/>
              </a:cxn>
              <a:cxn ang="0">
                <a:pos x="248" y="85"/>
              </a:cxn>
              <a:cxn ang="0">
                <a:pos x="254" y="108"/>
              </a:cxn>
              <a:cxn ang="0">
                <a:pos x="260" y="147"/>
              </a:cxn>
              <a:cxn ang="0">
                <a:pos x="249" y="159"/>
              </a:cxn>
              <a:cxn ang="0">
                <a:pos x="244" y="192"/>
              </a:cxn>
              <a:cxn ang="0">
                <a:pos x="232" y="156"/>
              </a:cxn>
              <a:cxn ang="0">
                <a:pos x="218" y="136"/>
              </a:cxn>
              <a:cxn ang="0">
                <a:pos x="196" y="178"/>
              </a:cxn>
              <a:cxn ang="0">
                <a:pos x="212" y="208"/>
              </a:cxn>
              <a:cxn ang="0">
                <a:pos x="199" y="235"/>
              </a:cxn>
              <a:cxn ang="0">
                <a:pos x="188" y="212"/>
              </a:cxn>
              <a:cxn ang="0">
                <a:pos x="168" y="220"/>
              </a:cxn>
              <a:cxn ang="0">
                <a:pos x="123" y="188"/>
              </a:cxn>
              <a:cxn ang="0">
                <a:pos x="128" y="140"/>
              </a:cxn>
              <a:cxn ang="0">
                <a:pos x="108" y="112"/>
              </a:cxn>
              <a:cxn ang="0">
                <a:pos x="91" y="108"/>
              </a:cxn>
              <a:cxn ang="0">
                <a:pos x="83" y="130"/>
              </a:cxn>
              <a:cxn ang="0">
                <a:pos x="70" y="126"/>
              </a:cxn>
              <a:cxn ang="0">
                <a:pos x="56" y="131"/>
              </a:cxn>
              <a:cxn ang="0">
                <a:pos x="48" y="116"/>
              </a:cxn>
              <a:cxn ang="0">
                <a:pos x="28" y="130"/>
              </a:cxn>
              <a:cxn ang="0">
                <a:pos x="10" y="161"/>
              </a:cxn>
              <a:cxn ang="0">
                <a:pos x="0" y="149"/>
              </a:cxn>
              <a:cxn ang="0">
                <a:pos x="22" y="98"/>
              </a:cxn>
              <a:cxn ang="0">
                <a:pos x="57" y="80"/>
              </a:cxn>
              <a:cxn ang="0">
                <a:pos x="75" y="66"/>
              </a:cxn>
              <a:cxn ang="0">
                <a:pos x="102" y="67"/>
              </a:cxn>
              <a:cxn ang="0">
                <a:pos x="100" y="99"/>
              </a:cxn>
              <a:cxn ang="0">
                <a:pos x="131" y="72"/>
              </a:cxn>
              <a:cxn ang="0">
                <a:pos x="149" y="70"/>
              </a:cxn>
              <a:cxn ang="0">
                <a:pos x="156" y="52"/>
              </a:cxn>
              <a:cxn ang="0">
                <a:pos x="174" y="49"/>
              </a:cxn>
              <a:cxn ang="0">
                <a:pos x="193" y="46"/>
              </a:cxn>
              <a:cxn ang="0">
                <a:pos x="196" y="2"/>
              </a:cxn>
            </a:cxnLst>
            <a:rect l="0" t="0" r="r" b="b"/>
            <a:pathLst>
              <a:path w="262" h="235">
                <a:moveTo>
                  <a:pt x="196" y="2"/>
                </a:moveTo>
                <a:lnTo>
                  <a:pt x="196" y="0"/>
                </a:lnTo>
                <a:lnTo>
                  <a:pt x="206" y="1"/>
                </a:lnTo>
                <a:lnTo>
                  <a:pt x="212" y="11"/>
                </a:lnTo>
                <a:lnTo>
                  <a:pt x="220" y="15"/>
                </a:lnTo>
                <a:lnTo>
                  <a:pt x="230" y="28"/>
                </a:lnTo>
                <a:lnTo>
                  <a:pt x="236" y="28"/>
                </a:lnTo>
                <a:lnTo>
                  <a:pt x="246" y="48"/>
                </a:lnTo>
                <a:lnTo>
                  <a:pt x="246" y="55"/>
                </a:lnTo>
                <a:lnTo>
                  <a:pt x="238" y="66"/>
                </a:lnTo>
                <a:lnTo>
                  <a:pt x="248" y="72"/>
                </a:lnTo>
                <a:lnTo>
                  <a:pt x="248" y="85"/>
                </a:lnTo>
                <a:lnTo>
                  <a:pt x="253" y="89"/>
                </a:lnTo>
                <a:lnTo>
                  <a:pt x="254" y="108"/>
                </a:lnTo>
                <a:lnTo>
                  <a:pt x="262" y="128"/>
                </a:lnTo>
                <a:lnTo>
                  <a:pt x="260" y="147"/>
                </a:lnTo>
                <a:lnTo>
                  <a:pt x="255" y="155"/>
                </a:lnTo>
                <a:lnTo>
                  <a:pt x="249" y="159"/>
                </a:lnTo>
                <a:lnTo>
                  <a:pt x="244" y="166"/>
                </a:lnTo>
                <a:lnTo>
                  <a:pt x="244" y="192"/>
                </a:lnTo>
                <a:lnTo>
                  <a:pt x="236" y="185"/>
                </a:lnTo>
                <a:lnTo>
                  <a:pt x="232" y="156"/>
                </a:lnTo>
                <a:lnTo>
                  <a:pt x="222" y="138"/>
                </a:lnTo>
                <a:lnTo>
                  <a:pt x="218" y="136"/>
                </a:lnTo>
                <a:lnTo>
                  <a:pt x="198" y="164"/>
                </a:lnTo>
                <a:lnTo>
                  <a:pt x="196" y="178"/>
                </a:lnTo>
                <a:lnTo>
                  <a:pt x="203" y="185"/>
                </a:lnTo>
                <a:lnTo>
                  <a:pt x="212" y="208"/>
                </a:lnTo>
                <a:lnTo>
                  <a:pt x="211" y="215"/>
                </a:lnTo>
                <a:lnTo>
                  <a:pt x="199" y="235"/>
                </a:lnTo>
                <a:lnTo>
                  <a:pt x="192" y="231"/>
                </a:lnTo>
                <a:lnTo>
                  <a:pt x="188" y="212"/>
                </a:lnTo>
                <a:lnTo>
                  <a:pt x="179" y="218"/>
                </a:lnTo>
                <a:lnTo>
                  <a:pt x="168" y="220"/>
                </a:lnTo>
                <a:lnTo>
                  <a:pt x="137" y="206"/>
                </a:lnTo>
                <a:lnTo>
                  <a:pt x="123" y="188"/>
                </a:lnTo>
                <a:lnTo>
                  <a:pt x="116" y="155"/>
                </a:lnTo>
                <a:lnTo>
                  <a:pt x="128" y="140"/>
                </a:lnTo>
                <a:lnTo>
                  <a:pt x="128" y="131"/>
                </a:lnTo>
                <a:lnTo>
                  <a:pt x="108" y="112"/>
                </a:lnTo>
                <a:lnTo>
                  <a:pt x="99" y="108"/>
                </a:lnTo>
                <a:lnTo>
                  <a:pt x="91" y="108"/>
                </a:lnTo>
                <a:lnTo>
                  <a:pt x="83" y="124"/>
                </a:lnTo>
                <a:lnTo>
                  <a:pt x="83" y="130"/>
                </a:lnTo>
                <a:lnTo>
                  <a:pt x="75" y="126"/>
                </a:lnTo>
                <a:lnTo>
                  <a:pt x="70" y="126"/>
                </a:lnTo>
                <a:lnTo>
                  <a:pt x="70" y="118"/>
                </a:lnTo>
                <a:lnTo>
                  <a:pt x="56" y="131"/>
                </a:lnTo>
                <a:lnTo>
                  <a:pt x="55" y="137"/>
                </a:lnTo>
                <a:lnTo>
                  <a:pt x="48" y="116"/>
                </a:lnTo>
                <a:lnTo>
                  <a:pt x="41" y="116"/>
                </a:lnTo>
                <a:lnTo>
                  <a:pt x="28" y="130"/>
                </a:lnTo>
                <a:lnTo>
                  <a:pt x="17" y="160"/>
                </a:lnTo>
                <a:lnTo>
                  <a:pt x="10" y="161"/>
                </a:lnTo>
                <a:lnTo>
                  <a:pt x="4" y="160"/>
                </a:lnTo>
                <a:lnTo>
                  <a:pt x="0" y="149"/>
                </a:lnTo>
                <a:lnTo>
                  <a:pt x="11" y="108"/>
                </a:lnTo>
                <a:lnTo>
                  <a:pt x="22" y="98"/>
                </a:lnTo>
                <a:lnTo>
                  <a:pt x="53" y="89"/>
                </a:lnTo>
                <a:lnTo>
                  <a:pt x="57" y="80"/>
                </a:lnTo>
                <a:lnTo>
                  <a:pt x="65" y="72"/>
                </a:lnTo>
                <a:lnTo>
                  <a:pt x="75" y="66"/>
                </a:lnTo>
                <a:lnTo>
                  <a:pt x="81" y="60"/>
                </a:lnTo>
                <a:lnTo>
                  <a:pt x="102" y="67"/>
                </a:lnTo>
                <a:lnTo>
                  <a:pt x="107" y="80"/>
                </a:lnTo>
                <a:lnTo>
                  <a:pt x="100" y="99"/>
                </a:lnTo>
                <a:lnTo>
                  <a:pt x="123" y="89"/>
                </a:lnTo>
                <a:lnTo>
                  <a:pt x="131" y="72"/>
                </a:lnTo>
                <a:lnTo>
                  <a:pt x="142" y="66"/>
                </a:lnTo>
                <a:lnTo>
                  <a:pt x="149" y="70"/>
                </a:lnTo>
                <a:lnTo>
                  <a:pt x="155" y="62"/>
                </a:lnTo>
                <a:lnTo>
                  <a:pt x="156" y="52"/>
                </a:lnTo>
                <a:lnTo>
                  <a:pt x="161" y="46"/>
                </a:lnTo>
                <a:lnTo>
                  <a:pt x="174" y="49"/>
                </a:lnTo>
                <a:lnTo>
                  <a:pt x="185" y="43"/>
                </a:lnTo>
                <a:lnTo>
                  <a:pt x="193" y="46"/>
                </a:lnTo>
                <a:lnTo>
                  <a:pt x="198" y="42"/>
                </a:lnTo>
                <a:lnTo>
                  <a:pt x="196" y="2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511"/>
          <p:cNvSpPr>
            <a:spLocks/>
          </p:cNvSpPr>
          <p:nvPr/>
        </p:nvSpPr>
        <p:spPr bwMode="auto">
          <a:xfrm>
            <a:off x="7259638" y="4087813"/>
            <a:ext cx="9525" cy="6350"/>
          </a:xfrm>
          <a:custGeom>
            <a:avLst/>
            <a:gdLst>
              <a:gd name="T0" fmla="*/ 0 w 26"/>
              <a:gd name="T1" fmla="*/ 2147483647 h 15"/>
              <a:gd name="T2" fmla="*/ 2147483647 w 26"/>
              <a:gd name="T3" fmla="*/ 0 h 15"/>
              <a:gd name="T4" fmla="*/ 2147483647 w 26"/>
              <a:gd name="T5" fmla="*/ 0 h 15"/>
              <a:gd name="T6" fmla="*/ 2147483647 w 26"/>
              <a:gd name="T7" fmla="*/ 2147483647 h 15"/>
              <a:gd name="T8" fmla="*/ 2147483647 w 26"/>
              <a:gd name="T9" fmla="*/ 2147483647 h 15"/>
              <a:gd name="T10" fmla="*/ 2147483647 w 26"/>
              <a:gd name="T11" fmla="*/ 2147483647 h 15"/>
              <a:gd name="T12" fmla="*/ 2147483647 w 26"/>
              <a:gd name="T13" fmla="*/ 2147483647 h 15"/>
              <a:gd name="T14" fmla="*/ 0 w 26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"/>
              <a:gd name="T25" fmla="*/ 0 h 15"/>
              <a:gd name="T26" fmla="*/ 26 w 26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" h="15">
                <a:moveTo>
                  <a:pt x="0" y="3"/>
                </a:moveTo>
                <a:lnTo>
                  <a:pt x="5" y="0"/>
                </a:lnTo>
                <a:lnTo>
                  <a:pt x="12" y="0"/>
                </a:lnTo>
                <a:lnTo>
                  <a:pt x="23" y="3"/>
                </a:lnTo>
                <a:lnTo>
                  <a:pt x="26" y="6"/>
                </a:lnTo>
                <a:lnTo>
                  <a:pt x="19" y="14"/>
                </a:lnTo>
                <a:lnTo>
                  <a:pt x="9" y="15"/>
                </a:lnTo>
                <a:lnTo>
                  <a:pt x="0" y="3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3" name="Freeform 512"/>
          <p:cNvSpPr>
            <a:spLocks/>
          </p:cNvSpPr>
          <p:nvPr/>
        </p:nvSpPr>
        <p:spPr bwMode="auto">
          <a:xfrm>
            <a:off x="7259638" y="4087813"/>
            <a:ext cx="9525" cy="6350"/>
          </a:xfrm>
          <a:custGeom>
            <a:avLst/>
            <a:gdLst>
              <a:gd name="T0" fmla="*/ 0 w 26"/>
              <a:gd name="T1" fmla="*/ 2147483647 h 15"/>
              <a:gd name="T2" fmla="*/ 2147483647 w 26"/>
              <a:gd name="T3" fmla="*/ 0 h 15"/>
              <a:gd name="T4" fmla="*/ 2147483647 w 26"/>
              <a:gd name="T5" fmla="*/ 0 h 15"/>
              <a:gd name="T6" fmla="*/ 2147483647 w 26"/>
              <a:gd name="T7" fmla="*/ 2147483647 h 15"/>
              <a:gd name="T8" fmla="*/ 2147483647 w 26"/>
              <a:gd name="T9" fmla="*/ 2147483647 h 15"/>
              <a:gd name="T10" fmla="*/ 2147483647 w 26"/>
              <a:gd name="T11" fmla="*/ 2147483647 h 15"/>
              <a:gd name="T12" fmla="*/ 2147483647 w 26"/>
              <a:gd name="T13" fmla="*/ 2147483647 h 15"/>
              <a:gd name="T14" fmla="*/ 0 w 26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"/>
              <a:gd name="T25" fmla="*/ 0 h 15"/>
              <a:gd name="T26" fmla="*/ 26 w 26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" h="15">
                <a:moveTo>
                  <a:pt x="0" y="3"/>
                </a:moveTo>
                <a:lnTo>
                  <a:pt x="5" y="0"/>
                </a:lnTo>
                <a:lnTo>
                  <a:pt x="12" y="0"/>
                </a:lnTo>
                <a:lnTo>
                  <a:pt x="23" y="3"/>
                </a:lnTo>
                <a:lnTo>
                  <a:pt x="26" y="6"/>
                </a:lnTo>
                <a:lnTo>
                  <a:pt x="19" y="14"/>
                </a:lnTo>
                <a:lnTo>
                  <a:pt x="9" y="15"/>
                </a:lnTo>
                <a:lnTo>
                  <a:pt x="0" y="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" name="Freeform 513"/>
          <p:cNvSpPr>
            <a:spLocks/>
          </p:cNvSpPr>
          <p:nvPr/>
        </p:nvSpPr>
        <p:spPr bwMode="auto">
          <a:xfrm>
            <a:off x="7239000" y="4103688"/>
            <a:ext cx="11113" cy="4762"/>
          </a:xfrm>
          <a:custGeom>
            <a:avLst/>
            <a:gdLst>
              <a:gd name="T0" fmla="*/ 0 w 27"/>
              <a:gd name="T1" fmla="*/ 2147483647 h 12"/>
              <a:gd name="T2" fmla="*/ 0 w 27"/>
              <a:gd name="T3" fmla="*/ 2147483647 h 12"/>
              <a:gd name="T4" fmla="*/ 2147483647 w 27"/>
              <a:gd name="T5" fmla="*/ 2147483647 h 12"/>
              <a:gd name="T6" fmla="*/ 2147483647 w 27"/>
              <a:gd name="T7" fmla="*/ 0 h 12"/>
              <a:gd name="T8" fmla="*/ 2147483647 w 27"/>
              <a:gd name="T9" fmla="*/ 2147483647 h 12"/>
              <a:gd name="T10" fmla="*/ 2147483647 w 27"/>
              <a:gd name="T11" fmla="*/ 2147483647 h 12"/>
              <a:gd name="T12" fmla="*/ 2147483647 w 27"/>
              <a:gd name="T13" fmla="*/ 2147483647 h 12"/>
              <a:gd name="T14" fmla="*/ 2147483647 w 27"/>
              <a:gd name="T15" fmla="*/ 2147483647 h 12"/>
              <a:gd name="T16" fmla="*/ 0 w 27"/>
              <a:gd name="T17" fmla="*/ 2147483647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"/>
              <a:gd name="T28" fmla="*/ 0 h 12"/>
              <a:gd name="T29" fmla="*/ 27 w 27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" h="12">
                <a:moveTo>
                  <a:pt x="0" y="9"/>
                </a:moveTo>
                <a:lnTo>
                  <a:pt x="0" y="5"/>
                </a:lnTo>
                <a:lnTo>
                  <a:pt x="1" y="1"/>
                </a:lnTo>
                <a:lnTo>
                  <a:pt x="8" y="0"/>
                </a:lnTo>
                <a:lnTo>
                  <a:pt x="27" y="5"/>
                </a:lnTo>
                <a:lnTo>
                  <a:pt x="22" y="12"/>
                </a:lnTo>
                <a:lnTo>
                  <a:pt x="13" y="7"/>
                </a:lnTo>
                <a:lnTo>
                  <a:pt x="5" y="10"/>
                </a:lnTo>
                <a:lnTo>
                  <a:pt x="0" y="9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" name="Freeform 514"/>
          <p:cNvSpPr>
            <a:spLocks/>
          </p:cNvSpPr>
          <p:nvPr/>
        </p:nvSpPr>
        <p:spPr bwMode="auto">
          <a:xfrm>
            <a:off x="7239000" y="4103688"/>
            <a:ext cx="11113" cy="4762"/>
          </a:xfrm>
          <a:custGeom>
            <a:avLst/>
            <a:gdLst>
              <a:gd name="T0" fmla="*/ 0 w 27"/>
              <a:gd name="T1" fmla="*/ 2147483647 h 12"/>
              <a:gd name="T2" fmla="*/ 0 w 27"/>
              <a:gd name="T3" fmla="*/ 2147483647 h 12"/>
              <a:gd name="T4" fmla="*/ 2147483647 w 27"/>
              <a:gd name="T5" fmla="*/ 2147483647 h 12"/>
              <a:gd name="T6" fmla="*/ 2147483647 w 27"/>
              <a:gd name="T7" fmla="*/ 0 h 12"/>
              <a:gd name="T8" fmla="*/ 2147483647 w 27"/>
              <a:gd name="T9" fmla="*/ 2147483647 h 12"/>
              <a:gd name="T10" fmla="*/ 2147483647 w 27"/>
              <a:gd name="T11" fmla="*/ 2147483647 h 12"/>
              <a:gd name="T12" fmla="*/ 2147483647 w 27"/>
              <a:gd name="T13" fmla="*/ 2147483647 h 12"/>
              <a:gd name="T14" fmla="*/ 2147483647 w 27"/>
              <a:gd name="T15" fmla="*/ 2147483647 h 12"/>
              <a:gd name="T16" fmla="*/ 0 w 27"/>
              <a:gd name="T17" fmla="*/ 2147483647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"/>
              <a:gd name="T28" fmla="*/ 0 h 12"/>
              <a:gd name="T29" fmla="*/ 27 w 27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" h="12">
                <a:moveTo>
                  <a:pt x="0" y="9"/>
                </a:moveTo>
                <a:lnTo>
                  <a:pt x="0" y="5"/>
                </a:lnTo>
                <a:lnTo>
                  <a:pt x="1" y="1"/>
                </a:lnTo>
                <a:lnTo>
                  <a:pt x="8" y="0"/>
                </a:lnTo>
                <a:lnTo>
                  <a:pt x="27" y="5"/>
                </a:lnTo>
                <a:lnTo>
                  <a:pt x="22" y="12"/>
                </a:lnTo>
                <a:lnTo>
                  <a:pt x="13" y="7"/>
                </a:lnTo>
                <a:lnTo>
                  <a:pt x="5" y="10"/>
                </a:lnTo>
                <a:lnTo>
                  <a:pt x="0" y="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" name="Freeform 515"/>
          <p:cNvSpPr>
            <a:spLocks/>
          </p:cNvSpPr>
          <p:nvPr/>
        </p:nvSpPr>
        <p:spPr bwMode="auto">
          <a:xfrm>
            <a:off x="7215188" y="4119563"/>
            <a:ext cx="7937" cy="6350"/>
          </a:xfrm>
          <a:custGeom>
            <a:avLst/>
            <a:gdLst>
              <a:gd name="T0" fmla="*/ 2147483647 w 23"/>
              <a:gd name="T1" fmla="*/ 2147483647 h 15"/>
              <a:gd name="T2" fmla="*/ 0 w 23"/>
              <a:gd name="T3" fmla="*/ 2147483647 h 15"/>
              <a:gd name="T4" fmla="*/ 2147483647 w 23"/>
              <a:gd name="T5" fmla="*/ 2147483647 h 15"/>
              <a:gd name="T6" fmla="*/ 2147483647 w 23"/>
              <a:gd name="T7" fmla="*/ 0 h 15"/>
              <a:gd name="T8" fmla="*/ 2147483647 w 23"/>
              <a:gd name="T9" fmla="*/ 2147483647 h 15"/>
              <a:gd name="T10" fmla="*/ 2147483647 w 23"/>
              <a:gd name="T11" fmla="*/ 2147483647 h 15"/>
              <a:gd name="T12" fmla="*/ 2147483647 w 23"/>
              <a:gd name="T13" fmla="*/ 2147483647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15"/>
              <a:gd name="T23" fmla="*/ 23 w 23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15">
                <a:moveTo>
                  <a:pt x="1" y="15"/>
                </a:moveTo>
                <a:lnTo>
                  <a:pt x="0" y="13"/>
                </a:lnTo>
                <a:lnTo>
                  <a:pt x="2" y="8"/>
                </a:lnTo>
                <a:lnTo>
                  <a:pt x="13" y="0"/>
                </a:lnTo>
                <a:lnTo>
                  <a:pt x="20" y="3"/>
                </a:lnTo>
                <a:lnTo>
                  <a:pt x="23" y="6"/>
                </a:lnTo>
                <a:lnTo>
                  <a:pt x="1" y="15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" name="Freeform 516"/>
          <p:cNvSpPr>
            <a:spLocks/>
          </p:cNvSpPr>
          <p:nvPr/>
        </p:nvSpPr>
        <p:spPr bwMode="auto">
          <a:xfrm>
            <a:off x="7215188" y="4119563"/>
            <a:ext cx="7937" cy="6350"/>
          </a:xfrm>
          <a:custGeom>
            <a:avLst/>
            <a:gdLst>
              <a:gd name="T0" fmla="*/ 2147483647 w 23"/>
              <a:gd name="T1" fmla="*/ 2147483647 h 15"/>
              <a:gd name="T2" fmla="*/ 0 w 23"/>
              <a:gd name="T3" fmla="*/ 2147483647 h 15"/>
              <a:gd name="T4" fmla="*/ 2147483647 w 23"/>
              <a:gd name="T5" fmla="*/ 2147483647 h 15"/>
              <a:gd name="T6" fmla="*/ 2147483647 w 23"/>
              <a:gd name="T7" fmla="*/ 0 h 15"/>
              <a:gd name="T8" fmla="*/ 2147483647 w 23"/>
              <a:gd name="T9" fmla="*/ 2147483647 h 15"/>
              <a:gd name="T10" fmla="*/ 2147483647 w 23"/>
              <a:gd name="T11" fmla="*/ 2147483647 h 15"/>
              <a:gd name="T12" fmla="*/ 2147483647 w 23"/>
              <a:gd name="T13" fmla="*/ 2147483647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15"/>
              <a:gd name="T23" fmla="*/ 23 w 23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15">
                <a:moveTo>
                  <a:pt x="1" y="15"/>
                </a:moveTo>
                <a:lnTo>
                  <a:pt x="0" y="13"/>
                </a:lnTo>
                <a:lnTo>
                  <a:pt x="2" y="8"/>
                </a:lnTo>
                <a:lnTo>
                  <a:pt x="13" y="0"/>
                </a:lnTo>
                <a:lnTo>
                  <a:pt x="20" y="3"/>
                </a:lnTo>
                <a:lnTo>
                  <a:pt x="23" y="6"/>
                </a:lnTo>
                <a:lnTo>
                  <a:pt x="1" y="1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" name="Freeform 517"/>
          <p:cNvSpPr>
            <a:spLocks/>
          </p:cNvSpPr>
          <p:nvPr/>
        </p:nvSpPr>
        <p:spPr bwMode="auto">
          <a:xfrm>
            <a:off x="8258175" y="3798888"/>
            <a:ext cx="1588" cy="1587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2147483647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" name="Freeform 518"/>
          <p:cNvSpPr>
            <a:spLocks/>
          </p:cNvSpPr>
          <p:nvPr/>
        </p:nvSpPr>
        <p:spPr bwMode="auto">
          <a:xfrm>
            <a:off x="8258175" y="3798888"/>
            <a:ext cx="1588" cy="1587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2147483647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0" name="Freeform 519"/>
          <p:cNvSpPr>
            <a:spLocks/>
          </p:cNvSpPr>
          <p:nvPr/>
        </p:nvSpPr>
        <p:spPr bwMode="auto">
          <a:xfrm>
            <a:off x="8110538" y="4500563"/>
            <a:ext cx="9525" cy="3175"/>
          </a:xfrm>
          <a:custGeom>
            <a:avLst/>
            <a:gdLst>
              <a:gd name="T0" fmla="*/ 2147483647 w 24"/>
              <a:gd name="T1" fmla="*/ 2147483647 h 10"/>
              <a:gd name="T2" fmla="*/ 0 w 24"/>
              <a:gd name="T3" fmla="*/ 2147483647 h 10"/>
              <a:gd name="T4" fmla="*/ 2147483647 w 24"/>
              <a:gd name="T5" fmla="*/ 0 h 10"/>
              <a:gd name="T6" fmla="*/ 2147483647 w 24"/>
              <a:gd name="T7" fmla="*/ 2147483647 h 10"/>
              <a:gd name="T8" fmla="*/ 2147483647 w 24"/>
              <a:gd name="T9" fmla="*/ 2147483647 h 10"/>
              <a:gd name="T10" fmla="*/ 2147483647 w 24"/>
              <a:gd name="T11" fmla="*/ 2147483647 h 10"/>
              <a:gd name="T12" fmla="*/ 2147483647 w 24"/>
              <a:gd name="T13" fmla="*/ 2147483647 h 10"/>
              <a:gd name="T14" fmla="*/ 2147483647 w 24"/>
              <a:gd name="T15" fmla="*/ 2147483647 h 10"/>
              <a:gd name="T16" fmla="*/ 2147483647 w 24"/>
              <a:gd name="T17" fmla="*/ 2147483647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10"/>
              <a:gd name="T29" fmla="*/ 24 w 24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10">
                <a:moveTo>
                  <a:pt x="5" y="6"/>
                </a:moveTo>
                <a:lnTo>
                  <a:pt x="0" y="3"/>
                </a:lnTo>
                <a:lnTo>
                  <a:pt x="5" y="0"/>
                </a:lnTo>
                <a:lnTo>
                  <a:pt x="18" y="1"/>
                </a:lnTo>
                <a:lnTo>
                  <a:pt x="24" y="6"/>
                </a:lnTo>
                <a:lnTo>
                  <a:pt x="24" y="10"/>
                </a:lnTo>
                <a:lnTo>
                  <a:pt x="18" y="9"/>
                </a:lnTo>
                <a:lnTo>
                  <a:pt x="11" y="6"/>
                </a:lnTo>
                <a:lnTo>
                  <a:pt x="5" y="6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1" name="Freeform 520"/>
          <p:cNvSpPr>
            <a:spLocks/>
          </p:cNvSpPr>
          <p:nvPr/>
        </p:nvSpPr>
        <p:spPr bwMode="auto">
          <a:xfrm>
            <a:off x="8110538" y="4500563"/>
            <a:ext cx="9525" cy="3175"/>
          </a:xfrm>
          <a:custGeom>
            <a:avLst/>
            <a:gdLst>
              <a:gd name="T0" fmla="*/ 2147483647 w 24"/>
              <a:gd name="T1" fmla="*/ 2147483647 h 10"/>
              <a:gd name="T2" fmla="*/ 0 w 24"/>
              <a:gd name="T3" fmla="*/ 2147483647 h 10"/>
              <a:gd name="T4" fmla="*/ 2147483647 w 24"/>
              <a:gd name="T5" fmla="*/ 0 h 10"/>
              <a:gd name="T6" fmla="*/ 2147483647 w 24"/>
              <a:gd name="T7" fmla="*/ 2147483647 h 10"/>
              <a:gd name="T8" fmla="*/ 2147483647 w 24"/>
              <a:gd name="T9" fmla="*/ 2147483647 h 10"/>
              <a:gd name="T10" fmla="*/ 2147483647 w 24"/>
              <a:gd name="T11" fmla="*/ 2147483647 h 10"/>
              <a:gd name="T12" fmla="*/ 2147483647 w 24"/>
              <a:gd name="T13" fmla="*/ 2147483647 h 10"/>
              <a:gd name="T14" fmla="*/ 2147483647 w 24"/>
              <a:gd name="T15" fmla="*/ 2147483647 h 10"/>
              <a:gd name="T16" fmla="*/ 2147483647 w 24"/>
              <a:gd name="T17" fmla="*/ 2147483647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10"/>
              <a:gd name="T29" fmla="*/ 24 w 24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10">
                <a:moveTo>
                  <a:pt x="5" y="6"/>
                </a:moveTo>
                <a:lnTo>
                  <a:pt x="0" y="3"/>
                </a:lnTo>
                <a:lnTo>
                  <a:pt x="5" y="0"/>
                </a:lnTo>
                <a:lnTo>
                  <a:pt x="18" y="1"/>
                </a:lnTo>
                <a:lnTo>
                  <a:pt x="24" y="6"/>
                </a:lnTo>
                <a:lnTo>
                  <a:pt x="24" y="10"/>
                </a:lnTo>
                <a:lnTo>
                  <a:pt x="18" y="9"/>
                </a:lnTo>
                <a:lnTo>
                  <a:pt x="11" y="6"/>
                </a:lnTo>
                <a:lnTo>
                  <a:pt x="5" y="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2" name="Freeform 521"/>
          <p:cNvSpPr>
            <a:spLocks/>
          </p:cNvSpPr>
          <p:nvPr/>
        </p:nvSpPr>
        <p:spPr bwMode="auto">
          <a:xfrm>
            <a:off x="8245475" y="5546725"/>
            <a:ext cx="6350" cy="14288"/>
          </a:xfrm>
          <a:custGeom>
            <a:avLst/>
            <a:gdLst>
              <a:gd name="T0" fmla="*/ 2147483647 w 17"/>
              <a:gd name="T1" fmla="*/ 2147483647 h 34"/>
              <a:gd name="T2" fmla="*/ 2147483647 w 17"/>
              <a:gd name="T3" fmla="*/ 2147483647 h 34"/>
              <a:gd name="T4" fmla="*/ 2147483647 w 17"/>
              <a:gd name="T5" fmla="*/ 2147483647 h 34"/>
              <a:gd name="T6" fmla="*/ 2147483647 w 17"/>
              <a:gd name="T7" fmla="*/ 2147483647 h 34"/>
              <a:gd name="T8" fmla="*/ 2147483647 w 17"/>
              <a:gd name="T9" fmla="*/ 2147483647 h 34"/>
              <a:gd name="T10" fmla="*/ 2147483647 w 17"/>
              <a:gd name="T11" fmla="*/ 2147483647 h 34"/>
              <a:gd name="T12" fmla="*/ 2147483647 w 17"/>
              <a:gd name="T13" fmla="*/ 2147483647 h 34"/>
              <a:gd name="T14" fmla="*/ 2147483647 w 17"/>
              <a:gd name="T15" fmla="*/ 2147483647 h 34"/>
              <a:gd name="T16" fmla="*/ 2147483647 w 17"/>
              <a:gd name="T17" fmla="*/ 2147483647 h 34"/>
              <a:gd name="T18" fmla="*/ 2147483647 w 17"/>
              <a:gd name="T19" fmla="*/ 2147483647 h 34"/>
              <a:gd name="T20" fmla="*/ 0 w 17"/>
              <a:gd name="T21" fmla="*/ 2147483647 h 34"/>
              <a:gd name="T22" fmla="*/ 2147483647 w 17"/>
              <a:gd name="T23" fmla="*/ 2147483647 h 34"/>
              <a:gd name="T24" fmla="*/ 0 w 17"/>
              <a:gd name="T25" fmla="*/ 2147483647 h 34"/>
              <a:gd name="T26" fmla="*/ 2147483647 w 17"/>
              <a:gd name="T27" fmla="*/ 2147483647 h 34"/>
              <a:gd name="T28" fmla="*/ 2147483647 w 17"/>
              <a:gd name="T29" fmla="*/ 2147483647 h 34"/>
              <a:gd name="T30" fmla="*/ 2147483647 w 17"/>
              <a:gd name="T31" fmla="*/ 0 h 34"/>
              <a:gd name="T32" fmla="*/ 2147483647 w 17"/>
              <a:gd name="T33" fmla="*/ 2147483647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34"/>
              <a:gd name="T53" fmla="*/ 17 w 17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34">
                <a:moveTo>
                  <a:pt x="14" y="2"/>
                </a:moveTo>
                <a:lnTo>
                  <a:pt x="15" y="6"/>
                </a:lnTo>
                <a:lnTo>
                  <a:pt x="14" y="21"/>
                </a:lnTo>
                <a:lnTo>
                  <a:pt x="17" y="26"/>
                </a:lnTo>
                <a:lnTo>
                  <a:pt x="14" y="24"/>
                </a:lnTo>
                <a:lnTo>
                  <a:pt x="10" y="26"/>
                </a:lnTo>
                <a:lnTo>
                  <a:pt x="9" y="28"/>
                </a:lnTo>
                <a:lnTo>
                  <a:pt x="10" y="29"/>
                </a:lnTo>
                <a:lnTo>
                  <a:pt x="10" y="34"/>
                </a:lnTo>
                <a:lnTo>
                  <a:pt x="4" y="33"/>
                </a:lnTo>
                <a:lnTo>
                  <a:pt x="0" y="30"/>
                </a:lnTo>
                <a:lnTo>
                  <a:pt x="1" y="24"/>
                </a:lnTo>
                <a:lnTo>
                  <a:pt x="0" y="21"/>
                </a:lnTo>
                <a:lnTo>
                  <a:pt x="1" y="15"/>
                </a:lnTo>
                <a:lnTo>
                  <a:pt x="6" y="10"/>
                </a:lnTo>
                <a:lnTo>
                  <a:pt x="12" y="0"/>
                </a:lnTo>
                <a:lnTo>
                  <a:pt x="14" y="2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3" name="Freeform 522"/>
          <p:cNvSpPr>
            <a:spLocks/>
          </p:cNvSpPr>
          <p:nvPr/>
        </p:nvSpPr>
        <p:spPr bwMode="auto">
          <a:xfrm>
            <a:off x="8245475" y="5546725"/>
            <a:ext cx="6350" cy="14288"/>
          </a:xfrm>
          <a:custGeom>
            <a:avLst/>
            <a:gdLst>
              <a:gd name="T0" fmla="*/ 2147483647 w 17"/>
              <a:gd name="T1" fmla="*/ 2147483647 h 34"/>
              <a:gd name="T2" fmla="*/ 2147483647 w 17"/>
              <a:gd name="T3" fmla="*/ 2147483647 h 34"/>
              <a:gd name="T4" fmla="*/ 2147483647 w 17"/>
              <a:gd name="T5" fmla="*/ 2147483647 h 34"/>
              <a:gd name="T6" fmla="*/ 2147483647 w 17"/>
              <a:gd name="T7" fmla="*/ 2147483647 h 34"/>
              <a:gd name="T8" fmla="*/ 2147483647 w 17"/>
              <a:gd name="T9" fmla="*/ 2147483647 h 34"/>
              <a:gd name="T10" fmla="*/ 2147483647 w 17"/>
              <a:gd name="T11" fmla="*/ 2147483647 h 34"/>
              <a:gd name="T12" fmla="*/ 2147483647 w 17"/>
              <a:gd name="T13" fmla="*/ 2147483647 h 34"/>
              <a:gd name="T14" fmla="*/ 2147483647 w 17"/>
              <a:gd name="T15" fmla="*/ 2147483647 h 34"/>
              <a:gd name="T16" fmla="*/ 2147483647 w 17"/>
              <a:gd name="T17" fmla="*/ 2147483647 h 34"/>
              <a:gd name="T18" fmla="*/ 2147483647 w 17"/>
              <a:gd name="T19" fmla="*/ 2147483647 h 34"/>
              <a:gd name="T20" fmla="*/ 0 w 17"/>
              <a:gd name="T21" fmla="*/ 2147483647 h 34"/>
              <a:gd name="T22" fmla="*/ 2147483647 w 17"/>
              <a:gd name="T23" fmla="*/ 2147483647 h 34"/>
              <a:gd name="T24" fmla="*/ 0 w 17"/>
              <a:gd name="T25" fmla="*/ 2147483647 h 34"/>
              <a:gd name="T26" fmla="*/ 2147483647 w 17"/>
              <a:gd name="T27" fmla="*/ 2147483647 h 34"/>
              <a:gd name="T28" fmla="*/ 2147483647 w 17"/>
              <a:gd name="T29" fmla="*/ 2147483647 h 34"/>
              <a:gd name="T30" fmla="*/ 2147483647 w 17"/>
              <a:gd name="T31" fmla="*/ 0 h 34"/>
              <a:gd name="T32" fmla="*/ 2147483647 w 17"/>
              <a:gd name="T33" fmla="*/ 2147483647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34"/>
              <a:gd name="T53" fmla="*/ 17 w 17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34">
                <a:moveTo>
                  <a:pt x="14" y="2"/>
                </a:moveTo>
                <a:lnTo>
                  <a:pt x="15" y="6"/>
                </a:lnTo>
                <a:lnTo>
                  <a:pt x="14" y="21"/>
                </a:lnTo>
                <a:lnTo>
                  <a:pt x="17" y="26"/>
                </a:lnTo>
                <a:lnTo>
                  <a:pt x="14" y="24"/>
                </a:lnTo>
                <a:lnTo>
                  <a:pt x="10" y="26"/>
                </a:lnTo>
                <a:lnTo>
                  <a:pt x="9" y="28"/>
                </a:lnTo>
                <a:lnTo>
                  <a:pt x="10" y="29"/>
                </a:lnTo>
                <a:lnTo>
                  <a:pt x="10" y="34"/>
                </a:lnTo>
                <a:lnTo>
                  <a:pt x="4" y="33"/>
                </a:lnTo>
                <a:lnTo>
                  <a:pt x="0" y="30"/>
                </a:lnTo>
                <a:lnTo>
                  <a:pt x="1" y="24"/>
                </a:lnTo>
                <a:lnTo>
                  <a:pt x="0" y="21"/>
                </a:lnTo>
                <a:lnTo>
                  <a:pt x="1" y="15"/>
                </a:lnTo>
                <a:lnTo>
                  <a:pt x="6" y="10"/>
                </a:lnTo>
                <a:lnTo>
                  <a:pt x="12" y="0"/>
                </a:lnTo>
                <a:lnTo>
                  <a:pt x="14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4" name="Freeform 523"/>
          <p:cNvSpPr>
            <a:spLocks/>
          </p:cNvSpPr>
          <p:nvPr/>
        </p:nvSpPr>
        <p:spPr bwMode="auto">
          <a:xfrm>
            <a:off x="8280400" y="5416550"/>
            <a:ext cx="14288" cy="20638"/>
          </a:xfrm>
          <a:custGeom>
            <a:avLst/>
            <a:gdLst>
              <a:gd name="T0" fmla="*/ 2147483647 w 35"/>
              <a:gd name="T1" fmla="*/ 2147483647 h 49"/>
              <a:gd name="T2" fmla="*/ 2147483647 w 35"/>
              <a:gd name="T3" fmla="*/ 0 h 49"/>
              <a:gd name="T4" fmla="*/ 2147483647 w 35"/>
              <a:gd name="T5" fmla="*/ 2147483647 h 49"/>
              <a:gd name="T6" fmla="*/ 2147483647 w 35"/>
              <a:gd name="T7" fmla="*/ 2147483647 h 49"/>
              <a:gd name="T8" fmla="*/ 2147483647 w 35"/>
              <a:gd name="T9" fmla="*/ 2147483647 h 49"/>
              <a:gd name="T10" fmla="*/ 2147483647 w 35"/>
              <a:gd name="T11" fmla="*/ 2147483647 h 49"/>
              <a:gd name="T12" fmla="*/ 2147483647 w 35"/>
              <a:gd name="T13" fmla="*/ 2147483647 h 49"/>
              <a:gd name="T14" fmla="*/ 2147483647 w 35"/>
              <a:gd name="T15" fmla="*/ 2147483647 h 49"/>
              <a:gd name="T16" fmla="*/ 2147483647 w 35"/>
              <a:gd name="T17" fmla="*/ 2147483647 h 49"/>
              <a:gd name="T18" fmla="*/ 2147483647 w 35"/>
              <a:gd name="T19" fmla="*/ 2147483647 h 49"/>
              <a:gd name="T20" fmla="*/ 2147483647 w 35"/>
              <a:gd name="T21" fmla="*/ 2147483647 h 49"/>
              <a:gd name="T22" fmla="*/ 2147483647 w 35"/>
              <a:gd name="T23" fmla="*/ 2147483647 h 49"/>
              <a:gd name="T24" fmla="*/ 2147483647 w 35"/>
              <a:gd name="T25" fmla="*/ 2147483647 h 49"/>
              <a:gd name="T26" fmla="*/ 2147483647 w 35"/>
              <a:gd name="T27" fmla="*/ 2147483647 h 49"/>
              <a:gd name="T28" fmla="*/ 2147483647 w 35"/>
              <a:gd name="T29" fmla="*/ 2147483647 h 49"/>
              <a:gd name="T30" fmla="*/ 0 w 35"/>
              <a:gd name="T31" fmla="*/ 2147483647 h 49"/>
              <a:gd name="T32" fmla="*/ 2147483647 w 35"/>
              <a:gd name="T33" fmla="*/ 2147483647 h 49"/>
              <a:gd name="T34" fmla="*/ 2147483647 w 35"/>
              <a:gd name="T35" fmla="*/ 2147483647 h 49"/>
              <a:gd name="T36" fmla="*/ 2147483647 w 35"/>
              <a:gd name="T37" fmla="*/ 2147483647 h 49"/>
              <a:gd name="T38" fmla="*/ 2147483647 w 35"/>
              <a:gd name="T39" fmla="*/ 0 h 49"/>
              <a:gd name="T40" fmla="*/ 2147483647 w 35"/>
              <a:gd name="T41" fmla="*/ 2147483647 h 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5"/>
              <a:gd name="T64" fmla="*/ 0 h 49"/>
              <a:gd name="T65" fmla="*/ 35 w 35"/>
              <a:gd name="T66" fmla="*/ 49 h 4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5" h="49">
                <a:moveTo>
                  <a:pt x="23" y="2"/>
                </a:moveTo>
                <a:lnTo>
                  <a:pt x="24" y="0"/>
                </a:lnTo>
                <a:lnTo>
                  <a:pt x="25" y="3"/>
                </a:lnTo>
                <a:lnTo>
                  <a:pt x="31" y="12"/>
                </a:lnTo>
                <a:lnTo>
                  <a:pt x="33" y="16"/>
                </a:lnTo>
                <a:lnTo>
                  <a:pt x="26" y="19"/>
                </a:lnTo>
                <a:lnTo>
                  <a:pt x="34" y="23"/>
                </a:lnTo>
                <a:lnTo>
                  <a:pt x="35" y="30"/>
                </a:lnTo>
                <a:lnTo>
                  <a:pt x="30" y="31"/>
                </a:lnTo>
                <a:lnTo>
                  <a:pt x="25" y="38"/>
                </a:lnTo>
                <a:lnTo>
                  <a:pt x="20" y="39"/>
                </a:lnTo>
                <a:lnTo>
                  <a:pt x="16" y="35"/>
                </a:lnTo>
                <a:lnTo>
                  <a:pt x="11" y="38"/>
                </a:lnTo>
                <a:lnTo>
                  <a:pt x="7" y="49"/>
                </a:lnTo>
                <a:lnTo>
                  <a:pt x="1" y="47"/>
                </a:lnTo>
                <a:lnTo>
                  <a:pt x="0" y="42"/>
                </a:lnTo>
                <a:lnTo>
                  <a:pt x="2" y="31"/>
                </a:lnTo>
                <a:lnTo>
                  <a:pt x="12" y="12"/>
                </a:lnTo>
                <a:lnTo>
                  <a:pt x="12" y="1"/>
                </a:lnTo>
                <a:lnTo>
                  <a:pt x="18" y="0"/>
                </a:lnTo>
                <a:lnTo>
                  <a:pt x="23" y="2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5" name="Freeform 524"/>
          <p:cNvSpPr>
            <a:spLocks/>
          </p:cNvSpPr>
          <p:nvPr/>
        </p:nvSpPr>
        <p:spPr bwMode="auto">
          <a:xfrm>
            <a:off x="8280400" y="5416550"/>
            <a:ext cx="14288" cy="20638"/>
          </a:xfrm>
          <a:custGeom>
            <a:avLst/>
            <a:gdLst>
              <a:gd name="T0" fmla="*/ 2147483647 w 35"/>
              <a:gd name="T1" fmla="*/ 2147483647 h 49"/>
              <a:gd name="T2" fmla="*/ 2147483647 w 35"/>
              <a:gd name="T3" fmla="*/ 0 h 49"/>
              <a:gd name="T4" fmla="*/ 2147483647 w 35"/>
              <a:gd name="T5" fmla="*/ 2147483647 h 49"/>
              <a:gd name="T6" fmla="*/ 2147483647 w 35"/>
              <a:gd name="T7" fmla="*/ 2147483647 h 49"/>
              <a:gd name="T8" fmla="*/ 2147483647 w 35"/>
              <a:gd name="T9" fmla="*/ 2147483647 h 49"/>
              <a:gd name="T10" fmla="*/ 2147483647 w 35"/>
              <a:gd name="T11" fmla="*/ 2147483647 h 49"/>
              <a:gd name="T12" fmla="*/ 2147483647 w 35"/>
              <a:gd name="T13" fmla="*/ 2147483647 h 49"/>
              <a:gd name="T14" fmla="*/ 2147483647 w 35"/>
              <a:gd name="T15" fmla="*/ 2147483647 h 49"/>
              <a:gd name="T16" fmla="*/ 2147483647 w 35"/>
              <a:gd name="T17" fmla="*/ 2147483647 h 49"/>
              <a:gd name="T18" fmla="*/ 2147483647 w 35"/>
              <a:gd name="T19" fmla="*/ 2147483647 h 49"/>
              <a:gd name="T20" fmla="*/ 2147483647 w 35"/>
              <a:gd name="T21" fmla="*/ 2147483647 h 49"/>
              <a:gd name="T22" fmla="*/ 2147483647 w 35"/>
              <a:gd name="T23" fmla="*/ 2147483647 h 49"/>
              <a:gd name="T24" fmla="*/ 2147483647 w 35"/>
              <a:gd name="T25" fmla="*/ 2147483647 h 49"/>
              <a:gd name="T26" fmla="*/ 2147483647 w 35"/>
              <a:gd name="T27" fmla="*/ 2147483647 h 49"/>
              <a:gd name="T28" fmla="*/ 2147483647 w 35"/>
              <a:gd name="T29" fmla="*/ 2147483647 h 49"/>
              <a:gd name="T30" fmla="*/ 0 w 35"/>
              <a:gd name="T31" fmla="*/ 2147483647 h 49"/>
              <a:gd name="T32" fmla="*/ 2147483647 w 35"/>
              <a:gd name="T33" fmla="*/ 2147483647 h 49"/>
              <a:gd name="T34" fmla="*/ 2147483647 w 35"/>
              <a:gd name="T35" fmla="*/ 2147483647 h 49"/>
              <a:gd name="T36" fmla="*/ 2147483647 w 35"/>
              <a:gd name="T37" fmla="*/ 2147483647 h 49"/>
              <a:gd name="T38" fmla="*/ 2147483647 w 35"/>
              <a:gd name="T39" fmla="*/ 0 h 49"/>
              <a:gd name="T40" fmla="*/ 2147483647 w 35"/>
              <a:gd name="T41" fmla="*/ 2147483647 h 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5"/>
              <a:gd name="T64" fmla="*/ 0 h 49"/>
              <a:gd name="T65" fmla="*/ 35 w 35"/>
              <a:gd name="T66" fmla="*/ 49 h 4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5" h="49">
                <a:moveTo>
                  <a:pt x="23" y="2"/>
                </a:moveTo>
                <a:lnTo>
                  <a:pt x="24" y="0"/>
                </a:lnTo>
                <a:lnTo>
                  <a:pt x="25" y="3"/>
                </a:lnTo>
                <a:lnTo>
                  <a:pt x="31" y="12"/>
                </a:lnTo>
                <a:lnTo>
                  <a:pt x="33" y="16"/>
                </a:lnTo>
                <a:lnTo>
                  <a:pt x="26" y="19"/>
                </a:lnTo>
                <a:lnTo>
                  <a:pt x="34" y="23"/>
                </a:lnTo>
                <a:lnTo>
                  <a:pt x="35" y="30"/>
                </a:lnTo>
                <a:lnTo>
                  <a:pt x="30" y="31"/>
                </a:lnTo>
                <a:lnTo>
                  <a:pt x="25" y="38"/>
                </a:lnTo>
                <a:lnTo>
                  <a:pt x="20" y="39"/>
                </a:lnTo>
                <a:lnTo>
                  <a:pt x="16" y="35"/>
                </a:lnTo>
                <a:lnTo>
                  <a:pt x="11" y="38"/>
                </a:lnTo>
                <a:lnTo>
                  <a:pt x="7" y="49"/>
                </a:lnTo>
                <a:lnTo>
                  <a:pt x="1" y="47"/>
                </a:lnTo>
                <a:lnTo>
                  <a:pt x="0" y="42"/>
                </a:lnTo>
                <a:lnTo>
                  <a:pt x="2" y="31"/>
                </a:lnTo>
                <a:lnTo>
                  <a:pt x="12" y="12"/>
                </a:lnTo>
                <a:lnTo>
                  <a:pt x="12" y="1"/>
                </a:lnTo>
                <a:lnTo>
                  <a:pt x="18" y="0"/>
                </a:lnTo>
                <a:lnTo>
                  <a:pt x="23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6" name="Freeform 525"/>
          <p:cNvSpPr>
            <a:spLocks/>
          </p:cNvSpPr>
          <p:nvPr/>
        </p:nvSpPr>
        <p:spPr bwMode="auto">
          <a:xfrm>
            <a:off x="8258175" y="5227638"/>
            <a:ext cx="173038" cy="188912"/>
          </a:xfrm>
          <a:custGeom>
            <a:avLst/>
            <a:gdLst>
              <a:gd name="T0" fmla="*/ 2147483647 w 435"/>
              <a:gd name="T1" fmla="*/ 2147483647 h 476"/>
              <a:gd name="T2" fmla="*/ 2147483647 w 435"/>
              <a:gd name="T3" fmla="*/ 2147483647 h 476"/>
              <a:gd name="T4" fmla="*/ 2147483647 w 435"/>
              <a:gd name="T5" fmla="*/ 2147483647 h 476"/>
              <a:gd name="T6" fmla="*/ 2147483647 w 435"/>
              <a:gd name="T7" fmla="*/ 2147483647 h 476"/>
              <a:gd name="T8" fmla="*/ 2147483647 w 435"/>
              <a:gd name="T9" fmla="*/ 2147483647 h 476"/>
              <a:gd name="T10" fmla="*/ 2147483647 w 435"/>
              <a:gd name="T11" fmla="*/ 2147483647 h 476"/>
              <a:gd name="T12" fmla="*/ 2147483647 w 435"/>
              <a:gd name="T13" fmla="*/ 2147483647 h 476"/>
              <a:gd name="T14" fmla="*/ 2147483647 w 435"/>
              <a:gd name="T15" fmla="*/ 2147483647 h 476"/>
              <a:gd name="T16" fmla="*/ 2147483647 w 435"/>
              <a:gd name="T17" fmla="*/ 2147483647 h 476"/>
              <a:gd name="T18" fmla="*/ 2147483647 w 435"/>
              <a:gd name="T19" fmla="*/ 2147483647 h 476"/>
              <a:gd name="T20" fmla="*/ 2147483647 w 435"/>
              <a:gd name="T21" fmla="*/ 2147483647 h 476"/>
              <a:gd name="T22" fmla="*/ 2147483647 w 435"/>
              <a:gd name="T23" fmla="*/ 2147483647 h 476"/>
              <a:gd name="T24" fmla="*/ 2147483647 w 435"/>
              <a:gd name="T25" fmla="*/ 2147483647 h 476"/>
              <a:gd name="T26" fmla="*/ 2147483647 w 435"/>
              <a:gd name="T27" fmla="*/ 2147483647 h 476"/>
              <a:gd name="T28" fmla="*/ 2147483647 w 435"/>
              <a:gd name="T29" fmla="*/ 2147483647 h 476"/>
              <a:gd name="T30" fmla="*/ 2147483647 w 435"/>
              <a:gd name="T31" fmla="*/ 2147483647 h 476"/>
              <a:gd name="T32" fmla="*/ 2147483647 w 435"/>
              <a:gd name="T33" fmla="*/ 2147483647 h 476"/>
              <a:gd name="T34" fmla="*/ 2147483647 w 435"/>
              <a:gd name="T35" fmla="*/ 2147483647 h 476"/>
              <a:gd name="T36" fmla="*/ 2147483647 w 435"/>
              <a:gd name="T37" fmla="*/ 2147483647 h 476"/>
              <a:gd name="T38" fmla="*/ 2147483647 w 435"/>
              <a:gd name="T39" fmla="*/ 2147483647 h 476"/>
              <a:gd name="T40" fmla="*/ 2147483647 w 435"/>
              <a:gd name="T41" fmla="*/ 2147483647 h 476"/>
              <a:gd name="T42" fmla="*/ 2147483647 w 435"/>
              <a:gd name="T43" fmla="*/ 2147483647 h 476"/>
              <a:gd name="T44" fmla="*/ 2147483647 w 435"/>
              <a:gd name="T45" fmla="*/ 2147483647 h 476"/>
              <a:gd name="T46" fmla="*/ 2147483647 w 435"/>
              <a:gd name="T47" fmla="*/ 2147483647 h 476"/>
              <a:gd name="T48" fmla="*/ 2147483647 w 435"/>
              <a:gd name="T49" fmla="*/ 2147483647 h 476"/>
              <a:gd name="T50" fmla="*/ 2147483647 w 435"/>
              <a:gd name="T51" fmla="*/ 2147483647 h 476"/>
              <a:gd name="T52" fmla="*/ 2147483647 w 435"/>
              <a:gd name="T53" fmla="*/ 2147483647 h 476"/>
              <a:gd name="T54" fmla="*/ 2147483647 w 435"/>
              <a:gd name="T55" fmla="*/ 2147483647 h 476"/>
              <a:gd name="T56" fmla="*/ 2147483647 w 435"/>
              <a:gd name="T57" fmla="*/ 2147483647 h 476"/>
              <a:gd name="T58" fmla="*/ 2147483647 w 435"/>
              <a:gd name="T59" fmla="*/ 2147483647 h 476"/>
              <a:gd name="T60" fmla="*/ 2147483647 w 435"/>
              <a:gd name="T61" fmla="*/ 2147483647 h 476"/>
              <a:gd name="T62" fmla="*/ 2147483647 w 435"/>
              <a:gd name="T63" fmla="*/ 2147483647 h 476"/>
              <a:gd name="T64" fmla="*/ 2147483647 w 435"/>
              <a:gd name="T65" fmla="*/ 2147483647 h 476"/>
              <a:gd name="T66" fmla="*/ 2147483647 w 435"/>
              <a:gd name="T67" fmla="*/ 2147483647 h 476"/>
              <a:gd name="T68" fmla="*/ 2147483647 w 435"/>
              <a:gd name="T69" fmla="*/ 2147483647 h 476"/>
              <a:gd name="T70" fmla="*/ 2147483647 w 435"/>
              <a:gd name="T71" fmla="*/ 2147483647 h 476"/>
              <a:gd name="T72" fmla="*/ 2147483647 w 435"/>
              <a:gd name="T73" fmla="*/ 2147483647 h 476"/>
              <a:gd name="T74" fmla="*/ 2147483647 w 435"/>
              <a:gd name="T75" fmla="*/ 2147483647 h 476"/>
              <a:gd name="T76" fmla="*/ 2147483647 w 435"/>
              <a:gd name="T77" fmla="*/ 2147483647 h 476"/>
              <a:gd name="T78" fmla="*/ 2147483647 w 435"/>
              <a:gd name="T79" fmla="*/ 2147483647 h 476"/>
              <a:gd name="T80" fmla="*/ 2147483647 w 435"/>
              <a:gd name="T81" fmla="*/ 2147483647 h 476"/>
              <a:gd name="T82" fmla="*/ 2147483647 w 435"/>
              <a:gd name="T83" fmla="*/ 2147483647 h 476"/>
              <a:gd name="T84" fmla="*/ 2147483647 w 435"/>
              <a:gd name="T85" fmla="*/ 2147483647 h 476"/>
              <a:gd name="T86" fmla="*/ 2147483647 w 435"/>
              <a:gd name="T87" fmla="*/ 2147483647 h 476"/>
              <a:gd name="T88" fmla="*/ 2147483647 w 435"/>
              <a:gd name="T89" fmla="*/ 2147483647 h 476"/>
              <a:gd name="T90" fmla="*/ 2147483647 w 435"/>
              <a:gd name="T91" fmla="*/ 2147483647 h 476"/>
              <a:gd name="T92" fmla="*/ 2147483647 w 435"/>
              <a:gd name="T93" fmla="*/ 2147483647 h 476"/>
              <a:gd name="T94" fmla="*/ 2147483647 w 435"/>
              <a:gd name="T95" fmla="*/ 2147483647 h 476"/>
              <a:gd name="T96" fmla="*/ 2147483647 w 435"/>
              <a:gd name="T97" fmla="*/ 2147483647 h 476"/>
              <a:gd name="T98" fmla="*/ 2147483647 w 435"/>
              <a:gd name="T99" fmla="*/ 2147483647 h 476"/>
              <a:gd name="T100" fmla="*/ 2147483647 w 435"/>
              <a:gd name="T101" fmla="*/ 2147483647 h 476"/>
              <a:gd name="T102" fmla="*/ 2147483647 w 435"/>
              <a:gd name="T103" fmla="*/ 2147483647 h 476"/>
              <a:gd name="T104" fmla="*/ 2147483647 w 435"/>
              <a:gd name="T105" fmla="*/ 2147483647 h 476"/>
              <a:gd name="T106" fmla="*/ 2147483647 w 435"/>
              <a:gd name="T107" fmla="*/ 2147483647 h 476"/>
              <a:gd name="T108" fmla="*/ 2147483647 w 435"/>
              <a:gd name="T109" fmla="*/ 2147483647 h 476"/>
              <a:gd name="T110" fmla="*/ 2147483647 w 435"/>
              <a:gd name="T111" fmla="*/ 2147483647 h 476"/>
              <a:gd name="T112" fmla="*/ 2147483647 w 435"/>
              <a:gd name="T113" fmla="*/ 2147483647 h 476"/>
              <a:gd name="T114" fmla="*/ 2147483647 w 435"/>
              <a:gd name="T115" fmla="*/ 2147483647 h 476"/>
              <a:gd name="T116" fmla="*/ 2147483647 w 435"/>
              <a:gd name="T117" fmla="*/ 2147483647 h 47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5"/>
              <a:gd name="T178" fmla="*/ 0 h 476"/>
              <a:gd name="T179" fmla="*/ 435 w 435"/>
              <a:gd name="T180" fmla="*/ 476 h 47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5" h="476">
                <a:moveTo>
                  <a:pt x="316" y="36"/>
                </a:moveTo>
                <a:lnTo>
                  <a:pt x="318" y="36"/>
                </a:lnTo>
                <a:lnTo>
                  <a:pt x="318" y="22"/>
                </a:lnTo>
                <a:lnTo>
                  <a:pt x="327" y="17"/>
                </a:lnTo>
                <a:lnTo>
                  <a:pt x="335" y="6"/>
                </a:lnTo>
                <a:lnTo>
                  <a:pt x="340" y="6"/>
                </a:lnTo>
                <a:lnTo>
                  <a:pt x="341" y="3"/>
                </a:lnTo>
                <a:lnTo>
                  <a:pt x="346" y="0"/>
                </a:lnTo>
                <a:lnTo>
                  <a:pt x="348" y="4"/>
                </a:lnTo>
                <a:lnTo>
                  <a:pt x="348" y="15"/>
                </a:lnTo>
                <a:lnTo>
                  <a:pt x="351" y="22"/>
                </a:lnTo>
                <a:lnTo>
                  <a:pt x="358" y="23"/>
                </a:lnTo>
                <a:lnTo>
                  <a:pt x="363" y="23"/>
                </a:lnTo>
                <a:lnTo>
                  <a:pt x="368" y="28"/>
                </a:lnTo>
                <a:lnTo>
                  <a:pt x="368" y="46"/>
                </a:lnTo>
                <a:lnTo>
                  <a:pt x="370" y="53"/>
                </a:lnTo>
                <a:lnTo>
                  <a:pt x="377" y="57"/>
                </a:lnTo>
                <a:lnTo>
                  <a:pt x="391" y="45"/>
                </a:lnTo>
                <a:lnTo>
                  <a:pt x="397" y="42"/>
                </a:lnTo>
                <a:lnTo>
                  <a:pt x="402" y="36"/>
                </a:lnTo>
                <a:lnTo>
                  <a:pt x="411" y="31"/>
                </a:lnTo>
                <a:lnTo>
                  <a:pt x="416" y="29"/>
                </a:lnTo>
                <a:lnTo>
                  <a:pt x="417" y="31"/>
                </a:lnTo>
                <a:lnTo>
                  <a:pt x="412" y="36"/>
                </a:lnTo>
                <a:lnTo>
                  <a:pt x="414" y="38"/>
                </a:lnTo>
                <a:lnTo>
                  <a:pt x="415" y="46"/>
                </a:lnTo>
                <a:lnTo>
                  <a:pt x="411" y="56"/>
                </a:lnTo>
                <a:lnTo>
                  <a:pt x="421" y="50"/>
                </a:lnTo>
                <a:lnTo>
                  <a:pt x="419" y="45"/>
                </a:lnTo>
                <a:lnTo>
                  <a:pt x="424" y="36"/>
                </a:lnTo>
                <a:lnTo>
                  <a:pt x="429" y="34"/>
                </a:lnTo>
                <a:lnTo>
                  <a:pt x="434" y="42"/>
                </a:lnTo>
                <a:lnTo>
                  <a:pt x="425" y="53"/>
                </a:lnTo>
                <a:lnTo>
                  <a:pt x="428" y="53"/>
                </a:lnTo>
                <a:lnTo>
                  <a:pt x="431" y="60"/>
                </a:lnTo>
                <a:lnTo>
                  <a:pt x="428" y="71"/>
                </a:lnTo>
                <a:lnTo>
                  <a:pt x="435" y="90"/>
                </a:lnTo>
                <a:lnTo>
                  <a:pt x="424" y="111"/>
                </a:lnTo>
                <a:lnTo>
                  <a:pt x="421" y="118"/>
                </a:lnTo>
                <a:lnTo>
                  <a:pt x="415" y="127"/>
                </a:lnTo>
                <a:lnTo>
                  <a:pt x="409" y="128"/>
                </a:lnTo>
                <a:lnTo>
                  <a:pt x="407" y="132"/>
                </a:lnTo>
                <a:lnTo>
                  <a:pt x="397" y="145"/>
                </a:lnTo>
                <a:lnTo>
                  <a:pt x="384" y="173"/>
                </a:lnTo>
                <a:lnTo>
                  <a:pt x="378" y="179"/>
                </a:lnTo>
                <a:lnTo>
                  <a:pt x="374" y="182"/>
                </a:lnTo>
                <a:lnTo>
                  <a:pt x="370" y="186"/>
                </a:lnTo>
                <a:lnTo>
                  <a:pt x="358" y="194"/>
                </a:lnTo>
                <a:lnTo>
                  <a:pt x="355" y="198"/>
                </a:lnTo>
                <a:lnTo>
                  <a:pt x="350" y="235"/>
                </a:lnTo>
                <a:lnTo>
                  <a:pt x="368" y="241"/>
                </a:lnTo>
                <a:lnTo>
                  <a:pt x="370" y="250"/>
                </a:lnTo>
                <a:lnTo>
                  <a:pt x="369" y="254"/>
                </a:lnTo>
                <a:lnTo>
                  <a:pt x="364" y="248"/>
                </a:lnTo>
                <a:lnTo>
                  <a:pt x="364" y="254"/>
                </a:lnTo>
                <a:lnTo>
                  <a:pt x="335" y="243"/>
                </a:lnTo>
                <a:lnTo>
                  <a:pt x="331" y="244"/>
                </a:lnTo>
                <a:lnTo>
                  <a:pt x="331" y="252"/>
                </a:lnTo>
                <a:lnTo>
                  <a:pt x="329" y="255"/>
                </a:lnTo>
                <a:lnTo>
                  <a:pt x="323" y="252"/>
                </a:lnTo>
                <a:lnTo>
                  <a:pt x="320" y="250"/>
                </a:lnTo>
                <a:lnTo>
                  <a:pt x="318" y="257"/>
                </a:lnTo>
                <a:lnTo>
                  <a:pt x="293" y="271"/>
                </a:lnTo>
                <a:lnTo>
                  <a:pt x="288" y="269"/>
                </a:lnTo>
                <a:lnTo>
                  <a:pt x="287" y="264"/>
                </a:lnTo>
                <a:lnTo>
                  <a:pt x="282" y="263"/>
                </a:lnTo>
                <a:lnTo>
                  <a:pt x="278" y="286"/>
                </a:lnTo>
                <a:lnTo>
                  <a:pt x="271" y="299"/>
                </a:lnTo>
                <a:lnTo>
                  <a:pt x="268" y="329"/>
                </a:lnTo>
                <a:lnTo>
                  <a:pt x="262" y="333"/>
                </a:lnTo>
                <a:lnTo>
                  <a:pt x="264" y="346"/>
                </a:lnTo>
                <a:lnTo>
                  <a:pt x="254" y="357"/>
                </a:lnTo>
                <a:lnTo>
                  <a:pt x="251" y="380"/>
                </a:lnTo>
                <a:lnTo>
                  <a:pt x="245" y="390"/>
                </a:lnTo>
                <a:lnTo>
                  <a:pt x="238" y="396"/>
                </a:lnTo>
                <a:lnTo>
                  <a:pt x="237" y="401"/>
                </a:lnTo>
                <a:lnTo>
                  <a:pt x="237" y="409"/>
                </a:lnTo>
                <a:lnTo>
                  <a:pt x="233" y="413"/>
                </a:lnTo>
                <a:lnTo>
                  <a:pt x="238" y="414"/>
                </a:lnTo>
                <a:lnTo>
                  <a:pt x="236" y="422"/>
                </a:lnTo>
                <a:lnTo>
                  <a:pt x="228" y="421"/>
                </a:lnTo>
                <a:lnTo>
                  <a:pt x="219" y="427"/>
                </a:lnTo>
                <a:lnTo>
                  <a:pt x="209" y="441"/>
                </a:lnTo>
                <a:lnTo>
                  <a:pt x="189" y="450"/>
                </a:lnTo>
                <a:lnTo>
                  <a:pt x="189" y="454"/>
                </a:lnTo>
                <a:lnTo>
                  <a:pt x="184" y="455"/>
                </a:lnTo>
                <a:lnTo>
                  <a:pt x="181" y="462"/>
                </a:lnTo>
                <a:lnTo>
                  <a:pt x="176" y="466"/>
                </a:lnTo>
                <a:lnTo>
                  <a:pt x="156" y="473"/>
                </a:lnTo>
                <a:lnTo>
                  <a:pt x="152" y="473"/>
                </a:lnTo>
                <a:lnTo>
                  <a:pt x="141" y="476"/>
                </a:lnTo>
                <a:lnTo>
                  <a:pt x="134" y="473"/>
                </a:lnTo>
                <a:lnTo>
                  <a:pt x="133" y="465"/>
                </a:lnTo>
                <a:lnTo>
                  <a:pt x="129" y="464"/>
                </a:lnTo>
                <a:lnTo>
                  <a:pt x="123" y="468"/>
                </a:lnTo>
                <a:lnTo>
                  <a:pt x="115" y="469"/>
                </a:lnTo>
                <a:lnTo>
                  <a:pt x="111" y="468"/>
                </a:lnTo>
                <a:lnTo>
                  <a:pt x="111" y="466"/>
                </a:lnTo>
                <a:lnTo>
                  <a:pt x="106" y="468"/>
                </a:lnTo>
                <a:lnTo>
                  <a:pt x="104" y="462"/>
                </a:lnTo>
                <a:lnTo>
                  <a:pt x="104" y="456"/>
                </a:lnTo>
                <a:lnTo>
                  <a:pt x="99" y="457"/>
                </a:lnTo>
                <a:lnTo>
                  <a:pt x="94" y="454"/>
                </a:lnTo>
                <a:lnTo>
                  <a:pt x="73" y="452"/>
                </a:lnTo>
                <a:lnTo>
                  <a:pt x="69" y="440"/>
                </a:lnTo>
                <a:lnTo>
                  <a:pt x="64" y="436"/>
                </a:lnTo>
                <a:lnTo>
                  <a:pt x="55" y="433"/>
                </a:lnTo>
                <a:lnTo>
                  <a:pt x="48" y="441"/>
                </a:lnTo>
                <a:lnTo>
                  <a:pt x="39" y="442"/>
                </a:lnTo>
                <a:lnTo>
                  <a:pt x="17" y="440"/>
                </a:lnTo>
                <a:lnTo>
                  <a:pt x="11" y="434"/>
                </a:lnTo>
                <a:lnTo>
                  <a:pt x="15" y="427"/>
                </a:lnTo>
                <a:lnTo>
                  <a:pt x="20" y="421"/>
                </a:lnTo>
                <a:lnTo>
                  <a:pt x="22" y="414"/>
                </a:lnTo>
                <a:lnTo>
                  <a:pt x="12" y="426"/>
                </a:lnTo>
                <a:lnTo>
                  <a:pt x="8" y="427"/>
                </a:lnTo>
                <a:lnTo>
                  <a:pt x="14" y="414"/>
                </a:lnTo>
                <a:lnTo>
                  <a:pt x="12" y="413"/>
                </a:lnTo>
                <a:lnTo>
                  <a:pt x="8" y="417"/>
                </a:lnTo>
                <a:lnTo>
                  <a:pt x="1" y="418"/>
                </a:lnTo>
                <a:lnTo>
                  <a:pt x="0" y="412"/>
                </a:lnTo>
                <a:lnTo>
                  <a:pt x="2" y="407"/>
                </a:lnTo>
                <a:lnTo>
                  <a:pt x="15" y="404"/>
                </a:lnTo>
                <a:lnTo>
                  <a:pt x="22" y="398"/>
                </a:lnTo>
                <a:lnTo>
                  <a:pt x="20" y="396"/>
                </a:lnTo>
                <a:lnTo>
                  <a:pt x="19" y="394"/>
                </a:lnTo>
                <a:lnTo>
                  <a:pt x="22" y="390"/>
                </a:lnTo>
                <a:lnTo>
                  <a:pt x="26" y="384"/>
                </a:lnTo>
                <a:lnTo>
                  <a:pt x="21" y="384"/>
                </a:lnTo>
                <a:lnTo>
                  <a:pt x="15" y="382"/>
                </a:lnTo>
                <a:lnTo>
                  <a:pt x="15" y="376"/>
                </a:lnTo>
                <a:lnTo>
                  <a:pt x="21" y="376"/>
                </a:lnTo>
                <a:lnTo>
                  <a:pt x="24" y="371"/>
                </a:lnTo>
                <a:lnTo>
                  <a:pt x="21" y="368"/>
                </a:lnTo>
                <a:lnTo>
                  <a:pt x="21" y="365"/>
                </a:lnTo>
                <a:lnTo>
                  <a:pt x="26" y="365"/>
                </a:lnTo>
                <a:lnTo>
                  <a:pt x="29" y="367"/>
                </a:lnTo>
                <a:lnTo>
                  <a:pt x="34" y="366"/>
                </a:lnTo>
                <a:lnTo>
                  <a:pt x="38" y="366"/>
                </a:lnTo>
                <a:lnTo>
                  <a:pt x="40" y="365"/>
                </a:lnTo>
                <a:lnTo>
                  <a:pt x="39" y="362"/>
                </a:lnTo>
                <a:lnTo>
                  <a:pt x="34" y="361"/>
                </a:lnTo>
                <a:lnTo>
                  <a:pt x="30" y="357"/>
                </a:lnTo>
                <a:lnTo>
                  <a:pt x="34" y="339"/>
                </a:lnTo>
                <a:lnTo>
                  <a:pt x="41" y="332"/>
                </a:lnTo>
                <a:lnTo>
                  <a:pt x="45" y="330"/>
                </a:lnTo>
                <a:lnTo>
                  <a:pt x="48" y="334"/>
                </a:lnTo>
                <a:lnTo>
                  <a:pt x="49" y="340"/>
                </a:lnTo>
                <a:lnTo>
                  <a:pt x="50" y="343"/>
                </a:lnTo>
                <a:lnTo>
                  <a:pt x="54" y="343"/>
                </a:lnTo>
                <a:lnTo>
                  <a:pt x="55" y="339"/>
                </a:lnTo>
                <a:lnTo>
                  <a:pt x="54" y="329"/>
                </a:lnTo>
                <a:lnTo>
                  <a:pt x="55" y="324"/>
                </a:lnTo>
                <a:lnTo>
                  <a:pt x="58" y="324"/>
                </a:lnTo>
                <a:lnTo>
                  <a:pt x="62" y="314"/>
                </a:lnTo>
                <a:lnTo>
                  <a:pt x="69" y="311"/>
                </a:lnTo>
                <a:lnTo>
                  <a:pt x="76" y="305"/>
                </a:lnTo>
                <a:lnTo>
                  <a:pt x="77" y="294"/>
                </a:lnTo>
                <a:lnTo>
                  <a:pt x="83" y="287"/>
                </a:lnTo>
                <a:lnTo>
                  <a:pt x="90" y="283"/>
                </a:lnTo>
                <a:lnTo>
                  <a:pt x="94" y="268"/>
                </a:lnTo>
                <a:lnTo>
                  <a:pt x="99" y="267"/>
                </a:lnTo>
                <a:lnTo>
                  <a:pt x="104" y="263"/>
                </a:lnTo>
                <a:lnTo>
                  <a:pt x="110" y="263"/>
                </a:lnTo>
                <a:lnTo>
                  <a:pt x="119" y="259"/>
                </a:lnTo>
                <a:lnTo>
                  <a:pt x="135" y="257"/>
                </a:lnTo>
                <a:lnTo>
                  <a:pt x="205" y="206"/>
                </a:lnTo>
                <a:lnTo>
                  <a:pt x="207" y="197"/>
                </a:lnTo>
                <a:lnTo>
                  <a:pt x="223" y="183"/>
                </a:lnTo>
                <a:lnTo>
                  <a:pt x="229" y="183"/>
                </a:lnTo>
                <a:lnTo>
                  <a:pt x="247" y="169"/>
                </a:lnTo>
                <a:lnTo>
                  <a:pt x="261" y="149"/>
                </a:lnTo>
                <a:lnTo>
                  <a:pt x="276" y="97"/>
                </a:lnTo>
                <a:lnTo>
                  <a:pt x="295" y="83"/>
                </a:lnTo>
                <a:lnTo>
                  <a:pt x="302" y="81"/>
                </a:lnTo>
                <a:lnTo>
                  <a:pt x="311" y="61"/>
                </a:lnTo>
                <a:lnTo>
                  <a:pt x="316" y="36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7" name="Freeform 526"/>
          <p:cNvSpPr>
            <a:spLocks/>
          </p:cNvSpPr>
          <p:nvPr/>
        </p:nvSpPr>
        <p:spPr bwMode="auto">
          <a:xfrm>
            <a:off x="8258175" y="5227638"/>
            <a:ext cx="173038" cy="188912"/>
          </a:xfrm>
          <a:custGeom>
            <a:avLst/>
            <a:gdLst>
              <a:gd name="T0" fmla="*/ 2147483647 w 435"/>
              <a:gd name="T1" fmla="*/ 2147483647 h 476"/>
              <a:gd name="T2" fmla="*/ 2147483647 w 435"/>
              <a:gd name="T3" fmla="*/ 2147483647 h 476"/>
              <a:gd name="T4" fmla="*/ 2147483647 w 435"/>
              <a:gd name="T5" fmla="*/ 2147483647 h 476"/>
              <a:gd name="T6" fmla="*/ 2147483647 w 435"/>
              <a:gd name="T7" fmla="*/ 2147483647 h 476"/>
              <a:gd name="T8" fmla="*/ 2147483647 w 435"/>
              <a:gd name="T9" fmla="*/ 2147483647 h 476"/>
              <a:gd name="T10" fmla="*/ 2147483647 w 435"/>
              <a:gd name="T11" fmla="*/ 2147483647 h 476"/>
              <a:gd name="T12" fmla="*/ 2147483647 w 435"/>
              <a:gd name="T13" fmla="*/ 2147483647 h 476"/>
              <a:gd name="T14" fmla="*/ 2147483647 w 435"/>
              <a:gd name="T15" fmla="*/ 2147483647 h 476"/>
              <a:gd name="T16" fmla="*/ 2147483647 w 435"/>
              <a:gd name="T17" fmla="*/ 2147483647 h 476"/>
              <a:gd name="T18" fmla="*/ 2147483647 w 435"/>
              <a:gd name="T19" fmla="*/ 2147483647 h 476"/>
              <a:gd name="T20" fmla="*/ 2147483647 w 435"/>
              <a:gd name="T21" fmla="*/ 2147483647 h 476"/>
              <a:gd name="T22" fmla="*/ 2147483647 w 435"/>
              <a:gd name="T23" fmla="*/ 2147483647 h 476"/>
              <a:gd name="T24" fmla="*/ 2147483647 w 435"/>
              <a:gd name="T25" fmla="*/ 2147483647 h 476"/>
              <a:gd name="T26" fmla="*/ 2147483647 w 435"/>
              <a:gd name="T27" fmla="*/ 2147483647 h 476"/>
              <a:gd name="T28" fmla="*/ 2147483647 w 435"/>
              <a:gd name="T29" fmla="*/ 2147483647 h 476"/>
              <a:gd name="T30" fmla="*/ 2147483647 w 435"/>
              <a:gd name="T31" fmla="*/ 2147483647 h 476"/>
              <a:gd name="T32" fmla="*/ 2147483647 w 435"/>
              <a:gd name="T33" fmla="*/ 2147483647 h 476"/>
              <a:gd name="T34" fmla="*/ 2147483647 w 435"/>
              <a:gd name="T35" fmla="*/ 2147483647 h 476"/>
              <a:gd name="T36" fmla="*/ 2147483647 w 435"/>
              <a:gd name="T37" fmla="*/ 2147483647 h 476"/>
              <a:gd name="T38" fmla="*/ 2147483647 w 435"/>
              <a:gd name="T39" fmla="*/ 2147483647 h 476"/>
              <a:gd name="T40" fmla="*/ 2147483647 w 435"/>
              <a:gd name="T41" fmla="*/ 2147483647 h 476"/>
              <a:gd name="T42" fmla="*/ 2147483647 w 435"/>
              <a:gd name="T43" fmla="*/ 2147483647 h 476"/>
              <a:gd name="T44" fmla="*/ 2147483647 w 435"/>
              <a:gd name="T45" fmla="*/ 2147483647 h 476"/>
              <a:gd name="T46" fmla="*/ 2147483647 w 435"/>
              <a:gd name="T47" fmla="*/ 2147483647 h 476"/>
              <a:gd name="T48" fmla="*/ 2147483647 w 435"/>
              <a:gd name="T49" fmla="*/ 2147483647 h 476"/>
              <a:gd name="T50" fmla="*/ 2147483647 w 435"/>
              <a:gd name="T51" fmla="*/ 2147483647 h 476"/>
              <a:gd name="T52" fmla="*/ 2147483647 w 435"/>
              <a:gd name="T53" fmla="*/ 2147483647 h 476"/>
              <a:gd name="T54" fmla="*/ 2147483647 w 435"/>
              <a:gd name="T55" fmla="*/ 2147483647 h 476"/>
              <a:gd name="T56" fmla="*/ 2147483647 w 435"/>
              <a:gd name="T57" fmla="*/ 2147483647 h 476"/>
              <a:gd name="T58" fmla="*/ 2147483647 w 435"/>
              <a:gd name="T59" fmla="*/ 2147483647 h 476"/>
              <a:gd name="T60" fmla="*/ 2147483647 w 435"/>
              <a:gd name="T61" fmla="*/ 2147483647 h 476"/>
              <a:gd name="T62" fmla="*/ 2147483647 w 435"/>
              <a:gd name="T63" fmla="*/ 2147483647 h 476"/>
              <a:gd name="T64" fmla="*/ 2147483647 w 435"/>
              <a:gd name="T65" fmla="*/ 2147483647 h 476"/>
              <a:gd name="T66" fmla="*/ 2147483647 w 435"/>
              <a:gd name="T67" fmla="*/ 2147483647 h 476"/>
              <a:gd name="T68" fmla="*/ 2147483647 w 435"/>
              <a:gd name="T69" fmla="*/ 2147483647 h 476"/>
              <a:gd name="T70" fmla="*/ 2147483647 w 435"/>
              <a:gd name="T71" fmla="*/ 2147483647 h 476"/>
              <a:gd name="T72" fmla="*/ 2147483647 w 435"/>
              <a:gd name="T73" fmla="*/ 2147483647 h 476"/>
              <a:gd name="T74" fmla="*/ 2147483647 w 435"/>
              <a:gd name="T75" fmla="*/ 2147483647 h 476"/>
              <a:gd name="T76" fmla="*/ 2147483647 w 435"/>
              <a:gd name="T77" fmla="*/ 2147483647 h 476"/>
              <a:gd name="T78" fmla="*/ 2147483647 w 435"/>
              <a:gd name="T79" fmla="*/ 2147483647 h 476"/>
              <a:gd name="T80" fmla="*/ 2147483647 w 435"/>
              <a:gd name="T81" fmla="*/ 2147483647 h 476"/>
              <a:gd name="T82" fmla="*/ 2147483647 w 435"/>
              <a:gd name="T83" fmla="*/ 2147483647 h 476"/>
              <a:gd name="T84" fmla="*/ 2147483647 w 435"/>
              <a:gd name="T85" fmla="*/ 2147483647 h 476"/>
              <a:gd name="T86" fmla="*/ 2147483647 w 435"/>
              <a:gd name="T87" fmla="*/ 2147483647 h 476"/>
              <a:gd name="T88" fmla="*/ 2147483647 w 435"/>
              <a:gd name="T89" fmla="*/ 2147483647 h 476"/>
              <a:gd name="T90" fmla="*/ 2147483647 w 435"/>
              <a:gd name="T91" fmla="*/ 2147483647 h 476"/>
              <a:gd name="T92" fmla="*/ 2147483647 w 435"/>
              <a:gd name="T93" fmla="*/ 2147483647 h 476"/>
              <a:gd name="T94" fmla="*/ 2147483647 w 435"/>
              <a:gd name="T95" fmla="*/ 2147483647 h 476"/>
              <a:gd name="T96" fmla="*/ 2147483647 w 435"/>
              <a:gd name="T97" fmla="*/ 2147483647 h 476"/>
              <a:gd name="T98" fmla="*/ 2147483647 w 435"/>
              <a:gd name="T99" fmla="*/ 2147483647 h 476"/>
              <a:gd name="T100" fmla="*/ 2147483647 w 435"/>
              <a:gd name="T101" fmla="*/ 2147483647 h 476"/>
              <a:gd name="T102" fmla="*/ 2147483647 w 435"/>
              <a:gd name="T103" fmla="*/ 2147483647 h 476"/>
              <a:gd name="T104" fmla="*/ 2147483647 w 435"/>
              <a:gd name="T105" fmla="*/ 2147483647 h 476"/>
              <a:gd name="T106" fmla="*/ 2147483647 w 435"/>
              <a:gd name="T107" fmla="*/ 2147483647 h 476"/>
              <a:gd name="T108" fmla="*/ 2147483647 w 435"/>
              <a:gd name="T109" fmla="*/ 2147483647 h 476"/>
              <a:gd name="T110" fmla="*/ 2147483647 w 435"/>
              <a:gd name="T111" fmla="*/ 2147483647 h 476"/>
              <a:gd name="T112" fmla="*/ 2147483647 w 435"/>
              <a:gd name="T113" fmla="*/ 2147483647 h 476"/>
              <a:gd name="T114" fmla="*/ 2147483647 w 435"/>
              <a:gd name="T115" fmla="*/ 2147483647 h 476"/>
              <a:gd name="T116" fmla="*/ 2147483647 w 435"/>
              <a:gd name="T117" fmla="*/ 2147483647 h 47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5"/>
              <a:gd name="T178" fmla="*/ 0 h 476"/>
              <a:gd name="T179" fmla="*/ 435 w 435"/>
              <a:gd name="T180" fmla="*/ 476 h 47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5" h="476">
                <a:moveTo>
                  <a:pt x="316" y="36"/>
                </a:moveTo>
                <a:lnTo>
                  <a:pt x="318" y="36"/>
                </a:lnTo>
                <a:lnTo>
                  <a:pt x="318" y="22"/>
                </a:lnTo>
                <a:lnTo>
                  <a:pt x="327" y="17"/>
                </a:lnTo>
                <a:lnTo>
                  <a:pt x="335" y="6"/>
                </a:lnTo>
                <a:lnTo>
                  <a:pt x="340" y="6"/>
                </a:lnTo>
                <a:lnTo>
                  <a:pt x="341" y="3"/>
                </a:lnTo>
                <a:lnTo>
                  <a:pt x="346" y="0"/>
                </a:lnTo>
                <a:lnTo>
                  <a:pt x="348" y="4"/>
                </a:lnTo>
                <a:lnTo>
                  <a:pt x="348" y="15"/>
                </a:lnTo>
                <a:lnTo>
                  <a:pt x="351" y="22"/>
                </a:lnTo>
                <a:lnTo>
                  <a:pt x="358" y="23"/>
                </a:lnTo>
                <a:lnTo>
                  <a:pt x="363" y="23"/>
                </a:lnTo>
                <a:lnTo>
                  <a:pt x="368" y="28"/>
                </a:lnTo>
                <a:lnTo>
                  <a:pt x="368" y="46"/>
                </a:lnTo>
                <a:lnTo>
                  <a:pt x="370" y="53"/>
                </a:lnTo>
                <a:lnTo>
                  <a:pt x="377" y="57"/>
                </a:lnTo>
                <a:lnTo>
                  <a:pt x="391" y="45"/>
                </a:lnTo>
                <a:lnTo>
                  <a:pt x="397" y="42"/>
                </a:lnTo>
                <a:lnTo>
                  <a:pt x="402" y="36"/>
                </a:lnTo>
                <a:lnTo>
                  <a:pt x="411" y="31"/>
                </a:lnTo>
                <a:lnTo>
                  <a:pt x="416" y="29"/>
                </a:lnTo>
                <a:lnTo>
                  <a:pt x="417" y="31"/>
                </a:lnTo>
                <a:lnTo>
                  <a:pt x="412" y="36"/>
                </a:lnTo>
                <a:lnTo>
                  <a:pt x="414" y="38"/>
                </a:lnTo>
                <a:lnTo>
                  <a:pt x="415" y="46"/>
                </a:lnTo>
                <a:lnTo>
                  <a:pt x="411" y="56"/>
                </a:lnTo>
                <a:lnTo>
                  <a:pt x="421" y="50"/>
                </a:lnTo>
                <a:lnTo>
                  <a:pt x="419" y="45"/>
                </a:lnTo>
                <a:lnTo>
                  <a:pt x="424" y="36"/>
                </a:lnTo>
                <a:lnTo>
                  <a:pt x="429" y="34"/>
                </a:lnTo>
                <a:lnTo>
                  <a:pt x="434" y="42"/>
                </a:lnTo>
                <a:lnTo>
                  <a:pt x="425" y="53"/>
                </a:lnTo>
                <a:lnTo>
                  <a:pt x="428" y="53"/>
                </a:lnTo>
                <a:lnTo>
                  <a:pt x="431" y="60"/>
                </a:lnTo>
                <a:lnTo>
                  <a:pt x="428" y="71"/>
                </a:lnTo>
                <a:lnTo>
                  <a:pt x="435" y="90"/>
                </a:lnTo>
                <a:lnTo>
                  <a:pt x="424" y="111"/>
                </a:lnTo>
                <a:lnTo>
                  <a:pt x="421" y="118"/>
                </a:lnTo>
                <a:lnTo>
                  <a:pt x="415" y="127"/>
                </a:lnTo>
                <a:lnTo>
                  <a:pt x="409" y="128"/>
                </a:lnTo>
                <a:lnTo>
                  <a:pt x="407" y="132"/>
                </a:lnTo>
                <a:lnTo>
                  <a:pt x="397" y="145"/>
                </a:lnTo>
                <a:lnTo>
                  <a:pt x="384" y="173"/>
                </a:lnTo>
                <a:lnTo>
                  <a:pt x="378" y="179"/>
                </a:lnTo>
                <a:lnTo>
                  <a:pt x="374" y="182"/>
                </a:lnTo>
                <a:lnTo>
                  <a:pt x="370" y="186"/>
                </a:lnTo>
                <a:lnTo>
                  <a:pt x="358" y="194"/>
                </a:lnTo>
                <a:lnTo>
                  <a:pt x="355" y="198"/>
                </a:lnTo>
                <a:lnTo>
                  <a:pt x="350" y="235"/>
                </a:lnTo>
                <a:lnTo>
                  <a:pt x="368" y="241"/>
                </a:lnTo>
                <a:lnTo>
                  <a:pt x="370" y="250"/>
                </a:lnTo>
                <a:lnTo>
                  <a:pt x="369" y="254"/>
                </a:lnTo>
                <a:lnTo>
                  <a:pt x="364" y="248"/>
                </a:lnTo>
                <a:lnTo>
                  <a:pt x="364" y="254"/>
                </a:lnTo>
                <a:lnTo>
                  <a:pt x="335" y="243"/>
                </a:lnTo>
                <a:lnTo>
                  <a:pt x="331" y="244"/>
                </a:lnTo>
                <a:lnTo>
                  <a:pt x="331" y="252"/>
                </a:lnTo>
                <a:lnTo>
                  <a:pt x="329" y="255"/>
                </a:lnTo>
                <a:lnTo>
                  <a:pt x="323" y="252"/>
                </a:lnTo>
                <a:lnTo>
                  <a:pt x="320" y="250"/>
                </a:lnTo>
                <a:lnTo>
                  <a:pt x="318" y="257"/>
                </a:lnTo>
                <a:lnTo>
                  <a:pt x="293" y="271"/>
                </a:lnTo>
                <a:lnTo>
                  <a:pt x="288" y="269"/>
                </a:lnTo>
                <a:lnTo>
                  <a:pt x="287" y="264"/>
                </a:lnTo>
                <a:lnTo>
                  <a:pt x="282" y="263"/>
                </a:lnTo>
                <a:lnTo>
                  <a:pt x="278" y="286"/>
                </a:lnTo>
                <a:lnTo>
                  <a:pt x="271" y="299"/>
                </a:lnTo>
                <a:lnTo>
                  <a:pt x="268" y="329"/>
                </a:lnTo>
                <a:lnTo>
                  <a:pt x="262" y="333"/>
                </a:lnTo>
                <a:lnTo>
                  <a:pt x="264" y="346"/>
                </a:lnTo>
                <a:lnTo>
                  <a:pt x="254" y="357"/>
                </a:lnTo>
                <a:lnTo>
                  <a:pt x="251" y="380"/>
                </a:lnTo>
                <a:lnTo>
                  <a:pt x="245" y="390"/>
                </a:lnTo>
                <a:lnTo>
                  <a:pt x="238" y="396"/>
                </a:lnTo>
                <a:lnTo>
                  <a:pt x="237" y="401"/>
                </a:lnTo>
                <a:lnTo>
                  <a:pt x="237" y="409"/>
                </a:lnTo>
                <a:lnTo>
                  <a:pt x="233" y="413"/>
                </a:lnTo>
                <a:lnTo>
                  <a:pt x="238" y="414"/>
                </a:lnTo>
                <a:lnTo>
                  <a:pt x="236" y="422"/>
                </a:lnTo>
                <a:lnTo>
                  <a:pt x="228" y="421"/>
                </a:lnTo>
                <a:lnTo>
                  <a:pt x="219" y="427"/>
                </a:lnTo>
                <a:lnTo>
                  <a:pt x="209" y="441"/>
                </a:lnTo>
                <a:lnTo>
                  <a:pt x="189" y="450"/>
                </a:lnTo>
                <a:lnTo>
                  <a:pt x="189" y="454"/>
                </a:lnTo>
                <a:lnTo>
                  <a:pt x="184" y="455"/>
                </a:lnTo>
                <a:lnTo>
                  <a:pt x="181" y="462"/>
                </a:lnTo>
                <a:lnTo>
                  <a:pt x="176" y="466"/>
                </a:lnTo>
                <a:lnTo>
                  <a:pt x="156" y="473"/>
                </a:lnTo>
                <a:lnTo>
                  <a:pt x="152" y="473"/>
                </a:lnTo>
                <a:lnTo>
                  <a:pt x="141" y="476"/>
                </a:lnTo>
                <a:lnTo>
                  <a:pt x="134" y="473"/>
                </a:lnTo>
                <a:lnTo>
                  <a:pt x="133" y="465"/>
                </a:lnTo>
                <a:lnTo>
                  <a:pt x="129" y="464"/>
                </a:lnTo>
                <a:lnTo>
                  <a:pt x="123" y="468"/>
                </a:lnTo>
                <a:lnTo>
                  <a:pt x="115" y="469"/>
                </a:lnTo>
                <a:lnTo>
                  <a:pt x="111" y="468"/>
                </a:lnTo>
                <a:lnTo>
                  <a:pt x="111" y="466"/>
                </a:lnTo>
                <a:lnTo>
                  <a:pt x="106" y="468"/>
                </a:lnTo>
                <a:lnTo>
                  <a:pt x="104" y="462"/>
                </a:lnTo>
                <a:lnTo>
                  <a:pt x="104" y="456"/>
                </a:lnTo>
                <a:lnTo>
                  <a:pt x="99" y="457"/>
                </a:lnTo>
                <a:lnTo>
                  <a:pt x="94" y="454"/>
                </a:lnTo>
                <a:lnTo>
                  <a:pt x="73" y="452"/>
                </a:lnTo>
                <a:lnTo>
                  <a:pt x="69" y="440"/>
                </a:lnTo>
                <a:lnTo>
                  <a:pt x="64" y="436"/>
                </a:lnTo>
                <a:lnTo>
                  <a:pt x="55" y="433"/>
                </a:lnTo>
                <a:lnTo>
                  <a:pt x="48" y="441"/>
                </a:lnTo>
                <a:lnTo>
                  <a:pt x="39" y="442"/>
                </a:lnTo>
                <a:lnTo>
                  <a:pt x="17" y="440"/>
                </a:lnTo>
                <a:lnTo>
                  <a:pt x="11" y="434"/>
                </a:lnTo>
                <a:lnTo>
                  <a:pt x="15" y="427"/>
                </a:lnTo>
                <a:lnTo>
                  <a:pt x="20" y="421"/>
                </a:lnTo>
                <a:lnTo>
                  <a:pt x="22" y="414"/>
                </a:lnTo>
                <a:lnTo>
                  <a:pt x="12" y="426"/>
                </a:lnTo>
                <a:lnTo>
                  <a:pt x="8" y="427"/>
                </a:lnTo>
                <a:lnTo>
                  <a:pt x="14" y="414"/>
                </a:lnTo>
                <a:lnTo>
                  <a:pt x="12" y="413"/>
                </a:lnTo>
                <a:lnTo>
                  <a:pt x="8" y="417"/>
                </a:lnTo>
                <a:lnTo>
                  <a:pt x="1" y="418"/>
                </a:lnTo>
                <a:lnTo>
                  <a:pt x="0" y="412"/>
                </a:lnTo>
                <a:lnTo>
                  <a:pt x="2" y="407"/>
                </a:lnTo>
                <a:lnTo>
                  <a:pt x="15" y="404"/>
                </a:lnTo>
                <a:lnTo>
                  <a:pt x="22" y="398"/>
                </a:lnTo>
                <a:lnTo>
                  <a:pt x="20" y="396"/>
                </a:lnTo>
                <a:lnTo>
                  <a:pt x="19" y="394"/>
                </a:lnTo>
                <a:lnTo>
                  <a:pt x="22" y="390"/>
                </a:lnTo>
                <a:lnTo>
                  <a:pt x="26" y="384"/>
                </a:lnTo>
                <a:lnTo>
                  <a:pt x="21" y="384"/>
                </a:lnTo>
                <a:lnTo>
                  <a:pt x="15" y="382"/>
                </a:lnTo>
                <a:lnTo>
                  <a:pt x="15" y="376"/>
                </a:lnTo>
                <a:lnTo>
                  <a:pt x="21" y="376"/>
                </a:lnTo>
                <a:lnTo>
                  <a:pt x="24" y="371"/>
                </a:lnTo>
                <a:lnTo>
                  <a:pt x="21" y="368"/>
                </a:lnTo>
                <a:lnTo>
                  <a:pt x="21" y="365"/>
                </a:lnTo>
                <a:lnTo>
                  <a:pt x="26" y="365"/>
                </a:lnTo>
                <a:lnTo>
                  <a:pt x="29" y="367"/>
                </a:lnTo>
                <a:lnTo>
                  <a:pt x="34" y="366"/>
                </a:lnTo>
                <a:lnTo>
                  <a:pt x="38" y="366"/>
                </a:lnTo>
                <a:lnTo>
                  <a:pt x="40" y="365"/>
                </a:lnTo>
                <a:lnTo>
                  <a:pt x="39" y="362"/>
                </a:lnTo>
                <a:lnTo>
                  <a:pt x="34" y="361"/>
                </a:lnTo>
                <a:lnTo>
                  <a:pt x="30" y="357"/>
                </a:lnTo>
                <a:lnTo>
                  <a:pt x="34" y="339"/>
                </a:lnTo>
                <a:lnTo>
                  <a:pt x="41" y="332"/>
                </a:lnTo>
                <a:lnTo>
                  <a:pt x="45" y="330"/>
                </a:lnTo>
                <a:lnTo>
                  <a:pt x="48" y="334"/>
                </a:lnTo>
                <a:lnTo>
                  <a:pt x="49" y="340"/>
                </a:lnTo>
                <a:lnTo>
                  <a:pt x="50" y="343"/>
                </a:lnTo>
                <a:lnTo>
                  <a:pt x="54" y="343"/>
                </a:lnTo>
                <a:lnTo>
                  <a:pt x="55" y="339"/>
                </a:lnTo>
                <a:lnTo>
                  <a:pt x="54" y="329"/>
                </a:lnTo>
                <a:lnTo>
                  <a:pt x="55" y="324"/>
                </a:lnTo>
                <a:lnTo>
                  <a:pt x="58" y="324"/>
                </a:lnTo>
                <a:lnTo>
                  <a:pt x="62" y="314"/>
                </a:lnTo>
                <a:lnTo>
                  <a:pt x="69" y="311"/>
                </a:lnTo>
                <a:lnTo>
                  <a:pt x="76" y="305"/>
                </a:lnTo>
                <a:lnTo>
                  <a:pt x="77" y="294"/>
                </a:lnTo>
                <a:lnTo>
                  <a:pt x="83" y="287"/>
                </a:lnTo>
                <a:lnTo>
                  <a:pt x="90" y="283"/>
                </a:lnTo>
                <a:lnTo>
                  <a:pt x="94" y="268"/>
                </a:lnTo>
                <a:lnTo>
                  <a:pt x="99" y="267"/>
                </a:lnTo>
                <a:lnTo>
                  <a:pt x="104" y="263"/>
                </a:lnTo>
                <a:lnTo>
                  <a:pt x="110" y="263"/>
                </a:lnTo>
                <a:lnTo>
                  <a:pt x="119" y="259"/>
                </a:lnTo>
                <a:lnTo>
                  <a:pt x="135" y="257"/>
                </a:lnTo>
                <a:lnTo>
                  <a:pt x="205" y="206"/>
                </a:lnTo>
                <a:lnTo>
                  <a:pt x="207" y="197"/>
                </a:lnTo>
                <a:lnTo>
                  <a:pt x="223" y="183"/>
                </a:lnTo>
                <a:lnTo>
                  <a:pt x="229" y="183"/>
                </a:lnTo>
                <a:lnTo>
                  <a:pt x="247" y="169"/>
                </a:lnTo>
                <a:lnTo>
                  <a:pt x="261" y="149"/>
                </a:lnTo>
                <a:lnTo>
                  <a:pt x="276" y="97"/>
                </a:lnTo>
                <a:lnTo>
                  <a:pt x="295" y="83"/>
                </a:lnTo>
                <a:lnTo>
                  <a:pt x="302" y="81"/>
                </a:lnTo>
                <a:lnTo>
                  <a:pt x="311" y="61"/>
                </a:lnTo>
                <a:lnTo>
                  <a:pt x="316" y="36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8" name="Freeform 527"/>
          <p:cNvSpPr>
            <a:spLocks/>
          </p:cNvSpPr>
          <p:nvPr/>
        </p:nvSpPr>
        <p:spPr bwMode="auto">
          <a:xfrm>
            <a:off x="8396288" y="5054600"/>
            <a:ext cx="128587" cy="203200"/>
          </a:xfrm>
          <a:custGeom>
            <a:avLst/>
            <a:gdLst>
              <a:gd name="T0" fmla="*/ 2147483647 w 322"/>
              <a:gd name="T1" fmla="*/ 2147483647 h 509"/>
              <a:gd name="T2" fmla="*/ 2147483647 w 322"/>
              <a:gd name="T3" fmla="*/ 2147483647 h 509"/>
              <a:gd name="T4" fmla="*/ 2147483647 w 322"/>
              <a:gd name="T5" fmla="*/ 2147483647 h 509"/>
              <a:gd name="T6" fmla="*/ 2147483647 w 322"/>
              <a:gd name="T7" fmla="*/ 2147483647 h 509"/>
              <a:gd name="T8" fmla="*/ 2147483647 w 322"/>
              <a:gd name="T9" fmla="*/ 2147483647 h 509"/>
              <a:gd name="T10" fmla="*/ 2147483647 w 322"/>
              <a:gd name="T11" fmla="*/ 2147483647 h 509"/>
              <a:gd name="T12" fmla="*/ 2147483647 w 322"/>
              <a:gd name="T13" fmla="*/ 2147483647 h 509"/>
              <a:gd name="T14" fmla="*/ 2147483647 w 322"/>
              <a:gd name="T15" fmla="*/ 2147483647 h 509"/>
              <a:gd name="T16" fmla="*/ 2147483647 w 322"/>
              <a:gd name="T17" fmla="*/ 2147483647 h 509"/>
              <a:gd name="T18" fmla="*/ 2147483647 w 322"/>
              <a:gd name="T19" fmla="*/ 2147483647 h 509"/>
              <a:gd name="T20" fmla="*/ 2147483647 w 322"/>
              <a:gd name="T21" fmla="*/ 2147483647 h 509"/>
              <a:gd name="T22" fmla="*/ 2147483647 w 322"/>
              <a:gd name="T23" fmla="*/ 2147483647 h 509"/>
              <a:gd name="T24" fmla="*/ 2147483647 w 322"/>
              <a:gd name="T25" fmla="*/ 2147483647 h 509"/>
              <a:gd name="T26" fmla="*/ 2147483647 w 322"/>
              <a:gd name="T27" fmla="*/ 2147483647 h 509"/>
              <a:gd name="T28" fmla="*/ 2147483647 w 322"/>
              <a:gd name="T29" fmla="*/ 2147483647 h 509"/>
              <a:gd name="T30" fmla="*/ 2147483647 w 322"/>
              <a:gd name="T31" fmla="*/ 2147483647 h 509"/>
              <a:gd name="T32" fmla="*/ 2147483647 w 322"/>
              <a:gd name="T33" fmla="*/ 2147483647 h 509"/>
              <a:gd name="T34" fmla="*/ 0 w 322"/>
              <a:gd name="T35" fmla="*/ 2147483647 h 509"/>
              <a:gd name="T36" fmla="*/ 2147483647 w 322"/>
              <a:gd name="T37" fmla="*/ 2147483647 h 509"/>
              <a:gd name="T38" fmla="*/ 2147483647 w 322"/>
              <a:gd name="T39" fmla="*/ 2147483647 h 509"/>
              <a:gd name="T40" fmla="*/ 2147483647 w 322"/>
              <a:gd name="T41" fmla="*/ 2147483647 h 509"/>
              <a:gd name="T42" fmla="*/ 2147483647 w 322"/>
              <a:gd name="T43" fmla="*/ 2147483647 h 509"/>
              <a:gd name="T44" fmla="*/ 2147483647 w 322"/>
              <a:gd name="T45" fmla="*/ 2147483647 h 509"/>
              <a:gd name="T46" fmla="*/ 2147483647 w 322"/>
              <a:gd name="T47" fmla="*/ 2147483647 h 509"/>
              <a:gd name="T48" fmla="*/ 2147483647 w 322"/>
              <a:gd name="T49" fmla="*/ 2147483647 h 509"/>
              <a:gd name="T50" fmla="*/ 2147483647 w 322"/>
              <a:gd name="T51" fmla="*/ 2147483647 h 509"/>
              <a:gd name="T52" fmla="*/ 2147483647 w 322"/>
              <a:gd name="T53" fmla="*/ 2147483647 h 509"/>
              <a:gd name="T54" fmla="*/ 2147483647 w 322"/>
              <a:gd name="T55" fmla="*/ 2147483647 h 509"/>
              <a:gd name="T56" fmla="*/ 2147483647 w 322"/>
              <a:gd name="T57" fmla="*/ 2147483647 h 509"/>
              <a:gd name="T58" fmla="*/ 2147483647 w 322"/>
              <a:gd name="T59" fmla="*/ 2147483647 h 509"/>
              <a:gd name="T60" fmla="*/ 2147483647 w 322"/>
              <a:gd name="T61" fmla="*/ 2147483647 h 509"/>
              <a:gd name="T62" fmla="*/ 2147483647 w 322"/>
              <a:gd name="T63" fmla="*/ 2147483647 h 509"/>
              <a:gd name="T64" fmla="*/ 2147483647 w 322"/>
              <a:gd name="T65" fmla="*/ 2147483647 h 509"/>
              <a:gd name="T66" fmla="*/ 2147483647 w 322"/>
              <a:gd name="T67" fmla="*/ 2147483647 h 509"/>
              <a:gd name="T68" fmla="*/ 2147483647 w 322"/>
              <a:gd name="T69" fmla="*/ 2147483647 h 509"/>
              <a:gd name="T70" fmla="*/ 2147483647 w 322"/>
              <a:gd name="T71" fmla="*/ 2147483647 h 509"/>
              <a:gd name="T72" fmla="*/ 2147483647 w 322"/>
              <a:gd name="T73" fmla="*/ 2147483647 h 509"/>
              <a:gd name="T74" fmla="*/ 2147483647 w 322"/>
              <a:gd name="T75" fmla="*/ 2147483647 h 509"/>
              <a:gd name="T76" fmla="*/ 2147483647 w 322"/>
              <a:gd name="T77" fmla="*/ 2147483647 h 509"/>
              <a:gd name="T78" fmla="*/ 2147483647 w 322"/>
              <a:gd name="T79" fmla="*/ 2147483647 h 509"/>
              <a:gd name="T80" fmla="*/ 2147483647 w 322"/>
              <a:gd name="T81" fmla="*/ 2147483647 h 509"/>
              <a:gd name="T82" fmla="*/ 2147483647 w 322"/>
              <a:gd name="T83" fmla="*/ 2147483647 h 509"/>
              <a:gd name="T84" fmla="*/ 2147483647 w 322"/>
              <a:gd name="T85" fmla="*/ 2147483647 h 509"/>
              <a:gd name="T86" fmla="*/ 2147483647 w 322"/>
              <a:gd name="T87" fmla="*/ 2147483647 h 509"/>
              <a:gd name="T88" fmla="*/ 2147483647 w 322"/>
              <a:gd name="T89" fmla="*/ 2147483647 h 509"/>
              <a:gd name="T90" fmla="*/ 2147483647 w 322"/>
              <a:gd name="T91" fmla="*/ 2147483647 h 509"/>
              <a:gd name="T92" fmla="*/ 2147483647 w 322"/>
              <a:gd name="T93" fmla="*/ 2147483647 h 509"/>
              <a:gd name="T94" fmla="*/ 2147483647 w 322"/>
              <a:gd name="T95" fmla="*/ 2147483647 h 509"/>
              <a:gd name="T96" fmla="*/ 2147483647 w 322"/>
              <a:gd name="T97" fmla="*/ 2147483647 h 509"/>
              <a:gd name="T98" fmla="*/ 2147483647 w 322"/>
              <a:gd name="T99" fmla="*/ 2147483647 h 5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22"/>
              <a:gd name="T151" fmla="*/ 0 h 509"/>
              <a:gd name="T152" fmla="*/ 322 w 322"/>
              <a:gd name="T153" fmla="*/ 509 h 50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22" h="509">
                <a:moveTo>
                  <a:pt x="113" y="482"/>
                </a:moveTo>
                <a:lnTo>
                  <a:pt x="132" y="454"/>
                </a:lnTo>
                <a:lnTo>
                  <a:pt x="142" y="419"/>
                </a:lnTo>
                <a:lnTo>
                  <a:pt x="142" y="410"/>
                </a:lnTo>
                <a:lnTo>
                  <a:pt x="124" y="386"/>
                </a:lnTo>
                <a:lnTo>
                  <a:pt x="112" y="385"/>
                </a:lnTo>
                <a:lnTo>
                  <a:pt x="81" y="360"/>
                </a:lnTo>
                <a:lnTo>
                  <a:pt x="70" y="359"/>
                </a:lnTo>
                <a:lnTo>
                  <a:pt x="60" y="348"/>
                </a:lnTo>
                <a:lnTo>
                  <a:pt x="61" y="335"/>
                </a:lnTo>
                <a:lnTo>
                  <a:pt x="71" y="325"/>
                </a:lnTo>
                <a:lnTo>
                  <a:pt x="95" y="315"/>
                </a:lnTo>
                <a:lnTo>
                  <a:pt x="104" y="306"/>
                </a:lnTo>
                <a:lnTo>
                  <a:pt x="112" y="258"/>
                </a:lnTo>
                <a:lnTo>
                  <a:pt x="119" y="258"/>
                </a:lnTo>
                <a:lnTo>
                  <a:pt x="120" y="255"/>
                </a:lnTo>
                <a:lnTo>
                  <a:pt x="119" y="236"/>
                </a:lnTo>
                <a:lnTo>
                  <a:pt x="124" y="231"/>
                </a:lnTo>
                <a:lnTo>
                  <a:pt x="122" y="227"/>
                </a:lnTo>
                <a:lnTo>
                  <a:pt x="118" y="213"/>
                </a:lnTo>
                <a:lnTo>
                  <a:pt x="120" y="202"/>
                </a:lnTo>
                <a:lnTo>
                  <a:pt x="117" y="204"/>
                </a:lnTo>
                <a:lnTo>
                  <a:pt x="108" y="194"/>
                </a:lnTo>
                <a:lnTo>
                  <a:pt x="105" y="188"/>
                </a:lnTo>
                <a:lnTo>
                  <a:pt x="112" y="186"/>
                </a:lnTo>
                <a:lnTo>
                  <a:pt x="114" y="184"/>
                </a:lnTo>
                <a:lnTo>
                  <a:pt x="115" y="180"/>
                </a:lnTo>
                <a:lnTo>
                  <a:pt x="115" y="176"/>
                </a:lnTo>
                <a:lnTo>
                  <a:pt x="110" y="175"/>
                </a:lnTo>
                <a:lnTo>
                  <a:pt x="100" y="178"/>
                </a:lnTo>
                <a:lnTo>
                  <a:pt x="84" y="142"/>
                </a:lnTo>
                <a:lnTo>
                  <a:pt x="90" y="153"/>
                </a:lnTo>
                <a:lnTo>
                  <a:pt x="94" y="150"/>
                </a:lnTo>
                <a:lnTo>
                  <a:pt x="95" y="137"/>
                </a:lnTo>
                <a:lnTo>
                  <a:pt x="90" y="137"/>
                </a:lnTo>
                <a:lnTo>
                  <a:pt x="86" y="134"/>
                </a:lnTo>
                <a:lnTo>
                  <a:pt x="89" y="131"/>
                </a:lnTo>
                <a:lnTo>
                  <a:pt x="89" y="120"/>
                </a:lnTo>
                <a:lnTo>
                  <a:pt x="85" y="118"/>
                </a:lnTo>
                <a:lnTo>
                  <a:pt x="82" y="122"/>
                </a:lnTo>
                <a:lnTo>
                  <a:pt x="75" y="120"/>
                </a:lnTo>
                <a:lnTo>
                  <a:pt x="75" y="125"/>
                </a:lnTo>
                <a:lnTo>
                  <a:pt x="76" y="133"/>
                </a:lnTo>
                <a:lnTo>
                  <a:pt x="39" y="78"/>
                </a:lnTo>
                <a:lnTo>
                  <a:pt x="38" y="75"/>
                </a:lnTo>
                <a:lnTo>
                  <a:pt x="46" y="62"/>
                </a:lnTo>
                <a:lnTo>
                  <a:pt x="43" y="59"/>
                </a:lnTo>
                <a:lnTo>
                  <a:pt x="42" y="65"/>
                </a:lnTo>
                <a:lnTo>
                  <a:pt x="34" y="71"/>
                </a:lnTo>
                <a:lnTo>
                  <a:pt x="26" y="62"/>
                </a:lnTo>
                <a:lnTo>
                  <a:pt x="23" y="52"/>
                </a:lnTo>
                <a:lnTo>
                  <a:pt x="24" y="45"/>
                </a:lnTo>
                <a:lnTo>
                  <a:pt x="21" y="35"/>
                </a:lnTo>
                <a:lnTo>
                  <a:pt x="0" y="4"/>
                </a:lnTo>
                <a:lnTo>
                  <a:pt x="9" y="1"/>
                </a:lnTo>
                <a:lnTo>
                  <a:pt x="10" y="0"/>
                </a:lnTo>
                <a:lnTo>
                  <a:pt x="14" y="1"/>
                </a:lnTo>
                <a:lnTo>
                  <a:pt x="15" y="11"/>
                </a:lnTo>
                <a:lnTo>
                  <a:pt x="20" y="24"/>
                </a:lnTo>
                <a:lnTo>
                  <a:pt x="21" y="30"/>
                </a:lnTo>
                <a:lnTo>
                  <a:pt x="25" y="37"/>
                </a:lnTo>
                <a:lnTo>
                  <a:pt x="30" y="34"/>
                </a:lnTo>
                <a:lnTo>
                  <a:pt x="35" y="29"/>
                </a:lnTo>
                <a:lnTo>
                  <a:pt x="37" y="31"/>
                </a:lnTo>
                <a:lnTo>
                  <a:pt x="37" y="37"/>
                </a:lnTo>
                <a:lnTo>
                  <a:pt x="48" y="35"/>
                </a:lnTo>
                <a:lnTo>
                  <a:pt x="53" y="40"/>
                </a:lnTo>
                <a:lnTo>
                  <a:pt x="61" y="42"/>
                </a:lnTo>
                <a:lnTo>
                  <a:pt x="66" y="42"/>
                </a:lnTo>
                <a:lnTo>
                  <a:pt x="76" y="49"/>
                </a:lnTo>
                <a:lnTo>
                  <a:pt x="68" y="53"/>
                </a:lnTo>
                <a:lnTo>
                  <a:pt x="81" y="62"/>
                </a:lnTo>
                <a:lnTo>
                  <a:pt x="82" y="57"/>
                </a:lnTo>
                <a:lnTo>
                  <a:pt x="86" y="61"/>
                </a:lnTo>
                <a:lnTo>
                  <a:pt x="87" y="67"/>
                </a:lnTo>
                <a:lnTo>
                  <a:pt x="90" y="73"/>
                </a:lnTo>
                <a:lnTo>
                  <a:pt x="99" y="81"/>
                </a:lnTo>
                <a:lnTo>
                  <a:pt x="101" y="85"/>
                </a:lnTo>
                <a:lnTo>
                  <a:pt x="101" y="91"/>
                </a:lnTo>
                <a:lnTo>
                  <a:pt x="104" y="99"/>
                </a:lnTo>
                <a:lnTo>
                  <a:pt x="101" y="96"/>
                </a:lnTo>
                <a:lnTo>
                  <a:pt x="93" y="92"/>
                </a:lnTo>
                <a:lnTo>
                  <a:pt x="87" y="92"/>
                </a:lnTo>
                <a:lnTo>
                  <a:pt x="89" y="100"/>
                </a:lnTo>
                <a:lnTo>
                  <a:pt x="90" y="101"/>
                </a:lnTo>
                <a:lnTo>
                  <a:pt x="93" y="100"/>
                </a:lnTo>
                <a:lnTo>
                  <a:pt x="96" y="104"/>
                </a:lnTo>
                <a:lnTo>
                  <a:pt x="99" y="112"/>
                </a:lnTo>
                <a:lnTo>
                  <a:pt x="119" y="139"/>
                </a:lnTo>
                <a:lnTo>
                  <a:pt x="114" y="145"/>
                </a:lnTo>
                <a:lnTo>
                  <a:pt x="112" y="152"/>
                </a:lnTo>
                <a:lnTo>
                  <a:pt x="117" y="156"/>
                </a:lnTo>
                <a:lnTo>
                  <a:pt x="117" y="164"/>
                </a:lnTo>
                <a:lnTo>
                  <a:pt x="113" y="164"/>
                </a:lnTo>
                <a:lnTo>
                  <a:pt x="109" y="167"/>
                </a:lnTo>
                <a:lnTo>
                  <a:pt x="112" y="170"/>
                </a:lnTo>
                <a:lnTo>
                  <a:pt x="114" y="170"/>
                </a:lnTo>
                <a:lnTo>
                  <a:pt x="119" y="175"/>
                </a:lnTo>
                <a:lnTo>
                  <a:pt x="127" y="175"/>
                </a:lnTo>
                <a:lnTo>
                  <a:pt x="129" y="172"/>
                </a:lnTo>
                <a:lnTo>
                  <a:pt x="137" y="172"/>
                </a:lnTo>
                <a:lnTo>
                  <a:pt x="141" y="174"/>
                </a:lnTo>
                <a:lnTo>
                  <a:pt x="145" y="190"/>
                </a:lnTo>
                <a:lnTo>
                  <a:pt x="151" y="193"/>
                </a:lnTo>
                <a:lnTo>
                  <a:pt x="155" y="188"/>
                </a:lnTo>
                <a:lnTo>
                  <a:pt x="153" y="156"/>
                </a:lnTo>
                <a:lnTo>
                  <a:pt x="147" y="146"/>
                </a:lnTo>
                <a:lnTo>
                  <a:pt x="152" y="146"/>
                </a:lnTo>
                <a:lnTo>
                  <a:pt x="155" y="152"/>
                </a:lnTo>
                <a:lnTo>
                  <a:pt x="170" y="156"/>
                </a:lnTo>
                <a:lnTo>
                  <a:pt x="170" y="166"/>
                </a:lnTo>
                <a:lnTo>
                  <a:pt x="173" y="167"/>
                </a:lnTo>
                <a:lnTo>
                  <a:pt x="175" y="198"/>
                </a:lnTo>
                <a:lnTo>
                  <a:pt x="179" y="203"/>
                </a:lnTo>
                <a:lnTo>
                  <a:pt x="183" y="219"/>
                </a:lnTo>
                <a:lnTo>
                  <a:pt x="190" y="226"/>
                </a:lnTo>
                <a:lnTo>
                  <a:pt x="199" y="226"/>
                </a:lnTo>
                <a:lnTo>
                  <a:pt x="211" y="235"/>
                </a:lnTo>
                <a:lnTo>
                  <a:pt x="239" y="242"/>
                </a:lnTo>
                <a:lnTo>
                  <a:pt x="247" y="247"/>
                </a:lnTo>
                <a:lnTo>
                  <a:pt x="258" y="249"/>
                </a:lnTo>
                <a:lnTo>
                  <a:pt x="261" y="242"/>
                </a:lnTo>
                <a:lnTo>
                  <a:pt x="267" y="242"/>
                </a:lnTo>
                <a:lnTo>
                  <a:pt x="274" y="231"/>
                </a:lnTo>
                <a:lnTo>
                  <a:pt x="294" y="216"/>
                </a:lnTo>
                <a:lnTo>
                  <a:pt x="301" y="214"/>
                </a:lnTo>
                <a:lnTo>
                  <a:pt x="310" y="216"/>
                </a:lnTo>
                <a:lnTo>
                  <a:pt x="322" y="225"/>
                </a:lnTo>
                <a:lnTo>
                  <a:pt x="314" y="289"/>
                </a:lnTo>
                <a:lnTo>
                  <a:pt x="296" y="298"/>
                </a:lnTo>
                <a:lnTo>
                  <a:pt x="294" y="312"/>
                </a:lnTo>
                <a:lnTo>
                  <a:pt x="292" y="316"/>
                </a:lnTo>
                <a:lnTo>
                  <a:pt x="293" y="325"/>
                </a:lnTo>
                <a:lnTo>
                  <a:pt x="296" y="327"/>
                </a:lnTo>
                <a:lnTo>
                  <a:pt x="296" y="330"/>
                </a:lnTo>
                <a:lnTo>
                  <a:pt x="291" y="338"/>
                </a:lnTo>
                <a:lnTo>
                  <a:pt x="288" y="326"/>
                </a:lnTo>
                <a:lnTo>
                  <a:pt x="283" y="324"/>
                </a:lnTo>
                <a:lnTo>
                  <a:pt x="260" y="326"/>
                </a:lnTo>
                <a:lnTo>
                  <a:pt x="254" y="329"/>
                </a:lnTo>
                <a:lnTo>
                  <a:pt x="232" y="355"/>
                </a:lnTo>
                <a:lnTo>
                  <a:pt x="232" y="359"/>
                </a:lnTo>
                <a:lnTo>
                  <a:pt x="235" y="358"/>
                </a:lnTo>
                <a:lnTo>
                  <a:pt x="239" y="367"/>
                </a:lnTo>
                <a:lnTo>
                  <a:pt x="244" y="371"/>
                </a:lnTo>
                <a:lnTo>
                  <a:pt x="175" y="494"/>
                </a:lnTo>
                <a:lnTo>
                  <a:pt x="148" y="509"/>
                </a:lnTo>
                <a:lnTo>
                  <a:pt x="137" y="495"/>
                </a:lnTo>
                <a:lnTo>
                  <a:pt x="115" y="495"/>
                </a:lnTo>
                <a:lnTo>
                  <a:pt x="112" y="487"/>
                </a:lnTo>
                <a:lnTo>
                  <a:pt x="113" y="482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9" name="Freeform 528"/>
          <p:cNvSpPr>
            <a:spLocks/>
          </p:cNvSpPr>
          <p:nvPr/>
        </p:nvSpPr>
        <p:spPr bwMode="auto">
          <a:xfrm>
            <a:off x="8396288" y="5054600"/>
            <a:ext cx="128587" cy="203200"/>
          </a:xfrm>
          <a:custGeom>
            <a:avLst/>
            <a:gdLst>
              <a:gd name="T0" fmla="*/ 2147483647 w 322"/>
              <a:gd name="T1" fmla="*/ 2147483647 h 509"/>
              <a:gd name="T2" fmla="*/ 2147483647 w 322"/>
              <a:gd name="T3" fmla="*/ 2147483647 h 509"/>
              <a:gd name="T4" fmla="*/ 2147483647 w 322"/>
              <a:gd name="T5" fmla="*/ 2147483647 h 509"/>
              <a:gd name="T6" fmla="*/ 2147483647 w 322"/>
              <a:gd name="T7" fmla="*/ 2147483647 h 509"/>
              <a:gd name="T8" fmla="*/ 2147483647 w 322"/>
              <a:gd name="T9" fmla="*/ 2147483647 h 509"/>
              <a:gd name="T10" fmla="*/ 2147483647 w 322"/>
              <a:gd name="T11" fmla="*/ 2147483647 h 509"/>
              <a:gd name="T12" fmla="*/ 2147483647 w 322"/>
              <a:gd name="T13" fmla="*/ 2147483647 h 509"/>
              <a:gd name="T14" fmla="*/ 2147483647 w 322"/>
              <a:gd name="T15" fmla="*/ 2147483647 h 509"/>
              <a:gd name="T16" fmla="*/ 2147483647 w 322"/>
              <a:gd name="T17" fmla="*/ 2147483647 h 509"/>
              <a:gd name="T18" fmla="*/ 2147483647 w 322"/>
              <a:gd name="T19" fmla="*/ 2147483647 h 509"/>
              <a:gd name="T20" fmla="*/ 2147483647 w 322"/>
              <a:gd name="T21" fmla="*/ 2147483647 h 509"/>
              <a:gd name="T22" fmla="*/ 2147483647 w 322"/>
              <a:gd name="T23" fmla="*/ 2147483647 h 509"/>
              <a:gd name="T24" fmla="*/ 2147483647 w 322"/>
              <a:gd name="T25" fmla="*/ 2147483647 h 509"/>
              <a:gd name="T26" fmla="*/ 2147483647 w 322"/>
              <a:gd name="T27" fmla="*/ 2147483647 h 509"/>
              <a:gd name="T28" fmla="*/ 2147483647 w 322"/>
              <a:gd name="T29" fmla="*/ 2147483647 h 509"/>
              <a:gd name="T30" fmla="*/ 2147483647 w 322"/>
              <a:gd name="T31" fmla="*/ 2147483647 h 509"/>
              <a:gd name="T32" fmla="*/ 2147483647 w 322"/>
              <a:gd name="T33" fmla="*/ 2147483647 h 509"/>
              <a:gd name="T34" fmla="*/ 0 w 322"/>
              <a:gd name="T35" fmla="*/ 2147483647 h 509"/>
              <a:gd name="T36" fmla="*/ 2147483647 w 322"/>
              <a:gd name="T37" fmla="*/ 2147483647 h 509"/>
              <a:gd name="T38" fmla="*/ 2147483647 w 322"/>
              <a:gd name="T39" fmla="*/ 2147483647 h 509"/>
              <a:gd name="T40" fmla="*/ 2147483647 w 322"/>
              <a:gd name="T41" fmla="*/ 2147483647 h 509"/>
              <a:gd name="T42" fmla="*/ 2147483647 w 322"/>
              <a:gd name="T43" fmla="*/ 2147483647 h 509"/>
              <a:gd name="T44" fmla="*/ 2147483647 w 322"/>
              <a:gd name="T45" fmla="*/ 2147483647 h 509"/>
              <a:gd name="T46" fmla="*/ 2147483647 w 322"/>
              <a:gd name="T47" fmla="*/ 2147483647 h 509"/>
              <a:gd name="T48" fmla="*/ 2147483647 w 322"/>
              <a:gd name="T49" fmla="*/ 2147483647 h 509"/>
              <a:gd name="T50" fmla="*/ 2147483647 w 322"/>
              <a:gd name="T51" fmla="*/ 2147483647 h 509"/>
              <a:gd name="T52" fmla="*/ 2147483647 w 322"/>
              <a:gd name="T53" fmla="*/ 2147483647 h 509"/>
              <a:gd name="T54" fmla="*/ 2147483647 w 322"/>
              <a:gd name="T55" fmla="*/ 2147483647 h 509"/>
              <a:gd name="T56" fmla="*/ 2147483647 w 322"/>
              <a:gd name="T57" fmla="*/ 2147483647 h 509"/>
              <a:gd name="T58" fmla="*/ 2147483647 w 322"/>
              <a:gd name="T59" fmla="*/ 2147483647 h 509"/>
              <a:gd name="T60" fmla="*/ 2147483647 w 322"/>
              <a:gd name="T61" fmla="*/ 2147483647 h 509"/>
              <a:gd name="T62" fmla="*/ 2147483647 w 322"/>
              <a:gd name="T63" fmla="*/ 2147483647 h 509"/>
              <a:gd name="T64" fmla="*/ 2147483647 w 322"/>
              <a:gd name="T65" fmla="*/ 2147483647 h 509"/>
              <a:gd name="T66" fmla="*/ 2147483647 w 322"/>
              <a:gd name="T67" fmla="*/ 2147483647 h 509"/>
              <a:gd name="T68" fmla="*/ 2147483647 w 322"/>
              <a:gd name="T69" fmla="*/ 2147483647 h 509"/>
              <a:gd name="T70" fmla="*/ 2147483647 w 322"/>
              <a:gd name="T71" fmla="*/ 2147483647 h 509"/>
              <a:gd name="T72" fmla="*/ 2147483647 w 322"/>
              <a:gd name="T73" fmla="*/ 2147483647 h 509"/>
              <a:gd name="T74" fmla="*/ 2147483647 w 322"/>
              <a:gd name="T75" fmla="*/ 2147483647 h 509"/>
              <a:gd name="T76" fmla="*/ 2147483647 w 322"/>
              <a:gd name="T77" fmla="*/ 2147483647 h 509"/>
              <a:gd name="T78" fmla="*/ 2147483647 w 322"/>
              <a:gd name="T79" fmla="*/ 2147483647 h 509"/>
              <a:gd name="T80" fmla="*/ 2147483647 w 322"/>
              <a:gd name="T81" fmla="*/ 2147483647 h 509"/>
              <a:gd name="T82" fmla="*/ 2147483647 w 322"/>
              <a:gd name="T83" fmla="*/ 2147483647 h 509"/>
              <a:gd name="T84" fmla="*/ 2147483647 w 322"/>
              <a:gd name="T85" fmla="*/ 2147483647 h 509"/>
              <a:gd name="T86" fmla="*/ 2147483647 w 322"/>
              <a:gd name="T87" fmla="*/ 2147483647 h 509"/>
              <a:gd name="T88" fmla="*/ 2147483647 w 322"/>
              <a:gd name="T89" fmla="*/ 2147483647 h 509"/>
              <a:gd name="T90" fmla="*/ 2147483647 w 322"/>
              <a:gd name="T91" fmla="*/ 2147483647 h 509"/>
              <a:gd name="T92" fmla="*/ 2147483647 w 322"/>
              <a:gd name="T93" fmla="*/ 2147483647 h 509"/>
              <a:gd name="T94" fmla="*/ 2147483647 w 322"/>
              <a:gd name="T95" fmla="*/ 2147483647 h 509"/>
              <a:gd name="T96" fmla="*/ 2147483647 w 322"/>
              <a:gd name="T97" fmla="*/ 2147483647 h 509"/>
              <a:gd name="T98" fmla="*/ 2147483647 w 322"/>
              <a:gd name="T99" fmla="*/ 2147483647 h 5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22"/>
              <a:gd name="T151" fmla="*/ 0 h 509"/>
              <a:gd name="T152" fmla="*/ 322 w 322"/>
              <a:gd name="T153" fmla="*/ 509 h 50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22" h="509">
                <a:moveTo>
                  <a:pt x="113" y="482"/>
                </a:moveTo>
                <a:lnTo>
                  <a:pt x="132" y="454"/>
                </a:lnTo>
                <a:lnTo>
                  <a:pt x="142" y="419"/>
                </a:lnTo>
                <a:lnTo>
                  <a:pt x="142" y="410"/>
                </a:lnTo>
                <a:lnTo>
                  <a:pt x="124" y="386"/>
                </a:lnTo>
                <a:lnTo>
                  <a:pt x="112" y="385"/>
                </a:lnTo>
                <a:lnTo>
                  <a:pt x="81" y="360"/>
                </a:lnTo>
                <a:lnTo>
                  <a:pt x="70" y="359"/>
                </a:lnTo>
                <a:lnTo>
                  <a:pt x="60" y="348"/>
                </a:lnTo>
                <a:lnTo>
                  <a:pt x="61" y="335"/>
                </a:lnTo>
                <a:lnTo>
                  <a:pt x="71" y="325"/>
                </a:lnTo>
                <a:lnTo>
                  <a:pt x="95" y="315"/>
                </a:lnTo>
                <a:lnTo>
                  <a:pt x="104" y="306"/>
                </a:lnTo>
                <a:lnTo>
                  <a:pt x="112" y="258"/>
                </a:lnTo>
                <a:lnTo>
                  <a:pt x="119" y="258"/>
                </a:lnTo>
                <a:lnTo>
                  <a:pt x="120" y="255"/>
                </a:lnTo>
                <a:lnTo>
                  <a:pt x="119" y="236"/>
                </a:lnTo>
                <a:lnTo>
                  <a:pt x="124" y="231"/>
                </a:lnTo>
                <a:lnTo>
                  <a:pt x="122" y="227"/>
                </a:lnTo>
                <a:lnTo>
                  <a:pt x="118" y="213"/>
                </a:lnTo>
                <a:lnTo>
                  <a:pt x="120" y="202"/>
                </a:lnTo>
                <a:lnTo>
                  <a:pt x="117" y="204"/>
                </a:lnTo>
                <a:lnTo>
                  <a:pt x="108" y="194"/>
                </a:lnTo>
                <a:lnTo>
                  <a:pt x="105" y="188"/>
                </a:lnTo>
                <a:lnTo>
                  <a:pt x="112" y="186"/>
                </a:lnTo>
                <a:lnTo>
                  <a:pt x="114" y="184"/>
                </a:lnTo>
                <a:lnTo>
                  <a:pt x="115" y="180"/>
                </a:lnTo>
                <a:lnTo>
                  <a:pt x="115" y="176"/>
                </a:lnTo>
                <a:lnTo>
                  <a:pt x="110" y="175"/>
                </a:lnTo>
                <a:lnTo>
                  <a:pt x="100" y="178"/>
                </a:lnTo>
                <a:lnTo>
                  <a:pt x="84" y="142"/>
                </a:lnTo>
                <a:lnTo>
                  <a:pt x="90" y="153"/>
                </a:lnTo>
                <a:lnTo>
                  <a:pt x="94" y="150"/>
                </a:lnTo>
                <a:lnTo>
                  <a:pt x="95" y="137"/>
                </a:lnTo>
                <a:lnTo>
                  <a:pt x="90" y="137"/>
                </a:lnTo>
                <a:lnTo>
                  <a:pt x="86" y="134"/>
                </a:lnTo>
                <a:lnTo>
                  <a:pt x="89" y="131"/>
                </a:lnTo>
                <a:lnTo>
                  <a:pt x="89" y="120"/>
                </a:lnTo>
                <a:lnTo>
                  <a:pt x="85" y="118"/>
                </a:lnTo>
                <a:lnTo>
                  <a:pt x="82" y="122"/>
                </a:lnTo>
                <a:lnTo>
                  <a:pt x="75" y="120"/>
                </a:lnTo>
                <a:lnTo>
                  <a:pt x="75" y="125"/>
                </a:lnTo>
                <a:lnTo>
                  <a:pt x="76" y="133"/>
                </a:lnTo>
                <a:lnTo>
                  <a:pt x="39" y="78"/>
                </a:lnTo>
                <a:lnTo>
                  <a:pt x="38" y="75"/>
                </a:lnTo>
                <a:lnTo>
                  <a:pt x="46" y="62"/>
                </a:lnTo>
                <a:lnTo>
                  <a:pt x="43" y="59"/>
                </a:lnTo>
                <a:lnTo>
                  <a:pt x="42" y="65"/>
                </a:lnTo>
                <a:lnTo>
                  <a:pt x="34" y="71"/>
                </a:lnTo>
                <a:lnTo>
                  <a:pt x="26" y="62"/>
                </a:lnTo>
                <a:lnTo>
                  <a:pt x="23" y="52"/>
                </a:lnTo>
                <a:lnTo>
                  <a:pt x="24" y="45"/>
                </a:lnTo>
                <a:lnTo>
                  <a:pt x="21" y="35"/>
                </a:lnTo>
                <a:lnTo>
                  <a:pt x="0" y="4"/>
                </a:lnTo>
                <a:lnTo>
                  <a:pt x="9" y="1"/>
                </a:lnTo>
                <a:lnTo>
                  <a:pt x="10" y="0"/>
                </a:lnTo>
                <a:lnTo>
                  <a:pt x="14" y="1"/>
                </a:lnTo>
                <a:lnTo>
                  <a:pt x="15" y="11"/>
                </a:lnTo>
                <a:lnTo>
                  <a:pt x="20" y="24"/>
                </a:lnTo>
                <a:lnTo>
                  <a:pt x="21" y="30"/>
                </a:lnTo>
                <a:lnTo>
                  <a:pt x="25" y="37"/>
                </a:lnTo>
                <a:lnTo>
                  <a:pt x="30" y="34"/>
                </a:lnTo>
                <a:lnTo>
                  <a:pt x="35" y="29"/>
                </a:lnTo>
                <a:lnTo>
                  <a:pt x="37" y="31"/>
                </a:lnTo>
                <a:lnTo>
                  <a:pt x="37" y="37"/>
                </a:lnTo>
                <a:lnTo>
                  <a:pt x="48" y="35"/>
                </a:lnTo>
                <a:lnTo>
                  <a:pt x="53" y="40"/>
                </a:lnTo>
                <a:lnTo>
                  <a:pt x="61" y="42"/>
                </a:lnTo>
                <a:lnTo>
                  <a:pt x="66" y="42"/>
                </a:lnTo>
                <a:lnTo>
                  <a:pt x="76" y="49"/>
                </a:lnTo>
                <a:lnTo>
                  <a:pt x="68" y="53"/>
                </a:lnTo>
                <a:lnTo>
                  <a:pt x="81" y="62"/>
                </a:lnTo>
                <a:lnTo>
                  <a:pt x="82" y="57"/>
                </a:lnTo>
                <a:lnTo>
                  <a:pt x="86" y="61"/>
                </a:lnTo>
                <a:lnTo>
                  <a:pt x="87" y="67"/>
                </a:lnTo>
                <a:lnTo>
                  <a:pt x="90" y="73"/>
                </a:lnTo>
                <a:lnTo>
                  <a:pt x="99" y="81"/>
                </a:lnTo>
                <a:lnTo>
                  <a:pt x="101" y="85"/>
                </a:lnTo>
                <a:lnTo>
                  <a:pt x="101" y="91"/>
                </a:lnTo>
                <a:lnTo>
                  <a:pt x="104" y="99"/>
                </a:lnTo>
                <a:lnTo>
                  <a:pt x="101" y="96"/>
                </a:lnTo>
                <a:lnTo>
                  <a:pt x="93" y="92"/>
                </a:lnTo>
                <a:lnTo>
                  <a:pt x="87" y="92"/>
                </a:lnTo>
                <a:lnTo>
                  <a:pt x="89" y="100"/>
                </a:lnTo>
                <a:lnTo>
                  <a:pt x="90" y="101"/>
                </a:lnTo>
                <a:lnTo>
                  <a:pt x="93" y="100"/>
                </a:lnTo>
                <a:lnTo>
                  <a:pt x="96" y="104"/>
                </a:lnTo>
                <a:lnTo>
                  <a:pt x="99" y="112"/>
                </a:lnTo>
                <a:lnTo>
                  <a:pt x="119" y="139"/>
                </a:lnTo>
                <a:lnTo>
                  <a:pt x="114" y="145"/>
                </a:lnTo>
                <a:lnTo>
                  <a:pt x="112" y="152"/>
                </a:lnTo>
                <a:lnTo>
                  <a:pt x="117" y="156"/>
                </a:lnTo>
                <a:lnTo>
                  <a:pt x="117" y="164"/>
                </a:lnTo>
                <a:lnTo>
                  <a:pt x="113" y="164"/>
                </a:lnTo>
                <a:lnTo>
                  <a:pt x="109" y="167"/>
                </a:lnTo>
                <a:lnTo>
                  <a:pt x="112" y="170"/>
                </a:lnTo>
                <a:lnTo>
                  <a:pt x="114" y="170"/>
                </a:lnTo>
                <a:lnTo>
                  <a:pt x="119" y="175"/>
                </a:lnTo>
                <a:lnTo>
                  <a:pt x="127" y="175"/>
                </a:lnTo>
                <a:lnTo>
                  <a:pt x="129" y="172"/>
                </a:lnTo>
                <a:lnTo>
                  <a:pt x="137" y="172"/>
                </a:lnTo>
                <a:lnTo>
                  <a:pt x="141" y="174"/>
                </a:lnTo>
                <a:lnTo>
                  <a:pt x="145" y="190"/>
                </a:lnTo>
                <a:lnTo>
                  <a:pt x="151" y="193"/>
                </a:lnTo>
                <a:lnTo>
                  <a:pt x="155" y="188"/>
                </a:lnTo>
                <a:lnTo>
                  <a:pt x="153" y="156"/>
                </a:lnTo>
                <a:lnTo>
                  <a:pt x="147" y="146"/>
                </a:lnTo>
                <a:lnTo>
                  <a:pt x="152" y="146"/>
                </a:lnTo>
                <a:lnTo>
                  <a:pt x="155" y="152"/>
                </a:lnTo>
                <a:lnTo>
                  <a:pt x="170" y="156"/>
                </a:lnTo>
                <a:lnTo>
                  <a:pt x="170" y="166"/>
                </a:lnTo>
                <a:lnTo>
                  <a:pt x="173" y="167"/>
                </a:lnTo>
                <a:lnTo>
                  <a:pt x="175" y="198"/>
                </a:lnTo>
                <a:lnTo>
                  <a:pt x="179" y="203"/>
                </a:lnTo>
                <a:lnTo>
                  <a:pt x="183" y="219"/>
                </a:lnTo>
                <a:lnTo>
                  <a:pt x="190" y="226"/>
                </a:lnTo>
                <a:lnTo>
                  <a:pt x="199" y="226"/>
                </a:lnTo>
                <a:lnTo>
                  <a:pt x="211" y="235"/>
                </a:lnTo>
                <a:lnTo>
                  <a:pt x="239" y="242"/>
                </a:lnTo>
                <a:lnTo>
                  <a:pt x="247" y="247"/>
                </a:lnTo>
                <a:lnTo>
                  <a:pt x="258" y="249"/>
                </a:lnTo>
                <a:lnTo>
                  <a:pt x="261" y="242"/>
                </a:lnTo>
                <a:lnTo>
                  <a:pt x="267" y="242"/>
                </a:lnTo>
                <a:lnTo>
                  <a:pt x="274" y="231"/>
                </a:lnTo>
                <a:lnTo>
                  <a:pt x="294" y="216"/>
                </a:lnTo>
                <a:lnTo>
                  <a:pt x="301" y="214"/>
                </a:lnTo>
                <a:lnTo>
                  <a:pt x="310" y="216"/>
                </a:lnTo>
                <a:lnTo>
                  <a:pt x="322" y="225"/>
                </a:lnTo>
                <a:lnTo>
                  <a:pt x="314" y="289"/>
                </a:lnTo>
                <a:lnTo>
                  <a:pt x="296" y="298"/>
                </a:lnTo>
                <a:lnTo>
                  <a:pt x="294" y="312"/>
                </a:lnTo>
                <a:lnTo>
                  <a:pt x="292" y="316"/>
                </a:lnTo>
                <a:lnTo>
                  <a:pt x="293" y="325"/>
                </a:lnTo>
                <a:lnTo>
                  <a:pt x="296" y="327"/>
                </a:lnTo>
                <a:lnTo>
                  <a:pt x="296" y="330"/>
                </a:lnTo>
                <a:lnTo>
                  <a:pt x="291" y="338"/>
                </a:lnTo>
                <a:lnTo>
                  <a:pt x="288" y="326"/>
                </a:lnTo>
                <a:lnTo>
                  <a:pt x="283" y="324"/>
                </a:lnTo>
                <a:lnTo>
                  <a:pt x="260" y="326"/>
                </a:lnTo>
                <a:lnTo>
                  <a:pt x="254" y="329"/>
                </a:lnTo>
                <a:lnTo>
                  <a:pt x="232" y="355"/>
                </a:lnTo>
                <a:lnTo>
                  <a:pt x="232" y="359"/>
                </a:lnTo>
                <a:lnTo>
                  <a:pt x="235" y="358"/>
                </a:lnTo>
                <a:lnTo>
                  <a:pt x="239" y="367"/>
                </a:lnTo>
                <a:lnTo>
                  <a:pt x="244" y="371"/>
                </a:lnTo>
                <a:lnTo>
                  <a:pt x="175" y="494"/>
                </a:lnTo>
                <a:lnTo>
                  <a:pt x="148" y="509"/>
                </a:lnTo>
                <a:lnTo>
                  <a:pt x="137" y="495"/>
                </a:lnTo>
                <a:lnTo>
                  <a:pt x="115" y="495"/>
                </a:lnTo>
                <a:lnTo>
                  <a:pt x="112" y="487"/>
                </a:lnTo>
                <a:lnTo>
                  <a:pt x="113" y="482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00" name="Freeform 529"/>
          <p:cNvSpPr>
            <a:spLocks/>
          </p:cNvSpPr>
          <p:nvPr/>
        </p:nvSpPr>
        <p:spPr bwMode="auto">
          <a:xfrm>
            <a:off x="7545388" y="4065588"/>
            <a:ext cx="3175" cy="7937"/>
          </a:xfrm>
          <a:custGeom>
            <a:avLst/>
            <a:gdLst>
              <a:gd name="T0" fmla="*/ 2147483647 w 7"/>
              <a:gd name="T1" fmla="*/ 2147483647 h 19"/>
              <a:gd name="T2" fmla="*/ 2147483647 w 7"/>
              <a:gd name="T3" fmla="*/ 0 h 19"/>
              <a:gd name="T4" fmla="*/ 2147483647 w 7"/>
              <a:gd name="T5" fmla="*/ 2147483647 h 19"/>
              <a:gd name="T6" fmla="*/ 2147483647 w 7"/>
              <a:gd name="T7" fmla="*/ 2147483647 h 19"/>
              <a:gd name="T8" fmla="*/ 2147483647 w 7"/>
              <a:gd name="T9" fmla="*/ 2147483647 h 19"/>
              <a:gd name="T10" fmla="*/ 0 w 7"/>
              <a:gd name="T11" fmla="*/ 2147483647 h 19"/>
              <a:gd name="T12" fmla="*/ 0 w 7"/>
              <a:gd name="T13" fmla="*/ 2147483647 h 19"/>
              <a:gd name="T14" fmla="*/ 2147483647 w 7"/>
              <a:gd name="T15" fmla="*/ 2147483647 h 19"/>
              <a:gd name="T16" fmla="*/ 2147483647 w 7"/>
              <a:gd name="T17" fmla="*/ 2147483647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19"/>
              <a:gd name="T29" fmla="*/ 7 w 7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19">
                <a:moveTo>
                  <a:pt x="7" y="1"/>
                </a:moveTo>
                <a:lnTo>
                  <a:pt x="7" y="0"/>
                </a:lnTo>
                <a:lnTo>
                  <a:pt x="7" y="10"/>
                </a:lnTo>
                <a:lnTo>
                  <a:pt x="6" y="16"/>
                </a:lnTo>
                <a:lnTo>
                  <a:pt x="1" y="19"/>
                </a:lnTo>
                <a:lnTo>
                  <a:pt x="0" y="14"/>
                </a:lnTo>
                <a:lnTo>
                  <a:pt x="0" y="6"/>
                </a:lnTo>
                <a:lnTo>
                  <a:pt x="1" y="5"/>
                </a:lnTo>
                <a:lnTo>
                  <a:pt x="7" y="1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01" name="Freeform 530"/>
          <p:cNvSpPr>
            <a:spLocks/>
          </p:cNvSpPr>
          <p:nvPr/>
        </p:nvSpPr>
        <p:spPr bwMode="auto">
          <a:xfrm>
            <a:off x="7545388" y="4065588"/>
            <a:ext cx="3175" cy="7937"/>
          </a:xfrm>
          <a:custGeom>
            <a:avLst/>
            <a:gdLst>
              <a:gd name="T0" fmla="*/ 2147483647 w 7"/>
              <a:gd name="T1" fmla="*/ 2147483647 h 19"/>
              <a:gd name="T2" fmla="*/ 2147483647 w 7"/>
              <a:gd name="T3" fmla="*/ 0 h 19"/>
              <a:gd name="T4" fmla="*/ 2147483647 w 7"/>
              <a:gd name="T5" fmla="*/ 2147483647 h 19"/>
              <a:gd name="T6" fmla="*/ 2147483647 w 7"/>
              <a:gd name="T7" fmla="*/ 2147483647 h 19"/>
              <a:gd name="T8" fmla="*/ 2147483647 w 7"/>
              <a:gd name="T9" fmla="*/ 2147483647 h 19"/>
              <a:gd name="T10" fmla="*/ 0 w 7"/>
              <a:gd name="T11" fmla="*/ 2147483647 h 19"/>
              <a:gd name="T12" fmla="*/ 0 w 7"/>
              <a:gd name="T13" fmla="*/ 2147483647 h 19"/>
              <a:gd name="T14" fmla="*/ 2147483647 w 7"/>
              <a:gd name="T15" fmla="*/ 2147483647 h 19"/>
              <a:gd name="T16" fmla="*/ 2147483647 w 7"/>
              <a:gd name="T17" fmla="*/ 2147483647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19"/>
              <a:gd name="T29" fmla="*/ 7 w 7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19">
                <a:moveTo>
                  <a:pt x="7" y="1"/>
                </a:moveTo>
                <a:lnTo>
                  <a:pt x="7" y="0"/>
                </a:lnTo>
                <a:lnTo>
                  <a:pt x="7" y="10"/>
                </a:lnTo>
                <a:lnTo>
                  <a:pt x="6" y="16"/>
                </a:lnTo>
                <a:lnTo>
                  <a:pt x="1" y="19"/>
                </a:lnTo>
                <a:lnTo>
                  <a:pt x="0" y="14"/>
                </a:lnTo>
                <a:lnTo>
                  <a:pt x="0" y="6"/>
                </a:lnTo>
                <a:lnTo>
                  <a:pt x="1" y="5"/>
                </a:lnTo>
                <a:lnTo>
                  <a:pt x="7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02" name="Freeform 531"/>
          <p:cNvSpPr>
            <a:spLocks/>
          </p:cNvSpPr>
          <p:nvPr/>
        </p:nvSpPr>
        <p:spPr bwMode="auto">
          <a:xfrm>
            <a:off x="7624763" y="4024313"/>
            <a:ext cx="1587" cy="1587"/>
          </a:xfrm>
          <a:custGeom>
            <a:avLst/>
            <a:gdLst>
              <a:gd name="T0" fmla="*/ 2147483647 w 4"/>
              <a:gd name="T1" fmla="*/ 0 h 4"/>
              <a:gd name="T2" fmla="*/ 2147483647 w 4"/>
              <a:gd name="T3" fmla="*/ 0 h 4"/>
              <a:gd name="T4" fmla="*/ 2147483647 w 4"/>
              <a:gd name="T5" fmla="*/ 2147483647 h 4"/>
              <a:gd name="T6" fmla="*/ 2147483647 w 4"/>
              <a:gd name="T7" fmla="*/ 2147483647 h 4"/>
              <a:gd name="T8" fmla="*/ 0 w 4"/>
              <a:gd name="T9" fmla="*/ 2147483647 h 4"/>
              <a:gd name="T10" fmla="*/ 2147483647 w 4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4"/>
              <a:gd name="T20" fmla="*/ 4 w 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4">
                <a:moveTo>
                  <a:pt x="1" y="0"/>
                </a:moveTo>
                <a:lnTo>
                  <a:pt x="4" y="0"/>
                </a:lnTo>
                <a:lnTo>
                  <a:pt x="4" y="3"/>
                </a:lnTo>
                <a:lnTo>
                  <a:pt x="1" y="4"/>
                </a:lnTo>
                <a:lnTo>
                  <a:pt x="0" y="3"/>
                </a:lnTo>
                <a:lnTo>
                  <a:pt x="1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03" name="Freeform 532"/>
          <p:cNvSpPr>
            <a:spLocks/>
          </p:cNvSpPr>
          <p:nvPr/>
        </p:nvSpPr>
        <p:spPr bwMode="auto">
          <a:xfrm>
            <a:off x="7624763" y="4024313"/>
            <a:ext cx="1587" cy="1587"/>
          </a:xfrm>
          <a:custGeom>
            <a:avLst/>
            <a:gdLst>
              <a:gd name="T0" fmla="*/ 2147483647 w 4"/>
              <a:gd name="T1" fmla="*/ 0 h 4"/>
              <a:gd name="T2" fmla="*/ 2147483647 w 4"/>
              <a:gd name="T3" fmla="*/ 0 h 4"/>
              <a:gd name="T4" fmla="*/ 2147483647 w 4"/>
              <a:gd name="T5" fmla="*/ 2147483647 h 4"/>
              <a:gd name="T6" fmla="*/ 2147483647 w 4"/>
              <a:gd name="T7" fmla="*/ 2147483647 h 4"/>
              <a:gd name="T8" fmla="*/ 0 w 4"/>
              <a:gd name="T9" fmla="*/ 2147483647 h 4"/>
              <a:gd name="T10" fmla="*/ 2147483647 w 4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4"/>
              <a:gd name="T20" fmla="*/ 4 w 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4">
                <a:moveTo>
                  <a:pt x="1" y="0"/>
                </a:moveTo>
                <a:lnTo>
                  <a:pt x="4" y="0"/>
                </a:lnTo>
                <a:lnTo>
                  <a:pt x="4" y="3"/>
                </a:lnTo>
                <a:lnTo>
                  <a:pt x="1" y="4"/>
                </a:lnTo>
                <a:lnTo>
                  <a:pt x="0" y="3"/>
                </a:lnTo>
                <a:lnTo>
                  <a:pt x="1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04" name="Freeform 533"/>
          <p:cNvSpPr>
            <a:spLocks/>
          </p:cNvSpPr>
          <p:nvPr/>
        </p:nvSpPr>
        <p:spPr bwMode="auto">
          <a:xfrm>
            <a:off x="7937500" y="4078288"/>
            <a:ext cx="1588" cy="1587"/>
          </a:xfrm>
          <a:custGeom>
            <a:avLst/>
            <a:gdLst>
              <a:gd name="T0" fmla="*/ 0 w 2"/>
              <a:gd name="T1" fmla="*/ 2147483647 h 1"/>
              <a:gd name="T2" fmla="*/ 2147483647 w 2"/>
              <a:gd name="T3" fmla="*/ 0 h 1"/>
              <a:gd name="T4" fmla="*/ 0 w 2"/>
              <a:gd name="T5" fmla="*/ 2147483647 h 1"/>
              <a:gd name="T6" fmla="*/ 0 60000 65536"/>
              <a:gd name="T7" fmla="*/ 0 60000 65536"/>
              <a:gd name="T8" fmla="*/ 0 60000 65536"/>
              <a:gd name="T9" fmla="*/ 0 w 2"/>
              <a:gd name="T10" fmla="*/ 0 h 1"/>
              <a:gd name="T11" fmla="*/ 2 w 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">
                <a:moveTo>
                  <a:pt x="0" y="1"/>
                </a:moveTo>
                <a:lnTo>
                  <a:pt x="2" y="0"/>
                </a:lnTo>
                <a:lnTo>
                  <a:pt x="0" y="1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05" name="Freeform 534"/>
          <p:cNvSpPr>
            <a:spLocks/>
          </p:cNvSpPr>
          <p:nvPr/>
        </p:nvSpPr>
        <p:spPr bwMode="auto">
          <a:xfrm>
            <a:off x="7937500" y="4078288"/>
            <a:ext cx="1588" cy="1587"/>
          </a:xfrm>
          <a:custGeom>
            <a:avLst/>
            <a:gdLst>
              <a:gd name="T0" fmla="*/ 0 w 2"/>
              <a:gd name="T1" fmla="*/ 2147483647 h 1"/>
              <a:gd name="T2" fmla="*/ 2147483647 w 2"/>
              <a:gd name="T3" fmla="*/ 0 h 1"/>
              <a:gd name="T4" fmla="*/ 0 w 2"/>
              <a:gd name="T5" fmla="*/ 2147483647 h 1"/>
              <a:gd name="T6" fmla="*/ 0 60000 65536"/>
              <a:gd name="T7" fmla="*/ 0 60000 65536"/>
              <a:gd name="T8" fmla="*/ 0 60000 65536"/>
              <a:gd name="T9" fmla="*/ 0 w 2"/>
              <a:gd name="T10" fmla="*/ 0 h 1"/>
              <a:gd name="T11" fmla="*/ 2 w 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">
                <a:moveTo>
                  <a:pt x="0" y="1"/>
                </a:moveTo>
                <a:lnTo>
                  <a:pt x="2" y="0"/>
                </a:lnTo>
                <a:lnTo>
                  <a:pt x="0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06" name="Freeform 535"/>
          <p:cNvSpPr>
            <a:spLocks/>
          </p:cNvSpPr>
          <p:nvPr/>
        </p:nvSpPr>
        <p:spPr bwMode="auto">
          <a:xfrm>
            <a:off x="7970838" y="4111625"/>
            <a:ext cx="1587" cy="1588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0 h 4"/>
              <a:gd name="T4" fmla="*/ 2147483647 w 4"/>
              <a:gd name="T5" fmla="*/ 0 h 4"/>
              <a:gd name="T6" fmla="*/ 2147483647 w 4"/>
              <a:gd name="T7" fmla="*/ 2147483647 h 4"/>
              <a:gd name="T8" fmla="*/ 2147483647 w 4"/>
              <a:gd name="T9" fmla="*/ 2147483647 h 4"/>
              <a:gd name="T10" fmla="*/ 2147483647 w 4"/>
              <a:gd name="T11" fmla="*/ 2147483647 h 4"/>
              <a:gd name="T12" fmla="*/ 2147483647 w 4"/>
              <a:gd name="T13" fmla="*/ 2147483647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4"/>
              <a:gd name="T23" fmla="*/ 4 w 4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4">
                <a:moveTo>
                  <a:pt x="1" y="3"/>
                </a:moveTo>
                <a:lnTo>
                  <a:pt x="0" y="0"/>
                </a:lnTo>
                <a:lnTo>
                  <a:pt x="2" y="0"/>
                </a:lnTo>
                <a:lnTo>
                  <a:pt x="4" y="3"/>
                </a:lnTo>
                <a:lnTo>
                  <a:pt x="4" y="4"/>
                </a:lnTo>
                <a:lnTo>
                  <a:pt x="1" y="4"/>
                </a:lnTo>
                <a:lnTo>
                  <a:pt x="1" y="3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07" name="Freeform 536"/>
          <p:cNvSpPr>
            <a:spLocks/>
          </p:cNvSpPr>
          <p:nvPr/>
        </p:nvSpPr>
        <p:spPr bwMode="auto">
          <a:xfrm>
            <a:off x="7970838" y="4111625"/>
            <a:ext cx="1587" cy="1588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0 h 4"/>
              <a:gd name="T4" fmla="*/ 2147483647 w 4"/>
              <a:gd name="T5" fmla="*/ 0 h 4"/>
              <a:gd name="T6" fmla="*/ 2147483647 w 4"/>
              <a:gd name="T7" fmla="*/ 2147483647 h 4"/>
              <a:gd name="T8" fmla="*/ 2147483647 w 4"/>
              <a:gd name="T9" fmla="*/ 2147483647 h 4"/>
              <a:gd name="T10" fmla="*/ 2147483647 w 4"/>
              <a:gd name="T11" fmla="*/ 2147483647 h 4"/>
              <a:gd name="T12" fmla="*/ 2147483647 w 4"/>
              <a:gd name="T13" fmla="*/ 2147483647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4"/>
              <a:gd name="T23" fmla="*/ 4 w 4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4">
                <a:moveTo>
                  <a:pt x="1" y="3"/>
                </a:moveTo>
                <a:lnTo>
                  <a:pt x="0" y="0"/>
                </a:lnTo>
                <a:lnTo>
                  <a:pt x="2" y="0"/>
                </a:lnTo>
                <a:lnTo>
                  <a:pt x="4" y="3"/>
                </a:lnTo>
                <a:lnTo>
                  <a:pt x="4" y="4"/>
                </a:lnTo>
                <a:lnTo>
                  <a:pt x="1" y="4"/>
                </a:lnTo>
                <a:lnTo>
                  <a:pt x="1" y="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08" name="Freeform 537"/>
          <p:cNvSpPr>
            <a:spLocks/>
          </p:cNvSpPr>
          <p:nvPr/>
        </p:nvSpPr>
        <p:spPr bwMode="auto">
          <a:xfrm>
            <a:off x="8074025" y="4081463"/>
            <a:ext cx="3175" cy="3175"/>
          </a:xfrm>
          <a:custGeom>
            <a:avLst/>
            <a:gdLst>
              <a:gd name="T0" fmla="*/ 2147483647 w 8"/>
              <a:gd name="T1" fmla="*/ 0 h 9"/>
              <a:gd name="T2" fmla="*/ 2147483647 w 8"/>
              <a:gd name="T3" fmla="*/ 0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2147483647 w 8"/>
              <a:gd name="T11" fmla="*/ 2147483647 h 9"/>
              <a:gd name="T12" fmla="*/ 0 w 8"/>
              <a:gd name="T13" fmla="*/ 2147483647 h 9"/>
              <a:gd name="T14" fmla="*/ 2147483647 w 8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9"/>
              <a:gd name="T26" fmla="*/ 8 w 8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9">
                <a:moveTo>
                  <a:pt x="2" y="0"/>
                </a:moveTo>
                <a:lnTo>
                  <a:pt x="4" y="0"/>
                </a:lnTo>
                <a:lnTo>
                  <a:pt x="8" y="4"/>
                </a:lnTo>
                <a:lnTo>
                  <a:pt x="8" y="9"/>
                </a:lnTo>
                <a:lnTo>
                  <a:pt x="5" y="9"/>
                </a:lnTo>
                <a:lnTo>
                  <a:pt x="2" y="8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09" name="Freeform 538"/>
          <p:cNvSpPr>
            <a:spLocks/>
          </p:cNvSpPr>
          <p:nvPr/>
        </p:nvSpPr>
        <p:spPr bwMode="auto">
          <a:xfrm>
            <a:off x="8074025" y="4081463"/>
            <a:ext cx="3175" cy="3175"/>
          </a:xfrm>
          <a:custGeom>
            <a:avLst/>
            <a:gdLst>
              <a:gd name="T0" fmla="*/ 2147483647 w 8"/>
              <a:gd name="T1" fmla="*/ 0 h 9"/>
              <a:gd name="T2" fmla="*/ 2147483647 w 8"/>
              <a:gd name="T3" fmla="*/ 0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2147483647 w 8"/>
              <a:gd name="T11" fmla="*/ 2147483647 h 9"/>
              <a:gd name="T12" fmla="*/ 0 w 8"/>
              <a:gd name="T13" fmla="*/ 2147483647 h 9"/>
              <a:gd name="T14" fmla="*/ 2147483647 w 8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9"/>
              <a:gd name="T26" fmla="*/ 8 w 8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9">
                <a:moveTo>
                  <a:pt x="2" y="0"/>
                </a:moveTo>
                <a:lnTo>
                  <a:pt x="4" y="0"/>
                </a:lnTo>
                <a:lnTo>
                  <a:pt x="8" y="4"/>
                </a:lnTo>
                <a:lnTo>
                  <a:pt x="8" y="9"/>
                </a:lnTo>
                <a:lnTo>
                  <a:pt x="5" y="9"/>
                </a:lnTo>
                <a:lnTo>
                  <a:pt x="2" y="8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10" name="Freeform 539"/>
          <p:cNvSpPr>
            <a:spLocks/>
          </p:cNvSpPr>
          <p:nvPr/>
        </p:nvSpPr>
        <p:spPr bwMode="auto">
          <a:xfrm>
            <a:off x="8180388" y="4117975"/>
            <a:ext cx="3175" cy="1588"/>
          </a:xfrm>
          <a:custGeom>
            <a:avLst/>
            <a:gdLst>
              <a:gd name="T0" fmla="*/ 2147483647 w 9"/>
              <a:gd name="T1" fmla="*/ 0 h 4"/>
              <a:gd name="T2" fmla="*/ 2147483647 w 9"/>
              <a:gd name="T3" fmla="*/ 0 h 4"/>
              <a:gd name="T4" fmla="*/ 2147483647 w 9"/>
              <a:gd name="T5" fmla="*/ 2147483647 h 4"/>
              <a:gd name="T6" fmla="*/ 2147483647 w 9"/>
              <a:gd name="T7" fmla="*/ 2147483647 h 4"/>
              <a:gd name="T8" fmla="*/ 0 w 9"/>
              <a:gd name="T9" fmla="*/ 0 h 4"/>
              <a:gd name="T10" fmla="*/ 2147483647 w 9"/>
              <a:gd name="T11" fmla="*/ 0 h 4"/>
              <a:gd name="T12" fmla="*/ 2147483647 w 9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4"/>
              <a:gd name="T23" fmla="*/ 9 w 9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4">
                <a:moveTo>
                  <a:pt x="6" y="0"/>
                </a:moveTo>
                <a:lnTo>
                  <a:pt x="9" y="0"/>
                </a:lnTo>
                <a:lnTo>
                  <a:pt x="9" y="1"/>
                </a:lnTo>
                <a:lnTo>
                  <a:pt x="1" y="4"/>
                </a:lnTo>
                <a:lnTo>
                  <a:pt x="0" y="0"/>
                </a:lnTo>
                <a:lnTo>
                  <a:pt x="1" y="0"/>
                </a:lnTo>
                <a:lnTo>
                  <a:pt x="6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11" name="Freeform 540"/>
          <p:cNvSpPr>
            <a:spLocks/>
          </p:cNvSpPr>
          <p:nvPr/>
        </p:nvSpPr>
        <p:spPr bwMode="auto">
          <a:xfrm>
            <a:off x="8180388" y="4117975"/>
            <a:ext cx="3175" cy="1588"/>
          </a:xfrm>
          <a:custGeom>
            <a:avLst/>
            <a:gdLst>
              <a:gd name="T0" fmla="*/ 2147483647 w 9"/>
              <a:gd name="T1" fmla="*/ 0 h 4"/>
              <a:gd name="T2" fmla="*/ 2147483647 w 9"/>
              <a:gd name="T3" fmla="*/ 0 h 4"/>
              <a:gd name="T4" fmla="*/ 2147483647 w 9"/>
              <a:gd name="T5" fmla="*/ 2147483647 h 4"/>
              <a:gd name="T6" fmla="*/ 2147483647 w 9"/>
              <a:gd name="T7" fmla="*/ 2147483647 h 4"/>
              <a:gd name="T8" fmla="*/ 0 w 9"/>
              <a:gd name="T9" fmla="*/ 0 h 4"/>
              <a:gd name="T10" fmla="*/ 2147483647 w 9"/>
              <a:gd name="T11" fmla="*/ 0 h 4"/>
              <a:gd name="T12" fmla="*/ 2147483647 w 9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4"/>
              <a:gd name="T23" fmla="*/ 9 w 9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4">
                <a:moveTo>
                  <a:pt x="6" y="0"/>
                </a:moveTo>
                <a:lnTo>
                  <a:pt x="9" y="0"/>
                </a:lnTo>
                <a:lnTo>
                  <a:pt x="9" y="1"/>
                </a:lnTo>
                <a:lnTo>
                  <a:pt x="1" y="4"/>
                </a:lnTo>
                <a:lnTo>
                  <a:pt x="0" y="0"/>
                </a:lnTo>
                <a:lnTo>
                  <a:pt x="1" y="0"/>
                </a:lnTo>
                <a:lnTo>
                  <a:pt x="6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12" name="Freeform 541"/>
          <p:cNvSpPr>
            <a:spLocks/>
          </p:cNvSpPr>
          <p:nvPr/>
        </p:nvSpPr>
        <p:spPr bwMode="auto">
          <a:xfrm>
            <a:off x="7994650" y="4346575"/>
            <a:ext cx="1588" cy="9525"/>
          </a:xfrm>
          <a:custGeom>
            <a:avLst/>
            <a:gdLst>
              <a:gd name="T0" fmla="*/ 0 w 5"/>
              <a:gd name="T1" fmla="*/ 2147483647 h 22"/>
              <a:gd name="T2" fmla="*/ 2147483647 w 5"/>
              <a:gd name="T3" fmla="*/ 0 h 22"/>
              <a:gd name="T4" fmla="*/ 2147483647 w 5"/>
              <a:gd name="T5" fmla="*/ 2147483647 h 22"/>
              <a:gd name="T6" fmla="*/ 2147483647 w 5"/>
              <a:gd name="T7" fmla="*/ 2147483647 h 22"/>
              <a:gd name="T8" fmla="*/ 0 w 5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2"/>
              <a:gd name="T17" fmla="*/ 5 w 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2">
                <a:moveTo>
                  <a:pt x="0" y="2"/>
                </a:moveTo>
                <a:lnTo>
                  <a:pt x="2" y="0"/>
                </a:lnTo>
                <a:lnTo>
                  <a:pt x="5" y="22"/>
                </a:lnTo>
                <a:lnTo>
                  <a:pt x="2" y="12"/>
                </a:lnTo>
                <a:lnTo>
                  <a:pt x="0" y="2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13" name="Freeform 542"/>
          <p:cNvSpPr>
            <a:spLocks/>
          </p:cNvSpPr>
          <p:nvPr/>
        </p:nvSpPr>
        <p:spPr bwMode="auto">
          <a:xfrm>
            <a:off x="7994650" y="4346575"/>
            <a:ext cx="1588" cy="9525"/>
          </a:xfrm>
          <a:custGeom>
            <a:avLst/>
            <a:gdLst>
              <a:gd name="T0" fmla="*/ 0 w 5"/>
              <a:gd name="T1" fmla="*/ 2147483647 h 22"/>
              <a:gd name="T2" fmla="*/ 2147483647 w 5"/>
              <a:gd name="T3" fmla="*/ 0 h 22"/>
              <a:gd name="T4" fmla="*/ 2147483647 w 5"/>
              <a:gd name="T5" fmla="*/ 2147483647 h 22"/>
              <a:gd name="T6" fmla="*/ 2147483647 w 5"/>
              <a:gd name="T7" fmla="*/ 2147483647 h 22"/>
              <a:gd name="T8" fmla="*/ 0 w 5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2"/>
              <a:gd name="T17" fmla="*/ 5 w 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2">
                <a:moveTo>
                  <a:pt x="0" y="2"/>
                </a:moveTo>
                <a:lnTo>
                  <a:pt x="2" y="0"/>
                </a:lnTo>
                <a:lnTo>
                  <a:pt x="5" y="22"/>
                </a:lnTo>
                <a:lnTo>
                  <a:pt x="2" y="12"/>
                </a:lnTo>
                <a:lnTo>
                  <a:pt x="0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14" name="Freeform 543"/>
          <p:cNvSpPr>
            <a:spLocks/>
          </p:cNvSpPr>
          <p:nvPr/>
        </p:nvSpPr>
        <p:spPr bwMode="auto">
          <a:xfrm>
            <a:off x="7997825" y="4357688"/>
            <a:ext cx="26988" cy="31750"/>
          </a:xfrm>
          <a:custGeom>
            <a:avLst/>
            <a:gdLst>
              <a:gd name="T0" fmla="*/ 0 w 70"/>
              <a:gd name="T1" fmla="*/ 0 h 79"/>
              <a:gd name="T2" fmla="*/ 2147483647 w 70"/>
              <a:gd name="T3" fmla="*/ 2147483647 h 79"/>
              <a:gd name="T4" fmla="*/ 2147483647 w 70"/>
              <a:gd name="T5" fmla="*/ 2147483647 h 79"/>
              <a:gd name="T6" fmla="*/ 2147483647 w 70"/>
              <a:gd name="T7" fmla="*/ 2147483647 h 79"/>
              <a:gd name="T8" fmla="*/ 2147483647 w 70"/>
              <a:gd name="T9" fmla="*/ 2147483647 h 79"/>
              <a:gd name="T10" fmla="*/ 2147483647 w 70"/>
              <a:gd name="T11" fmla="*/ 2147483647 h 79"/>
              <a:gd name="T12" fmla="*/ 2147483647 w 70"/>
              <a:gd name="T13" fmla="*/ 2147483647 h 79"/>
              <a:gd name="T14" fmla="*/ 2147483647 w 70"/>
              <a:gd name="T15" fmla="*/ 2147483647 h 79"/>
              <a:gd name="T16" fmla="*/ 2147483647 w 70"/>
              <a:gd name="T17" fmla="*/ 2147483647 h 79"/>
              <a:gd name="T18" fmla="*/ 2147483647 w 70"/>
              <a:gd name="T19" fmla="*/ 2147483647 h 79"/>
              <a:gd name="T20" fmla="*/ 2147483647 w 70"/>
              <a:gd name="T21" fmla="*/ 2147483647 h 79"/>
              <a:gd name="T22" fmla="*/ 2147483647 w 70"/>
              <a:gd name="T23" fmla="*/ 2147483647 h 79"/>
              <a:gd name="T24" fmla="*/ 2147483647 w 70"/>
              <a:gd name="T25" fmla="*/ 2147483647 h 79"/>
              <a:gd name="T26" fmla="*/ 0 w 70"/>
              <a:gd name="T27" fmla="*/ 0 h 7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0"/>
              <a:gd name="T43" fmla="*/ 0 h 79"/>
              <a:gd name="T44" fmla="*/ 70 w 70"/>
              <a:gd name="T45" fmla="*/ 79 h 7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0" h="79">
                <a:moveTo>
                  <a:pt x="0" y="0"/>
                </a:moveTo>
                <a:lnTo>
                  <a:pt x="15" y="4"/>
                </a:lnTo>
                <a:lnTo>
                  <a:pt x="68" y="58"/>
                </a:lnTo>
                <a:lnTo>
                  <a:pt x="70" y="72"/>
                </a:lnTo>
                <a:lnTo>
                  <a:pt x="68" y="75"/>
                </a:lnTo>
                <a:lnTo>
                  <a:pt x="61" y="79"/>
                </a:lnTo>
                <a:lnTo>
                  <a:pt x="52" y="79"/>
                </a:lnTo>
                <a:lnTo>
                  <a:pt x="43" y="78"/>
                </a:lnTo>
                <a:lnTo>
                  <a:pt x="32" y="69"/>
                </a:lnTo>
                <a:lnTo>
                  <a:pt x="28" y="61"/>
                </a:lnTo>
                <a:lnTo>
                  <a:pt x="28" y="46"/>
                </a:lnTo>
                <a:lnTo>
                  <a:pt x="9" y="31"/>
                </a:lnTo>
                <a:lnTo>
                  <a:pt x="3" y="20"/>
                </a:lnTo>
                <a:lnTo>
                  <a:pt x="0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15" name="Freeform 544"/>
          <p:cNvSpPr>
            <a:spLocks/>
          </p:cNvSpPr>
          <p:nvPr/>
        </p:nvSpPr>
        <p:spPr bwMode="auto">
          <a:xfrm>
            <a:off x="7997825" y="4357688"/>
            <a:ext cx="26988" cy="31750"/>
          </a:xfrm>
          <a:custGeom>
            <a:avLst/>
            <a:gdLst>
              <a:gd name="T0" fmla="*/ 0 w 70"/>
              <a:gd name="T1" fmla="*/ 0 h 79"/>
              <a:gd name="T2" fmla="*/ 2147483647 w 70"/>
              <a:gd name="T3" fmla="*/ 2147483647 h 79"/>
              <a:gd name="T4" fmla="*/ 2147483647 w 70"/>
              <a:gd name="T5" fmla="*/ 2147483647 h 79"/>
              <a:gd name="T6" fmla="*/ 2147483647 w 70"/>
              <a:gd name="T7" fmla="*/ 2147483647 h 79"/>
              <a:gd name="T8" fmla="*/ 2147483647 w 70"/>
              <a:gd name="T9" fmla="*/ 2147483647 h 79"/>
              <a:gd name="T10" fmla="*/ 2147483647 w 70"/>
              <a:gd name="T11" fmla="*/ 2147483647 h 79"/>
              <a:gd name="T12" fmla="*/ 2147483647 w 70"/>
              <a:gd name="T13" fmla="*/ 2147483647 h 79"/>
              <a:gd name="T14" fmla="*/ 2147483647 w 70"/>
              <a:gd name="T15" fmla="*/ 2147483647 h 79"/>
              <a:gd name="T16" fmla="*/ 2147483647 w 70"/>
              <a:gd name="T17" fmla="*/ 2147483647 h 79"/>
              <a:gd name="T18" fmla="*/ 2147483647 w 70"/>
              <a:gd name="T19" fmla="*/ 2147483647 h 79"/>
              <a:gd name="T20" fmla="*/ 2147483647 w 70"/>
              <a:gd name="T21" fmla="*/ 2147483647 h 79"/>
              <a:gd name="T22" fmla="*/ 2147483647 w 70"/>
              <a:gd name="T23" fmla="*/ 2147483647 h 79"/>
              <a:gd name="T24" fmla="*/ 2147483647 w 70"/>
              <a:gd name="T25" fmla="*/ 2147483647 h 79"/>
              <a:gd name="T26" fmla="*/ 0 w 70"/>
              <a:gd name="T27" fmla="*/ 0 h 7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0"/>
              <a:gd name="T43" fmla="*/ 0 h 79"/>
              <a:gd name="T44" fmla="*/ 70 w 70"/>
              <a:gd name="T45" fmla="*/ 79 h 7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0" h="79">
                <a:moveTo>
                  <a:pt x="0" y="0"/>
                </a:moveTo>
                <a:lnTo>
                  <a:pt x="15" y="4"/>
                </a:lnTo>
                <a:lnTo>
                  <a:pt x="68" y="58"/>
                </a:lnTo>
                <a:lnTo>
                  <a:pt x="70" y="72"/>
                </a:lnTo>
                <a:lnTo>
                  <a:pt x="68" y="75"/>
                </a:lnTo>
                <a:lnTo>
                  <a:pt x="61" y="79"/>
                </a:lnTo>
                <a:lnTo>
                  <a:pt x="52" y="79"/>
                </a:lnTo>
                <a:lnTo>
                  <a:pt x="43" y="78"/>
                </a:lnTo>
                <a:lnTo>
                  <a:pt x="32" y="69"/>
                </a:lnTo>
                <a:lnTo>
                  <a:pt x="28" y="61"/>
                </a:lnTo>
                <a:lnTo>
                  <a:pt x="28" y="46"/>
                </a:lnTo>
                <a:lnTo>
                  <a:pt x="9" y="31"/>
                </a:lnTo>
                <a:lnTo>
                  <a:pt x="3" y="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16" name="Freeform 545"/>
          <p:cNvSpPr>
            <a:spLocks/>
          </p:cNvSpPr>
          <p:nvPr/>
        </p:nvSpPr>
        <p:spPr bwMode="auto">
          <a:xfrm>
            <a:off x="8037513" y="4383088"/>
            <a:ext cx="22225" cy="17462"/>
          </a:xfrm>
          <a:custGeom>
            <a:avLst/>
            <a:gdLst>
              <a:gd name="T0" fmla="*/ 0 w 57"/>
              <a:gd name="T1" fmla="*/ 2147483647 h 42"/>
              <a:gd name="T2" fmla="*/ 2147483647 w 57"/>
              <a:gd name="T3" fmla="*/ 0 h 42"/>
              <a:gd name="T4" fmla="*/ 2147483647 w 57"/>
              <a:gd name="T5" fmla="*/ 2147483647 h 42"/>
              <a:gd name="T6" fmla="*/ 2147483647 w 57"/>
              <a:gd name="T7" fmla="*/ 2147483647 h 42"/>
              <a:gd name="T8" fmla="*/ 2147483647 w 57"/>
              <a:gd name="T9" fmla="*/ 2147483647 h 42"/>
              <a:gd name="T10" fmla="*/ 2147483647 w 57"/>
              <a:gd name="T11" fmla="*/ 2147483647 h 42"/>
              <a:gd name="T12" fmla="*/ 2147483647 w 57"/>
              <a:gd name="T13" fmla="*/ 2147483647 h 42"/>
              <a:gd name="T14" fmla="*/ 2147483647 w 57"/>
              <a:gd name="T15" fmla="*/ 2147483647 h 42"/>
              <a:gd name="T16" fmla="*/ 2147483647 w 57"/>
              <a:gd name="T17" fmla="*/ 2147483647 h 42"/>
              <a:gd name="T18" fmla="*/ 2147483647 w 57"/>
              <a:gd name="T19" fmla="*/ 2147483647 h 42"/>
              <a:gd name="T20" fmla="*/ 2147483647 w 57"/>
              <a:gd name="T21" fmla="*/ 2147483647 h 42"/>
              <a:gd name="T22" fmla="*/ 2147483647 w 57"/>
              <a:gd name="T23" fmla="*/ 2147483647 h 42"/>
              <a:gd name="T24" fmla="*/ 0 w 57"/>
              <a:gd name="T25" fmla="*/ 2147483647 h 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"/>
              <a:gd name="T40" fmla="*/ 0 h 42"/>
              <a:gd name="T41" fmla="*/ 57 w 57"/>
              <a:gd name="T42" fmla="*/ 42 h 4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" h="42">
                <a:moveTo>
                  <a:pt x="0" y="3"/>
                </a:moveTo>
                <a:lnTo>
                  <a:pt x="4" y="0"/>
                </a:lnTo>
                <a:lnTo>
                  <a:pt x="17" y="11"/>
                </a:lnTo>
                <a:lnTo>
                  <a:pt x="27" y="13"/>
                </a:lnTo>
                <a:lnTo>
                  <a:pt x="30" y="19"/>
                </a:lnTo>
                <a:lnTo>
                  <a:pt x="35" y="24"/>
                </a:lnTo>
                <a:lnTo>
                  <a:pt x="45" y="28"/>
                </a:lnTo>
                <a:lnTo>
                  <a:pt x="49" y="33"/>
                </a:lnTo>
                <a:lnTo>
                  <a:pt x="56" y="34"/>
                </a:lnTo>
                <a:lnTo>
                  <a:pt x="57" y="42"/>
                </a:lnTo>
                <a:lnTo>
                  <a:pt x="49" y="42"/>
                </a:lnTo>
                <a:lnTo>
                  <a:pt x="26" y="33"/>
                </a:lnTo>
                <a:lnTo>
                  <a:pt x="0" y="3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17" name="Freeform 546"/>
          <p:cNvSpPr>
            <a:spLocks/>
          </p:cNvSpPr>
          <p:nvPr/>
        </p:nvSpPr>
        <p:spPr bwMode="auto">
          <a:xfrm>
            <a:off x="8037513" y="4383088"/>
            <a:ext cx="22225" cy="17462"/>
          </a:xfrm>
          <a:custGeom>
            <a:avLst/>
            <a:gdLst>
              <a:gd name="T0" fmla="*/ 0 w 57"/>
              <a:gd name="T1" fmla="*/ 2147483647 h 42"/>
              <a:gd name="T2" fmla="*/ 2147483647 w 57"/>
              <a:gd name="T3" fmla="*/ 0 h 42"/>
              <a:gd name="T4" fmla="*/ 2147483647 w 57"/>
              <a:gd name="T5" fmla="*/ 2147483647 h 42"/>
              <a:gd name="T6" fmla="*/ 2147483647 w 57"/>
              <a:gd name="T7" fmla="*/ 2147483647 h 42"/>
              <a:gd name="T8" fmla="*/ 2147483647 w 57"/>
              <a:gd name="T9" fmla="*/ 2147483647 h 42"/>
              <a:gd name="T10" fmla="*/ 2147483647 w 57"/>
              <a:gd name="T11" fmla="*/ 2147483647 h 42"/>
              <a:gd name="T12" fmla="*/ 2147483647 w 57"/>
              <a:gd name="T13" fmla="*/ 2147483647 h 42"/>
              <a:gd name="T14" fmla="*/ 2147483647 w 57"/>
              <a:gd name="T15" fmla="*/ 2147483647 h 42"/>
              <a:gd name="T16" fmla="*/ 2147483647 w 57"/>
              <a:gd name="T17" fmla="*/ 2147483647 h 42"/>
              <a:gd name="T18" fmla="*/ 2147483647 w 57"/>
              <a:gd name="T19" fmla="*/ 2147483647 h 42"/>
              <a:gd name="T20" fmla="*/ 2147483647 w 57"/>
              <a:gd name="T21" fmla="*/ 2147483647 h 42"/>
              <a:gd name="T22" fmla="*/ 2147483647 w 57"/>
              <a:gd name="T23" fmla="*/ 2147483647 h 42"/>
              <a:gd name="T24" fmla="*/ 0 w 57"/>
              <a:gd name="T25" fmla="*/ 2147483647 h 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"/>
              <a:gd name="T40" fmla="*/ 0 h 42"/>
              <a:gd name="T41" fmla="*/ 57 w 57"/>
              <a:gd name="T42" fmla="*/ 42 h 4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" h="42">
                <a:moveTo>
                  <a:pt x="0" y="3"/>
                </a:moveTo>
                <a:lnTo>
                  <a:pt x="4" y="0"/>
                </a:lnTo>
                <a:lnTo>
                  <a:pt x="17" y="11"/>
                </a:lnTo>
                <a:lnTo>
                  <a:pt x="27" y="13"/>
                </a:lnTo>
                <a:lnTo>
                  <a:pt x="30" y="19"/>
                </a:lnTo>
                <a:lnTo>
                  <a:pt x="35" y="24"/>
                </a:lnTo>
                <a:lnTo>
                  <a:pt x="45" y="28"/>
                </a:lnTo>
                <a:lnTo>
                  <a:pt x="49" y="33"/>
                </a:lnTo>
                <a:lnTo>
                  <a:pt x="56" y="34"/>
                </a:lnTo>
                <a:lnTo>
                  <a:pt x="57" y="42"/>
                </a:lnTo>
                <a:lnTo>
                  <a:pt x="49" y="42"/>
                </a:lnTo>
                <a:lnTo>
                  <a:pt x="26" y="33"/>
                </a:lnTo>
                <a:lnTo>
                  <a:pt x="0" y="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18" name="Freeform 547"/>
          <p:cNvSpPr>
            <a:spLocks/>
          </p:cNvSpPr>
          <p:nvPr/>
        </p:nvSpPr>
        <p:spPr bwMode="auto">
          <a:xfrm>
            <a:off x="8037513" y="4405313"/>
            <a:ext cx="4762" cy="7937"/>
          </a:xfrm>
          <a:custGeom>
            <a:avLst/>
            <a:gdLst>
              <a:gd name="T0" fmla="*/ 2147483647 w 14"/>
              <a:gd name="T1" fmla="*/ 0 h 22"/>
              <a:gd name="T2" fmla="*/ 2147483647 w 14"/>
              <a:gd name="T3" fmla="*/ 2147483647 h 22"/>
              <a:gd name="T4" fmla="*/ 2147483647 w 14"/>
              <a:gd name="T5" fmla="*/ 2147483647 h 22"/>
              <a:gd name="T6" fmla="*/ 2147483647 w 14"/>
              <a:gd name="T7" fmla="*/ 2147483647 h 22"/>
              <a:gd name="T8" fmla="*/ 2147483647 w 14"/>
              <a:gd name="T9" fmla="*/ 2147483647 h 22"/>
              <a:gd name="T10" fmla="*/ 2147483647 w 14"/>
              <a:gd name="T11" fmla="*/ 2147483647 h 22"/>
              <a:gd name="T12" fmla="*/ 0 w 14"/>
              <a:gd name="T13" fmla="*/ 2147483647 h 22"/>
              <a:gd name="T14" fmla="*/ 2147483647 w 14"/>
              <a:gd name="T15" fmla="*/ 0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22"/>
              <a:gd name="T26" fmla="*/ 14 w 14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22">
                <a:moveTo>
                  <a:pt x="2" y="0"/>
                </a:moveTo>
                <a:lnTo>
                  <a:pt x="7" y="3"/>
                </a:lnTo>
                <a:lnTo>
                  <a:pt x="11" y="8"/>
                </a:lnTo>
                <a:lnTo>
                  <a:pt x="14" y="12"/>
                </a:lnTo>
                <a:lnTo>
                  <a:pt x="11" y="22"/>
                </a:lnTo>
                <a:lnTo>
                  <a:pt x="2" y="10"/>
                </a:lnTo>
                <a:lnTo>
                  <a:pt x="0" y="3"/>
                </a:lnTo>
                <a:lnTo>
                  <a:pt x="2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19" name="Freeform 548"/>
          <p:cNvSpPr>
            <a:spLocks/>
          </p:cNvSpPr>
          <p:nvPr/>
        </p:nvSpPr>
        <p:spPr bwMode="auto">
          <a:xfrm>
            <a:off x="8037513" y="4405313"/>
            <a:ext cx="4762" cy="7937"/>
          </a:xfrm>
          <a:custGeom>
            <a:avLst/>
            <a:gdLst>
              <a:gd name="T0" fmla="*/ 2147483647 w 14"/>
              <a:gd name="T1" fmla="*/ 0 h 22"/>
              <a:gd name="T2" fmla="*/ 2147483647 w 14"/>
              <a:gd name="T3" fmla="*/ 2147483647 h 22"/>
              <a:gd name="T4" fmla="*/ 2147483647 w 14"/>
              <a:gd name="T5" fmla="*/ 2147483647 h 22"/>
              <a:gd name="T6" fmla="*/ 2147483647 w 14"/>
              <a:gd name="T7" fmla="*/ 2147483647 h 22"/>
              <a:gd name="T8" fmla="*/ 2147483647 w 14"/>
              <a:gd name="T9" fmla="*/ 2147483647 h 22"/>
              <a:gd name="T10" fmla="*/ 2147483647 w 14"/>
              <a:gd name="T11" fmla="*/ 2147483647 h 22"/>
              <a:gd name="T12" fmla="*/ 0 w 14"/>
              <a:gd name="T13" fmla="*/ 2147483647 h 22"/>
              <a:gd name="T14" fmla="*/ 2147483647 w 14"/>
              <a:gd name="T15" fmla="*/ 0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22"/>
              <a:gd name="T26" fmla="*/ 14 w 14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22">
                <a:moveTo>
                  <a:pt x="2" y="0"/>
                </a:moveTo>
                <a:lnTo>
                  <a:pt x="7" y="3"/>
                </a:lnTo>
                <a:lnTo>
                  <a:pt x="11" y="8"/>
                </a:lnTo>
                <a:lnTo>
                  <a:pt x="14" y="12"/>
                </a:lnTo>
                <a:lnTo>
                  <a:pt x="11" y="22"/>
                </a:lnTo>
                <a:lnTo>
                  <a:pt x="2" y="10"/>
                </a:lnTo>
                <a:lnTo>
                  <a:pt x="0" y="3"/>
                </a:lnTo>
                <a:lnTo>
                  <a:pt x="2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20" name="Freeform 549"/>
          <p:cNvSpPr>
            <a:spLocks/>
          </p:cNvSpPr>
          <p:nvPr/>
        </p:nvSpPr>
        <p:spPr bwMode="auto">
          <a:xfrm>
            <a:off x="8048625" y="4411663"/>
            <a:ext cx="3175" cy="6350"/>
          </a:xfrm>
          <a:custGeom>
            <a:avLst/>
            <a:gdLst>
              <a:gd name="T0" fmla="*/ 2147483647 w 10"/>
              <a:gd name="T1" fmla="*/ 2147483647 h 16"/>
              <a:gd name="T2" fmla="*/ 2147483647 w 10"/>
              <a:gd name="T3" fmla="*/ 2147483647 h 16"/>
              <a:gd name="T4" fmla="*/ 2147483647 w 10"/>
              <a:gd name="T5" fmla="*/ 2147483647 h 16"/>
              <a:gd name="T6" fmla="*/ 2147483647 w 10"/>
              <a:gd name="T7" fmla="*/ 2147483647 h 16"/>
              <a:gd name="T8" fmla="*/ 2147483647 w 10"/>
              <a:gd name="T9" fmla="*/ 2147483647 h 16"/>
              <a:gd name="T10" fmla="*/ 0 w 10"/>
              <a:gd name="T11" fmla="*/ 0 h 16"/>
              <a:gd name="T12" fmla="*/ 2147483647 w 10"/>
              <a:gd name="T13" fmla="*/ 0 h 16"/>
              <a:gd name="T14" fmla="*/ 2147483647 w 10"/>
              <a:gd name="T15" fmla="*/ 2147483647 h 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16"/>
              <a:gd name="T26" fmla="*/ 10 w 10"/>
              <a:gd name="T27" fmla="*/ 16 h 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16">
                <a:moveTo>
                  <a:pt x="7" y="4"/>
                </a:moveTo>
                <a:lnTo>
                  <a:pt x="10" y="7"/>
                </a:lnTo>
                <a:lnTo>
                  <a:pt x="10" y="15"/>
                </a:lnTo>
                <a:lnTo>
                  <a:pt x="5" y="16"/>
                </a:lnTo>
                <a:lnTo>
                  <a:pt x="2" y="9"/>
                </a:lnTo>
                <a:lnTo>
                  <a:pt x="0" y="0"/>
                </a:lnTo>
                <a:lnTo>
                  <a:pt x="4" y="0"/>
                </a:lnTo>
                <a:lnTo>
                  <a:pt x="7" y="4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21" name="Freeform 550"/>
          <p:cNvSpPr>
            <a:spLocks/>
          </p:cNvSpPr>
          <p:nvPr/>
        </p:nvSpPr>
        <p:spPr bwMode="auto">
          <a:xfrm>
            <a:off x="8048625" y="4411663"/>
            <a:ext cx="3175" cy="6350"/>
          </a:xfrm>
          <a:custGeom>
            <a:avLst/>
            <a:gdLst>
              <a:gd name="T0" fmla="*/ 2147483647 w 10"/>
              <a:gd name="T1" fmla="*/ 2147483647 h 16"/>
              <a:gd name="T2" fmla="*/ 2147483647 w 10"/>
              <a:gd name="T3" fmla="*/ 2147483647 h 16"/>
              <a:gd name="T4" fmla="*/ 2147483647 w 10"/>
              <a:gd name="T5" fmla="*/ 2147483647 h 16"/>
              <a:gd name="T6" fmla="*/ 2147483647 w 10"/>
              <a:gd name="T7" fmla="*/ 2147483647 h 16"/>
              <a:gd name="T8" fmla="*/ 2147483647 w 10"/>
              <a:gd name="T9" fmla="*/ 2147483647 h 16"/>
              <a:gd name="T10" fmla="*/ 0 w 10"/>
              <a:gd name="T11" fmla="*/ 0 h 16"/>
              <a:gd name="T12" fmla="*/ 2147483647 w 10"/>
              <a:gd name="T13" fmla="*/ 0 h 16"/>
              <a:gd name="T14" fmla="*/ 2147483647 w 10"/>
              <a:gd name="T15" fmla="*/ 2147483647 h 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16"/>
              <a:gd name="T26" fmla="*/ 10 w 10"/>
              <a:gd name="T27" fmla="*/ 16 h 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16">
                <a:moveTo>
                  <a:pt x="7" y="4"/>
                </a:moveTo>
                <a:lnTo>
                  <a:pt x="10" y="7"/>
                </a:lnTo>
                <a:lnTo>
                  <a:pt x="10" y="15"/>
                </a:lnTo>
                <a:lnTo>
                  <a:pt x="5" y="16"/>
                </a:lnTo>
                <a:lnTo>
                  <a:pt x="2" y="9"/>
                </a:lnTo>
                <a:lnTo>
                  <a:pt x="0" y="0"/>
                </a:lnTo>
                <a:lnTo>
                  <a:pt x="4" y="0"/>
                </a:lnTo>
                <a:lnTo>
                  <a:pt x="7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22" name="Freeform 551"/>
          <p:cNvSpPr>
            <a:spLocks/>
          </p:cNvSpPr>
          <p:nvPr/>
        </p:nvSpPr>
        <p:spPr bwMode="auto">
          <a:xfrm>
            <a:off x="8053388" y="4414838"/>
            <a:ext cx="14287" cy="12700"/>
          </a:xfrm>
          <a:custGeom>
            <a:avLst/>
            <a:gdLst>
              <a:gd name="T0" fmla="*/ 2147483647 w 34"/>
              <a:gd name="T1" fmla="*/ 2147483647 h 29"/>
              <a:gd name="T2" fmla="*/ 0 w 34"/>
              <a:gd name="T3" fmla="*/ 2147483647 h 29"/>
              <a:gd name="T4" fmla="*/ 2147483647 w 34"/>
              <a:gd name="T5" fmla="*/ 2147483647 h 29"/>
              <a:gd name="T6" fmla="*/ 2147483647 w 34"/>
              <a:gd name="T7" fmla="*/ 0 h 29"/>
              <a:gd name="T8" fmla="*/ 2147483647 w 34"/>
              <a:gd name="T9" fmla="*/ 0 h 29"/>
              <a:gd name="T10" fmla="*/ 2147483647 w 34"/>
              <a:gd name="T11" fmla="*/ 2147483647 h 29"/>
              <a:gd name="T12" fmla="*/ 2147483647 w 34"/>
              <a:gd name="T13" fmla="*/ 2147483647 h 29"/>
              <a:gd name="T14" fmla="*/ 2147483647 w 34"/>
              <a:gd name="T15" fmla="*/ 2147483647 h 29"/>
              <a:gd name="T16" fmla="*/ 2147483647 w 34"/>
              <a:gd name="T17" fmla="*/ 2147483647 h 29"/>
              <a:gd name="T18" fmla="*/ 2147483647 w 34"/>
              <a:gd name="T19" fmla="*/ 2147483647 h 29"/>
              <a:gd name="T20" fmla="*/ 2147483647 w 34"/>
              <a:gd name="T21" fmla="*/ 2147483647 h 29"/>
              <a:gd name="T22" fmla="*/ 2147483647 w 34"/>
              <a:gd name="T23" fmla="*/ 2147483647 h 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"/>
              <a:gd name="T37" fmla="*/ 0 h 29"/>
              <a:gd name="T38" fmla="*/ 34 w 34"/>
              <a:gd name="T39" fmla="*/ 29 h 2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" h="29">
                <a:moveTo>
                  <a:pt x="2" y="13"/>
                </a:moveTo>
                <a:lnTo>
                  <a:pt x="0" y="9"/>
                </a:lnTo>
                <a:lnTo>
                  <a:pt x="2" y="3"/>
                </a:lnTo>
                <a:lnTo>
                  <a:pt x="8" y="0"/>
                </a:lnTo>
                <a:lnTo>
                  <a:pt x="14" y="0"/>
                </a:lnTo>
                <a:lnTo>
                  <a:pt x="20" y="10"/>
                </a:lnTo>
                <a:lnTo>
                  <a:pt x="30" y="15"/>
                </a:lnTo>
                <a:lnTo>
                  <a:pt x="34" y="29"/>
                </a:lnTo>
                <a:lnTo>
                  <a:pt x="27" y="29"/>
                </a:lnTo>
                <a:lnTo>
                  <a:pt x="13" y="15"/>
                </a:lnTo>
                <a:lnTo>
                  <a:pt x="6" y="15"/>
                </a:lnTo>
                <a:lnTo>
                  <a:pt x="2" y="13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23" name="Freeform 552"/>
          <p:cNvSpPr>
            <a:spLocks/>
          </p:cNvSpPr>
          <p:nvPr/>
        </p:nvSpPr>
        <p:spPr bwMode="auto">
          <a:xfrm>
            <a:off x="8053388" y="4414838"/>
            <a:ext cx="14287" cy="12700"/>
          </a:xfrm>
          <a:custGeom>
            <a:avLst/>
            <a:gdLst>
              <a:gd name="T0" fmla="*/ 2147483647 w 34"/>
              <a:gd name="T1" fmla="*/ 2147483647 h 29"/>
              <a:gd name="T2" fmla="*/ 0 w 34"/>
              <a:gd name="T3" fmla="*/ 2147483647 h 29"/>
              <a:gd name="T4" fmla="*/ 2147483647 w 34"/>
              <a:gd name="T5" fmla="*/ 2147483647 h 29"/>
              <a:gd name="T6" fmla="*/ 2147483647 w 34"/>
              <a:gd name="T7" fmla="*/ 0 h 29"/>
              <a:gd name="T8" fmla="*/ 2147483647 w 34"/>
              <a:gd name="T9" fmla="*/ 0 h 29"/>
              <a:gd name="T10" fmla="*/ 2147483647 w 34"/>
              <a:gd name="T11" fmla="*/ 2147483647 h 29"/>
              <a:gd name="T12" fmla="*/ 2147483647 w 34"/>
              <a:gd name="T13" fmla="*/ 2147483647 h 29"/>
              <a:gd name="T14" fmla="*/ 2147483647 w 34"/>
              <a:gd name="T15" fmla="*/ 2147483647 h 29"/>
              <a:gd name="T16" fmla="*/ 2147483647 w 34"/>
              <a:gd name="T17" fmla="*/ 2147483647 h 29"/>
              <a:gd name="T18" fmla="*/ 2147483647 w 34"/>
              <a:gd name="T19" fmla="*/ 2147483647 h 29"/>
              <a:gd name="T20" fmla="*/ 2147483647 w 34"/>
              <a:gd name="T21" fmla="*/ 2147483647 h 29"/>
              <a:gd name="T22" fmla="*/ 2147483647 w 34"/>
              <a:gd name="T23" fmla="*/ 2147483647 h 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"/>
              <a:gd name="T37" fmla="*/ 0 h 29"/>
              <a:gd name="T38" fmla="*/ 34 w 34"/>
              <a:gd name="T39" fmla="*/ 29 h 2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" h="29">
                <a:moveTo>
                  <a:pt x="2" y="13"/>
                </a:moveTo>
                <a:lnTo>
                  <a:pt x="0" y="9"/>
                </a:lnTo>
                <a:lnTo>
                  <a:pt x="2" y="3"/>
                </a:lnTo>
                <a:lnTo>
                  <a:pt x="8" y="0"/>
                </a:lnTo>
                <a:lnTo>
                  <a:pt x="14" y="0"/>
                </a:lnTo>
                <a:lnTo>
                  <a:pt x="20" y="10"/>
                </a:lnTo>
                <a:lnTo>
                  <a:pt x="30" y="15"/>
                </a:lnTo>
                <a:lnTo>
                  <a:pt x="34" y="29"/>
                </a:lnTo>
                <a:lnTo>
                  <a:pt x="27" y="29"/>
                </a:lnTo>
                <a:lnTo>
                  <a:pt x="13" y="15"/>
                </a:lnTo>
                <a:lnTo>
                  <a:pt x="6" y="15"/>
                </a:lnTo>
                <a:lnTo>
                  <a:pt x="2" y="1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24" name="Freeform 553"/>
          <p:cNvSpPr>
            <a:spLocks/>
          </p:cNvSpPr>
          <p:nvPr/>
        </p:nvSpPr>
        <p:spPr bwMode="auto">
          <a:xfrm>
            <a:off x="8053388" y="4425950"/>
            <a:ext cx="3175" cy="3175"/>
          </a:xfrm>
          <a:custGeom>
            <a:avLst/>
            <a:gdLst>
              <a:gd name="T0" fmla="*/ 2147483647 w 8"/>
              <a:gd name="T1" fmla="*/ 2147483647 h 12"/>
              <a:gd name="T2" fmla="*/ 0 w 8"/>
              <a:gd name="T3" fmla="*/ 2147483647 h 12"/>
              <a:gd name="T4" fmla="*/ 2147483647 w 8"/>
              <a:gd name="T5" fmla="*/ 2147483647 h 12"/>
              <a:gd name="T6" fmla="*/ 2147483647 w 8"/>
              <a:gd name="T7" fmla="*/ 0 h 12"/>
              <a:gd name="T8" fmla="*/ 2147483647 w 8"/>
              <a:gd name="T9" fmla="*/ 2147483647 h 12"/>
              <a:gd name="T10" fmla="*/ 2147483647 w 8"/>
              <a:gd name="T11" fmla="*/ 2147483647 h 12"/>
              <a:gd name="T12" fmla="*/ 2147483647 w 8"/>
              <a:gd name="T13" fmla="*/ 2147483647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2"/>
              <a:gd name="T23" fmla="*/ 8 w 8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2">
                <a:moveTo>
                  <a:pt x="2" y="8"/>
                </a:moveTo>
                <a:lnTo>
                  <a:pt x="0" y="4"/>
                </a:lnTo>
                <a:lnTo>
                  <a:pt x="2" y="2"/>
                </a:lnTo>
                <a:lnTo>
                  <a:pt x="6" y="0"/>
                </a:lnTo>
                <a:lnTo>
                  <a:pt x="8" y="8"/>
                </a:lnTo>
                <a:lnTo>
                  <a:pt x="7" y="12"/>
                </a:lnTo>
                <a:lnTo>
                  <a:pt x="2" y="8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25" name="Freeform 554"/>
          <p:cNvSpPr>
            <a:spLocks/>
          </p:cNvSpPr>
          <p:nvPr/>
        </p:nvSpPr>
        <p:spPr bwMode="auto">
          <a:xfrm>
            <a:off x="8053388" y="4425950"/>
            <a:ext cx="3175" cy="3175"/>
          </a:xfrm>
          <a:custGeom>
            <a:avLst/>
            <a:gdLst>
              <a:gd name="T0" fmla="*/ 2147483647 w 8"/>
              <a:gd name="T1" fmla="*/ 2147483647 h 12"/>
              <a:gd name="T2" fmla="*/ 0 w 8"/>
              <a:gd name="T3" fmla="*/ 2147483647 h 12"/>
              <a:gd name="T4" fmla="*/ 2147483647 w 8"/>
              <a:gd name="T5" fmla="*/ 2147483647 h 12"/>
              <a:gd name="T6" fmla="*/ 2147483647 w 8"/>
              <a:gd name="T7" fmla="*/ 0 h 12"/>
              <a:gd name="T8" fmla="*/ 2147483647 w 8"/>
              <a:gd name="T9" fmla="*/ 2147483647 h 12"/>
              <a:gd name="T10" fmla="*/ 2147483647 w 8"/>
              <a:gd name="T11" fmla="*/ 2147483647 h 12"/>
              <a:gd name="T12" fmla="*/ 2147483647 w 8"/>
              <a:gd name="T13" fmla="*/ 2147483647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2"/>
              <a:gd name="T23" fmla="*/ 8 w 8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2">
                <a:moveTo>
                  <a:pt x="2" y="8"/>
                </a:moveTo>
                <a:lnTo>
                  <a:pt x="0" y="4"/>
                </a:lnTo>
                <a:lnTo>
                  <a:pt x="2" y="2"/>
                </a:lnTo>
                <a:lnTo>
                  <a:pt x="6" y="0"/>
                </a:lnTo>
                <a:lnTo>
                  <a:pt x="8" y="8"/>
                </a:lnTo>
                <a:lnTo>
                  <a:pt x="7" y="12"/>
                </a:lnTo>
                <a:lnTo>
                  <a:pt x="2" y="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26" name="Freeform 555"/>
          <p:cNvSpPr>
            <a:spLocks/>
          </p:cNvSpPr>
          <p:nvPr/>
        </p:nvSpPr>
        <p:spPr bwMode="auto">
          <a:xfrm>
            <a:off x="8067675" y="4427538"/>
            <a:ext cx="4763" cy="3175"/>
          </a:xfrm>
          <a:custGeom>
            <a:avLst/>
            <a:gdLst>
              <a:gd name="T0" fmla="*/ 2147483647 w 11"/>
              <a:gd name="T1" fmla="*/ 2147483647 h 11"/>
              <a:gd name="T2" fmla="*/ 0 w 11"/>
              <a:gd name="T3" fmla="*/ 2147483647 h 11"/>
              <a:gd name="T4" fmla="*/ 2147483647 w 11"/>
              <a:gd name="T5" fmla="*/ 2147483647 h 11"/>
              <a:gd name="T6" fmla="*/ 2147483647 w 11"/>
              <a:gd name="T7" fmla="*/ 0 h 11"/>
              <a:gd name="T8" fmla="*/ 2147483647 w 11"/>
              <a:gd name="T9" fmla="*/ 0 h 11"/>
              <a:gd name="T10" fmla="*/ 2147483647 w 11"/>
              <a:gd name="T11" fmla="*/ 2147483647 h 11"/>
              <a:gd name="T12" fmla="*/ 2147483647 w 11"/>
              <a:gd name="T13" fmla="*/ 2147483647 h 11"/>
              <a:gd name="T14" fmla="*/ 2147483647 w 11"/>
              <a:gd name="T15" fmla="*/ 2147483647 h 11"/>
              <a:gd name="T16" fmla="*/ 2147483647 w 11"/>
              <a:gd name="T17" fmla="*/ 2147483647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1"/>
              <a:gd name="T29" fmla="*/ 11 w 11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1">
                <a:moveTo>
                  <a:pt x="4" y="7"/>
                </a:moveTo>
                <a:lnTo>
                  <a:pt x="0" y="6"/>
                </a:lnTo>
                <a:lnTo>
                  <a:pt x="3" y="2"/>
                </a:lnTo>
                <a:lnTo>
                  <a:pt x="6" y="0"/>
                </a:lnTo>
                <a:lnTo>
                  <a:pt x="9" y="0"/>
                </a:lnTo>
                <a:lnTo>
                  <a:pt x="11" y="4"/>
                </a:lnTo>
                <a:lnTo>
                  <a:pt x="10" y="8"/>
                </a:lnTo>
                <a:lnTo>
                  <a:pt x="6" y="11"/>
                </a:lnTo>
                <a:lnTo>
                  <a:pt x="4" y="7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27" name="Freeform 556"/>
          <p:cNvSpPr>
            <a:spLocks/>
          </p:cNvSpPr>
          <p:nvPr/>
        </p:nvSpPr>
        <p:spPr bwMode="auto">
          <a:xfrm>
            <a:off x="8067675" y="4427538"/>
            <a:ext cx="4763" cy="3175"/>
          </a:xfrm>
          <a:custGeom>
            <a:avLst/>
            <a:gdLst>
              <a:gd name="T0" fmla="*/ 2147483647 w 11"/>
              <a:gd name="T1" fmla="*/ 2147483647 h 11"/>
              <a:gd name="T2" fmla="*/ 0 w 11"/>
              <a:gd name="T3" fmla="*/ 2147483647 h 11"/>
              <a:gd name="T4" fmla="*/ 2147483647 w 11"/>
              <a:gd name="T5" fmla="*/ 2147483647 h 11"/>
              <a:gd name="T6" fmla="*/ 2147483647 w 11"/>
              <a:gd name="T7" fmla="*/ 0 h 11"/>
              <a:gd name="T8" fmla="*/ 2147483647 w 11"/>
              <a:gd name="T9" fmla="*/ 0 h 11"/>
              <a:gd name="T10" fmla="*/ 2147483647 w 11"/>
              <a:gd name="T11" fmla="*/ 2147483647 h 11"/>
              <a:gd name="T12" fmla="*/ 2147483647 w 11"/>
              <a:gd name="T13" fmla="*/ 2147483647 h 11"/>
              <a:gd name="T14" fmla="*/ 2147483647 w 11"/>
              <a:gd name="T15" fmla="*/ 2147483647 h 11"/>
              <a:gd name="T16" fmla="*/ 2147483647 w 11"/>
              <a:gd name="T17" fmla="*/ 2147483647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1"/>
              <a:gd name="T29" fmla="*/ 11 w 11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1">
                <a:moveTo>
                  <a:pt x="4" y="7"/>
                </a:moveTo>
                <a:lnTo>
                  <a:pt x="0" y="6"/>
                </a:lnTo>
                <a:lnTo>
                  <a:pt x="3" y="2"/>
                </a:lnTo>
                <a:lnTo>
                  <a:pt x="6" y="0"/>
                </a:lnTo>
                <a:lnTo>
                  <a:pt x="9" y="0"/>
                </a:lnTo>
                <a:lnTo>
                  <a:pt x="11" y="4"/>
                </a:lnTo>
                <a:lnTo>
                  <a:pt x="10" y="8"/>
                </a:lnTo>
                <a:lnTo>
                  <a:pt x="6" y="11"/>
                </a:lnTo>
                <a:lnTo>
                  <a:pt x="4" y="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28" name="Freeform 557"/>
          <p:cNvSpPr>
            <a:spLocks/>
          </p:cNvSpPr>
          <p:nvPr/>
        </p:nvSpPr>
        <p:spPr bwMode="auto">
          <a:xfrm>
            <a:off x="8081963" y="4405313"/>
            <a:ext cx="30162" cy="20637"/>
          </a:xfrm>
          <a:custGeom>
            <a:avLst/>
            <a:gdLst>
              <a:gd name="T0" fmla="*/ 0 w 74"/>
              <a:gd name="T1" fmla="*/ 2147483647 h 55"/>
              <a:gd name="T2" fmla="*/ 2147483647 w 74"/>
              <a:gd name="T3" fmla="*/ 0 h 55"/>
              <a:gd name="T4" fmla="*/ 2147483647 w 74"/>
              <a:gd name="T5" fmla="*/ 2147483647 h 55"/>
              <a:gd name="T6" fmla="*/ 2147483647 w 74"/>
              <a:gd name="T7" fmla="*/ 2147483647 h 55"/>
              <a:gd name="T8" fmla="*/ 2147483647 w 74"/>
              <a:gd name="T9" fmla="*/ 2147483647 h 55"/>
              <a:gd name="T10" fmla="*/ 2147483647 w 74"/>
              <a:gd name="T11" fmla="*/ 2147483647 h 55"/>
              <a:gd name="T12" fmla="*/ 0 w 74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4"/>
              <a:gd name="T22" fmla="*/ 0 h 55"/>
              <a:gd name="T23" fmla="*/ 74 w 74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4" h="55">
                <a:moveTo>
                  <a:pt x="0" y="2"/>
                </a:moveTo>
                <a:lnTo>
                  <a:pt x="1" y="0"/>
                </a:lnTo>
                <a:lnTo>
                  <a:pt x="71" y="42"/>
                </a:lnTo>
                <a:lnTo>
                  <a:pt x="74" y="52"/>
                </a:lnTo>
                <a:lnTo>
                  <a:pt x="72" y="55"/>
                </a:lnTo>
                <a:lnTo>
                  <a:pt x="6" y="14"/>
                </a:lnTo>
                <a:lnTo>
                  <a:pt x="0" y="2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29" name="Freeform 558"/>
          <p:cNvSpPr>
            <a:spLocks/>
          </p:cNvSpPr>
          <p:nvPr/>
        </p:nvSpPr>
        <p:spPr bwMode="auto">
          <a:xfrm>
            <a:off x="8081963" y="4405313"/>
            <a:ext cx="30162" cy="20637"/>
          </a:xfrm>
          <a:custGeom>
            <a:avLst/>
            <a:gdLst>
              <a:gd name="T0" fmla="*/ 0 w 74"/>
              <a:gd name="T1" fmla="*/ 2147483647 h 55"/>
              <a:gd name="T2" fmla="*/ 2147483647 w 74"/>
              <a:gd name="T3" fmla="*/ 0 h 55"/>
              <a:gd name="T4" fmla="*/ 2147483647 w 74"/>
              <a:gd name="T5" fmla="*/ 2147483647 h 55"/>
              <a:gd name="T6" fmla="*/ 2147483647 w 74"/>
              <a:gd name="T7" fmla="*/ 2147483647 h 55"/>
              <a:gd name="T8" fmla="*/ 2147483647 w 74"/>
              <a:gd name="T9" fmla="*/ 2147483647 h 55"/>
              <a:gd name="T10" fmla="*/ 2147483647 w 74"/>
              <a:gd name="T11" fmla="*/ 2147483647 h 55"/>
              <a:gd name="T12" fmla="*/ 0 w 74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4"/>
              <a:gd name="T22" fmla="*/ 0 h 55"/>
              <a:gd name="T23" fmla="*/ 74 w 74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4" h="55">
                <a:moveTo>
                  <a:pt x="0" y="2"/>
                </a:moveTo>
                <a:lnTo>
                  <a:pt x="1" y="0"/>
                </a:lnTo>
                <a:lnTo>
                  <a:pt x="71" y="42"/>
                </a:lnTo>
                <a:lnTo>
                  <a:pt x="74" y="52"/>
                </a:lnTo>
                <a:lnTo>
                  <a:pt x="72" y="55"/>
                </a:lnTo>
                <a:lnTo>
                  <a:pt x="6" y="14"/>
                </a:lnTo>
                <a:lnTo>
                  <a:pt x="0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30" name="Freeform 559"/>
          <p:cNvSpPr>
            <a:spLocks/>
          </p:cNvSpPr>
          <p:nvPr/>
        </p:nvSpPr>
        <p:spPr bwMode="auto">
          <a:xfrm>
            <a:off x="8131175" y="4422775"/>
            <a:ext cx="19050" cy="30163"/>
          </a:xfrm>
          <a:custGeom>
            <a:avLst/>
            <a:gdLst>
              <a:gd name="T0" fmla="*/ 0 w 48"/>
              <a:gd name="T1" fmla="*/ 2147483647 h 74"/>
              <a:gd name="T2" fmla="*/ 0 w 48"/>
              <a:gd name="T3" fmla="*/ 0 h 74"/>
              <a:gd name="T4" fmla="*/ 2147483647 w 48"/>
              <a:gd name="T5" fmla="*/ 0 h 74"/>
              <a:gd name="T6" fmla="*/ 2147483647 w 48"/>
              <a:gd name="T7" fmla="*/ 2147483647 h 74"/>
              <a:gd name="T8" fmla="*/ 2147483647 w 48"/>
              <a:gd name="T9" fmla="*/ 2147483647 h 74"/>
              <a:gd name="T10" fmla="*/ 2147483647 w 48"/>
              <a:gd name="T11" fmla="*/ 2147483647 h 74"/>
              <a:gd name="T12" fmla="*/ 2147483647 w 48"/>
              <a:gd name="T13" fmla="*/ 2147483647 h 74"/>
              <a:gd name="T14" fmla="*/ 2147483647 w 48"/>
              <a:gd name="T15" fmla="*/ 2147483647 h 74"/>
              <a:gd name="T16" fmla="*/ 2147483647 w 48"/>
              <a:gd name="T17" fmla="*/ 2147483647 h 74"/>
              <a:gd name="T18" fmla="*/ 2147483647 w 48"/>
              <a:gd name="T19" fmla="*/ 2147483647 h 74"/>
              <a:gd name="T20" fmla="*/ 2147483647 w 48"/>
              <a:gd name="T21" fmla="*/ 2147483647 h 74"/>
              <a:gd name="T22" fmla="*/ 2147483647 w 48"/>
              <a:gd name="T23" fmla="*/ 2147483647 h 74"/>
              <a:gd name="T24" fmla="*/ 2147483647 w 48"/>
              <a:gd name="T25" fmla="*/ 2147483647 h 74"/>
              <a:gd name="T26" fmla="*/ 2147483647 w 48"/>
              <a:gd name="T27" fmla="*/ 2147483647 h 74"/>
              <a:gd name="T28" fmla="*/ 2147483647 w 48"/>
              <a:gd name="T29" fmla="*/ 2147483647 h 74"/>
              <a:gd name="T30" fmla="*/ 2147483647 w 48"/>
              <a:gd name="T31" fmla="*/ 2147483647 h 74"/>
              <a:gd name="T32" fmla="*/ 2147483647 w 48"/>
              <a:gd name="T33" fmla="*/ 2147483647 h 74"/>
              <a:gd name="T34" fmla="*/ 2147483647 w 48"/>
              <a:gd name="T35" fmla="*/ 2147483647 h 74"/>
              <a:gd name="T36" fmla="*/ 2147483647 w 48"/>
              <a:gd name="T37" fmla="*/ 2147483647 h 74"/>
              <a:gd name="T38" fmla="*/ 0 w 48"/>
              <a:gd name="T39" fmla="*/ 2147483647 h 7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8"/>
              <a:gd name="T61" fmla="*/ 0 h 74"/>
              <a:gd name="T62" fmla="*/ 48 w 48"/>
              <a:gd name="T63" fmla="*/ 74 h 7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8" h="74">
                <a:moveTo>
                  <a:pt x="0" y="4"/>
                </a:moveTo>
                <a:lnTo>
                  <a:pt x="0" y="0"/>
                </a:lnTo>
                <a:lnTo>
                  <a:pt x="1" y="0"/>
                </a:lnTo>
                <a:lnTo>
                  <a:pt x="8" y="5"/>
                </a:lnTo>
                <a:lnTo>
                  <a:pt x="15" y="21"/>
                </a:lnTo>
                <a:lnTo>
                  <a:pt x="15" y="26"/>
                </a:lnTo>
                <a:lnTo>
                  <a:pt x="22" y="32"/>
                </a:lnTo>
                <a:lnTo>
                  <a:pt x="32" y="47"/>
                </a:lnTo>
                <a:lnTo>
                  <a:pt x="31" y="52"/>
                </a:lnTo>
                <a:lnTo>
                  <a:pt x="32" y="56"/>
                </a:lnTo>
                <a:lnTo>
                  <a:pt x="42" y="57"/>
                </a:lnTo>
                <a:lnTo>
                  <a:pt x="47" y="63"/>
                </a:lnTo>
                <a:lnTo>
                  <a:pt x="48" y="71"/>
                </a:lnTo>
                <a:lnTo>
                  <a:pt x="47" y="74"/>
                </a:lnTo>
                <a:lnTo>
                  <a:pt x="46" y="69"/>
                </a:lnTo>
                <a:lnTo>
                  <a:pt x="36" y="66"/>
                </a:lnTo>
                <a:lnTo>
                  <a:pt x="18" y="50"/>
                </a:lnTo>
                <a:lnTo>
                  <a:pt x="1" y="13"/>
                </a:lnTo>
                <a:lnTo>
                  <a:pt x="1" y="5"/>
                </a:lnTo>
                <a:lnTo>
                  <a:pt x="0" y="4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31" name="Freeform 560"/>
          <p:cNvSpPr>
            <a:spLocks/>
          </p:cNvSpPr>
          <p:nvPr/>
        </p:nvSpPr>
        <p:spPr bwMode="auto">
          <a:xfrm>
            <a:off x="8131175" y="4422775"/>
            <a:ext cx="19050" cy="30163"/>
          </a:xfrm>
          <a:custGeom>
            <a:avLst/>
            <a:gdLst>
              <a:gd name="T0" fmla="*/ 0 w 48"/>
              <a:gd name="T1" fmla="*/ 2147483647 h 74"/>
              <a:gd name="T2" fmla="*/ 0 w 48"/>
              <a:gd name="T3" fmla="*/ 0 h 74"/>
              <a:gd name="T4" fmla="*/ 2147483647 w 48"/>
              <a:gd name="T5" fmla="*/ 0 h 74"/>
              <a:gd name="T6" fmla="*/ 2147483647 w 48"/>
              <a:gd name="T7" fmla="*/ 2147483647 h 74"/>
              <a:gd name="T8" fmla="*/ 2147483647 w 48"/>
              <a:gd name="T9" fmla="*/ 2147483647 h 74"/>
              <a:gd name="T10" fmla="*/ 2147483647 w 48"/>
              <a:gd name="T11" fmla="*/ 2147483647 h 74"/>
              <a:gd name="T12" fmla="*/ 2147483647 w 48"/>
              <a:gd name="T13" fmla="*/ 2147483647 h 74"/>
              <a:gd name="T14" fmla="*/ 2147483647 w 48"/>
              <a:gd name="T15" fmla="*/ 2147483647 h 74"/>
              <a:gd name="T16" fmla="*/ 2147483647 w 48"/>
              <a:gd name="T17" fmla="*/ 2147483647 h 74"/>
              <a:gd name="T18" fmla="*/ 2147483647 w 48"/>
              <a:gd name="T19" fmla="*/ 2147483647 h 74"/>
              <a:gd name="T20" fmla="*/ 2147483647 w 48"/>
              <a:gd name="T21" fmla="*/ 2147483647 h 74"/>
              <a:gd name="T22" fmla="*/ 2147483647 w 48"/>
              <a:gd name="T23" fmla="*/ 2147483647 h 74"/>
              <a:gd name="T24" fmla="*/ 2147483647 w 48"/>
              <a:gd name="T25" fmla="*/ 2147483647 h 74"/>
              <a:gd name="T26" fmla="*/ 2147483647 w 48"/>
              <a:gd name="T27" fmla="*/ 2147483647 h 74"/>
              <a:gd name="T28" fmla="*/ 2147483647 w 48"/>
              <a:gd name="T29" fmla="*/ 2147483647 h 74"/>
              <a:gd name="T30" fmla="*/ 2147483647 w 48"/>
              <a:gd name="T31" fmla="*/ 2147483647 h 74"/>
              <a:gd name="T32" fmla="*/ 2147483647 w 48"/>
              <a:gd name="T33" fmla="*/ 2147483647 h 74"/>
              <a:gd name="T34" fmla="*/ 2147483647 w 48"/>
              <a:gd name="T35" fmla="*/ 2147483647 h 74"/>
              <a:gd name="T36" fmla="*/ 2147483647 w 48"/>
              <a:gd name="T37" fmla="*/ 2147483647 h 74"/>
              <a:gd name="T38" fmla="*/ 0 w 48"/>
              <a:gd name="T39" fmla="*/ 2147483647 h 7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8"/>
              <a:gd name="T61" fmla="*/ 0 h 74"/>
              <a:gd name="T62" fmla="*/ 48 w 48"/>
              <a:gd name="T63" fmla="*/ 74 h 7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8" h="74">
                <a:moveTo>
                  <a:pt x="0" y="4"/>
                </a:moveTo>
                <a:lnTo>
                  <a:pt x="0" y="0"/>
                </a:lnTo>
                <a:lnTo>
                  <a:pt x="1" y="0"/>
                </a:lnTo>
                <a:lnTo>
                  <a:pt x="8" y="5"/>
                </a:lnTo>
                <a:lnTo>
                  <a:pt x="15" y="21"/>
                </a:lnTo>
                <a:lnTo>
                  <a:pt x="15" y="26"/>
                </a:lnTo>
                <a:lnTo>
                  <a:pt x="22" y="32"/>
                </a:lnTo>
                <a:lnTo>
                  <a:pt x="32" y="47"/>
                </a:lnTo>
                <a:lnTo>
                  <a:pt x="31" y="52"/>
                </a:lnTo>
                <a:lnTo>
                  <a:pt x="32" y="56"/>
                </a:lnTo>
                <a:lnTo>
                  <a:pt x="42" y="57"/>
                </a:lnTo>
                <a:lnTo>
                  <a:pt x="47" y="63"/>
                </a:lnTo>
                <a:lnTo>
                  <a:pt x="48" y="71"/>
                </a:lnTo>
                <a:lnTo>
                  <a:pt x="47" y="74"/>
                </a:lnTo>
                <a:lnTo>
                  <a:pt x="46" y="69"/>
                </a:lnTo>
                <a:lnTo>
                  <a:pt x="36" y="66"/>
                </a:lnTo>
                <a:lnTo>
                  <a:pt x="18" y="50"/>
                </a:lnTo>
                <a:lnTo>
                  <a:pt x="1" y="13"/>
                </a:lnTo>
                <a:lnTo>
                  <a:pt x="1" y="5"/>
                </a:lnTo>
                <a:lnTo>
                  <a:pt x="0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32" name="Freeform 561"/>
          <p:cNvSpPr>
            <a:spLocks/>
          </p:cNvSpPr>
          <p:nvPr/>
        </p:nvSpPr>
        <p:spPr bwMode="auto">
          <a:xfrm>
            <a:off x="8118475" y="4437063"/>
            <a:ext cx="6350" cy="4762"/>
          </a:xfrm>
          <a:custGeom>
            <a:avLst/>
            <a:gdLst>
              <a:gd name="T0" fmla="*/ 0 w 14"/>
              <a:gd name="T1" fmla="*/ 2147483647 h 11"/>
              <a:gd name="T2" fmla="*/ 0 w 14"/>
              <a:gd name="T3" fmla="*/ 2147483647 h 11"/>
              <a:gd name="T4" fmla="*/ 2147483647 w 14"/>
              <a:gd name="T5" fmla="*/ 0 h 11"/>
              <a:gd name="T6" fmla="*/ 2147483647 w 14"/>
              <a:gd name="T7" fmla="*/ 2147483647 h 11"/>
              <a:gd name="T8" fmla="*/ 2147483647 w 14"/>
              <a:gd name="T9" fmla="*/ 2147483647 h 11"/>
              <a:gd name="T10" fmla="*/ 2147483647 w 14"/>
              <a:gd name="T11" fmla="*/ 2147483647 h 11"/>
              <a:gd name="T12" fmla="*/ 2147483647 w 14"/>
              <a:gd name="T13" fmla="*/ 2147483647 h 11"/>
              <a:gd name="T14" fmla="*/ 0 w 14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11"/>
              <a:gd name="T26" fmla="*/ 14 w 14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11">
                <a:moveTo>
                  <a:pt x="0" y="3"/>
                </a:moveTo>
                <a:lnTo>
                  <a:pt x="0" y="1"/>
                </a:lnTo>
                <a:lnTo>
                  <a:pt x="5" y="0"/>
                </a:lnTo>
                <a:lnTo>
                  <a:pt x="10" y="2"/>
                </a:lnTo>
                <a:lnTo>
                  <a:pt x="14" y="7"/>
                </a:lnTo>
                <a:lnTo>
                  <a:pt x="14" y="11"/>
                </a:lnTo>
                <a:lnTo>
                  <a:pt x="9" y="11"/>
                </a:lnTo>
                <a:lnTo>
                  <a:pt x="0" y="3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33" name="Freeform 562"/>
          <p:cNvSpPr>
            <a:spLocks/>
          </p:cNvSpPr>
          <p:nvPr/>
        </p:nvSpPr>
        <p:spPr bwMode="auto">
          <a:xfrm>
            <a:off x="8118475" y="4437063"/>
            <a:ext cx="6350" cy="4762"/>
          </a:xfrm>
          <a:custGeom>
            <a:avLst/>
            <a:gdLst>
              <a:gd name="T0" fmla="*/ 0 w 14"/>
              <a:gd name="T1" fmla="*/ 2147483647 h 11"/>
              <a:gd name="T2" fmla="*/ 0 w 14"/>
              <a:gd name="T3" fmla="*/ 2147483647 h 11"/>
              <a:gd name="T4" fmla="*/ 2147483647 w 14"/>
              <a:gd name="T5" fmla="*/ 0 h 11"/>
              <a:gd name="T6" fmla="*/ 2147483647 w 14"/>
              <a:gd name="T7" fmla="*/ 2147483647 h 11"/>
              <a:gd name="T8" fmla="*/ 2147483647 w 14"/>
              <a:gd name="T9" fmla="*/ 2147483647 h 11"/>
              <a:gd name="T10" fmla="*/ 2147483647 w 14"/>
              <a:gd name="T11" fmla="*/ 2147483647 h 11"/>
              <a:gd name="T12" fmla="*/ 2147483647 w 14"/>
              <a:gd name="T13" fmla="*/ 2147483647 h 11"/>
              <a:gd name="T14" fmla="*/ 0 w 14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11"/>
              <a:gd name="T26" fmla="*/ 14 w 14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11">
                <a:moveTo>
                  <a:pt x="0" y="3"/>
                </a:moveTo>
                <a:lnTo>
                  <a:pt x="0" y="1"/>
                </a:lnTo>
                <a:lnTo>
                  <a:pt x="5" y="0"/>
                </a:lnTo>
                <a:lnTo>
                  <a:pt x="10" y="2"/>
                </a:lnTo>
                <a:lnTo>
                  <a:pt x="14" y="7"/>
                </a:lnTo>
                <a:lnTo>
                  <a:pt x="14" y="11"/>
                </a:lnTo>
                <a:lnTo>
                  <a:pt x="9" y="11"/>
                </a:lnTo>
                <a:lnTo>
                  <a:pt x="0" y="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34" name="Freeform 563"/>
          <p:cNvSpPr>
            <a:spLocks/>
          </p:cNvSpPr>
          <p:nvPr/>
        </p:nvSpPr>
        <p:spPr bwMode="auto">
          <a:xfrm>
            <a:off x="8105775" y="4443413"/>
            <a:ext cx="28575" cy="15875"/>
          </a:xfrm>
          <a:custGeom>
            <a:avLst/>
            <a:gdLst>
              <a:gd name="T0" fmla="*/ 2147483647 w 74"/>
              <a:gd name="T1" fmla="*/ 2147483647 h 41"/>
              <a:gd name="T2" fmla="*/ 2147483647 w 74"/>
              <a:gd name="T3" fmla="*/ 0 h 41"/>
              <a:gd name="T4" fmla="*/ 2147483647 w 74"/>
              <a:gd name="T5" fmla="*/ 2147483647 h 41"/>
              <a:gd name="T6" fmla="*/ 2147483647 w 74"/>
              <a:gd name="T7" fmla="*/ 2147483647 h 41"/>
              <a:gd name="T8" fmla="*/ 2147483647 w 74"/>
              <a:gd name="T9" fmla="*/ 2147483647 h 41"/>
              <a:gd name="T10" fmla="*/ 2147483647 w 74"/>
              <a:gd name="T11" fmla="*/ 2147483647 h 41"/>
              <a:gd name="T12" fmla="*/ 2147483647 w 74"/>
              <a:gd name="T13" fmla="*/ 2147483647 h 41"/>
              <a:gd name="T14" fmla="*/ 2147483647 w 74"/>
              <a:gd name="T15" fmla="*/ 2147483647 h 41"/>
              <a:gd name="T16" fmla="*/ 2147483647 w 74"/>
              <a:gd name="T17" fmla="*/ 2147483647 h 41"/>
              <a:gd name="T18" fmla="*/ 2147483647 w 74"/>
              <a:gd name="T19" fmla="*/ 2147483647 h 41"/>
              <a:gd name="T20" fmla="*/ 2147483647 w 74"/>
              <a:gd name="T21" fmla="*/ 2147483647 h 41"/>
              <a:gd name="T22" fmla="*/ 0 w 74"/>
              <a:gd name="T23" fmla="*/ 2147483647 h 41"/>
              <a:gd name="T24" fmla="*/ 2147483647 w 74"/>
              <a:gd name="T25" fmla="*/ 2147483647 h 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4"/>
              <a:gd name="T40" fmla="*/ 0 h 41"/>
              <a:gd name="T41" fmla="*/ 74 w 74"/>
              <a:gd name="T42" fmla="*/ 41 h 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4" h="41">
                <a:moveTo>
                  <a:pt x="1" y="4"/>
                </a:moveTo>
                <a:lnTo>
                  <a:pt x="6" y="0"/>
                </a:lnTo>
                <a:lnTo>
                  <a:pt x="15" y="6"/>
                </a:lnTo>
                <a:lnTo>
                  <a:pt x="43" y="8"/>
                </a:lnTo>
                <a:lnTo>
                  <a:pt x="70" y="27"/>
                </a:lnTo>
                <a:lnTo>
                  <a:pt x="74" y="28"/>
                </a:lnTo>
                <a:lnTo>
                  <a:pt x="74" y="36"/>
                </a:lnTo>
                <a:lnTo>
                  <a:pt x="69" y="41"/>
                </a:lnTo>
                <a:lnTo>
                  <a:pt x="24" y="36"/>
                </a:lnTo>
                <a:lnTo>
                  <a:pt x="6" y="23"/>
                </a:lnTo>
                <a:lnTo>
                  <a:pt x="1" y="17"/>
                </a:lnTo>
                <a:lnTo>
                  <a:pt x="0" y="10"/>
                </a:lnTo>
                <a:lnTo>
                  <a:pt x="1" y="4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35" name="Freeform 564"/>
          <p:cNvSpPr>
            <a:spLocks/>
          </p:cNvSpPr>
          <p:nvPr/>
        </p:nvSpPr>
        <p:spPr bwMode="auto">
          <a:xfrm>
            <a:off x="8105775" y="4443413"/>
            <a:ext cx="28575" cy="15875"/>
          </a:xfrm>
          <a:custGeom>
            <a:avLst/>
            <a:gdLst>
              <a:gd name="T0" fmla="*/ 2147483647 w 74"/>
              <a:gd name="T1" fmla="*/ 2147483647 h 41"/>
              <a:gd name="T2" fmla="*/ 2147483647 w 74"/>
              <a:gd name="T3" fmla="*/ 0 h 41"/>
              <a:gd name="T4" fmla="*/ 2147483647 w 74"/>
              <a:gd name="T5" fmla="*/ 2147483647 h 41"/>
              <a:gd name="T6" fmla="*/ 2147483647 w 74"/>
              <a:gd name="T7" fmla="*/ 2147483647 h 41"/>
              <a:gd name="T8" fmla="*/ 2147483647 w 74"/>
              <a:gd name="T9" fmla="*/ 2147483647 h 41"/>
              <a:gd name="T10" fmla="*/ 2147483647 w 74"/>
              <a:gd name="T11" fmla="*/ 2147483647 h 41"/>
              <a:gd name="T12" fmla="*/ 2147483647 w 74"/>
              <a:gd name="T13" fmla="*/ 2147483647 h 41"/>
              <a:gd name="T14" fmla="*/ 2147483647 w 74"/>
              <a:gd name="T15" fmla="*/ 2147483647 h 41"/>
              <a:gd name="T16" fmla="*/ 2147483647 w 74"/>
              <a:gd name="T17" fmla="*/ 2147483647 h 41"/>
              <a:gd name="T18" fmla="*/ 2147483647 w 74"/>
              <a:gd name="T19" fmla="*/ 2147483647 h 41"/>
              <a:gd name="T20" fmla="*/ 2147483647 w 74"/>
              <a:gd name="T21" fmla="*/ 2147483647 h 41"/>
              <a:gd name="T22" fmla="*/ 0 w 74"/>
              <a:gd name="T23" fmla="*/ 2147483647 h 41"/>
              <a:gd name="T24" fmla="*/ 2147483647 w 74"/>
              <a:gd name="T25" fmla="*/ 2147483647 h 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4"/>
              <a:gd name="T40" fmla="*/ 0 h 41"/>
              <a:gd name="T41" fmla="*/ 74 w 74"/>
              <a:gd name="T42" fmla="*/ 41 h 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4" h="41">
                <a:moveTo>
                  <a:pt x="1" y="4"/>
                </a:moveTo>
                <a:lnTo>
                  <a:pt x="6" y="0"/>
                </a:lnTo>
                <a:lnTo>
                  <a:pt x="15" y="6"/>
                </a:lnTo>
                <a:lnTo>
                  <a:pt x="43" y="8"/>
                </a:lnTo>
                <a:lnTo>
                  <a:pt x="70" y="27"/>
                </a:lnTo>
                <a:lnTo>
                  <a:pt x="74" y="28"/>
                </a:lnTo>
                <a:lnTo>
                  <a:pt x="74" y="36"/>
                </a:lnTo>
                <a:lnTo>
                  <a:pt x="69" y="41"/>
                </a:lnTo>
                <a:lnTo>
                  <a:pt x="24" y="36"/>
                </a:lnTo>
                <a:lnTo>
                  <a:pt x="6" y="23"/>
                </a:lnTo>
                <a:lnTo>
                  <a:pt x="1" y="17"/>
                </a:lnTo>
                <a:lnTo>
                  <a:pt x="0" y="10"/>
                </a:lnTo>
                <a:lnTo>
                  <a:pt x="1" y="4"/>
                </a:lnTo>
                <a:close/>
              </a:path>
            </a:pathLst>
          </a:custGeom>
          <a:solidFill>
            <a:schemeClr val="bg1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36" name="Freeform 565"/>
          <p:cNvSpPr>
            <a:spLocks/>
          </p:cNvSpPr>
          <p:nvPr/>
        </p:nvSpPr>
        <p:spPr bwMode="auto">
          <a:xfrm>
            <a:off x="8147050" y="4465638"/>
            <a:ext cx="20638" cy="14287"/>
          </a:xfrm>
          <a:custGeom>
            <a:avLst/>
            <a:gdLst>
              <a:gd name="T0" fmla="*/ 0 w 52"/>
              <a:gd name="T1" fmla="*/ 0 h 38"/>
              <a:gd name="T2" fmla="*/ 2147483647 w 52"/>
              <a:gd name="T3" fmla="*/ 2147483647 h 38"/>
              <a:gd name="T4" fmla="*/ 2147483647 w 52"/>
              <a:gd name="T5" fmla="*/ 2147483647 h 38"/>
              <a:gd name="T6" fmla="*/ 2147483647 w 52"/>
              <a:gd name="T7" fmla="*/ 2147483647 h 38"/>
              <a:gd name="T8" fmla="*/ 2147483647 w 52"/>
              <a:gd name="T9" fmla="*/ 2147483647 h 38"/>
              <a:gd name="T10" fmla="*/ 2147483647 w 52"/>
              <a:gd name="T11" fmla="*/ 2147483647 h 38"/>
              <a:gd name="T12" fmla="*/ 2147483647 w 52"/>
              <a:gd name="T13" fmla="*/ 2147483647 h 38"/>
              <a:gd name="T14" fmla="*/ 2147483647 w 52"/>
              <a:gd name="T15" fmla="*/ 2147483647 h 38"/>
              <a:gd name="T16" fmla="*/ 2147483647 w 52"/>
              <a:gd name="T17" fmla="*/ 2147483647 h 38"/>
              <a:gd name="T18" fmla="*/ 2147483647 w 52"/>
              <a:gd name="T19" fmla="*/ 2147483647 h 38"/>
              <a:gd name="T20" fmla="*/ 2147483647 w 52"/>
              <a:gd name="T21" fmla="*/ 2147483647 h 38"/>
              <a:gd name="T22" fmla="*/ 0 w 52"/>
              <a:gd name="T23" fmla="*/ 0 h 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2"/>
              <a:gd name="T37" fmla="*/ 0 h 38"/>
              <a:gd name="T38" fmla="*/ 52 w 52"/>
              <a:gd name="T39" fmla="*/ 38 h 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2" h="38">
                <a:moveTo>
                  <a:pt x="0" y="0"/>
                </a:moveTo>
                <a:lnTo>
                  <a:pt x="4" y="4"/>
                </a:lnTo>
                <a:lnTo>
                  <a:pt x="38" y="15"/>
                </a:lnTo>
                <a:lnTo>
                  <a:pt x="42" y="23"/>
                </a:lnTo>
                <a:lnTo>
                  <a:pt x="48" y="26"/>
                </a:lnTo>
                <a:lnTo>
                  <a:pt x="50" y="31"/>
                </a:lnTo>
                <a:lnTo>
                  <a:pt x="52" y="34"/>
                </a:lnTo>
                <a:lnTo>
                  <a:pt x="48" y="38"/>
                </a:lnTo>
                <a:lnTo>
                  <a:pt x="24" y="29"/>
                </a:lnTo>
                <a:lnTo>
                  <a:pt x="17" y="19"/>
                </a:lnTo>
                <a:lnTo>
                  <a:pt x="8" y="15"/>
                </a:lnTo>
                <a:lnTo>
                  <a:pt x="0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37" name="Freeform 566"/>
          <p:cNvSpPr>
            <a:spLocks/>
          </p:cNvSpPr>
          <p:nvPr/>
        </p:nvSpPr>
        <p:spPr bwMode="auto">
          <a:xfrm>
            <a:off x="8147050" y="4465638"/>
            <a:ext cx="20638" cy="14287"/>
          </a:xfrm>
          <a:custGeom>
            <a:avLst/>
            <a:gdLst>
              <a:gd name="T0" fmla="*/ 0 w 52"/>
              <a:gd name="T1" fmla="*/ 0 h 38"/>
              <a:gd name="T2" fmla="*/ 2147483647 w 52"/>
              <a:gd name="T3" fmla="*/ 2147483647 h 38"/>
              <a:gd name="T4" fmla="*/ 2147483647 w 52"/>
              <a:gd name="T5" fmla="*/ 2147483647 h 38"/>
              <a:gd name="T6" fmla="*/ 2147483647 w 52"/>
              <a:gd name="T7" fmla="*/ 2147483647 h 38"/>
              <a:gd name="T8" fmla="*/ 2147483647 w 52"/>
              <a:gd name="T9" fmla="*/ 2147483647 h 38"/>
              <a:gd name="T10" fmla="*/ 2147483647 w 52"/>
              <a:gd name="T11" fmla="*/ 2147483647 h 38"/>
              <a:gd name="T12" fmla="*/ 2147483647 w 52"/>
              <a:gd name="T13" fmla="*/ 2147483647 h 38"/>
              <a:gd name="T14" fmla="*/ 2147483647 w 52"/>
              <a:gd name="T15" fmla="*/ 2147483647 h 38"/>
              <a:gd name="T16" fmla="*/ 2147483647 w 52"/>
              <a:gd name="T17" fmla="*/ 2147483647 h 38"/>
              <a:gd name="T18" fmla="*/ 2147483647 w 52"/>
              <a:gd name="T19" fmla="*/ 2147483647 h 38"/>
              <a:gd name="T20" fmla="*/ 2147483647 w 52"/>
              <a:gd name="T21" fmla="*/ 2147483647 h 38"/>
              <a:gd name="T22" fmla="*/ 0 w 52"/>
              <a:gd name="T23" fmla="*/ 0 h 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2"/>
              <a:gd name="T37" fmla="*/ 0 h 38"/>
              <a:gd name="T38" fmla="*/ 52 w 52"/>
              <a:gd name="T39" fmla="*/ 38 h 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2" h="38">
                <a:moveTo>
                  <a:pt x="0" y="0"/>
                </a:moveTo>
                <a:lnTo>
                  <a:pt x="4" y="4"/>
                </a:lnTo>
                <a:lnTo>
                  <a:pt x="38" y="15"/>
                </a:lnTo>
                <a:lnTo>
                  <a:pt x="42" y="23"/>
                </a:lnTo>
                <a:lnTo>
                  <a:pt x="48" y="26"/>
                </a:lnTo>
                <a:lnTo>
                  <a:pt x="50" y="31"/>
                </a:lnTo>
                <a:lnTo>
                  <a:pt x="52" y="34"/>
                </a:lnTo>
                <a:lnTo>
                  <a:pt x="48" y="38"/>
                </a:lnTo>
                <a:lnTo>
                  <a:pt x="24" y="29"/>
                </a:lnTo>
                <a:lnTo>
                  <a:pt x="17" y="19"/>
                </a:lnTo>
                <a:lnTo>
                  <a:pt x="8" y="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38" name="Freeform 567"/>
          <p:cNvSpPr>
            <a:spLocks/>
          </p:cNvSpPr>
          <p:nvPr/>
        </p:nvSpPr>
        <p:spPr bwMode="auto">
          <a:xfrm>
            <a:off x="8267700" y="4029075"/>
            <a:ext cx="17463" cy="14288"/>
          </a:xfrm>
          <a:custGeom>
            <a:avLst/>
            <a:gdLst>
              <a:gd name="T0" fmla="*/ 2147483647 w 44"/>
              <a:gd name="T1" fmla="*/ 2147483647 h 36"/>
              <a:gd name="T2" fmla="*/ 2147483647 w 44"/>
              <a:gd name="T3" fmla="*/ 2147483647 h 36"/>
              <a:gd name="T4" fmla="*/ 2147483647 w 44"/>
              <a:gd name="T5" fmla="*/ 2147483647 h 36"/>
              <a:gd name="T6" fmla="*/ 2147483647 w 44"/>
              <a:gd name="T7" fmla="*/ 2147483647 h 36"/>
              <a:gd name="T8" fmla="*/ 2147483647 w 44"/>
              <a:gd name="T9" fmla="*/ 2147483647 h 36"/>
              <a:gd name="T10" fmla="*/ 2147483647 w 44"/>
              <a:gd name="T11" fmla="*/ 0 h 36"/>
              <a:gd name="T12" fmla="*/ 2147483647 w 44"/>
              <a:gd name="T13" fmla="*/ 2147483647 h 36"/>
              <a:gd name="T14" fmla="*/ 2147483647 w 44"/>
              <a:gd name="T15" fmla="*/ 2147483647 h 36"/>
              <a:gd name="T16" fmla="*/ 2147483647 w 44"/>
              <a:gd name="T17" fmla="*/ 2147483647 h 36"/>
              <a:gd name="T18" fmla="*/ 2147483647 w 44"/>
              <a:gd name="T19" fmla="*/ 2147483647 h 36"/>
              <a:gd name="T20" fmla="*/ 2147483647 w 44"/>
              <a:gd name="T21" fmla="*/ 2147483647 h 36"/>
              <a:gd name="T22" fmla="*/ 2147483647 w 44"/>
              <a:gd name="T23" fmla="*/ 2147483647 h 36"/>
              <a:gd name="T24" fmla="*/ 2147483647 w 44"/>
              <a:gd name="T25" fmla="*/ 2147483647 h 36"/>
              <a:gd name="T26" fmla="*/ 2147483647 w 44"/>
              <a:gd name="T27" fmla="*/ 2147483647 h 36"/>
              <a:gd name="T28" fmla="*/ 2147483647 w 44"/>
              <a:gd name="T29" fmla="*/ 2147483647 h 36"/>
              <a:gd name="T30" fmla="*/ 0 w 44"/>
              <a:gd name="T31" fmla="*/ 2147483647 h 36"/>
              <a:gd name="T32" fmla="*/ 2147483647 w 44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4"/>
              <a:gd name="T52" fmla="*/ 0 h 36"/>
              <a:gd name="T53" fmla="*/ 44 w 44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4" h="36">
                <a:moveTo>
                  <a:pt x="1" y="3"/>
                </a:moveTo>
                <a:lnTo>
                  <a:pt x="4" y="1"/>
                </a:lnTo>
                <a:lnTo>
                  <a:pt x="4" y="4"/>
                </a:lnTo>
                <a:lnTo>
                  <a:pt x="20" y="4"/>
                </a:lnTo>
                <a:lnTo>
                  <a:pt x="24" y="1"/>
                </a:lnTo>
                <a:lnTo>
                  <a:pt x="29" y="0"/>
                </a:lnTo>
                <a:lnTo>
                  <a:pt x="31" y="1"/>
                </a:lnTo>
                <a:lnTo>
                  <a:pt x="42" y="19"/>
                </a:lnTo>
                <a:lnTo>
                  <a:pt x="44" y="32"/>
                </a:lnTo>
                <a:lnTo>
                  <a:pt x="42" y="36"/>
                </a:lnTo>
                <a:lnTo>
                  <a:pt x="38" y="33"/>
                </a:lnTo>
                <a:lnTo>
                  <a:pt x="35" y="23"/>
                </a:lnTo>
                <a:lnTo>
                  <a:pt x="20" y="10"/>
                </a:lnTo>
                <a:lnTo>
                  <a:pt x="6" y="8"/>
                </a:lnTo>
                <a:lnTo>
                  <a:pt x="1" y="4"/>
                </a:lnTo>
                <a:lnTo>
                  <a:pt x="0" y="1"/>
                </a:lnTo>
                <a:lnTo>
                  <a:pt x="1" y="3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39" name="Freeform 568"/>
          <p:cNvSpPr>
            <a:spLocks/>
          </p:cNvSpPr>
          <p:nvPr/>
        </p:nvSpPr>
        <p:spPr bwMode="auto">
          <a:xfrm>
            <a:off x="8267700" y="4029075"/>
            <a:ext cx="17463" cy="14288"/>
          </a:xfrm>
          <a:custGeom>
            <a:avLst/>
            <a:gdLst>
              <a:gd name="T0" fmla="*/ 2147483647 w 44"/>
              <a:gd name="T1" fmla="*/ 2147483647 h 36"/>
              <a:gd name="T2" fmla="*/ 2147483647 w 44"/>
              <a:gd name="T3" fmla="*/ 2147483647 h 36"/>
              <a:gd name="T4" fmla="*/ 2147483647 w 44"/>
              <a:gd name="T5" fmla="*/ 2147483647 h 36"/>
              <a:gd name="T6" fmla="*/ 2147483647 w 44"/>
              <a:gd name="T7" fmla="*/ 2147483647 h 36"/>
              <a:gd name="T8" fmla="*/ 2147483647 w 44"/>
              <a:gd name="T9" fmla="*/ 2147483647 h 36"/>
              <a:gd name="T10" fmla="*/ 2147483647 w 44"/>
              <a:gd name="T11" fmla="*/ 0 h 36"/>
              <a:gd name="T12" fmla="*/ 2147483647 w 44"/>
              <a:gd name="T13" fmla="*/ 2147483647 h 36"/>
              <a:gd name="T14" fmla="*/ 2147483647 w 44"/>
              <a:gd name="T15" fmla="*/ 2147483647 h 36"/>
              <a:gd name="T16" fmla="*/ 2147483647 w 44"/>
              <a:gd name="T17" fmla="*/ 2147483647 h 36"/>
              <a:gd name="T18" fmla="*/ 2147483647 w 44"/>
              <a:gd name="T19" fmla="*/ 2147483647 h 36"/>
              <a:gd name="T20" fmla="*/ 2147483647 w 44"/>
              <a:gd name="T21" fmla="*/ 2147483647 h 36"/>
              <a:gd name="T22" fmla="*/ 2147483647 w 44"/>
              <a:gd name="T23" fmla="*/ 2147483647 h 36"/>
              <a:gd name="T24" fmla="*/ 2147483647 w 44"/>
              <a:gd name="T25" fmla="*/ 2147483647 h 36"/>
              <a:gd name="T26" fmla="*/ 2147483647 w 44"/>
              <a:gd name="T27" fmla="*/ 2147483647 h 36"/>
              <a:gd name="T28" fmla="*/ 2147483647 w 44"/>
              <a:gd name="T29" fmla="*/ 2147483647 h 36"/>
              <a:gd name="T30" fmla="*/ 0 w 44"/>
              <a:gd name="T31" fmla="*/ 2147483647 h 36"/>
              <a:gd name="T32" fmla="*/ 2147483647 w 44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4"/>
              <a:gd name="T52" fmla="*/ 0 h 36"/>
              <a:gd name="T53" fmla="*/ 44 w 44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4" h="36">
                <a:moveTo>
                  <a:pt x="1" y="3"/>
                </a:moveTo>
                <a:lnTo>
                  <a:pt x="4" y="1"/>
                </a:lnTo>
                <a:lnTo>
                  <a:pt x="4" y="4"/>
                </a:lnTo>
                <a:lnTo>
                  <a:pt x="20" y="4"/>
                </a:lnTo>
                <a:lnTo>
                  <a:pt x="24" y="1"/>
                </a:lnTo>
                <a:lnTo>
                  <a:pt x="29" y="0"/>
                </a:lnTo>
                <a:lnTo>
                  <a:pt x="31" y="1"/>
                </a:lnTo>
                <a:lnTo>
                  <a:pt x="42" y="19"/>
                </a:lnTo>
                <a:lnTo>
                  <a:pt x="44" y="32"/>
                </a:lnTo>
                <a:lnTo>
                  <a:pt x="42" y="36"/>
                </a:lnTo>
                <a:lnTo>
                  <a:pt x="38" y="33"/>
                </a:lnTo>
                <a:lnTo>
                  <a:pt x="35" y="23"/>
                </a:lnTo>
                <a:lnTo>
                  <a:pt x="20" y="10"/>
                </a:lnTo>
                <a:lnTo>
                  <a:pt x="6" y="8"/>
                </a:lnTo>
                <a:lnTo>
                  <a:pt x="1" y="4"/>
                </a:lnTo>
                <a:lnTo>
                  <a:pt x="0" y="1"/>
                </a:lnTo>
                <a:lnTo>
                  <a:pt x="1" y="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40" name="Freeform 569"/>
          <p:cNvSpPr>
            <a:spLocks/>
          </p:cNvSpPr>
          <p:nvPr/>
        </p:nvSpPr>
        <p:spPr bwMode="auto">
          <a:xfrm>
            <a:off x="8262938" y="3981450"/>
            <a:ext cx="7937" cy="6350"/>
          </a:xfrm>
          <a:custGeom>
            <a:avLst/>
            <a:gdLst>
              <a:gd name="T0" fmla="*/ 2147483647 w 20"/>
              <a:gd name="T1" fmla="*/ 2147483647 h 18"/>
              <a:gd name="T2" fmla="*/ 2147483647 w 20"/>
              <a:gd name="T3" fmla="*/ 2147483647 h 18"/>
              <a:gd name="T4" fmla="*/ 2147483647 w 20"/>
              <a:gd name="T5" fmla="*/ 0 h 18"/>
              <a:gd name="T6" fmla="*/ 2147483647 w 20"/>
              <a:gd name="T7" fmla="*/ 2147483647 h 18"/>
              <a:gd name="T8" fmla="*/ 2147483647 w 20"/>
              <a:gd name="T9" fmla="*/ 2147483647 h 18"/>
              <a:gd name="T10" fmla="*/ 2147483647 w 20"/>
              <a:gd name="T11" fmla="*/ 2147483647 h 18"/>
              <a:gd name="T12" fmla="*/ 2147483647 w 20"/>
              <a:gd name="T13" fmla="*/ 2147483647 h 18"/>
              <a:gd name="T14" fmla="*/ 2147483647 w 20"/>
              <a:gd name="T15" fmla="*/ 2147483647 h 18"/>
              <a:gd name="T16" fmla="*/ 0 w 20"/>
              <a:gd name="T17" fmla="*/ 2147483647 h 18"/>
              <a:gd name="T18" fmla="*/ 0 w 20"/>
              <a:gd name="T19" fmla="*/ 2147483647 h 18"/>
              <a:gd name="T20" fmla="*/ 2147483647 w 20"/>
              <a:gd name="T21" fmla="*/ 2147483647 h 18"/>
              <a:gd name="T22" fmla="*/ 2147483647 w 20"/>
              <a:gd name="T23" fmla="*/ 2147483647 h 18"/>
              <a:gd name="T24" fmla="*/ 2147483647 w 20"/>
              <a:gd name="T25" fmla="*/ 2147483647 h 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"/>
              <a:gd name="T40" fmla="*/ 0 h 18"/>
              <a:gd name="T41" fmla="*/ 20 w 20"/>
              <a:gd name="T42" fmla="*/ 18 h 1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" h="18">
                <a:moveTo>
                  <a:pt x="10" y="3"/>
                </a:moveTo>
                <a:lnTo>
                  <a:pt x="12" y="2"/>
                </a:lnTo>
                <a:lnTo>
                  <a:pt x="17" y="0"/>
                </a:lnTo>
                <a:lnTo>
                  <a:pt x="20" y="3"/>
                </a:lnTo>
                <a:lnTo>
                  <a:pt x="14" y="8"/>
                </a:lnTo>
                <a:lnTo>
                  <a:pt x="12" y="13"/>
                </a:lnTo>
                <a:lnTo>
                  <a:pt x="8" y="18"/>
                </a:lnTo>
                <a:lnTo>
                  <a:pt x="2" y="17"/>
                </a:lnTo>
                <a:lnTo>
                  <a:pt x="0" y="14"/>
                </a:lnTo>
                <a:lnTo>
                  <a:pt x="0" y="9"/>
                </a:lnTo>
                <a:lnTo>
                  <a:pt x="1" y="6"/>
                </a:lnTo>
                <a:lnTo>
                  <a:pt x="5" y="3"/>
                </a:lnTo>
                <a:lnTo>
                  <a:pt x="10" y="3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41" name="Freeform 570"/>
          <p:cNvSpPr>
            <a:spLocks/>
          </p:cNvSpPr>
          <p:nvPr/>
        </p:nvSpPr>
        <p:spPr bwMode="auto">
          <a:xfrm>
            <a:off x="8262938" y="3981450"/>
            <a:ext cx="7937" cy="6350"/>
          </a:xfrm>
          <a:custGeom>
            <a:avLst/>
            <a:gdLst>
              <a:gd name="T0" fmla="*/ 2147483647 w 20"/>
              <a:gd name="T1" fmla="*/ 2147483647 h 18"/>
              <a:gd name="T2" fmla="*/ 2147483647 w 20"/>
              <a:gd name="T3" fmla="*/ 2147483647 h 18"/>
              <a:gd name="T4" fmla="*/ 2147483647 w 20"/>
              <a:gd name="T5" fmla="*/ 0 h 18"/>
              <a:gd name="T6" fmla="*/ 2147483647 w 20"/>
              <a:gd name="T7" fmla="*/ 2147483647 h 18"/>
              <a:gd name="T8" fmla="*/ 2147483647 w 20"/>
              <a:gd name="T9" fmla="*/ 2147483647 h 18"/>
              <a:gd name="T10" fmla="*/ 2147483647 w 20"/>
              <a:gd name="T11" fmla="*/ 2147483647 h 18"/>
              <a:gd name="T12" fmla="*/ 2147483647 w 20"/>
              <a:gd name="T13" fmla="*/ 2147483647 h 18"/>
              <a:gd name="T14" fmla="*/ 2147483647 w 20"/>
              <a:gd name="T15" fmla="*/ 2147483647 h 18"/>
              <a:gd name="T16" fmla="*/ 0 w 20"/>
              <a:gd name="T17" fmla="*/ 2147483647 h 18"/>
              <a:gd name="T18" fmla="*/ 0 w 20"/>
              <a:gd name="T19" fmla="*/ 2147483647 h 18"/>
              <a:gd name="T20" fmla="*/ 2147483647 w 20"/>
              <a:gd name="T21" fmla="*/ 2147483647 h 18"/>
              <a:gd name="T22" fmla="*/ 2147483647 w 20"/>
              <a:gd name="T23" fmla="*/ 2147483647 h 18"/>
              <a:gd name="T24" fmla="*/ 2147483647 w 20"/>
              <a:gd name="T25" fmla="*/ 2147483647 h 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"/>
              <a:gd name="T40" fmla="*/ 0 h 18"/>
              <a:gd name="T41" fmla="*/ 20 w 20"/>
              <a:gd name="T42" fmla="*/ 18 h 1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" h="18">
                <a:moveTo>
                  <a:pt x="10" y="3"/>
                </a:moveTo>
                <a:lnTo>
                  <a:pt x="12" y="2"/>
                </a:lnTo>
                <a:lnTo>
                  <a:pt x="17" y="0"/>
                </a:lnTo>
                <a:lnTo>
                  <a:pt x="20" y="3"/>
                </a:lnTo>
                <a:lnTo>
                  <a:pt x="14" y="8"/>
                </a:lnTo>
                <a:lnTo>
                  <a:pt x="12" y="13"/>
                </a:lnTo>
                <a:lnTo>
                  <a:pt x="8" y="18"/>
                </a:lnTo>
                <a:lnTo>
                  <a:pt x="2" y="17"/>
                </a:lnTo>
                <a:lnTo>
                  <a:pt x="0" y="14"/>
                </a:lnTo>
                <a:lnTo>
                  <a:pt x="0" y="9"/>
                </a:lnTo>
                <a:lnTo>
                  <a:pt x="1" y="6"/>
                </a:lnTo>
                <a:lnTo>
                  <a:pt x="5" y="3"/>
                </a:lnTo>
                <a:lnTo>
                  <a:pt x="10" y="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42" name="Freeform 571"/>
          <p:cNvSpPr>
            <a:spLocks/>
          </p:cNvSpPr>
          <p:nvPr/>
        </p:nvSpPr>
        <p:spPr bwMode="auto">
          <a:xfrm>
            <a:off x="8326438" y="4103688"/>
            <a:ext cx="1587" cy="1587"/>
          </a:xfrm>
          <a:custGeom>
            <a:avLst/>
            <a:gdLst>
              <a:gd name="T0" fmla="*/ 2147483647 w 3"/>
              <a:gd name="T1" fmla="*/ 2147483647 h 1"/>
              <a:gd name="T2" fmla="*/ 0 w 3"/>
              <a:gd name="T3" fmla="*/ 2147483647 h 1"/>
              <a:gd name="T4" fmla="*/ 0 w 3"/>
              <a:gd name="T5" fmla="*/ 0 h 1"/>
              <a:gd name="T6" fmla="*/ 2147483647 w 3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"/>
              <a:gd name="T14" fmla="*/ 3 w 3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">
                <a:moveTo>
                  <a:pt x="3" y="1"/>
                </a:moveTo>
                <a:lnTo>
                  <a:pt x="0" y="1"/>
                </a:lnTo>
                <a:lnTo>
                  <a:pt x="0" y="0"/>
                </a:lnTo>
                <a:lnTo>
                  <a:pt x="3" y="1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43" name="Freeform 572"/>
          <p:cNvSpPr>
            <a:spLocks/>
          </p:cNvSpPr>
          <p:nvPr/>
        </p:nvSpPr>
        <p:spPr bwMode="auto">
          <a:xfrm>
            <a:off x="8326438" y="4103688"/>
            <a:ext cx="1587" cy="1587"/>
          </a:xfrm>
          <a:custGeom>
            <a:avLst/>
            <a:gdLst>
              <a:gd name="T0" fmla="*/ 2147483647 w 3"/>
              <a:gd name="T1" fmla="*/ 2147483647 h 1"/>
              <a:gd name="T2" fmla="*/ 0 w 3"/>
              <a:gd name="T3" fmla="*/ 2147483647 h 1"/>
              <a:gd name="T4" fmla="*/ 0 w 3"/>
              <a:gd name="T5" fmla="*/ 0 h 1"/>
              <a:gd name="T6" fmla="*/ 2147483647 w 3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"/>
              <a:gd name="T14" fmla="*/ 3 w 3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">
                <a:moveTo>
                  <a:pt x="3" y="1"/>
                </a:moveTo>
                <a:lnTo>
                  <a:pt x="0" y="1"/>
                </a:lnTo>
                <a:lnTo>
                  <a:pt x="0" y="0"/>
                </a:lnTo>
                <a:lnTo>
                  <a:pt x="3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44" name="Freeform 573"/>
          <p:cNvSpPr>
            <a:spLocks/>
          </p:cNvSpPr>
          <p:nvPr/>
        </p:nvSpPr>
        <p:spPr bwMode="auto">
          <a:xfrm>
            <a:off x="8355013" y="4040188"/>
            <a:ext cx="7937" cy="7937"/>
          </a:xfrm>
          <a:custGeom>
            <a:avLst/>
            <a:gdLst>
              <a:gd name="T0" fmla="*/ 2147483647 w 19"/>
              <a:gd name="T1" fmla="*/ 0 h 21"/>
              <a:gd name="T2" fmla="*/ 2147483647 w 19"/>
              <a:gd name="T3" fmla="*/ 2147483647 h 21"/>
              <a:gd name="T4" fmla="*/ 2147483647 w 19"/>
              <a:gd name="T5" fmla="*/ 2147483647 h 21"/>
              <a:gd name="T6" fmla="*/ 2147483647 w 19"/>
              <a:gd name="T7" fmla="*/ 2147483647 h 21"/>
              <a:gd name="T8" fmla="*/ 2147483647 w 19"/>
              <a:gd name="T9" fmla="*/ 2147483647 h 21"/>
              <a:gd name="T10" fmla="*/ 2147483647 w 19"/>
              <a:gd name="T11" fmla="*/ 2147483647 h 21"/>
              <a:gd name="T12" fmla="*/ 2147483647 w 19"/>
              <a:gd name="T13" fmla="*/ 2147483647 h 21"/>
              <a:gd name="T14" fmla="*/ 2147483647 w 19"/>
              <a:gd name="T15" fmla="*/ 2147483647 h 21"/>
              <a:gd name="T16" fmla="*/ 2147483647 w 19"/>
              <a:gd name="T17" fmla="*/ 2147483647 h 21"/>
              <a:gd name="T18" fmla="*/ 2147483647 w 19"/>
              <a:gd name="T19" fmla="*/ 2147483647 h 21"/>
              <a:gd name="T20" fmla="*/ 0 w 19"/>
              <a:gd name="T21" fmla="*/ 2147483647 h 21"/>
              <a:gd name="T22" fmla="*/ 2147483647 w 19"/>
              <a:gd name="T23" fmla="*/ 0 h 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"/>
              <a:gd name="T37" fmla="*/ 0 h 21"/>
              <a:gd name="T38" fmla="*/ 19 w 19"/>
              <a:gd name="T39" fmla="*/ 21 h 2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" h="21">
                <a:moveTo>
                  <a:pt x="4" y="0"/>
                </a:moveTo>
                <a:lnTo>
                  <a:pt x="8" y="1"/>
                </a:lnTo>
                <a:lnTo>
                  <a:pt x="8" y="2"/>
                </a:lnTo>
                <a:lnTo>
                  <a:pt x="14" y="5"/>
                </a:lnTo>
                <a:lnTo>
                  <a:pt x="19" y="12"/>
                </a:lnTo>
                <a:lnTo>
                  <a:pt x="19" y="18"/>
                </a:lnTo>
                <a:lnTo>
                  <a:pt x="18" y="20"/>
                </a:lnTo>
                <a:lnTo>
                  <a:pt x="16" y="21"/>
                </a:lnTo>
                <a:lnTo>
                  <a:pt x="6" y="15"/>
                </a:lnTo>
                <a:lnTo>
                  <a:pt x="1" y="5"/>
                </a:lnTo>
                <a:lnTo>
                  <a:pt x="0" y="1"/>
                </a:lnTo>
                <a:lnTo>
                  <a:pt x="4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45" name="Freeform 574"/>
          <p:cNvSpPr>
            <a:spLocks/>
          </p:cNvSpPr>
          <p:nvPr/>
        </p:nvSpPr>
        <p:spPr bwMode="auto">
          <a:xfrm>
            <a:off x="8355013" y="4040188"/>
            <a:ext cx="7937" cy="7937"/>
          </a:xfrm>
          <a:custGeom>
            <a:avLst/>
            <a:gdLst>
              <a:gd name="T0" fmla="*/ 2147483647 w 19"/>
              <a:gd name="T1" fmla="*/ 0 h 21"/>
              <a:gd name="T2" fmla="*/ 2147483647 w 19"/>
              <a:gd name="T3" fmla="*/ 2147483647 h 21"/>
              <a:gd name="T4" fmla="*/ 2147483647 w 19"/>
              <a:gd name="T5" fmla="*/ 2147483647 h 21"/>
              <a:gd name="T6" fmla="*/ 2147483647 w 19"/>
              <a:gd name="T7" fmla="*/ 2147483647 h 21"/>
              <a:gd name="T8" fmla="*/ 2147483647 w 19"/>
              <a:gd name="T9" fmla="*/ 2147483647 h 21"/>
              <a:gd name="T10" fmla="*/ 2147483647 w 19"/>
              <a:gd name="T11" fmla="*/ 2147483647 h 21"/>
              <a:gd name="T12" fmla="*/ 2147483647 w 19"/>
              <a:gd name="T13" fmla="*/ 2147483647 h 21"/>
              <a:gd name="T14" fmla="*/ 2147483647 w 19"/>
              <a:gd name="T15" fmla="*/ 2147483647 h 21"/>
              <a:gd name="T16" fmla="*/ 2147483647 w 19"/>
              <a:gd name="T17" fmla="*/ 2147483647 h 21"/>
              <a:gd name="T18" fmla="*/ 2147483647 w 19"/>
              <a:gd name="T19" fmla="*/ 2147483647 h 21"/>
              <a:gd name="T20" fmla="*/ 0 w 19"/>
              <a:gd name="T21" fmla="*/ 2147483647 h 21"/>
              <a:gd name="T22" fmla="*/ 2147483647 w 19"/>
              <a:gd name="T23" fmla="*/ 0 h 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"/>
              <a:gd name="T37" fmla="*/ 0 h 21"/>
              <a:gd name="T38" fmla="*/ 19 w 19"/>
              <a:gd name="T39" fmla="*/ 21 h 2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" h="21">
                <a:moveTo>
                  <a:pt x="4" y="0"/>
                </a:moveTo>
                <a:lnTo>
                  <a:pt x="8" y="1"/>
                </a:lnTo>
                <a:lnTo>
                  <a:pt x="8" y="2"/>
                </a:lnTo>
                <a:lnTo>
                  <a:pt x="14" y="5"/>
                </a:lnTo>
                <a:lnTo>
                  <a:pt x="19" y="12"/>
                </a:lnTo>
                <a:lnTo>
                  <a:pt x="19" y="18"/>
                </a:lnTo>
                <a:lnTo>
                  <a:pt x="18" y="20"/>
                </a:lnTo>
                <a:lnTo>
                  <a:pt x="16" y="21"/>
                </a:lnTo>
                <a:lnTo>
                  <a:pt x="6" y="15"/>
                </a:lnTo>
                <a:lnTo>
                  <a:pt x="1" y="5"/>
                </a:lnTo>
                <a:lnTo>
                  <a:pt x="0" y="1"/>
                </a:lnTo>
                <a:lnTo>
                  <a:pt x="4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46" name="Freeform 575"/>
          <p:cNvSpPr>
            <a:spLocks/>
          </p:cNvSpPr>
          <p:nvPr/>
        </p:nvSpPr>
        <p:spPr bwMode="auto">
          <a:xfrm>
            <a:off x="8326438" y="4256088"/>
            <a:ext cx="1587" cy="1587"/>
          </a:xfrm>
          <a:custGeom>
            <a:avLst/>
            <a:gdLst>
              <a:gd name="T0" fmla="*/ 2147483647 w 4"/>
              <a:gd name="T1" fmla="*/ 2147483647 h 8"/>
              <a:gd name="T2" fmla="*/ 0 w 4"/>
              <a:gd name="T3" fmla="*/ 0 h 8"/>
              <a:gd name="T4" fmla="*/ 2147483647 w 4"/>
              <a:gd name="T5" fmla="*/ 0 h 8"/>
              <a:gd name="T6" fmla="*/ 2147483647 w 4"/>
              <a:gd name="T7" fmla="*/ 2147483647 h 8"/>
              <a:gd name="T8" fmla="*/ 2147483647 w 4"/>
              <a:gd name="T9" fmla="*/ 2147483647 h 8"/>
              <a:gd name="T10" fmla="*/ 2147483647 w 4"/>
              <a:gd name="T11" fmla="*/ 2147483647 h 8"/>
              <a:gd name="T12" fmla="*/ 0 w 4"/>
              <a:gd name="T13" fmla="*/ 2147483647 h 8"/>
              <a:gd name="T14" fmla="*/ 2147483647 w 4"/>
              <a:gd name="T15" fmla="*/ 2147483647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"/>
              <a:gd name="T25" fmla="*/ 0 h 8"/>
              <a:gd name="T26" fmla="*/ 4 w 4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" h="8">
                <a:moveTo>
                  <a:pt x="2" y="2"/>
                </a:moveTo>
                <a:lnTo>
                  <a:pt x="0" y="0"/>
                </a:lnTo>
                <a:lnTo>
                  <a:pt x="3" y="0"/>
                </a:lnTo>
                <a:lnTo>
                  <a:pt x="4" y="4"/>
                </a:lnTo>
                <a:lnTo>
                  <a:pt x="4" y="8"/>
                </a:lnTo>
                <a:lnTo>
                  <a:pt x="2" y="8"/>
                </a:lnTo>
                <a:lnTo>
                  <a:pt x="0" y="5"/>
                </a:lnTo>
                <a:lnTo>
                  <a:pt x="2" y="2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47" name="Freeform 576"/>
          <p:cNvSpPr>
            <a:spLocks/>
          </p:cNvSpPr>
          <p:nvPr/>
        </p:nvSpPr>
        <p:spPr bwMode="auto">
          <a:xfrm>
            <a:off x="8326438" y="4256088"/>
            <a:ext cx="1587" cy="1587"/>
          </a:xfrm>
          <a:custGeom>
            <a:avLst/>
            <a:gdLst>
              <a:gd name="T0" fmla="*/ 2147483647 w 4"/>
              <a:gd name="T1" fmla="*/ 2147483647 h 8"/>
              <a:gd name="T2" fmla="*/ 0 w 4"/>
              <a:gd name="T3" fmla="*/ 0 h 8"/>
              <a:gd name="T4" fmla="*/ 2147483647 w 4"/>
              <a:gd name="T5" fmla="*/ 0 h 8"/>
              <a:gd name="T6" fmla="*/ 2147483647 w 4"/>
              <a:gd name="T7" fmla="*/ 2147483647 h 8"/>
              <a:gd name="T8" fmla="*/ 2147483647 w 4"/>
              <a:gd name="T9" fmla="*/ 2147483647 h 8"/>
              <a:gd name="T10" fmla="*/ 2147483647 w 4"/>
              <a:gd name="T11" fmla="*/ 2147483647 h 8"/>
              <a:gd name="T12" fmla="*/ 0 w 4"/>
              <a:gd name="T13" fmla="*/ 2147483647 h 8"/>
              <a:gd name="T14" fmla="*/ 2147483647 w 4"/>
              <a:gd name="T15" fmla="*/ 2147483647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"/>
              <a:gd name="T25" fmla="*/ 0 h 8"/>
              <a:gd name="T26" fmla="*/ 4 w 4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" h="8">
                <a:moveTo>
                  <a:pt x="2" y="2"/>
                </a:moveTo>
                <a:lnTo>
                  <a:pt x="0" y="0"/>
                </a:lnTo>
                <a:lnTo>
                  <a:pt x="3" y="0"/>
                </a:lnTo>
                <a:lnTo>
                  <a:pt x="4" y="4"/>
                </a:lnTo>
                <a:lnTo>
                  <a:pt x="4" y="8"/>
                </a:lnTo>
                <a:lnTo>
                  <a:pt x="2" y="8"/>
                </a:lnTo>
                <a:lnTo>
                  <a:pt x="0" y="5"/>
                </a:lnTo>
                <a:lnTo>
                  <a:pt x="2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48" name="Freeform 577"/>
          <p:cNvSpPr>
            <a:spLocks/>
          </p:cNvSpPr>
          <p:nvPr/>
        </p:nvSpPr>
        <p:spPr bwMode="auto">
          <a:xfrm>
            <a:off x="8401050" y="4195763"/>
            <a:ext cx="4763" cy="14287"/>
          </a:xfrm>
          <a:custGeom>
            <a:avLst/>
            <a:gdLst>
              <a:gd name="T0" fmla="*/ 0 w 12"/>
              <a:gd name="T1" fmla="*/ 0 h 36"/>
              <a:gd name="T2" fmla="*/ 2147483647 w 12"/>
              <a:gd name="T3" fmla="*/ 2147483647 h 36"/>
              <a:gd name="T4" fmla="*/ 2147483647 w 12"/>
              <a:gd name="T5" fmla="*/ 2147483647 h 36"/>
              <a:gd name="T6" fmla="*/ 2147483647 w 12"/>
              <a:gd name="T7" fmla="*/ 2147483647 h 36"/>
              <a:gd name="T8" fmla="*/ 2147483647 w 12"/>
              <a:gd name="T9" fmla="*/ 2147483647 h 36"/>
              <a:gd name="T10" fmla="*/ 2147483647 w 12"/>
              <a:gd name="T11" fmla="*/ 2147483647 h 36"/>
              <a:gd name="T12" fmla="*/ 2147483647 w 12"/>
              <a:gd name="T13" fmla="*/ 2147483647 h 36"/>
              <a:gd name="T14" fmla="*/ 2147483647 w 12"/>
              <a:gd name="T15" fmla="*/ 2147483647 h 36"/>
              <a:gd name="T16" fmla="*/ 0 w 12"/>
              <a:gd name="T17" fmla="*/ 0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36"/>
              <a:gd name="T29" fmla="*/ 12 w 12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36">
                <a:moveTo>
                  <a:pt x="0" y="0"/>
                </a:moveTo>
                <a:lnTo>
                  <a:pt x="4" y="4"/>
                </a:lnTo>
                <a:lnTo>
                  <a:pt x="7" y="9"/>
                </a:lnTo>
                <a:lnTo>
                  <a:pt x="7" y="22"/>
                </a:lnTo>
                <a:lnTo>
                  <a:pt x="12" y="32"/>
                </a:lnTo>
                <a:lnTo>
                  <a:pt x="12" y="35"/>
                </a:lnTo>
                <a:lnTo>
                  <a:pt x="7" y="36"/>
                </a:lnTo>
                <a:lnTo>
                  <a:pt x="3" y="31"/>
                </a:lnTo>
                <a:lnTo>
                  <a:pt x="0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49" name="Freeform 578"/>
          <p:cNvSpPr>
            <a:spLocks/>
          </p:cNvSpPr>
          <p:nvPr/>
        </p:nvSpPr>
        <p:spPr bwMode="auto">
          <a:xfrm>
            <a:off x="8401050" y="4195763"/>
            <a:ext cx="4763" cy="14287"/>
          </a:xfrm>
          <a:custGeom>
            <a:avLst/>
            <a:gdLst>
              <a:gd name="T0" fmla="*/ 0 w 12"/>
              <a:gd name="T1" fmla="*/ 0 h 36"/>
              <a:gd name="T2" fmla="*/ 2147483647 w 12"/>
              <a:gd name="T3" fmla="*/ 2147483647 h 36"/>
              <a:gd name="T4" fmla="*/ 2147483647 w 12"/>
              <a:gd name="T5" fmla="*/ 2147483647 h 36"/>
              <a:gd name="T6" fmla="*/ 2147483647 w 12"/>
              <a:gd name="T7" fmla="*/ 2147483647 h 36"/>
              <a:gd name="T8" fmla="*/ 2147483647 w 12"/>
              <a:gd name="T9" fmla="*/ 2147483647 h 36"/>
              <a:gd name="T10" fmla="*/ 2147483647 w 12"/>
              <a:gd name="T11" fmla="*/ 2147483647 h 36"/>
              <a:gd name="T12" fmla="*/ 2147483647 w 12"/>
              <a:gd name="T13" fmla="*/ 2147483647 h 36"/>
              <a:gd name="T14" fmla="*/ 2147483647 w 12"/>
              <a:gd name="T15" fmla="*/ 2147483647 h 36"/>
              <a:gd name="T16" fmla="*/ 0 w 12"/>
              <a:gd name="T17" fmla="*/ 0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36"/>
              <a:gd name="T29" fmla="*/ 12 w 12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36">
                <a:moveTo>
                  <a:pt x="0" y="0"/>
                </a:moveTo>
                <a:lnTo>
                  <a:pt x="4" y="4"/>
                </a:lnTo>
                <a:lnTo>
                  <a:pt x="7" y="9"/>
                </a:lnTo>
                <a:lnTo>
                  <a:pt x="7" y="22"/>
                </a:lnTo>
                <a:lnTo>
                  <a:pt x="12" y="32"/>
                </a:lnTo>
                <a:lnTo>
                  <a:pt x="12" y="35"/>
                </a:lnTo>
                <a:lnTo>
                  <a:pt x="7" y="36"/>
                </a:lnTo>
                <a:lnTo>
                  <a:pt x="3" y="31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0" name="Freeform 579"/>
          <p:cNvSpPr>
            <a:spLocks/>
          </p:cNvSpPr>
          <p:nvPr/>
        </p:nvSpPr>
        <p:spPr bwMode="auto">
          <a:xfrm>
            <a:off x="8432800" y="4251325"/>
            <a:ext cx="1588" cy="4763"/>
          </a:xfrm>
          <a:custGeom>
            <a:avLst/>
            <a:gdLst>
              <a:gd name="T0" fmla="*/ 0 w 4"/>
              <a:gd name="T1" fmla="*/ 0 h 11"/>
              <a:gd name="T2" fmla="*/ 2147483647 w 4"/>
              <a:gd name="T3" fmla="*/ 2147483647 h 11"/>
              <a:gd name="T4" fmla="*/ 0 w 4"/>
              <a:gd name="T5" fmla="*/ 0 h 11"/>
              <a:gd name="T6" fmla="*/ 0 60000 65536"/>
              <a:gd name="T7" fmla="*/ 0 60000 65536"/>
              <a:gd name="T8" fmla="*/ 0 60000 65536"/>
              <a:gd name="T9" fmla="*/ 0 w 4"/>
              <a:gd name="T10" fmla="*/ 0 h 11"/>
              <a:gd name="T11" fmla="*/ 4 w 4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1">
                <a:moveTo>
                  <a:pt x="0" y="0"/>
                </a:moveTo>
                <a:lnTo>
                  <a:pt x="4" y="11"/>
                </a:lnTo>
                <a:lnTo>
                  <a:pt x="0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1" name="Freeform 580"/>
          <p:cNvSpPr>
            <a:spLocks/>
          </p:cNvSpPr>
          <p:nvPr/>
        </p:nvSpPr>
        <p:spPr bwMode="auto">
          <a:xfrm>
            <a:off x="8432800" y="4251325"/>
            <a:ext cx="1588" cy="4763"/>
          </a:xfrm>
          <a:custGeom>
            <a:avLst/>
            <a:gdLst>
              <a:gd name="T0" fmla="*/ 0 w 4"/>
              <a:gd name="T1" fmla="*/ 0 h 11"/>
              <a:gd name="T2" fmla="*/ 2147483647 w 4"/>
              <a:gd name="T3" fmla="*/ 2147483647 h 11"/>
              <a:gd name="T4" fmla="*/ 0 w 4"/>
              <a:gd name="T5" fmla="*/ 0 h 11"/>
              <a:gd name="T6" fmla="*/ 0 60000 65536"/>
              <a:gd name="T7" fmla="*/ 0 60000 65536"/>
              <a:gd name="T8" fmla="*/ 0 60000 65536"/>
              <a:gd name="T9" fmla="*/ 0 w 4"/>
              <a:gd name="T10" fmla="*/ 0 h 11"/>
              <a:gd name="T11" fmla="*/ 4 w 4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1">
                <a:moveTo>
                  <a:pt x="0" y="0"/>
                </a:moveTo>
                <a:lnTo>
                  <a:pt x="4" y="11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2" name="Freeform 581"/>
          <p:cNvSpPr>
            <a:spLocks/>
          </p:cNvSpPr>
          <p:nvPr/>
        </p:nvSpPr>
        <p:spPr bwMode="auto">
          <a:xfrm>
            <a:off x="8540750" y="4427538"/>
            <a:ext cx="1588" cy="3175"/>
          </a:xfrm>
          <a:custGeom>
            <a:avLst/>
            <a:gdLst>
              <a:gd name="T0" fmla="*/ 2147483647 w 4"/>
              <a:gd name="T1" fmla="*/ 0 h 9"/>
              <a:gd name="T2" fmla="*/ 2147483647 w 4"/>
              <a:gd name="T3" fmla="*/ 2147483647 h 9"/>
              <a:gd name="T4" fmla="*/ 2147483647 w 4"/>
              <a:gd name="T5" fmla="*/ 2147483647 h 9"/>
              <a:gd name="T6" fmla="*/ 0 w 4"/>
              <a:gd name="T7" fmla="*/ 2147483647 h 9"/>
              <a:gd name="T8" fmla="*/ 0 w 4"/>
              <a:gd name="T9" fmla="*/ 2147483647 h 9"/>
              <a:gd name="T10" fmla="*/ 2147483647 w 4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9"/>
              <a:gd name="T20" fmla="*/ 4 w 4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9">
                <a:moveTo>
                  <a:pt x="4" y="0"/>
                </a:moveTo>
                <a:lnTo>
                  <a:pt x="4" y="6"/>
                </a:lnTo>
                <a:lnTo>
                  <a:pt x="3" y="9"/>
                </a:lnTo>
                <a:lnTo>
                  <a:pt x="0" y="8"/>
                </a:lnTo>
                <a:lnTo>
                  <a:pt x="0" y="2"/>
                </a:lnTo>
                <a:lnTo>
                  <a:pt x="4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3" name="Freeform 582"/>
          <p:cNvSpPr>
            <a:spLocks/>
          </p:cNvSpPr>
          <p:nvPr/>
        </p:nvSpPr>
        <p:spPr bwMode="auto">
          <a:xfrm>
            <a:off x="8540750" y="4427538"/>
            <a:ext cx="1588" cy="3175"/>
          </a:xfrm>
          <a:custGeom>
            <a:avLst/>
            <a:gdLst>
              <a:gd name="T0" fmla="*/ 2147483647 w 4"/>
              <a:gd name="T1" fmla="*/ 0 h 9"/>
              <a:gd name="T2" fmla="*/ 2147483647 w 4"/>
              <a:gd name="T3" fmla="*/ 2147483647 h 9"/>
              <a:gd name="T4" fmla="*/ 2147483647 w 4"/>
              <a:gd name="T5" fmla="*/ 2147483647 h 9"/>
              <a:gd name="T6" fmla="*/ 0 w 4"/>
              <a:gd name="T7" fmla="*/ 2147483647 h 9"/>
              <a:gd name="T8" fmla="*/ 0 w 4"/>
              <a:gd name="T9" fmla="*/ 2147483647 h 9"/>
              <a:gd name="T10" fmla="*/ 2147483647 w 4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9"/>
              <a:gd name="T20" fmla="*/ 4 w 4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9">
                <a:moveTo>
                  <a:pt x="4" y="0"/>
                </a:moveTo>
                <a:lnTo>
                  <a:pt x="4" y="6"/>
                </a:lnTo>
                <a:lnTo>
                  <a:pt x="3" y="9"/>
                </a:lnTo>
                <a:lnTo>
                  <a:pt x="0" y="8"/>
                </a:lnTo>
                <a:lnTo>
                  <a:pt x="0" y="2"/>
                </a:lnTo>
                <a:lnTo>
                  <a:pt x="4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4" name="Freeform 583"/>
          <p:cNvSpPr>
            <a:spLocks/>
          </p:cNvSpPr>
          <p:nvPr/>
        </p:nvSpPr>
        <p:spPr bwMode="auto">
          <a:xfrm>
            <a:off x="8240713" y="4475163"/>
            <a:ext cx="9525" cy="6350"/>
          </a:xfrm>
          <a:custGeom>
            <a:avLst/>
            <a:gdLst>
              <a:gd name="T0" fmla="*/ 0 w 20"/>
              <a:gd name="T1" fmla="*/ 2147483647 h 13"/>
              <a:gd name="T2" fmla="*/ 0 w 20"/>
              <a:gd name="T3" fmla="*/ 2147483647 h 13"/>
              <a:gd name="T4" fmla="*/ 2147483647 w 20"/>
              <a:gd name="T5" fmla="*/ 2147483647 h 13"/>
              <a:gd name="T6" fmla="*/ 2147483647 w 20"/>
              <a:gd name="T7" fmla="*/ 0 h 13"/>
              <a:gd name="T8" fmla="*/ 2147483647 w 20"/>
              <a:gd name="T9" fmla="*/ 0 h 13"/>
              <a:gd name="T10" fmla="*/ 2147483647 w 20"/>
              <a:gd name="T11" fmla="*/ 2147483647 h 13"/>
              <a:gd name="T12" fmla="*/ 2147483647 w 20"/>
              <a:gd name="T13" fmla="*/ 2147483647 h 13"/>
              <a:gd name="T14" fmla="*/ 2147483647 w 20"/>
              <a:gd name="T15" fmla="*/ 2147483647 h 13"/>
              <a:gd name="T16" fmla="*/ 2147483647 w 20"/>
              <a:gd name="T17" fmla="*/ 2147483647 h 13"/>
              <a:gd name="T18" fmla="*/ 2147483647 w 20"/>
              <a:gd name="T19" fmla="*/ 2147483647 h 13"/>
              <a:gd name="T20" fmla="*/ 2147483647 w 20"/>
              <a:gd name="T21" fmla="*/ 2147483647 h 13"/>
              <a:gd name="T22" fmla="*/ 0 w 20"/>
              <a:gd name="T23" fmla="*/ 2147483647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"/>
              <a:gd name="T37" fmla="*/ 0 h 13"/>
              <a:gd name="T38" fmla="*/ 20 w 20"/>
              <a:gd name="T39" fmla="*/ 13 h 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" h="13">
                <a:moveTo>
                  <a:pt x="0" y="9"/>
                </a:moveTo>
                <a:lnTo>
                  <a:pt x="0" y="11"/>
                </a:lnTo>
                <a:lnTo>
                  <a:pt x="1" y="8"/>
                </a:lnTo>
                <a:lnTo>
                  <a:pt x="6" y="0"/>
                </a:lnTo>
                <a:lnTo>
                  <a:pt x="13" y="0"/>
                </a:lnTo>
                <a:lnTo>
                  <a:pt x="19" y="4"/>
                </a:lnTo>
                <a:lnTo>
                  <a:pt x="20" y="9"/>
                </a:lnTo>
                <a:lnTo>
                  <a:pt x="14" y="11"/>
                </a:lnTo>
                <a:lnTo>
                  <a:pt x="11" y="11"/>
                </a:lnTo>
                <a:lnTo>
                  <a:pt x="6" y="13"/>
                </a:lnTo>
                <a:lnTo>
                  <a:pt x="5" y="11"/>
                </a:lnTo>
                <a:lnTo>
                  <a:pt x="0" y="9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5" name="Freeform 584"/>
          <p:cNvSpPr>
            <a:spLocks/>
          </p:cNvSpPr>
          <p:nvPr/>
        </p:nvSpPr>
        <p:spPr bwMode="auto">
          <a:xfrm>
            <a:off x="8240713" y="4475163"/>
            <a:ext cx="9525" cy="6350"/>
          </a:xfrm>
          <a:custGeom>
            <a:avLst/>
            <a:gdLst>
              <a:gd name="T0" fmla="*/ 0 w 20"/>
              <a:gd name="T1" fmla="*/ 2147483647 h 13"/>
              <a:gd name="T2" fmla="*/ 0 w 20"/>
              <a:gd name="T3" fmla="*/ 2147483647 h 13"/>
              <a:gd name="T4" fmla="*/ 2147483647 w 20"/>
              <a:gd name="T5" fmla="*/ 2147483647 h 13"/>
              <a:gd name="T6" fmla="*/ 2147483647 w 20"/>
              <a:gd name="T7" fmla="*/ 0 h 13"/>
              <a:gd name="T8" fmla="*/ 2147483647 w 20"/>
              <a:gd name="T9" fmla="*/ 0 h 13"/>
              <a:gd name="T10" fmla="*/ 2147483647 w 20"/>
              <a:gd name="T11" fmla="*/ 2147483647 h 13"/>
              <a:gd name="T12" fmla="*/ 2147483647 w 20"/>
              <a:gd name="T13" fmla="*/ 2147483647 h 13"/>
              <a:gd name="T14" fmla="*/ 2147483647 w 20"/>
              <a:gd name="T15" fmla="*/ 2147483647 h 13"/>
              <a:gd name="T16" fmla="*/ 2147483647 w 20"/>
              <a:gd name="T17" fmla="*/ 2147483647 h 13"/>
              <a:gd name="T18" fmla="*/ 2147483647 w 20"/>
              <a:gd name="T19" fmla="*/ 2147483647 h 13"/>
              <a:gd name="T20" fmla="*/ 2147483647 w 20"/>
              <a:gd name="T21" fmla="*/ 2147483647 h 13"/>
              <a:gd name="T22" fmla="*/ 0 w 20"/>
              <a:gd name="T23" fmla="*/ 2147483647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"/>
              <a:gd name="T37" fmla="*/ 0 h 13"/>
              <a:gd name="T38" fmla="*/ 20 w 20"/>
              <a:gd name="T39" fmla="*/ 13 h 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" h="13">
                <a:moveTo>
                  <a:pt x="0" y="9"/>
                </a:moveTo>
                <a:lnTo>
                  <a:pt x="0" y="11"/>
                </a:lnTo>
                <a:lnTo>
                  <a:pt x="1" y="8"/>
                </a:lnTo>
                <a:lnTo>
                  <a:pt x="6" y="0"/>
                </a:lnTo>
                <a:lnTo>
                  <a:pt x="13" y="0"/>
                </a:lnTo>
                <a:lnTo>
                  <a:pt x="19" y="4"/>
                </a:lnTo>
                <a:lnTo>
                  <a:pt x="20" y="9"/>
                </a:lnTo>
                <a:lnTo>
                  <a:pt x="14" y="11"/>
                </a:lnTo>
                <a:lnTo>
                  <a:pt x="11" y="11"/>
                </a:lnTo>
                <a:lnTo>
                  <a:pt x="6" y="13"/>
                </a:lnTo>
                <a:lnTo>
                  <a:pt x="5" y="11"/>
                </a:lnTo>
                <a:lnTo>
                  <a:pt x="0" y="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6" name="Freeform 585"/>
          <p:cNvSpPr>
            <a:spLocks/>
          </p:cNvSpPr>
          <p:nvPr/>
        </p:nvSpPr>
        <p:spPr bwMode="auto">
          <a:xfrm>
            <a:off x="5813425" y="4691063"/>
            <a:ext cx="9525" cy="12700"/>
          </a:xfrm>
          <a:custGeom>
            <a:avLst/>
            <a:gdLst>
              <a:gd name="T0" fmla="*/ 2147483647 w 21"/>
              <a:gd name="T1" fmla="*/ 2147483647 h 30"/>
              <a:gd name="T2" fmla="*/ 2147483647 w 21"/>
              <a:gd name="T3" fmla="*/ 2147483647 h 30"/>
              <a:gd name="T4" fmla="*/ 2147483647 w 21"/>
              <a:gd name="T5" fmla="*/ 0 h 30"/>
              <a:gd name="T6" fmla="*/ 2147483647 w 21"/>
              <a:gd name="T7" fmla="*/ 2147483647 h 30"/>
              <a:gd name="T8" fmla="*/ 2147483647 w 21"/>
              <a:gd name="T9" fmla="*/ 2147483647 h 30"/>
              <a:gd name="T10" fmla="*/ 2147483647 w 21"/>
              <a:gd name="T11" fmla="*/ 2147483647 h 30"/>
              <a:gd name="T12" fmla="*/ 2147483647 w 21"/>
              <a:gd name="T13" fmla="*/ 2147483647 h 30"/>
              <a:gd name="T14" fmla="*/ 2147483647 w 21"/>
              <a:gd name="T15" fmla="*/ 2147483647 h 30"/>
              <a:gd name="T16" fmla="*/ 0 w 21"/>
              <a:gd name="T17" fmla="*/ 2147483647 h 30"/>
              <a:gd name="T18" fmla="*/ 2147483647 w 21"/>
              <a:gd name="T19" fmla="*/ 2147483647 h 30"/>
              <a:gd name="T20" fmla="*/ 2147483647 w 21"/>
              <a:gd name="T21" fmla="*/ 2147483647 h 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"/>
              <a:gd name="T34" fmla="*/ 0 h 30"/>
              <a:gd name="T35" fmla="*/ 21 w 21"/>
              <a:gd name="T36" fmla="*/ 30 h 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" h="30">
                <a:moveTo>
                  <a:pt x="7" y="5"/>
                </a:moveTo>
                <a:lnTo>
                  <a:pt x="9" y="4"/>
                </a:lnTo>
                <a:lnTo>
                  <a:pt x="16" y="0"/>
                </a:lnTo>
                <a:lnTo>
                  <a:pt x="17" y="8"/>
                </a:lnTo>
                <a:lnTo>
                  <a:pt x="21" y="18"/>
                </a:lnTo>
                <a:lnTo>
                  <a:pt x="20" y="25"/>
                </a:lnTo>
                <a:lnTo>
                  <a:pt x="14" y="30"/>
                </a:lnTo>
                <a:lnTo>
                  <a:pt x="2" y="30"/>
                </a:lnTo>
                <a:lnTo>
                  <a:pt x="0" y="20"/>
                </a:lnTo>
                <a:lnTo>
                  <a:pt x="3" y="10"/>
                </a:lnTo>
                <a:lnTo>
                  <a:pt x="7" y="5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7" name="Freeform 586"/>
          <p:cNvSpPr>
            <a:spLocks/>
          </p:cNvSpPr>
          <p:nvPr/>
        </p:nvSpPr>
        <p:spPr bwMode="auto">
          <a:xfrm>
            <a:off x="5813425" y="4691063"/>
            <a:ext cx="9525" cy="12700"/>
          </a:xfrm>
          <a:custGeom>
            <a:avLst/>
            <a:gdLst>
              <a:gd name="T0" fmla="*/ 2147483647 w 21"/>
              <a:gd name="T1" fmla="*/ 2147483647 h 30"/>
              <a:gd name="T2" fmla="*/ 2147483647 w 21"/>
              <a:gd name="T3" fmla="*/ 2147483647 h 30"/>
              <a:gd name="T4" fmla="*/ 2147483647 w 21"/>
              <a:gd name="T5" fmla="*/ 0 h 30"/>
              <a:gd name="T6" fmla="*/ 2147483647 w 21"/>
              <a:gd name="T7" fmla="*/ 2147483647 h 30"/>
              <a:gd name="T8" fmla="*/ 2147483647 w 21"/>
              <a:gd name="T9" fmla="*/ 2147483647 h 30"/>
              <a:gd name="T10" fmla="*/ 2147483647 w 21"/>
              <a:gd name="T11" fmla="*/ 2147483647 h 30"/>
              <a:gd name="T12" fmla="*/ 2147483647 w 21"/>
              <a:gd name="T13" fmla="*/ 2147483647 h 30"/>
              <a:gd name="T14" fmla="*/ 2147483647 w 21"/>
              <a:gd name="T15" fmla="*/ 2147483647 h 30"/>
              <a:gd name="T16" fmla="*/ 0 w 21"/>
              <a:gd name="T17" fmla="*/ 2147483647 h 30"/>
              <a:gd name="T18" fmla="*/ 2147483647 w 21"/>
              <a:gd name="T19" fmla="*/ 2147483647 h 30"/>
              <a:gd name="T20" fmla="*/ 2147483647 w 21"/>
              <a:gd name="T21" fmla="*/ 2147483647 h 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"/>
              <a:gd name="T34" fmla="*/ 0 h 30"/>
              <a:gd name="T35" fmla="*/ 21 w 21"/>
              <a:gd name="T36" fmla="*/ 30 h 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" h="30">
                <a:moveTo>
                  <a:pt x="7" y="5"/>
                </a:moveTo>
                <a:lnTo>
                  <a:pt x="9" y="4"/>
                </a:lnTo>
                <a:lnTo>
                  <a:pt x="16" y="0"/>
                </a:lnTo>
                <a:lnTo>
                  <a:pt x="17" y="8"/>
                </a:lnTo>
                <a:lnTo>
                  <a:pt x="21" y="18"/>
                </a:lnTo>
                <a:lnTo>
                  <a:pt x="20" y="25"/>
                </a:lnTo>
                <a:lnTo>
                  <a:pt x="14" y="30"/>
                </a:lnTo>
                <a:lnTo>
                  <a:pt x="2" y="30"/>
                </a:lnTo>
                <a:lnTo>
                  <a:pt x="0" y="20"/>
                </a:lnTo>
                <a:lnTo>
                  <a:pt x="3" y="10"/>
                </a:lnTo>
                <a:lnTo>
                  <a:pt x="7" y="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" name="Freeform 587"/>
          <p:cNvSpPr>
            <a:spLocks/>
          </p:cNvSpPr>
          <p:nvPr/>
        </p:nvSpPr>
        <p:spPr bwMode="auto">
          <a:xfrm>
            <a:off x="4246563" y="4068763"/>
            <a:ext cx="7937" cy="4762"/>
          </a:xfrm>
          <a:custGeom>
            <a:avLst/>
            <a:gdLst>
              <a:gd name="T0" fmla="*/ 2147483647 w 19"/>
              <a:gd name="T1" fmla="*/ 2147483647 h 10"/>
              <a:gd name="T2" fmla="*/ 2147483647 w 19"/>
              <a:gd name="T3" fmla="*/ 2147483647 h 10"/>
              <a:gd name="T4" fmla="*/ 2147483647 w 19"/>
              <a:gd name="T5" fmla="*/ 0 h 10"/>
              <a:gd name="T6" fmla="*/ 2147483647 w 19"/>
              <a:gd name="T7" fmla="*/ 2147483647 h 10"/>
              <a:gd name="T8" fmla="*/ 0 w 19"/>
              <a:gd name="T9" fmla="*/ 2147483647 h 10"/>
              <a:gd name="T10" fmla="*/ 2147483647 w 19"/>
              <a:gd name="T11" fmla="*/ 2147483647 h 10"/>
              <a:gd name="T12" fmla="*/ 2147483647 w 19"/>
              <a:gd name="T13" fmla="*/ 2147483647 h 10"/>
              <a:gd name="T14" fmla="*/ 2147483647 w 19"/>
              <a:gd name="T15" fmla="*/ 2147483647 h 10"/>
              <a:gd name="T16" fmla="*/ 2147483647 w 19"/>
              <a:gd name="T17" fmla="*/ 2147483647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10"/>
              <a:gd name="T29" fmla="*/ 19 w 19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10">
                <a:moveTo>
                  <a:pt x="19" y="2"/>
                </a:moveTo>
                <a:lnTo>
                  <a:pt x="18" y="2"/>
                </a:lnTo>
                <a:lnTo>
                  <a:pt x="13" y="0"/>
                </a:lnTo>
                <a:lnTo>
                  <a:pt x="7" y="2"/>
                </a:lnTo>
                <a:lnTo>
                  <a:pt x="0" y="2"/>
                </a:lnTo>
                <a:lnTo>
                  <a:pt x="4" y="7"/>
                </a:lnTo>
                <a:lnTo>
                  <a:pt x="10" y="10"/>
                </a:lnTo>
                <a:lnTo>
                  <a:pt x="17" y="9"/>
                </a:lnTo>
                <a:lnTo>
                  <a:pt x="19" y="2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9" name="Freeform 588"/>
          <p:cNvSpPr>
            <a:spLocks/>
          </p:cNvSpPr>
          <p:nvPr/>
        </p:nvSpPr>
        <p:spPr bwMode="auto">
          <a:xfrm>
            <a:off x="4246563" y="4068763"/>
            <a:ext cx="7937" cy="4762"/>
          </a:xfrm>
          <a:custGeom>
            <a:avLst/>
            <a:gdLst>
              <a:gd name="T0" fmla="*/ 2147483647 w 19"/>
              <a:gd name="T1" fmla="*/ 2147483647 h 10"/>
              <a:gd name="T2" fmla="*/ 2147483647 w 19"/>
              <a:gd name="T3" fmla="*/ 2147483647 h 10"/>
              <a:gd name="T4" fmla="*/ 2147483647 w 19"/>
              <a:gd name="T5" fmla="*/ 0 h 10"/>
              <a:gd name="T6" fmla="*/ 2147483647 w 19"/>
              <a:gd name="T7" fmla="*/ 2147483647 h 10"/>
              <a:gd name="T8" fmla="*/ 0 w 19"/>
              <a:gd name="T9" fmla="*/ 2147483647 h 10"/>
              <a:gd name="T10" fmla="*/ 2147483647 w 19"/>
              <a:gd name="T11" fmla="*/ 2147483647 h 10"/>
              <a:gd name="T12" fmla="*/ 2147483647 w 19"/>
              <a:gd name="T13" fmla="*/ 2147483647 h 10"/>
              <a:gd name="T14" fmla="*/ 2147483647 w 19"/>
              <a:gd name="T15" fmla="*/ 2147483647 h 10"/>
              <a:gd name="T16" fmla="*/ 2147483647 w 19"/>
              <a:gd name="T17" fmla="*/ 2147483647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10"/>
              <a:gd name="T29" fmla="*/ 19 w 19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10">
                <a:moveTo>
                  <a:pt x="19" y="2"/>
                </a:moveTo>
                <a:lnTo>
                  <a:pt x="18" y="2"/>
                </a:lnTo>
                <a:lnTo>
                  <a:pt x="13" y="0"/>
                </a:lnTo>
                <a:lnTo>
                  <a:pt x="7" y="2"/>
                </a:lnTo>
                <a:lnTo>
                  <a:pt x="0" y="2"/>
                </a:lnTo>
                <a:lnTo>
                  <a:pt x="4" y="7"/>
                </a:lnTo>
                <a:lnTo>
                  <a:pt x="10" y="10"/>
                </a:lnTo>
                <a:lnTo>
                  <a:pt x="17" y="9"/>
                </a:lnTo>
                <a:lnTo>
                  <a:pt x="19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60" name="Freeform 589"/>
          <p:cNvSpPr>
            <a:spLocks/>
          </p:cNvSpPr>
          <p:nvPr/>
        </p:nvSpPr>
        <p:spPr bwMode="auto">
          <a:xfrm>
            <a:off x="5422900" y="4346575"/>
            <a:ext cx="4763" cy="11113"/>
          </a:xfrm>
          <a:custGeom>
            <a:avLst/>
            <a:gdLst>
              <a:gd name="T0" fmla="*/ 2147483647 w 10"/>
              <a:gd name="T1" fmla="*/ 2147483647 h 29"/>
              <a:gd name="T2" fmla="*/ 2147483647 w 10"/>
              <a:gd name="T3" fmla="*/ 2147483647 h 29"/>
              <a:gd name="T4" fmla="*/ 2147483647 w 10"/>
              <a:gd name="T5" fmla="*/ 2147483647 h 29"/>
              <a:gd name="T6" fmla="*/ 0 w 10"/>
              <a:gd name="T7" fmla="*/ 2147483647 h 29"/>
              <a:gd name="T8" fmla="*/ 0 w 10"/>
              <a:gd name="T9" fmla="*/ 0 h 29"/>
              <a:gd name="T10" fmla="*/ 2147483647 w 10"/>
              <a:gd name="T11" fmla="*/ 2147483647 h 29"/>
              <a:gd name="T12" fmla="*/ 2147483647 w 10"/>
              <a:gd name="T13" fmla="*/ 0 h 29"/>
              <a:gd name="T14" fmla="*/ 2147483647 w 10"/>
              <a:gd name="T15" fmla="*/ 2147483647 h 29"/>
              <a:gd name="T16" fmla="*/ 2147483647 w 10"/>
              <a:gd name="T17" fmla="*/ 2147483647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29"/>
              <a:gd name="T29" fmla="*/ 10 w 1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29">
                <a:moveTo>
                  <a:pt x="9" y="9"/>
                </a:moveTo>
                <a:lnTo>
                  <a:pt x="10" y="18"/>
                </a:lnTo>
                <a:lnTo>
                  <a:pt x="5" y="29"/>
                </a:lnTo>
                <a:lnTo>
                  <a:pt x="0" y="26"/>
                </a:lnTo>
                <a:lnTo>
                  <a:pt x="0" y="0"/>
                </a:lnTo>
                <a:lnTo>
                  <a:pt x="4" y="2"/>
                </a:lnTo>
                <a:lnTo>
                  <a:pt x="8" y="0"/>
                </a:lnTo>
                <a:lnTo>
                  <a:pt x="9" y="10"/>
                </a:lnTo>
                <a:lnTo>
                  <a:pt x="9" y="9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61" name="Freeform 590"/>
          <p:cNvSpPr>
            <a:spLocks/>
          </p:cNvSpPr>
          <p:nvPr/>
        </p:nvSpPr>
        <p:spPr bwMode="auto">
          <a:xfrm>
            <a:off x="5422900" y="4346575"/>
            <a:ext cx="4763" cy="11113"/>
          </a:xfrm>
          <a:custGeom>
            <a:avLst/>
            <a:gdLst>
              <a:gd name="T0" fmla="*/ 2147483647 w 10"/>
              <a:gd name="T1" fmla="*/ 2147483647 h 29"/>
              <a:gd name="T2" fmla="*/ 2147483647 w 10"/>
              <a:gd name="T3" fmla="*/ 2147483647 h 29"/>
              <a:gd name="T4" fmla="*/ 2147483647 w 10"/>
              <a:gd name="T5" fmla="*/ 2147483647 h 29"/>
              <a:gd name="T6" fmla="*/ 0 w 10"/>
              <a:gd name="T7" fmla="*/ 2147483647 h 29"/>
              <a:gd name="T8" fmla="*/ 0 w 10"/>
              <a:gd name="T9" fmla="*/ 0 h 29"/>
              <a:gd name="T10" fmla="*/ 2147483647 w 10"/>
              <a:gd name="T11" fmla="*/ 2147483647 h 29"/>
              <a:gd name="T12" fmla="*/ 2147483647 w 10"/>
              <a:gd name="T13" fmla="*/ 0 h 29"/>
              <a:gd name="T14" fmla="*/ 2147483647 w 10"/>
              <a:gd name="T15" fmla="*/ 2147483647 h 29"/>
              <a:gd name="T16" fmla="*/ 2147483647 w 10"/>
              <a:gd name="T17" fmla="*/ 2147483647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29"/>
              <a:gd name="T29" fmla="*/ 10 w 1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29">
                <a:moveTo>
                  <a:pt x="9" y="9"/>
                </a:moveTo>
                <a:lnTo>
                  <a:pt x="10" y="18"/>
                </a:lnTo>
                <a:lnTo>
                  <a:pt x="5" y="29"/>
                </a:lnTo>
                <a:lnTo>
                  <a:pt x="0" y="26"/>
                </a:lnTo>
                <a:lnTo>
                  <a:pt x="0" y="0"/>
                </a:lnTo>
                <a:lnTo>
                  <a:pt x="4" y="2"/>
                </a:lnTo>
                <a:lnTo>
                  <a:pt x="8" y="0"/>
                </a:lnTo>
                <a:lnTo>
                  <a:pt x="9" y="10"/>
                </a:lnTo>
                <a:lnTo>
                  <a:pt x="9" y="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62" name="Freeform 591"/>
          <p:cNvSpPr>
            <a:spLocks/>
          </p:cNvSpPr>
          <p:nvPr/>
        </p:nvSpPr>
        <p:spPr bwMode="auto">
          <a:xfrm>
            <a:off x="5413375" y="4365625"/>
            <a:ext cx="6350" cy="15875"/>
          </a:xfrm>
          <a:custGeom>
            <a:avLst/>
            <a:gdLst>
              <a:gd name="T0" fmla="*/ 2147483647 w 17"/>
              <a:gd name="T1" fmla="*/ 0 h 40"/>
              <a:gd name="T2" fmla="*/ 2147483647 w 17"/>
              <a:gd name="T3" fmla="*/ 2147483647 h 40"/>
              <a:gd name="T4" fmla="*/ 2147483647 w 17"/>
              <a:gd name="T5" fmla="*/ 2147483647 h 40"/>
              <a:gd name="T6" fmla="*/ 2147483647 w 17"/>
              <a:gd name="T7" fmla="*/ 2147483647 h 40"/>
              <a:gd name="T8" fmla="*/ 2147483647 w 17"/>
              <a:gd name="T9" fmla="*/ 2147483647 h 40"/>
              <a:gd name="T10" fmla="*/ 2147483647 w 17"/>
              <a:gd name="T11" fmla="*/ 2147483647 h 40"/>
              <a:gd name="T12" fmla="*/ 0 w 17"/>
              <a:gd name="T13" fmla="*/ 2147483647 h 40"/>
              <a:gd name="T14" fmla="*/ 2147483647 w 17"/>
              <a:gd name="T15" fmla="*/ 2147483647 h 40"/>
              <a:gd name="T16" fmla="*/ 2147483647 w 17"/>
              <a:gd name="T17" fmla="*/ 0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0"/>
              <a:gd name="T29" fmla="*/ 17 w 17"/>
              <a:gd name="T30" fmla="*/ 40 h 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0">
                <a:moveTo>
                  <a:pt x="6" y="0"/>
                </a:moveTo>
                <a:lnTo>
                  <a:pt x="7" y="22"/>
                </a:lnTo>
                <a:lnTo>
                  <a:pt x="11" y="27"/>
                </a:lnTo>
                <a:lnTo>
                  <a:pt x="14" y="27"/>
                </a:lnTo>
                <a:lnTo>
                  <a:pt x="17" y="40"/>
                </a:lnTo>
                <a:lnTo>
                  <a:pt x="4" y="29"/>
                </a:lnTo>
                <a:lnTo>
                  <a:pt x="0" y="9"/>
                </a:lnTo>
                <a:lnTo>
                  <a:pt x="4" y="2"/>
                </a:lnTo>
                <a:lnTo>
                  <a:pt x="6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63" name="Freeform 592"/>
          <p:cNvSpPr>
            <a:spLocks/>
          </p:cNvSpPr>
          <p:nvPr/>
        </p:nvSpPr>
        <p:spPr bwMode="auto">
          <a:xfrm>
            <a:off x="5413375" y="4365625"/>
            <a:ext cx="6350" cy="15875"/>
          </a:xfrm>
          <a:custGeom>
            <a:avLst/>
            <a:gdLst>
              <a:gd name="T0" fmla="*/ 2147483647 w 17"/>
              <a:gd name="T1" fmla="*/ 0 h 40"/>
              <a:gd name="T2" fmla="*/ 2147483647 w 17"/>
              <a:gd name="T3" fmla="*/ 2147483647 h 40"/>
              <a:gd name="T4" fmla="*/ 2147483647 w 17"/>
              <a:gd name="T5" fmla="*/ 2147483647 h 40"/>
              <a:gd name="T6" fmla="*/ 2147483647 w 17"/>
              <a:gd name="T7" fmla="*/ 2147483647 h 40"/>
              <a:gd name="T8" fmla="*/ 2147483647 w 17"/>
              <a:gd name="T9" fmla="*/ 2147483647 h 40"/>
              <a:gd name="T10" fmla="*/ 2147483647 w 17"/>
              <a:gd name="T11" fmla="*/ 2147483647 h 40"/>
              <a:gd name="T12" fmla="*/ 0 w 17"/>
              <a:gd name="T13" fmla="*/ 2147483647 h 40"/>
              <a:gd name="T14" fmla="*/ 2147483647 w 17"/>
              <a:gd name="T15" fmla="*/ 2147483647 h 40"/>
              <a:gd name="T16" fmla="*/ 2147483647 w 17"/>
              <a:gd name="T17" fmla="*/ 0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0"/>
              <a:gd name="T29" fmla="*/ 17 w 17"/>
              <a:gd name="T30" fmla="*/ 40 h 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0">
                <a:moveTo>
                  <a:pt x="6" y="0"/>
                </a:moveTo>
                <a:lnTo>
                  <a:pt x="7" y="22"/>
                </a:lnTo>
                <a:lnTo>
                  <a:pt x="11" y="27"/>
                </a:lnTo>
                <a:lnTo>
                  <a:pt x="14" y="27"/>
                </a:lnTo>
                <a:lnTo>
                  <a:pt x="17" y="40"/>
                </a:lnTo>
                <a:lnTo>
                  <a:pt x="4" y="29"/>
                </a:lnTo>
                <a:lnTo>
                  <a:pt x="0" y="9"/>
                </a:lnTo>
                <a:lnTo>
                  <a:pt x="4" y="2"/>
                </a:lnTo>
                <a:lnTo>
                  <a:pt x="6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64" name="Freeform 593"/>
          <p:cNvSpPr>
            <a:spLocks/>
          </p:cNvSpPr>
          <p:nvPr/>
        </p:nvSpPr>
        <p:spPr bwMode="auto">
          <a:xfrm>
            <a:off x="5699125" y="3963988"/>
            <a:ext cx="7938" cy="1587"/>
          </a:xfrm>
          <a:custGeom>
            <a:avLst/>
            <a:gdLst>
              <a:gd name="T0" fmla="*/ 2147483647 w 19"/>
              <a:gd name="T1" fmla="*/ 2147483647 h 6"/>
              <a:gd name="T2" fmla="*/ 2147483647 w 19"/>
              <a:gd name="T3" fmla="*/ 2147483647 h 6"/>
              <a:gd name="T4" fmla="*/ 2147483647 w 19"/>
              <a:gd name="T5" fmla="*/ 2147483647 h 6"/>
              <a:gd name="T6" fmla="*/ 2147483647 w 19"/>
              <a:gd name="T7" fmla="*/ 2147483647 h 6"/>
              <a:gd name="T8" fmla="*/ 2147483647 w 19"/>
              <a:gd name="T9" fmla="*/ 2147483647 h 6"/>
              <a:gd name="T10" fmla="*/ 2147483647 w 19"/>
              <a:gd name="T11" fmla="*/ 2147483647 h 6"/>
              <a:gd name="T12" fmla="*/ 2147483647 w 19"/>
              <a:gd name="T13" fmla="*/ 2147483647 h 6"/>
              <a:gd name="T14" fmla="*/ 2147483647 w 19"/>
              <a:gd name="T15" fmla="*/ 0 h 6"/>
              <a:gd name="T16" fmla="*/ 0 w 19"/>
              <a:gd name="T17" fmla="*/ 2147483647 h 6"/>
              <a:gd name="T18" fmla="*/ 0 w 19"/>
              <a:gd name="T19" fmla="*/ 2147483647 h 6"/>
              <a:gd name="T20" fmla="*/ 2147483647 w 19"/>
              <a:gd name="T21" fmla="*/ 2147483647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"/>
              <a:gd name="T34" fmla="*/ 0 h 6"/>
              <a:gd name="T35" fmla="*/ 19 w 19"/>
              <a:gd name="T36" fmla="*/ 6 h 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" h="6">
                <a:moveTo>
                  <a:pt x="5" y="4"/>
                </a:moveTo>
                <a:lnTo>
                  <a:pt x="7" y="3"/>
                </a:lnTo>
                <a:lnTo>
                  <a:pt x="9" y="5"/>
                </a:lnTo>
                <a:lnTo>
                  <a:pt x="12" y="5"/>
                </a:lnTo>
                <a:lnTo>
                  <a:pt x="16" y="6"/>
                </a:lnTo>
                <a:lnTo>
                  <a:pt x="19" y="3"/>
                </a:lnTo>
                <a:lnTo>
                  <a:pt x="17" y="1"/>
                </a:lnTo>
                <a:lnTo>
                  <a:pt x="2" y="0"/>
                </a:lnTo>
                <a:lnTo>
                  <a:pt x="0" y="1"/>
                </a:lnTo>
                <a:lnTo>
                  <a:pt x="0" y="3"/>
                </a:lnTo>
                <a:lnTo>
                  <a:pt x="5" y="4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65" name="Freeform 594"/>
          <p:cNvSpPr>
            <a:spLocks/>
          </p:cNvSpPr>
          <p:nvPr/>
        </p:nvSpPr>
        <p:spPr bwMode="auto">
          <a:xfrm>
            <a:off x="5699125" y="3963988"/>
            <a:ext cx="7938" cy="1587"/>
          </a:xfrm>
          <a:custGeom>
            <a:avLst/>
            <a:gdLst>
              <a:gd name="T0" fmla="*/ 2147483647 w 19"/>
              <a:gd name="T1" fmla="*/ 2147483647 h 6"/>
              <a:gd name="T2" fmla="*/ 2147483647 w 19"/>
              <a:gd name="T3" fmla="*/ 2147483647 h 6"/>
              <a:gd name="T4" fmla="*/ 2147483647 w 19"/>
              <a:gd name="T5" fmla="*/ 2147483647 h 6"/>
              <a:gd name="T6" fmla="*/ 2147483647 w 19"/>
              <a:gd name="T7" fmla="*/ 2147483647 h 6"/>
              <a:gd name="T8" fmla="*/ 2147483647 w 19"/>
              <a:gd name="T9" fmla="*/ 2147483647 h 6"/>
              <a:gd name="T10" fmla="*/ 2147483647 w 19"/>
              <a:gd name="T11" fmla="*/ 2147483647 h 6"/>
              <a:gd name="T12" fmla="*/ 2147483647 w 19"/>
              <a:gd name="T13" fmla="*/ 2147483647 h 6"/>
              <a:gd name="T14" fmla="*/ 2147483647 w 19"/>
              <a:gd name="T15" fmla="*/ 0 h 6"/>
              <a:gd name="T16" fmla="*/ 0 w 19"/>
              <a:gd name="T17" fmla="*/ 2147483647 h 6"/>
              <a:gd name="T18" fmla="*/ 0 w 19"/>
              <a:gd name="T19" fmla="*/ 2147483647 h 6"/>
              <a:gd name="T20" fmla="*/ 2147483647 w 19"/>
              <a:gd name="T21" fmla="*/ 2147483647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"/>
              <a:gd name="T34" fmla="*/ 0 h 6"/>
              <a:gd name="T35" fmla="*/ 19 w 19"/>
              <a:gd name="T36" fmla="*/ 6 h 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" h="6">
                <a:moveTo>
                  <a:pt x="5" y="4"/>
                </a:moveTo>
                <a:lnTo>
                  <a:pt x="7" y="3"/>
                </a:lnTo>
                <a:lnTo>
                  <a:pt x="9" y="5"/>
                </a:lnTo>
                <a:lnTo>
                  <a:pt x="12" y="5"/>
                </a:lnTo>
                <a:lnTo>
                  <a:pt x="16" y="6"/>
                </a:lnTo>
                <a:lnTo>
                  <a:pt x="19" y="3"/>
                </a:lnTo>
                <a:lnTo>
                  <a:pt x="17" y="1"/>
                </a:lnTo>
                <a:lnTo>
                  <a:pt x="2" y="0"/>
                </a:lnTo>
                <a:lnTo>
                  <a:pt x="0" y="1"/>
                </a:lnTo>
                <a:lnTo>
                  <a:pt x="0" y="3"/>
                </a:lnTo>
                <a:lnTo>
                  <a:pt x="5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66" name="Freeform 595"/>
          <p:cNvSpPr>
            <a:spLocks/>
          </p:cNvSpPr>
          <p:nvPr/>
        </p:nvSpPr>
        <p:spPr bwMode="auto">
          <a:xfrm>
            <a:off x="5727700" y="3952875"/>
            <a:ext cx="25400" cy="9525"/>
          </a:xfrm>
          <a:custGeom>
            <a:avLst/>
            <a:gdLst>
              <a:gd name="T0" fmla="*/ 2147483647 w 63"/>
              <a:gd name="T1" fmla="*/ 2147483647 h 26"/>
              <a:gd name="T2" fmla="*/ 2147483647 w 63"/>
              <a:gd name="T3" fmla="*/ 2147483647 h 26"/>
              <a:gd name="T4" fmla="*/ 2147483647 w 63"/>
              <a:gd name="T5" fmla="*/ 2147483647 h 26"/>
              <a:gd name="T6" fmla="*/ 2147483647 w 63"/>
              <a:gd name="T7" fmla="*/ 2147483647 h 26"/>
              <a:gd name="T8" fmla="*/ 2147483647 w 63"/>
              <a:gd name="T9" fmla="*/ 2147483647 h 26"/>
              <a:gd name="T10" fmla="*/ 2147483647 w 63"/>
              <a:gd name="T11" fmla="*/ 2147483647 h 26"/>
              <a:gd name="T12" fmla="*/ 0 w 63"/>
              <a:gd name="T13" fmla="*/ 2147483647 h 26"/>
              <a:gd name="T14" fmla="*/ 2147483647 w 63"/>
              <a:gd name="T15" fmla="*/ 2147483647 h 26"/>
              <a:gd name="T16" fmla="*/ 2147483647 w 63"/>
              <a:gd name="T17" fmla="*/ 0 h 26"/>
              <a:gd name="T18" fmla="*/ 2147483647 w 63"/>
              <a:gd name="T19" fmla="*/ 2147483647 h 26"/>
              <a:gd name="T20" fmla="*/ 2147483647 w 63"/>
              <a:gd name="T21" fmla="*/ 2147483647 h 26"/>
              <a:gd name="T22" fmla="*/ 2147483647 w 63"/>
              <a:gd name="T23" fmla="*/ 2147483647 h 26"/>
              <a:gd name="T24" fmla="*/ 2147483647 w 63"/>
              <a:gd name="T25" fmla="*/ 2147483647 h 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"/>
              <a:gd name="T40" fmla="*/ 0 h 26"/>
              <a:gd name="T41" fmla="*/ 63 w 63"/>
              <a:gd name="T42" fmla="*/ 26 h 2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" h="26">
                <a:moveTo>
                  <a:pt x="56" y="8"/>
                </a:moveTo>
                <a:lnTo>
                  <a:pt x="63" y="8"/>
                </a:lnTo>
                <a:lnTo>
                  <a:pt x="61" y="10"/>
                </a:lnTo>
                <a:lnTo>
                  <a:pt x="54" y="18"/>
                </a:lnTo>
                <a:lnTo>
                  <a:pt x="35" y="26"/>
                </a:lnTo>
                <a:lnTo>
                  <a:pt x="11" y="21"/>
                </a:lnTo>
                <a:lnTo>
                  <a:pt x="0" y="13"/>
                </a:lnTo>
                <a:lnTo>
                  <a:pt x="4" y="3"/>
                </a:lnTo>
                <a:lnTo>
                  <a:pt x="11" y="0"/>
                </a:lnTo>
                <a:lnTo>
                  <a:pt x="19" y="8"/>
                </a:lnTo>
                <a:lnTo>
                  <a:pt x="27" y="8"/>
                </a:lnTo>
                <a:lnTo>
                  <a:pt x="36" y="4"/>
                </a:lnTo>
                <a:lnTo>
                  <a:pt x="56" y="8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67" name="Freeform 596"/>
          <p:cNvSpPr>
            <a:spLocks/>
          </p:cNvSpPr>
          <p:nvPr/>
        </p:nvSpPr>
        <p:spPr bwMode="auto">
          <a:xfrm>
            <a:off x="5727700" y="3952875"/>
            <a:ext cx="25400" cy="9525"/>
          </a:xfrm>
          <a:custGeom>
            <a:avLst/>
            <a:gdLst>
              <a:gd name="T0" fmla="*/ 2147483647 w 63"/>
              <a:gd name="T1" fmla="*/ 2147483647 h 26"/>
              <a:gd name="T2" fmla="*/ 2147483647 w 63"/>
              <a:gd name="T3" fmla="*/ 2147483647 h 26"/>
              <a:gd name="T4" fmla="*/ 2147483647 w 63"/>
              <a:gd name="T5" fmla="*/ 2147483647 h 26"/>
              <a:gd name="T6" fmla="*/ 2147483647 w 63"/>
              <a:gd name="T7" fmla="*/ 2147483647 h 26"/>
              <a:gd name="T8" fmla="*/ 2147483647 w 63"/>
              <a:gd name="T9" fmla="*/ 2147483647 h 26"/>
              <a:gd name="T10" fmla="*/ 2147483647 w 63"/>
              <a:gd name="T11" fmla="*/ 2147483647 h 26"/>
              <a:gd name="T12" fmla="*/ 0 w 63"/>
              <a:gd name="T13" fmla="*/ 2147483647 h 26"/>
              <a:gd name="T14" fmla="*/ 2147483647 w 63"/>
              <a:gd name="T15" fmla="*/ 2147483647 h 26"/>
              <a:gd name="T16" fmla="*/ 2147483647 w 63"/>
              <a:gd name="T17" fmla="*/ 0 h 26"/>
              <a:gd name="T18" fmla="*/ 2147483647 w 63"/>
              <a:gd name="T19" fmla="*/ 2147483647 h 26"/>
              <a:gd name="T20" fmla="*/ 2147483647 w 63"/>
              <a:gd name="T21" fmla="*/ 2147483647 h 26"/>
              <a:gd name="T22" fmla="*/ 2147483647 w 63"/>
              <a:gd name="T23" fmla="*/ 2147483647 h 26"/>
              <a:gd name="T24" fmla="*/ 2147483647 w 63"/>
              <a:gd name="T25" fmla="*/ 2147483647 h 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"/>
              <a:gd name="T40" fmla="*/ 0 h 26"/>
              <a:gd name="T41" fmla="*/ 63 w 63"/>
              <a:gd name="T42" fmla="*/ 26 h 2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" h="26">
                <a:moveTo>
                  <a:pt x="56" y="8"/>
                </a:moveTo>
                <a:lnTo>
                  <a:pt x="63" y="8"/>
                </a:lnTo>
                <a:lnTo>
                  <a:pt x="61" y="10"/>
                </a:lnTo>
                <a:lnTo>
                  <a:pt x="54" y="18"/>
                </a:lnTo>
                <a:lnTo>
                  <a:pt x="35" y="26"/>
                </a:lnTo>
                <a:lnTo>
                  <a:pt x="11" y="21"/>
                </a:lnTo>
                <a:lnTo>
                  <a:pt x="0" y="13"/>
                </a:lnTo>
                <a:lnTo>
                  <a:pt x="4" y="3"/>
                </a:lnTo>
                <a:lnTo>
                  <a:pt x="11" y="0"/>
                </a:lnTo>
                <a:lnTo>
                  <a:pt x="19" y="8"/>
                </a:lnTo>
                <a:lnTo>
                  <a:pt x="27" y="8"/>
                </a:lnTo>
                <a:lnTo>
                  <a:pt x="36" y="4"/>
                </a:lnTo>
                <a:lnTo>
                  <a:pt x="56" y="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68" name="Freeform 597"/>
          <p:cNvSpPr>
            <a:spLocks/>
          </p:cNvSpPr>
          <p:nvPr/>
        </p:nvSpPr>
        <p:spPr bwMode="auto">
          <a:xfrm>
            <a:off x="3940175" y="5849938"/>
            <a:ext cx="4763" cy="3175"/>
          </a:xfrm>
          <a:custGeom>
            <a:avLst/>
            <a:gdLst>
              <a:gd name="T0" fmla="*/ 2147483647 w 12"/>
              <a:gd name="T1" fmla="*/ 2147483647 h 10"/>
              <a:gd name="T2" fmla="*/ 2147483647 w 12"/>
              <a:gd name="T3" fmla="*/ 0 h 10"/>
              <a:gd name="T4" fmla="*/ 2147483647 w 12"/>
              <a:gd name="T5" fmla="*/ 2147483647 h 10"/>
              <a:gd name="T6" fmla="*/ 2147483647 w 12"/>
              <a:gd name="T7" fmla="*/ 2147483647 h 10"/>
              <a:gd name="T8" fmla="*/ 2147483647 w 12"/>
              <a:gd name="T9" fmla="*/ 2147483647 h 10"/>
              <a:gd name="T10" fmla="*/ 2147483647 w 12"/>
              <a:gd name="T11" fmla="*/ 2147483647 h 10"/>
              <a:gd name="T12" fmla="*/ 0 w 12"/>
              <a:gd name="T13" fmla="*/ 2147483647 h 10"/>
              <a:gd name="T14" fmla="*/ 0 w 12"/>
              <a:gd name="T15" fmla="*/ 0 h 10"/>
              <a:gd name="T16" fmla="*/ 2147483647 w 12"/>
              <a:gd name="T17" fmla="*/ 2147483647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10"/>
              <a:gd name="T29" fmla="*/ 12 w 12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10">
                <a:moveTo>
                  <a:pt x="7" y="1"/>
                </a:moveTo>
                <a:lnTo>
                  <a:pt x="11" y="0"/>
                </a:lnTo>
                <a:lnTo>
                  <a:pt x="12" y="5"/>
                </a:lnTo>
                <a:lnTo>
                  <a:pt x="12" y="10"/>
                </a:lnTo>
                <a:lnTo>
                  <a:pt x="7" y="10"/>
                </a:lnTo>
                <a:lnTo>
                  <a:pt x="1" y="6"/>
                </a:lnTo>
                <a:lnTo>
                  <a:pt x="0" y="3"/>
                </a:lnTo>
                <a:lnTo>
                  <a:pt x="0" y="0"/>
                </a:lnTo>
                <a:lnTo>
                  <a:pt x="7" y="1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69" name="Freeform 598"/>
          <p:cNvSpPr>
            <a:spLocks/>
          </p:cNvSpPr>
          <p:nvPr/>
        </p:nvSpPr>
        <p:spPr bwMode="auto">
          <a:xfrm>
            <a:off x="3940175" y="5849938"/>
            <a:ext cx="4763" cy="3175"/>
          </a:xfrm>
          <a:custGeom>
            <a:avLst/>
            <a:gdLst>
              <a:gd name="T0" fmla="*/ 2147483647 w 12"/>
              <a:gd name="T1" fmla="*/ 2147483647 h 10"/>
              <a:gd name="T2" fmla="*/ 2147483647 w 12"/>
              <a:gd name="T3" fmla="*/ 0 h 10"/>
              <a:gd name="T4" fmla="*/ 2147483647 w 12"/>
              <a:gd name="T5" fmla="*/ 2147483647 h 10"/>
              <a:gd name="T6" fmla="*/ 2147483647 w 12"/>
              <a:gd name="T7" fmla="*/ 2147483647 h 10"/>
              <a:gd name="T8" fmla="*/ 2147483647 w 12"/>
              <a:gd name="T9" fmla="*/ 2147483647 h 10"/>
              <a:gd name="T10" fmla="*/ 2147483647 w 12"/>
              <a:gd name="T11" fmla="*/ 2147483647 h 10"/>
              <a:gd name="T12" fmla="*/ 0 w 12"/>
              <a:gd name="T13" fmla="*/ 2147483647 h 10"/>
              <a:gd name="T14" fmla="*/ 0 w 12"/>
              <a:gd name="T15" fmla="*/ 0 h 10"/>
              <a:gd name="T16" fmla="*/ 2147483647 w 12"/>
              <a:gd name="T17" fmla="*/ 2147483647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10"/>
              <a:gd name="T29" fmla="*/ 12 w 12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10">
                <a:moveTo>
                  <a:pt x="7" y="1"/>
                </a:moveTo>
                <a:lnTo>
                  <a:pt x="11" y="0"/>
                </a:lnTo>
                <a:lnTo>
                  <a:pt x="12" y="5"/>
                </a:lnTo>
                <a:lnTo>
                  <a:pt x="12" y="10"/>
                </a:lnTo>
                <a:lnTo>
                  <a:pt x="7" y="10"/>
                </a:lnTo>
                <a:lnTo>
                  <a:pt x="1" y="6"/>
                </a:lnTo>
                <a:lnTo>
                  <a:pt x="0" y="3"/>
                </a:lnTo>
                <a:lnTo>
                  <a:pt x="0" y="0"/>
                </a:lnTo>
                <a:lnTo>
                  <a:pt x="7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1" name="Freeform 599"/>
          <p:cNvSpPr>
            <a:spLocks/>
          </p:cNvSpPr>
          <p:nvPr/>
        </p:nvSpPr>
        <p:spPr bwMode="auto">
          <a:xfrm>
            <a:off x="7704138" y="2789238"/>
            <a:ext cx="68262" cy="293687"/>
          </a:xfrm>
          <a:custGeom>
            <a:avLst/>
            <a:gdLst/>
            <a:ahLst/>
            <a:cxnLst>
              <a:cxn ang="0">
                <a:pos x="53" y="2"/>
              </a:cxn>
              <a:cxn ang="0">
                <a:pos x="57" y="0"/>
              </a:cxn>
              <a:cxn ang="0">
                <a:pos x="63" y="3"/>
              </a:cxn>
              <a:cxn ang="0">
                <a:pos x="95" y="146"/>
              </a:cxn>
              <a:cxn ang="0">
                <a:pos x="91" y="191"/>
              </a:cxn>
              <a:cxn ang="0">
                <a:pos x="84" y="195"/>
              </a:cxn>
              <a:cxn ang="0">
                <a:pos x="90" y="264"/>
              </a:cxn>
              <a:cxn ang="0">
                <a:pos x="95" y="263"/>
              </a:cxn>
              <a:cxn ang="0">
                <a:pos x="154" y="471"/>
              </a:cxn>
              <a:cxn ang="0">
                <a:pos x="173" y="499"/>
              </a:cxn>
              <a:cxn ang="0">
                <a:pos x="174" y="509"/>
              </a:cxn>
              <a:cxn ang="0">
                <a:pos x="152" y="477"/>
              </a:cxn>
              <a:cxn ang="0">
                <a:pos x="122" y="459"/>
              </a:cxn>
              <a:cxn ang="0">
                <a:pos x="107" y="457"/>
              </a:cxn>
              <a:cxn ang="0">
                <a:pos x="94" y="458"/>
              </a:cxn>
              <a:cxn ang="0">
                <a:pos x="81" y="470"/>
              </a:cxn>
              <a:cxn ang="0">
                <a:pos x="54" y="600"/>
              </a:cxn>
              <a:cxn ang="0">
                <a:pos x="79" y="639"/>
              </a:cxn>
              <a:cxn ang="0">
                <a:pos x="85" y="661"/>
              </a:cxn>
              <a:cxn ang="0">
                <a:pos x="99" y="674"/>
              </a:cxn>
              <a:cxn ang="0">
                <a:pos x="103" y="672"/>
              </a:cxn>
              <a:cxn ang="0">
                <a:pos x="105" y="675"/>
              </a:cxn>
              <a:cxn ang="0">
                <a:pos x="110" y="703"/>
              </a:cxn>
              <a:cxn ang="0">
                <a:pos x="109" y="719"/>
              </a:cxn>
              <a:cxn ang="0">
                <a:pos x="104" y="731"/>
              </a:cxn>
              <a:cxn ang="0">
                <a:pos x="96" y="693"/>
              </a:cxn>
              <a:cxn ang="0">
                <a:pos x="70" y="680"/>
              </a:cxn>
              <a:cxn ang="0">
                <a:pos x="56" y="679"/>
              </a:cxn>
              <a:cxn ang="0">
                <a:pos x="46" y="691"/>
              </a:cxn>
              <a:cxn ang="0">
                <a:pos x="32" y="740"/>
              </a:cxn>
              <a:cxn ang="0">
                <a:pos x="18" y="732"/>
              </a:cxn>
              <a:cxn ang="0">
                <a:pos x="25" y="580"/>
              </a:cxn>
              <a:cxn ang="0">
                <a:pos x="33" y="569"/>
              </a:cxn>
              <a:cxn ang="0">
                <a:pos x="16" y="511"/>
              </a:cxn>
              <a:cxn ang="0">
                <a:pos x="29" y="404"/>
              </a:cxn>
              <a:cxn ang="0">
                <a:pos x="32" y="402"/>
              </a:cxn>
              <a:cxn ang="0">
                <a:pos x="29" y="396"/>
              </a:cxn>
              <a:cxn ang="0">
                <a:pos x="29" y="368"/>
              </a:cxn>
              <a:cxn ang="0">
                <a:pos x="25" y="357"/>
              </a:cxn>
              <a:cxn ang="0">
                <a:pos x="30" y="290"/>
              </a:cxn>
              <a:cxn ang="0">
                <a:pos x="20" y="266"/>
              </a:cxn>
              <a:cxn ang="0">
                <a:pos x="4" y="250"/>
              </a:cxn>
              <a:cxn ang="0">
                <a:pos x="6" y="242"/>
              </a:cxn>
              <a:cxn ang="0">
                <a:pos x="0" y="193"/>
              </a:cxn>
              <a:cxn ang="0">
                <a:pos x="11" y="128"/>
              </a:cxn>
              <a:cxn ang="0">
                <a:pos x="9" y="97"/>
              </a:cxn>
              <a:cxn ang="0">
                <a:pos x="14" y="85"/>
              </a:cxn>
              <a:cxn ang="0">
                <a:pos x="24" y="80"/>
              </a:cxn>
              <a:cxn ang="0">
                <a:pos x="30" y="81"/>
              </a:cxn>
              <a:cxn ang="0">
                <a:pos x="38" y="89"/>
              </a:cxn>
              <a:cxn ang="0">
                <a:pos x="49" y="87"/>
              </a:cxn>
              <a:cxn ang="0">
                <a:pos x="52" y="81"/>
              </a:cxn>
              <a:cxn ang="0">
                <a:pos x="49" y="75"/>
              </a:cxn>
              <a:cxn ang="0">
                <a:pos x="52" y="67"/>
              </a:cxn>
              <a:cxn ang="0">
                <a:pos x="57" y="67"/>
              </a:cxn>
              <a:cxn ang="0">
                <a:pos x="61" y="64"/>
              </a:cxn>
              <a:cxn ang="0">
                <a:pos x="38" y="7"/>
              </a:cxn>
              <a:cxn ang="0">
                <a:pos x="42" y="5"/>
              </a:cxn>
              <a:cxn ang="0">
                <a:pos x="48" y="5"/>
              </a:cxn>
              <a:cxn ang="0">
                <a:pos x="53" y="2"/>
              </a:cxn>
            </a:cxnLst>
            <a:rect l="0" t="0" r="r" b="b"/>
            <a:pathLst>
              <a:path w="174" h="740">
                <a:moveTo>
                  <a:pt x="53" y="2"/>
                </a:moveTo>
                <a:lnTo>
                  <a:pt x="57" y="0"/>
                </a:lnTo>
                <a:lnTo>
                  <a:pt x="63" y="3"/>
                </a:lnTo>
                <a:lnTo>
                  <a:pt x="95" y="146"/>
                </a:lnTo>
                <a:lnTo>
                  <a:pt x="91" y="191"/>
                </a:lnTo>
                <a:lnTo>
                  <a:pt x="84" y="195"/>
                </a:lnTo>
                <a:lnTo>
                  <a:pt x="90" y="264"/>
                </a:lnTo>
                <a:lnTo>
                  <a:pt x="95" y="263"/>
                </a:lnTo>
                <a:lnTo>
                  <a:pt x="154" y="471"/>
                </a:lnTo>
                <a:lnTo>
                  <a:pt x="173" y="499"/>
                </a:lnTo>
                <a:lnTo>
                  <a:pt x="174" y="509"/>
                </a:lnTo>
                <a:lnTo>
                  <a:pt x="152" y="477"/>
                </a:lnTo>
                <a:lnTo>
                  <a:pt x="122" y="459"/>
                </a:lnTo>
                <a:lnTo>
                  <a:pt x="107" y="457"/>
                </a:lnTo>
                <a:lnTo>
                  <a:pt x="94" y="458"/>
                </a:lnTo>
                <a:lnTo>
                  <a:pt x="81" y="470"/>
                </a:lnTo>
                <a:lnTo>
                  <a:pt x="54" y="600"/>
                </a:lnTo>
                <a:lnTo>
                  <a:pt x="79" y="639"/>
                </a:lnTo>
                <a:lnTo>
                  <a:pt x="85" y="661"/>
                </a:lnTo>
                <a:lnTo>
                  <a:pt x="99" y="674"/>
                </a:lnTo>
                <a:lnTo>
                  <a:pt x="103" y="672"/>
                </a:lnTo>
                <a:lnTo>
                  <a:pt x="105" y="675"/>
                </a:lnTo>
                <a:lnTo>
                  <a:pt x="110" y="703"/>
                </a:lnTo>
                <a:lnTo>
                  <a:pt x="109" y="719"/>
                </a:lnTo>
                <a:lnTo>
                  <a:pt x="104" y="731"/>
                </a:lnTo>
                <a:lnTo>
                  <a:pt x="96" y="693"/>
                </a:lnTo>
                <a:lnTo>
                  <a:pt x="70" y="680"/>
                </a:lnTo>
                <a:lnTo>
                  <a:pt x="56" y="679"/>
                </a:lnTo>
                <a:lnTo>
                  <a:pt x="46" y="691"/>
                </a:lnTo>
                <a:lnTo>
                  <a:pt x="32" y="740"/>
                </a:lnTo>
                <a:lnTo>
                  <a:pt x="18" y="732"/>
                </a:lnTo>
                <a:lnTo>
                  <a:pt x="25" y="580"/>
                </a:lnTo>
                <a:lnTo>
                  <a:pt x="33" y="569"/>
                </a:lnTo>
                <a:lnTo>
                  <a:pt x="16" y="511"/>
                </a:lnTo>
                <a:lnTo>
                  <a:pt x="29" y="404"/>
                </a:lnTo>
                <a:lnTo>
                  <a:pt x="32" y="402"/>
                </a:lnTo>
                <a:lnTo>
                  <a:pt x="29" y="396"/>
                </a:lnTo>
                <a:lnTo>
                  <a:pt x="29" y="368"/>
                </a:lnTo>
                <a:lnTo>
                  <a:pt x="25" y="357"/>
                </a:lnTo>
                <a:lnTo>
                  <a:pt x="30" y="290"/>
                </a:lnTo>
                <a:lnTo>
                  <a:pt x="20" y="266"/>
                </a:lnTo>
                <a:lnTo>
                  <a:pt x="4" y="250"/>
                </a:lnTo>
                <a:lnTo>
                  <a:pt x="6" y="242"/>
                </a:lnTo>
                <a:lnTo>
                  <a:pt x="0" y="193"/>
                </a:lnTo>
                <a:lnTo>
                  <a:pt x="11" y="128"/>
                </a:lnTo>
                <a:lnTo>
                  <a:pt x="9" y="97"/>
                </a:lnTo>
                <a:lnTo>
                  <a:pt x="14" y="85"/>
                </a:lnTo>
                <a:lnTo>
                  <a:pt x="24" y="80"/>
                </a:lnTo>
                <a:lnTo>
                  <a:pt x="30" y="81"/>
                </a:lnTo>
                <a:lnTo>
                  <a:pt x="38" y="89"/>
                </a:lnTo>
                <a:lnTo>
                  <a:pt x="49" y="87"/>
                </a:lnTo>
                <a:lnTo>
                  <a:pt x="52" y="81"/>
                </a:lnTo>
                <a:lnTo>
                  <a:pt x="49" y="75"/>
                </a:lnTo>
                <a:lnTo>
                  <a:pt x="52" y="67"/>
                </a:lnTo>
                <a:lnTo>
                  <a:pt x="57" y="67"/>
                </a:lnTo>
                <a:lnTo>
                  <a:pt x="61" y="64"/>
                </a:lnTo>
                <a:lnTo>
                  <a:pt x="38" y="7"/>
                </a:lnTo>
                <a:lnTo>
                  <a:pt x="42" y="5"/>
                </a:lnTo>
                <a:lnTo>
                  <a:pt x="48" y="5"/>
                </a:lnTo>
                <a:lnTo>
                  <a:pt x="53" y="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600"/>
          <p:cNvSpPr>
            <a:spLocks/>
          </p:cNvSpPr>
          <p:nvPr/>
        </p:nvSpPr>
        <p:spPr bwMode="auto">
          <a:xfrm>
            <a:off x="7704138" y="2789238"/>
            <a:ext cx="68262" cy="293687"/>
          </a:xfrm>
          <a:custGeom>
            <a:avLst/>
            <a:gdLst>
              <a:gd name="T0" fmla="*/ 2147483647 w 174"/>
              <a:gd name="T1" fmla="*/ 2147483647 h 740"/>
              <a:gd name="T2" fmla="*/ 2147483647 w 174"/>
              <a:gd name="T3" fmla="*/ 0 h 740"/>
              <a:gd name="T4" fmla="*/ 2147483647 w 174"/>
              <a:gd name="T5" fmla="*/ 2147483647 h 740"/>
              <a:gd name="T6" fmla="*/ 2147483647 w 174"/>
              <a:gd name="T7" fmla="*/ 2147483647 h 740"/>
              <a:gd name="T8" fmla="*/ 2147483647 w 174"/>
              <a:gd name="T9" fmla="*/ 2147483647 h 740"/>
              <a:gd name="T10" fmla="*/ 2147483647 w 174"/>
              <a:gd name="T11" fmla="*/ 2147483647 h 740"/>
              <a:gd name="T12" fmla="*/ 2147483647 w 174"/>
              <a:gd name="T13" fmla="*/ 2147483647 h 740"/>
              <a:gd name="T14" fmla="*/ 2147483647 w 174"/>
              <a:gd name="T15" fmla="*/ 2147483647 h 740"/>
              <a:gd name="T16" fmla="*/ 2147483647 w 174"/>
              <a:gd name="T17" fmla="*/ 2147483647 h 740"/>
              <a:gd name="T18" fmla="*/ 2147483647 w 174"/>
              <a:gd name="T19" fmla="*/ 2147483647 h 740"/>
              <a:gd name="T20" fmla="*/ 2147483647 w 174"/>
              <a:gd name="T21" fmla="*/ 2147483647 h 740"/>
              <a:gd name="T22" fmla="*/ 2147483647 w 174"/>
              <a:gd name="T23" fmla="*/ 2147483647 h 740"/>
              <a:gd name="T24" fmla="*/ 2147483647 w 174"/>
              <a:gd name="T25" fmla="*/ 2147483647 h 740"/>
              <a:gd name="T26" fmla="*/ 2147483647 w 174"/>
              <a:gd name="T27" fmla="*/ 2147483647 h 740"/>
              <a:gd name="T28" fmla="*/ 2147483647 w 174"/>
              <a:gd name="T29" fmla="*/ 2147483647 h 740"/>
              <a:gd name="T30" fmla="*/ 2147483647 w 174"/>
              <a:gd name="T31" fmla="*/ 2147483647 h 740"/>
              <a:gd name="T32" fmla="*/ 2147483647 w 174"/>
              <a:gd name="T33" fmla="*/ 2147483647 h 740"/>
              <a:gd name="T34" fmla="*/ 2147483647 w 174"/>
              <a:gd name="T35" fmla="*/ 2147483647 h 740"/>
              <a:gd name="T36" fmla="*/ 2147483647 w 174"/>
              <a:gd name="T37" fmla="*/ 2147483647 h 740"/>
              <a:gd name="T38" fmla="*/ 2147483647 w 174"/>
              <a:gd name="T39" fmla="*/ 2147483647 h 740"/>
              <a:gd name="T40" fmla="*/ 2147483647 w 174"/>
              <a:gd name="T41" fmla="*/ 2147483647 h 740"/>
              <a:gd name="T42" fmla="*/ 2147483647 w 174"/>
              <a:gd name="T43" fmla="*/ 2147483647 h 740"/>
              <a:gd name="T44" fmla="*/ 2147483647 w 174"/>
              <a:gd name="T45" fmla="*/ 2147483647 h 740"/>
              <a:gd name="T46" fmla="*/ 2147483647 w 174"/>
              <a:gd name="T47" fmla="*/ 2147483647 h 740"/>
              <a:gd name="T48" fmla="*/ 2147483647 w 174"/>
              <a:gd name="T49" fmla="*/ 2147483647 h 740"/>
              <a:gd name="T50" fmla="*/ 2147483647 w 174"/>
              <a:gd name="T51" fmla="*/ 2147483647 h 740"/>
              <a:gd name="T52" fmla="*/ 2147483647 w 174"/>
              <a:gd name="T53" fmla="*/ 2147483647 h 740"/>
              <a:gd name="T54" fmla="*/ 2147483647 w 174"/>
              <a:gd name="T55" fmla="*/ 2147483647 h 740"/>
              <a:gd name="T56" fmla="*/ 2147483647 w 174"/>
              <a:gd name="T57" fmla="*/ 2147483647 h 740"/>
              <a:gd name="T58" fmla="*/ 2147483647 w 174"/>
              <a:gd name="T59" fmla="*/ 2147483647 h 740"/>
              <a:gd name="T60" fmla="*/ 2147483647 w 174"/>
              <a:gd name="T61" fmla="*/ 2147483647 h 740"/>
              <a:gd name="T62" fmla="*/ 2147483647 w 174"/>
              <a:gd name="T63" fmla="*/ 2147483647 h 740"/>
              <a:gd name="T64" fmla="*/ 2147483647 w 174"/>
              <a:gd name="T65" fmla="*/ 2147483647 h 740"/>
              <a:gd name="T66" fmla="*/ 2147483647 w 174"/>
              <a:gd name="T67" fmla="*/ 2147483647 h 740"/>
              <a:gd name="T68" fmla="*/ 2147483647 w 174"/>
              <a:gd name="T69" fmla="*/ 2147483647 h 740"/>
              <a:gd name="T70" fmla="*/ 2147483647 w 174"/>
              <a:gd name="T71" fmla="*/ 2147483647 h 740"/>
              <a:gd name="T72" fmla="*/ 2147483647 w 174"/>
              <a:gd name="T73" fmla="*/ 2147483647 h 740"/>
              <a:gd name="T74" fmla="*/ 2147483647 w 174"/>
              <a:gd name="T75" fmla="*/ 2147483647 h 740"/>
              <a:gd name="T76" fmla="*/ 2147483647 w 174"/>
              <a:gd name="T77" fmla="*/ 2147483647 h 740"/>
              <a:gd name="T78" fmla="*/ 2147483647 w 174"/>
              <a:gd name="T79" fmla="*/ 2147483647 h 740"/>
              <a:gd name="T80" fmla="*/ 2147483647 w 174"/>
              <a:gd name="T81" fmla="*/ 2147483647 h 740"/>
              <a:gd name="T82" fmla="*/ 2147483647 w 174"/>
              <a:gd name="T83" fmla="*/ 2147483647 h 740"/>
              <a:gd name="T84" fmla="*/ 2147483647 w 174"/>
              <a:gd name="T85" fmla="*/ 2147483647 h 740"/>
              <a:gd name="T86" fmla="*/ 0 w 174"/>
              <a:gd name="T87" fmla="*/ 2147483647 h 740"/>
              <a:gd name="T88" fmla="*/ 2147483647 w 174"/>
              <a:gd name="T89" fmla="*/ 2147483647 h 740"/>
              <a:gd name="T90" fmla="*/ 2147483647 w 174"/>
              <a:gd name="T91" fmla="*/ 2147483647 h 740"/>
              <a:gd name="T92" fmla="*/ 2147483647 w 174"/>
              <a:gd name="T93" fmla="*/ 2147483647 h 740"/>
              <a:gd name="T94" fmla="*/ 2147483647 w 174"/>
              <a:gd name="T95" fmla="*/ 2147483647 h 740"/>
              <a:gd name="T96" fmla="*/ 2147483647 w 174"/>
              <a:gd name="T97" fmla="*/ 2147483647 h 740"/>
              <a:gd name="T98" fmla="*/ 2147483647 w 174"/>
              <a:gd name="T99" fmla="*/ 2147483647 h 740"/>
              <a:gd name="T100" fmla="*/ 2147483647 w 174"/>
              <a:gd name="T101" fmla="*/ 2147483647 h 740"/>
              <a:gd name="T102" fmla="*/ 2147483647 w 174"/>
              <a:gd name="T103" fmla="*/ 2147483647 h 740"/>
              <a:gd name="T104" fmla="*/ 2147483647 w 174"/>
              <a:gd name="T105" fmla="*/ 2147483647 h 740"/>
              <a:gd name="T106" fmla="*/ 2147483647 w 174"/>
              <a:gd name="T107" fmla="*/ 2147483647 h 740"/>
              <a:gd name="T108" fmla="*/ 2147483647 w 174"/>
              <a:gd name="T109" fmla="*/ 2147483647 h 740"/>
              <a:gd name="T110" fmla="*/ 2147483647 w 174"/>
              <a:gd name="T111" fmla="*/ 2147483647 h 740"/>
              <a:gd name="T112" fmla="*/ 2147483647 w 174"/>
              <a:gd name="T113" fmla="*/ 2147483647 h 740"/>
              <a:gd name="T114" fmla="*/ 2147483647 w 174"/>
              <a:gd name="T115" fmla="*/ 2147483647 h 740"/>
              <a:gd name="T116" fmla="*/ 2147483647 w 174"/>
              <a:gd name="T117" fmla="*/ 2147483647 h 740"/>
              <a:gd name="T118" fmla="*/ 2147483647 w 174"/>
              <a:gd name="T119" fmla="*/ 2147483647 h 7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4"/>
              <a:gd name="T181" fmla="*/ 0 h 740"/>
              <a:gd name="T182" fmla="*/ 174 w 174"/>
              <a:gd name="T183" fmla="*/ 740 h 74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4" h="740">
                <a:moveTo>
                  <a:pt x="53" y="2"/>
                </a:moveTo>
                <a:lnTo>
                  <a:pt x="57" y="0"/>
                </a:lnTo>
                <a:lnTo>
                  <a:pt x="63" y="3"/>
                </a:lnTo>
                <a:lnTo>
                  <a:pt x="95" y="146"/>
                </a:lnTo>
                <a:lnTo>
                  <a:pt x="91" y="191"/>
                </a:lnTo>
                <a:lnTo>
                  <a:pt x="84" y="195"/>
                </a:lnTo>
                <a:lnTo>
                  <a:pt x="90" y="264"/>
                </a:lnTo>
                <a:lnTo>
                  <a:pt x="95" y="263"/>
                </a:lnTo>
                <a:lnTo>
                  <a:pt x="154" y="471"/>
                </a:lnTo>
                <a:lnTo>
                  <a:pt x="173" y="499"/>
                </a:lnTo>
                <a:lnTo>
                  <a:pt x="174" y="509"/>
                </a:lnTo>
                <a:lnTo>
                  <a:pt x="152" y="477"/>
                </a:lnTo>
                <a:lnTo>
                  <a:pt x="122" y="459"/>
                </a:lnTo>
                <a:lnTo>
                  <a:pt x="107" y="457"/>
                </a:lnTo>
                <a:lnTo>
                  <a:pt x="94" y="458"/>
                </a:lnTo>
                <a:lnTo>
                  <a:pt x="81" y="470"/>
                </a:lnTo>
                <a:lnTo>
                  <a:pt x="54" y="600"/>
                </a:lnTo>
                <a:lnTo>
                  <a:pt x="79" y="639"/>
                </a:lnTo>
                <a:lnTo>
                  <a:pt x="85" y="661"/>
                </a:lnTo>
                <a:lnTo>
                  <a:pt x="99" y="674"/>
                </a:lnTo>
                <a:lnTo>
                  <a:pt x="103" y="672"/>
                </a:lnTo>
                <a:lnTo>
                  <a:pt x="105" y="675"/>
                </a:lnTo>
                <a:lnTo>
                  <a:pt x="110" y="703"/>
                </a:lnTo>
                <a:lnTo>
                  <a:pt x="109" y="719"/>
                </a:lnTo>
                <a:lnTo>
                  <a:pt x="104" y="731"/>
                </a:lnTo>
                <a:lnTo>
                  <a:pt x="96" y="693"/>
                </a:lnTo>
                <a:lnTo>
                  <a:pt x="70" y="680"/>
                </a:lnTo>
                <a:lnTo>
                  <a:pt x="56" y="679"/>
                </a:lnTo>
                <a:lnTo>
                  <a:pt x="46" y="691"/>
                </a:lnTo>
                <a:lnTo>
                  <a:pt x="32" y="740"/>
                </a:lnTo>
                <a:lnTo>
                  <a:pt x="18" y="732"/>
                </a:lnTo>
                <a:lnTo>
                  <a:pt x="25" y="580"/>
                </a:lnTo>
                <a:lnTo>
                  <a:pt x="33" y="569"/>
                </a:lnTo>
                <a:lnTo>
                  <a:pt x="16" y="511"/>
                </a:lnTo>
                <a:lnTo>
                  <a:pt x="29" y="404"/>
                </a:lnTo>
                <a:lnTo>
                  <a:pt x="32" y="402"/>
                </a:lnTo>
                <a:lnTo>
                  <a:pt x="29" y="396"/>
                </a:lnTo>
                <a:lnTo>
                  <a:pt x="29" y="368"/>
                </a:lnTo>
                <a:lnTo>
                  <a:pt x="25" y="357"/>
                </a:lnTo>
                <a:lnTo>
                  <a:pt x="30" y="290"/>
                </a:lnTo>
                <a:lnTo>
                  <a:pt x="20" y="266"/>
                </a:lnTo>
                <a:lnTo>
                  <a:pt x="4" y="250"/>
                </a:lnTo>
                <a:lnTo>
                  <a:pt x="6" y="242"/>
                </a:lnTo>
                <a:lnTo>
                  <a:pt x="0" y="193"/>
                </a:lnTo>
                <a:lnTo>
                  <a:pt x="11" y="128"/>
                </a:lnTo>
                <a:lnTo>
                  <a:pt x="9" y="97"/>
                </a:lnTo>
                <a:lnTo>
                  <a:pt x="14" y="85"/>
                </a:lnTo>
                <a:lnTo>
                  <a:pt x="24" y="80"/>
                </a:lnTo>
                <a:lnTo>
                  <a:pt x="30" y="81"/>
                </a:lnTo>
                <a:lnTo>
                  <a:pt x="38" y="89"/>
                </a:lnTo>
                <a:lnTo>
                  <a:pt x="49" y="87"/>
                </a:lnTo>
                <a:lnTo>
                  <a:pt x="52" y="81"/>
                </a:lnTo>
                <a:lnTo>
                  <a:pt x="49" y="75"/>
                </a:lnTo>
                <a:lnTo>
                  <a:pt x="52" y="67"/>
                </a:lnTo>
                <a:lnTo>
                  <a:pt x="57" y="67"/>
                </a:lnTo>
                <a:lnTo>
                  <a:pt x="61" y="64"/>
                </a:lnTo>
                <a:lnTo>
                  <a:pt x="38" y="7"/>
                </a:lnTo>
                <a:lnTo>
                  <a:pt x="42" y="5"/>
                </a:lnTo>
                <a:lnTo>
                  <a:pt x="48" y="5"/>
                </a:lnTo>
                <a:lnTo>
                  <a:pt x="53" y="2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2" name="Freeform 601"/>
          <p:cNvSpPr>
            <a:spLocks/>
          </p:cNvSpPr>
          <p:nvPr/>
        </p:nvSpPr>
        <p:spPr bwMode="auto">
          <a:xfrm>
            <a:off x="7605713" y="2757488"/>
            <a:ext cx="19050" cy="22225"/>
          </a:xfrm>
          <a:custGeom>
            <a:avLst/>
            <a:gdLst>
              <a:gd name="T0" fmla="*/ 2147483647 w 48"/>
              <a:gd name="T1" fmla="*/ 2147483647 h 56"/>
              <a:gd name="T2" fmla="*/ 0 w 48"/>
              <a:gd name="T3" fmla="*/ 2147483647 h 56"/>
              <a:gd name="T4" fmla="*/ 2147483647 w 48"/>
              <a:gd name="T5" fmla="*/ 2147483647 h 56"/>
              <a:gd name="T6" fmla="*/ 2147483647 w 48"/>
              <a:gd name="T7" fmla="*/ 2147483647 h 56"/>
              <a:gd name="T8" fmla="*/ 2147483647 w 48"/>
              <a:gd name="T9" fmla="*/ 2147483647 h 56"/>
              <a:gd name="T10" fmla="*/ 2147483647 w 48"/>
              <a:gd name="T11" fmla="*/ 2147483647 h 56"/>
              <a:gd name="T12" fmla="*/ 2147483647 w 48"/>
              <a:gd name="T13" fmla="*/ 2147483647 h 56"/>
              <a:gd name="T14" fmla="*/ 2147483647 w 48"/>
              <a:gd name="T15" fmla="*/ 2147483647 h 56"/>
              <a:gd name="T16" fmla="*/ 2147483647 w 48"/>
              <a:gd name="T17" fmla="*/ 2147483647 h 56"/>
              <a:gd name="T18" fmla="*/ 2147483647 w 48"/>
              <a:gd name="T19" fmla="*/ 2147483647 h 56"/>
              <a:gd name="T20" fmla="*/ 2147483647 w 48"/>
              <a:gd name="T21" fmla="*/ 2147483647 h 56"/>
              <a:gd name="T22" fmla="*/ 2147483647 w 48"/>
              <a:gd name="T23" fmla="*/ 0 h 56"/>
              <a:gd name="T24" fmla="*/ 2147483647 w 48"/>
              <a:gd name="T25" fmla="*/ 2147483647 h 56"/>
              <a:gd name="T26" fmla="*/ 2147483647 w 48"/>
              <a:gd name="T27" fmla="*/ 2147483647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8"/>
              <a:gd name="T43" fmla="*/ 0 h 56"/>
              <a:gd name="T44" fmla="*/ 48 w 4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8" h="56">
                <a:moveTo>
                  <a:pt x="1" y="38"/>
                </a:moveTo>
                <a:lnTo>
                  <a:pt x="0" y="47"/>
                </a:lnTo>
                <a:lnTo>
                  <a:pt x="5" y="38"/>
                </a:lnTo>
                <a:lnTo>
                  <a:pt x="12" y="45"/>
                </a:lnTo>
                <a:lnTo>
                  <a:pt x="18" y="54"/>
                </a:lnTo>
                <a:lnTo>
                  <a:pt x="26" y="56"/>
                </a:lnTo>
                <a:lnTo>
                  <a:pt x="34" y="47"/>
                </a:lnTo>
                <a:lnTo>
                  <a:pt x="40" y="40"/>
                </a:lnTo>
                <a:lnTo>
                  <a:pt x="43" y="24"/>
                </a:lnTo>
                <a:lnTo>
                  <a:pt x="48" y="17"/>
                </a:lnTo>
                <a:lnTo>
                  <a:pt x="38" y="7"/>
                </a:lnTo>
                <a:lnTo>
                  <a:pt x="19" y="0"/>
                </a:lnTo>
                <a:lnTo>
                  <a:pt x="12" y="26"/>
                </a:lnTo>
                <a:lnTo>
                  <a:pt x="1" y="38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3" name="Freeform 602"/>
          <p:cNvSpPr>
            <a:spLocks/>
          </p:cNvSpPr>
          <p:nvPr/>
        </p:nvSpPr>
        <p:spPr bwMode="auto">
          <a:xfrm>
            <a:off x="7605713" y="2757488"/>
            <a:ext cx="19050" cy="22225"/>
          </a:xfrm>
          <a:custGeom>
            <a:avLst/>
            <a:gdLst>
              <a:gd name="T0" fmla="*/ 2147483647 w 48"/>
              <a:gd name="T1" fmla="*/ 2147483647 h 56"/>
              <a:gd name="T2" fmla="*/ 0 w 48"/>
              <a:gd name="T3" fmla="*/ 2147483647 h 56"/>
              <a:gd name="T4" fmla="*/ 2147483647 w 48"/>
              <a:gd name="T5" fmla="*/ 2147483647 h 56"/>
              <a:gd name="T6" fmla="*/ 2147483647 w 48"/>
              <a:gd name="T7" fmla="*/ 2147483647 h 56"/>
              <a:gd name="T8" fmla="*/ 2147483647 w 48"/>
              <a:gd name="T9" fmla="*/ 2147483647 h 56"/>
              <a:gd name="T10" fmla="*/ 2147483647 w 48"/>
              <a:gd name="T11" fmla="*/ 2147483647 h 56"/>
              <a:gd name="T12" fmla="*/ 2147483647 w 48"/>
              <a:gd name="T13" fmla="*/ 2147483647 h 56"/>
              <a:gd name="T14" fmla="*/ 2147483647 w 48"/>
              <a:gd name="T15" fmla="*/ 2147483647 h 56"/>
              <a:gd name="T16" fmla="*/ 2147483647 w 48"/>
              <a:gd name="T17" fmla="*/ 2147483647 h 56"/>
              <a:gd name="T18" fmla="*/ 2147483647 w 48"/>
              <a:gd name="T19" fmla="*/ 2147483647 h 56"/>
              <a:gd name="T20" fmla="*/ 2147483647 w 48"/>
              <a:gd name="T21" fmla="*/ 2147483647 h 56"/>
              <a:gd name="T22" fmla="*/ 2147483647 w 48"/>
              <a:gd name="T23" fmla="*/ 0 h 56"/>
              <a:gd name="T24" fmla="*/ 2147483647 w 48"/>
              <a:gd name="T25" fmla="*/ 2147483647 h 56"/>
              <a:gd name="T26" fmla="*/ 2147483647 w 48"/>
              <a:gd name="T27" fmla="*/ 2147483647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8"/>
              <a:gd name="T43" fmla="*/ 0 h 56"/>
              <a:gd name="T44" fmla="*/ 48 w 4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8" h="56">
                <a:moveTo>
                  <a:pt x="1" y="38"/>
                </a:moveTo>
                <a:lnTo>
                  <a:pt x="0" y="47"/>
                </a:lnTo>
                <a:lnTo>
                  <a:pt x="5" y="38"/>
                </a:lnTo>
                <a:lnTo>
                  <a:pt x="12" y="45"/>
                </a:lnTo>
                <a:lnTo>
                  <a:pt x="18" y="54"/>
                </a:lnTo>
                <a:lnTo>
                  <a:pt x="26" y="56"/>
                </a:lnTo>
                <a:lnTo>
                  <a:pt x="34" y="47"/>
                </a:lnTo>
                <a:lnTo>
                  <a:pt x="40" y="40"/>
                </a:lnTo>
                <a:lnTo>
                  <a:pt x="43" y="24"/>
                </a:lnTo>
                <a:lnTo>
                  <a:pt x="48" y="17"/>
                </a:lnTo>
                <a:lnTo>
                  <a:pt x="38" y="7"/>
                </a:lnTo>
                <a:lnTo>
                  <a:pt x="19" y="0"/>
                </a:lnTo>
                <a:lnTo>
                  <a:pt x="12" y="26"/>
                </a:lnTo>
                <a:lnTo>
                  <a:pt x="1" y="3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4" name="Freeform 603"/>
          <p:cNvSpPr>
            <a:spLocks/>
          </p:cNvSpPr>
          <p:nvPr/>
        </p:nvSpPr>
        <p:spPr bwMode="auto">
          <a:xfrm>
            <a:off x="8188325" y="2592388"/>
            <a:ext cx="28575" cy="31750"/>
          </a:xfrm>
          <a:custGeom>
            <a:avLst/>
            <a:gdLst>
              <a:gd name="T0" fmla="*/ 2147483647 w 69"/>
              <a:gd name="T1" fmla="*/ 2147483647 h 80"/>
              <a:gd name="T2" fmla="*/ 2147483647 w 69"/>
              <a:gd name="T3" fmla="*/ 2147483647 h 80"/>
              <a:gd name="T4" fmla="*/ 2147483647 w 69"/>
              <a:gd name="T5" fmla="*/ 2147483647 h 80"/>
              <a:gd name="T6" fmla="*/ 2147483647 w 69"/>
              <a:gd name="T7" fmla="*/ 2147483647 h 80"/>
              <a:gd name="T8" fmla="*/ 2147483647 w 69"/>
              <a:gd name="T9" fmla="*/ 2147483647 h 80"/>
              <a:gd name="T10" fmla="*/ 0 w 69"/>
              <a:gd name="T11" fmla="*/ 2147483647 h 80"/>
              <a:gd name="T12" fmla="*/ 2147483647 w 69"/>
              <a:gd name="T13" fmla="*/ 2147483647 h 80"/>
              <a:gd name="T14" fmla="*/ 2147483647 w 69"/>
              <a:gd name="T15" fmla="*/ 2147483647 h 80"/>
              <a:gd name="T16" fmla="*/ 2147483647 w 69"/>
              <a:gd name="T17" fmla="*/ 2147483647 h 80"/>
              <a:gd name="T18" fmla="*/ 2147483647 w 69"/>
              <a:gd name="T19" fmla="*/ 2147483647 h 80"/>
              <a:gd name="T20" fmla="*/ 2147483647 w 69"/>
              <a:gd name="T21" fmla="*/ 0 h 80"/>
              <a:gd name="T22" fmla="*/ 2147483647 w 69"/>
              <a:gd name="T23" fmla="*/ 2147483647 h 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9"/>
              <a:gd name="T37" fmla="*/ 0 h 80"/>
              <a:gd name="T38" fmla="*/ 69 w 69"/>
              <a:gd name="T39" fmla="*/ 80 h 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9" h="80">
                <a:moveTo>
                  <a:pt x="58" y="1"/>
                </a:moveTo>
                <a:lnTo>
                  <a:pt x="50" y="9"/>
                </a:lnTo>
                <a:lnTo>
                  <a:pt x="21" y="19"/>
                </a:lnTo>
                <a:lnTo>
                  <a:pt x="15" y="25"/>
                </a:lnTo>
                <a:lnTo>
                  <a:pt x="24" y="28"/>
                </a:lnTo>
                <a:lnTo>
                  <a:pt x="0" y="80"/>
                </a:lnTo>
                <a:lnTo>
                  <a:pt x="39" y="47"/>
                </a:lnTo>
                <a:lnTo>
                  <a:pt x="59" y="38"/>
                </a:lnTo>
                <a:lnTo>
                  <a:pt x="69" y="27"/>
                </a:lnTo>
                <a:lnTo>
                  <a:pt x="68" y="9"/>
                </a:lnTo>
                <a:lnTo>
                  <a:pt x="64" y="0"/>
                </a:lnTo>
                <a:lnTo>
                  <a:pt x="58" y="1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5" name="Freeform 604"/>
          <p:cNvSpPr>
            <a:spLocks/>
          </p:cNvSpPr>
          <p:nvPr/>
        </p:nvSpPr>
        <p:spPr bwMode="auto">
          <a:xfrm>
            <a:off x="8188325" y="2592388"/>
            <a:ext cx="28575" cy="31750"/>
          </a:xfrm>
          <a:custGeom>
            <a:avLst/>
            <a:gdLst>
              <a:gd name="T0" fmla="*/ 2147483647 w 69"/>
              <a:gd name="T1" fmla="*/ 2147483647 h 80"/>
              <a:gd name="T2" fmla="*/ 2147483647 w 69"/>
              <a:gd name="T3" fmla="*/ 2147483647 h 80"/>
              <a:gd name="T4" fmla="*/ 2147483647 w 69"/>
              <a:gd name="T5" fmla="*/ 2147483647 h 80"/>
              <a:gd name="T6" fmla="*/ 2147483647 w 69"/>
              <a:gd name="T7" fmla="*/ 2147483647 h 80"/>
              <a:gd name="T8" fmla="*/ 2147483647 w 69"/>
              <a:gd name="T9" fmla="*/ 2147483647 h 80"/>
              <a:gd name="T10" fmla="*/ 0 w 69"/>
              <a:gd name="T11" fmla="*/ 2147483647 h 80"/>
              <a:gd name="T12" fmla="*/ 2147483647 w 69"/>
              <a:gd name="T13" fmla="*/ 2147483647 h 80"/>
              <a:gd name="T14" fmla="*/ 2147483647 w 69"/>
              <a:gd name="T15" fmla="*/ 2147483647 h 80"/>
              <a:gd name="T16" fmla="*/ 2147483647 w 69"/>
              <a:gd name="T17" fmla="*/ 2147483647 h 80"/>
              <a:gd name="T18" fmla="*/ 2147483647 w 69"/>
              <a:gd name="T19" fmla="*/ 2147483647 h 80"/>
              <a:gd name="T20" fmla="*/ 2147483647 w 69"/>
              <a:gd name="T21" fmla="*/ 0 h 80"/>
              <a:gd name="T22" fmla="*/ 2147483647 w 69"/>
              <a:gd name="T23" fmla="*/ 2147483647 h 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9"/>
              <a:gd name="T37" fmla="*/ 0 h 80"/>
              <a:gd name="T38" fmla="*/ 69 w 69"/>
              <a:gd name="T39" fmla="*/ 80 h 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9" h="80">
                <a:moveTo>
                  <a:pt x="58" y="1"/>
                </a:moveTo>
                <a:lnTo>
                  <a:pt x="50" y="9"/>
                </a:lnTo>
                <a:lnTo>
                  <a:pt x="21" y="19"/>
                </a:lnTo>
                <a:lnTo>
                  <a:pt x="15" y="25"/>
                </a:lnTo>
                <a:lnTo>
                  <a:pt x="24" y="28"/>
                </a:lnTo>
                <a:lnTo>
                  <a:pt x="0" y="80"/>
                </a:lnTo>
                <a:lnTo>
                  <a:pt x="39" y="47"/>
                </a:lnTo>
                <a:lnTo>
                  <a:pt x="59" y="38"/>
                </a:lnTo>
                <a:lnTo>
                  <a:pt x="69" y="27"/>
                </a:lnTo>
                <a:lnTo>
                  <a:pt x="68" y="9"/>
                </a:lnTo>
                <a:lnTo>
                  <a:pt x="64" y="0"/>
                </a:lnTo>
                <a:lnTo>
                  <a:pt x="58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6" name="Freeform 605"/>
          <p:cNvSpPr>
            <a:spLocks/>
          </p:cNvSpPr>
          <p:nvPr/>
        </p:nvSpPr>
        <p:spPr bwMode="auto">
          <a:xfrm>
            <a:off x="8029575" y="2917825"/>
            <a:ext cx="6350" cy="7938"/>
          </a:xfrm>
          <a:custGeom>
            <a:avLst/>
            <a:gdLst>
              <a:gd name="T0" fmla="*/ 2147483647 w 15"/>
              <a:gd name="T1" fmla="*/ 2147483647 h 21"/>
              <a:gd name="T2" fmla="*/ 2147483647 w 15"/>
              <a:gd name="T3" fmla="*/ 0 h 21"/>
              <a:gd name="T4" fmla="*/ 0 w 15"/>
              <a:gd name="T5" fmla="*/ 2147483647 h 21"/>
              <a:gd name="T6" fmla="*/ 2147483647 w 15"/>
              <a:gd name="T7" fmla="*/ 2147483647 h 21"/>
              <a:gd name="T8" fmla="*/ 2147483647 w 15"/>
              <a:gd name="T9" fmla="*/ 2147483647 h 21"/>
              <a:gd name="T10" fmla="*/ 2147483647 w 15"/>
              <a:gd name="T11" fmla="*/ 2147483647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21"/>
              <a:gd name="T20" fmla="*/ 15 w 15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21">
                <a:moveTo>
                  <a:pt x="15" y="5"/>
                </a:moveTo>
                <a:lnTo>
                  <a:pt x="15" y="0"/>
                </a:lnTo>
                <a:lnTo>
                  <a:pt x="0" y="17"/>
                </a:lnTo>
                <a:lnTo>
                  <a:pt x="1" y="21"/>
                </a:lnTo>
                <a:lnTo>
                  <a:pt x="8" y="21"/>
                </a:lnTo>
                <a:lnTo>
                  <a:pt x="15" y="5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7" name="Freeform 606"/>
          <p:cNvSpPr>
            <a:spLocks/>
          </p:cNvSpPr>
          <p:nvPr/>
        </p:nvSpPr>
        <p:spPr bwMode="auto">
          <a:xfrm>
            <a:off x="8029575" y="2917825"/>
            <a:ext cx="6350" cy="7938"/>
          </a:xfrm>
          <a:custGeom>
            <a:avLst/>
            <a:gdLst>
              <a:gd name="T0" fmla="*/ 2147483647 w 15"/>
              <a:gd name="T1" fmla="*/ 2147483647 h 21"/>
              <a:gd name="T2" fmla="*/ 2147483647 w 15"/>
              <a:gd name="T3" fmla="*/ 0 h 21"/>
              <a:gd name="T4" fmla="*/ 0 w 15"/>
              <a:gd name="T5" fmla="*/ 2147483647 h 21"/>
              <a:gd name="T6" fmla="*/ 2147483647 w 15"/>
              <a:gd name="T7" fmla="*/ 2147483647 h 21"/>
              <a:gd name="T8" fmla="*/ 2147483647 w 15"/>
              <a:gd name="T9" fmla="*/ 2147483647 h 21"/>
              <a:gd name="T10" fmla="*/ 2147483647 w 15"/>
              <a:gd name="T11" fmla="*/ 2147483647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21"/>
              <a:gd name="T20" fmla="*/ 15 w 15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21">
                <a:moveTo>
                  <a:pt x="15" y="5"/>
                </a:moveTo>
                <a:lnTo>
                  <a:pt x="15" y="0"/>
                </a:lnTo>
                <a:lnTo>
                  <a:pt x="0" y="17"/>
                </a:lnTo>
                <a:lnTo>
                  <a:pt x="1" y="21"/>
                </a:lnTo>
                <a:lnTo>
                  <a:pt x="8" y="21"/>
                </a:lnTo>
                <a:lnTo>
                  <a:pt x="15" y="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8" name="Freeform 607"/>
          <p:cNvSpPr>
            <a:spLocks/>
          </p:cNvSpPr>
          <p:nvPr/>
        </p:nvSpPr>
        <p:spPr bwMode="auto">
          <a:xfrm>
            <a:off x="8007350" y="2922588"/>
            <a:ext cx="20638" cy="25400"/>
          </a:xfrm>
          <a:custGeom>
            <a:avLst/>
            <a:gdLst>
              <a:gd name="T0" fmla="*/ 2147483647 w 51"/>
              <a:gd name="T1" fmla="*/ 0 h 62"/>
              <a:gd name="T2" fmla="*/ 2147483647 w 51"/>
              <a:gd name="T3" fmla="*/ 2147483647 h 62"/>
              <a:gd name="T4" fmla="*/ 2147483647 w 51"/>
              <a:gd name="T5" fmla="*/ 2147483647 h 62"/>
              <a:gd name="T6" fmla="*/ 2147483647 w 51"/>
              <a:gd name="T7" fmla="*/ 2147483647 h 62"/>
              <a:gd name="T8" fmla="*/ 2147483647 w 51"/>
              <a:gd name="T9" fmla="*/ 2147483647 h 62"/>
              <a:gd name="T10" fmla="*/ 0 w 51"/>
              <a:gd name="T11" fmla="*/ 2147483647 h 62"/>
              <a:gd name="T12" fmla="*/ 0 w 51"/>
              <a:gd name="T13" fmla="*/ 2147483647 h 62"/>
              <a:gd name="T14" fmla="*/ 2147483647 w 51"/>
              <a:gd name="T15" fmla="*/ 2147483647 h 62"/>
              <a:gd name="T16" fmla="*/ 2147483647 w 51"/>
              <a:gd name="T17" fmla="*/ 2147483647 h 62"/>
              <a:gd name="T18" fmla="*/ 2147483647 w 51"/>
              <a:gd name="T19" fmla="*/ 2147483647 h 62"/>
              <a:gd name="T20" fmla="*/ 2147483647 w 51"/>
              <a:gd name="T21" fmla="*/ 2147483647 h 62"/>
              <a:gd name="T22" fmla="*/ 2147483647 w 51"/>
              <a:gd name="T23" fmla="*/ 2147483647 h 62"/>
              <a:gd name="T24" fmla="*/ 2147483647 w 51"/>
              <a:gd name="T25" fmla="*/ 2147483647 h 62"/>
              <a:gd name="T26" fmla="*/ 2147483647 w 51"/>
              <a:gd name="T27" fmla="*/ 0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2"/>
              <a:gd name="T44" fmla="*/ 51 w 51"/>
              <a:gd name="T45" fmla="*/ 62 h 6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2">
                <a:moveTo>
                  <a:pt x="44" y="0"/>
                </a:moveTo>
                <a:lnTo>
                  <a:pt x="22" y="32"/>
                </a:lnTo>
                <a:lnTo>
                  <a:pt x="14" y="35"/>
                </a:lnTo>
                <a:lnTo>
                  <a:pt x="8" y="40"/>
                </a:lnTo>
                <a:lnTo>
                  <a:pt x="4" y="40"/>
                </a:lnTo>
                <a:lnTo>
                  <a:pt x="0" y="45"/>
                </a:lnTo>
                <a:lnTo>
                  <a:pt x="0" y="60"/>
                </a:lnTo>
                <a:lnTo>
                  <a:pt x="4" y="62"/>
                </a:lnTo>
                <a:lnTo>
                  <a:pt x="22" y="48"/>
                </a:lnTo>
                <a:lnTo>
                  <a:pt x="33" y="46"/>
                </a:lnTo>
                <a:lnTo>
                  <a:pt x="51" y="19"/>
                </a:lnTo>
                <a:lnTo>
                  <a:pt x="51" y="9"/>
                </a:lnTo>
                <a:lnTo>
                  <a:pt x="48" y="1"/>
                </a:lnTo>
                <a:lnTo>
                  <a:pt x="44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9" name="Freeform 608"/>
          <p:cNvSpPr>
            <a:spLocks/>
          </p:cNvSpPr>
          <p:nvPr/>
        </p:nvSpPr>
        <p:spPr bwMode="auto">
          <a:xfrm>
            <a:off x="8007350" y="2922588"/>
            <a:ext cx="20638" cy="25400"/>
          </a:xfrm>
          <a:custGeom>
            <a:avLst/>
            <a:gdLst>
              <a:gd name="T0" fmla="*/ 2147483647 w 51"/>
              <a:gd name="T1" fmla="*/ 0 h 62"/>
              <a:gd name="T2" fmla="*/ 2147483647 w 51"/>
              <a:gd name="T3" fmla="*/ 2147483647 h 62"/>
              <a:gd name="T4" fmla="*/ 2147483647 w 51"/>
              <a:gd name="T5" fmla="*/ 2147483647 h 62"/>
              <a:gd name="T6" fmla="*/ 2147483647 w 51"/>
              <a:gd name="T7" fmla="*/ 2147483647 h 62"/>
              <a:gd name="T8" fmla="*/ 2147483647 w 51"/>
              <a:gd name="T9" fmla="*/ 2147483647 h 62"/>
              <a:gd name="T10" fmla="*/ 0 w 51"/>
              <a:gd name="T11" fmla="*/ 2147483647 h 62"/>
              <a:gd name="T12" fmla="*/ 0 w 51"/>
              <a:gd name="T13" fmla="*/ 2147483647 h 62"/>
              <a:gd name="T14" fmla="*/ 2147483647 w 51"/>
              <a:gd name="T15" fmla="*/ 2147483647 h 62"/>
              <a:gd name="T16" fmla="*/ 2147483647 w 51"/>
              <a:gd name="T17" fmla="*/ 2147483647 h 62"/>
              <a:gd name="T18" fmla="*/ 2147483647 w 51"/>
              <a:gd name="T19" fmla="*/ 2147483647 h 62"/>
              <a:gd name="T20" fmla="*/ 2147483647 w 51"/>
              <a:gd name="T21" fmla="*/ 2147483647 h 62"/>
              <a:gd name="T22" fmla="*/ 2147483647 w 51"/>
              <a:gd name="T23" fmla="*/ 2147483647 h 62"/>
              <a:gd name="T24" fmla="*/ 2147483647 w 51"/>
              <a:gd name="T25" fmla="*/ 2147483647 h 62"/>
              <a:gd name="T26" fmla="*/ 2147483647 w 51"/>
              <a:gd name="T27" fmla="*/ 0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62"/>
              <a:gd name="T44" fmla="*/ 51 w 51"/>
              <a:gd name="T45" fmla="*/ 62 h 6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62">
                <a:moveTo>
                  <a:pt x="44" y="0"/>
                </a:moveTo>
                <a:lnTo>
                  <a:pt x="22" y="32"/>
                </a:lnTo>
                <a:lnTo>
                  <a:pt x="14" y="35"/>
                </a:lnTo>
                <a:lnTo>
                  <a:pt x="8" y="40"/>
                </a:lnTo>
                <a:lnTo>
                  <a:pt x="4" y="40"/>
                </a:lnTo>
                <a:lnTo>
                  <a:pt x="0" y="45"/>
                </a:lnTo>
                <a:lnTo>
                  <a:pt x="0" y="60"/>
                </a:lnTo>
                <a:lnTo>
                  <a:pt x="4" y="62"/>
                </a:lnTo>
                <a:lnTo>
                  <a:pt x="22" y="48"/>
                </a:lnTo>
                <a:lnTo>
                  <a:pt x="33" y="46"/>
                </a:lnTo>
                <a:lnTo>
                  <a:pt x="51" y="19"/>
                </a:lnTo>
                <a:lnTo>
                  <a:pt x="51" y="9"/>
                </a:lnTo>
                <a:lnTo>
                  <a:pt x="48" y="1"/>
                </a:lnTo>
                <a:lnTo>
                  <a:pt x="44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0" name="Freeform 609"/>
          <p:cNvSpPr>
            <a:spLocks/>
          </p:cNvSpPr>
          <p:nvPr/>
        </p:nvSpPr>
        <p:spPr bwMode="auto">
          <a:xfrm>
            <a:off x="7993063" y="2960688"/>
            <a:ext cx="4762" cy="11112"/>
          </a:xfrm>
          <a:custGeom>
            <a:avLst/>
            <a:gdLst>
              <a:gd name="T0" fmla="*/ 2147483647 w 12"/>
              <a:gd name="T1" fmla="*/ 0 h 28"/>
              <a:gd name="T2" fmla="*/ 0 w 12"/>
              <a:gd name="T3" fmla="*/ 2147483647 h 28"/>
              <a:gd name="T4" fmla="*/ 2147483647 w 12"/>
              <a:gd name="T5" fmla="*/ 2147483647 h 28"/>
              <a:gd name="T6" fmla="*/ 2147483647 w 12"/>
              <a:gd name="T7" fmla="*/ 0 h 28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28"/>
              <a:gd name="T14" fmla="*/ 12 w 12"/>
              <a:gd name="T15" fmla="*/ 28 h 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28">
                <a:moveTo>
                  <a:pt x="12" y="0"/>
                </a:moveTo>
                <a:lnTo>
                  <a:pt x="0" y="28"/>
                </a:lnTo>
                <a:lnTo>
                  <a:pt x="7" y="25"/>
                </a:lnTo>
                <a:lnTo>
                  <a:pt x="12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1" name="Freeform 610"/>
          <p:cNvSpPr>
            <a:spLocks/>
          </p:cNvSpPr>
          <p:nvPr/>
        </p:nvSpPr>
        <p:spPr bwMode="auto">
          <a:xfrm>
            <a:off x="7993063" y="2960688"/>
            <a:ext cx="4762" cy="11112"/>
          </a:xfrm>
          <a:custGeom>
            <a:avLst/>
            <a:gdLst>
              <a:gd name="T0" fmla="*/ 2147483647 w 12"/>
              <a:gd name="T1" fmla="*/ 0 h 28"/>
              <a:gd name="T2" fmla="*/ 0 w 12"/>
              <a:gd name="T3" fmla="*/ 2147483647 h 28"/>
              <a:gd name="T4" fmla="*/ 2147483647 w 12"/>
              <a:gd name="T5" fmla="*/ 2147483647 h 28"/>
              <a:gd name="T6" fmla="*/ 2147483647 w 12"/>
              <a:gd name="T7" fmla="*/ 0 h 28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28"/>
              <a:gd name="T14" fmla="*/ 12 w 12"/>
              <a:gd name="T15" fmla="*/ 28 h 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28">
                <a:moveTo>
                  <a:pt x="12" y="0"/>
                </a:moveTo>
                <a:lnTo>
                  <a:pt x="0" y="28"/>
                </a:lnTo>
                <a:lnTo>
                  <a:pt x="7" y="25"/>
                </a:lnTo>
                <a:lnTo>
                  <a:pt x="12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2" name="Freeform 611"/>
          <p:cNvSpPr>
            <a:spLocks/>
          </p:cNvSpPr>
          <p:nvPr/>
        </p:nvSpPr>
        <p:spPr bwMode="auto">
          <a:xfrm>
            <a:off x="7981950" y="2986088"/>
            <a:ext cx="3175" cy="4762"/>
          </a:xfrm>
          <a:custGeom>
            <a:avLst/>
            <a:gdLst>
              <a:gd name="T0" fmla="*/ 2147483647 w 9"/>
              <a:gd name="T1" fmla="*/ 0 h 14"/>
              <a:gd name="T2" fmla="*/ 0 w 9"/>
              <a:gd name="T3" fmla="*/ 2147483647 h 14"/>
              <a:gd name="T4" fmla="*/ 2147483647 w 9"/>
              <a:gd name="T5" fmla="*/ 2147483647 h 14"/>
              <a:gd name="T6" fmla="*/ 2147483647 w 9"/>
              <a:gd name="T7" fmla="*/ 2147483647 h 14"/>
              <a:gd name="T8" fmla="*/ 2147483647 w 9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14"/>
              <a:gd name="T17" fmla="*/ 9 w 9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14">
                <a:moveTo>
                  <a:pt x="5" y="0"/>
                </a:moveTo>
                <a:lnTo>
                  <a:pt x="0" y="14"/>
                </a:lnTo>
                <a:lnTo>
                  <a:pt x="6" y="9"/>
                </a:lnTo>
                <a:lnTo>
                  <a:pt x="9" y="3"/>
                </a:lnTo>
                <a:lnTo>
                  <a:pt x="5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3" name="Freeform 612"/>
          <p:cNvSpPr>
            <a:spLocks/>
          </p:cNvSpPr>
          <p:nvPr/>
        </p:nvSpPr>
        <p:spPr bwMode="auto">
          <a:xfrm>
            <a:off x="7981950" y="2986088"/>
            <a:ext cx="3175" cy="4762"/>
          </a:xfrm>
          <a:custGeom>
            <a:avLst/>
            <a:gdLst>
              <a:gd name="T0" fmla="*/ 2147483647 w 9"/>
              <a:gd name="T1" fmla="*/ 0 h 14"/>
              <a:gd name="T2" fmla="*/ 0 w 9"/>
              <a:gd name="T3" fmla="*/ 2147483647 h 14"/>
              <a:gd name="T4" fmla="*/ 2147483647 w 9"/>
              <a:gd name="T5" fmla="*/ 2147483647 h 14"/>
              <a:gd name="T6" fmla="*/ 2147483647 w 9"/>
              <a:gd name="T7" fmla="*/ 2147483647 h 14"/>
              <a:gd name="T8" fmla="*/ 2147483647 w 9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14"/>
              <a:gd name="T17" fmla="*/ 9 w 9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14">
                <a:moveTo>
                  <a:pt x="5" y="0"/>
                </a:moveTo>
                <a:lnTo>
                  <a:pt x="0" y="14"/>
                </a:lnTo>
                <a:lnTo>
                  <a:pt x="6" y="9"/>
                </a:lnTo>
                <a:lnTo>
                  <a:pt x="9" y="3"/>
                </a:lnTo>
                <a:lnTo>
                  <a:pt x="5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4" name="Freeform 613"/>
          <p:cNvSpPr>
            <a:spLocks/>
          </p:cNvSpPr>
          <p:nvPr/>
        </p:nvSpPr>
        <p:spPr bwMode="auto">
          <a:xfrm>
            <a:off x="7931150" y="3044825"/>
            <a:ext cx="9525" cy="11113"/>
          </a:xfrm>
          <a:custGeom>
            <a:avLst/>
            <a:gdLst>
              <a:gd name="T0" fmla="*/ 2147483647 w 26"/>
              <a:gd name="T1" fmla="*/ 0 h 28"/>
              <a:gd name="T2" fmla="*/ 2147483647 w 26"/>
              <a:gd name="T3" fmla="*/ 2147483647 h 28"/>
              <a:gd name="T4" fmla="*/ 2147483647 w 26"/>
              <a:gd name="T5" fmla="*/ 2147483647 h 28"/>
              <a:gd name="T6" fmla="*/ 0 w 26"/>
              <a:gd name="T7" fmla="*/ 2147483647 h 28"/>
              <a:gd name="T8" fmla="*/ 2147483647 w 26"/>
              <a:gd name="T9" fmla="*/ 2147483647 h 28"/>
              <a:gd name="T10" fmla="*/ 2147483647 w 26"/>
              <a:gd name="T11" fmla="*/ 2147483647 h 28"/>
              <a:gd name="T12" fmla="*/ 2147483647 w 26"/>
              <a:gd name="T13" fmla="*/ 0 h 28"/>
              <a:gd name="T14" fmla="*/ 2147483647 w 26"/>
              <a:gd name="T15" fmla="*/ 0 h 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"/>
              <a:gd name="T25" fmla="*/ 0 h 28"/>
              <a:gd name="T26" fmla="*/ 26 w 26"/>
              <a:gd name="T27" fmla="*/ 28 h 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" h="28">
                <a:moveTo>
                  <a:pt x="26" y="0"/>
                </a:moveTo>
                <a:lnTo>
                  <a:pt x="26" y="7"/>
                </a:lnTo>
                <a:lnTo>
                  <a:pt x="5" y="28"/>
                </a:lnTo>
                <a:lnTo>
                  <a:pt x="0" y="26"/>
                </a:lnTo>
                <a:lnTo>
                  <a:pt x="7" y="16"/>
                </a:lnTo>
                <a:lnTo>
                  <a:pt x="14" y="11"/>
                </a:lnTo>
                <a:lnTo>
                  <a:pt x="21" y="0"/>
                </a:lnTo>
                <a:lnTo>
                  <a:pt x="26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5" name="Freeform 614"/>
          <p:cNvSpPr>
            <a:spLocks/>
          </p:cNvSpPr>
          <p:nvPr/>
        </p:nvSpPr>
        <p:spPr bwMode="auto">
          <a:xfrm>
            <a:off x="7931150" y="3044825"/>
            <a:ext cx="9525" cy="11113"/>
          </a:xfrm>
          <a:custGeom>
            <a:avLst/>
            <a:gdLst>
              <a:gd name="T0" fmla="*/ 2147483647 w 26"/>
              <a:gd name="T1" fmla="*/ 0 h 28"/>
              <a:gd name="T2" fmla="*/ 2147483647 w 26"/>
              <a:gd name="T3" fmla="*/ 2147483647 h 28"/>
              <a:gd name="T4" fmla="*/ 2147483647 w 26"/>
              <a:gd name="T5" fmla="*/ 2147483647 h 28"/>
              <a:gd name="T6" fmla="*/ 0 w 26"/>
              <a:gd name="T7" fmla="*/ 2147483647 h 28"/>
              <a:gd name="T8" fmla="*/ 2147483647 w 26"/>
              <a:gd name="T9" fmla="*/ 2147483647 h 28"/>
              <a:gd name="T10" fmla="*/ 2147483647 w 26"/>
              <a:gd name="T11" fmla="*/ 2147483647 h 28"/>
              <a:gd name="T12" fmla="*/ 2147483647 w 26"/>
              <a:gd name="T13" fmla="*/ 0 h 28"/>
              <a:gd name="T14" fmla="*/ 2147483647 w 26"/>
              <a:gd name="T15" fmla="*/ 0 h 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"/>
              <a:gd name="T25" fmla="*/ 0 h 28"/>
              <a:gd name="T26" fmla="*/ 26 w 26"/>
              <a:gd name="T27" fmla="*/ 28 h 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" h="28">
                <a:moveTo>
                  <a:pt x="26" y="0"/>
                </a:moveTo>
                <a:lnTo>
                  <a:pt x="26" y="7"/>
                </a:lnTo>
                <a:lnTo>
                  <a:pt x="5" y="28"/>
                </a:lnTo>
                <a:lnTo>
                  <a:pt x="0" y="26"/>
                </a:lnTo>
                <a:lnTo>
                  <a:pt x="7" y="16"/>
                </a:lnTo>
                <a:lnTo>
                  <a:pt x="14" y="11"/>
                </a:lnTo>
                <a:lnTo>
                  <a:pt x="21" y="0"/>
                </a:lnTo>
                <a:lnTo>
                  <a:pt x="26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" name="Freeform 615"/>
          <p:cNvSpPr>
            <a:spLocks/>
          </p:cNvSpPr>
          <p:nvPr/>
        </p:nvSpPr>
        <p:spPr bwMode="auto">
          <a:xfrm>
            <a:off x="7881938" y="3073400"/>
            <a:ext cx="20637" cy="20638"/>
          </a:xfrm>
          <a:custGeom>
            <a:avLst/>
            <a:gdLst>
              <a:gd name="T0" fmla="*/ 2147483647 w 52"/>
              <a:gd name="T1" fmla="*/ 2147483647 h 53"/>
              <a:gd name="T2" fmla="*/ 2147483647 w 52"/>
              <a:gd name="T3" fmla="*/ 2147483647 h 53"/>
              <a:gd name="T4" fmla="*/ 2147483647 w 52"/>
              <a:gd name="T5" fmla="*/ 2147483647 h 53"/>
              <a:gd name="T6" fmla="*/ 0 w 52"/>
              <a:gd name="T7" fmla="*/ 2147483647 h 53"/>
              <a:gd name="T8" fmla="*/ 2147483647 w 52"/>
              <a:gd name="T9" fmla="*/ 2147483647 h 53"/>
              <a:gd name="T10" fmla="*/ 2147483647 w 52"/>
              <a:gd name="T11" fmla="*/ 2147483647 h 53"/>
              <a:gd name="T12" fmla="*/ 2147483647 w 52"/>
              <a:gd name="T13" fmla="*/ 0 h 53"/>
              <a:gd name="T14" fmla="*/ 2147483647 w 52"/>
              <a:gd name="T15" fmla="*/ 2147483647 h 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"/>
              <a:gd name="T25" fmla="*/ 0 h 53"/>
              <a:gd name="T26" fmla="*/ 52 w 52"/>
              <a:gd name="T27" fmla="*/ 53 h 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" h="53">
                <a:moveTo>
                  <a:pt x="52" y="6"/>
                </a:moveTo>
                <a:lnTo>
                  <a:pt x="50" y="11"/>
                </a:lnTo>
                <a:lnTo>
                  <a:pt x="8" y="51"/>
                </a:lnTo>
                <a:lnTo>
                  <a:pt x="0" y="53"/>
                </a:lnTo>
                <a:lnTo>
                  <a:pt x="3" y="42"/>
                </a:lnTo>
                <a:lnTo>
                  <a:pt x="46" y="1"/>
                </a:lnTo>
                <a:lnTo>
                  <a:pt x="51" y="0"/>
                </a:lnTo>
                <a:lnTo>
                  <a:pt x="52" y="6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" name="Freeform 616"/>
          <p:cNvSpPr>
            <a:spLocks/>
          </p:cNvSpPr>
          <p:nvPr/>
        </p:nvSpPr>
        <p:spPr bwMode="auto">
          <a:xfrm>
            <a:off x="7881938" y="3073400"/>
            <a:ext cx="20637" cy="20638"/>
          </a:xfrm>
          <a:custGeom>
            <a:avLst/>
            <a:gdLst>
              <a:gd name="T0" fmla="*/ 2147483647 w 52"/>
              <a:gd name="T1" fmla="*/ 2147483647 h 53"/>
              <a:gd name="T2" fmla="*/ 2147483647 w 52"/>
              <a:gd name="T3" fmla="*/ 2147483647 h 53"/>
              <a:gd name="T4" fmla="*/ 2147483647 w 52"/>
              <a:gd name="T5" fmla="*/ 2147483647 h 53"/>
              <a:gd name="T6" fmla="*/ 0 w 52"/>
              <a:gd name="T7" fmla="*/ 2147483647 h 53"/>
              <a:gd name="T8" fmla="*/ 2147483647 w 52"/>
              <a:gd name="T9" fmla="*/ 2147483647 h 53"/>
              <a:gd name="T10" fmla="*/ 2147483647 w 52"/>
              <a:gd name="T11" fmla="*/ 2147483647 h 53"/>
              <a:gd name="T12" fmla="*/ 2147483647 w 52"/>
              <a:gd name="T13" fmla="*/ 0 h 53"/>
              <a:gd name="T14" fmla="*/ 2147483647 w 52"/>
              <a:gd name="T15" fmla="*/ 2147483647 h 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"/>
              <a:gd name="T25" fmla="*/ 0 h 53"/>
              <a:gd name="T26" fmla="*/ 52 w 52"/>
              <a:gd name="T27" fmla="*/ 53 h 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" h="53">
                <a:moveTo>
                  <a:pt x="52" y="6"/>
                </a:moveTo>
                <a:lnTo>
                  <a:pt x="50" y="11"/>
                </a:lnTo>
                <a:lnTo>
                  <a:pt x="8" y="51"/>
                </a:lnTo>
                <a:lnTo>
                  <a:pt x="0" y="53"/>
                </a:lnTo>
                <a:lnTo>
                  <a:pt x="3" y="42"/>
                </a:lnTo>
                <a:lnTo>
                  <a:pt x="46" y="1"/>
                </a:lnTo>
                <a:lnTo>
                  <a:pt x="51" y="0"/>
                </a:lnTo>
                <a:lnTo>
                  <a:pt x="52" y="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" name="Freeform 617"/>
          <p:cNvSpPr>
            <a:spLocks/>
          </p:cNvSpPr>
          <p:nvPr/>
        </p:nvSpPr>
        <p:spPr bwMode="auto">
          <a:xfrm>
            <a:off x="7823200" y="3097213"/>
            <a:ext cx="42863" cy="33337"/>
          </a:xfrm>
          <a:custGeom>
            <a:avLst/>
            <a:gdLst>
              <a:gd name="T0" fmla="*/ 2147483647 w 108"/>
              <a:gd name="T1" fmla="*/ 2147483647 h 87"/>
              <a:gd name="T2" fmla="*/ 2147483647 w 108"/>
              <a:gd name="T3" fmla="*/ 2147483647 h 87"/>
              <a:gd name="T4" fmla="*/ 2147483647 w 108"/>
              <a:gd name="T5" fmla="*/ 2147483647 h 87"/>
              <a:gd name="T6" fmla="*/ 2147483647 w 108"/>
              <a:gd name="T7" fmla="*/ 2147483647 h 87"/>
              <a:gd name="T8" fmla="*/ 2147483647 w 108"/>
              <a:gd name="T9" fmla="*/ 2147483647 h 87"/>
              <a:gd name="T10" fmla="*/ 2147483647 w 108"/>
              <a:gd name="T11" fmla="*/ 2147483647 h 87"/>
              <a:gd name="T12" fmla="*/ 2147483647 w 108"/>
              <a:gd name="T13" fmla="*/ 2147483647 h 87"/>
              <a:gd name="T14" fmla="*/ 2147483647 w 108"/>
              <a:gd name="T15" fmla="*/ 2147483647 h 87"/>
              <a:gd name="T16" fmla="*/ 0 w 108"/>
              <a:gd name="T17" fmla="*/ 2147483647 h 87"/>
              <a:gd name="T18" fmla="*/ 2147483647 w 108"/>
              <a:gd name="T19" fmla="*/ 2147483647 h 87"/>
              <a:gd name="T20" fmla="*/ 2147483647 w 108"/>
              <a:gd name="T21" fmla="*/ 2147483647 h 87"/>
              <a:gd name="T22" fmla="*/ 2147483647 w 108"/>
              <a:gd name="T23" fmla="*/ 2147483647 h 87"/>
              <a:gd name="T24" fmla="*/ 2147483647 w 108"/>
              <a:gd name="T25" fmla="*/ 2147483647 h 87"/>
              <a:gd name="T26" fmla="*/ 2147483647 w 108"/>
              <a:gd name="T27" fmla="*/ 2147483647 h 87"/>
              <a:gd name="T28" fmla="*/ 2147483647 w 108"/>
              <a:gd name="T29" fmla="*/ 2147483647 h 87"/>
              <a:gd name="T30" fmla="*/ 2147483647 w 108"/>
              <a:gd name="T31" fmla="*/ 2147483647 h 87"/>
              <a:gd name="T32" fmla="*/ 2147483647 w 108"/>
              <a:gd name="T33" fmla="*/ 2147483647 h 87"/>
              <a:gd name="T34" fmla="*/ 2147483647 w 108"/>
              <a:gd name="T35" fmla="*/ 2147483647 h 87"/>
              <a:gd name="T36" fmla="*/ 2147483647 w 108"/>
              <a:gd name="T37" fmla="*/ 2147483647 h 87"/>
              <a:gd name="T38" fmla="*/ 2147483647 w 108"/>
              <a:gd name="T39" fmla="*/ 0 h 87"/>
              <a:gd name="T40" fmla="*/ 2147483647 w 108"/>
              <a:gd name="T41" fmla="*/ 2147483647 h 87"/>
              <a:gd name="T42" fmla="*/ 2147483647 w 108"/>
              <a:gd name="T43" fmla="*/ 2147483647 h 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8"/>
              <a:gd name="T67" fmla="*/ 0 h 87"/>
              <a:gd name="T68" fmla="*/ 108 w 108"/>
              <a:gd name="T69" fmla="*/ 87 h 8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8" h="87">
                <a:moveTo>
                  <a:pt x="107" y="12"/>
                </a:moveTo>
                <a:lnTo>
                  <a:pt x="108" y="8"/>
                </a:lnTo>
                <a:lnTo>
                  <a:pt x="107" y="13"/>
                </a:lnTo>
                <a:lnTo>
                  <a:pt x="55" y="47"/>
                </a:lnTo>
                <a:lnTo>
                  <a:pt x="48" y="47"/>
                </a:lnTo>
                <a:lnTo>
                  <a:pt x="41" y="51"/>
                </a:lnTo>
                <a:lnTo>
                  <a:pt x="34" y="63"/>
                </a:lnTo>
                <a:lnTo>
                  <a:pt x="9" y="87"/>
                </a:lnTo>
                <a:lnTo>
                  <a:pt x="0" y="87"/>
                </a:lnTo>
                <a:lnTo>
                  <a:pt x="13" y="61"/>
                </a:lnTo>
                <a:lnTo>
                  <a:pt x="18" y="59"/>
                </a:lnTo>
                <a:lnTo>
                  <a:pt x="38" y="33"/>
                </a:lnTo>
                <a:lnTo>
                  <a:pt x="46" y="30"/>
                </a:lnTo>
                <a:lnTo>
                  <a:pt x="51" y="19"/>
                </a:lnTo>
                <a:lnTo>
                  <a:pt x="59" y="16"/>
                </a:lnTo>
                <a:lnTo>
                  <a:pt x="61" y="19"/>
                </a:lnTo>
                <a:lnTo>
                  <a:pt x="64" y="25"/>
                </a:lnTo>
                <a:lnTo>
                  <a:pt x="71" y="22"/>
                </a:lnTo>
                <a:lnTo>
                  <a:pt x="93" y="3"/>
                </a:lnTo>
                <a:lnTo>
                  <a:pt x="102" y="0"/>
                </a:lnTo>
                <a:lnTo>
                  <a:pt x="107" y="4"/>
                </a:lnTo>
                <a:lnTo>
                  <a:pt x="107" y="12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" name="Freeform 618"/>
          <p:cNvSpPr>
            <a:spLocks/>
          </p:cNvSpPr>
          <p:nvPr/>
        </p:nvSpPr>
        <p:spPr bwMode="auto">
          <a:xfrm>
            <a:off x="7823200" y="3097213"/>
            <a:ext cx="42863" cy="33337"/>
          </a:xfrm>
          <a:custGeom>
            <a:avLst/>
            <a:gdLst>
              <a:gd name="T0" fmla="*/ 2147483647 w 108"/>
              <a:gd name="T1" fmla="*/ 2147483647 h 87"/>
              <a:gd name="T2" fmla="*/ 2147483647 w 108"/>
              <a:gd name="T3" fmla="*/ 2147483647 h 87"/>
              <a:gd name="T4" fmla="*/ 2147483647 w 108"/>
              <a:gd name="T5" fmla="*/ 2147483647 h 87"/>
              <a:gd name="T6" fmla="*/ 2147483647 w 108"/>
              <a:gd name="T7" fmla="*/ 2147483647 h 87"/>
              <a:gd name="T8" fmla="*/ 2147483647 w 108"/>
              <a:gd name="T9" fmla="*/ 2147483647 h 87"/>
              <a:gd name="T10" fmla="*/ 2147483647 w 108"/>
              <a:gd name="T11" fmla="*/ 2147483647 h 87"/>
              <a:gd name="T12" fmla="*/ 2147483647 w 108"/>
              <a:gd name="T13" fmla="*/ 2147483647 h 87"/>
              <a:gd name="T14" fmla="*/ 2147483647 w 108"/>
              <a:gd name="T15" fmla="*/ 2147483647 h 87"/>
              <a:gd name="T16" fmla="*/ 0 w 108"/>
              <a:gd name="T17" fmla="*/ 2147483647 h 87"/>
              <a:gd name="T18" fmla="*/ 2147483647 w 108"/>
              <a:gd name="T19" fmla="*/ 2147483647 h 87"/>
              <a:gd name="T20" fmla="*/ 2147483647 w 108"/>
              <a:gd name="T21" fmla="*/ 2147483647 h 87"/>
              <a:gd name="T22" fmla="*/ 2147483647 w 108"/>
              <a:gd name="T23" fmla="*/ 2147483647 h 87"/>
              <a:gd name="T24" fmla="*/ 2147483647 w 108"/>
              <a:gd name="T25" fmla="*/ 2147483647 h 87"/>
              <a:gd name="T26" fmla="*/ 2147483647 w 108"/>
              <a:gd name="T27" fmla="*/ 2147483647 h 87"/>
              <a:gd name="T28" fmla="*/ 2147483647 w 108"/>
              <a:gd name="T29" fmla="*/ 2147483647 h 87"/>
              <a:gd name="T30" fmla="*/ 2147483647 w 108"/>
              <a:gd name="T31" fmla="*/ 2147483647 h 87"/>
              <a:gd name="T32" fmla="*/ 2147483647 w 108"/>
              <a:gd name="T33" fmla="*/ 2147483647 h 87"/>
              <a:gd name="T34" fmla="*/ 2147483647 w 108"/>
              <a:gd name="T35" fmla="*/ 2147483647 h 87"/>
              <a:gd name="T36" fmla="*/ 2147483647 w 108"/>
              <a:gd name="T37" fmla="*/ 2147483647 h 87"/>
              <a:gd name="T38" fmla="*/ 2147483647 w 108"/>
              <a:gd name="T39" fmla="*/ 0 h 87"/>
              <a:gd name="T40" fmla="*/ 2147483647 w 108"/>
              <a:gd name="T41" fmla="*/ 2147483647 h 87"/>
              <a:gd name="T42" fmla="*/ 2147483647 w 108"/>
              <a:gd name="T43" fmla="*/ 2147483647 h 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8"/>
              <a:gd name="T67" fmla="*/ 0 h 87"/>
              <a:gd name="T68" fmla="*/ 108 w 108"/>
              <a:gd name="T69" fmla="*/ 87 h 8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8" h="87">
                <a:moveTo>
                  <a:pt x="107" y="12"/>
                </a:moveTo>
                <a:lnTo>
                  <a:pt x="108" y="8"/>
                </a:lnTo>
                <a:lnTo>
                  <a:pt x="107" y="13"/>
                </a:lnTo>
                <a:lnTo>
                  <a:pt x="55" y="47"/>
                </a:lnTo>
                <a:lnTo>
                  <a:pt x="48" y="47"/>
                </a:lnTo>
                <a:lnTo>
                  <a:pt x="41" y="51"/>
                </a:lnTo>
                <a:lnTo>
                  <a:pt x="34" y="63"/>
                </a:lnTo>
                <a:lnTo>
                  <a:pt x="9" y="87"/>
                </a:lnTo>
                <a:lnTo>
                  <a:pt x="0" y="87"/>
                </a:lnTo>
                <a:lnTo>
                  <a:pt x="13" y="61"/>
                </a:lnTo>
                <a:lnTo>
                  <a:pt x="18" y="59"/>
                </a:lnTo>
                <a:lnTo>
                  <a:pt x="38" y="33"/>
                </a:lnTo>
                <a:lnTo>
                  <a:pt x="46" y="30"/>
                </a:lnTo>
                <a:lnTo>
                  <a:pt x="51" y="19"/>
                </a:lnTo>
                <a:lnTo>
                  <a:pt x="59" y="16"/>
                </a:lnTo>
                <a:lnTo>
                  <a:pt x="61" y="19"/>
                </a:lnTo>
                <a:lnTo>
                  <a:pt x="64" y="25"/>
                </a:lnTo>
                <a:lnTo>
                  <a:pt x="71" y="22"/>
                </a:lnTo>
                <a:lnTo>
                  <a:pt x="93" y="3"/>
                </a:lnTo>
                <a:lnTo>
                  <a:pt x="102" y="0"/>
                </a:lnTo>
                <a:lnTo>
                  <a:pt x="107" y="4"/>
                </a:lnTo>
                <a:lnTo>
                  <a:pt x="107" y="1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" name="Freeform 619"/>
          <p:cNvSpPr>
            <a:spLocks/>
          </p:cNvSpPr>
          <p:nvPr/>
        </p:nvSpPr>
        <p:spPr bwMode="auto">
          <a:xfrm>
            <a:off x="7815263" y="3149600"/>
            <a:ext cx="7937" cy="4763"/>
          </a:xfrm>
          <a:custGeom>
            <a:avLst/>
            <a:gdLst>
              <a:gd name="T0" fmla="*/ 2147483647 w 21"/>
              <a:gd name="T1" fmla="*/ 0 h 11"/>
              <a:gd name="T2" fmla="*/ 2147483647 w 21"/>
              <a:gd name="T3" fmla="*/ 2147483647 h 11"/>
              <a:gd name="T4" fmla="*/ 2147483647 w 21"/>
              <a:gd name="T5" fmla="*/ 2147483647 h 11"/>
              <a:gd name="T6" fmla="*/ 2147483647 w 21"/>
              <a:gd name="T7" fmla="*/ 2147483647 h 11"/>
              <a:gd name="T8" fmla="*/ 0 w 21"/>
              <a:gd name="T9" fmla="*/ 2147483647 h 11"/>
              <a:gd name="T10" fmla="*/ 2147483647 w 21"/>
              <a:gd name="T11" fmla="*/ 2147483647 h 11"/>
              <a:gd name="T12" fmla="*/ 2147483647 w 21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11"/>
              <a:gd name="T23" fmla="*/ 21 w 21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11">
                <a:moveTo>
                  <a:pt x="17" y="0"/>
                </a:moveTo>
                <a:lnTo>
                  <a:pt x="21" y="2"/>
                </a:lnTo>
                <a:lnTo>
                  <a:pt x="15" y="6"/>
                </a:lnTo>
                <a:lnTo>
                  <a:pt x="7" y="11"/>
                </a:lnTo>
                <a:lnTo>
                  <a:pt x="0" y="9"/>
                </a:lnTo>
                <a:lnTo>
                  <a:pt x="7" y="4"/>
                </a:lnTo>
                <a:lnTo>
                  <a:pt x="17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" name="Freeform 620"/>
          <p:cNvSpPr>
            <a:spLocks/>
          </p:cNvSpPr>
          <p:nvPr/>
        </p:nvSpPr>
        <p:spPr bwMode="auto">
          <a:xfrm>
            <a:off x="7815263" y="3149600"/>
            <a:ext cx="7937" cy="4763"/>
          </a:xfrm>
          <a:custGeom>
            <a:avLst/>
            <a:gdLst>
              <a:gd name="T0" fmla="*/ 2147483647 w 21"/>
              <a:gd name="T1" fmla="*/ 0 h 11"/>
              <a:gd name="T2" fmla="*/ 2147483647 w 21"/>
              <a:gd name="T3" fmla="*/ 2147483647 h 11"/>
              <a:gd name="T4" fmla="*/ 2147483647 w 21"/>
              <a:gd name="T5" fmla="*/ 2147483647 h 11"/>
              <a:gd name="T6" fmla="*/ 2147483647 w 21"/>
              <a:gd name="T7" fmla="*/ 2147483647 h 11"/>
              <a:gd name="T8" fmla="*/ 0 w 21"/>
              <a:gd name="T9" fmla="*/ 2147483647 h 11"/>
              <a:gd name="T10" fmla="*/ 2147483647 w 21"/>
              <a:gd name="T11" fmla="*/ 2147483647 h 11"/>
              <a:gd name="T12" fmla="*/ 2147483647 w 21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11"/>
              <a:gd name="T23" fmla="*/ 21 w 21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11">
                <a:moveTo>
                  <a:pt x="17" y="0"/>
                </a:moveTo>
                <a:lnTo>
                  <a:pt x="21" y="2"/>
                </a:lnTo>
                <a:lnTo>
                  <a:pt x="15" y="6"/>
                </a:lnTo>
                <a:lnTo>
                  <a:pt x="7" y="11"/>
                </a:lnTo>
                <a:lnTo>
                  <a:pt x="0" y="9"/>
                </a:lnTo>
                <a:lnTo>
                  <a:pt x="7" y="4"/>
                </a:lnTo>
                <a:lnTo>
                  <a:pt x="17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" name="Freeform 621"/>
          <p:cNvSpPr>
            <a:spLocks/>
          </p:cNvSpPr>
          <p:nvPr/>
        </p:nvSpPr>
        <p:spPr bwMode="auto">
          <a:xfrm>
            <a:off x="7789863" y="3128963"/>
            <a:ext cx="19050" cy="25400"/>
          </a:xfrm>
          <a:custGeom>
            <a:avLst/>
            <a:gdLst>
              <a:gd name="T0" fmla="*/ 2147483647 w 51"/>
              <a:gd name="T1" fmla="*/ 2147483647 h 65"/>
              <a:gd name="T2" fmla="*/ 2147483647 w 51"/>
              <a:gd name="T3" fmla="*/ 0 h 65"/>
              <a:gd name="T4" fmla="*/ 2147483647 w 51"/>
              <a:gd name="T5" fmla="*/ 2147483647 h 65"/>
              <a:gd name="T6" fmla="*/ 2147483647 w 51"/>
              <a:gd name="T7" fmla="*/ 2147483647 h 65"/>
              <a:gd name="T8" fmla="*/ 2147483647 w 51"/>
              <a:gd name="T9" fmla="*/ 2147483647 h 65"/>
              <a:gd name="T10" fmla="*/ 0 w 51"/>
              <a:gd name="T11" fmla="*/ 2147483647 h 65"/>
              <a:gd name="T12" fmla="*/ 2147483647 w 51"/>
              <a:gd name="T13" fmla="*/ 2147483647 h 65"/>
              <a:gd name="T14" fmla="*/ 2147483647 w 51"/>
              <a:gd name="T15" fmla="*/ 2147483647 h 65"/>
              <a:gd name="T16" fmla="*/ 2147483647 w 51"/>
              <a:gd name="T17" fmla="*/ 2147483647 h 6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"/>
              <a:gd name="T28" fmla="*/ 0 h 65"/>
              <a:gd name="T29" fmla="*/ 51 w 51"/>
              <a:gd name="T30" fmla="*/ 65 h 6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" h="65">
                <a:moveTo>
                  <a:pt x="38" y="4"/>
                </a:moveTo>
                <a:lnTo>
                  <a:pt x="39" y="0"/>
                </a:lnTo>
                <a:lnTo>
                  <a:pt x="47" y="8"/>
                </a:lnTo>
                <a:lnTo>
                  <a:pt x="51" y="14"/>
                </a:lnTo>
                <a:lnTo>
                  <a:pt x="5" y="65"/>
                </a:lnTo>
                <a:lnTo>
                  <a:pt x="0" y="55"/>
                </a:lnTo>
                <a:lnTo>
                  <a:pt x="30" y="16"/>
                </a:lnTo>
                <a:lnTo>
                  <a:pt x="34" y="5"/>
                </a:lnTo>
                <a:lnTo>
                  <a:pt x="38" y="4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" name="Freeform 622"/>
          <p:cNvSpPr>
            <a:spLocks/>
          </p:cNvSpPr>
          <p:nvPr/>
        </p:nvSpPr>
        <p:spPr bwMode="auto">
          <a:xfrm>
            <a:off x="7789863" y="3128963"/>
            <a:ext cx="19050" cy="25400"/>
          </a:xfrm>
          <a:custGeom>
            <a:avLst/>
            <a:gdLst>
              <a:gd name="T0" fmla="*/ 2147483647 w 51"/>
              <a:gd name="T1" fmla="*/ 2147483647 h 65"/>
              <a:gd name="T2" fmla="*/ 2147483647 w 51"/>
              <a:gd name="T3" fmla="*/ 0 h 65"/>
              <a:gd name="T4" fmla="*/ 2147483647 w 51"/>
              <a:gd name="T5" fmla="*/ 2147483647 h 65"/>
              <a:gd name="T6" fmla="*/ 2147483647 w 51"/>
              <a:gd name="T7" fmla="*/ 2147483647 h 65"/>
              <a:gd name="T8" fmla="*/ 2147483647 w 51"/>
              <a:gd name="T9" fmla="*/ 2147483647 h 65"/>
              <a:gd name="T10" fmla="*/ 0 w 51"/>
              <a:gd name="T11" fmla="*/ 2147483647 h 65"/>
              <a:gd name="T12" fmla="*/ 2147483647 w 51"/>
              <a:gd name="T13" fmla="*/ 2147483647 h 65"/>
              <a:gd name="T14" fmla="*/ 2147483647 w 51"/>
              <a:gd name="T15" fmla="*/ 2147483647 h 65"/>
              <a:gd name="T16" fmla="*/ 2147483647 w 51"/>
              <a:gd name="T17" fmla="*/ 2147483647 h 6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"/>
              <a:gd name="T28" fmla="*/ 0 h 65"/>
              <a:gd name="T29" fmla="*/ 51 w 51"/>
              <a:gd name="T30" fmla="*/ 65 h 6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" h="65">
                <a:moveTo>
                  <a:pt x="38" y="4"/>
                </a:moveTo>
                <a:lnTo>
                  <a:pt x="39" y="0"/>
                </a:lnTo>
                <a:lnTo>
                  <a:pt x="47" y="8"/>
                </a:lnTo>
                <a:lnTo>
                  <a:pt x="51" y="14"/>
                </a:lnTo>
                <a:lnTo>
                  <a:pt x="5" y="65"/>
                </a:lnTo>
                <a:lnTo>
                  <a:pt x="0" y="55"/>
                </a:lnTo>
                <a:lnTo>
                  <a:pt x="30" y="16"/>
                </a:lnTo>
                <a:lnTo>
                  <a:pt x="34" y="5"/>
                </a:lnTo>
                <a:lnTo>
                  <a:pt x="38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" name="Freeform 623"/>
          <p:cNvSpPr>
            <a:spLocks/>
          </p:cNvSpPr>
          <p:nvPr/>
        </p:nvSpPr>
        <p:spPr bwMode="auto">
          <a:xfrm>
            <a:off x="8243888" y="2751138"/>
            <a:ext cx="17462" cy="25400"/>
          </a:xfrm>
          <a:custGeom>
            <a:avLst/>
            <a:gdLst>
              <a:gd name="T0" fmla="*/ 2147483647 w 43"/>
              <a:gd name="T1" fmla="*/ 0 h 61"/>
              <a:gd name="T2" fmla="*/ 2147483647 w 43"/>
              <a:gd name="T3" fmla="*/ 2147483647 h 61"/>
              <a:gd name="T4" fmla="*/ 2147483647 w 43"/>
              <a:gd name="T5" fmla="*/ 2147483647 h 61"/>
              <a:gd name="T6" fmla="*/ 2147483647 w 43"/>
              <a:gd name="T7" fmla="*/ 2147483647 h 61"/>
              <a:gd name="T8" fmla="*/ 2147483647 w 43"/>
              <a:gd name="T9" fmla="*/ 2147483647 h 61"/>
              <a:gd name="T10" fmla="*/ 2147483647 w 43"/>
              <a:gd name="T11" fmla="*/ 2147483647 h 61"/>
              <a:gd name="T12" fmla="*/ 2147483647 w 43"/>
              <a:gd name="T13" fmla="*/ 2147483647 h 61"/>
              <a:gd name="T14" fmla="*/ 2147483647 w 43"/>
              <a:gd name="T15" fmla="*/ 2147483647 h 61"/>
              <a:gd name="T16" fmla="*/ 2147483647 w 43"/>
              <a:gd name="T17" fmla="*/ 2147483647 h 61"/>
              <a:gd name="T18" fmla="*/ 2147483647 w 43"/>
              <a:gd name="T19" fmla="*/ 2147483647 h 61"/>
              <a:gd name="T20" fmla="*/ 2147483647 w 43"/>
              <a:gd name="T21" fmla="*/ 2147483647 h 61"/>
              <a:gd name="T22" fmla="*/ 2147483647 w 43"/>
              <a:gd name="T23" fmla="*/ 2147483647 h 61"/>
              <a:gd name="T24" fmla="*/ 0 w 43"/>
              <a:gd name="T25" fmla="*/ 2147483647 h 61"/>
              <a:gd name="T26" fmla="*/ 0 w 43"/>
              <a:gd name="T27" fmla="*/ 2147483647 h 61"/>
              <a:gd name="T28" fmla="*/ 2147483647 w 43"/>
              <a:gd name="T29" fmla="*/ 0 h 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3"/>
              <a:gd name="T46" fmla="*/ 0 h 61"/>
              <a:gd name="T47" fmla="*/ 43 w 43"/>
              <a:gd name="T48" fmla="*/ 61 h 6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3" h="61">
                <a:moveTo>
                  <a:pt x="9" y="0"/>
                </a:moveTo>
                <a:lnTo>
                  <a:pt x="22" y="3"/>
                </a:lnTo>
                <a:lnTo>
                  <a:pt x="20" y="5"/>
                </a:lnTo>
                <a:lnTo>
                  <a:pt x="20" y="12"/>
                </a:lnTo>
                <a:lnTo>
                  <a:pt x="22" y="17"/>
                </a:lnTo>
                <a:lnTo>
                  <a:pt x="25" y="21"/>
                </a:lnTo>
                <a:lnTo>
                  <a:pt x="25" y="28"/>
                </a:lnTo>
                <a:lnTo>
                  <a:pt x="30" y="36"/>
                </a:lnTo>
                <a:lnTo>
                  <a:pt x="37" y="42"/>
                </a:lnTo>
                <a:lnTo>
                  <a:pt x="43" y="57"/>
                </a:lnTo>
                <a:lnTo>
                  <a:pt x="37" y="61"/>
                </a:lnTo>
                <a:lnTo>
                  <a:pt x="22" y="47"/>
                </a:lnTo>
                <a:lnTo>
                  <a:pt x="0" y="5"/>
                </a:lnTo>
                <a:lnTo>
                  <a:pt x="0" y="1"/>
                </a:lnTo>
                <a:lnTo>
                  <a:pt x="9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5" name="Freeform 624"/>
          <p:cNvSpPr>
            <a:spLocks/>
          </p:cNvSpPr>
          <p:nvPr/>
        </p:nvSpPr>
        <p:spPr bwMode="auto">
          <a:xfrm>
            <a:off x="8243888" y="2751138"/>
            <a:ext cx="17462" cy="25400"/>
          </a:xfrm>
          <a:custGeom>
            <a:avLst/>
            <a:gdLst>
              <a:gd name="T0" fmla="*/ 2147483647 w 43"/>
              <a:gd name="T1" fmla="*/ 0 h 61"/>
              <a:gd name="T2" fmla="*/ 2147483647 w 43"/>
              <a:gd name="T3" fmla="*/ 2147483647 h 61"/>
              <a:gd name="T4" fmla="*/ 2147483647 w 43"/>
              <a:gd name="T5" fmla="*/ 2147483647 h 61"/>
              <a:gd name="T6" fmla="*/ 2147483647 w 43"/>
              <a:gd name="T7" fmla="*/ 2147483647 h 61"/>
              <a:gd name="T8" fmla="*/ 2147483647 w 43"/>
              <a:gd name="T9" fmla="*/ 2147483647 h 61"/>
              <a:gd name="T10" fmla="*/ 2147483647 w 43"/>
              <a:gd name="T11" fmla="*/ 2147483647 h 61"/>
              <a:gd name="T12" fmla="*/ 2147483647 w 43"/>
              <a:gd name="T13" fmla="*/ 2147483647 h 61"/>
              <a:gd name="T14" fmla="*/ 2147483647 w 43"/>
              <a:gd name="T15" fmla="*/ 2147483647 h 61"/>
              <a:gd name="T16" fmla="*/ 2147483647 w 43"/>
              <a:gd name="T17" fmla="*/ 2147483647 h 61"/>
              <a:gd name="T18" fmla="*/ 2147483647 w 43"/>
              <a:gd name="T19" fmla="*/ 2147483647 h 61"/>
              <a:gd name="T20" fmla="*/ 2147483647 w 43"/>
              <a:gd name="T21" fmla="*/ 2147483647 h 61"/>
              <a:gd name="T22" fmla="*/ 2147483647 w 43"/>
              <a:gd name="T23" fmla="*/ 2147483647 h 61"/>
              <a:gd name="T24" fmla="*/ 0 w 43"/>
              <a:gd name="T25" fmla="*/ 2147483647 h 61"/>
              <a:gd name="T26" fmla="*/ 0 w 43"/>
              <a:gd name="T27" fmla="*/ 2147483647 h 61"/>
              <a:gd name="T28" fmla="*/ 2147483647 w 43"/>
              <a:gd name="T29" fmla="*/ 0 h 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3"/>
              <a:gd name="T46" fmla="*/ 0 h 61"/>
              <a:gd name="T47" fmla="*/ 43 w 43"/>
              <a:gd name="T48" fmla="*/ 61 h 6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3" h="61">
                <a:moveTo>
                  <a:pt x="9" y="0"/>
                </a:moveTo>
                <a:lnTo>
                  <a:pt x="22" y="3"/>
                </a:lnTo>
                <a:lnTo>
                  <a:pt x="20" y="5"/>
                </a:lnTo>
                <a:lnTo>
                  <a:pt x="20" y="12"/>
                </a:lnTo>
                <a:lnTo>
                  <a:pt x="22" y="17"/>
                </a:lnTo>
                <a:lnTo>
                  <a:pt x="25" y="21"/>
                </a:lnTo>
                <a:lnTo>
                  <a:pt x="25" y="28"/>
                </a:lnTo>
                <a:lnTo>
                  <a:pt x="30" y="36"/>
                </a:lnTo>
                <a:lnTo>
                  <a:pt x="37" y="42"/>
                </a:lnTo>
                <a:lnTo>
                  <a:pt x="43" y="57"/>
                </a:lnTo>
                <a:lnTo>
                  <a:pt x="37" y="61"/>
                </a:lnTo>
                <a:lnTo>
                  <a:pt x="22" y="47"/>
                </a:lnTo>
                <a:lnTo>
                  <a:pt x="0" y="5"/>
                </a:lnTo>
                <a:lnTo>
                  <a:pt x="0" y="1"/>
                </a:lnTo>
                <a:lnTo>
                  <a:pt x="9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6" name="Freeform 625"/>
          <p:cNvSpPr>
            <a:spLocks/>
          </p:cNvSpPr>
          <p:nvPr/>
        </p:nvSpPr>
        <p:spPr bwMode="auto">
          <a:xfrm>
            <a:off x="8277225" y="2770188"/>
            <a:ext cx="12700" cy="12700"/>
          </a:xfrm>
          <a:custGeom>
            <a:avLst/>
            <a:gdLst>
              <a:gd name="T0" fmla="*/ 0 w 32"/>
              <a:gd name="T1" fmla="*/ 0 h 34"/>
              <a:gd name="T2" fmla="*/ 2147483647 w 32"/>
              <a:gd name="T3" fmla="*/ 2147483647 h 34"/>
              <a:gd name="T4" fmla="*/ 2147483647 w 32"/>
              <a:gd name="T5" fmla="*/ 2147483647 h 34"/>
              <a:gd name="T6" fmla="*/ 2147483647 w 32"/>
              <a:gd name="T7" fmla="*/ 2147483647 h 34"/>
              <a:gd name="T8" fmla="*/ 2147483647 w 32"/>
              <a:gd name="T9" fmla="*/ 2147483647 h 34"/>
              <a:gd name="T10" fmla="*/ 2147483647 w 32"/>
              <a:gd name="T11" fmla="*/ 2147483647 h 34"/>
              <a:gd name="T12" fmla="*/ 2147483647 w 32"/>
              <a:gd name="T13" fmla="*/ 2147483647 h 34"/>
              <a:gd name="T14" fmla="*/ 2147483647 w 32"/>
              <a:gd name="T15" fmla="*/ 2147483647 h 34"/>
              <a:gd name="T16" fmla="*/ 2147483647 w 32"/>
              <a:gd name="T17" fmla="*/ 2147483647 h 34"/>
              <a:gd name="T18" fmla="*/ 0 w 32"/>
              <a:gd name="T19" fmla="*/ 0 h 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"/>
              <a:gd name="T31" fmla="*/ 0 h 34"/>
              <a:gd name="T32" fmla="*/ 32 w 32"/>
              <a:gd name="T33" fmla="*/ 34 h 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" h="34">
                <a:moveTo>
                  <a:pt x="0" y="0"/>
                </a:moveTo>
                <a:lnTo>
                  <a:pt x="2" y="1"/>
                </a:lnTo>
                <a:lnTo>
                  <a:pt x="13" y="18"/>
                </a:lnTo>
                <a:lnTo>
                  <a:pt x="18" y="15"/>
                </a:lnTo>
                <a:lnTo>
                  <a:pt x="32" y="33"/>
                </a:lnTo>
                <a:lnTo>
                  <a:pt x="29" y="34"/>
                </a:lnTo>
                <a:lnTo>
                  <a:pt x="20" y="23"/>
                </a:lnTo>
                <a:lnTo>
                  <a:pt x="13" y="18"/>
                </a:lnTo>
                <a:lnTo>
                  <a:pt x="7" y="18"/>
                </a:lnTo>
                <a:lnTo>
                  <a:pt x="0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7" name="Freeform 626"/>
          <p:cNvSpPr>
            <a:spLocks/>
          </p:cNvSpPr>
          <p:nvPr/>
        </p:nvSpPr>
        <p:spPr bwMode="auto">
          <a:xfrm>
            <a:off x="8277225" y="2770188"/>
            <a:ext cx="12700" cy="12700"/>
          </a:xfrm>
          <a:custGeom>
            <a:avLst/>
            <a:gdLst>
              <a:gd name="T0" fmla="*/ 0 w 32"/>
              <a:gd name="T1" fmla="*/ 0 h 34"/>
              <a:gd name="T2" fmla="*/ 2147483647 w 32"/>
              <a:gd name="T3" fmla="*/ 2147483647 h 34"/>
              <a:gd name="T4" fmla="*/ 2147483647 w 32"/>
              <a:gd name="T5" fmla="*/ 2147483647 h 34"/>
              <a:gd name="T6" fmla="*/ 2147483647 w 32"/>
              <a:gd name="T7" fmla="*/ 2147483647 h 34"/>
              <a:gd name="T8" fmla="*/ 2147483647 w 32"/>
              <a:gd name="T9" fmla="*/ 2147483647 h 34"/>
              <a:gd name="T10" fmla="*/ 2147483647 w 32"/>
              <a:gd name="T11" fmla="*/ 2147483647 h 34"/>
              <a:gd name="T12" fmla="*/ 2147483647 w 32"/>
              <a:gd name="T13" fmla="*/ 2147483647 h 34"/>
              <a:gd name="T14" fmla="*/ 2147483647 w 32"/>
              <a:gd name="T15" fmla="*/ 2147483647 h 34"/>
              <a:gd name="T16" fmla="*/ 2147483647 w 32"/>
              <a:gd name="T17" fmla="*/ 2147483647 h 34"/>
              <a:gd name="T18" fmla="*/ 0 w 32"/>
              <a:gd name="T19" fmla="*/ 0 h 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"/>
              <a:gd name="T31" fmla="*/ 0 h 34"/>
              <a:gd name="T32" fmla="*/ 32 w 32"/>
              <a:gd name="T33" fmla="*/ 34 h 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" h="34">
                <a:moveTo>
                  <a:pt x="0" y="0"/>
                </a:moveTo>
                <a:lnTo>
                  <a:pt x="2" y="1"/>
                </a:lnTo>
                <a:lnTo>
                  <a:pt x="13" y="18"/>
                </a:lnTo>
                <a:lnTo>
                  <a:pt x="18" y="15"/>
                </a:lnTo>
                <a:lnTo>
                  <a:pt x="32" y="33"/>
                </a:lnTo>
                <a:lnTo>
                  <a:pt x="29" y="34"/>
                </a:lnTo>
                <a:lnTo>
                  <a:pt x="20" y="23"/>
                </a:lnTo>
                <a:lnTo>
                  <a:pt x="13" y="18"/>
                </a:lnTo>
                <a:lnTo>
                  <a:pt x="7" y="18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8" name="Freeform 627"/>
          <p:cNvSpPr>
            <a:spLocks/>
          </p:cNvSpPr>
          <p:nvPr/>
        </p:nvSpPr>
        <p:spPr bwMode="auto">
          <a:xfrm>
            <a:off x="6754813" y="1193800"/>
            <a:ext cx="138112" cy="171450"/>
          </a:xfrm>
          <a:custGeom>
            <a:avLst/>
            <a:gdLst>
              <a:gd name="T0" fmla="*/ 2147483647 w 345"/>
              <a:gd name="T1" fmla="*/ 2147483647 h 431"/>
              <a:gd name="T2" fmla="*/ 2147483647 w 345"/>
              <a:gd name="T3" fmla="*/ 2147483647 h 431"/>
              <a:gd name="T4" fmla="*/ 2147483647 w 345"/>
              <a:gd name="T5" fmla="*/ 2147483647 h 431"/>
              <a:gd name="T6" fmla="*/ 2147483647 w 345"/>
              <a:gd name="T7" fmla="*/ 2147483647 h 431"/>
              <a:gd name="T8" fmla="*/ 2147483647 w 345"/>
              <a:gd name="T9" fmla="*/ 2147483647 h 431"/>
              <a:gd name="T10" fmla="*/ 2147483647 w 345"/>
              <a:gd name="T11" fmla="*/ 2147483647 h 431"/>
              <a:gd name="T12" fmla="*/ 2147483647 w 345"/>
              <a:gd name="T13" fmla="*/ 2147483647 h 431"/>
              <a:gd name="T14" fmla="*/ 2147483647 w 345"/>
              <a:gd name="T15" fmla="*/ 2147483647 h 431"/>
              <a:gd name="T16" fmla="*/ 2147483647 w 345"/>
              <a:gd name="T17" fmla="*/ 2147483647 h 431"/>
              <a:gd name="T18" fmla="*/ 2147483647 w 345"/>
              <a:gd name="T19" fmla="*/ 2147483647 h 431"/>
              <a:gd name="T20" fmla="*/ 2147483647 w 345"/>
              <a:gd name="T21" fmla="*/ 2147483647 h 431"/>
              <a:gd name="T22" fmla="*/ 2147483647 w 345"/>
              <a:gd name="T23" fmla="*/ 2147483647 h 431"/>
              <a:gd name="T24" fmla="*/ 2147483647 w 345"/>
              <a:gd name="T25" fmla="*/ 0 h 431"/>
              <a:gd name="T26" fmla="*/ 2147483647 w 345"/>
              <a:gd name="T27" fmla="*/ 2147483647 h 431"/>
              <a:gd name="T28" fmla="*/ 2147483647 w 345"/>
              <a:gd name="T29" fmla="*/ 2147483647 h 431"/>
              <a:gd name="T30" fmla="*/ 2147483647 w 345"/>
              <a:gd name="T31" fmla="*/ 2147483647 h 431"/>
              <a:gd name="T32" fmla="*/ 2147483647 w 345"/>
              <a:gd name="T33" fmla="*/ 2147483647 h 431"/>
              <a:gd name="T34" fmla="*/ 2147483647 w 345"/>
              <a:gd name="T35" fmla="*/ 2147483647 h 431"/>
              <a:gd name="T36" fmla="*/ 2147483647 w 345"/>
              <a:gd name="T37" fmla="*/ 2147483647 h 431"/>
              <a:gd name="T38" fmla="*/ 2147483647 w 345"/>
              <a:gd name="T39" fmla="*/ 2147483647 h 431"/>
              <a:gd name="T40" fmla="*/ 2147483647 w 345"/>
              <a:gd name="T41" fmla="*/ 2147483647 h 431"/>
              <a:gd name="T42" fmla="*/ 2147483647 w 345"/>
              <a:gd name="T43" fmla="*/ 2147483647 h 431"/>
              <a:gd name="T44" fmla="*/ 2147483647 w 345"/>
              <a:gd name="T45" fmla="*/ 2147483647 h 431"/>
              <a:gd name="T46" fmla="*/ 2147483647 w 345"/>
              <a:gd name="T47" fmla="*/ 2147483647 h 431"/>
              <a:gd name="T48" fmla="*/ 2147483647 w 345"/>
              <a:gd name="T49" fmla="*/ 2147483647 h 431"/>
              <a:gd name="T50" fmla="*/ 2147483647 w 345"/>
              <a:gd name="T51" fmla="*/ 2147483647 h 431"/>
              <a:gd name="T52" fmla="*/ 2147483647 w 345"/>
              <a:gd name="T53" fmla="*/ 2147483647 h 431"/>
              <a:gd name="T54" fmla="*/ 2147483647 w 345"/>
              <a:gd name="T55" fmla="*/ 2147483647 h 431"/>
              <a:gd name="T56" fmla="*/ 2147483647 w 345"/>
              <a:gd name="T57" fmla="*/ 2147483647 h 431"/>
              <a:gd name="T58" fmla="*/ 2147483647 w 345"/>
              <a:gd name="T59" fmla="*/ 2147483647 h 431"/>
              <a:gd name="T60" fmla="*/ 2147483647 w 345"/>
              <a:gd name="T61" fmla="*/ 2147483647 h 431"/>
              <a:gd name="T62" fmla="*/ 2147483647 w 345"/>
              <a:gd name="T63" fmla="*/ 2147483647 h 431"/>
              <a:gd name="T64" fmla="*/ 2147483647 w 345"/>
              <a:gd name="T65" fmla="*/ 2147483647 h 431"/>
              <a:gd name="T66" fmla="*/ 2147483647 w 345"/>
              <a:gd name="T67" fmla="*/ 2147483647 h 431"/>
              <a:gd name="T68" fmla="*/ 2147483647 w 345"/>
              <a:gd name="T69" fmla="*/ 2147483647 h 431"/>
              <a:gd name="T70" fmla="*/ 2147483647 w 345"/>
              <a:gd name="T71" fmla="*/ 2147483647 h 431"/>
              <a:gd name="T72" fmla="*/ 2147483647 w 345"/>
              <a:gd name="T73" fmla="*/ 2147483647 h 431"/>
              <a:gd name="T74" fmla="*/ 2147483647 w 345"/>
              <a:gd name="T75" fmla="*/ 2147483647 h 431"/>
              <a:gd name="T76" fmla="*/ 2147483647 w 345"/>
              <a:gd name="T77" fmla="*/ 2147483647 h 431"/>
              <a:gd name="T78" fmla="*/ 2147483647 w 345"/>
              <a:gd name="T79" fmla="*/ 2147483647 h 431"/>
              <a:gd name="T80" fmla="*/ 2147483647 w 345"/>
              <a:gd name="T81" fmla="*/ 2147483647 h 431"/>
              <a:gd name="T82" fmla="*/ 2147483647 w 345"/>
              <a:gd name="T83" fmla="*/ 2147483647 h 431"/>
              <a:gd name="T84" fmla="*/ 2147483647 w 345"/>
              <a:gd name="T85" fmla="*/ 2147483647 h 431"/>
              <a:gd name="T86" fmla="*/ 2147483647 w 345"/>
              <a:gd name="T87" fmla="*/ 2147483647 h 43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45"/>
              <a:gd name="T133" fmla="*/ 0 h 431"/>
              <a:gd name="T134" fmla="*/ 345 w 345"/>
              <a:gd name="T135" fmla="*/ 431 h 43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45" h="431">
                <a:moveTo>
                  <a:pt x="34" y="294"/>
                </a:moveTo>
                <a:lnTo>
                  <a:pt x="42" y="285"/>
                </a:lnTo>
                <a:lnTo>
                  <a:pt x="42" y="278"/>
                </a:lnTo>
                <a:lnTo>
                  <a:pt x="53" y="245"/>
                </a:lnTo>
                <a:lnTo>
                  <a:pt x="51" y="234"/>
                </a:lnTo>
                <a:lnTo>
                  <a:pt x="69" y="191"/>
                </a:lnTo>
                <a:lnTo>
                  <a:pt x="86" y="208"/>
                </a:lnTo>
                <a:lnTo>
                  <a:pt x="98" y="208"/>
                </a:lnTo>
                <a:lnTo>
                  <a:pt x="83" y="189"/>
                </a:lnTo>
                <a:lnTo>
                  <a:pt x="84" y="135"/>
                </a:lnTo>
                <a:lnTo>
                  <a:pt x="94" y="123"/>
                </a:lnTo>
                <a:lnTo>
                  <a:pt x="102" y="121"/>
                </a:lnTo>
                <a:lnTo>
                  <a:pt x="96" y="119"/>
                </a:lnTo>
                <a:lnTo>
                  <a:pt x="95" y="106"/>
                </a:lnTo>
                <a:lnTo>
                  <a:pt x="102" y="97"/>
                </a:lnTo>
                <a:lnTo>
                  <a:pt x="113" y="95"/>
                </a:lnTo>
                <a:lnTo>
                  <a:pt x="107" y="91"/>
                </a:lnTo>
                <a:lnTo>
                  <a:pt x="107" y="76"/>
                </a:lnTo>
                <a:lnTo>
                  <a:pt x="127" y="54"/>
                </a:lnTo>
                <a:lnTo>
                  <a:pt x="130" y="45"/>
                </a:lnTo>
                <a:lnTo>
                  <a:pt x="127" y="30"/>
                </a:lnTo>
                <a:lnTo>
                  <a:pt x="133" y="25"/>
                </a:lnTo>
                <a:lnTo>
                  <a:pt x="142" y="59"/>
                </a:lnTo>
                <a:lnTo>
                  <a:pt x="159" y="64"/>
                </a:lnTo>
                <a:lnTo>
                  <a:pt x="159" y="16"/>
                </a:lnTo>
                <a:lnTo>
                  <a:pt x="170" y="0"/>
                </a:lnTo>
                <a:lnTo>
                  <a:pt x="199" y="13"/>
                </a:lnTo>
                <a:lnTo>
                  <a:pt x="199" y="39"/>
                </a:lnTo>
                <a:lnTo>
                  <a:pt x="201" y="30"/>
                </a:lnTo>
                <a:lnTo>
                  <a:pt x="206" y="24"/>
                </a:lnTo>
                <a:lnTo>
                  <a:pt x="213" y="31"/>
                </a:lnTo>
                <a:lnTo>
                  <a:pt x="213" y="44"/>
                </a:lnTo>
                <a:lnTo>
                  <a:pt x="201" y="76"/>
                </a:lnTo>
                <a:lnTo>
                  <a:pt x="202" y="97"/>
                </a:lnTo>
                <a:lnTo>
                  <a:pt x="199" y="111"/>
                </a:lnTo>
                <a:lnTo>
                  <a:pt x="199" y="125"/>
                </a:lnTo>
                <a:lnTo>
                  <a:pt x="225" y="87"/>
                </a:lnTo>
                <a:lnTo>
                  <a:pt x="225" y="68"/>
                </a:lnTo>
                <a:lnTo>
                  <a:pt x="230" y="67"/>
                </a:lnTo>
                <a:lnTo>
                  <a:pt x="240" y="82"/>
                </a:lnTo>
                <a:lnTo>
                  <a:pt x="243" y="97"/>
                </a:lnTo>
                <a:lnTo>
                  <a:pt x="244" y="102"/>
                </a:lnTo>
                <a:lnTo>
                  <a:pt x="251" y="91"/>
                </a:lnTo>
                <a:lnTo>
                  <a:pt x="255" y="74"/>
                </a:lnTo>
                <a:lnTo>
                  <a:pt x="265" y="80"/>
                </a:lnTo>
                <a:lnTo>
                  <a:pt x="269" y="99"/>
                </a:lnTo>
                <a:lnTo>
                  <a:pt x="267" y="114"/>
                </a:lnTo>
                <a:lnTo>
                  <a:pt x="268" y="121"/>
                </a:lnTo>
                <a:lnTo>
                  <a:pt x="274" y="135"/>
                </a:lnTo>
                <a:lnTo>
                  <a:pt x="279" y="135"/>
                </a:lnTo>
                <a:lnTo>
                  <a:pt x="278" y="121"/>
                </a:lnTo>
                <a:lnTo>
                  <a:pt x="287" y="114"/>
                </a:lnTo>
                <a:lnTo>
                  <a:pt x="300" y="168"/>
                </a:lnTo>
                <a:lnTo>
                  <a:pt x="335" y="190"/>
                </a:lnTo>
                <a:lnTo>
                  <a:pt x="343" y="201"/>
                </a:lnTo>
                <a:lnTo>
                  <a:pt x="345" y="241"/>
                </a:lnTo>
                <a:lnTo>
                  <a:pt x="343" y="254"/>
                </a:lnTo>
                <a:lnTo>
                  <a:pt x="345" y="284"/>
                </a:lnTo>
                <a:lnTo>
                  <a:pt x="326" y="321"/>
                </a:lnTo>
                <a:lnTo>
                  <a:pt x="315" y="332"/>
                </a:lnTo>
                <a:lnTo>
                  <a:pt x="310" y="326"/>
                </a:lnTo>
                <a:lnTo>
                  <a:pt x="287" y="331"/>
                </a:lnTo>
                <a:lnTo>
                  <a:pt x="249" y="354"/>
                </a:lnTo>
                <a:lnTo>
                  <a:pt x="232" y="351"/>
                </a:lnTo>
                <a:lnTo>
                  <a:pt x="222" y="358"/>
                </a:lnTo>
                <a:lnTo>
                  <a:pt x="211" y="354"/>
                </a:lnTo>
                <a:lnTo>
                  <a:pt x="206" y="356"/>
                </a:lnTo>
                <a:lnTo>
                  <a:pt x="204" y="365"/>
                </a:lnTo>
                <a:lnTo>
                  <a:pt x="196" y="370"/>
                </a:lnTo>
                <a:lnTo>
                  <a:pt x="180" y="353"/>
                </a:lnTo>
                <a:lnTo>
                  <a:pt x="152" y="363"/>
                </a:lnTo>
                <a:lnTo>
                  <a:pt x="146" y="356"/>
                </a:lnTo>
                <a:lnTo>
                  <a:pt x="136" y="363"/>
                </a:lnTo>
                <a:lnTo>
                  <a:pt x="100" y="360"/>
                </a:lnTo>
                <a:lnTo>
                  <a:pt x="94" y="379"/>
                </a:lnTo>
                <a:lnTo>
                  <a:pt x="89" y="382"/>
                </a:lnTo>
                <a:lnTo>
                  <a:pt x="80" y="396"/>
                </a:lnTo>
                <a:lnTo>
                  <a:pt x="55" y="408"/>
                </a:lnTo>
                <a:lnTo>
                  <a:pt x="41" y="420"/>
                </a:lnTo>
                <a:lnTo>
                  <a:pt x="34" y="431"/>
                </a:lnTo>
                <a:lnTo>
                  <a:pt x="6" y="428"/>
                </a:lnTo>
                <a:lnTo>
                  <a:pt x="8" y="420"/>
                </a:lnTo>
                <a:lnTo>
                  <a:pt x="13" y="410"/>
                </a:lnTo>
                <a:lnTo>
                  <a:pt x="11" y="398"/>
                </a:lnTo>
                <a:lnTo>
                  <a:pt x="0" y="405"/>
                </a:lnTo>
                <a:lnTo>
                  <a:pt x="9" y="365"/>
                </a:lnTo>
                <a:lnTo>
                  <a:pt x="39" y="311"/>
                </a:lnTo>
                <a:lnTo>
                  <a:pt x="34" y="306"/>
                </a:lnTo>
                <a:lnTo>
                  <a:pt x="34" y="294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0" name="Freeform 628"/>
          <p:cNvSpPr>
            <a:spLocks/>
          </p:cNvSpPr>
          <p:nvPr/>
        </p:nvSpPr>
        <p:spPr bwMode="auto">
          <a:xfrm>
            <a:off x="6754813" y="1193800"/>
            <a:ext cx="138112" cy="171450"/>
          </a:xfrm>
          <a:custGeom>
            <a:avLst/>
            <a:gdLst/>
            <a:ahLst/>
            <a:cxnLst>
              <a:cxn ang="0">
                <a:pos x="42" y="285"/>
              </a:cxn>
              <a:cxn ang="0">
                <a:pos x="53" y="245"/>
              </a:cxn>
              <a:cxn ang="0">
                <a:pos x="69" y="191"/>
              </a:cxn>
              <a:cxn ang="0">
                <a:pos x="98" y="208"/>
              </a:cxn>
              <a:cxn ang="0">
                <a:pos x="84" y="135"/>
              </a:cxn>
              <a:cxn ang="0">
                <a:pos x="102" y="121"/>
              </a:cxn>
              <a:cxn ang="0">
                <a:pos x="95" y="106"/>
              </a:cxn>
              <a:cxn ang="0">
                <a:pos x="113" y="95"/>
              </a:cxn>
              <a:cxn ang="0">
                <a:pos x="107" y="76"/>
              </a:cxn>
              <a:cxn ang="0">
                <a:pos x="130" y="45"/>
              </a:cxn>
              <a:cxn ang="0">
                <a:pos x="133" y="25"/>
              </a:cxn>
              <a:cxn ang="0">
                <a:pos x="159" y="64"/>
              </a:cxn>
              <a:cxn ang="0">
                <a:pos x="170" y="0"/>
              </a:cxn>
              <a:cxn ang="0">
                <a:pos x="199" y="39"/>
              </a:cxn>
              <a:cxn ang="0">
                <a:pos x="206" y="24"/>
              </a:cxn>
              <a:cxn ang="0">
                <a:pos x="213" y="44"/>
              </a:cxn>
              <a:cxn ang="0">
                <a:pos x="202" y="97"/>
              </a:cxn>
              <a:cxn ang="0">
                <a:pos x="199" y="125"/>
              </a:cxn>
              <a:cxn ang="0">
                <a:pos x="225" y="68"/>
              </a:cxn>
              <a:cxn ang="0">
                <a:pos x="240" y="82"/>
              </a:cxn>
              <a:cxn ang="0">
                <a:pos x="244" y="102"/>
              </a:cxn>
              <a:cxn ang="0">
                <a:pos x="255" y="74"/>
              </a:cxn>
              <a:cxn ang="0">
                <a:pos x="269" y="99"/>
              </a:cxn>
              <a:cxn ang="0">
                <a:pos x="268" y="121"/>
              </a:cxn>
              <a:cxn ang="0">
                <a:pos x="279" y="135"/>
              </a:cxn>
              <a:cxn ang="0">
                <a:pos x="287" y="114"/>
              </a:cxn>
              <a:cxn ang="0">
                <a:pos x="335" y="190"/>
              </a:cxn>
              <a:cxn ang="0">
                <a:pos x="345" y="241"/>
              </a:cxn>
              <a:cxn ang="0">
                <a:pos x="345" y="284"/>
              </a:cxn>
              <a:cxn ang="0">
                <a:pos x="315" y="332"/>
              </a:cxn>
              <a:cxn ang="0">
                <a:pos x="287" y="331"/>
              </a:cxn>
              <a:cxn ang="0">
                <a:pos x="232" y="351"/>
              </a:cxn>
              <a:cxn ang="0">
                <a:pos x="211" y="354"/>
              </a:cxn>
              <a:cxn ang="0">
                <a:pos x="204" y="365"/>
              </a:cxn>
              <a:cxn ang="0">
                <a:pos x="180" y="353"/>
              </a:cxn>
              <a:cxn ang="0">
                <a:pos x="146" y="356"/>
              </a:cxn>
              <a:cxn ang="0">
                <a:pos x="100" y="360"/>
              </a:cxn>
              <a:cxn ang="0">
                <a:pos x="89" y="382"/>
              </a:cxn>
              <a:cxn ang="0">
                <a:pos x="55" y="408"/>
              </a:cxn>
              <a:cxn ang="0">
                <a:pos x="34" y="431"/>
              </a:cxn>
              <a:cxn ang="0">
                <a:pos x="8" y="420"/>
              </a:cxn>
              <a:cxn ang="0">
                <a:pos x="11" y="398"/>
              </a:cxn>
              <a:cxn ang="0">
                <a:pos x="9" y="365"/>
              </a:cxn>
              <a:cxn ang="0">
                <a:pos x="34" y="306"/>
              </a:cxn>
            </a:cxnLst>
            <a:rect l="0" t="0" r="r" b="b"/>
            <a:pathLst>
              <a:path w="345" h="431">
                <a:moveTo>
                  <a:pt x="34" y="294"/>
                </a:moveTo>
                <a:lnTo>
                  <a:pt x="42" y="285"/>
                </a:lnTo>
                <a:lnTo>
                  <a:pt x="42" y="278"/>
                </a:lnTo>
                <a:lnTo>
                  <a:pt x="53" y="245"/>
                </a:lnTo>
                <a:lnTo>
                  <a:pt x="51" y="234"/>
                </a:lnTo>
                <a:lnTo>
                  <a:pt x="69" y="191"/>
                </a:lnTo>
                <a:lnTo>
                  <a:pt x="86" y="208"/>
                </a:lnTo>
                <a:lnTo>
                  <a:pt x="98" y="208"/>
                </a:lnTo>
                <a:lnTo>
                  <a:pt x="83" y="189"/>
                </a:lnTo>
                <a:lnTo>
                  <a:pt x="84" y="135"/>
                </a:lnTo>
                <a:lnTo>
                  <a:pt x="94" y="123"/>
                </a:lnTo>
                <a:lnTo>
                  <a:pt x="102" y="121"/>
                </a:lnTo>
                <a:lnTo>
                  <a:pt x="96" y="119"/>
                </a:lnTo>
                <a:lnTo>
                  <a:pt x="95" y="106"/>
                </a:lnTo>
                <a:lnTo>
                  <a:pt x="102" y="97"/>
                </a:lnTo>
                <a:lnTo>
                  <a:pt x="113" y="95"/>
                </a:lnTo>
                <a:lnTo>
                  <a:pt x="107" y="91"/>
                </a:lnTo>
                <a:lnTo>
                  <a:pt x="107" y="76"/>
                </a:lnTo>
                <a:lnTo>
                  <a:pt x="127" y="54"/>
                </a:lnTo>
                <a:lnTo>
                  <a:pt x="130" y="45"/>
                </a:lnTo>
                <a:lnTo>
                  <a:pt x="127" y="30"/>
                </a:lnTo>
                <a:lnTo>
                  <a:pt x="133" y="25"/>
                </a:lnTo>
                <a:lnTo>
                  <a:pt x="142" y="59"/>
                </a:lnTo>
                <a:lnTo>
                  <a:pt x="159" y="64"/>
                </a:lnTo>
                <a:lnTo>
                  <a:pt x="159" y="16"/>
                </a:lnTo>
                <a:lnTo>
                  <a:pt x="170" y="0"/>
                </a:lnTo>
                <a:lnTo>
                  <a:pt x="199" y="13"/>
                </a:lnTo>
                <a:lnTo>
                  <a:pt x="199" y="39"/>
                </a:lnTo>
                <a:lnTo>
                  <a:pt x="201" y="30"/>
                </a:lnTo>
                <a:lnTo>
                  <a:pt x="206" y="24"/>
                </a:lnTo>
                <a:lnTo>
                  <a:pt x="213" y="31"/>
                </a:lnTo>
                <a:lnTo>
                  <a:pt x="213" y="44"/>
                </a:lnTo>
                <a:lnTo>
                  <a:pt x="201" y="76"/>
                </a:lnTo>
                <a:lnTo>
                  <a:pt x="202" y="97"/>
                </a:lnTo>
                <a:lnTo>
                  <a:pt x="199" y="111"/>
                </a:lnTo>
                <a:lnTo>
                  <a:pt x="199" y="125"/>
                </a:lnTo>
                <a:lnTo>
                  <a:pt x="225" y="87"/>
                </a:lnTo>
                <a:lnTo>
                  <a:pt x="225" y="68"/>
                </a:lnTo>
                <a:lnTo>
                  <a:pt x="230" y="67"/>
                </a:lnTo>
                <a:lnTo>
                  <a:pt x="240" y="82"/>
                </a:lnTo>
                <a:lnTo>
                  <a:pt x="243" y="97"/>
                </a:lnTo>
                <a:lnTo>
                  <a:pt x="244" y="102"/>
                </a:lnTo>
                <a:lnTo>
                  <a:pt x="251" y="91"/>
                </a:lnTo>
                <a:lnTo>
                  <a:pt x="255" y="74"/>
                </a:lnTo>
                <a:lnTo>
                  <a:pt x="265" y="80"/>
                </a:lnTo>
                <a:lnTo>
                  <a:pt x="269" y="99"/>
                </a:lnTo>
                <a:lnTo>
                  <a:pt x="267" y="114"/>
                </a:lnTo>
                <a:lnTo>
                  <a:pt x="268" y="121"/>
                </a:lnTo>
                <a:lnTo>
                  <a:pt x="274" y="135"/>
                </a:lnTo>
                <a:lnTo>
                  <a:pt x="279" y="135"/>
                </a:lnTo>
                <a:lnTo>
                  <a:pt x="278" y="121"/>
                </a:lnTo>
                <a:lnTo>
                  <a:pt x="287" y="114"/>
                </a:lnTo>
                <a:lnTo>
                  <a:pt x="300" y="168"/>
                </a:lnTo>
                <a:lnTo>
                  <a:pt x="335" y="190"/>
                </a:lnTo>
                <a:lnTo>
                  <a:pt x="343" y="201"/>
                </a:lnTo>
                <a:lnTo>
                  <a:pt x="345" y="241"/>
                </a:lnTo>
                <a:lnTo>
                  <a:pt x="343" y="254"/>
                </a:lnTo>
                <a:lnTo>
                  <a:pt x="345" y="284"/>
                </a:lnTo>
                <a:lnTo>
                  <a:pt x="326" y="321"/>
                </a:lnTo>
                <a:lnTo>
                  <a:pt x="315" y="332"/>
                </a:lnTo>
                <a:lnTo>
                  <a:pt x="310" y="326"/>
                </a:lnTo>
                <a:lnTo>
                  <a:pt x="287" y="331"/>
                </a:lnTo>
                <a:lnTo>
                  <a:pt x="249" y="354"/>
                </a:lnTo>
                <a:lnTo>
                  <a:pt x="232" y="351"/>
                </a:lnTo>
                <a:lnTo>
                  <a:pt x="222" y="358"/>
                </a:lnTo>
                <a:lnTo>
                  <a:pt x="211" y="354"/>
                </a:lnTo>
                <a:lnTo>
                  <a:pt x="206" y="356"/>
                </a:lnTo>
                <a:lnTo>
                  <a:pt x="204" y="365"/>
                </a:lnTo>
                <a:lnTo>
                  <a:pt x="196" y="370"/>
                </a:lnTo>
                <a:lnTo>
                  <a:pt x="180" y="353"/>
                </a:lnTo>
                <a:lnTo>
                  <a:pt x="152" y="363"/>
                </a:lnTo>
                <a:lnTo>
                  <a:pt x="146" y="356"/>
                </a:lnTo>
                <a:lnTo>
                  <a:pt x="136" y="363"/>
                </a:lnTo>
                <a:lnTo>
                  <a:pt x="100" y="360"/>
                </a:lnTo>
                <a:lnTo>
                  <a:pt x="94" y="379"/>
                </a:lnTo>
                <a:lnTo>
                  <a:pt x="89" y="382"/>
                </a:lnTo>
                <a:lnTo>
                  <a:pt x="80" y="396"/>
                </a:lnTo>
                <a:lnTo>
                  <a:pt x="55" y="408"/>
                </a:lnTo>
                <a:lnTo>
                  <a:pt x="41" y="420"/>
                </a:lnTo>
                <a:lnTo>
                  <a:pt x="34" y="431"/>
                </a:lnTo>
                <a:lnTo>
                  <a:pt x="6" y="428"/>
                </a:lnTo>
                <a:lnTo>
                  <a:pt x="8" y="420"/>
                </a:lnTo>
                <a:lnTo>
                  <a:pt x="13" y="410"/>
                </a:lnTo>
                <a:lnTo>
                  <a:pt x="11" y="398"/>
                </a:lnTo>
                <a:lnTo>
                  <a:pt x="0" y="405"/>
                </a:lnTo>
                <a:lnTo>
                  <a:pt x="9" y="365"/>
                </a:lnTo>
                <a:lnTo>
                  <a:pt x="39" y="311"/>
                </a:lnTo>
                <a:lnTo>
                  <a:pt x="34" y="306"/>
                </a:lnTo>
                <a:lnTo>
                  <a:pt x="34" y="29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8001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629"/>
          <p:cNvSpPr>
            <a:spLocks/>
          </p:cNvSpPr>
          <p:nvPr/>
        </p:nvSpPr>
        <p:spPr bwMode="auto">
          <a:xfrm>
            <a:off x="7562850" y="1709738"/>
            <a:ext cx="19050" cy="30162"/>
          </a:xfrm>
          <a:custGeom>
            <a:avLst/>
            <a:gdLst>
              <a:gd name="T0" fmla="*/ 2147483647 w 47"/>
              <a:gd name="T1" fmla="*/ 2147483647 h 74"/>
              <a:gd name="T2" fmla="*/ 2147483647 w 47"/>
              <a:gd name="T3" fmla="*/ 2147483647 h 74"/>
              <a:gd name="T4" fmla="*/ 2147483647 w 47"/>
              <a:gd name="T5" fmla="*/ 2147483647 h 74"/>
              <a:gd name="T6" fmla="*/ 2147483647 w 47"/>
              <a:gd name="T7" fmla="*/ 2147483647 h 74"/>
              <a:gd name="T8" fmla="*/ 2147483647 w 47"/>
              <a:gd name="T9" fmla="*/ 2147483647 h 74"/>
              <a:gd name="T10" fmla="*/ 2147483647 w 47"/>
              <a:gd name="T11" fmla="*/ 2147483647 h 74"/>
              <a:gd name="T12" fmla="*/ 2147483647 w 47"/>
              <a:gd name="T13" fmla="*/ 2147483647 h 74"/>
              <a:gd name="T14" fmla="*/ 2147483647 w 47"/>
              <a:gd name="T15" fmla="*/ 2147483647 h 74"/>
              <a:gd name="T16" fmla="*/ 2147483647 w 47"/>
              <a:gd name="T17" fmla="*/ 2147483647 h 74"/>
              <a:gd name="T18" fmla="*/ 0 w 47"/>
              <a:gd name="T19" fmla="*/ 2147483647 h 74"/>
              <a:gd name="T20" fmla="*/ 2147483647 w 47"/>
              <a:gd name="T21" fmla="*/ 0 h 74"/>
              <a:gd name="T22" fmla="*/ 2147483647 w 47"/>
              <a:gd name="T23" fmla="*/ 0 h 74"/>
              <a:gd name="T24" fmla="*/ 2147483647 w 47"/>
              <a:gd name="T25" fmla="*/ 2147483647 h 74"/>
              <a:gd name="T26" fmla="*/ 2147483647 w 47"/>
              <a:gd name="T27" fmla="*/ 2147483647 h 74"/>
              <a:gd name="T28" fmla="*/ 2147483647 w 47"/>
              <a:gd name="T29" fmla="*/ 2147483647 h 7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7"/>
              <a:gd name="T46" fmla="*/ 0 h 74"/>
              <a:gd name="T47" fmla="*/ 47 w 47"/>
              <a:gd name="T48" fmla="*/ 74 h 7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7" h="74">
                <a:moveTo>
                  <a:pt x="34" y="38"/>
                </a:moveTo>
                <a:lnTo>
                  <a:pt x="36" y="45"/>
                </a:lnTo>
                <a:lnTo>
                  <a:pt x="43" y="50"/>
                </a:lnTo>
                <a:lnTo>
                  <a:pt x="47" y="60"/>
                </a:lnTo>
                <a:lnTo>
                  <a:pt x="44" y="74"/>
                </a:lnTo>
                <a:lnTo>
                  <a:pt x="36" y="73"/>
                </a:lnTo>
                <a:lnTo>
                  <a:pt x="31" y="58"/>
                </a:lnTo>
                <a:lnTo>
                  <a:pt x="19" y="44"/>
                </a:lnTo>
                <a:lnTo>
                  <a:pt x="13" y="30"/>
                </a:lnTo>
                <a:lnTo>
                  <a:pt x="0" y="14"/>
                </a:lnTo>
                <a:lnTo>
                  <a:pt x="1" y="0"/>
                </a:lnTo>
                <a:lnTo>
                  <a:pt x="7" y="0"/>
                </a:lnTo>
                <a:lnTo>
                  <a:pt x="15" y="18"/>
                </a:lnTo>
                <a:lnTo>
                  <a:pt x="31" y="38"/>
                </a:lnTo>
                <a:lnTo>
                  <a:pt x="34" y="38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1" name="Freeform 630"/>
          <p:cNvSpPr>
            <a:spLocks/>
          </p:cNvSpPr>
          <p:nvPr/>
        </p:nvSpPr>
        <p:spPr bwMode="auto">
          <a:xfrm>
            <a:off x="7562850" y="1709738"/>
            <a:ext cx="19050" cy="30162"/>
          </a:xfrm>
          <a:custGeom>
            <a:avLst/>
            <a:gdLst>
              <a:gd name="T0" fmla="*/ 2147483647 w 47"/>
              <a:gd name="T1" fmla="*/ 2147483647 h 74"/>
              <a:gd name="T2" fmla="*/ 2147483647 w 47"/>
              <a:gd name="T3" fmla="*/ 2147483647 h 74"/>
              <a:gd name="T4" fmla="*/ 2147483647 w 47"/>
              <a:gd name="T5" fmla="*/ 2147483647 h 74"/>
              <a:gd name="T6" fmla="*/ 2147483647 w 47"/>
              <a:gd name="T7" fmla="*/ 2147483647 h 74"/>
              <a:gd name="T8" fmla="*/ 2147483647 w 47"/>
              <a:gd name="T9" fmla="*/ 2147483647 h 74"/>
              <a:gd name="T10" fmla="*/ 2147483647 w 47"/>
              <a:gd name="T11" fmla="*/ 2147483647 h 74"/>
              <a:gd name="T12" fmla="*/ 2147483647 w 47"/>
              <a:gd name="T13" fmla="*/ 2147483647 h 74"/>
              <a:gd name="T14" fmla="*/ 2147483647 w 47"/>
              <a:gd name="T15" fmla="*/ 2147483647 h 74"/>
              <a:gd name="T16" fmla="*/ 2147483647 w 47"/>
              <a:gd name="T17" fmla="*/ 2147483647 h 74"/>
              <a:gd name="T18" fmla="*/ 0 w 47"/>
              <a:gd name="T19" fmla="*/ 2147483647 h 74"/>
              <a:gd name="T20" fmla="*/ 2147483647 w 47"/>
              <a:gd name="T21" fmla="*/ 0 h 74"/>
              <a:gd name="T22" fmla="*/ 2147483647 w 47"/>
              <a:gd name="T23" fmla="*/ 0 h 74"/>
              <a:gd name="T24" fmla="*/ 2147483647 w 47"/>
              <a:gd name="T25" fmla="*/ 2147483647 h 74"/>
              <a:gd name="T26" fmla="*/ 2147483647 w 47"/>
              <a:gd name="T27" fmla="*/ 2147483647 h 74"/>
              <a:gd name="T28" fmla="*/ 2147483647 w 47"/>
              <a:gd name="T29" fmla="*/ 2147483647 h 7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7"/>
              <a:gd name="T46" fmla="*/ 0 h 74"/>
              <a:gd name="T47" fmla="*/ 47 w 47"/>
              <a:gd name="T48" fmla="*/ 74 h 7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7" h="74">
                <a:moveTo>
                  <a:pt x="34" y="38"/>
                </a:moveTo>
                <a:lnTo>
                  <a:pt x="36" y="45"/>
                </a:lnTo>
                <a:lnTo>
                  <a:pt x="43" y="50"/>
                </a:lnTo>
                <a:lnTo>
                  <a:pt x="47" y="60"/>
                </a:lnTo>
                <a:lnTo>
                  <a:pt x="44" y="74"/>
                </a:lnTo>
                <a:lnTo>
                  <a:pt x="36" y="73"/>
                </a:lnTo>
                <a:lnTo>
                  <a:pt x="31" y="58"/>
                </a:lnTo>
                <a:lnTo>
                  <a:pt x="19" y="44"/>
                </a:lnTo>
                <a:lnTo>
                  <a:pt x="13" y="30"/>
                </a:lnTo>
                <a:lnTo>
                  <a:pt x="0" y="14"/>
                </a:lnTo>
                <a:lnTo>
                  <a:pt x="1" y="0"/>
                </a:lnTo>
                <a:lnTo>
                  <a:pt x="7" y="0"/>
                </a:lnTo>
                <a:lnTo>
                  <a:pt x="15" y="18"/>
                </a:lnTo>
                <a:lnTo>
                  <a:pt x="31" y="38"/>
                </a:lnTo>
                <a:lnTo>
                  <a:pt x="34" y="3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2" name="Freeform 631"/>
          <p:cNvSpPr>
            <a:spLocks/>
          </p:cNvSpPr>
          <p:nvPr/>
        </p:nvSpPr>
        <p:spPr bwMode="auto">
          <a:xfrm>
            <a:off x="7562850" y="1570038"/>
            <a:ext cx="12700" cy="46037"/>
          </a:xfrm>
          <a:custGeom>
            <a:avLst/>
            <a:gdLst>
              <a:gd name="T0" fmla="*/ 2147483647 w 31"/>
              <a:gd name="T1" fmla="*/ 2147483647 h 114"/>
              <a:gd name="T2" fmla="*/ 2147483647 w 31"/>
              <a:gd name="T3" fmla="*/ 2147483647 h 114"/>
              <a:gd name="T4" fmla="*/ 2147483647 w 31"/>
              <a:gd name="T5" fmla="*/ 2147483647 h 114"/>
              <a:gd name="T6" fmla="*/ 2147483647 w 31"/>
              <a:gd name="T7" fmla="*/ 2147483647 h 114"/>
              <a:gd name="T8" fmla="*/ 2147483647 w 31"/>
              <a:gd name="T9" fmla="*/ 2147483647 h 114"/>
              <a:gd name="T10" fmla="*/ 2147483647 w 31"/>
              <a:gd name="T11" fmla="*/ 2147483647 h 114"/>
              <a:gd name="T12" fmla="*/ 0 w 31"/>
              <a:gd name="T13" fmla="*/ 2147483647 h 114"/>
              <a:gd name="T14" fmla="*/ 2147483647 w 31"/>
              <a:gd name="T15" fmla="*/ 2147483647 h 114"/>
              <a:gd name="T16" fmla="*/ 0 w 31"/>
              <a:gd name="T17" fmla="*/ 2147483647 h 114"/>
              <a:gd name="T18" fmla="*/ 2147483647 w 31"/>
              <a:gd name="T19" fmla="*/ 0 h 114"/>
              <a:gd name="T20" fmla="*/ 2147483647 w 31"/>
              <a:gd name="T21" fmla="*/ 2147483647 h 114"/>
              <a:gd name="T22" fmla="*/ 2147483647 w 31"/>
              <a:gd name="T23" fmla="*/ 2147483647 h 114"/>
              <a:gd name="T24" fmla="*/ 2147483647 w 31"/>
              <a:gd name="T25" fmla="*/ 2147483647 h 114"/>
              <a:gd name="T26" fmla="*/ 2147483647 w 31"/>
              <a:gd name="T27" fmla="*/ 2147483647 h 114"/>
              <a:gd name="T28" fmla="*/ 2147483647 w 31"/>
              <a:gd name="T29" fmla="*/ 2147483647 h 114"/>
              <a:gd name="T30" fmla="*/ 2147483647 w 31"/>
              <a:gd name="T31" fmla="*/ 2147483647 h 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1"/>
              <a:gd name="T49" fmla="*/ 0 h 114"/>
              <a:gd name="T50" fmla="*/ 31 w 31"/>
              <a:gd name="T51" fmla="*/ 114 h 11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1" h="114">
                <a:moveTo>
                  <a:pt x="24" y="67"/>
                </a:moveTo>
                <a:lnTo>
                  <a:pt x="21" y="81"/>
                </a:lnTo>
                <a:lnTo>
                  <a:pt x="17" y="86"/>
                </a:lnTo>
                <a:lnTo>
                  <a:pt x="21" y="105"/>
                </a:lnTo>
                <a:lnTo>
                  <a:pt x="16" y="114"/>
                </a:lnTo>
                <a:lnTo>
                  <a:pt x="3" y="106"/>
                </a:lnTo>
                <a:lnTo>
                  <a:pt x="0" y="95"/>
                </a:lnTo>
                <a:lnTo>
                  <a:pt x="2" y="86"/>
                </a:lnTo>
                <a:lnTo>
                  <a:pt x="0" y="78"/>
                </a:lnTo>
                <a:lnTo>
                  <a:pt x="5" y="0"/>
                </a:lnTo>
                <a:lnTo>
                  <a:pt x="7" y="12"/>
                </a:lnTo>
                <a:lnTo>
                  <a:pt x="12" y="20"/>
                </a:lnTo>
                <a:lnTo>
                  <a:pt x="16" y="39"/>
                </a:lnTo>
                <a:lnTo>
                  <a:pt x="25" y="49"/>
                </a:lnTo>
                <a:lnTo>
                  <a:pt x="31" y="52"/>
                </a:lnTo>
                <a:lnTo>
                  <a:pt x="24" y="67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3" name="Freeform 632"/>
          <p:cNvSpPr>
            <a:spLocks/>
          </p:cNvSpPr>
          <p:nvPr/>
        </p:nvSpPr>
        <p:spPr bwMode="auto">
          <a:xfrm>
            <a:off x="7562850" y="1570038"/>
            <a:ext cx="12700" cy="46037"/>
          </a:xfrm>
          <a:custGeom>
            <a:avLst/>
            <a:gdLst>
              <a:gd name="T0" fmla="*/ 2147483647 w 31"/>
              <a:gd name="T1" fmla="*/ 2147483647 h 114"/>
              <a:gd name="T2" fmla="*/ 2147483647 w 31"/>
              <a:gd name="T3" fmla="*/ 2147483647 h 114"/>
              <a:gd name="T4" fmla="*/ 2147483647 w 31"/>
              <a:gd name="T5" fmla="*/ 2147483647 h 114"/>
              <a:gd name="T6" fmla="*/ 2147483647 w 31"/>
              <a:gd name="T7" fmla="*/ 2147483647 h 114"/>
              <a:gd name="T8" fmla="*/ 2147483647 w 31"/>
              <a:gd name="T9" fmla="*/ 2147483647 h 114"/>
              <a:gd name="T10" fmla="*/ 2147483647 w 31"/>
              <a:gd name="T11" fmla="*/ 2147483647 h 114"/>
              <a:gd name="T12" fmla="*/ 0 w 31"/>
              <a:gd name="T13" fmla="*/ 2147483647 h 114"/>
              <a:gd name="T14" fmla="*/ 2147483647 w 31"/>
              <a:gd name="T15" fmla="*/ 2147483647 h 114"/>
              <a:gd name="T16" fmla="*/ 0 w 31"/>
              <a:gd name="T17" fmla="*/ 2147483647 h 114"/>
              <a:gd name="T18" fmla="*/ 2147483647 w 31"/>
              <a:gd name="T19" fmla="*/ 0 h 114"/>
              <a:gd name="T20" fmla="*/ 2147483647 w 31"/>
              <a:gd name="T21" fmla="*/ 2147483647 h 114"/>
              <a:gd name="T22" fmla="*/ 2147483647 w 31"/>
              <a:gd name="T23" fmla="*/ 2147483647 h 114"/>
              <a:gd name="T24" fmla="*/ 2147483647 w 31"/>
              <a:gd name="T25" fmla="*/ 2147483647 h 114"/>
              <a:gd name="T26" fmla="*/ 2147483647 w 31"/>
              <a:gd name="T27" fmla="*/ 2147483647 h 114"/>
              <a:gd name="T28" fmla="*/ 2147483647 w 31"/>
              <a:gd name="T29" fmla="*/ 2147483647 h 114"/>
              <a:gd name="T30" fmla="*/ 2147483647 w 31"/>
              <a:gd name="T31" fmla="*/ 2147483647 h 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1"/>
              <a:gd name="T49" fmla="*/ 0 h 114"/>
              <a:gd name="T50" fmla="*/ 31 w 31"/>
              <a:gd name="T51" fmla="*/ 114 h 11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1" h="114">
                <a:moveTo>
                  <a:pt x="24" y="67"/>
                </a:moveTo>
                <a:lnTo>
                  <a:pt x="21" y="81"/>
                </a:lnTo>
                <a:lnTo>
                  <a:pt x="17" y="86"/>
                </a:lnTo>
                <a:lnTo>
                  <a:pt x="21" y="105"/>
                </a:lnTo>
                <a:lnTo>
                  <a:pt x="16" y="114"/>
                </a:lnTo>
                <a:lnTo>
                  <a:pt x="3" y="106"/>
                </a:lnTo>
                <a:lnTo>
                  <a:pt x="0" y="95"/>
                </a:lnTo>
                <a:lnTo>
                  <a:pt x="2" y="86"/>
                </a:lnTo>
                <a:lnTo>
                  <a:pt x="0" y="78"/>
                </a:lnTo>
                <a:lnTo>
                  <a:pt x="5" y="0"/>
                </a:lnTo>
                <a:lnTo>
                  <a:pt x="7" y="12"/>
                </a:lnTo>
                <a:lnTo>
                  <a:pt x="12" y="20"/>
                </a:lnTo>
                <a:lnTo>
                  <a:pt x="16" y="39"/>
                </a:lnTo>
                <a:lnTo>
                  <a:pt x="25" y="49"/>
                </a:lnTo>
                <a:lnTo>
                  <a:pt x="31" y="52"/>
                </a:lnTo>
                <a:lnTo>
                  <a:pt x="24" y="6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4" name="Freeform 633"/>
          <p:cNvSpPr>
            <a:spLocks/>
          </p:cNvSpPr>
          <p:nvPr/>
        </p:nvSpPr>
        <p:spPr bwMode="auto">
          <a:xfrm>
            <a:off x="7591425" y="1536700"/>
            <a:ext cx="149225" cy="134938"/>
          </a:xfrm>
          <a:custGeom>
            <a:avLst/>
            <a:gdLst>
              <a:gd name="T0" fmla="*/ 2147483647 w 374"/>
              <a:gd name="T1" fmla="*/ 2147483647 h 343"/>
              <a:gd name="T2" fmla="*/ 2147483647 w 374"/>
              <a:gd name="T3" fmla="*/ 2147483647 h 343"/>
              <a:gd name="T4" fmla="*/ 2147483647 w 374"/>
              <a:gd name="T5" fmla="*/ 2147483647 h 343"/>
              <a:gd name="T6" fmla="*/ 2147483647 w 374"/>
              <a:gd name="T7" fmla="*/ 2147483647 h 343"/>
              <a:gd name="T8" fmla="*/ 2147483647 w 374"/>
              <a:gd name="T9" fmla="*/ 2147483647 h 343"/>
              <a:gd name="T10" fmla="*/ 2147483647 w 374"/>
              <a:gd name="T11" fmla="*/ 2147483647 h 343"/>
              <a:gd name="T12" fmla="*/ 2147483647 w 374"/>
              <a:gd name="T13" fmla="*/ 2147483647 h 343"/>
              <a:gd name="T14" fmla="*/ 2147483647 w 374"/>
              <a:gd name="T15" fmla="*/ 2147483647 h 343"/>
              <a:gd name="T16" fmla="*/ 2147483647 w 374"/>
              <a:gd name="T17" fmla="*/ 2147483647 h 343"/>
              <a:gd name="T18" fmla="*/ 2147483647 w 374"/>
              <a:gd name="T19" fmla="*/ 2147483647 h 343"/>
              <a:gd name="T20" fmla="*/ 2147483647 w 374"/>
              <a:gd name="T21" fmla="*/ 2147483647 h 343"/>
              <a:gd name="T22" fmla="*/ 2147483647 w 374"/>
              <a:gd name="T23" fmla="*/ 2147483647 h 343"/>
              <a:gd name="T24" fmla="*/ 2147483647 w 374"/>
              <a:gd name="T25" fmla="*/ 2147483647 h 343"/>
              <a:gd name="T26" fmla="*/ 2147483647 w 374"/>
              <a:gd name="T27" fmla="*/ 2147483647 h 343"/>
              <a:gd name="T28" fmla="*/ 2147483647 w 374"/>
              <a:gd name="T29" fmla="*/ 2147483647 h 343"/>
              <a:gd name="T30" fmla="*/ 2147483647 w 374"/>
              <a:gd name="T31" fmla="*/ 2147483647 h 343"/>
              <a:gd name="T32" fmla="*/ 2147483647 w 374"/>
              <a:gd name="T33" fmla="*/ 2147483647 h 343"/>
              <a:gd name="T34" fmla="*/ 2147483647 w 374"/>
              <a:gd name="T35" fmla="*/ 2147483647 h 343"/>
              <a:gd name="T36" fmla="*/ 2147483647 w 374"/>
              <a:gd name="T37" fmla="*/ 2147483647 h 343"/>
              <a:gd name="T38" fmla="*/ 2147483647 w 374"/>
              <a:gd name="T39" fmla="*/ 2147483647 h 343"/>
              <a:gd name="T40" fmla="*/ 2147483647 w 374"/>
              <a:gd name="T41" fmla="*/ 2147483647 h 343"/>
              <a:gd name="T42" fmla="*/ 2147483647 w 374"/>
              <a:gd name="T43" fmla="*/ 2147483647 h 343"/>
              <a:gd name="T44" fmla="*/ 2147483647 w 374"/>
              <a:gd name="T45" fmla="*/ 2147483647 h 343"/>
              <a:gd name="T46" fmla="*/ 2147483647 w 374"/>
              <a:gd name="T47" fmla="*/ 2147483647 h 343"/>
              <a:gd name="T48" fmla="*/ 2147483647 w 374"/>
              <a:gd name="T49" fmla="*/ 2147483647 h 343"/>
              <a:gd name="T50" fmla="*/ 2147483647 w 374"/>
              <a:gd name="T51" fmla="*/ 2147483647 h 343"/>
              <a:gd name="T52" fmla="*/ 2147483647 w 374"/>
              <a:gd name="T53" fmla="*/ 2147483647 h 343"/>
              <a:gd name="T54" fmla="*/ 2147483647 w 374"/>
              <a:gd name="T55" fmla="*/ 2147483647 h 343"/>
              <a:gd name="T56" fmla="*/ 2147483647 w 374"/>
              <a:gd name="T57" fmla="*/ 2147483647 h 343"/>
              <a:gd name="T58" fmla="*/ 2147483647 w 374"/>
              <a:gd name="T59" fmla="*/ 2147483647 h 343"/>
              <a:gd name="T60" fmla="*/ 2147483647 w 374"/>
              <a:gd name="T61" fmla="*/ 2147483647 h 343"/>
              <a:gd name="T62" fmla="*/ 2147483647 w 374"/>
              <a:gd name="T63" fmla="*/ 2147483647 h 343"/>
              <a:gd name="T64" fmla="*/ 0 w 374"/>
              <a:gd name="T65" fmla="*/ 2147483647 h 343"/>
              <a:gd name="T66" fmla="*/ 2147483647 w 374"/>
              <a:gd name="T67" fmla="*/ 2147483647 h 343"/>
              <a:gd name="T68" fmla="*/ 2147483647 w 374"/>
              <a:gd name="T69" fmla="*/ 2147483647 h 343"/>
              <a:gd name="T70" fmla="*/ 2147483647 w 374"/>
              <a:gd name="T71" fmla="*/ 2147483647 h 343"/>
              <a:gd name="T72" fmla="*/ 2147483647 w 374"/>
              <a:gd name="T73" fmla="*/ 2147483647 h 343"/>
              <a:gd name="T74" fmla="*/ 2147483647 w 374"/>
              <a:gd name="T75" fmla="*/ 2147483647 h 343"/>
              <a:gd name="T76" fmla="*/ 2147483647 w 374"/>
              <a:gd name="T77" fmla="*/ 2147483647 h 343"/>
              <a:gd name="T78" fmla="*/ 2147483647 w 374"/>
              <a:gd name="T79" fmla="*/ 2147483647 h 343"/>
              <a:gd name="T80" fmla="*/ 2147483647 w 374"/>
              <a:gd name="T81" fmla="*/ 2147483647 h 343"/>
              <a:gd name="T82" fmla="*/ 2147483647 w 374"/>
              <a:gd name="T83" fmla="*/ 2147483647 h 343"/>
              <a:gd name="T84" fmla="*/ 2147483647 w 374"/>
              <a:gd name="T85" fmla="*/ 2147483647 h 343"/>
              <a:gd name="T86" fmla="*/ 2147483647 w 374"/>
              <a:gd name="T87" fmla="*/ 2147483647 h 343"/>
              <a:gd name="T88" fmla="*/ 2147483647 w 374"/>
              <a:gd name="T89" fmla="*/ 2147483647 h 343"/>
              <a:gd name="T90" fmla="*/ 2147483647 w 374"/>
              <a:gd name="T91" fmla="*/ 2147483647 h 343"/>
              <a:gd name="T92" fmla="*/ 2147483647 w 374"/>
              <a:gd name="T93" fmla="*/ 2147483647 h 343"/>
              <a:gd name="T94" fmla="*/ 2147483647 w 374"/>
              <a:gd name="T95" fmla="*/ 0 h 343"/>
              <a:gd name="T96" fmla="*/ 2147483647 w 374"/>
              <a:gd name="T97" fmla="*/ 2147483647 h 343"/>
              <a:gd name="T98" fmla="*/ 2147483647 w 374"/>
              <a:gd name="T99" fmla="*/ 2147483647 h 343"/>
              <a:gd name="T100" fmla="*/ 2147483647 w 374"/>
              <a:gd name="T101" fmla="*/ 2147483647 h 343"/>
              <a:gd name="T102" fmla="*/ 2147483647 w 374"/>
              <a:gd name="T103" fmla="*/ 2147483647 h 343"/>
              <a:gd name="T104" fmla="*/ 2147483647 w 374"/>
              <a:gd name="T105" fmla="*/ 2147483647 h 34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74"/>
              <a:gd name="T160" fmla="*/ 0 h 343"/>
              <a:gd name="T161" fmla="*/ 374 w 374"/>
              <a:gd name="T162" fmla="*/ 343 h 34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74" h="343">
                <a:moveTo>
                  <a:pt x="183" y="89"/>
                </a:moveTo>
                <a:lnTo>
                  <a:pt x="184" y="92"/>
                </a:lnTo>
                <a:lnTo>
                  <a:pt x="185" y="99"/>
                </a:lnTo>
                <a:lnTo>
                  <a:pt x="190" y="92"/>
                </a:lnTo>
                <a:lnTo>
                  <a:pt x="207" y="97"/>
                </a:lnTo>
                <a:lnTo>
                  <a:pt x="204" y="106"/>
                </a:lnTo>
                <a:lnTo>
                  <a:pt x="207" y="109"/>
                </a:lnTo>
                <a:lnTo>
                  <a:pt x="199" y="123"/>
                </a:lnTo>
                <a:lnTo>
                  <a:pt x="202" y="125"/>
                </a:lnTo>
                <a:lnTo>
                  <a:pt x="200" y="131"/>
                </a:lnTo>
                <a:lnTo>
                  <a:pt x="203" y="139"/>
                </a:lnTo>
                <a:lnTo>
                  <a:pt x="210" y="136"/>
                </a:lnTo>
                <a:lnTo>
                  <a:pt x="216" y="144"/>
                </a:lnTo>
                <a:lnTo>
                  <a:pt x="222" y="137"/>
                </a:lnTo>
                <a:lnTo>
                  <a:pt x="232" y="141"/>
                </a:lnTo>
                <a:lnTo>
                  <a:pt x="235" y="139"/>
                </a:lnTo>
                <a:lnTo>
                  <a:pt x="235" y="113"/>
                </a:lnTo>
                <a:lnTo>
                  <a:pt x="238" y="107"/>
                </a:lnTo>
                <a:lnTo>
                  <a:pt x="232" y="94"/>
                </a:lnTo>
                <a:lnTo>
                  <a:pt x="231" y="50"/>
                </a:lnTo>
                <a:lnTo>
                  <a:pt x="241" y="36"/>
                </a:lnTo>
                <a:lnTo>
                  <a:pt x="249" y="32"/>
                </a:lnTo>
                <a:lnTo>
                  <a:pt x="274" y="50"/>
                </a:lnTo>
                <a:lnTo>
                  <a:pt x="306" y="112"/>
                </a:lnTo>
                <a:lnTo>
                  <a:pt x="316" y="113"/>
                </a:lnTo>
                <a:lnTo>
                  <a:pt x="322" y="118"/>
                </a:lnTo>
                <a:lnTo>
                  <a:pt x="323" y="131"/>
                </a:lnTo>
                <a:lnTo>
                  <a:pt x="304" y="187"/>
                </a:lnTo>
                <a:lnTo>
                  <a:pt x="317" y="241"/>
                </a:lnTo>
                <a:lnTo>
                  <a:pt x="331" y="261"/>
                </a:lnTo>
                <a:lnTo>
                  <a:pt x="353" y="266"/>
                </a:lnTo>
                <a:lnTo>
                  <a:pt x="372" y="280"/>
                </a:lnTo>
                <a:lnTo>
                  <a:pt x="374" y="287"/>
                </a:lnTo>
                <a:lnTo>
                  <a:pt x="373" y="292"/>
                </a:lnTo>
                <a:lnTo>
                  <a:pt x="351" y="299"/>
                </a:lnTo>
                <a:lnTo>
                  <a:pt x="326" y="286"/>
                </a:lnTo>
                <a:lnTo>
                  <a:pt x="322" y="304"/>
                </a:lnTo>
                <a:lnTo>
                  <a:pt x="312" y="310"/>
                </a:lnTo>
                <a:lnTo>
                  <a:pt x="289" y="281"/>
                </a:lnTo>
                <a:lnTo>
                  <a:pt x="296" y="281"/>
                </a:lnTo>
                <a:lnTo>
                  <a:pt x="297" y="269"/>
                </a:lnTo>
                <a:lnTo>
                  <a:pt x="287" y="261"/>
                </a:lnTo>
                <a:lnTo>
                  <a:pt x="271" y="280"/>
                </a:lnTo>
                <a:lnTo>
                  <a:pt x="231" y="295"/>
                </a:lnTo>
                <a:lnTo>
                  <a:pt x="217" y="309"/>
                </a:lnTo>
                <a:lnTo>
                  <a:pt x="188" y="320"/>
                </a:lnTo>
                <a:lnTo>
                  <a:pt x="179" y="319"/>
                </a:lnTo>
                <a:lnTo>
                  <a:pt x="169" y="310"/>
                </a:lnTo>
                <a:lnTo>
                  <a:pt x="176" y="313"/>
                </a:lnTo>
                <a:lnTo>
                  <a:pt x="184" y="305"/>
                </a:lnTo>
                <a:lnTo>
                  <a:pt x="174" y="299"/>
                </a:lnTo>
                <a:lnTo>
                  <a:pt x="166" y="285"/>
                </a:lnTo>
                <a:lnTo>
                  <a:pt x="166" y="264"/>
                </a:lnTo>
                <a:lnTo>
                  <a:pt x="152" y="272"/>
                </a:lnTo>
                <a:lnTo>
                  <a:pt x="149" y="297"/>
                </a:lnTo>
                <a:lnTo>
                  <a:pt x="158" y="294"/>
                </a:lnTo>
                <a:lnTo>
                  <a:pt x="149" y="330"/>
                </a:lnTo>
                <a:lnTo>
                  <a:pt x="143" y="341"/>
                </a:lnTo>
                <a:lnTo>
                  <a:pt x="133" y="343"/>
                </a:lnTo>
                <a:lnTo>
                  <a:pt x="115" y="333"/>
                </a:lnTo>
                <a:lnTo>
                  <a:pt x="91" y="330"/>
                </a:lnTo>
                <a:lnTo>
                  <a:pt x="71" y="316"/>
                </a:lnTo>
                <a:lnTo>
                  <a:pt x="56" y="268"/>
                </a:lnTo>
                <a:lnTo>
                  <a:pt x="43" y="269"/>
                </a:lnTo>
                <a:lnTo>
                  <a:pt x="15" y="249"/>
                </a:lnTo>
                <a:lnTo>
                  <a:pt x="0" y="202"/>
                </a:lnTo>
                <a:lnTo>
                  <a:pt x="10" y="196"/>
                </a:lnTo>
                <a:lnTo>
                  <a:pt x="20" y="202"/>
                </a:lnTo>
                <a:lnTo>
                  <a:pt x="33" y="196"/>
                </a:lnTo>
                <a:lnTo>
                  <a:pt x="28" y="184"/>
                </a:lnTo>
                <a:lnTo>
                  <a:pt x="17" y="187"/>
                </a:lnTo>
                <a:lnTo>
                  <a:pt x="15" y="182"/>
                </a:lnTo>
                <a:lnTo>
                  <a:pt x="17" y="178"/>
                </a:lnTo>
                <a:lnTo>
                  <a:pt x="26" y="178"/>
                </a:lnTo>
                <a:lnTo>
                  <a:pt x="25" y="165"/>
                </a:lnTo>
                <a:lnTo>
                  <a:pt x="14" y="156"/>
                </a:lnTo>
                <a:lnTo>
                  <a:pt x="6" y="145"/>
                </a:lnTo>
                <a:lnTo>
                  <a:pt x="9" y="144"/>
                </a:lnTo>
                <a:lnTo>
                  <a:pt x="17" y="155"/>
                </a:lnTo>
                <a:lnTo>
                  <a:pt x="21" y="149"/>
                </a:lnTo>
                <a:lnTo>
                  <a:pt x="22" y="136"/>
                </a:lnTo>
                <a:lnTo>
                  <a:pt x="17" y="126"/>
                </a:lnTo>
                <a:lnTo>
                  <a:pt x="17" y="109"/>
                </a:lnTo>
                <a:lnTo>
                  <a:pt x="25" y="103"/>
                </a:lnTo>
                <a:lnTo>
                  <a:pt x="40" y="106"/>
                </a:lnTo>
                <a:lnTo>
                  <a:pt x="44" y="99"/>
                </a:lnTo>
                <a:lnTo>
                  <a:pt x="39" y="85"/>
                </a:lnTo>
                <a:lnTo>
                  <a:pt x="34" y="90"/>
                </a:lnTo>
                <a:lnTo>
                  <a:pt x="25" y="69"/>
                </a:lnTo>
                <a:lnTo>
                  <a:pt x="36" y="54"/>
                </a:lnTo>
                <a:lnTo>
                  <a:pt x="42" y="57"/>
                </a:lnTo>
                <a:lnTo>
                  <a:pt x="69" y="45"/>
                </a:lnTo>
                <a:lnTo>
                  <a:pt x="78" y="18"/>
                </a:lnTo>
                <a:lnTo>
                  <a:pt x="82" y="23"/>
                </a:lnTo>
                <a:lnTo>
                  <a:pt x="105" y="4"/>
                </a:lnTo>
                <a:lnTo>
                  <a:pt x="122" y="0"/>
                </a:lnTo>
                <a:lnTo>
                  <a:pt x="125" y="1"/>
                </a:lnTo>
                <a:lnTo>
                  <a:pt x="120" y="13"/>
                </a:lnTo>
                <a:lnTo>
                  <a:pt x="122" y="24"/>
                </a:lnTo>
                <a:lnTo>
                  <a:pt x="149" y="56"/>
                </a:lnTo>
                <a:lnTo>
                  <a:pt x="155" y="59"/>
                </a:lnTo>
                <a:lnTo>
                  <a:pt x="165" y="56"/>
                </a:lnTo>
                <a:lnTo>
                  <a:pt x="166" y="64"/>
                </a:lnTo>
                <a:lnTo>
                  <a:pt x="174" y="70"/>
                </a:lnTo>
                <a:lnTo>
                  <a:pt x="167" y="80"/>
                </a:lnTo>
                <a:lnTo>
                  <a:pt x="172" y="90"/>
                </a:lnTo>
                <a:lnTo>
                  <a:pt x="183" y="89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6" name="Freeform 634"/>
          <p:cNvSpPr>
            <a:spLocks/>
          </p:cNvSpPr>
          <p:nvPr/>
        </p:nvSpPr>
        <p:spPr bwMode="auto">
          <a:xfrm>
            <a:off x="7591425" y="1536700"/>
            <a:ext cx="149225" cy="134938"/>
          </a:xfrm>
          <a:custGeom>
            <a:avLst/>
            <a:gdLst/>
            <a:ahLst/>
            <a:cxnLst>
              <a:cxn ang="0">
                <a:pos x="184" y="92"/>
              </a:cxn>
              <a:cxn ang="0">
                <a:pos x="190" y="92"/>
              </a:cxn>
              <a:cxn ang="0">
                <a:pos x="204" y="106"/>
              </a:cxn>
              <a:cxn ang="0">
                <a:pos x="199" y="123"/>
              </a:cxn>
              <a:cxn ang="0">
                <a:pos x="200" y="131"/>
              </a:cxn>
              <a:cxn ang="0">
                <a:pos x="210" y="136"/>
              </a:cxn>
              <a:cxn ang="0">
                <a:pos x="222" y="137"/>
              </a:cxn>
              <a:cxn ang="0">
                <a:pos x="235" y="139"/>
              </a:cxn>
              <a:cxn ang="0">
                <a:pos x="238" y="107"/>
              </a:cxn>
              <a:cxn ang="0">
                <a:pos x="231" y="50"/>
              </a:cxn>
              <a:cxn ang="0">
                <a:pos x="249" y="32"/>
              </a:cxn>
              <a:cxn ang="0">
                <a:pos x="306" y="112"/>
              </a:cxn>
              <a:cxn ang="0">
                <a:pos x="322" y="118"/>
              </a:cxn>
              <a:cxn ang="0">
                <a:pos x="304" y="187"/>
              </a:cxn>
              <a:cxn ang="0">
                <a:pos x="331" y="261"/>
              </a:cxn>
              <a:cxn ang="0">
                <a:pos x="372" y="280"/>
              </a:cxn>
              <a:cxn ang="0">
                <a:pos x="373" y="292"/>
              </a:cxn>
              <a:cxn ang="0">
                <a:pos x="326" y="286"/>
              </a:cxn>
              <a:cxn ang="0">
                <a:pos x="312" y="310"/>
              </a:cxn>
              <a:cxn ang="0">
                <a:pos x="296" y="281"/>
              </a:cxn>
              <a:cxn ang="0">
                <a:pos x="287" y="261"/>
              </a:cxn>
              <a:cxn ang="0">
                <a:pos x="231" y="295"/>
              </a:cxn>
              <a:cxn ang="0">
                <a:pos x="188" y="320"/>
              </a:cxn>
              <a:cxn ang="0">
                <a:pos x="169" y="310"/>
              </a:cxn>
              <a:cxn ang="0">
                <a:pos x="184" y="305"/>
              </a:cxn>
              <a:cxn ang="0">
                <a:pos x="166" y="285"/>
              </a:cxn>
              <a:cxn ang="0">
                <a:pos x="152" y="272"/>
              </a:cxn>
              <a:cxn ang="0">
                <a:pos x="158" y="294"/>
              </a:cxn>
              <a:cxn ang="0">
                <a:pos x="143" y="341"/>
              </a:cxn>
              <a:cxn ang="0">
                <a:pos x="115" y="333"/>
              </a:cxn>
              <a:cxn ang="0">
                <a:pos x="71" y="316"/>
              </a:cxn>
              <a:cxn ang="0">
                <a:pos x="43" y="269"/>
              </a:cxn>
              <a:cxn ang="0">
                <a:pos x="0" y="202"/>
              </a:cxn>
              <a:cxn ang="0">
                <a:pos x="20" y="202"/>
              </a:cxn>
              <a:cxn ang="0">
                <a:pos x="28" y="184"/>
              </a:cxn>
              <a:cxn ang="0">
                <a:pos x="15" y="182"/>
              </a:cxn>
              <a:cxn ang="0">
                <a:pos x="26" y="178"/>
              </a:cxn>
              <a:cxn ang="0">
                <a:pos x="14" y="156"/>
              </a:cxn>
              <a:cxn ang="0">
                <a:pos x="9" y="144"/>
              </a:cxn>
              <a:cxn ang="0">
                <a:pos x="21" y="149"/>
              </a:cxn>
              <a:cxn ang="0">
                <a:pos x="17" y="126"/>
              </a:cxn>
              <a:cxn ang="0">
                <a:pos x="25" y="103"/>
              </a:cxn>
              <a:cxn ang="0">
                <a:pos x="44" y="99"/>
              </a:cxn>
              <a:cxn ang="0">
                <a:pos x="34" y="90"/>
              </a:cxn>
              <a:cxn ang="0">
                <a:pos x="36" y="54"/>
              </a:cxn>
              <a:cxn ang="0">
                <a:pos x="69" y="45"/>
              </a:cxn>
              <a:cxn ang="0">
                <a:pos x="82" y="23"/>
              </a:cxn>
              <a:cxn ang="0">
                <a:pos x="122" y="0"/>
              </a:cxn>
              <a:cxn ang="0">
                <a:pos x="120" y="13"/>
              </a:cxn>
              <a:cxn ang="0">
                <a:pos x="149" y="56"/>
              </a:cxn>
              <a:cxn ang="0">
                <a:pos x="165" y="56"/>
              </a:cxn>
              <a:cxn ang="0">
                <a:pos x="174" y="70"/>
              </a:cxn>
              <a:cxn ang="0">
                <a:pos x="172" y="90"/>
              </a:cxn>
            </a:cxnLst>
            <a:rect l="0" t="0" r="r" b="b"/>
            <a:pathLst>
              <a:path w="374" h="343">
                <a:moveTo>
                  <a:pt x="183" y="89"/>
                </a:moveTo>
                <a:lnTo>
                  <a:pt x="184" y="92"/>
                </a:lnTo>
                <a:lnTo>
                  <a:pt x="185" y="99"/>
                </a:lnTo>
                <a:lnTo>
                  <a:pt x="190" y="92"/>
                </a:lnTo>
                <a:lnTo>
                  <a:pt x="207" y="97"/>
                </a:lnTo>
                <a:lnTo>
                  <a:pt x="204" y="106"/>
                </a:lnTo>
                <a:lnTo>
                  <a:pt x="207" y="109"/>
                </a:lnTo>
                <a:lnTo>
                  <a:pt x="199" y="123"/>
                </a:lnTo>
                <a:lnTo>
                  <a:pt x="202" y="125"/>
                </a:lnTo>
                <a:lnTo>
                  <a:pt x="200" y="131"/>
                </a:lnTo>
                <a:lnTo>
                  <a:pt x="203" y="139"/>
                </a:lnTo>
                <a:lnTo>
                  <a:pt x="210" y="136"/>
                </a:lnTo>
                <a:lnTo>
                  <a:pt x="216" y="144"/>
                </a:lnTo>
                <a:lnTo>
                  <a:pt x="222" y="137"/>
                </a:lnTo>
                <a:lnTo>
                  <a:pt x="232" y="141"/>
                </a:lnTo>
                <a:lnTo>
                  <a:pt x="235" y="139"/>
                </a:lnTo>
                <a:lnTo>
                  <a:pt x="235" y="113"/>
                </a:lnTo>
                <a:lnTo>
                  <a:pt x="238" y="107"/>
                </a:lnTo>
                <a:lnTo>
                  <a:pt x="232" y="94"/>
                </a:lnTo>
                <a:lnTo>
                  <a:pt x="231" y="50"/>
                </a:lnTo>
                <a:lnTo>
                  <a:pt x="241" y="36"/>
                </a:lnTo>
                <a:lnTo>
                  <a:pt x="249" y="32"/>
                </a:lnTo>
                <a:lnTo>
                  <a:pt x="274" y="50"/>
                </a:lnTo>
                <a:lnTo>
                  <a:pt x="306" y="112"/>
                </a:lnTo>
                <a:lnTo>
                  <a:pt x="316" y="113"/>
                </a:lnTo>
                <a:lnTo>
                  <a:pt x="322" y="118"/>
                </a:lnTo>
                <a:lnTo>
                  <a:pt x="323" y="131"/>
                </a:lnTo>
                <a:lnTo>
                  <a:pt x="304" y="187"/>
                </a:lnTo>
                <a:lnTo>
                  <a:pt x="317" y="241"/>
                </a:lnTo>
                <a:lnTo>
                  <a:pt x="331" y="261"/>
                </a:lnTo>
                <a:lnTo>
                  <a:pt x="353" y="266"/>
                </a:lnTo>
                <a:lnTo>
                  <a:pt x="372" y="280"/>
                </a:lnTo>
                <a:lnTo>
                  <a:pt x="374" y="287"/>
                </a:lnTo>
                <a:lnTo>
                  <a:pt x="373" y="292"/>
                </a:lnTo>
                <a:lnTo>
                  <a:pt x="351" y="299"/>
                </a:lnTo>
                <a:lnTo>
                  <a:pt x="326" y="286"/>
                </a:lnTo>
                <a:lnTo>
                  <a:pt x="322" y="304"/>
                </a:lnTo>
                <a:lnTo>
                  <a:pt x="312" y="310"/>
                </a:lnTo>
                <a:lnTo>
                  <a:pt x="289" y="281"/>
                </a:lnTo>
                <a:lnTo>
                  <a:pt x="296" y="281"/>
                </a:lnTo>
                <a:lnTo>
                  <a:pt x="297" y="269"/>
                </a:lnTo>
                <a:lnTo>
                  <a:pt x="287" y="261"/>
                </a:lnTo>
                <a:lnTo>
                  <a:pt x="271" y="280"/>
                </a:lnTo>
                <a:lnTo>
                  <a:pt x="231" y="295"/>
                </a:lnTo>
                <a:lnTo>
                  <a:pt x="217" y="309"/>
                </a:lnTo>
                <a:lnTo>
                  <a:pt x="188" y="320"/>
                </a:lnTo>
                <a:lnTo>
                  <a:pt x="179" y="319"/>
                </a:lnTo>
                <a:lnTo>
                  <a:pt x="169" y="310"/>
                </a:lnTo>
                <a:lnTo>
                  <a:pt x="176" y="313"/>
                </a:lnTo>
                <a:lnTo>
                  <a:pt x="184" y="305"/>
                </a:lnTo>
                <a:lnTo>
                  <a:pt x="174" y="299"/>
                </a:lnTo>
                <a:lnTo>
                  <a:pt x="166" y="285"/>
                </a:lnTo>
                <a:lnTo>
                  <a:pt x="166" y="264"/>
                </a:lnTo>
                <a:lnTo>
                  <a:pt x="152" y="272"/>
                </a:lnTo>
                <a:lnTo>
                  <a:pt x="149" y="297"/>
                </a:lnTo>
                <a:lnTo>
                  <a:pt x="158" y="294"/>
                </a:lnTo>
                <a:lnTo>
                  <a:pt x="149" y="330"/>
                </a:lnTo>
                <a:lnTo>
                  <a:pt x="143" y="341"/>
                </a:lnTo>
                <a:lnTo>
                  <a:pt x="133" y="343"/>
                </a:lnTo>
                <a:lnTo>
                  <a:pt x="115" y="333"/>
                </a:lnTo>
                <a:lnTo>
                  <a:pt x="91" y="330"/>
                </a:lnTo>
                <a:lnTo>
                  <a:pt x="71" y="316"/>
                </a:lnTo>
                <a:lnTo>
                  <a:pt x="56" y="268"/>
                </a:lnTo>
                <a:lnTo>
                  <a:pt x="43" y="269"/>
                </a:lnTo>
                <a:lnTo>
                  <a:pt x="15" y="249"/>
                </a:lnTo>
                <a:lnTo>
                  <a:pt x="0" y="202"/>
                </a:lnTo>
                <a:lnTo>
                  <a:pt x="10" y="196"/>
                </a:lnTo>
                <a:lnTo>
                  <a:pt x="20" y="202"/>
                </a:lnTo>
                <a:lnTo>
                  <a:pt x="33" y="196"/>
                </a:lnTo>
                <a:lnTo>
                  <a:pt x="28" y="184"/>
                </a:lnTo>
                <a:lnTo>
                  <a:pt x="17" y="187"/>
                </a:lnTo>
                <a:lnTo>
                  <a:pt x="15" y="182"/>
                </a:lnTo>
                <a:lnTo>
                  <a:pt x="17" y="178"/>
                </a:lnTo>
                <a:lnTo>
                  <a:pt x="26" y="178"/>
                </a:lnTo>
                <a:lnTo>
                  <a:pt x="25" y="165"/>
                </a:lnTo>
                <a:lnTo>
                  <a:pt x="14" y="156"/>
                </a:lnTo>
                <a:lnTo>
                  <a:pt x="6" y="145"/>
                </a:lnTo>
                <a:lnTo>
                  <a:pt x="9" y="144"/>
                </a:lnTo>
                <a:lnTo>
                  <a:pt x="17" y="155"/>
                </a:lnTo>
                <a:lnTo>
                  <a:pt x="21" y="149"/>
                </a:lnTo>
                <a:lnTo>
                  <a:pt x="22" y="136"/>
                </a:lnTo>
                <a:lnTo>
                  <a:pt x="17" y="126"/>
                </a:lnTo>
                <a:lnTo>
                  <a:pt x="17" y="109"/>
                </a:lnTo>
                <a:lnTo>
                  <a:pt x="25" y="103"/>
                </a:lnTo>
                <a:lnTo>
                  <a:pt x="40" y="106"/>
                </a:lnTo>
                <a:lnTo>
                  <a:pt x="44" y="99"/>
                </a:lnTo>
                <a:lnTo>
                  <a:pt x="39" y="85"/>
                </a:lnTo>
                <a:lnTo>
                  <a:pt x="34" y="90"/>
                </a:lnTo>
                <a:lnTo>
                  <a:pt x="25" y="69"/>
                </a:lnTo>
                <a:lnTo>
                  <a:pt x="36" y="54"/>
                </a:lnTo>
                <a:lnTo>
                  <a:pt x="42" y="57"/>
                </a:lnTo>
                <a:lnTo>
                  <a:pt x="69" y="45"/>
                </a:lnTo>
                <a:lnTo>
                  <a:pt x="78" y="18"/>
                </a:lnTo>
                <a:lnTo>
                  <a:pt x="82" y="23"/>
                </a:lnTo>
                <a:lnTo>
                  <a:pt x="105" y="4"/>
                </a:lnTo>
                <a:lnTo>
                  <a:pt x="122" y="0"/>
                </a:lnTo>
                <a:lnTo>
                  <a:pt x="125" y="1"/>
                </a:lnTo>
                <a:lnTo>
                  <a:pt x="120" y="13"/>
                </a:lnTo>
                <a:lnTo>
                  <a:pt x="122" y="24"/>
                </a:lnTo>
                <a:lnTo>
                  <a:pt x="149" y="56"/>
                </a:lnTo>
                <a:lnTo>
                  <a:pt x="155" y="59"/>
                </a:lnTo>
                <a:lnTo>
                  <a:pt x="165" y="56"/>
                </a:lnTo>
                <a:lnTo>
                  <a:pt x="166" y="64"/>
                </a:lnTo>
                <a:lnTo>
                  <a:pt x="174" y="70"/>
                </a:lnTo>
                <a:lnTo>
                  <a:pt x="167" y="80"/>
                </a:lnTo>
                <a:lnTo>
                  <a:pt x="172" y="90"/>
                </a:lnTo>
                <a:lnTo>
                  <a:pt x="183" y="8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7938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635"/>
          <p:cNvSpPr>
            <a:spLocks/>
          </p:cNvSpPr>
          <p:nvPr/>
        </p:nvSpPr>
        <p:spPr bwMode="auto">
          <a:xfrm>
            <a:off x="7694613" y="1543050"/>
            <a:ext cx="92075" cy="101600"/>
          </a:xfrm>
          <a:custGeom>
            <a:avLst/>
            <a:gdLst>
              <a:gd name="T0" fmla="*/ 0 w 231"/>
              <a:gd name="T1" fmla="*/ 0 h 256"/>
              <a:gd name="T2" fmla="*/ 2147483647 w 231"/>
              <a:gd name="T3" fmla="*/ 2147483647 h 256"/>
              <a:gd name="T4" fmla="*/ 2147483647 w 231"/>
              <a:gd name="T5" fmla="*/ 2147483647 h 256"/>
              <a:gd name="T6" fmla="*/ 2147483647 w 231"/>
              <a:gd name="T7" fmla="*/ 2147483647 h 256"/>
              <a:gd name="T8" fmla="*/ 2147483647 w 231"/>
              <a:gd name="T9" fmla="*/ 2147483647 h 256"/>
              <a:gd name="T10" fmla="*/ 2147483647 w 231"/>
              <a:gd name="T11" fmla="*/ 2147483647 h 256"/>
              <a:gd name="T12" fmla="*/ 2147483647 w 231"/>
              <a:gd name="T13" fmla="*/ 2147483647 h 256"/>
              <a:gd name="T14" fmla="*/ 2147483647 w 231"/>
              <a:gd name="T15" fmla="*/ 2147483647 h 256"/>
              <a:gd name="T16" fmla="*/ 2147483647 w 231"/>
              <a:gd name="T17" fmla="*/ 2147483647 h 256"/>
              <a:gd name="T18" fmla="*/ 2147483647 w 231"/>
              <a:gd name="T19" fmla="*/ 2147483647 h 256"/>
              <a:gd name="T20" fmla="*/ 2147483647 w 231"/>
              <a:gd name="T21" fmla="*/ 2147483647 h 256"/>
              <a:gd name="T22" fmla="*/ 2147483647 w 231"/>
              <a:gd name="T23" fmla="*/ 2147483647 h 256"/>
              <a:gd name="T24" fmla="*/ 2147483647 w 231"/>
              <a:gd name="T25" fmla="*/ 2147483647 h 256"/>
              <a:gd name="T26" fmla="*/ 2147483647 w 231"/>
              <a:gd name="T27" fmla="*/ 2147483647 h 256"/>
              <a:gd name="T28" fmla="*/ 2147483647 w 231"/>
              <a:gd name="T29" fmla="*/ 2147483647 h 256"/>
              <a:gd name="T30" fmla="*/ 2147483647 w 231"/>
              <a:gd name="T31" fmla="*/ 2147483647 h 256"/>
              <a:gd name="T32" fmla="*/ 2147483647 w 231"/>
              <a:gd name="T33" fmla="*/ 2147483647 h 256"/>
              <a:gd name="T34" fmla="*/ 2147483647 w 231"/>
              <a:gd name="T35" fmla="*/ 2147483647 h 256"/>
              <a:gd name="T36" fmla="*/ 2147483647 w 231"/>
              <a:gd name="T37" fmla="*/ 2147483647 h 256"/>
              <a:gd name="T38" fmla="*/ 2147483647 w 231"/>
              <a:gd name="T39" fmla="*/ 2147483647 h 256"/>
              <a:gd name="T40" fmla="*/ 2147483647 w 231"/>
              <a:gd name="T41" fmla="*/ 2147483647 h 256"/>
              <a:gd name="T42" fmla="*/ 2147483647 w 231"/>
              <a:gd name="T43" fmla="*/ 2147483647 h 256"/>
              <a:gd name="T44" fmla="*/ 2147483647 w 231"/>
              <a:gd name="T45" fmla="*/ 2147483647 h 256"/>
              <a:gd name="T46" fmla="*/ 2147483647 w 231"/>
              <a:gd name="T47" fmla="*/ 2147483647 h 256"/>
              <a:gd name="T48" fmla="*/ 2147483647 w 231"/>
              <a:gd name="T49" fmla="*/ 2147483647 h 256"/>
              <a:gd name="T50" fmla="*/ 2147483647 w 231"/>
              <a:gd name="T51" fmla="*/ 2147483647 h 256"/>
              <a:gd name="T52" fmla="*/ 2147483647 w 231"/>
              <a:gd name="T53" fmla="*/ 2147483647 h 256"/>
              <a:gd name="T54" fmla="*/ 2147483647 w 231"/>
              <a:gd name="T55" fmla="*/ 2147483647 h 256"/>
              <a:gd name="T56" fmla="*/ 2147483647 w 231"/>
              <a:gd name="T57" fmla="*/ 2147483647 h 256"/>
              <a:gd name="T58" fmla="*/ 2147483647 w 231"/>
              <a:gd name="T59" fmla="*/ 2147483647 h 256"/>
              <a:gd name="T60" fmla="*/ 2147483647 w 231"/>
              <a:gd name="T61" fmla="*/ 2147483647 h 256"/>
              <a:gd name="T62" fmla="*/ 2147483647 w 231"/>
              <a:gd name="T63" fmla="*/ 2147483647 h 256"/>
              <a:gd name="T64" fmla="*/ 2147483647 w 231"/>
              <a:gd name="T65" fmla="*/ 2147483647 h 256"/>
              <a:gd name="T66" fmla="*/ 2147483647 w 231"/>
              <a:gd name="T67" fmla="*/ 2147483647 h 256"/>
              <a:gd name="T68" fmla="*/ 0 w 231"/>
              <a:gd name="T69" fmla="*/ 0 h 25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31"/>
              <a:gd name="T106" fmla="*/ 0 h 256"/>
              <a:gd name="T107" fmla="*/ 231 w 231"/>
              <a:gd name="T108" fmla="*/ 256 h 25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31" h="256">
                <a:moveTo>
                  <a:pt x="0" y="0"/>
                </a:moveTo>
                <a:lnTo>
                  <a:pt x="17" y="10"/>
                </a:lnTo>
                <a:lnTo>
                  <a:pt x="33" y="33"/>
                </a:lnTo>
                <a:lnTo>
                  <a:pt x="45" y="40"/>
                </a:lnTo>
                <a:lnTo>
                  <a:pt x="57" y="62"/>
                </a:lnTo>
                <a:lnTo>
                  <a:pt x="66" y="68"/>
                </a:lnTo>
                <a:lnTo>
                  <a:pt x="92" y="73"/>
                </a:lnTo>
                <a:lnTo>
                  <a:pt x="111" y="61"/>
                </a:lnTo>
                <a:lnTo>
                  <a:pt x="121" y="58"/>
                </a:lnTo>
                <a:lnTo>
                  <a:pt x="142" y="67"/>
                </a:lnTo>
                <a:lnTo>
                  <a:pt x="156" y="92"/>
                </a:lnTo>
                <a:lnTo>
                  <a:pt x="206" y="124"/>
                </a:lnTo>
                <a:lnTo>
                  <a:pt x="223" y="141"/>
                </a:lnTo>
                <a:lnTo>
                  <a:pt x="229" y="141"/>
                </a:lnTo>
                <a:lnTo>
                  <a:pt x="231" y="150"/>
                </a:lnTo>
                <a:lnTo>
                  <a:pt x="212" y="147"/>
                </a:lnTo>
                <a:lnTo>
                  <a:pt x="202" y="151"/>
                </a:lnTo>
                <a:lnTo>
                  <a:pt x="200" y="158"/>
                </a:lnTo>
                <a:lnTo>
                  <a:pt x="187" y="161"/>
                </a:lnTo>
                <a:lnTo>
                  <a:pt x="191" y="166"/>
                </a:lnTo>
                <a:lnTo>
                  <a:pt x="188" y="189"/>
                </a:lnTo>
                <a:lnTo>
                  <a:pt x="195" y="200"/>
                </a:lnTo>
                <a:lnTo>
                  <a:pt x="189" y="207"/>
                </a:lnTo>
                <a:lnTo>
                  <a:pt x="186" y="224"/>
                </a:lnTo>
                <a:lnTo>
                  <a:pt x="173" y="232"/>
                </a:lnTo>
                <a:lnTo>
                  <a:pt x="168" y="240"/>
                </a:lnTo>
                <a:lnTo>
                  <a:pt x="142" y="256"/>
                </a:lnTo>
                <a:lnTo>
                  <a:pt x="132" y="247"/>
                </a:lnTo>
                <a:lnTo>
                  <a:pt x="94" y="241"/>
                </a:lnTo>
                <a:lnTo>
                  <a:pt x="80" y="228"/>
                </a:lnTo>
                <a:lnTo>
                  <a:pt x="57" y="170"/>
                </a:lnTo>
                <a:lnTo>
                  <a:pt x="75" y="87"/>
                </a:lnTo>
                <a:lnTo>
                  <a:pt x="66" y="87"/>
                </a:lnTo>
                <a:lnTo>
                  <a:pt x="62" y="76"/>
                </a:lnTo>
                <a:lnTo>
                  <a:pt x="0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8" name="Freeform 636"/>
          <p:cNvSpPr>
            <a:spLocks/>
          </p:cNvSpPr>
          <p:nvPr/>
        </p:nvSpPr>
        <p:spPr bwMode="auto">
          <a:xfrm>
            <a:off x="7694613" y="1543050"/>
            <a:ext cx="92075" cy="10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" y="10"/>
              </a:cxn>
              <a:cxn ang="0">
                <a:pos x="33" y="33"/>
              </a:cxn>
              <a:cxn ang="0">
                <a:pos x="45" y="40"/>
              </a:cxn>
              <a:cxn ang="0">
                <a:pos x="57" y="62"/>
              </a:cxn>
              <a:cxn ang="0">
                <a:pos x="66" y="68"/>
              </a:cxn>
              <a:cxn ang="0">
                <a:pos x="92" y="73"/>
              </a:cxn>
              <a:cxn ang="0">
                <a:pos x="111" y="61"/>
              </a:cxn>
              <a:cxn ang="0">
                <a:pos x="121" y="58"/>
              </a:cxn>
              <a:cxn ang="0">
                <a:pos x="142" y="67"/>
              </a:cxn>
              <a:cxn ang="0">
                <a:pos x="156" y="92"/>
              </a:cxn>
              <a:cxn ang="0">
                <a:pos x="206" y="124"/>
              </a:cxn>
              <a:cxn ang="0">
                <a:pos x="223" y="141"/>
              </a:cxn>
              <a:cxn ang="0">
                <a:pos x="229" y="141"/>
              </a:cxn>
              <a:cxn ang="0">
                <a:pos x="231" y="150"/>
              </a:cxn>
              <a:cxn ang="0">
                <a:pos x="212" y="147"/>
              </a:cxn>
              <a:cxn ang="0">
                <a:pos x="202" y="151"/>
              </a:cxn>
              <a:cxn ang="0">
                <a:pos x="200" y="158"/>
              </a:cxn>
              <a:cxn ang="0">
                <a:pos x="187" y="161"/>
              </a:cxn>
              <a:cxn ang="0">
                <a:pos x="191" y="166"/>
              </a:cxn>
              <a:cxn ang="0">
                <a:pos x="188" y="189"/>
              </a:cxn>
              <a:cxn ang="0">
                <a:pos x="195" y="200"/>
              </a:cxn>
              <a:cxn ang="0">
                <a:pos x="189" y="207"/>
              </a:cxn>
              <a:cxn ang="0">
                <a:pos x="186" y="224"/>
              </a:cxn>
              <a:cxn ang="0">
                <a:pos x="173" y="232"/>
              </a:cxn>
              <a:cxn ang="0">
                <a:pos x="168" y="240"/>
              </a:cxn>
              <a:cxn ang="0">
                <a:pos x="142" y="256"/>
              </a:cxn>
              <a:cxn ang="0">
                <a:pos x="132" y="247"/>
              </a:cxn>
              <a:cxn ang="0">
                <a:pos x="94" y="241"/>
              </a:cxn>
              <a:cxn ang="0">
                <a:pos x="80" y="228"/>
              </a:cxn>
              <a:cxn ang="0">
                <a:pos x="57" y="170"/>
              </a:cxn>
              <a:cxn ang="0">
                <a:pos x="75" y="87"/>
              </a:cxn>
              <a:cxn ang="0">
                <a:pos x="66" y="87"/>
              </a:cxn>
              <a:cxn ang="0">
                <a:pos x="62" y="76"/>
              </a:cxn>
              <a:cxn ang="0">
                <a:pos x="0" y="0"/>
              </a:cxn>
            </a:cxnLst>
            <a:rect l="0" t="0" r="r" b="b"/>
            <a:pathLst>
              <a:path w="231" h="256">
                <a:moveTo>
                  <a:pt x="0" y="0"/>
                </a:moveTo>
                <a:lnTo>
                  <a:pt x="17" y="10"/>
                </a:lnTo>
                <a:lnTo>
                  <a:pt x="33" y="33"/>
                </a:lnTo>
                <a:lnTo>
                  <a:pt x="45" y="40"/>
                </a:lnTo>
                <a:lnTo>
                  <a:pt x="57" y="62"/>
                </a:lnTo>
                <a:lnTo>
                  <a:pt x="66" y="68"/>
                </a:lnTo>
                <a:lnTo>
                  <a:pt x="92" y="73"/>
                </a:lnTo>
                <a:lnTo>
                  <a:pt x="111" y="61"/>
                </a:lnTo>
                <a:lnTo>
                  <a:pt x="121" y="58"/>
                </a:lnTo>
                <a:lnTo>
                  <a:pt x="142" y="67"/>
                </a:lnTo>
                <a:lnTo>
                  <a:pt x="156" y="92"/>
                </a:lnTo>
                <a:lnTo>
                  <a:pt x="206" y="124"/>
                </a:lnTo>
                <a:lnTo>
                  <a:pt x="223" y="141"/>
                </a:lnTo>
                <a:lnTo>
                  <a:pt x="229" y="141"/>
                </a:lnTo>
                <a:lnTo>
                  <a:pt x="231" y="150"/>
                </a:lnTo>
                <a:lnTo>
                  <a:pt x="212" y="147"/>
                </a:lnTo>
                <a:lnTo>
                  <a:pt x="202" y="151"/>
                </a:lnTo>
                <a:lnTo>
                  <a:pt x="200" y="158"/>
                </a:lnTo>
                <a:lnTo>
                  <a:pt x="187" y="161"/>
                </a:lnTo>
                <a:lnTo>
                  <a:pt x="191" y="166"/>
                </a:lnTo>
                <a:lnTo>
                  <a:pt x="188" y="189"/>
                </a:lnTo>
                <a:lnTo>
                  <a:pt x="195" y="200"/>
                </a:lnTo>
                <a:lnTo>
                  <a:pt x="189" y="207"/>
                </a:lnTo>
                <a:lnTo>
                  <a:pt x="186" y="224"/>
                </a:lnTo>
                <a:lnTo>
                  <a:pt x="173" y="232"/>
                </a:lnTo>
                <a:lnTo>
                  <a:pt x="168" y="240"/>
                </a:lnTo>
                <a:lnTo>
                  <a:pt x="142" y="256"/>
                </a:lnTo>
                <a:lnTo>
                  <a:pt x="132" y="247"/>
                </a:lnTo>
                <a:lnTo>
                  <a:pt x="94" y="241"/>
                </a:lnTo>
                <a:lnTo>
                  <a:pt x="80" y="228"/>
                </a:lnTo>
                <a:lnTo>
                  <a:pt x="57" y="170"/>
                </a:lnTo>
                <a:lnTo>
                  <a:pt x="75" y="87"/>
                </a:lnTo>
                <a:lnTo>
                  <a:pt x="66" y="87"/>
                </a:lnTo>
                <a:lnTo>
                  <a:pt x="62" y="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7938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eform 637"/>
          <p:cNvSpPr>
            <a:spLocks/>
          </p:cNvSpPr>
          <p:nvPr/>
        </p:nvSpPr>
        <p:spPr bwMode="auto">
          <a:xfrm>
            <a:off x="7805738" y="1597025"/>
            <a:ext cx="107950" cy="73025"/>
          </a:xfrm>
          <a:custGeom>
            <a:avLst/>
            <a:gdLst>
              <a:gd name="T0" fmla="*/ 2147483647 w 273"/>
              <a:gd name="T1" fmla="*/ 0 h 184"/>
              <a:gd name="T2" fmla="*/ 2147483647 w 273"/>
              <a:gd name="T3" fmla="*/ 2147483647 h 184"/>
              <a:gd name="T4" fmla="*/ 2147483647 w 273"/>
              <a:gd name="T5" fmla="*/ 2147483647 h 184"/>
              <a:gd name="T6" fmla="*/ 2147483647 w 273"/>
              <a:gd name="T7" fmla="*/ 2147483647 h 184"/>
              <a:gd name="T8" fmla="*/ 2147483647 w 273"/>
              <a:gd name="T9" fmla="*/ 2147483647 h 184"/>
              <a:gd name="T10" fmla="*/ 2147483647 w 273"/>
              <a:gd name="T11" fmla="*/ 2147483647 h 184"/>
              <a:gd name="T12" fmla="*/ 2147483647 w 273"/>
              <a:gd name="T13" fmla="*/ 2147483647 h 184"/>
              <a:gd name="T14" fmla="*/ 2147483647 w 273"/>
              <a:gd name="T15" fmla="*/ 2147483647 h 184"/>
              <a:gd name="T16" fmla="*/ 2147483647 w 273"/>
              <a:gd name="T17" fmla="*/ 2147483647 h 184"/>
              <a:gd name="T18" fmla="*/ 2147483647 w 273"/>
              <a:gd name="T19" fmla="*/ 2147483647 h 184"/>
              <a:gd name="T20" fmla="*/ 2147483647 w 273"/>
              <a:gd name="T21" fmla="*/ 2147483647 h 184"/>
              <a:gd name="T22" fmla="*/ 2147483647 w 273"/>
              <a:gd name="T23" fmla="*/ 2147483647 h 184"/>
              <a:gd name="T24" fmla="*/ 2147483647 w 273"/>
              <a:gd name="T25" fmla="*/ 2147483647 h 184"/>
              <a:gd name="T26" fmla="*/ 2147483647 w 273"/>
              <a:gd name="T27" fmla="*/ 2147483647 h 184"/>
              <a:gd name="T28" fmla="*/ 2147483647 w 273"/>
              <a:gd name="T29" fmla="*/ 2147483647 h 184"/>
              <a:gd name="T30" fmla="*/ 2147483647 w 273"/>
              <a:gd name="T31" fmla="*/ 2147483647 h 184"/>
              <a:gd name="T32" fmla="*/ 2147483647 w 273"/>
              <a:gd name="T33" fmla="*/ 2147483647 h 184"/>
              <a:gd name="T34" fmla="*/ 2147483647 w 273"/>
              <a:gd name="T35" fmla="*/ 2147483647 h 184"/>
              <a:gd name="T36" fmla="*/ 2147483647 w 273"/>
              <a:gd name="T37" fmla="*/ 2147483647 h 184"/>
              <a:gd name="T38" fmla="*/ 2147483647 w 273"/>
              <a:gd name="T39" fmla="*/ 2147483647 h 184"/>
              <a:gd name="T40" fmla="*/ 2147483647 w 273"/>
              <a:gd name="T41" fmla="*/ 2147483647 h 184"/>
              <a:gd name="T42" fmla="*/ 2147483647 w 273"/>
              <a:gd name="T43" fmla="*/ 2147483647 h 184"/>
              <a:gd name="T44" fmla="*/ 2147483647 w 273"/>
              <a:gd name="T45" fmla="*/ 2147483647 h 184"/>
              <a:gd name="T46" fmla="*/ 2147483647 w 273"/>
              <a:gd name="T47" fmla="*/ 2147483647 h 184"/>
              <a:gd name="T48" fmla="*/ 2147483647 w 273"/>
              <a:gd name="T49" fmla="*/ 2147483647 h 184"/>
              <a:gd name="T50" fmla="*/ 2147483647 w 273"/>
              <a:gd name="T51" fmla="*/ 2147483647 h 184"/>
              <a:gd name="T52" fmla="*/ 2147483647 w 273"/>
              <a:gd name="T53" fmla="*/ 2147483647 h 184"/>
              <a:gd name="T54" fmla="*/ 2147483647 w 273"/>
              <a:gd name="T55" fmla="*/ 2147483647 h 184"/>
              <a:gd name="T56" fmla="*/ 2147483647 w 273"/>
              <a:gd name="T57" fmla="*/ 2147483647 h 184"/>
              <a:gd name="T58" fmla="*/ 2147483647 w 273"/>
              <a:gd name="T59" fmla="*/ 2147483647 h 184"/>
              <a:gd name="T60" fmla="*/ 2147483647 w 273"/>
              <a:gd name="T61" fmla="*/ 2147483647 h 184"/>
              <a:gd name="T62" fmla="*/ 2147483647 w 273"/>
              <a:gd name="T63" fmla="*/ 2147483647 h 184"/>
              <a:gd name="T64" fmla="*/ 2147483647 w 273"/>
              <a:gd name="T65" fmla="*/ 2147483647 h 184"/>
              <a:gd name="T66" fmla="*/ 2147483647 w 273"/>
              <a:gd name="T67" fmla="*/ 2147483647 h 184"/>
              <a:gd name="T68" fmla="*/ 2147483647 w 273"/>
              <a:gd name="T69" fmla="*/ 2147483647 h 184"/>
              <a:gd name="T70" fmla="*/ 2147483647 w 273"/>
              <a:gd name="T71" fmla="*/ 2147483647 h 184"/>
              <a:gd name="T72" fmla="*/ 2147483647 w 273"/>
              <a:gd name="T73" fmla="*/ 2147483647 h 184"/>
              <a:gd name="T74" fmla="*/ 2147483647 w 273"/>
              <a:gd name="T75" fmla="*/ 2147483647 h 184"/>
              <a:gd name="T76" fmla="*/ 2147483647 w 273"/>
              <a:gd name="T77" fmla="*/ 2147483647 h 184"/>
              <a:gd name="T78" fmla="*/ 2147483647 w 273"/>
              <a:gd name="T79" fmla="*/ 2147483647 h 184"/>
              <a:gd name="T80" fmla="*/ 2147483647 w 273"/>
              <a:gd name="T81" fmla="*/ 2147483647 h 184"/>
              <a:gd name="T82" fmla="*/ 2147483647 w 273"/>
              <a:gd name="T83" fmla="*/ 2147483647 h 184"/>
              <a:gd name="T84" fmla="*/ 2147483647 w 273"/>
              <a:gd name="T85" fmla="*/ 2147483647 h 184"/>
              <a:gd name="T86" fmla="*/ 2147483647 w 273"/>
              <a:gd name="T87" fmla="*/ 2147483647 h 184"/>
              <a:gd name="T88" fmla="*/ 2147483647 w 273"/>
              <a:gd name="T89" fmla="*/ 2147483647 h 184"/>
              <a:gd name="T90" fmla="*/ 2147483647 w 273"/>
              <a:gd name="T91" fmla="*/ 2147483647 h 184"/>
              <a:gd name="T92" fmla="*/ 0 w 273"/>
              <a:gd name="T93" fmla="*/ 2147483647 h 184"/>
              <a:gd name="T94" fmla="*/ 2147483647 w 273"/>
              <a:gd name="T95" fmla="*/ 0 h 18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73"/>
              <a:gd name="T145" fmla="*/ 0 h 184"/>
              <a:gd name="T146" fmla="*/ 273 w 273"/>
              <a:gd name="T147" fmla="*/ 184 h 18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73" h="184">
                <a:moveTo>
                  <a:pt x="3" y="0"/>
                </a:moveTo>
                <a:lnTo>
                  <a:pt x="9" y="6"/>
                </a:lnTo>
                <a:lnTo>
                  <a:pt x="18" y="10"/>
                </a:lnTo>
                <a:lnTo>
                  <a:pt x="23" y="15"/>
                </a:lnTo>
                <a:lnTo>
                  <a:pt x="27" y="25"/>
                </a:lnTo>
                <a:lnTo>
                  <a:pt x="51" y="34"/>
                </a:lnTo>
                <a:lnTo>
                  <a:pt x="68" y="35"/>
                </a:lnTo>
                <a:lnTo>
                  <a:pt x="75" y="31"/>
                </a:lnTo>
                <a:lnTo>
                  <a:pt x="130" y="42"/>
                </a:lnTo>
                <a:lnTo>
                  <a:pt x="132" y="50"/>
                </a:lnTo>
                <a:lnTo>
                  <a:pt x="125" y="50"/>
                </a:lnTo>
                <a:lnTo>
                  <a:pt x="124" y="57"/>
                </a:lnTo>
                <a:lnTo>
                  <a:pt x="111" y="68"/>
                </a:lnTo>
                <a:lnTo>
                  <a:pt x="158" y="69"/>
                </a:lnTo>
                <a:lnTo>
                  <a:pt x="167" y="63"/>
                </a:lnTo>
                <a:lnTo>
                  <a:pt x="177" y="63"/>
                </a:lnTo>
                <a:lnTo>
                  <a:pt x="187" y="69"/>
                </a:lnTo>
                <a:lnTo>
                  <a:pt x="193" y="80"/>
                </a:lnTo>
                <a:lnTo>
                  <a:pt x="212" y="77"/>
                </a:lnTo>
                <a:lnTo>
                  <a:pt x="224" y="81"/>
                </a:lnTo>
                <a:lnTo>
                  <a:pt x="232" y="92"/>
                </a:lnTo>
                <a:lnTo>
                  <a:pt x="273" y="102"/>
                </a:lnTo>
                <a:lnTo>
                  <a:pt x="263" y="111"/>
                </a:lnTo>
                <a:lnTo>
                  <a:pt x="265" y="138"/>
                </a:lnTo>
                <a:lnTo>
                  <a:pt x="251" y="157"/>
                </a:lnTo>
                <a:lnTo>
                  <a:pt x="214" y="181"/>
                </a:lnTo>
                <a:lnTo>
                  <a:pt x="202" y="184"/>
                </a:lnTo>
                <a:lnTo>
                  <a:pt x="196" y="175"/>
                </a:lnTo>
                <a:lnTo>
                  <a:pt x="191" y="181"/>
                </a:lnTo>
                <a:lnTo>
                  <a:pt x="182" y="179"/>
                </a:lnTo>
                <a:lnTo>
                  <a:pt x="177" y="169"/>
                </a:lnTo>
                <a:lnTo>
                  <a:pt x="174" y="180"/>
                </a:lnTo>
                <a:lnTo>
                  <a:pt x="164" y="180"/>
                </a:lnTo>
                <a:lnTo>
                  <a:pt x="148" y="174"/>
                </a:lnTo>
                <a:lnTo>
                  <a:pt x="136" y="160"/>
                </a:lnTo>
                <a:lnTo>
                  <a:pt x="120" y="161"/>
                </a:lnTo>
                <a:lnTo>
                  <a:pt x="106" y="156"/>
                </a:lnTo>
                <a:lnTo>
                  <a:pt x="97" y="143"/>
                </a:lnTo>
                <a:lnTo>
                  <a:pt x="87" y="138"/>
                </a:lnTo>
                <a:lnTo>
                  <a:pt x="78" y="125"/>
                </a:lnTo>
                <a:lnTo>
                  <a:pt x="58" y="120"/>
                </a:lnTo>
                <a:lnTo>
                  <a:pt x="46" y="113"/>
                </a:lnTo>
                <a:lnTo>
                  <a:pt x="45" y="83"/>
                </a:lnTo>
                <a:lnTo>
                  <a:pt x="32" y="68"/>
                </a:lnTo>
                <a:lnTo>
                  <a:pt x="27" y="48"/>
                </a:lnTo>
                <a:lnTo>
                  <a:pt x="4" y="20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10" name="Freeform 638"/>
          <p:cNvSpPr>
            <a:spLocks/>
          </p:cNvSpPr>
          <p:nvPr/>
        </p:nvSpPr>
        <p:spPr bwMode="auto">
          <a:xfrm>
            <a:off x="7805738" y="1597025"/>
            <a:ext cx="107950" cy="7302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9" y="6"/>
              </a:cxn>
              <a:cxn ang="0">
                <a:pos x="18" y="10"/>
              </a:cxn>
              <a:cxn ang="0">
                <a:pos x="23" y="15"/>
              </a:cxn>
              <a:cxn ang="0">
                <a:pos x="27" y="25"/>
              </a:cxn>
              <a:cxn ang="0">
                <a:pos x="51" y="34"/>
              </a:cxn>
              <a:cxn ang="0">
                <a:pos x="68" y="35"/>
              </a:cxn>
              <a:cxn ang="0">
                <a:pos x="75" y="31"/>
              </a:cxn>
              <a:cxn ang="0">
                <a:pos x="130" y="42"/>
              </a:cxn>
              <a:cxn ang="0">
                <a:pos x="132" y="50"/>
              </a:cxn>
              <a:cxn ang="0">
                <a:pos x="125" y="50"/>
              </a:cxn>
              <a:cxn ang="0">
                <a:pos x="124" y="57"/>
              </a:cxn>
              <a:cxn ang="0">
                <a:pos x="111" y="68"/>
              </a:cxn>
              <a:cxn ang="0">
                <a:pos x="158" y="69"/>
              </a:cxn>
              <a:cxn ang="0">
                <a:pos x="167" y="63"/>
              </a:cxn>
              <a:cxn ang="0">
                <a:pos x="177" y="63"/>
              </a:cxn>
              <a:cxn ang="0">
                <a:pos x="187" y="69"/>
              </a:cxn>
              <a:cxn ang="0">
                <a:pos x="193" y="80"/>
              </a:cxn>
              <a:cxn ang="0">
                <a:pos x="212" y="77"/>
              </a:cxn>
              <a:cxn ang="0">
                <a:pos x="224" y="81"/>
              </a:cxn>
              <a:cxn ang="0">
                <a:pos x="232" y="92"/>
              </a:cxn>
              <a:cxn ang="0">
                <a:pos x="273" y="102"/>
              </a:cxn>
              <a:cxn ang="0">
                <a:pos x="263" y="111"/>
              </a:cxn>
              <a:cxn ang="0">
                <a:pos x="265" y="138"/>
              </a:cxn>
              <a:cxn ang="0">
                <a:pos x="251" y="157"/>
              </a:cxn>
              <a:cxn ang="0">
                <a:pos x="214" y="181"/>
              </a:cxn>
              <a:cxn ang="0">
                <a:pos x="202" y="184"/>
              </a:cxn>
              <a:cxn ang="0">
                <a:pos x="196" y="175"/>
              </a:cxn>
              <a:cxn ang="0">
                <a:pos x="191" y="181"/>
              </a:cxn>
              <a:cxn ang="0">
                <a:pos x="182" y="179"/>
              </a:cxn>
              <a:cxn ang="0">
                <a:pos x="177" y="169"/>
              </a:cxn>
              <a:cxn ang="0">
                <a:pos x="174" y="180"/>
              </a:cxn>
              <a:cxn ang="0">
                <a:pos x="164" y="180"/>
              </a:cxn>
              <a:cxn ang="0">
                <a:pos x="148" y="174"/>
              </a:cxn>
              <a:cxn ang="0">
                <a:pos x="136" y="160"/>
              </a:cxn>
              <a:cxn ang="0">
                <a:pos x="120" y="161"/>
              </a:cxn>
              <a:cxn ang="0">
                <a:pos x="106" y="156"/>
              </a:cxn>
              <a:cxn ang="0">
                <a:pos x="97" y="143"/>
              </a:cxn>
              <a:cxn ang="0">
                <a:pos x="87" y="138"/>
              </a:cxn>
              <a:cxn ang="0">
                <a:pos x="78" y="125"/>
              </a:cxn>
              <a:cxn ang="0">
                <a:pos x="58" y="120"/>
              </a:cxn>
              <a:cxn ang="0">
                <a:pos x="46" y="113"/>
              </a:cxn>
              <a:cxn ang="0">
                <a:pos x="45" y="83"/>
              </a:cxn>
              <a:cxn ang="0">
                <a:pos x="32" y="68"/>
              </a:cxn>
              <a:cxn ang="0">
                <a:pos x="27" y="48"/>
              </a:cxn>
              <a:cxn ang="0">
                <a:pos x="4" y="20"/>
              </a:cxn>
              <a:cxn ang="0">
                <a:pos x="0" y="2"/>
              </a:cxn>
              <a:cxn ang="0">
                <a:pos x="3" y="0"/>
              </a:cxn>
            </a:cxnLst>
            <a:rect l="0" t="0" r="r" b="b"/>
            <a:pathLst>
              <a:path w="273" h="184">
                <a:moveTo>
                  <a:pt x="3" y="0"/>
                </a:moveTo>
                <a:lnTo>
                  <a:pt x="9" y="6"/>
                </a:lnTo>
                <a:lnTo>
                  <a:pt x="18" y="10"/>
                </a:lnTo>
                <a:lnTo>
                  <a:pt x="23" y="15"/>
                </a:lnTo>
                <a:lnTo>
                  <a:pt x="27" y="25"/>
                </a:lnTo>
                <a:lnTo>
                  <a:pt x="51" y="34"/>
                </a:lnTo>
                <a:lnTo>
                  <a:pt x="68" y="35"/>
                </a:lnTo>
                <a:lnTo>
                  <a:pt x="75" y="31"/>
                </a:lnTo>
                <a:lnTo>
                  <a:pt x="130" y="42"/>
                </a:lnTo>
                <a:lnTo>
                  <a:pt x="132" y="50"/>
                </a:lnTo>
                <a:lnTo>
                  <a:pt x="125" y="50"/>
                </a:lnTo>
                <a:lnTo>
                  <a:pt x="124" y="57"/>
                </a:lnTo>
                <a:lnTo>
                  <a:pt x="111" y="68"/>
                </a:lnTo>
                <a:lnTo>
                  <a:pt x="158" y="69"/>
                </a:lnTo>
                <a:lnTo>
                  <a:pt x="167" y="63"/>
                </a:lnTo>
                <a:lnTo>
                  <a:pt x="177" y="63"/>
                </a:lnTo>
                <a:lnTo>
                  <a:pt x="187" y="69"/>
                </a:lnTo>
                <a:lnTo>
                  <a:pt x="193" y="80"/>
                </a:lnTo>
                <a:lnTo>
                  <a:pt x="212" y="77"/>
                </a:lnTo>
                <a:lnTo>
                  <a:pt x="224" y="81"/>
                </a:lnTo>
                <a:lnTo>
                  <a:pt x="232" y="92"/>
                </a:lnTo>
                <a:lnTo>
                  <a:pt x="273" y="102"/>
                </a:lnTo>
                <a:lnTo>
                  <a:pt x="263" y="111"/>
                </a:lnTo>
                <a:lnTo>
                  <a:pt x="265" y="138"/>
                </a:lnTo>
                <a:lnTo>
                  <a:pt x="251" y="157"/>
                </a:lnTo>
                <a:lnTo>
                  <a:pt x="214" y="181"/>
                </a:lnTo>
                <a:lnTo>
                  <a:pt x="202" y="184"/>
                </a:lnTo>
                <a:lnTo>
                  <a:pt x="196" y="175"/>
                </a:lnTo>
                <a:lnTo>
                  <a:pt x="191" y="181"/>
                </a:lnTo>
                <a:lnTo>
                  <a:pt x="182" y="179"/>
                </a:lnTo>
                <a:lnTo>
                  <a:pt x="177" y="169"/>
                </a:lnTo>
                <a:lnTo>
                  <a:pt x="174" y="180"/>
                </a:lnTo>
                <a:lnTo>
                  <a:pt x="164" y="180"/>
                </a:lnTo>
                <a:lnTo>
                  <a:pt x="148" y="174"/>
                </a:lnTo>
                <a:lnTo>
                  <a:pt x="136" y="160"/>
                </a:lnTo>
                <a:lnTo>
                  <a:pt x="120" y="161"/>
                </a:lnTo>
                <a:lnTo>
                  <a:pt x="106" y="156"/>
                </a:lnTo>
                <a:lnTo>
                  <a:pt x="97" y="143"/>
                </a:lnTo>
                <a:lnTo>
                  <a:pt x="87" y="138"/>
                </a:lnTo>
                <a:lnTo>
                  <a:pt x="78" y="125"/>
                </a:lnTo>
                <a:lnTo>
                  <a:pt x="58" y="120"/>
                </a:lnTo>
                <a:lnTo>
                  <a:pt x="46" y="113"/>
                </a:lnTo>
                <a:lnTo>
                  <a:pt x="45" y="83"/>
                </a:lnTo>
                <a:lnTo>
                  <a:pt x="32" y="68"/>
                </a:lnTo>
                <a:lnTo>
                  <a:pt x="27" y="48"/>
                </a:lnTo>
                <a:lnTo>
                  <a:pt x="4" y="20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7938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reeform 639"/>
          <p:cNvSpPr>
            <a:spLocks/>
          </p:cNvSpPr>
          <p:nvPr/>
        </p:nvSpPr>
        <p:spPr bwMode="auto">
          <a:xfrm>
            <a:off x="7667625" y="1703388"/>
            <a:ext cx="22225" cy="34925"/>
          </a:xfrm>
          <a:custGeom>
            <a:avLst/>
            <a:gdLst>
              <a:gd name="T0" fmla="*/ 2147483647 w 53"/>
              <a:gd name="T1" fmla="*/ 2147483647 h 86"/>
              <a:gd name="T2" fmla="*/ 2147483647 w 53"/>
              <a:gd name="T3" fmla="*/ 2147483647 h 86"/>
              <a:gd name="T4" fmla="*/ 2147483647 w 53"/>
              <a:gd name="T5" fmla="*/ 2147483647 h 86"/>
              <a:gd name="T6" fmla="*/ 2147483647 w 53"/>
              <a:gd name="T7" fmla="*/ 0 h 86"/>
              <a:gd name="T8" fmla="*/ 2147483647 w 53"/>
              <a:gd name="T9" fmla="*/ 2147483647 h 86"/>
              <a:gd name="T10" fmla="*/ 0 w 53"/>
              <a:gd name="T11" fmla="*/ 2147483647 h 86"/>
              <a:gd name="T12" fmla="*/ 2147483647 w 53"/>
              <a:gd name="T13" fmla="*/ 2147483647 h 86"/>
              <a:gd name="T14" fmla="*/ 2147483647 w 53"/>
              <a:gd name="T15" fmla="*/ 2147483647 h 86"/>
              <a:gd name="T16" fmla="*/ 2147483647 w 53"/>
              <a:gd name="T17" fmla="*/ 2147483647 h 86"/>
              <a:gd name="T18" fmla="*/ 2147483647 w 53"/>
              <a:gd name="T19" fmla="*/ 2147483647 h 86"/>
              <a:gd name="T20" fmla="*/ 2147483647 w 53"/>
              <a:gd name="T21" fmla="*/ 2147483647 h 86"/>
              <a:gd name="T22" fmla="*/ 2147483647 w 53"/>
              <a:gd name="T23" fmla="*/ 2147483647 h 86"/>
              <a:gd name="T24" fmla="*/ 2147483647 w 53"/>
              <a:gd name="T25" fmla="*/ 2147483647 h 86"/>
              <a:gd name="T26" fmla="*/ 2147483647 w 53"/>
              <a:gd name="T27" fmla="*/ 2147483647 h 86"/>
              <a:gd name="T28" fmla="*/ 2147483647 w 53"/>
              <a:gd name="T29" fmla="*/ 2147483647 h 86"/>
              <a:gd name="T30" fmla="*/ 2147483647 w 53"/>
              <a:gd name="T31" fmla="*/ 2147483647 h 86"/>
              <a:gd name="T32" fmla="*/ 2147483647 w 53"/>
              <a:gd name="T33" fmla="*/ 2147483647 h 86"/>
              <a:gd name="T34" fmla="*/ 2147483647 w 53"/>
              <a:gd name="T35" fmla="*/ 2147483647 h 8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3"/>
              <a:gd name="T55" fmla="*/ 0 h 86"/>
              <a:gd name="T56" fmla="*/ 53 w 53"/>
              <a:gd name="T57" fmla="*/ 86 h 8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3" h="86">
                <a:moveTo>
                  <a:pt x="48" y="36"/>
                </a:moveTo>
                <a:lnTo>
                  <a:pt x="49" y="18"/>
                </a:lnTo>
                <a:lnTo>
                  <a:pt x="39" y="8"/>
                </a:lnTo>
                <a:lnTo>
                  <a:pt x="24" y="0"/>
                </a:lnTo>
                <a:lnTo>
                  <a:pt x="7" y="9"/>
                </a:lnTo>
                <a:lnTo>
                  <a:pt x="0" y="24"/>
                </a:lnTo>
                <a:lnTo>
                  <a:pt x="2" y="75"/>
                </a:lnTo>
                <a:lnTo>
                  <a:pt x="21" y="86"/>
                </a:lnTo>
                <a:lnTo>
                  <a:pt x="25" y="86"/>
                </a:lnTo>
                <a:lnTo>
                  <a:pt x="19" y="81"/>
                </a:lnTo>
                <a:lnTo>
                  <a:pt x="16" y="75"/>
                </a:lnTo>
                <a:lnTo>
                  <a:pt x="31" y="74"/>
                </a:lnTo>
                <a:lnTo>
                  <a:pt x="33" y="66"/>
                </a:lnTo>
                <a:lnTo>
                  <a:pt x="43" y="61"/>
                </a:lnTo>
                <a:lnTo>
                  <a:pt x="48" y="51"/>
                </a:lnTo>
                <a:lnTo>
                  <a:pt x="53" y="47"/>
                </a:lnTo>
                <a:lnTo>
                  <a:pt x="45" y="43"/>
                </a:lnTo>
                <a:lnTo>
                  <a:pt x="48" y="36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12" name="Freeform 640"/>
          <p:cNvSpPr>
            <a:spLocks/>
          </p:cNvSpPr>
          <p:nvPr/>
        </p:nvSpPr>
        <p:spPr bwMode="auto">
          <a:xfrm>
            <a:off x="7667625" y="1703388"/>
            <a:ext cx="22225" cy="34925"/>
          </a:xfrm>
          <a:custGeom>
            <a:avLst/>
            <a:gdLst/>
            <a:ahLst/>
            <a:cxnLst>
              <a:cxn ang="0">
                <a:pos x="48" y="36"/>
              </a:cxn>
              <a:cxn ang="0">
                <a:pos x="49" y="18"/>
              </a:cxn>
              <a:cxn ang="0">
                <a:pos x="39" y="8"/>
              </a:cxn>
              <a:cxn ang="0">
                <a:pos x="24" y="0"/>
              </a:cxn>
              <a:cxn ang="0">
                <a:pos x="7" y="9"/>
              </a:cxn>
              <a:cxn ang="0">
                <a:pos x="0" y="24"/>
              </a:cxn>
              <a:cxn ang="0">
                <a:pos x="2" y="75"/>
              </a:cxn>
              <a:cxn ang="0">
                <a:pos x="21" y="86"/>
              </a:cxn>
              <a:cxn ang="0">
                <a:pos x="25" y="86"/>
              </a:cxn>
              <a:cxn ang="0">
                <a:pos x="19" y="81"/>
              </a:cxn>
              <a:cxn ang="0">
                <a:pos x="16" y="75"/>
              </a:cxn>
              <a:cxn ang="0">
                <a:pos x="31" y="74"/>
              </a:cxn>
              <a:cxn ang="0">
                <a:pos x="33" y="66"/>
              </a:cxn>
              <a:cxn ang="0">
                <a:pos x="43" y="61"/>
              </a:cxn>
              <a:cxn ang="0">
                <a:pos x="48" y="51"/>
              </a:cxn>
              <a:cxn ang="0">
                <a:pos x="53" y="47"/>
              </a:cxn>
              <a:cxn ang="0">
                <a:pos x="45" y="43"/>
              </a:cxn>
              <a:cxn ang="0">
                <a:pos x="48" y="36"/>
              </a:cxn>
            </a:cxnLst>
            <a:rect l="0" t="0" r="r" b="b"/>
            <a:pathLst>
              <a:path w="53" h="86">
                <a:moveTo>
                  <a:pt x="48" y="36"/>
                </a:moveTo>
                <a:lnTo>
                  <a:pt x="49" y="18"/>
                </a:lnTo>
                <a:lnTo>
                  <a:pt x="39" y="8"/>
                </a:lnTo>
                <a:lnTo>
                  <a:pt x="24" y="0"/>
                </a:lnTo>
                <a:lnTo>
                  <a:pt x="7" y="9"/>
                </a:lnTo>
                <a:lnTo>
                  <a:pt x="0" y="24"/>
                </a:lnTo>
                <a:lnTo>
                  <a:pt x="2" y="75"/>
                </a:lnTo>
                <a:lnTo>
                  <a:pt x="21" y="86"/>
                </a:lnTo>
                <a:lnTo>
                  <a:pt x="25" y="86"/>
                </a:lnTo>
                <a:lnTo>
                  <a:pt x="19" y="81"/>
                </a:lnTo>
                <a:lnTo>
                  <a:pt x="16" y="75"/>
                </a:lnTo>
                <a:lnTo>
                  <a:pt x="31" y="74"/>
                </a:lnTo>
                <a:lnTo>
                  <a:pt x="33" y="66"/>
                </a:lnTo>
                <a:lnTo>
                  <a:pt x="43" y="61"/>
                </a:lnTo>
                <a:lnTo>
                  <a:pt x="48" y="51"/>
                </a:lnTo>
                <a:lnTo>
                  <a:pt x="53" y="47"/>
                </a:lnTo>
                <a:lnTo>
                  <a:pt x="45" y="43"/>
                </a:lnTo>
                <a:lnTo>
                  <a:pt x="48" y="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938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641"/>
          <p:cNvSpPr>
            <a:spLocks/>
          </p:cNvSpPr>
          <p:nvPr/>
        </p:nvSpPr>
        <p:spPr bwMode="auto">
          <a:xfrm>
            <a:off x="7658100" y="1735138"/>
            <a:ext cx="85725" cy="55562"/>
          </a:xfrm>
          <a:custGeom>
            <a:avLst/>
            <a:gdLst>
              <a:gd name="T0" fmla="*/ 2147483647 w 219"/>
              <a:gd name="T1" fmla="*/ 2147483647 h 139"/>
              <a:gd name="T2" fmla="*/ 2147483647 w 219"/>
              <a:gd name="T3" fmla="*/ 0 h 139"/>
              <a:gd name="T4" fmla="*/ 2147483647 w 219"/>
              <a:gd name="T5" fmla="*/ 0 h 139"/>
              <a:gd name="T6" fmla="*/ 2147483647 w 219"/>
              <a:gd name="T7" fmla="*/ 2147483647 h 139"/>
              <a:gd name="T8" fmla="*/ 2147483647 w 219"/>
              <a:gd name="T9" fmla="*/ 2147483647 h 139"/>
              <a:gd name="T10" fmla="*/ 2147483647 w 219"/>
              <a:gd name="T11" fmla="*/ 2147483647 h 139"/>
              <a:gd name="T12" fmla="*/ 2147483647 w 219"/>
              <a:gd name="T13" fmla="*/ 2147483647 h 139"/>
              <a:gd name="T14" fmla="*/ 2147483647 w 219"/>
              <a:gd name="T15" fmla="*/ 2147483647 h 139"/>
              <a:gd name="T16" fmla="*/ 2147483647 w 219"/>
              <a:gd name="T17" fmla="*/ 2147483647 h 139"/>
              <a:gd name="T18" fmla="*/ 2147483647 w 219"/>
              <a:gd name="T19" fmla="*/ 2147483647 h 139"/>
              <a:gd name="T20" fmla="*/ 2147483647 w 219"/>
              <a:gd name="T21" fmla="*/ 2147483647 h 139"/>
              <a:gd name="T22" fmla="*/ 2147483647 w 219"/>
              <a:gd name="T23" fmla="*/ 2147483647 h 139"/>
              <a:gd name="T24" fmla="*/ 2147483647 w 219"/>
              <a:gd name="T25" fmla="*/ 2147483647 h 139"/>
              <a:gd name="T26" fmla="*/ 2147483647 w 219"/>
              <a:gd name="T27" fmla="*/ 2147483647 h 139"/>
              <a:gd name="T28" fmla="*/ 2147483647 w 219"/>
              <a:gd name="T29" fmla="*/ 2147483647 h 139"/>
              <a:gd name="T30" fmla="*/ 2147483647 w 219"/>
              <a:gd name="T31" fmla="*/ 2147483647 h 139"/>
              <a:gd name="T32" fmla="*/ 2147483647 w 219"/>
              <a:gd name="T33" fmla="*/ 2147483647 h 139"/>
              <a:gd name="T34" fmla="*/ 2147483647 w 219"/>
              <a:gd name="T35" fmla="*/ 2147483647 h 139"/>
              <a:gd name="T36" fmla="*/ 2147483647 w 219"/>
              <a:gd name="T37" fmla="*/ 2147483647 h 139"/>
              <a:gd name="T38" fmla="*/ 2147483647 w 219"/>
              <a:gd name="T39" fmla="*/ 2147483647 h 139"/>
              <a:gd name="T40" fmla="*/ 2147483647 w 219"/>
              <a:gd name="T41" fmla="*/ 2147483647 h 139"/>
              <a:gd name="T42" fmla="*/ 2147483647 w 219"/>
              <a:gd name="T43" fmla="*/ 2147483647 h 139"/>
              <a:gd name="T44" fmla="*/ 2147483647 w 219"/>
              <a:gd name="T45" fmla="*/ 2147483647 h 139"/>
              <a:gd name="T46" fmla="*/ 0 w 219"/>
              <a:gd name="T47" fmla="*/ 2147483647 h 139"/>
              <a:gd name="T48" fmla="*/ 2147483647 w 219"/>
              <a:gd name="T49" fmla="*/ 2147483647 h 139"/>
              <a:gd name="T50" fmla="*/ 2147483647 w 219"/>
              <a:gd name="T51" fmla="*/ 2147483647 h 139"/>
              <a:gd name="T52" fmla="*/ 2147483647 w 219"/>
              <a:gd name="T53" fmla="*/ 2147483647 h 139"/>
              <a:gd name="T54" fmla="*/ 2147483647 w 219"/>
              <a:gd name="T55" fmla="*/ 2147483647 h 139"/>
              <a:gd name="T56" fmla="*/ 2147483647 w 219"/>
              <a:gd name="T57" fmla="*/ 2147483647 h 139"/>
              <a:gd name="T58" fmla="*/ 2147483647 w 219"/>
              <a:gd name="T59" fmla="*/ 2147483647 h 13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19"/>
              <a:gd name="T91" fmla="*/ 0 h 139"/>
              <a:gd name="T92" fmla="*/ 219 w 219"/>
              <a:gd name="T93" fmla="*/ 139 h 13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19" h="139">
                <a:moveTo>
                  <a:pt x="94" y="6"/>
                </a:moveTo>
                <a:lnTo>
                  <a:pt x="112" y="0"/>
                </a:lnTo>
                <a:lnTo>
                  <a:pt x="130" y="0"/>
                </a:lnTo>
                <a:lnTo>
                  <a:pt x="140" y="5"/>
                </a:lnTo>
                <a:lnTo>
                  <a:pt x="151" y="15"/>
                </a:lnTo>
                <a:lnTo>
                  <a:pt x="160" y="17"/>
                </a:lnTo>
                <a:lnTo>
                  <a:pt x="174" y="37"/>
                </a:lnTo>
                <a:lnTo>
                  <a:pt x="192" y="51"/>
                </a:lnTo>
                <a:lnTo>
                  <a:pt x="209" y="79"/>
                </a:lnTo>
                <a:lnTo>
                  <a:pt x="219" y="139"/>
                </a:lnTo>
                <a:lnTo>
                  <a:pt x="207" y="135"/>
                </a:lnTo>
                <a:lnTo>
                  <a:pt x="200" y="139"/>
                </a:lnTo>
                <a:lnTo>
                  <a:pt x="186" y="137"/>
                </a:lnTo>
                <a:lnTo>
                  <a:pt x="172" y="130"/>
                </a:lnTo>
                <a:lnTo>
                  <a:pt x="144" y="131"/>
                </a:lnTo>
                <a:lnTo>
                  <a:pt x="126" y="123"/>
                </a:lnTo>
                <a:lnTo>
                  <a:pt x="118" y="114"/>
                </a:lnTo>
                <a:lnTo>
                  <a:pt x="104" y="117"/>
                </a:lnTo>
                <a:lnTo>
                  <a:pt x="88" y="112"/>
                </a:lnTo>
                <a:lnTo>
                  <a:pt x="70" y="100"/>
                </a:lnTo>
                <a:lnTo>
                  <a:pt x="50" y="97"/>
                </a:lnTo>
                <a:lnTo>
                  <a:pt x="21" y="112"/>
                </a:lnTo>
                <a:lnTo>
                  <a:pt x="10" y="111"/>
                </a:lnTo>
                <a:lnTo>
                  <a:pt x="0" y="97"/>
                </a:lnTo>
                <a:lnTo>
                  <a:pt x="8" y="90"/>
                </a:lnTo>
                <a:lnTo>
                  <a:pt x="37" y="88"/>
                </a:lnTo>
                <a:lnTo>
                  <a:pt x="61" y="31"/>
                </a:lnTo>
                <a:lnTo>
                  <a:pt x="63" y="19"/>
                </a:lnTo>
                <a:lnTo>
                  <a:pt x="68" y="9"/>
                </a:lnTo>
                <a:lnTo>
                  <a:pt x="94" y="6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14" name="Freeform 642"/>
          <p:cNvSpPr>
            <a:spLocks/>
          </p:cNvSpPr>
          <p:nvPr/>
        </p:nvSpPr>
        <p:spPr bwMode="auto">
          <a:xfrm>
            <a:off x="7658100" y="1735138"/>
            <a:ext cx="85725" cy="55562"/>
          </a:xfrm>
          <a:custGeom>
            <a:avLst/>
            <a:gdLst/>
            <a:ahLst/>
            <a:cxnLst>
              <a:cxn ang="0">
                <a:pos x="94" y="6"/>
              </a:cxn>
              <a:cxn ang="0">
                <a:pos x="112" y="0"/>
              </a:cxn>
              <a:cxn ang="0">
                <a:pos x="130" y="0"/>
              </a:cxn>
              <a:cxn ang="0">
                <a:pos x="140" y="5"/>
              </a:cxn>
              <a:cxn ang="0">
                <a:pos x="151" y="15"/>
              </a:cxn>
              <a:cxn ang="0">
                <a:pos x="160" y="17"/>
              </a:cxn>
              <a:cxn ang="0">
                <a:pos x="174" y="37"/>
              </a:cxn>
              <a:cxn ang="0">
                <a:pos x="192" y="51"/>
              </a:cxn>
              <a:cxn ang="0">
                <a:pos x="209" y="79"/>
              </a:cxn>
              <a:cxn ang="0">
                <a:pos x="219" y="139"/>
              </a:cxn>
              <a:cxn ang="0">
                <a:pos x="207" y="135"/>
              </a:cxn>
              <a:cxn ang="0">
                <a:pos x="200" y="139"/>
              </a:cxn>
              <a:cxn ang="0">
                <a:pos x="186" y="137"/>
              </a:cxn>
              <a:cxn ang="0">
                <a:pos x="172" y="130"/>
              </a:cxn>
              <a:cxn ang="0">
                <a:pos x="144" y="131"/>
              </a:cxn>
              <a:cxn ang="0">
                <a:pos x="126" y="123"/>
              </a:cxn>
              <a:cxn ang="0">
                <a:pos x="118" y="114"/>
              </a:cxn>
              <a:cxn ang="0">
                <a:pos x="104" y="117"/>
              </a:cxn>
              <a:cxn ang="0">
                <a:pos x="88" y="112"/>
              </a:cxn>
              <a:cxn ang="0">
                <a:pos x="70" y="100"/>
              </a:cxn>
              <a:cxn ang="0">
                <a:pos x="50" y="97"/>
              </a:cxn>
              <a:cxn ang="0">
                <a:pos x="21" y="112"/>
              </a:cxn>
              <a:cxn ang="0">
                <a:pos x="10" y="111"/>
              </a:cxn>
              <a:cxn ang="0">
                <a:pos x="0" y="97"/>
              </a:cxn>
              <a:cxn ang="0">
                <a:pos x="8" y="90"/>
              </a:cxn>
              <a:cxn ang="0">
                <a:pos x="37" y="88"/>
              </a:cxn>
              <a:cxn ang="0">
                <a:pos x="61" y="31"/>
              </a:cxn>
              <a:cxn ang="0">
                <a:pos x="63" y="19"/>
              </a:cxn>
              <a:cxn ang="0">
                <a:pos x="68" y="9"/>
              </a:cxn>
              <a:cxn ang="0">
                <a:pos x="94" y="6"/>
              </a:cxn>
            </a:cxnLst>
            <a:rect l="0" t="0" r="r" b="b"/>
            <a:pathLst>
              <a:path w="219" h="139">
                <a:moveTo>
                  <a:pt x="94" y="6"/>
                </a:moveTo>
                <a:lnTo>
                  <a:pt x="112" y="0"/>
                </a:lnTo>
                <a:lnTo>
                  <a:pt x="130" y="0"/>
                </a:lnTo>
                <a:lnTo>
                  <a:pt x="140" y="5"/>
                </a:lnTo>
                <a:lnTo>
                  <a:pt x="151" y="15"/>
                </a:lnTo>
                <a:lnTo>
                  <a:pt x="160" y="17"/>
                </a:lnTo>
                <a:lnTo>
                  <a:pt x="174" y="37"/>
                </a:lnTo>
                <a:lnTo>
                  <a:pt x="192" y="51"/>
                </a:lnTo>
                <a:lnTo>
                  <a:pt x="209" y="79"/>
                </a:lnTo>
                <a:lnTo>
                  <a:pt x="219" y="139"/>
                </a:lnTo>
                <a:lnTo>
                  <a:pt x="207" y="135"/>
                </a:lnTo>
                <a:lnTo>
                  <a:pt x="200" y="139"/>
                </a:lnTo>
                <a:lnTo>
                  <a:pt x="186" y="137"/>
                </a:lnTo>
                <a:lnTo>
                  <a:pt x="172" y="130"/>
                </a:lnTo>
                <a:lnTo>
                  <a:pt x="144" y="131"/>
                </a:lnTo>
                <a:lnTo>
                  <a:pt x="126" y="123"/>
                </a:lnTo>
                <a:lnTo>
                  <a:pt x="118" y="114"/>
                </a:lnTo>
                <a:lnTo>
                  <a:pt x="104" y="117"/>
                </a:lnTo>
                <a:lnTo>
                  <a:pt x="88" y="112"/>
                </a:lnTo>
                <a:lnTo>
                  <a:pt x="70" y="100"/>
                </a:lnTo>
                <a:lnTo>
                  <a:pt x="50" y="97"/>
                </a:lnTo>
                <a:lnTo>
                  <a:pt x="21" y="112"/>
                </a:lnTo>
                <a:lnTo>
                  <a:pt x="10" y="111"/>
                </a:lnTo>
                <a:lnTo>
                  <a:pt x="0" y="97"/>
                </a:lnTo>
                <a:lnTo>
                  <a:pt x="8" y="90"/>
                </a:lnTo>
                <a:lnTo>
                  <a:pt x="37" y="88"/>
                </a:lnTo>
                <a:lnTo>
                  <a:pt x="61" y="31"/>
                </a:lnTo>
                <a:lnTo>
                  <a:pt x="63" y="19"/>
                </a:lnTo>
                <a:lnTo>
                  <a:pt x="68" y="9"/>
                </a:lnTo>
                <a:lnTo>
                  <a:pt x="94" y="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7938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643"/>
          <p:cNvSpPr>
            <a:spLocks/>
          </p:cNvSpPr>
          <p:nvPr/>
        </p:nvSpPr>
        <p:spPr bwMode="auto">
          <a:xfrm>
            <a:off x="5686425" y="1779588"/>
            <a:ext cx="136525" cy="207962"/>
          </a:xfrm>
          <a:custGeom>
            <a:avLst/>
            <a:gdLst>
              <a:gd name="T0" fmla="*/ 2147483647 w 344"/>
              <a:gd name="T1" fmla="*/ 2147483647 h 523"/>
              <a:gd name="T2" fmla="*/ 2147483647 w 344"/>
              <a:gd name="T3" fmla="*/ 0 h 523"/>
              <a:gd name="T4" fmla="*/ 2147483647 w 344"/>
              <a:gd name="T5" fmla="*/ 2147483647 h 523"/>
              <a:gd name="T6" fmla="*/ 2147483647 w 344"/>
              <a:gd name="T7" fmla="*/ 2147483647 h 523"/>
              <a:gd name="T8" fmla="*/ 2147483647 w 344"/>
              <a:gd name="T9" fmla="*/ 2147483647 h 523"/>
              <a:gd name="T10" fmla="*/ 2147483647 w 344"/>
              <a:gd name="T11" fmla="*/ 2147483647 h 523"/>
              <a:gd name="T12" fmla="*/ 2147483647 w 344"/>
              <a:gd name="T13" fmla="*/ 2147483647 h 523"/>
              <a:gd name="T14" fmla="*/ 2147483647 w 344"/>
              <a:gd name="T15" fmla="*/ 2147483647 h 523"/>
              <a:gd name="T16" fmla="*/ 2147483647 w 344"/>
              <a:gd name="T17" fmla="*/ 2147483647 h 523"/>
              <a:gd name="T18" fmla="*/ 2147483647 w 344"/>
              <a:gd name="T19" fmla="*/ 2147483647 h 523"/>
              <a:gd name="T20" fmla="*/ 2147483647 w 344"/>
              <a:gd name="T21" fmla="*/ 2147483647 h 523"/>
              <a:gd name="T22" fmla="*/ 2147483647 w 344"/>
              <a:gd name="T23" fmla="*/ 2147483647 h 523"/>
              <a:gd name="T24" fmla="*/ 2147483647 w 344"/>
              <a:gd name="T25" fmla="*/ 2147483647 h 523"/>
              <a:gd name="T26" fmla="*/ 2147483647 w 344"/>
              <a:gd name="T27" fmla="*/ 2147483647 h 523"/>
              <a:gd name="T28" fmla="*/ 2147483647 w 344"/>
              <a:gd name="T29" fmla="*/ 2147483647 h 523"/>
              <a:gd name="T30" fmla="*/ 2147483647 w 344"/>
              <a:gd name="T31" fmla="*/ 2147483647 h 523"/>
              <a:gd name="T32" fmla="*/ 2147483647 w 344"/>
              <a:gd name="T33" fmla="*/ 2147483647 h 523"/>
              <a:gd name="T34" fmla="*/ 2147483647 w 344"/>
              <a:gd name="T35" fmla="*/ 2147483647 h 523"/>
              <a:gd name="T36" fmla="*/ 2147483647 w 344"/>
              <a:gd name="T37" fmla="*/ 2147483647 h 523"/>
              <a:gd name="T38" fmla="*/ 2147483647 w 344"/>
              <a:gd name="T39" fmla="*/ 2147483647 h 523"/>
              <a:gd name="T40" fmla="*/ 2147483647 w 344"/>
              <a:gd name="T41" fmla="*/ 2147483647 h 523"/>
              <a:gd name="T42" fmla="*/ 2147483647 w 344"/>
              <a:gd name="T43" fmla="*/ 2147483647 h 523"/>
              <a:gd name="T44" fmla="*/ 2147483647 w 344"/>
              <a:gd name="T45" fmla="*/ 2147483647 h 523"/>
              <a:gd name="T46" fmla="*/ 2147483647 w 344"/>
              <a:gd name="T47" fmla="*/ 2147483647 h 523"/>
              <a:gd name="T48" fmla="*/ 2147483647 w 344"/>
              <a:gd name="T49" fmla="*/ 2147483647 h 523"/>
              <a:gd name="T50" fmla="*/ 2147483647 w 344"/>
              <a:gd name="T51" fmla="*/ 2147483647 h 523"/>
              <a:gd name="T52" fmla="*/ 2147483647 w 344"/>
              <a:gd name="T53" fmla="*/ 2147483647 h 523"/>
              <a:gd name="T54" fmla="*/ 2147483647 w 344"/>
              <a:gd name="T55" fmla="*/ 2147483647 h 523"/>
              <a:gd name="T56" fmla="*/ 2147483647 w 344"/>
              <a:gd name="T57" fmla="*/ 2147483647 h 523"/>
              <a:gd name="T58" fmla="*/ 2147483647 w 344"/>
              <a:gd name="T59" fmla="*/ 2147483647 h 523"/>
              <a:gd name="T60" fmla="*/ 2147483647 w 344"/>
              <a:gd name="T61" fmla="*/ 2147483647 h 523"/>
              <a:gd name="T62" fmla="*/ 2147483647 w 344"/>
              <a:gd name="T63" fmla="*/ 2147483647 h 523"/>
              <a:gd name="T64" fmla="*/ 2147483647 w 344"/>
              <a:gd name="T65" fmla="*/ 2147483647 h 523"/>
              <a:gd name="T66" fmla="*/ 2147483647 w 344"/>
              <a:gd name="T67" fmla="*/ 2147483647 h 523"/>
              <a:gd name="T68" fmla="*/ 2147483647 w 344"/>
              <a:gd name="T69" fmla="*/ 2147483647 h 523"/>
              <a:gd name="T70" fmla="*/ 2147483647 w 344"/>
              <a:gd name="T71" fmla="*/ 2147483647 h 523"/>
              <a:gd name="T72" fmla="*/ 2147483647 w 344"/>
              <a:gd name="T73" fmla="*/ 2147483647 h 523"/>
              <a:gd name="T74" fmla="*/ 2147483647 w 344"/>
              <a:gd name="T75" fmla="*/ 2147483647 h 523"/>
              <a:gd name="T76" fmla="*/ 2147483647 w 344"/>
              <a:gd name="T77" fmla="*/ 2147483647 h 523"/>
              <a:gd name="T78" fmla="*/ 2147483647 w 344"/>
              <a:gd name="T79" fmla="*/ 2147483647 h 523"/>
              <a:gd name="T80" fmla="*/ 2147483647 w 344"/>
              <a:gd name="T81" fmla="*/ 2147483647 h 523"/>
              <a:gd name="T82" fmla="*/ 2147483647 w 344"/>
              <a:gd name="T83" fmla="*/ 2147483647 h 523"/>
              <a:gd name="T84" fmla="*/ 2147483647 w 344"/>
              <a:gd name="T85" fmla="*/ 2147483647 h 523"/>
              <a:gd name="T86" fmla="*/ 2147483647 w 344"/>
              <a:gd name="T87" fmla="*/ 2147483647 h 523"/>
              <a:gd name="T88" fmla="*/ 2147483647 w 344"/>
              <a:gd name="T89" fmla="*/ 2147483647 h 523"/>
              <a:gd name="T90" fmla="*/ 2147483647 w 344"/>
              <a:gd name="T91" fmla="*/ 2147483647 h 523"/>
              <a:gd name="T92" fmla="*/ 2147483647 w 344"/>
              <a:gd name="T93" fmla="*/ 2147483647 h 523"/>
              <a:gd name="T94" fmla="*/ 2147483647 w 344"/>
              <a:gd name="T95" fmla="*/ 2147483647 h 523"/>
              <a:gd name="T96" fmla="*/ 2147483647 w 344"/>
              <a:gd name="T97" fmla="*/ 2147483647 h 523"/>
              <a:gd name="T98" fmla="*/ 2147483647 w 344"/>
              <a:gd name="T99" fmla="*/ 2147483647 h 523"/>
              <a:gd name="T100" fmla="*/ 2147483647 w 344"/>
              <a:gd name="T101" fmla="*/ 2147483647 h 523"/>
              <a:gd name="T102" fmla="*/ 2147483647 w 344"/>
              <a:gd name="T103" fmla="*/ 2147483647 h 523"/>
              <a:gd name="T104" fmla="*/ 2147483647 w 344"/>
              <a:gd name="T105" fmla="*/ 2147483647 h 523"/>
              <a:gd name="T106" fmla="*/ 2147483647 w 344"/>
              <a:gd name="T107" fmla="*/ 2147483647 h 523"/>
              <a:gd name="T108" fmla="*/ 2147483647 w 344"/>
              <a:gd name="T109" fmla="*/ 2147483647 h 523"/>
              <a:gd name="T110" fmla="*/ 2147483647 w 344"/>
              <a:gd name="T111" fmla="*/ 2147483647 h 52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523"/>
              <a:gd name="T170" fmla="*/ 344 w 344"/>
              <a:gd name="T171" fmla="*/ 523 h 52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523">
                <a:moveTo>
                  <a:pt x="124" y="21"/>
                </a:moveTo>
                <a:lnTo>
                  <a:pt x="127" y="17"/>
                </a:lnTo>
                <a:lnTo>
                  <a:pt x="154" y="23"/>
                </a:lnTo>
                <a:lnTo>
                  <a:pt x="161" y="12"/>
                </a:lnTo>
                <a:lnTo>
                  <a:pt x="188" y="0"/>
                </a:lnTo>
                <a:lnTo>
                  <a:pt x="201" y="0"/>
                </a:lnTo>
                <a:lnTo>
                  <a:pt x="212" y="11"/>
                </a:lnTo>
                <a:lnTo>
                  <a:pt x="222" y="15"/>
                </a:lnTo>
                <a:lnTo>
                  <a:pt x="236" y="16"/>
                </a:lnTo>
                <a:lnTo>
                  <a:pt x="259" y="34"/>
                </a:lnTo>
                <a:lnTo>
                  <a:pt x="272" y="35"/>
                </a:lnTo>
                <a:lnTo>
                  <a:pt x="281" y="47"/>
                </a:lnTo>
                <a:lnTo>
                  <a:pt x="283" y="57"/>
                </a:lnTo>
                <a:lnTo>
                  <a:pt x="248" y="66"/>
                </a:lnTo>
                <a:lnTo>
                  <a:pt x="276" y="71"/>
                </a:lnTo>
                <a:lnTo>
                  <a:pt x="272" y="77"/>
                </a:lnTo>
                <a:lnTo>
                  <a:pt x="259" y="76"/>
                </a:lnTo>
                <a:lnTo>
                  <a:pt x="236" y="89"/>
                </a:lnTo>
                <a:lnTo>
                  <a:pt x="249" y="91"/>
                </a:lnTo>
                <a:lnTo>
                  <a:pt x="269" y="85"/>
                </a:lnTo>
                <a:lnTo>
                  <a:pt x="271" y="96"/>
                </a:lnTo>
                <a:lnTo>
                  <a:pt x="265" y="105"/>
                </a:lnTo>
                <a:lnTo>
                  <a:pt x="257" y="114"/>
                </a:lnTo>
                <a:lnTo>
                  <a:pt x="248" y="118"/>
                </a:lnTo>
                <a:lnTo>
                  <a:pt x="229" y="115"/>
                </a:lnTo>
                <a:lnTo>
                  <a:pt x="225" y="124"/>
                </a:lnTo>
                <a:lnTo>
                  <a:pt x="241" y="123"/>
                </a:lnTo>
                <a:lnTo>
                  <a:pt x="245" y="134"/>
                </a:lnTo>
                <a:lnTo>
                  <a:pt x="238" y="147"/>
                </a:lnTo>
                <a:lnTo>
                  <a:pt x="235" y="163"/>
                </a:lnTo>
                <a:lnTo>
                  <a:pt x="229" y="160"/>
                </a:lnTo>
                <a:lnTo>
                  <a:pt x="225" y="165"/>
                </a:lnTo>
                <a:lnTo>
                  <a:pt x="229" y="170"/>
                </a:lnTo>
                <a:lnTo>
                  <a:pt x="229" y="181"/>
                </a:lnTo>
                <a:lnTo>
                  <a:pt x="221" y="183"/>
                </a:lnTo>
                <a:lnTo>
                  <a:pt x="222" y="221"/>
                </a:lnTo>
                <a:lnTo>
                  <a:pt x="226" y="232"/>
                </a:lnTo>
                <a:lnTo>
                  <a:pt x="218" y="263"/>
                </a:lnTo>
                <a:lnTo>
                  <a:pt x="220" y="275"/>
                </a:lnTo>
                <a:lnTo>
                  <a:pt x="225" y="280"/>
                </a:lnTo>
                <a:lnTo>
                  <a:pt x="236" y="351"/>
                </a:lnTo>
                <a:lnTo>
                  <a:pt x="254" y="384"/>
                </a:lnTo>
                <a:lnTo>
                  <a:pt x="258" y="405"/>
                </a:lnTo>
                <a:lnTo>
                  <a:pt x="292" y="449"/>
                </a:lnTo>
                <a:lnTo>
                  <a:pt x="301" y="452"/>
                </a:lnTo>
                <a:lnTo>
                  <a:pt x="328" y="477"/>
                </a:lnTo>
                <a:lnTo>
                  <a:pt x="333" y="476"/>
                </a:lnTo>
                <a:lnTo>
                  <a:pt x="344" y="486"/>
                </a:lnTo>
                <a:lnTo>
                  <a:pt x="338" y="489"/>
                </a:lnTo>
                <a:lnTo>
                  <a:pt x="338" y="499"/>
                </a:lnTo>
                <a:lnTo>
                  <a:pt x="328" y="504"/>
                </a:lnTo>
                <a:lnTo>
                  <a:pt x="306" y="500"/>
                </a:lnTo>
                <a:lnTo>
                  <a:pt x="301" y="505"/>
                </a:lnTo>
                <a:lnTo>
                  <a:pt x="324" y="513"/>
                </a:lnTo>
                <a:lnTo>
                  <a:pt x="316" y="514"/>
                </a:lnTo>
                <a:lnTo>
                  <a:pt x="314" y="523"/>
                </a:lnTo>
                <a:lnTo>
                  <a:pt x="306" y="517"/>
                </a:lnTo>
                <a:lnTo>
                  <a:pt x="291" y="500"/>
                </a:lnTo>
                <a:lnTo>
                  <a:pt x="286" y="496"/>
                </a:lnTo>
                <a:lnTo>
                  <a:pt x="288" y="484"/>
                </a:lnTo>
                <a:lnTo>
                  <a:pt x="278" y="489"/>
                </a:lnTo>
                <a:lnTo>
                  <a:pt x="269" y="489"/>
                </a:lnTo>
                <a:lnTo>
                  <a:pt x="264" y="495"/>
                </a:lnTo>
                <a:lnTo>
                  <a:pt x="265" y="501"/>
                </a:lnTo>
                <a:lnTo>
                  <a:pt x="272" y="505"/>
                </a:lnTo>
                <a:lnTo>
                  <a:pt x="277" y="501"/>
                </a:lnTo>
                <a:lnTo>
                  <a:pt x="278" y="513"/>
                </a:lnTo>
                <a:lnTo>
                  <a:pt x="264" y="514"/>
                </a:lnTo>
                <a:lnTo>
                  <a:pt x="254" y="505"/>
                </a:lnTo>
                <a:lnTo>
                  <a:pt x="249" y="505"/>
                </a:lnTo>
                <a:lnTo>
                  <a:pt x="251" y="513"/>
                </a:lnTo>
                <a:lnTo>
                  <a:pt x="246" y="508"/>
                </a:lnTo>
                <a:lnTo>
                  <a:pt x="240" y="495"/>
                </a:lnTo>
                <a:lnTo>
                  <a:pt x="231" y="496"/>
                </a:lnTo>
                <a:lnTo>
                  <a:pt x="222" y="490"/>
                </a:lnTo>
                <a:lnTo>
                  <a:pt x="218" y="501"/>
                </a:lnTo>
                <a:lnTo>
                  <a:pt x="215" y="498"/>
                </a:lnTo>
                <a:lnTo>
                  <a:pt x="212" y="503"/>
                </a:lnTo>
                <a:lnTo>
                  <a:pt x="212" y="514"/>
                </a:lnTo>
                <a:lnTo>
                  <a:pt x="206" y="514"/>
                </a:lnTo>
                <a:lnTo>
                  <a:pt x="184" y="494"/>
                </a:lnTo>
                <a:lnTo>
                  <a:pt x="180" y="485"/>
                </a:lnTo>
                <a:lnTo>
                  <a:pt x="192" y="485"/>
                </a:lnTo>
                <a:lnTo>
                  <a:pt x="192" y="480"/>
                </a:lnTo>
                <a:lnTo>
                  <a:pt x="174" y="478"/>
                </a:lnTo>
                <a:lnTo>
                  <a:pt x="151" y="486"/>
                </a:lnTo>
                <a:lnTo>
                  <a:pt x="144" y="485"/>
                </a:lnTo>
                <a:lnTo>
                  <a:pt x="138" y="475"/>
                </a:lnTo>
                <a:lnTo>
                  <a:pt x="135" y="478"/>
                </a:lnTo>
                <a:lnTo>
                  <a:pt x="127" y="476"/>
                </a:lnTo>
                <a:lnTo>
                  <a:pt x="126" y="471"/>
                </a:lnTo>
                <a:lnTo>
                  <a:pt x="126" y="444"/>
                </a:lnTo>
                <a:lnTo>
                  <a:pt x="121" y="435"/>
                </a:lnTo>
                <a:lnTo>
                  <a:pt x="124" y="433"/>
                </a:lnTo>
                <a:lnTo>
                  <a:pt x="136" y="439"/>
                </a:lnTo>
                <a:lnTo>
                  <a:pt x="138" y="435"/>
                </a:lnTo>
                <a:lnTo>
                  <a:pt x="135" y="425"/>
                </a:lnTo>
                <a:lnTo>
                  <a:pt x="144" y="430"/>
                </a:lnTo>
                <a:lnTo>
                  <a:pt x="156" y="428"/>
                </a:lnTo>
                <a:lnTo>
                  <a:pt x="158" y="424"/>
                </a:lnTo>
                <a:lnTo>
                  <a:pt x="145" y="421"/>
                </a:lnTo>
                <a:lnTo>
                  <a:pt x="150" y="415"/>
                </a:lnTo>
                <a:lnTo>
                  <a:pt x="144" y="411"/>
                </a:lnTo>
                <a:lnTo>
                  <a:pt x="124" y="409"/>
                </a:lnTo>
                <a:lnTo>
                  <a:pt x="114" y="400"/>
                </a:lnTo>
                <a:lnTo>
                  <a:pt x="114" y="391"/>
                </a:lnTo>
                <a:lnTo>
                  <a:pt x="118" y="392"/>
                </a:lnTo>
                <a:lnTo>
                  <a:pt x="119" y="382"/>
                </a:lnTo>
                <a:lnTo>
                  <a:pt x="138" y="358"/>
                </a:lnTo>
                <a:lnTo>
                  <a:pt x="124" y="367"/>
                </a:lnTo>
                <a:lnTo>
                  <a:pt x="108" y="391"/>
                </a:lnTo>
                <a:lnTo>
                  <a:pt x="108" y="376"/>
                </a:lnTo>
                <a:lnTo>
                  <a:pt x="105" y="367"/>
                </a:lnTo>
                <a:lnTo>
                  <a:pt x="108" y="346"/>
                </a:lnTo>
                <a:lnTo>
                  <a:pt x="97" y="359"/>
                </a:lnTo>
                <a:lnTo>
                  <a:pt x="89" y="353"/>
                </a:lnTo>
                <a:lnTo>
                  <a:pt x="85" y="363"/>
                </a:lnTo>
                <a:lnTo>
                  <a:pt x="78" y="358"/>
                </a:lnTo>
                <a:lnTo>
                  <a:pt x="75" y="364"/>
                </a:lnTo>
                <a:lnTo>
                  <a:pt x="71" y="335"/>
                </a:lnTo>
                <a:lnTo>
                  <a:pt x="64" y="327"/>
                </a:lnTo>
                <a:lnTo>
                  <a:pt x="55" y="344"/>
                </a:lnTo>
                <a:lnTo>
                  <a:pt x="53" y="357"/>
                </a:lnTo>
                <a:lnTo>
                  <a:pt x="48" y="341"/>
                </a:lnTo>
                <a:lnTo>
                  <a:pt x="43" y="346"/>
                </a:lnTo>
                <a:lnTo>
                  <a:pt x="42" y="357"/>
                </a:lnTo>
                <a:lnTo>
                  <a:pt x="23" y="357"/>
                </a:lnTo>
                <a:lnTo>
                  <a:pt x="19" y="351"/>
                </a:lnTo>
                <a:lnTo>
                  <a:pt x="13" y="349"/>
                </a:lnTo>
                <a:lnTo>
                  <a:pt x="0" y="318"/>
                </a:lnTo>
                <a:lnTo>
                  <a:pt x="0" y="263"/>
                </a:lnTo>
                <a:lnTo>
                  <a:pt x="4" y="254"/>
                </a:lnTo>
                <a:lnTo>
                  <a:pt x="18" y="241"/>
                </a:lnTo>
                <a:lnTo>
                  <a:pt x="24" y="249"/>
                </a:lnTo>
                <a:lnTo>
                  <a:pt x="31" y="242"/>
                </a:lnTo>
                <a:lnTo>
                  <a:pt x="39" y="241"/>
                </a:lnTo>
                <a:lnTo>
                  <a:pt x="39" y="251"/>
                </a:lnTo>
                <a:lnTo>
                  <a:pt x="46" y="257"/>
                </a:lnTo>
                <a:lnTo>
                  <a:pt x="51" y="237"/>
                </a:lnTo>
                <a:lnTo>
                  <a:pt x="55" y="235"/>
                </a:lnTo>
                <a:lnTo>
                  <a:pt x="56" y="213"/>
                </a:lnTo>
                <a:lnTo>
                  <a:pt x="62" y="212"/>
                </a:lnTo>
                <a:lnTo>
                  <a:pt x="64" y="204"/>
                </a:lnTo>
                <a:lnTo>
                  <a:pt x="60" y="194"/>
                </a:lnTo>
                <a:lnTo>
                  <a:pt x="69" y="193"/>
                </a:lnTo>
                <a:lnTo>
                  <a:pt x="69" y="179"/>
                </a:lnTo>
                <a:lnTo>
                  <a:pt x="72" y="176"/>
                </a:lnTo>
                <a:lnTo>
                  <a:pt x="78" y="167"/>
                </a:lnTo>
                <a:lnTo>
                  <a:pt x="83" y="161"/>
                </a:lnTo>
                <a:lnTo>
                  <a:pt x="85" y="155"/>
                </a:lnTo>
                <a:lnTo>
                  <a:pt x="74" y="163"/>
                </a:lnTo>
                <a:lnTo>
                  <a:pt x="69" y="157"/>
                </a:lnTo>
                <a:lnTo>
                  <a:pt x="75" y="143"/>
                </a:lnTo>
                <a:lnTo>
                  <a:pt x="66" y="146"/>
                </a:lnTo>
                <a:lnTo>
                  <a:pt x="50" y="129"/>
                </a:lnTo>
                <a:lnTo>
                  <a:pt x="53" y="114"/>
                </a:lnTo>
                <a:lnTo>
                  <a:pt x="71" y="99"/>
                </a:lnTo>
                <a:lnTo>
                  <a:pt x="83" y="94"/>
                </a:lnTo>
                <a:lnTo>
                  <a:pt x="90" y="97"/>
                </a:lnTo>
                <a:lnTo>
                  <a:pt x="103" y="90"/>
                </a:lnTo>
                <a:lnTo>
                  <a:pt x="94" y="90"/>
                </a:lnTo>
                <a:lnTo>
                  <a:pt x="89" y="82"/>
                </a:lnTo>
                <a:lnTo>
                  <a:pt x="93" y="76"/>
                </a:lnTo>
                <a:lnTo>
                  <a:pt x="99" y="75"/>
                </a:lnTo>
                <a:lnTo>
                  <a:pt x="97" y="68"/>
                </a:lnTo>
                <a:lnTo>
                  <a:pt x="91" y="62"/>
                </a:lnTo>
                <a:lnTo>
                  <a:pt x="90" y="54"/>
                </a:lnTo>
                <a:lnTo>
                  <a:pt x="108" y="31"/>
                </a:lnTo>
                <a:lnTo>
                  <a:pt x="124" y="21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15" name="Freeform 644"/>
          <p:cNvSpPr>
            <a:spLocks/>
          </p:cNvSpPr>
          <p:nvPr/>
        </p:nvSpPr>
        <p:spPr bwMode="auto">
          <a:xfrm>
            <a:off x="5686425" y="1779588"/>
            <a:ext cx="136525" cy="207962"/>
          </a:xfrm>
          <a:custGeom>
            <a:avLst/>
            <a:gdLst>
              <a:gd name="T0" fmla="*/ 2147483647 w 344"/>
              <a:gd name="T1" fmla="*/ 2147483647 h 523"/>
              <a:gd name="T2" fmla="*/ 2147483647 w 344"/>
              <a:gd name="T3" fmla="*/ 0 h 523"/>
              <a:gd name="T4" fmla="*/ 2147483647 w 344"/>
              <a:gd name="T5" fmla="*/ 2147483647 h 523"/>
              <a:gd name="T6" fmla="*/ 2147483647 w 344"/>
              <a:gd name="T7" fmla="*/ 2147483647 h 523"/>
              <a:gd name="T8" fmla="*/ 2147483647 w 344"/>
              <a:gd name="T9" fmla="*/ 2147483647 h 523"/>
              <a:gd name="T10" fmla="*/ 2147483647 w 344"/>
              <a:gd name="T11" fmla="*/ 2147483647 h 523"/>
              <a:gd name="T12" fmla="*/ 2147483647 w 344"/>
              <a:gd name="T13" fmla="*/ 2147483647 h 523"/>
              <a:gd name="T14" fmla="*/ 2147483647 w 344"/>
              <a:gd name="T15" fmla="*/ 2147483647 h 523"/>
              <a:gd name="T16" fmla="*/ 2147483647 w 344"/>
              <a:gd name="T17" fmla="*/ 2147483647 h 523"/>
              <a:gd name="T18" fmla="*/ 2147483647 w 344"/>
              <a:gd name="T19" fmla="*/ 2147483647 h 523"/>
              <a:gd name="T20" fmla="*/ 2147483647 w 344"/>
              <a:gd name="T21" fmla="*/ 2147483647 h 523"/>
              <a:gd name="T22" fmla="*/ 2147483647 w 344"/>
              <a:gd name="T23" fmla="*/ 2147483647 h 523"/>
              <a:gd name="T24" fmla="*/ 2147483647 w 344"/>
              <a:gd name="T25" fmla="*/ 2147483647 h 523"/>
              <a:gd name="T26" fmla="*/ 2147483647 w 344"/>
              <a:gd name="T27" fmla="*/ 2147483647 h 523"/>
              <a:gd name="T28" fmla="*/ 2147483647 w 344"/>
              <a:gd name="T29" fmla="*/ 2147483647 h 523"/>
              <a:gd name="T30" fmla="*/ 2147483647 w 344"/>
              <a:gd name="T31" fmla="*/ 2147483647 h 523"/>
              <a:gd name="T32" fmla="*/ 2147483647 w 344"/>
              <a:gd name="T33" fmla="*/ 2147483647 h 523"/>
              <a:gd name="T34" fmla="*/ 2147483647 w 344"/>
              <a:gd name="T35" fmla="*/ 2147483647 h 523"/>
              <a:gd name="T36" fmla="*/ 2147483647 w 344"/>
              <a:gd name="T37" fmla="*/ 2147483647 h 523"/>
              <a:gd name="T38" fmla="*/ 2147483647 w 344"/>
              <a:gd name="T39" fmla="*/ 2147483647 h 523"/>
              <a:gd name="T40" fmla="*/ 2147483647 w 344"/>
              <a:gd name="T41" fmla="*/ 2147483647 h 523"/>
              <a:gd name="T42" fmla="*/ 2147483647 w 344"/>
              <a:gd name="T43" fmla="*/ 2147483647 h 523"/>
              <a:gd name="T44" fmla="*/ 2147483647 w 344"/>
              <a:gd name="T45" fmla="*/ 2147483647 h 523"/>
              <a:gd name="T46" fmla="*/ 2147483647 w 344"/>
              <a:gd name="T47" fmla="*/ 2147483647 h 523"/>
              <a:gd name="T48" fmla="*/ 2147483647 w 344"/>
              <a:gd name="T49" fmla="*/ 2147483647 h 523"/>
              <a:gd name="T50" fmla="*/ 2147483647 w 344"/>
              <a:gd name="T51" fmla="*/ 2147483647 h 523"/>
              <a:gd name="T52" fmla="*/ 2147483647 w 344"/>
              <a:gd name="T53" fmla="*/ 2147483647 h 523"/>
              <a:gd name="T54" fmla="*/ 2147483647 w 344"/>
              <a:gd name="T55" fmla="*/ 2147483647 h 523"/>
              <a:gd name="T56" fmla="*/ 2147483647 w 344"/>
              <a:gd name="T57" fmla="*/ 2147483647 h 523"/>
              <a:gd name="T58" fmla="*/ 2147483647 w 344"/>
              <a:gd name="T59" fmla="*/ 2147483647 h 523"/>
              <a:gd name="T60" fmla="*/ 2147483647 w 344"/>
              <a:gd name="T61" fmla="*/ 2147483647 h 523"/>
              <a:gd name="T62" fmla="*/ 2147483647 w 344"/>
              <a:gd name="T63" fmla="*/ 2147483647 h 523"/>
              <a:gd name="T64" fmla="*/ 2147483647 w 344"/>
              <a:gd name="T65" fmla="*/ 2147483647 h 523"/>
              <a:gd name="T66" fmla="*/ 2147483647 w 344"/>
              <a:gd name="T67" fmla="*/ 2147483647 h 523"/>
              <a:gd name="T68" fmla="*/ 2147483647 w 344"/>
              <a:gd name="T69" fmla="*/ 2147483647 h 523"/>
              <a:gd name="T70" fmla="*/ 2147483647 w 344"/>
              <a:gd name="T71" fmla="*/ 2147483647 h 523"/>
              <a:gd name="T72" fmla="*/ 2147483647 w 344"/>
              <a:gd name="T73" fmla="*/ 2147483647 h 523"/>
              <a:gd name="T74" fmla="*/ 2147483647 w 344"/>
              <a:gd name="T75" fmla="*/ 2147483647 h 523"/>
              <a:gd name="T76" fmla="*/ 2147483647 w 344"/>
              <a:gd name="T77" fmla="*/ 2147483647 h 523"/>
              <a:gd name="T78" fmla="*/ 2147483647 w 344"/>
              <a:gd name="T79" fmla="*/ 2147483647 h 523"/>
              <a:gd name="T80" fmla="*/ 2147483647 w 344"/>
              <a:gd name="T81" fmla="*/ 2147483647 h 523"/>
              <a:gd name="T82" fmla="*/ 2147483647 w 344"/>
              <a:gd name="T83" fmla="*/ 2147483647 h 523"/>
              <a:gd name="T84" fmla="*/ 2147483647 w 344"/>
              <a:gd name="T85" fmla="*/ 2147483647 h 523"/>
              <a:gd name="T86" fmla="*/ 2147483647 w 344"/>
              <a:gd name="T87" fmla="*/ 2147483647 h 523"/>
              <a:gd name="T88" fmla="*/ 2147483647 w 344"/>
              <a:gd name="T89" fmla="*/ 2147483647 h 523"/>
              <a:gd name="T90" fmla="*/ 2147483647 w 344"/>
              <a:gd name="T91" fmla="*/ 2147483647 h 523"/>
              <a:gd name="T92" fmla="*/ 2147483647 w 344"/>
              <a:gd name="T93" fmla="*/ 2147483647 h 523"/>
              <a:gd name="T94" fmla="*/ 2147483647 w 344"/>
              <a:gd name="T95" fmla="*/ 2147483647 h 523"/>
              <a:gd name="T96" fmla="*/ 2147483647 w 344"/>
              <a:gd name="T97" fmla="*/ 2147483647 h 523"/>
              <a:gd name="T98" fmla="*/ 2147483647 w 344"/>
              <a:gd name="T99" fmla="*/ 2147483647 h 523"/>
              <a:gd name="T100" fmla="*/ 2147483647 w 344"/>
              <a:gd name="T101" fmla="*/ 2147483647 h 523"/>
              <a:gd name="T102" fmla="*/ 2147483647 w 344"/>
              <a:gd name="T103" fmla="*/ 2147483647 h 523"/>
              <a:gd name="T104" fmla="*/ 2147483647 w 344"/>
              <a:gd name="T105" fmla="*/ 2147483647 h 523"/>
              <a:gd name="T106" fmla="*/ 2147483647 w 344"/>
              <a:gd name="T107" fmla="*/ 2147483647 h 523"/>
              <a:gd name="T108" fmla="*/ 2147483647 w 344"/>
              <a:gd name="T109" fmla="*/ 2147483647 h 523"/>
              <a:gd name="T110" fmla="*/ 2147483647 w 344"/>
              <a:gd name="T111" fmla="*/ 2147483647 h 52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523"/>
              <a:gd name="T170" fmla="*/ 344 w 344"/>
              <a:gd name="T171" fmla="*/ 523 h 52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523">
                <a:moveTo>
                  <a:pt x="124" y="21"/>
                </a:moveTo>
                <a:lnTo>
                  <a:pt x="127" y="17"/>
                </a:lnTo>
                <a:lnTo>
                  <a:pt x="154" y="23"/>
                </a:lnTo>
                <a:lnTo>
                  <a:pt x="161" y="12"/>
                </a:lnTo>
                <a:lnTo>
                  <a:pt x="188" y="0"/>
                </a:lnTo>
                <a:lnTo>
                  <a:pt x="201" y="0"/>
                </a:lnTo>
                <a:lnTo>
                  <a:pt x="212" y="11"/>
                </a:lnTo>
                <a:lnTo>
                  <a:pt x="222" y="15"/>
                </a:lnTo>
                <a:lnTo>
                  <a:pt x="236" y="16"/>
                </a:lnTo>
                <a:lnTo>
                  <a:pt x="259" y="34"/>
                </a:lnTo>
                <a:lnTo>
                  <a:pt x="272" y="35"/>
                </a:lnTo>
                <a:lnTo>
                  <a:pt x="281" y="47"/>
                </a:lnTo>
                <a:lnTo>
                  <a:pt x="283" y="57"/>
                </a:lnTo>
                <a:lnTo>
                  <a:pt x="248" y="66"/>
                </a:lnTo>
                <a:lnTo>
                  <a:pt x="276" y="71"/>
                </a:lnTo>
                <a:lnTo>
                  <a:pt x="272" y="77"/>
                </a:lnTo>
                <a:lnTo>
                  <a:pt x="259" y="76"/>
                </a:lnTo>
                <a:lnTo>
                  <a:pt x="236" y="89"/>
                </a:lnTo>
                <a:lnTo>
                  <a:pt x="249" y="91"/>
                </a:lnTo>
                <a:lnTo>
                  <a:pt x="269" y="85"/>
                </a:lnTo>
                <a:lnTo>
                  <a:pt x="271" y="96"/>
                </a:lnTo>
                <a:lnTo>
                  <a:pt x="265" y="105"/>
                </a:lnTo>
                <a:lnTo>
                  <a:pt x="257" y="114"/>
                </a:lnTo>
                <a:lnTo>
                  <a:pt x="248" y="118"/>
                </a:lnTo>
                <a:lnTo>
                  <a:pt x="229" y="115"/>
                </a:lnTo>
                <a:lnTo>
                  <a:pt x="225" y="124"/>
                </a:lnTo>
                <a:lnTo>
                  <a:pt x="241" y="123"/>
                </a:lnTo>
                <a:lnTo>
                  <a:pt x="245" y="134"/>
                </a:lnTo>
                <a:lnTo>
                  <a:pt x="238" y="147"/>
                </a:lnTo>
                <a:lnTo>
                  <a:pt x="235" y="163"/>
                </a:lnTo>
                <a:lnTo>
                  <a:pt x="229" y="160"/>
                </a:lnTo>
                <a:lnTo>
                  <a:pt x="225" y="165"/>
                </a:lnTo>
                <a:lnTo>
                  <a:pt x="229" y="170"/>
                </a:lnTo>
                <a:lnTo>
                  <a:pt x="229" y="181"/>
                </a:lnTo>
                <a:lnTo>
                  <a:pt x="221" y="183"/>
                </a:lnTo>
                <a:lnTo>
                  <a:pt x="222" y="221"/>
                </a:lnTo>
                <a:lnTo>
                  <a:pt x="226" y="232"/>
                </a:lnTo>
                <a:lnTo>
                  <a:pt x="218" y="263"/>
                </a:lnTo>
                <a:lnTo>
                  <a:pt x="220" y="275"/>
                </a:lnTo>
                <a:lnTo>
                  <a:pt x="225" y="280"/>
                </a:lnTo>
                <a:lnTo>
                  <a:pt x="236" y="351"/>
                </a:lnTo>
                <a:lnTo>
                  <a:pt x="254" y="384"/>
                </a:lnTo>
                <a:lnTo>
                  <a:pt x="258" y="405"/>
                </a:lnTo>
                <a:lnTo>
                  <a:pt x="292" y="449"/>
                </a:lnTo>
                <a:lnTo>
                  <a:pt x="301" y="452"/>
                </a:lnTo>
                <a:lnTo>
                  <a:pt x="328" y="477"/>
                </a:lnTo>
                <a:lnTo>
                  <a:pt x="333" y="476"/>
                </a:lnTo>
                <a:lnTo>
                  <a:pt x="344" y="486"/>
                </a:lnTo>
                <a:lnTo>
                  <a:pt x="338" y="489"/>
                </a:lnTo>
                <a:lnTo>
                  <a:pt x="338" y="499"/>
                </a:lnTo>
                <a:lnTo>
                  <a:pt x="328" y="504"/>
                </a:lnTo>
                <a:lnTo>
                  <a:pt x="306" y="500"/>
                </a:lnTo>
                <a:lnTo>
                  <a:pt x="301" y="505"/>
                </a:lnTo>
                <a:lnTo>
                  <a:pt x="324" y="513"/>
                </a:lnTo>
                <a:lnTo>
                  <a:pt x="316" y="514"/>
                </a:lnTo>
                <a:lnTo>
                  <a:pt x="314" y="523"/>
                </a:lnTo>
                <a:lnTo>
                  <a:pt x="306" y="517"/>
                </a:lnTo>
                <a:lnTo>
                  <a:pt x="291" y="500"/>
                </a:lnTo>
                <a:lnTo>
                  <a:pt x="286" y="496"/>
                </a:lnTo>
                <a:lnTo>
                  <a:pt x="288" y="484"/>
                </a:lnTo>
                <a:lnTo>
                  <a:pt x="278" y="489"/>
                </a:lnTo>
                <a:lnTo>
                  <a:pt x="269" y="489"/>
                </a:lnTo>
                <a:lnTo>
                  <a:pt x="264" y="495"/>
                </a:lnTo>
                <a:lnTo>
                  <a:pt x="265" y="501"/>
                </a:lnTo>
                <a:lnTo>
                  <a:pt x="272" y="505"/>
                </a:lnTo>
                <a:lnTo>
                  <a:pt x="277" y="501"/>
                </a:lnTo>
                <a:lnTo>
                  <a:pt x="278" y="513"/>
                </a:lnTo>
                <a:lnTo>
                  <a:pt x="264" y="514"/>
                </a:lnTo>
                <a:lnTo>
                  <a:pt x="254" y="505"/>
                </a:lnTo>
                <a:lnTo>
                  <a:pt x="249" y="505"/>
                </a:lnTo>
                <a:lnTo>
                  <a:pt x="251" y="513"/>
                </a:lnTo>
                <a:lnTo>
                  <a:pt x="246" y="508"/>
                </a:lnTo>
                <a:lnTo>
                  <a:pt x="240" y="495"/>
                </a:lnTo>
                <a:lnTo>
                  <a:pt x="231" y="496"/>
                </a:lnTo>
                <a:lnTo>
                  <a:pt x="222" y="490"/>
                </a:lnTo>
                <a:lnTo>
                  <a:pt x="218" y="501"/>
                </a:lnTo>
                <a:lnTo>
                  <a:pt x="215" y="498"/>
                </a:lnTo>
                <a:lnTo>
                  <a:pt x="212" y="503"/>
                </a:lnTo>
                <a:lnTo>
                  <a:pt x="212" y="514"/>
                </a:lnTo>
                <a:lnTo>
                  <a:pt x="206" y="514"/>
                </a:lnTo>
                <a:lnTo>
                  <a:pt x="184" y="494"/>
                </a:lnTo>
                <a:lnTo>
                  <a:pt x="180" y="485"/>
                </a:lnTo>
                <a:lnTo>
                  <a:pt x="192" y="485"/>
                </a:lnTo>
                <a:lnTo>
                  <a:pt x="192" y="480"/>
                </a:lnTo>
                <a:lnTo>
                  <a:pt x="174" y="478"/>
                </a:lnTo>
                <a:lnTo>
                  <a:pt x="151" y="486"/>
                </a:lnTo>
                <a:lnTo>
                  <a:pt x="144" y="485"/>
                </a:lnTo>
                <a:lnTo>
                  <a:pt x="138" y="475"/>
                </a:lnTo>
                <a:lnTo>
                  <a:pt x="135" y="478"/>
                </a:lnTo>
                <a:lnTo>
                  <a:pt x="127" y="476"/>
                </a:lnTo>
                <a:lnTo>
                  <a:pt x="126" y="471"/>
                </a:lnTo>
                <a:lnTo>
                  <a:pt x="126" y="444"/>
                </a:lnTo>
                <a:lnTo>
                  <a:pt x="121" y="435"/>
                </a:lnTo>
                <a:lnTo>
                  <a:pt x="124" y="433"/>
                </a:lnTo>
                <a:lnTo>
                  <a:pt x="136" y="439"/>
                </a:lnTo>
                <a:lnTo>
                  <a:pt x="138" y="435"/>
                </a:lnTo>
                <a:lnTo>
                  <a:pt x="135" y="425"/>
                </a:lnTo>
                <a:lnTo>
                  <a:pt x="144" y="430"/>
                </a:lnTo>
                <a:lnTo>
                  <a:pt x="156" y="428"/>
                </a:lnTo>
                <a:lnTo>
                  <a:pt x="158" y="424"/>
                </a:lnTo>
                <a:lnTo>
                  <a:pt x="145" y="421"/>
                </a:lnTo>
                <a:lnTo>
                  <a:pt x="150" y="415"/>
                </a:lnTo>
                <a:lnTo>
                  <a:pt x="144" y="411"/>
                </a:lnTo>
                <a:lnTo>
                  <a:pt x="124" y="409"/>
                </a:lnTo>
                <a:lnTo>
                  <a:pt x="114" y="400"/>
                </a:lnTo>
                <a:lnTo>
                  <a:pt x="114" y="391"/>
                </a:lnTo>
                <a:lnTo>
                  <a:pt x="118" y="392"/>
                </a:lnTo>
                <a:lnTo>
                  <a:pt x="119" y="382"/>
                </a:lnTo>
                <a:lnTo>
                  <a:pt x="138" y="358"/>
                </a:lnTo>
                <a:lnTo>
                  <a:pt x="124" y="367"/>
                </a:lnTo>
                <a:lnTo>
                  <a:pt x="108" y="391"/>
                </a:lnTo>
                <a:lnTo>
                  <a:pt x="108" y="376"/>
                </a:lnTo>
                <a:lnTo>
                  <a:pt x="105" y="367"/>
                </a:lnTo>
                <a:lnTo>
                  <a:pt x="108" y="346"/>
                </a:lnTo>
                <a:lnTo>
                  <a:pt x="97" y="359"/>
                </a:lnTo>
                <a:lnTo>
                  <a:pt x="89" y="353"/>
                </a:lnTo>
                <a:lnTo>
                  <a:pt x="85" y="363"/>
                </a:lnTo>
                <a:lnTo>
                  <a:pt x="78" y="358"/>
                </a:lnTo>
                <a:lnTo>
                  <a:pt x="75" y="364"/>
                </a:lnTo>
                <a:lnTo>
                  <a:pt x="71" y="335"/>
                </a:lnTo>
                <a:lnTo>
                  <a:pt x="64" y="327"/>
                </a:lnTo>
                <a:lnTo>
                  <a:pt x="55" y="344"/>
                </a:lnTo>
                <a:lnTo>
                  <a:pt x="53" y="357"/>
                </a:lnTo>
                <a:lnTo>
                  <a:pt x="48" y="341"/>
                </a:lnTo>
                <a:lnTo>
                  <a:pt x="43" y="346"/>
                </a:lnTo>
                <a:lnTo>
                  <a:pt x="42" y="357"/>
                </a:lnTo>
                <a:lnTo>
                  <a:pt x="23" y="357"/>
                </a:lnTo>
                <a:lnTo>
                  <a:pt x="19" y="351"/>
                </a:lnTo>
                <a:lnTo>
                  <a:pt x="13" y="349"/>
                </a:lnTo>
                <a:lnTo>
                  <a:pt x="0" y="318"/>
                </a:lnTo>
                <a:lnTo>
                  <a:pt x="0" y="263"/>
                </a:lnTo>
                <a:lnTo>
                  <a:pt x="4" y="254"/>
                </a:lnTo>
                <a:lnTo>
                  <a:pt x="18" y="241"/>
                </a:lnTo>
                <a:lnTo>
                  <a:pt x="24" y="249"/>
                </a:lnTo>
                <a:lnTo>
                  <a:pt x="31" y="242"/>
                </a:lnTo>
                <a:lnTo>
                  <a:pt x="39" y="241"/>
                </a:lnTo>
                <a:lnTo>
                  <a:pt x="39" y="251"/>
                </a:lnTo>
                <a:lnTo>
                  <a:pt x="46" y="257"/>
                </a:lnTo>
                <a:lnTo>
                  <a:pt x="51" y="237"/>
                </a:lnTo>
                <a:lnTo>
                  <a:pt x="55" y="235"/>
                </a:lnTo>
                <a:lnTo>
                  <a:pt x="56" y="213"/>
                </a:lnTo>
                <a:lnTo>
                  <a:pt x="62" y="212"/>
                </a:lnTo>
                <a:lnTo>
                  <a:pt x="64" y="204"/>
                </a:lnTo>
                <a:lnTo>
                  <a:pt x="60" y="194"/>
                </a:lnTo>
                <a:lnTo>
                  <a:pt x="69" y="193"/>
                </a:lnTo>
                <a:lnTo>
                  <a:pt x="69" y="179"/>
                </a:lnTo>
                <a:lnTo>
                  <a:pt x="72" y="176"/>
                </a:lnTo>
                <a:lnTo>
                  <a:pt x="78" y="167"/>
                </a:lnTo>
                <a:lnTo>
                  <a:pt x="83" y="161"/>
                </a:lnTo>
                <a:lnTo>
                  <a:pt x="85" y="155"/>
                </a:lnTo>
                <a:lnTo>
                  <a:pt x="74" y="163"/>
                </a:lnTo>
                <a:lnTo>
                  <a:pt x="69" y="157"/>
                </a:lnTo>
                <a:lnTo>
                  <a:pt x="75" y="143"/>
                </a:lnTo>
                <a:lnTo>
                  <a:pt x="66" y="146"/>
                </a:lnTo>
                <a:lnTo>
                  <a:pt x="50" y="129"/>
                </a:lnTo>
                <a:lnTo>
                  <a:pt x="53" y="114"/>
                </a:lnTo>
                <a:lnTo>
                  <a:pt x="71" y="99"/>
                </a:lnTo>
                <a:lnTo>
                  <a:pt x="83" y="94"/>
                </a:lnTo>
                <a:lnTo>
                  <a:pt x="90" y="97"/>
                </a:lnTo>
                <a:lnTo>
                  <a:pt x="103" y="90"/>
                </a:lnTo>
                <a:lnTo>
                  <a:pt x="94" y="90"/>
                </a:lnTo>
                <a:lnTo>
                  <a:pt x="89" y="82"/>
                </a:lnTo>
                <a:lnTo>
                  <a:pt x="93" y="76"/>
                </a:lnTo>
                <a:lnTo>
                  <a:pt x="99" y="75"/>
                </a:lnTo>
                <a:lnTo>
                  <a:pt x="97" y="68"/>
                </a:lnTo>
                <a:lnTo>
                  <a:pt x="91" y="62"/>
                </a:lnTo>
                <a:lnTo>
                  <a:pt x="90" y="54"/>
                </a:lnTo>
                <a:lnTo>
                  <a:pt x="108" y="31"/>
                </a:lnTo>
                <a:lnTo>
                  <a:pt x="124" y="21"/>
                </a:lnTo>
                <a:close/>
              </a:path>
            </a:pathLst>
          </a:custGeom>
          <a:solidFill>
            <a:srgbClr val="FFC000"/>
          </a:solidFill>
          <a:ln w="8001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16" name="Freeform 645"/>
          <p:cNvSpPr>
            <a:spLocks/>
          </p:cNvSpPr>
          <p:nvPr/>
        </p:nvSpPr>
        <p:spPr bwMode="auto">
          <a:xfrm>
            <a:off x="5734050" y="1465263"/>
            <a:ext cx="344488" cy="325437"/>
          </a:xfrm>
          <a:custGeom>
            <a:avLst/>
            <a:gdLst>
              <a:gd name="T0" fmla="*/ 2147483647 w 867"/>
              <a:gd name="T1" fmla="*/ 2147483647 h 818"/>
              <a:gd name="T2" fmla="*/ 2147483647 w 867"/>
              <a:gd name="T3" fmla="*/ 2147483647 h 818"/>
              <a:gd name="T4" fmla="*/ 2147483647 w 867"/>
              <a:gd name="T5" fmla="*/ 2147483647 h 818"/>
              <a:gd name="T6" fmla="*/ 2147483647 w 867"/>
              <a:gd name="T7" fmla="*/ 2147483647 h 818"/>
              <a:gd name="T8" fmla="*/ 2147483647 w 867"/>
              <a:gd name="T9" fmla="*/ 2147483647 h 818"/>
              <a:gd name="T10" fmla="*/ 2147483647 w 867"/>
              <a:gd name="T11" fmla="*/ 2147483647 h 818"/>
              <a:gd name="T12" fmla="*/ 2147483647 w 867"/>
              <a:gd name="T13" fmla="*/ 2147483647 h 818"/>
              <a:gd name="T14" fmla="*/ 2147483647 w 867"/>
              <a:gd name="T15" fmla="*/ 2147483647 h 818"/>
              <a:gd name="T16" fmla="*/ 2147483647 w 867"/>
              <a:gd name="T17" fmla="*/ 2147483647 h 818"/>
              <a:gd name="T18" fmla="*/ 2147483647 w 867"/>
              <a:gd name="T19" fmla="*/ 2147483647 h 818"/>
              <a:gd name="T20" fmla="*/ 2147483647 w 867"/>
              <a:gd name="T21" fmla="*/ 2147483647 h 818"/>
              <a:gd name="T22" fmla="*/ 2147483647 w 867"/>
              <a:gd name="T23" fmla="*/ 2147483647 h 818"/>
              <a:gd name="T24" fmla="*/ 2147483647 w 867"/>
              <a:gd name="T25" fmla="*/ 2147483647 h 818"/>
              <a:gd name="T26" fmla="*/ 2147483647 w 867"/>
              <a:gd name="T27" fmla="*/ 2147483647 h 818"/>
              <a:gd name="T28" fmla="*/ 2147483647 w 867"/>
              <a:gd name="T29" fmla="*/ 2147483647 h 818"/>
              <a:gd name="T30" fmla="*/ 2147483647 w 867"/>
              <a:gd name="T31" fmla="*/ 2147483647 h 818"/>
              <a:gd name="T32" fmla="*/ 2147483647 w 867"/>
              <a:gd name="T33" fmla="*/ 2147483647 h 818"/>
              <a:gd name="T34" fmla="*/ 2147483647 w 867"/>
              <a:gd name="T35" fmla="*/ 2147483647 h 818"/>
              <a:gd name="T36" fmla="*/ 2147483647 w 867"/>
              <a:gd name="T37" fmla="*/ 2147483647 h 818"/>
              <a:gd name="T38" fmla="*/ 2147483647 w 867"/>
              <a:gd name="T39" fmla="*/ 2147483647 h 818"/>
              <a:gd name="T40" fmla="*/ 2147483647 w 867"/>
              <a:gd name="T41" fmla="*/ 2147483647 h 818"/>
              <a:gd name="T42" fmla="*/ 2147483647 w 867"/>
              <a:gd name="T43" fmla="*/ 2147483647 h 818"/>
              <a:gd name="T44" fmla="*/ 2147483647 w 867"/>
              <a:gd name="T45" fmla="*/ 0 h 818"/>
              <a:gd name="T46" fmla="*/ 2147483647 w 867"/>
              <a:gd name="T47" fmla="*/ 2147483647 h 818"/>
              <a:gd name="T48" fmla="*/ 2147483647 w 867"/>
              <a:gd name="T49" fmla="*/ 2147483647 h 818"/>
              <a:gd name="T50" fmla="*/ 2147483647 w 867"/>
              <a:gd name="T51" fmla="*/ 2147483647 h 818"/>
              <a:gd name="T52" fmla="*/ 2147483647 w 867"/>
              <a:gd name="T53" fmla="*/ 2147483647 h 818"/>
              <a:gd name="T54" fmla="*/ 2147483647 w 867"/>
              <a:gd name="T55" fmla="*/ 2147483647 h 818"/>
              <a:gd name="T56" fmla="*/ 2147483647 w 867"/>
              <a:gd name="T57" fmla="*/ 2147483647 h 818"/>
              <a:gd name="T58" fmla="*/ 2147483647 w 867"/>
              <a:gd name="T59" fmla="*/ 2147483647 h 818"/>
              <a:gd name="T60" fmla="*/ 2147483647 w 867"/>
              <a:gd name="T61" fmla="*/ 2147483647 h 818"/>
              <a:gd name="T62" fmla="*/ 2147483647 w 867"/>
              <a:gd name="T63" fmla="*/ 2147483647 h 818"/>
              <a:gd name="T64" fmla="*/ 2147483647 w 867"/>
              <a:gd name="T65" fmla="*/ 2147483647 h 818"/>
              <a:gd name="T66" fmla="*/ 2147483647 w 867"/>
              <a:gd name="T67" fmla="*/ 2147483647 h 818"/>
              <a:gd name="T68" fmla="*/ 2147483647 w 867"/>
              <a:gd name="T69" fmla="*/ 2147483647 h 818"/>
              <a:gd name="T70" fmla="*/ 2147483647 w 867"/>
              <a:gd name="T71" fmla="*/ 2147483647 h 818"/>
              <a:gd name="T72" fmla="*/ 2147483647 w 867"/>
              <a:gd name="T73" fmla="*/ 2147483647 h 818"/>
              <a:gd name="T74" fmla="*/ 2147483647 w 867"/>
              <a:gd name="T75" fmla="*/ 2147483647 h 818"/>
              <a:gd name="T76" fmla="*/ 2147483647 w 867"/>
              <a:gd name="T77" fmla="*/ 2147483647 h 818"/>
              <a:gd name="T78" fmla="*/ 2147483647 w 867"/>
              <a:gd name="T79" fmla="*/ 2147483647 h 818"/>
              <a:gd name="T80" fmla="*/ 2147483647 w 867"/>
              <a:gd name="T81" fmla="*/ 2147483647 h 818"/>
              <a:gd name="T82" fmla="*/ 2147483647 w 867"/>
              <a:gd name="T83" fmla="*/ 2147483647 h 818"/>
              <a:gd name="T84" fmla="*/ 2147483647 w 867"/>
              <a:gd name="T85" fmla="*/ 2147483647 h 818"/>
              <a:gd name="T86" fmla="*/ 2147483647 w 867"/>
              <a:gd name="T87" fmla="*/ 2147483647 h 818"/>
              <a:gd name="T88" fmla="*/ 2147483647 w 867"/>
              <a:gd name="T89" fmla="*/ 2147483647 h 818"/>
              <a:gd name="T90" fmla="*/ 2147483647 w 867"/>
              <a:gd name="T91" fmla="*/ 2147483647 h 818"/>
              <a:gd name="T92" fmla="*/ 2147483647 w 867"/>
              <a:gd name="T93" fmla="*/ 2147483647 h 818"/>
              <a:gd name="T94" fmla="*/ 2147483647 w 867"/>
              <a:gd name="T95" fmla="*/ 2147483647 h 818"/>
              <a:gd name="T96" fmla="*/ 2147483647 w 867"/>
              <a:gd name="T97" fmla="*/ 2147483647 h 818"/>
              <a:gd name="T98" fmla="*/ 2147483647 w 867"/>
              <a:gd name="T99" fmla="*/ 2147483647 h 818"/>
              <a:gd name="T100" fmla="*/ 2147483647 w 867"/>
              <a:gd name="T101" fmla="*/ 2147483647 h 818"/>
              <a:gd name="T102" fmla="*/ 2147483647 w 867"/>
              <a:gd name="T103" fmla="*/ 2147483647 h 81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67"/>
              <a:gd name="T157" fmla="*/ 0 h 818"/>
              <a:gd name="T158" fmla="*/ 867 w 867"/>
              <a:gd name="T159" fmla="*/ 818 h 81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67" h="818">
                <a:moveTo>
                  <a:pt x="0" y="711"/>
                </a:moveTo>
                <a:lnTo>
                  <a:pt x="0" y="707"/>
                </a:lnTo>
                <a:lnTo>
                  <a:pt x="5" y="711"/>
                </a:lnTo>
                <a:lnTo>
                  <a:pt x="16" y="707"/>
                </a:lnTo>
                <a:lnTo>
                  <a:pt x="31" y="687"/>
                </a:lnTo>
                <a:lnTo>
                  <a:pt x="61" y="677"/>
                </a:lnTo>
                <a:lnTo>
                  <a:pt x="56" y="672"/>
                </a:lnTo>
                <a:lnTo>
                  <a:pt x="62" y="654"/>
                </a:lnTo>
                <a:lnTo>
                  <a:pt x="78" y="637"/>
                </a:lnTo>
                <a:lnTo>
                  <a:pt x="90" y="646"/>
                </a:lnTo>
                <a:lnTo>
                  <a:pt x="105" y="649"/>
                </a:lnTo>
                <a:lnTo>
                  <a:pt x="119" y="658"/>
                </a:lnTo>
                <a:lnTo>
                  <a:pt x="137" y="663"/>
                </a:lnTo>
                <a:lnTo>
                  <a:pt x="127" y="649"/>
                </a:lnTo>
                <a:lnTo>
                  <a:pt x="86" y="632"/>
                </a:lnTo>
                <a:lnTo>
                  <a:pt x="78" y="621"/>
                </a:lnTo>
                <a:lnTo>
                  <a:pt x="87" y="623"/>
                </a:lnTo>
                <a:lnTo>
                  <a:pt x="105" y="621"/>
                </a:lnTo>
                <a:lnTo>
                  <a:pt x="110" y="609"/>
                </a:lnTo>
                <a:lnTo>
                  <a:pt x="85" y="594"/>
                </a:lnTo>
                <a:lnTo>
                  <a:pt x="87" y="588"/>
                </a:lnTo>
                <a:lnTo>
                  <a:pt x="123" y="585"/>
                </a:lnTo>
                <a:lnTo>
                  <a:pt x="130" y="580"/>
                </a:lnTo>
                <a:lnTo>
                  <a:pt x="124" y="571"/>
                </a:lnTo>
                <a:lnTo>
                  <a:pt x="111" y="569"/>
                </a:lnTo>
                <a:lnTo>
                  <a:pt x="101" y="551"/>
                </a:lnTo>
                <a:lnTo>
                  <a:pt x="100" y="537"/>
                </a:lnTo>
                <a:lnTo>
                  <a:pt x="104" y="534"/>
                </a:lnTo>
                <a:lnTo>
                  <a:pt x="109" y="541"/>
                </a:lnTo>
                <a:lnTo>
                  <a:pt x="132" y="528"/>
                </a:lnTo>
                <a:lnTo>
                  <a:pt x="155" y="533"/>
                </a:lnTo>
                <a:lnTo>
                  <a:pt x="167" y="525"/>
                </a:lnTo>
                <a:lnTo>
                  <a:pt x="156" y="527"/>
                </a:lnTo>
                <a:lnTo>
                  <a:pt x="148" y="523"/>
                </a:lnTo>
                <a:lnTo>
                  <a:pt x="142" y="510"/>
                </a:lnTo>
                <a:lnTo>
                  <a:pt x="130" y="506"/>
                </a:lnTo>
                <a:lnTo>
                  <a:pt x="110" y="511"/>
                </a:lnTo>
                <a:lnTo>
                  <a:pt x="108" y="503"/>
                </a:lnTo>
                <a:lnTo>
                  <a:pt x="115" y="494"/>
                </a:lnTo>
                <a:lnTo>
                  <a:pt x="125" y="468"/>
                </a:lnTo>
                <a:lnTo>
                  <a:pt x="120" y="468"/>
                </a:lnTo>
                <a:lnTo>
                  <a:pt x="119" y="464"/>
                </a:lnTo>
                <a:lnTo>
                  <a:pt x="115" y="456"/>
                </a:lnTo>
                <a:lnTo>
                  <a:pt x="105" y="468"/>
                </a:lnTo>
                <a:lnTo>
                  <a:pt x="105" y="454"/>
                </a:lnTo>
                <a:lnTo>
                  <a:pt x="99" y="448"/>
                </a:lnTo>
                <a:lnTo>
                  <a:pt x="105" y="437"/>
                </a:lnTo>
                <a:lnTo>
                  <a:pt x="103" y="433"/>
                </a:lnTo>
                <a:lnTo>
                  <a:pt x="109" y="420"/>
                </a:lnTo>
                <a:lnTo>
                  <a:pt x="127" y="421"/>
                </a:lnTo>
                <a:lnTo>
                  <a:pt x="127" y="438"/>
                </a:lnTo>
                <a:lnTo>
                  <a:pt x="134" y="443"/>
                </a:lnTo>
                <a:lnTo>
                  <a:pt x="157" y="430"/>
                </a:lnTo>
                <a:lnTo>
                  <a:pt x="167" y="415"/>
                </a:lnTo>
                <a:lnTo>
                  <a:pt x="170" y="397"/>
                </a:lnTo>
                <a:lnTo>
                  <a:pt x="189" y="388"/>
                </a:lnTo>
                <a:lnTo>
                  <a:pt x="214" y="393"/>
                </a:lnTo>
                <a:lnTo>
                  <a:pt x="235" y="372"/>
                </a:lnTo>
                <a:lnTo>
                  <a:pt x="236" y="360"/>
                </a:lnTo>
                <a:lnTo>
                  <a:pt x="232" y="349"/>
                </a:lnTo>
                <a:lnTo>
                  <a:pt x="242" y="341"/>
                </a:lnTo>
                <a:lnTo>
                  <a:pt x="240" y="329"/>
                </a:lnTo>
                <a:lnTo>
                  <a:pt x="256" y="316"/>
                </a:lnTo>
                <a:lnTo>
                  <a:pt x="266" y="318"/>
                </a:lnTo>
                <a:lnTo>
                  <a:pt x="275" y="312"/>
                </a:lnTo>
                <a:lnTo>
                  <a:pt x="271" y="306"/>
                </a:lnTo>
                <a:lnTo>
                  <a:pt x="278" y="284"/>
                </a:lnTo>
                <a:lnTo>
                  <a:pt x="285" y="275"/>
                </a:lnTo>
                <a:lnTo>
                  <a:pt x="343" y="247"/>
                </a:lnTo>
                <a:lnTo>
                  <a:pt x="350" y="240"/>
                </a:lnTo>
                <a:lnTo>
                  <a:pt x="358" y="217"/>
                </a:lnTo>
                <a:lnTo>
                  <a:pt x="382" y="202"/>
                </a:lnTo>
                <a:lnTo>
                  <a:pt x="393" y="205"/>
                </a:lnTo>
                <a:lnTo>
                  <a:pt x="381" y="236"/>
                </a:lnTo>
                <a:lnTo>
                  <a:pt x="391" y="237"/>
                </a:lnTo>
                <a:lnTo>
                  <a:pt x="396" y="226"/>
                </a:lnTo>
                <a:lnTo>
                  <a:pt x="415" y="218"/>
                </a:lnTo>
                <a:lnTo>
                  <a:pt x="420" y="205"/>
                </a:lnTo>
                <a:lnTo>
                  <a:pt x="412" y="200"/>
                </a:lnTo>
                <a:lnTo>
                  <a:pt x="409" y="189"/>
                </a:lnTo>
                <a:lnTo>
                  <a:pt x="409" y="174"/>
                </a:lnTo>
                <a:lnTo>
                  <a:pt x="415" y="175"/>
                </a:lnTo>
                <a:lnTo>
                  <a:pt x="419" y="166"/>
                </a:lnTo>
                <a:lnTo>
                  <a:pt x="414" y="161"/>
                </a:lnTo>
                <a:lnTo>
                  <a:pt x="435" y="156"/>
                </a:lnTo>
                <a:lnTo>
                  <a:pt x="438" y="165"/>
                </a:lnTo>
                <a:lnTo>
                  <a:pt x="484" y="169"/>
                </a:lnTo>
                <a:lnTo>
                  <a:pt x="484" y="190"/>
                </a:lnTo>
                <a:lnTo>
                  <a:pt x="494" y="194"/>
                </a:lnTo>
                <a:lnTo>
                  <a:pt x="503" y="183"/>
                </a:lnTo>
                <a:lnTo>
                  <a:pt x="515" y="188"/>
                </a:lnTo>
                <a:lnTo>
                  <a:pt x="561" y="156"/>
                </a:lnTo>
                <a:lnTo>
                  <a:pt x="572" y="156"/>
                </a:lnTo>
                <a:lnTo>
                  <a:pt x="575" y="163"/>
                </a:lnTo>
                <a:lnTo>
                  <a:pt x="579" y="166"/>
                </a:lnTo>
                <a:lnTo>
                  <a:pt x="588" y="163"/>
                </a:lnTo>
                <a:lnTo>
                  <a:pt x="593" y="158"/>
                </a:lnTo>
                <a:lnTo>
                  <a:pt x="599" y="160"/>
                </a:lnTo>
                <a:lnTo>
                  <a:pt x="604" y="151"/>
                </a:lnTo>
                <a:lnTo>
                  <a:pt x="613" y="150"/>
                </a:lnTo>
                <a:lnTo>
                  <a:pt x="632" y="127"/>
                </a:lnTo>
                <a:lnTo>
                  <a:pt x="651" y="127"/>
                </a:lnTo>
                <a:lnTo>
                  <a:pt x="661" y="104"/>
                </a:lnTo>
                <a:lnTo>
                  <a:pt x="672" y="111"/>
                </a:lnTo>
                <a:lnTo>
                  <a:pt x="679" y="108"/>
                </a:lnTo>
                <a:lnTo>
                  <a:pt x="685" y="100"/>
                </a:lnTo>
                <a:lnTo>
                  <a:pt x="682" y="71"/>
                </a:lnTo>
                <a:lnTo>
                  <a:pt x="687" y="57"/>
                </a:lnTo>
                <a:lnTo>
                  <a:pt x="698" y="52"/>
                </a:lnTo>
                <a:lnTo>
                  <a:pt x="708" y="39"/>
                </a:lnTo>
                <a:lnTo>
                  <a:pt x="717" y="39"/>
                </a:lnTo>
                <a:lnTo>
                  <a:pt x="729" y="26"/>
                </a:lnTo>
                <a:lnTo>
                  <a:pt x="732" y="15"/>
                </a:lnTo>
                <a:lnTo>
                  <a:pt x="745" y="20"/>
                </a:lnTo>
                <a:lnTo>
                  <a:pt x="771" y="0"/>
                </a:lnTo>
                <a:lnTo>
                  <a:pt x="804" y="0"/>
                </a:lnTo>
                <a:lnTo>
                  <a:pt x="834" y="11"/>
                </a:lnTo>
                <a:lnTo>
                  <a:pt x="843" y="20"/>
                </a:lnTo>
                <a:lnTo>
                  <a:pt x="848" y="29"/>
                </a:lnTo>
                <a:lnTo>
                  <a:pt x="856" y="36"/>
                </a:lnTo>
                <a:lnTo>
                  <a:pt x="856" y="47"/>
                </a:lnTo>
                <a:lnTo>
                  <a:pt x="866" y="77"/>
                </a:lnTo>
                <a:lnTo>
                  <a:pt x="866" y="89"/>
                </a:lnTo>
                <a:lnTo>
                  <a:pt x="857" y="95"/>
                </a:lnTo>
                <a:lnTo>
                  <a:pt x="852" y="113"/>
                </a:lnTo>
                <a:lnTo>
                  <a:pt x="867" y="114"/>
                </a:lnTo>
                <a:lnTo>
                  <a:pt x="865" y="122"/>
                </a:lnTo>
                <a:lnTo>
                  <a:pt x="852" y="129"/>
                </a:lnTo>
                <a:lnTo>
                  <a:pt x="821" y="180"/>
                </a:lnTo>
                <a:lnTo>
                  <a:pt x="829" y="193"/>
                </a:lnTo>
                <a:lnTo>
                  <a:pt x="811" y="184"/>
                </a:lnTo>
                <a:lnTo>
                  <a:pt x="802" y="184"/>
                </a:lnTo>
                <a:lnTo>
                  <a:pt x="793" y="188"/>
                </a:lnTo>
                <a:lnTo>
                  <a:pt x="753" y="226"/>
                </a:lnTo>
                <a:lnTo>
                  <a:pt x="731" y="235"/>
                </a:lnTo>
                <a:lnTo>
                  <a:pt x="721" y="235"/>
                </a:lnTo>
                <a:lnTo>
                  <a:pt x="699" y="246"/>
                </a:lnTo>
                <a:lnTo>
                  <a:pt x="687" y="243"/>
                </a:lnTo>
                <a:lnTo>
                  <a:pt x="666" y="251"/>
                </a:lnTo>
                <a:lnTo>
                  <a:pt x="659" y="257"/>
                </a:lnTo>
                <a:lnTo>
                  <a:pt x="656" y="269"/>
                </a:lnTo>
                <a:lnTo>
                  <a:pt x="645" y="279"/>
                </a:lnTo>
                <a:lnTo>
                  <a:pt x="640" y="266"/>
                </a:lnTo>
                <a:lnTo>
                  <a:pt x="631" y="283"/>
                </a:lnTo>
                <a:lnTo>
                  <a:pt x="574" y="320"/>
                </a:lnTo>
                <a:lnTo>
                  <a:pt x="567" y="317"/>
                </a:lnTo>
                <a:lnTo>
                  <a:pt x="560" y="297"/>
                </a:lnTo>
                <a:lnTo>
                  <a:pt x="553" y="302"/>
                </a:lnTo>
                <a:lnTo>
                  <a:pt x="556" y="312"/>
                </a:lnTo>
                <a:lnTo>
                  <a:pt x="552" y="316"/>
                </a:lnTo>
                <a:lnTo>
                  <a:pt x="548" y="326"/>
                </a:lnTo>
                <a:lnTo>
                  <a:pt x="519" y="359"/>
                </a:lnTo>
                <a:lnTo>
                  <a:pt x="494" y="364"/>
                </a:lnTo>
                <a:lnTo>
                  <a:pt x="486" y="382"/>
                </a:lnTo>
                <a:lnTo>
                  <a:pt x="482" y="373"/>
                </a:lnTo>
                <a:lnTo>
                  <a:pt x="434" y="442"/>
                </a:lnTo>
                <a:lnTo>
                  <a:pt x="407" y="448"/>
                </a:lnTo>
                <a:lnTo>
                  <a:pt x="402" y="454"/>
                </a:lnTo>
                <a:lnTo>
                  <a:pt x="400" y="445"/>
                </a:lnTo>
                <a:lnTo>
                  <a:pt x="388" y="448"/>
                </a:lnTo>
                <a:lnTo>
                  <a:pt x="383" y="442"/>
                </a:lnTo>
                <a:lnTo>
                  <a:pt x="377" y="457"/>
                </a:lnTo>
                <a:lnTo>
                  <a:pt x="384" y="464"/>
                </a:lnTo>
                <a:lnTo>
                  <a:pt x="393" y="466"/>
                </a:lnTo>
                <a:lnTo>
                  <a:pt x="396" y="477"/>
                </a:lnTo>
                <a:lnTo>
                  <a:pt x="369" y="504"/>
                </a:lnTo>
                <a:lnTo>
                  <a:pt x="373" y="514"/>
                </a:lnTo>
                <a:lnTo>
                  <a:pt x="368" y="525"/>
                </a:lnTo>
                <a:lnTo>
                  <a:pt x="349" y="528"/>
                </a:lnTo>
                <a:lnTo>
                  <a:pt x="340" y="518"/>
                </a:lnTo>
                <a:lnTo>
                  <a:pt x="325" y="511"/>
                </a:lnTo>
                <a:lnTo>
                  <a:pt x="327" y="519"/>
                </a:lnTo>
                <a:lnTo>
                  <a:pt x="340" y="534"/>
                </a:lnTo>
                <a:lnTo>
                  <a:pt x="350" y="557"/>
                </a:lnTo>
                <a:lnTo>
                  <a:pt x="312" y="531"/>
                </a:lnTo>
                <a:lnTo>
                  <a:pt x="302" y="534"/>
                </a:lnTo>
                <a:lnTo>
                  <a:pt x="303" y="539"/>
                </a:lnTo>
                <a:lnTo>
                  <a:pt x="302" y="545"/>
                </a:lnTo>
                <a:lnTo>
                  <a:pt x="307" y="558"/>
                </a:lnTo>
                <a:lnTo>
                  <a:pt x="312" y="564"/>
                </a:lnTo>
                <a:lnTo>
                  <a:pt x="301" y="556"/>
                </a:lnTo>
                <a:lnTo>
                  <a:pt x="299" y="562"/>
                </a:lnTo>
                <a:lnTo>
                  <a:pt x="306" y="578"/>
                </a:lnTo>
                <a:lnTo>
                  <a:pt x="301" y="585"/>
                </a:lnTo>
                <a:lnTo>
                  <a:pt x="292" y="586"/>
                </a:lnTo>
                <a:lnTo>
                  <a:pt x="288" y="576"/>
                </a:lnTo>
                <a:lnTo>
                  <a:pt x="259" y="552"/>
                </a:lnTo>
                <a:lnTo>
                  <a:pt x="256" y="562"/>
                </a:lnTo>
                <a:lnTo>
                  <a:pt x="270" y="576"/>
                </a:lnTo>
                <a:lnTo>
                  <a:pt x="285" y="609"/>
                </a:lnTo>
                <a:lnTo>
                  <a:pt x="287" y="621"/>
                </a:lnTo>
                <a:lnTo>
                  <a:pt x="280" y="619"/>
                </a:lnTo>
                <a:lnTo>
                  <a:pt x="278" y="637"/>
                </a:lnTo>
                <a:lnTo>
                  <a:pt x="271" y="628"/>
                </a:lnTo>
                <a:lnTo>
                  <a:pt x="269" y="630"/>
                </a:lnTo>
                <a:lnTo>
                  <a:pt x="269" y="642"/>
                </a:lnTo>
                <a:lnTo>
                  <a:pt x="271" y="646"/>
                </a:lnTo>
                <a:lnTo>
                  <a:pt x="268" y="651"/>
                </a:lnTo>
                <a:lnTo>
                  <a:pt x="259" y="642"/>
                </a:lnTo>
                <a:lnTo>
                  <a:pt x="256" y="654"/>
                </a:lnTo>
                <a:lnTo>
                  <a:pt x="259" y="669"/>
                </a:lnTo>
                <a:lnTo>
                  <a:pt x="251" y="672"/>
                </a:lnTo>
                <a:lnTo>
                  <a:pt x="246" y="663"/>
                </a:lnTo>
                <a:lnTo>
                  <a:pt x="238" y="660"/>
                </a:lnTo>
                <a:lnTo>
                  <a:pt x="219" y="618"/>
                </a:lnTo>
                <a:lnTo>
                  <a:pt x="213" y="637"/>
                </a:lnTo>
                <a:lnTo>
                  <a:pt x="216" y="651"/>
                </a:lnTo>
                <a:lnTo>
                  <a:pt x="203" y="656"/>
                </a:lnTo>
                <a:lnTo>
                  <a:pt x="219" y="664"/>
                </a:lnTo>
                <a:lnTo>
                  <a:pt x="226" y="669"/>
                </a:lnTo>
                <a:lnTo>
                  <a:pt x="227" y="680"/>
                </a:lnTo>
                <a:lnTo>
                  <a:pt x="237" y="685"/>
                </a:lnTo>
                <a:lnTo>
                  <a:pt x="231" y="691"/>
                </a:lnTo>
                <a:lnTo>
                  <a:pt x="233" y="697"/>
                </a:lnTo>
                <a:lnTo>
                  <a:pt x="232" y="719"/>
                </a:lnTo>
                <a:lnTo>
                  <a:pt x="222" y="720"/>
                </a:lnTo>
                <a:lnTo>
                  <a:pt x="217" y="705"/>
                </a:lnTo>
                <a:lnTo>
                  <a:pt x="184" y="697"/>
                </a:lnTo>
                <a:lnTo>
                  <a:pt x="175" y="699"/>
                </a:lnTo>
                <a:lnTo>
                  <a:pt x="184" y="707"/>
                </a:lnTo>
                <a:lnTo>
                  <a:pt x="199" y="710"/>
                </a:lnTo>
                <a:lnTo>
                  <a:pt x="213" y="731"/>
                </a:lnTo>
                <a:lnTo>
                  <a:pt x="217" y="744"/>
                </a:lnTo>
                <a:lnTo>
                  <a:pt x="213" y="750"/>
                </a:lnTo>
                <a:lnTo>
                  <a:pt x="208" y="753"/>
                </a:lnTo>
                <a:lnTo>
                  <a:pt x="205" y="759"/>
                </a:lnTo>
                <a:lnTo>
                  <a:pt x="194" y="752"/>
                </a:lnTo>
                <a:lnTo>
                  <a:pt x="189" y="739"/>
                </a:lnTo>
                <a:lnTo>
                  <a:pt x="179" y="735"/>
                </a:lnTo>
                <a:lnTo>
                  <a:pt x="189" y="764"/>
                </a:lnTo>
                <a:lnTo>
                  <a:pt x="195" y="772"/>
                </a:lnTo>
                <a:lnTo>
                  <a:pt x="198" y="781"/>
                </a:lnTo>
                <a:lnTo>
                  <a:pt x="189" y="790"/>
                </a:lnTo>
                <a:lnTo>
                  <a:pt x="185" y="802"/>
                </a:lnTo>
                <a:lnTo>
                  <a:pt x="179" y="804"/>
                </a:lnTo>
                <a:lnTo>
                  <a:pt x="171" y="818"/>
                </a:lnTo>
                <a:lnTo>
                  <a:pt x="164" y="816"/>
                </a:lnTo>
                <a:lnTo>
                  <a:pt x="156" y="810"/>
                </a:lnTo>
                <a:lnTo>
                  <a:pt x="137" y="811"/>
                </a:lnTo>
                <a:lnTo>
                  <a:pt x="118" y="800"/>
                </a:lnTo>
                <a:lnTo>
                  <a:pt x="99" y="797"/>
                </a:lnTo>
                <a:lnTo>
                  <a:pt x="84" y="782"/>
                </a:lnTo>
                <a:lnTo>
                  <a:pt x="62" y="785"/>
                </a:lnTo>
                <a:lnTo>
                  <a:pt x="39" y="800"/>
                </a:lnTo>
                <a:lnTo>
                  <a:pt x="24" y="797"/>
                </a:lnTo>
                <a:lnTo>
                  <a:pt x="37" y="787"/>
                </a:lnTo>
                <a:lnTo>
                  <a:pt x="40" y="778"/>
                </a:lnTo>
                <a:lnTo>
                  <a:pt x="34" y="778"/>
                </a:lnTo>
                <a:lnTo>
                  <a:pt x="34" y="766"/>
                </a:lnTo>
                <a:lnTo>
                  <a:pt x="39" y="758"/>
                </a:lnTo>
                <a:lnTo>
                  <a:pt x="58" y="743"/>
                </a:lnTo>
                <a:lnTo>
                  <a:pt x="66" y="744"/>
                </a:lnTo>
                <a:lnTo>
                  <a:pt x="80" y="734"/>
                </a:lnTo>
                <a:lnTo>
                  <a:pt x="78" y="730"/>
                </a:lnTo>
                <a:lnTo>
                  <a:pt x="71" y="724"/>
                </a:lnTo>
                <a:lnTo>
                  <a:pt x="66" y="730"/>
                </a:lnTo>
                <a:lnTo>
                  <a:pt x="54" y="734"/>
                </a:lnTo>
                <a:lnTo>
                  <a:pt x="42" y="746"/>
                </a:lnTo>
                <a:lnTo>
                  <a:pt x="19" y="744"/>
                </a:lnTo>
                <a:lnTo>
                  <a:pt x="16" y="735"/>
                </a:lnTo>
                <a:lnTo>
                  <a:pt x="5" y="726"/>
                </a:lnTo>
                <a:lnTo>
                  <a:pt x="0" y="711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17" name="Freeform 646"/>
          <p:cNvSpPr>
            <a:spLocks/>
          </p:cNvSpPr>
          <p:nvPr/>
        </p:nvSpPr>
        <p:spPr bwMode="auto">
          <a:xfrm>
            <a:off x="5734050" y="1465263"/>
            <a:ext cx="344488" cy="325437"/>
          </a:xfrm>
          <a:custGeom>
            <a:avLst/>
            <a:gdLst>
              <a:gd name="T0" fmla="*/ 2147483647 w 867"/>
              <a:gd name="T1" fmla="*/ 2147483647 h 818"/>
              <a:gd name="T2" fmla="*/ 2147483647 w 867"/>
              <a:gd name="T3" fmla="*/ 2147483647 h 818"/>
              <a:gd name="T4" fmla="*/ 2147483647 w 867"/>
              <a:gd name="T5" fmla="*/ 2147483647 h 818"/>
              <a:gd name="T6" fmla="*/ 2147483647 w 867"/>
              <a:gd name="T7" fmla="*/ 2147483647 h 818"/>
              <a:gd name="T8" fmla="*/ 2147483647 w 867"/>
              <a:gd name="T9" fmla="*/ 2147483647 h 818"/>
              <a:gd name="T10" fmla="*/ 2147483647 w 867"/>
              <a:gd name="T11" fmla="*/ 2147483647 h 818"/>
              <a:gd name="T12" fmla="*/ 2147483647 w 867"/>
              <a:gd name="T13" fmla="*/ 2147483647 h 818"/>
              <a:gd name="T14" fmla="*/ 2147483647 w 867"/>
              <a:gd name="T15" fmla="*/ 2147483647 h 818"/>
              <a:gd name="T16" fmla="*/ 2147483647 w 867"/>
              <a:gd name="T17" fmla="*/ 2147483647 h 818"/>
              <a:gd name="T18" fmla="*/ 2147483647 w 867"/>
              <a:gd name="T19" fmla="*/ 2147483647 h 818"/>
              <a:gd name="T20" fmla="*/ 2147483647 w 867"/>
              <a:gd name="T21" fmla="*/ 2147483647 h 818"/>
              <a:gd name="T22" fmla="*/ 2147483647 w 867"/>
              <a:gd name="T23" fmla="*/ 2147483647 h 818"/>
              <a:gd name="T24" fmla="*/ 2147483647 w 867"/>
              <a:gd name="T25" fmla="*/ 2147483647 h 818"/>
              <a:gd name="T26" fmla="*/ 2147483647 w 867"/>
              <a:gd name="T27" fmla="*/ 2147483647 h 818"/>
              <a:gd name="T28" fmla="*/ 2147483647 w 867"/>
              <a:gd name="T29" fmla="*/ 2147483647 h 818"/>
              <a:gd name="T30" fmla="*/ 2147483647 w 867"/>
              <a:gd name="T31" fmla="*/ 2147483647 h 818"/>
              <a:gd name="T32" fmla="*/ 2147483647 w 867"/>
              <a:gd name="T33" fmla="*/ 2147483647 h 818"/>
              <a:gd name="T34" fmla="*/ 2147483647 w 867"/>
              <a:gd name="T35" fmla="*/ 2147483647 h 818"/>
              <a:gd name="T36" fmla="*/ 2147483647 w 867"/>
              <a:gd name="T37" fmla="*/ 2147483647 h 818"/>
              <a:gd name="T38" fmla="*/ 2147483647 w 867"/>
              <a:gd name="T39" fmla="*/ 2147483647 h 818"/>
              <a:gd name="T40" fmla="*/ 2147483647 w 867"/>
              <a:gd name="T41" fmla="*/ 2147483647 h 818"/>
              <a:gd name="T42" fmla="*/ 2147483647 w 867"/>
              <a:gd name="T43" fmla="*/ 2147483647 h 818"/>
              <a:gd name="T44" fmla="*/ 2147483647 w 867"/>
              <a:gd name="T45" fmla="*/ 0 h 818"/>
              <a:gd name="T46" fmla="*/ 2147483647 w 867"/>
              <a:gd name="T47" fmla="*/ 2147483647 h 818"/>
              <a:gd name="T48" fmla="*/ 2147483647 w 867"/>
              <a:gd name="T49" fmla="*/ 2147483647 h 818"/>
              <a:gd name="T50" fmla="*/ 2147483647 w 867"/>
              <a:gd name="T51" fmla="*/ 2147483647 h 818"/>
              <a:gd name="T52" fmla="*/ 2147483647 w 867"/>
              <a:gd name="T53" fmla="*/ 2147483647 h 818"/>
              <a:gd name="T54" fmla="*/ 2147483647 w 867"/>
              <a:gd name="T55" fmla="*/ 2147483647 h 818"/>
              <a:gd name="T56" fmla="*/ 2147483647 w 867"/>
              <a:gd name="T57" fmla="*/ 2147483647 h 818"/>
              <a:gd name="T58" fmla="*/ 2147483647 w 867"/>
              <a:gd name="T59" fmla="*/ 2147483647 h 818"/>
              <a:gd name="T60" fmla="*/ 2147483647 w 867"/>
              <a:gd name="T61" fmla="*/ 2147483647 h 818"/>
              <a:gd name="T62" fmla="*/ 2147483647 w 867"/>
              <a:gd name="T63" fmla="*/ 2147483647 h 818"/>
              <a:gd name="T64" fmla="*/ 2147483647 w 867"/>
              <a:gd name="T65" fmla="*/ 2147483647 h 818"/>
              <a:gd name="T66" fmla="*/ 2147483647 w 867"/>
              <a:gd name="T67" fmla="*/ 2147483647 h 818"/>
              <a:gd name="T68" fmla="*/ 2147483647 w 867"/>
              <a:gd name="T69" fmla="*/ 2147483647 h 818"/>
              <a:gd name="T70" fmla="*/ 2147483647 w 867"/>
              <a:gd name="T71" fmla="*/ 2147483647 h 818"/>
              <a:gd name="T72" fmla="*/ 2147483647 w 867"/>
              <a:gd name="T73" fmla="*/ 2147483647 h 818"/>
              <a:gd name="T74" fmla="*/ 2147483647 w 867"/>
              <a:gd name="T75" fmla="*/ 2147483647 h 818"/>
              <a:gd name="T76" fmla="*/ 2147483647 w 867"/>
              <a:gd name="T77" fmla="*/ 2147483647 h 818"/>
              <a:gd name="T78" fmla="*/ 2147483647 w 867"/>
              <a:gd name="T79" fmla="*/ 2147483647 h 818"/>
              <a:gd name="T80" fmla="*/ 2147483647 w 867"/>
              <a:gd name="T81" fmla="*/ 2147483647 h 818"/>
              <a:gd name="T82" fmla="*/ 2147483647 w 867"/>
              <a:gd name="T83" fmla="*/ 2147483647 h 818"/>
              <a:gd name="T84" fmla="*/ 2147483647 w 867"/>
              <a:gd name="T85" fmla="*/ 2147483647 h 818"/>
              <a:gd name="T86" fmla="*/ 2147483647 w 867"/>
              <a:gd name="T87" fmla="*/ 2147483647 h 818"/>
              <a:gd name="T88" fmla="*/ 2147483647 w 867"/>
              <a:gd name="T89" fmla="*/ 2147483647 h 818"/>
              <a:gd name="T90" fmla="*/ 2147483647 w 867"/>
              <a:gd name="T91" fmla="*/ 2147483647 h 818"/>
              <a:gd name="T92" fmla="*/ 2147483647 w 867"/>
              <a:gd name="T93" fmla="*/ 2147483647 h 818"/>
              <a:gd name="T94" fmla="*/ 2147483647 w 867"/>
              <a:gd name="T95" fmla="*/ 2147483647 h 818"/>
              <a:gd name="T96" fmla="*/ 2147483647 w 867"/>
              <a:gd name="T97" fmla="*/ 2147483647 h 818"/>
              <a:gd name="T98" fmla="*/ 2147483647 w 867"/>
              <a:gd name="T99" fmla="*/ 2147483647 h 818"/>
              <a:gd name="T100" fmla="*/ 2147483647 w 867"/>
              <a:gd name="T101" fmla="*/ 2147483647 h 818"/>
              <a:gd name="T102" fmla="*/ 2147483647 w 867"/>
              <a:gd name="T103" fmla="*/ 2147483647 h 81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67"/>
              <a:gd name="T157" fmla="*/ 0 h 818"/>
              <a:gd name="T158" fmla="*/ 867 w 867"/>
              <a:gd name="T159" fmla="*/ 818 h 81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67" h="818">
                <a:moveTo>
                  <a:pt x="0" y="711"/>
                </a:moveTo>
                <a:lnTo>
                  <a:pt x="0" y="707"/>
                </a:lnTo>
                <a:lnTo>
                  <a:pt x="5" y="711"/>
                </a:lnTo>
                <a:lnTo>
                  <a:pt x="16" y="707"/>
                </a:lnTo>
                <a:lnTo>
                  <a:pt x="31" y="687"/>
                </a:lnTo>
                <a:lnTo>
                  <a:pt x="61" y="677"/>
                </a:lnTo>
                <a:lnTo>
                  <a:pt x="56" y="672"/>
                </a:lnTo>
                <a:lnTo>
                  <a:pt x="62" y="654"/>
                </a:lnTo>
                <a:lnTo>
                  <a:pt x="78" y="637"/>
                </a:lnTo>
                <a:lnTo>
                  <a:pt x="90" y="646"/>
                </a:lnTo>
                <a:lnTo>
                  <a:pt x="105" y="649"/>
                </a:lnTo>
                <a:lnTo>
                  <a:pt x="119" y="658"/>
                </a:lnTo>
                <a:lnTo>
                  <a:pt x="137" y="663"/>
                </a:lnTo>
                <a:lnTo>
                  <a:pt x="127" y="649"/>
                </a:lnTo>
                <a:lnTo>
                  <a:pt x="86" y="632"/>
                </a:lnTo>
                <a:lnTo>
                  <a:pt x="78" y="621"/>
                </a:lnTo>
                <a:lnTo>
                  <a:pt x="87" y="623"/>
                </a:lnTo>
                <a:lnTo>
                  <a:pt x="105" y="621"/>
                </a:lnTo>
                <a:lnTo>
                  <a:pt x="110" y="609"/>
                </a:lnTo>
                <a:lnTo>
                  <a:pt x="85" y="594"/>
                </a:lnTo>
                <a:lnTo>
                  <a:pt x="87" y="588"/>
                </a:lnTo>
                <a:lnTo>
                  <a:pt x="123" y="585"/>
                </a:lnTo>
                <a:lnTo>
                  <a:pt x="130" y="580"/>
                </a:lnTo>
                <a:lnTo>
                  <a:pt x="124" y="571"/>
                </a:lnTo>
                <a:lnTo>
                  <a:pt x="111" y="569"/>
                </a:lnTo>
                <a:lnTo>
                  <a:pt x="101" y="551"/>
                </a:lnTo>
                <a:lnTo>
                  <a:pt x="100" y="537"/>
                </a:lnTo>
                <a:lnTo>
                  <a:pt x="104" y="534"/>
                </a:lnTo>
                <a:lnTo>
                  <a:pt x="109" y="541"/>
                </a:lnTo>
                <a:lnTo>
                  <a:pt x="132" y="528"/>
                </a:lnTo>
                <a:lnTo>
                  <a:pt x="155" y="533"/>
                </a:lnTo>
                <a:lnTo>
                  <a:pt x="167" y="525"/>
                </a:lnTo>
                <a:lnTo>
                  <a:pt x="156" y="527"/>
                </a:lnTo>
                <a:lnTo>
                  <a:pt x="148" y="523"/>
                </a:lnTo>
                <a:lnTo>
                  <a:pt x="142" y="510"/>
                </a:lnTo>
                <a:lnTo>
                  <a:pt x="130" y="506"/>
                </a:lnTo>
                <a:lnTo>
                  <a:pt x="110" y="511"/>
                </a:lnTo>
                <a:lnTo>
                  <a:pt x="108" y="503"/>
                </a:lnTo>
                <a:lnTo>
                  <a:pt x="115" y="494"/>
                </a:lnTo>
                <a:lnTo>
                  <a:pt x="125" y="468"/>
                </a:lnTo>
                <a:lnTo>
                  <a:pt x="120" y="468"/>
                </a:lnTo>
                <a:lnTo>
                  <a:pt x="119" y="464"/>
                </a:lnTo>
                <a:lnTo>
                  <a:pt x="115" y="456"/>
                </a:lnTo>
                <a:lnTo>
                  <a:pt x="105" y="468"/>
                </a:lnTo>
                <a:lnTo>
                  <a:pt x="105" y="454"/>
                </a:lnTo>
                <a:lnTo>
                  <a:pt x="99" y="448"/>
                </a:lnTo>
                <a:lnTo>
                  <a:pt x="105" y="437"/>
                </a:lnTo>
                <a:lnTo>
                  <a:pt x="103" y="433"/>
                </a:lnTo>
                <a:lnTo>
                  <a:pt x="109" y="420"/>
                </a:lnTo>
                <a:lnTo>
                  <a:pt x="127" y="421"/>
                </a:lnTo>
                <a:lnTo>
                  <a:pt x="127" y="438"/>
                </a:lnTo>
                <a:lnTo>
                  <a:pt x="134" y="443"/>
                </a:lnTo>
                <a:lnTo>
                  <a:pt x="157" y="430"/>
                </a:lnTo>
                <a:lnTo>
                  <a:pt x="167" y="415"/>
                </a:lnTo>
                <a:lnTo>
                  <a:pt x="170" y="397"/>
                </a:lnTo>
                <a:lnTo>
                  <a:pt x="189" y="388"/>
                </a:lnTo>
                <a:lnTo>
                  <a:pt x="214" y="393"/>
                </a:lnTo>
                <a:lnTo>
                  <a:pt x="235" y="372"/>
                </a:lnTo>
                <a:lnTo>
                  <a:pt x="236" y="360"/>
                </a:lnTo>
                <a:lnTo>
                  <a:pt x="232" y="349"/>
                </a:lnTo>
                <a:lnTo>
                  <a:pt x="242" y="341"/>
                </a:lnTo>
                <a:lnTo>
                  <a:pt x="240" y="329"/>
                </a:lnTo>
                <a:lnTo>
                  <a:pt x="256" y="316"/>
                </a:lnTo>
                <a:lnTo>
                  <a:pt x="266" y="318"/>
                </a:lnTo>
                <a:lnTo>
                  <a:pt x="275" y="312"/>
                </a:lnTo>
                <a:lnTo>
                  <a:pt x="271" y="306"/>
                </a:lnTo>
                <a:lnTo>
                  <a:pt x="278" y="284"/>
                </a:lnTo>
                <a:lnTo>
                  <a:pt x="285" y="275"/>
                </a:lnTo>
                <a:lnTo>
                  <a:pt x="343" y="247"/>
                </a:lnTo>
                <a:lnTo>
                  <a:pt x="350" y="240"/>
                </a:lnTo>
                <a:lnTo>
                  <a:pt x="358" y="217"/>
                </a:lnTo>
                <a:lnTo>
                  <a:pt x="382" y="202"/>
                </a:lnTo>
                <a:lnTo>
                  <a:pt x="393" y="205"/>
                </a:lnTo>
                <a:lnTo>
                  <a:pt x="381" y="236"/>
                </a:lnTo>
                <a:lnTo>
                  <a:pt x="391" y="237"/>
                </a:lnTo>
                <a:lnTo>
                  <a:pt x="396" y="226"/>
                </a:lnTo>
                <a:lnTo>
                  <a:pt x="415" y="218"/>
                </a:lnTo>
                <a:lnTo>
                  <a:pt x="420" y="205"/>
                </a:lnTo>
                <a:lnTo>
                  <a:pt x="412" y="200"/>
                </a:lnTo>
                <a:lnTo>
                  <a:pt x="409" y="189"/>
                </a:lnTo>
                <a:lnTo>
                  <a:pt x="409" y="174"/>
                </a:lnTo>
                <a:lnTo>
                  <a:pt x="415" y="175"/>
                </a:lnTo>
                <a:lnTo>
                  <a:pt x="419" y="166"/>
                </a:lnTo>
                <a:lnTo>
                  <a:pt x="414" y="161"/>
                </a:lnTo>
                <a:lnTo>
                  <a:pt x="435" y="156"/>
                </a:lnTo>
                <a:lnTo>
                  <a:pt x="438" y="165"/>
                </a:lnTo>
                <a:lnTo>
                  <a:pt x="484" y="169"/>
                </a:lnTo>
                <a:lnTo>
                  <a:pt x="484" y="190"/>
                </a:lnTo>
                <a:lnTo>
                  <a:pt x="494" y="194"/>
                </a:lnTo>
                <a:lnTo>
                  <a:pt x="503" y="183"/>
                </a:lnTo>
                <a:lnTo>
                  <a:pt x="515" y="188"/>
                </a:lnTo>
                <a:lnTo>
                  <a:pt x="561" y="156"/>
                </a:lnTo>
                <a:lnTo>
                  <a:pt x="572" y="156"/>
                </a:lnTo>
                <a:lnTo>
                  <a:pt x="575" y="163"/>
                </a:lnTo>
                <a:lnTo>
                  <a:pt x="579" y="166"/>
                </a:lnTo>
                <a:lnTo>
                  <a:pt x="588" y="163"/>
                </a:lnTo>
                <a:lnTo>
                  <a:pt x="593" y="158"/>
                </a:lnTo>
                <a:lnTo>
                  <a:pt x="599" y="160"/>
                </a:lnTo>
                <a:lnTo>
                  <a:pt x="604" y="151"/>
                </a:lnTo>
                <a:lnTo>
                  <a:pt x="613" y="150"/>
                </a:lnTo>
                <a:lnTo>
                  <a:pt x="632" y="127"/>
                </a:lnTo>
                <a:lnTo>
                  <a:pt x="651" y="127"/>
                </a:lnTo>
                <a:lnTo>
                  <a:pt x="661" y="104"/>
                </a:lnTo>
                <a:lnTo>
                  <a:pt x="672" y="111"/>
                </a:lnTo>
                <a:lnTo>
                  <a:pt x="679" y="108"/>
                </a:lnTo>
                <a:lnTo>
                  <a:pt x="685" y="100"/>
                </a:lnTo>
                <a:lnTo>
                  <a:pt x="682" y="71"/>
                </a:lnTo>
                <a:lnTo>
                  <a:pt x="687" y="57"/>
                </a:lnTo>
                <a:lnTo>
                  <a:pt x="698" y="52"/>
                </a:lnTo>
                <a:lnTo>
                  <a:pt x="708" y="39"/>
                </a:lnTo>
                <a:lnTo>
                  <a:pt x="717" y="39"/>
                </a:lnTo>
                <a:lnTo>
                  <a:pt x="729" y="26"/>
                </a:lnTo>
                <a:lnTo>
                  <a:pt x="732" y="15"/>
                </a:lnTo>
                <a:lnTo>
                  <a:pt x="745" y="20"/>
                </a:lnTo>
                <a:lnTo>
                  <a:pt x="771" y="0"/>
                </a:lnTo>
                <a:lnTo>
                  <a:pt x="804" y="0"/>
                </a:lnTo>
                <a:lnTo>
                  <a:pt x="834" y="11"/>
                </a:lnTo>
                <a:lnTo>
                  <a:pt x="843" y="20"/>
                </a:lnTo>
                <a:lnTo>
                  <a:pt x="848" y="29"/>
                </a:lnTo>
                <a:lnTo>
                  <a:pt x="856" y="36"/>
                </a:lnTo>
                <a:lnTo>
                  <a:pt x="856" y="47"/>
                </a:lnTo>
                <a:lnTo>
                  <a:pt x="866" y="77"/>
                </a:lnTo>
                <a:lnTo>
                  <a:pt x="866" y="89"/>
                </a:lnTo>
                <a:lnTo>
                  <a:pt x="857" y="95"/>
                </a:lnTo>
                <a:lnTo>
                  <a:pt x="852" y="113"/>
                </a:lnTo>
                <a:lnTo>
                  <a:pt x="867" y="114"/>
                </a:lnTo>
                <a:lnTo>
                  <a:pt x="865" y="122"/>
                </a:lnTo>
                <a:lnTo>
                  <a:pt x="852" y="129"/>
                </a:lnTo>
                <a:lnTo>
                  <a:pt x="821" y="180"/>
                </a:lnTo>
                <a:lnTo>
                  <a:pt x="829" y="193"/>
                </a:lnTo>
                <a:lnTo>
                  <a:pt x="811" y="184"/>
                </a:lnTo>
                <a:lnTo>
                  <a:pt x="802" y="184"/>
                </a:lnTo>
                <a:lnTo>
                  <a:pt x="793" y="188"/>
                </a:lnTo>
                <a:lnTo>
                  <a:pt x="753" y="226"/>
                </a:lnTo>
                <a:lnTo>
                  <a:pt x="731" y="235"/>
                </a:lnTo>
                <a:lnTo>
                  <a:pt x="721" y="235"/>
                </a:lnTo>
                <a:lnTo>
                  <a:pt x="699" y="246"/>
                </a:lnTo>
                <a:lnTo>
                  <a:pt x="687" y="243"/>
                </a:lnTo>
                <a:lnTo>
                  <a:pt x="666" y="251"/>
                </a:lnTo>
                <a:lnTo>
                  <a:pt x="659" y="257"/>
                </a:lnTo>
                <a:lnTo>
                  <a:pt x="656" y="269"/>
                </a:lnTo>
                <a:lnTo>
                  <a:pt x="645" y="279"/>
                </a:lnTo>
                <a:lnTo>
                  <a:pt x="640" y="266"/>
                </a:lnTo>
                <a:lnTo>
                  <a:pt x="631" y="283"/>
                </a:lnTo>
                <a:lnTo>
                  <a:pt x="574" y="320"/>
                </a:lnTo>
                <a:lnTo>
                  <a:pt x="567" y="317"/>
                </a:lnTo>
                <a:lnTo>
                  <a:pt x="560" y="297"/>
                </a:lnTo>
                <a:lnTo>
                  <a:pt x="553" y="302"/>
                </a:lnTo>
                <a:lnTo>
                  <a:pt x="556" y="312"/>
                </a:lnTo>
                <a:lnTo>
                  <a:pt x="552" y="316"/>
                </a:lnTo>
                <a:lnTo>
                  <a:pt x="548" y="326"/>
                </a:lnTo>
                <a:lnTo>
                  <a:pt x="519" y="359"/>
                </a:lnTo>
                <a:lnTo>
                  <a:pt x="494" y="364"/>
                </a:lnTo>
                <a:lnTo>
                  <a:pt x="486" y="382"/>
                </a:lnTo>
                <a:lnTo>
                  <a:pt x="482" y="373"/>
                </a:lnTo>
                <a:lnTo>
                  <a:pt x="434" y="442"/>
                </a:lnTo>
                <a:lnTo>
                  <a:pt x="407" y="448"/>
                </a:lnTo>
                <a:lnTo>
                  <a:pt x="402" y="454"/>
                </a:lnTo>
                <a:lnTo>
                  <a:pt x="400" y="445"/>
                </a:lnTo>
                <a:lnTo>
                  <a:pt x="388" y="448"/>
                </a:lnTo>
                <a:lnTo>
                  <a:pt x="383" y="442"/>
                </a:lnTo>
                <a:lnTo>
                  <a:pt x="377" y="457"/>
                </a:lnTo>
                <a:lnTo>
                  <a:pt x="384" y="464"/>
                </a:lnTo>
                <a:lnTo>
                  <a:pt x="393" y="466"/>
                </a:lnTo>
                <a:lnTo>
                  <a:pt x="396" y="477"/>
                </a:lnTo>
                <a:lnTo>
                  <a:pt x="369" y="504"/>
                </a:lnTo>
                <a:lnTo>
                  <a:pt x="373" y="514"/>
                </a:lnTo>
                <a:lnTo>
                  <a:pt x="368" y="525"/>
                </a:lnTo>
                <a:lnTo>
                  <a:pt x="349" y="528"/>
                </a:lnTo>
                <a:lnTo>
                  <a:pt x="340" y="518"/>
                </a:lnTo>
                <a:lnTo>
                  <a:pt x="325" y="511"/>
                </a:lnTo>
                <a:lnTo>
                  <a:pt x="327" y="519"/>
                </a:lnTo>
                <a:lnTo>
                  <a:pt x="340" y="534"/>
                </a:lnTo>
                <a:lnTo>
                  <a:pt x="350" y="557"/>
                </a:lnTo>
                <a:lnTo>
                  <a:pt x="312" y="531"/>
                </a:lnTo>
                <a:lnTo>
                  <a:pt x="302" y="534"/>
                </a:lnTo>
                <a:lnTo>
                  <a:pt x="303" y="539"/>
                </a:lnTo>
                <a:lnTo>
                  <a:pt x="302" y="545"/>
                </a:lnTo>
                <a:lnTo>
                  <a:pt x="307" y="558"/>
                </a:lnTo>
                <a:lnTo>
                  <a:pt x="312" y="564"/>
                </a:lnTo>
                <a:lnTo>
                  <a:pt x="301" y="556"/>
                </a:lnTo>
                <a:lnTo>
                  <a:pt x="299" y="562"/>
                </a:lnTo>
                <a:lnTo>
                  <a:pt x="306" y="578"/>
                </a:lnTo>
                <a:lnTo>
                  <a:pt x="301" y="585"/>
                </a:lnTo>
                <a:lnTo>
                  <a:pt x="292" y="586"/>
                </a:lnTo>
                <a:lnTo>
                  <a:pt x="288" y="576"/>
                </a:lnTo>
                <a:lnTo>
                  <a:pt x="259" y="552"/>
                </a:lnTo>
                <a:lnTo>
                  <a:pt x="256" y="562"/>
                </a:lnTo>
                <a:lnTo>
                  <a:pt x="270" y="576"/>
                </a:lnTo>
                <a:lnTo>
                  <a:pt x="285" y="609"/>
                </a:lnTo>
                <a:lnTo>
                  <a:pt x="287" y="621"/>
                </a:lnTo>
                <a:lnTo>
                  <a:pt x="280" y="619"/>
                </a:lnTo>
                <a:lnTo>
                  <a:pt x="278" y="637"/>
                </a:lnTo>
                <a:lnTo>
                  <a:pt x="271" y="628"/>
                </a:lnTo>
                <a:lnTo>
                  <a:pt x="269" y="630"/>
                </a:lnTo>
                <a:lnTo>
                  <a:pt x="269" y="642"/>
                </a:lnTo>
                <a:lnTo>
                  <a:pt x="271" y="646"/>
                </a:lnTo>
                <a:lnTo>
                  <a:pt x="268" y="651"/>
                </a:lnTo>
                <a:lnTo>
                  <a:pt x="259" y="642"/>
                </a:lnTo>
                <a:lnTo>
                  <a:pt x="256" y="654"/>
                </a:lnTo>
                <a:lnTo>
                  <a:pt x="259" y="669"/>
                </a:lnTo>
                <a:lnTo>
                  <a:pt x="251" y="672"/>
                </a:lnTo>
                <a:lnTo>
                  <a:pt x="246" y="663"/>
                </a:lnTo>
                <a:lnTo>
                  <a:pt x="238" y="660"/>
                </a:lnTo>
                <a:lnTo>
                  <a:pt x="219" y="618"/>
                </a:lnTo>
                <a:lnTo>
                  <a:pt x="213" y="637"/>
                </a:lnTo>
                <a:lnTo>
                  <a:pt x="216" y="651"/>
                </a:lnTo>
                <a:lnTo>
                  <a:pt x="203" y="656"/>
                </a:lnTo>
                <a:lnTo>
                  <a:pt x="219" y="664"/>
                </a:lnTo>
                <a:lnTo>
                  <a:pt x="226" y="669"/>
                </a:lnTo>
                <a:lnTo>
                  <a:pt x="227" y="680"/>
                </a:lnTo>
                <a:lnTo>
                  <a:pt x="237" y="685"/>
                </a:lnTo>
                <a:lnTo>
                  <a:pt x="231" y="691"/>
                </a:lnTo>
                <a:lnTo>
                  <a:pt x="233" y="697"/>
                </a:lnTo>
                <a:lnTo>
                  <a:pt x="232" y="719"/>
                </a:lnTo>
                <a:lnTo>
                  <a:pt x="222" y="720"/>
                </a:lnTo>
                <a:lnTo>
                  <a:pt x="217" y="705"/>
                </a:lnTo>
                <a:lnTo>
                  <a:pt x="184" y="697"/>
                </a:lnTo>
                <a:lnTo>
                  <a:pt x="175" y="699"/>
                </a:lnTo>
                <a:lnTo>
                  <a:pt x="184" y="707"/>
                </a:lnTo>
                <a:lnTo>
                  <a:pt x="199" y="710"/>
                </a:lnTo>
                <a:lnTo>
                  <a:pt x="213" y="731"/>
                </a:lnTo>
                <a:lnTo>
                  <a:pt x="217" y="744"/>
                </a:lnTo>
                <a:lnTo>
                  <a:pt x="213" y="750"/>
                </a:lnTo>
                <a:lnTo>
                  <a:pt x="208" y="753"/>
                </a:lnTo>
                <a:lnTo>
                  <a:pt x="205" y="759"/>
                </a:lnTo>
                <a:lnTo>
                  <a:pt x="194" y="752"/>
                </a:lnTo>
                <a:lnTo>
                  <a:pt x="189" y="739"/>
                </a:lnTo>
                <a:lnTo>
                  <a:pt x="179" y="735"/>
                </a:lnTo>
                <a:lnTo>
                  <a:pt x="189" y="764"/>
                </a:lnTo>
                <a:lnTo>
                  <a:pt x="195" y="772"/>
                </a:lnTo>
                <a:lnTo>
                  <a:pt x="198" y="781"/>
                </a:lnTo>
                <a:lnTo>
                  <a:pt x="189" y="790"/>
                </a:lnTo>
                <a:lnTo>
                  <a:pt x="185" y="802"/>
                </a:lnTo>
                <a:lnTo>
                  <a:pt x="179" y="804"/>
                </a:lnTo>
                <a:lnTo>
                  <a:pt x="171" y="818"/>
                </a:lnTo>
                <a:lnTo>
                  <a:pt x="164" y="816"/>
                </a:lnTo>
                <a:lnTo>
                  <a:pt x="156" y="810"/>
                </a:lnTo>
                <a:lnTo>
                  <a:pt x="137" y="811"/>
                </a:lnTo>
                <a:lnTo>
                  <a:pt x="118" y="800"/>
                </a:lnTo>
                <a:lnTo>
                  <a:pt x="99" y="797"/>
                </a:lnTo>
                <a:lnTo>
                  <a:pt x="84" y="782"/>
                </a:lnTo>
                <a:lnTo>
                  <a:pt x="62" y="785"/>
                </a:lnTo>
                <a:lnTo>
                  <a:pt x="39" y="800"/>
                </a:lnTo>
                <a:lnTo>
                  <a:pt x="24" y="797"/>
                </a:lnTo>
                <a:lnTo>
                  <a:pt x="37" y="787"/>
                </a:lnTo>
                <a:lnTo>
                  <a:pt x="40" y="778"/>
                </a:lnTo>
                <a:lnTo>
                  <a:pt x="34" y="778"/>
                </a:lnTo>
                <a:lnTo>
                  <a:pt x="34" y="766"/>
                </a:lnTo>
                <a:lnTo>
                  <a:pt x="39" y="758"/>
                </a:lnTo>
                <a:lnTo>
                  <a:pt x="58" y="743"/>
                </a:lnTo>
                <a:lnTo>
                  <a:pt x="66" y="744"/>
                </a:lnTo>
                <a:lnTo>
                  <a:pt x="80" y="734"/>
                </a:lnTo>
                <a:lnTo>
                  <a:pt x="78" y="730"/>
                </a:lnTo>
                <a:lnTo>
                  <a:pt x="71" y="724"/>
                </a:lnTo>
                <a:lnTo>
                  <a:pt x="66" y="730"/>
                </a:lnTo>
                <a:lnTo>
                  <a:pt x="54" y="734"/>
                </a:lnTo>
                <a:lnTo>
                  <a:pt x="42" y="746"/>
                </a:lnTo>
                <a:lnTo>
                  <a:pt x="19" y="744"/>
                </a:lnTo>
                <a:lnTo>
                  <a:pt x="16" y="735"/>
                </a:lnTo>
                <a:lnTo>
                  <a:pt x="5" y="726"/>
                </a:lnTo>
                <a:lnTo>
                  <a:pt x="0" y="711"/>
                </a:lnTo>
                <a:close/>
              </a:path>
            </a:pathLst>
          </a:custGeom>
          <a:solidFill>
            <a:srgbClr val="FFC000"/>
          </a:solidFill>
          <a:ln w="8001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18" name="Freeform 647"/>
          <p:cNvSpPr>
            <a:spLocks/>
          </p:cNvSpPr>
          <p:nvPr/>
        </p:nvSpPr>
        <p:spPr bwMode="auto">
          <a:xfrm>
            <a:off x="5703888" y="1928813"/>
            <a:ext cx="19050" cy="33337"/>
          </a:xfrm>
          <a:custGeom>
            <a:avLst/>
            <a:gdLst>
              <a:gd name="T0" fmla="*/ 0 w 51"/>
              <a:gd name="T1" fmla="*/ 2147483647 h 82"/>
              <a:gd name="T2" fmla="*/ 0 w 51"/>
              <a:gd name="T3" fmla="*/ 2147483647 h 82"/>
              <a:gd name="T4" fmla="*/ 2147483647 w 51"/>
              <a:gd name="T5" fmla="*/ 0 h 82"/>
              <a:gd name="T6" fmla="*/ 2147483647 w 51"/>
              <a:gd name="T7" fmla="*/ 2147483647 h 82"/>
              <a:gd name="T8" fmla="*/ 2147483647 w 51"/>
              <a:gd name="T9" fmla="*/ 2147483647 h 82"/>
              <a:gd name="T10" fmla="*/ 2147483647 w 51"/>
              <a:gd name="T11" fmla="*/ 2147483647 h 82"/>
              <a:gd name="T12" fmla="*/ 2147483647 w 51"/>
              <a:gd name="T13" fmla="*/ 2147483647 h 82"/>
              <a:gd name="T14" fmla="*/ 2147483647 w 51"/>
              <a:gd name="T15" fmla="*/ 2147483647 h 82"/>
              <a:gd name="T16" fmla="*/ 2147483647 w 51"/>
              <a:gd name="T17" fmla="*/ 2147483647 h 82"/>
              <a:gd name="T18" fmla="*/ 2147483647 w 51"/>
              <a:gd name="T19" fmla="*/ 2147483647 h 82"/>
              <a:gd name="T20" fmla="*/ 2147483647 w 51"/>
              <a:gd name="T21" fmla="*/ 2147483647 h 82"/>
              <a:gd name="T22" fmla="*/ 2147483647 w 51"/>
              <a:gd name="T23" fmla="*/ 2147483647 h 82"/>
              <a:gd name="T24" fmla="*/ 2147483647 w 51"/>
              <a:gd name="T25" fmla="*/ 2147483647 h 82"/>
              <a:gd name="T26" fmla="*/ 0 w 51"/>
              <a:gd name="T27" fmla="*/ 2147483647 h 8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82"/>
              <a:gd name="T44" fmla="*/ 51 w 51"/>
              <a:gd name="T45" fmla="*/ 82 h 8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82">
                <a:moveTo>
                  <a:pt x="0" y="11"/>
                </a:moveTo>
                <a:lnTo>
                  <a:pt x="0" y="7"/>
                </a:lnTo>
                <a:lnTo>
                  <a:pt x="15" y="0"/>
                </a:lnTo>
                <a:lnTo>
                  <a:pt x="26" y="5"/>
                </a:lnTo>
                <a:lnTo>
                  <a:pt x="35" y="15"/>
                </a:lnTo>
                <a:lnTo>
                  <a:pt x="37" y="8"/>
                </a:lnTo>
                <a:lnTo>
                  <a:pt x="50" y="29"/>
                </a:lnTo>
                <a:lnTo>
                  <a:pt x="50" y="53"/>
                </a:lnTo>
                <a:lnTo>
                  <a:pt x="47" y="57"/>
                </a:lnTo>
                <a:lnTo>
                  <a:pt x="51" y="80"/>
                </a:lnTo>
                <a:lnTo>
                  <a:pt x="47" y="82"/>
                </a:lnTo>
                <a:lnTo>
                  <a:pt x="26" y="26"/>
                </a:lnTo>
                <a:lnTo>
                  <a:pt x="4" y="17"/>
                </a:lnTo>
                <a:lnTo>
                  <a:pt x="0" y="11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19" name="Freeform 648"/>
          <p:cNvSpPr>
            <a:spLocks/>
          </p:cNvSpPr>
          <p:nvPr/>
        </p:nvSpPr>
        <p:spPr bwMode="auto">
          <a:xfrm>
            <a:off x="5703888" y="1928813"/>
            <a:ext cx="19050" cy="33337"/>
          </a:xfrm>
          <a:custGeom>
            <a:avLst/>
            <a:gdLst>
              <a:gd name="T0" fmla="*/ 0 w 51"/>
              <a:gd name="T1" fmla="*/ 2147483647 h 82"/>
              <a:gd name="T2" fmla="*/ 0 w 51"/>
              <a:gd name="T3" fmla="*/ 2147483647 h 82"/>
              <a:gd name="T4" fmla="*/ 2147483647 w 51"/>
              <a:gd name="T5" fmla="*/ 0 h 82"/>
              <a:gd name="T6" fmla="*/ 2147483647 w 51"/>
              <a:gd name="T7" fmla="*/ 2147483647 h 82"/>
              <a:gd name="T8" fmla="*/ 2147483647 w 51"/>
              <a:gd name="T9" fmla="*/ 2147483647 h 82"/>
              <a:gd name="T10" fmla="*/ 2147483647 w 51"/>
              <a:gd name="T11" fmla="*/ 2147483647 h 82"/>
              <a:gd name="T12" fmla="*/ 2147483647 w 51"/>
              <a:gd name="T13" fmla="*/ 2147483647 h 82"/>
              <a:gd name="T14" fmla="*/ 2147483647 w 51"/>
              <a:gd name="T15" fmla="*/ 2147483647 h 82"/>
              <a:gd name="T16" fmla="*/ 2147483647 w 51"/>
              <a:gd name="T17" fmla="*/ 2147483647 h 82"/>
              <a:gd name="T18" fmla="*/ 2147483647 w 51"/>
              <a:gd name="T19" fmla="*/ 2147483647 h 82"/>
              <a:gd name="T20" fmla="*/ 2147483647 w 51"/>
              <a:gd name="T21" fmla="*/ 2147483647 h 82"/>
              <a:gd name="T22" fmla="*/ 2147483647 w 51"/>
              <a:gd name="T23" fmla="*/ 2147483647 h 82"/>
              <a:gd name="T24" fmla="*/ 2147483647 w 51"/>
              <a:gd name="T25" fmla="*/ 2147483647 h 82"/>
              <a:gd name="T26" fmla="*/ 0 w 51"/>
              <a:gd name="T27" fmla="*/ 2147483647 h 8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82"/>
              <a:gd name="T44" fmla="*/ 51 w 51"/>
              <a:gd name="T45" fmla="*/ 82 h 8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82">
                <a:moveTo>
                  <a:pt x="0" y="11"/>
                </a:moveTo>
                <a:lnTo>
                  <a:pt x="0" y="7"/>
                </a:lnTo>
                <a:lnTo>
                  <a:pt x="15" y="0"/>
                </a:lnTo>
                <a:lnTo>
                  <a:pt x="26" y="5"/>
                </a:lnTo>
                <a:lnTo>
                  <a:pt x="35" y="15"/>
                </a:lnTo>
                <a:lnTo>
                  <a:pt x="37" y="8"/>
                </a:lnTo>
                <a:lnTo>
                  <a:pt x="50" y="29"/>
                </a:lnTo>
                <a:lnTo>
                  <a:pt x="50" y="53"/>
                </a:lnTo>
                <a:lnTo>
                  <a:pt x="47" y="57"/>
                </a:lnTo>
                <a:lnTo>
                  <a:pt x="51" y="80"/>
                </a:lnTo>
                <a:lnTo>
                  <a:pt x="47" y="82"/>
                </a:lnTo>
                <a:lnTo>
                  <a:pt x="26" y="26"/>
                </a:lnTo>
                <a:lnTo>
                  <a:pt x="4" y="17"/>
                </a:lnTo>
                <a:lnTo>
                  <a:pt x="0" y="1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20" name="Freeform 649"/>
          <p:cNvSpPr>
            <a:spLocks/>
          </p:cNvSpPr>
          <p:nvPr/>
        </p:nvSpPr>
        <p:spPr bwMode="auto">
          <a:xfrm>
            <a:off x="6916738" y="1338263"/>
            <a:ext cx="28575" cy="15875"/>
          </a:xfrm>
          <a:custGeom>
            <a:avLst/>
            <a:gdLst>
              <a:gd name="T0" fmla="*/ 2147483647 w 71"/>
              <a:gd name="T1" fmla="*/ 0 h 39"/>
              <a:gd name="T2" fmla="*/ 2147483647 w 71"/>
              <a:gd name="T3" fmla="*/ 2147483647 h 39"/>
              <a:gd name="T4" fmla="*/ 2147483647 w 71"/>
              <a:gd name="T5" fmla="*/ 0 h 39"/>
              <a:gd name="T6" fmla="*/ 2147483647 w 71"/>
              <a:gd name="T7" fmla="*/ 0 h 39"/>
              <a:gd name="T8" fmla="*/ 2147483647 w 71"/>
              <a:gd name="T9" fmla="*/ 2147483647 h 39"/>
              <a:gd name="T10" fmla="*/ 2147483647 w 71"/>
              <a:gd name="T11" fmla="*/ 2147483647 h 39"/>
              <a:gd name="T12" fmla="*/ 2147483647 w 71"/>
              <a:gd name="T13" fmla="*/ 2147483647 h 39"/>
              <a:gd name="T14" fmla="*/ 2147483647 w 71"/>
              <a:gd name="T15" fmla="*/ 2147483647 h 39"/>
              <a:gd name="T16" fmla="*/ 2147483647 w 71"/>
              <a:gd name="T17" fmla="*/ 2147483647 h 39"/>
              <a:gd name="T18" fmla="*/ 2147483647 w 71"/>
              <a:gd name="T19" fmla="*/ 2147483647 h 39"/>
              <a:gd name="T20" fmla="*/ 0 w 71"/>
              <a:gd name="T21" fmla="*/ 2147483647 h 39"/>
              <a:gd name="T22" fmla="*/ 2147483647 w 71"/>
              <a:gd name="T23" fmla="*/ 2147483647 h 39"/>
              <a:gd name="T24" fmla="*/ 2147483647 w 71"/>
              <a:gd name="T25" fmla="*/ 2147483647 h 39"/>
              <a:gd name="T26" fmla="*/ 2147483647 w 71"/>
              <a:gd name="T27" fmla="*/ 2147483647 h 39"/>
              <a:gd name="T28" fmla="*/ 2147483647 w 71"/>
              <a:gd name="T29" fmla="*/ 0 h 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1"/>
              <a:gd name="T46" fmla="*/ 0 h 39"/>
              <a:gd name="T47" fmla="*/ 71 w 71"/>
              <a:gd name="T48" fmla="*/ 39 h 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1" h="39">
                <a:moveTo>
                  <a:pt x="27" y="0"/>
                </a:moveTo>
                <a:lnTo>
                  <a:pt x="38" y="11"/>
                </a:lnTo>
                <a:lnTo>
                  <a:pt x="51" y="0"/>
                </a:lnTo>
                <a:lnTo>
                  <a:pt x="60" y="0"/>
                </a:lnTo>
                <a:lnTo>
                  <a:pt x="63" y="8"/>
                </a:lnTo>
                <a:lnTo>
                  <a:pt x="70" y="8"/>
                </a:lnTo>
                <a:lnTo>
                  <a:pt x="71" y="15"/>
                </a:lnTo>
                <a:lnTo>
                  <a:pt x="63" y="28"/>
                </a:lnTo>
                <a:lnTo>
                  <a:pt x="59" y="39"/>
                </a:lnTo>
                <a:lnTo>
                  <a:pt x="52" y="34"/>
                </a:lnTo>
                <a:lnTo>
                  <a:pt x="0" y="18"/>
                </a:lnTo>
                <a:lnTo>
                  <a:pt x="4" y="11"/>
                </a:lnTo>
                <a:lnTo>
                  <a:pt x="13" y="13"/>
                </a:lnTo>
                <a:lnTo>
                  <a:pt x="17" y="4"/>
                </a:lnTo>
                <a:lnTo>
                  <a:pt x="27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21" name="Freeform 650"/>
          <p:cNvSpPr>
            <a:spLocks/>
          </p:cNvSpPr>
          <p:nvPr/>
        </p:nvSpPr>
        <p:spPr bwMode="auto">
          <a:xfrm>
            <a:off x="6916738" y="1338263"/>
            <a:ext cx="28575" cy="15875"/>
          </a:xfrm>
          <a:custGeom>
            <a:avLst/>
            <a:gdLst>
              <a:gd name="T0" fmla="*/ 2147483647 w 71"/>
              <a:gd name="T1" fmla="*/ 0 h 39"/>
              <a:gd name="T2" fmla="*/ 2147483647 w 71"/>
              <a:gd name="T3" fmla="*/ 2147483647 h 39"/>
              <a:gd name="T4" fmla="*/ 2147483647 w 71"/>
              <a:gd name="T5" fmla="*/ 0 h 39"/>
              <a:gd name="T6" fmla="*/ 2147483647 w 71"/>
              <a:gd name="T7" fmla="*/ 0 h 39"/>
              <a:gd name="T8" fmla="*/ 2147483647 w 71"/>
              <a:gd name="T9" fmla="*/ 2147483647 h 39"/>
              <a:gd name="T10" fmla="*/ 2147483647 w 71"/>
              <a:gd name="T11" fmla="*/ 2147483647 h 39"/>
              <a:gd name="T12" fmla="*/ 2147483647 w 71"/>
              <a:gd name="T13" fmla="*/ 2147483647 h 39"/>
              <a:gd name="T14" fmla="*/ 2147483647 w 71"/>
              <a:gd name="T15" fmla="*/ 2147483647 h 39"/>
              <a:gd name="T16" fmla="*/ 2147483647 w 71"/>
              <a:gd name="T17" fmla="*/ 2147483647 h 39"/>
              <a:gd name="T18" fmla="*/ 2147483647 w 71"/>
              <a:gd name="T19" fmla="*/ 2147483647 h 39"/>
              <a:gd name="T20" fmla="*/ 0 w 71"/>
              <a:gd name="T21" fmla="*/ 2147483647 h 39"/>
              <a:gd name="T22" fmla="*/ 2147483647 w 71"/>
              <a:gd name="T23" fmla="*/ 2147483647 h 39"/>
              <a:gd name="T24" fmla="*/ 2147483647 w 71"/>
              <a:gd name="T25" fmla="*/ 2147483647 h 39"/>
              <a:gd name="T26" fmla="*/ 2147483647 w 71"/>
              <a:gd name="T27" fmla="*/ 2147483647 h 39"/>
              <a:gd name="T28" fmla="*/ 2147483647 w 71"/>
              <a:gd name="T29" fmla="*/ 0 h 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1"/>
              <a:gd name="T46" fmla="*/ 0 h 39"/>
              <a:gd name="T47" fmla="*/ 71 w 71"/>
              <a:gd name="T48" fmla="*/ 39 h 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1" h="39">
                <a:moveTo>
                  <a:pt x="27" y="0"/>
                </a:moveTo>
                <a:lnTo>
                  <a:pt x="38" y="11"/>
                </a:lnTo>
                <a:lnTo>
                  <a:pt x="51" y="0"/>
                </a:lnTo>
                <a:lnTo>
                  <a:pt x="60" y="0"/>
                </a:lnTo>
                <a:lnTo>
                  <a:pt x="63" y="8"/>
                </a:lnTo>
                <a:lnTo>
                  <a:pt x="70" y="8"/>
                </a:lnTo>
                <a:lnTo>
                  <a:pt x="71" y="15"/>
                </a:lnTo>
                <a:lnTo>
                  <a:pt x="63" y="28"/>
                </a:lnTo>
                <a:lnTo>
                  <a:pt x="59" y="39"/>
                </a:lnTo>
                <a:lnTo>
                  <a:pt x="52" y="34"/>
                </a:lnTo>
                <a:lnTo>
                  <a:pt x="0" y="18"/>
                </a:lnTo>
                <a:lnTo>
                  <a:pt x="4" y="11"/>
                </a:lnTo>
                <a:lnTo>
                  <a:pt x="13" y="13"/>
                </a:lnTo>
                <a:lnTo>
                  <a:pt x="17" y="4"/>
                </a:lnTo>
                <a:lnTo>
                  <a:pt x="27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22" name="Freeform 651"/>
          <p:cNvSpPr>
            <a:spLocks/>
          </p:cNvSpPr>
          <p:nvPr/>
        </p:nvSpPr>
        <p:spPr bwMode="auto">
          <a:xfrm>
            <a:off x="6527800" y="1430338"/>
            <a:ext cx="9525" cy="17462"/>
          </a:xfrm>
          <a:custGeom>
            <a:avLst/>
            <a:gdLst>
              <a:gd name="T0" fmla="*/ 2147483647 w 25"/>
              <a:gd name="T1" fmla="*/ 0 h 45"/>
              <a:gd name="T2" fmla="*/ 2147483647 w 25"/>
              <a:gd name="T3" fmla="*/ 0 h 45"/>
              <a:gd name="T4" fmla="*/ 2147483647 w 25"/>
              <a:gd name="T5" fmla="*/ 2147483647 h 45"/>
              <a:gd name="T6" fmla="*/ 2147483647 w 25"/>
              <a:gd name="T7" fmla="*/ 2147483647 h 45"/>
              <a:gd name="T8" fmla="*/ 2147483647 w 25"/>
              <a:gd name="T9" fmla="*/ 2147483647 h 45"/>
              <a:gd name="T10" fmla="*/ 2147483647 w 25"/>
              <a:gd name="T11" fmla="*/ 2147483647 h 45"/>
              <a:gd name="T12" fmla="*/ 2147483647 w 25"/>
              <a:gd name="T13" fmla="*/ 2147483647 h 45"/>
              <a:gd name="T14" fmla="*/ 2147483647 w 25"/>
              <a:gd name="T15" fmla="*/ 2147483647 h 45"/>
              <a:gd name="T16" fmla="*/ 2147483647 w 25"/>
              <a:gd name="T17" fmla="*/ 2147483647 h 45"/>
              <a:gd name="T18" fmla="*/ 2147483647 w 25"/>
              <a:gd name="T19" fmla="*/ 2147483647 h 45"/>
              <a:gd name="T20" fmla="*/ 2147483647 w 25"/>
              <a:gd name="T21" fmla="*/ 2147483647 h 45"/>
              <a:gd name="T22" fmla="*/ 0 w 25"/>
              <a:gd name="T23" fmla="*/ 2147483647 h 45"/>
              <a:gd name="T24" fmla="*/ 2147483647 w 25"/>
              <a:gd name="T25" fmla="*/ 2147483647 h 45"/>
              <a:gd name="T26" fmla="*/ 2147483647 w 25"/>
              <a:gd name="T27" fmla="*/ 2147483647 h 45"/>
              <a:gd name="T28" fmla="*/ 2147483647 w 25"/>
              <a:gd name="T29" fmla="*/ 0 h 4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5"/>
              <a:gd name="T46" fmla="*/ 0 h 45"/>
              <a:gd name="T47" fmla="*/ 25 w 25"/>
              <a:gd name="T48" fmla="*/ 45 h 4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5" h="45">
                <a:moveTo>
                  <a:pt x="19" y="0"/>
                </a:moveTo>
                <a:lnTo>
                  <a:pt x="18" y="0"/>
                </a:lnTo>
                <a:lnTo>
                  <a:pt x="16" y="12"/>
                </a:lnTo>
                <a:lnTo>
                  <a:pt x="20" y="15"/>
                </a:lnTo>
                <a:lnTo>
                  <a:pt x="20" y="26"/>
                </a:lnTo>
                <a:lnTo>
                  <a:pt x="25" y="27"/>
                </a:lnTo>
                <a:lnTo>
                  <a:pt x="24" y="37"/>
                </a:lnTo>
                <a:lnTo>
                  <a:pt x="19" y="45"/>
                </a:lnTo>
                <a:lnTo>
                  <a:pt x="10" y="40"/>
                </a:lnTo>
                <a:lnTo>
                  <a:pt x="8" y="45"/>
                </a:lnTo>
                <a:lnTo>
                  <a:pt x="2" y="42"/>
                </a:lnTo>
                <a:lnTo>
                  <a:pt x="0" y="26"/>
                </a:lnTo>
                <a:lnTo>
                  <a:pt x="2" y="14"/>
                </a:lnTo>
                <a:lnTo>
                  <a:pt x="6" y="8"/>
                </a:lnTo>
                <a:lnTo>
                  <a:pt x="19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23" name="Freeform 652"/>
          <p:cNvSpPr>
            <a:spLocks/>
          </p:cNvSpPr>
          <p:nvPr/>
        </p:nvSpPr>
        <p:spPr bwMode="auto">
          <a:xfrm>
            <a:off x="6527800" y="1430338"/>
            <a:ext cx="9525" cy="17462"/>
          </a:xfrm>
          <a:custGeom>
            <a:avLst/>
            <a:gdLst>
              <a:gd name="T0" fmla="*/ 2147483647 w 25"/>
              <a:gd name="T1" fmla="*/ 0 h 45"/>
              <a:gd name="T2" fmla="*/ 2147483647 w 25"/>
              <a:gd name="T3" fmla="*/ 0 h 45"/>
              <a:gd name="T4" fmla="*/ 2147483647 w 25"/>
              <a:gd name="T5" fmla="*/ 2147483647 h 45"/>
              <a:gd name="T6" fmla="*/ 2147483647 w 25"/>
              <a:gd name="T7" fmla="*/ 2147483647 h 45"/>
              <a:gd name="T8" fmla="*/ 2147483647 w 25"/>
              <a:gd name="T9" fmla="*/ 2147483647 h 45"/>
              <a:gd name="T10" fmla="*/ 2147483647 w 25"/>
              <a:gd name="T11" fmla="*/ 2147483647 h 45"/>
              <a:gd name="T12" fmla="*/ 2147483647 w 25"/>
              <a:gd name="T13" fmla="*/ 2147483647 h 45"/>
              <a:gd name="T14" fmla="*/ 2147483647 w 25"/>
              <a:gd name="T15" fmla="*/ 2147483647 h 45"/>
              <a:gd name="T16" fmla="*/ 2147483647 w 25"/>
              <a:gd name="T17" fmla="*/ 2147483647 h 45"/>
              <a:gd name="T18" fmla="*/ 2147483647 w 25"/>
              <a:gd name="T19" fmla="*/ 2147483647 h 45"/>
              <a:gd name="T20" fmla="*/ 2147483647 w 25"/>
              <a:gd name="T21" fmla="*/ 2147483647 h 45"/>
              <a:gd name="T22" fmla="*/ 0 w 25"/>
              <a:gd name="T23" fmla="*/ 2147483647 h 45"/>
              <a:gd name="T24" fmla="*/ 2147483647 w 25"/>
              <a:gd name="T25" fmla="*/ 2147483647 h 45"/>
              <a:gd name="T26" fmla="*/ 2147483647 w 25"/>
              <a:gd name="T27" fmla="*/ 2147483647 h 45"/>
              <a:gd name="T28" fmla="*/ 2147483647 w 25"/>
              <a:gd name="T29" fmla="*/ 0 h 4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5"/>
              <a:gd name="T46" fmla="*/ 0 h 45"/>
              <a:gd name="T47" fmla="*/ 25 w 25"/>
              <a:gd name="T48" fmla="*/ 45 h 4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5" h="45">
                <a:moveTo>
                  <a:pt x="19" y="0"/>
                </a:moveTo>
                <a:lnTo>
                  <a:pt x="18" y="0"/>
                </a:lnTo>
                <a:lnTo>
                  <a:pt x="16" y="12"/>
                </a:lnTo>
                <a:lnTo>
                  <a:pt x="20" y="15"/>
                </a:lnTo>
                <a:lnTo>
                  <a:pt x="20" y="26"/>
                </a:lnTo>
                <a:lnTo>
                  <a:pt x="25" y="27"/>
                </a:lnTo>
                <a:lnTo>
                  <a:pt x="24" y="37"/>
                </a:lnTo>
                <a:lnTo>
                  <a:pt x="19" y="45"/>
                </a:lnTo>
                <a:lnTo>
                  <a:pt x="10" y="40"/>
                </a:lnTo>
                <a:lnTo>
                  <a:pt x="8" y="45"/>
                </a:lnTo>
                <a:lnTo>
                  <a:pt x="2" y="42"/>
                </a:lnTo>
                <a:lnTo>
                  <a:pt x="0" y="26"/>
                </a:lnTo>
                <a:lnTo>
                  <a:pt x="2" y="14"/>
                </a:lnTo>
                <a:lnTo>
                  <a:pt x="6" y="8"/>
                </a:lnTo>
                <a:lnTo>
                  <a:pt x="19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24" name="Freeform 653"/>
          <p:cNvSpPr>
            <a:spLocks/>
          </p:cNvSpPr>
          <p:nvPr/>
        </p:nvSpPr>
        <p:spPr bwMode="auto">
          <a:xfrm>
            <a:off x="6664325" y="1528763"/>
            <a:ext cx="30163" cy="15875"/>
          </a:xfrm>
          <a:custGeom>
            <a:avLst/>
            <a:gdLst>
              <a:gd name="T0" fmla="*/ 2147483647 w 74"/>
              <a:gd name="T1" fmla="*/ 2147483647 h 40"/>
              <a:gd name="T2" fmla="*/ 2147483647 w 74"/>
              <a:gd name="T3" fmla="*/ 2147483647 h 40"/>
              <a:gd name="T4" fmla="*/ 2147483647 w 74"/>
              <a:gd name="T5" fmla="*/ 2147483647 h 40"/>
              <a:gd name="T6" fmla="*/ 2147483647 w 74"/>
              <a:gd name="T7" fmla="*/ 2147483647 h 40"/>
              <a:gd name="T8" fmla="*/ 2147483647 w 74"/>
              <a:gd name="T9" fmla="*/ 2147483647 h 40"/>
              <a:gd name="T10" fmla="*/ 2147483647 w 74"/>
              <a:gd name="T11" fmla="*/ 2147483647 h 40"/>
              <a:gd name="T12" fmla="*/ 2147483647 w 74"/>
              <a:gd name="T13" fmla="*/ 2147483647 h 40"/>
              <a:gd name="T14" fmla="*/ 0 w 74"/>
              <a:gd name="T15" fmla="*/ 2147483647 h 40"/>
              <a:gd name="T16" fmla="*/ 2147483647 w 74"/>
              <a:gd name="T17" fmla="*/ 2147483647 h 40"/>
              <a:gd name="T18" fmla="*/ 2147483647 w 74"/>
              <a:gd name="T19" fmla="*/ 2147483647 h 40"/>
              <a:gd name="T20" fmla="*/ 2147483647 w 74"/>
              <a:gd name="T21" fmla="*/ 2147483647 h 40"/>
              <a:gd name="T22" fmla="*/ 2147483647 w 74"/>
              <a:gd name="T23" fmla="*/ 2147483647 h 40"/>
              <a:gd name="T24" fmla="*/ 2147483647 w 74"/>
              <a:gd name="T25" fmla="*/ 2147483647 h 40"/>
              <a:gd name="T26" fmla="*/ 2147483647 w 74"/>
              <a:gd name="T27" fmla="*/ 0 h 40"/>
              <a:gd name="T28" fmla="*/ 2147483647 w 74"/>
              <a:gd name="T29" fmla="*/ 2147483647 h 40"/>
              <a:gd name="T30" fmla="*/ 2147483647 w 74"/>
              <a:gd name="T31" fmla="*/ 2147483647 h 40"/>
              <a:gd name="T32" fmla="*/ 2147483647 w 74"/>
              <a:gd name="T33" fmla="*/ 2147483647 h 40"/>
              <a:gd name="T34" fmla="*/ 2147483647 w 74"/>
              <a:gd name="T35" fmla="*/ 2147483647 h 40"/>
              <a:gd name="T36" fmla="*/ 2147483647 w 74"/>
              <a:gd name="T37" fmla="*/ 2147483647 h 40"/>
              <a:gd name="T38" fmla="*/ 2147483647 w 74"/>
              <a:gd name="T39" fmla="*/ 2147483647 h 40"/>
              <a:gd name="T40" fmla="*/ 2147483647 w 74"/>
              <a:gd name="T41" fmla="*/ 2147483647 h 40"/>
              <a:gd name="T42" fmla="*/ 2147483647 w 74"/>
              <a:gd name="T43" fmla="*/ 2147483647 h 4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4"/>
              <a:gd name="T67" fmla="*/ 0 h 40"/>
              <a:gd name="T68" fmla="*/ 74 w 74"/>
              <a:gd name="T69" fmla="*/ 40 h 4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4" h="40">
                <a:moveTo>
                  <a:pt x="59" y="5"/>
                </a:moveTo>
                <a:lnTo>
                  <a:pt x="58" y="12"/>
                </a:lnTo>
                <a:lnTo>
                  <a:pt x="58" y="19"/>
                </a:lnTo>
                <a:lnTo>
                  <a:pt x="60" y="27"/>
                </a:lnTo>
                <a:lnTo>
                  <a:pt x="59" y="40"/>
                </a:lnTo>
                <a:lnTo>
                  <a:pt x="27" y="36"/>
                </a:lnTo>
                <a:lnTo>
                  <a:pt x="3" y="20"/>
                </a:lnTo>
                <a:lnTo>
                  <a:pt x="0" y="10"/>
                </a:lnTo>
                <a:lnTo>
                  <a:pt x="4" y="8"/>
                </a:lnTo>
                <a:lnTo>
                  <a:pt x="9" y="13"/>
                </a:lnTo>
                <a:lnTo>
                  <a:pt x="11" y="19"/>
                </a:lnTo>
                <a:lnTo>
                  <a:pt x="14" y="12"/>
                </a:lnTo>
                <a:lnTo>
                  <a:pt x="19" y="10"/>
                </a:lnTo>
                <a:lnTo>
                  <a:pt x="26" y="0"/>
                </a:lnTo>
                <a:lnTo>
                  <a:pt x="44" y="14"/>
                </a:lnTo>
                <a:lnTo>
                  <a:pt x="56" y="3"/>
                </a:lnTo>
                <a:lnTo>
                  <a:pt x="65" y="5"/>
                </a:lnTo>
                <a:lnTo>
                  <a:pt x="73" y="12"/>
                </a:lnTo>
                <a:lnTo>
                  <a:pt x="74" y="17"/>
                </a:lnTo>
                <a:lnTo>
                  <a:pt x="73" y="33"/>
                </a:lnTo>
                <a:lnTo>
                  <a:pt x="69" y="14"/>
                </a:lnTo>
                <a:lnTo>
                  <a:pt x="59" y="5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25" name="Freeform 654"/>
          <p:cNvSpPr>
            <a:spLocks/>
          </p:cNvSpPr>
          <p:nvPr/>
        </p:nvSpPr>
        <p:spPr bwMode="auto">
          <a:xfrm>
            <a:off x="6664325" y="1528763"/>
            <a:ext cx="30163" cy="15875"/>
          </a:xfrm>
          <a:custGeom>
            <a:avLst/>
            <a:gdLst>
              <a:gd name="T0" fmla="*/ 2147483647 w 74"/>
              <a:gd name="T1" fmla="*/ 2147483647 h 40"/>
              <a:gd name="T2" fmla="*/ 2147483647 w 74"/>
              <a:gd name="T3" fmla="*/ 2147483647 h 40"/>
              <a:gd name="T4" fmla="*/ 2147483647 w 74"/>
              <a:gd name="T5" fmla="*/ 2147483647 h 40"/>
              <a:gd name="T6" fmla="*/ 2147483647 w 74"/>
              <a:gd name="T7" fmla="*/ 2147483647 h 40"/>
              <a:gd name="T8" fmla="*/ 2147483647 w 74"/>
              <a:gd name="T9" fmla="*/ 2147483647 h 40"/>
              <a:gd name="T10" fmla="*/ 2147483647 w 74"/>
              <a:gd name="T11" fmla="*/ 2147483647 h 40"/>
              <a:gd name="T12" fmla="*/ 2147483647 w 74"/>
              <a:gd name="T13" fmla="*/ 2147483647 h 40"/>
              <a:gd name="T14" fmla="*/ 0 w 74"/>
              <a:gd name="T15" fmla="*/ 2147483647 h 40"/>
              <a:gd name="T16" fmla="*/ 2147483647 w 74"/>
              <a:gd name="T17" fmla="*/ 2147483647 h 40"/>
              <a:gd name="T18" fmla="*/ 2147483647 w 74"/>
              <a:gd name="T19" fmla="*/ 2147483647 h 40"/>
              <a:gd name="T20" fmla="*/ 2147483647 w 74"/>
              <a:gd name="T21" fmla="*/ 2147483647 h 40"/>
              <a:gd name="T22" fmla="*/ 2147483647 w 74"/>
              <a:gd name="T23" fmla="*/ 2147483647 h 40"/>
              <a:gd name="T24" fmla="*/ 2147483647 w 74"/>
              <a:gd name="T25" fmla="*/ 2147483647 h 40"/>
              <a:gd name="T26" fmla="*/ 2147483647 w 74"/>
              <a:gd name="T27" fmla="*/ 0 h 40"/>
              <a:gd name="T28" fmla="*/ 2147483647 w 74"/>
              <a:gd name="T29" fmla="*/ 2147483647 h 40"/>
              <a:gd name="T30" fmla="*/ 2147483647 w 74"/>
              <a:gd name="T31" fmla="*/ 2147483647 h 40"/>
              <a:gd name="T32" fmla="*/ 2147483647 w 74"/>
              <a:gd name="T33" fmla="*/ 2147483647 h 40"/>
              <a:gd name="T34" fmla="*/ 2147483647 w 74"/>
              <a:gd name="T35" fmla="*/ 2147483647 h 40"/>
              <a:gd name="T36" fmla="*/ 2147483647 w 74"/>
              <a:gd name="T37" fmla="*/ 2147483647 h 40"/>
              <a:gd name="T38" fmla="*/ 2147483647 w 74"/>
              <a:gd name="T39" fmla="*/ 2147483647 h 40"/>
              <a:gd name="T40" fmla="*/ 2147483647 w 74"/>
              <a:gd name="T41" fmla="*/ 2147483647 h 40"/>
              <a:gd name="T42" fmla="*/ 2147483647 w 74"/>
              <a:gd name="T43" fmla="*/ 2147483647 h 4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4"/>
              <a:gd name="T67" fmla="*/ 0 h 40"/>
              <a:gd name="T68" fmla="*/ 74 w 74"/>
              <a:gd name="T69" fmla="*/ 40 h 4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4" h="40">
                <a:moveTo>
                  <a:pt x="59" y="5"/>
                </a:moveTo>
                <a:lnTo>
                  <a:pt x="58" y="12"/>
                </a:lnTo>
                <a:lnTo>
                  <a:pt x="58" y="19"/>
                </a:lnTo>
                <a:lnTo>
                  <a:pt x="60" y="27"/>
                </a:lnTo>
                <a:lnTo>
                  <a:pt x="59" y="40"/>
                </a:lnTo>
                <a:lnTo>
                  <a:pt x="27" y="36"/>
                </a:lnTo>
                <a:lnTo>
                  <a:pt x="3" y="20"/>
                </a:lnTo>
                <a:lnTo>
                  <a:pt x="0" y="10"/>
                </a:lnTo>
                <a:lnTo>
                  <a:pt x="4" y="8"/>
                </a:lnTo>
                <a:lnTo>
                  <a:pt x="9" y="13"/>
                </a:lnTo>
                <a:lnTo>
                  <a:pt x="11" y="19"/>
                </a:lnTo>
                <a:lnTo>
                  <a:pt x="14" y="12"/>
                </a:lnTo>
                <a:lnTo>
                  <a:pt x="19" y="10"/>
                </a:lnTo>
                <a:lnTo>
                  <a:pt x="26" y="0"/>
                </a:lnTo>
                <a:lnTo>
                  <a:pt x="44" y="14"/>
                </a:lnTo>
                <a:lnTo>
                  <a:pt x="56" y="3"/>
                </a:lnTo>
                <a:lnTo>
                  <a:pt x="65" y="5"/>
                </a:lnTo>
                <a:lnTo>
                  <a:pt x="73" y="12"/>
                </a:lnTo>
                <a:lnTo>
                  <a:pt x="74" y="17"/>
                </a:lnTo>
                <a:lnTo>
                  <a:pt x="73" y="33"/>
                </a:lnTo>
                <a:lnTo>
                  <a:pt x="69" y="14"/>
                </a:lnTo>
                <a:lnTo>
                  <a:pt x="59" y="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26" name="Freeform 655"/>
          <p:cNvSpPr>
            <a:spLocks/>
          </p:cNvSpPr>
          <p:nvPr/>
        </p:nvSpPr>
        <p:spPr bwMode="auto">
          <a:xfrm>
            <a:off x="6662738" y="1446213"/>
            <a:ext cx="26987" cy="26987"/>
          </a:xfrm>
          <a:custGeom>
            <a:avLst/>
            <a:gdLst>
              <a:gd name="T0" fmla="*/ 2147483647 w 70"/>
              <a:gd name="T1" fmla="*/ 2147483647 h 70"/>
              <a:gd name="T2" fmla="*/ 2147483647 w 70"/>
              <a:gd name="T3" fmla="*/ 2147483647 h 70"/>
              <a:gd name="T4" fmla="*/ 2147483647 w 70"/>
              <a:gd name="T5" fmla="*/ 2147483647 h 70"/>
              <a:gd name="T6" fmla="*/ 2147483647 w 70"/>
              <a:gd name="T7" fmla="*/ 2147483647 h 70"/>
              <a:gd name="T8" fmla="*/ 2147483647 w 70"/>
              <a:gd name="T9" fmla="*/ 2147483647 h 70"/>
              <a:gd name="T10" fmla="*/ 2147483647 w 70"/>
              <a:gd name="T11" fmla="*/ 2147483647 h 70"/>
              <a:gd name="T12" fmla="*/ 2147483647 w 70"/>
              <a:gd name="T13" fmla="*/ 2147483647 h 70"/>
              <a:gd name="T14" fmla="*/ 2147483647 w 70"/>
              <a:gd name="T15" fmla="*/ 2147483647 h 70"/>
              <a:gd name="T16" fmla="*/ 2147483647 w 70"/>
              <a:gd name="T17" fmla="*/ 2147483647 h 70"/>
              <a:gd name="T18" fmla="*/ 2147483647 w 70"/>
              <a:gd name="T19" fmla="*/ 2147483647 h 70"/>
              <a:gd name="T20" fmla="*/ 2147483647 w 70"/>
              <a:gd name="T21" fmla="*/ 2147483647 h 70"/>
              <a:gd name="T22" fmla="*/ 0 w 70"/>
              <a:gd name="T23" fmla="*/ 2147483647 h 70"/>
              <a:gd name="T24" fmla="*/ 2147483647 w 70"/>
              <a:gd name="T25" fmla="*/ 2147483647 h 70"/>
              <a:gd name="T26" fmla="*/ 2147483647 w 70"/>
              <a:gd name="T27" fmla="*/ 2147483647 h 70"/>
              <a:gd name="T28" fmla="*/ 2147483647 w 70"/>
              <a:gd name="T29" fmla="*/ 2147483647 h 70"/>
              <a:gd name="T30" fmla="*/ 2147483647 w 70"/>
              <a:gd name="T31" fmla="*/ 0 h 70"/>
              <a:gd name="T32" fmla="*/ 2147483647 w 70"/>
              <a:gd name="T33" fmla="*/ 2147483647 h 70"/>
              <a:gd name="T34" fmla="*/ 2147483647 w 70"/>
              <a:gd name="T35" fmla="*/ 2147483647 h 70"/>
              <a:gd name="T36" fmla="*/ 2147483647 w 70"/>
              <a:gd name="T37" fmla="*/ 2147483647 h 70"/>
              <a:gd name="T38" fmla="*/ 2147483647 w 70"/>
              <a:gd name="T39" fmla="*/ 2147483647 h 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0"/>
              <a:gd name="T61" fmla="*/ 0 h 70"/>
              <a:gd name="T62" fmla="*/ 70 w 70"/>
              <a:gd name="T63" fmla="*/ 70 h 7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0" h="70">
                <a:moveTo>
                  <a:pt x="64" y="34"/>
                </a:moveTo>
                <a:lnTo>
                  <a:pt x="64" y="38"/>
                </a:lnTo>
                <a:lnTo>
                  <a:pt x="47" y="60"/>
                </a:lnTo>
                <a:lnTo>
                  <a:pt x="32" y="70"/>
                </a:lnTo>
                <a:lnTo>
                  <a:pt x="28" y="69"/>
                </a:lnTo>
                <a:lnTo>
                  <a:pt x="28" y="62"/>
                </a:lnTo>
                <a:lnTo>
                  <a:pt x="33" y="61"/>
                </a:lnTo>
                <a:lnTo>
                  <a:pt x="41" y="52"/>
                </a:lnTo>
                <a:lnTo>
                  <a:pt x="39" y="47"/>
                </a:lnTo>
                <a:lnTo>
                  <a:pt x="24" y="59"/>
                </a:lnTo>
                <a:lnTo>
                  <a:pt x="4" y="61"/>
                </a:lnTo>
                <a:lnTo>
                  <a:pt x="0" y="56"/>
                </a:lnTo>
                <a:lnTo>
                  <a:pt x="18" y="37"/>
                </a:lnTo>
                <a:lnTo>
                  <a:pt x="27" y="34"/>
                </a:lnTo>
                <a:lnTo>
                  <a:pt x="50" y="18"/>
                </a:lnTo>
                <a:lnTo>
                  <a:pt x="62" y="0"/>
                </a:lnTo>
                <a:lnTo>
                  <a:pt x="70" y="13"/>
                </a:lnTo>
                <a:lnTo>
                  <a:pt x="67" y="33"/>
                </a:lnTo>
                <a:lnTo>
                  <a:pt x="66" y="37"/>
                </a:lnTo>
                <a:lnTo>
                  <a:pt x="64" y="34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27" name="Freeform 656"/>
          <p:cNvSpPr>
            <a:spLocks/>
          </p:cNvSpPr>
          <p:nvPr/>
        </p:nvSpPr>
        <p:spPr bwMode="auto">
          <a:xfrm>
            <a:off x="6662738" y="1446213"/>
            <a:ext cx="26987" cy="26987"/>
          </a:xfrm>
          <a:custGeom>
            <a:avLst/>
            <a:gdLst>
              <a:gd name="T0" fmla="*/ 2147483647 w 70"/>
              <a:gd name="T1" fmla="*/ 2147483647 h 70"/>
              <a:gd name="T2" fmla="*/ 2147483647 w 70"/>
              <a:gd name="T3" fmla="*/ 2147483647 h 70"/>
              <a:gd name="T4" fmla="*/ 2147483647 w 70"/>
              <a:gd name="T5" fmla="*/ 2147483647 h 70"/>
              <a:gd name="T6" fmla="*/ 2147483647 w 70"/>
              <a:gd name="T7" fmla="*/ 2147483647 h 70"/>
              <a:gd name="T8" fmla="*/ 2147483647 w 70"/>
              <a:gd name="T9" fmla="*/ 2147483647 h 70"/>
              <a:gd name="T10" fmla="*/ 2147483647 w 70"/>
              <a:gd name="T11" fmla="*/ 2147483647 h 70"/>
              <a:gd name="T12" fmla="*/ 2147483647 w 70"/>
              <a:gd name="T13" fmla="*/ 2147483647 h 70"/>
              <a:gd name="T14" fmla="*/ 2147483647 w 70"/>
              <a:gd name="T15" fmla="*/ 2147483647 h 70"/>
              <a:gd name="T16" fmla="*/ 2147483647 w 70"/>
              <a:gd name="T17" fmla="*/ 2147483647 h 70"/>
              <a:gd name="T18" fmla="*/ 2147483647 w 70"/>
              <a:gd name="T19" fmla="*/ 2147483647 h 70"/>
              <a:gd name="T20" fmla="*/ 2147483647 w 70"/>
              <a:gd name="T21" fmla="*/ 2147483647 h 70"/>
              <a:gd name="T22" fmla="*/ 0 w 70"/>
              <a:gd name="T23" fmla="*/ 2147483647 h 70"/>
              <a:gd name="T24" fmla="*/ 2147483647 w 70"/>
              <a:gd name="T25" fmla="*/ 2147483647 h 70"/>
              <a:gd name="T26" fmla="*/ 2147483647 w 70"/>
              <a:gd name="T27" fmla="*/ 2147483647 h 70"/>
              <a:gd name="T28" fmla="*/ 2147483647 w 70"/>
              <a:gd name="T29" fmla="*/ 2147483647 h 70"/>
              <a:gd name="T30" fmla="*/ 2147483647 w 70"/>
              <a:gd name="T31" fmla="*/ 0 h 70"/>
              <a:gd name="T32" fmla="*/ 2147483647 w 70"/>
              <a:gd name="T33" fmla="*/ 2147483647 h 70"/>
              <a:gd name="T34" fmla="*/ 2147483647 w 70"/>
              <a:gd name="T35" fmla="*/ 2147483647 h 70"/>
              <a:gd name="T36" fmla="*/ 2147483647 w 70"/>
              <a:gd name="T37" fmla="*/ 2147483647 h 70"/>
              <a:gd name="T38" fmla="*/ 2147483647 w 70"/>
              <a:gd name="T39" fmla="*/ 2147483647 h 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0"/>
              <a:gd name="T61" fmla="*/ 0 h 70"/>
              <a:gd name="T62" fmla="*/ 70 w 70"/>
              <a:gd name="T63" fmla="*/ 70 h 7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0" h="70">
                <a:moveTo>
                  <a:pt x="64" y="34"/>
                </a:moveTo>
                <a:lnTo>
                  <a:pt x="64" y="38"/>
                </a:lnTo>
                <a:lnTo>
                  <a:pt x="47" y="60"/>
                </a:lnTo>
                <a:lnTo>
                  <a:pt x="32" y="70"/>
                </a:lnTo>
                <a:lnTo>
                  <a:pt x="28" y="69"/>
                </a:lnTo>
                <a:lnTo>
                  <a:pt x="28" y="62"/>
                </a:lnTo>
                <a:lnTo>
                  <a:pt x="33" y="61"/>
                </a:lnTo>
                <a:lnTo>
                  <a:pt x="41" y="52"/>
                </a:lnTo>
                <a:lnTo>
                  <a:pt x="39" y="47"/>
                </a:lnTo>
                <a:lnTo>
                  <a:pt x="24" y="59"/>
                </a:lnTo>
                <a:lnTo>
                  <a:pt x="4" y="61"/>
                </a:lnTo>
                <a:lnTo>
                  <a:pt x="0" y="56"/>
                </a:lnTo>
                <a:lnTo>
                  <a:pt x="18" y="37"/>
                </a:lnTo>
                <a:lnTo>
                  <a:pt x="27" y="34"/>
                </a:lnTo>
                <a:lnTo>
                  <a:pt x="50" y="18"/>
                </a:lnTo>
                <a:lnTo>
                  <a:pt x="62" y="0"/>
                </a:lnTo>
                <a:lnTo>
                  <a:pt x="70" y="13"/>
                </a:lnTo>
                <a:lnTo>
                  <a:pt x="67" y="33"/>
                </a:lnTo>
                <a:lnTo>
                  <a:pt x="66" y="37"/>
                </a:lnTo>
                <a:lnTo>
                  <a:pt x="64" y="3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28" name="Freeform 657"/>
          <p:cNvSpPr>
            <a:spLocks/>
          </p:cNvSpPr>
          <p:nvPr/>
        </p:nvSpPr>
        <p:spPr bwMode="auto">
          <a:xfrm>
            <a:off x="7027863" y="1684338"/>
            <a:ext cx="41275" cy="36512"/>
          </a:xfrm>
          <a:custGeom>
            <a:avLst/>
            <a:gdLst>
              <a:gd name="T0" fmla="*/ 2147483647 w 105"/>
              <a:gd name="T1" fmla="*/ 2147483647 h 94"/>
              <a:gd name="T2" fmla="*/ 2147483647 w 105"/>
              <a:gd name="T3" fmla="*/ 2147483647 h 94"/>
              <a:gd name="T4" fmla="*/ 2147483647 w 105"/>
              <a:gd name="T5" fmla="*/ 2147483647 h 94"/>
              <a:gd name="T6" fmla="*/ 2147483647 w 105"/>
              <a:gd name="T7" fmla="*/ 2147483647 h 94"/>
              <a:gd name="T8" fmla="*/ 2147483647 w 105"/>
              <a:gd name="T9" fmla="*/ 2147483647 h 94"/>
              <a:gd name="T10" fmla="*/ 2147483647 w 105"/>
              <a:gd name="T11" fmla="*/ 2147483647 h 94"/>
              <a:gd name="T12" fmla="*/ 2147483647 w 105"/>
              <a:gd name="T13" fmla="*/ 2147483647 h 94"/>
              <a:gd name="T14" fmla="*/ 2147483647 w 105"/>
              <a:gd name="T15" fmla="*/ 2147483647 h 94"/>
              <a:gd name="T16" fmla="*/ 2147483647 w 105"/>
              <a:gd name="T17" fmla="*/ 2147483647 h 94"/>
              <a:gd name="T18" fmla="*/ 2147483647 w 105"/>
              <a:gd name="T19" fmla="*/ 2147483647 h 94"/>
              <a:gd name="T20" fmla="*/ 0 w 105"/>
              <a:gd name="T21" fmla="*/ 2147483647 h 94"/>
              <a:gd name="T22" fmla="*/ 2147483647 w 105"/>
              <a:gd name="T23" fmla="*/ 2147483647 h 94"/>
              <a:gd name="T24" fmla="*/ 2147483647 w 105"/>
              <a:gd name="T25" fmla="*/ 2147483647 h 94"/>
              <a:gd name="T26" fmla="*/ 2147483647 w 105"/>
              <a:gd name="T27" fmla="*/ 2147483647 h 94"/>
              <a:gd name="T28" fmla="*/ 2147483647 w 105"/>
              <a:gd name="T29" fmla="*/ 2147483647 h 94"/>
              <a:gd name="T30" fmla="*/ 2147483647 w 105"/>
              <a:gd name="T31" fmla="*/ 2147483647 h 94"/>
              <a:gd name="T32" fmla="*/ 2147483647 w 105"/>
              <a:gd name="T33" fmla="*/ 2147483647 h 94"/>
              <a:gd name="T34" fmla="*/ 2147483647 w 105"/>
              <a:gd name="T35" fmla="*/ 2147483647 h 94"/>
              <a:gd name="T36" fmla="*/ 2147483647 w 105"/>
              <a:gd name="T37" fmla="*/ 0 h 94"/>
              <a:gd name="T38" fmla="*/ 2147483647 w 105"/>
              <a:gd name="T39" fmla="*/ 2147483647 h 94"/>
              <a:gd name="T40" fmla="*/ 2147483647 w 105"/>
              <a:gd name="T41" fmla="*/ 2147483647 h 9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5"/>
              <a:gd name="T64" fmla="*/ 0 h 94"/>
              <a:gd name="T65" fmla="*/ 105 w 105"/>
              <a:gd name="T66" fmla="*/ 94 h 9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5" h="94">
                <a:moveTo>
                  <a:pt x="87" y="7"/>
                </a:moveTo>
                <a:lnTo>
                  <a:pt x="93" y="17"/>
                </a:lnTo>
                <a:lnTo>
                  <a:pt x="102" y="17"/>
                </a:lnTo>
                <a:lnTo>
                  <a:pt x="105" y="24"/>
                </a:lnTo>
                <a:lnTo>
                  <a:pt x="97" y="71"/>
                </a:lnTo>
                <a:lnTo>
                  <a:pt x="73" y="94"/>
                </a:lnTo>
                <a:lnTo>
                  <a:pt x="52" y="85"/>
                </a:lnTo>
                <a:lnTo>
                  <a:pt x="40" y="85"/>
                </a:lnTo>
                <a:lnTo>
                  <a:pt x="29" y="69"/>
                </a:lnTo>
                <a:lnTo>
                  <a:pt x="7" y="62"/>
                </a:lnTo>
                <a:lnTo>
                  <a:pt x="0" y="49"/>
                </a:lnTo>
                <a:lnTo>
                  <a:pt x="1" y="44"/>
                </a:lnTo>
                <a:lnTo>
                  <a:pt x="5" y="36"/>
                </a:lnTo>
                <a:lnTo>
                  <a:pt x="11" y="43"/>
                </a:lnTo>
                <a:lnTo>
                  <a:pt x="19" y="44"/>
                </a:lnTo>
                <a:lnTo>
                  <a:pt x="25" y="38"/>
                </a:lnTo>
                <a:lnTo>
                  <a:pt x="30" y="28"/>
                </a:lnTo>
                <a:lnTo>
                  <a:pt x="25" y="10"/>
                </a:lnTo>
                <a:lnTo>
                  <a:pt x="30" y="0"/>
                </a:lnTo>
                <a:lnTo>
                  <a:pt x="74" y="11"/>
                </a:lnTo>
                <a:lnTo>
                  <a:pt x="87" y="7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30" name="Freeform 658"/>
          <p:cNvSpPr>
            <a:spLocks/>
          </p:cNvSpPr>
          <p:nvPr/>
        </p:nvSpPr>
        <p:spPr bwMode="auto">
          <a:xfrm>
            <a:off x="7027863" y="1684338"/>
            <a:ext cx="41275" cy="36512"/>
          </a:xfrm>
          <a:custGeom>
            <a:avLst/>
            <a:gdLst/>
            <a:ahLst/>
            <a:cxnLst>
              <a:cxn ang="0">
                <a:pos x="87" y="7"/>
              </a:cxn>
              <a:cxn ang="0">
                <a:pos x="93" y="17"/>
              </a:cxn>
              <a:cxn ang="0">
                <a:pos x="102" y="17"/>
              </a:cxn>
              <a:cxn ang="0">
                <a:pos x="105" y="24"/>
              </a:cxn>
              <a:cxn ang="0">
                <a:pos x="97" y="71"/>
              </a:cxn>
              <a:cxn ang="0">
                <a:pos x="73" y="94"/>
              </a:cxn>
              <a:cxn ang="0">
                <a:pos x="52" y="85"/>
              </a:cxn>
              <a:cxn ang="0">
                <a:pos x="40" y="85"/>
              </a:cxn>
              <a:cxn ang="0">
                <a:pos x="29" y="69"/>
              </a:cxn>
              <a:cxn ang="0">
                <a:pos x="7" y="62"/>
              </a:cxn>
              <a:cxn ang="0">
                <a:pos x="0" y="49"/>
              </a:cxn>
              <a:cxn ang="0">
                <a:pos x="1" y="44"/>
              </a:cxn>
              <a:cxn ang="0">
                <a:pos x="5" y="36"/>
              </a:cxn>
              <a:cxn ang="0">
                <a:pos x="11" y="43"/>
              </a:cxn>
              <a:cxn ang="0">
                <a:pos x="19" y="44"/>
              </a:cxn>
              <a:cxn ang="0">
                <a:pos x="25" y="38"/>
              </a:cxn>
              <a:cxn ang="0">
                <a:pos x="30" y="28"/>
              </a:cxn>
              <a:cxn ang="0">
                <a:pos x="25" y="10"/>
              </a:cxn>
              <a:cxn ang="0">
                <a:pos x="30" y="0"/>
              </a:cxn>
              <a:cxn ang="0">
                <a:pos x="74" y="11"/>
              </a:cxn>
              <a:cxn ang="0">
                <a:pos x="87" y="7"/>
              </a:cxn>
            </a:cxnLst>
            <a:rect l="0" t="0" r="r" b="b"/>
            <a:pathLst>
              <a:path w="105" h="94">
                <a:moveTo>
                  <a:pt x="87" y="7"/>
                </a:moveTo>
                <a:lnTo>
                  <a:pt x="93" y="17"/>
                </a:lnTo>
                <a:lnTo>
                  <a:pt x="102" y="17"/>
                </a:lnTo>
                <a:lnTo>
                  <a:pt x="105" y="24"/>
                </a:lnTo>
                <a:lnTo>
                  <a:pt x="97" y="71"/>
                </a:lnTo>
                <a:lnTo>
                  <a:pt x="73" y="94"/>
                </a:lnTo>
                <a:lnTo>
                  <a:pt x="52" y="85"/>
                </a:lnTo>
                <a:lnTo>
                  <a:pt x="40" y="85"/>
                </a:lnTo>
                <a:lnTo>
                  <a:pt x="29" y="69"/>
                </a:lnTo>
                <a:lnTo>
                  <a:pt x="7" y="62"/>
                </a:lnTo>
                <a:lnTo>
                  <a:pt x="0" y="49"/>
                </a:lnTo>
                <a:lnTo>
                  <a:pt x="1" y="44"/>
                </a:lnTo>
                <a:lnTo>
                  <a:pt x="5" y="36"/>
                </a:lnTo>
                <a:lnTo>
                  <a:pt x="11" y="43"/>
                </a:lnTo>
                <a:lnTo>
                  <a:pt x="19" y="44"/>
                </a:lnTo>
                <a:lnTo>
                  <a:pt x="25" y="38"/>
                </a:lnTo>
                <a:lnTo>
                  <a:pt x="30" y="28"/>
                </a:lnTo>
                <a:lnTo>
                  <a:pt x="25" y="10"/>
                </a:lnTo>
                <a:lnTo>
                  <a:pt x="30" y="0"/>
                </a:lnTo>
                <a:lnTo>
                  <a:pt x="74" y="11"/>
                </a:lnTo>
                <a:lnTo>
                  <a:pt x="87" y="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938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659"/>
          <p:cNvSpPr>
            <a:spLocks/>
          </p:cNvSpPr>
          <p:nvPr/>
        </p:nvSpPr>
        <p:spPr bwMode="auto">
          <a:xfrm>
            <a:off x="7593013" y="1909763"/>
            <a:ext cx="26987" cy="12700"/>
          </a:xfrm>
          <a:custGeom>
            <a:avLst/>
            <a:gdLst>
              <a:gd name="T0" fmla="*/ 2147483647 w 70"/>
              <a:gd name="T1" fmla="*/ 0 h 33"/>
              <a:gd name="T2" fmla="*/ 2147483647 w 70"/>
              <a:gd name="T3" fmla="*/ 2147483647 h 33"/>
              <a:gd name="T4" fmla="*/ 2147483647 w 70"/>
              <a:gd name="T5" fmla="*/ 2147483647 h 33"/>
              <a:gd name="T6" fmla="*/ 2147483647 w 70"/>
              <a:gd name="T7" fmla="*/ 2147483647 h 33"/>
              <a:gd name="T8" fmla="*/ 2147483647 w 70"/>
              <a:gd name="T9" fmla="*/ 2147483647 h 33"/>
              <a:gd name="T10" fmla="*/ 2147483647 w 70"/>
              <a:gd name="T11" fmla="*/ 2147483647 h 33"/>
              <a:gd name="T12" fmla="*/ 2147483647 w 70"/>
              <a:gd name="T13" fmla="*/ 2147483647 h 33"/>
              <a:gd name="T14" fmla="*/ 2147483647 w 70"/>
              <a:gd name="T15" fmla="*/ 2147483647 h 33"/>
              <a:gd name="T16" fmla="*/ 2147483647 w 70"/>
              <a:gd name="T17" fmla="*/ 2147483647 h 33"/>
              <a:gd name="T18" fmla="*/ 2147483647 w 70"/>
              <a:gd name="T19" fmla="*/ 2147483647 h 33"/>
              <a:gd name="T20" fmla="*/ 0 w 70"/>
              <a:gd name="T21" fmla="*/ 2147483647 h 33"/>
              <a:gd name="T22" fmla="*/ 2147483647 w 70"/>
              <a:gd name="T23" fmla="*/ 2147483647 h 33"/>
              <a:gd name="T24" fmla="*/ 2147483647 w 70"/>
              <a:gd name="T25" fmla="*/ 0 h 3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0"/>
              <a:gd name="T40" fmla="*/ 0 h 33"/>
              <a:gd name="T41" fmla="*/ 70 w 70"/>
              <a:gd name="T42" fmla="*/ 33 h 3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0" h="33">
                <a:moveTo>
                  <a:pt x="17" y="0"/>
                </a:moveTo>
                <a:lnTo>
                  <a:pt x="26" y="8"/>
                </a:lnTo>
                <a:lnTo>
                  <a:pt x="32" y="8"/>
                </a:lnTo>
                <a:lnTo>
                  <a:pt x="36" y="5"/>
                </a:lnTo>
                <a:lnTo>
                  <a:pt x="66" y="8"/>
                </a:lnTo>
                <a:lnTo>
                  <a:pt x="70" y="15"/>
                </a:lnTo>
                <a:lnTo>
                  <a:pt x="59" y="33"/>
                </a:lnTo>
                <a:lnTo>
                  <a:pt x="50" y="28"/>
                </a:lnTo>
                <a:lnTo>
                  <a:pt x="42" y="33"/>
                </a:lnTo>
                <a:lnTo>
                  <a:pt x="2" y="14"/>
                </a:lnTo>
                <a:lnTo>
                  <a:pt x="0" y="10"/>
                </a:lnTo>
                <a:lnTo>
                  <a:pt x="9" y="7"/>
                </a:lnTo>
                <a:lnTo>
                  <a:pt x="17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31" name="Freeform 660"/>
          <p:cNvSpPr>
            <a:spLocks/>
          </p:cNvSpPr>
          <p:nvPr/>
        </p:nvSpPr>
        <p:spPr bwMode="auto">
          <a:xfrm>
            <a:off x="7593013" y="1909763"/>
            <a:ext cx="26987" cy="12700"/>
          </a:xfrm>
          <a:custGeom>
            <a:avLst/>
            <a:gdLst>
              <a:gd name="T0" fmla="*/ 2147483647 w 70"/>
              <a:gd name="T1" fmla="*/ 0 h 33"/>
              <a:gd name="T2" fmla="*/ 2147483647 w 70"/>
              <a:gd name="T3" fmla="*/ 2147483647 h 33"/>
              <a:gd name="T4" fmla="*/ 2147483647 w 70"/>
              <a:gd name="T5" fmla="*/ 2147483647 h 33"/>
              <a:gd name="T6" fmla="*/ 2147483647 w 70"/>
              <a:gd name="T7" fmla="*/ 2147483647 h 33"/>
              <a:gd name="T8" fmla="*/ 2147483647 w 70"/>
              <a:gd name="T9" fmla="*/ 2147483647 h 33"/>
              <a:gd name="T10" fmla="*/ 2147483647 w 70"/>
              <a:gd name="T11" fmla="*/ 2147483647 h 33"/>
              <a:gd name="T12" fmla="*/ 2147483647 w 70"/>
              <a:gd name="T13" fmla="*/ 2147483647 h 33"/>
              <a:gd name="T14" fmla="*/ 2147483647 w 70"/>
              <a:gd name="T15" fmla="*/ 2147483647 h 33"/>
              <a:gd name="T16" fmla="*/ 2147483647 w 70"/>
              <a:gd name="T17" fmla="*/ 2147483647 h 33"/>
              <a:gd name="T18" fmla="*/ 2147483647 w 70"/>
              <a:gd name="T19" fmla="*/ 2147483647 h 33"/>
              <a:gd name="T20" fmla="*/ 0 w 70"/>
              <a:gd name="T21" fmla="*/ 2147483647 h 33"/>
              <a:gd name="T22" fmla="*/ 2147483647 w 70"/>
              <a:gd name="T23" fmla="*/ 2147483647 h 33"/>
              <a:gd name="T24" fmla="*/ 2147483647 w 70"/>
              <a:gd name="T25" fmla="*/ 0 h 3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0"/>
              <a:gd name="T40" fmla="*/ 0 h 33"/>
              <a:gd name="T41" fmla="*/ 70 w 70"/>
              <a:gd name="T42" fmla="*/ 33 h 3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0" h="33">
                <a:moveTo>
                  <a:pt x="17" y="0"/>
                </a:moveTo>
                <a:lnTo>
                  <a:pt x="26" y="8"/>
                </a:lnTo>
                <a:lnTo>
                  <a:pt x="32" y="8"/>
                </a:lnTo>
                <a:lnTo>
                  <a:pt x="36" y="5"/>
                </a:lnTo>
                <a:lnTo>
                  <a:pt x="66" y="8"/>
                </a:lnTo>
                <a:lnTo>
                  <a:pt x="70" y="15"/>
                </a:lnTo>
                <a:lnTo>
                  <a:pt x="59" y="33"/>
                </a:lnTo>
                <a:lnTo>
                  <a:pt x="50" y="28"/>
                </a:lnTo>
                <a:lnTo>
                  <a:pt x="42" y="33"/>
                </a:lnTo>
                <a:lnTo>
                  <a:pt x="2" y="14"/>
                </a:lnTo>
                <a:lnTo>
                  <a:pt x="0" y="10"/>
                </a:lnTo>
                <a:lnTo>
                  <a:pt x="9" y="7"/>
                </a:lnTo>
                <a:lnTo>
                  <a:pt x="17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32" name="Freeform 661"/>
          <p:cNvSpPr>
            <a:spLocks/>
          </p:cNvSpPr>
          <p:nvPr/>
        </p:nvSpPr>
        <p:spPr bwMode="auto">
          <a:xfrm>
            <a:off x="7618413" y="1908175"/>
            <a:ext cx="23812" cy="22225"/>
          </a:xfrm>
          <a:custGeom>
            <a:avLst/>
            <a:gdLst>
              <a:gd name="T0" fmla="*/ 2147483647 w 61"/>
              <a:gd name="T1" fmla="*/ 2147483647 h 55"/>
              <a:gd name="T2" fmla="*/ 2147483647 w 61"/>
              <a:gd name="T3" fmla="*/ 2147483647 h 55"/>
              <a:gd name="T4" fmla="*/ 2147483647 w 61"/>
              <a:gd name="T5" fmla="*/ 2147483647 h 55"/>
              <a:gd name="T6" fmla="*/ 2147483647 w 61"/>
              <a:gd name="T7" fmla="*/ 2147483647 h 55"/>
              <a:gd name="T8" fmla="*/ 2147483647 w 61"/>
              <a:gd name="T9" fmla="*/ 2147483647 h 55"/>
              <a:gd name="T10" fmla="*/ 2147483647 w 61"/>
              <a:gd name="T11" fmla="*/ 2147483647 h 55"/>
              <a:gd name="T12" fmla="*/ 2147483647 w 61"/>
              <a:gd name="T13" fmla="*/ 0 h 55"/>
              <a:gd name="T14" fmla="*/ 2147483647 w 61"/>
              <a:gd name="T15" fmla="*/ 2147483647 h 55"/>
              <a:gd name="T16" fmla="*/ 2147483647 w 61"/>
              <a:gd name="T17" fmla="*/ 2147483647 h 55"/>
              <a:gd name="T18" fmla="*/ 2147483647 w 61"/>
              <a:gd name="T19" fmla="*/ 2147483647 h 55"/>
              <a:gd name="T20" fmla="*/ 2147483647 w 61"/>
              <a:gd name="T21" fmla="*/ 2147483647 h 55"/>
              <a:gd name="T22" fmla="*/ 2147483647 w 61"/>
              <a:gd name="T23" fmla="*/ 2147483647 h 55"/>
              <a:gd name="T24" fmla="*/ 2147483647 w 61"/>
              <a:gd name="T25" fmla="*/ 2147483647 h 55"/>
              <a:gd name="T26" fmla="*/ 2147483647 w 61"/>
              <a:gd name="T27" fmla="*/ 2147483647 h 55"/>
              <a:gd name="T28" fmla="*/ 0 w 61"/>
              <a:gd name="T29" fmla="*/ 2147483647 h 55"/>
              <a:gd name="T30" fmla="*/ 0 w 61"/>
              <a:gd name="T31" fmla="*/ 2147483647 h 55"/>
              <a:gd name="T32" fmla="*/ 2147483647 w 61"/>
              <a:gd name="T33" fmla="*/ 2147483647 h 55"/>
              <a:gd name="T34" fmla="*/ 2147483647 w 61"/>
              <a:gd name="T35" fmla="*/ 2147483647 h 55"/>
              <a:gd name="T36" fmla="*/ 2147483647 w 61"/>
              <a:gd name="T37" fmla="*/ 2147483647 h 5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1"/>
              <a:gd name="T58" fmla="*/ 0 h 55"/>
              <a:gd name="T59" fmla="*/ 61 w 61"/>
              <a:gd name="T60" fmla="*/ 55 h 5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1" h="55">
                <a:moveTo>
                  <a:pt x="10" y="21"/>
                </a:moveTo>
                <a:lnTo>
                  <a:pt x="22" y="11"/>
                </a:lnTo>
                <a:lnTo>
                  <a:pt x="27" y="11"/>
                </a:lnTo>
                <a:lnTo>
                  <a:pt x="33" y="17"/>
                </a:lnTo>
                <a:lnTo>
                  <a:pt x="37" y="11"/>
                </a:lnTo>
                <a:lnTo>
                  <a:pt x="37" y="1"/>
                </a:lnTo>
                <a:lnTo>
                  <a:pt x="43" y="0"/>
                </a:lnTo>
                <a:lnTo>
                  <a:pt x="52" y="3"/>
                </a:lnTo>
                <a:lnTo>
                  <a:pt x="60" y="13"/>
                </a:lnTo>
                <a:lnTo>
                  <a:pt x="61" y="31"/>
                </a:lnTo>
                <a:lnTo>
                  <a:pt x="38" y="54"/>
                </a:lnTo>
                <a:lnTo>
                  <a:pt x="25" y="52"/>
                </a:lnTo>
                <a:lnTo>
                  <a:pt x="14" y="55"/>
                </a:lnTo>
                <a:lnTo>
                  <a:pt x="8" y="50"/>
                </a:lnTo>
                <a:lnTo>
                  <a:pt x="0" y="52"/>
                </a:lnTo>
                <a:lnTo>
                  <a:pt x="0" y="43"/>
                </a:lnTo>
                <a:lnTo>
                  <a:pt x="10" y="30"/>
                </a:lnTo>
                <a:lnTo>
                  <a:pt x="9" y="19"/>
                </a:lnTo>
                <a:lnTo>
                  <a:pt x="10" y="21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34" name="Freeform 662"/>
          <p:cNvSpPr>
            <a:spLocks/>
          </p:cNvSpPr>
          <p:nvPr/>
        </p:nvSpPr>
        <p:spPr bwMode="auto">
          <a:xfrm>
            <a:off x="7618413" y="1908175"/>
            <a:ext cx="23812" cy="22225"/>
          </a:xfrm>
          <a:custGeom>
            <a:avLst/>
            <a:gdLst/>
            <a:ahLst/>
            <a:cxnLst>
              <a:cxn ang="0">
                <a:pos x="10" y="21"/>
              </a:cxn>
              <a:cxn ang="0">
                <a:pos x="22" y="11"/>
              </a:cxn>
              <a:cxn ang="0">
                <a:pos x="27" y="11"/>
              </a:cxn>
              <a:cxn ang="0">
                <a:pos x="33" y="17"/>
              </a:cxn>
              <a:cxn ang="0">
                <a:pos x="37" y="11"/>
              </a:cxn>
              <a:cxn ang="0">
                <a:pos x="37" y="1"/>
              </a:cxn>
              <a:cxn ang="0">
                <a:pos x="43" y="0"/>
              </a:cxn>
              <a:cxn ang="0">
                <a:pos x="52" y="3"/>
              </a:cxn>
              <a:cxn ang="0">
                <a:pos x="60" y="13"/>
              </a:cxn>
              <a:cxn ang="0">
                <a:pos x="61" y="31"/>
              </a:cxn>
              <a:cxn ang="0">
                <a:pos x="38" y="54"/>
              </a:cxn>
              <a:cxn ang="0">
                <a:pos x="25" y="52"/>
              </a:cxn>
              <a:cxn ang="0">
                <a:pos x="14" y="55"/>
              </a:cxn>
              <a:cxn ang="0">
                <a:pos x="8" y="50"/>
              </a:cxn>
              <a:cxn ang="0">
                <a:pos x="0" y="52"/>
              </a:cxn>
              <a:cxn ang="0">
                <a:pos x="0" y="43"/>
              </a:cxn>
              <a:cxn ang="0">
                <a:pos x="10" y="30"/>
              </a:cxn>
              <a:cxn ang="0">
                <a:pos x="9" y="19"/>
              </a:cxn>
              <a:cxn ang="0">
                <a:pos x="10" y="21"/>
              </a:cxn>
            </a:cxnLst>
            <a:rect l="0" t="0" r="r" b="b"/>
            <a:pathLst>
              <a:path w="61" h="55">
                <a:moveTo>
                  <a:pt x="10" y="21"/>
                </a:moveTo>
                <a:lnTo>
                  <a:pt x="22" y="11"/>
                </a:lnTo>
                <a:lnTo>
                  <a:pt x="27" y="11"/>
                </a:lnTo>
                <a:lnTo>
                  <a:pt x="33" y="17"/>
                </a:lnTo>
                <a:lnTo>
                  <a:pt x="37" y="11"/>
                </a:lnTo>
                <a:lnTo>
                  <a:pt x="37" y="1"/>
                </a:lnTo>
                <a:lnTo>
                  <a:pt x="43" y="0"/>
                </a:lnTo>
                <a:lnTo>
                  <a:pt x="52" y="3"/>
                </a:lnTo>
                <a:lnTo>
                  <a:pt x="60" y="13"/>
                </a:lnTo>
                <a:lnTo>
                  <a:pt x="61" y="31"/>
                </a:lnTo>
                <a:lnTo>
                  <a:pt x="38" y="54"/>
                </a:lnTo>
                <a:lnTo>
                  <a:pt x="25" y="52"/>
                </a:lnTo>
                <a:lnTo>
                  <a:pt x="14" y="55"/>
                </a:lnTo>
                <a:lnTo>
                  <a:pt x="8" y="50"/>
                </a:lnTo>
                <a:lnTo>
                  <a:pt x="0" y="52"/>
                </a:lnTo>
                <a:lnTo>
                  <a:pt x="0" y="43"/>
                </a:lnTo>
                <a:lnTo>
                  <a:pt x="10" y="30"/>
                </a:lnTo>
                <a:lnTo>
                  <a:pt x="9" y="19"/>
                </a:lnTo>
                <a:lnTo>
                  <a:pt x="10" y="2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938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663"/>
          <p:cNvSpPr>
            <a:spLocks/>
          </p:cNvSpPr>
          <p:nvPr/>
        </p:nvSpPr>
        <p:spPr bwMode="auto">
          <a:xfrm>
            <a:off x="7646988" y="1846263"/>
            <a:ext cx="34925" cy="23812"/>
          </a:xfrm>
          <a:custGeom>
            <a:avLst/>
            <a:gdLst>
              <a:gd name="T0" fmla="*/ 2147483647 w 88"/>
              <a:gd name="T1" fmla="*/ 2147483647 h 61"/>
              <a:gd name="T2" fmla="*/ 2147483647 w 88"/>
              <a:gd name="T3" fmla="*/ 2147483647 h 61"/>
              <a:gd name="T4" fmla="*/ 2147483647 w 88"/>
              <a:gd name="T5" fmla="*/ 2147483647 h 61"/>
              <a:gd name="T6" fmla="*/ 2147483647 w 88"/>
              <a:gd name="T7" fmla="*/ 2147483647 h 61"/>
              <a:gd name="T8" fmla="*/ 2147483647 w 88"/>
              <a:gd name="T9" fmla="*/ 2147483647 h 61"/>
              <a:gd name="T10" fmla="*/ 2147483647 w 88"/>
              <a:gd name="T11" fmla="*/ 2147483647 h 61"/>
              <a:gd name="T12" fmla="*/ 2147483647 w 88"/>
              <a:gd name="T13" fmla="*/ 2147483647 h 61"/>
              <a:gd name="T14" fmla="*/ 2147483647 w 88"/>
              <a:gd name="T15" fmla="*/ 2147483647 h 61"/>
              <a:gd name="T16" fmla="*/ 2147483647 w 88"/>
              <a:gd name="T17" fmla="*/ 2147483647 h 61"/>
              <a:gd name="T18" fmla="*/ 2147483647 w 88"/>
              <a:gd name="T19" fmla="*/ 2147483647 h 61"/>
              <a:gd name="T20" fmla="*/ 2147483647 w 88"/>
              <a:gd name="T21" fmla="*/ 2147483647 h 61"/>
              <a:gd name="T22" fmla="*/ 2147483647 w 88"/>
              <a:gd name="T23" fmla="*/ 2147483647 h 61"/>
              <a:gd name="T24" fmla="*/ 2147483647 w 88"/>
              <a:gd name="T25" fmla="*/ 2147483647 h 61"/>
              <a:gd name="T26" fmla="*/ 2147483647 w 88"/>
              <a:gd name="T27" fmla="*/ 2147483647 h 61"/>
              <a:gd name="T28" fmla="*/ 0 w 88"/>
              <a:gd name="T29" fmla="*/ 2147483647 h 61"/>
              <a:gd name="T30" fmla="*/ 2147483647 w 88"/>
              <a:gd name="T31" fmla="*/ 2147483647 h 61"/>
              <a:gd name="T32" fmla="*/ 2147483647 w 88"/>
              <a:gd name="T33" fmla="*/ 2147483647 h 61"/>
              <a:gd name="T34" fmla="*/ 2147483647 w 88"/>
              <a:gd name="T35" fmla="*/ 2147483647 h 61"/>
              <a:gd name="T36" fmla="*/ 2147483647 w 88"/>
              <a:gd name="T37" fmla="*/ 2147483647 h 61"/>
              <a:gd name="T38" fmla="*/ 2147483647 w 88"/>
              <a:gd name="T39" fmla="*/ 2147483647 h 61"/>
              <a:gd name="T40" fmla="*/ 2147483647 w 88"/>
              <a:gd name="T41" fmla="*/ 2147483647 h 61"/>
              <a:gd name="T42" fmla="*/ 2147483647 w 88"/>
              <a:gd name="T43" fmla="*/ 2147483647 h 61"/>
              <a:gd name="T44" fmla="*/ 2147483647 w 88"/>
              <a:gd name="T45" fmla="*/ 0 h 61"/>
              <a:gd name="T46" fmla="*/ 2147483647 w 88"/>
              <a:gd name="T47" fmla="*/ 0 h 61"/>
              <a:gd name="T48" fmla="*/ 2147483647 w 88"/>
              <a:gd name="T49" fmla="*/ 2147483647 h 61"/>
              <a:gd name="T50" fmla="*/ 2147483647 w 88"/>
              <a:gd name="T51" fmla="*/ 2147483647 h 6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8"/>
              <a:gd name="T79" fmla="*/ 0 h 61"/>
              <a:gd name="T80" fmla="*/ 88 w 88"/>
              <a:gd name="T81" fmla="*/ 61 h 6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8" h="61">
                <a:moveTo>
                  <a:pt x="46" y="6"/>
                </a:moveTo>
                <a:lnTo>
                  <a:pt x="59" y="8"/>
                </a:lnTo>
                <a:lnTo>
                  <a:pt x="85" y="3"/>
                </a:lnTo>
                <a:lnTo>
                  <a:pt x="88" y="5"/>
                </a:lnTo>
                <a:lnTo>
                  <a:pt x="79" y="37"/>
                </a:lnTo>
                <a:lnTo>
                  <a:pt x="74" y="46"/>
                </a:lnTo>
                <a:lnTo>
                  <a:pt x="73" y="27"/>
                </a:lnTo>
                <a:lnTo>
                  <a:pt x="64" y="51"/>
                </a:lnTo>
                <a:lnTo>
                  <a:pt x="56" y="50"/>
                </a:lnTo>
                <a:lnTo>
                  <a:pt x="46" y="42"/>
                </a:lnTo>
                <a:lnTo>
                  <a:pt x="37" y="52"/>
                </a:lnTo>
                <a:lnTo>
                  <a:pt x="22" y="52"/>
                </a:lnTo>
                <a:lnTo>
                  <a:pt x="19" y="57"/>
                </a:lnTo>
                <a:lnTo>
                  <a:pt x="13" y="61"/>
                </a:lnTo>
                <a:lnTo>
                  <a:pt x="0" y="47"/>
                </a:lnTo>
                <a:lnTo>
                  <a:pt x="4" y="39"/>
                </a:lnTo>
                <a:lnTo>
                  <a:pt x="12" y="37"/>
                </a:lnTo>
                <a:lnTo>
                  <a:pt x="10" y="28"/>
                </a:lnTo>
                <a:lnTo>
                  <a:pt x="13" y="22"/>
                </a:lnTo>
                <a:lnTo>
                  <a:pt x="21" y="20"/>
                </a:lnTo>
                <a:lnTo>
                  <a:pt x="21" y="13"/>
                </a:lnTo>
                <a:lnTo>
                  <a:pt x="18" y="4"/>
                </a:lnTo>
                <a:lnTo>
                  <a:pt x="26" y="0"/>
                </a:lnTo>
                <a:lnTo>
                  <a:pt x="42" y="0"/>
                </a:lnTo>
                <a:lnTo>
                  <a:pt x="46" y="3"/>
                </a:lnTo>
                <a:lnTo>
                  <a:pt x="46" y="6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36" name="Freeform 664"/>
          <p:cNvSpPr>
            <a:spLocks/>
          </p:cNvSpPr>
          <p:nvPr/>
        </p:nvSpPr>
        <p:spPr bwMode="auto">
          <a:xfrm>
            <a:off x="7646988" y="1846263"/>
            <a:ext cx="34925" cy="23812"/>
          </a:xfrm>
          <a:custGeom>
            <a:avLst/>
            <a:gdLst/>
            <a:ahLst/>
            <a:cxnLst>
              <a:cxn ang="0">
                <a:pos x="46" y="6"/>
              </a:cxn>
              <a:cxn ang="0">
                <a:pos x="59" y="8"/>
              </a:cxn>
              <a:cxn ang="0">
                <a:pos x="85" y="3"/>
              </a:cxn>
              <a:cxn ang="0">
                <a:pos x="88" y="5"/>
              </a:cxn>
              <a:cxn ang="0">
                <a:pos x="79" y="37"/>
              </a:cxn>
              <a:cxn ang="0">
                <a:pos x="74" y="46"/>
              </a:cxn>
              <a:cxn ang="0">
                <a:pos x="73" y="27"/>
              </a:cxn>
              <a:cxn ang="0">
                <a:pos x="64" y="51"/>
              </a:cxn>
              <a:cxn ang="0">
                <a:pos x="56" y="50"/>
              </a:cxn>
              <a:cxn ang="0">
                <a:pos x="46" y="42"/>
              </a:cxn>
              <a:cxn ang="0">
                <a:pos x="37" y="52"/>
              </a:cxn>
              <a:cxn ang="0">
                <a:pos x="22" y="52"/>
              </a:cxn>
              <a:cxn ang="0">
                <a:pos x="19" y="57"/>
              </a:cxn>
              <a:cxn ang="0">
                <a:pos x="13" y="61"/>
              </a:cxn>
              <a:cxn ang="0">
                <a:pos x="0" y="47"/>
              </a:cxn>
              <a:cxn ang="0">
                <a:pos x="4" y="39"/>
              </a:cxn>
              <a:cxn ang="0">
                <a:pos x="12" y="37"/>
              </a:cxn>
              <a:cxn ang="0">
                <a:pos x="10" y="28"/>
              </a:cxn>
              <a:cxn ang="0">
                <a:pos x="13" y="22"/>
              </a:cxn>
              <a:cxn ang="0">
                <a:pos x="21" y="20"/>
              </a:cxn>
              <a:cxn ang="0">
                <a:pos x="21" y="13"/>
              </a:cxn>
              <a:cxn ang="0">
                <a:pos x="18" y="4"/>
              </a:cxn>
              <a:cxn ang="0">
                <a:pos x="26" y="0"/>
              </a:cxn>
              <a:cxn ang="0">
                <a:pos x="42" y="0"/>
              </a:cxn>
              <a:cxn ang="0">
                <a:pos x="46" y="3"/>
              </a:cxn>
              <a:cxn ang="0">
                <a:pos x="46" y="6"/>
              </a:cxn>
            </a:cxnLst>
            <a:rect l="0" t="0" r="r" b="b"/>
            <a:pathLst>
              <a:path w="88" h="61">
                <a:moveTo>
                  <a:pt x="46" y="6"/>
                </a:moveTo>
                <a:lnTo>
                  <a:pt x="59" y="8"/>
                </a:lnTo>
                <a:lnTo>
                  <a:pt x="85" y="3"/>
                </a:lnTo>
                <a:lnTo>
                  <a:pt x="88" y="5"/>
                </a:lnTo>
                <a:lnTo>
                  <a:pt x="79" y="37"/>
                </a:lnTo>
                <a:lnTo>
                  <a:pt x="74" y="46"/>
                </a:lnTo>
                <a:lnTo>
                  <a:pt x="73" y="27"/>
                </a:lnTo>
                <a:lnTo>
                  <a:pt x="64" y="51"/>
                </a:lnTo>
                <a:lnTo>
                  <a:pt x="56" y="50"/>
                </a:lnTo>
                <a:lnTo>
                  <a:pt x="46" y="42"/>
                </a:lnTo>
                <a:lnTo>
                  <a:pt x="37" y="52"/>
                </a:lnTo>
                <a:lnTo>
                  <a:pt x="22" y="52"/>
                </a:lnTo>
                <a:lnTo>
                  <a:pt x="19" y="57"/>
                </a:lnTo>
                <a:lnTo>
                  <a:pt x="13" y="61"/>
                </a:lnTo>
                <a:lnTo>
                  <a:pt x="0" y="47"/>
                </a:lnTo>
                <a:lnTo>
                  <a:pt x="4" y="39"/>
                </a:lnTo>
                <a:lnTo>
                  <a:pt x="12" y="37"/>
                </a:lnTo>
                <a:lnTo>
                  <a:pt x="10" y="28"/>
                </a:lnTo>
                <a:lnTo>
                  <a:pt x="13" y="22"/>
                </a:lnTo>
                <a:lnTo>
                  <a:pt x="21" y="20"/>
                </a:lnTo>
                <a:lnTo>
                  <a:pt x="21" y="13"/>
                </a:lnTo>
                <a:lnTo>
                  <a:pt x="18" y="4"/>
                </a:lnTo>
                <a:lnTo>
                  <a:pt x="26" y="0"/>
                </a:lnTo>
                <a:lnTo>
                  <a:pt x="42" y="0"/>
                </a:lnTo>
                <a:lnTo>
                  <a:pt x="46" y="3"/>
                </a:lnTo>
                <a:lnTo>
                  <a:pt x="46" y="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938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665"/>
          <p:cNvSpPr>
            <a:spLocks/>
          </p:cNvSpPr>
          <p:nvPr/>
        </p:nvSpPr>
        <p:spPr bwMode="auto">
          <a:xfrm>
            <a:off x="8288338" y="2017713"/>
            <a:ext cx="34925" cy="31750"/>
          </a:xfrm>
          <a:custGeom>
            <a:avLst/>
            <a:gdLst>
              <a:gd name="T0" fmla="*/ 2147483647 w 88"/>
              <a:gd name="T1" fmla="*/ 2147483647 h 80"/>
              <a:gd name="T2" fmla="*/ 2147483647 w 88"/>
              <a:gd name="T3" fmla="*/ 0 h 80"/>
              <a:gd name="T4" fmla="*/ 2147483647 w 88"/>
              <a:gd name="T5" fmla="*/ 2147483647 h 80"/>
              <a:gd name="T6" fmla="*/ 2147483647 w 88"/>
              <a:gd name="T7" fmla="*/ 2147483647 h 80"/>
              <a:gd name="T8" fmla="*/ 2147483647 w 88"/>
              <a:gd name="T9" fmla="*/ 2147483647 h 80"/>
              <a:gd name="T10" fmla="*/ 2147483647 w 88"/>
              <a:gd name="T11" fmla="*/ 2147483647 h 80"/>
              <a:gd name="T12" fmla="*/ 2147483647 w 88"/>
              <a:gd name="T13" fmla="*/ 2147483647 h 80"/>
              <a:gd name="T14" fmla="*/ 2147483647 w 88"/>
              <a:gd name="T15" fmla="*/ 2147483647 h 80"/>
              <a:gd name="T16" fmla="*/ 2147483647 w 88"/>
              <a:gd name="T17" fmla="*/ 2147483647 h 80"/>
              <a:gd name="T18" fmla="*/ 2147483647 w 88"/>
              <a:gd name="T19" fmla="*/ 2147483647 h 80"/>
              <a:gd name="T20" fmla="*/ 2147483647 w 88"/>
              <a:gd name="T21" fmla="*/ 2147483647 h 80"/>
              <a:gd name="T22" fmla="*/ 2147483647 w 88"/>
              <a:gd name="T23" fmla="*/ 2147483647 h 80"/>
              <a:gd name="T24" fmla="*/ 2147483647 w 88"/>
              <a:gd name="T25" fmla="*/ 2147483647 h 80"/>
              <a:gd name="T26" fmla="*/ 2147483647 w 88"/>
              <a:gd name="T27" fmla="*/ 2147483647 h 80"/>
              <a:gd name="T28" fmla="*/ 0 w 88"/>
              <a:gd name="T29" fmla="*/ 2147483647 h 80"/>
              <a:gd name="T30" fmla="*/ 2147483647 w 88"/>
              <a:gd name="T31" fmla="*/ 2147483647 h 80"/>
              <a:gd name="T32" fmla="*/ 2147483647 w 88"/>
              <a:gd name="T33" fmla="*/ 2147483647 h 8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8"/>
              <a:gd name="T52" fmla="*/ 0 h 80"/>
              <a:gd name="T53" fmla="*/ 88 w 88"/>
              <a:gd name="T54" fmla="*/ 80 h 8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8" h="80">
                <a:moveTo>
                  <a:pt x="15" y="7"/>
                </a:moveTo>
                <a:lnTo>
                  <a:pt x="24" y="0"/>
                </a:lnTo>
                <a:lnTo>
                  <a:pt x="37" y="2"/>
                </a:lnTo>
                <a:lnTo>
                  <a:pt x="84" y="31"/>
                </a:lnTo>
                <a:lnTo>
                  <a:pt x="88" y="42"/>
                </a:lnTo>
                <a:lnTo>
                  <a:pt x="86" y="50"/>
                </a:lnTo>
                <a:lnTo>
                  <a:pt x="80" y="52"/>
                </a:lnTo>
                <a:lnTo>
                  <a:pt x="78" y="79"/>
                </a:lnTo>
                <a:lnTo>
                  <a:pt x="69" y="80"/>
                </a:lnTo>
                <a:lnTo>
                  <a:pt x="41" y="72"/>
                </a:lnTo>
                <a:lnTo>
                  <a:pt x="32" y="60"/>
                </a:lnTo>
                <a:lnTo>
                  <a:pt x="23" y="52"/>
                </a:lnTo>
                <a:lnTo>
                  <a:pt x="17" y="42"/>
                </a:lnTo>
                <a:lnTo>
                  <a:pt x="5" y="36"/>
                </a:lnTo>
                <a:lnTo>
                  <a:pt x="0" y="25"/>
                </a:lnTo>
                <a:lnTo>
                  <a:pt x="4" y="13"/>
                </a:lnTo>
                <a:lnTo>
                  <a:pt x="15" y="7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38" name="Freeform 666"/>
          <p:cNvSpPr>
            <a:spLocks/>
          </p:cNvSpPr>
          <p:nvPr/>
        </p:nvSpPr>
        <p:spPr bwMode="auto">
          <a:xfrm>
            <a:off x="8288338" y="2017713"/>
            <a:ext cx="34925" cy="31750"/>
          </a:xfrm>
          <a:custGeom>
            <a:avLst/>
            <a:gdLst/>
            <a:ahLst/>
            <a:cxnLst>
              <a:cxn ang="0">
                <a:pos x="15" y="7"/>
              </a:cxn>
              <a:cxn ang="0">
                <a:pos x="24" y="0"/>
              </a:cxn>
              <a:cxn ang="0">
                <a:pos x="37" y="2"/>
              </a:cxn>
              <a:cxn ang="0">
                <a:pos x="84" y="31"/>
              </a:cxn>
              <a:cxn ang="0">
                <a:pos x="88" y="42"/>
              </a:cxn>
              <a:cxn ang="0">
                <a:pos x="86" y="50"/>
              </a:cxn>
              <a:cxn ang="0">
                <a:pos x="80" y="52"/>
              </a:cxn>
              <a:cxn ang="0">
                <a:pos x="78" y="79"/>
              </a:cxn>
              <a:cxn ang="0">
                <a:pos x="69" y="80"/>
              </a:cxn>
              <a:cxn ang="0">
                <a:pos x="41" y="72"/>
              </a:cxn>
              <a:cxn ang="0">
                <a:pos x="32" y="60"/>
              </a:cxn>
              <a:cxn ang="0">
                <a:pos x="23" y="52"/>
              </a:cxn>
              <a:cxn ang="0">
                <a:pos x="17" y="42"/>
              </a:cxn>
              <a:cxn ang="0">
                <a:pos x="5" y="36"/>
              </a:cxn>
              <a:cxn ang="0">
                <a:pos x="0" y="25"/>
              </a:cxn>
              <a:cxn ang="0">
                <a:pos x="4" y="13"/>
              </a:cxn>
              <a:cxn ang="0">
                <a:pos x="15" y="7"/>
              </a:cxn>
            </a:cxnLst>
            <a:rect l="0" t="0" r="r" b="b"/>
            <a:pathLst>
              <a:path w="88" h="80">
                <a:moveTo>
                  <a:pt x="15" y="7"/>
                </a:moveTo>
                <a:lnTo>
                  <a:pt x="24" y="0"/>
                </a:lnTo>
                <a:lnTo>
                  <a:pt x="37" y="2"/>
                </a:lnTo>
                <a:lnTo>
                  <a:pt x="84" y="31"/>
                </a:lnTo>
                <a:lnTo>
                  <a:pt x="88" y="42"/>
                </a:lnTo>
                <a:lnTo>
                  <a:pt x="86" y="50"/>
                </a:lnTo>
                <a:lnTo>
                  <a:pt x="80" y="52"/>
                </a:lnTo>
                <a:lnTo>
                  <a:pt x="78" y="79"/>
                </a:lnTo>
                <a:lnTo>
                  <a:pt x="69" y="80"/>
                </a:lnTo>
                <a:lnTo>
                  <a:pt x="41" y="72"/>
                </a:lnTo>
                <a:lnTo>
                  <a:pt x="32" y="60"/>
                </a:lnTo>
                <a:lnTo>
                  <a:pt x="23" y="52"/>
                </a:lnTo>
                <a:lnTo>
                  <a:pt x="17" y="42"/>
                </a:lnTo>
                <a:lnTo>
                  <a:pt x="5" y="36"/>
                </a:lnTo>
                <a:lnTo>
                  <a:pt x="0" y="25"/>
                </a:lnTo>
                <a:lnTo>
                  <a:pt x="4" y="13"/>
                </a:lnTo>
                <a:lnTo>
                  <a:pt x="15" y="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7938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 667"/>
          <p:cNvSpPr>
            <a:spLocks/>
          </p:cNvSpPr>
          <p:nvPr/>
        </p:nvSpPr>
        <p:spPr bwMode="auto">
          <a:xfrm>
            <a:off x="5610225" y="2052638"/>
            <a:ext cx="49213" cy="50800"/>
          </a:xfrm>
          <a:custGeom>
            <a:avLst/>
            <a:gdLst>
              <a:gd name="T0" fmla="*/ 2147483647 w 121"/>
              <a:gd name="T1" fmla="*/ 2147483647 h 129"/>
              <a:gd name="T2" fmla="*/ 2147483647 w 121"/>
              <a:gd name="T3" fmla="*/ 2147483647 h 129"/>
              <a:gd name="T4" fmla="*/ 2147483647 w 121"/>
              <a:gd name="T5" fmla="*/ 2147483647 h 129"/>
              <a:gd name="T6" fmla="*/ 2147483647 w 121"/>
              <a:gd name="T7" fmla="*/ 2147483647 h 129"/>
              <a:gd name="T8" fmla="*/ 2147483647 w 121"/>
              <a:gd name="T9" fmla="*/ 0 h 129"/>
              <a:gd name="T10" fmla="*/ 2147483647 w 121"/>
              <a:gd name="T11" fmla="*/ 0 h 129"/>
              <a:gd name="T12" fmla="*/ 2147483647 w 121"/>
              <a:gd name="T13" fmla="*/ 2147483647 h 129"/>
              <a:gd name="T14" fmla="*/ 2147483647 w 121"/>
              <a:gd name="T15" fmla="*/ 2147483647 h 129"/>
              <a:gd name="T16" fmla="*/ 2147483647 w 121"/>
              <a:gd name="T17" fmla="*/ 2147483647 h 129"/>
              <a:gd name="T18" fmla="*/ 2147483647 w 121"/>
              <a:gd name="T19" fmla="*/ 2147483647 h 129"/>
              <a:gd name="T20" fmla="*/ 2147483647 w 121"/>
              <a:gd name="T21" fmla="*/ 2147483647 h 129"/>
              <a:gd name="T22" fmla="*/ 2147483647 w 121"/>
              <a:gd name="T23" fmla="*/ 2147483647 h 129"/>
              <a:gd name="T24" fmla="*/ 2147483647 w 121"/>
              <a:gd name="T25" fmla="*/ 2147483647 h 129"/>
              <a:gd name="T26" fmla="*/ 2147483647 w 121"/>
              <a:gd name="T27" fmla="*/ 2147483647 h 129"/>
              <a:gd name="T28" fmla="*/ 2147483647 w 121"/>
              <a:gd name="T29" fmla="*/ 2147483647 h 129"/>
              <a:gd name="T30" fmla="*/ 2147483647 w 121"/>
              <a:gd name="T31" fmla="*/ 2147483647 h 129"/>
              <a:gd name="T32" fmla="*/ 2147483647 w 121"/>
              <a:gd name="T33" fmla="*/ 2147483647 h 129"/>
              <a:gd name="T34" fmla="*/ 2147483647 w 121"/>
              <a:gd name="T35" fmla="*/ 2147483647 h 129"/>
              <a:gd name="T36" fmla="*/ 2147483647 w 121"/>
              <a:gd name="T37" fmla="*/ 2147483647 h 129"/>
              <a:gd name="T38" fmla="*/ 2147483647 w 121"/>
              <a:gd name="T39" fmla="*/ 2147483647 h 129"/>
              <a:gd name="T40" fmla="*/ 2147483647 w 121"/>
              <a:gd name="T41" fmla="*/ 2147483647 h 129"/>
              <a:gd name="T42" fmla="*/ 2147483647 w 121"/>
              <a:gd name="T43" fmla="*/ 2147483647 h 129"/>
              <a:gd name="T44" fmla="*/ 2147483647 w 121"/>
              <a:gd name="T45" fmla="*/ 2147483647 h 129"/>
              <a:gd name="T46" fmla="*/ 2147483647 w 121"/>
              <a:gd name="T47" fmla="*/ 2147483647 h 129"/>
              <a:gd name="T48" fmla="*/ 2147483647 w 121"/>
              <a:gd name="T49" fmla="*/ 2147483647 h 129"/>
              <a:gd name="T50" fmla="*/ 0 w 121"/>
              <a:gd name="T51" fmla="*/ 2147483647 h 129"/>
              <a:gd name="T52" fmla="*/ 2147483647 w 121"/>
              <a:gd name="T53" fmla="*/ 2147483647 h 129"/>
              <a:gd name="T54" fmla="*/ 2147483647 w 121"/>
              <a:gd name="T55" fmla="*/ 2147483647 h 12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1"/>
              <a:gd name="T85" fmla="*/ 0 h 129"/>
              <a:gd name="T86" fmla="*/ 121 w 121"/>
              <a:gd name="T87" fmla="*/ 129 h 12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1" h="129">
                <a:moveTo>
                  <a:pt x="27" y="9"/>
                </a:moveTo>
                <a:lnTo>
                  <a:pt x="31" y="5"/>
                </a:lnTo>
                <a:lnTo>
                  <a:pt x="35" y="4"/>
                </a:lnTo>
                <a:lnTo>
                  <a:pt x="40" y="9"/>
                </a:lnTo>
                <a:lnTo>
                  <a:pt x="52" y="0"/>
                </a:lnTo>
                <a:lnTo>
                  <a:pt x="57" y="0"/>
                </a:lnTo>
                <a:lnTo>
                  <a:pt x="97" y="39"/>
                </a:lnTo>
                <a:lnTo>
                  <a:pt x="105" y="53"/>
                </a:lnTo>
                <a:lnTo>
                  <a:pt x="109" y="54"/>
                </a:lnTo>
                <a:lnTo>
                  <a:pt x="109" y="35"/>
                </a:lnTo>
                <a:lnTo>
                  <a:pt x="121" y="67"/>
                </a:lnTo>
                <a:lnTo>
                  <a:pt x="119" y="81"/>
                </a:lnTo>
                <a:lnTo>
                  <a:pt x="113" y="66"/>
                </a:lnTo>
                <a:lnTo>
                  <a:pt x="80" y="108"/>
                </a:lnTo>
                <a:lnTo>
                  <a:pt x="66" y="117"/>
                </a:lnTo>
                <a:lnTo>
                  <a:pt x="58" y="117"/>
                </a:lnTo>
                <a:lnTo>
                  <a:pt x="48" y="127"/>
                </a:lnTo>
                <a:lnTo>
                  <a:pt x="38" y="129"/>
                </a:lnTo>
                <a:lnTo>
                  <a:pt x="33" y="122"/>
                </a:lnTo>
                <a:lnTo>
                  <a:pt x="30" y="129"/>
                </a:lnTo>
                <a:lnTo>
                  <a:pt x="21" y="122"/>
                </a:lnTo>
                <a:lnTo>
                  <a:pt x="14" y="109"/>
                </a:lnTo>
                <a:lnTo>
                  <a:pt x="7" y="108"/>
                </a:lnTo>
                <a:lnTo>
                  <a:pt x="6" y="122"/>
                </a:lnTo>
                <a:lnTo>
                  <a:pt x="10" y="129"/>
                </a:lnTo>
                <a:lnTo>
                  <a:pt x="0" y="106"/>
                </a:lnTo>
                <a:lnTo>
                  <a:pt x="5" y="57"/>
                </a:lnTo>
                <a:lnTo>
                  <a:pt x="27" y="9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39" name="Freeform 668"/>
          <p:cNvSpPr>
            <a:spLocks/>
          </p:cNvSpPr>
          <p:nvPr/>
        </p:nvSpPr>
        <p:spPr bwMode="auto">
          <a:xfrm>
            <a:off x="5610225" y="2052638"/>
            <a:ext cx="49213" cy="50800"/>
          </a:xfrm>
          <a:custGeom>
            <a:avLst/>
            <a:gdLst>
              <a:gd name="T0" fmla="*/ 2147483647 w 121"/>
              <a:gd name="T1" fmla="*/ 2147483647 h 129"/>
              <a:gd name="T2" fmla="*/ 2147483647 w 121"/>
              <a:gd name="T3" fmla="*/ 2147483647 h 129"/>
              <a:gd name="T4" fmla="*/ 2147483647 w 121"/>
              <a:gd name="T5" fmla="*/ 2147483647 h 129"/>
              <a:gd name="T6" fmla="*/ 2147483647 w 121"/>
              <a:gd name="T7" fmla="*/ 2147483647 h 129"/>
              <a:gd name="T8" fmla="*/ 2147483647 w 121"/>
              <a:gd name="T9" fmla="*/ 0 h 129"/>
              <a:gd name="T10" fmla="*/ 2147483647 w 121"/>
              <a:gd name="T11" fmla="*/ 0 h 129"/>
              <a:gd name="T12" fmla="*/ 2147483647 w 121"/>
              <a:gd name="T13" fmla="*/ 2147483647 h 129"/>
              <a:gd name="T14" fmla="*/ 2147483647 w 121"/>
              <a:gd name="T15" fmla="*/ 2147483647 h 129"/>
              <a:gd name="T16" fmla="*/ 2147483647 w 121"/>
              <a:gd name="T17" fmla="*/ 2147483647 h 129"/>
              <a:gd name="T18" fmla="*/ 2147483647 w 121"/>
              <a:gd name="T19" fmla="*/ 2147483647 h 129"/>
              <a:gd name="T20" fmla="*/ 2147483647 w 121"/>
              <a:gd name="T21" fmla="*/ 2147483647 h 129"/>
              <a:gd name="T22" fmla="*/ 2147483647 w 121"/>
              <a:gd name="T23" fmla="*/ 2147483647 h 129"/>
              <a:gd name="T24" fmla="*/ 2147483647 w 121"/>
              <a:gd name="T25" fmla="*/ 2147483647 h 129"/>
              <a:gd name="T26" fmla="*/ 2147483647 w 121"/>
              <a:gd name="T27" fmla="*/ 2147483647 h 129"/>
              <a:gd name="T28" fmla="*/ 2147483647 w 121"/>
              <a:gd name="T29" fmla="*/ 2147483647 h 129"/>
              <a:gd name="T30" fmla="*/ 2147483647 w 121"/>
              <a:gd name="T31" fmla="*/ 2147483647 h 129"/>
              <a:gd name="T32" fmla="*/ 2147483647 w 121"/>
              <a:gd name="T33" fmla="*/ 2147483647 h 129"/>
              <a:gd name="T34" fmla="*/ 2147483647 w 121"/>
              <a:gd name="T35" fmla="*/ 2147483647 h 129"/>
              <a:gd name="T36" fmla="*/ 2147483647 w 121"/>
              <a:gd name="T37" fmla="*/ 2147483647 h 129"/>
              <a:gd name="T38" fmla="*/ 2147483647 w 121"/>
              <a:gd name="T39" fmla="*/ 2147483647 h 129"/>
              <a:gd name="T40" fmla="*/ 2147483647 w 121"/>
              <a:gd name="T41" fmla="*/ 2147483647 h 129"/>
              <a:gd name="T42" fmla="*/ 2147483647 w 121"/>
              <a:gd name="T43" fmla="*/ 2147483647 h 129"/>
              <a:gd name="T44" fmla="*/ 2147483647 w 121"/>
              <a:gd name="T45" fmla="*/ 2147483647 h 129"/>
              <a:gd name="T46" fmla="*/ 2147483647 w 121"/>
              <a:gd name="T47" fmla="*/ 2147483647 h 129"/>
              <a:gd name="T48" fmla="*/ 2147483647 w 121"/>
              <a:gd name="T49" fmla="*/ 2147483647 h 129"/>
              <a:gd name="T50" fmla="*/ 0 w 121"/>
              <a:gd name="T51" fmla="*/ 2147483647 h 129"/>
              <a:gd name="T52" fmla="*/ 2147483647 w 121"/>
              <a:gd name="T53" fmla="*/ 2147483647 h 129"/>
              <a:gd name="T54" fmla="*/ 2147483647 w 121"/>
              <a:gd name="T55" fmla="*/ 2147483647 h 12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1"/>
              <a:gd name="T85" fmla="*/ 0 h 129"/>
              <a:gd name="T86" fmla="*/ 121 w 121"/>
              <a:gd name="T87" fmla="*/ 129 h 12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1" h="129">
                <a:moveTo>
                  <a:pt x="27" y="9"/>
                </a:moveTo>
                <a:lnTo>
                  <a:pt x="31" y="5"/>
                </a:lnTo>
                <a:lnTo>
                  <a:pt x="35" y="4"/>
                </a:lnTo>
                <a:lnTo>
                  <a:pt x="40" y="9"/>
                </a:lnTo>
                <a:lnTo>
                  <a:pt x="52" y="0"/>
                </a:lnTo>
                <a:lnTo>
                  <a:pt x="57" y="0"/>
                </a:lnTo>
                <a:lnTo>
                  <a:pt x="97" y="39"/>
                </a:lnTo>
                <a:lnTo>
                  <a:pt x="105" y="53"/>
                </a:lnTo>
                <a:lnTo>
                  <a:pt x="109" y="54"/>
                </a:lnTo>
                <a:lnTo>
                  <a:pt x="109" y="35"/>
                </a:lnTo>
                <a:lnTo>
                  <a:pt x="121" y="67"/>
                </a:lnTo>
                <a:lnTo>
                  <a:pt x="119" y="81"/>
                </a:lnTo>
                <a:lnTo>
                  <a:pt x="113" y="66"/>
                </a:lnTo>
                <a:lnTo>
                  <a:pt x="80" y="108"/>
                </a:lnTo>
                <a:lnTo>
                  <a:pt x="66" y="117"/>
                </a:lnTo>
                <a:lnTo>
                  <a:pt x="58" y="117"/>
                </a:lnTo>
                <a:lnTo>
                  <a:pt x="48" y="127"/>
                </a:lnTo>
                <a:lnTo>
                  <a:pt x="38" y="129"/>
                </a:lnTo>
                <a:lnTo>
                  <a:pt x="33" y="122"/>
                </a:lnTo>
                <a:lnTo>
                  <a:pt x="30" y="129"/>
                </a:lnTo>
                <a:lnTo>
                  <a:pt x="21" y="122"/>
                </a:lnTo>
                <a:lnTo>
                  <a:pt x="14" y="109"/>
                </a:lnTo>
                <a:lnTo>
                  <a:pt x="7" y="108"/>
                </a:lnTo>
                <a:lnTo>
                  <a:pt x="6" y="122"/>
                </a:lnTo>
                <a:lnTo>
                  <a:pt x="10" y="129"/>
                </a:lnTo>
                <a:lnTo>
                  <a:pt x="0" y="106"/>
                </a:lnTo>
                <a:lnTo>
                  <a:pt x="5" y="57"/>
                </a:lnTo>
                <a:lnTo>
                  <a:pt x="27" y="9"/>
                </a:lnTo>
                <a:close/>
              </a:path>
            </a:pathLst>
          </a:custGeom>
          <a:solidFill>
            <a:srgbClr val="FFC000"/>
          </a:solidFill>
          <a:ln w="8001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0" name="Freeform 669"/>
          <p:cNvSpPr>
            <a:spLocks/>
          </p:cNvSpPr>
          <p:nvPr/>
        </p:nvSpPr>
        <p:spPr bwMode="auto">
          <a:xfrm>
            <a:off x="5843588" y="1992313"/>
            <a:ext cx="44450" cy="49212"/>
          </a:xfrm>
          <a:custGeom>
            <a:avLst/>
            <a:gdLst>
              <a:gd name="T0" fmla="*/ 2147483647 w 114"/>
              <a:gd name="T1" fmla="*/ 2147483647 h 127"/>
              <a:gd name="T2" fmla="*/ 2147483647 w 114"/>
              <a:gd name="T3" fmla="*/ 2147483647 h 127"/>
              <a:gd name="T4" fmla="*/ 2147483647 w 114"/>
              <a:gd name="T5" fmla="*/ 2147483647 h 127"/>
              <a:gd name="T6" fmla="*/ 2147483647 w 114"/>
              <a:gd name="T7" fmla="*/ 2147483647 h 127"/>
              <a:gd name="T8" fmla="*/ 2147483647 w 114"/>
              <a:gd name="T9" fmla="*/ 2147483647 h 127"/>
              <a:gd name="T10" fmla="*/ 0 w 114"/>
              <a:gd name="T11" fmla="*/ 2147483647 h 127"/>
              <a:gd name="T12" fmla="*/ 2147483647 w 114"/>
              <a:gd name="T13" fmla="*/ 2147483647 h 127"/>
              <a:gd name="T14" fmla="*/ 2147483647 w 114"/>
              <a:gd name="T15" fmla="*/ 2147483647 h 127"/>
              <a:gd name="T16" fmla="*/ 2147483647 w 114"/>
              <a:gd name="T17" fmla="*/ 2147483647 h 127"/>
              <a:gd name="T18" fmla="*/ 2147483647 w 114"/>
              <a:gd name="T19" fmla="*/ 2147483647 h 127"/>
              <a:gd name="T20" fmla="*/ 2147483647 w 114"/>
              <a:gd name="T21" fmla="*/ 2147483647 h 127"/>
              <a:gd name="T22" fmla="*/ 2147483647 w 114"/>
              <a:gd name="T23" fmla="*/ 0 h 127"/>
              <a:gd name="T24" fmla="*/ 2147483647 w 114"/>
              <a:gd name="T25" fmla="*/ 2147483647 h 127"/>
              <a:gd name="T26" fmla="*/ 2147483647 w 114"/>
              <a:gd name="T27" fmla="*/ 2147483647 h 127"/>
              <a:gd name="T28" fmla="*/ 2147483647 w 114"/>
              <a:gd name="T29" fmla="*/ 2147483647 h 127"/>
              <a:gd name="T30" fmla="*/ 2147483647 w 114"/>
              <a:gd name="T31" fmla="*/ 2147483647 h 127"/>
              <a:gd name="T32" fmla="*/ 2147483647 w 114"/>
              <a:gd name="T33" fmla="*/ 2147483647 h 127"/>
              <a:gd name="T34" fmla="*/ 2147483647 w 114"/>
              <a:gd name="T35" fmla="*/ 2147483647 h 127"/>
              <a:gd name="T36" fmla="*/ 2147483647 w 114"/>
              <a:gd name="T37" fmla="*/ 2147483647 h 127"/>
              <a:gd name="T38" fmla="*/ 2147483647 w 114"/>
              <a:gd name="T39" fmla="*/ 2147483647 h 127"/>
              <a:gd name="T40" fmla="*/ 2147483647 w 114"/>
              <a:gd name="T41" fmla="*/ 2147483647 h 127"/>
              <a:gd name="T42" fmla="*/ 2147483647 w 114"/>
              <a:gd name="T43" fmla="*/ 2147483647 h 127"/>
              <a:gd name="T44" fmla="*/ 2147483647 w 114"/>
              <a:gd name="T45" fmla="*/ 2147483647 h 127"/>
              <a:gd name="T46" fmla="*/ 2147483647 w 114"/>
              <a:gd name="T47" fmla="*/ 2147483647 h 127"/>
              <a:gd name="T48" fmla="*/ 2147483647 w 114"/>
              <a:gd name="T49" fmla="*/ 2147483647 h 127"/>
              <a:gd name="T50" fmla="*/ 2147483647 w 114"/>
              <a:gd name="T51" fmla="*/ 2147483647 h 127"/>
              <a:gd name="T52" fmla="*/ 2147483647 w 114"/>
              <a:gd name="T53" fmla="*/ 2147483647 h 127"/>
              <a:gd name="T54" fmla="*/ 2147483647 w 114"/>
              <a:gd name="T55" fmla="*/ 2147483647 h 127"/>
              <a:gd name="T56" fmla="*/ 2147483647 w 114"/>
              <a:gd name="T57" fmla="*/ 2147483647 h 127"/>
              <a:gd name="T58" fmla="*/ 2147483647 w 114"/>
              <a:gd name="T59" fmla="*/ 2147483647 h 127"/>
              <a:gd name="T60" fmla="*/ 2147483647 w 114"/>
              <a:gd name="T61" fmla="*/ 2147483647 h 12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4"/>
              <a:gd name="T94" fmla="*/ 0 h 127"/>
              <a:gd name="T95" fmla="*/ 114 w 114"/>
              <a:gd name="T96" fmla="*/ 127 h 12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4" h="127">
                <a:moveTo>
                  <a:pt x="15" y="78"/>
                </a:moveTo>
                <a:lnTo>
                  <a:pt x="13" y="77"/>
                </a:lnTo>
                <a:lnTo>
                  <a:pt x="6" y="58"/>
                </a:lnTo>
                <a:lnTo>
                  <a:pt x="6" y="51"/>
                </a:lnTo>
                <a:lnTo>
                  <a:pt x="3" y="47"/>
                </a:lnTo>
                <a:lnTo>
                  <a:pt x="0" y="37"/>
                </a:lnTo>
                <a:lnTo>
                  <a:pt x="9" y="41"/>
                </a:lnTo>
                <a:lnTo>
                  <a:pt x="19" y="40"/>
                </a:lnTo>
                <a:lnTo>
                  <a:pt x="5" y="26"/>
                </a:lnTo>
                <a:lnTo>
                  <a:pt x="9" y="24"/>
                </a:lnTo>
                <a:lnTo>
                  <a:pt x="18" y="3"/>
                </a:lnTo>
                <a:lnTo>
                  <a:pt x="28" y="0"/>
                </a:lnTo>
                <a:lnTo>
                  <a:pt x="37" y="17"/>
                </a:lnTo>
                <a:lnTo>
                  <a:pt x="46" y="23"/>
                </a:lnTo>
                <a:lnTo>
                  <a:pt x="52" y="38"/>
                </a:lnTo>
                <a:lnTo>
                  <a:pt x="69" y="47"/>
                </a:lnTo>
                <a:lnTo>
                  <a:pt x="112" y="102"/>
                </a:lnTo>
                <a:lnTo>
                  <a:pt x="114" y="112"/>
                </a:lnTo>
                <a:lnTo>
                  <a:pt x="107" y="127"/>
                </a:lnTo>
                <a:lnTo>
                  <a:pt x="99" y="121"/>
                </a:lnTo>
                <a:lnTo>
                  <a:pt x="90" y="120"/>
                </a:lnTo>
                <a:lnTo>
                  <a:pt x="86" y="125"/>
                </a:lnTo>
                <a:lnTo>
                  <a:pt x="75" y="125"/>
                </a:lnTo>
                <a:lnTo>
                  <a:pt x="62" y="116"/>
                </a:lnTo>
                <a:lnTo>
                  <a:pt x="65" y="106"/>
                </a:lnTo>
                <a:lnTo>
                  <a:pt x="55" y="99"/>
                </a:lnTo>
                <a:lnTo>
                  <a:pt x="44" y="97"/>
                </a:lnTo>
                <a:lnTo>
                  <a:pt x="27" y="85"/>
                </a:lnTo>
                <a:lnTo>
                  <a:pt x="39" y="110"/>
                </a:lnTo>
                <a:lnTo>
                  <a:pt x="37" y="116"/>
                </a:lnTo>
                <a:lnTo>
                  <a:pt x="15" y="78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2" name="Freeform 670"/>
          <p:cNvSpPr>
            <a:spLocks/>
          </p:cNvSpPr>
          <p:nvPr/>
        </p:nvSpPr>
        <p:spPr bwMode="auto">
          <a:xfrm>
            <a:off x="5843588" y="1992313"/>
            <a:ext cx="44450" cy="49212"/>
          </a:xfrm>
          <a:custGeom>
            <a:avLst/>
            <a:gdLst/>
            <a:ahLst/>
            <a:cxnLst>
              <a:cxn ang="0">
                <a:pos x="15" y="78"/>
              </a:cxn>
              <a:cxn ang="0">
                <a:pos x="13" y="77"/>
              </a:cxn>
              <a:cxn ang="0">
                <a:pos x="6" y="58"/>
              </a:cxn>
              <a:cxn ang="0">
                <a:pos x="6" y="51"/>
              </a:cxn>
              <a:cxn ang="0">
                <a:pos x="3" y="47"/>
              </a:cxn>
              <a:cxn ang="0">
                <a:pos x="0" y="37"/>
              </a:cxn>
              <a:cxn ang="0">
                <a:pos x="9" y="41"/>
              </a:cxn>
              <a:cxn ang="0">
                <a:pos x="19" y="40"/>
              </a:cxn>
              <a:cxn ang="0">
                <a:pos x="5" y="26"/>
              </a:cxn>
              <a:cxn ang="0">
                <a:pos x="9" y="24"/>
              </a:cxn>
              <a:cxn ang="0">
                <a:pos x="18" y="3"/>
              </a:cxn>
              <a:cxn ang="0">
                <a:pos x="28" y="0"/>
              </a:cxn>
              <a:cxn ang="0">
                <a:pos x="37" y="17"/>
              </a:cxn>
              <a:cxn ang="0">
                <a:pos x="46" y="23"/>
              </a:cxn>
              <a:cxn ang="0">
                <a:pos x="52" y="38"/>
              </a:cxn>
              <a:cxn ang="0">
                <a:pos x="69" y="47"/>
              </a:cxn>
              <a:cxn ang="0">
                <a:pos x="112" y="102"/>
              </a:cxn>
              <a:cxn ang="0">
                <a:pos x="114" y="112"/>
              </a:cxn>
              <a:cxn ang="0">
                <a:pos x="107" y="127"/>
              </a:cxn>
              <a:cxn ang="0">
                <a:pos x="99" y="121"/>
              </a:cxn>
              <a:cxn ang="0">
                <a:pos x="90" y="120"/>
              </a:cxn>
              <a:cxn ang="0">
                <a:pos x="86" y="125"/>
              </a:cxn>
              <a:cxn ang="0">
                <a:pos x="75" y="125"/>
              </a:cxn>
              <a:cxn ang="0">
                <a:pos x="62" y="116"/>
              </a:cxn>
              <a:cxn ang="0">
                <a:pos x="65" y="106"/>
              </a:cxn>
              <a:cxn ang="0">
                <a:pos x="55" y="99"/>
              </a:cxn>
              <a:cxn ang="0">
                <a:pos x="44" y="97"/>
              </a:cxn>
              <a:cxn ang="0">
                <a:pos x="27" y="85"/>
              </a:cxn>
              <a:cxn ang="0">
                <a:pos x="39" y="110"/>
              </a:cxn>
              <a:cxn ang="0">
                <a:pos x="37" y="116"/>
              </a:cxn>
              <a:cxn ang="0">
                <a:pos x="15" y="78"/>
              </a:cxn>
            </a:cxnLst>
            <a:rect l="0" t="0" r="r" b="b"/>
            <a:pathLst>
              <a:path w="114" h="127">
                <a:moveTo>
                  <a:pt x="15" y="78"/>
                </a:moveTo>
                <a:lnTo>
                  <a:pt x="13" y="77"/>
                </a:lnTo>
                <a:lnTo>
                  <a:pt x="6" y="58"/>
                </a:lnTo>
                <a:lnTo>
                  <a:pt x="6" y="51"/>
                </a:lnTo>
                <a:lnTo>
                  <a:pt x="3" y="47"/>
                </a:lnTo>
                <a:lnTo>
                  <a:pt x="0" y="37"/>
                </a:lnTo>
                <a:lnTo>
                  <a:pt x="9" y="41"/>
                </a:lnTo>
                <a:lnTo>
                  <a:pt x="19" y="40"/>
                </a:lnTo>
                <a:lnTo>
                  <a:pt x="5" y="26"/>
                </a:lnTo>
                <a:lnTo>
                  <a:pt x="9" y="24"/>
                </a:lnTo>
                <a:lnTo>
                  <a:pt x="18" y="3"/>
                </a:lnTo>
                <a:lnTo>
                  <a:pt x="28" y="0"/>
                </a:lnTo>
                <a:lnTo>
                  <a:pt x="37" y="17"/>
                </a:lnTo>
                <a:lnTo>
                  <a:pt x="46" y="23"/>
                </a:lnTo>
                <a:lnTo>
                  <a:pt x="52" y="38"/>
                </a:lnTo>
                <a:lnTo>
                  <a:pt x="69" y="47"/>
                </a:lnTo>
                <a:lnTo>
                  <a:pt x="112" y="102"/>
                </a:lnTo>
                <a:lnTo>
                  <a:pt x="114" y="112"/>
                </a:lnTo>
                <a:lnTo>
                  <a:pt x="107" y="127"/>
                </a:lnTo>
                <a:lnTo>
                  <a:pt x="99" y="121"/>
                </a:lnTo>
                <a:lnTo>
                  <a:pt x="90" y="120"/>
                </a:lnTo>
                <a:lnTo>
                  <a:pt x="86" y="125"/>
                </a:lnTo>
                <a:lnTo>
                  <a:pt x="75" y="125"/>
                </a:lnTo>
                <a:lnTo>
                  <a:pt x="62" y="116"/>
                </a:lnTo>
                <a:lnTo>
                  <a:pt x="65" y="106"/>
                </a:lnTo>
                <a:lnTo>
                  <a:pt x="55" y="99"/>
                </a:lnTo>
                <a:lnTo>
                  <a:pt x="44" y="97"/>
                </a:lnTo>
                <a:lnTo>
                  <a:pt x="27" y="85"/>
                </a:lnTo>
                <a:lnTo>
                  <a:pt x="39" y="110"/>
                </a:lnTo>
                <a:lnTo>
                  <a:pt x="37" y="116"/>
                </a:lnTo>
                <a:lnTo>
                  <a:pt x="15" y="7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8001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671"/>
          <p:cNvSpPr>
            <a:spLocks/>
          </p:cNvSpPr>
          <p:nvPr/>
        </p:nvSpPr>
        <p:spPr bwMode="auto">
          <a:xfrm>
            <a:off x="6102350" y="1771650"/>
            <a:ext cx="33338" cy="34925"/>
          </a:xfrm>
          <a:custGeom>
            <a:avLst/>
            <a:gdLst>
              <a:gd name="T0" fmla="*/ 2147483647 w 83"/>
              <a:gd name="T1" fmla="*/ 2147483647 h 87"/>
              <a:gd name="T2" fmla="*/ 0 w 83"/>
              <a:gd name="T3" fmla="*/ 2147483647 h 87"/>
              <a:gd name="T4" fmla="*/ 2147483647 w 83"/>
              <a:gd name="T5" fmla="*/ 2147483647 h 87"/>
              <a:gd name="T6" fmla="*/ 2147483647 w 83"/>
              <a:gd name="T7" fmla="*/ 2147483647 h 87"/>
              <a:gd name="T8" fmla="*/ 2147483647 w 83"/>
              <a:gd name="T9" fmla="*/ 2147483647 h 87"/>
              <a:gd name="T10" fmla="*/ 2147483647 w 83"/>
              <a:gd name="T11" fmla="*/ 0 h 87"/>
              <a:gd name="T12" fmla="*/ 2147483647 w 83"/>
              <a:gd name="T13" fmla="*/ 2147483647 h 87"/>
              <a:gd name="T14" fmla="*/ 2147483647 w 83"/>
              <a:gd name="T15" fmla="*/ 2147483647 h 87"/>
              <a:gd name="T16" fmla="*/ 2147483647 w 83"/>
              <a:gd name="T17" fmla="*/ 2147483647 h 87"/>
              <a:gd name="T18" fmla="*/ 2147483647 w 83"/>
              <a:gd name="T19" fmla="*/ 2147483647 h 87"/>
              <a:gd name="T20" fmla="*/ 2147483647 w 83"/>
              <a:gd name="T21" fmla="*/ 2147483647 h 87"/>
              <a:gd name="T22" fmla="*/ 2147483647 w 83"/>
              <a:gd name="T23" fmla="*/ 2147483647 h 87"/>
              <a:gd name="T24" fmla="*/ 2147483647 w 83"/>
              <a:gd name="T25" fmla="*/ 2147483647 h 87"/>
              <a:gd name="T26" fmla="*/ 2147483647 w 83"/>
              <a:gd name="T27" fmla="*/ 2147483647 h 87"/>
              <a:gd name="T28" fmla="*/ 2147483647 w 83"/>
              <a:gd name="T29" fmla="*/ 2147483647 h 87"/>
              <a:gd name="T30" fmla="*/ 2147483647 w 83"/>
              <a:gd name="T31" fmla="*/ 2147483647 h 87"/>
              <a:gd name="T32" fmla="*/ 2147483647 w 83"/>
              <a:gd name="T33" fmla="*/ 2147483647 h 87"/>
              <a:gd name="T34" fmla="*/ 2147483647 w 83"/>
              <a:gd name="T35" fmla="*/ 2147483647 h 8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3"/>
              <a:gd name="T55" fmla="*/ 0 h 87"/>
              <a:gd name="T56" fmla="*/ 83 w 83"/>
              <a:gd name="T57" fmla="*/ 87 h 8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3" h="87">
                <a:moveTo>
                  <a:pt x="6" y="87"/>
                </a:moveTo>
                <a:lnTo>
                  <a:pt x="0" y="86"/>
                </a:lnTo>
                <a:lnTo>
                  <a:pt x="8" y="64"/>
                </a:lnTo>
                <a:lnTo>
                  <a:pt x="5" y="36"/>
                </a:lnTo>
                <a:lnTo>
                  <a:pt x="19" y="6"/>
                </a:lnTo>
                <a:lnTo>
                  <a:pt x="37" y="0"/>
                </a:lnTo>
                <a:lnTo>
                  <a:pt x="53" y="6"/>
                </a:lnTo>
                <a:lnTo>
                  <a:pt x="60" y="17"/>
                </a:lnTo>
                <a:lnTo>
                  <a:pt x="53" y="43"/>
                </a:lnTo>
                <a:lnTo>
                  <a:pt x="78" y="45"/>
                </a:lnTo>
                <a:lnTo>
                  <a:pt x="83" y="57"/>
                </a:lnTo>
                <a:lnTo>
                  <a:pt x="67" y="62"/>
                </a:lnTo>
                <a:lnTo>
                  <a:pt x="58" y="75"/>
                </a:lnTo>
                <a:lnTo>
                  <a:pt x="41" y="72"/>
                </a:lnTo>
                <a:lnTo>
                  <a:pt x="22" y="82"/>
                </a:lnTo>
                <a:lnTo>
                  <a:pt x="18" y="67"/>
                </a:lnTo>
                <a:lnTo>
                  <a:pt x="10" y="87"/>
                </a:lnTo>
                <a:lnTo>
                  <a:pt x="6" y="87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3" name="Freeform 672"/>
          <p:cNvSpPr>
            <a:spLocks/>
          </p:cNvSpPr>
          <p:nvPr/>
        </p:nvSpPr>
        <p:spPr bwMode="auto">
          <a:xfrm>
            <a:off x="6102350" y="1771650"/>
            <a:ext cx="33338" cy="34925"/>
          </a:xfrm>
          <a:custGeom>
            <a:avLst/>
            <a:gdLst>
              <a:gd name="T0" fmla="*/ 2147483647 w 83"/>
              <a:gd name="T1" fmla="*/ 2147483647 h 87"/>
              <a:gd name="T2" fmla="*/ 0 w 83"/>
              <a:gd name="T3" fmla="*/ 2147483647 h 87"/>
              <a:gd name="T4" fmla="*/ 2147483647 w 83"/>
              <a:gd name="T5" fmla="*/ 2147483647 h 87"/>
              <a:gd name="T6" fmla="*/ 2147483647 w 83"/>
              <a:gd name="T7" fmla="*/ 2147483647 h 87"/>
              <a:gd name="T8" fmla="*/ 2147483647 w 83"/>
              <a:gd name="T9" fmla="*/ 2147483647 h 87"/>
              <a:gd name="T10" fmla="*/ 2147483647 w 83"/>
              <a:gd name="T11" fmla="*/ 0 h 87"/>
              <a:gd name="T12" fmla="*/ 2147483647 w 83"/>
              <a:gd name="T13" fmla="*/ 2147483647 h 87"/>
              <a:gd name="T14" fmla="*/ 2147483647 w 83"/>
              <a:gd name="T15" fmla="*/ 2147483647 h 87"/>
              <a:gd name="T16" fmla="*/ 2147483647 w 83"/>
              <a:gd name="T17" fmla="*/ 2147483647 h 87"/>
              <a:gd name="T18" fmla="*/ 2147483647 w 83"/>
              <a:gd name="T19" fmla="*/ 2147483647 h 87"/>
              <a:gd name="T20" fmla="*/ 2147483647 w 83"/>
              <a:gd name="T21" fmla="*/ 2147483647 h 87"/>
              <a:gd name="T22" fmla="*/ 2147483647 w 83"/>
              <a:gd name="T23" fmla="*/ 2147483647 h 87"/>
              <a:gd name="T24" fmla="*/ 2147483647 w 83"/>
              <a:gd name="T25" fmla="*/ 2147483647 h 87"/>
              <a:gd name="T26" fmla="*/ 2147483647 w 83"/>
              <a:gd name="T27" fmla="*/ 2147483647 h 87"/>
              <a:gd name="T28" fmla="*/ 2147483647 w 83"/>
              <a:gd name="T29" fmla="*/ 2147483647 h 87"/>
              <a:gd name="T30" fmla="*/ 2147483647 w 83"/>
              <a:gd name="T31" fmla="*/ 2147483647 h 87"/>
              <a:gd name="T32" fmla="*/ 2147483647 w 83"/>
              <a:gd name="T33" fmla="*/ 2147483647 h 87"/>
              <a:gd name="T34" fmla="*/ 2147483647 w 83"/>
              <a:gd name="T35" fmla="*/ 2147483647 h 8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3"/>
              <a:gd name="T55" fmla="*/ 0 h 87"/>
              <a:gd name="T56" fmla="*/ 83 w 83"/>
              <a:gd name="T57" fmla="*/ 87 h 8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3" h="87">
                <a:moveTo>
                  <a:pt x="6" y="87"/>
                </a:moveTo>
                <a:lnTo>
                  <a:pt x="0" y="86"/>
                </a:lnTo>
                <a:lnTo>
                  <a:pt x="8" y="64"/>
                </a:lnTo>
                <a:lnTo>
                  <a:pt x="5" y="36"/>
                </a:lnTo>
                <a:lnTo>
                  <a:pt x="19" y="6"/>
                </a:lnTo>
                <a:lnTo>
                  <a:pt x="37" y="0"/>
                </a:lnTo>
                <a:lnTo>
                  <a:pt x="53" y="6"/>
                </a:lnTo>
                <a:lnTo>
                  <a:pt x="60" y="17"/>
                </a:lnTo>
                <a:lnTo>
                  <a:pt x="53" y="43"/>
                </a:lnTo>
                <a:lnTo>
                  <a:pt x="78" y="45"/>
                </a:lnTo>
                <a:lnTo>
                  <a:pt x="83" y="57"/>
                </a:lnTo>
                <a:lnTo>
                  <a:pt x="67" y="62"/>
                </a:lnTo>
                <a:lnTo>
                  <a:pt x="58" y="75"/>
                </a:lnTo>
                <a:lnTo>
                  <a:pt x="41" y="72"/>
                </a:lnTo>
                <a:lnTo>
                  <a:pt x="22" y="82"/>
                </a:lnTo>
                <a:lnTo>
                  <a:pt x="18" y="67"/>
                </a:lnTo>
                <a:lnTo>
                  <a:pt x="10" y="87"/>
                </a:lnTo>
                <a:lnTo>
                  <a:pt x="6" y="8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4" name="Freeform 673"/>
          <p:cNvSpPr>
            <a:spLocks/>
          </p:cNvSpPr>
          <p:nvPr/>
        </p:nvSpPr>
        <p:spPr bwMode="auto">
          <a:xfrm>
            <a:off x="6192838" y="1801813"/>
            <a:ext cx="15875" cy="19050"/>
          </a:xfrm>
          <a:custGeom>
            <a:avLst/>
            <a:gdLst>
              <a:gd name="T0" fmla="*/ 0 w 38"/>
              <a:gd name="T1" fmla="*/ 2147483647 h 47"/>
              <a:gd name="T2" fmla="*/ 2147483647 w 38"/>
              <a:gd name="T3" fmla="*/ 2147483647 h 47"/>
              <a:gd name="T4" fmla="*/ 2147483647 w 38"/>
              <a:gd name="T5" fmla="*/ 0 h 47"/>
              <a:gd name="T6" fmla="*/ 2147483647 w 38"/>
              <a:gd name="T7" fmla="*/ 2147483647 h 47"/>
              <a:gd name="T8" fmla="*/ 2147483647 w 38"/>
              <a:gd name="T9" fmla="*/ 2147483647 h 47"/>
              <a:gd name="T10" fmla="*/ 2147483647 w 38"/>
              <a:gd name="T11" fmla="*/ 2147483647 h 47"/>
              <a:gd name="T12" fmla="*/ 2147483647 w 38"/>
              <a:gd name="T13" fmla="*/ 2147483647 h 47"/>
              <a:gd name="T14" fmla="*/ 2147483647 w 38"/>
              <a:gd name="T15" fmla="*/ 2147483647 h 47"/>
              <a:gd name="T16" fmla="*/ 0 w 38"/>
              <a:gd name="T17" fmla="*/ 2147483647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"/>
              <a:gd name="T28" fmla="*/ 0 h 47"/>
              <a:gd name="T29" fmla="*/ 38 w 38"/>
              <a:gd name="T30" fmla="*/ 47 h 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" h="47">
                <a:moveTo>
                  <a:pt x="0" y="12"/>
                </a:moveTo>
                <a:lnTo>
                  <a:pt x="3" y="2"/>
                </a:lnTo>
                <a:lnTo>
                  <a:pt x="12" y="0"/>
                </a:lnTo>
                <a:lnTo>
                  <a:pt x="36" y="8"/>
                </a:lnTo>
                <a:lnTo>
                  <a:pt x="38" y="12"/>
                </a:lnTo>
                <a:lnTo>
                  <a:pt x="30" y="15"/>
                </a:lnTo>
                <a:lnTo>
                  <a:pt x="25" y="47"/>
                </a:lnTo>
                <a:lnTo>
                  <a:pt x="1" y="22"/>
                </a:lnTo>
                <a:lnTo>
                  <a:pt x="0" y="12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5" name="Freeform 674"/>
          <p:cNvSpPr>
            <a:spLocks/>
          </p:cNvSpPr>
          <p:nvPr/>
        </p:nvSpPr>
        <p:spPr bwMode="auto">
          <a:xfrm>
            <a:off x="6192838" y="1801813"/>
            <a:ext cx="15875" cy="19050"/>
          </a:xfrm>
          <a:custGeom>
            <a:avLst/>
            <a:gdLst>
              <a:gd name="T0" fmla="*/ 0 w 38"/>
              <a:gd name="T1" fmla="*/ 2147483647 h 47"/>
              <a:gd name="T2" fmla="*/ 2147483647 w 38"/>
              <a:gd name="T3" fmla="*/ 2147483647 h 47"/>
              <a:gd name="T4" fmla="*/ 2147483647 w 38"/>
              <a:gd name="T5" fmla="*/ 0 h 47"/>
              <a:gd name="T6" fmla="*/ 2147483647 w 38"/>
              <a:gd name="T7" fmla="*/ 2147483647 h 47"/>
              <a:gd name="T8" fmla="*/ 2147483647 w 38"/>
              <a:gd name="T9" fmla="*/ 2147483647 h 47"/>
              <a:gd name="T10" fmla="*/ 2147483647 w 38"/>
              <a:gd name="T11" fmla="*/ 2147483647 h 47"/>
              <a:gd name="T12" fmla="*/ 2147483647 w 38"/>
              <a:gd name="T13" fmla="*/ 2147483647 h 47"/>
              <a:gd name="T14" fmla="*/ 2147483647 w 38"/>
              <a:gd name="T15" fmla="*/ 2147483647 h 47"/>
              <a:gd name="T16" fmla="*/ 0 w 38"/>
              <a:gd name="T17" fmla="*/ 2147483647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"/>
              <a:gd name="T28" fmla="*/ 0 h 47"/>
              <a:gd name="T29" fmla="*/ 38 w 38"/>
              <a:gd name="T30" fmla="*/ 47 h 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" h="47">
                <a:moveTo>
                  <a:pt x="0" y="12"/>
                </a:moveTo>
                <a:lnTo>
                  <a:pt x="3" y="2"/>
                </a:lnTo>
                <a:lnTo>
                  <a:pt x="12" y="0"/>
                </a:lnTo>
                <a:lnTo>
                  <a:pt x="36" y="8"/>
                </a:lnTo>
                <a:lnTo>
                  <a:pt x="38" y="12"/>
                </a:lnTo>
                <a:lnTo>
                  <a:pt x="30" y="15"/>
                </a:lnTo>
                <a:lnTo>
                  <a:pt x="25" y="47"/>
                </a:lnTo>
                <a:lnTo>
                  <a:pt x="1" y="22"/>
                </a:lnTo>
                <a:lnTo>
                  <a:pt x="0" y="1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6" name="Freeform 675"/>
          <p:cNvSpPr>
            <a:spLocks/>
          </p:cNvSpPr>
          <p:nvPr/>
        </p:nvSpPr>
        <p:spPr bwMode="auto">
          <a:xfrm>
            <a:off x="6294438" y="1803400"/>
            <a:ext cx="17462" cy="30163"/>
          </a:xfrm>
          <a:custGeom>
            <a:avLst/>
            <a:gdLst>
              <a:gd name="T0" fmla="*/ 2147483647 w 47"/>
              <a:gd name="T1" fmla="*/ 2147483647 h 72"/>
              <a:gd name="T2" fmla="*/ 2147483647 w 47"/>
              <a:gd name="T3" fmla="*/ 2147483647 h 72"/>
              <a:gd name="T4" fmla="*/ 2147483647 w 47"/>
              <a:gd name="T5" fmla="*/ 2147483647 h 72"/>
              <a:gd name="T6" fmla="*/ 2147483647 w 47"/>
              <a:gd name="T7" fmla="*/ 2147483647 h 72"/>
              <a:gd name="T8" fmla="*/ 2147483647 w 47"/>
              <a:gd name="T9" fmla="*/ 2147483647 h 72"/>
              <a:gd name="T10" fmla="*/ 2147483647 w 47"/>
              <a:gd name="T11" fmla="*/ 2147483647 h 72"/>
              <a:gd name="T12" fmla="*/ 2147483647 w 47"/>
              <a:gd name="T13" fmla="*/ 2147483647 h 72"/>
              <a:gd name="T14" fmla="*/ 2147483647 w 47"/>
              <a:gd name="T15" fmla="*/ 2147483647 h 72"/>
              <a:gd name="T16" fmla="*/ 0 w 47"/>
              <a:gd name="T17" fmla="*/ 2147483647 h 72"/>
              <a:gd name="T18" fmla="*/ 2147483647 w 47"/>
              <a:gd name="T19" fmla="*/ 0 h 72"/>
              <a:gd name="T20" fmla="*/ 2147483647 w 47"/>
              <a:gd name="T21" fmla="*/ 2147483647 h 72"/>
              <a:gd name="T22" fmla="*/ 2147483647 w 47"/>
              <a:gd name="T23" fmla="*/ 2147483647 h 7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7"/>
              <a:gd name="T37" fmla="*/ 0 h 72"/>
              <a:gd name="T38" fmla="*/ 47 w 47"/>
              <a:gd name="T39" fmla="*/ 72 h 7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7" h="72">
                <a:moveTo>
                  <a:pt x="33" y="7"/>
                </a:moveTo>
                <a:lnTo>
                  <a:pt x="31" y="16"/>
                </a:lnTo>
                <a:lnTo>
                  <a:pt x="44" y="30"/>
                </a:lnTo>
                <a:lnTo>
                  <a:pt x="47" y="66"/>
                </a:lnTo>
                <a:lnTo>
                  <a:pt x="42" y="72"/>
                </a:lnTo>
                <a:lnTo>
                  <a:pt x="34" y="66"/>
                </a:lnTo>
                <a:lnTo>
                  <a:pt x="20" y="66"/>
                </a:lnTo>
                <a:lnTo>
                  <a:pt x="7" y="56"/>
                </a:lnTo>
                <a:lnTo>
                  <a:pt x="0" y="46"/>
                </a:lnTo>
                <a:lnTo>
                  <a:pt x="26" y="0"/>
                </a:lnTo>
                <a:lnTo>
                  <a:pt x="34" y="5"/>
                </a:lnTo>
                <a:lnTo>
                  <a:pt x="33" y="7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8" name="Freeform 676"/>
          <p:cNvSpPr>
            <a:spLocks/>
          </p:cNvSpPr>
          <p:nvPr/>
        </p:nvSpPr>
        <p:spPr bwMode="auto">
          <a:xfrm>
            <a:off x="6294438" y="1803400"/>
            <a:ext cx="17462" cy="30163"/>
          </a:xfrm>
          <a:custGeom>
            <a:avLst/>
            <a:gdLst/>
            <a:ahLst/>
            <a:cxnLst>
              <a:cxn ang="0">
                <a:pos x="33" y="7"/>
              </a:cxn>
              <a:cxn ang="0">
                <a:pos x="31" y="16"/>
              </a:cxn>
              <a:cxn ang="0">
                <a:pos x="44" y="30"/>
              </a:cxn>
              <a:cxn ang="0">
                <a:pos x="47" y="66"/>
              </a:cxn>
              <a:cxn ang="0">
                <a:pos x="42" y="72"/>
              </a:cxn>
              <a:cxn ang="0">
                <a:pos x="34" y="66"/>
              </a:cxn>
              <a:cxn ang="0">
                <a:pos x="20" y="66"/>
              </a:cxn>
              <a:cxn ang="0">
                <a:pos x="7" y="56"/>
              </a:cxn>
              <a:cxn ang="0">
                <a:pos x="0" y="46"/>
              </a:cxn>
              <a:cxn ang="0">
                <a:pos x="26" y="0"/>
              </a:cxn>
              <a:cxn ang="0">
                <a:pos x="34" y="5"/>
              </a:cxn>
              <a:cxn ang="0">
                <a:pos x="33" y="7"/>
              </a:cxn>
            </a:cxnLst>
            <a:rect l="0" t="0" r="r" b="b"/>
            <a:pathLst>
              <a:path w="47" h="72">
                <a:moveTo>
                  <a:pt x="33" y="7"/>
                </a:moveTo>
                <a:lnTo>
                  <a:pt x="31" y="16"/>
                </a:lnTo>
                <a:lnTo>
                  <a:pt x="44" y="30"/>
                </a:lnTo>
                <a:lnTo>
                  <a:pt x="47" y="66"/>
                </a:lnTo>
                <a:lnTo>
                  <a:pt x="42" y="72"/>
                </a:lnTo>
                <a:lnTo>
                  <a:pt x="34" y="66"/>
                </a:lnTo>
                <a:lnTo>
                  <a:pt x="20" y="66"/>
                </a:lnTo>
                <a:lnTo>
                  <a:pt x="7" y="56"/>
                </a:lnTo>
                <a:lnTo>
                  <a:pt x="0" y="46"/>
                </a:lnTo>
                <a:lnTo>
                  <a:pt x="26" y="0"/>
                </a:lnTo>
                <a:lnTo>
                  <a:pt x="34" y="5"/>
                </a:lnTo>
                <a:lnTo>
                  <a:pt x="33" y="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938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eform 677"/>
          <p:cNvSpPr>
            <a:spLocks/>
          </p:cNvSpPr>
          <p:nvPr/>
        </p:nvSpPr>
        <p:spPr bwMode="auto">
          <a:xfrm>
            <a:off x="6254750" y="1839913"/>
            <a:ext cx="30163" cy="25400"/>
          </a:xfrm>
          <a:custGeom>
            <a:avLst/>
            <a:gdLst>
              <a:gd name="T0" fmla="*/ 2147483647 w 76"/>
              <a:gd name="T1" fmla="*/ 2147483647 h 65"/>
              <a:gd name="T2" fmla="*/ 2147483647 w 76"/>
              <a:gd name="T3" fmla="*/ 2147483647 h 65"/>
              <a:gd name="T4" fmla="*/ 2147483647 w 76"/>
              <a:gd name="T5" fmla="*/ 0 h 65"/>
              <a:gd name="T6" fmla="*/ 2147483647 w 76"/>
              <a:gd name="T7" fmla="*/ 2147483647 h 65"/>
              <a:gd name="T8" fmla="*/ 2147483647 w 76"/>
              <a:gd name="T9" fmla="*/ 2147483647 h 65"/>
              <a:gd name="T10" fmla="*/ 2147483647 w 76"/>
              <a:gd name="T11" fmla="*/ 2147483647 h 65"/>
              <a:gd name="T12" fmla="*/ 2147483647 w 76"/>
              <a:gd name="T13" fmla="*/ 2147483647 h 65"/>
              <a:gd name="T14" fmla="*/ 2147483647 w 76"/>
              <a:gd name="T15" fmla="*/ 2147483647 h 65"/>
              <a:gd name="T16" fmla="*/ 2147483647 w 76"/>
              <a:gd name="T17" fmla="*/ 2147483647 h 65"/>
              <a:gd name="T18" fmla="*/ 0 w 76"/>
              <a:gd name="T19" fmla="*/ 2147483647 h 65"/>
              <a:gd name="T20" fmla="*/ 2147483647 w 76"/>
              <a:gd name="T21" fmla="*/ 2147483647 h 65"/>
              <a:gd name="T22" fmla="*/ 2147483647 w 76"/>
              <a:gd name="T23" fmla="*/ 2147483647 h 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"/>
              <a:gd name="T37" fmla="*/ 0 h 65"/>
              <a:gd name="T38" fmla="*/ 76 w 76"/>
              <a:gd name="T39" fmla="*/ 65 h 6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" h="65">
                <a:moveTo>
                  <a:pt x="23" y="15"/>
                </a:moveTo>
                <a:lnTo>
                  <a:pt x="28" y="11"/>
                </a:lnTo>
                <a:lnTo>
                  <a:pt x="35" y="0"/>
                </a:lnTo>
                <a:lnTo>
                  <a:pt x="68" y="9"/>
                </a:lnTo>
                <a:lnTo>
                  <a:pt x="76" y="20"/>
                </a:lnTo>
                <a:lnTo>
                  <a:pt x="74" y="33"/>
                </a:lnTo>
                <a:lnTo>
                  <a:pt x="63" y="39"/>
                </a:lnTo>
                <a:lnTo>
                  <a:pt x="52" y="55"/>
                </a:lnTo>
                <a:lnTo>
                  <a:pt x="4" y="65"/>
                </a:lnTo>
                <a:lnTo>
                  <a:pt x="0" y="53"/>
                </a:lnTo>
                <a:lnTo>
                  <a:pt x="6" y="37"/>
                </a:lnTo>
                <a:lnTo>
                  <a:pt x="23" y="15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0" name="Freeform 678"/>
          <p:cNvSpPr>
            <a:spLocks/>
          </p:cNvSpPr>
          <p:nvPr/>
        </p:nvSpPr>
        <p:spPr bwMode="auto">
          <a:xfrm>
            <a:off x="6254750" y="1839913"/>
            <a:ext cx="30163" cy="25400"/>
          </a:xfrm>
          <a:custGeom>
            <a:avLst/>
            <a:gdLst/>
            <a:ahLst/>
            <a:cxnLst>
              <a:cxn ang="0">
                <a:pos x="23" y="15"/>
              </a:cxn>
              <a:cxn ang="0">
                <a:pos x="28" y="11"/>
              </a:cxn>
              <a:cxn ang="0">
                <a:pos x="35" y="0"/>
              </a:cxn>
              <a:cxn ang="0">
                <a:pos x="68" y="9"/>
              </a:cxn>
              <a:cxn ang="0">
                <a:pos x="76" y="20"/>
              </a:cxn>
              <a:cxn ang="0">
                <a:pos x="74" y="33"/>
              </a:cxn>
              <a:cxn ang="0">
                <a:pos x="63" y="39"/>
              </a:cxn>
              <a:cxn ang="0">
                <a:pos x="52" y="55"/>
              </a:cxn>
              <a:cxn ang="0">
                <a:pos x="4" y="65"/>
              </a:cxn>
              <a:cxn ang="0">
                <a:pos x="0" y="53"/>
              </a:cxn>
              <a:cxn ang="0">
                <a:pos x="6" y="37"/>
              </a:cxn>
              <a:cxn ang="0">
                <a:pos x="23" y="15"/>
              </a:cxn>
            </a:cxnLst>
            <a:rect l="0" t="0" r="r" b="b"/>
            <a:pathLst>
              <a:path w="76" h="65">
                <a:moveTo>
                  <a:pt x="23" y="15"/>
                </a:moveTo>
                <a:lnTo>
                  <a:pt x="28" y="11"/>
                </a:lnTo>
                <a:lnTo>
                  <a:pt x="35" y="0"/>
                </a:lnTo>
                <a:lnTo>
                  <a:pt x="68" y="9"/>
                </a:lnTo>
                <a:lnTo>
                  <a:pt x="76" y="20"/>
                </a:lnTo>
                <a:lnTo>
                  <a:pt x="74" y="33"/>
                </a:lnTo>
                <a:lnTo>
                  <a:pt x="63" y="39"/>
                </a:lnTo>
                <a:lnTo>
                  <a:pt x="52" y="55"/>
                </a:lnTo>
                <a:lnTo>
                  <a:pt x="4" y="65"/>
                </a:lnTo>
                <a:lnTo>
                  <a:pt x="0" y="53"/>
                </a:lnTo>
                <a:lnTo>
                  <a:pt x="6" y="37"/>
                </a:lnTo>
                <a:lnTo>
                  <a:pt x="23" y="1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938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679"/>
          <p:cNvSpPr>
            <a:spLocks/>
          </p:cNvSpPr>
          <p:nvPr/>
        </p:nvSpPr>
        <p:spPr bwMode="auto">
          <a:xfrm>
            <a:off x="6356350" y="1600200"/>
            <a:ext cx="17463" cy="28575"/>
          </a:xfrm>
          <a:custGeom>
            <a:avLst/>
            <a:gdLst>
              <a:gd name="T0" fmla="*/ 2147483647 w 45"/>
              <a:gd name="T1" fmla="*/ 2147483647 h 73"/>
              <a:gd name="T2" fmla="*/ 2147483647 w 45"/>
              <a:gd name="T3" fmla="*/ 2147483647 h 73"/>
              <a:gd name="T4" fmla="*/ 2147483647 w 45"/>
              <a:gd name="T5" fmla="*/ 2147483647 h 73"/>
              <a:gd name="T6" fmla="*/ 2147483647 w 45"/>
              <a:gd name="T7" fmla="*/ 2147483647 h 73"/>
              <a:gd name="T8" fmla="*/ 2147483647 w 45"/>
              <a:gd name="T9" fmla="*/ 2147483647 h 73"/>
              <a:gd name="T10" fmla="*/ 2147483647 w 45"/>
              <a:gd name="T11" fmla="*/ 2147483647 h 73"/>
              <a:gd name="T12" fmla="*/ 2147483647 w 45"/>
              <a:gd name="T13" fmla="*/ 2147483647 h 73"/>
              <a:gd name="T14" fmla="*/ 2147483647 w 45"/>
              <a:gd name="T15" fmla="*/ 2147483647 h 73"/>
              <a:gd name="T16" fmla="*/ 2147483647 w 45"/>
              <a:gd name="T17" fmla="*/ 2147483647 h 73"/>
              <a:gd name="T18" fmla="*/ 2147483647 w 45"/>
              <a:gd name="T19" fmla="*/ 2147483647 h 73"/>
              <a:gd name="T20" fmla="*/ 2147483647 w 45"/>
              <a:gd name="T21" fmla="*/ 2147483647 h 73"/>
              <a:gd name="T22" fmla="*/ 2147483647 w 45"/>
              <a:gd name="T23" fmla="*/ 2147483647 h 73"/>
              <a:gd name="T24" fmla="*/ 0 w 45"/>
              <a:gd name="T25" fmla="*/ 2147483647 h 73"/>
              <a:gd name="T26" fmla="*/ 2147483647 w 45"/>
              <a:gd name="T27" fmla="*/ 2147483647 h 73"/>
              <a:gd name="T28" fmla="*/ 2147483647 w 45"/>
              <a:gd name="T29" fmla="*/ 2147483647 h 73"/>
              <a:gd name="T30" fmla="*/ 2147483647 w 45"/>
              <a:gd name="T31" fmla="*/ 2147483647 h 73"/>
              <a:gd name="T32" fmla="*/ 2147483647 w 45"/>
              <a:gd name="T33" fmla="*/ 2147483647 h 73"/>
              <a:gd name="T34" fmla="*/ 2147483647 w 45"/>
              <a:gd name="T35" fmla="*/ 2147483647 h 73"/>
              <a:gd name="T36" fmla="*/ 2147483647 w 45"/>
              <a:gd name="T37" fmla="*/ 2147483647 h 73"/>
              <a:gd name="T38" fmla="*/ 2147483647 w 45"/>
              <a:gd name="T39" fmla="*/ 2147483647 h 73"/>
              <a:gd name="T40" fmla="*/ 2147483647 w 45"/>
              <a:gd name="T41" fmla="*/ 0 h 73"/>
              <a:gd name="T42" fmla="*/ 2147483647 w 45"/>
              <a:gd name="T43" fmla="*/ 2147483647 h 73"/>
              <a:gd name="T44" fmla="*/ 2147483647 w 45"/>
              <a:gd name="T45" fmla="*/ 2147483647 h 73"/>
              <a:gd name="T46" fmla="*/ 2147483647 w 45"/>
              <a:gd name="T47" fmla="*/ 2147483647 h 7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5"/>
              <a:gd name="T73" fmla="*/ 0 h 73"/>
              <a:gd name="T74" fmla="*/ 45 w 45"/>
              <a:gd name="T75" fmla="*/ 73 h 7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5" h="73">
                <a:moveTo>
                  <a:pt x="40" y="25"/>
                </a:moveTo>
                <a:lnTo>
                  <a:pt x="43" y="26"/>
                </a:lnTo>
                <a:lnTo>
                  <a:pt x="45" y="40"/>
                </a:lnTo>
                <a:lnTo>
                  <a:pt x="34" y="36"/>
                </a:lnTo>
                <a:lnTo>
                  <a:pt x="31" y="50"/>
                </a:lnTo>
                <a:lnTo>
                  <a:pt x="31" y="73"/>
                </a:lnTo>
                <a:lnTo>
                  <a:pt x="26" y="60"/>
                </a:lnTo>
                <a:lnTo>
                  <a:pt x="24" y="37"/>
                </a:lnTo>
                <a:lnTo>
                  <a:pt x="19" y="42"/>
                </a:lnTo>
                <a:lnTo>
                  <a:pt x="13" y="35"/>
                </a:lnTo>
                <a:lnTo>
                  <a:pt x="6" y="31"/>
                </a:lnTo>
                <a:lnTo>
                  <a:pt x="12" y="72"/>
                </a:lnTo>
                <a:lnTo>
                  <a:pt x="0" y="34"/>
                </a:lnTo>
                <a:lnTo>
                  <a:pt x="1" y="21"/>
                </a:lnTo>
                <a:lnTo>
                  <a:pt x="9" y="12"/>
                </a:lnTo>
                <a:lnTo>
                  <a:pt x="10" y="22"/>
                </a:lnTo>
                <a:lnTo>
                  <a:pt x="15" y="26"/>
                </a:lnTo>
                <a:lnTo>
                  <a:pt x="28" y="6"/>
                </a:lnTo>
                <a:lnTo>
                  <a:pt x="19" y="8"/>
                </a:lnTo>
                <a:lnTo>
                  <a:pt x="20" y="2"/>
                </a:lnTo>
                <a:lnTo>
                  <a:pt x="33" y="0"/>
                </a:lnTo>
                <a:lnTo>
                  <a:pt x="42" y="7"/>
                </a:lnTo>
                <a:lnTo>
                  <a:pt x="37" y="14"/>
                </a:lnTo>
                <a:lnTo>
                  <a:pt x="40" y="25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1" name="Freeform 680"/>
          <p:cNvSpPr>
            <a:spLocks/>
          </p:cNvSpPr>
          <p:nvPr/>
        </p:nvSpPr>
        <p:spPr bwMode="auto">
          <a:xfrm>
            <a:off x="6356350" y="1600200"/>
            <a:ext cx="17463" cy="28575"/>
          </a:xfrm>
          <a:custGeom>
            <a:avLst/>
            <a:gdLst>
              <a:gd name="T0" fmla="*/ 2147483647 w 45"/>
              <a:gd name="T1" fmla="*/ 2147483647 h 73"/>
              <a:gd name="T2" fmla="*/ 2147483647 w 45"/>
              <a:gd name="T3" fmla="*/ 2147483647 h 73"/>
              <a:gd name="T4" fmla="*/ 2147483647 w 45"/>
              <a:gd name="T5" fmla="*/ 2147483647 h 73"/>
              <a:gd name="T6" fmla="*/ 2147483647 w 45"/>
              <a:gd name="T7" fmla="*/ 2147483647 h 73"/>
              <a:gd name="T8" fmla="*/ 2147483647 w 45"/>
              <a:gd name="T9" fmla="*/ 2147483647 h 73"/>
              <a:gd name="T10" fmla="*/ 2147483647 w 45"/>
              <a:gd name="T11" fmla="*/ 2147483647 h 73"/>
              <a:gd name="T12" fmla="*/ 2147483647 w 45"/>
              <a:gd name="T13" fmla="*/ 2147483647 h 73"/>
              <a:gd name="T14" fmla="*/ 2147483647 w 45"/>
              <a:gd name="T15" fmla="*/ 2147483647 h 73"/>
              <a:gd name="T16" fmla="*/ 2147483647 w 45"/>
              <a:gd name="T17" fmla="*/ 2147483647 h 73"/>
              <a:gd name="T18" fmla="*/ 2147483647 w 45"/>
              <a:gd name="T19" fmla="*/ 2147483647 h 73"/>
              <a:gd name="T20" fmla="*/ 2147483647 w 45"/>
              <a:gd name="T21" fmla="*/ 2147483647 h 73"/>
              <a:gd name="T22" fmla="*/ 2147483647 w 45"/>
              <a:gd name="T23" fmla="*/ 2147483647 h 73"/>
              <a:gd name="T24" fmla="*/ 0 w 45"/>
              <a:gd name="T25" fmla="*/ 2147483647 h 73"/>
              <a:gd name="T26" fmla="*/ 2147483647 w 45"/>
              <a:gd name="T27" fmla="*/ 2147483647 h 73"/>
              <a:gd name="T28" fmla="*/ 2147483647 w 45"/>
              <a:gd name="T29" fmla="*/ 2147483647 h 73"/>
              <a:gd name="T30" fmla="*/ 2147483647 w 45"/>
              <a:gd name="T31" fmla="*/ 2147483647 h 73"/>
              <a:gd name="T32" fmla="*/ 2147483647 w 45"/>
              <a:gd name="T33" fmla="*/ 2147483647 h 73"/>
              <a:gd name="T34" fmla="*/ 2147483647 w 45"/>
              <a:gd name="T35" fmla="*/ 2147483647 h 73"/>
              <a:gd name="T36" fmla="*/ 2147483647 w 45"/>
              <a:gd name="T37" fmla="*/ 2147483647 h 73"/>
              <a:gd name="T38" fmla="*/ 2147483647 w 45"/>
              <a:gd name="T39" fmla="*/ 2147483647 h 73"/>
              <a:gd name="T40" fmla="*/ 2147483647 w 45"/>
              <a:gd name="T41" fmla="*/ 0 h 73"/>
              <a:gd name="T42" fmla="*/ 2147483647 w 45"/>
              <a:gd name="T43" fmla="*/ 2147483647 h 73"/>
              <a:gd name="T44" fmla="*/ 2147483647 w 45"/>
              <a:gd name="T45" fmla="*/ 2147483647 h 73"/>
              <a:gd name="T46" fmla="*/ 2147483647 w 45"/>
              <a:gd name="T47" fmla="*/ 2147483647 h 7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5"/>
              <a:gd name="T73" fmla="*/ 0 h 73"/>
              <a:gd name="T74" fmla="*/ 45 w 45"/>
              <a:gd name="T75" fmla="*/ 73 h 7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5" h="73">
                <a:moveTo>
                  <a:pt x="40" y="25"/>
                </a:moveTo>
                <a:lnTo>
                  <a:pt x="43" y="26"/>
                </a:lnTo>
                <a:lnTo>
                  <a:pt x="45" y="40"/>
                </a:lnTo>
                <a:lnTo>
                  <a:pt x="34" y="36"/>
                </a:lnTo>
                <a:lnTo>
                  <a:pt x="31" y="50"/>
                </a:lnTo>
                <a:lnTo>
                  <a:pt x="31" y="73"/>
                </a:lnTo>
                <a:lnTo>
                  <a:pt x="26" y="60"/>
                </a:lnTo>
                <a:lnTo>
                  <a:pt x="24" y="37"/>
                </a:lnTo>
                <a:lnTo>
                  <a:pt x="19" y="42"/>
                </a:lnTo>
                <a:lnTo>
                  <a:pt x="13" y="35"/>
                </a:lnTo>
                <a:lnTo>
                  <a:pt x="6" y="31"/>
                </a:lnTo>
                <a:lnTo>
                  <a:pt x="12" y="72"/>
                </a:lnTo>
                <a:lnTo>
                  <a:pt x="0" y="34"/>
                </a:lnTo>
                <a:lnTo>
                  <a:pt x="1" y="21"/>
                </a:lnTo>
                <a:lnTo>
                  <a:pt x="9" y="12"/>
                </a:lnTo>
                <a:lnTo>
                  <a:pt x="10" y="22"/>
                </a:lnTo>
                <a:lnTo>
                  <a:pt x="15" y="26"/>
                </a:lnTo>
                <a:lnTo>
                  <a:pt x="28" y="6"/>
                </a:lnTo>
                <a:lnTo>
                  <a:pt x="19" y="8"/>
                </a:lnTo>
                <a:lnTo>
                  <a:pt x="20" y="2"/>
                </a:lnTo>
                <a:lnTo>
                  <a:pt x="33" y="0"/>
                </a:lnTo>
                <a:lnTo>
                  <a:pt x="42" y="7"/>
                </a:lnTo>
                <a:lnTo>
                  <a:pt x="37" y="14"/>
                </a:lnTo>
                <a:lnTo>
                  <a:pt x="40" y="2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2" name="Freeform 681"/>
          <p:cNvSpPr>
            <a:spLocks/>
          </p:cNvSpPr>
          <p:nvPr/>
        </p:nvSpPr>
        <p:spPr bwMode="auto">
          <a:xfrm>
            <a:off x="6107113" y="2211388"/>
            <a:ext cx="26987" cy="20637"/>
          </a:xfrm>
          <a:custGeom>
            <a:avLst/>
            <a:gdLst>
              <a:gd name="T0" fmla="*/ 0 w 71"/>
              <a:gd name="T1" fmla="*/ 2147483647 h 50"/>
              <a:gd name="T2" fmla="*/ 2147483647 w 71"/>
              <a:gd name="T3" fmla="*/ 2147483647 h 50"/>
              <a:gd name="T4" fmla="*/ 2147483647 w 71"/>
              <a:gd name="T5" fmla="*/ 2147483647 h 50"/>
              <a:gd name="T6" fmla="*/ 2147483647 w 71"/>
              <a:gd name="T7" fmla="*/ 0 h 50"/>
              <a:gd name="T8" fmla="*/ 2147483647 w 71"/>
              <a:gd name="T9" fmla="*/ 2147483647 h 50"/>
              <a:gd name="T10" fmla="*/ 2147483647 w 71"/>
              <a:gd name="T11" fmla="*/ 2147483647 h 50"/>
              <a:gd name="T12" fmla="*/ 2147483647 w 71"/>
              <a:gd name="T13" fmla="*/ 2147483647 h 50"/>
              <a:gd name="T14" fmla="*/ 2147483647 w 71"/>
              <a:gd name="T15" fmla="*/ 2147483647 h 50"/>
              <a:gd name="T16" fmla="*/ 2147483647 w 71"/>
              <a:gd name="T17" fmla="*/ 2147483647 h 50"/>
              <a:gd name="T18" fmla="*/ 2147483647 w 71"/>
              <a:gd name="T19" fmla="*/ 2147483647 h 50"/>
              <a:gd name="T20" fmla="*/ 0 w 71"/>
              <a:gd name="T21" fmla="*/ 2147483647 h 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"/>
              <a:gd name="T34" fmla="*/ 0 h 50"/>
              <a:gd name="T35" fmla="*/ 71 w 71"/>
              <a:gd name="T36" fmla="*/ 50 h 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" h="50">
                <a:moveTo>
                  <a:pt x="0" y="31"/>
                </a:moveTo>
                <a:lnTo>
                  <a:pt x="21" y="26"/>
                </a:lnTo>
                <a:lnTo>
                  <a:pt x="42" y="7"/>
                </a:lnTo>
                <a:lnTo>
                  <a:pt x="62" y="0"/>
                </a:lnTo>
                <a:lnTo>
                  <a:pt x="66" y="5"/>
                </a:lnTo>
                <a:lnTo>
                  <a:pt x="71" y="28"/>
                </a:lnTo>
                <a:lnTo>
                  <a:pt x="59" y="26"/>
                </a:lnTo>
                <a:lnTo>
                  <a:pt x="27" y="50"/>
                </a:lnTo>
                <a:lnTo>
                  <a:pt x="18" y="50"/>
                </a:lnTo>
                <a:lnTo>
                  <a:pt x="8" y="42"/>
                </a:lnTo>
                <a:lnTo>
                  <a:pt x="0" y="31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3" name="Freeform 682"/>
          <p:cNvSpPr>
            <a:spLocks/>
          </p:cNvSpPr>
          <p:nvPr/>
        </p:nvSpPr>
        <p:spPr bwMode="auto">
          <a:xfrm>
            <a:off x="6107113" y="2211388"/>
            <a:ext cx="26987" cy="20637"/>
          </a:xfrm>
          <a:custGeom>
            <a:avLst/>
            <a:gdLst>
              <a:gd name="T0" fmla="*/ 0 w 71"/>
              <a:gd name="T1" fmla="*/ 2147483647 h 50"/>
              <a:gd name="T2" fmla="*/ 2147483647 w 71"/>
              <a:gd name="T3" fmla="*/ 2147483647 h 50"/>
              <a:gd name="T4" fmla="*/ 2147483647 w 71"/>
              <a:gd name="T5" fmla="*/ 2147483647 h 50"/>
              <a:gd name="T6" fmla="*/ 2147483647 w 71"/>
              <a:gd name="T7" fmla="*/ 0 h 50"/>
              <a:gd name="T8" fmla="*/ 2147483647 w 71"/>
              <a:gd name="T9" fmla="*/ 2147483647 h 50"/>
              <a:gd name="T10" fmla="*/ 2147483647 w 71"/>
              <a:gd name="T11" fmla="*/ 2147483647 h 50"/>
              <a:gd name="T12" fmla="*/ 2147483647 w 71"/>
              <a:gd name="T13" fmla="*/ 2147483647 h 50"/>
              <a:gd name="T14" fmla="*/ 2147483647 w 71"/>
              <a:gd name="T15" fmla="*/ 2147483647 h 50"/>
              <a:gd name="T16" fmla="*/ 2147483647 w 71"/>
              <a:gd name="T17" fmla="*/ 2147483647 h 50"/>
              <a:gd name="T18" fmla="*/ 2147483647 w 71"/>
              <a:gd name="T19" fmla="*/ 2147483647 h 50"/>
              <a:gd name="T20" fmla="*/ 0 w 71"/>
              <a:gd name="T21" fmla="*/ 2147483647 h 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"/>
              <a:gd name="T34" fmla="*/ 0 h 50"/>
              <a:gd name="T35" fmla="*/ 71 w 71"/>
              <a:gd name="T36" fmla="*/ 50 h 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" h="50">
                <a:moveTo>
                  <a:pt x="0" y="31"/>
                </a:moveTo>
                <a:lnTo>
                  <a:pt x="21" y="26"/>
                </a:lnTo>
                <a:lnTo>
                  <a:pt x="42" y="7"/>
                </a:lnTo>
                <a:lnTo>
                  <a:pt x="62" y="0"/>
                </a:lnTo>
                <a:lnTo>
                  <a:pt x="66" y="5"/>
                </a:lnTo>
                <a:lnTo>
                  <a:pt x="71" y="28"/>
                </a:lnTo>
                <a:lnTo>
                  <a:pt x="59" y="26"/>
                </a:lnTo>
                <a:lnTo>
                  <a:pt x="27" y="50"/>
                </a:lnTo>
                <a:lnTo>
                  <a:pt x="18" y="50"/>
                </a:lnTo>
                <a:lnTo>
                  <a:pt x="8" y="42"/>
                </a:lnTo>
                <a:lnTo>
                  <a:pt x="0" y="3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4" name="Freeform 683"/>
          <p:cNvSpPr>
            <a:spLocks/>
          </p:cNvSpPr>
          <p:nvPr/>
        </p:nvSpPr>
        <p:spPr bwMode="auto">
          <a:xfrm>
            <a:off x="6375400" y="1985963"/>
            <a:ext cx="11113" cy="23812"/>
          </a:xfrm>
          <a:custGeom>
            <a:avLst/>
            <a:gdLst>
              <a:gd name="T0" fmla="*/ 0 w 28"/>
              <a:gd name="T1" fmla="*/ 2147483647 h 61"/>
              <a:gd name="T2" fmla="*/ 2147483647 w 28"/>
              <a:gd name="T3" fmla="*/ 2147483647 h 61"/>
              <a:gd name="T4" fmla="*/ 2147483647 w 28"/>
              <a:gd name="T5" fmla="*/ 2147483647 h 61"/>
              <a:gd name="T6" fmla="*/ 2147483647 w 28"/>
              <a:gd name="T7" fmla="*/ 0 h 61"/>
              <a:gd name="T8" fmla="*/ 2147483647 w 28"/>
              <a:gd name="T9" fmla="*/ 2147483647 h 61"/>
              <a:gd name="T10" fmla="*/ 2147483647 w 28"/>
              <a:gd name="T11" fmla="*/ 2147483647 h 61"/>
              <a:gd name="T12" fmla="*/ 2147483647 w 28"/>
              <a:gd name="T13" fmla="*/ 2147483647 h 61"/>
              <a:gd name="T14" fmla="*/ 2147483647 w 28"/>
              <a:gd name="T15" fmla="*/ 2147483647 h 61"/>
              <a:gd name="T16" fmla="*/ 0 w 28"/>
              <a:gd name="T17" fmla="*/ 2147483647 h 61"/>
              <a:gd name="T18" fmla="*/ 0 w 28"/>
              <a:gd name="T19" fmla="*/ 2147483647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"/>
              <a:gd name="T31" fmla="*/ 0 h 61"/>
              <a:gd name="T32" fmla="*/ 28 w 28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" h="61">
                <a:moveTo>
                  <a:pt x="0" y="20"/>
                </a:moveTo>
                <a:lnTo>
                  <a:pt x="1" y="8"/>
                </a:lnTo>
                <a:lnTo>
                  <a:pt x="6" y="1"/>
                </a:lnTo>
                <a:lnTo>
                  <a:pt x="13" y="0"/>
                </a:lnTo>
                <a:lnTo>
                  <a:pt x="28" y="47"/>
                </a:lnTo>
                <a:lnTo>
                  <a:pt x="18" y="61"/>
                </a:lnTo>
                <a:lnTo>
                  <a:pt x="12" y="56"/>
                </a:lnTo>
                <a:lnTo>
                  <a:pt x="5" y="48"/>
                </a:lnTo>
                <a:lnTo>
                  <a:pt x="0" y="27"/>
                </a:lnTo>
                <a:lnTo>
                  <a:pt x="0" y="2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5" name="Freeform 684"/>
          <p:cNvSpPr>
            <a:spLocks/>
          </p:cNvSpPr>
          <p:nvPr/>
        </p:nvSpPr>
        <p:spPr bwMode="auto">
          <a:xfrm>
            <a:off x="6375400" y="1985963"/>
            <a:ext cx="11113" cy="23812"/>
          </a:xfrm>
          <a:custGeom>
            <a:avLst/>
            <a:gdLst>
              <a:gd name="T0" fmla="*/ 0 w 28"/>
              <a:gd name="T1" fmla="*/ 2147483647 h 61"/>
              <a:gd name="T2" fmla="*/ 2147483647 w 28"/>
              <a:gd name="T3" fmla="*/ 2147483647 h 61"/>
              <a:gd name="T4" fmla="*/ 2147483647 w 28"/>
              <a:gd name="T5" fmla="*/ 2147483647 h 61"/>
              <a:gd name="T6" fmla="*/ 2147483647 w 28"/>
              <a:gd name="T7" fmla="*/ 0 h 61"/>
              <a:gd name="T8" fmla="*/ 2147483647 w 28"/>
              <a:gd name="T9" fmla="*/ 2147483647 h 61"/>
              <a:gd name="T10" fmla="*/ 2147483647 w 28"/>
              <a:gd name="T11" fmla="*/ 2147483647 h 61"/>
              <a:gd name="T12" fmla="*/ 2147483647 w 28"/>
              <a:gd name="T13" fmla="*/ 2147483647 h 61"/>
              <a:gd name="T14" fmla="*/ 2147483647 w 28"/>
              <a:gd name="T15" fmla="*/ 2147483647 h 61"/>
              <a:gd name="T16" fmla="*/ 0 w 28"/>
              <a:gd name="T17" fmla="*/ 2147483647 h 61"/>
              <a:gd name="T18" fmla="*/ 0 w 28"/>
              <a:gd name="T19" fmla="*/ 2147483647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"/>
              <a:gd name="T31" fmla="*/ 0 h 61"/>
              <a:gd name="T32" fmla="*/ 28 w 28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" h="61">
                <a:moveTo>
                  <a:pt x="0" y="20"/>
                </a:moveTo>
                <a:lnTo>
                  <a:pt x="1" y="8"/>
                </a:lnTo>
                <a:lnTo>
                  <a:pt x="6" y="1"/>
                </a:lnTo>
                <a:lnTo>
                  <a:pt x="13" y="0"/>
                </a:lnTo>
                <a:lnTo>
                  <a:pt x="28" y="47"/>
                </a:lnTo>
                <a:lnTo>
                  <a:pt x="18" y="61"/>
                </a:lnTo>
                <a:lnTo>
                  <a:pt x="12" y="56"/>
                </a:lnTo>
                <a:lnTo>
                  <a:pt x="5" y="48"/>
                </a:lnTo>
                <a:lnTo>
                  <a:pt x="0" y="27"/>
                </a:lnTo>
                <a:lnTo>
                  <a:pt x="0" y="2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7" name="Freeform 685"/>
          <p:cNvSpPr>
            <a:spLocks/>
          </p:cNvSpPr>
          <p:nvPr/>
        </p:nvSpPr>
        <p:spPr bwMode="auto">
          <a:xfrm>
            <a:off x="4303713" y="2755900"/>
            <a:ext cx="95250" cy="141288"/>
          </a:xfrm>
          <a:custGeom>
            <a:avLst/>
            <a:gdLst/>
            <a:ahLst/>
            <a:cxnLst>
              <a:cxn ang="0">
                <a:pos x="230" y="115"/>
              </a:cxn>
              <a:cxn ang="0">
                <a:pos x="215" y="78"/>
              </a:cxn>
              <a:cxn ang="0">
                <a:pos x="177" y="97"/>
              </a:cxn>
              <a:cxn ang="0">
                <a:pos x="153" y="104"/>
              </a:cxn>
              <a:cxn ang="0">
                <a:pos x="129" y="74"/>
              </a:cxn>
              <a:cxn ang="0">
                <a:pos x="140" y="52"/>
              </a:cxn>
              <a:cxn ang="0">
                <a:pos x="157" y="41"/>
              </a:cxn>
              <a:cxn ang="0">
                <a:pos x="155" y="0"/>
              </a:cxn>
              <a:cxn ang="0">
                <a:pos x="140" y="7"/>
              </a:cxn>
              <a:cxn ang="0">
                <a:pos x="117" y="20"/>
              </a:cxn>
              <a:cxn ang="0">
                <a:pos x="108" y="31"/>
              </a:cxn>
              <a:cxn ang="0">
                <a:pos x="110" y="39"/>
              </a:cxn>
              <a:cxn ang="0">
                <a:pos x="94" y="61"/>
              </a:cxn>
              <a:cxn ang="0">
                <a:pos x="108" y="63"/>
              </a:cxn>
              <a:cxn ang="0">
                <a:pos x="122" y="61"/>
              </a:cxn>
              <a:cxn ang="0">
                <a:pos x="120" y="74"/>
              </a:cxn>
              <a:cxn ang="0">
                <a:pos x="102" y="91"/>
              </a:cxn>
              <a:cxn ang="0">
                <a:pos x="68" y="100"/>
              </a:cxn>
              <a:cxn ang="0">
                <a:pos x="37" y="91"/>
              </a:cxn>
              <a:cxn ang="0">
                <a:pos x="31" y="124"/>
              </a:cxn>
              <a:cxn ang="0">
                <a:pos x="14" y="124"/>
              </a:cxn>
              <a:cxn ang="0">
                <a:pos x="44" y="134"/>
              </a:cxn>
              <a:cxn ang="0">
                <a:pos x="30" y="151"/>
              </a:cxn>
              <a:cxn ang="0">
                <a:pos x="18" y="163"/>
              </a:cxn>
              <a:cxn ang="0">
                <a:pos x="25" y="179"/>
              </a:cxn>
              <a:cxn ang="0">
                <a:pos x="30" y="185"/>
              </a:cxn>
              <a:cxn ang="0">
                <a:pos x="44" y="191"/>
              </a:cxn>
              <a:cxn ang="0">
                <a:pos x="80" y="198"/>
              </a:cxn>
              <a:cxn ang="0">
                <a:pos x="64" y="208"/>
              </a:cxn>
              <a:cxn ang="0">
                <a:pos x="54" y="231"/>
              </a:cxn>
              <a:cxn ang="0">
                <a:pos x="33" y="255"/>
              </a:cxn>
              <a:cxn ang="0">
                <a:pos x="83" y="233"/>
              </a:cxn>
              <a:cxn ang="0">
                <a:pos x="92" y="246"/>
              </a:cxn>
              <a:cxn ang="0">
                <a:pos x="42" y="259"/>
              </a:cxn>
              <a:cxn ang="0">
                <a:pos x="31" y="283"/>
              </a:cxn>
              <a:cxn ang="0">
                <a:pos x="22" y="284"/>
              </a:cxn>
              <a:cxn ang="0">
                <a:pos x="8" y="285"/>
              </a:cxn>
              <a:cxn ang="0">
                <a:pos x="0" y="301"/>
              </a:cxn>
              <a:cxn ang="0">
                <a:pos x="27" y="302"/>
              </a:cxn>
              <a:cxn ang="0">
                <a:pos x="6" y="318"/>
              </a:cxn>
              <a:cxn ang="0">
                <a:pos x="12" y="323"/>
              </a:cxn>
              <a:cxn ang="0">
                <a:pos x="16" y="329"/>
              </a:cxn>
              <a:cxn ang="0">
                <a:pos x="40" y="327"/>
              </a:cxn>
              <a:cxn ang="0">
                <a:pos x="21" y="344"/>
              </a:cxn>
              <a:cxn ang="0">
                <a:pos x="49" y="337"/>
              </a:cxn>
              <a:cxn ang="0">
                <a:pos x="40" y="345"/>
              </a:cxn>
              <a:cxn ang="0">
                <a:pos x="36" y="351"/>
              </a:cxn>
              <a:cxn ang="0">
                <a:pos x="45" y="351"/>
              </a:cxn>
              <a:cxn ang="0">
                <a:pos x="58" y="351"/>
              </a:cxn>
              <a:cxn ang="0">
                <a:pos x="70" y="348"/>
              </a:cxn>
              <a:cxn ang="0">
                <a:pos x="105" y="339"/>
              </a:cxn>
              <a:cxn ang="0">
                <a:pos x="113" y="318"/>
              </a:cxn>
              <a:cxn ang="0">
                <a:pos x="119" y="325"/>
              </a:cxn>
              <a:cxn ang="0">
                <a:pos x="136" y="320"/>
              </a:cxn>
              <a:cxn ang="0">
                <a:pos x="149" y="315"/>
              </a:cxn>
              <a:cxn ang="0">
                <a:pos x="155" y="303"/>
              </a:cxn>
              <a:cxn ang="0">
                <a:pos x="207" y="289"/>
              </a:cxn>
              <a:cxn ang="0">
                <a:pos x="223" y="293"/>
              </a:cxn>
              <a:cxn ang="0">
                <a:pos x="221" y="276"/>
              </a:cxn>
              <a:cxn ang="0">
                <a:pos x="234" y="184"/>
              </a:cxn>
              <a:cxn ang="0">
                <a:pos x="239" y="165"/>
              </a:cxn>
              <a:cxn ang="0">
                <a:pos x="226" y="124"/>
              </a:cxn>
            </a:cxnLst>
            <a:rect l="0" t="0" r="r" b="b"/>
            <a:pathLst>
              <a:path w="240" h="355">
                <a:moveTo>
                  <a:pt x="233" y="120"/>
                </a:moveTo>
                <a:lnTo>
                  <a:pt x="230" y="115"/>
                </a:lnTo>
                <a:lnTo>
                  <a:pt x="229" y="94"/>
                </a:lnTo>
                <a:lnTo>
                  <a:pt x="215" y="78"/>
                </a:lnTo>
                <a:lnTo>
                  <a:pt x="183" y="86"/>
                </a:lnTo>
                <a:lnTo>
                  <a:pt x="177" y="97"/>
                </a:lnTo>
                <a:lnTo>
                  <a:pt x="164" y="109"/>
                </a:lnTo>
                <a:lnTo>
                  <a:pt x="153" y="104"/>
                </a:lnTo>
                <a:lnTo>
                  <a:pt x="145" y="85"/>
                </a:lnTo>
                <a:lnTo>
                  <a:pt x="129" y="74"/>
                </a:lnTo>
                <a:lnTo>
                  <a:pt x="140" y="64"/>
                </a:lnTo>
                <a:lnTo>
                  <a:pt x="140" y="52"/>
                </a:lnTo>
                <a:lnTo>
                  <a:pt x="152" y="50"/>
                </a:lnTo>
                <a:lnTo>
                  <a:pt x="157" y="41"/>
                </a:lnTo>
                <a:lnTo>
                  <a:pt x="157" y="2"/>
                </a:lnTo>
                <a:lnTo>
                  <a:pt x="155" y="0"/>
                </a:lnTo>
                <a:lnTo>
                  <a:pt x="150" y="1"/>
                </a:lnTo>
                <a:lnTo>
                  <a:pt x="140" y="7"/>
                </a:lnTo>
                <a:lnTo>
                  <a:pt x="136" y="3"/>
                </a:lnTo>
                <a:lnTo>
                  <a:pt x="117" y="20"/>
                </a:lnTo>
                <a:lnTo>
                  <a:pt x="112" y="21"/>
                </a:lnTo>
                <a:lnTo>
                  <a:pt x="108" y="31"/>
                </a:lnTo>
                <a:lnTo>
                  <a:pt x="111" y="35"/>
                </a:lnTo>
                <a:lnTo>
                  <a:pt x="110" y="39"/>
                </a:lnTo>
                <a:lnTo>
                  <a:pt x="92" y="54"/>
                </a:lnTo>
                <a:lnTo>
                  <a:pt x="94" y="61"/>
                </a:lnTo>
                <a:lnTo>
                  <a:pt x="102" y="61"/>
                </a:lnTo>
                <a:lnTo>
                  <a:pt x="108" y="63"/>
                </a:lnTo>
                <a:lnTo>
                  <a:pt x="113" y="61"/>
                </a:lnTo>
                <a:lnTo>
                  <a:pt x="122" y="61"/>
                </a:lnTo>
                <a:lnTo>
                  <a:pt x="124" y="64"/>
                </a:lnTo>
                <a:lnTo>
                  <a:pt x="120" y="74"/>
                </a:lnTo>
                <a:lnTo>
                  <a:pt x="102" y="86"/>
                </a:lnTo>
                <a:lnTo>
                  <a:pt x="102" y="91"/>
                </a:lnTo>
                <a:lnTo>
                  <a:pt x="101" y="97"/>
                </a:lnTo>
                <a:lnTo>
                  <a:pt x="68" y="100"/>
                </a:lnTo>
                <a:lnTo>
                  <a:pt x="64" y="94"/>
                </a:lnTo>
                <a:lnTo>
                  <a:pt x="37" y="91"/>
                </a:lnTo>
                <a:lnTo>
                  <a:pt x="27" y="108"/>
                </a:lnTo>
                <a:lnTo>
                  <a:pt x="31" y="124"/>
                </a:lnTo>
                <a:lnTo>
                  <a:pt x="25" y="121"/>
                </a:lnTo>
                <a:lnTo>
                  <a:pt x="14" y="124"/>
                </a:lnTo>
                <a:lnTo>
                  <a:pt x="22" y="132"/>
                </a:lnTo>
                <a:lnTo>
                  <a:pt x="44" y="134"/>
                </a:lnTo>
                <a:lnTo>
                  <a:pt x="46" y="141"/>
                </a:lnTo>
                <a:lnTo>
                  <a:pt x="30" y="151"/>
                </a:lnTo>
                <a:lnTo>
                  <a:pt x="26" y="158"/>
                </a:lnTo>
                <a:lnTo>
                  <a:pt x="18" y="163"/>
                </a:lnTo>
                <a:lnTo>
                  <a:pt x="17" y="171"/>
                </a:lnTo>
                <a:lnTo>
                  <a:pt x="25" y="179"/>
                </a:lnTo>
                <a:lnTo>
                  <a:pt x="30" y="180"/>
                </a:lnTo>
                <a:lnTo>
                  <a:pt x="30" y="185"/>
                </a:lnTo>
                <a:lnTo>
                  <a:pt x="42" y="184"/>
                </a:lnTo>
                <a:lnTo>
                  <a:pt x="44" y="191"/>
                </a:lnTo>
                <a:lnTo>
                  <a:pt x="78" y="193"/>
                </a:lnTo>
                <a:lnTo>
                  <a:pt x="80" y="198"/>
                </a:lnTo>
                <a:lnTo>
                  <a:pt x="77" y="201"/>
                </a:lnTo>
                <a:lnTo>
                  <a:pt x="64" y="208"/>
                </a:lnTo>
                <a:lnTo>
                  <a:pt x="56" y="215"/>
                </a:lnTo>
                <a:lnTo>
                  <a:pt x="54" y="231"/>
                </a:lnTo>
                <a:lnTo>
                  <a:pt x="50" y="240"/>
                </a:lnTo>
                <a:lnTo>
                  <a:pt x="33" y="255"/>
                </a:lnTo>
                <a:lnTo>
                  <a:pt x="68" y="250"/>
                </a:lnTo>
                <a:lnTo>
                  <a:pt x="83" y="233"/>
                </a:lnTo>
                <a:lnTo>
                  <a:pt x="84" y="246"/>
                </a:lnTo>
                <a:lnTo>
                  <a:pt x="92" y="246"/>
                </a:lnTo>
                <a:lnTo>
                  <a:pt x="93" y="248"/>
                </a:lnTo>
                <a:lnTo>
                  <a:pt x="42" y="259"/>
                </a:lnTo>
                <a:lnTo>
                  <a:pt x="32" y="275"/>
                </a:lnTo>
                <a:lnTo>
                  <a:pt x="31" y="283"/>
                </a:lnTo>
                <a:lnTo>
                  <a:pt x="28" y="285"/>
                </a:lnTo>
                <a:lnTo>
                  <a:pt x="22" y="284"/>
                </a:lnTo>
                <a:lnTo>
                  <a:pt x="16" y="287"/>
                </a:lnTo>
                <a:lnTo>
                  <a:pt x="8" y="285"/>
                </a:lnTo>
                <a:lnTo>
                  <a:pt x="2" y="292"/>
                </a:lnTo>
                <a:lnTo>
                  <a:pt x="0" y="301"/>
                </a:lnTo>
                <a:lnTo>
                  <a:pt x="26" y="297"/>
                </a:lnTo>
                <a:lnTo>
                  <a:pt x="27" y="302"/>
                </a:lnTo>
                <a:lnTo>
                  <a:pt x="14" y="308"/>
                </a:lnTo>
                <a:lnTo>
                  <a:pt x="6" y="318"/>
                </a:lnTo>
                <a:lnTo>
                  <a:pt x="4" y="323"/>
                </a:lnTo>
                <a:lnTo>
                  <a:pt x="12" y="323"/>
                </a:lnTo>
                <a:lnTo>
                  <a:pt x="14" y="329"/>
                </a:lnTo>
                <a:lnTo>
                  <a:pt x="16" y="329"/>
                </a:lnTo>
                <a:lnTo>
                  <a:pt x="39" y="322"/>
                </a:lnTo>
                <a:lnTo>
                  <a:pt x="40" y="327"/>
                </a:lnTo>
                <a:lnTo>
                  <a:pt x="17" y="344"/>
                </a:lnTo>
                <a:lnTo>
                  <a:pt x="21" y="344"/>
                </a:lnTo>
                <a:lnTo>
                  <a:pt x="47" y="335"/>
                </a:lnTo>
                <a:lnTo>
                  <a:pt x="49" y="337"/>
                </a:lnTo>
                <a:lnTo>
                  <a:pt x="46" y="344"/>
                </a:lnTo>
                <a:lnTo>
                  <a:pt x="40" y="345"/>
                </a:lnTo>
                <a:lnTo>
                  <a:pt x="33" y="349"/>
                </a:lnTo>
                <a:lnTo>
                  <a:pt x="36" y="351"/>
                </a:lnTo>
                <a:lnTo>
                  <a:pt x="36" y="355"/>
                </a:lnTo>
                <a:lnTo>
                  <a:pt x="45" y="351"/>
                </a:lnTo>
                <a:lnTo>
                  <a:pt x="54" y="350"/>
                </a:lnTo>
                <a:lnTo>
                  <a:pt x="58" y="351"/>
                </a:lnTo>
                <a:lnTo>
                  <a:pt x="63" y="353"/>
                </a:lnTo>
                <a:lnTo>
                  <a:pt x="70" y="348"/>
                </a:lnTo>
                <a:lnTo>
                  <a:pt x="75" y="349"/>
                </a:lnTo>
                <a:lnTo>
                  <a:pt x="105" y="339"/>
                </a:lnTo>
                <a:lnTo>
                  <a:pt x="112" y="332"/>
                </a:lnTo>
                <a:lnTo>
                  <a:pt x="113" y="318"/>
                </a:lnTo>
                <a:lnTo>
                  <a:pt x="117" y="320"/>
                </a:lnTo>
                <a:lnTo>
                  <a:pt x="119" y="325"/>
                </a:lnTo>
                <a:lnTo>
                  <a:pt x="122" y="326"/>
                </a:lnTo>
                <a:lnTo>
                  <a:pt x="136" y="320"/>
                </a:lnTo>
                <a:lnTo>
                  <a:pt x="140" y="313"/>
                </a:lnTo>
                <a:lnTo>
                  <a:pt x="149" y="315"/>
                </a:lnTo>
                <a:lnTo>
                  <a:pt x="153" y="311"/>
                </a:lnTo>
                <a:lnTo>
                  <a:pt x="155" y="303"/>
                </a:lnTo>
                <a:lnTo>
                  <a:pt x="158" y="299"/>
                </a:lnTo>
                <a:lnTo>
                  <a:pt x="207" y="289"/>
                </a:lnTo>
                <a:lnTo>
                  <a:pt x="215" y="293"/>
                </a:lnTo>
                <a:lnTo>
                  <a:pt x="223" y="293"/>
                </a:lnTo>
                <a:lnTo>
                  <a:pt x="225" y="287"/>
                </a:lnTo>
                <a:lnTo>
                  <a:pt x="221" y="276"/>
                </a:lnTo>
                <a:lnTo>
                  <a:pt x="240" y="223"/>
                </a:lnTo>
                <a:lnTo>
                  <a:pt x="234" y="184"/>
                </a:lnTo>
                <a:lnTo>
                  <a:pt x="238" y="181"/>
                </a:lnTo>
                <a:lnTo>
                  <a:pt x="239" y="165"/>
                </a:lnTo>
                <a:lnTo>
                  <a:pt x="226" y="132"/>
                </a:lnTo>
                <a:lnTo>
                  <a:pt x="226" y="124"/>
                </a:lnTo>
                <a:lnTo>
                  <a:pt x="233" y="12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reeform 686"/>
          <p:cNvSpPr>
            <a:spLocks/>
          </p:cNvSpPr>
          <p:nvPr/>
        </p:nvSpPr>
        <p:spPr bwMode="auto">
          <a:xfrm>
            <a:off x="4303713" y="2755900"/>
            <a:ext cx="95250" cy="141288"/>
          </a:xfrm>
          <a:custGeom>
            <a:avLst/>
            <a:gdLst>
              <a:gd name="T0" fmla="*/ 2147483647 w 240"/>
              <a:gd name="T1" fmla="*/ 2147483647 h 355"/>
              <a:gd name="T2" fmla="*/ 2147483647 w 240"/>
              <a:gd name="T3" fmla="*/ 2147483647 h 355"/>
              <a:gd name="T4" fmla="*/ 2147483647 w 240"/>
              <a:gd name="T5" fmla="*/ 2147483647 h 355"/>
              <a:gd name="T6" fmla="*/ 2147483647 w 240"/>
              <a:gd name="T7" fmla="*/ 2147483647 h 355"/>
              <a:gd name="T8" fmla="*/ 2147483647 w 240"/>
              <a:gd name="T9" fmla="*/ 2147483647 h 355"/>
              <a:gd name="T10" fmla="*/ 2147483647 w 240"/>
              <a:gd name="T11" fmla="*/ 2147483647 h 355"/>
              <a:gd name="T12" fmla="*/ 2147483647 w 240"/>
              <a:gd name="T13" fmla="*/ 2147483647 h 355"/>
              <a:gd name="T14" fmla="*/ 2147483647 w 240"/>
              <a:gd name="T15" fmla="*/ 0 h 355"/>
              <a:gd name="T16" fmla="*/ 2147483647 w 240"/>
              <a:gd name="T17" fmla="*/ 2147483647 h 355"/>
              <a:gd name="T18" fmla="*/ 2147483647 w 240"/>
              <a:gd name="T19" fmla="*/ 2147483647 h 355"/>
              <a:gd name="T20" fmla="*/ 2147483647 w 240"/>
              <a:gd name="T21" fmla="*/ 2147483647 h 355"/>
              <a:gd name="T22" fmla="*/ 2147483647 w 240"/>
              <a:gd name="T23" fmla="*/ 2147483647 h 355"/>
              <a:gd name="T24" fmla="*/ 2147483647 w 240"/>
              <a:gd name="T25" fmla="*/ 2147483647 h 355"/>
              <a:gd name="T26" fmla="*/ 2147483647 w 240"/>
              <a:gd name="T27" fmla="*/ 2147483647 h 355"/>
              <a:gd name="T28" fmla="*/ 2147483647 w 240"/>
              <a:gd name="T29" fmla="*/ 2147483647 h 355"/>
              <a:gd name="T30" fmla="*/ 2147483647 w 240"/>
              <a:gd name="T31" fmla="*/ 2147483647 h 355"/>
              <a:gd name="T32" fmla="*/ 2147483647 w 240"/>
              <a:gd name="T33" fmla="*/ 2147483647 h 355"/>
              <a:gd name="T34" fmla="*/ 2147483647 w 240"/>
              <a:gd name="T35" fmla="*/ 2147483647 h 355"/>
              <a:gd name="T36" fmla="*/ 2147483647 w 240"/>
              <a:gd name="T37" fmla="*/ 2147483647 h 355"/>
              <a:gd name="T38" fmla="*/ 2147483647 w 240"/>
              <a:gd name="T39" fmla="*/ 2147483647 h 355"/>
              <a:gd name="T40" fmla="*/ 2147483647 w 240"/>
              <a:gd name="T41" fmla="*/ 2147483647 h 355"/>
              <a:gd name="T42" fmla="*/ 2147483647 w 240"/>
              <a:gd name="T43" fmla="*/ 2147483647 h 355"/>
              <a:gd name="T44" fmla="*/ 2147483647 w 240"/>
              <a:gd name="T45" fmla="*/ 2147483647 h 355"/>
              <a:gd name="T46" fmla="*/ 2147483647 w 240"/>
              <a:gd name="T47" fmla="*/ 2147483647 h 355"/>
              <a:gd name="T48" fmla="*/ 2147483647 w 240"/>
              <a:gd name="T49" fmla="*/ 2147483647 h 355"/>
              <a:gd name="T50" fmla="*/ 2147483647 w 240"/>
              <a:gd name="T51" fmla="*/ 2147483647 h 355"/>
              <a:gd name="T52" fmla="*/ 2147483647 w 240"/>
              <a:gd name="T53" fmla="*/ 2147483647 h 355"/>
              <a:gd name="T54" fmla="*/ 2147483647 w 240"/>
              <a:gd name="T55" fmla="*/ 2147483647 h 355"/>
              <a:gd name="T56" fmla="*/ 2147483647 w 240"/>
              <a:gd name="T57" fmla="*/ 2147483647 h 355"/>
              <a:gd name="T58" fmla="*/ 2147483647 w 240"/>
              <a:gd name="T59" fmla="*/ 2147483647 h 355"/>
              <a:gd name="T60" fmla="*/ 2147483647 w 240"/>
              <a:gd name="T61" fmla="*/ 2147483647 h 355"/>
              <a:gd name="T62" fmla="*/ 2147483647 w 240"/>
              <a:gd name="T63" fmla="*/ 2147483647 h 355"/>
              <a:gd name="T64" fmla="*/ 2147483647 w 240"/>
              <a:gd name="T65" fmla="*/ 2147483647 h 355"/>
              <a:gd name="T66" fmla="*/ 2147483647 w 240"/>
              <a:gd name="T67" fmla="*/ 2147483647 h 355"/>
              <a:gd name="T68" fmla="*/ 2147483647 w 240"/>
              <a:gd name="T69" fmla="*/ 2147483647 h 355"/>
              <a:gd name="T70" fmla="*/ 2147483647 w 240"/>
              <a:gd name="T71" fmla="*/ 2147483647 h 355"/>
              <a:gd name="T72" fmla="*/ 2147483647 w 240"/>
              <a:gd name="T73" fmla="*/ 2147483647 h 355"/>
              <a:gd name="T74" fmla="*/ 0 w 240"/>
              <a:gd name="T75" fmla="*/ 2147483647 h 355"/>
              <a:gd name="T76" fmla="*/ 2147483647 w 240"/>
              <a:gd name="T77" fmla="*/ 2147483647 h 355"/>
              <a:gd name="T78" fmla="*/ 2147483647 w 240"/>
              <a:gd name="T79" fmla="*/ 2147483647 h 355"/>
              <a:gd name="T80" fmla="*/ 2147483647 w 240"/>
              <a:gd name="T81" fmla="*/ 2147483647 h 355"/>
              <a:gd name="T82" fmla="*/ 2147483647 w 240"/>
              <a:gd name="T83" fmla="*/ 2147483647 h 355"/>
              <a:gd name="T84" fmla="*/ 2147483647 w 240"/>
              <a:gd name="T85" fmla="*/ 2147483647 h 355"/>
              <a:gd name="T86" fmla="*/ 2147483647 w 240"/>
              <a:gd name="T87" fmla="*/ 2147483647 h 355"/>
              <a:gd name="T88" fmla="*/ 2147483647 w 240"/>
              <a:gd name="T89" fmla="*/ 2147483647 h 355"/>
              <a:gd name="T90" fmla="*/ 2147483647 w 240"/>
              <a:gd name="T91" fmla="*/ 2147483647 h 355"/>
              <a:gd name="T92" fmla="*/ 2147483647 w 240"/>
              <a:gd name="T93" fmla="*/ 2147483647 h 355"/>
              <a:gd name="T94" fmla="*/ 2147483647 w 240"/>
              <a:gd name="T95" fmla="*/ 2147483647 h 355"/>
              <a:gd name="T96" fmla="*/ 2147483647 w 240"/>
              <a:gd name="T97" fmla="*/ 2147483647 h 355"/>
              <a:gd name="T98" fmla="*/ 2147483647 w 240"/>
              <a:gd name="T99" fmla="*/ 2147483647 h 355"/>
              <a:gd name="T100" fmla="*/ 2147483647 w 240"/>
              <a:gd name="T101" fmla="*/ 2147483647 h 355"/>
              <a:gd name="T102" fmla="*/ 2147483647 w 240"/>
              <a:gd name="T103" fmla="*/ 2147483647 h 355"/>
              <a:gd name="T104" fmla="*/ 2147483647 w 240"/>
              <a:gd name="T105" fmla="*/ 2147483647 h 355"/>
              <a:gd name="T106" fmla="*/ 2147483647 w 240"/>
              <a:gd name="T107" fmla="*/ 2147483647 h 355"/>
              <a:gd name="T108" fmla="*/ 2147483647 w 240"/>
              <a:gd name="T109" fmla="*/ 2147483647 h 355"/>
              <a:gd name="T110" fmla="*/ 2147483647 w 240"/>
              <a:gd name="T111" fmla="*/ 2147483647 h 355"/>
              <a:gd name="T112" fmla="*/ 2147483647 w 240"/>
              <a:gd name="T113" fmla="*/ 2147483647 h 355"/>
              <a:gd name="T114" fmla="*/ 2147483647 w 240"/>
              <a:gd name="T115" fmla="*/ 2147483647 h 355"/>
              <a:gd name="T116" fmla="*/ 2147483647 w 240"/>
              <a:gd name="T117" fmla="*/ 2147483647 h 355"/>
              <a:gd name="T118" fmla="*/ 2147483647 w 240"/>
              <a:gd name="T119" fmla="*/ 2147483647 h 355"/>
              <a:gd name="T120" fmla="*/ 2147483647 w 240"/>
              <a:gd name="T121" fmla="*/ 2147483647 h 355"/>
              <a:gd name="T122" fmla="*/ 2147483647 w 240"/>
              <a:gd name="T123" fmla="*/ 2147483647 h 3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40"/>
              <a:gd name="T187" fmla="*/ 0 h 355"/>
              <a:gd name="T188" fmla="*/ 240 w 240"/>
              <a:gd name="T189" fmla="*/ 355 h 35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40" h="355">
                <a:moveTo>
                  <a:pt x="233" y="120"/>
                </a:moveTo>
                <a:lnTo>
                  <a:pt x="230" y="115"/>
                </a:lnTo>
                <a:lnTo>
                  <a:pt x="229" y="94"/>
                </a:lnTo>
                <a:lnTo>
                  <a:pt x="215" y="78"/>
                </a:lnTo>
                <a:lnTo>
                  <a:pt x="183" y="86"/>
                </a:lnTo>
                <a:lnTo>
                  <a:pt x="177" y="97"/>
                </a:lnTo>
                <a:lnTo>
                  <a:pt x="164" y="109"/>
                </a:lnTo>
                <a:lnTo>
                  <a:pt x="153" y="104"/>
                </a:lnTo>
                <a:lnTo>
                  <a:pt x="145" y="85"/>
                </a:lnTo>
                <a:lnTo>
                  <a:pt x="129" y="74"/>
                </a:lnTo>
                <a:lnTo>
                  <a:pt x="140" y="64"/>
                </a:lnTo>
                <a:lnTo>
                  <a:pt x="140" y="52"/>
                </a:lnTo>
                <a:lnTo>
                  <a:pt x="152" y="50"/>
                </a:lnTo>
                <a:lnTo>
                  <a:pt x="157" y="41"/>
                </a:lnTo>
                <a:lnTo>
                  <a:pt x="157" y="2"/>
                </a:lnTo>
                <a:lnTo>
                  <a:pt x="155" y="0"/>
                </a:lnTo>
                <a:lnTo>
                  <a:pt x="150" y="1"/>
                </a:lnTo>
                <a:lnTo>
                  <a:pt x="140" y="7"/>
                </a:lnTo>
                <a:lnTo>
                  <a:pt x="136" y="3"/>
                </a:lnTo>
                <a:lnTo>
                  <a:pt x="117" y="20"/>
                </a:lnTo>
                <a:lnTo>
                  <a:pt x="112" y="21"/>
                </a:lnTo>
                <a:lnTo>
                  <a:pt x="108" y="31"/>
                </a:lnTo>
                <a:lnTo>
                  <a:pt x="111" y="35"/>
                </a:lnTo>
                <a:lnTo>
                  <a:pt x="110" y="39"/>
                </a:lnTo>
                <a:lnTo>
                  <a:pt x="92" y="54"/>
                </a:lnTo>
                <a:lnTo>
                  <a:pt x="94" y="61"/>
                </a:lnTo>
                <a:lnTo>
                  <a:pt x="102" y="61"/>
                </a:lnTo>
                <a:lnTo>
                  <a:pt x="108" y="63"/>
                </a:lnTo>
                <a:lnTo>
                  <a:pt x="113" y="61"/>
                </a:lnTo>
                <a:lnTo>
                  <a:pt x="122" y="61"/>
                </a:lnTo>
                <a:lnTo>
                  <a:pt x="124" y="64"/>
                </a:lnTo>
                <a:lnTo>
                  <a:pt x="120" y="74"/>
                </a:lnTo>
                <a:lnTo>
                  <a:pt x="102" y="86"/>
                </a:lnTo>
                <a:lnTo>
                  <a:pt x="102" y="91"/>
                </a:lnTo>
                <a:lnTo>
                  <a:pt x="101" y="97"/>
                </a:lnTo>
                <a:lnTo>
                  <a:pt x="68" y="100"/>
                </a:lnTo>
                <a:lnTo>
                  <a:pt x="64" y="94"/>
                </a:lnTo>
                <a:lnTo>
                  <a:pt x="37" y="91"/>
                </a:lnTo>
                <a:lnTo>
                  <a:pt x="27" y="108"/>
                </a:lnTo>
                <a:lnTo>
                  <a:pt x="31" y="124"/>
                </a:lnTo>
                <a:lnTo>
                  <a:pt x="25" y="121"/>
                </a:lnTo>
                <a:lnTo>
                  <a:pt x="14" y="124"/>
                </a:lnTo>
                <a:lnTo>
                  <a:pt x="22" y="132"/>
                </a:lnTo>
                <a:lnTo>
                  <a:pt x="44" y="134"/>
                </a:lnTo>
                <a:lnTo>
                  <a:pt x="46" y="141"/>
                </a:lnTo>
                <a:lnTo>
                  <a:pt x="30" y="151"/>
                </a:lnTo>
                <a:lnTo>
                  <a:pt x="26" y="158"/>
                </a:lnTo>
                <a:lnTo>
                  <a:pt x="18" y="163"/>
                </a:lnTo>
                <a:lnTo>
                  <a:pt x="17" y="171"/>
                </a:lnTo>
                <a:lnTo>
                  <a:pt x="25" y="179"/>
                </a:lnTo>
                <a:lnTo>
                  <a:pt x="30" y="180"/>
                </a:lnTo>
                <a:lnTo>
                  <a:pt x="30" y="185"/>
                </a:lnTo>
                <a:lnTo>
                  <a:pt x="42" y="184"/>
                </a:lnTo>
                <a:lnTo>
                  <a:pt x="44" y="191"/>
                </a:lnTo>
                <a:lnTo>
                  <a:pt x="78" y="193"/>
                </a:lnTo>
                <a:lnTo>
                  <a:pt x="80" y="198"/>
                </a:lnTo>
                <a:lnTo>
                  <a:pt x="77" y="201"/>
                </a:lnTo>
                <a:lnTo>
                  <a:pt x="64" y="208"/>
                </a:lnTo>
                <a:lnTo>
                  <a:pt x="56" y="215"/>
                </a:lnTo>
                <a:lnTo>
                  <a:pt x="54" y="231"/>
                </a:lnTo>
                <a:lnTo>
                  <a:pt x="50" y="240"/>
                </a:lnTo>
                <a:lnTo>
                  <a:pt x="33" y="255"/>
                </a:lnTo>
                <a:lnTo>
                  <a:pt x="68" y="250"/>
                </a:lnTo>
                <a:lnTo>
                  <a:pt x="83" y="233"/>
                </a:lnTo>
                <a:lnTo>
                  <a:pt x="84" y="246"/>
                </a:lnTo>
                <a:lnTo>
                  <a:pt x="92" y="246"/>
                </a:lnTo>
                <a:lnTo>
                  <a:pt x="93" y="248"/>
                </a:lnTo>
                <a:lnTo>
                  <a:pt x="42" y="259"/>
                </a:lnTo>
                <a:lnTo>
                  <a:pt x="32" y="275"/>
                </a:lnTo>
                <a:lnTo>
                  <a:pt x="31" y="283"/>
                </a:lnTo>
                <a:lnTo>
                  <a:pt x="28" y="285"/>
                </a:lnTo>
                <a:lnTo>
                  <a:pt x="22" y="284"/>
                </a:lnTo>
                <a:lnTo>
                  <a:pt x="16" y="287"/>
                </a:lnTo>
                <a:lnTo>
                  <a:pt x="8" y="285"/>
                </a:lnTo>
                <a:lnTo>
                  <a:pt x="2" y="292"/>
                </a:lnTo>
                <a:lnTo>
                  <a:pt x="0" y="301"/>
                </a:lnTo>
                <a:lnTo>
                  <a:pt x="26" y="297"/>
                </a:lnTo>
                <a:lnTo>
                  <a:pt x="27" y="302"/>
                </a:lnTo>
                <a:lnTo>
                  <a:pt x="14" y="308"/>
                </a:lnTo>
                <a:lnTo>
                  <a:pt x="6" y="318"/>
                </a:lnTo>
                <a:lnTo>
                  <a:pt x="4" y="323"/>
                </a:lnTo>
                <a:lnTo>
                  <a:pt x="12" y="323"/>
                </a:lnTo>
                <a:lnTo>
                  <a:pt x="14" y="329"/>
                </a:lnTo>
                <a:lnTo>
                  <a:pt x="16" y="329"/>
                </a:lnTo>
                <a:lnTo>
                  <a:pt x="39" y="322"/>
                </a:lnTo>
                <a:lnTo>
                  <a:pt x="40" y="327"/>
                </a:lnTo>
                <a:lnTo>
                  <a:pt x="17" y="344"/>
                </a:lnTo>
                <a:lnTo>
                  <a:pt x="21" y="344"/>
                </a:lnTo>
                <a:lnTo>
                  <a:pt x="47" y="335"/>
                </a:lnTo>
                <a:lnTo>
                  <a:pt x="49" y="337"/>
                </a:lnTo>
                <a:lnTo>
                  <a:pt x="46" y="344"/>
                </a:lnTo>
                <a:lnTo>
                  <a:pt x="40" y="345"/>
                </a:lnTo>
                <a:lnTo>
                  <a:pt x="33" y="349"/>
                </a:lnTo>
                <a:lnTo>
                  <a:pt x="36" y="351"/>
                </a:lnTo>
                <a:lnTo>
                  <a:pt x="36" y="355"/>
                </a:lnTo>
                <a:lnTo>
                  <a:pt x="45" y="351"/>
                </a:lnTo>
                <a:lnTo>
                  <a:pt x="54" y="350"/>
                </a:lnTo>
                <a:lnTo>
                  <a:pt x="58" y="351"/>
                </a:lnTo>
                <a:lnTo>
                  <a:pt x="63" y="353"/>
                </a:lnTo>
                <a:lnTo>
                  <a:pt x="70" y="348"/>
                </a:lnTo>
                <a:lnTo>
                  <a:pt x="75" y="349"/>
                </a:lnTo>
                <a:lnTo>
                  <a:pt x="105" y="339"/>
                </a:lnTo>
                <a:lnTo>
                  <a:pt x="112" y="332"/>
                </a:lnTo>
                <a:lnTo>
                  <a:pt x="113" y="318"/>
                </a:lnTo>
                <a:lnTo>
                  <a:pt x="117" y="320"/>
                </a:lnTo>
                <a:lnTo>
                  <a:pt x="119" y="325"/>
                </a:lnTo>
                <a:lnTo>
                  <a:pt x="122" y="326"/>
                </a:lnTo>
                <a:lnTo>
                  <a:pt x="136" y="320"/>
                </a:lnTo>
                <a:lnTo>
                  <a:pt x="140" y="313"/>
                </a:lnTo>
                <a:lnTo>
                  <a:pt x="149" y="315"/>
                </a:lnTo>
                <a:lnTo>
                  <a:pt x="153" y="311"/>
                </a:lnTo>
                <a:lnTo>
                  <a:pt x="155" y="303"/>
                </a:lnTo>
                <a:lnTo>
                  <a:pt x="158" y="299"/>
                </a:lnTo>
                <a:lnTo>
                  <a:pt x="207" y="289"/>
                </a:lnTo>
                <a:lnTo>
                  <a:pt x="215" y="293"/>
                </a:lnTo>
                <a:lnTo>
                  <a:pt x="223" y="293"/>
                </a:lnTo>
                <a:lnTo>
                  <a:pt x="225" y="287"/>
                </a:lnTo>
                <a:lnTo>
                  <a:pt x="221" y="276"/>
                </a:lnTo>
                <a:lnTo>
                  <a:pt x="240" y="223"/>
                </a:lnTo>
                <a:lnTo>
                  <a:pt x="234" y="184"/>
                </a:lnTo>
                <a:lnTo>
                  <a:pt x="238" y="181"/>
                </a:lnTo>
                <a:lnTo>
                  <a:pt x="239" y="165"/>
                </a:lnTo>
                <a:lnTo>
                  <a:pt x="226" y="132"/>
                </a:lnTo>
                <a:lnTo>
                  <a:pt x="226" y="124"/>
                </a:lnTo>
                <a:lnTo>
                  <a:pt x="233" y="120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" name="Freeform 687"/>
          <p:cNvSpPr>
            <a:spLocks/>
          </p:cNvSpPr>
          <p:nvPr/>
        </p:nvSpPr>
        <p:spPr bwMode="auto">
          <a:xfrm>
            <a:off x="4779963" y="2079625"/>
            <a:ext cx="290512" cy="669925"/>
          </a:xfrm>
          <a:custGeom>
            <a:avLst/>
            <a:gdLst>
              <a:gd name="T0" fmla="*/ 2147483647 w 734"/>
              <a:gd name="T1" fmla="*/ 2147483647 h 1686"/>
              <a:gd name="T2" fmla="*/ 2147483647 w 734"/>
              <a:gd name="T3" fmla="*/ 2147483647 h 1686"/>
              <a:gd name="T4" fmla="*/ 2147483647 w 734"/>
              <a:gd name="T5" fmla="*/ 2147483647 h 1686"/>
              <a:gd name="T6" fmla="*/ 2147483647 w 734"/>
              <a:gd name="T7" fmla="*/ 2147483647 h 1686"/>
              <a:gd name="T8" fmla="*/ 2147483647 w 734"/>
              <a:gd name="T9" fmla="*/ 2147483647 h 1686"/>
              <a:gd name="T10" fmla="*/ 2147483647 w 734"/>
              <a:gd name="T11" fmla="*/ 2147483647 h 1686"/>
              <a:gd name="T12" fmla="*/ 2147483647 w 734"/>
              <a:gd name="T13" fmla="*/ 2147483647 h 1686"/>
              <a:gd name="T14" fmla="*/ 2147483647 w 734"/>
              <a:gd name="T15" fmla="*/ 2147483647 h 1686"/>
              <a:gd name="T16" fmla="*/ 2147483647 w 734"/>
              <a:gd name="T17" fmla="*/ 2147483647 h 1686"/>
              <a:gd name="T18" fmla="*/ 2147483647 w 734"/>
              <a:gd name="T19" fmla="*/ 2147483647 h 1686"/>
              <a:gd name="T20" fmla="*/ 2147483647 w 734"/>
              <a:gd name="T21" fmla="*/ 2147483647 h 1686"/>
              <a:gd name="T22" fmla="*/ 2147483647 w 734"/>
              <a:gd name="T23" fmla="*/ 2147483647 h 1686"/>
              <a:gd name="T24" fmla="*/ 2147483647 w 734"/>
              <a:gd name="T25" fmla="*/ 2147483647 h 1686"/>
              <a:gd name="T26" fmla="*/ 2147483647 w 734"/>
              <a:gd name="T27" fmla="*/ 2147483647 h 1686"/>
              <a:gd name="T28" fmla="*/ 2147483647 w 734"/>
              <a:gd name="T29" fmla="*/ 2147483647 h 1686"/>
              <a:gd name="T30" fmla="*/ 2147483647 w 734"/>
              <a:gd name="T31" fmla="*/ 2147483647 h 1686"/>
              <a:gd name="T32" fmla="*/ 2147483647 w 734"/>
              <a:gd name="T33" fmla="*/ 2147483647 h 1686"/>
              <a:gd name="T34" fmla="*/ 2147483647 w 734"/>
              <a:gd name="T35" fmla="*/ 2147483647 h 1686"/>
              <a:gd name="T36" fmla="*/ 2147483647 w 734"/>
              <a:gd name="T37" fmla="*/ 2147483647 h 1686"/>
              <a:gd name="T38" fmla="*/ 2147483647 w 734"/>
              <a:gd name="T39" fmla="*/ 2147483647 h 1686"/>
              <a:gd name="T40" fmla="*/ 2147483647 w 734"/>
              <a:gd name="T41" fmla="*/ 2147483647 h 1686"/>
              <a:gd name="T42" fmla="*/ 2147483647 w 734"/>
              <a:gd name="T43" fmla="*/ 2147483647 h 1686"/>
              <a:gd name="T44" fmla="*/ 2147483647 w 734"/>
              <a:gd name="T45" fmla="*/ 2147483647 h 1686"/>
              <a:gd name="T46" fmla="*/ 2147483647 w 734"/>
              <a:gd name="T47" fmla="*/ 2147483647 h 1686"/>
              <a:gd name="T48" fmla="*/ 2147483647 w 734"/>
              <a:gd name="T49" fmla="*/ 2147483647 h 1686"/>
              <a:gd name="T50" fmla="*/ 2147483647 w 734"/>
              <a:gd name="T51" fmla="*/ 2147483647 h 1686"/>
              <a:gd name="T52" fmla="*/ 2147483647 w 734"/>
              <a:gd name="T53" fmla="*/ 2147483647 h 1686"/>
              <a:gd name="T54" fmla="*/ 2147483647 w 734"/>
              <a:gd name="T55" fmla="*/ 2147483647 h 1686"/>
              <a:gd name="T56" fmla="*/ 2147483647 w 734"/>
              <a:gd name="T57" fmla="*/ 2147483647 h 1686"/>
              <a:gd name="T58" fmla="*/ 2147483647 w 734"/>
              <a:gd name="T59" fmla="*/ 2147483647 h 1686"/>
              <a:gd name="T60" fmla="*/ 2147483647 w 734"/>
              <a:gd name="T61" fmla="*/ 2147483647 h 1686"/>
              <a:gd name="T62" fmla="*/ 2147483647 w 734"/>
              <a:gd name="T63" fmla="*/ 2147483647 h 1686"/>
              <a:gd name="T64" fmla="*/ 2147483647 w 734"/>
              <a:gd name="T65" fmla="*/ 2147483647 h 1686"/>
              <a:gd name="T66" fmla="*/ 2147483647 w 734"/>
              <a:gd name="T67" fmla="*/ 2147483647 h 1686"/>
              <a:gd name="T68" fmla="*/ 2147483647 w 734"/>
              <a:gd name="T69" fmla="*/ 2147483647 h 1686"/>
              <a:gd name="T70" fmla="*/ 2147483647 w 734"/>
              <a:gd name="T71" fmla="*/ 2147483647 h 1686"/>
              <a:gd name="T72" fmla="*/ 2147483647 w 734"/>
              <a:gd name="T73" fmla="*/ 2147483647 h 1686"/>
              <a:gd name="T74" fmla="*/ 2147483647 w 734"/>
              <a:gd name="T75" fmla="*/ 2147483647 h 1686"/>
              <a:gd name="T76" fmla="*/ 2147483647 w 734"/>
              <a:gd name="T77" fmla="*/ 2147483647 h 1686"/>
              <a:gd name="T78" fmla="*/ 2147483647 w 734"/>
              <a:gd name="T79" fmla="*/ 2147483647 h 1686"/>
              <a:gd name="T80" fmla="*/ 2147483647 w 734"/>
              <a:gd name="T81" fmla="*/ 2147483647 h 1686"/>
              <a:gd name="T82" fmla="*/ 2147483647 w 734"/>
              <a:gd name="T83" fmla="*/ 2147483647 h 1686"/>
              <a:gd name="T84" fmla="*/ 2147483647 w 734"/>
              <a:gd name="T85" fmla="*/ 2147483647 h 1686"/>
              <a:gd name="T86" fmla="*/ 2147483647 w 734"/>
              <a:gd name="T87" fmla="*/ 2147483647 h 1686"/>
              <a:gd name="T88" fmla="*/ 2147483647 w 734"/>
              <a:gd name="T89" fmla="*/ 2147483647 h 1686"/>
              <a:gd name="T90" fmla="*/ 2147483647 w 734"/>
              <a:gd name="T91" fmla="*/ 0 h 1686"/>
              <a:gd name="T92" fmla="*/ 2147483647 w 734"/>
              <a:gd name="T93" fmla="*/ 2147483647 h 1686"/>
              <a:gd name="T94" fmla="*/ 2147483647 w 734"/>
              <a:gd name="T95" fmla="*/ 2147483647 h 1686"/>
              <a:gd name="T96" fmla="*/ 2147483647 w 734"/>
              <a:gd name="T97" fmla="*/ 2147483647 h 1686"/>
              <a:gd name="T98" fmla="*/ 2147483647 w 734"/>
              <a:gd name="T99" fmla="*/ 2147483647 h 1686"/>
              <a:gd name="T100" fmla="*/ 2147483647 w 734"/>
              <a:gd name="T101" fmla="*/ 2147483647 h 1686"/>
              <a:gd name="T102" fmla="*/ 2147483647 w 734"/>
              <a:gd name="T103" fmla="*/ 2147483647 h 1686"/>
              <a:gd name="T104" fmla="*/ 2147483647 w 734"/>
              <a:gd name="T105" fmla="*/ 2147483647 h 1686"/>
              <a:gd name="T106" fmla="*/ 2147483647 w 734"/>
              <a:gd name="T107" fmla="*/ 2147483647 h 1686"/>
              <a:gd name="T108" fmla="*/ 2147483647 w 734"/>
              <a:gd name="T109" fmla="*/ 2147483647 h 1686"/>
              <a:gd name="T110" fmla="*/ 2147483647 w 734"/>
              <a:gd name="T111" fmla="*/ 2147483647 h 1686"/>
              <a:gd name="T112" fmla="*/ 2147483647 w 734"/>
              <a:gd name="T113" fmla="*/ 2147483647 h 1686"/>
              <a:gd name="T114" fmla="*/ 2147483647 w 734"/>
              <a:gd name="T115" fmla="*/ 2147483647 h 168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34"/>
              <a:gd name="T175" fmla="*/ 0 h 1686"/>
              <a:gd name="T176" fmla="*/ 734 w 734"/>
              <a:gd name="T177" fmla="*/ 1686 h 168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34" h="1686">
                <a:moveTo>
                  <a:pt x="6" y="1299"/>
                </a:moveTo>
                <a:lnTo>
                  <a:pt x="0" y="1312"/>
                </a:lnTo>
                <a:lnTo>
                  <a:pt x="7" y="1370"/>
                </a:lnTo>
                <a:lnTo>
                  <a:pt x="11" y="1373"/>
                </a:lnTo>
                <a:lnTo>
                  <a:pt x="14" y="1376"/>
                </a:lnTo>
                <a:lnTo>
                  <a:pt x="15" y="1384"/>
                </a:lnTo>
                <a:lnTo>
                  <a:pt x="14" y="1388"/>
                </a:lnTo>
                <a:lnTo>
                  <a:pt x="20" y="1380"/>
                </a:lnTo>
                <a:lnTo>
                  <a:pt x="21" y="1373"/>
                </a:lnTo>
                <a:lnTo>
                  <a:pt x="25" y="1378"/>
                </a:lnTo>
                <a:lnTo>
                  <a:pt x="22" y="1388"/>
                </a:lnTo>
                <a:lnTo>
                  <a:pt x="26" y="1387"/>
                </a:lnTo>
                <a:lnTo>
                  <a:pt x="29" y="1389"/>
                </a:lnTo>
                <a:lnTo>
                  <a:pt x="24" y="1393"/>
                </a:lnTo>
                <a:lnTo>
                  <a:pt x="17" y="1404"/>
                </a:lnTo>
                <a:lnTo>
                  <a:pt x="33" y="1409"/>
                </a:lnTo>
                <a:lnTo>
                  <a:pt x="36" y="1420"/>
                </a:lnTo>
                <a:lnTo>
                  <a:pt x="33" y="1437"/>
                </a:lnTo>
                <a:lnTo>
                  <a:pt x="44" y="1434"/>
                </a:lnTo>
                <a:lnTo>
                  <a:pt x="47" y="1446"/>
                </a:lnTo>
                <a:lnTo>
                  <a:pt x="40" y="1455"/>
                </a:lnTo>
                <a:lnTo>
                  <a:pt x="43" y="1470"/>
                </a:lnTo>
                <a:lnTo>
                  <a:pt x="41" y="1483"/>
                </a:lnTo>
                <a:lnTo>
                  <a:pt x="50" y="1483"/>
                </a:lnTo>
                <a:lnTo>
                  <a:pt x="64" y="1528"/>
                </a:lnTo>
                <a:lnTo>
                  <a:pt x="76" y="1538"/>
                </a:lnTo>
                <a:lnTo>
                  <a:pt x="81" y="1550"/>
                </a:lnTo>
                <a:lnTo>
                  <a:pt x="92" y="1558"/>
                </a:lnTo>
                <a:lnTo>
                  <a:pt x="100" y="1568"/>
                </a:lnTo>
                <a:lnTo>
                  <a:pt x="100" y="1577"/>
                </a:lnTo>
                <a:lnTo>
                  <a:pt x="94" y="1581"/>
                </a:lnTo>
                <a:lnTo>
                  <a:pt x="86" y="1580"/>
                </a:lnTo>
                <a:lnTo>
                  <a:pt x="85" y="1583"/>
                </a:lnTo>
                <a:lnTo>
                  <a:pt x="92" y="1600"/>
                </a:lnTo>
                <a:lnTo>
                  <a:pt x="83" y="1599"/>
                </a:lnTo>
                <a:lnTo>
                  <a:pt x="77" y="1596"/>
                </a:lnTo>
                <a:lnTo>
                  <a:pt x="76" y="1602"/>
                </a:lnTo>
                <a:lnTo>
                  <a:pt x="105" y="1660"/>
                </a:lnTo>
                <a:lnTo>
                  <a:pt x="101" y="1665"/>
                </a:lnTo>
                <a:lnTo>
                  <a:pt x="100" y="1676"/>
                </a:lnTo>
                <a:lnTo>
                  <a:pt x="97" y="1679"/>
                </a:lnTo>
                <a:lnTo>
                  <a:pt x="96" y="1682"/>
                </a:lnTo>
                <a:lnTo>
                  <a:pt x="109" y="1682"/>
                </a:lnTo>
                <a:lnTo>
                  <a:pt x="120" y="1686"/>
                </a:lnTo>
                <a:lnTo>
                  <a:pt x="139" y="1680"/>
                </a:lnTo>
                <a:lnTo>
                  <a:pt x="156" y="1679"/>
                </a:lnTo>
                <a:lnTo>
                  <a:pt x="167" y="1684"/>
                </a:lnTo>
                <a:lnTo>
                  <a:pt x="172" y="1680"/>
                </a:lnTo>
                <a:lnTo>
                  <a:pt x="176" y="1665"/>
                </a:lnTo>
                <a:lnTo>
                  <a:pt x="174" y="1643"/>
                </a:lnTo>
                <a:lnTo>
                  <a:pt x="185" y="1618"/>
                </a:lnTo>
                <a:lnTo>
                  <a:pt x="194" y="1620"/>
                </a:lnTo>
                <a:lnTo>
                  <a:pt x="199" y="1610"/>
                </a:lnTo>
                <a:lnTo>
                  <a:pt x="209" y="1602"/>
                </a:lnTo>
                <a:lnTo>
                  <a:pt x="224" y="1604"/>
                </a:lnTo>
                <a:lnTo>
                  <a:pt x="233" y="1608"/>
                </a:lnTo>
                <a:lnTo>
                  <a:pt x="245" y="1604"/>
                </a:lnTo>
                <a:lnTo>
                  <a:pt x="257" y="1608"/>
                </a:lnTo>
                <a:lnTo>
                  <a:pt x="269" y="1608"/>
                </a:lnTo>
                <a:lnTo>
                  <a:pt x="293" y="1547"/>
                </a:lnTo>
                <a:lnTo>
                  <a:pt x="294" y="1526"/>
                </a:lnTo>
                <a:lnTo>
                  <a:pt x="298" y="1512"/>
                </a:lnTo>
                <a:lnTo>
                  <a:pt x="297" y="1498"/>
                </a:lnTo>
                <a:lnTo>
                  <a:pt x="307" y="1475"/>
                </a:lnTo>
                <a:lnTo>
                  <a:pt x="307" y="1464"/>
                </a:lnTo>
                <a:lnTo>
                  <a:pt x="302" y="1458"/>
                </a:lnTo>
                <a:lnTo>
                  <a:pt x="308" y="1446"/>
                </a:lnTo>
                <a:lnTo>
                  <a:pt x="307" y="1437"/>
                </a:lnTo>
                <a:lnTo>
                  <a:pt x="302" y="1430"/>
                </a:lnTo>
                <a:lnTo>
                  <a:pt x="301" y="1425"/>
                </a:lnTo>
                <a:lnTo>
                  <a:pt x="302" y="1421"/>
                </a:lnTo>
                <a:lnTo>
                  <a:pt x="307" y="1423"/>
                </a:lnTo>
                <a:lnTo>
                  <a:pt x="312" y="1423"/>
                </a:lnTo>
                <a:lnTo>
                  <a:pt x="309" y="1416"/>
                </a:lnTo>
                <a:lnTo>
                  <a:pt x="311" y="1412"/>
                </a:lnTo>
                <a:lnTo>
                  <a:pt x="313" y="1406"/>
                </a:lnTo>
                <a:lnTo>
                  <a:pt x="312" y="1401"/>
                </a:lnTo>
                <a:lnTo>
                  <a:pt x="315" y="1383"/>
                </a:lnTo>
                <a:lnTo>
                  <a:pt x="313" y="1378"/>
                </a:lnTo>
                <a:lnTo>
                  <a:pt x="295" y="1366"/>
                </a:lnTo>
                <a:lnTo>
                  <a:pt x="298" y="1365"/>
                </a:lnTo>
                <a:lnTo>
                  <a:pt x="307" y="1369"/>
                </a:lnTo>
                <a:lnTo>
                  <a:pt x="317" y="1368"/>
                </a:lnTo>
                <a:lnTo>
                  <a:pt x="320" y="1362"/>
                </a:lnTo>
                <a:lnTo>
                  <a:pt x="311" y="1354"/>
                </a:lnTo>
                <a:lnTo>
                  <a:pt x="282" y="1350"/>
                </a:lnTo>
                <a:lnTo>
                  <a:pt x="283" y="1346"/>
                </a:lnTo>
                <a:lnTo>
                  <a:pt x="307" y="1343"/>
                </a:lnTo>
                <a:lnTo>
                  <a:pt x="320" y="1347"/>
                </a:lnTo>
                <a:lnTo>
                  <a:pt x="327" y="1343"/>
                </a:lnTo>
                <a:lnTo>
                  <a:pt x="329" y="1334"/>
                </a:lnTo>
                <a:lnTo>
                  <a:pt x="342" y="1334"/>
                </a:lnTo>
                <a:lnTo>
                  <a:pt x="360" y="1315"/>
                </a:lnTo>
                <a:lnTo>
                  <a:pt x="360" y="1303"/>
                </a:lnTo>
                <a:lnTo>
                  <a:pt x="368" y="1305"/>
                </a:lnTo>
                <a:lnTo>
                  <a:pt x="368" y="1318"/>
                </a:lnTo>
                <a:lnTo>
                  <a:pt x="381" y="1317"/>
                </a:lnTo>
                <a:lnTo>
                  <a:pt x="388" y="1303"/>
                </a:lnTo>
                <a:lnTo>
                  <a:pt x="402" y="1291"/>
                </a:lnTo>
                <a:lnTo>
                  <a:pt x="400" y="1277"/>
                </a:lnTo>
                <a:lnTo>
                  <a:pt x="405" y="1282"/>
                </a:lnTo>
                <a:lnTo>
                  <a:pt x="411" y="1282"/>
                </a:lnTo>
                <a:lnTo>
                  <a:pt x="411" y="1276"/>
                </a:lnTo>
                <a:lnTo>
                  <a:pt x="417" y="1271"/>
                </a:lnTo>
                <a:lnTo>
                  <a:pt x="416" y="1267"/>
                </a:lnTo>
                <a:lnTo>
                  <a:pt x="363" y="1279"/>
                </a:lnTo>
                <a:lnTo>
                  <a:pt x="350" y="1276"/>
                </a:lnTo>
                <a:lnTo>
                  <a:pt x="345" y="1280"/>
                </a:lnTo>
                <a:lnTo>
                  <a:pt x="342" y="1272"/>
                </a:lnTo>
                <a:lnTo>
                  <a:pt x="336" y="1267"/>
                </a:lnTo>
                <a:lnTo>
                  <a:pt x="311" y="1256"/>
                </a:lnTo>
                <a:lnTo>
                  <a:pt x="297" y="1258"/>
                </a:lnTo>
                <a:lnTo>
                  <a:pt x="292" y="1256"/>
                </a:lnTo>
                <a:lnTo>
                  <a:pt x="297" y="1252"/>
                </a:lnTo>
                <a:lnTo>
                  <a:pt x="302" y="1246"/>
                </a:lnTo>
                <a:lnTo>
                  <a:pt x="308" y="1247"/>
                </a:lnTo>
                <a:lnTo>
                  <a:pt x="316" y="1244"/>
                </a:lnTo>
                <a:lnTo>
                  <a:pt x="329" y="1247"/>
                </a:lnTo>
                <a:lnTo>
                  <a:pt x="330" y="1246"/>
                </a:lnTo>
                <a:lnTo>
                  <a:pt x="340" y="1256"/>
                </a:lnTo>
                <a:lnTo>
                  <a:pt x="348" y="1252"/>
                </a:lnTo>
                <a:lnTo>
                  <a:pt x="348" y="1248"/>
                </a:lnTo>
                <a:lnTo>
                  <a:pt x="354" y="1253"/>
                </a:lnTo>
                <a:lnTo>
                  <a:pt x="363" y="1256"/>
                </a:lnTo>
                <a:lnTo>
                  <a:pt x="365" y="1251"/>
                </a:lnTo>
                <a:lnTo>
                  <a:pt x="369" y="1253"/>
                </a:lnTo>
                <a:lnTo>
                  <a:pt x="373" y="1265"/>
                </a:lnTo>
                <a:lnTo>
                  <a:pt x="381" y="1267"/>
                </a:lnTo>
                <a:lnTo>
                  <a:pt x="414" y="1249"/>
                </a:lnTo>
                <a:lnTo>
                  <a:pt x="425" y="1230"/>
                </a:lnTo>
                <a:lnTo>
                  <a:pt x="430" y="1227"/>
                </a:lnTo>
                <a:lnTo>
                  <a:pt x="434" y="1209"/>
                </a:lnTo>
                <a:lnTo>
                  <a:pt x="428" y="1194"/>
                </a:lnTo>
                <a:lnTo>
                  <a:pt x="415" y="1183"/>
                </a:lnTo>
                <a:lnTo>
                  <a:pt x="405" y="1169"/>
                </a:lnTo>
                <a:lnTo>
                  <a:pt x="414" y="1168"/>
                </a:lnTo>
                <a:lnTo>
                  <a:pt x="412" y="1164"/>
                </a:lnTo>
                <a:lnTo>
                  <a:pt x="391" y="1154"/>
                </a:lnTo>
                <a:lnTo>
                  <a:pt x="384" y="1134"/>
                </a:lnTo>
                <a:lnTo>
                  <a:pt x="368" y="1136"/>
                </a:lnTo>
                <a:lnTo>
                  <a:pt x="360" y="1126"/>
                </a:lnTo>
                <a:lnTo>
                  <a:pt x="356" y="1125"/>
                </a:lnTo>
                <a:lnTo>
                  <a:pt x="356" y="1129"/>
                </a:lnTo>
                <a:lnTo>
                  <a:pt x="350" y="1149"/>
                </a:lnTo>
                <a:lnTo>
                  <a:pt x="316" y="1180"/>
                </a:lnTo>
                <a:lnTo>
                  <a:pt x="307" y="1180"/>
                </a:lnTo>
                <a:lnTo>
                  <a:pt x="294" y="1183"/>
                </a:lnTo>
                <a:lnTo>
                  <a:pt x="287" y="1181"/>
                </a:lnTo>
                <a:lnTo>
                  <a:pt x="295" y="1174"/>
                </a:lnTo>
                <a:lnTo>
                  <a:pt x="308" y="1172"/>
                </a:lnTo>
                <a:lnTo>
                  <a:pt x="317" y="1163"/>
                </a:lnTo>
                <a:lnTo>
                  <a:pt x="327" y="1158"/>
                </a:lnTo>
                <a:lnTo>
                  <a:pt x="345" y="1143"/>
                </a:lnTo>
                <a:lnTo>
                  <a:pt x="348" y="1133"/>
                </a:lnTo>
                <a:lnTo>
                  <a:pt x="348" y="1119"/>
                </a:lnTo>
                <a:lnTo>
                  <a:pt x="340" y="1117"/>
                </a:lnTo>
                <a:lnTo>
                  <a:pt x="344" y="1110"/>
                </a:lnTo>
                <a:lnTo>
                  <a:pt x="344" y="1100"/>
                </a:lnTo>
                <a:lnTo>
                  <a:pt x="340" y="1089"/>
                </a:lnTo>
                <a:lnTo>
                  <a:pt x="335" y="1020"/>
                </a:lnTo>
                <a:lnTo>
                  <a:pt x="339" y="1004"/>
                </a:lnTo>
                <a:lnTo>
                  <a:pt x="337" y="998"/>
                </a:lnTo>
                <a:lnTo>
                  <a:pt x="353" y="1007"/>
                </a:lnTo>
                <a:lnTo>
                  <a:pt x="354" y="998"/>
                </a:lnTo>
                <a:lnTo>
                  <a:pt x="350" y="975"/>
                </a:lnTo>
                <a:lnTo>
                  <a:pt x="359" y="936"/>
                </a:lnTo>
                <a:lnTo>
                  <a:pt x="351" y="926"/>
                </a:lnTo>
                <a:lnTo>
                  <a:pt x="349" y="917"/>
                </a:lnTo>
                <a:lnTo>
                  <a:pt x="350" y="903"/>
                </a:lnTo>
                <a:lnTo>
                  <a:pt x="365" y="912"/>
                </a:lnTo>
                <a:lnTo>
                  <a:pt x="367" y="909"/>
                </a:lnTo>
                <a:lnTo>
                  <a:pt x="372" y="905"/>
                </a:lnTo>
                <a:lnTo>
                  <a:pt x="377" y="896"/>
                </a:lnTo>
                <a:lnTo>
                  <a:pt x="378" y="894"/>
                </a:lnTo>
                <a:lnTo>
                  <a:pt x="377" y="890"/>
                </a:lnTo>
                <a:lnTo>
                  <a:pt x="379" y="873"/>
                </a:lnTo>
                <a:lnTo>
                  <a:pt x="375" y="862"/>
                </a:lnTo>
                <a:lnTo>
                  <a:pt x="375" y="853"/>
                </a:lnTo>
                <a:lnTo>
                  <a:pt x="378" y="863"/>
                </a:lnTo>
                <a:lnTo>
                  <a:pt x="387" y="871"/>
                </a:lnTo>
                <a:lnTo>
                  <a:pt x="391" y="870"/>
                </a:lnTo>
                <a:lnTo>
                  <a:pt x="397" y="859"/>
                </a:lnTo>
                <a:lnTo>
                  <a:pt x="403" y="863"/>
                </a:lnTo>
                <a:lnTo>
                  <a:pt x="405" y="856"/>
                </a:lnTo>
                <a:lnTo>
                  <a:pt x="409" y="849"/>
                </a:lnTo>
                <a:lnTo>
                  <a:pt x="397" y="844"/>
                </a:lnTo>
                <a:lnTo>
                  <a:pt x="406" y="846"/>
                </a:lnTo>
                <a:lnTo>
                  <a:pt x="414" y="839"/>
                </a:lnTo>
                <a:lnTo>
                  <a:pt x="414" y="834"/>
                </a:lnTo>
                <a:lnTo>
                  <a:pt x="421" y="830"/>
                </a:lnTo>
                <a:lnTo>
                  <a:pt x="422" y="820"/>
                </a:lnTo>
                <a:lnTo>
                  <a:pt x="429" y="818"/>
                </a:lnTo>
                <a:lnTo>
                  <a:pt x="429" y="806"/>
                </a:lnTo>
                <a:lnTo>
                  <a:pt x="436" y="805"/>
                </a:lnTo>
                <a:lnTo>
                  <a:pt x="447" y="806"/>
                </a:lnTo>
                <a:lnTo>
                  <a:pt x="458" y="797"/>
                </a:lnTo>
                <a:lnTo>
                  <a:pt x="462" y="786"/>
                </a:lnTo>
                <a:lnTo>
                  <a:pt x="476" y="774"/>
                </a:lnTo>
                <a:lnTo>
                  <a:pt x="483" y="781"/>
                </a:lnTo>
                <a:lnTo>
                  <a:pt x="495" y="773"/>
                </a:lnTo>
                <a:lnTo>
                  <a:pt x="497" y="764"/>
                </a:lnTo>
                <a:lnTo>
                  <a:pt x="506" y="757"/>
                </a:lnTo>
                <a:lnTo>
                  <a:pt x="513" y="759"/>
                </a:lnTo>
                <a:lnTo>
                  <a:pt x="518" y="755"/>
                </a:lnTo>
                <a:lnTo>
                  <a:pt x="530" y="748"/>
                </a:lnTo>
                <a:lnTo>
                  <a:pt x="536" y="739"/>
                </a:lnTo>
                <a:lnTo>
                  <a:pt x="542" y="735"/>
                </a:lnTo>
                <a:lnTo>
                  <a:pt x="583" y="664"/>
                </a:lnTo>
                <a:lnTo>
                  <a:pt x="584" y="669"/>
                </a:lnTo>
                <a:lnTo>
                  <a:pt x="583" y="679"/>
                </a:lnTo>
                <a:lnTo>
                  <a:pt x="593" y="661"/>
                </a:lnTo>
                <a:lnTo>
                  <a:pt x="588" y="656"/>
                </a:lnTo>
                <a:lnTo>
                  <a:pt x="588" y="650"/>
                </a:lnTo>
                <a:lnTo>
                  <a:pt x="572" y="635"/>
                </a:lnTo>
                <a:lnTo>
                  <a:pt x="570" y="628"/>
                </a:lnTo>
                <a:lnTo>
                  <a:pt x="572" y="626"/>
                </a:lnTo>
                <a:lnTo>
                  <a:pt x="571" y="618"/>
                </a:lnTo>
                <a:lnTo>
                  <a:pt x="567" y="613"/>
                </a:lnTo>
                <a:lnTo>
                  <a:pt x="567" y="609"/>
                </a:lnTo>
                <a:lnTo>
                  <a:pt x="571" y="604"/>
                </a:lnTo>
                <a:lnTo>
                  <a:pt x="572" y="598"/>
                </a:lnTo>
                <a:lnTo>
                  <a:pt x="583" y="594"/>
                </a:lnTo>
                <a:lnTo>
                  <a:pt x="593" y="562"/>
                </a:lnTo>
                <a:lnTo>
                  <a:pt x="583" y="543"/>
                </a:lnTo>
                <a:lnTo>
                  <a:pt x="584" y="541"/>
                </a:lnTo>
                <a:lnTo>
                  <a:pt x="595" y="533"/>
                </a:lnTo>
                <a:lnTo>
                  <a:pt x="595" y="525"/>
                </a:lnTo>
                <a:lnTo>
                  <a:pt x="600" y="524"/>
                </a:lnTo>
                <a:lnTo>
                  <a:pt x="609" y="528"/>
                </a:lnTo>
                <a:lnTo>
                  <a:pt x="612" y="528"/>
                </a:lnTo>
                <a:lnTo>
                  <a:pt x="613" y="520"/>
                </a:lnTo>
                <a:lnTo>
                  <a:pt x="610" y="515"/>
                </a:lnTo>
                <a:lnTo>
                  <a:pt x="619" y="514"/>
                </a:lnTo>
                <a:lnTo>
                  <a:pt x="622" y="509"/>
                </a:lnTo>
                <a:lnTo>
                  <a:pt x="610" y="492"/>
                </a:lnTo>
                <a:lnTo>
                  <a:pt x="610" y="489"/>
                </a:lnTo>
                <a:lnTo>
                  <a:pt x="622" y="497"/>
                </a:lnTo>
                <a:lnTo>
                  <a:pt x="627" y="506"/>
                </a:lnTo>
                <a:lnTo>
                  <a:pt x="631" y="506"/>
                </a:lnTo>
                <a:lnTo>
                  <a:pt x="629" y="489"/>
                </a:lnTo>
                <a:lnTo>
                  <a:pt x="631" y="491"/>
                </a:lnTo>
                <a:lnTo>
                  <a:pt x="635" y="489"/>
                </a:lnTo>
                <a:lnTo>
                  <a:pt x="636" y="467"/>
                </a:lnTo>
                <a:lnTo>
                  <a:pt x="640" y="466"/>
                </a:lnTo>
                <a:lnTo>
                  <a:pt x="645" y="466"/>
                </a:lnTo>
                <a:lnTo>
                  <a:pt x="645" y="472"/>
                </a:lnTo>
                <a:lnTo>
                  <a:pt x="649" y="477"/>
                </a:lnTo>
                <a:lnTo>
                  <a:pt x="652" y="480"/>
                </a:lnTo>
                <a:lnTo>
                  <a:pt x="657" y="466"/>
                </a:lnTo>
                <a:lnTo>
                  <a:pt x="663" y="470"/>
                </a:lnTo>
                <a:lnTo>
                  <a:pt x="669" y="480"/>
                </a:lnTo>
                <a:lnTo>
                  <a:pt x="673" y="480"/>
                </a:lnTo>
                <a:lnTo>
                  <a:pt x="679" y="485"/>
                </a:lnTo>
                <a:lnTo>
                  <a:pt x="684" y="473"/>
                </a:lnTo>
                <a:lnTo>
                  <a:pt x="711" y="471"/>
                </a:lnTo>
                <a:lnTo>
                  <a:pt x="720" y="477"/>
                </a:lnTo>
                <a:lnTo>
                  <a:pt x="726" y="485"/>
                </a:lnTo>
                <a:lnTo>
                  <a:pt x="730" y="477"/>
                </a:lnTo>
                <a:lnTo>
                  <a:pt x="734" y="473"/>
                </a:lnTo>
                <a:lnTo>
                  <a:pt x="712" y="405"/>
                </a:lnTo>
                <a:lnTo>
                  <a:pt x="717" y="387"/>
                </a:lnTo>
                <a:lnTo>
                  <a:pt x="726" y="373"/>
                </a:lnTo>
                <a:lnTo>
                  <a:pt x="727" y="350"/>
                </a:lnTo>
                <a:lnTo>
                  <a:pt x="706" y="303"/>
                </a:lnTo>
                <a:lnTo>
                  <a:pt x="703" y="287"/>
                </a:lnTo>
                <a:lnTo>
                  <a:pt x="710" y="265"/>
                </a:lnTo>
                <a:lnTo>
                  <a:pt x="707" y="250"/>
                </a:lnTo>
                <a:lnTo>
                  <a:pt x="702" y="243"/>
                </a:lnTo>
                <a:lnTo>
                  <a:pt x="701" y="207"/>
                </a:lnTo>
                <a:lnTo>
                  <a:pt x="707" y="177"/>
                </a:lnTo>
                <a:lnTo>
                  <a:pt x="671" y="111"/>
                </a:lnTo>
                <a:lnTo>
                  <a:pt x="652" y="95"/>
                </a:lnTo>
                <a:lnTo>
                  <a:pt x="616" y="83"/>
                </a:lnTo>
                <a:lnTo>
                  <a:pt x="542" y="5"/>
                </a:lnTo>
                <a:lnTo>
                  <a:pt x="539" y="0"/>
                </a:lnTo>
                <a:lnTo>
                  <a:pt x="514" y="0"/>
                </a:lnTo>
                <a:lnTo>
                  <a:pt x="509" y="2"/>
                </a:lnTo>
                <a:lnTo>
                  <a:pt x="509" y="12"/>
                </a:lnTo>
                <a:lnTo>
                  <a:pt x="514" y="17"/>
                </a:lnTo>
                <a:lnTo>
                  <a:pt x="515" y="29"/>
                </a:lnTo>
                <a:lnTo>
                  <a:pt x="514" y="38"/>
                </a:lnTo>
                <a:lnTo>
                  <a:pt x="509" y="43"/>
                </a:lnTo>
                <a:lnTo>
                  <a:pt x="506" y="59"/>
                </a:lnTo>
                <a:lnTo>
                  <a:pt x="499" y="69"/>
                </a:lnTo>
                <a:lnTo>
                  <a:pt x="501" y="81"/>
                </a:lnTo>
                <a:lnTo>
                  <a:pt x="510" y="91"/>
                </a:lnTo>
                <a:lnTo>
                  <a:pt x="504" y="99"/>
                </a:lnTo>
                <a:lnTo>
                  <a:pt x="495" y="101"/>
                </a:lnTo>
                <a:lnTo>
                  <a:pt x="419" y="82"/>
                </a:lnTo>
                <a:lnTo>
                  <a:pt x="410" y="83"/>
                </a:lnTo>
                <a:lnTo>
                  <a:pt x="403" y="87"/>
                </a:lnTo>
                <a:lnTo>
                  <a:pt x="398" y="97"/>
                </a:lnTo>
                <a:lnTo>
                  <a:pt x="401" y="122"/>
                </a:lnTo>
                <a:lnTo>
                  <a:pt x="393" y="153"/>
                </a:lnTo>
                <a:lnTo>
                  <a:pt x="384" y="170"/>
                </a:lnTo>
                <a:lnTo>
                  <a:pt x="379" y="169"/>
                </a:lnTo>
                <a:lnTo>
                  <a:pt x="369" y="156"/>
                </a:lnTo>
                <a:lnTo>
                  <a:pt x="356" y="149"/>
                </a:lnTo>
                <a:lnTo>
                  <a:pt x="345" y="152"/>
                </a:lnTo>
                <a:lnTo>
                  <a:pt x="317" y="184"/>
                </a:lnTo>
                <a:lnTo>
                  <a:pt x="311" y="214"/>
                </a:lnTo>
                <a:lnTo>
                  <a:pt x="289" y="242"/>
                </a:lnTo>
                <a:lnTo>
                  <a:pt x="287" y="256"/>
                </a:lnTo>
                <a:lnTo>
                  <a:pt x="299" y="280"/>
                </a:lnTo>
                <a:lnTo>
                  <a:pt x="302" y="293"/>
                </a:lnTo>
                <a:lnTo>
                  <a:pt x="248" y="374"/>
                </a:lnTo>
                <a:lnTo>
                  <a:pt x="235" y="424"/>
                </a:lnTo>
                <a:lnTo>
                  <a:pt x="217" y="438"/>
                </a:lnTo>
                <a:lnTo>
                  <a:pt x="205" y="438"/>
                </a:lnTo>
                <a:lnTo>
                  <a:pt x="198" y="443"/>
                </a:lnTo>
                <a:lnTo>
                  <a:pt x="189" y="561"/>
                </a:lnTo>
                <a:lnTo>
                  <a:pt x="151" y="632"/>
                </a:lnTo>
                <a:lnTo>
                  <a:pt x="152" y="642"/>
                </a:lnTo>
                <a:lnTo>
                  <a:pt x="175" y="670"/>
                </a:lnTo>
                <a:lnTo>
                  <a:pt x="171" y="702"/>
                </a:lnTo>
                <a:lnTo>
                  <a:pt x="161" y="715"/>
                </a:lnTo>
                <a:lnTo>
                  <a:pt x="128" y="711"/>
                </a:lnTo>
                <a:lnTo>
                  <a:pt x="106" y="716"/>
                </a:lnTo>
                <a:lnTo>
                  <a:pt x="88" y="727"/>
                </a:lnTo>
                <a:lnTo>
                  <a:pt x="63" y="759"/>
                </a:lnTo>
                <a:lnTo>
                  <a:pt x="53" y="796"/>
                </a:lnTo>
                <a:lnTo>
                  <a:pt x="55" y="814"/>
                </a:lnTo>
                <a:lnTo>
                  <a:pt x="63" y="828"/>
                </a:lnTo>
                <a:lnTo>
                  <a:pt x="68" y="833"/>
                </a:lnTo>
                <a:lnTo>
                  <a:pt x="62" y="843"/>
                </a:lnTo>
                <a:lnTo>
                  <a:pt x="53" y="908"/>
                </a:lnTo>
                <a:lnTo>
                  <a:pt x="57" y="912"/>
                </a:lnTo>
                <a:lnTo>
                  <a:pt x="61" y="926"/>
                </a:lnTo>
                <a:lnTo>
                  <a:pt x="61" y="992"/>
                </a:lnTo>
                <a:lnTo>
                  <a:pt x="69" y="1007"/>
                </a:lnTo>
                <a:lnTo>
                  <a:pt x="91" y="1023"/>
                </a:lnTo>
                <a:lnTo>
                  <a:pt x="95" y="1044"/>
                </a:lnTo>
                <a:lnTo>
                  <a:pt x="88" y="1063"/>
                </a:lnTo>
                <a:lnTo>
                  <a:pt x="77" y="1074"/>
                </a:lnTo>
                <a:lnTo>
                  <a:pt x="63" y="1080"/>
                </a:lnTo>
                <a:lnTo>
                  <a:pt x="59" y="1088"/>
                </a:lnTo>
                <a:lnTo>
                  <a:pt x="69" y="1101"/>
                </a:lnTo>
                <a:lnTo>
                  <a:pt x="80" y="1135"/>
                </a:lnTo>
                <a:lnTo>
                  <a:pt x="71" y="1166"/>
                </a:lnTo>
                <a:lnTo>
                  <a:pt x="76" y="1174"/>
                </a:lnTo>
                <a:lnTo>
                  <a:pt x="73" y="1190"/>
                </a:lnTo>
                <a:lnTo>
                  <a:pt x="68" y="1201"/>
                </a:lnTo>
                <a:lnTo>
                  <a:pt x="40" y="1211"/>
                </a:lnTo>
                <a:lnTo>
                  <a:pt x="40" y="1225"/>
                </a:lnTo>
                <a:lnTo>
                  <a:pt x="26" y="1248"/>
                </a:lnTo>
                <a:lnTo>
                  <a:pt x="33" y="1277"/>
                </a:lnTo>
                <a:lnTo>
                  <a:pt x="24" y="1317"/>
                </a:lnTo>
                <a:lnTo>
                  <a:pt x="16" y="1322"/>
                </a:lnTo>
                <a:lnTo>
                  <a:pt x="11" y="1313"/>
                </a:lnTo>
                <a:lnTo>
                  <a:pt x="8" y="1327"/>
                </a:lnTo>
                <a:lnTo>
                  <a:pt x="8" y="1304"/>
                </a:lnTo>
                <a:lnTo>
                  <a:pt x="6" y="1299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9" name="Freeform 688"/>
          <p:cNvSpPr>
            <a:spLocks/>
          </p:cNvSpPr>
          <p:nvPr/>
        </p:nvSpPr>
        <p:spPr bwMode="auto">
          <a:xfrm>
            <a:off x="4779963" y="2079625"/>
            <a:ext cx="290512" cy="669925"/>
          </a:xfrm>
          <a:custGeom>
            <a:avLst/>
            <a:gdLst>
              <a:gd name="T0" fmla="*/ 2147483647 w 734"/>
              <a:gd name="T1" fmla="*/ 2147483647 h 1686"/>
              <a:gd name="T2" fmla="*/ 2147483647 w 734"/>
              <a:gd name="T3" fmla="*/ 2147483647 h 1686"/>
              <a:gd name="T4" fmla="*/ 2147483647 w 734"/>
              <a:gd name="T5" fmla="*/ 2147483647 h 1686"/>
              <a:gd name="T6" fmla="*/ 2147483647 w 734"/>
              <a:gd name="T7" fmla="*/ 2147483647 h 1686"/>
              <a:gd name="T8" fmla="*/ 2147483647 w 734"/>
              <a:gd name="T9" fmla="*/ 2147483647 h 1686"/>
              <a:gd name="T10" fmla="*/ 2147483647 w 734"/>
              <a:gd name="T11" fmla="*/ 2147483647 h 1686"/>
              <a:gd name="T12" fmla="*/ 2147483647 w 734"/>
              <a:gd name="T13" fmla="*/ 2147483647 h 1686"/>
              <a:gd name="T14" fmla="*/ 2147483647 w 734"/>
              <a:gd name="T15" fmla="*/ 2147483647 h 1686"/>
              <a:gd name="T16" fmla="*/ 2147483647 w 734"/>
              <a:gd name="T17" fmla="*/ 2147483647 h 1686"/>
              <a:gd name="T18" fmla="*/ 2147483647 w 734"/>
              <a:gd name="T19" fmla="*/ 2147483647 h 1686"/>
              <a:gd name="T20" fmla="*/ 2147483647 w 734"/>
              <a:gd name="T21" fmla="*/ 2147483647 h 1686"/>
              <a:gd name="T22" fmla="*/ 2147483647 w 734"/>
              <a:gd name="T23" fmla="*/ 2147483647 h 1686"/>
              <a:gd name="T24" fmla="*/ 2147483647 w 734"/>
              <a:gd name="T25" fmla="*/ 2147483647 h 1686"/>
              <a:gd name="T26" fmla="*/ 2147483647 w 734"/>
              <a:gd name="T27" fmla="*/ 2147483647 h 1686"/>
              <a:gd name="T28" fmla="*/ 2147483647 w 734"/>
              <a:gd name="T29" fmla="*/ 2147483647 h 1686"/>
              <a:gd name="T30" fmla="*/ 2147483647 w 734"/>
              <a:gd name="T31" fmla="*/ 2147483647 h 1686"/>
              <a:gd name="T32" fmla="*/ 2147483647 w 734"/>
              <a:gd name="T33" fmla="*/ 2147483647 h 1686"/>
              <a:gd name="T34" fmla="*/ 2147483647 w 734"/>
              <a:gd name="T35" fmla="*/ 2147483647 h 1686"/>
              <a:gd name="T36" fmla="*/ 2147483647 w 734"/>
              <a:gd name="T37" fmla="*/ 2147483647 h 1686"/>
              <a:gd name="T38" fmla="*/ 2147483647 w 734"/>
              <a:gd name="T39" fmla="*/ 2147483647 h 1686"/>
              <a:gd name="T40" fmla="*/ 2147483647 w 734"/>
              <a:gd name="T41" fmla="*/ 2147483647 h 1686"/>
              <a:gd name="T42" fmla="*/ 2147483647 w 734"/>
              <a:gd name="T43" fmla="*/ 2147483647 h 1686"/>
              <a:gd name="T44" fmla="*/ 2147483647 w 734"/>
              <a:gd name="T45" fmla="*/ 2147483647 h 1686"/>
              <a:gd name="T46" fmla="*/ 2147483647 w 734"/>
              <a:gd name="T47" fmla="*/ 2147483647 h 1686"/>
              <a:gd name="T48" fmla="*/ 2147483647 w 734"/>
              <a:gd name="T49" fmla="*/ 2147483647 h 1686"/>
              <a:gd name="T50" fmla="*/ 2147483647 w 734"/>
              <a:gd name="T51" fmla="*/ 2147483647 h 1686"/>
              <a:gd name="T52" fmla="*/ 2147483647 w 734"/>
              <a:gd name="T53" fmla="*/ 2147483647 h 1686"/>
              <a:gd name="T54" fmla="*/ 2147483647 w 734"/>
              <a:gd name="T55" fmla="*/ 2147483647 h 1686"/>
              <a:gd name="T56" fmla="*/ 2147483647 w 734"/>
              <a:gd name="T57" fmla="*/ 2147483647 h 1686"/>
              <a:gd name="T58" fmla="*/ 2147483647 w 734"/>
              <a:gd name="T59" fmla="*/ 2147483647 h 1686"/>
              <a:gd name="T60" fmla="*/ 2147483647 w 734"/>
              <a:gd name="T61" fmla="*/ 2147483647 h 1686"/>
              <a:gd name="T62" fmla="*/ 2147483647 w 734"/>
              <a:gd name="T63" fmla="*/ 2147483647 h 1686"/>
              <a:gd name="T64" fmla="*/ 2147483647 w 734"/>
              <a:gd name="T65" fmla="*/ 2147483647 h 1686"/>
              <a:gd name="T66" fmla="*/ 2147483647 w 734"/>
              <a:gd name="T67" fmla="*/ 2147483647 h 1686"/>
              <a:gd name="T68" fmla="*/ 2147483647 w 734"/>
              <a:gd name="T69" fmla="*/ 2147483647 h 1686"/>
              <a:gd name="T70" fmla="*/ 2147483647 w 734"/>
              <a:gd name="T71" fmla="*/ 2147483647 h 1686"/>
              <a:gd name="T72" fmla="*/ 2147483647 w 734"/>
              <a:gd name="T73" fmla="*/ 2147483647 h 1686"/>
              <a:gd name="T74" fmla="*/ 2147483647 w 734"/>
              <a:gd name="T75" fmla="*/ 2147483647 h 1686"/>
              <a:gd name="T76" fmla="*/ 2147483647 w 734"/>
              <a:gd name="T77" fmla="*/ 2147483647 h 1686"/>
              <a:gd name="T78" fmla="*/ 2147483647 w 734"/>
              <a:gd name="T79" fmla="*/ 2147483647 h 1686"/>
              <a:gd name="T80" fmla="*/ 2147483647 w 734"/>
              <a:gd name="T81" fmla="*/ 2147483647 h 1686"/>
              <a:gd name="T82" fmla="*/ 2147483647 w 734"/>
              <a:gd name="T83" fmla="*/ 2147483647 h 1686"/>
              <a:gd name="T84" fmla="*/ 2147483647 w 734"/>
              <a:gd name="T85" fmla="*/ 2147483647 h 1686"/>
              <a:gd name="T86" fmla="*/ 2147483647 w 734"/>
              <a:gd name="T87" fmla="*/ 2147483647 h 1686"/>
              <a:gd name="T88" fmla="*/ 2147483647 w 734"/>
              <a:gd name="T89" fmla="*/ 2147483647 h 1686"/>
              <a:gd name="T90" fmla="*/ 2147483647 w 734"/>
              <a:gd name="T91" fmla="*/ 0 h 1686"/>
              <a:gd name="T92" fmla="*/ 2147483647 w 734"/>
              <a:gd name="T93" fmla="*/ 2147483647 h 1686"/>
              <a:gd name="T94" fmla="*/ 2147483647 w 734"/>
              <a:gd name="T95" fmla="*/ 2147483647 h 1686"/>
              <a:gd name="T96" fmla="*/ 2147483647 w 734"/>
              <a:gd name="T97" fmla="*/ 2147483647 h 1686"/>
              <a:gd name="T98" fmla="*/ 2147483647 w 734"/>
              <a:gd name="T99" fmla="*/ 2147483647 h 1686"/>
              <a:gd name="T100" fmla="*/ 2147483647 w 734"/>
              <a:gd name="T101" fmla="*/ 2147483647 h 1686"/>
              <a:gd name="T102" fmla="*/ 2147483647 w 734"/>
              <a:gd name="T103" fmla="*/ 2147483647 h 1686"/>
              <a:gd name="T104" fmla="*/ 2147483647 w 734"/>
              <a:gd name="T105" fmla="*/ 2147483647 h 1686"/>
              <a:gd name="T106" fmla="*/ 2147483647 w 734"/>
              <a:gd name="T107" fmla="*/ 2147483647 h 1686"/>
              <a:gd name="T108" fmla="*/ 2147483647 w 734"/>
              <a:gd name="T109" fmla="*/ 2147483647 h 1686"/>
              <a:gd name="T110" fmla="*/ 2147483647 w 734"/>
              <a:gd name="T111" fmla="*/ 2147483647 h 1686"/>
              <a:gd name="T112" fmla="*/ 2147483647 w 734"/>
              <a:gd name="T113" fmla="*/ 2147483647 h 1686"/>
              <a:gd name="T114" fmla="*/ 2147483647 w 734"/>
              <a:gd name="T115" fmla="*/ 2147483647 h 168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34"/>
              <a:gd name="T175" fmla="*/ 0 h 1686"/>
              <a:gd name="T176" fmla="*/ 734 w 734"/>
              <a:gd name="T177" fmla="*/ 1686 h 168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34" h="1686">
                <a:moveTo>
                  <a:pt x="6" y="1299"/>
                </a:moveTo>
                <a:lnTo>
                  <a:pt x="0" y="1312"/>
                </a:lnTo>
                <a:lnTo>
                  <a:pt x="7" y="1370"/>
                </a:lnTo>
                <a:lnTo>
                  <a:pt x="11" y="1373"/>
                </a:lnTo>
                <a:lnTo>
                  <a:pt x="14" y="1376"/>
                </a:lnTo>
                <a:lnTo>
                  <a:pt x="15" y="1384"/>
                </a:lnTo>
                <a:lnTo>
                  <a:pt x="14" y="1388"/>
                </a:lnTo>
                <a:lnTo>
                  <a:pt x="20" y="1380"/>
                </a:lnTo>
                <a:lnTo>
                  <a:pt x="21" y="1373"/>
                </a:lnTo>
                <a:lnTo>
                  <a:pt x="25" y="1378"/>
                </a:lnTo>
                <a:lnTo>
                  <a:pt x="22" y="1388"/>
                </a:lnTo>
                <a:lnTo>
                  <a:pt x="26" y="1387"/>
                </a:lnTo>
                <a:lnTo>
                  <a:pt x="29" y="1389"/>
                </a:lnTo>
                <a:lnTo>
                  <a:pt x="24" y="1393"/>
                </a:lnTo>
                <a:lnTo>
                  <a:pt x="17" y="1404"/>
                </a:lnTo>
                <a:lnTo>
                  <a:pt x="33" y="1409"/>
                </a:lnTo>
                <a:lnTo>
                  <a:pt x="36" y="1420"/>
                </a:lnTo>
                <a:lnTo>
                  <a:pt x="33" y="1437"/>
                </a:lnTo>
                <a:lnTo>
                  <a:pt x="44" y="1434"/>
                </a:lnTo>
                <a:lnTo>
                  <a:pt x="47" y="1446"/>
                </a:lnTo>
                <a:lnTo>
                  <a:pt x="40" y="1455"/>
                </a:lnTo>
                <a:lnTo>
                  <a:pt x="43" y="1470"/>
                </a:lnTo>
                <a:lnTo>
                  <a:pt x="41" y="1483"/>
                </a:lnTo>
                <a:lnTo>
                  <a:pt x="50" y="1483"/>
                </a:lnTo>
                <a:lnTo>
                  <a:pt x="64" y="1528"/>
                </a:lnTo>
                <a:lnTo>
                  <a:pt x="76" y="1538"/>
                </a:lnTo>
                <a:lnTo>
                  <a:pt x="81" y="1550"/>
                </a:lnTo>
                <a:lnTo>
                  <a:pt x="92" y="1558"/>
                </a:lnTo>
                <a:lnTo>
                  <a:pt x="100" y="1568"/>
                </a:lnTo>
                <a:lnTo>
                  <a:pt x="100" y="1577"/>
                </a:lnTo>
                <a:lnTo>
                  <a:pt x="94" y="1581"/>
                </a:lnTo>
                <a:lnTo>
                  <a:pt x="86" y="1580"/>
                </a:lnTo>
                <a:lnTo>
                  <a:pt x="85" y="1583"/>
                </a:lnTo>
                <a:lnTo>
                  <a:pt x="92" y="1600"/>
                </a:lnTo>
                <a:lnTo>
                  <a:pt x="83" y="1599"/>
                </a:lnTo>
                <a:lnTo>
                  <a:pt x="77" y="1596"/>
                </a:lnTo>
                <a:lnTo>
                  <a:pt x="76" y="1602"/>
                </a:lnTo>
                <a:lnTo>
                  <a:pt x="105" y="1660"/>
                </a:lnTo>
                <a:lnTo>
                  <a:pt x="101" y="1665"/>
                </a:lnTo>
                <a:lnTo>
                  <a:pt x="100" y="1676"/>
                </a:lnTo>
                <a:lnTo>
                  <a:pt x="97" y="1679"/>
                </a:lnTo>
                <a:lnTo>
                  <a:pt x="96" y="1682"/>
                </a:lnTo>
                <a:lnTo>
                  <a:pt x="109" y="1682"/>
                </a:lnTo>
                <a:lnTo>
                  <a:pt x="120" y="1686"/>
                </a:lnTo>
                <a:lnTo>
                  <a:pt x="139" y="1680"/>
                </a:lnTo>
                <a:lnTo>
                  <a:pt x="156" y="1679"/>
                </a:lnTo>
                <a:lnTo>
                  <a:pt x="167" y="1684"/>
                </a:lnTo>
                <a:lnTo>
                  <a:pt x="172" y="1680"/>
                </a:lnTo>
                <a:lnTo>
                  <a:pt x="176" y="1665"/>
                </a:lnTo>
                <a:lnTo>
                  <a:pt x="174" y="1643"/>
                </a:lnTo>
                <a:lnTo>
                  <a:pt x="185" y="1618"/>
                </a:lnTo>
                <a:lnTo>
                  <a:pt x="194" y="1620"/>
                </a:lnTo>
                <a:lnTo>
                  <a:pt x="199" y="1610"/>
                </a:lnTo>
                <a:lnTo>
                  <a:pt x="209" y="1602"/>
                </a:lnTo>
                <a:lnTo>
                  <a:pt x="224" y="1604"/>
                </a:lnTo>
                <a:lnTo>
                  <a:pt x="233" y="1608"/>
                </a:lnTo>
                <a:lnTo>
                  <a:pt x="245" y="1604"/>
                </a:lnTo>
                <a:lnTo>
                  <a:pt x="257" y="1608"/>
                </a:lnTo>
                <a:lnTo>
                  <a:pt x="269" y="1608"/>
                </a:lnTo>
                <a:lnTo>
                  <a:pt x="293" y="1547"/>
                </a:lnTo>
                <a:lnTo>
                  <a:pt x="294" y="1526"/>
                </a:lnTo>
                <a:lnTo>
                  <a:pt x="298" y="1512"/>
                </a:lnTo>
                <a:lnTo>
                  <a:pt x="297" y="1498"/>
                </a:lnTo>
                <a:lnTo>
                  <a:pt x="307" y="1475"/>
                </a:lnTo>
                <a:lnTo>
                  <a:pt x="307" y="1464"/>
                </a:lnTo>
                <a:lnTo>
                  <a:pt x="302" y="1458"/>
                </a:lnTo>
                <a:lnTo>
                  <a:pt x="308" y="1446"/>
                </a:lnTo>
                <a:lnTo>
                  <a:pt x="307" y="1437"/>
                </a:lnTo>
                <a:lnTo>
                  <a:pt x="302" y="1430"/>
                </a:lnTo>
                <a:lnTo>
                  <a:pt x="301" y="1425"/>
                </a:lnTo>
                <a:lnTo>
                  <a:pt x="302" y="1421"/>
                </a:lnTo>
                <a:lnTo>
                  <a:pt x="307" y="1423"/>
                </a:lnTo>
                <a:lnTo>
                  <a:pt x="312" y="1423"/>
                </a:lnTo>
                <a:lnTo>
                  <a:pt x="309" y="1416"/>
                </a:lnTo>
                <a:lnTo>
                  <a:pt x="311" y="1412"/>
                </a:lnTo>
                <a:lnTo>
                  <a:pt x="313" y="1406"/>
                </a:lnTo>
                <a:lnTo>
                  <a:pt x="312" y="1401"/>
                </a:lnTo>
                <a:lnTo>
                  <a:pt x="315" y="1383"/>
                </a:lnTo>
                <a:lnTo>
                  <a:pt x="313" y="1378"/>
                </a:lnTo>
                <a:lnTo>
                  <a:pt x="295" y="1366"/>
                </a:lnTo>
                <a:lnTo>
                  <a:pt x="298" y="1365"/>
                </a:lnTo>
                <a:lnTo>
                  <a:pt x="307" y="1369"/>
                </a:lnTo>
                <a:lnTo>
                  <a:pt x="317" y="1368"/>
                </a:lnTo>
                <a:lnTo>
                  <a:pt x="320" y="1362"/>
                </a:lnTo>
                <a:lnTo>
                  <a:pt x="311" y="1354"/>
                </a:lnTo>
                <a:lnTo>
                  <a:pt x="282" y="1350"/>
                </a:lnTo>
                <a:lnTo>
                  <a:pt x="283" y="1346"/>
                </a:lnTo>
                <a:lnTo>
                  <a:pt x="307" y="1343"/>
                </a:lnTo>
                <a:lnTo>
                  <a:pt x="320" y="1347"/>
                </a:lnTo>
                <a:lnTo>
                  <a:pt x="327" y="1343"/>
                </a:lnTo>
                <a:lnTo>
                  <a:pt x="329" y="1334"/>
                </a:lnTo>
                <a:lnTo>
                  <a:pt x="342" y="1334"/>
                </a:lnTo>
                <a:lnTo>
                  <a:pt x="360" y="1315"/>
                </a:lnTo>
                <a:lnTo>
                  <a:pt x="360" y="1303"/>
                </a:lnTo>
                <a:lnTo>
                  <a:pt x="368" y="1305"/>
                </a:lnTo>
                <a:lnTo>
                  <a:pt x="368" y="1318"/>
                </a:lnTo>
                <a:lnTo>
                  <a:pt x="381" y="1317"/>
                </a:lnTo>
                <a:lnTo>
                  <a:pt x="388" y="1303"/>
                </a:lnTo>
                <a:lnTo>
                  <a:pt x="402" y="1291"/>
                </a:lnTo>
                <a:lnTo>
                  <a:pt x="400" y="1277"/>
                </a:lnTo>
                <a:lnTo>
                  <a:pt x="405" y="1282"/>
                </a:lnTo>
                <a:lnTo>
                  <a:pt x="411" y="1282"/>
                </a:lnTo>
                <a:lnTo>
                  <a:pt x="411" y="1276"/>
                </a:lnTo>
                <a:lnTo>
                  <a:pt x="417" y="1271"/>
                </a:lnTo>
                <a:lnTo>
                  <a:pt x="416" y="1267"/>
                </a:lnTo>
                <a:lnTo>
                  <a:pt x="363" y="1279"/>
                </a:lnTo>
                <a:lnTo>
                  <a:pt x="350" y="1276"/>
                </a:lnTo>
                <a:lnTo>
                  <a:pt x="345" y="1280"/>
                </a:lnTo>
                <a:lnTo>
                  <a:pt x="342" y="1272"/>
                </a:lnTo>
                <a:lnTo>
                  <a:pt x="336" y="1267"/>
                </a:lnTo>
                <a:lnTo>
                  <a:pt x="311" y="1256"/>
                </a:lnTo>
                <a:lnTo>
                  <a:pt x="297" y="1258"/>
                </a:lnTo>
                <a:lnTo>
                  <a:pt x="292" y="1256"/>
                </a:lnTo>
                <a:lnTo>
                  <a:pt x="297" y="1252"/>
                </a:lnTo>
                <a:lnTo>
                  <a:pt x="302" y="1246"/>
                </a:lnTo>
                <a:lnTo>
                  <a:pt x="308" y="1247"/>
                </a:lnTo>
                <a:lnTo>
                  <a:pt x="316" y="1244"/>
                </a:lnTo>
                <a:lnTo>
                  <a:pt x="329" y="1247"/>
                </a:lnTo>
                <a:lnTo>
                  <a:pt x="330" y="1246"/>
                </a:lnTo>
                <a:lnTo>
                  <a:pt x="340" y="1256"/>
                </a:lnTo>
                <a:lnTo>
                  <a:pt x="348" y="1252"/>
                </a:lnTo>
                <a:lnTo>
                  <a:pt x="348" y="1248"/>
                </a:lnTo>
                <a:lnTo>
                  <a:pt x="354" y="1253"/>
                </a:lnTo>
                <a:lnTo>
                  <a:pt x="363" y="1256"/>
                </a:lnTo>
                <a:lnTo>
                  <a:pt x="365" y="1251"/>
                </a:lnTo>
                <a:lnTo>
                  <a:pt x="369" y="1253"/>
                </a:lnTo>
                <a:lnTo>
                  <a:pt x="373" y="1265"/>
                </a:lnTo>
                <a:lnTo>
                  <a:pt x="381" y="1267"/>
                </a:lnTo>
                <a:lnTo>
                  <a:pt x="414" y="1249"/>
                </a:lnTo>
                <a:lnTo>
                  <a:pt x="425" y="1230"/>
                </a:lnTo>
                <a:lnTo>
                  <a:pt x="430" y="1227"/>
                </a:lnTo>
                <a:lnTo>
                  <a:pt x="434" y="1209"/>
                </a:lnTo>
                <a:lnTo>
                  <a:pt x="428" y="1194"/>
                </a:lnTo>
                <a:lnTo>
                  <a:pt x="415" y="1183"/>
                </a:lnTo>
                <a:lnTo>
                  <a:pt x="405" y="1169"/>
                </a:lnTo>
                <a:lnTo>
                  <a:pt x="414" y="1168"/>
                </a:lnTo>
                <a:lnTo>
                  <a:pt x="412" y="1164"/>
                </a:lnTo>
                <a:lnTo>
                  <a:pt x="391" y="1154"/>
                </a:lnTo>
                <a:lnTo>
                  <a:pt x="384" y="1134"/>
                </a:lnTo>
                <a:lnTo>
                  <a:pt x="368" y="1136"/>
                </a:lnTo>
                <a:lnTo>
                  <a:pt x="360" y="1126"/>
                </a:lnTo>
                <a:lnTo>
                  <a:pt x="356" y="1125"/>
                </a:lnTo>
                <a:lnTo>
                  <a:pt x="356" y="1129"/>
                </a:lnTo>
                <a:lnTo>
                  <a:pt x="350" y="1149"/>
                </a:lnTo>
                <a:lnTo>
                  <a:pt x="316" y="1180"/>
                </a:lnTo>
                <a:lnTo>
                  <a:pt x="307" y="1180"/>
                </a:lnTo>
                <a:lnTo>
                  <a:pt x="294" y="1183"/>
                </a:lnTo>
                <a:lnTo>
                  <a:pt x="287" y="1181"/>
                </a:lnTo>
                <a:lnTo>
                  <a:pt x="295" y="1174"/>
                </a:lnTo>
                <a:lnTo>
                  <a:pt x="308" y="1172"/>
                </a:lnTo>
                <a:lnTo>
                  <a:pt x="317" y="1163"/>
                </a:lnTo>
                <a:lnTo>
                  <a:pt x="327" y="1158"/>
                </a:lnTo>
                <a:lnTo>
                  <a:pt x="345" y="1143"/>
                </a:lnTo>
                <a:lnTo>
                  <a:pt x="348" y="1133"/>
                </a:lnTo>
                <a:lnTo>
                  <a:pt x="348" y="1119"/>
                </a:lnTo>
                <a:lnTo>
                  <a:pt x="340" y="1117"/>
                </a:lnTo>
                <a:lnTo>
                  <a:pt x="344" y="1110"/>
                </a:lnTo>
                <a:lnTo>
                  <a:pt x="344" y="1100"/>
                </a:lnTo>
                <a:lnTo>
                  <a:pt x="340" y="1089"/>
                </a:lnTo>
                <a:lnTo>
                  <a:pt x="335" y="1020"/>
                </a:lnTo>
                <a:lnTo>
                  <a:pt x="339" y="1004"/>
                </a:lnTo>
                <a:lnTo>
                  <a:pt x="337" y="998"/>
                </a:lnTo>
                <a:lnTo>
                  <a:pt x="353" y="1007"/>
                </a:lnTo>
                <a:lnTo>
                  <a:pt x="354" y="998"/>
                </a:lnTo>
                <a:lnTo>
                  <a:pt x="350" y="975"/>
                </a:lnTo>
                <a:lnTo>
                  <a:pt x="359" y="936"/>
                </a:lnTo>
                <a:lnTo>
                  <a:pt x="351" y="926"/>
                </a:lnTo>
                <a:lnTo>
                  <a:pt x="349" y="917"/>
                </a:lnTo>
                <a:lnTo>
                  <a:pt x="350" y="903"/>
                </a:lnTo>
                <a:lnTo>
                  <a:pt x="365" y="912"/>
                </a:lnTo>
                <a:lnTo>
                  <a:pt x="367" y="909"/>
                </a:lnTo>
                <a:lnTo>
                  <a:pt x="372" y="905"/>
                </a:lnTo>
                <a:lnTo>
                  <a:pt x="377" y="896"/>
                </a:lnTo>
                <a:lnTo>
                  <a:pt x="378" y="894"/>
                </a:lnTo>
                <a:lnTo>
                  <a:pt x="377" y="890"/>
                </a:lnTo>
                <a:lnTo>
                  <a:pt x="379" y="873"/>
                </a:lnTo>
                <a:lnTo>
                  <a:pt x="375" y="862"/>
                </a:lnTo>
                <a:lnTo>
                  <a:pt x="375" y="853"/>
                </a:lnTo>
                <a:lnTo>
                  <a:pt x="378" y="863"/>
                </a:lnTo>
                <a:lnTo>
                  <a:pt x="387" y="871"/>
                </a:lnTo>
                <a:lnTo>
                  <a:pt x="391" y="870"/>
                </a:lnTo>
                <a:lnTo>
                  <a:pt x="397" y="859"/>
                </a:lnTo>
                <a:lnTo>
                  <a:pt x="403" y="863"/>
                </a:lnTo>
                <a:lnTo>
                  <a:pt x="405" y="856"/>
                </a:lnTo>
                <a:lnTo>
                  <a:pt x="409" y="849"/>
                </a:lnTo>
                <a:lnTo>
                  <a:pt x="397" y="844"/>
                </a:lnTo>
                <a:lnTo>
                  <a:pt x="406" y="846"/>
                </a:lnTo>
                <a:lnTo>
                  <a:pt x="414" y="839"/>
                </a:lnTo>
                <a:lnTo>
                  <a:pt x="414" y="834"/>
                </a:lnTo>
                <a:lnTo>
                  <a:pt x="421" y="830"/>
                </a:lnTo>
                <a:lnTo>
                  <a:pt x="422" y="820"/>
                </a:lnTo>
                <a:lnTo>
                  <a:pt x="429" y="818"/>
                </a:lnTo>
                <a:lnTo>
                  <a:pt x="429" y="806"/>
                </a:lnTo>
                <a:lnTo>
                  <a:pt x="436" y="805"/>
                </a:lnTo>
                <a:lnTo>
                  <a:pt x="447" y="806"/>
                </a:lnTo>
                <a:lnTo>
                  <a:pt x="458" y="797"/>
                </a:lnTo>
                <a:lnTo>
                  <a:pt x="462" y="786"/>
                </a:lnTo>
                <a:lnTo>
                  <a:pt x="476" y="774"/>
                </a:lnTo>
                <a:lnTo>
                  <a:pt x="483" y="781"/>
                </a:lnTo>
                <a:lnTo>
                  <a:pt x="495" y="773"/>
                </a:lnTo>
                <a:lnTo>
                  <a:pt x="497" y="764"/>
                </a:lnTo>
                <a:lnTo>
                  <a:pt x="506" y="757"/>
                </a:lnTo>
                <a:lnTo>
                  <a:pt x="513" y="759"/>
                </a:lnTo>
                <a:lnTo>
                  <a:pt x="518" y="755"/>
                </a:lnTo>
                <a:lnTo>
                  <a:pt x="530" y="748"/>
                </a:lnTo>
                <a:lnTo>
                  <a:pt x="536" y="739"/>
                </a:lnTo>
                <a:lnTo>
                  <a:pt x="542" y="735"/>
                </a:lnTo>
                <a:lnTo>
                  <a:pt x="583" y="664"/>
                </a:lnTo>
                <a:lnTo>
                  <a:pt x="584" y="669"/>
                </a:lnTo>
                <a:lnTo>
                  <a:pt x="583" y="679"/>
                </a:lnTo>
                <a:lnTo>
                  <a:pt x="593" y="661"/>
                </a:lnTo>
                <a:lnTo>
                  <a:pt x="588" y="656"/>
                </a:lnTo>
                <a:lnTo>
                  <a:pt x="588" y="650"/>
                </a:lnTo>
                <a:lnTo>
                  <a:pt x="572" y="635"/>
                </a:lnTo>
                <a:lnTo>
                  <a:pt x="570" y="628"/>
                </a:lnTo>
                <a:lnTo>
                  <a:pt x="572" y="626"/>
                </a:lnTo>
                <a:lnTo>
                  <a:pt x="571" y="618"/>
                </a:lnTo>
                <a:lnTo>
                  <a:pt x="567" y="613"/>
                </a:lnTo>
                <a:lnTo>
                  <a:pt x="567" y="609"/>
                </a:lnTo>
                <a:lnTo>
                  <a:pt x="571" y="604"/>
                </a:lnTo>
                <a:lnTo>
                  <a:pt x="572" y="598"/>
                </a:lnTo>
                <a:lnTo>
                  <a:pt x="583" y="594"/>
                </a:lnTo>
                <a:lnTo>
                  <a:pt x="593" y="562"/>
                </a:lnTo>
                <a:lnTo>
                  <a:pt x="583" y="543"/>
                </a:lnTo>
                <a:lnTo>
                  <a:pt x="584" y="541"/>
                </a:lnTo>
                <a:lnTo>
                  <a:pt x="595" y="533"/>
                </a:lnTo>
                <a:lnTo>
                  <a:pt x="595" y="525"/>
                </a:lnTo>
                <a:lnTo>
                  <a:pt x="600" y="524"/>
                </a:lnTo>
                <a:lnTo>
                  <a:pt x="609" y="528"/>
                </a:lnTo>
                <a:lnTo>
                  <a:pt x="612" y="528"/>
                </a:lnTo>
                <a:lnTo>
                  <a:pt x="613" y="520"/>
                </a:lnTo>
                <a:lnTo>
                  <a:pt x="610" y="515"/>
                </a:lnTo>
                <a:lnTo>
                  <a:pt x="619" y="514"/>
                </a:lnTo>
                <a:lnTo>
                  <a:pt x="622" y="509"/>
                </a:lnTo>
                <a:lnTo>
                  <a:pt x="610" y="492"/>
                </a:lnTo>
                <a:lnTo>
                  <a:pt x="610" y="489"/>
                </a:lnTo>
                <a:lnTo>
                  <a:pt x="622" y="497"/>
                </a:lnTo>
                <a:lnTo>
                  <a:pt x="627" y="506"/>
                </a:lnTo>
                <a:lnTo>
                  <a:pt x="631" y="506"/>
                </a:lnTo>
                <a:lnTo>
                  <a:pt x="629" y="489"/>
                </a:lnTo>
                <a:lnTo>
                  <a:pt x="631" y="491"/>
                </a:lnTo>
                <a:lnTo>
                  <a:pt x="635" y="489"/>
                </a:lnTo>
                <a:lnTo>
                  <a:pt x="636" y="467"/>
                </a:lnTo>
                <a:lnTo>
                  <a:pt x="640" y="466"/>
                </a:lnTo>
                <a:lnTo>
                  <a:pt x="645" y="466"/>
                </a:lnTo>
                <a:lnTo>
                  <a:pt x="645" y="472"/>
                </a:lnTo>
                <a:lnTo>
                  <a:pt x="649" y="477"/>
                </a:lnTo>
                <a:lnTo>
                  <a:pt x="652" y="480"/>
                </a:lnTo>
                <a:lnTo>
                  <a:pt x="657" y="466"/>
                </a:lnTo>
                <a:lnTo>
                  <a:pt x="663" y="470"/>
                </a:lnTo>
                <a:lnTo>
                  <a:pt x="669" y="480"/>
                </a:lnTo>
                <a:lnTo>
                  <a:pt x="673" y="480"/>
                </a:lnTo>
                <a:lnTo>
                  <a:pt x="679" y="485"/>
                </a:lnTo>
                <a:lnTo>
                  <a:pt x="684" y="473"/>
                </a:lnTo>
                <a:lnTo>
                  <a:pt x="711" y="471"/>
                </a:lnTo>
                <a:lnTo>
                  <a:pt x="720" y="477"/>
                </a:lnTo>
                <a:lnTo>
                  <a:pt x="726" y="485"/>
                </a:lnTo>
                <a:lnTo>
                  <a:pt x="730" y="477"/>
                </a:lnTo>
                <a:lnTo>
                  <a:pt x="734" y="473"/>
                </a:lnTo>
                <a:lnTo>
                  <a:pt x="712" y="405"/>
                </a:lnTo>
                <a:lnTo>
                  <a:pt x="717" y="387"/>
                </a:lnTo>
                <a:lnTo>
                  <a:pt x="726" y="373"/>
                </a:lnTo>
                <a:lnTo>
                  <a:pt x="727" y="350"/>
                </a:lnTo>
                <a:lnTo>
                  <a:pt x="706" y="303"/>
                </a:lnTo>
                <a:lnTo>
                  <a:pt x="703" y="287"/>
                </a:lnTo>
                <a:lnTo>
                  <a:pt x="710" y="265"/>
                </a:lnTo>
                <a:lnTo>
                  <a:pt x="707" y="250"/>
                </a:lnTo>
                <a:lnTo>
                  <a:pt x="702" y="243"/>
                </a:lnTo>
                <a:lnTo>
                  <a:pt x="701" y="207"/>
                </a:lnTo>
                <a:lnTo>
                  <a:pt x="707" y="177"/>
                </a:lnTo>
                <a:lnTo>
                  <a:pt x="671" y="111"/>
                </a:lnTo>
                <a:lnTo>
                  <a:pt x="652" y="95"/>
                </a:lnTo>
                <a:lnTo>
                  <a:pt x="616" y="83"/>
                </a:lnTo>
                <a:lnTo>
                  <a:pt x="542" y="5"/>
                </a:lnTo>
                <a:lnTo>
                  <a:pt x="539" y="0"/>
                </a:lnTo>
                <a:lnTo>
                  <a:pt x="514" y="0"/>
                </a:lnTo>
                <a:lnTo>
                  <a:pt x="509" y="2"/>
                </a:lnTo>
                <a:lnTo>
                  <a:pt x="509" y="12"/>
                </a:lnTo>
                <a:lnTo>
                  <a:pt x="514" y="17"/>
                </a:lnTo>
                <a:lnTo>
                  <a:pt x="515" y="29"/>
                </a:lnTo>
                <a:lnTo>
                  <a:pt x="514" y="38"/>
                </a:lnTo>
                <a:lnTo>
                  <a:pt x="509" y="43"/>
                </a:lnTo>
                <a:lnTo>
                  <a:pt x="506" y="59"/>
                </a:lnTo>
                <a:lnTo>
                  <a:pt x="499" y="69"/>
                </a:lnTo>
                <a:lnTo>
                  <a:pt x="501" y="81"/>
                </a:lnTo>
                <a:lnTo>
                  <a:pt x="510" y="91"/>
                </a:lnTo>
                <a:lnTo>
                  <a:pt x="504" y="99"/>
                </a:lnTo>
                <a:lnTo>
                  <a:pt x="495" y="101"/>
                </a:lnTo>
                <a:lnTo>
                  <a:pt x="419" y="82"/>
                </a:lnTo>
                <a:lnTo>
                  <a:pt x="410" y="83"/>
                </a:lnTo>
                <a:lnTo>
                  <a:pt x="403" y="87"/>
                </a:lnTo>
                <a:lnTo>
                  <a:pt x="398" y="97"/>
                </a:lnTo>
                <a:lnTo>
                  <a:pt x="401" y="122"/>
                </a:lnTo>
                <a:lnTo>
                  <a:pt x="393" y="153"/>
                </a:lnTo>
                <a:lnTo>
                  <a:pt x="384" y="170"/>
                </a:lnTo>
                <a:lnTo>
                  <a:pt x="379" y="169"/>
                </a:lnTo>
                <a:lnTo>
                  <a:pt x="369" y="156"/>
                </a:lnTo>
                <a:lnTo>
                  <a:pt x="356" y="149"/>
                </a:lnTo>
                <a:lnTo>
                  <a:pt x="345" y="152"/>
                </a:lnTo>
                <a:lnTo>
                  <a:pt x="317" y="184"/>
                </a:lnTo>
                <a:lnTo>
                  <a:pt x="311" y="214"/>
                </a:lnTo>
                <a:lnTo>
                  <a:pt x="289" y="242"/>
                </a:lnTo>
                <a:lnTo>
                  <a:pt x="287" y="256"/>
                </a:lnTo>
                <a:lnTo>
                  <a:pt x="299" y="280"/>
                </a:lnTo>
                <a:lnTo>
                  <a:pt x="302" y="293"/>
                </a:lnTo>
                <a:lnTo>
                  <a:pt x="248" y="374"/>
                </a:lnTo>
                <a:lnTo>
                  <a:pt x="235" y="424"/>
                </a:lnTo>
                <a:lnTo>
                  <a:pt x="217" y="438"/>
                </a:lnTo>
                <a:lnTo>
                  <a:pt x="205" y="438"/>
                </a:lnTo>
                <a:lnTo>
                  <a:pt x="198" y="443"/>
                </a:lnTo>
                <a:lnTo>
                  <a:pt x="189" y="561"/>
                </a:lnTo>
                <a:lnTo>
                  <a:pt x="151" y="632"/>
                </a:lnTo>
                <a:lnTo>
                  <a:pt x="152" y="642"/>
                </a:lnTo>
                <a:lnTo>
                  <a:pt x="175" y="670"/>
                </a:lnTo>
                <a:lnTo>
                  <a:pt x="171" y="702"/>
                </a:lnTo>
                <a:lnTo>
                  <a:pt x="161" y="715"/>
                </a:lnTo>
                <a:lnTo>
                  <a:pt x="128" y="711"/>
                </a:lnTo>
                <a:lnTo>
                  <a:pt x="106" y="716"/>
                </a:lnTo>
                <a:lnTo>
                  <a:pt x="88" y="727"/>
                </a:lnTo>
                <a:lnTo>
                  <a:pt x="63" y="759"/>
                </a:lnTo>
                <a:lnTo>
                  <a:pt x="53" y="796"/>
                </a:lnTo>
                <a:lnTo>
                  <a:pt x="55" y="814"/>
                </a:lnTo>
                <a:lnTo>
                  <a:pt x="63" y="828"/>
                </a:lnTo>
                <a:lnTo>
                  <a:pt x="68" y="833"/>
                </a:lnTo>
                <a:lnTo>
                  <a:pt x="62" y="843"/>
                </a:lnTo>
                <a:lnTo>
                  <a:pt x="53" y="908"/>
                </a:lnTo>
                <a:lnTo>
                  <a:pt x="57" y="912"/>
                </a:lnTo>
                <a:lnTo>
                  <a:pt x="61" y="926"/>
                </a:lnTo>
                <a:lnTo>
                  <a:pt x="61" y="992"/>
                </a:lnTo>
                <a:lnTo>
                  <a:pt x="69" y="1007"/>
                </a:lnTo>
                <a:lnTo>
                  <a:pt x="91" y="1023"/>
                </a:lnTo>
                <a:lnTo>
                  <a:pt x="95" y="1044"/>
                </a:lnTo>
                <a:lnTo>
                  <a:pt x="88" y="1063"/>
                </a:lnTo>
                <a:lnTo>
                  <a:pt x="77" y="1074"/>
                </a:lnTo>
                <a:lnTo>
                  <a:pt x="63" y="1080"/>
                </a:lnTo>
                <a:lnTo>
                  <a:pt x="59" y="1088"/>
                </a:lnTo>
                <a:lnTo>
                  <a:pt x="69" y="1101"/>
                </a:lnTo>
                <a:lnTo>
                  <a:pt x="80" y="1135"/>
                </a:lnTo>
                <a:lnTo>
                  <a:pt x="71" y="1166"/>
                </a:lnTo>
                <a:lnTo>
                  <a:pt x="76" y="1174"/>
                </a:lnTo>
                <a:lnTo>
                  <a:pt x="73" y="1190"/>
                </a:lnTo>
                <a:lnTo>
                  <a:pt x="68" y="1201"/>
                </a:lnTo>
                <a:lnTo>
                  <a:pt x="40" y="1211"/>
                </a:lnTo>
                <a:lnTo>
                  <a:pt x="40" y="1225"/>
                </a:lnTo>
                <a:lnTo>
                  <a:pt x="26" y="1248"/>
                </a:lnTo>
                <a:lnTo>
                  <a:pt x="33" y="1277"/>
                </a:lnTo>
                <a:lnTo>
                  <a:pt x="24" y="1317"/>
                </a:lnTo>
                <a:lnTo>
                  <a:pt x="16" y="1322"/>
                </a:lnTo>
                <a:lnTo>
                  <a:pt x="11" y="1313"/>
                </a:lnTo>
                <a:lnTo>
                  <a:pt x="8" y="1327"/>
                </a:lnTo>
                <a:lnTo>
                  <a:pt x="8" y="1304"/>
                </a:lnTo>
                <a:lnTo>
                  <a:pt x="6" y="129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60" name="Freeform 689"/>
          <p:cNvSpPr>
            <a:spLocks/>
          </p:cNvSpPr>
          <p:nvPr/>
        </p:nvSpPr>
        <p:spPr bwMode="auto">
          <a:xfrm>
            <a:off x="5127625" y="2998788"/>
            <a:ext cx="76200" cy="98425"/>
          </a:xfrm>
          <a:custGeom>
            <a:avLst/>
            <a:gdLst>
              <a:gd name="T0" fmla="*/ 2147483647 w 192"/>
              <a:gd name="T1" fmla="*/ 2147483647 h 246"/>
              <a:gd name="T2" fmla="*/ 2147483647 w 192"/>
              <a:gd name="T3" fmla="*/ 2147483647 h 246"/>
              <a:gd name="T4" fmla="*/ 2147483647 w 192"/>
              <a:gd name="T5" fmla="*/ 2147483647 h 246"/>
              <a:gd name="T6" fmla="*/ 2147483647 w 192"/>
              <a:gd name="T7" fmla="*/ 2147483647 h 246"/>
              <a:gd name="T8" fmla="*/ 2147483647 w 192"/>
              <a:gd name="T9" fmla="*/ 2147483647 h 246"/>
              <a:gd name="T10" fmla="*/ 0 w 192"/>
              <a:gd name="T11" fmla="*/ 2147483647 h 246"/>
              <a:gd name="T12" fmla="*/ 2147483647 w 192"/>
              <a:gd name="T13" fmla="*/ 2147483647 h 246"/>
              <a:gd name="T14" fmla="*/ 2147483647 w 192"/>
              <a:gd name="T15" fmla="*/ 2147483647 h 246"/>
              <a:gd name="T16" fmla="*/ 2147483647 w 192"/>
              <a:gd name="T17" fmla="*/ 2147483647 h 246"/>
              <a:gd name="T18" fmla="*/ 2147483647 w 192"/>
              <a:gd name="T19" fmla="*/ 0 h 246"/>
              <a:gd name="T20" fmla="*/ 2147483647 w 192"/>
              <a:gd name="T21" fmla="*/ 2147483647 h 246"/>
              <a:gd name="T22" fmla="*/ 2147483647 w 192"/>
              <a:gd name="T23" fmla="*/ 2147483647 h 246"/>
              <a:gd name="T24" fmla="*/ 2147483647 w 192"/>
              <a:gd name="T25" fmla="*/ 2147483647 h 246"/>
              <a:gd name="T26" fmla="*/ 2147483647 w 192"/>
              <a:gd name="T27" fmla="*/ 2147483647 h 246"/>
              <a:gd name="T28" fmla="*/ 2147483647 w 192"/>
              <a:gd name="T29" fmla="*/ 2147483647 h 246"/>
              <a:gd name="T30" fmla="*/ 2147483647 w 192"/>
              <a:gd name="T31" fmla="*/ 2147483647 h 246"/>
              <a:gd name="T32" fmla="*/ 2147483647 w 192"/>
              <a:gd name="T33" fmla="*/ 2147483647 h 246"/>
              <a:gd name="T34" fmla="*/ 2147483647 w 192"/>
              <a:gd name="T35" fmla="*/ 2147483647 h 246"/>
              <a:gd name="T36" fmla="*/ 2147483647 w 192"/>
              <a:gd name="T37" fmla="*/ 2147483647 h 246"/>
              <a:gd name="T38" fmla="*/ 2147483647 w 192"/>
              <a:gd name="T39" fmla="*/ 2147483647 h 246"/>
              <a:gd name="T40" fmla="*/ 2147483647 w 192"/>
              <a:gd name="T41" fmla="*/ 2147483647 h 246"/>
              <a:gd name="T42" fmla="*/ 2147483647 w 192"/>
              <a:gd name="T43" fmla="*/ 2147483647 h 246"/>
              <a:gd name="T44" fmla="*/ 2147483647 w 192"/>
              <a:gd name="T45" fmla="*/ 2147483647 h 246"/>
              <a:gd name="T46" fmla="*/ 2147483647 w 192"/>
              <a:gd name="T47" fmla="*/ 2147483647 h 246"/>
              <a:gd name="T48" fmla="*/ 2147483647 w 192"/>
              <a:gd name="T49" fmla="*/ 2147483647 h 246"/>
              <a:gd name="T50" fmla="*/ 2147483647 w 192"/>
              <a:gd name="T51" fmla="*/ 2147483647 h 246"/>
              <a:gd name="T52" fmla="*/ 2147483647 w 192"/>
              <a:gd name="T53" fmla="*/ 2147483647 h 246"/>
              <a:gd name="T54" fmla="*/ 2147483647 w 192"/>
              <a:gd name="T55" fmla="*/ 2147483647 h 246"/>
              <a:gd name="T56" fmla="*/ 2147483647 w 192"/>
              <a:gd name="T57" fmla="*/ 2147483647 h 246"/>
              <a:gd name="T58" fmla="*/ 2147483647 w 192"/>
              <a:gd name="T59" fmla="*/ 2147483647 h 246"/>
              <a:gd name="T60" fmla="*/ 2147483647 w 192"/>
              <a:gd name="T61" fmla="*/ 2147483647 h 246"/>
              <a:gd name="T62" fmla="*/ 2147483647 w 192"/>
              <a:gd name="T63" fmla="*/ 2147483647 h 246"/>
              <a:gd name="T64" fmla="*/ 2147483647 w 192"/>
              <a:gd name="T65" fmla="*/ 2147483647 h 246"/>
              <a:gd name="T66" fmla="*/ 2147483647 w 192"/>
              <a:gd name="T67" fmla="*/ 2147483647 h 246"/>
              <a:gd name="T68" fmla="*/ 2147483647 w 192"/>
              <a:gd name="T69" fmla="*/ 2147483647 h 246"/>
              <a:gd name="T70" fmla="*/ 2147483647 w 192"/>
              <a:gd name="T71" fmla="*/ 2147483647 h 246"/>
              <a:gd name="T72" fmla="*/ 2147483647 w 192"/>
              <a:gd name="T73" fmla="*/ 2147483647 h 246"/>
              <a:gd name="T74" fmla="*/ 2147483647 w 192"/>
              <a:gd name="T75" fmla="*/ 2147483647 h 246"/>
              <a:gd name="T76" fmla="*/ 2147483647 w 192"/>
              <a:gd name="T77" fmla="*/ 2147483647 h 246"/>
              <a:gd name="T78" fmla="*/ 2147483647 w 192"/>
              <a:gd name="T79" fmla="*/ 2147483647 h 246"/>
              <a:gd name="T80" fmla="*/ 2147483647 w 192"/>
              <a:gd name="T81" fmla="*/ 2147483647 h 246"/>
              <a:gd name="T82" fmla="*/ 2147483647 w 192"/>
              <a:gd name="T83" fmla="*/ 2147483647 h 246"/>
              <a:gd name="T84" fmla="*/ 2147483647 w 192"/>
              <a:gd name="T85" fmla="*/ 2147483647 h 246"/>
              <a:gd name="T86" fmla="*/ 2147483647 w 192"/>
              <a:gd name="T87" fmla="*/ 2147483647 h 246"/>
              <a:gd name="T88" fmla="*/ 2147483647 w 192"/>
              <a:gd name="T89" fmla="*/ 2147483647 h 246"/>
              <a:gd name="T90" fmla="*/ 2147483647 w 192"/>
              <a:gd name="T91" fmla="*/ 2147483647 h 24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92"/>
              <a:gd name="T139" fmla="*/ 0 h 246"/>
              <a:gd name="T140" fmla="*/ 192 w 192"/>
              <a:gd name="T141" fmla="*/ 246 h 24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92" h="246">
                <a:moveTo>
                  <a:pt x="90" y="246"/>
                </a:moveTo>
                <a:lnTo>
                  <a:pt x="84" y="140"/>
                </a:lnTo>
                <a:lnTo>
                  <a:pt x="46" y="75"/>
                </a:lnTo>
                <a:lnTo>
                  <a:pt x="43" y="57"/>
                </a:lnTo>
                <a:lnTo>
                  <a:pt x="7" y="20"/>
                </a:lnTo>
                <a:lnTo>
                  <a:pt x="0" y="20"/>
                </a:lnTo>
                <a:lnTo>
                  <a:pt x="6" y="9"/>
                </a:lnTo>
                <a:lnTo>
                  <a:pt x="14" y="4"/>
                </a:lnTo>
                <a:lnTo>
                  <a:pt x="21" y="6"/>
                </a:lnTo>
                <a:lnTo>
                  <a:pt x="46" y="0"/>
                </a:lnTo>
                <a:lnTo>
                  <a:pt x="71" y="9"/>
                </a:lnTo>
                <a:lnTo>
                  <a:pt x="90" y="25"/>
                </a:lnTo>
                <a:lnTo>
                  <a:pt x="98" y="28"/>
                </a:lnTo>
                <a:lnTo>
                  <a:pt x="114" y="24"/>
                </a:lnTo>
                <a:lnTo>
                  <a:pt x="123" y="27"/>
                </a:lnTo>
                <a:lnTo>
                  <a:pt x="134" y="38"/>
                </a:lnTo>
                <a:lnTo>
                  <a:pt x="142" y="37"/>
                </a:lnTo>
                <a:lnTo>
                  <a:pt x="147" y="44"/>
                </a:lnTo>
                <a:lnTo>
                  <a:pt x="143" y="77"/>
                </a:lnTo>
                <a:lnTo>
                  <a:pt x="150" y="83"/>
                </a:lnTo>
                <a:lnTo>
                  <a:pt x="154" y="90"/>
                </a:lnTo>
                <a:lnTo>
                  <a:pt x="162" y="91"/>
                </a:lnTo>
                <a:lnTo>
                  <a:pt x="165" y="99"/>
                </a:lnTo>
                <a:lnTo>
                  <a:pt x="162" y="108"/>
                </a:lnTo>
                <a:lnTo>
                  <a:pt x="170" y="123"/>
                </a:lnTo>
                <a:lnTo>
                  <a:pt x="185" y="131"/>
                </a:lnTo>
                <a:lnTo>
                  <a:pt x="189" y="137"/>
                </a:lnTo>
                <a:lnTo>
                  <a:pt x="190" y="146"/>
                </a:lnTo>
                <a:lnTo>
                  <a:pt x="189" y="154"/>
                </a:lnTo>
                <a:lnTo>
                  <a:pt x="192" y="161"/>
                </a:lnTo>
                <a:lnTo>
                  <a:pt x="189" y="170"/>
                </a:lnTo>
                <a:lnTo>
                  <a:pt x="181" y="174"/>
                </a:lnTo>
                <a:lnTo>
                  <a:pt x="157" y="168"/>
                </a:lnTo>
                <a:lnTo>
                  <a:pt x="151" y="173"/>
                </a:lnTo>
                <a:lnTo>
                  <a:pt x="146" y="165"/>
                </a:lnTo>
                <a:lnTo>
                  <a:pt x="138" y="169"/>
                </a:lnTo>
                <a:lnTo>
                  <a:pt x="134" y="177"/>
                </a:lnTo>
                <a:lnTo>
                  <a:pt x="132" y="202"/>
                </a:lnTo>
                <a:lnTo>
                  <a:pt x="124" y="206"/>
                </a:lnTo>
                <a:lnTo>
                  <a:pt x="118" y="211"/>
                </a:lnTo>
                <a:lnTo>
                  <a:pt x="118" y="220"/>
                </a:lnTo>
                <a:lnTo>
                  <a:pt x="109" y="225"/>
                </a:lnTo>
                <a:lnTo>
                  <a:pt x="107" y="232"/>
                </a:lnTo>
                <a:lnTo>
                  <a:pt x="105" y="240"/>
                </a:lnTo>
                <a:lnTo>
                  <a:pt x="100" y="246"/>
                </a:lnTo>
                <a:lnTo>
                  <a:pt x="90" y="246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61" name="Freeform 690"/>
          <p:cNvSpPr>
            <a:spLocks/>
          </p:cNvSpPr>
          <p:nvPr/>
        </p:nvSpPr>
        <p:spPr bwMode="auto">
          <a:xfrm>
            <a:off x="5127625" y="2998788"/>
            <a:ext cx="76200" cy="98425"/>
          </a:xfrm>
          <a:custGeom>
            <a:avLst/>
            <a:gdLst>
              <a:gd name="T0" fmla="*/ 2147483647 w 192"/>
              <a:gd name="T1" fmla="*/ 2147483647 h 246"/>
              <a:gd name="T2" fmla="*/ 2147483647 w 192"/>
              <a:gd name="T3" fmla="*/ 2147483647 h 246"/>
              <a:gd name="T4" fmla="*/ 2147483647 w 192"/>
              <a:gd name="T5" fmla="*/ 2147483647 h 246"/>
              <a:gd name="T6" fmla="*/ 2147483647 w 192"/>
              <a:gd name="T7" fmla="*/ 2147483647 h 246"/>
              <a:gd name="T8" fmla="*/ 2147483647 w 192"/>
              <a:gd name="T9" fmla="*/ 2147483647 h 246"/>
              <a:gd name="T10" fmla="*/ 0 w 192"/>
              <a:gd name="T11" fmla="*/ 2147483647 h 246"/>
              <a:gd name="T12" fmla="*/ 2147483647 w 192"/>
              <a:gd name="T13" fmla="*/ 2147483647 h 246"/>
              <a:gd name="T14" fmla="*/ 2147483647 w 192"/>
              <a:gd name="T15" fmla="*/ 2147483647 h 246"/>
              <a:gd name="T16" fmla="*/ 2147483647 w 192"/>
              <a:gd name="T17" fmla="*/ 2147483647 h 246"/>
              <a:gd name="T18" fmla="*/ 2147483647 w 192"/>
              <a:gd name="T19" fmla="*/ 0 h 246"/>
              <a:gd name="T20" fmla="*/ 2147483647 w 192"/>
              <a:gd name="T21" fmla="*/ 2147483647 h 246"/>
              <a:gd name="T22" fmla="*/ 2147483647 w 192"/>
              <a:gd name="T23" fmla="*/ 2147483647 h 246"/>
              <a:gd name="T24" fmla="*/ 2147483647 w 192"/>
              <a:gd name="T25" fmla="*/ 2147483647 h 246"/>
              <a:gd name="T26" fmla="*/ 2147483647 w 192"/>
              <a:gd name="T27" fmla="*/ 2147483647 h 246"/>
              <a:gd name="T28" fmla="*/ 2147483647 w 192"/>
              <a:gd name="T29" fmla="*/ 2147483647 h 246"/>
              <a:gd name="T30" fmla="*/ 2147483647 w 192"/>
              <a:gd name="T31" fmla="*/ 2147483647 h 246"/>
              <a:gd name="T32" fmla="*/ 2147483647 w 192"/>
              <a:gd name="T33" fmla="*/ 2147483647 h 246"/>
              <a:gd name="T34" fmla="*/ 2147483647 w 192"/>
              <a:gd name="T35" fmla="*/ 2147483647 h 246"/>
              <a:gd name="T36" fmla="*/ 2147483647 w 192"/>
              <a:gd name="T37" fmla="*/ 2147483647 h 246"/>
              <a:gd name="T38" fmla="*/ 2147483647 w 192"/>
              <a:gd name="T39" fmla="*/ 2147483647 h 246"/>
              <a:gd name="T40" fmla="*/ 2147483647 w 192"/>
              <a:gd name="T41" fmla="*/ 2147483647 h 246"/>
              <a:gd name="T42" fmla="*/ 2147483647 w 192"/>
              <a:gd name="T43" fmla="*/ 2147483647 h 246"/>
              <a:gd name="T44" fmla="*/ 2147483647 w 192"/>
              <a:gd name="T45" fmla="*/ 2147483647 h 246"/>
              <a:gd name="T46" fmla="*/ 2147483647 w 192"/>
              <a:gd name="T47" fmla="*/ 2147483647 h 246"/>
              <a:gd name="T48" fmla="*/ 2147483647 w 192"/>
              <a:gd name="T49" fmla="*/ 2147483647 h 246"/>
              <a:gd name="T50" fmla="*/ 2147483647 w 192"/>
              <a:gd name="T51" fmla="*/ 2147483647 h 246"/>
              <a:gd name="T52" fmla="*/ 2147483647 w 192"/>
              <a:gd name="T53" fmla="*/ 2147483647 h 246"/>
              <a:gd name="T54" fmla="*/ 2147483647 w 192"/>
              <a:gd name="T55" fmla="*/ 2147483647 h 246"/>
              <a:gd name="T56" fmla="*/ 2147483647 w 192"/>
              <a:gd name="T57" fmla="*/ 2147483647 h 246"/>
              <a:gd name="T58" fmla="*/ 2147483647 w 192"/>
              <a:gd name="T59" fmla="*/ 2147483647 h 246"/>
              <a:gd name="T60" fmla="*/ 2147483647 w 192"/>
              <a:gd name="T61" fmla="*/ 2147483647 h 246"/>
              <a:gd name="T62" fmla="*/ 2147483647 w 192"/>
              <a:gd name="T63" fmla="*/ 2147483647 h 246"/>
              <a:gd name="T64" fmla="*/ 2147483647 w 192"/>
              <a:gd name="T65" fmla="*/ 2147483647 h 246"/>
              <a:gd name="T66" fmla="*/ 2147483647 w 192"/>
              <a:gd name="T67" fmla="*/ 2147483647 h 246"/>
              <a:gd name="T68" fmla="*/ 2147483647 w 192"/>
              <a:gd name="T69" fmla="*/ 2147483647 h 246"/>
              <a:gd name="T70" fmla="*/ 2147483647 w 192"/>
              <a:gd name="T71" fmla="*/ 2147483647 h 246"/>
              <a:gd name="T72" fmla="*/ 2147483647 w 192"/>
              <a:gd name="T73" fmla="*/ 2147483647 h 246"/>
              <a:gd name="T74" fmla="*/ 2147483647 w 192"/>
              <a:gd name="T75" fmla="*/ 2147483647 h 246"/>
              <a:gd name="T76" fmla="*/ 2147483647 w 192"/>
              <a:gd name="T77" fmla="*/ 2147483647 h 246"/>
              <a:gd name="T78" fmla="*/ 2147483647 w 192"/>
              <a:gd name="T79" fmla="*/ 2147483647 h 246"/>
              <a:gd name="T80" fmla="*/ 2147483647 w 192"/>
              <a:gd name="T81" fmla="*/ 2147483647 h 246"/>
              <a:gd name="T82" fmla="*/ 2147483647 w 192"/>
              <a:gd name="T83" fmla="*/ 2147483647 h 246"/>
              <a:gd name="T84" fmla="*/ 2147483647 w 192"/>
              <a:gd name="T85" fmla="*/ 2147483647 h 246"/>
              <a:gd name="T86" fmla="*/ 2147483647 w 192"/>
              <a:gd name="T87" fmla="*/ 2147483647 h 246"/>
              <a:gd name="T88" fmla="*/ 2147483647 w 192"/>
              <a:gd name="T89" fmla="*/ 2147483647 h 246"/>
              <a:gd name="T90" fmla="*/ 2147483647 w 192"/>
              <a:gd name="T91" fmla="*/ 2147483647 h 24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92"/>
              <a:gd name="T139" fmla="*/ 0 h 246"/>
              <a:gd name="T140" fmla="*/ 192 w 192"/>
              <a:gd name="T141" fmla="*/ 246 h 24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92" h="246">
                <a:moveTo>
                  <a:pt x="90" y="246"/>
                </a:moveTo>
                <a:lnTo>
                  <a:pt x="84" y="140"/>
                </a:lnTo>
                <a:lnTo>
                  <a:pt x="46" y="75"/>
                </a:lnTo>
                <a:lnTo>
                  <a:pt x="43" y="57"/>
                </a:lnTo>
                <a:lnTo>
                  <a:pt x="7" y="20"/>
                </a:lnTo>
                <a:lnTo>
                  <a:pt x="0" y="20"/>
                </a:lnTo>
                <a:lnTo>
                  <a:pt x="6" y="9"/>
                </a:lnTo>
                <a:lnTo>
                  <a:pt x="14" y="4"/>
                </a:lnTo>
                <a:lnTo>
                  <a:pt x="21" y="6"/>
                </a:lnTo>
                <a:lnTo>
                  <a:pt x="46" y="0"/>
                </a:lnTo>
                <a:lnTo>
                  <a:pt x="71" y="9"/>
                </a:lnTo>
                <a:lnTo>
                  <a:pt x="90" y="25"/>
                </a:lnTo>
                <a:lnTo>
                  <a:pt x="98" y="28"/>
                </a:lnTo>
                <a:lnTo>
                  <a:pt x="114" y="24"/>
                </a:lnTo>
                <a:lnTo>
                  <a:pt x="123" y="27"/>
                </a:lnTo>
                <a:lnTo>
                  <a:pt x="134" y="38"/>
                </a:lnTo>
                <a:lnTo>
                  <a:pt x="142" y="37"/>
                </a:lnTo>
                <a:lnTo>
                  <a:pt x="147" y="44"/>
                </a:lnTo>
                <a:lnTo>
                  <a:pt x="143" y="77"/>
                </a:lnTo>
                <a:lnTo>
                  <a:pt x="150" y="83"/>
                </a:lnTo>
                <a:lnTo>
                  <a:pt x="154" y="90"/>
                </a:lnTo>
                <a:lnTo>
                  <a:pt x="162" y="91"/>
                </a:lnTo>
                <a:lnTo>
                  <a:pt x="165" y="99"/>
                </a:lnTo>
                <a:lnTo>
                  <a:pt x="162" y="108"/>
                </a:lnTo>
                <a:lnTo>
                  <a:pt x="170" y="123"/>
                </a:lnTo>
                <a:lnTo>
                  <a:pt x="185" y="131"/>
                </a:lnTo>
                <a:lnTo>
                  <a:pt x="189" y="137"/>
                </a:lnTo>
                <a:lnTo>
                  <a:pt x="190" y="146"/>
                </a:lnTo>
                <a:lnTo>
                  <a:pt x="189" y="154"/>
                </a:lnTo>
                <a:lnTo>
                  <a:pt x="192" y="161"/>
                </a:lnTo>
                <a:lnTo>
                  <a:pt x="189" y="170"/>
                </a:lnTo>
                <a:lnTo>
                  <a:pt x="181" y="174"/>
                </a:lnTo>
                <a:lnTo>
                  <a:pt x="157" y="168"/>
                </a:lnTo>
                <a:lnTo>
                  <a:pt x="151" y="173"/>
                </a:lnTo>
                <a:lnTo>
                  <a:pt x="146" y="165"/>
                </a:lnTo>
                <a:lnTo>
                  <a:pt x="138" y="169"/>
                </a:lnTo>
                <a:lnTo>
                  <a:pt x="134" y="177"/>
                </a:lnTo>
                <a:lnTo>
                  <a:pt x="132" y="202"/>
                </a:lnTo>
                <a:lnTo>
                  <a:pt x="124" y="206"/>
                </a:lnTo>
                <a:lnTo>
                  <a:pt x="118" y="211"/>
                </a:lnTo>
                <a:lnTo>
                  <a:pt x="118" y="220"/>
                </a:lnTo>
                <a:lnTo>
                  <a:pt x="109" y="225"/>
                </a:lnTo>
                <a:lnTo>
                  <a:pt x="107" y="232"/>
                </a:lnTo>
                <a:lnTo>
                  <a:pt x="105" y="240"/>
                </a:lnTo>
                <a:lnTo>
                  <a:pt x="100" y="246"/>
                </a:lnTo>
                <a:lnTo>
                  <a:pt x="90" y="24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62" name="Freeform 691"/>
          <p:cNvSpPr>
            <a:spLocks/>
          </p:cNvSpPr>
          <p:nvPr/>
        </p:nvSpPr>
        <p:spPr bwMode="auto">
          <a:xfrm>
            <a:off x="4743450" y="2982913"/>
            <a:ext cx="171450" cy="84137"/>
          </a:xfrm>
          <a:custGeom>
            <a:avLst/>
            <a:gdLst>
              <a:gd name="T0" fmla="*/ 2147483647 w 432"/>
              <a:gd name="T1" fmla="*/ 2147483647 h 212"/>
              <a:gd name="T2" fmla="*/ 2147483647 w 432"/>
              <a:gd name="T3" fmla="*/ 2147483647 h 212"/>
              <a:gd name="T4" fmla="*/ 2147483647 w 432"/>
              <a:gd name="T5" fmla="*/ 2147483647 h 212"/>
              <a:gd name="T6" fmla="*/ 2147483647 w 432"/>
              <a:gd name="T7" fmla="*/ 2147483647 h 212"/>
              <a:gd name="T8" fmla="*/ 2147483647 w 432"/>
              <a:gd name="T9" fmla="*/ 2147483647 h 212"/>
              <a:gd name="T10" fmla="*/ 2147483647 w 432"/>
              <a:gd name="T11" fmla="*/ 2147483647 h 212"/>
              <a:gd name="T12" fmla="*/ 2147483647 w 432"/>
              <a:gd name="T13" fmla="*/ 2147483647 h 212"/>
              <a:gd name="T14" fmla="*/ 2147483647 w 432"/>
              <a:gd name="T15" fmla="*/ 2147483647 h 212"/>
              <a:gd name="T16" fmla="*/ 2147483647 w 432"/>
              <a:gd name="T17" fmla="*/ 2147483647 h 212"/>
              <a:gd name="T18" fmla="*/ 2147483647 w 432"/>
              <a:gd name="T19" fmla="*/ 2147483647 h 212"/>
              <a:gd name="T20" fmla="*/ 2147483647 w 432"/>
              <a:gd name="T21" fmla="*/ 2147483647 h 212"/>
              <a:gd name="T22" fmla="*/ 2147483647 w 432"/>
              <a:gd name="T23" fmla="*/ 2147483647 h 212"/>
              <a:gd name="T24" fmla="*/ 2147483647 w 432"/>
              <a:gd name="T25" fmla="*/ 2147483647 h 212"/>
              <a:gd name="T26" fmla="*/ 2147483647 w 432"/>
              <a:gd name="T27" fmla="*/ 2147483647 h 212"/>
              <a:gd name="T28" fmla="*/ 2147483647 w 432"/>
              <a:gd name="T29" fmla="*/ 2147483647 h 212"/>
              <a:gd name="T30" fmla="*/ 2147483647 w 432"/>
              <a:gd name="T31" fmla="*/ 2147483647 h 212"/>
              <a:gd name="T32" fmla="*/ 2147483647 w 432"/>
              <a:gd name="T33" fmla="*/ 2147483647 h 212"/>
              <a:gd name="T34" fmla="*/ 2147483647 w 432"/>
              <a:gd name="T35" fmla="*/ 2147483647 h 212"/>
              <a:gd name="T36" fmla="*/ 2147483647 w 432"/>
              <a:gd name="T37" fmla="*/ 2147483647 h 212"/>
              <a:gd name="T38" fmla="*/ 2147483647 w 432"/>
              <a:gd name="T39" fmla="*/ 2147483647 h 212"/>
              <a:gd name="T40" fmla="*/ 2147483647 w 432"/>
              <a:gd name="T41" fmla="*/ 2147483647 h 212"/>
              <a:gd name="T42" fmla="*/ 2147483647 w 432"/>
              <a:gd name="T43" fmla="*/ 2147483647 h 212"/>
              <a:gd name="T44" fmla="*/ 2147483647 w 432"/>
              <a:gd name="T45" fmla="*/ 2147483647 h 212"/>
              <a:gd name="T46" fmla="*/ 2147483647 w 432"/>
              <a:gd name="T47" fmla="*/ 2147483647 h 212"/>
              <a:gd name="T48" fmla="*/ 2147483647 w 432"/>
              <a:gd name="T49" fmla="*/ 2147483647 h 212"/>
              <a:gd name="T50" fmla="*/ 2147483647 w 432"/>
              <a:gd name="T51" fmla="*/ 2147483647 h 212"/>
              <a:gd name="T52" fmla="*/ 2147483647 w 432"/>
              <a:gd name="T53" fmla="*/ 2147483647 h 212"/>
              <a:gd name="T54" fmla="*/ 2147483647 w 432"/>
              <a:gd name="T55" fmla="*/ 2147483647 h 212"/>
              <a:gd name="T56" fmla="*/ 2147483647 w 432"/>
              <a:gd name="T57" fmla="*/ 2147483647 h 212"/>
              <a:gd name="T58" fmla="*/ 2147483647 w 432"/>
              <a:gd name="T59" fmla="*/ 2147483647 h 212"/>
              <a:gd name="T60" fmla="*/ 2147483647 w 432"/>
              <a:gd name="T61" fmla="*/ 2147483647 h 212"/>
              <a:gd name="T62" fmla="*/ 2147483647 w 432"/>
              <a:gd name="T63" fmla="*/ 2147483647 h 212"/>
              <a:gd name="T64" fmla="*/ 2147483647 w 432"/>
              <a:gd name="T65" fmla="*/ 2147483647 h 212"/>
              <a:gd name="T66" fmla="*/ 2147483647 w 432"/>
              <a:gd name="T67" fmla="*/ 2147483647 h 212"/>
              <a:gd name="T68" fmla="*/ 2147483647 w 432"/>
              <a:gd name="T69" fmla="*/ 0 h 212"/>
              <a:gd name="T70" fmla="*/ 2147483647 w 432"/>
              <a:gd name="T71" fmla="*/ 2147483647 h 212"/>
              <a:gd name="T72" fmla="*/ 2147483647 w 432"/>
              <a:gd name="T73" fmla="*/ 2147483647 h 2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32"/>
              <a:gd name="T112" fmla="*/ 0 h 212"/>
              <a:gd name="T113" fmla="*/ 432 w 432"/>
              <a:gd name="T114" fmla="*/ 212 h 21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32" h="212">
                <a:moveTo>
                  <a:pt x="244" y="20"/>
                </a:moveTo>
                <a:lnTo>
                  <a:pt x="243" y="28"/>
                </a:lnTo>
                <a:lnTo>
                  <a:pt x="225" y="36"/>
                </a:lnTo>
                <a:lnTo>
                  <a:pt x="218" y="55"/>
                </a:lnTo>
                <a:lnTo>
                  <a:pt x="195" y="64"/>
                </a:lnTo>
                <a:lnTo>
                  <a:pt x="190" y="75"/>
                </a:lnTo>
                <a:lnTo>
                  <a:pt x="191" y="93"/>
                </a:lnTo>
                <a:lnTo>
                  <a:pt x="197" y="108"/>
                </a:lnTo>
                <a:lnTo>
                  <a:pt x="197" y="117"/>
                </a:lnTo>
                <a:lnTo>
                  <a:pt x="190" y="119"/>
                </a:lnTo>
                <a:lnTo>
                  <a:pt x="186" y="112"/>
                </a:lnTo>
                <a:lnTo>
                  <a:pt x="171" y="112"/>
                </a:lnTo>
                <a:lnTo>
                  <a:pt x="159" y="108"/>
                </a:lnTo>
                <a:lnTo>
                  <a:pt x="154" y="113"/>
                </a:lnTo>
                <a:lnTo>
                  <a:pt x="120" y="118"/>
                </a:lnTo>
                <a:lnTo>
                  <a:pt x="101" y="131"/>
                </a:lnTo>
                <a:lnTo>
                  <a:pt x="87" y="131"/>
                </a:lnTo>
                <a:lnTo>
                  <a:pt x="73" y="123"/>
                </a:lnTo>
                <a:lnTo>
                  <a:pt x="61" y="122"/>
                </a:lnTo>
                <a:lnTo>
                  <a:pt x="54" y="128"/>
                </a:lnTo>
                <a:lnTo>
                  <a:pt x="51" y="135"/>
                </a:lnTo>
                <a:lnTo>
                  <a:pt x="46" y="139"/>
                </a:lnTo>
                <a:lnTo>
                  <a:pt x="36" y="133"/>
                </a:lnTo>
                <a:lnTo>
                  <a:pt x="30" y="125"/>
                </a:lnTo>
                <a:lnTo>
                  <a:pt x="22" y="122"/>
                </a:lnTo>
                <a:lnTo>
                  <a:pt x="12" y="123"/>
                </a:lnTo>
                <a:lnTo>
                  <a:pt x="0" y="127"/>
                </a:lnTo>
                <a:lnTo>
                  <a:pt x="9" y="135"/>
                </a:lnTo>
                <a:lnTo>
                  <a:pt x="17" y="140"/>
                </a:lnTo>
                <a:lnTo>
                  <a:pt x="18" y="159"/>
                </a:lnTo>
                <a:lnTo>
                  <a:pt x="12" y="166"/>
                </a:lnTo>
                <a:lnTo>
                  <a:pt x="18" y="172"/>
                </a:lnTo>
                <a:lnTo>
                  <a:pt x="39" y="178"/>
                </a:lnTo>
                <a:lnTo>
                  <a:pt x="46" y="173"/>
                </a:lnTo>
                <a:lnTo>
                  <a:pt x="54" y="179"/>
                </a:lnTo>
                <a:lnTo>
                  <a:pt x="68" y="183"/>
                </a:lnTo>
                <a:lnTo>
                  <a:pt x="138" y="166"/>
                </a:lnTo>
                <a:lnTo>
                  <a:pt x="143" y="163"/>
                </a:lnTo>
                <a:lnTo>
                  <a:pt x="149" y="161"/>
                </a:lnTo>
                <a:lnTo>
                  <a:pt x="152" y="163"/>
                </a:lnTo>
                <a:lnTo>
                  <a:pt x="153" y="177"/>
                </a:lnTo>
                <a:lnTo>
                  <a:pt x="157" y="184"/>
                </a:lnTo>
                <a:lnTo>
                  <a:pt x="169" y="192"/>
                </a:lnTo>
                <a:lnTo>
                  <a:pt x="173" y="192"/>
                </a:lnTo>
                <a:lnTo>
                  <a:pt x="183" y="199"/>
                </a:lnTo>
                <a:lnTo>
                  <a:pt x="285" y="212"/>
                </a:lnTo>
                <a:lnTo>
                  <a:pt x="293" y="206"/>
                </a:lnTo>
                <a:lnTo>
                  <a:pt x="301" y="196"/>
                </a:lnTo>
                <a:lnTo>
                  <a:pt x="315" y="192"/>
                </a:lnTo>
                <a:lnTo>
                  <a:pt x="336" y="196"/>
                </a:lnTo>
                <a:lnTo>
                  <a:pt x="339" y="188"/>
                </a:lnTo>
                <a:lnTo>
                  <a:pt x="345" y="187"/>
                </a:lnTo>
                <a:lnTo>
                  <a:pt x="362" y="189"/>
                </a:lnTo>
                <a:lnTo>
                  <a:pt x="365" y="182"/>
                </a:lnTo>
                <a:lnTo>
                  <a:pt x="374" y="177"/>
                </a:lnTo>
                <a:lnTo>
                  <a:pt x="384" y="166"/>
                </a:lnTo>
                <a:lnTo>
                  <a:pt x="395" y="163"/>
                </a:lnTo>
                <a:lnTo>
                  <a:pt x="394" y="142"/>
                </a:lnTo>
                <a:lnTo>
                  <a:pt x="403" y="123"/>
                </a:lnTo>
                <a:lnTo>
                  <a:pt x="397" y="114"/>
                </a:lnTo>
                <a:lnTo>
                  <a:pt x="400" y="107"/>
                </a:lnTo>
                <a:lnTo>
                  <a:pt x="427" y="106"/>
                </a:lnTo>
                <a:lnTo>
                  <a:pt x="432" y="98"/>
                </a:lnTo>
                <a:lnTo>
                  <a:pt x="432" y="78"/>
                </a:lnTo>
                <a:lnTo>
                  <a:pt x="418" y="41"/>
                </a:lnTo>
                <a:lnTo>
                  <a:pt x="418" y="27"/>
                </a:lnTo>
                <a:lnTo>
                  <a:pt x="411" y="17"/>
                </a:lnTo>
                <a:lnTo>
                  <a:pt x="374" y="19"/>
                </a:lnTo>
                <a:lnTo>
                  <a:pt x="351" y="1"/>
                </a:lnTo>
                <a:lnTo>
                  <a:pt x="315" y="0"/>
                </a:lnTo>
                <a:lnTo>
                  <a:pt x="306" y="19"/>
                </a:lnTo>
                <a:lnTo>
                  <a:pt x="296" y="28"/>
                </a:lnTo>
                <a:lnTo>
                  <a:pt x="276" y="33"/>
                </a:lnTo>
                <a:lnTo>
                  <a:pt x="265" y="32"/>
                </a:lnTo>
                <a:lnTo>
                  <a:pt x="244" y="2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63" name="Freeform 692"/>
          <p:cNvSpPr>
            <a:spLocks/>
          </p:cNvSpPr>
          <p:nvPr/>
        </p:nvSpPr>
        <p:spPr bwMode="auto">
          <a:xfrm>
            <a:off x="4743450" y="2982913"/>
            <a:ext cx="171450" cy="84137"/>
          </a:xfrm>
          <a:custGeom>
            <a:avLst/>
            <a:gdLst>
              <a:gd name="T0" fmla="*/ 2147483647 w 432"/>
              <a:gd name="T1" fmla="*/ 2147483647 h 212"/>
              <a:gd name="T2" fmla="*/ 2147483647 w 432"/>
              <a:gd name="T3" fmla="*/ 2147483647 h 212"/>
              <a:gd name="T4" fmla="*/ 2147483647 w 432"/>
              <a:gd name="T5" fmla="*/ 2147483647 h 212"/>
              <a:gd name="T6" fmla="*/ 2147483647 w 432"/>
              <a:gd name="T7" fmla="*/ 2147483647 h 212"/>
              <a:gd name="T8" fmla="*/ 2147483647 w 432"/>
              <a:gd name="T9" fmla="*/ 2147483647 h 212"/>
              <a:gd name="T10" fmla="*/ 2147483647 w 432"/>
              <a:gd name="T11" fmla="*/ 2147483647 h 212"/>
              <a:gd name="T12" fmla="*/ 2147483647 w 432"/>
              <a:gd name="T13" fmla="*/ 2147483647 h 212"/>
              <a:gd name="T14" fmla="*/ 2147483647 w 432"/>
              <a:gd name="T15" fmla="*/ 2147483647 h 212"/>
              <a:gd name="T16" fmla="*/ 2147483647 w 432"/>
              <a:gd name="T17" fmla="*/ 2147483647 h 212"/>
              <a:gd name="T18" fmla="*/ 2147483647 w 432"/>
              <a:gd name="T19" fmla="*/ 2147483647 h 212"/>
              <a:gd name="T20" fmla="*/ 2147483647 w 432"/>
              <a:gd name="T21" fmla="*/ 2147483647 h 212"/>
              <a:gd name="T22" fmla="*/ 2147483647 w 432"/>
              <a:gd name="T23" fmla="*/ 2147483647 h 212"/>
              <a:gd name="T24" fmla="*/ 2147483647 w 432"/>
              <a:gd name="T25" fmla="*/ 2147483647 h 212"/>
              <a:gd name="T26" fmla="*/ 2147483647 w 432"/>
              <a:gd name="T27" fmla="*/ 2147483647 h 212"/>
              <a:gd name="T28" fmla="*/ 2147483647 w 432"/>
              <a:gd name="T29" fmla="*/ 2147483647 h 212"/>
              <a:gd name="T30" fmla="*/ 2147483647 w 432"/>
              <a:gd name="T31" fmla="*/ 2147483647 h 212"/>
              <a:gd name="T32" fmla="*/ 2147483647 w 432"/>
              <a:gd name="T33" fmla="*/ 2147483647 h 212"/>
              <a:gd name="T34" fmla="*/ 2147483647 w 432"/>
              <a:gd name="T35" fmla="*/ 2147483647 h 212"/>
              <a:gd name="T36" fmla="*/ 2147483647 w 432"/>
              <a:gd name="T37" fmla="*/ 2147483647 h 212"/>
              <a:gd name="T38" fmla="*/ 2147483647 w 432"/>
              <a:gd name="T39" fmla="*/ 2147483647 h 212"/>
              <a:gd name="T40" fmla="*/ 2147483647 w 432"/>
              <a:gd name="T41" fmla="*/ 2147483647 h 212"/>
              <a:gd name="T42" fmla="*/ 2147483647 w 432"/>
              <a:gd name="T43" fmla="*/ 2147483647 h 212"/>
              <a:gd name="T44" fmla="*/ 2147483647 w 432"/>
              <a:gd name="T45" fmla="*/ 2147483647 h 212"/>
              <a:gd name="T46" fmla="*/ 2147483647 w 432"/>
              <a:gd name="T47" fmla="*/ 2147483647 h 212"/>
              <a:gd name="T48" fmla="*/ 2147483647 w 432"/>
              <a:gd name="T49" fmla="*/ 2147483647 h 212"/>
              <a:gd name="T50" fmla="*/ 2147483647 w 432"/>
              <a:gd name="T51" fmla="*/ 2147483647 h 212"/>
              <a:gd name="T52" fmla="*/ 2147483647 w 432"/>
              <a:gd name="T53" fmla="*/ 2147483647 h 212"/>
              <a:gd name="T54" fmla="*/ 2147483647 w 432"/>
              <a:gd name="T55" fmla="*/ 2147483647 h 212"/>
              <a:gd name="T56" fmla="*/ 2147483647 w 432"/>
              <a:gd name="T57" fmla="*/ 2147483647 h 212"/>
              <a:gd name="T58" fmla="*/ 2147483647 w 432"/>
              <a:gd name="T59" fmla="*/ 2147483647 h 212"/>
              <a:gd name="T60" fmla="*/ 2147483647 w 432"/>
              <a:gd name="T61" fmla="*/ 2147483647 h 212"/>
              <a:gd name="T62" fmla="*/ 2147483647 w 432"/>
              <a:gd name="T63" fmla="*/ 2147483647 h 212"/>
              <a:gd name="T64" fmla="*/ 2147483647 w 432"/>
              <a:gd name="T65" fmla="*/ 2147483647 h 212"/>
              <a:gd name="T66" fmla="*/ 2147483647 w 432"/>
              <a:gd name="T67" fmla="*/ 2147483647 h 212"/>
              <a:gd name="T68" fmla="*/ 2147483647 w 432"/>
              <a:gd name="T69" fmla="*/ 0 h 212"/>
              <a:gd name="T70" fmla="*/ 2147483647 w 432"/>
              <a:gd name="T71" fmla="*/ 2147483647 h 212"/>
              <a:gd name="T72" fmla="*/ 2147483647 w 432"/>
              <a:gd name="T73" fmla="*/ 2147483647 h 2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32"/>
              <a:gd name="T112" fmla="*/ 0 h 212"/>
              <a:gd name="T113" fmla="*/ 432 w 432"/>
              <a:gd name="T114" fmla="*/ 212 h 21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32" h="212">
                <a:moveTo>
                  <a:pt x="244" y="20"/>
                </a:moveTo>
                <a:lnTo>
                  <a:pt x="243" y="28"/>
                </a:lnTo>
                <a:lnTo>
                  <a:pt x="225" y="36"/>
                </a:lnTo>
                <a:lnTo>
                  <a:pt x="218" y="55"/>
                </a:lnTo>
                <a:lnTo>
                  <a:pt x="195" y="64"/>
                </a:lnTo>
                <a:lnTo>
                  <a:pt x="190" y="75"/>
                </a:lnTo>
                <a:lnTo>
                  <a:pt x="191" y="93"/>
                </a:lnTo>
                <a:lnTo>
                  <a:pt x="197" y="108"/>
                </a:lnTo>
                <a:lnTo>
                  <a:pt x="197" y="117"/>
                </a:lnTo>
                <a:lnTo>
                  <a:pt x="190" y="119"/>
                </a:lnTo>
                <a:lnTo>
                  <a:pt x="186" y="112"/>
                </a:lnTo>
                <a:lnTo>
                  <a:pt x="171" y="112"/>
                </a:lnTo>
                <a:lnTo>
                  <a:pt x="159" y="108"/>
                </a:lnTo>
                <a:lnTo>
                  <a:pt x="154" y="113"/>
                </a:lnTo>
                <a:lnTo>
                  <a:pt x="120" y="118"/>
                </a:lnTo>
                <a:lnTo>
                  <a:pt x="101" y="131"/>
                </a:lnTo>
                <a:lnTo>
                  <a:pt x="87" y="131"/>
                </a:lnTo>
                <a:lnTo>
                  <a:pt x="73" y="123"/>
                </a:lnTo>
                <a:lnTo>
                  <a:pt x="61" y="122"/>
                </a:lnTo>
                <a:lnTo>
                  <a:pt x="54" y="128"/>
                </a:lnTo>
                <a:lnTo>
                  <a:pt x="51" y="135"/>
                </a:lnTo>
                <a:lnTo>
                  <a:pt x="46" y="139"/>
                </a:lnTo>
                <a:lnTo>
                  <a:pt x="36" y="133"/>
                </a:lnTo>
                <a:lnTo>
                  <a:pt x="30" y="125"/>
                </a:lnTo>
                <a:lnTo>
                  <a:pt x="22" y="122"/>
                </a:lnTo>
                <a:lnTo>
                  <a:pt x="12" y="123"/>
                </a:lnTo>
                <a:lnTo>
                  <a:pt x="0" y="127"/>
                </a:lnTo>
                <a:lnTo>
                  <a:pt x="9" y="135"/>
                </a:lnTo>
                <a:lnTo>
                  <a:pt x="17" y="140"/>
                </a:lnTo>
                <a:lnTo>
                  <a:pt x="18" y="159"/>
                </a:lnTo>
                <a:lnTo>
                  <a:pt x="12" y="166"/>
                </a:lnTo>
                <a:lnTo>
                  <a:pt x="18" y="172"/>
                </a:lnTo>
                <a:lnTo>
                  <a:pt x="39" y="178"/>
                </a:lnTo>
                <a:lnTo>
                  <a:pt x="46" y="173"/>
                </a:lnTo>
                <a:lnTo>
                  <a:pt x="54" y="179"/>
                </a:lnTo>
                <a:lnTo>
                  <a:pt x="68" y="183"/>
                </a:lnTo>
                <a:lnTo>
                  <a:pt x="138" y="166"/>
                </a:lnTo>
                <a:lnTo>
                  <a:pt x="143" y="163"/>
                </a:lnTo>
                <a:lnTo>
                  <a:pt x="149" y="161"/>
                </a:lnTo>
                <a:lnTo>
                  <a:pt x="152" y="163"/>
                </a:lnTo>
                <a:lnTo>
                  <a:pt x="153" y="177"/>
                </a:lnTo>
                <a:lnTo>
                  <a:pt x="157" y="184"/>
                </a:lnTo>
                <a:lnTo>
                  <a:pt x="169" y="192"/>
                </a:lnTo>
                <a:lnTo>
                  <a:pt x="173" y="192"/>
                </a:lnTo>
                <a:lnTo>
                  <a:pt x="183" y="199"/>
                </a:lnTo>
                <a:lnTo>
                  <a:pt x="285" y="212"/>
                </a:lnTo>
                <a:lnTo>
                  <a:pt x="293" y="206"/>
                </a:lnTo>
                <a:lnTo>
                  <a:pt x="301" y="196"/>
                </a:lnTo>
                <a:lnTo>
                  <a:pt x="315" y="192"/>
                </a:lnTo>
                <a:lnTo>
                  <a:pt x="336" y="196"/>
                </a:lnTo>
                <a:lnTo>
                  <a:pt x="339" y="188"/>
                </a:lnTo>
                <a:lnTo>
                  <a:pt x="345" y="187"/>
                </a:lnTo>
                <a:lnTo>
                  <a:pt x="362" y="189"/>
                </a:lnTo>
                <a:lnTo>
                  <a:pt x="365" y="182"/>
                </a:lnTo>
                <a:lnTo>
                  <a:pt x="374" y="177"/>
                </a:lnTo>
                <a:lnTo>
                  <a:pt x="384" y="166"/>
                </a:lnTo>
                <a:lnTo>
                  <a:pt x="395" y="163"/>
                </a:lnTo>
                <a:lnTo>
                  <a:pt x="394" y="142"/>
                </a:lnTo>
                <a:lnTo>
                  <a:pt x="403" y="123"/>
                </a:lnTo>
                <a:lnTo>
                  <a:pt x="397" y="114"/>
                </a:lnTo>
                <a:lnTo>
                  <a:pt x="400" y="107"/>
                </a:lnTo>
                <a:lnTo>
                  <a:pt x="427" y="106"/>
                </a:lnTo>
                <a:lnTo>
                  <a:pt x="432" y="98"/>
                </a:lnTo>
                <a:lnTo>
                  <a:pt x="432" y="78"/>
                </a:lnTo>
                <a:lnTo>
                  <a:pt x="418" y="41"/>
                </a:lnTo>
                <a:lnTo>
                  <a:pt x="418" y="27"/>
                </a:lnTo>
                <a:lnTo>
                  <a:pt x="411" y="17"/>
                </a:lnTo>
                <a:lnTo>
                  <a:pt x="374" y="19"/>
                </a:lnTo>
                <a:lnTo>
                  <a:pt x="351" y="1"/>
                </a:lnTo>
                <a:lnTo>
                  <a:pt x="315" y="0"/>
                </a:lnTo>
                <a:lnTo>
                  <a:pt x="306" y="19"/>
                </a:lnTo>
                <a:lnTo>
                  <a:pt x="296" y="28"/>
                </a:lnTo>
                <a:lnTo>
                  <a:pt x="276" y="33"/>
                </a:lnTo>
                <a:lnTo>
                  <a:pt x="265" y="32"/>
                </a:lnTo>
                <a:lnTo>
                  <a:pt x="244" y="2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64" name="Freeform 693"/>
          <p:cNvSpPr>
            <a:spLocks/>
          </p:cNvSpPr>
          <p:nvPr/>
        </p:nvSpPr>
        <p:spPr bwMode="auto">
          <a:xfrm>
            <a:off x="4611688" y="2824163"/>
            <a:ext cx="79375" cy="96837"/>
          </a:xfrm>
          <a:custGeom>
            <a:avLst/>
            <a:gdLst>
              <a:gd name="T0" fmla="*/ 2147483647 w 200"/>
              <a:gd name="T1" fmla="*/ 2147483647 h 245"/>
              <a:gd name="T2" fmla="*/ 2147483647 w 200"/>
              <a:gd name="T3" fmla="*/ 2147483647 h 245"/>
              <a:gd name="T4" fmla="*/ 2147483647 w 200"/>
              <a:gd name="T5" fmla="*/ 2147483647 h 245"/>
              <a:gd name="T6" fmla="*/ 2147483647 w 200"/>
              <a:gd name="T7" fmla="*/ 2147483647 h 245"/>
              <a:gd name="T8" fmla="*/ 2147483647 w 200"/>
              <a:gd name="T9" fmla="*/ 2147483647 h 245"/>
              <a:gd name="T10" fmla="*/ 2147483647 w 200"/>
              <a:gd name="T11" fmla="*/ 2147483647 h 245"/>
              <a:gd name="T12" fmla="*/ 0 w 200"/>
              <a:gd name="T13" fmla="*/ 2147483647 h 245"/>
              <a:gd name="T14" fmla="*/ 2147483647 w 200"/>
              <a:gd name="T15" fmla="*/ 2147483647 h 245"/>
              <a:gd name="T16" fmla="*/ 2147483647 w 200"/>
              <a:gd name="T17" fmla="*/ 2147483647 h 245"/>
              <a:gd name="T18" fmla="*/ 2147483647 w 200"/>
              <a:gd name="T19" fmla="*/ 2147483647 h 245"/>
              <a:gd name="T20" fmla="*/ 2147483647 w 200"/>
              <a:gd name="T21" fmla="*/ 2147483647 h 245"/>
              <a:gd name="T22" fmla="*/ 2147483647 w 200"/>
              <a:gd name="T23" fmla="*/ 2147483647 h 245"/>
              <a:gd name="T24" fmla="*/ 2147483647 w 200"/>
              <a:gd name="T25" fmla="*/ 2147483647 h 245"/>
              <a:gd name="T26" fmla="*/ 2147483647 w 200"/>
              <a:gd name="T27" fmla="*/ 2147483647 h 245"/>
              <a:gd name="T28" fmla="*/ 2147483647 w 200"/>
              <a:gd name="T29" fmla="*/ 2147483647 h 245"/>
              <a:gd name="T30" fmla="*/ 2147483647 w 200"/>
              <a:gd name="T31" fmla="*/ 2147483647 h 245"/>
              <a:gd name="T32" fmla="*/ 2147483647 w 200"/>
              <a:gd name="T33" fmla="*/ 2147483647 h 245"/>
              <a:gd name="T34" fmla="*/ 2147483647 w 200"/>
              <a:gd name="T35" fmla="*/ 2147483647 h 245"/>
              <a:gd name="T36" fmla="*/ 2147483647 w 200"/>
              <a:gd name="T37" fmla="*/ 2147483647 h 245"/>
              <a:gd name="T38" fmla="*/ 2147483647 w 200"/>
              <a:gd name="T39" fmla="*/ 2147483647 h 245"/>
              <a:gd name="T40" fmla="*/ 2147483647 w 200"/>
              <a:gd name="T41" fmla="*/ 2147483647 h 245"/>
              <a:gd name="T42" fmla="*/ 2147483647 w 200"/>
              <a:gd name="T43" fmla="*/ 2147483647 h 245"/>
              <a:gd name="T44" fmla="*/ 2147483647 w 200"/>
              <a:gd name="T45" fmla="*/ 2147483647 h 245"/>
              <a:gd name="T46" fmla="*/ 2147483647 w 200"/>
              <a:gd name="T47" fmla="*/ 2147483647 h 245"/>
              <a:gd name="T48" fmla="*/ 2147483647 w 200"/>
              <a:gd name="T49" fmla="*/ 2147483647 h 245"/>
              <a:gd name="T50" fmla="*/ 2147483647 w 200"/>
              <a:gd name="T51" fmla="*/ 2147483647 h 245"/>
              <a:gd name="T52" fmla="*/ 2147483647 w 200"/>
              <a:gd name="T53" fmla="*/ 2147483647 h 245"/>
              <a:gd name="T54" fmla="*/ 2147483647 w 200"/>
              <a:gd name="T55" fmla="*/ 2147483647 h 245"/>
              <a:gd name="T56" fmla="*/ 2147483647 w 200"/>
              <a:gd name="T57" fmla="*/ 2147483647 h 245"/>
              <a:gd name="T58" fmla="*/ 2147483647 w 200"/>
              <a:gd name="T59" fmla="*/ 2147483647 h 245"/>
              <a:gd name="T60" fmla="*/ 2147483647 w 200"/>
              <a:gd name="T61" fmla="*/ 2147483647 h 245"/>
              <a:gd name="T62" fmla="*/ 2147483647 w 200"/>
              <a:gd name="T63" fmla="*/ 2147483647 h 245"/>
              <a:gd name="T64" fmla="*/ 2147483647 w 200"/>
              <a:gd name="T65" fmla="*/ 2147483647 h 245"/>
              <a:gd name="T66" fmla="*/ 2147483647 w 200"/>
              <a:gd name="T67" fmla="*/ 0 h 245"/>
              <a:gd name="T68" fmla="*/ 2147483647 w 200"/>
              <a:gd name="T69" fmla="*/ 2147483647 h 245"/>
              <a:gd name="T70" fmla="*/ 2147483647 w 200"/>
              <a:gd name="T71" fmla="*/ 2147483647 h 245"/>
              <a:gd name="T72" fmla="*/ 2147483647 w 200"/>
              <a:gd name="T73" fmla="*/ 2147483647 h 245"/>
              <a:gd name="T74" fmla="*/ 2147483647 w 200"/>
              <a:gd name="T75" fmla="*/ 2147483647 h 245"/>
              <a:gd name="T76" fmla="*/ 2147483647 w 200"/>
              <a:gd name="T77" fmla="*/ 2147483647 h 245"/>
              <a:gd name="T78" fmla="*/ 2147483647 w 200"/>
              <a:gd name="T79" fmla="*/ 2147483647 h 245"/>
              <a:gd name="T80" fmla="*/ 2147483647 w 200"/>
              <a:gd name="T81" fmla="*/ 2147483647 h 245"/>
              <a:gd name="T82" fmla="*/ 2147483647 w 200"/>
              <a:gd name="T83" fmla="*/ 2147483647 h 245"/>
              <a:gd name="T84" fmla="*/ 2147483647 w 200"/>
              <a:gd name="T85" fmla="*/ 2147483647 h 24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0"/>
              <a:gd name="T130" fmla="*/ 0 h 245"/>
              <a:gd name="T131" fmla="*/ 200 w 200"/>
              <a:gd name="T132" fmla="*/ 245 h 24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00" h="245">
                <a:moveTo>
                  <a:pt x="139" y="245"/>
                </a:moveTo>
                <a:lnTo>
                  <a:pt x="127" y="245"/>
                </a:lnTo>
                <a:lnTo>
                  <a:pt x="119" y="238"/>
                </a:lnTo>
                <a:lnTo>
                  <a:pt x="118" y="205"/>
                </a:lnTo>
                <a:lnTo>
                  <a:pt x="110" y="200"/>
                </a:lnTo>
                <a:lnTo>
                  <a:pt x="100" y="199"/>
                </a:lnTo>
                <a:lnTo>
                  <a:pt x="91" y="195"/>
                </a:lnTo>
                <a:lnTo>
                  <a:pt x="89" y="188"/>
                </a:lnTo>
                <a:lnTo>
                  <a:pt x="86" y="188"/>
                </a:lnTo>
                <a:lnTo>
                  <a:pt x="81" y="181"/>
                </a:lnTo>
                <a:lnTo>
                  <a:pt x="53" y="185"/>
                </a:lnTo>
                <a:lnTo>
                  <a:pt x="17" y="201"/>
                </a:lnTo>
                <a:lnTo>
                  <a:pt x="0" y="193"/>
                </a:lnTo>
                <a:lnTo>
                  <a:pt x="0" y="191"/>
                </a:lnTo>
                <a:lnTo>
                  <a:pt x="2" y="189"/>
                </a:lnTo>
                <a:lnTo>
                  <a:pt x="10" y="189"/>
                </a:lnTo>
                <a:lnTo>
                  <a:pt x="20" y="195"/>
                </a:lnTo>
                <a:lnTo>
                  <a:pt x="29" y="190"/>
                </a:lnTo>
                <a:lnTo>
                  <a:pt x="38" y="190"/>
                </a:lnTo>
                <a:lnTo>
                  <a:pt x="42" y="186"/>
                </a:lnTo>
                <a:lnTo>
                  <a:pt x="34" y="185"/>
                </a:lnTo>
                <a:lnTo>
                  <a:pt x="25" y="186"/>
                </a:lnTo>
                <a:lnTo>
                  <a:pt x="19" y="185"/>
                </a:lnTo>
                <a:lnTo>
                  <a:pt x="23" y="177"/>
                </a:lnTo>
                <a:lnTo>
                  <a:pt x="44" y="172"/>
                </a:lnTo>
                <a:lnTo>
                  <a:pt x="54" y="166"/>
                </a:lnTo>
                <a:lnTo>
                  <a:pt x="72" y="162"/>
                </a:lnTo>
                <a:lnTo>
                  <a:pt x="78" y="158"/>
                </a:lnTo>
                <a:lnTo>
                  <a:pt x="75" y="155"/>
                </a:lnTo>
                <a:lnTo>
                  <a:pt x="62" y="160"/>
                </a:lnTo>
                <a:lnTo>
                  <a:pt x="53" y="158"/>
                </a:lnTo>
                <a:lnTo>
                  <a:pt x="44" y="156"/>
                </a:lnTo>
                <a:lnTo>
                  <a:pt x="38" y="149"/>
                </a:lnTo>
                <a:lnTo>
                  <a:pt x="38" y="141"/>
                </a:lnTo>
                <a:lnTo>
                  <a:pt x="39" y="135"/>
                </a:lnTo>
                <a:lnTo>
                  <a:pt x="62" y="109"/>
                </a:lnTo>
                <a:lnTo>
                  <a:pt x="76" y="53"/>
                </a:lnTo>
                <a:lnTo>
                  <a:pt x="85" y="49"/>
                </a:lnTo>
                <a:lnTo>
                  <a:pt x="89" y="57"/>
                </a:lnTo>
                <a:lnTo>
                  <a:pt x="95" y="62"/>
                </a:lnTo>
                <a:lnTo>
                  <a:pt x="95" y="66"/>
                </a:lnTo>
                <a:lnTo>
                  <a:pt x="95" y="68"/>
                </a:lnTo>
                <a:lnTo>
                  <a:pt x="86" y="71"/>
                </a:lnTo>
                <a:lnTo>
                  <a:pt x="85" y="73"/>
                </a:lnTo>
                <a:lnTo>
                  <a:pt x="83" y="80"/>
                </a:lnTo>
                <a:lnTo>
                  <a:pt x="86" y="92"/>
                </a:lnTo>
                <a:lnTo>
                  <a:pt x="85" y="96"/>
                </a:lnTo>
                <a:lnTo>
                  <a:pt x="91" y="101"/>
                </a:lnTo>
                <a:lnTo>
                  <a:pt x="101" y="105"/>
                </a:lnTo>
                <a:lnTo>
                  <a:pt x="106" y="106"/>
                </a:lnTo>
                <a:lnTo>
                  <a:pt x="109" y="104"/>
                </a:lnTo>
                <a:lnTo>
                  <a:pt x="106" y="95"/>
                </a:lnTo>
                <a:lnTo>
                  <a:pt x="103" y="88"/>
                </a:lnTo>
                <a:lnTo>
                  <a:pt x="101" y="85"/>
                </a:lnTo>
                <a:lnTo>
                  <a:pt x="106" y="83"/>
                </a:lnTo>
                <a:lnTo>
                  <a:pt x="111" y="78"/>
                </a:lnTo>
                <a:lnTo>
                  <a:pt x="118" y="53"/>
                </a:lnTo>
                <a:lnTo>
                  <a:pt x="114" y="52"/>
                </a:lnTo>
                <a:lnTo>
                  <a:pt x="108" y="52"/>
                </a:lnTo>
                <a:lnTo>
                  <a:pt x="106" y="48"/>
                </a:lnTo>
                <a:lnTo>
                  <a:pt x="105" y="31"/>
                </a:lnTo>
                <a:lnTo>
                  <a:pt x="106" y="26"/>
                </a:lnTo>
                <a:lnTo>
                  <a:pt x="110" y="19"/>
                </a:lnTo>
                <a:lnTo>
                  <a:pt x="130" y="5"/>
                </a:lnTo>
                <a:lnTo>
                  <a:pt x="141" y="3"/>
                </a:lnTo>
                <a:lnTo>
                  <a:pt x="153" y="6"/>
                </a:lnTo>
                <a:lnTo>
                  <a:pt x="165" y="1"/>
                </a:lnTo>
                <a:lnTo>
                  <a:pt x="177" y="0"/>
                </a:lnTo>
                <a:lnTo>
                  <a:pt x="186" y="2"/>
                </a:lnTo>
                <a:lnTo>
                  <a:pt x="200" y="16"/>
                </a:lnTo>
                <a:lnTo>
                  <a:pt x="189" y="63"/>
                </a:lnTo>
                <a:lnTo>
                  <a:pt x="174" y="73"/>
                </a:lnTo>
                <a:lnTo>
                  <a:pt x="176" y="83"/>
                </a:lnTo>
                <a:lnTo>
                  <a:pt x="195" y="91"/>
                </a:lnTo>
                <a:lnTo>
                  <a:pt x="194" y="104"/>
                </a:lnTo>
                <a:lnTo>
                  <a:pt x="186" y="113"/>
                </a:lnTo>
                <a:lnTo>
                  <a:pt x="176" y="120"/>
                </a:lnTo>
                <a:lnTo>
                  <a:pt x="175" y="132"/>
                </a:lnTo>
                <a:lnTo>
                  <a:pt x="170" y="143"/>
                </a:lnTo>
                <a:lnTo>
                  <a:pt x="161" y="144"/>
                </a:lnTo>
                <a:lnTo>
                  <a:pt x="148" y="139"/>
                </a:lnTo>
                <a:lnTo>
                  <a:pt x="138" y="139"/>
                </a:lnTo>
                <a:lnTo>
                  <a:pt x="141" y="205"/>
                </a:lnTo>
                <a:lnTo>
                  <a:pt x="134" y="213"/>
                </a:lnTo>
                <a:lnTo>
                  <a:pt x="134" y="221"/>
                </a:lnTo>
                <a:lnTo>
                  <a:pt x="139" y="238"/>
                </a:lnTo>
                <a:lnTo>
                  <a:pt x="139" y="245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65" name="Freeform 694"/>
          <p:cNvSpPr>
            <a:spLocks/>
          </p:cNvSpPr>
          <p:nvPr/>
        </p:nvSpPr>
        <p:spPr bwMode="auto">
          <a:xfrm>
            <a:off x="4611688" y="2824163"/>
            <a:ext cx="79375" cy="96837"/>
          </a:xfrm>
          <a:custGeom>
            <a:avLst/>
            <a:gdLst>
              <a:gd name="T0" fmla="*/ 2147483647 w 200"/>
              <a:gd name="T1" fmla="*/ 2147483647 h 245"/>
              <a:gd name="T2" fmla="*/ 2147483647 w 200"/>
              <a:gd name="T3" fmla="*/ 2147483647 h 245"/>
              <a:gd name="T4" fmla="*/ 2147483647 w 200"/>
              <a:gd name="T5" fmla="*/ 2147483647 h 245"/>
              <a:gd name="T6" fmla="*/ 2147483647 w 200"/>
              <a:gd name="T7" fmla="*/ 2147483647 h 245"/>
              <a:gd name="T8" fmla="*/ 2147483647 w 200"/>
              <a:gd name="T9" fmla="*/ 2147483647 h 245"/>
              <a:gd name="T10" fmla="*/ 2147483647 w 200"/>
              <a:gd name="T11" fmla="*/ 2147483647 h 245"/>
              <a:gd name="T12" fmla="*/ 0 w 200"/>
              <a:gd name="T13" fmla="*/ 2147483647 h 245"/>
              <a:gd name="T14" fmla="*/ 2147483647 w 200"/>
              <a:gd name="T15" fmla="*/ 2147483647 h 245"/>
              <a:gd name="T16" fmla="*/ 2147483647 w 200"/>
              <a:gd name="T17" fmla="*/ 2147483647 h 245"/>
              <a:gd name="T18" fmla="*/ 2147483647 w 200"/>
              <a:gd name="T19" fmla="*/ 2147483647 h 245"/>
              <a:gd name="T20" fmla="*/ 2147483647 w 200"/>
              <a:gd name="T21" fmla="*/ 2147483647 h 245"/>
              <a:gd name="T22" fmla="*/ 2147483647 w 200"/>
              <a:gd name="T23" fmla="*/ 2147483647 h 245"/>
              <a:gd name="T24" fmla="*/ 2147483647 w 200"/>
              <a:gd name="T25" fmla="*/ 2147483647 h 245"/>
              <a:gd name="T26" fmla="*/ 2147483647 w 200"/>
              <a:gd name="T27" fmla="*/ 2147483647 h 245"/>
              <a:gd name="T28" fmla="*/ 2147483647 w 200"/>
              <a:gd name="T29" fmla="*/ 2147483647 h 245"/>
              <a:gd name="T30" fmla="*/ 2147483647 w 200"/>
              <a:gd name="T31" fmla="*/ 2147483647 h 245"/>
              <a:gd name="T32" fmla="*/ 2147483647 w 200"/>
              <a:gd name="T33" fmla="*/ 2147483647 h 245"/>
              <a:gd name="T34" fmla="*/ 2147483647 w 200"/>
              <a:gd name="T35" fmla="*/ 2147483647 h 245"/>
              <a:gd name="T36" fmla="*/ 2147483647 w 200"/>
              <a:gd name="T37" fmla="*/ 2147483647 h 245"/>
              <a:gd name="T38" fmla="*/ 2147483647 w 200"/>
              <a:gd name="T39" fmla="*/ 2147483647 h 245"/>
              <a:gd name="T40" fmla="*/ 2147483647 w 200"/>
              <a:gd name="T41" fmla="*/ 2147483647 h 245"/>
              <a:gd name="T42" fmla="*/ 2147483647 w 200"/>
              <a:gd name="T43" fmla="*/ 2147483647 h 245"/>
              <a:gd name="T44" fmla="*/ 2147483647 w 200"/>
              <a:gd name="T45" fmla="*/ 2147483647 h 245"/>
              <a:gd name="T46" fmla="*/ 2147483647 w 200"/>
              <a:gd name="T47" fmla="*/ 2147483647 h 245"/>
              <a:gd name="T48" fmla="*/ 2147483647 w 200"/>
              <a:gd name="T49" fmla="*/ 2147483647 h 245"/>
              <a:gd name="T50" fmla="*/ 2147483647 w 200"/>
              <a:gd name="T51" fmla="*/ 2147483647 h 245"/>
              <a:gd name="T52" fmla="*/ 2147483647 w 200"/>
              <a:gd name="T53" fmla="*/ 2147483647 h 245"/>
              <a:gd name="T54" fmla="*/ 2147483647 w 200"/>
              <a:gd name="T55" fmla="*/ 2147483647 h 245"/>
              <a:gd name="T56" fmla="*/ 2147483647 w 200"/>
              <a:gd name="T57" fmla="*/ 2147483647 h 245"/>
              <a:gd name="T58" fmla="*/ 2147483647 w 200"/>
              <a:gd name="T59" fmla="*/ 2147483647 h 245"/>
              <a:gd name="T60" fmla="*/ 2147483647 w 200"/>
              <a:gd name="T61" fmla="*/ 2147483647 h 245"/>
              <a:gd name="T62" fmla="*/ 2147483647 w 200"/>
              <a:gd name="T63" fmla="*/ 2147483647 h 245"/>
              <a:gd name="T64" fmla="*/ 2147483647 w 200"/>
              <a:gd name="T65" fmla="*/ 2147483647 h 245"/>
              <a:gd name="T66" fmla="*/ 2147483647 w 200"/>
              <a:gd name="T67" fmla="*/ 0 h 245"/>
              <a:gd name="T68" fmla="*/ 2147483647 w 200"/>
              <a:gd name="T69" fmla="*/ 2147483647 h 245"/>
              <a:gd name="T70" fmla="*/ 2147483647 w 200"/>
              <a:gd name="T71" fmla="*/ 2147483647 h 245"/>
              <a:gd name="T72" fmla="*/ 2147483647 w 200"/>
              <a:gd name="T73" fmla="*/ 2147483647 h 245"/>
              <a:gd name="T74" fmla="*/ 2147483647 w 200"/>
              <a:gd name="T75" fmla="*/ 2147483647 h 245"/>
              <a:gd name="T76" fmla="*/ 2147483647 w 200"/>
              <a:gd name="T77" fmla="*/ 2147483647 h 245"/>
              <a:gd name="T78" fmla="*/ 2147483647 w 200"/>
              <a:gd name="T79" fmla="*/ 2147483647 h 245"/>
              <a:gd name="T80" fmla="*/ 2147483647 w 200"/>
              <a:gd name="T81" fmla="*/ 2147483647 h 245"/>
              <a:gd name="T82" fmla="*/ 2147483647 w 200"/>
              <a:gd name="T83" fmla="*/ 2147483647 h 245"/>
              <a:gd name="T84" fmla="*/ 2147483647 w 200"/>
              <a:gd name="T85" fmla="*/ 2147483647 h 24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0"/>
              <a:gd name="T130" fmla="*/ 0 h 245"/>
              <a:gd name="T131" fmla="*/ 200 w 200"/>
              <a:gd name="T132" fmla="*/ 245 h 24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00" h="245">
                <a:moveTo>
                  <a:pt x="139" y="245"/>
                </a:moveTo>
                <a:lnTo>
                  <a:pt x="127" y="245"/>
                </a:lnTo>
                <a:lnTo>
                  <a:pt x="119" y="238"/>
                </a:lnTo>
                <a:lnTo>
                  <a:pt x="118" y="205"/>
                </a:lnTo>
                <a:lnTo>
                  <a:pt x="110" y="200"/>
                </a:lnTo>
                <a:lnTo>
                  <a:pt x="100" y="199"/>
                </a:lnTo>
                <a:lnTo>
                  <a:pt x="91" y="195"/>
                </a:lnTo>
                <a:lnTo>
                  <a:pt x="89" y="188"/>
                </a:lnTo>
                <a:lnTo>
                  <a:pt x="86" y="188"/>
                </a:lnTo>
                <a:lnTo>
                  <a:pt x="81" y="181"/>
                </a:lnTo>
                <a:lnTo>
                  <a:pt x="53" y="185"/>
                </a:lnTo>
                <a:lnTo>
                  <a:pt x="17" y="201"/>
                </a:lnTo>
                <a:lnTo>
                  <a:pt x="0" y="193"/>
                </a:lnTo>
                <a:lnTo>
                  <a:pt x="0" y="191"/>
                </a:lnTo>
                <a:lnTo>
                  <a:pt x="2" y="189"/>
                </a:lnTo>
                <a:lnTo>
                  <a:pt x="10" y="189"/>
                </a:lnTo>
                <a:lnTo>
                  <a:pt x="20" y="195"/>
                </a:lnTo>
                <a:lnTo>
                  <a:pt x="29" y="190"/>
                </a:lnTo>
                <a:lnTo>
                  <a:pt x="38" y="190"/>
                </a:lnTo>
                <a:lnTo>
                  <a:pt x="42" y="186"/>
                </a:lnTo>
                <a:lnTo>
                  <a:pt x="34" y="185"/>
                </a:lnTo>
                <a:lnTo>
                  <a:pt x="25" y="186"/>
                </a:lnTo>
                <a:lnTo>
                  <a:pt x="19" y="185"/>
                </a:lnTo>
                <a:lnTo>
                  <a:pt x="23" y="177"/>
                </a:lnTo>
                <a:lnTo>
                  <a:pt x="44" y="172"/>
                </a:lnTo>
                <a:lnTo>
                  <a:pt x="54" y="166"/>
                </a:lnTo>
                <a:lnTo>
                  <a:pt x="72" y="162"/>
                </a:lnTo>
                <a:lnTo>
                  <a:pt x="78" y="158"/>
                </a:lnTo>
                <a:lnTo>
                  <a:pt x="75" y="155"/>
                </a:lnTo>
                <a:lnTo>
                  <a:pt x="62" y="160"/>
                </a:lnTo>
                <a:lnTo>
                  <a:pt x="53" y="158"/>
                </a:lnTo>
                <a:lnTo>
                  <a:pt x="44" y="156"/>
                </a:lnTo>
                <a:lnTo>
                  <a:pt x="38" y="149"/>
                </a:lnTo>
                <a:lnTo>
                  <a:pt x="38" y="141"/>
                </a:lnTo>
                <a:lnTo>
                  <a:pt x="39" y="135"/>
                </a:lnTo>
                <a:lnTo>
                  <a:pt x="62" y="109"/>
                </a:lnTo>
                <a:lnTo>
                  <a:pt x="76" y="53"/>
                </a:lnTo>
                <a:lnTo>
                  <a:pt x="85" y="49"/>
                </a:lnTo>
                <a:lnTo>
                  <a:pt x="89" y="57"/>
                </a:lnTo>
                <a:lnTo>
                  <a:pt x="95" y="62"/>
                </a:lnTo>
                <a:lnTo>
                  <a:pt x="95" y="66"/>
                </a:lnTo>
                <a:lnTo>
                  <a:pt x="95" y="68"/>
                </a:lnTo>
                <a:lnTo>
                  <a:pt x="86" y="71"/>
                </a:lnTo>
                <a:lnTo>
                  <a:pt x="85" y="73"/>
                </a:lnTo>
                <a:lnTo>
                  <a:pt x="83" y="80"/>
                </a:lnTo>
                <a:lnTo>
                  <a:pt x="86" y="92"/>
                </a:lnTo>
                <a:lnTo>
                  <a:pt x="85" y="96"/>
                </a:lnTo>
                <a:lnTo>
                  <a:pt x="91" y="101"/>
                </a:lnTo>
                <a:lnTo>
                  <a:pt x="101" y="105"/>
                </a:lnTo>
                <a:lnTo>
                  <a:pt x="106" y="106"/>
                </a:lnTo>
                <a:lnTo>
                  <a:pt x="109" y="104"/>
                </a:lnTo>
                <a:lnTo>
                  <a:pt x="106" y="95"/>
                </a:lnTo>
                <a:lnTo>
                  <a:pt x="103" y="88"/>
                </a:lnTo>
                <a:lnTo>
                  <a:pt x="101" y="85"/>
                </a:lnTo>
                <a:lnTo>
                  <a:pt x="106" y="83"/>
                </a:lnTo>
                <a:lnTo>
                  <a:pt x="111" y="78"/>
                </a:lnTo>
                <a:lnTo>
                  <a:pt x="118" y="53"/>
                </a:lnTo>
                <a:lnTo>
                  <a:pt x="114" y="52"/>
                </a:lnTo>
                <a:lnTo>
                  <a:pt x="108" y="52"/>
                </a:lnTo>
                <a:lnTo>
                  <a:pt x="106" y="48"/>
                </a:lnTo>
                <a:lnTo>
                  <a:pt x="105" y="31"/>
                </a:lnTo>
                <a:lnTo>
                  <a:pt x="106" y="26"/>
                </a:lnTo>
                <a:lnTo>
                  <a:pt x="110" y="19"/>
                </a:lnTo>
                <a:lnTo>
                  <a:pt x="130" y="5"/>
                </a:lnTo>
                <a:lnTo>
                  <a:pt x="141" y="3"/>
                </a:lnTo>
                <a:lnTo>
                  <a:pt x="153" y="6"/>
                </a:lnTo>
                <a:lnTo>
                  <a:pt x="165" y="1"/>
                </a:lnTo>
                <a:lnTo>
                  <a:pt x="177" y="0"/>
                </a:lnTo>
                <a:lnTo>
                  <a:pt x="186" y="2"/>
                </a:lnTo>
                <a:lnTo>
                  <a:pt x="200" y="16"/>
                </a:lnTo>
                <a:lnTo>
                  <a:pt x="189" y="63"/>
                </a:lnTo>
                <a:lnTo>
                  <a:pt x="174" y="73"/>
                </a:lnTo>
                <a:lnTo>
                  <a:pt x="176" y="83"/>
                </a:lnTo>
                <a:lnTo>
                  <a:pt x="195" y="91"/>
                </a:lnTo>
                <a:lnTo>
                  <a:pt x="194" y="104"/>
                </a:lnTo>
                <a:lnTo>
                  <a:pt x="186" y="113"/>
                </a:lnTo>
                <a:lnTo>
                  <a:pt x="176" y="120"/>
                </a:lnTo>
                <a:lnTo>
                  <a:pt x="175" y="132"/>
                </a:lnTo>
                <a:lnTo>
                  <a:pt x="170" y="143"/>
                </a:lnTo>
                <a:lnTo>
                  <a:pt x="161" y="144"/>
                </a:lnTo>
                <a:lnTo>
                  <a:pt x="148" y="139"/>
                </a:lnTo>
                <a:lnTo>
                  <a:pt x="138" y="139"/>
                </a:lnTo>
                <a:lnTo>
                  <a:pt x="141" y="205"/>
                </a:lnTo>
                <a:lnTo>
                  <a:pt x="134" y="213"/>
                </a:lnTo>
                <a:lnTo>
                  <a:pt x="134" y="221"/>
                </a:lnTo>
                <a:lnTo>
                  <a:pt x="139" y="238"/>
                </a:lnTo>
                <a:lnTo>
                  <a:pt x="139" y="245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66" name="Freeform 695"/>
          <p:cNvSpPr>
            <a:spLocks/>
          </p:cNvSpPr>
          <p:nvPr/>
        </p:nvSpPr>
        <p:spPr bwMode="auto">
          <a:xfrm>
            <a:off x="4429125" y="2909888"/>
            <a:ext cx="284163" cy="285750"/>
          </a:xfrm>
          <a:custGeom>
            <a:avLst/>
            <a:gdLst>
              <a:gd name="T0" fmla="*/ 2147483647 w 715"/>
              <a:gd name="T1" fmla="*/ 2147483647 h 720"/>
              <a:gd name="T2" fmla="*/ 2147483647 w 715"/>
              <a:gd name="T3" fmla="*/ 2147483647 h 720"/>
              <a:gd name="T4" fmla="*/ 2147483647 w 715"/>
              <a:gd name="T5" fmla="*/ 2147483647 h 720"/>
              <a:gd name="T6" fmla="*/ 2147483647 w 715"/>
              <a:gd name="T7" fmla="*/ 2147483647 h 720"/>
              <a:gd name="T8" fmla="*/ 2147483647 w 715"/>
              <a:gd name="T9" fmla="*/ 2147483647 h 720"/>
              <a:gd name="T10" fmla="*/ 2147483647 w 715"/>
              <a:gd name="T11" fmla="*/ 2147483647 h 720"/>
              <a:gd name="T12" fmla="*/ 2147483647 w 715"/>
              <a:gd name="T13" fmla="*/ 2147483647 h 720"/>
              <a:gd name="T14" fmla="*/ 2147483647 w 715"/>
              <a:gd name="T15" fmla="*/ 2147483647 h 720"/>
              <a:gd name="T16" fmla="*/ 2147483647 w 715"/>
              <a:gd name="T17" fmla="*/ 2147483647 h 720"/>
              <a:gd name="T18" fmla="*/ 2147483647 w 715"/>
              <a:gd name="T19" fmla="*/ 2147483647 h 720"/>
              <a:gd name="T20" fmla="*/ 2147483647 w 715"/>
              <a:gd name="T21" fmla="*/ 2147483647 h 720"/>
              <a:gd name="T22" fmla="*/ 2147483647 w 715"/>
              <a:gd name="T23" fmla="*/ 2147483647 h 720"/>
              <a:gd name="T24" fmla="*/ 2147483647 w 715"/>
              <a:gd name="T25" fmla="*/ 2147483647 h 720"/>
              <a:gd name="T26" fmla="*/ 2147483647 w 715"/>
              <a:gd name="T27" fmla="*/ 2147483647 h 720"/>
              <a:gd name="T28" fmla="*/ 2147483647 w 715"/>
              <a:gd name="T29" fmla="*/ 2147483647 h 720"/>
              <a:gd name="T30" fmla="*/ 2147483647 w 715"/>
              <a:gd name="T31" fmla="*/ 2147483647 h 720"/>
              <a:gd name="T32" fmla="*/ 2147483647 w 715"/>
              <a:gd name="T33" fmla="*/ 2147483647 h 720"/>
              <a:gd name="T34" fmla="*/ 2147483647 w 715"/>
              <a:gd name="T35" fmla="*/ 2147483647 h 720"/>
              <a:gd name="T36" fmla="*/ 2147483647 w 715"/>
              <a:gd name="T37" fmla="*/ 2147483647 h 720"/>
              <a:gd name="T38" fmla="*/ 2147483647 w 715"/>
              <a:gd name="T39" fmla="*/ 2147483647 h 720"/>
              <a:gd name="T40" fmla="*/ 2147483647 w 715"/>
              <a:gd name="T41" fmla="*/ 2147483647 h 720"/>
              <a:gd name="T42" fmla="*/ 2147483647 w 715"/>
              <a:gd name="T43" fmla="*/ 2147483647 h 720"/>
              <a:gd name="T44" fmla="*/ 2147483647 w 715"/>
              <a:gd name="T45" fmla="*/ 2147483647 h 720"/>
              <a:gd name="T46" fmla="*/ 2147483647 w 715"/>
              <a:gd name="T47" fmla="*/ 2147483647 h 720"/>
              <a:gd name="T48" fmla="*/ 2147483647 w 715"/>
              <a:gd name="T49" fmla="*/ 2147483647 h 720"/>
              <a:gd name="T50" fmla="*/ 2147483647 w 715"/>
              <a:gd name="T51" fmla="*/ 2147483647 h 720"/>
              <a:gd name="T52" fmla="*/ 2147483647 w 715"/>
              <a:gd name="T53" fmla="*/ 2147483647 h 720"/>
              <a:gd name="T54" fmla="*/ 2147483647 w 715"/>
              <a:gd name="T55" fmla="*/ 2147483647 h 720"/>
              <a:gd name="T56" fmla="*/ 2147483647 w 715"/>
              <a:gd name="T57" fmla="*/ 2147483647 h 720"/>
              <a:gd name="T58" fmla="*/ 2147483647 w 715"/>
              <a:gd name="T59" fmla="*/ 2147483647 h 720"/>
              <a:gd name="T60" fmla="*/ 2147483647 w 715"/>
              <a:gd name="T61" fmla="*/ 2147483647 h 720"/>
              <a:gd name="T62" fmla="*/ 2147483647 w 715"/>
              <a:gd name="T63" fmla="*/ 2147483647 h 720"/>
              <a:gd name="T64" fmla="*/ 2147483647 w 715"/>
              <a:gd name="T65" fmla="*/ 2147483647 h 720"/>
              <a:gd name="T66" fmla="*/ 2147483647 w 715"/>
              <a:gd name="T67" fmla="*/ 2147483647 h 720"/>
              <a:gd name="T68" fmla="*/ 2147483647 w 715"/>
              <a:gd name="T69" fmla="*/ 2147483647 h 720"/>
              <a:gd name="T70" fmla="*/ 2147483647 w 715"/>
              <a:gd name="T71" fmla="*/ 2147483647 h 720"/>
              <a:gd name="T72" fmla="*/ 2147483647 w 715"/>
              <a:gd name="T73" fmla="*/ 2147483647 h 720"/>
              <a:gd name="T74" fmla="*/ 2147483647 w 715"/>
              <a:gd name="T75" fmla="*/ 2147483647 h 720"/>
              <a:gd name="T76" fmla="*/ 2147483647 w 715"/>
              <a:gd name="T77" fmla="*/ 2147483647 h 720"/>
              <a:gd name="T78" fmla="*/ 2147483647 w 715"/>
              <a:gd name="T79" fmla="*/ 2147483647 h 720"/>
              <a:gd name="T80" fmla="*/ 2147483647 w 715"/>
              <a:gd name="T81" fmla="*/ 2147483647 h 720"/>
              <a:gd name="T82" fmla="*/ 2147483647 w 715"/>
              <a:gd name="T83" fmla="*/ 2147483647 h 720"/>
              <a:gd name="T84" fmla="*/ 2147483647 w 715"/>
              <a:gd name="T85" fmla="*/ 2147483647 h 720"/>
              <a:gd name="T86" fmla="*/ 2147483647 w 715"/>
              <a:gd name="T87" fmla="*/ 2147483647 h 720"/>
              <a:gd name="T88" fmla="*/ 2147483647 w 715"/>
              <a:gd name="T89" fmla="*/ 2147483647 h 720"/>
              <a:gd name="T90" fmla="*/ 2147483647 w 715"/>
              <a:gd name="T91" fmla="*/ 2147483647 h 720"/>
              <a:gd name="T92" fmla="*/ 2147483647 w 715"/>
              <a:gd name="T93" fmla="*/ 2147483647 h 720"/>
              <a:gd name="T94" fmla="*/ 2147483647 w 715"/>
              <a:gd name="T95" fmla="*/ 2147483647 h 720"/>
              <a:gd name="T96" fmla="*/ 2147483647 w 715"/>
              <a:gd name="T97" fmla="*/ 2147483647 h 720"/>
              <a:gd name="T98" fmla="*/ 2147483647 w 715"/>
              <a:gd name="T99" fmla="*/ 2147483647 h 720"/>
              <a:gd name="T100" fmla="*/ 2147483647 w 715"/>
              <a:gd name="T101" fmla="*/ 0 h 72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15"/>
              <a:gd name="T154" fmla="*/ 0 h 720"/>
              <a:gd name="T155" fmla="*/ 715 w 715"/>
              <a:gd name="T156" fmla="*/ 720 h 72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15" h="720">
                <a:moveTo>
                  <a:pt x="420" y="0"/>
                </a:moveTo>
                <a:lnTo>
                  <a:pt x="415" y="3"/>
                </a:lnTo>
                <a:lnTo>
                  <a:pt x="365" y="18"/>
                </a:lnTo>
                <a:lnTo>
                  <a:pt x="355" y="68"/>
                </a:lnTo>
                <a:lnTo>
                  <a:pt x="359" y="71"/>
                </a:lnTo>
                <a:lnTo>
                  <a:pt x="358" y="79"/>
                </a:lnTo>
                <a:lnTo>
                  <a:pt x="331" y="102"/>
                </a:lnTo>
                <a:lnTo>
                  <a:pt x="298" y="112"/>
                </a:lnTo>
                <a:lnTo>
                  <a:pt x="283" y="122"/>
                </a:lnTo>
                <a:lnTo>
                  <a:pt x="277" y="136"/>
                </a:lnTo>
                <a:lnTo>
                  <a:pt x="277" y="141"/>
                </a:lnTo>
                <a:lnTo>
                  <a:pt x="292" y="141"/>
                </a:lnTo>
                <a:lnTo>
                  <a:pt x="298" y="144"/>
                </a:lnTo>
                <a:lnTo>
                  <a:pt x="296" y="146"/>
                </a:lnTo>
                <a:lnTo>
                  <a:pt x="275" y="149"/>
                </a:lnTo>
                <a:lnTo>
                  <a:pt x="264" y="156"/>
                </a:lnTo>
                <a:lnTo>
                  <a:pt x="243" y="159"/>
                </a:lnTo>
                <a:lnTo>
                  <a:pt x="214" y="153"/>
                </a:lnTo>
                <a:lnTo>
                  <a:pt x="208" y="153"/>
                </a:lnTo>
                <a:lnTo>
                  <a:pt x="195" y="136"/>
                </a:lnTo>
                <a:lnTo>
                  <a:pt x="198" y="127"/>
                </a:lnTo>
                <a:lnTo>
                  <a:pt x="193" y="126"/>
                </a:lnTo>
                <a:lnTo>
                  <a:pt x="171" y="127"/>
                </a:lnTo>
                <a:lnTo>
                  <a:pt x="162" y="123"/>
                </a:lnTo>
                <a:lnTo>
                  <a:pt x="167" y="154"/>
                </a:lnTo>
                <a:lnTo>
                  <a:pt x="174" y="159"/>
                </a:lnTo>
                <a:lnTo>
                  <a:pt x="183" y="207"/>
                </a:lnTo>
                <a:lnTo>
                  <a:pt x="189" y="212"/>
                </a:lnTo>
                <a:lnTo>
                  <a:pt x="185" y="216"/>
                </a:lnTo>
                <a:lnTo>
                  <a:pt x="172" y="217"/>
                </a:lnTo>
                <a:lnTo>
                  <a:pt x="170" y="214"/>
                </a:lnTo>
                <a:lnTo>
                  <a:pt x="165" y="211"/>
                </a:lnTo>
                <a:lnTo>
                  <a:pt x="150" y="216"/>
                </a:lnTo>
                <a:lnTo>
                  <a:pt x="141" y="215"/>
                </a:lnTo>
                <a:lnTo>
                  <a:pt x="122" y="221"/>
                </a:lnTo>
                <a:lnTo>
                  <a:pt x="96" y="200"/>
                </a:lnTo>
                <a:lnTo>
                  <a:pt x="78" y="201"/>
                </a:lnTo>
                <a:lnTo>
                  <a:pt x="75" y="198"/>
                </a:lnTo>
                <a:lnTo>
                  <a:pt x="68" y="202"/>
                </a:lnTo>
                <a:lnTo>
                  <a:pt x="67" y="207"/>
                </a:lnTo>
                <a:lnTo>
                  <a:pt x="3" y="225"/>
                </a:lnTo>
                <a:lnTo>
                  <a:pt x="0" y="235"/>
                </a:lnTo>
                <a:lnTo>
                  <a:pt x="0" y="240"/>
                </a:lnTo>
                <a:lnTo>
                  <a:pt x="21" y="238"/>
                </a:lnTo>
                <a:lnTo>
                  <a:pt x="19" y="243"/>
                </a:lnTo>
                <a:lnTo>
                  <a:pt x="14" y="244"/>
                </a:lnTo>
                <a:lnTo>
                  <a:pt x="10" y="250"/>
                </a:lnTo>
                <a:lnTo>
                  <a:pt x="11" y="255"/>
                </a:lnTo>
                <a:lnTo>
                  <a:pt x="29" y="254"/>
                </a:lnTo>
                <a:lnTo>
                  <a:pt x="28" y="262"/>
                </a:lnTo>
                <a:lnTo>
                  <a:pt x="6" y="266"/>
                </a:lnTo>
                <a:lnTo>
                  <a:pt x="11" y="271"/>
                </a:lnTo>
                <a:lnTo>
                  <a:pt x="24" y="276"/>
                </a:lnTo>
                <a:lnTo>
                  <a:pt x="24" y="286"/>
                </a:lnTo>
                <a:lnTo>
                  <a:pt x="36" y="287"/>
                </a:lnTo>
                <a:lnTo>
                  <a:pt x="35" y="281"/>
                </a:lnTo>
                <a:lnTo>
                  <a:pt x="45" y="281"/>
                </a:lnTo>
                <a:lnTo>
                  <a:pt x="86" y="299"/>
                </a:lnTo>
                <a:lnTo>
                  <a:pt x="89" y="305"/>
                </a:lnTo>
                <a:lnTo>
                  <a:pt x="95" y="306"/>
                </a:lnTo>
                <a:lnTo>
                  <a:pt x="108" y="302"/>
                </a:lnTo>
                <a:lnTo>
                  <a:pt x="114" y="305"/>
                </a:lnTo>
                <a:lnTo>
                  <a:pt x="109" y="309"/>
                </a:lnTo>
                <a:lnTo>
                  <a:pt x="122" y="313"/>
                </a:lnTo>
                <a:lnTo>
                  <a:pt x="128" y="309"/>
                </a:lnTo>
                <a:lnTo>
                  <a:pt x="132" y="310"/>
                </a:lnTo>
                <a:lnTo>
                  <a:pt x="129" y="328"/>
                </a:lnTo>
                <a:lnTo>
                  <a:pt x="144" y="332"/>
                </a:lnTo>
                <a:lnTo>
                  <a:pt x="160" y="328"/>
                </a:lnTo>
                <a:lnTo>
                  <a:pt x="170" y="332"/>
                </a:lnTo>
                <a:lnTo>
                  <a:pt x="152" y="338"/>
                </a:lnTo>
                <a:lnTo>
                  <a:pt x="152" y="343"/>
                </a:lnTo>
                <a:lnTo>
                  <a:pt x="160" y="351"/>
                </a:lnTo>
                <a:lnTo>
                  <a:pt x="155" y="360"/>
                </a:lnTo>
                <a:lnTo>
                  <a:pt x="148" y="353"/>
                </a:lnTo>
                <a:lnTo>
                  <a:pt x="148" y="362"/>
                </a:lnTo>
                <a:lnTo>
                  <a:pt x="166" y="384"/>
                </a:lnTo>
                <a:lnTo>
                  <a:pt x="169" y="391"/>
                </a:lnTo>
                <a:lnTo>
                  <a:pt x="194" y="408"/>
                </a:lnTo>
                <a:lnTo>
                  <a:pt x="209" y="412"/>
                </a:lnTo>
                <a:lnTo>
                  <a:pt x="205" y="419"/>
                </a:lnTo>
                <a:lnTo>
                  <a:pt x="210" y="428"/>
                </a:lnTo>
                <a:lnTo>
                  <a:pt x="210" y="441"/>
                </a:lnTo>
                <a:lnTo>
                  <a:pt x="204" y="452"/>
                </a:lnTo>
                <a:lnTo>
                  <a:pt x="208" y="463"/>
                </a:lnTo>
                <a:lnTo>
                  <a:pt x="219" y="470"/>
                </a:lnTo>
                <a:lnTo>
                  <a:pt x="227" y="480"/>
                </a:lnTo>
                <a:lnTo>
                  <a:pt x="230" y="493"/>
                </a:lnTo>
                <a:lnTo>
                  <a:pt x="212" y="473"/>
                </a:lnTo>
                <a:lnTo>
                  <a:pt x="209" y="480"/>
                </a:lnTo>
                <a:lnTo>
                  <a:pt x="203" y="541"/>
                </a:lnTo>
                <a:lnTo>
                  <a:pt x="208" y="534"/>
                </a:lnTo>
                <a:lnTo>
                  <a:pt x="212" y="541"/>
                </a:lnTo>
                <a:lnTo>
                  <a:pt x="203" y="550"/>
                </a:lnTo>
                <a:lnTo>
                  <a:pt x="186" y="635"/>
                </a:lnTo>
                <a:lnTo>
                  <a:pt x="176" y="642"/>
                </a:lnTo>
                <a:lnTo>
                  <a:pt x="166" y="642"/>
                </a:lnTo>
                <a:lnTo>
                  <a:pt x="167" y="645"/>
                </a:lnTo>
                <a:lnTo>
                  <a:pt x="199" y="668"/>
                </a:lnTo>
                <a:lnTo>
                  <a:pt x="210" y="671"/>
                </a:lnTo>
                <a:lnTo>
                  <a:pt x="230" y="685"/>
                </a:lnTo>
                <a:lnTo>
                  <a:pt x="292" y="699"/>
                </a:lnTo>
                <a:lnTo>
                  <a:pt x="298" y="697"/>
                </a:lnTo>
                <a:lnTo>
                  <a:pt x="310" y="690"/>
                </a:lnTo>
                <a:lnTo>
                  <a:pt x="317" y="689"/>
                </a:lnTo>
                <a:lnTo>
                  <a:pt x="341" y="701"/>
                </a:lnTo>
                <a:lnTo>
                  <a:pt x="355" y="703"/>
                </a:lnTo>
                <a:lnTo>
                  <a:pt x="372" y="718"/>
                </a:lnTo>
                <a:lnTo>
                  <a:pt x="379" y="720"/>
                </a:lnTo>
                <a:lnTo>
                  <a:pt x="443" y="717"/>
                </a:lnTo>
                <a:lnTo>
                  <a:pt x="442" y="686"/>
                </a:lnTo>
                <a:lnTo>
                  <a:pt x="438" y="682"/>
                </a:lnTo>
                <a:lnTo>
                  <a:pt x="439" y="667"/>
                </a:lnTo>
                <a:lnTo>
                  <a:pt x="445" y="656"/>
                </a:lnTo>
                <a:lnTo>
                  <a:pt x="477" y="640"/>
                </a:lnTo>
                <a:lnTo>
                  <a:pt x="482" y="634"/>
                </a:lnTo>
                <a:lnTo>
                  <a:pt x="492" y="629"/>
                </a:lnTo>
                <a:lnTo>
                  <a:pt x="497" y="629"/>
                </a:lnTo>
                <a:lnTo>
                  <a:pt x="501" y="633"/>
                </a:lnTo>
                <a:lnTo>
                  <a:pt x="517" y="635"/>
                </a:lnTo>
                <a:lnTo>
                  <a:pt x="519" y="638"/>
                </a:lnTo>
                <a:lnTo>
                  <a:pt x="522" y="642"/>
                </a:lnTo>
                <a:lnTo>
                  <a:pt x="539" y="643"/>
                </a:lnTo>
                <a:lnTo>
                  <a:pt x="542" y="640"/>
                </a:lnTo>
                <a:lnTo>
                  <a:pt x="551" y="640"/>
                </a:lnTo>
                <a:lnTo>
                  <a:pt x="553" y="643"/>
                </a:lnTo>
                <a:lnTo>
                  <a:pt x="561" y="643"/>
                </a:lnTo>
                <a:lnTo>
                  <a:pt x="567" y="645"/>
                </a:lnTo>
                <a:lnTo>
                  <a:pt x="570" y="650"/>
                </a:lnTo>
                <a:lnTo>
                  <a:pt x="574" y="652"/>
                </a:lnTo>
                <a:lnTo>
                  <a:pt x="585" y="653"/>
                </a:lnTo>
                <a:lnTo>
                  <a:pt x="594" y="662"/>
                </a:lnTo>
                <a:lnTo>
                  <a:pt x="611" y="663"/>
                </a:lnTo>
                <a:lnTo>
                  <a:pt x="635" y="652"/>
                </a:lnTo>
                <a:lnTo>
                  <a:pt x="637" y="649"/>
                </a:lnTo>
                <a:lnTo>
                  <a:pt x="638" y="643"/>
                </a:lnTo>
                <a:lnTo>
                  <a:pt x="665" y="621"/>
                </a:lnTo>
                <a:lnTo>
                  <a:pt x="666" y="617"/>
                </a:lnTo>
                <a:lnTo>
                  <a:pt x="685" y="607"/>
                </a:lnTo>
                <a:lnTo>
                  <a:pt x="687" y="605"/>
                </a:lnTo>
                <a:lnTo>
                  <a:pt x="687" y="602"/>
                </a:lnTo>
                <a:lnTo>
                  <a:pt x="688" y="595"/>
                </a:lnTo>
                <a:lnTo>
                  <a:pt x="688" y="586"/>
                </a:lnTo>
                <a:lnTo>
                  <a:pt x="685" y="578"/>
                </a:lnTo>
                <a:lnTo>
                  <a:pt x="660" y="574"/>
                </a:lnTo>
                <a:lnTo>
                  <a:pt x="654" y="565"/>
                </a:lnTo>
                <a:lnTo>
                  <a:pt x="650" y="544"/>
                </a:lnTo>
                <a:lnTo>
                  <a:pt x="651" y="534"/>
                </a:lnTo>
                <a:lnTo>
                  <a:pt x="651" y="526"/>
                </a:lnTo>
                <a:lnTo>
                  <a:pt x="642" y="522"/>
                </a:lnTo>
                <a:lnTo>
                  <a:pt x="640" y="518"/>
                </a:lnTo>
                <a:lnTo>
                  <a:pt x="640" y="513"/>
                </a:lnTo>
                <a:lnTo>
                  <a:pt x="642" y="504"/>
                </a:lnTo>
                <a:lnTo>
                  <a:pt x="647" y="498"/>
                </a:lnTo>
                <a:lnTo>
                  <a:pt x="659" y="490"/>
                </a:lnTo>
                <a:lnTo>
                  <a:pt x="644" y="449"/>
                </a:lnTo>
                <a:lnTo>
                  <a:pt x="645" y="443"/>
                </a:lnTo>
                <a:lnTo>
                  <a:pt x="655" y="442"/>
                </a:lnTo>
                <a:lnTo>
                  <a:pt x="651" y="432"/>
                </a:lnTo>
                <a:lnTo>
                  <a:pt x="645" y="429"/>
                </a:lnTo>
                <a:lnTo>
                  <a:pt x="642" y="400"/>
                </a:lnTo>
                <a:lnTo>
                  <a:pt x="638" y="399"/>
                </a:lnTo>
                <a:lnTo>
                  <a:pt x="621" y="399"/>
                </a:lnTo>
                <a:lnTo>
                  <a:pt x="609" y="417"/>
                </a:lnTo>
                <a:lnTo>
                  <a:pt x="603" y="421"/>
                </a:lnTo>
                <a:lnTo>
                  <a:pt x="599" y="418"/>
                </a:lnTo>
                <a:lnTo>
                  <a:pt x="604" y="382"/>
                </a:lnTo>
                <a:lnTo>
                  <a:pt x="608" y="379"/>
                </a:lnTo>
                <a:lnTo>
                  <a:pt x="612" y="372"/>
                </a:lnTo>
                <a:lnTo>
                  <a:pt x="618" y="367"/>
                </a:lnTo>
                <a:lnTo>
                  <a:pt x="621" y="365"/>
                </a:lnTo>
                <a:lnTo>
                  <a:pt x="623" y="355"/>
                </a:lnTo>
                <a:lnTo>
                  <a:pt x="652" y="320"/>
                </a:lnTo>
                <a:lnTo>
                  <a:pt x="649" y="315"/>
                </a:lnTo>
                <a:lnTo>
                  <a:pt x="654" y="308"/>
                </a:lnTo>
                <a:lnTo>
                  <a:pt x="671" y="309"/>
                </a:lnTo>
                <a:lnTo>
                  <a:pt x="685" y="300"/>
                </a:lnTo>
                <a:lnTo>
                  <a:pt x="684" y="296"/>
                </a:lnTo>
                <a:lnTo>
                  <a:pt x="683" y="258"/>
                </a:lnTo>
                <a:lnTo>
                  <a:pt x="694" y="220"/>
                </a:lnTo>
                <a:lnTo>
                  <a:pt x="712" y="197"/>
                </a:lnTo>
                <a:lnTo>
                  <a:pt x="715" y="184"/>
                </a:lnTo>
                <a:lnTo>
                  <a:pt x="640" y="164"/>
                </a:lnTo>
                <a:lnTo>
                  <a:pt x="626" y="146"/>
                </a:lnTo>
                <a:lnTo>
                  <a:pt x="613" y="135"/>
                </a:lnTo>
                <a:lnTo>
                  <a:pt x="600" y="136"/>
                </a:lnTo>
                <a:lnTo>
                  <a:pt x="584" y="131"/>
                </a:lnTo>
                <a:lnTo>
                  <a:pt x="574" y="134"/>
                </a:lnTo>
                <a:lnTo>
                  <a:pt x="564" y="131"/>
                </a:lnTo>
                <a:lnTo>
                  <a:pt x="543" y="117"/>
                </a:lnTo>
                <a:lnTo>
                  <a:pt x="546" y="111"/>
                </a:lnTo>
                <a:lnTo>
                  <a:pt x="541" y="108"/>
                </a:lnTo>
                <a:lnTo>
                  <a:pt x="541" y="84"/>
                </a:lnTo>
                <a:lnTo>
                  <a:pt x="534" y="84"/>
                </a:lnTo>
                <a:lnTo>
                  <a:pt x="524" y="101"/>
                </a:lnTo>
                <a:lnTo>
                  <a:pt x="513" y="101"/>
                </a:lnTo>
                <a:lnTo>
                  <a:pt x="503" y="95"/>
                </a:lnTo>
                <a:lnTo>
                  <a:pt x="497" y="71"/>
                </a:lnTo>
                <a:lnTo>
                  <a:pt x="492" y="66"/>
                </a:lnTo>
                <a:lnTo>
                  <a:pt x="454" y="50"/>
                </a:lnTo>
                <a:lnTo>
                  <a:pt x="445" y="31"/>
                </a:lnTo>
                <a:lnTo>
                  <a:pt x="434" y="32"/>
                </a:lnTo>
                <a:lnTo>
                  <a:pt x="423" y="26"/>
                </a:lnTo>
                <a:lnTo>
                  <a:pt x="420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67" name="Freeform 696"/>
          <p:cNvSpPr>
            <a:spLocks/>
          </p:cNvSpPr>
          <p:nvPr/>
        </p:nvSpPr>
        <p:spPr bwMode="auto">
          <a:xfrm>
            <a:off x="4429125" y="2909888"/>
            <a:ext cx="284163" cy="285750"/>
          </a:xfrm>
          <a:custGeom>
            <a:avLst/>
            <a:gdLst>
              <a:gd name="T0" fmla="*/ 2147483647 w 715"/>
              <a:gd name="T1" fmla="*/ 2147483647 h 720"/>
              <a:gd name="T2" fmla="*/ 2147483647 w 715"/>
              <a:gd name="T3" fmla="*/ 2147483647 h 720"/>
              <a:gd name="T4" fmla="*/ 2147483647 w 715"/>
              <a:gd name="T5" fmla="*/ 2147483647 h 720"/>
              <a:gd name="T6" fmla="*/ 2147483647 w 715"/>
              <a:gd name="T7" fmla="*/ 2147483647 h 720"/>
              <a:gd name="T8" fmla="*/ 2147483647 w 715"/>
              <a:gd name="T9" fmla="*/ 2147483647 h 720"/>
              <a:gd name="T10" fmla="*/ 2147483647 w 715"/>
              <a:gd name="T11" fmla="*/ 2147483647 h 720"/>
              <a:gd name="T12" fmla="*/ 2147483647 w 715"/>
              <a:gd name="T13" fmla="*/ 2147483647 h 720"/>
              <a:gd name="T14" fmla="*/ 2147483647 w 715"/>
              <a:gd name="T15" fmla="*/ 2147483647 h 720"/>
              <a:gd name="T16" fmla="*/ 2147483647 w 715"/>
              <a:gd name="T17" fmla="*/ 2147483647 h 720"/>
              <a:gd name="T18" fmla="*/ 2147483647 w 715"/>
              <a:gd name="T19" fmla="*/ 2147483647 h 720"/>
              <a:gd name="T20" fmla="*/ 2147483647 w 715"/>
              <a:gd name="T21" fmla="*/ 2147483647 h 720"/>
              <a:gd name="T22" fmla="*/ 2147483647 w 715"/>
              <a:gd name="T23" fmla="*/ 2147483647 h 720"/>
              <a:gd name="T24" fmla="*/ 2147483647 w 715"/>
              <a:gd name="T25" fmla="*/ 2147483647 h 720"/>
              <a:gd name="T26" fmla="*/ 2147483647 w 715"/>
              <a:gd name="T27" fmla="*/ 2147483647 h 720"/>
              <a:gd name="T28" fmla="*/ 2147483647 w 715"/>
              <a:gd name="T29" fmla="*/ 2147483647 h 720"/>
              <a:gd name="T30" fmla="*/ 2147483647 w 715"/>
              <a:gd name="T31" fmla="*/ 2147483647 h 720"/>
              <a:gd name="T32" fmla="*/ 2147483647 w 715"/>
              <a:gd name="T33" fmla="*/ 2147483647 h 720"/>
              <a:gd name="T34" fmla="*/ 2147483647 w 715"/>
              <a:gd name="T35" fmla="*/ 2147483647 h 720"/>
              <a:gd name="T36" fmla="*/ 2147483647 w 715"/>
              <a:gd name="T37" fmla="*/ 2147483647 h 720"/>
              <a:gd name="T38" fmla="*/ 2147483647 w 715"/>
              <a:gd name="T39" fmla="*/ 2147483647 h 720"/>
              <a:gd name="T40" fmla="*/ 2147483647 w 715"/>
              <a:gd name="T41" fmla="*/ 2147483647 h 720"/>
              <a:gd name="T42" fmla="*/ 2147483647 w 715"/>
              <a:gd name="T43" fmla="*/ 2147483647 h 720"/>
              <a:gd name="T44" fmla="*/ 2147483647 w 715"/>
              <a:gd name="T45" fmla="*/ 2147483647 h 720"/>
              <a:gd name="T46" fmla="*/ 2147483647 w 715"/>
              <a:gd name="T47" fmla="*/ 2147483647 h 720"/>
              <a:gd name="T48" fmla="*/ 2147483647 w 715"/>
              <a:gd name="T49" fmla="*/ 2147483647 h 720"/>
              <a:gd name="T50" fmla="*/ 2147483647 w 715"/>
              <a:gd name="T51" fmla="*/ 2147483647 h 720"/>
              <a:gd name="T52" fmla="*/ 2147483647 w 715"/>
              <a:gd name="T53" fmla="*/ 2147483647 h 720"/>
              <a:gd name="T54" fmla="*/ 2147483647 w 715"/>
              <a:gd name="T55" fmla="*/ 2147483647 h 720"/>
              <a:gd name="T56" fmla="*/ 2147483647 w 715"/>
              <a:gd name="T57" fmla="*/ 2147483647 h 720"/>
              <a:gd name="T58" fmla="*/ 2147483647 w 715"/>
              <a:gd name="T59" fmla="*/ 2147483647 h 720"/>
              <a:gd name="T60" fmla="*/ 2147483647 w 715"/>
              <a:gd name="T61" fmla="*/ 2147483647 h 720"/>
              <a:gd name="T62" fmla="*/ 2147483647 w 715"/>
              <a:gd name="T63" fmla="*/ 2147483647 h 720"/>
              <a:gd name="T64" fmla="*/ 2147483647 w 715"/>
              <a:gd name="T65" fmla="*/ 2147483647 h 720"/>
              <a:gd name="T66" fmla="*/ 2147483647 w 715"/>
              <a:gd name="T67" fmla="*/ 2147483647 h 720"/>
              <a:gd name="T68" fmla="*/ 2147483647 w 715"/>
              <a:gd name="T69" fmla="*/ 2147483647 h 720"/>
              <a:gd name="T70" fmla="*/ 2147483647 w 715"/>
              <a:gd name="T71" fmla="*/ 2147483647 h 720"/>
              <a:gd name="T72" fmla="*/ 2147483647 w 715"/>
              <a:gd name="T73" fmla="*/ 2147483647 h 720"/>
              <a:gd name="T74" fmla="*/ 2147483647 w 715"/>
              <a:gd name="T75" fmla="*/ 2147483647 h 720"/>
              <a:gd name="T76" fmla="*/ 2147483647 w 715"/>
              <a:gd name="T77" fmla="*/ 2147483647 h 720"/>
              <a:gd name="T78" fmla="*/ 2147483647 w 715"/>
              <a:gd name="T79" fmla="*/ 2147483647 h 720"/>
              <a:gd name="T80" fmla="*/ 2147483647 w 715"/>
              <a:gd name="T81" fmla="*/ 2147483647 h 720"/>
              <a:gd name="T82" fmla="*/ 2147483647 w 715"/>
              <a:gd name="T83" fmla="*/ 2147483647 h 720"/>
              <a:gd name="T84" fmla="*/ 2147483647 w 715"/>
              <a:gd name="T85" fmla="*/ 2147483647 h 720"/>
              <a:gd name="T86" fmla="*/ 2147483647 w 715"/>
              <a:gd name="T87" fmla="*/ 2147483647 h 720"/>
              <a:gd name="T88" fmla="*/ 2147483647 w 715"/>
              <a:gd name="T89" fmla="*/ 2147483647 h 720"/>
              <a:gd name="T90" fmla="*/ 2147483647 w 715"/>
              <a:gd name="T91" fmla="*/ 2147483647 h 720"/>
              <a:gd name="T92" fmla="*/ 2147483647 w 715"/>
              <a:gd name="T93" fmla="*/ 2147483647 h 720"/>
              <a:gd name="T94" fmla="*/ 2147483647 w 715"/>
              <a:gd name="T95" fmla="*/ 2147483647 h 720"/>
              <a:gd name="T96" fmla="*/ 2147483647 w 715"/>
              <a:gd name="T97" fmla="*/ 2147483647 h 720"/>
              <a:gd name="T98" fmla="*/ 2147483647 w 715"/>
              <a:gd name="T99" fmla="*/ 2147483647 h 720"/>
              <a:gd name="T100" fmla="*/ 2147483647 w 715"/>
              <a:gd name="T101" fmla="*/ 0 h 72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15"/>
              <a:gd name="T154" fmla="*/ 0 h 720"/>
              <a:gd name="T155" fmla="*/ 715 w 715"/>
              <a:gd name="T156" fmla="*/ 720 h 72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15" h="720">
                <a:moveTo>
                  <a:pt x="420" y="0"/>
                </a:moveTo>
                <a:lnTo>
                  <a:pt x="415" y="3"/>
                </a:lnTo>
                <a:lnTo>
                  <a:pt x="365" y="18"/>
                </a:lnTo>
                <a:lnTo>
                  <a:pt x="355" y="68"/>
                </a:lnTo>
                <a:lnTo>
                  <a:pt x="359" y="71"/>
                </a:lnTo>
                <a:lnTo>
                  <a:pt x="358" y="79"/>
                </a:lnTo>
                <a:lnTo>
                  <a:pt x="331" y="102"/>
                </a:lnTo>
                <a:lnTo>
                  <a:pt x="298" y="112"/>
                </a:lnTo>
                <a:lnTo>
                  <a:pt x="283" y="122"/>
                </a:lnTo>
                <a:lnTo>
                  <a:pt x="277" y="136"/>
                </a:lnTo>
                <a:lnTo>
                  <a:pt x="277" y="141"/>
                </a:lnTo>
                <a:lnTo>
                  <a:pt x="292" y="141"/>
                </a:lnTo>
                <a:lnTo>
                  <a:pt x="298" y="144"/>
                </a:lnTo>
                <a:lnTo>
                  <a:pt x="296" y="146"/>
                </a:lnTo>
                <a:lnTo>
                  <a:pt x="275" y="149"/>
                </a:lnTo>
                <a:lnTo>
                  <a:pt x="264" y="156"/>
                </a:lnTo>
                <a:lnTo>
                  <a:pt x="243" y="159"/>
                </a:lnTo>
                <a:lnTo>
                  <a:pt x="214" y="153"/>
                </a:lnTo>
                <a:lnTo>
                  <a:pt x="208" y="153"/>
                </a:lnTo>
                <a:lnTo>
                  <a:pt x="195" y="136"/>
                </a:lnTo>
                <a:lnTo>
                  <a:pt x="198" y="127"/>
                </a:lnTo>
                <a:lnTo>
                  <a:pt x="193" y="126"/>
                </a:lnTo>
                <a:lnTo>
                  <a:pt x="171" y="127"/>
                </a:lnTo>
                <a:lnTo>
                  <a:pt x="162" y="123"/>
                </a:lnTo>
                <a:lnTo>
                  <a:pt x="167" y="154"/>
                </a:lnTo>
                <a:lnTo>
                  <a:pt x="174" y="159"/>
                </a:lnTo>
                <a:lnTo>
                  <a:pt x="183" y="207"/>
                </a:lnTo>
                <a:lnTo>
                  <a:pt x="189" y="212"/>
                </a:lnTo>
                <a:lnTo>
                  <a:pt x="185" y="216"/>
                </a:lnTo>
                <a:lnTo>
                  <a:pt x="172" y="217"/>
                </a:lnTo>
                <a:lnTo>
                  <a:pt x="170" y="214"/>
                </a:lnTo>
                <a:lnTo>
                  <a:pt x="165" y="211"/>
                </a:lnTo>
                <a:lnTo>
                  <a:pt x="150" y="216"/>
                </a:lnTo>
                <a:lnTo>
                  <a:pt x="141" y="215"/>
                </a:lnTo>
                <a:lnTo>
                  <a:pt x="122" y="221"/>
                </a:lnTo>
                <a:lnTo>
                  <a:pt x="96" y="200"/>
                </a:lnTo>
                <a:lnTo>
                  <a:pt x="78" y="201"/>
                </a:lnTo>
                <a:lnTo>
                  <a:pt x="75" y="198"/>
                </a:lnTo>
                <a:lnTo>
                  <a:pt x="68" y="202"/>
                </a:lnTo>
                <a:lnTo>
                  <a:pt x="67" y="207"/>
                </a:lnTo>
                <a:lnTo>
                  <a:pt x="3" y="225"/>
                </a:lnTo>
                <a:lnTo>
                  <a:pt x="0" y="235"/>
                </a:lnTo>
                <a:lnTo>
                  <a:pt x="0" y="240"/>
                </a:lnTo>
                <a:lnTo>
                  <a:pt x="21" y="238"/>
                </a:lnTo>
                <a:lnTo>
                  <a:pt x="19" y="243"/>
                </a:lnTo>
                <a:lnTo>
                  <a:pt x="14" y="244"/>
                </a:lnTo>
                <a:lnTo>
                  <a:pt x="10" y="250"/>
                </a:lnTo>
                <a:lnTo>
                  <a:pt x="11" y="255"/>
                </a:lnTo>
                <a:lnTo>
                  <a:pt x="29" y="254"/>
                </a:lnTo>
                <a:lnTo>
                  <a:pt x="28" y="262"/>
                </a:lnTo>
                <a:lnTo>
                  <a:pt x="6" y="266"/>
                </a:lnTo>
                <a:lnTo>
                  <a:pt x="11" y="271"/>
                </a:lnTo>
                <a:lnTo>
                  <a:pt x="24" y="276"/>
                </a:lnTo>
                <a:lnTo>
                  <a:pt x="24" y="286"/>
                </a:lnTo>
                <a:lnTo>
                  <a:pt x="36" y="287"/>
                </a:lnTo>
                <a:lnTo>
                  <a:pt x="35" y="281"/>
                </a:lnTo>
                <a:lnTo>
                  <a:pt x="45" y="281"/>
                </a:lnTo>
                <a:lnTo>
                  <a:pt x="86" y="299"/>
                </a:lnTo>
                <a:lnTo>
                  <a:pt x="89" y="305"/>
                </a:lnTo>
                <a:lnTo>
                  <a:pt x="95" y="306"/>
                </a:lnTo>
                <a:lnTo>
                  <a:pt x="108" y="302"/>
                </a:lnTo>
                <a:lnTo>
                  <a:pt x="114" y="305"/>
                </a:lnTo>
                <a:lnTo>
                  <a:pt x="109" y="309"/>
                </a:lnTo>
                <a:lnTo>
                  <a:pt x="122" y="313"/>
                </a:lnTo>
                <a:lnTo>
                  <a:pt x="128" y="309"/>
                </a:lnTo>
                <a:lnTo>
                  <a:pt x="132" y="310"/>
                </a:lnTo>
                <a:lnTo>
                  <a:pt x="129" y="328"/>
                </a:lnTo>
                <a:lnTo>
                  <a:pt x="144" y="332"/>
                </a:lnTo>
                <a:lnTo>
                  <a:pt x="160" y="328"/>
                </a:lnTo>
                <a:lnTo>
                  <a:pt x="170" y="332"/>
                </a:lnTo>
                <a:lnTo>
                  <a:pt x="152" y="338"/>
                </a:lnTo>
                <a:lnTo>
                  <a:pt x="152" y="343"/>
                </a:lnTo>
                <a:lnTo>
                  <a:pt x="160" y="351"/>
                </a:lnTo>
                <a:lnTo>
                  <a:pt x="155" y="360"/>
                </a:lnTo>
                <a:lnTo>
                  <a:pt x="148" y="353"/>
                </a:lnTo>
                <a:lnTo>
                  <a:pt x="148" y="362"/>
                </a:lnTo>
                <a:lnTo>
                  <a:pt x="166" y="384"/>
                </a:lnTo>
                <a:lnTo>
                  <a:pt x="169" y="391"/>
                </a:lnTo>
                <a:lnTo>
                  <a:pt x="194" y="408"/>
                </a:lnTo>
                <a:lnTo>
                  <a:pt x="209" y="412"/>
                </a:lnTo>
                <a:lnTo>
                  <a:pt x="205" y="419"/>
                </a:lnTo>
                <a:lnTo>
                  <a:pt x="210" y="428"/>
                </a:lnTo>
                <a:lnTo>
                  <a:pt x="210" y="441"/>
                </a:lnTo>
                <a:lnTo>
                  <a:pt x="204" y="452"/>
                </a:lnTo>
                <a:lnTo>
                  <a:pt x="208" y="463"/>
                </a:lnTo>
                <a:lnTo>
                  <a:pt x="219" y="470"/>
                </a:lnTo>
                <a:lnTo>
                  <a:pt x="227" y="480"/>
                </a:lnTo>
                <a:lnTo>
                  <a:pt x="230" y="493"/>
                </a:lnTo>
                <a:lnTo>
                  <a:pt x="212" y="473"/>
                </a:lnTo>
                <a:lnTo>
                  <a:pt x="209" y="480"/>
                </a:lnTo>
                <a:lnTo>
                  <a:pt x="203" y="541"/>
                </a:lnTo>
                <a:lnTo>
                  <a:pt x="208" y="534"/>
                </a:lnTo>
                <a:lnTo>
                  <a:pt x="212" y="541"/>
                </a:lnTo>
                <a:lnTo>
                  <a:pt x="203" y="550"/>
                </a:lnTo>
                <a:lnTo>
                  <a:pt x="186" y="635"/>
                </a:lnTo>
                <a:lnTo>
                  <a:pt x="176" y="642"/>
                </a:lnTo>
                <a:lnTo>
                  <a:pt x="166" y="642"/>
                </a:lnTo>
                <a:lnTo>
                  <a:pt x="167" y="645"/>
                </a:lnTo>
                <a:lnTo>
                  <a:pt x="199" y="668"/>
                </a:lnTo>
                <a:lnTo>
                  <a:pt x="210" y="671"/>
                </a:lnTo>
                <a:lnTo>
                  <a:pt x="230" y="685"/>
                </a:lnTo>
                <a:lnTo>
                  <a:pt x="292" y="699"/>
                </a:lnTo>
                <a:lnTo>
                  <a:pt x="298" y="697"/>
                </a:lnTo>
                <a:lnTo>
                  <a:pt x="310" y="690"/>
                </a:lnTo>
                <a:lnTo>
                  <a:pt x="317" y="689"/>
                </a:lnTo>
                <a:lnTo>
                  <a:pt x="341" y="701"/>
                </a:lnTo>
                <a:lnTo>
                  <a:pt x="355" y="703"/>
                </a:lnTo>
                <a:lnTo>
                  <a:pt x="372" y="718"/>
                </a:lnTo>
                <a:lnTo>
                  <a:pt x="379" y="720"/>
                </a:lnTo>
                <a:lnTo>
                  <a:pt x="443" y="717"/>
                </a:lnTo>
                <a:lnTo>
                  <a:pt x="442" y="686"/>
                </a:lnTo>
                <a:lnTo>
                  <a:pt x="438" y="682"/>
                </a:lnTo>
                <a:lnTo>
                  <a:pt x="439" y="667"/>
                </a:lnTo>
                <a:lnTo>
                  <a:pt x="445" y="656"/>
                </a:lnTo>
                <a:lnTo>
                  <a:pt x="477" y="640"/>
                </a:lnTo>
                <a:lnTo>
                  <a:pt x="482" y="634"/>
                </a:lnTo>
                <a:lnTo>
                  <a:pt x="492" y="629"/>
                </a:lnTo>
                <a:lnTo>
                  <a:pt x="497" y="629"/>
                </a:lnTo>
                <a:lnTo>
                  <a:pt x="501" y="633"/>
                </a:lnTo>
                <a:lnTo>
                  <a:pt x="517" y="635"/>
                </a:lnTo>
                <a:lnTo>
                  <a:pt x="519" y="638"/>
                </a:lnTo>
                <a:lnTo>
                  <a:pt x="522" y="642"/>
                </a:lnTo>
                <a:lnTo>
                  <a:pt x="539" y="643"/>
                </a:lnTo>
                <a:lnTo>
                  <a:pt x="542" y="640"/>
                </a:lnTo>
                <a:lnTo>
                  <a:pt x="551" y="640"/>
                </a:lnTo>
                <a:lnTo>
                  <a:pt x="553" y="643"/>
                </a:lnTo>
                <a:lnTo>
                  <a:pt x="561" y="643"/>
                </a:lnTo>
                <a:lnTo>
                  <a:pt x="567" y="645"/>
                </a:lnTo>
                <a:lnTo>
                  <a:pt x="570" y="650"/>
                </a:lnTo>
                <a:lnTo>
                  <a:pt x="574" y="652"/>
                </a:lnTo>
                <a:lnTo>
                  <a:pt x="585" y="653"/>
                </a:lnTo>
                <a:lnTo>
                  <a:pt x="594" y="662"/>
                </a:lnTo>
                <a:lnTo>
                  <a:pt x="611" y="663"/>
                </a:lnTo>
                <a:lnTo>
                  <a:pt x="635" y="652"/>
                </a:lnTo>
                <a:lnTo>
                  <a:pt x="637" y="649"/>
                </a:lnTo>
                <a:lnTo>
                  <a:pt x="638" y="643"/>
                </a:lnTo>
                <a:lnTo>
                  <a:pt x="665" y="621"/>
                </a:lnTo>
                <a:lnTo>
                  <a:pt x="666" y="617"/>
                </a:lnTo>
                <a:lnTo>
                  <a:pt x="685" y="607"/>
                </a:lnTo>
                <a:lnTo>
                  <a:pt x="687" y="605"/>
                </a:lnTo>
                <a:lnTo>
                  <a:pt x="687" y="602"/>
                </a:lnTo>
                <a:lnTo>
                  <a:pt x="688" y="595"/>
                </a:lnTo>
                <a:lnTo>
                  <a:pt x="688" y="586"/>
                </a:lnTo>
                <a:lnTo>
                  <a:pt x="685" y="578"/>
                </a:lnTo>
                <a:lnTo>
                  <a:pt x="660" y="574"/>
                </a:lnTo>
                <a:lnTo>
                  <a:pt x="654" y="565"/>
                </a:lnTo>
                <a:lnTo>
                  <a:pt x="650" y="544"/>
                </a:lnTo>
                <a:lnTo>
                  <a:pt x="651" y="534"/>
                </a:lnTo>
                <a:lnTo>
                  <a:pt x="651" y="526"/>
                </a:lnTo>
                <a:lnTo>
                  <a:pt x="642" y="522"/>
                </a:lnTo>
                <a:lnTo>
                  <a:pt x="640" y="518"/>
                </a:lnTo>
                <a:lnTo>
                  <a:pt x="640" y="513"/>
                </a:lnTo>
                <a:lnTo>
                  <a:pt x="642" y="504"/>
                </a:lnTo>
                <a:lnTo>
                  <a:pt x="647" y="498"/>
                </a:lnTo>
                <a:lnTo>
                  <a:pt x="659" y="490"/>
                </a:lnTo>
                <a:lnTo>
                  <a:pt x="644" y="449"/>
                </a:lnTo>
                <a:lnTo>
                  <a:pt x="645" y="443"/>
                </a:lnTo>
                <a:lnTo>
                  <a:pt x="655" y="442"/>
                </a:lnTo>
                <a:lnTo>
                  <a:pt x="651" y="432"/>
                </a:lnTo>
                <a:lnTo>
                  <a:pt x="645" y="429"/>
                </a:lnTo>
                <a:lnTo>
                  <a:pt x="642" y="400"/>
                </a:lnTo>
                <a:lnTo>
                  <a:pt x="638" y="399"/>
                </a:lnTo>
                <a:lnTo>
                  <a:pt x="621" y="399"/>
                </a:lnTo>
                <a:lnTo>
                  <a:pt x="609" y="417"/>
                </a:lnTo>
                <a:lnTo>
                  <a:pt x="603" y="421"/>
                </a:lnTo>
                <a:lnTo>
                  <a:pt x="599" y="418"/>
                </a:lnTo>
                <a:lnTo>
                  <a:pt x="604" y="382"/>
                </a:lnTo>
                <a:lnTo>
                  <a:pt x="608" y="379"/>
                </a:lnTo>
                <a:lnTo>
                  <a:pt x="612" y="372"/>
                </a:lnTo>
                <a:lnTo>
                  <a:pt x="618" y="367"/>
                </a:lnTo>
                <a:lnTo>
                  <a:pt x="621" y="365"/>
                </a:lnTo>
                <a:lnTo>
                  <a:pt x="623" y="355"/>
                </a:lnTo>
                <a:lnTo>
                  <a:pt x="652" y="320"/>
                </a:lnTo>
                <a:lnTo>
                  <a:pt x="649" y="315"/>
                </a:lnTo>
                <a:lnTo>
                  <a:pt x="654" y="308"/>
                </a:lnTo>
                <a:lnTo>
                  <a:pt x="671" y="309"/>
                </a:lnTo>
                <a:lnTo>
                  <a:pt x="685" y="300"/>
                </a:lnTo>
                <a:lnTo>
                  <a:pt x="684" y="296"/>
                </a:lnTo>
                <a:lnTo>
                  <a:pt x="683" y="258"/>
                </a:lnTo>
                <a:lnTo>
                  <a:pt x="694" y="220"/>
                </a:lnTo>
                <a:lnTo>
                  <a:pt x="712" y="197"/>
                </a:lnTo>
                <a:lnTo>
                  <a:pt x="715" y="184"/>
                </a:lnTo>
                <a:lnTo>
                  <a:pt x="640" y="164"/>
                </a:lnTo>
                <a:lnTo>
                  <a:pt x="626" y="146"/>
                </a:lnTo>
                <a:lnTo>
                  <a:pt x="613" y="135"/>
                </a:lnTo>
                <a:lnTo>
                  <a:pt x="600" y="136"/>
                </a:lnTo>
                <a:lnTo>
                  <a:pt x="584" y="131"/>
                </a:lnTo>
                <a:lnTo>
                  <a:pt x="574" y="134"/>
                </a:lnTo>
                <a:lnTo>
                  <a:pt x="564" y="131"/>
                </a:lnTo>
                <a:lnTo>
                  <a:pt x="543" y="117"/>
                </a:lnTo>
                <a:lnTo>
                  <a:pt x="546" y="111"/>
                </a:lnTo>
                <a:lnTo>
                  <a:pt x="541" y="108"/>
                </a:lnTo>
                <a:lnTo>
                  <a:pt x="541" y="84"/>
                </a:lnTo>
                <a:lnTo>
                  <a:pt x="534" y="84"/>
                </a:lnTo>
                <a:lnTo>
                  <a:pt x="524" y="101"/>
                </a:lnTo>
                <a:lnTo>
                  <a:pt x="513" y="101"/>
                </a:lnTo>
                <a:lnTo>
                  <a:pt x="503" y="95"/>
                </a:lnTo>
                <a:lnTo>
                  <a:pt x="497" y="71"/>
                </a:lnTo>
                <a:lnTo>
                  <a:pt x="492" y="66"/>
                </a:lnTo>
                <a:lnTo>
                  <a:pt x="454" y="50"/>
                </a:lnTo>
                <a:lnTo>
                  <a:pt x="445" y="31"/>
                </a:lnTo>
                <a:lnTo>
                  <a:pt x="434" y="32"/>
                </a:lnTo>
                <a:lnTo>
                  <a:pt x="423" y="26"/>
                </a:lnTo>
                <a:lnTo>
                  <a:pt x="42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69" name="Freeform 697"/>
          <p:cNvSpPr>
            <a:spLocks/>
          </p:cNvSpPr>
          <p:nvPr/>
        </p:nvSpPr>
        <p:spPr bwMode="auto">
          <a:xfrm>
            <a:off x="4325938" y="3203575"/>
            <a:ext cx="71437" cy="144463"/>
          </a:xfrm>
          <a:custGeom>
            <a:avLst/>
            <a:gdLst/>
            <a:ahLst/>
            <a:cxnLst>
              <a:cxn ang="0">
                <a:pos x="116" y="354"/>
              </a:cxn>
              <a:cxn ang="0">
                <a:pos x="111" y="325"/>
              </a:cxn>
              <a:cxn ang="0">
                <a:pos x="140" y="294"/>
              </a:cxn>
              <a:cxn ang="0">
                <a:pos x="137" y="283"/>
              </a:cxn>
              <a:cxn ang="0">
                <a:pos x="128" y="273"/>
              </a:cxn>
              <a:cxn ang="0">
                <a:pos x="124" y="259"/>
              </a:cxn>
              <a:cxn ang="0">
                <a:pos x="124" y="245"/>
              </a:cxn>
              <a:cxn ang="0">
                <a:pos x="136" y="223"/>
              </a:cxn>
              <a:cxn ang="0">
                <a:pos x="121" y="199"/>
              </a:cxn>
              <a:cxn ang="0">
                <a:pos x="118" y="183"/>
              </a:cxn>
              <a:cxn ang="0">
                <a:pos x="126" y="176"/>
              </a:cxn>
              <a:cxn ang="0">
                <a:pos x="137" y="172"/>
              </a:cxn>
              <a:cxn ang="0">
                <a:pos x="147" y="161"/>
              </a:cxn>
              <a:cxn ang="0">
                <a:pos x="149" y="151"/>
              </a:cxn>
              <a:cxn ang="0">
                <a:pos x="141" y="141"/>
              </a:cxn>
              <a:cxn ang="0">
                <a:pos x="151" y="80"/>
              </a:cxn>
              <a:cxn ang="0">
                <a:pos x="174" y="57"/>
              </a:cxn>
              <a:cxn ang="0">
                <a:pos x="182" y="42"/>
              </a:cxn>
              <a:cxn ang="0">
                <a:pos x="182" y="34"/>
              </a:cxn>
              <a:cxn ang="0">
                <a:pos x="168" y="15"/>
              </a:cxn>
              <a:cxn ang="0">
                <a:pos x="135" y="11"/>
              </a:cxn>
              <a:cxn ang="0">
                <a:pos x="121" y="17"/>
              </a:cxn>
              <a:cxn ang="0">
                <a:pos x="83" y="16"/>
              </a:cxn>
              <a:cxn ang="0">
                <a:pos x="75" y="12"/>
              </a:cxn>
              <a:cxn ang="0">
                <a:pos x="74" y="0"/>
              </a:cxn>
              <a:cxn ang="0">
                <a:pos x="44" y="9"/>
              </a:cxn>
              <a:cxn ang="0">
                <a:pos x="37" y="19"/>
              </a:cxn>
              <a:cxn ang="0">
                <a:pos x="47" y="76"/>
              </a:cxn>
              <a:cxn ang="0">
                <a:pos x="43" y="83"/>
              </a:cxn>
              <a:cxn ang="0">
                <a:pos x="23" y="177"/>
              </a:cxn>
              <a:cxn ang="0">
                <a:pos x="4" y="207"/>
              </a:cxn>
              <a:cxn ang="0">
                <a:pos x="4" y="226"/>
              </a:cxn>
              <a:cxn ang="0">
                <a:pos x="0" y="241"/>
              </a:cxn>
              <a:cxn ang="0">
                <a:pos x="0" y="244"/>
              </a:cxn>
              <a:cxn ang="0">
                <a:pos x="9" y="250"/>
              </a:cxn>
              <a:cxn ang="0">
                <a:pos x="19" y="265"/>
              </a:cxn>
              <a:cxn ang="0">
                <a:pos x="41" y="260"/>
              </a:cxn>
              <a:cxn ang="0">
                <a:pos x="41" y="264"/>
              </a:cxn>
              <a:cxn ang="0">
                <a:pos x="37" y="269"/>
              </a:cxn>
              <a:cxn ang="0">
                <a:pos x="37" y="327"/>
              </a:cxn>
              <a:cxn ang="0">
                <a:pos x="31" y="349"/>
              </a:cxn>
              <a:cxn ang="0">
                <a:pos x="29" y="360"/>
              </a:cxn>
              <a:cxn ang="0">
                <a:pos x="33" y="364"/>
              </a:cxn>
              <a:cxn ang="0">
                <a:pos x="43" y="362"/>
              </a:cxn>
              <a:cxn ang="0">
                <a:pos x="70" y="362"/>
              </a:cxn>
              <a:cxn ang="0">
                <a:pos x="79" y="365"/>
              </a:cxn>
              <a:cxn ang="0">
                <a:pos x="90" y="365"/>
              </a:cxn>
              <a:cxn ang="0">
                <a:pos x="116" y="354"/>
              </a:cxn>
            </a:cxnLst>
            <a:rect l="0" t="0" r="r" b="b"/>
            <a:pathLst>
              <a:path w="182" h="365">
                <a:moveTo>
                  <a:pt x="116" y="354"/>
                </a:moveTo>
                <a:lnTo>
                  <a:pt x="111" y="325"/>
                </a:lnTo>
                <a:lnTo>
                  <a:pt x="140" y="294"/>
                </a:lnTo>
                <a:lnTo>
                  <a:pt x="137" y="283"/>
                </a:lnTo>
                <a:lnTo>
                  <a:pt x="128" y="273"/>
                </a:lnTo>
                <a:lnTo>
                  <a:pt x="124" y="259"/>
                </a:lnTo>
                <a:lnTo>
                  <a:pt x="124" y="245"/>
                </a:lnTo>
                <a:lnTo>
                  <a:pt x="136" y="223"/>
                </a:lnTo>
                <a:lnTo>
                  <a:pt x="121" y="199"/>
                </a:lnTo>
                <a:lnTo>
                  <a:pt x="118" y="183"/>
                </a:lnTo>
                <a:lnTo>
                  <a:pt x="126" y="176"/>
                </a:lnTo>
                <a:lnTo>
                  <a:pt x="137" y="172"/>
                </a:lnTo>
                <a:lnTo>
                  <a:pt x="147" y="161"/>
                </a:lnTo>
                <a:lnTo>
                  <a:pt x="149" y="151"/>
                </a:lnTo>
                <a:lnTo>
                  <a:pt x="141" y="141"/>
                </a:lnTo>
                <a:lnTo>
                  <a:pt x="151" y="80"/>
                </a:lnTo>
                <a:lnTo>
                  <a:pt x="174" y="57"/>
                </a:lnTo>
                <a:lnTo>
                  <a:pt x="182" y="42"/>
                </a:lnTo>
                <a:lnTo>
                  <a:pt x="182" y="34"/>
                </a:lnTo>
                <a:lnTo>
                  <a:pt x="168" y="15"/>
                </a:lnTo>
                <a:lnTo>
                  <a:pt x="135" y="11"/>
                </a:lnTo>
                <a:lnTo>
                  <a:pt x="121" y="17"/>
                </a:lnTo>
                <a:lnTo>
                  <a:pt x="83" y="16"/>
                </a:lnTo>
                <a:lnTo>
                  <a:pt x="75" y="12"/>
                </a:lnTo>
                <a:lnTo>
                  <a:pt x="74" y="0"/>
                </a:lnTo>
                <a:lnTo>
                  <a:pt x="44" y="9"/>
                </a:lnTo>
                <a:lnTo>
                  <a:pt x="37" y="19"/>
                </a:lnTo>
                <a:lnTo>
                  <a:pt x="47" y="76"/>
                </a:lnTo>
                <a:lnTo>
                  <a:pt x="43" y="83"/>
                </a:lnTo>
                <a:lnTo>
                  <a:pt x="23" y="177"/>
                </a:lnTo>
                <a:lnTo>
                  <a:pt x="4" y="207"/>
                </a:lnTo>
                <a:lnTo>
                  <a:pt x="4" y="226"/>
                </a:lnTo>
                <a:lnTo>
                  <a:pt x="0" y="241"/>
                </a:lnTo>
                <a:lnTo>
                  <a:pt x="0" y="244"/>
                </a:lnTo>
                <a:lnTo>
                  <a:pt x="9" y="250"/>
                </a:lnTo>
                <a:lnTo>
                  <a:pt x="19" y="265"/>
                </a:lnTo>
                <a:lnTo>
                  <a:pt x="41" y="260"/>
                </a:lnTo>
                <a:lnTo>
                  <a:pt x="41" y="264"/>
                </a:lnTo>
                <a:lnTo>
                  <a:pt x="37" y="269"/>
                </a:lnTo>
                <a:lnTo>
                  <a:pt x="37" y="327"/>
                </a:lnTo>
                <a:lnTo>
                  <a:pt x="31" y="349"/>
                </a:lnTo>
                <a:lnTo>
                  <a:pt x="29" y="360"/>
                </a:lnTo>
                <a:lnTo>
                  <a:pt x="33" y="364"/>
                </a:lnTo>
                <a:lnTo>
                  <a:pt x="43" y="362"/>
                </a:lnTo>
                <a:lnTo>
                  <a:pt x="70" y="362"/>
                </a:lnTo>
                <a:lnTo>
                  <a:pt x="79" y="365"/>
                </a:lnTo>
                <a:lnTo>
                  <a:pt x="90" y="365"/>
                </a:lnTo>
                <a:lnTo>
                  <a:pt x="116" y="35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reeform 698"/>
          <p:cNvSpPr>
            <a:spLocks/>
          </p:cNvSpPr>
          <p:nvPr/>
        </p:nvSpPr>
        <p:spPr bwMode="auto">
          <a:xfrm>
            <a:off x="4325938" y="3203575"/>
            <a:ext cx="71437" cy="144463"/>
          </a:xfrm>
          <a:custGeom>
            <a:avLst/>
            <a:gdLst>
              <a:gd name="T0" fmla="*/ 2147483647 w 182"/>
              <a:gd name="T1" fmla="*/ 2147483647 h 365"/>
              <a:gd name="T2" fmla="*/ 2147483647 w 182"/>
              <a:gd name="T3" fmla="*/ 2147483647 h 365"/>
              <a:gd name="T4" fmla="*/ 2147483647 w 182"/>
              <a:gd name="T5" fmla="*/ 2147483647 h 365"/>
              <a:gd name="T6" fmla="*/ 2147483647 w 182"/>
              <a:gd name="T7" fmla="*/ 2147483647 h 365"/>
              <a:gd name="T8" fmla="*/ 2147483647 w 182"/>
              <a:gd name="T9" fmla="*/ 2147483647 h 365"/>
              <a:gd name="T10" fmla="*/ 2147483647 w 182"/>
              <a:gd name="T11" fmla="*/ 2147483647 h 365"/>
              <a:gd name="T12" fmla="*/ 2147483647 w 182"/>
              <a:gd name="T13" fmla="*/ 2147483647 h 365"/>
              <a:gd name="T14" fmla="*/ 2147483647 w 182"/>
              <a:gd name="T15" fmla="*/ 2147483647 h 365"/>
              <a:gd name="T16" fmla="*/ 2147483647 w 182"/>
              <a:gd name="T17" fmla="*/ 2147483647 h 365"/>
              <a:gd name="T18" fmla="*/ 2147483647 w 182"/>
              <a:gd name="T19" fmla="*/ 2147483647 h 365"/>
              <a:gd name="T20" fmla="*/ 2147483647 w 182"/>
              <a:gd name="T21" fmla="*/ 2147483647 h 365"/>
              <a:gd name="T22" fmla="*/ 2147483647 w 182"/>
              <a:gd name="T23" fmla="*/ 2147483647 h 365"/>
              <a:gd name="T24" fmla="*/ 2147483647 w 182"/>
              <a:gd name="T25" fmla="*/ 2147483647 h 365"/>
              <a:gd name="T26" fmla="*/ 2147483647 w 182"/>
              <a:gd name="T27" fmla="*/ 2147483647 h 365"/>
              <a:gd name="T28" fmla="*/ 2147483647 w 182"/>
              <a:gd name="T29" fmla="*/ 2147483647 h 365"/>
              <a:gd name="T30" fmla="*/ 2147483647 w 182"/>
              <a:gd name="T31" fmla="*/ 2147483647 h 365"/>
              <a:gd name="T32" fmla="*/ 2147483647 w 182"/>
              <a:gd name="T33" fmla="*/ 2147483647 h 365"/>
              <a:gd name="T34" fmla="*/ 2147483647 w 182"/>
              <a:gd name="T35" fmla="*/ 2147483647 h 365"/>
              <a:gd name="T36" fmla="*/ 2147483647 w 182"/>
              <a:gd name="T37" fmla="*/ 2147483647 h 365"/>
              <a:gd name="T38" fmla="*/ 2147483647 w 182"/>
              <a:gd name="T39" fmla="*/ 2147483647 h 365"/>
              <a:gd name="T40" fmla="*/ 2147483647 w 182"/>
              <a:gd name="T41" fmla="*/ 2147483647 h 365"/>
              <a:gd name="T42" fmla="*/ 2147483647 w 182"/>
              <a:gd name="T43" fmla="*/ 2147483647 h 365"/>
              <a:gd name="T44" fmla="*/ 2147483647 w 182"/>
              <a:gd name="T45" fmla="*/ 2147483647 h 365"/>
              <a:gd name="T46" fmla="*/ 2147483647 w 182"/>
              <a:gd name="T47" fmla="*/ 2147483647 h 365"/>
              <a:gd name="T48" fmla="*/ 2147483647 w 182"/>
              <a:gd name="T49" fmla="*/ 0 h 365"/>
              <a:gd name="T50" fmla="*/ 2147483647 w 182"/>
              <a:gd name="T51" fmla="*/ 2147483647 h 365"/>
              <a:gd name="T52" fmla="*/ 2147483647 w 182"/>
              <a:gd name="T53" fmla="*/ 2147483647 h 365"/>
              <a:gd name="T54" fmla="*/ 2147483647 w 182"/>
              <a:gd name="T55" fmla="*/ 2147483647 h 365"/>
              <a:gd name="T56" fmla="*/ 2147483647 w 182"/>
              <a:gd name="T57" fmla="*/ 2147483647 h 365"/>
              <a:gd name="T58" fmla="*/ 2147483647 w 182"/>
              <a:gd name="T59" fmla="*/ 2147483647 h 365"/>
              <a:gd name="T60" fmla="*/ 2147483647 w 182"/>
              <a:gd name="T61" fmla="*/ 2147483647 h 365"/>
              <a:gd name="T62" fmla="*/ 2147483647 w 182"/>
              <a:gd name="T63" fmla="*/ 2147483647 h 365"/>
              <a:gd name="T64" fmla="*/ 0 w 182"/>
              <a:gd name="T65" fmla="*/ 2147483647 h 365"/>
              <a:gd name="T66" fmla="*/ 0 w 182"/>
              <a:gd name="T67" fmla="*/ 2147483647 h 365"/>
              <a:gd name="T68" fmla="*/ 2147483647 w 182"/>
              <a:gd name="T69" fmla="*/ 2147483647 h 365"/>
              <a:gd name="T70" fmla="*/ 2147483647 w 182"/>
              <a:gd name="T71" fmla="*/ 2147483647 h 365"/>
              <a:gd name="T72" fmla="*/ 2147483647 w 182"/>
              <a:gd name="T73" fmla="*/ 2147483647 h 365"/>
              <a:gd name="T74" fmla="*/ 2147483647 w 182"/>
              <a:gd name="T75" fmla="*/ 2147483647 h 365"/>
              <a:gd name="T76" fmla="*/ 2147483647 w 182"/>
              <a:gd name="T77" fmla="*/ 2147483647 h 365"/>
              <a:gd name="T78" fmla="*/ 2147483647 w 182"/>
              <a:gd name="T79" fmla="*/ 2147483647 h 365"/>
              <a:gd name="T80" fmla="*/ 2147483647 w 182"/>
              <a:gd name="T81" fmla="*/ 2147483647 h 365"/>
              <a:gd name="T82" fmla="*/ 2147483647 w 182"/>
              <a:gd name="T83" fmla="*/ 2147483647 h 365"/>
              <a:gd name="T84" fmla="*/ 2147483647 w 182"/>
              <a:gd name="T85" fmla="*/ 2147483647 h 365"/>
              <a:gd name="T86" fmla="*/ 2147483647 w 182"/>
              <a:gd name="T87" fmla="*/ 2147483647 h 365"/>
              <a:gd name="T88" fmla="*/ 2147483647 w 182"/>
              <a:gd name="T89" fmla="*/ 2147483647 h 365"/>
              <a:gd name="T90" fmla="*/ 2147483647 w 182"/>
              <a:gd name="T91" fmla="*/ 2147483647 h 365"/>
              <a:gd name="T92" fmla="*/ 2147483647 w 182"/>
              <a:gd name="T93" fmla="*/ 2147483647 h 365"/>
              <a:gd name="T94" fmla="*/ 2147483647 w 182"/>
              <a:gd name="T95" fmla="*/ 2147483647 h 36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2"/>
              <a:gd name="T145" fmla="*/ 0 h 365"/>
              <a:gd name="T146" fmla="*/ 182 w 182"/>
              <a:gd name="T147" fmla="*/ 365 h 36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2" h="365">
                <a:moveTo>
                  <a:pt x="116" y="354"/>
                </a:moveTo>
                <a:lnTo>
                  <a:pt x="111" y="325"/>
                </a:lnTo>
                <a:lnTo>
                  <a:pt x="140" y="294"/>
                </a:lnTo>
                <a:lnTo>
                  <a:pt x="137" y="283"/>
                </a:lnTo>
                <a:lnTo>
                  <a:pt x="128" y="273"/>
                </a:lnTo>
                <a:lnTo>
                  <a:pt x="124" y="259"/>
                </a:lnTo>
                <a:lnTo>
                  <a:pt x="124" y="245"/>
                </a:lnTo>
                <a:lnTo>
                  <a:pt x="136" y="223"/>
                </a:lnTo>
                <a:lnTo>
                  <a:pt x="121" y="199"/>
                </a:lnTo>
                <a:lnTo>
                  <a:pt x="118" y="183"/>
                </a:lnTo>
                <a:lnTo>
                  <a:pt x="126" y="176"/>
                </a:lnTo>
                <a:lnTo>
                  <a:pt x="137" y="172"/>
                </a:lnTo>
                <a:lnTo>
                  <a:pt x="147" y="161"/>
                </a:lnTo>
                <a:lnTo>
                  <a:pt x="149" y="151"/>
                </a:lnTo>
                <a:lnTo>
                  <a:pt x="141" y="141"/>
                </a:lnTo>
                <a:lnTo>
                  <a:pt x="151" y="80"/>
                </a:lnTo>
                <a:lnTo>
                  <a:pt x="174" y="57"/>
                </a:lnTo>
                <a:lnTo>
                  <a:pt x="182" y="42"/>
                </a:lnTo>
                <a:lnTo>
                  <a:pt x="182" y="34"/>
                </a:lnTo>
                <a:lnTo>
                  <a:pt x="168" y="15"/>
                </a:lnTo>
                <a:lnTo>
                  <a:pt x="135" y="11"/>
                </a:lnTo>
                <a:lnTo>
                  <a:pt x="121" y="17"/>
                </a:lnTo>
                <a:lnTo>
                  <a:pt x="83" y="16"/>
                </a:lnTo>
                <a:lnTo>
                  <a:pt x="75" y="12"/>
                </a:lnTo>
                <a:lnTo>
                  <a:pt x="74" y="0"/>
                </a:lnTo>
                <a:lnTo>
                  <a:pt x="44" y="9"/>
                </a:lnTo>
                <a:lnTo>
                  <a:pt x="37" y="19"/>
                </a:lnTo>
                <a:lnTo>
                  <a:pt x="47" y="76"/>
                </a:lnTo>
                <a:lnTo>
                  <a:pt x="43" y="83"/>
                </a:lnTo>
                <a:lnTo>
                  <a:pt x="23" y="177"/>
                </a:lnTo>
                <a:lnTo>
                  <a:pt x="4" y="207"/>
                </a:lnTo>
                <a:lnTo>
                  <a:pt x="4" y="226"/>
                </a:lnTo>
                <a:lnTo>
                  <a:pt x="0" y="241"/>
                </a:lnTo>
                <a:lnTo>
                  <a:pt x="0" y="244"/>
                </a:lnTo>
                <a:lnTo>
                  <a:pt x="9" y="250"/>
                </a:lnTo>
                <a:lnTo>
                  <a:pt x="19" y="265"/>
                </a:lnTo>
                <a:lnTo>
                  <a:pt x="41" y="260"/>
                </a:lnTo>
                <a:lnTo>
                  <a:pt x="41" y="264"/>
                </a:lnTo>
                <a:lnTo>
                  <a:pt x="37" y="269"/>
                </a:lnTo>
                <a:lnTo>
                  <a:pt x="37" y="327"/>
                </a:lnTo>
                <a:lnTo>
                  <a:pt x="31" y="349"/>
                </a:lnTo>
                <a:lnTo>
                  <a:pt x="29" y="360"/>
                </a:lnTo>
                <a:lnTo>
                  <a:pt x="33" y="364"/>
                </a:lnTo>
                <a:lnTo>
                  <a:pt x="43" y="362"/>
                </a:lnTo>
                <a:lnTo>
                  <a:pt x="70" y="362"/>
                </a:lnTo>
                <a:lnTo>
                  <a:pt x="79" y="365"/>
                </a:lnTo>
                <a:lnTo>
                  <a:pt x="90" y="365"/>
                </a:lnTo>
                <a:lnTo>
                  <a:pt x="116" y="354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0" name="Freeform 699"/>
          <p:cNvSpPr>
            <a:spLocks/>
          </p:cNvSpPr>
          <p:nvPr/>
        </p:nvSpPr>
        <p:spPr bwMode="auto">
          <a:xfrm>
            <a:off x="5118100" y="3201988"/>
            <a:ext cx="417513" cy="179387"/>
          </a:xfrm>
          <a:custGeom>
            <a:avLst/>
            <a:gdLst>
              <a:gd name="T0" fmla="*/ 2147483647 w 1052"/>
              <a:gd name="T1" fmla="*/ 2147483647 h 451"/>
              <a:gd name="T2" fmla="*/ 2147483647 w 1052"/>
              <a:gd name="T3" fmla="*/ 2147483647 h 451"/>
              <a:gd name="T4" fmla="*/ 2147483647 w 1052"/>
              <a:gd name="T5" fmla="*/ 2147483647 h 451"/>
              <a:gd name="T6" fmla="*/ 2147483647 w 1052"/>
              <a:gd name="T7" fmla="*/ 2147483647 h 451"/>
              <a:gd name="T8" fmla="*/ 2147483647 w 1052"/>
              <a:gd name="T9" fmla="*/ 2147483647 h 451"/>
              <a:gd name="T10" fmla="*/ 2147483647 w 1052"/>
              <a:gd name="T11" fmla="*/ 2147483647 h 451"/>
              <a:gd name="T12" fmla="*/ 2147483647 w 1052"/>
              <a:gd name="T13" fmla="*/ 2147483647 h 451"/>
              <a:gd name="T14" fmla="*/ 2147483647 w 1052"/>
              <a:gd name="T15" fmla="*/ 2147483647 h 451"/>
              <a:gd name="T16" fmla="*/ 2147483647 w 1052"/>
              <a:gd name="T17" fmla="*/ 2147483647 h 451"/>
              <a:gd name="T18" fmla="*/ 2147483647 w 1052"/>
              <a:gd name="T19" fmla="*/ 2147483647 h 451"/>
              <a:gd name="T20" fmla="*/ 2147483647 w 1052"/>
              <a:gd name="T21" fmla="*/ 2147483647 h 451"/>
              <a:gd name="T22" fmla="*/ 2147483647 w 1052"/>
              <a:gd name="T23" fmla="*/ 2147483647 h 451"/>
              <a:gd name="T24" fmla="*/ 2147483647 w 1052"/>
              <a:gd name="T25" fmla="*/ 2147483647 h 451"/>
              <a:gd name="T26" fmla="*/ 2147483647 w 1052"/>
              <a:gd name="T27" fmla="*/ 2147483647 h 451"/>
              <a:gd name="T28" fmla="*/ 2147483647 w 1052"/>
              <a:gd name="T29" fmla="*/ 2147483647 h 451"/>
              <a:gd name="T30" fmla="*/ 2147483647 w 1052"/>
              <a:gd name="T31" fmla="*/ 2147483647 h 451"/>
              <a:gd name="T32" fmla="*/ 2147483647 w 1052"/>
              <a:gd name="T33" fmla="*/ 2147483647 h 451"/>
              <a:gd name="T34" fmla="*/ 2147483647 w 1052"/>
              <a:gd name="T35" fmla="*/ 2147483647 h 451"/>
              <a:gd name="T36" fmla="*/ 2147483647 w 1052"/>
              <a:gd name="T37" fmla="*/ 2147483647 h 451"/>
              <a:gd name="T38" fmla="*/ 2147483647 w 1052"/>
              <a:gd name="T39" fmla="*/ 2147483647 h 451"/>
              <a:gd name="T40" fmla="*/ 2147483647 w 1052"/>
              <a:gd name="T41" fmla="*/ 2147483647 h 451"/>
              <a:gd name="T42" fmla="*/ 2147483647 w 1052"/>
              <a:gd name="T43" fmla="*/ 2147483647 h 451"/>
              <a:gd name="T44" fmla="*/ 2147483647 w 1052"/>
              <a:gd name="T45" fmla="*/ 2147483647 h 451"/>
              <a:gd name="T46" fmla="*/ 0 w 1052"/>
              <a:gd name="T47" fmla="*/ 2147483647 h 451"/>
              <a:gd name="T48" fmla="*/ 2147483647 w 1052"/>
              <a:gd name="T49" fmla="*/ 2147483647 h 451"/>
              <a:gd name="T50" fmla="*/ 2147483647 w 1052"/>
              <a:gd name="T51" fmla="*/ 2147483647 h 451"/>
              <a:gd name="T52" fmla="*/ 2147483647 w 1052"/>
              <a:gd name="T53" fmla="*/ 2147483647 h 451"/>
              <a:gd name="T54" fmla="*/ 2147483647 w 1052"/>
              <a:gd name="T55" fmla="*/ 2147483647 h 451"/>
              <a:gd name="T56" fmla="*/ 2147483647 w 1052"/>
              <a:gd name="T57" fmla="*/ 2147483647 h 451"/>
              <a:gd name="T58" fmla="*/ 2147483647 w 1052"/>
              <a:gd name="T59" fmla="*/ 2147483647 h 451"/>
              <a:gd name="T60" fmla="*/ 2147483647 w 1052"/>
              <a:gd name="T61" fmla="*/ 2147483647 h 451"/>
              <a:gd name="T62" fmla="*/ 2147483647 w 1052"/>
              <a:gd name="T63" fmla="*/ 2147483647 h 451"/>
              <a:gd name="T64" fmla="*/ 2147483647 w 1052"/>
              <a:gd name="T65" fmla="*/ 2147483647 h 451"/>
              <a:gd name="T66" fmla="*/ 2147483647 w 1052"/>
              <a:gd name="T67" fmla="*/ 2147483647 h 451"/>
              <a:gd name="T68" fmla="*/ 2147483647 w 1052"/>
              <a:gd name="T69" fmla="*/ 2147483647 h 451"/>
              <a:gd name="T70" fmla="*/ 2147483647 w 1052"/>
              <a:gd name="T71" fmla="*/ 2147483647 h 451"/>
              <a:gd name="T72" fmla="*/ 2147483647 w 1052"/>
              <a:gd name="T73" fmla="*/ 2147483647 h 451"/>
              <a:gd name="T74" fmla="*/ 2147483647 w 1052"/>
              <a:gd name="T75" fmla="*/ 2147483647 h 451"/>
              <a:gd name="T76" fmla="*/ 2147483647 w 1052"/>
              <a:gd name="T77" fmla="*/ 2147483647 h 451"/>
              <a:gd name="T78" fmla="*/ 2147483647 w 1052"/>
              <a:gd name="T79" fmla="*/ 2147483647 h 451"/>
              <a:gd name="T80" fmla="*/ 2147483647 w 1052"/>
              <a:gd name="T81" fmla="*/ 2147483647 h 451"/>
              <a:gd name="T82" fmla="*/ 2147483647 w 1052"/>
              <a:gd name="T83" fmla="*/ 2147483647 h 451"/>
              <a:gd name="T84" fmla="*/ 2147483647 w 1052"/>
              <a:gd name="T85" fmla="*/ 2147483647 h 451"/>
              <a:gd name="T86" fmla="*/ 2147483647 w 1052"/>
              <a:gd name="T87" fmla="*/ 2147483647 h 451"/>
              <a:gd name="T88" fmla="*/ 2147483647 w 1052"/>
              <a:gd name="T89" fmla="*/ 2147483647 h 451"/>
              <a:gd name="T90" fmla="*/ 2147483647 w 1052"/>
              <a:gd name="T91" fmla="*/ 2147483647 h 451"/>
              <a:gd name="T92" fmla="*/ 2147483647 w 1052"/>
              <a:gd name="T93" fmla="*/ 2147483647 h 451"/>
              <a:gd name="T94" fmla="*/ 2147483647 w 1052"/>
              <a:gd name="T95" fmla="*/ 2147483647 h 451"/>
              <a:gd name="T96" fmla="*/ 2147483647 w 1052"/>
              <a:gd name="T97" fmla="*/ 2147483647 h 451"/>
              <a:gd name="T98" fmla="*/ 2147483647 w 1052"/>
              <a:gd name="T99" fmla="*/ 2147483647 h 451"/>
              <a:gd name="T100" fmla="*/ 2147483647 w 1052"/>
              <a:gd name="T101" fmla="*/ 2147483647 h 451"/>
              <a:gd name="T102" fmla="*/ 2147483647 w 1052"/>
              <a:gd name="T103" fmla="*/ 2147483647 h 451"/>
              <a:gd name="T104" fmla="*/ 2147483647 w 1052"/>
              <a:gd name="T105" fmla="*/ 2147483647 h 451"/>
              <a:gd name="T106" fmla="*/ 2147483647 w 1052"/>
              <a:gd name="T107" fmla="*/ 2147483647 h 451"/>
              <a:gd name="T108" fmla="*/ 2147483647 w 1052"/>
              <a:gd name="T109" fmla="*/ 2147483647 h 451"/>
              <a:gd name="T110" fmla="*/ 2147483647 w 1052"/>
              <a:gd name="T111" fmla="*/ 2147483647 h 451"/>
              <a:gd name="T112" fmla="*/ 2147483647 w 1052"/>
              <a:gd name="T113" fmla="*/ 2147483647 h 45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52"/>
              <a:gd name="T172" fmla="*/ 0 h 451"/>
              <a:gd name="T173" fmla="*/ 1052 w 1052"/>
              <a:gd name="T174" fmla="*/ 451 h 45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52" h="451">
                <a:moveTo>
                  <a:pt x="554" y="436"/>
                </a:moveTo>
                <a:lnTo>
                  <a:pt x="550" y="422"/>
                </a:lnTo>
                <a:lnTo>
                  <a:pt x="554" y="405"/>
                </a:lnTo>
                <a:lnTo>
                  <a:pt x="564" y="399"/>
                </a:lnTo>
                <a:lnTo>
                  <a:pt x="568" y="389"/>
                </a:lnTo>
                <a:lnTo>
                  <a:pt x="559" y="381"/>
                </a:lnTo>
                <a:lnTo>
                  <a:pt x="541" y="389"/>
                </a:lnTo>
                <a:lnTo>
                  <a:pt x="538" y="399"/>
                </a:lnTo>
                <a:lnTo>
                  <a:pt x="531" y="401"/>
                </a:lnTo>
                <a:lnTo>
                  <a:pt x="517" y="400"/>
                </a:lnTo>
                <a:lnTo>
                  <a:pt x="498" y="386"/>
                </a:lnTo>
                <a:lnTo>
                  <a:pt x="490" y="384"/>
                </a:lnTo>
                <a:lnTo>
                  <a:pt x="484" y="385"/>
                </a:lnTo>
                <a:lnTo>
                  <a:pt x="472" y="389"/>
                </a:lnTo>
                <a:lnTo>
                  <a:pt x="453" y="408"/>
                </a:lnTo>
                <a:lnTo>
                  <a:pt x="450" y="417"/>
                </a:lnTo>
                <a:lnTo>
                  <a:pt x="438" y="418"/>
                </a:lnTo>
                <a:lnTo>
                  <a:pt x="431" y="426"/>
                </a:lnTo>
                <a:lnTo>
                  <a:pt x="420" y="429"/>
                </a:lnTo>
                <a:lnTo>
                  <a:pt x="409" y="428"/>
                </a:lnTo>
                <a:lnTo>
                  <a:pt x="380" y="438"/>
                </a:lnTo>
                <a:lnTo>
                  <a:pt x="361" y="432"/>
                </a:lnTo>
                <a:lnTo>
                  <a:pt x="345" y="413"/>
                </a:lnTo>
                <a:lnTo>
                  <a:pt x="291" y="381"/>
                </a:lnTo>
                <a:lnTo>
                  <a:pt x="255" y="380"/>
                </a:lnTo>
                <a:lnTo>
                  <a:pt x="251" y="389"/>
                </a:lnTo>
                <a:lnTo>
                  <a:pt x="251" y="401"/>
                </a:lnTo>
                <a:lnTo>
                  <a:pt x="249" y="407"/>
                </a:lnTo>
                <a:lnTo>
                  <a:pt x="248" y="418"/>
                </a:lnTo>
                <a:lnTo>
                  <a:pt x="212" y="428"/>
                </a:lnTo>
                <a:lnTo>
                  <a:pt x="191" y="426"/>
                </a:lnTo>
                <a:lnTo>
                  <a:pt x="180" y="421"/>
                </a:lnTo>
                <a:lnTo>
                  <a:pt x="171" y="410"/>
                </a:lnTo>
                <a:lnTo>
                  <a:pt x="168" y="391"/>
                </a:lnTo>
                <a:lnTo>
                  <a:pt x="161" y="389"/>
                </a:lnTo>
                <a:lnTo>
                  <a:pt x="159" y="393"/>
                </a:lnTo>
                <a:lnTo>
                  <a:pt x="159" y="396"/>
                </a:lnTo>
                <a:lnTo>
                  <a:pt x="155" y="396"/>
                </a:lnTo>
                <a:lnTo>
                  <a:pt x="146" y="391"/>
                </a:lnTo>
                <a:lnTo>
                  <a:pt x="141" y="384"/>
                </a:lnTo>
                <a:lnTo>
                  <a:pt x="138" y="382"/>
                </a:lnTo>
                <a:lnTo>
                  <a:pt x="123" y="385"/>
                </a:lnTo>
                <a:lnTo>
                  <a:pt x="121" y="390"/>
                </a:lnTo>
                <a:lnTo>
                  <a:pt x="111" y="396"/>
                </a:lnTo>
                <a:lnTo>
                  <a:pt x="108" y="396"/>
                </a:lnTo>
                <a:lnTo>
                  <a:pt x="112" y="389"/>
                </a:lnTo>
                <a:lnTo>
                  <a:pt x="111" y="385"/>
                </a:lnTo>
                <a:lnTo>
                  <a:pt x="75" y="395"/>
                </a:lnTo>
                <a:lnTo>
                  <a:pt x="81" y="388"/>
                </a:lnTo>
                <a:lnTo>
                  <a:pt x="90" y="382"/>
                </a:lnTo>
                <a:lnTo>
                  <a:pt x="104" y="382"/>
                </a:lnTo>
                <a:lnTo>
                  <a:pt x="112" y="379"/>
                </a:lnTo>
                <a:lnTo>
                  <a:pt x="113" y="376"/>
                </a:lnTo>
                <a:lnTo>
                  <a:pt x="122" y="371"/>
                </a:lnTo>
                <a:lnTo>
                  <a:pt x="124" y="366"/>
                </a:lnTo>
                <a:lnTo>
                  <a:pt x="71" y="370"/>
                </a:lnTo>
                <a:lnTo>
                  <a:pt x="69" y="365"/>
                </a:lnTo>
                <a:lnTo>
                  <a:pt x="81" y="353"/>
                </a:lnTo>
                <a:lnTo>
                  <a:pt x="70" y="343"/>
                </a:lnTo>
                <a:lnTo>
                  <a:pt x="65" y="342"/>
                </a:lnTo>
                <a:lnTo>
                  <a:pt x="66" y="334"/>
                </a:lnTo>
                <a:lnTo>
                  <a:pt x="71" y="329"/>
                </a:lnTo>
                <a:lnTo>
                  <a:pt x="74" y="325"/>
                </a:lnTo>
                <a:lnTo>
                  <a:pt x="58" y="328"/>
                </a:lnTo>
                <a:lnTo>
                  <a:pt x="53" y="321"/>
                </a:lnTo>
                <a:lnTo>
                  <a:pt x="61" y="316"/>
                </a:lnTo>
                <a:lnTo>
                  <a:pt x="62" y="309"/>
                </a:lnTo>
                <a:lnTo>
                  <a:pt x="57" y="299"/>
                </a:lnTo>
                <a:lnTo>
                  <a:pt x="51" y="294"/>
                </a:lnTo>
                <a:lnTo>
                  <a:pt x="38" y="291"/>
                </a:lnTo>
                <a:lnTo>
                  <a:pt x="30" y="285"/>
                </a:lnTo>
                <a:lnTo>
                  <a:pt x="22" y="287"/>
                </a:lnTo>
                <a:lnTo>
                  <a:pt x="17" y="283"/>
                </a:lnTo>
                <a:lnTo>
                  <a:pt x="10" y="278"/>
                </a:lnTo>
                <a:lnTo>
                  <a:pt x="10" y="274"/>
                </a:lnTo>
                <a:lnTo>
                  <a:pt x="17" y="272"/>
                </a:lnTo>
                <a:lnTo>
                  <a:pt x="18" y="263"/>
                </a:lnTo>
                <a:lnTo>
                  <a:pt x="17" y="257"/>
                </a:lnTo>
                <a:lnTo>
                  <a:pt x="19" y="250"/>
                </a:lnTo>
                <a:lnTo>
                  <a:pt x="23" y="253"/>
                </a:lnTo>
                <a:lnTo>
                  <a:pt x="29" y="269"/>
                </a:lnTo>
                <a:lnTo>
                  <a:pt x="36" y="271"/>
                </a:lnTo>
                <a:lnTo>
                  <a:pt x="57" y="269"/>
                </a:lnTo>
                <a:lnTo>
                  <a:pt x="53" y="266"/>
                </a:lnTo>
                <a:lnTo>
                  <a:pt x="43" y="262"/>
                </a:lnTo>
                <a:lnTo>
                  <a:pt x="38" y="253"/>
                </a:lnTo>
                <a:lnTo>
                  <a:pt x="39" y="245"/>
                </a:lnTo>
                <a:lnTo>
                  <a:pt x="47" y="238"/>
                </a:lnTo>
                <a:lnTo>
                  <a:pt x="46" y="231"/>
                </a:lnTo>
                <a:lnTo>
                  <a:pt x="39" y="225"/>
                </a:lnTo>
                <a:lnTo>
                  <a:pt x="39" y="220"/>
                </a:lnTo>
                <a:lnTo>
                  <a:pt x="33" y="211"/>
                </a:lnTo>
                <a:lnTo>
                  <a:pt x="34" y="200"/>
                </a:lnTo>
                <a:lnTo>
                  <a:pt x="44" y="191"/>
                </a:lnTo>
                <a:lnTo>
                  <a:pt x="42" y="187"/>
                </a:lnTo>
                <a:lnTo>
                  <a:pt x="0" y="191"/>
                </a:lnTo>
                <a:lnTo>
                  <a:pt x="0" y="186"/>
                </a:lnTo>
                <a:lnTo>
                  <a:pt x="3" y="164"/>
                </a:lnTo>
                <a:lnTo>
                  <a:pt x="8" y="154"/>
                </a:lnTo>
                <a:lnTo>
                  <a:pt x="14" y="153"/>
                </a:lnTo>
                <a:lnTo>
                  <a:pt x="36" y="125"/>
                </a:lnTo>
                <a:lnTo>
                  <a:pt x="50" y="126"/>
                </a:lnTo>
                <a:lnTo>
                  <a:pt x="65" y="121"/>
                </a:lnTo>
                <a:lnTo>
                  <a:pt x="70" y="126"/>
                </a:lnTo>
                <a:lnTo>
                  <a:pt x="83" y="130"/>
                </a:lnTo>
                <a:lnTo>
                  <a:pt x="94" y="130"/>
                </a:lnTo>
                <a:lnTo>
                  <a:pt x="90" y="114"/>
                </a:lnTo>
                <a:lnTo>
                  <a:pt x="99" y="116"/>
                </a:lnTo>
                <a:lnTo>
                  <a:pt x="105" y="120"/>
                </a:lnTo>
                <a:lnTo>
                  <a:pt x="104" y="125"/>
                </a:lnTo>
                <a:lnTo>
                  <a:pt x="166" y="122"/>
                </a:lnTo>
                <a:lnTo>
                  <a:pt x="165" y="116"/>
                </a:lnTo>
                <a:lnTo>
                  <a:pt x="156" y="113"/>
                </a:lnTo>
                <a:lnTo>
                  <a:pt x="155" y="111"/>
                </a:lnTo>
                <a:lnTo>
                  <a:pt x="165" y="106"/>
                </a:lnTo>
                <a:lnTo>
                  <a:pt x="210" y="103"/>
                </a:lnTo>
                <a:lnTo>
                  <a:pt x="210" y="98"/>
                </a:lnTo>
                <a:lnTo>
                  <a:pt x="202" y="95"/>
                </a:lnTo>
                <a:lnTo>
                  <a:pt x="196" y="98"/>
                </a:lnTo>
                <a:lnTo>
                  <a:pt x="182" y="97"/>
                </a:lnTo>
                <a:lnTo>
                  <a:pt x="178" y="92"/>
                </a:lnTo>
                <a:lnTo>
                  <a:pt x="174" y="92"/>
                </a:lnTo>
                <a:lnTo>
                  <a:pt x="171" y="84"/>
                </a:lnTo>
                <a:lnTo>
                  <a:pt x="166" y="80"/>
                </a:lnTo>
                <a:lnTo>
                  <a:pt x="174" y="62"/>
                </a:lnTo>
                <a:lnTo>
                  <a:pt x="177" y="66"/>
                </a:lnTo>
                <a:lnTo>
                  <a:pt x="185" y="66"/>
                </a:lnTo>
                <a:lnTo>
                  <a:pt x="198" y="71"/>
                </a:lnTo>
                <a:lnTo>
                  <a:pt x="249" y="73"/>
                </a:lnTo>
                <a:lnTo>
                  <a:pt x="255" y="76"/>
                </a:lnTo>
                <a:lnTo>
                  <a:pt x="260" y="75"/>
                </a:lnTo>
                <a:lnTo>
                  <a:pt x="282" y="78"/>
                </a:lnTo>
                <a:lnTo>
                  <a:pt x="296" y="71"/>
                </a:lnTo>
                <a:lnTo>
                  <a:pt x="304" y="57"/>
                </a:lnTo>
                <a:lnTo>
                  <a:pt x="409" y="5"/>
                </a:lnTo>
                <a:lnTo>
                  <a:pt x="488" y="6"/>
                </a:lnTo>
                <a:lnTo>
                  <a:pt x="499" y="0"/>
                </a:lnTo>
                <a:lnTo>
                  <a:pt x="507" y="0"/>
                </a:lnTo>
                <a:lnTo>
                  <a:pt x="513" y="1"/>
                </a:lnTo>
                <a:lnTo>
                  <a:pt x="513" y="10"/>
                </a:lnTo>
                <a:lnTo>
                  <a:pt x="521" y="22"/>
                </a:lnTo>
                <a:lnTo>
                  <a:pt x="549" y="34"/>
                </a:lnTo>
                <a:lnTo>
                  <a:pt x="561" y="27"/>
                </a:lnTo>
                <a:lnTo>
                  <a:pt x="577" y="59"/>
                </a:lnTo>
                <a:lnTo>
                  <a:pt x="605" y="61"/>
                </a:lnTo>
                <a:lnTo>
                  <a:pt x="640" y="83"/>
                </a:lnTo>
                <a:lnTo>
                  <a:pt x="653" y="75"/>
                </a:lnTo>
                <a:lnTo>
                  <a:pt x="674" y="86"/>
                </a:lnTo>
                <a:lnTo>
                  <a:pt x="744" y="74"/>
                </a:lnTo>
                <a:lnTo>
                  <a:pt x="780" y="81"/>
                </a:lnTo>
                <a:lnTo>
                  <a:pt x="801" y="80"/>
                </a:lnTo>
                <a:lnTo>
                  <a:pt x="861" y="41"/>
                </a:lnTo>
                <a:lnTo>
                  <a:pt x="865" y="34"/>
                </a:lnTo>
                <a:lnTo>
                  <a:pt x="871" y="42"/>
                </a:lnTo>
                <a:lnTo>
                  <a:pt x="880" y="42"/>
                </a:lnTo>
                <a:lnTo>
                  <a:pt x="893" y="38"/>
                </a:lnTo>
                <a:lnTo>
                  <a:pt x="912" y="45"/>
                </a:lnTo>
                <a:lnTo>
                  <a:pt x="918" y="45"/>
                </a:lnTo>
                <a:lnTo>
                  <a:pt x="923" y="36"/>
                </a:lnTo>
                <a:lnTo>
                  <a:pt x="928" y="33"/>
                </a:lnTo>
                <a:lnTo>
                  <a:pt x="937" y="36"/>
                </a:lnTo>
                <a:lnTo>
                  <a:pt x="956" y="59"/>
                </a:lnTo>
                <a:lnTo>
                  <a:pt x="963" y="60"/>
                </a:lnTo>
                <a:lnTo>
                  <a:pt x="978" y="76"/>
                </a:lnTo>
                <a:lnTo>
                  <a:pt x="986" y="90"/>
                </a:lnTo>
                <a:lnTo>
                  <a:pt x="991" y="126"/>
                </a:lnTo>
                <a:lnTo>
                  <a:pt x="998" y="136"/>
                </a:lnTo>
                <a:lnTo>
                  <a:pt x="1019" y="146"/>
                </a:lnTo>
                <a:lnTo>
                  <a:pt x="1029" y="156"/>
                </a:lnTo>
                <a:lnTo>
                  <a:pt x="1036" y="160"/>
                </a:lnTo>
                <a:lnTo>
                  <a:pt x="1040" y="165"/>
                </a:lnTo>
                <a:lnTo>
                  <a:pt x="1030" y="191"/>
                </a:lnTo>
                <a:lnTo>
                  <a:pt x="1015" y="198"/>
                </a:lnTo>
                <a:lnTo>
                  <a:pt x="1024" y="225"/>
                </a:lnTo>
                <a:lnTo>
                  <a:pt x="1024" y="307"/>
                </a:lnTo>
                <a:lnTo>
                  <a:pt x="1038" y="316"/>
                </a:lnTo>
                <a:lnTo>
                  <a:pt x="1050" y="334"/>
                </a:lnTo>
                <a:lnTo>
                  <a:pt x="1052" y="351"/>
                </a:lnTo>
                <a:lnTo>
                  <a:pt x="1044" y="358"/>
                </a:lnTo>
                <a:lnTo>
                  <a:pt x="1029" y="357"/>
                </a:lnTo>
                <a:lnTo>
                  <a:pt x="1019" y="344"/>
                </a:lnTo>
                <a:lnTo>
                  <a:pt x="970" y="344"/>
                </a:lnTo>
                <a:lnTo>
                  <a:pt x="947" y="337"/>
                </a:lnTo>
                <a:lnTo>
                  <a:pt x="922" y="358"/>
                </a:lnTo>
                <a:lnTo>
                  <a:pt x="913" y="358"/>
                </a:lnTo>
                <a:lnTo>
                  <a:pt x="913" y="357"/>
                </a:lnTo>
                <a:lnTo>
                  <a:pt x="913" y="351"/>
                </a:lnTo>
                <a:lnTo>
                  <a:pt x="908" y="349"/>
                </a:lnTo>
                <a:lnTo>
                  <a:pt x="906" y="347"/>
                </a:lnTo>
                <a:lnTo>
                  <a:pt x="898" y="354"/>
                </a:lnTo>
                <a:lnTo>
                  <a:pt x="880" y="362"/>
                </a:lnTo>
                <a:lnTo>
                  <a:pt x="843" y="363"/>
                </a:lnTo>
                <a:lnTo>
                  <a:pt x="833" y="360"/>
                </a:lnTo>
                <a:lnTo>
                  <a:pt x="808" y="365"/>
                </a:lnTo>
                <a:lnTo>
                  <a:pt x="789" y="377"/>
                </a:lnTo>
                <a:lnTo>
                  <a:pt x="776" y="381"/>
                </a:lnTo>
                <a:lnTo>
                  <a:pt x="770" y="385"/>
                </a:lnTo>
                <a:lnTo>
                  <a:pt x="738" y="391"/>
                </a:lnTo>
                <a:lnTo>
                  <a:pt x="709" y="388"/>
                </a:lnTo>
                <a:lnTo>
                  <a:pt x="697" y="376"/>
                </a:lnTo>
                <a:lnTo>
                  <a:pt x="690" y="375"/>
                </a:lnTo>
                <a:lnTo>
                  <a:pt x="676" y="376"/>
                </a:lnTo>
                <a:lnTo>
                  <a:pt x="644" y="390"/>
                </a:lnTo>
                <a:lnTo>
                  <a:pt x="639" y="394"/>
                </a:lnTo>
                <a:lnTo>
                  <a:pt x="624" y="391"/>
                </a:lnTo>
                <a:lnTo>
                  <a:pt x="616" y="394"/>
                </a:lnTo>
                <a:lnTo>
                  <a:pt x="615" y="391"/>
                </a:lnTo>
                <a:lnTo>
                  <a:pt x="613" y="389"/>
                </a:lnTo>
                <a:lnTo>
                  <a:pt x="615" y="388"/>
                </a:lnTo>
                <a:lnTo>
                  <a:pt x="608" y="384"/>
                </a:lnTo>
                <a:lnTo>
                  <a:pt x="599" y="382"/>
                </a:lnTo>
                <a:lnTo>
                  <a:pt x="594" y="380"/>
                </a:lnTo>
                <a:lnTo>
                  <a:pt x="589" y="391"/>
                </a:lnTo>
                <a:lnTo>
                  <a:pt x="588" y="393"/>
                </a:lnTo>
                <a:lnTo>
                  <a:pt x="588" y="398"/>
                </a:lnTo>
                <a:lnTo>
                  <a:pt x="585" y="407"/>
                </a:lnTo>
                <a:lnTo>
                  <a:pt x="594" y="419"/>
                </a:lnTo>
                <a:lnTo>
                  <a:pt x="596" y="422"/>
                </a:lnTo>
                <a:lnTo>
                  <a:pt x="593" y="423"/>
                </a:lnTo>
                <a:lnTo>
                  <a:pt x="585" y="423"/>
                </a:lnTo>
                <a:lnTo>
                  <a:pt x="577" y="426"/>
                </a:lnTo>
                <a:lnTo>
                  <a:pt x="575" y="438"/>
                </a:lnTo>
                <a:lnTo>
                  <a:pt x="570" y="443"/>
                </a:lnTo>
                <a:lnTo>
                  <a:pt x="566" y="445"/>
                </a:lnTo>
                <a:lnTo>
                  <a:pt x="564" y="451"/>
                </a:lnTo>
                <a:lnTo>
                  <a:pt x="558" y="447"/>
                </a:lnTo>
                <a:lnTo>
                  <a:pt x="555" y="442"/>
                </a:lnTo>
                <a:lnTo>
                  <a:pt x="551" y="442"/>
                </a:lnTo>
                <a:lnTo>
                  <a:pt x="554" y="436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1" name="Freeform 700"/>
          <p:cNvSpPr>
            <a:spLocks/>
          </p:cNvSpPr>
          <p:nvPr/>
        </p:nvSpPr>
        <p:spPr bwMode="auto">
          <a:xfrm>
            <a:off x="5118100" y="3201988"/>
            <a:ext cx="417513" cy="179387"/>
          </a:xfrm>
          <a:custGeom>
            <a:avLst/>
            <a:gdLst>
              <a:gd name="T0" fmla="*/ 2147483647 w 1052"/>
              <a:gd name="T1" fmla="*/ 2147483647 h 451"/>
              <a:gd name="T2" fmla="*/ 2147483647 w 1052"/>
              <a:gd name="T3" fmla="*/ 2147483647 h 451"/>
              <a:gd name="T4" fmla="*/ 2147483647 w 1052"/>
              <a:gd name="T5" fmla="*/ 2147483647 h 451"/>
              <a:gd name="T6" fmla="*/ 2147483647 w 1052"/>
              <a:gd name="T7" fmla="*/ 2147483647 h 451"/>
              <a:gd name="T8" fmla="*/ 2147483647 w 1052"/>
              <a:gd name="T9" fmla="*/ 2147483647 h 451"/>
              <a:gd name="T10" fmla="*/ 2147483647 w 1052"/>
              <a:gd name="T11" fmla="*/ 2147483647 h 451"/>
              <a:gd name="T12" fmla="*/ 2147483647 w 1052"/>
              <a:gd name="T13" fmla="*/ 2147483647 h 451"/>
              <a:gd name="T14" fmla="*/ 2147483647 w 1052"/>
              <a:gd name="T15" fmla="*/ 2147483647 h 451"/>
              <a:gd name="T16" fmla="*/ 2147483647 w 1052"/>
              <a:gd name="T17" fmla="*/ 2147483647 h 451"/>
              <a:gd name="T18" fmla="*/ 2147483647 w 1052"/>
              <a:gd name="T19" fmla="*/ 2147483647 h 451"/>
              <a:gd name="T20" fmla="*/ 2147483647 w 1052"/>
              <a:gd name="T21" fmla="*/ 2147483647 h 451"/>
              <a:gd name="T22" fmla="*/ 2147483647 w 1052"/>
              <a:gd name="T23" fmla="*/ 2147483647 h 451"/>
              <a:gd name="T24" fmla="*/ 2147483647 w 1052"/>
              <a:gd name="T25" fmla="*/ 2147483647 h 451"/>
              <a:gd name="T26" fmla="*/ 2147483647 w 1052"/>
              <a:gd name="T27" fmla="*/ 2147483647 h 451"/>
              <a:gd name="T28" fmla="*/ 2147483647 w 1052"/>
              <a:gd name="T29" fmla="*/ 2147483647 h 451"/>
              <a:gd name="T30" fmla="*/ 2147483647 w 1052"/>
              <a:gd name="T31" fmla="*/ 2147483647 h 451"/>
              <a:gd name="T32" fmla="*/ 2147483647 w 1052"/>
              <a:gd name="T33" fmla="*/ 2147483647 h 451"/>
              <a:gd name="T34" fmla="*/ 2147483647 w 1052"/>
              <a:gd name="T35" fmla="*/ 2147483647 h 451"/>
              <a:gd name="T36" fmla="*/ 2147483647 w 1052"/>
              <a:gd name="T37" fmla="*/ 2147483647 h 451"/>
              <a:gd name="T38" fmla="*/ 2147483647 w 1052"/>
              <a:gd name="T39" fmla="*/ 2147483647 h 451"/>
              <a:gd name="T40" fmla="*/ 2147483647 w 1052"/>
              <a:gd name="T41" fmla="*/ 2147483647 h 451"/>
              <a:gd name="T42" fmla="*/ 2147483647 w 1052"/>
              <a:gd name="T43" fmla="*/ 2147483647 h 451"/>
              <a:gd name="T44" fmla="*/ 2147483647 w 1052"/>
              <a:gd name="T45" fmla="*/ 2147483647 h 451"/>
              <a:gd name="T46" fmla="*/ 0 w 1052"/>
              <a:gd name="T47" fmla="*/ 2147483647 h 451"/>
              <a:gd name="T48" fmla="*/ 2147483647 w 1052"/>
              <a:gd name="T49" fmla="*/ 2147483647 h 451"/>
              <a:gd name="T50" fmla="*/ 2147483647 w 1052"/>
              <a:gd name="T51" fmla="*/ 2147483647 h 451"/>
              <a:gd name="T52" fmla="*/ 2147483647 w 1052"/>
              <a:gd name="T53" fmla="*/ 2147483647 h 451"/>
              <a:gd name="T54" fmla="*/ 2147483647 w 1052"/>
              <a:gd name="T55" fmla="*/ 2147483647 h 451"/>
              <a:gd name="T56" fmla="*/ 2147483647 w 1052"/>
              <a:gd name="T57" fmla="*/ 2147483647 h 451"/>
              <a:gd name="T58" fmla="*/ 2147483647 w 1052"/>
              <a:gd name="T59" fmla="*/ 2147483647 h 451"/>
              <a:gd name="T60" fmla="*/ 2147483647 w 1052"/>
              <a:gd name="T61" fmla="*/ 2147483647 h 451"/>
              <a:gd name="T62" fmla="*/ 2147483647 w 1052"/>
              <a:gd name="T63" fmla="*/ 2147483647 h 451"/>
              <a:gd name="T64" fmla="*/ 2147483647 w 1052"/>
              <a:gd name="T65" fmla="*/ 2147483647 h 451"/>
              <a:gd name="T66" fmla="*/ 2147483647 w 1052"/>
              <a:gd name="T67" fmla="*/ 2147483647 h 451"/>
              <a:gd name="T68" fmla="*/ 2147483647 w 1052"/>
              <a:gd name="T69" fmla="*/ 2147483647 h 451"/>
              <a:gd name="T70" fmla="*/ 2147483647 w 1052"/>
              <a:gd name="T71" fmla="*/ 2147483647 h 451"/>
              <a:gd name="T72" fmla="*/ 2147483647 w 1052"/>
              <a:gd name="T73" fmla="*/ 2147483647 h 451"/>
              <a:gd name="T74" fmla="*/ 2147483647 w 1052"/>
              <a:gd name="T75" fmla="*/ 2147483647 h 451"/>
              <a:gd name="T76" fmla="*/ 2147483647 w 1052"/>
              <a:gd name="T77" fmla="*/ 2147483647 h 451"/>
              <a:gd name="T78" fmla="*/ 2147483647 w 1052"/>
              <a:gd name="T79" fmla="*/ 2147483647 h 451"/>
              <a:gd name="T80" fmla="*/ 2147483647 w 1052"/>
              <a:gd name="T81" fmla="*/ 2147483647 h 451"/>
              <a:gd name="T82" fmla="*/ 2147483647 w 1052"/>
              <a:gd name="T83" fmla="*/ 2147483647 h 451"/>
              <a:gd name="T84" fmla="*/ 2147483647 w 1052"/>
              <a:gd name="T85" fmla="*/ 2147483647 h 451"/>
              <a:gd name="T86" fmla="*/ 2147483647 w 1052"/>
              <a:gd name="T87" fmla="*/ 2147483647 h 451"/>
              <a:gd name="T88" fmla="*/ 2147483647 w 1052"/>
              <a:gd name="T89" fmla="*/ 2147483647 h 451"/>
              <a:gd name="T90" fmla="*/ 2147483647 w 1052"/>
              <a:gd name="T91" fmla="*/ 2147483647 h 451"/>
              <a:gd name="T92" fmla="*/ 2147483647 w 1052"/>
              <a:gd name="T93" fmla="*/ 2147483647 h 451"/>
              <a:gd name="T94" fmla="*/ 2147483647 w 1052"/>
              <a:gd name="T95" fmla="*/ 2147483647 h 451"/>
              <a:gd name="T96" fmla="*/ 2147483647 w 1052"/>
              <a:gd name="T97" fmla="*/ 2147483647 h 451"/>
              <a:gd name="T98" fmla="*/ 2147483647 w 1052"/>
              <a:gd name="T99" fmla="*/ 2147483647 h 451"/>
              <a:gd name="T100" fmla="*/ 2147483647 w 1052"/>
              <a:gd name="T101" fmla="*/ 2147483647 h 451"/>
              <a:gd name="T102" fmla="*/ 2147483647 w 1052"/>
              <a:gd name="T103" fmla="*/ 2147483647 h 451"/>
              <a:gd name="T104" fmla="*/ 2147483647 w 1052"/>
              <a:gd name="T105" fmla="*/ 2147483647 h 451"/>
              <a:gd name="T106" fmla="*/ 2147483647 w 1052"/>
              <a:gd name="T107" fmla="*/ 2147483647 h 451"/>
              <a:gd name="T108" fmla="*/ 2147483647 w 1052"/>
              <a:gd name="T109" fmla="*/ 2147483647 h 451"/>
              <a:gd name="T110" fmla="*/ 2147483647 w 1052"/>
              <a:gd name="T111" fmla="*/ 2147483647 h 451"/>
              <a:gd name="T112" fmla="*/ 2147483647 w 1052"/>
              <a:gd name="T113" fmla="*/ 2147483647 h 45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52"/>
              <a:gd name="T172" fmla="*/ 0 h 451"/>
              <a:gd name="T173" fmla="*/ 1052 w 1052"/>
              <a:gd name="T174" fmla="*/ 451 h 45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52" h="451">
                <a:moveTo>
                  <a:pt x="554" y="436"/>
                </a:moveTo>
                <a:lnTo>
                  <a:pt x="550" y="422"/>
                </a:lnTo>
                <a:lnTo>
                  <a:pt x="554" y="405"/>
                </a:lnTo>
                <a:lnTo>
                  <a:pt x="564" y="399"/>
                </a:lnTo>
                <a:lnTo>
                  <a:pt x="568" y="389"/>
                </a:lnTo>
                <a:lnTo>
                  <a:pt x="559" y="381"/>
                </a:lnTo>
                <a:lnTo>
                  <a:pt x="541" y="389"/>
                </a:lnTo>
                <a:lnTo>
                  <a:pt x="538" y="399"/>
                </a:lnTo>
                <a:lnTo>
                  <a:pt x="531" y="401"/>
                </a:lnTo>
                <a:lnTo>
                  <a:pt x="517" y="400"/>
                </a:lnTo>
                <a:lnTo>
                  <a:pt x="498" y="386"/>
                </a:lnTo>
                <a:lnTo>
                  <a:pt x="490" y="384"/>
                </a:lnTo>
                <a:lnTo>
                  <a:pt x="484" y="385"/>
                </a:lnTo>
                <a:lnTo>
                  <a:pt x="472" y="389"/>
                </a:lnTo>
                <a:lnTo>
                  <a:pt x="453" y="408"/>
                </a:lnTo>
                <a:lnTo>
                  <a:pt x="450" y="417"/>
                </a:lnTo>
                <a:lnTo>
                  <a:pt x="438" y="418"/>
                </a:lnTo>
                <a:lnTo>
                  <a:pt x="431" y="426"/>
                </a:lnTo>
                <a:lnTo>
                  <a:pt x="420" y="429"/>
                </a:lnTo>
                <a:lnTo>
                  <a:pt x="409" y="428"/>
                </a:lnTo>
                <a:lnTo>
                  <a:pt x="380" y="438"/>
                </a:lnTo>
                <a:lnTo>
                  <a:pt x="361" y="432"/>
                </a:lnTo>
                <a:lnTo>
                  <a:pt x="345" y="413"/>
                </a:lnTo>
                <a:lnTo>
                  <a:pt x="291" y="381"/>
                </a:lnTo>
                <a:lnTo>
                  <a:pt x="255" y="380"/>
                </a:lnTo>
                <a:lnTo>
                  <a:pt x="251" y="389"/>
                </a:lnTo>
                <a:lnTo>
                  <a:pt x="251" y="401"/>
                </a:lnTo>
                <a:lnTo>
                  <a:pt x="249" y="407"/>
                </a:lnTo>
                <a:lnTo>
                  <a:pt x="248" y="418"/>
                </a:lnTo>
                <a:lnTo>
                  <a:pt x="212" y="428"/>
                </a:lnTo>
                <a:lnTo>
                  <a:pt x="191" y="426"/>
                </a:lnTo>
                <a:lnTo>
                  <a:pt x="180" y="421"/>
                </a:lnTo>
                <a:lnTo>
                  <a:pt x="171" y="410"/>
                </a:lnTo>
                <a:lnTo>
                  <a:pt x="168" y="391"/>
                </a:lnTo>
                <a:lnTo>
                  <a:pt x="161" y="389"/>
                </a:lnTo>
                <a:lnTo>
                  <a:pt x="159" y="393"/>
                </a:lnTo>
                <a:lnTo>
                  <a:pt x="159" y="396"/>
                </a:lnTo>
                <a:lnTo>
                  <a:pt x="155" y="396"/>
                </a:lnTo>
                <a:lnTo>
                  <a:pt x="146" y="391"/>
                </a:lnTo>
                <a:lnTo>
                  <a:pt x="141" y="384"/>
                </a:lnTo>
                <a:lnTo>
                  <a:pt x="138" y="382"/>
                </a:lnTo>
                <a:lnTo>
                  <a:pt x="123" y="385"/>
                </a:lnTo>
                <a:lnTo>
                  <a:pt x="121" y="390"/>
                </a:lnTo>
                <a:lnTo>
                  <a:pt x="111" y="396"/>
                </a:lnTo>
                <a:lnTo>
                  <a:pt x="108" y="396"/>
                </a:lnTo>
                <a:lnTo>
                  <a:pt x="112" y="389"/>
                </a:lnTo>
                <a:lnTo>
                  <a:pt x="111" y="385"/>
                </a:lnTo>
                <a:lnTo>
                  <a:pt x="75" y="395"/>
                </a:lnTo>
                <a:lnTo>
                  <a:pt x="81" y="388"/>
                </a:lnTo>
                <a:lnTo>
                  <a:pt x="90" y="382"/>
                </a:lnTo>
                <a:lnTo>
                  <a:pt x="104" y="382"/>
                </a:lnTo>
                <a:lnTo>
                  <a:pt x="112" y="379"/>
                </a:lnTo>
                <a:lnTo>
                  <a:pt x="113" y="376"/>
                </a:lnTo>
                <a:lnTo>
                  <a:pt x="122" y="371"/>
                </a:lnTo>
                <a:lnTo>
                  <a:pt x="124" y="366"/>
                </a:lnTo>
                <a:lnTo>
                  <a:pt x="71" y="370"/>
                </a:lnTo>
                <a:lnTo>
                  <a:pt x="69" y="365"/>
                </a:lnTo>
                <a:lnTo>
                  <a:pt x="81" y="353"/>
                </a:lnTo>
                <a:lnTo>
                  <a:pt x="70" y="343"/>
                </a:lnTo>
                <a:lnTo>
                  <a:pt x="65" y="342"/>
                </a:lnTo>
                <a:lnTo>
                  <a:pt x="66" y="334"/>
                </a:lnTo>
                <a:lnTo>
                  <a:pt x="71" y="329"/>
                </a:lnTo>
                <a:lnTo>
                  <a:pt x="74" y="325"/>
                </a:lnTo>
                <a:lnTo>
                  <a:pt x="58" y="328"/>
                </a:lnTo>
                <a:lnTo>
                  <a:pt x="53" y="321"/>
                </a:lnTo>
                <a:lnTo>
                  <a:pt x="61" y="316"/>
                </a:lnTo>
                <a:lnTo>
                  <a:pt x="62" y="309"/>
                </a:lnTo>
                <a:lnTo>
                  <a:pt x="57" y="299"/>
                </a:lnTo>
                <a:lnTo>
                  <a:pt x="51" y="294"/>
                </a:lnTo>
                <a:lnTo>
                  <a:pt x="38" y="291"/>
                </a:lnTo>
                <a:lnTo>
                  <a:pt x="30" y="285"/>
                </a:lnTo>
                <a:lnTo>
                  <a:pt x="22" y="287"/>
                </a:lnTo>
                <a:lnTo>
                  <a:pt x="17" y="283"/>
                </a:lnTo>
                <a:lnTo>
                  <a:pt x="10" y="278"/>
                </a:lnTo>
                <a:lnTo>
                  <a:pt x="10" y="274"/>
                </a:lnTo>
                <a:lnTo>
                  <a:pt x="17" y="272"/>
                </a:lnTo>
                <a:lnTo>
                  <a:pt x="18" y="263"/>
                </a:lnTo>
                <a:lnTo>
                  <a:pt x="17" y="257"/>
                </a:lnTo>
                <a:lnTo>
                  <a:pt x="19" y="250"/>
                </a:lnTo>
                <a:lnTo>
                  <a:pt x="23" y="253"/>
                </a:lnTo>
                <a:lnTo>
                  <a:pt x="29" y="269"/>
                </a:lnTo>
                <a:lnTo>
                  <a:pt x="36" y="271"/>
                </a:lnTo>
                <a:lnTo>
                  <a:pt x="57" y="269"/>
                </a:lnTo>
                <a:lnTo>
                  <a:pt x="53" y="266"/>
                </a:lnTo>
                <a:lnTo>
                  <a:pt x="43" y="262"/>
                </a:lnTo>
                <a:lnTo>
                  <a:pt x="38" y="253"/>
                </a:lnTo>
                <a:lnTo>
                  <a:pt x="39" y="245"/>
                </a:lnTo>
                <a:lnTo>
                  <a:pt x="47" y="238"/>
                </a:lnTo>
                <a:lnTo>
                  <a:pt x="46" y="231"/>
                </a:lnTo>
                <a:lnTo>
                  <a:pt x="39" y="225"/>
                </a:lnTo>
                <a:lnTo>
                  <a:pt x="39" y="220"/>
                </a:lnTo>
                <a:lnTo>
                  <a:pt x="33" y="211"/>
                </a:lnTo>
                <a:lnTo>
                  <a:pt x="34" y="200"/>
                </a:lnTo>
                <a:lnTo>
                  <a:pt x="44" y="191"/>
                </a:lnTo>
                <a:lnTo>
                  <a:pt x="42" y="187"/>
                </a:lnTo>
                <a:lnTo>
                  <a:pt x="0" y="191"/>
                </a:lnTo>
                <a:lnTo>
                  <a:pt x="0" y="186"/>
                </a:lnTo>
                <a:lnTo>
                  <a:pt x="3" y="164"/>
                </a:lnTo>
                <a:lnTo>
                  <a:pt x="8" y="154"/>
                </a:lnTo>
                <a:lnTo>
                  <a:pt x="14" y="153"/>
                </a:lnTo>
                <a:lnTo>
                  <a:pt x="36" y="125"/>
                </a:lnTo>
                <a:lnTo>
                  <a:pt x="50" y="126"/>
                </a:lnTo>
                <a:lnTo>
                  <a:pt x="65" y="121"/>
                </a:lnTo>
                <a:lnTo>
                  <a:pt x="70" y="126"/>
                </a:lnTo>
                <a:lnTo>
                  <a:pt x="83" y="130"/>
                </a:lnTo>
                <a:lnTo>
                  <a:pt x="94" y="130"/>
                </a:lnTo>
                <a:lnTo>
                  <a:pt x="90" y="114"/>
                </a:lnTo>
                <a:lnTo>
                  <a:pt x="99" y="116"/>
                </a:lnTo>
                <a:lnTo>
                  <a:pt x="105" y="120"/>
                </a:lnTo>
                <a:lnTo>
                  <a:pt x="104" y="125"/>
                </a:lnTo>
                <a:lnTo>
                  <a:pt x="166" y="122"/>
                </a:lnTo>
                <a:lnTo>
                  <a:pt x="165" y="116"/>
                </a:lnTo>
                <a:lnTo>
                  <a:pt x="156" y="113"/>
                </a:lnTo>
                <a:lnTo>
                  <a:pt x="155" y="111"/>
                </a:lnTo>
                <a:lnTo>
                  <a:pt x="165" y="106"/>
                </a:lnTo>
                <a:lnTo>
                  <a:pt x="210" y="103"/>
                </a:lnTo>
                <a:lnTo>
                  <a:pt x="210" y="98"/>
                </a:lnTo>
                <a:lnTo>
                  <a:pt x="202" y="95"/>
                </a:lnTo>
                <a:lnTo>
                  <a:pt x="196" y="98"/>
                </a:lnTo>
                <a:lnTo>
                  <a:pt x="182" y="97"/>
                </a:lnTo>
                <a:lnTo>
                  <a:pt x="178" y="92"/>
                </a:lnTo>
                <a:lnTo>
                  <a:pt x="174" y="92"/>
                </a:lnTo>
                <a:lnTo>
                  <a:pt x="171" y="84"/>
                </a:lnTo>
                <a:lnTo>
                  <a:pt x="166" y="80"/>
                </a:lnTo>
                <a:lnTo>
                  <a:pt x="174" y="62"/>
                </a:lnTo>
                <a:lnTo>
                  <a:pt x="177" y="66"/>
                </a:lnTo>
                <a:lnTo>
                  <a:pt x="185" y="66"/>
                </a:lnTo>
                <a:lnTo>
                  <a:pt x="198" y="71"/>
                </a:lnTo>
                <a:lnTo>
                  <a:pt x="249" y="73"/>
                </a:lnTo>
                <a:lnTo>
                  <a:pt x="255" y="76"/>
                </a:lnTo>
                <a:lnTo>
                  <a:pt x="260" y="75"/>
                </a:lnTo>
                <a:lnTo>
                  <a:pt x="282" y="78"/>
                </a:lnTo>
                <a:lnTo>
                  <a:pt x="296" y="71"/>
                </a:lnTo>
                <a:lnTo>
                  <a:pt x="304" y="57"/>
                </a:lnTo>
                <a:lnTo>
                  <a:pt x="409" y="5"/>
                </a:lnTo>
                <a:lnTo>
                  <a:pt x="488" y="6"/>
                </a:lnTo>
                <a:lnTo>
                  <a:pt x="499" y="0"/>
                </a:lnTo>
                <a:lnTo>
                  <a:pt x="507" y="0"/>
                </a:lnTo>
                <a:lnTo>
                  <a:pt x="513" y="1"/>
                </a:lnTo>
                <a:lnTo>
                  <a:pt x="513" y="10"/>
                </a:lnTo>
                <a:lnTo>
                  <a:pt x="521" y="22"/>
                </a:lnTo>
                <a:lnTo>
                  <a:pt x="549" y="34"/>
                </a:lnTo>
                <a:lnTo>
                  <a:pt x="561" y="27"/>
                </a:lnTo>
                <a:lnTo>
                  <a:pt x="577" y="59"/>
                </a:lnTo>
                <a:lnTo>
                  <a:pt x="605" y="61"/>
                </a:lnTo>
                <a:lnTo>
                  <a:pt x="640" y="83"/>
                </a:lnTo>
                <a:lnTo>
                  <a:pt x="653" y="75"/>
                </a:lnTo>
                <a:lnTo>
                  <a:pt x="674" y="86"/>
                </a:lnTo>
                <a:lnTo>
                  <a:pt x="744" y="74"/>
                </a:lnTo>
                <a:lnTo>
                  <a:pt x="780" y="81"/>
                </a:lnTo>
                <a:lnTo>
                  <a:pt x="801" y="80"/>
                </a:lnTo>
                <a:lnTo>
                  <a:pt x="861" y="41"/>
                </a:lnTo>
                <a:lnTo>
                  <a:pt x="865" y="34"/>
                </a:lnTo>
                <a:lnTo>
                  <a:pt x="871" y="42"/>
                </a:lnTo>
                <a:lnTo>
                  <a:pt x="880" y="42"/>
                </a:lnTo>
                <a:lnTo>
                  <a:pt x="893" y="38"/>
                </a:lnTo>
                <a:lnTo>
                  <a:pt x="912" y="45"/>
                </a:lnTo>
                <a:lnTo>
                  <a:pt x="918" y="45"/>
                </a:lnTo>
                <a:lnTo>
                  <a:pt x="923" y="36"/>
                </a:lnTo>
                <a:lnTo>
                  <a:pt x="928" y="33"/>
                </a:lnTo>
                <a:lnTo>
                  <a:pt x="937" y="36"/>
                </a:lnTo>
                <a:lnTo>
                  <a:pt x="956" y="59"/>
                </a:lnTo>
                <a:lnTo>
                  <a:pt x="963" y="60"/>
                </a:lnTo>
                <a:lnTo>
                  <a:pt x="978" y="76"/>
                </a:lnTo>
                <a:lnTo>
                  <a:pt x="986" y="90"/>
                </a:lnTo>
                <a:lnTo>
                  <a:pt x="991" y="126"/>
                </a:lnTo>
                <a:lnTo>
                  <a:pt x="998" y="136"/>
                </a:lnTo>
                <a:lnTo>
                  <a:pt x="1019" y="146"/>
                </a:lnTo>
                <a:lnTo>
                  <a:pt x="1029" y="156"/>
                </a:lnTo>
                <a:lnTo>
                  <a:pt x="1036" y="160"/>
                </a:lnTo>
                <a:lnTo>
                  <a:pt x="1040" y="165"/>
                </a:lnTo>
                <a:lnTo>
                  <a:pt x="1030" y="191"/>
                </a:lnTo>
                <a:lnTo>
                  <a:pt x="1015" y="198"/>
                </a:lnTo>
                <a:lnTo>
                  <a:pt x="1024" y="225"/>
                </a:lnTo>
                <a:lnTo>
                  <a:pt x="1024" y="307"/>
                </a:lnTo>
                <a:lnTo>
                  <a:pt x="1038" y="316"/>
                </a:lnTo>
                <a:lnTo>
                  <a:pt x="1050" y="334"/>
                </a:lnTo>
                <a:lnTo>
                  <a:pt x="1052" y="351"/>
                </a:lnTo>
                <a:lnTo>
                  <a:pt x="1044" y="358"/>
                </a:lnTo>
                <a:lnTo>
                  <a:pt x="1029" y="357"/>
                </a:lnTo>
                <a:lnTo>
                  <a:pt x="1019" y="344"/>
                </a:lnTo>
                <a:lnTo>
                  <a:pt x="970" y="344"/>
                </a:lnTo>
                <a:lnTo>
                  <a:pt x="947" y="337"/>
                </a:lnTo>
                <a:lnTo>
                  <a:pt x="922" y="358"/>
                </a:lnTo>
                <a:lnTo>
                  <a:pt x="913" y="358"/>
                </a:lnTo>
                <a:lnTo>
                  <a:pt x="913" y="357"/>
                </a:lnTo>
                <a:lnTo>
                  <a:pt x="913" y="351"/>
                </a:lnTo>
                <a:lnTo>
                  <a:pt x="908" y="349"/>
                </a:lnTo>
                <a:lnTo>
                  <a:pt x="906" y="347"/>
                </a:lnTo>
                <a:lnTo>
                  <a:pt x="898" y="354"/>
                </a:lnTo>
                <a:lnTo>
                  <a:pt x="880" y="362"/>
                </a:lnTo>
                <a:lnTo>
                  <a:pt x="843" y="363"/>
                </a:lnTo>
                <a:lnTo>
                  <a:pt x="833" y="360"/>
                </a:lnTo>
                <a:lnTo>
                  <a:pt x="808" y="365"/>
                </a:lnTo>
                <a:lnTo>
                  <a:pt x="789" y="377"/>
                </a:lnTo>
                <a:lnTo>
                  <a:pt x="776" y="381"/>
                </a:lnTo>
                <a:lnTo>
                  <a:pt x="770" y="385"/>
                </a:lnTo>
                <a:lnTo>
                  <a:pt x="738" y="391"/>
                </a:lnTo>
                <a:lnTo>
                  <a:pt x="709" y="388"/>
                </a:lnTo>
                <a:lnTo>
                  <a:pt x="697" y="376"/>
                </a:lnTo>
                <a:lnTo>
                  <a:pt x="690" y="375"/>
                </a:lnTo>
                <a:lnTo>
                  <a:pt x="676" y="376"/>
                </a:lnTo>
                <a:lnTo>
                  <a:pt x="644" y="390"/>
                </a:lnTo>
                <a:lnTo>
                  <a:pt x="639" y="394"/>
                </a:lnTo>
                <a:lnTo>
                  <a:pt x="624" y="391"/>
                </a:lnTo>
                <a:lnTo>
                  <a:pt x="616" y="394"/>
                </a:lnTo>
                <a:lnTo>
                  <a:pt x="615" y="391"/>
                </a:lnTo>
                <a:lnTo>
                  <a:pt x="613" y="389"/>
                </a:lnTo>
                <a:lnTo>
                  <a:pt x="615" y="388"/>
                </a:lnTo>
                <a:lnTo>
                  <a:pt x="608" y="384"/>
                </a:lnTo>
                <a:lnTo>
                  <a:pt x="599" y="382"/>
                </a:lnTo>
                <a:lnTo>
                  <a:pt x="594" y="380"/>
                </a:lnTo>
                <a:lnTo>
                  <a:pt x="589" y="391"/>
                </a:lnTo>
                <a:lnTo>
                  <a:pt x="588" y="393"/>
                </a:lnTo>
                <a:lnTo>
                  <a:pt x="588" y="398"/>
                </a:lnTo>
                <a:lnTo>
                  <a:pt x="585" y="407"/>
                </a:lnTo>
                <a:lnTo>
                  <a:pt x="594" y="419"/>
                </a:lnTo>
                <a:lnTo>
                  <a:pt x="596" y="422"/>
                </a:lnTo>
                <a:lnTo>
                  <a:pt x="593" y="423"/>
                </a:lnTo>
                <a:lnTo>
                  <a:pt x="585" y="423"/>
                </a:lnTo>
                <a:lnTo>
                  <a:pt x="577" y="426"/>
                </a:lnTo>
                <a:lnTo>
                  <a:pt x="575" y="438"/>
                </a:lnTo>
                <a:lnTo>
                  <a:pt x="570" y="443"/>
                </a:lnTo>
                <a:lnTo>
                  <a:pt x="566" y="445"/>
                </a:lnTo>
                <a:lnTo>
                  <a:pt x="564" y="451"/>
                </a:lnTo>
                <a:lnTo>
                  <a:pt x="558" y="447"/>
                </a:lnTo>
                <a:lnTo>
                  <a:pt x="555" y="442"/>
                </a:lnTo>
                <a:lnTo>
                  <a:pt x="551" y="442"/>
                </a:lnTo>
                <a:lnTo>
                  <a:pt x="554" y="43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2" name="Freeform 701"/>
          <p:cNvSpPr>
            <a:spLocks/>
          </p:cNvSpPr>
          <p:nvPr/>
        </p:nvSpPr>
        <p:spPr bwMode="auto">
          <a:xfrm>
            <a:off x="5575300" y="3535363"/>
            <a:ext cx="39688" cy="38100"/>
          </a:xfrm>
          <a:custGeom>
            <a:avLst/>
            <a:gdLst>
              <a:gd name="T0" fmla="*/ 2147483647 w 99"/>
              <a:gd name="T1" fmla="*/ 2147483647 h 98"/>
              <a:gd name="T2" fmla="*/ 2147483647 w 99"/>
              <a:gd name="T3" fmla="*/ 2147483647 h 98"/>
              <a:gd name="T4" fmla="*/ 2147483647 w 99"/>
              <a:gd name="T5" fmla="*/ 2147483647 h 98"/>
              <a:gd name="T6" fmla="*/ 2147483647 w 99"/>
              <a:gd name="T7" fmla="*/ 2147483647 h 98"/>
              <a:gd name="T8" fmla="*/ 2147483647 w 99"/>
              <a:gd name="T9" fmla="*/ 2147483647 h 98"/>
              <a:gd name="T10" fmla="*/ 2147483647 w 99"/>
              <a:gd name="T11" fmla="*/ 2147483647 h 98"/>
              <a:gd name="T12" fmla="*/ 2147483647 w 99"/>
              <a:gd name="T13" fmla="*/ 2147483647 h 98"/>
              <a:gd name="T14" fmla="*/ 2147483647 w 99"/>
              <a:gd name="T15" fmla="*/ 2147483647 h 98"/>
              <a:gd name="T16" fmla="*/ 2147483647 w 99"/>
              <a:gd name="T17" fmla="*/ 2147483647 h 98"/>
              <a:gd name="T18" fmla="*/ 2147483647 w 99"/>
              <a:gd name="T19" fmla="*/ 2147483647 h 98"/>
              <a:gd name="T20" fmla="*/ 2147483647 w 99"/>
              <a:gd name="T21" fmla="*/ 2147483647 h 98"/>
              <a:gd name="T22" fmla="*/ 2147483647 w 99"/>
              <a:gd name="T23" fmla="*/ 2147483647 h 98"/>
              <a:gd name="T24" fmla="*/ 2147483647 w 99"/>
              <a:gd name="T25" fmla="*/ 2147483647 h 98"/>
              <a:gd name="T26" fmla="*/ 2147483647 w 99"/>
              <a:gd name="T27" fmla="*/ 2147483647 h 98"/>
              <a:gd name="T28" fmla="*/ 2147483647 w 99"/>
              <a:gd name="T29" fmla="*/ 2147483647 h 98"/>
              <a:gd name="T30" fmla="*/ 2147483647 w 99"/>
              <a:gd name="T31" fmla="*/ 0 h 98"/>
              <a:gd name="T32" fmla="*/ 2147483647 w 99"/>
              <a:gd name="T33" fmla="*/ 2147483647 h 98"/>
              <a:gd name="T34" fmla="*/ 2147483647 w 99"/>
              <a:gd name="T35" fmla="*/ 2147483647 h 98"/>
              <a:gd name="T36" fmla="*/ 0 w 99"/>
              <a:gd name="T37" fmla="*/ 2147483647 h 98"/>
              <a:gd name="T38" fmla="*/ 2147483647 w 99"/>
              <a:gd name="T39" fmla="*/ 2147483647 h 98"/>
              <a:gd name="T40" fmla="*/ 2147483647 w 99"/>
              <a:gd name="T41" fmla="*/ 2147483647 h 98"/>
              <a:gd name="T42" fmla="*/ 2147483647 w 99"/>
              <a:gd name="T43" fmla="*/ 2147483647 h 98"/>
              <a:gd name="T44" fmla="*/ 2147483647 w 99"/>
              <a:gd name="T45" fmla="*/ 2147483647 h 98"/>
              <a:gd name="T46" fmla="*/ 2147483647 w 99"/>
              <a:gd name="T47" fmla="*/ 2147483647 h 9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99"/>
              <a:gd name="T73" fmla="*/ 0 h 98"/>
              <a:gd name="T74" fmla="*/ 99 w 99"/>
              <a:gd name="T75" fmla="*/ 98 h 9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99" h="98">
                <a:moveTo>
                  <a:pt x="99" y="98"/>
                </a:moveTo>
                <a:lnTo>
                  <a:pt x="96" y="85"/>
                </a:lnTo>
                <a:lnTo>
                  <a:pt x="92" y="84"/>
                </a:lnTo>
                <a:lnTo>
                  <a:pt x="83" y="54"/>
                </a:lnTo>
                <a:lnTo>
                  <a:pt x="75" y="50"/>
                </a:lnTo>
                <a:lnTo>
                  <a:pt x="63" y="49"/>
                </a:lnTo>
                <a:lnTo>
                  <a:pt x="66" y="44"/>
                </a:lnTo>
                <a:lnTo>
                  <a:pt x="68" y="41"/>
                </a:lnTo>
                <a:lnTo>
                  <a:pt x="87" y="35"/>
                </a:lnTo>
                <a:lnTo>
                  <a:pt x="95" y="27"/>
                </a:lnTo>
                <a:lnTo>
                  <a:pt x="94" y="23"/>
                </a:lnTo>
                <a:lnTo>
                  <a:pt x="92" y="19"/>
                </a:lnTo>
                <a:lnTo>
                  <a:pt x="81" y="12"/>
                </a:lnTo>
                <a:lnTo>
                  <a:pt x="80" y="7"/>
                </a:lnTo>
                <a:lnTo>
                  <a:pt x="81" y="5"/>
                </a:lnTo>
                <a:lnTo>
                  <a:pt x="54" y="0"/>
                </a:lnTo>
                <a:lnTo>
                  <a:pt x="39" y="7"/>
                </a:lnTo>
                <a:lnTo>
                  <a:pt x="17" y="45"/>
                </a:lnTo>
                <a:lnTo>
                  <a:pt x="0" y="61"/>
                </a:lnTo>
                <a:lnTo>
                  <a:pt x="5" y="64"/>
                </a:lnTo>
                <a:lnTo>
                  <a:pt x="47" y="75"/>
                </a:lnTo>
                <a:lnTo>
                  <a:pt x="54" y="82"/>
                </a:lnTo>
                <a:lnTo>
                  <a:pt x="64" y="98"/>
                </a:lnTo>
                <a:lnTo>
                  <a:pt x="99" y="98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3" name="Freeform 702"/>
          <p:cNvSpPr>
            <a:spLocks/>
          </p:cNvSpPr>
          <p:nvPr/>
        </p:nvSpPr>
        <p:spPr bwMode="auto">
          <a:xfrm>
            <a:off x="5575300" y="3535363"/>
            <a:ext cx="39688" cy="38100"/>
          </a:xfrm>
          <a:custGeom>
            <a:avLst/>
            <a:gdLst>
              <a:gd name="T0" fmla="*/ 2147483647 w 99"/>
              <a:gd name="T1" fmla="*/ 2147483647 h 98"/>
              <a:gd name="T2" fmla="*/ 2147483647 w 99"/>
              <a:gd name="T3" fmla="*/ 2147483647 h 98"/>
              <a:gd name="T4" fmla="*/ 2147483647 w 99"/>
              <a:gd name="T5" fmla="*/ 2147483647 h 98"/>
              <a:gd name="T6" fmla="*/ 2147483647 w 99"/>
              <a:gd name="T7" fmla="*/ 2147483647 h 98"/>
              <a:gd name="T8" fmla="*/ 2147483647 w 99"/>
              <a:gd name="T9" fmla="*/ 2147483647 h 98"/>
              <a:gd name="T10" fmla="*/ 2147483647 w 99"/>
              <a:gd name="T11" fmla="*/ 2147483647 h 98"/>
              <a:gd name="T12" fmla="*/ 2147483647 w 99"/>
              <a:gd name="T13" fmla="*/ 2147483647 h 98"/>
              <a:gd name="T14" fmla="*/ 2147483647 w 99"/>
              <a:gd name="T15" fmla="*/ 2147483647 h 98"/>
              <a:gd name="T16" fmla="*/ 2147483647 w 99"/>
              <a:gd name="T17" fmla="*/ 2147483647 h 98"/>
              <a:gd name="T18" fmla="*/ 2147483647 w 99"/>
              <a:gd name="T19" fmla="*/ 2147483647 h 98"/>
              <a:gd name="T20" fmla="*/ 2147483647 w 99"/>
              <a:gd name="T21" fmla="*/ 2147483647 h 98"/>
              <a:gd name="T22" fmla="*/ 2147483647 w 99"/>
              <a:gd name="T23" fmla="*/ 2147483647 h 98"/>
              <a:gd name="T24" fmla="*/ 2147483647 w 99"/>
              <a:gd name="T25" fmla="*/ 2147483647 h 98"/>
              <a:gd name="T26" fmla="*/ 2147483647 w 99"/>
              <a:gd name="T27" fmla="*/ 2147483647 h 98"/>
              <a:gd name="T28" fmla="*/ 2147483647 w 99"/>
              <a:gd name="T29" fmla="*/ 2147483647 h 98"/>
              <a:gd name="T30" fmla="*/ 2147483647 w 99"/>
              <a:gd name="T31" fmla="*/ 0 h 98"/>
              <a:gd name="T32" fmla="*/ 2147483647 w 99"/>
              <a:gd name="T33" fmla="*/ 2147483647 h 98"/>
              <a:gd name="T34" fmla="*/ 2147483647 w 99"/>
              <a:gd name="T35" fmla="*/ 2147483647 h 98"/>
              <a:gd name="T36" fmla="*/ 0 w 99"/>
              <a:gd name="T37" fmla="*/ 2147483647 h 98"/>
              <a:gd name="T38" fmla="*/ 2147483647 w 99"/>
              <a:gd name="T39" fmla="*/ 2147483647 h 98"/>
              <a:gd name="T40" fmla="*/ 2147483647 w 99"/>
              <a:gd name="T41" fmla="*/ 2147483647 h 98"/>
              <a:gd name="T42" fmla="*/ 2147483647 w 99"/>
              <a:gd name="T43" fmla="*/ 2147483647 h 98"/>
              <a:gd name="T44" fmla="*/ 2147483647 w 99"/>
              <a:gd name="T45" fmla="*/ 2147483647 h 98"/>
              <a:gd name="T46" fmla="*/ 2147483647 w 99"/>
              <a:gd name="T47" fmla="*/ 2147483647 h 9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99"/>
              <a:gd name="T73" fmla="*/ 0 h 98"/>
              <a:gd name="T74" fmla="*/ 99 w 99"/>
              <a:gd name="T75" fmla="*/ 98 h 9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99" h="98">
                <a:moveTo>
                  <a:pt x="99" y="98"/>
                </a:moveTo>
                <a:lnTo>
                  <a:pt x="96" y="85"/>
                </a:lnTo>
                <a:lnTo>
                  <a:pt x="92" y="84"/>
                </a:lnTo>
                <a:lnTo>
                  <a:pt x="83" y="54"/>
                </a:lnTo>
                <a:lnTo>
                  <a:pt x="75" y="50"/>
                </a:lnTo>
                <a:lnTo>
                  <a:pt x="63" y="49"/>
                </a:lnTo>
                <a:lnTo>
                  <a:pt x="66" y="44"/>
                </a:lnTo>
                <a:lnTo>
                  <a:pt x="68" y="41"/>
                </a:lnTo>
                <a:lnTo>
                  <a:pt x="87" y="35"/>
                </a:lnTo>
                <a:lnTo>
                  <a:pt x="95" y="27"/>
                </a:lnTo>
                <a:lnTo>
                  <a:pt x="94" y="23"/>
                </a:lnTo>
                <a:lnTo>
                  <a:pt x="92" y="19"/>
                </a:lnTo>
                <a:lnTo>
                  <a:pt x="81" y="12"/>
                </a:lnTo>
                <a:lnTo>
                  <a:pt x="80" y="7"/>
                </a:lnTo>
                <a:lnTo>
                  <a:pt x="81" y="5"/>
                </a:lnTo>
                <a:lnTo>
                  <a:pt x="54" y="0"/>
                </a:lnTo>
                <a:lnTo>
                  <a:pt x="39" y="7"/>
                </a:lnTo>
                <a:lnTo>
                  <a:pt x="17" y="45"/>
                </a:lnTo>
                <a:lnTo>
                  <a:pt x="0" y="61"/>
                </a:lnTo>
                <a:lnTo>
                  <a:pt x="5" y="64"/>
                </a:lnTo>
                <a:lnTo>
                  <a:pt x="47" y="75"/>
                </a:lnTo>
                <a:lnTo>
                  <a:pt x="54" y="82"/>
                </a:lnTo>
                <a:lnTo>
                  <a:pt x="64" y="98"/>
                </a:lnTo>
                <a:lnTo>
                  <a:pt x="99" y="9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4" name="Freeform 703"/>
          <p:cNvSpPr>
            <a:spLocks/>
          </p:cNvSpPr>
          <p:nvPr/>
        </p:nvSpPr>
        <p:spPr bwMode="auto">
          <a:xfrm>
            <a:off x="5894388" y="3349625"/>
            <a:ext cx="376237" cy="344488"/>
          </a:xfrm>
          <a:custGeom>
            <a:avLst/>
            <a:gdLst>
              <a:gd name="T0" fmla="*/ 2147483647 w 947"/>
              <a:gd name="T1" fmla="*/ 2147483647 h 866"/>
              <a:gd name="T2" fmla="*/ 2147483647 w 947"/>
              <a:gd name="T3" fmla="*/ 2147483647 h 866"/>
              <a:gd name="T4" fmla="*/ 2147483647 w 947"/>
              <a:gd name="T5" fmla="*/ 2147483647 h 866"/>
              <a:gd name="T6" fmla="*/ 2147483647 w 947"/>
              <a:gd name="T7" fmla="*/ 2147483647 h 866"/>
              <a:gd name="T8" fmla="*/ 2147483647 w 947"/>
              <a:gd name="T9" fmla="*/ 2147483647 h 866"/>
              <a:gd name="T10" fmla="*/ 2147483647 w 947"/>
              <a:gd name="T11" fmla="*/ 2147483647 h 866"/>
              <a:gd name="T12" fmla="*/ 2147483647 w 947"/>
              <a:gd name="T13" fmla="*/ 2147483647 h 866"/>
              <a:gd name="T14" fmla="*/ 2147483647 w 947"/>
              <a:gd name="T15" fmla="*/ 2147483647 h 866"/>
              <a:gd name="T16" fmla="*/ 2147483647 w 947"/>
              <a:gd name="T17" fmla="*/ 2147483647 h 866"/>
              <a:gd name="T18" fmla="*/ 2147483647 w 947"/>
              <a:gd name="T19" fmla="*/ 2147483647 h 866"/>
              <a:gd name="T20" fmla="*/ 2147483647 w 947"/>
              <a:gd name="T21" fmla="*/ 2147483647 h 866"/>
              <a:gd name="T22" fmla="*/ 2147483647 w 947"/>
              <a:gd name="T23" fmla="*/ 2147483647 h 866"/>
              <a:gd name="T24" fmla="*/ 2147483647 w 947"/>
              <a:gd name="T25" fmla="*/ 2147483647 h 866"/>
              <a:gd name="T26" fmla="*/ 2147483647 w 947"/>
              <a:gd name="T27" fmla="*/ 2147483647 h 866"/>
              <a:gd name="T28" fmla="*/ 2147483647 w 947"/>
              <a:gd name="T29" fmla="*/ 2147483647 h 866"/>
              <a:gd name="T30" fmla="*/ 2147483647 w 947"/>
              <a:gd name="T31" fmla="*/ 2147483647 h 866"/>
              <a:gd name="T32" fmla="*/ 2147483647 w 947"/>
              <a:gd name="T33" fmla="*/ 2147483647 h 866"/>
              <a:gd name="T34" fmla="*/ 2147483647 w 947"/>
              <a:gd name="T35" fmla="*/ 2147483647 h 866"/>
              <a:gd name="T36" fmla="*/ 2147483647 w 947"/>
              <a:gd name="T37" fmla="*/ 2147483647 h 866"/>
              <a:gd name="T38" fmla="*/ 2147483647 w 947"/>
              <a:gd name="T39" fmla="*/ 2147483647 h 866"/>
              <a:gd name="T40" fmla="*/ 2147483647 w 947"/>
              <a:gd name="T41" fmla="*/ 2147483647 h 866"/>
              <a:gd name="T42" fmla="*/ 2147483647 w 947"/>
              <a:gd name="T43" fmla="*/ 0 h 866"/>
              <a:gd name="T44" fmla="*/ 2147483647 w 947"/>
              <a:gd name="T45" fmla="*/ 2147483647 h 866"/>
              <a:gd name="T46" fmla="*/ 2147483647 w 947"/>
              <a:gd name="T47" fmla="*/ 2147483647 h 866"/>
              <a:gd name="T48" fmla="*/ 2147483647 w 947"/>
              <a:gd name="T49" fmla="*/ 2147483647 h 866"/>
              <a:gd name="T50" fmla="*/ 2147483647 w 947"/>
              <a:gd name="T51" fmla="*/ 2147483647 h 866"/>
              <a:gd name="T52" fmla="*/ 2147483647 w 947"/>
              <a:gd name="T53" fmla="*/ 2147483647 h 866"/>
              <a:gd name="T54" fmla="*/ 2147483647 w 947"/>
              <a:gd name="T55" fmla="*/ 2147483647 h 866"/>
              <a:gd name="T56" fmla="*/ 2147483647 w 947"/>
              <a:gd name="T57" fmla="*/ 2147483647 h 866"/>
              <a:gd name="T58" fmla="*/ 2147483647 w 947"/>
              <a:gd name="T59" fmla="*/ 2147483647 h 866"/>
              <a:gd name="T60" fmla="*/ 2147483647 w 947"/>
              <a:gd name="T61" fmla="*/ 2147483647 h 866"/>
              <a:gd name="T62" fmla="*/ 2147483647 w 947"/>
              <a:gd name="T63" fmla="*/ 2147483647 h 866"/>
              <a:gd name="T64" fmla="*/ 2147483647 w 947"/>
              <a:gd name="T65" fmla="*/ 2147483647 h 866"/>
              <a:gd name="T66" fmla="*/ 2147483647 w 947"/>
              <a:gd name="T67" fmla="*/ 2147483647 h 866"/>
              <a:gd name="T68" fmla="*/ 2147483647 w 947"/>
              <a:gd name="T69" fmla="*/ 2147483647 h 866"/>
              <a:gd name="T70" fmla="*/ 2147483647 w 947"/>
              <a:gd name="T71" fmla="*/ 2147483647 h 866"/>
              <a:gd name="T72" fmla="*/ 2147483647 w 947"/>
              <a:gd name="T73" fmla="*/ 2147483647 h 866"/>
              <a:gd name="T74" fmla="*/ 2147483647 w 947"/>
              <a:gd name="T75" fmla="*/ 2147483647 h 866"/>
              <a:gd name="T76" fmla="*/ 2147483647 w 947"/>
              <a:gd name="T77" fmla="*/ 2147483647 h 866"/>
              <a:gd name="T78" fmla="*/ 2147483647 w 947"/>
              <a:gd name="T79" fmla="*/ 2147483647 h 866"/>
              <a:gd name="T80" fmla="*/ 2147483647 w 947"/>
              <a:gd name="T81" fmla="*/ 2147483647 h 866"/>
              <a:gd name="T82" fmla="*/ 2147483647 w 947"/>
              <a:gd name="T83" fmla="*/ 2147483647 h 866"/>
              <a:gd name="T84" fmla="*/ 2147483647 w 947"/>
              <a:gd name="T85" fmla="*/ 2147483647 h 866"/>
              <a:gd name="T86" fmla="*/ 2147483647 w 947"/>
              <a:gd name="T87" fmla="*/ 2147483647 h 866"/>
              <a:gd name="T88" fmla="*/ 2147483647 w 947"/>
              <a:gd name="T89" fmla="*/ 2147483647 h 866"/>
              <a:gd name="T90" fmla="*/ 2147483647 w 947"/>
              <a:gd name="T91" fmla="*/ 2147483647 h 866"/>
              <a:gd name="T92" fmla="*/ 2147483647 w 947"/>
              <a:gd name="T93" fmla="*/ 2147483647 h 866"/>
              <a:gd name="T94" fmla="*/ 2147483647 w 947"/>
              <a:gd name="T95" fmla="*/ 2147483647 h 866"/>
              <a:gd name="T96" fmla="*/ 2147483647 w 947"/>
              <a:gd name="T97" fmla="*/ 2147483647 h 866"/>
              <a:gd name="T98" fmla="*/ 2147483647 w 947"/>
              <a:gd name="T99" fmla="*/ 2147483647 h 866"/>
              <a:gd name="T100" fmla="*/ 2147483647 w 947"/>
              <a:gd name="T101" fmla="*/ 2147483647 h 866"/>
              <a:gd name="T102" fmla="*/ 2147483647 w 947"/>
              <a:gd name="T103" fmla="*/ 2147483647 h 866"/>
              <a:gd name="T104" fmla="*/ 2147483647 w 947"/>
              <a:gd name="T105" fmla="*/ 2147483647 h 866"/>
              <a:gd name="T106" fmla="*/ 2147483647 w 947"/>
              <a:gd name="T107" fmla="*/ 2147483647 h 866"/>
              <a:gd name="T108" fmla="*/ 2147483647 w 947"/>
              <a:gd name="T109" fmla="*/ 2147483647 h 866"/>
              <a:gd name="T110" fmla="*/ 2147483647 w 947"/>
              <a:gd name="T111" fmla="*/ 2147483647 h 866"/>
              <a:gd name="T112" fmla="*/ 2147483647 w 947"/>
              <a:gd name="T113" fmla="*/ 2147483647 h 866"/>
              <a:gd name="T114" fmla="*/ 2147483647 w 947"/>
              <a:gd name="T115" fmla="*/ 2147483647 h 866"/>
              <a:gd name="T116" fmla="*/ 2147483647 w 947"/>
              <a:gd name="T117" fmla="*/ 2147483647 h 866"/>
              <a:gd name="T118" fmla="*/ 2147483647 w 947"/>
              <a:gd name="T119" fmla="*/ 2147483647 h 866"/>
              <a:gd name="T120" fmla="*/ 2147483647 w 947"/>
              <a:gd name="T121" fmla="*/ 2147483647 h 866"/>
              <a:gd name="T122" fmla="*/ 2147483647 w 947"/>
              <a:gd name="T123" fmla="*/ 2147483647 h 866"/>
              <a:gd name="T124" fmla="*/ 2147483647 w 947"/>
              <a:gd name="T125" fmla="*/ 2147483647 h 86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47"/>
              <a:gd name="T190" fmla="*/ 0 h 866"/>
              <a:gd name="T191" fmla="*/ 947 w 947"/>
              <a:gd name="T192" fmla="*/ 866 h 86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47" h="866">
                <a:moveTo>
                  <a:pt x="43" y="780"/>
                </a:moveTo>
                <a:lnTo>
                  <a:pt x="57" y="721"/>
                </a:lnTo>
                <a:lnTo>
                  <a:pt x="79" y="699"/>
                </a:lnTo>
                <a:lnTo>
                  <a:pt x="120" y="686"/>
                </a:lnTo>
                <a:lnTo>
                  <a:pt x="134" y="672"/>
                </a:lnTo>
                <a:lnTo>
                  <a:pt x="138" y="666"/>
                </a:lnTo>
                <a:lnTo>
                  <a:pt x="137" y="655"/>
                </a:lnTo>
                <a:lnTo>
                  <a:pt x="131" y="650"/>
                </a:lnTo>
                <a:lnTo>
                  <a:pt x="112" y="646"/>
                </a:lnTo>
                <a:lnTo>
                  <a:pt x="106" y="591"/>
                </a:lnTo>
                <a:lnTo>
                  <a:pt x="100" y="583"/>
                </a:lnTo>
                <a:lnTo>
                  <a:pt x="57" y="566"/>
                </a:lnTo>
                <a:lnTo>
                  <a:pt x="43" y="555"/>
                </a:lnTo>
                <a:lnTo>
                  <a:pt x="21" y="512"/>
                </a:lnTo>
                <a:lnTo>
                  <a:pt x="0" y="489"/>
                </a:lnTo>
                <a:lnTo>
                  <a:pt x="4" y="484"/>
                </a:lnTo>
                <a:lnTo>
                  <a:pt x="90" y="512"/>
                </a:lnTo>
                <a:lnTo>
                  <a:pt x="95" y="511"/>
                </a:lnTo>
                <a:lnTo>
                  <a:pt x="99" y="508"/>
                </a:lnTo>
                <a:lnTo>
                  <a:pt x="166" y="504"/>
                </a:lnTo>
                <a:lnTo>
                  <a:pt x="181" y="512"/>
                </a:lnTo>
                <a:lnTo>
                  <a:pt x="185" y="509"/>
                </a:lnTo>
                <a:lnTo>
                  <a:pt x="189" y="504"/>
                </a:lnTo>
                <a:lnTo>
                  <a:pt x="192" y="502"/>
                </a:lnTo>
                <a:lnTo>
                  <a:pt x="199" y="499"/>
                </a:lnTo>
                <a:lnTo>
                  <a:pt x="237" y="500"/>
                </a:lnTo>
                <a:lnTo>
                  <a:pt x="302" y="484"/>
                </a:lnTo>
                <a:lnTo>
                  <a:pt x="310" y="478"/>
                </a:lnTo>
                <a:lnTo>
                  <a:pt x="311" y="471"/>
                </a:lnTo>
                <a:lnTo>
                  <a:pt x="307" y="467"/>
                </a:lnTo>
                <a:lnTo>
                  <a:pt x="307" y="464"/>
                </a:lnTo>
                <a:lnTo>
                  <a:pt x="311" y="445"/>
                </a:lnTo>
                <a:lnTo>
                  <a:pt x="308" y="431"/>
                </a:lnTo>
                <a:lnTo>
                  <a:pt x="312" y="415"/>
                </a:lnTo>
                <a:lnTo>
                  <a:pt x="316" y="409"/>
                </a:lnTo>
                <a:lnTo>
                  <a:pt x="329" y="400"/>
                </a:lnTo>
                <a:lnTo>
                  <a:pt x="335" y="390"/>
                </a:lnTo>
                <a:lnTo>
                  <a:pt x="341" y="386"/>
                </a:lnTo>
                <a:lnTo>
                  <a:pt x="347" y="389"/>
                </a:lnTo>
                <a:lnTo>
                  <a:pt x="347" y="391"/>
                </a:lnTo>
                <a:lnTo>
                  <a:pt x="388" y="387"/>
                </a:lnTo>
                <a:lnTo>
                  <a:pt x="391" y="385"/>
                </a:lnTo>
                <a:lnTo>
                  <a:pt x="391" y="381"/>
                </a:lnTo>
                <a:lnTo>
                  <a:pt x="382" y="378"/>
                </a:lnTo>
                <a:lnTo>
                  <a:pt x="381" y="376"/>
                </a:lnTo>
                <a:lnTo>
                  <a:pt x="385" y="372"/>
                </a:lnTo>
                <a:lnTo>
                  <a:pt x="402" y="365"/>
                </a:lnTo>
                <a:lnTo>
                  <a:pt x="405" y="359"/>
                </a:lnTo>
                <a:lnTo>
                  <a:pt x="410" y="357"/>
                </a:lnTo>
                <a:lnTo>
                  <a:pt x="416" y="357"/>
                </a:lnTo>
                <a:lnTo>
                  <a:pt x="434" y="362"/>
                </a:lnTo>
                <a:lnTo>
                  <a:pt x="433" y="359"/>
                </a:lnTo>
                <a:lnTo>
                  <a:pt x="429" y="358"/>
                </a:lnTo>
                <a:lnTo>
                  <a:pt x="432" y="354"/>
                </a:lnTo>
                <a:lnTo>
                  <a:pt x="435" y="354"/>
                </a:lnTo>
                <a:lnTo>
                  <a:pt x="443" y="358"/>
                </a:lnTo>
                <a:lnTo>
                  <a:pt x="444" y="363"/>
                </a:lnTo>
                <a:lnTo>
                  <a:pt x="447" y="367"/>
                </a:lnTo>
                <a:lnTo>
                  <a:pt x="453" y="370"/>
                </a:lnTo>
                <a:lnTo>
                  <a:pt x="456" y="368"/>
                </a:lnTo>
                <a:lnTo>
                  <a:pt x="476" y="348"/>
                </a:lnTo>
                <a:lnTo>
                  <a:pt x="476" y="344"/>
                </a:lnTo>
                <a:lnTo>
                  <a:pt x="472" y="315"/>
                </a:lnTo>
                <a:lnTo>
                  <a:pt x="474" y="311"/>
                </a:lnTo>
                <a:lnTo>
                  <a:pt x="480" y="301"/>
                </a:lnTo>
                <a:lnTo>
                  <a:pt x="482" y="301"/>
                </a:lnTo>
                <a:lnTo>
                  <a:pt x="484" y="297"/>
                </a:lnTo>
                <a:lnTo>
                  <a:pt x="482" y="291"/>
                </a:lnTo>
                <a:lnTo>
                  <a:pt x="484" y="286"/>
                </a:lnTo>
                <a:lnTo>
                  <a:pt x="490" y="283"/>
                </a:lnTo>
                <a:lnTo>
                  <a:pt x="490" y="269"/>
                </a:lnTo>
                <a:lnTo>
                  <a:pt x="503" y="265"/>
                </a:lnTo>
                <a:lnTo>
                  <a:pt x="512" y="267"/>
                </a:lnTo>
                <a:lnTo>
                  <a:pt x="528" y="257"/>
                </a:lnTo>
                <a:lnTo>
                  <a:pt x="533" y="250"/>
                </a:lnTo>
                <a:lnTo>
                  <a:pt x="533" y="246"/>
                </a:lnTo>
                <a:lnTo>
                  <a:pt x="529" y="241"/>
                </a:lnTo>
                <a:lnTo>
                  <a:pt x="524" y="226"/>
                </a:lnTo>
                <a:lnTo>
                  <a:pt x="519" y="225"/>
                </a:lnTo>
                <a:lnTo>
                  <a:pt x="512" y="212"/>
                </a:lnTo>
                <a:lnTo>
                  <a:pt x="514" y="206"/>
                </a:lnTo>
                <a:lnTo>
                  <a:pt x="518" y="204"/>
                </a:lnTo>
                <a:lnTo>
                  <a:pt x="552" y="211"/>
                </a:lnTo>
                <a:lnTo>
                  <a:pt x="571" y="204"/>
                </a:lnTo>
                <a:lnTo>
                  <a:pt x="579" y="194"/>
                </a:lnTo>
                <a:lnTo>
                  <a:pt x="579" y="188"/>
                </a:lnTo>
                <a:lnTo>
                  <a:pt x="581" y="184"/>
                </a:lnTo>
                <a:lnTo>
                  <a:pt x="579" y="180"/>
                </a:lnTo>
                <a:lnTo>
                  <a:pt x="574" y="179"/>
                </a:lnTo>
                <a:lnTo>
                  <a:pt x="573" y="171"/>
                </a:lnTo>
                <a:lnTo>
                  <a:pt x="578" y="168"/>
                </a:lnTo>
                <a:lnTo>
                  <a:pt x="581" y="160"/>
                </a:lnTo>
                <a:lnTo>
                  <a:pt x="603" y="138"/>
                </a:lnTo>
                <a:lnTo>
                  <a:pt x="607" y="131"/>
                </a:lnTo>
                <a:lnTo>
                  <a:pt x="608" y="124"/>
                </a:lnTo>
                <a:lnTo>
                  <a:pt x="606" y="121"/>
                </a:lnTo>
                <a:lnTo>
                  <a:pt x="606" y="118"/>
                </a:lnTo>
                <a:lnTo>
                  <a:pt x="609" y="109"/>
                </a:lnTo>
                <a:lnTo>
                  <a:pt x="609" y="107"/>
                </a:lnTo>
                <a:lnTo>
                  <a:pt x="602" y="84"/>
                </a:lnTo>
                <a:lnTo>
                  <a:pt x="585" y="70"/>
                </a:lnTo>
                <a:lnTo>
                  <a:pt x="585" y="67"/>
                </a:lnTo>
                <a:lnTo>
                  <a:pt x="585" y="62"/>
                </a:lnTo>
                <a:lnTo>
                  <a:pt x="589" y="58"/>
                </a:lnTo>
                <a:lnTo>
                  <a:pt x="607" y="44"/>
                </a:lnTo>
                <a:lnTo>
                  <a:pt x="608" y="39"/>
                </a:lnTo>
                <a:lnTo>
                  <a:pt x="608" y="38"/>
                </a:lnTo>
                <a:lnTo>
                  <a:pt x="614" y="38"/>
                </a:lnTo>
                <a:lnTo>
                  <a:pt x="618" y="41"/>
                </a:lnTo>
                <a:lnTo>
                  <a:pt x="622" y="39"/>
                </a:lnTo>
                <a:lnTo>
                  <a:pt x="621" y="36"/>
                </a:lnTo>
                <a:lnTo>
                  <a:pt x="623" y="33"/>
                </a:lnTo>
                <a:lnTo>
                  <a:pt x="632" y="30"/>
                </a:lnTo>
                <a:lnTo>
                  <a:pt x="636" y="27"/>
                </a:lnTo>
                <a:lnTo>
                  <a:pt x="636" y="24"/>
                </a:lnTo>
                <a:lnTo>
                  <a:pt x="641" y="23"/>
                </a:lnTo>
                <a:lnTo>
                  <a:pt x="645" y="20"/>
                </a:lnTo>
                <a:lnTo>
                  <a:pt x="654" y="19"/>
                </a:lnTo>
                <a:lnTo>
                  <a:pt x="663" y="14"/>
                </a:lnTo>
                <a:lnTo>
                  <a:pt x="672" y="13"/>
                </a:lnTo>
                <a:lnTo>
                  <a:pt x="681" y="9"/>
                </a:lnTo>
                <a:lnTo>
                  <a:pt x="684" y="9"/>
                </a:lnTo>
                <a:lnTo>
                  <a:pt x="721" y="6"/>
                </a:lnTo>
                <a:lnTo>
                  <a:pt x="724" y="8"/>
                </a:lnTo>
                <a:lnTo>
                  <a:pt x="731" y="6"/>
                </a:lnTo>
                <a:lnTo>
                  <a:pt x="747" y="11"/>
                </a:lnTo>
                <a:lnTo>
                  <a:pt x="752" y="11"/>
                </a:lnTo>
                <a:lnTo>
                  <a:pt x="758" y="6"/>
                </a:lnTo>
                <a:lnTo>
                  <a:pt x="761" y="6"/>
                </a:lnTo>
                <a:lnTo>
                  <a:pt x="766" y="4"/>
                </a:lnTo>
                <a:lnTo>
                  <a:pt x="777" y="5"/>
                </a:lnTo>
                <a:lnTo>
                  <a:pt x="777" y="0"/>
                </a:lnTo>
                <a:lnTo>
                  <a:pt x="777" y="3"/>
                </a:lnTo>
                <a:lnTo>
                  <a:pt x="787" y="5"/>
                </a:lnTo>
                <a:lnTo>
                  <a:pt x="802" y="3"/>
                </a:lnTo>
                <a:lnTo>
                  <a:pt x="805" y="4"/>
                </a:lnTo>
                <a:lnTo>
                  <a:pt x="811" y="8"/>
                </a:lnTo>
                <a:lnTo>
                  <a:pt x="818" y="5"/>
                </a:lnTo>
                <a:lnTo>
                  <a:pt x="820" y="8"/>
                </a:lnTo>
                <a:lnTo>
                  <a:pt x="820" y="20"/>
                </a:lnTo>
                <a:lnTo>
                  <a:pt x="822" y="22"/>
                </a:lnTo>
                <a:lnTo>
                  <a:pt x="829" y="18"/>
                </a:lnTo>
                <a:lnTo>
                  <a:pt x="833" y="17"/>
                </a:lnTo>
                <a:lnTo>
                  <a:pt x="851" y="30"/>
                </a:lnTo>
                <a:lnTo>
                  <a:pt x="853" y="37"/>
                </a:lnTo>
                <a:lnTo>
                  <a:pt x="852" y="50"/>
                </a:lnTo>
                <a:lnTo>
                  <a:pt x="855" y="52"/>
                </a:lnTo>
                <a:lnTo>
                  <a:pt x="855" y="57"/>
                </a:lnTo>
                <a:lnTo>
                  <a:pt x="853" y="61"/>
                </a:lnTo>
                <a:lnTo>
                  <a:pt x="849" y="62"/>
                </a:lnTo>
                <a:lnTo>
                  <a:pt x="848" y="65"/>
                </a:lnTo>
                <a:lnTo>
                  <a:pt x="851" y="67"/>
                </a:lnTo>
                <a:lnTo>
                  <a:pt x="857" y="70"/>
                </a:lnTo>
                <a:lnTo>
                  <a:pt x="865" y="81"/>
                </a:lnTo>
                <a:lnTo>
                  <a:pt x="867" y="83"/>
                </a:lnTo>
                <a:lnTo>
                  <a:pt x="874" y="80"/>
                </a:lnTo>
                <a:lnTo>
                  <a:pt x="876" y="81"/>
                </a:lnTo>
                <a:lnTo>
                  <a:pt x="881" y="77"/>
                </a:lnTo>
                <a:lnTo>
                  <a:pt x="885" y="76"/>
                </a:lnTo>
                <a:lnTo>
                  <a:pt x="886" y="80"/>
                </a:lnTo>
                <a:lnTo>
                  <a:pt x="886" y="86"/>
                </a:lnTo>
                <a:lnTo>
                  <a:pt x="922" y="104"/>
                </a:lnTo>
                <a:lnTo>
                  <a:pt x="928" y="103"/>
                </a:lnTo>
                <a:lnTo>
                  <a:pt x="936" y="108"/>
                </a:lnTo>
                <a:lnTo>
                  <a:pt x="947" y="108"/>
                </a:lnTo>
                <a:lnTo>
                  <a:pt x="912" y="135"/>
                </a:lnTo>
                <a:lnTo>
                  <a:pt x="908" y="141"/>
                </a:lnTo>
                <a:lnTo>
                  <a:pt x="909" y="142"/>
                </a:lnTo>
                <a:lnTo>
                  <a:pt x="909" y="145"/>
                </a:lnTo>
                <a:lnTo>
                  <a:pt x="905" y="154"/>
                </a:lnTo>
                <a:lnTo>
                  <a:pt x="902" y="157"/>
                </a:lnTo>
                <a:lnTo>
                  <a:pt x="898" y="156"/>
                </a:lnTo>
                <a:lnTo>
                  <a:pt x="894" y="152"/>
                </a:lnTo>
                <a:lnTo>
                  <a:pt x="875" y="154"/>
                </a:lnTo>
                <a:lnTo>
                  <a:pt x="872" y="155"/>
                </a:lnTo>
                <a:lnTo>
                  <a:pt x="867" y="161"/>
                </a:lnTo>
                <a:lnTo>
                  <a:pt x="865" y="164"/>
                </a:lnTo>
                <a:lnTo>
                  <a:pt x="860" y="164"/>
                </a:lnTo>
                <a:lnTo>
                  <a:pt x="852" y="161"/>
                </a:lnTo>
                <a:lnTo>
                  <a:pt x="847" y="163"/>
                </a:lnTo>
                <a:lnTo>
                  <a:pt x="844" y="166"/>
                </a:lnTo>
                <a:lnTo>
                  <a:pt x="842" y="170"/>
                </a:lnTo>
                <a:lnTo>
                  <a:pt x="838" y="170"/>
                </a:lnTo>
                <a:lnTo>
                  <a:pt x="833" y="169"/>
                </a:lnTo>
                <a:lnTo>
                  <a:pt x="829" y="170"/>
                </a:lnTo>
                <a:lnTo>
                  <a:pt x="824" y="168"/>
                </a:lnTo>
                <a:lnTo>
                  <a:pt x="811" y="169"/>
                </a:lnTo>
                <a:lnTo>
                  <a:pt x="808" y="166"/>
                </a:lnTo>
                <a:lnTo>
                  <a:pt x="801" y="166"/>
                </a:lnTo>
                <a:lnTo>
                  <a:pt x="758" y="147"/>
                </a:lnTo>
                <a:lnTo>
                  <a:pt x="753" y="150"/>
                </a:lnTo>
                <a:lnTo>
                  <a:pt x="749" y="154"/>
                </a:lnTo>
                <a:lnTo>
                  <a:pt x="741" y="154"/>
                </a:lnTo>
                <a:lnTo>
                  <a:pt x="738" y="154"/>
                </a:lnTo>
                <a:lnTo>
                  <a:pt x="735" y="156"/>
                </a:lnTo>
                <a:lnTo>
                  <a:pt x="735" y="165"/>
                </a:lnTo>
                <a:lnTo>
                  <a:pt x="726" y="180"/>
                </a:lnTo>
                <a:lnTo>
                  <a:pt x="728" y="182"/>
                </a:lnTo>
                <a:lnTo>
                  <a:pt x="736" y="182"/>
                </a:lnTo>
                <a:lnTo>
                  <a:pt x="739" y="188"/>
                </a:lnTo>
                <a:lnTo>
                  <a:pt x="739" y="191"/>
                </a:lnTo>
                <a:lnTo>
                  <a:pt x="734" y="193"/>
                </a:lnTo>
                <a:lnTo>
                  <a:pt x="733" y="196"/>
                </a:lnTo>
                <a:lnTo>
                  <a:pt x="733" y="199"/>
                </a:lnTo>
                <a:lnTo>
                  <a:pt x="735" y="202"/>
                </a:lnTo>
                <a:lnTo>
                  <a:pt x="738" y="203"/>
                </a:lnTo>
                <a:lnTo>
                  <a:pt x="749" y="203"/>
                </a:lnTo>
                <a:lnTo>
                  <a:pt x="752" y="204"/>
                </a:lnTo>
                <a:lnTo>
                  <a:pt x="753" y="208"/>
                </a:lnTo>
                <a:lnTo>
                  <a:pt x="753" y="211"/>
                </a:lnTo>
                <a:lnTo>
                  <a:pt x="748" y="215"/>
                </a:lnTo>
                <a:lnTo>
                  <a:pt x="741" y="217"/>
                </a:lnTo>
                <a:lnTo>
                  <a:pt x="739" y="224"/>
                </a:lnTo>
                <a:lnTo>
                  <a:pt x="752" y="235"/>
                </a:lnTo>
                <a:lnTo>
                  <a:pt x="753" y="243"/>
                </a:lnTo>
                <a:lnTo>
                  <a:pt x="752" y="246"/>
                </a:lnTo>
                <a:lnTo>
                  <a:pt x="738" y="255"/>
                </a:lnTo>
                <a:lnTo>
                  <a:pt x="736" y="259"/>
                </a:lnTo>
                <a:lnTo>
                  <a:pt x="745" y="263"/>
                </a:lnTo>
                <a:lnTo>
                  <a:pt x="749" y="272"/>
                </a:lnTo>
                <a:lnTo>
                  <a:pt x="759" y="277"/>
                </a:lnTo>
                <a:lnTo>
                  <a:pt x="758" y="286"/>
                </a:lnTo>
                <a:lnTo>
                  <a:pt x="766" y="287"/>
                </a:lnTo>
                <a:lnTo>
                  <a:pt x="768" y="290"/>
                </a:lnTo>
                <a:lnTo>
                  <a:pt x="775" y="288"/>
                </a:lnTo>
                <a:lnTo>
                  <a:pt x="778" y="290"/>
                </a:lnTo>
                <a:lnTo>
                  <a:pt x="778" y="300"/>
                </a:lnTo>
                <a:lnTo>
                  <a:pt x="781" y="309"/>
                </a:lnTo>
                <a:lnTo>
                  <a:pt x="782" y="310"/>
                </a:lnTo>
                <a:lnTo>
                  <a:pt x="801" y="311"/>
                </a:lnTo>
                <a:lnTo>
                  <a:pt x="806" y="315"/>
                </a:lnTo>
                <a:lnTo>
                  <a:pt x="811" y="314"/>
                </a:lnTo>
                <a:lnTo>
                  <a:pt x="816" y="321"/>
                </a:lnTo>
                <a:lnTo>
                  <a:pt x="816" y="326"/>
                </a:lnTo>
                <a:lnTo>
                  <a:pt x="818" y="330"/>
                </a:lnTo>
                <a:lnTo>
                  <a:pt x="813" y="335"/>
                </a:lnTo>
                <a:lnTo>
                  <a:pt x="811" y="339"/>
                </a:lnTo>
                <a:lnTo>
                  <a:pt x="800" y="340"/>
                </a:lnTo>
                <a:lnTo>
                  <a:pt x="797" y="339"/>
                </a:lnTo>
                <a:lnTo>
                  <a:pt x="791" y="339"/>
                </a:lnTo>
                <a:lnTo>
                  <a:pt x="788" y="343"/>
                </a:lnTo>
                <a:lnTo>
                  <a:pt x="777" y="348"/>
                </a:lnTo>
                <a:lnTo>
                  <a:pt x="773" y="356"/>
                </a:lnTo>
                <a:lnTo>
                  <a:pt x="773" y="366"/>
                </a:lnTo>
                <a:lnTo>
                  <a:pt x="777" y="373"/>
                </a:lnTo>
                <a:lnTo>
                  <a:pt x="777" y="378"/>
                </a:lnTo>
                <a:lnTo>
                  <a:pt x="780" y="378"/>
                </a:lnTo>
                <a:lnTo>
                  <a:pt x="781" y="382"/>
                </a:lnTo>
                <a:lnTo>
                  <a:pt x="780" y="385"/>
                </a:lnTo>
                <a:lnTo>
                  <a:pt x="775" y="390"/>
                </a:lnTo>
                <a:lnTo>
                  <a:pt x="772" y="395"/>
                </a:lnTo>
                <a:lnTo>
                  <a:pt x="773" y="399"/>
                </a:lnTo>
                <a:lnTo>
                  <a:pt x="775" y="400"/>
                </a:lnTo>
                <a:lnTo>
                  <a:pt x="786" y="400"/>
                </a:lnTo>
                <a:lnTo>
                  <a:pt x="787" y="406"/>
                </a:lnTo>
                <a:lnTo>
                  <a:pt x="786" y="409"/>
                </a:lnTo>
                <a:lnTo>
                  <a:pt x="782" y="409"/>
                </a:lnTo>
                <a:lnTo>
                  <a:pt x="778" y="409"/>
                </a:lnTo>
                <a:lnTo>
                  <a:pt x="776" y="406"/>
                </a:lnTo>
                <a:lnTo>
                  <a:pt x="772" y="413"/>
                </a:lnTo>
                <a:lnTo>
                  <a:pt x="759" y="419"/>
                </a:lnTo>
                <a:lnTo>
                  <a:pt x="747" y="434"/>
                </a:lnTo>
                <a:lnTo>
                  <a:pt x="741" y="438"/>
                </a:lnTo>
                <a:lnTo>
                  <a:pt x="733" y="450"/>
                </a:lnTo>
                <a:lnTo>
                  <a:pt x="731" y="456"/>
                </a:lnTo>
                <a:lnTo>
                  <a:pt x="733" y="464"/>
                </a:lnTo>
                <a:lnTo>
                  <a:pt x="729" y="471"/>
                </a:lnTo>
                <a:lnTo>
                  <a:pt x="720" y="476"/>
                </a:lnTo>
                <a:lnTo>
                  <a:pt x="712" y="476"/>
                </a:lnTo>
                <a:lnTo>
                  <a:pt x="706" y="481"/>
                </a:lnTo>
                <a:lnTo>
                  <a:pt x="669" y="542"/>
                </a:lnTo>
                <a:lnTo>
                  <a:pt x="656" y="549"/>
                </a:lnTo>
                <a:lnTo>
                  <a:pt x="616" y="606"/>
                </a:lnTo>
                <a:lnTo>
                  <a:pt x="611" y="610"/>
                </a:lnTo>
                <a:lnTo>
                  <a:pt x="607" y="611"/>
                </a:lnTo>
                <a:lnTo>
                  <a:pt x="584" y="610"/>
                </a:lnTo>
                <a:lnTo>
                  <a:pt x="571" y="615"/>
                </a:lnTo>
                <a:lnTo>
                  <a:pt x="566" y="621"/>
                </a:lnTo>
                <a:lnTo>
                  <a:pt x="562" y="622"/>
                </a:lnTo>
                <a:lnTo>
                  <a:pt x="560" y="620"/>
                </a:lnTo>
                <a:lnTo>
                  <a:pt x="548" y="602"/>
                </a:lnTo>
                <a:lnTo>
                  <a:pt x="545" y="599"/>
                </a:lnTo>
                <a:lnTo>
                  <a:pt x="542" y="599"/>
                </a:lnTo>
                <a:lnTo>
                  <a:pt x="494" y="652"/>
                </a:lnTo>
                <a:lnTo>
                  <a:pt x="487" y="677"/>
                </a:lnTo>
                <a:lnTo>
                  <a:pt x="487" y="682"/>
                </a:lnTo>
                <a:lnTo>
                  <a:pt x="490" y="687"/>
                </a:lnTo>
                <a:lnTo>
                  <a:pt x="496" y="691"/>
                </a:lnTo>
                <a:lnTo>
                  <a:pt x="503" y="690"/>
                </a:lnTo>
                <a:lnTo>
                  <a:pt x="510" y="692"/>
                </a:lnTo>
                <a:lnTo>
                  <a:pt x="521" y="692"/>
                </a:lnTo>
                <a:lnTo>
                  <a:pt x="523" y="693"/>
                </a:lnTo>
                <a:lnTo>
                  <a:pt x="527" y="699"/>
                </a:lnTo>
                <a:lnTo>
                  <a:pt x="528" y="701"/>
                </a:lnTo>
                <a:lnTo>
                  <a:pt x="522" y="726"/>
                </a:lnTo>
                <a:lnTo>
                  <a:pt x="522" y="732"/>
                </a:lnTo>
                <a:lnTo>
                  <a:pt x="523" y="735"/>
                </a:lnTo>
                <a:lnTo>
                  <a:pt x="533" y="748"/>
                </a:lnTo>
                <a:lnTo>
                  <a:pt x="537" y="749"/>
                </a:lnTo>
                <a:lnTo>
                  <a:pt x="546" y="746"/>
                </a:lnTo>
                <a:lnTo>
                  <a:pt x="550" y="747"/>
                </a:lnTo>
                <a:lnTo>
                  <a:pt x="551" y="749"/>
                </a:lnTo>
                <a:lnTo>
                  <a:pt x="552" y="770"/>
                </a:lnTo>
                <a:lnTo>
                  <a:pt x="557" y="777"/>
                </a:lnTo>
                <a:lnTo>
                  <a:pt x="560" y="785"/>
                </a:lnTo>
                <a:lnTo>
                  <a:pt x="570" y="796"/>
                </a:lnTo>
                <a:lnTo>
                  <a:pt x="571" y="799"/>
                </a:lnTo>
                <a:lnTo>
                  <a:pt x="575" y="803"/>
                </a:lnTo>
                <a:lnTo>
                  <a:pt x="576" y="807"/>
                </a:lnTo>
                <a:lnTo>
                  <a:pt x="571" y="809"/>
                </a:lnTo>
                <a:lnTo>
                  <a:pt x="570" y="812"/>
                </a:lnTo>
                <a:lnTo>
                  <a:pt x="571" y="822"/>
                </a:lnTo>
                <a:lnTo>
                  <a:pt x="570" y="824"/>
                </a:lnTo>
                <a:lnTo>
                  <a:pt x="576" y="826"/>
                </a:lnTo>
                <a:lnTo>
                  <a:pt x="578" y="829"/>
                </a:lnTo>
                <a:lnTo>
                  <a:pt x="570" y="829"/>
                </a:lnTo>
                <a:lnTo>
                  <a:pt x="565" y="832"/>
                </a:lnTo>
                <a:lnTo>
                  <a:pt x="564" y="836"/>
                </a:lnTo>
                <a:lnTo>
                  <a:pt x="561" y="837"/>
                </a:lnTo>
                <a:lnTo>
                  <a:pt x="551" y="836"/>
                </a:lnTo>
                <a:lnTo>
                  <a:pt x="548" y="834"/>
                </a:lnTo>
                <a:lnTo>
                  <a:pt x="548" y="832"/>
                </a:lnTo>
                <a:lnTo>
                  <a:pt x="548" y="827"/>
                </a:lnTo>
                <a:lnTo>
                  <a:pt x="548" y="826"/>
                </a:lnTo>
                <a:lnTo>
                  <a:pt x="542" y="824"/>
                </a:lnTo>
                <a:lnTo>
                  <a:pt x="524" y="831"/>
                </a:lnTo>
                <a:lnTo>
                  <a:pt x="521" y="838"/>
                </a:lnTo>
                <a:lnTo>
                  <a:pt x="518" y="841"/>
                </a:lnTo>
                <a:lnTo>
                  <a:pt x="500" y="840"/>
                </a:lnTo>
                <a:lnTo>
                  <a:pt x="493" y="832"/>
                </a:lnTo>
                <a:lnTo>
                  <a:pt x="486" y="836"/>
                </a:lnTo>
                <a:lnTo>
                  <a:pt x="482" y="833"/>
                </a:lnTo>
                <a:lnTo>
                  <a:pt x="460" y="834"/>
                </a:lnTo>
                <a:lnTo>
                  <a:pt x="456" y="832"/>
                </a:lnTo>
                <a:lnTo>
                  <a:pt x="454" y="834"/>
                </a:lnTo>
                <a:lnTo>
                  <a:pt x="453" y="834"/>
                </a:lnTo>
                <a:lnTo>
                  <a:pt x="451" y="829"/>
                </a:lnTo>
                <a:lnTo>
                  <a:pt x="448" y="829"/>
                </a:lnTo>
                <a:lnTo>
                  <a:pt x="447" y="833"/>
                </a:lnTo>
                <a:lnTo>
                  <a:pt x="447" y="851"/>
                </a:lnTo>
                <a:lnTo>
                  <a:pt x="427" y="851"/>
                </a:lnTo>
                <a:lnTo>
                  <a:pt x="423" y="852"/>
                </a:lnTo>
                <a:lnTo>
                  <a:pt x="418" y="851"/>
                </a:lnTo>
                <a:lnTo>
                  <a:pt x="416" y="857"/>
                </a:lnTo>
                <a:lnTo>
                  <a:pt x="414" y="857"/>
                </a:lnTo>
                <a:lnTo>
                  <a:pt x="411" y="862"/>
                </a:lnTo>
                <a:lnTo>
                  <a:pt x="406" y="866"/>
                </a:lnTo>
                <a:lnTo>
                  <a:pt x="402" y="866"/>
                </a:lnTo>
                <a:lnTo>
                  <a:pt x="388" y="861"/>
                </a:lnTo>
                <a:lnTo>
                  <a:pt x="377" y="861"/>
                </a:lnTo>
                <a:lnTo>
                  <a:pt x="374" y="857"/>
                </a:lnTo>
                <a:lnTo>
                  <a:pt x="372" y="851"/>
                </a:lnTo>
                <a:lnTo>
                  <a:pt x="366" y="843"/>
                </a:lnTo>
                <a:lnTo>
                  <a:pt x="354" y="814"/>
                </a:lnTo>
                <a:lnTo>
                  <a:pt x="354" y="808"/>
                </a:lnTo>
                <a:lnTo>
                  <a:pt x="349" y="808"/>
                </a:lnTo>
                <a:lnTo>
                  <a:pt x="331" y="799"/>
                </a:lnTo>
                <a:lnTo>
                  <a:pt x="327" y="779"/>
                </a:lnTo>
                <a:lnTo>
                  <a:pt x="324" y="773"/>
                </a:lnTo>
                <a:lnTo>
                  <a:pt x="310" y="763"/>
                </a:lnTo>
                <a:lnTo>
                  <a:pt x="258" y="766"/>
                </a:lnTo>
                <a:lnTo>
                  <a:pt x="242" y="772"/>
                </a:lnTo>
                <a:lnTo>
                  <a:pt x="218" y="768"/>
                </a:lnTo>
                <a:lnTo>
                  <a:pt x="211" y="780"/>
                </a:lnTo>
                <a:lnTo>
                  <a:pt x="206" y="773"/>
                </a:lnTo>
                <a:lnTo>
                  <a:pt x="193" y="773"/>
                </a:lnTo>
                <a:lnTo>
                  <a:pt x="184" y="767"/>
                </a:lnTo>
                <a:lnTo>
                  <a:pt x="169" y="768"/>
                </a:lnTo>
                <a:lnTo>
                  <a:pt x="156" y="767"/>
                </a:lnTo>
                <a:lnTo>
                  <a:pt x="147" y="775"/>
                </a:lnTo>
                <a:lnTo>
                  <a:pt x="94" y="773"/>
                </a:lnTo>
                <a:lnTo>
                  <a:pt x="77" y="781"/>
                </a:lnTo>
                <a:lnTo>
                  <a:pt x="71" y="776"/>
                </a:lnTo>
                <a:lnTo>
                  <a:pt x="62" y="784"/>
                </a:lnTo>
                <a:lnTo>
                  <a:pt x="54" y="784"/>
                </a:lnTo>
                <a:lnTo>
                  <a:pt x="48" y="787"/>
                </a:lnTo>
                <a:lnTo>
                  <a:pt x="46" y="781"/>
                </a:lnTo>
                <a:lnTo>
                  <a:pt x="43" y="78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5" name="Freeform 704"/>
          <p:cNvSpPr>
            <a:spLocks/>
          </p:cNvSpPr>
          <p:nvPr/>
        </p:nvSpPr>
        <p:spPr bwMode="auto">
          <a:xfrm>
            <a:off x="5894388" y="3349625"/>
            <a:ext cx="376237" cy="344488"/>
          </a:xfrm>
          <a:custGeom>
            <a:avLst/>
            <a:gdLst>
              <a:gd name="T0" fmla="*/ 2147483647 w 947"/>
              <a:gd name="T1" fmla="*/ 2147483647 h 866"/>
              <a:gd name="T2" fmla="*/ 2147483647 w 947"/>
              <a:gd name="T3" fmla="*/ 2147483647 h 866"/>
              <a:gd name="T4" fmla="*/ 2147483647 w 947"/>
              <a:gd name="T5" fmla="*/ 2147483647 h 866"/>
              <a:gd name="T6" fmla="*/ 2147483647 w 947"/>
              <a:gd name="T7" fmla="*/ 2147483647 h 866"/>
              <a:gd name="T8" fmla="*/ 2147483647 w 947"/>
              <a:gd name="T9" fmla="*/ 2147483647 h 866"/>
              <a:gd name="T10" fmla="*/ 2147483647 w 947"/>
              <a:gd name="T11" fmla="*/ 2147483647 h 866"/>
              <a:gd name="T12" fmla="*/ 2147483647 w 947"/>
              <a:gd name="T13" fmla="*/ 2147483647 h 866"/>
              <a:gd name="T14" fmla="*/ 2147483647 w 947"/>
              <a:gd name="T15" fmla="*/ 2147483647 h 866"/>
              <a:gd name="T16" fmla="*/ 2147483647 w 947"/>
              <a:gd name="T17" fmla="*/ 2147483647 h 866"/>
              <a:gd name="T18" fmla="*/ 2147483647 w 947"/>
              <a:gd name="T19" fmla="*/ 2147483647 h 866"/>
              <a:gd name="T20" fmla="*/ 2147483647 w 947"/>
              <a:gd name="T21" fmla="*/ 2147483647 h 866"/>
              <a:gd name="T22" fmla="*/ 2147483647 w 947"/>
              <a:gd name="T23" fmla="*/ 2147483647 h 866"/>
              <a:gd name="T24" fmla="*/ 2147483647 w 947"/>
              <a:gd name="T25" fmla="*/ 2147483647 h 866"/>
              <a:gd name="T26" fmla="*/ 2147483647 w 947"/>
              <a:gd name="T27" fmla="*/ 2147483647 h 866"/>
              <a:gd name="T28" fmla="*/ 2147483647 w 947"/>
              <a:gd name="T29" fmla="*/ 2147483647 h 866"/>
              <a:gd name="T30" fmla="*/ 2147483647 w 947"/>
              <a:gd name="T31" fmla="*/ 2147483647 h 866"/>
              <a:gd name="T32" fmla="*/ 2147483647 w 947"/>
              <a:gd name="T33" fmla="*/ 2147483647 h 866"/>
              <a:gd name="T34" fmla="*/ 2147483647 w 947"/>
              <a:gd name="T35" fmla="*/ 2147483647 h 866"/>
              <a:gd name="T36" fmla="*/ 2147483647 w 947"/>
              <a:gd name="T37" fmla="*/ 2147483647 h 866"/>
              <a:gd name="T38" fmla="*/ 2147483647 w 947"/>
              <a:gd name="T39" fmla="*/ 2147483647 h 866"/>
              <a:gd name="T40" fmla="*/ 2147483647 w 947"/>
              <a:gd name="T41" fmla="*/ 2147483647 h 866"/>
              <a:gd name="T42" fmla="*/ 2147483647 w 947"/>
              <a:gd name="T43" fmla="*/ 0 h 866"/>
              <a:gd name="T44" fmla="*/ 2147483647 w 947"/>
              <a:gd name="T45" fmla="*/ 2147483647 h 866"/>
              <a:gd name="T46" fmla="*/ 2147483647 w 947"/>
              <a:gd name="T47" fmla="*/ 2147483647 h 866"/>
              <a:gd name="T48" fmla="*/ 2147483647 w 947"/>
              <a:gd name="T49" fmla="*/ 2147483647 h 866"/>
              <a:gd name="T50" fmla="*/ 2147483647 w 947"/>
              <a:gd name="T51" fmla="*/ 2147483647 h 866"/>
              <a:gd name="T52" fmla="*/ 2147483647 w 947"/>
              <a:gd name="T53" fmla="*/ 2147483647 h 866"/>
              <a:gd name="T54" fmla="*/ 2147483647 w 947"/>
              <a:gd name="T55" fmla="*/ 2147483647 h 866"/>
              <a:gd name="T56" fmla="*/ 2147483647 w 947"/>
              <a:gd name="T57" fmla="*/ 2147483647 h 866"/>
              <a:gd name="T58" fmla="*/ 2147483647 w 947"/>
              <a:gd name="T59" fmla="*/ 2147483647 h 866"/>
              <a:gd name="T60" fmla="*/ 2147483647 w 947"/>
              <a:gd name="T61" fmla="*/ 2147483647 h 866"/>
              <a:gd name="T62" fmla="*/ 2147483647 w 947"/>
              <a:gd name="T63" fmla="*/ 2147483647 h 866"/>
              <a:gd name="T64" fmla="*/ 2147483647 w 947"/>
              <a:gd name="T65" fmla="*/ 2147483647 h 866"/>
              <a:gd name="T66" fmla="*/ 2147483647 w 947"/>
              <a:gd name="T67" fmla="*/ 2147483647 h 866"/>
              <a:gd name="T68" fmla="*/ 2147483647 w 947"/>
              <a:gd name="T69" fmla="*/ 2147483647 h 866"/>
              <a:gd name="T70" fmla="*/ 2147483647 w 947"/>
              <a:gd name="T71" fmla="*/ 2147483647 h 866"/>
              <a:gd name="T72" fmla="*/ 2147483647 w 947"/>
              <a:gd name="T73" fmla="*/ 2147483647 h 866"/>
              <a:gd name="T74" fmla="*/ 2147483647 w 947"/>
              <a:gd name="T75" fmla="*/ 2147483647 h 866"/>
              <a:gd name="T76" fmla="*/ 2147483647 w 947"/>
              <a:gd name="T77" fmla="*/ 2147483647 h 866"/>
              <a:gd name="T78" fmla="*/ 2147483647 w 947"/>
              <a:gd name="T79" fmla="*/ 2147483647 h 866"/>
              <a:gd name="T80" fmla="*/ 2147483647 w 947"/>
              <a:gd name="T81" fmla="*/ 2147483647 h 866"/>
              <a:gd name="T82" fmla="*/ 2147483647 w 947"/>
              <a:gd name="T83" fmla="*/ 2147483647 h 866"/>
              <a:gd name="T84" fmla="*/ 2147483647 w 947"/>
              <a:gd name="T85" fmla="*/ 2147483647 h 866"/>
              <a:gd name="T86" fmla="*/ 2147483647 w 947"/>
              <a:gd name="T87" fmla="*/ 2147483647 h 866"/>
              <a:gd name="T88" fmla="*/ 2147483647 w 947"/>
              <a:gd name="T89" fmla="*/ 2147483647 h 866"/>
              <a:gd name="T90" fmla="*/ 2147483647 w 947"/>
              <a:gd name="T91" fmla="*/ 2147483647 h 866"/>
              <a:gd name="T92" fmla="*/ 2147483647 w 947"/>
              <a:gd name="T93" fmla="*/ 2147483647 h 866"/>
              <a:gd name="T94" fmla="*/ 2147483647 w 947"/>
              <a:gd name="T95" fmla="*/ 2147483647 h 866"/>
              <a:gd name="T96" fmla="*/ 2147483647 w 947"/>
              <a:gd name="T97" fmla="*/ 2147483647 h 866"/>
              <a:gd name="T98" fmla="*/ 2147483647 w 947"/>
              <a:gd name="T99" fmla="*/ 2147483647 h 866"/>
              <a:gd name="T100" fmla="*/ 2147483647 w 947"/>
              <a:gd name="T101" fmla="*/ 2147483647 h 866"/>
              <a:gd name="T102" fmla="*/ 2147483647 w 947"/>
              <a:gd name="T103" fmla="*/ 2147483647 h 866"/>
              <a:gd name="T104" fmla="*/ 2147483647 w 947"/>
              <a:gd name="T105" fmla="*/ 2147483647 h 866"/>
              <a:gd name="T106" fmla="*/ 2147483647 w 947"/>
              <a:gd name="T107" fmla="*/ 2147483647 h 866"/>
              <a:gd name="T108" fmla="*/ 2147483647 w 947"/>
              <a:gd name="T109" fmla="*/ 2147483647 h 866"/>
              <a:gd name="T110" fmla="*/ 2147483647 w 947"/>
              <a:gd name="T111" fmla="*/ 2147483647 h 866"/>
              <a:gd name="T112" fmla="*/ 2147483647 w 947"/>
              <a:gd name="T113" fmla="*/ 2147483647 h 866"/>
              <a:gd name="T114" fmla="*/ 2147483647 w 947"/>
              <a:gd name="T115" fmla="*/ 2147483647 h 866"/>
              <a:gd name="T116" fmla="*/ 2147483647 w 947"/>
              <a:gd name="T117" fmla="*/ 2147483647 h 866"/>
              <a:gd name="T118" fmla="*/ 2147483647 w 947"/>
              <a:gd name="T119" fmla="*/ 2147483647 h 866"/>
              <a:gd name="T120" fmla="*/ 2147483647 w 947"/>
              <a:gd name="T121" fmla="*/ 2147483647 h 866"/>
              <a:gd name="T122" fmla="*/ 2147483647 w 947"/>
              <a:gd name="T123" fmla="*/ 2147483647 h 866"/>
              <a:gd name="T124" fmla="*/ 2147483647 w 947"/>
              <a:gd name="T125" fmla="*/ 2147483647 h 86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47"/>
              <a:gd name="T190" fmla="*/ 0 h 866"/>
              <a:gd name="T191" fmla="*/ 947 w 947"/>
              <a:gd name="T192" fmla="*/ 866 h 86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47" h="866">
                <a:moveTo>
                  <a:pt x="43" y="780"/>
                </a:moveTo>
                <a:lnTo>
                  <a:pt x="57" y="721"/>
                </a:lnTo>
                <a:lnTo>
                  <a:pt x="79" y="699"/>
                </a:lnTo>
                <a:lnTo>
                  <a:pt x="120" y="686"/>
                </a:lnTo>
                <a:lnTo>
                  <a:pt x="134" y="672"/>
                </a:lnTo>
                <a:lnTo>
                  <a:pt x="138" y="666"/>
                </a:lnTo>
                <a:lnTo>
                  <a:pt x="137" y="655"/>
                </a:lnTo>
                <a:lnTo>
                  <a:pt x="131" y="650"/>
                </a:lnTo>
                <a:lnTo>
                  <a:pt x="112" y="646"/>
                </a:lnTo>
                <a:lnTo>
                  <a:pt x="106" y="591"/>
                </a:lnTo>
                <a:lnTo>
                  <a:pt x="100" y="583"/>
                </a:lnTo>
                <a:lnTo>
                  <a:pt x="57" y="566"/>
                </a:lnTo>
                <a:lnTo>
                  <a:pt x="43" y="555"/>
                </a:lnTo>
                <a:lnTo>
                  <a:pt x="21" y="512"/>
                </a:lnTo>
                <a:lnTo>
                  <a:pt x="0" y="489"/>
                </a:lnTo>
                <a:lnTo>
                  <a:pt x="4" y="484"/>
                </a:lnTo>
                <a:lnTo>
                  <a:pt x="90" y="512"/>
                </a:lnTo>
                <a:lnTo>
                  <a:pt x="95" y="511"/>
                </a:lnTo>
                <a:lnTo>
                  <a:pt x="99" y="508"/>
                </a:lnTo>
                <a:lnTo>
                  <a:pt x="166" y="504"/>
                </a:lnTo>
                <a:lnTo>
                  <a:pt x="181" y="512"/>
                </a:lnTo>
                <a:lnTo>
                  <a:pt x="185" y="509"/>
                </a:lnTo>
                <a:lnTo>
                  <a:pt x="189" y="504"/>
                </a:lnTo>
                <a:lnTo>
                  <a:pt x="192" y="502"/>
                </a:lnTo>
                <a:lnTo>
                  <a:pt x="199" y="499"/>
                </a:lnTo>
                <a:lnTo>
                  <a:pt x="237" y="500"/>
                </a:lnTo>
                <a:lnTo>
                  <a:pt x="302" y="484"/>
                </a:lnTo>
                <a:lnTo>
                  <a:pt x="310" y="478"/>
                </a:lnTo>
                <a:lnTo>
                  <a:pt x="311" y="471"/>
                </a:lnTo>
                <a:lnTo>
                  <a:pt x="307" y="467"/>
                </a:lnTo>
                <a:lnTo>
                  <a:pt x="307" y="464"/>
                </a:lnTo>
                <a:lnTo>
                  <a:pt x="311" y="445"/>
                </a:lnTo>
                <a:lnTo>
                  <a:pt x="308" y="431"/>
                </a:lnTo>
                <a:lnTo>
                  <a:pt x="312" y="415"/>
                </a:lnTo>
                <a:lnTo>
                  <a:pt x="316" y="409"/>
                </a:lnTo>
                <a:lnTo>
                  <a:pt x="329" y="400"/>
                </a:lnTo>
                <a:lnTo>
                  <a:pt x="335" y="390"/>
                </a:lnTo>
                <a:lnTo>
                  <a:pt x="341" y="386"/>
                </a:lnTo>
                <a:lnTo>
                  <a:pt x="347" y="389"/>
                </a:lnTo>
                <a:lnTo>
                  <a:pt x="347" y="391"/>
                </a:lnTo>
                <a:lnTo>
                  <a:pt x="388" y="387"/>
                </a:lnTo>
                <a:lnTo>
                  <a:pt x="391" y="385"/>
                </a:lnTo>
                <a:lnTo>
                  <a:pt x="391" y="381"/>
                </a:lnTo>
                <a:lnTo>
                  <a:pt x="382" y="378"/>
                </a:lnTo>
                <a:lnTo>
                  <a:pt x="381" y="376"/>
                </a:lnTo>
                <a:lnTo>
                  <a:pt x="385" y="372"/>
                </a:lnTo>
                <a:lnTo>
                  <a:pt x="402" y="365"/>
                </a:lnTo>
                <a:lnTo>
                  <a:pt x="405" y="359"/>
                </a:lnTo>
                <a:lnTo>
                  <a:pt x="410" y="357"/>
                </a:lnTo>
                <a:lnTo>
                  <a:pt x="416" y="357"/>
                </a:lnTo>
                <a:lnTo>
                  <a:pt x="434" y="362"/>
                </a:lnTo>
                <a:lnTo>
                  <a:pt x="433" y="359"/>
                </a:lnTo>
                <a:lnTo>
                  <a:pt x="429" y="358"/>
                </a:lnTo>
                <a:lnTo>
                  <a:pt x="432" y="354"/>
                </a:lnTo>
                <a:lnTo>
                  <a:pt x="435" y="354"/>
                </a:lnTo>
                <a:lnTo>
                  <a:pt x="443" y="358"/>
                </a:lnTo>
                <a:lnTo>
                  <a:pt x="444" y="363"/>
                </a:lnTo>
                <a:lnTo>
                  <a:pt x="447" y="367"/>
                </a:lnTo>
                <a:lnTo>
                  <a:pt x="453" y="370"/>
                </a:lnTo>
                <a:lnTo>
                  <a:pt x="456" y="368"/>
                </a:lnTo>
                <a:lnTo>
                  <a:pt x="476" y="348"/>
                </a:lnTo>
                <a:lnTo>
                  <a:pt x="476" y="344"/>
                </a:lnTo>
                <a:lnTo>
                  <a:pt x="472" y="315"/>
                </a:lnTo>
                <a:lnTo>
                  <a:pt x="474" y="311"/>
                </a:lnTo>
                <a:lnTo>
                  <a:pt x="480" y="301"/>
                </a:lnTo>
                <a:lnTo>
                  <a:pt x="482" y="301"/>
                </a:lnTo>
                <a:lnTo>
                  <a:pt x="484" y="297"/>
                </a:lnTo>
                <a:lnTo>
                  <a:pt x="482" y="291"/>
                </a:lnTo>
                <a:lnTo>
                  <a:pt x="484" y="286"/>
                </a:lnTo>
                <a:lnTo>
                  <a:pt x="490" y="283"/>
                </a:lnTo>
                <a:lnTo>
                  <a:pt x="490" y="269"/>
                </a:lnTo>
                <a:lnTo>
                  <a:pt x="503" y="265"/>
                </a:lnTo>
                <a:lnTo>
                  <a:pt x="512" y="267"/>
                </a:lnTo>
                <a:lnTo>
                  <a:pt x="528" y="257"/>
                </a:lnTo>
                <a:lnTo>
                  <a:pt x="533" y="250"/>
                </a:lnTo>
                <a:lnTo>
                  <a:pt x="533" y="246"/>
                </a:lnTo>
                <a:lnTo>
                  <a:pt x="529" y="241"/>
                </a:lnTo>
                <a:lnTo>
                  <a:pt x="524" y="226"/>
                </a:lnTo>
                <a:lnTo>
                  <a:pt x="519" y="225"/>
                </a:lnTo>
                <a:lnTo>
                  <a:pt x="512" y="212"/>
                </a:lnTo>
                <a:lnTo>
                  <a:pt x="514" y="206"/>
                </a:lnTo>
                <a:lnTo>
                  <a:pt x="518" y="204"/>
                </a:lnTo>
                <a:lnTo>
                  <a:pt x="552" y="211"/>
                </a:lnTo>
                <a:lnTo>
                  <a:pt x="571" y="204"/>
                </a:lnTo>
                <a:lnTo>
                  <a:pt x="579" y="194"/>
                </a:lnTo>
                <a:lnTo>
                  <a:pt x="579" y="188"/>
                </a:lnTo>
                <a:lnTo>
                  <a:pt x="581" y="184"/>
                </a:lnTo>
                <a:lnTo>
                  <a:pt x="579" y="180"/>
                </a:lnTo>
                <a:lnTo>
                  <a:pt x="574" y="179"/>
                </a:lnTo>
                <a:lnTo>
                  <a:pt x="573" y="171"/>
                </a:lnTo>
                <a:lnTo>
                  <a:pt x="578" y="168"/>
                </a:lnTo>
                <a:lnTo>
                  <a:pt x="581" y="160"/>
                </a:lnTo>
                <a:lnTo>
                  <a:pt x="603" y="138"/>
                </a:lnTo>
                <a:lnTo>
                  <a:pt x="607" y="131"/>
                </a:lnTo>
                <a:lnTo>
                  <a:pt x="608" y="124"/>
                </a:lnTo>
                <a:lnTo>
                  <a:pt x="606" y="121"/>
                </a:lnTo>
                <a:lnTo>
                  <a:pt x="606" y="118"/>
                </a:lnTo>
                <a:lnTo>
                  <a:pt x="609" y="109"/>
                </a:lnTo>
                <a:lnTo>
                  <a:pt x="609" y="107"/>
                </a:lnTo>
                <a:lnTo>
                  <a:pt x="602" y="84"/>
                </a:lnTo>
                <a:lnTo>
                  <a:pt x="585" y="70"/>
                </a:lnTo>
                <a:lnTo>
                  <a:pt x="585" y="67"/>
                </a:lnTo>
                <a:lnTo>
                  <a:pt x="585" y="62"/>
                </a:lnTo>
                <a:lnTo>
                  <a:pt x="589" y="58"/>
                </a:lnTo>
                <a:lnTo>
                  <a:pt x="607" y="44"/>
                </a:lnTo>
                <a:lnTo>
                  <a:pt x="608" y="39"/>
                </a:lnTo>
                <a:lnTo>
                  <a:pt x="608" y="38"/>
                </a:lnTo>
                <a:lnTo>
                  <a:pt x="614" y="38"/>
                </a:lnTo>
                <a:lnTo>
                  <a:pt x="618" y="41"/>
                </a:lnTo>
                <a:lnTo>
                  <a:pt x="622" y="39"/>
                </a:lnTo>
                <a:lnTo>
                  <a:pt x="621" y="36"/>
                </a:lnTo>
                <a:lnTo>
                  <a:pt x="623" y="33"/>
                </a:lnTo>
                <a:lnTo>
                  <a:pt x="632" y="30"/>
                </a:lnTo>
                <a:lnTo>
                  <a:pt x="636" y="27"/>
                </a:lnTo>
                <a:lnTo>
                  <a:pt x="636" y="24"/>
                </a:lnTo>
                <a:lnTo>
                  <a:pt x="641" y="23"/>
                </a:lnTo>
                <a:lnTo>
                  <a:pt x="645" y="20"/>
                </a:lnTo>
                <a:lnTo>
                  <a:pt x="654" y="19"/>
                </a:lnTo>
                <a:lnTo>
                  <a:pt x="663" y="14"/>
                </a:lnTo>
                <a:lnTo>
                  <a:pt x="672" y="13"/>
                </a:lnTo>
                <a:lnTo>
                  <a:pt x="681" y="9"/>
                </a:lnTo>
                <a:lnTo>
                  <a:pt x="684" y="9"/>
                </a:lnTo>
                <a:lnTo>
                  <a:pt x="721" y="6"/>
                </a:lnTo>
                <a:lnTo>
                  <a:pt x="724" y="8"/>
                </a:lnTo>
                <a:lnTo>
                  <a:pt x="731" y="6"/>
                </a:lnTo>
                <a:lnTo>
                  <a:pt x="747" y="11"/>
                </a:lnTo>
                <a:lnTo>
                  <a:pt x="752" y="11"/>
                </a:lnTo>
                <a:lnTo>
                  <a:pt x="758" y="6"/>
                </a:lnTo>
                <a:lnTo>
                  <a:pt x="761" y="6"/>
                </a:lnTo>
                <a:lnTo>
                  <a:pt x="766" y="4"/>
                </a:lnTo>
                <a:lnTo>
                  <a:pt x="777" y="5"/>
                </a:lnTo>
                <a:lnTo>
                  <a:pt x="777" y="0"/>
                </a:lnTo>
                <a:lnTo>
                  <a:pt x="777" y="3"/>
                </a:lnTo>
                <a:lnTo>
                  <a:pt x="787" y="5"/>
                </a:lnTo>
                <a:lnTo>
                  <a:pt x="802" y="3"/>
                </a:lnTo>
                <a:lnTo>
                  <a:pt x="805" y="4"/>
                </a:lnTo>
                <a:lnTo>
                  <a:pt x="811" y="8"/>
                </a:lnTo>
                <a:lnTo>
                  <a:pt x="818" y="5"/>
                </a:lnTo>
                <a:lnTo>
                  <a:pt x="820" y="8"/>
                </a:lnTo>
                <a:lnTo>
                  <a:pt x="820" y="20"/>
                </a:lnTo>
                <a:lnTo>
                  <a:pt x="822" y="22"/>
                </a:lnTo>
                <a:lnTo>
                  <a:pt x="829" y="18"/>
                </a:lnTo>
                <a:lnTo>
                  <a:pt x="833" y="17"/>
                </a:lnTo>
                <a:lnTo>
                  <a:pt x="851" y="30"/>
                </a:lnTo>
                <a:lnTo>
                  <a:pt x="853" y="37"/>
                </a:lnTo>
                <a:lnTo>
                  <a:pt x="852" y="50"/>
                </a:lnTo>
                <a:lnTo>
                  <a:pt x="855" y="52"/>
                </a:lnTo>
                <a:lnTo>
                  <a:pt x="855" y="57"/>
                </a:lnTo>
                <a:lnTo>
                  <a:pt x="853" y="61"/>
                </a:lnTo>
                <a:lnTo>
                  <a:pt x="849" y="62"/>
                </a:lnTo>
                <a:lnTo>
                  <a:pt x="848" y="65"/>
                </a:lnTo>
                <a:lnTo>
                  <a:pt x="851" y="67"/>
                </a:lnTo>
                <a:lnTo>
                  <a:pt x="857" y="70"/>
                </a:lnTo>
                <a:lnTo>
                  <a:pt x="865" y="81"/>
                </a:lnTo>
                <a:lnTo>
                  <a:pt x="867" y="83"/>
                </a:lnTo>
                <a:lnTo>
                  <a:pt x="874" y="80"/>
                </a:lnTo>
                <a:lnTo>
                  <a:pt x="876" y="81"/>
                </a:lnTo>
                <a:lnTo>
                  <a:pt x="881" y="77"/>
                </a:lnTo>
                <a:lnTo>
                  <a:pt x="885" y="76"/>
                </a:lnTo>
                <a:lnTo>
                  <a:pt x="886" y="80"/>
                </a:lnTo>
                <a:lnTo>
                  <a:pt x="886" y="86"/>
                </a:lnTo>
                <a:lnTo>
                  <a:pt x="922" y="104"/>
                </a:lnTo>
                <a:lnTo>
                  <a:pt x="928" y="103"/>
                </a:lnTo>
                <a:lnTo>
                  <a:pt x="936" y="108"/>
                </a:lnTo>
                <a:lnTo>
                  <a:pt x="947" y="108"/>
                </a:lnTo>
                <a:lnTo>
                  <a:pt x="912" y="135"/>
                </a:lnTo>
                <a:lnTo>
                  <a:pt x="908" y="141"/>
                </a:lnTo>
                <a:lnTo>
                  <a:pt x="909" y="142"/>
                </a:lnTo>
                <a:lnTo>
                  <a:pt x="909" y="145"/>
                </a:lnTo>
                <a:lnTo>
                  <a:pt x="905" y="154"/>
                </a:lnTo>
                <a:lnTo>
                  <a:pt x="902" y="157"/>
                </a:lnTo>
                <a:lnTo>
                  <a:pt x="898" y="156"/>
                </a:lnTo>
                <a:lnTo>
                  <a:pt x="894" y="152"/>
                </a:lnTo>
                <a:lnTo>
                  <a:pt x="875" y="154"/>
                </a:lnTo>
                <a:lnTo>
                  <a:pt x="872" y="155"/>
                </a:lnTo>
                <a:lnTo>
                  <a:pt x="867" y="161"/>
                </a:lnTo>
                <a:lnTo>
                  <a:pt x="865" y="164"/>
                </a:lnTo>
                <a:lnTo>
                  <a:pt x="860" y="164"/>
                </a:lnTo>
                <a:lnTo>
                  <a:pt x="852" y="161"/>
                </a:lnTo>
                <a:lnTo>
                  <a:pt x="847" y="163"/>
                </a:lnTo>
                <a:lnTo>
                  <a:pt x="844" y="166"/>
                </a:lnTo>
                <a:lnTo>
                  <a:pt x="842" y="170"/>
                </a:lnTo>
                <a:lnTo>
                  <a:pt x="838" y="170"/>
                </a:lnTo>
                <a:lnTo>
                  <a:pt x="833" y="169"/>
                </a:lnTo>
                <a:lnTo>
                  <a:pt x="829" y="170"/>
                </a:lnTo>
                <a:lnTo>
                  <a:pt x="824" y="168"/>
                </a:lnTo>
                <a:lnTo>
                  <a:pt x="811" y="169"/>
                </a:lnTo>
                <a:lnTo>
                  <a:pt x="808" y="166"/>
                </a:lnTo>
                <a:lnTo>
                  <a:pt x="801" y="166"/>
                </a:lnTo>
                <a:lnTo>
                  <a:pt x="758" y="147"/>
                </a:lnTo>
                <a:lnTo>
                  <a:pt x="753" y="150"/>
                </a:lnTo>
                <a:lnTo>
                  <a:pt x="749" y="154"/>
                </a:lnTo>
                <a:lnTo>
                  <a:pt x="741" y="154"/>
                </a:lnTo>
                <a:lnTo>
                  <a:pt x="738" y="154"/>
                </a:lnTo>
                <a:lnTo>
                  <a:pt x="735" y="156"/>
                </a:lnTo>
                <a:lnTo>
                  <a:pt x="735" y="165"/>
                </a:lnTo>
                <a:lnTo>
                  <a:pt x="726" y="180"/>
                </a:lnTo>
                <a:lnTo>
                  <a:pt x="728" y="182"/>
                </a:lnTo>
                <a:lnTo>
                  <a:pt x="736" y="182"/>
                </a:lnTo>
                <a:lnTo>
                  <a:pt x="739" y="188"/>
                </a:lnTo>
                <a:lnTo>
                  <a:pt x="739" y="191"/>
                </a:lnTo>
                <a:lnTo>
                  <a:pt x="734" y="193"/>
                </a:lnTo>
                <a:lnTo>
                  <a:pt x="733" y="196"/>
                </a:lnTo>
                <a:lnTo>
                  <a:pt x="733" y="199"/>
                </a:lnTo>
                <a:lnTo>
                  <a:pt x="735" y="202"/>
                </a:lnTo>
                <a:lnTo>
                  <a:pt x="738" y="203"/>
                </a:lnTo>
                <a:lnTo>
                  <a:pt x="749" y="203"/>
                </a:lnTo>
                <a:lnTo>
                  <a:pt x="752" y="204"/>
                </a:lnTo>
                <a:lnTo>
                  <a:pt x="753" y="208"/>
                </a:lnTo>
                <a:lnTo>
                  <a:pt x="753" y="211"/>
                </a:lnTo>
                <a:lnTo>
                  <a:pt x="748" y="215"/>
                </a:lnTo>
                <a:lnTo>
                  <a:pt x="741" y="217"/>
                </a:lnTo>
                <a:lnTo>
                  <a:pt x="739" y="224"/>
                </a:lnTo>
                <a:lnTo>
                  <a:pt x="752" y="235"/>
                </a:lnTo>
                <a:lnTo>
                  <a:pt x="753" y="243"/>
                </a:lnTo>
                <a:lnTo>
                  <a:pt x="752" y="246"/>
                </a:lnTo>
                <a:lnTo>
                  <a:pt x="738" y="255"/>
                </a:lnTo>
                <a:lnTo>
                  <a:pt x="736" y="259"/>
                </a:lnTo>
                <a:lnTo>
                  <a:pt x="745" y="263"/>
                </a:lnTo>
                <a:lnTo>
                  <a:pt x="749" y="272"/>
                </a:lnTo>
                <a:lnTo>
                  <a:pt x="759" y="277"/>
                </a:lnTo>
                <a:lnTo>
                  <a:pt x="758" y="286"/>
                </a:lnTo>
                <a:lnTo>
                  <a:pt x="766" y="287"/>
                </a:lnTo>
                <a:lnTo>
                  <a:pt x="768" y="290"/>
                </a:lnTo>
                <a:lnTo>
                  <a:pt x="775" y="288"/>
                </a:lnTo>
                <a:lnTo>
                  <a:pt x="778" y="290"/>
                </a:lnTo>
                <a:lnTo>
                  <a:pt x="778" y="300"/>
                </a:lnTo>
                <a:lnTo>
                  <a:pt x="781" y="309"/>
                </a:lnTo>
                <a:lnTo>
                  <a:pt x="782" y="310"/>
                </a:lnTo>
                <a:lnTo>
                  <a:pt x="801" y="311"/>
                </a:lnTo>
                <a:lnTo>
                  <a:pt x="806" y="315"/>
                </a:lnTo>
                <a:lnTo>
                  <a:pt x="811" y="314"/>
                </a:lnTo>
                <a:lnTo>
                  <a:pt x="816" y="321"/>
                </a:lnTo>
                <a:lnTo>
                  <a:pt x="816" y="326"/>
                </a:lnTo>
                <a:lnTo>
                  <a:pt x="818" y="330"/>
                </a:lnTo>
                <a:lnTo>
                  <a:pt x="813" y="335"/>
                </a:lnTo>
                <a:lnTo>
                  <a:pt x="811" y="339"/>
                </a:lnTo>
                <a:lnTo>
                  <a:pt x="800" y="340"/>
                </a:lnTo>
                <a:lnTo>
                  <a:pt x="797" y="339"/>
                </a:lnTo>
                <a:lnTo>
                  <a:pt x="791" y="339"/>
                </a:lnTo>
                <a:lnTo>
                  <a:pt x="788" y="343"/>
                </a:lnTo>
                <a:lnTo>
                  <a:pt x="777" y="348"/>
                </a:lnTo>
                <a:lnTo>
                  <a:pt x="773" y="356"/>
                </a:lnTo>
                <a:lnTo>
                  <a:pt x="773" y="366"/>
                </a:lnTo>
                <a:lnTo>
                  <a:pt x="777" y="373"/>
                </a:lnTo>
                <a:lnTo>
                  <a:pt x="777" y="378"/>
                </a:lnTo>
                <a:lnTo>
                  <a:pt x="780" y="378"/>
                </a:lnTo>
                <a:lnTo>
                  <a:pt x="781" y="382"/>
                </a:lnTo>
                <a:lnTo>
                  <a:pt x="780" y="385"/>
                </a:lnTo>
                <a:lnTo>
                  <a:pt x="775" y="390"/>
                </a:lnTo>
                <a:lnTo>
                  <a:pt x="772" y="395"/>
                </a:lnTo>
                <a:lnTo>
                  <a:pt x="773" y="399"/>
                </a:lnTo>
                <a:lnTo>
                  <a:pt x="775" y="400"/>
                </a:lnTo>
                <a:lnTo>
                  <a:pt x="786" y="400"/>
                </a:lnTo>
                <a:lnTo>
                  <a:pt x="787" y="406"/>
                </a:lnTo>
                <a:lnTo>
                  <a:pt x="786" y="409"/>
                </a:lnTo>
                <a:lnTo>
                  <a:pt x="782" y="409"/>
                </a:lnTo>
                <a:lnTo>
                  <a:pt x="778" y="409"/>
                </a:lnTo>
                <a:lnTo>
                  <a:pt x="776" y="406"/>
                </a:lnTo>
                <a:lnTo>
                  <a:pt x="772" y="413"/>
                </a:lnTo>
                <a:lnTo>
                  <a:pt x="759" y="419"/>
                </a:lnTo>
                <a:lnTo>
                  <a:pt x="747" y="434"/>
                </a:lnTo>
                <a:lnTo>
                  <a:pt x="741" y="438"/>
                </a:lnTo>
                <a:lnTo>
                  <a:pt x="733" y="450"/>
                </a:lnTo>
                <a:lnTo>
                  <a:pt x="731" y="456"/>
                </a:lnTo>
                <a:lnTo>
                  <a:pt x="733" y="464"/>
                </a:lnTo>
                <a:lnTo>
                  <a:pt x="729" y="471"/>
                </a:lnTo>
                <a:lnTo>
                  <a:pt x="720" y="476"/>
                </a:lnTo>
                <a:lnTo>
                  <a:pt x="712" y="476"/>
                </a:lnTo>
                <a:lnTo>
                  <a:pt x="706" y="481"/>
                </a:lnTo>
                <a:lnTo>
                  <a:pt x="669" y="542"/>
                </a:lnTo>
                <a:lnTo>
                  <a:pt x="656" y="549"/>
                </a:lnTo>
                <a:lnTo>
                  <a:pt x="616" y="606"/>
                </a:lnTo>
                <a:lnTo>
                  <a:pt x="611" y="610"/>
                </a:lnTo>
                <a:lnTo>
                  <a:pt x="607" y="611"/>
                </a:lnTo>
                <a:lnTo>
                  <a:pt x="584" y="610"/>
                </a:lnTo>
                <a:lnTo>
                  <a:pt x="571" y="615"/>
                </a:lnTo>
                <a:lnTo>
                  <a:pt x="566" y="621"/>
                </a:lnTo>
                <a:lnTo>
                  <a:pt x="562" y="622"/>
                </a:lnTo>
                <a:lnTo>
                  <a:pt x="560" y="620"/>
                </a:lnTo>
                <a:lnTo>
                  <a:pt x="548" y="602"/>
                </a:lnTo>
                <a:lnTo>
                  <a:pt x="545" y="599"/>
                </a:lnTo>
                <a:lnTo>
                  <a:pt x="542" y="599"/>
                </a:lnTo>
                <a:lnTo>
                  <a:pt x="494" y="652"/>
                </a:lnTo>
                <a:lnTo>
                  <a:pt x="487" y="677"/>
                </a:lnTo>
                <a:lnTo>
                  <a:pt x="487" y="682"/>
                </a:lnTo>
                <a:lnTo>
                  <a:pt x="490" y="687"/>
                </a:lnTo>
                <a:lnTo>
                  <a:pt x="496" y="691"/>
                </a:lnTo>
                <a:lnTo>
                  <a:pt x="503" y="690"/>
                </a:lnTo>
                <a:lnTo>
                  <a:pt x="510" y="692"/>
                </a:lnTo>
                <a:lnTo>
                  <a:pt x="521" y="692"/>
                </a:lnTo>
                <a:lnTo>
                  <a:pt x="523" y="693"/>
                </a:lnTo>
                <a:lnTo>
                  <a:pt x="527" y="699"/>
                </a:lnTo>
                <a:lnTo>
                  <a:pt x="528" y="701"/>
                </a:lnTo>
                <a:lnTo>
                  <a:pt x="522" y="726"/>
                </a:lnTo>
                <a:lnTo>
                  <a:pt x="522" y="732"/>
                </a:lnTo>
                <a:lnTo>
                  <a:pt x="523" y="735"/>
                </a:lnTo>
                <a:lnTo>
                  <a:pt x="533" y="748"/>
                </a:lnTo>
                <a:lnTo>
                  <a:pt x="537" y="749"/>
                </a:lnTo>
                <a:lnTo>
                  <a:pt x="546" y="746"/>
                </a:lnTo>
                <a:lnTo>
                  <a:pt x="550" y="747"/>
                </a:lnTo>
                <a:lnTo>
                  <a:pt x="551" y="749"/>
                </a:lnTo>
                <a:lnTo>
                  <a:pt x="552" y="770"/>
                </a:lnTo>
                <a:lnTo>
                  <a:pt x="557" y="777"/>
                </a:lnTo>
                <a:lnTo>
                  <a:pt x="560" y="785"/>
                </a:lnTo>
                <a:lnTo>
                  <a:pt x="570" y="796"/>
                </a:lnTo>
                <a:lnTo>
                  <a:pt x="571" y="799"/>
                </a:lnTo>
                <a:lnTo>
                  <a:pt x="575" y="803"/>
                </a:lnTo>
                <a:lnTo>
                  <a:pt x="576" y="807"/>
                </a:lnTo>
                <a:lnTo>
                  <a:pt x="571" y="809"/>
                </a:lnTo>
                <a:lnTo>
                  <a:pt x="570" y="812"/>
                </a:lnTo>
                <a:lnTo>
                  <a:pt x="571" y="822"/>
                </a:lnTo>
                <a:lnTo>
                  <a:pt x="570" y="824"/>
                </a:lnTo>
                <a:lnTo>
                  <a:pt x="576" y="826"/>
                </a:lnTo>
                <a:lnTo>
                  <a:pt x="578" y="829"/>
                </a:lnTo>
                <a:lnTo>
                  <a:pt x="570" y="829"/>
                </a:lnTo>
                <a:lnTo>
                  <a:pt x="565" y="832"/>
                </a:lnTo>
                <a:lnTo>
                  <a:pt x="564" y="836"/>
                </a:lnTo>
                <a:lnTo>
                  <a:pt x="561" y="837"/>
                </a:lnTo>
                <a:lnTo>
                  <a:pt x="551" y="836"/>
                </a:lnTo>
                <a:lnTo>
                  <a:pt x="548" y="834"/>
                </a:lnTo>
                <a:lnTo>
                  <a:pt x="548" y="832"/>
                </a:lnTo>
                <a:lnTo>
                  <a:pt x="548" y="827"/>
                </a:lnTo>
                <a:lnTo>
                  <a:pt x="548" y="826"/>
                </a:lnTo>
                <a:lnTo>
                  <a:pt x="542" y="824"/>
                </a:lnTo>
                <a:lnTo>
                  <a:pt x="524" y="831"/>
                </a:lnTo>
                <a:lnTo>
                  <a:pt x="521" y="838"/>
                </a:lnTo>
                <a:lnTo>
                  <a:pt x="518" y="841"/>
                </a:lnTo>
                <a:lnTo>
                  <a:pt x="500" y="840"/>
                </a:lnTo>
                <a:lnTo>
                  <a:pt x="493" y="832"/>
                </a:lnTo>
                <a:lnTo>
                  <a:pt x="486" y="836"/>
                </a:lnTo>
                <a:lnTo>
                  <a:pt x="482" y="833"/>
                </a:lnTo>
                <a:lnTo>
                  <a:pt x="460" y="834"/>
                </a:lnTo>
                <a:lnTo>
                  <a:pt x="456" y="832"/>
                </a:lnTo>
                <a:lnTo>
                  <a:pt x="454" y="834"/>
                </a:lnTo>
                <a:lnTo>
                  <a:pt x="453" y="834"/>
                </a:lnTo>
                <a:lnTo>
                  <a:pt x="451" y="829"/>
                </a:lnTo>
                <a:lnTo>
                  <a:pt x="448" y="829"/>
                </a:lnTo>
                <a:lnTo>
                  <a:pt x="447" y="833"/>
                </a:lnTo>
                <a:lnTo>
                  <a:pt x="447" y="851"/>
                </a:lnTo>
                <a:lnTo>
                  <a:pt x="427" y="851"/>
                </a:lnTo>
                <a:lnTo>
                  <a:pt x="423" y="852"/>
                </a:lnTo>
                <a:lnTo>
                  <a:pt x="418" y="851"/>
                </a:lnTo>
                <a:lnTo>
                  <a:pt x="416" y="857"/>
                </a:lnTo>
                <a:lnTo>
                  <a:pt x="414" y="857"/>
                </a:lnTo>
                <a:lnTo>
                  <a:pt x="411" y="862"/>
                </a:lnTo>
                <a:lnTo>
                  <a:pt x="406" y="866"/>
                </a:lnTo>
                <a:lnTo>
                  <a:pt x="402" y="866"/>
                </a:lnTo>
                <a:lnTo>
                  <a:pt x="388" y="861"/>
                </a:lnTo>
                <a:lnTo>
                  <a:pt x="377" y="861"/>
                </a:lnTo>
                <a:lnTo>
                  <a:pt x="374" y="857"/>
                </a:lnTo>
                <a:lnTo>
                  <a:pt x="372" y="851"/>
                </a:lnTo>
                <a:lnTo>
                  <a:pt x="366" y="843"/>
                </a:lnTo>
                <a:lnTo>
                  <a:pt x="354" y="814"/>
                </a:lnTo>
                <a:lnTo>
                  <a:pt x="354" y="808"/>
                </a:lnTo>
                <a:lnTo>
                  <a:pt x="349" y="808"/>
                </a:lnTo>
                <a:lnTo>
                  <a:pt x="331" y="799"/>
                </a:lnTo>
                <a:lnTo>
                  <a:pt x="327" y="779"/>
                </a:lnTo>
                <a:lnTo>
                  <a:pt x="324" y="773"/>
                </a:lnTo>
                <a:lnTo>
                  <a:pt x="310" y="763"/>
                </a:lnTo>
                <a:lnTo>
                  <a:pt x="258" y="766"/>
                </a:lnTo>
                <a:lnTo>
                  <a:pt x="242" y="772"/>
                </a:lnTo>
                <a:lnTo>
                  <a:pt x="218" y="768"/>
                </a:lnTo>
                <a:lnTo>
                  <a:pt x="211" y="780"/>
                </a:lnTo>
                <a:lnTo>
                  <a:pt x="206" y="773"/>
                </a:lnTo>
                <a:lnTo>
                  <a:pt x="193" y="773"/>
                </a:lnTo>
                <a:lnTo>
                  <a:pt x="184" y="767"/>
                </a:lnTo>
                <a:lnTo>
                  <a:pt x="169" y="768"/>
                </a:lnTo>
                <a:lnTo>
                  <a:pt x="156" y="767"/>
                </a:lnTo>
                <a:lnTo>
                  <a:pt x="147" y="775"/>
                </a:lnTo>
                <a:lnTo>
                  <a:pt x="94" y="773"/>
                </a:lnTo>
                <a:lnTo>
                  <a:pt x="77" y="781"/>
                </a:lnTo>
                <a:lnTo>
                  <a:pt x="71" y="776"/>
                </a:lnTo>
                <a:lnTo>
                  <a:pt x="62" y="784"/>
                </a:lnTo>
                <a:lnTo>
                  <a:pt x="54" y="784"/>
                </a:lnTo>
                <a:lnTo>
                  <a:pt x="48" y="787"/>
                </a:lnTo>
                <a:lnTo>
                  <a:pt x="46" y="781"/>
                </a:lnTo>
                <a:lnTo>
                  <a:pt x="43" y="78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6" name="Freeform 705"/>
          <p:cNvSpPr>
            <a:spLocks/>
          </p:cNvSpPr>
          <p:nvPr/>
        </p:nvSpPr>
        <p:spPr bwMode="auto">
          <a:xfrm>
            <a:off x="5146675" y="1389063"/>
            <a:ext cx="3413125" cy="1838325"/>
          </a:xfrm>
          <a:custGeom>
            <a:avLst/>
            <a:gdLst>
              <a:gd name="T0" fmla="*/ 2147483647 w 8602"/>
              <a:gd name="T1" fmla="*/ 2147483647 h 4630"/>
              <a:gd name="T2" fmla="*/ 2147483647 w 8602"/>
              <a:gd name="T3" fmla="*/ 2147483647 h 4630"/>
              <a:gd name="T4" fmla="*/ 2147483647 w 8602"/>
              <a:gd name="T5" fmla="*/ 2147483647 h 4630"/>
              <a:gd name="T6" fmla="*/ 2147483647 w 8602"/>
              <a:gd name="T7" fmla="*/ 2147483647 h 4630"/>
              <a:gd name="T8" fmla="*/ 2147483647 w 8602"/>
              <a:gd name="T9" fmla="*/ 2147483647 h 4630"/>
              <a:gd name="T10" fmla="*/ 2147483647 w 8602"/>
              <a:gd name="T11" fmla="*/ 2147483647 h 4630"/>
              <a:gd name="T12" fmla="*/ 2147483647 w 8602"/>
              <a:gd name="T13" fmla="*/ 2147483647 h 4630"/>
              <a:gd name="T14" fmla="*/ 2147483647 w 8602"/>
              <a:gd name="T15" fmla="*/ 2147483647 h 4630"/>
              <a:gd name="T16" fmla="*/ 2147483647 w 8602"/>
              <a:gd name="T17" fmla="*/ 2147483647 h 4630"/>
              <a:gd name="T18" fmla="*/ 2147483647 w 8602"/>
              <a:gd name="T19" fmla="*/ 2147483647 h 4630"/>
              <a:gd name="T20" fmla="*/ 2147483647 w 8602"/>
              <a:gd name="T21" fmla="*/ 2147483647 h 4630"/>
              <a:gd name="T22" fmla="*/ 2147483647 w 8602"/>
              <a:gd name="T23" fmla="*/ 2147483647 h 4630"/>
              <a:gd name="T24" fmla="*/ 2147483647 w 8602"/>
              <a:gd name="T25" fmla="*/ 2147483647 h 4630"/>
              <a:gd name="T26" fmla="*/ 2147483647 w 8602"/>
              <a:gd name="T27" fmla="*/ 2147483647 h 4630"/>
              <a:gd name="T28" fmla="*/ 2147483647 w 8602"/>
              <a:gd name="T29" fmla="*/ 2147483647 h 4630"/>
              <a:gd name="T30" fmla="*/ 2147483647 w 8602"/>
              <a:gd name="T31" fmla="*/ 2147483647 h 4630"/>
              <a:gd name="T32" fmla="*/ 2147483647 w 8602"/>
              <a:gd name="T33" fmla="*/ 2147483647 h 4630"/>
              <a:gd name="T34" fmla="*/ 2147483647 w 8602"/>
              <a:gd name="T35" fmla="*/ 2147483647 h 4630"/>
              <a:gd name="T36" fmla="*/ 2147483647 w 8602"/>
              <a:gd name="T37" fmla="*/ 2147483647 h 4630"/>
              <a:gd name="T38" fmla="*/ 2147483647 w 8602"/>
              <a:gd name="T39" fmla="*/ 2147483647 h 4630"/>
              <a:gd name="T40" fmla="*/ 2147483647 w 8602"/>
              <a:gd name="T41" fmla="*/ 2147483647 h 4630"/>
              <a:gd name="T42" fmla="*/ 2147483647 w 8602"/>
              <a:gd name="T43" fmla="*/ 2147483647 h 4630"/>
              <a:gd name="T44" fmla="*/ 2147483647 w 8602"/>
              <a:gd name="T45" fmla="*/ 2147483647 h 4630"/>
              <a:gd name="T46" fmla="*/ 2147483647 w 8602"/>
              <a:gd name="T47" fmla="*/ 2147483647 h 4630"/>
              <a:gd name="T48" fmla="*/ 2147483647 w 8602"/>
              <a:gd name="T49" fmla="*/ 2147483647 h 4630"/>
              <a:gd name="T50" fmla="*/ 2147483647 w 8602"/>
              <a:gd name="T51" fmla="*/ 2147483647 h 4630"/>
              <a:gd name="T52" fmla="*/ 2147483647 w 8602"/>
              <a:gd name="T53" fmla="*/ 2147483647 h 4630"/>
              <a:gd name="T54" fmla="*/ 2147483647 w 8602"/>
              <a:gd name="T55" fmla="*/ 2147483647 h 4630"/>
              <a:gd name="T56" fmla="*/ 2147483647 w 8602"/>
              <a:gd name="T57" fmla="*/ 2147483647 h 4630"/>
              <a:gd name="T58" fmla="*/ 2147483647 w 8602"/>
              <a:gd name="T59" fmla="*/ 2147483647 h 4630"/>
              <a:gd name="T60" fmla="*/ 2147483647 w 8602"/>
              <a:gd name="T61" fmla="*/ 2147483647 h 4630"/>
              <a:gd name="T62" fmla="*/ 2147483647 w 8602"/>
              <a:gd name="T63" fmla="*/ 2147483647 h 4630"/>
              <a:gd name="T64" fmla="*/ 2147483647 w 8602"/>
              <a:gd name="T65" fmla="*/ 2147483647 h 4630"/>
              <a:gd name="T66" fmla="*/ 2147483647 w 8602"/>
              <a:gd name="T67" fmla="*/ 2147483647 h 4630"/>
              <a:gd name="T68" fmla="*/ 2147483647 w 8602"/>
              <a:gd name="T69" fmla="*/ 2147483647 h 4630"/>
              <a:gd name="T70" fmla="*/ 2147483647 w 8602"/>
              <a:gd name="T71" fmla="*/ 2147483647 h 4630"/>
              <a:gd name="T72" fmla="*/ 2147483647 w 8602"/>
              <a:gd name="T73" fmla="*/ 2147483647 h 4630"/>
              <a:gd name="T74" fmla="*/ 2147483647 w 8602"/>
              <a:gd name="T75" fmla="*/ 2147483647 h 4630"/>
              <a:gd name="T76" fmla="*/ 2147483647 w 8602"/>
              <a:gd name="T77" fmla="*/ 2147483647 h 4630"/>
              <a:gd name="T78" fmla="*/ 2147483647 w 8602"/>
              <a:gd name="T79" fmla="*/ 2147483647 h 4630"/>
              <a:gd name="T80" fmla="*/ 2147483647 w 8602"/>
              <a:gd name="T81" fmla="*/ 2147483647 h 4630"/>
              <a:gd name="T82" fmla="*/ 2147483647 w 8602"/>
              <a:gd name="T83" fmla="*/ 2147483647 h 4630"/>
              <a:gd name="T84" fmla="*/ 2147483647 w 8602"/>
              <a:gd name="T85" fmla="*/ 2147483647 h 4630"/>
              <a:gd name="T86" fmla="*/ 2147483647 w 8602"/>
              <a:gd name="T87" fmla="*/ 2147483647 h 4630"/>
              <a:gd name="T88" fmla="*/ 2147483647 w 8602"/>
              <a:gd name="T89" fmla="*/ 2147483647 h 4630"/>
              <a:gd name="T90" fmla="*/ 2147483647 w 8602"/>
              <a:gd name="T91" fmla="*/ 2147483647 h 4630"/>
              <a:gd name="T92" fmla="*/ 2147483647 w 8602"/>
              <a:gd name="T93" fmla="*/ 2147483647 h 4630"/>
              <a:gd name="T94" fmla="*/ 2147483647 w 8602"/>
              <a:gd name="T95" fmla="*/ 2147483647 h 4630"/>
              <a:gd name="T96" fmla="*/ 2147483647 w 8602"/>
              <a:gd name="T97" fmla="*/ 2147483647 h 4630"/>
              <a:gd name="T98" fmla="*/ 2147483647 w 8602"/>
              <a:gd name="T99" fmla="*/ 2147483647 h 4630"/>
              <a:gd name="T100" fmla="*/ 2147483647 w 8602"/>
              <a:gd name="T101" fmla="*/ 2147483647 h 4630"/>
              <a:gd name="T102" fmla="*/ 2147483647 w 8602"/>
              <a:gd name="T103" fmla="*/ 2147483647 h 4630"/>
              <a:gd name="T104" fmla="*/ 2147483647 w 8602"/>
              <a:gd name="T105" fmla="*/ 2147483647 h 4630"/>
              <a:gd name="T106" fmla="*/ 2147483647 w 8602"/>
              <a:gd name="T107" fmla="*/ 2147483647 h 4630"/>
              <a:gd name="T108" fmla="*/ 2147483647 w 8602"/>
              <a:gd name="T109" fmla="*/ 2147483647 h 4630"/>
              <a:gd name="T110" fmla="*/ 2147483647 w 8602"/>
              <a:gd name="T111" fmla="*/ 2147483647 h 4630"/>
              <a:gd name="T112" fmla="*/ 2147483647 w 8602"/>
              <a:gd name="T113" fmla="*/ 2147483647 h 4630"/>
              <a:gd name="T114" fmla="*/ 2147483647 w 8602"/>
              <a:gd name="T115" fmla="*/ 2147483647 h 4630"/>
              <a:gd name="T116" fmla="*/ 2147483647 w 8602"/>
              <a:gd name="T117" fmla="*/ 2147483647 h 4630"/>
              <a:gd name="T118" fmla="*/ 2147483647 w 8602"/>
              <a:gd name="T119" fmla="*/ 2147483647 h 4630"/>
              <a:gd name="T120" fmla="*/ 2147483647 w 8602"/>
              <a:gd name="T121" fmla="*/ 2147483647 h 4630"/>
              <a:gd name="T122" fmla="*/ 2147483647 w 8602"/>
              <a:gd name="T123" fmla="*/ 2147483647 h 463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602"/>
              <a:gd name="T187" fmla="*/ 0 h 4630"/>
              <a:gd name="T188" fmla="*/ 8602 w 8602"/>
              <a:gd name="T189" fmla="*/ 4630 h 463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602" h="4630">
                <a:moveTo>
                  <a:pt x="2765" y="3551"/>
                </a:moveTo>
                <a:lnTo>
                  <a:pt x="2769" y="3558"/>
                </a:lnTo>
                <a:lnTo>
                  <a:pt x="2773" y="3561"/>
                </a:lnTo>
                <a:lnTo>
                  <a:pt x="2847" y="3628"/>
                </a:lnTo>
                <a:lnTo>
                  <a:pt x="2971" y="3854"/>
                </a:lnTo>
                <a:lnTo>
                  <a:pt x="2985" y="3843"/>
                </a:lnTo>
                <a:lnTo>
                  <a:pt x="2987" y="3835"/>
                </a:lnTo>
                <a:lnTo>
                  <a:pt x="2987" y="3828"/>
                </a:lnTo>
                <a:lnTo>
                  <a:pt x="2999" y="3814"/>
                </a:lnTo>
                <a:lnTo>
                  <a:pt x="3006" y="3812"/>
                </a:lnTo>
                <a:lnTo>
                  <a:pt x="3013" y="3819"/>
                </a:lnTo>
                <a:lnTo>
                  <a:pt x="3020" y="3821"/>
                </a:lnTo>
                <a:lnTo>
                  <a:pt x="3034" y="3829"/>
                </a:lnTo>
                <a:lnTo>
                  <a:pt x="3030" y="3838"/>
                </a:lnTo>
                <a:lnTo>
                  <a:pt x="3035" y="3844"/>
                </a:lnTo>
                <a:lnTo>
                  <a:pt x="3041" y="3845"/>
                </a:lnTo>
                <a:lnTo>
                  <a:pt x="3046" y="3858"/>
                </a:lnTo>
                <a:lnTo>
                  <a:pt x="3071" y="3857"/>
                </a:lnTo>
                <a:lnTo>
                  <a:pt x="3088" y="3862"/>
                </a:lnTo>
                <a:lnTo>
                  <a:pt x="3095" y="3858"/>
                </a:lnTo>
                <a:lnTo>
                  <a:pt x="3113" y="3859"/>
                </a:lnTo>
                <a:lnTo>
                  <a:pt x="3115" y="3852"/>
                </a:lnTo>
                <a:lnTo>
                  <a:pt x="3121" y="3845"/>
                </a:lnTo>
                <a:lnTo>
                  <a:pt x="3128" y="3847"/>
                </a:lnTo>
                <a:lnTo>
                  <a:pt x="3137" y="3845"/>
                </a:lnTo>
                <a:lnTo>
                  <a:pt x="3141" y="3838"/>
                </a:lnTo>
                <a:lnTo>
                  <a:pt x="3147" y="3834"/>
                </a:lnTo>
                <a:lnTo>
                  <a:pt x="3164" y="3838"/>
                </a:lnTo>
                <a:lnTo>
                  <a:pt x="3170" y="3843"/>
                </a:lnTo>
                <a:lnTo>
                  <a:pt x="3175" y="3851"/>
                </a:lnTo>
                <a:lnTo>
                  <a:pt x="3181" y="3854"/>
                </a:lnTo>
                <a:lnTo>
                  <a:pt x="3193" y="3867"/>
                </a:lnTo>
                <a:lnTo>
                  <a:pt x="3201" y="3870"/>
                </a:lnTo>
                <a:lnTo>
                  <a:pt x="3203" y="3877"/>
                </a:lnTo>
                <a:lnTo>
                  <a:pt x="3202" y="3886"/>
                </a:lnTo>
                <a:lnTo>
                  <a:pt x="3202" y="3895"/>
                </a:lnTo>
                <a:lnTo>
                  <a:pt x="3207" y="3901"/>
                </a:lnTo>
                <a:lnTo>
                  <a:pt x="3215" y="3903"/>
                </a:lnTo>
                <a:lnTo>
                  <a:pt x="3237" y="3914"/>
                </a:lnTo>
                <a:lnTo>
                  <a:pt x="3240" y="3922"/>
                </a:lnTo>
                <a:lnTo>
                  <a:pt x="3240" y="3931"/>
                </a:lnTo>
                <a:lnTo>
                  <a:pt x="3248" y="3933"/>
                </a:lnTo>
                <a:lnTo>
                  <a:pt x="3254" y="3939"/>
                </a:lnTo>
                <a:lnTo>
                  <a:pt x="3260" y="3955"/>
                </a:lnTo>
                <a:lnTo>
                  <a:pt x="3267" y="3958"/>
                </a:lnTo>
                <a:lnTo>
                  <a:pt x="3284" y="3960"/>
                </a:lnTo>
                <a:lnTo>
                  <a:pt x="3300" y="3967"/>
                </a:lnTo>
                <a:lnTo>
                  <a:pt x="3316" y="3969"/>
                </a:lnTo>
                <a:lnTo>
                  <a:pt x="3319" y="3961"/>
                </a:lnTo>
                <a:lnTo>
                  <a:pt x="3324" y="3955"/>
                </a:lnTo>
                <a:lnTo>
                  <a:pt x="3339" y="3950"/>
                </a:lnTo>
                <a:lnTo>
                  <a:pt x="3342" y="3957"/>
                </a:lnTo>
                <a:lnTo>
                  <a:pt x="3345" y="3965"/>
                </a:lnTo>
                <a:lnTo>
                  <a:pt x="3352" y="3970"/>
                </a:lnTo>
                <a:lnTo>
                  <a:pt x="3359" y="3984"/>
                </a:lnTo>
                <a:lnTo>
                  <a:pt x="3367" y="3989"/>
                </a:lnTo>
                <a:lnTo>
                  <a:pt x="3371" y="3997"/>
                </a:lnTo>
                <a:lnTo>
                  <a:pt x="3358" y="4023"/>
                </a:lnTo>
                <a:lnTo>
                  <a:pt x="3383" y="4031"/>
                </a:lnTo>
                <a:lnTo>
                  <a:pt x="3400" y="4014"/>
                </a:lnTo>
                <a:lnTo>
                  <a:pt x="3405" y="4014"/>
                </a:lnTo>
                <a:lnTo>
                  <a:pt x="3416" y="3993"/>
                </a:lnTo>
                <a:lnTo>
                  <a:pt x="3434" y="3974"/>
                </a:lnTo>
                <a:lnTo>
                  <a:pt x="3471" y="3961"/>
                </a:lnTo>
                <a:lnTo>
                  <a:pt x="3564" y="3896"/>
                </a:lnTo>
                <a:lnTo>
                  <a:pt x="3654" y="3870"/>
                </a:lnTo>
                <a:lnTo>
                  <a:pt x="3693" y="3880"/>
                </a:lnTo>
                <a:lnTo>
                  <a:pt x="3707" y="3891"/>
                </a:lnTo>
                <a:lnTo>
                  <a:pt x="3748" y="3886"/>
                </a:lnTo>
                <a:lnTo>
                  <a:pt x="3766" y="3887"/>
                </a:lnTo>
                <a:lnTo>
                  <a:pt x="3803" y="3927"/>
                </a:lnTo>
                <a:lnTo>
                  <a:pt x="3820" y="3929"/>
                </a:lnTo>
                <a:lnTo>
                  <a:pt x="3869" y="3920"/>
                </a:lnTo>
                <a:lnTo>
                  <a:pt x="3883" y="3928"/>
                </a:lnTo>
                <a:lnTo>
                  <a:pt x="3968" y="3924"/>
                </a:lnTo>
                <a:lnTo>
                  <a:pt x="3977" y="3919"/>
                </a:lnTo>
                <a:lnTo>
                  <a:pt x="3973" y="3899"/>
                </a:lnTo>
                <a:lnTo>
                  <a:pt x="3975" y="3884"/>
                </a:lnTo>
                <a:lnTo>
                  <a:pt x="3985" y="3867"/>
                </a:lnTo>
                <a:lnTo>
                  <a:pt x="3985" y="3851"/>
                </a:lnTo>
                <a:lnTo>
                  <a:pt x="3974" y="3835"/>
                </a:lnTo>
                <a:lnTo>
                  <a:pt x="3971" y="3816"/>
                </a:lnTo>
                <a:lnTo>
                  <a:pt x="3973" y="3798"/>
                </a:lnTo>
                <a:lnTo>
                  <a:pt x="4034" y="3735"/>
                </a:lnTo>
                <a:lnTo>
                  <a:pt x="4048" y="3732"/>
                </a:lnTo>
                <a:lnTo>
                  <a:pt x="4068" y="3739"/>
                </a:lnTo>
                <a:lnTo>
                  <a:pt x="4083" y="3750"/>
                </a:lnTo>
                <a:lnTo>
                  <a:pt x="4121" y="3760"/>
                </a:lnTo>
                <a:lnTo>
                  <a:pt x="4133" y="3776"/>
                </a:lnTo>
                <a:lnTo>
                  <a:pt x="4199" y="3792"/>
                </a:lnTo>
                <a:lnTo>
                  <a:pt x="4209" y="3809"/>
                </a:lnTo>
                <a:lnTo>
                  <a:pt x="4214" y="3861"/>
                </a:lnTo>
                <a:lnTo>
                  <a:pt x="4219" y="3861"/>
                </a:lnTo>
                <a:lnTo>
                  <a:pt x="4258" y="3892"/>
                </a:lnTo>
                <a:lnTo>
                  <a:pt x="4293" y="3903"/>
                </a:lnTo>
                <a:lnTo>
                  <a:pt x="4322" y="3898"/>
                </a:lnTo>
                <a:lnTo>
                  <a:pt x="4377" y="3870"/>
                </a:lnTo>
                <a:lnTo>
                  <a:pt x="4457" y="3895"/>
                </a:lnTo>
                <a:lnTo>
                  <a:pt x="4465" y="3906"/>
                </a:lnTo>
                <a:lnTo>
                  <a:pt x="4468" y="3906"/>
                </a:lnTo>
                <a:lnTo>
                  <a:pt x="4496" y="3925"/>
                </a:lnTo>
                <a:lnTo>
                  <a:pt x="4540" y="3939"/>
                </a:lnTo>
                <a:lnTo>
                  <a:pt x="4554" y="3961"/>
                </a:lnTo>
                <a:lnTo>
                  <a:pt x="4581" y="3978"/>
                </a:lnTo>
                <a:lnTo>
                  <a:pt x="4683" y="3989"/>
                </a:lnTo>
                <a:lnTo>
                  <a:pt x="4702" y="3997"/>
                </a:lnTo>
                <a:lnTo>
                  <a:pt x="4822" y="3965"/>
                </a:lnTo>
                <a:lnTo>
                  <a:pt x="4885" y="3917"/>
                </a:lnTo>
                <a:lnTo>
                  <a:pt x="4911" y="3909"/>
                </a:lnTo>
                <a:lnTo>
                  <a:pt x="4935" y="3919"/>
                </a:lnTo>
                <a:lnTo>
                  <a:pt x="4954" y="3933"/>
                </a:lnTo>
                <a:lnTo>
                  <a:pt x="4976" y="3938"/>
                </a:lnTo>
                <a:lnTo>
                  <a:pt x="4994" y="3934"/>
                </a:lnTo>
                <a:lnTo>
                  <a:pt x="5008" y="3927"/>
                </a:lnTo>
                <a:lnTo>
                  <a:pt x="5014" y="3929"/>
                </a:lnTo>
                <a:lnTo>
                  <a:pt x="5097" y="3965"/>
                </a:lnTo>
                <a:lnTo>
                  <a:pt x="5109" y="3961"/>
                </a:lnTo>
                <a:lnTo>
                  <a:pt x="5175" y="3919"/>
                </a:lnTo>
                <a:lnTo>
                  <a:pt x="5177" y="3910"/>
                </a:lnTo>
                <a:lnTo>
                  <a:pt x="5174" y="3899"/>
                </a:lnTo>
                <a:lnTo>
                  <a:pt x="5178" y="3886"/>
                </a:lnTo>
                <a:lnTo>
                  <a:pt x="5194" y="3861"/>
                </a:lnTo>
                <a:lnTo>
                  <a:pt x="5216" y="3790"/>
                </a:lnTo>
                <a:lnTo>
                  <a:pt x="5234" y="3779"/>
                </a:lnTo>
                <a:lnTo>
                  <a:pt x="5259" y="3751"/>
                </a:lnTo>
                <a:lnTo>
                  <a:pt x="5259" y="3746"/>
                </a:lnTo>
                <a:lnTo>
                  <a:pt x="5255" y="3736"/>
                </a:lnTo>
                <a:lnTo>
                  <a:pt x="5257" y="3707"/>
                </a:lnTo>
                <a:lnTo>
                  <a:pt x="5250" y="3703"/>
                </a:lnTo>
                <a:lnTo>
                  <a:pt x="5220" y="3710"/>
                </a:lnTo>
                <a:lnTo>
                  <a:pt x="5216" y="3703"/>
                </a:lnTo>
                <a:lnTo>
                  <a:pt x="5221" y="3690"/>
                </a:lnTo>
                <a:lnTo>
                  <a:pt x="5245" y="3666"/>
                </a:lnTo>
                <a:lnTo>
                  <a:pt x="5253" y="3654"/>
                </a:lnTo>
                <a:lnTo>
                  <a:pt x="5269" y="3641"/>
                </a:lnTo>
                <a:lnTo>
                  <a:pt x="5422" y="3613"/>
                </a:lnTo>
                <a:lnTo>
                  <a:pt x="5470" y="3647"/>
                </a:lnTo>
                <a:lnTo>
                  <a:pt x="5487" y="3651"/>
                </a:lnTo>
                <a:lnTo>
                  <a:pt x="5506" y="3649"/>
                </a:lnTo>
                <a:lnTo>
                  <a:pt x="5537" y="3660"/>
                </a:lnTo>
                <a:lnTo>
                  <a:pt x="5558" y="3693"/>
                </a:lnTo>
                <a:lnTo>
                  <a:pt x="5558" y="3704"/>
                </a:lnTo>
                <a:lnTo>
                  <a:pt x="5575" y="3720"/>
                </a:lnTo>
                <a:lnTo>
                  <a:pt x="5578" y="3727"/>
                </a:lnTo>
                <a:lnTo>
                  <a:pt x="5578" y="3722"/>
                </a:lnTo>
                <a:lnTo>
                  <a:pt x="5639" y="3910"/>
                </a:lnTo>
                <a:lnTo>
                  <a:pt x="5638" y="3917"/>
                </a:lnTo>
                <a:lnTo>
                  <a:pt x="5639" y="3917"/>
                </a:lnTo>
                <a:lnTo>
                  <a:pt x="5641" y="3958"/>
                </a:lnTo>
                <a:lnTo>
                  <a:pt x="5654" y="3969"/>
                </a:lnTo>
                <a:lnTo>
                  <a:pt x="5678" y="3971"/>
                </a:lnTo>
                <a:lnTo>
                  <a:pt x="5700" y="3964"/>
                </a:lnTo>
                <a:lnTo>
                  <a:pt x="5755" y="3983"/>
                </a:lnTo>
                <a:lnTo>
                  <a:pt x="5788" y="4012"/>
                </a:lnTo>
                <a:lnTo>
                  <a:pt x="5803" y="4019"/>
                </a:lnTo>
                <a:lnTo>
                  <a:pt x="5814" y="4021"/>
                </a:lnTo>
                <a:lnTo>
                  <a:pt x="5821" y="4030"/>
                </a:lnTo>
                <a:lnTo>
                  <a:pt x="5821" y="4033"/>
                </a:lnTo>
                <a:lnTo>
                  <a:pt x="5822" y="4033"/>
                </a:lnTo>
                <a:lnTo>
                  <a:pt x="5823" y="4049"/>
                </a:lnTo>
                <a:lnTo>
                  <a:pt x="5829" y="4059"/>
                </a:lnTo>
                <a:lnTo>
                  <a:pt x="5829" y="4093"/>
                </a:lnTo>
                <a:lnTo>
                  <a:pt x="5847" y="4122"/>
                </a:lnTo>
                <a:lnTo>
                  <a:pt x="5865" y="4122"/>
                </a:lnTo>
                <a:lnTo>
                  <a:pt x="5885" y="4127"/>
                </a:lnTo>
                <a:lnTo>
                  <a:pt x="5903" y="4125"/>
                </a:lnTo>
                <a:lnTo>
                  <a:pt x="5969" y="4088"/>
                </a:lnTo>
                <a:lnTo>
                  <a:pt x="5988" y="4087"/>
                </a:lnTo>
                <a:lnTo>
                  <a:pt x="6057" y="4059"/>
                </a:lnTo>
                <a:lnTo>
                  <a:pt x="6057" y="4061"/>
                </a:lnTo>
                <a:lnTo>
                  <a:pt x="6048" y="4075"/>
                </a:lnTo>
                <a:lnTo>
                  <a:pt x="6048" y="4096"/>
                </a:lnTo>
                <a:lnTo>
                  <a:pt x="6054" y="4112"/>
                </a:lnTo>
                <a:lnTo>
                  <a:pt x="6052" y="4132"/>
                </a:lnTo>
                <a:lnTo>
                  <a:pt x="6025" y="4157"/>
                </a:lnTo>
                <a:lnTo>
                  <a:pt x="6000" y="4254"/>
                </a:lnTo>
                <a:lnTo>
                  <a:pt x="5965" y="4313"/>
                </a:lnTo>
                <a:lnTo>
                  <a:pt x="5960" y="4333"/>
                </a:lnTo>
                <a:lnTo>
                  <a:pt x="5949" y="4342"/>
                </a:lnTo>
                <a:lnTo>
                  <a:pt x="5942" y="4340"/>
                </a:lnTo>
                <a:lnTo>
                  <a:pt x="5892" y="4326"/>
                </a:lnTo>
                <a:lnTo>
                  <a:pt x="5841" y="4369"/>
                </a:lnTo>
                <a:lnTo>
                  <a:pt x="5850" y="4383"/>
                </a:lnTo>
                <a:lnTo>
                  <a:pt x="5855" y="4472"/>
                </a:lnTo>
                <a:lnTo>
                  <a:pt x="5838" y="4497"/>
                </a:lnTo>
                <a:lnTo>
                  <a:pt x="5818" y="4515"/>
                </a:lnTo>
                <a:lnTo>
                  <a:pt x="5819" y="4540"/>
                </a:lnTo>
                <a:lnTo>
                  <a:pt x="5823" y="4548"/>
                </a:lnTo>
                <a:lnTo>
                  <a:pt x="5831" y="4544"/>
                </a:lnTo>
                <a:lnTo>
                  <a:pt x="5828" y="4536"/>
                </a:lnTo>
                <a:lnTo>
                  <a:pt x="5826" y="4531"/>
                </a:lnTo>
                <a:lnTo>
                  <a:pt x="5855" y="4530"/>
                </a:lnTo>
                <a:lnTo>
                  <a:pt x="5861" y="4520"/>
                </a:lnTo>
                <a:lnTo>
                  <a:pt x="5868" y="4514"/>
                </a:lnTo>
                <a:lnTo>
                  <a:pt x="5871" y="4506"/>
                </a:lnTo>
                <a:lnTo>
                  <a:pt x="5884" y="4492"/>
                </a:lnTo>
                <a:lnTo>
                  <a:pt x="5892" y="4468"/>
                </a:lnTo>
                <a:lnTo>
                  <a:pt x="5892" y="4477"/>
                </a:lnTo>
                <a:lnTo>
                  <a:pt x="5901" y="4478"/>
                </a:lnTo>
                <a:lnTo>
                  <a:pt x="5895" y="4488"/>
                </a:lnTo>
                <a:lnTo>
                  <a:pt x="5899" y="4493"/>
                </a:lnTo>
                <a:lnTo>
                  <a:pt x="5912" y="4484"/>
                </a:lnTo>
                <a:lnTo>
                  <a:pt x="5918" y="4482"/>
                </a:lnTo>
                <a:lnTo>
                  <a:pt x="5917" y="4508"/>
                </a:lnTo>
                <a:lnTo>
                  <a:pt x="5920" y="4512"/>
                </a:lnTo>
                <a:lnTo>
                  <a:pt x="5939" y="4512"/>
                </a:lnTo>
                <a:lnTo>
                  <a:pt x="5949" y="4520"/>
                </a:lnTo>
                <a:lnTo>
                  <a:pt x="5953" y="4519"/>
                </a:lnTo>
                <a:lnTo>
                  <a:pt x="5958" y="4522"/>
                </a:lnTo>
                <a:lnTo>
                  <a:pt x="5970" y="4525"/>
                </a:lnTo>
                <a:lnTo>
                  <a:pt x="5995" y="4516"/>
                </a:lnTo>
                <a:lnTo>
                  <a:pt x="6002" y="4516"/>
                </a:lnTo>
                <a:lnTo>
                  <a:pt x="6085" y="4454"/>
                </a:lnTo>
                <a:lnTo>
                  <a:pt x="6108" y="4420"/>
                </a:lnTo>
                <a:lnTo>
                  <a:pt x="6109" y="4411"/>
                </a:lnTo>
                <a:lnTo>
                  <a:pt x="6127" y="4390"/>
                </a:lnTo>
                <a:lnTo>
                  <a:pt x="6138" y="4383"/>
                </a:lnTo>
                <a:lnTo>
                  <a:pt x="6348" y="4073"/>
                </a:lnTo>
                <a:lnTo>
                  <a:pt x="6355" y="4069"/>
                </a:lnTo>
                <a:lnTo>
                  <a:pt x="6364" y="4060"/>
                </a:lnTo>
                <a:lnTo>
                  <a:pt x="6370" y="4022"/>
                </a:lnTo>
                <a:lnTo>
                  <a:pt x="6369" y="4012"/>
                </a:lnTo>
                <a:lnTo>
                  <a:pt x="6381" y="3980"/>
                </a:lnTo>
                <a:lnTo>
                  <a:pt x="6378" y="3936"/>
                </a:lnTo>
                <a:lnTo>
                  <a:pt x="6386" y="3924"/>
                </a:lnTo>
                <a:lnTo>
                  <a:pt x="6386" y="3917"/>
                </a:lnTo>
                <a:lnTo>
                  <a:pt x="6382" y="3913"/>
                </a:lnTo>
                <a:lnTo>
                  <a:pt x="6376" y="3863"/>
                </a:lnTo>
                <a:lnTo>
                  <a:pt x="6382" y="3852"/>
                </a:lnTo>
                <a:lnTo>
                  <a:pt x="6386" y="3817"/>
                </a:lnTo>
                <a:lnTo>
                  <a:pt x="6390" y="3816"/>
                </a:lnTo>
                <a:lnTo>
                  <a:pt x="6391" y="3811"/>
                </a:lnTo>
                <a:lnTo>
                  <a:pt x="6395" y="3806"/>
                </a:lnTo>
                <a:lnTo>
                  <a:pt x="6393" y="3800"/>
                </a:lnTo>
                <a:lnTo>
                  <a:pt x="6406" y="3779"/>
                </a:lnTo>
                <a:lnTo>
                  <a:pt x="6414" y="3774"/>
                </a:lnTo>
                <a:lnTo>
                  <a:pt x="6425" y="3757"/>
                </a:lnTo>
                <a:lnTo>
                  <a:pt x="6426" y="3745"/>
                </a:lnTo>
                <a:lnTo>
                  <a:pt x="6431" y="3732"/>
                </a:lnTo>
                <a:lnTo>
                  <a:pt x="6411" y="3711"/>
                </a:lnTo>
                <a:lnTo>
                  <a:pt x="6419" y="3692"/>
                </a:lnTo>
                <a:lnTo>
                  <a:pt x="6412" y="3666"/>
                </a:lnTo>
                <a:lnTo>
                  <a:pt x="6391" y="3649"/>
                </a:lnTo>
                <a:lnTo>
                  <a:pt x="6379" y="3650"/>
                </a:lnTo>
                <a:lnTo>
                  <a:pt x="6367" y="3641"/>
                </a:lnTo>
                <a:lnTo>
                  <a:pt x="6351" y="3637"/>
                </a:lnTo>
                <a:lnTo>
                  <a:pt x="6344" y="3638"/>
                </a:lnTo>
                <a:lnTo>
                  <a:pt x="6350" y="3632"/>
                </a:lnTo>
                <a:lnTo>
                  <a:pt x="6364" y="3632"/>
                </a:lnTo>
                <a:lnTo>
                  <a:pt x="6377" y="3641"/>
                </a:lnTo>
                <a:lnTo>
                  <a:pt x="6386" y="3643"/>
                </a:lnTo>
                <a:lnTo>
                  <a:pt x="6395" y="3642"/>
                </a:lnTo>
                <a:lnTo>
                  <a:pt x="6415" y="3654"/>
                </a:lnTo>
                <a:lnTo>
                  <a:pt x="6419" y="3651"/>
                </a:lnTo>
                <a:lnTo>
                  <a:pt x="6428" y="3638"/>
                </a:lnTo>
                <a:lnTo>
                  <a:pt x="6426" y="3628"/>
                </a:lnTo>
                <a:lnTo>
                  <a:pt x="6419" y="3626"/>
                </a:lnTo>
                <a:lnTo>
                  <a:pt x="6368" y="3586"/>
                </a:lnTo>
                <a:lnTo>
                  <a:pt x="6365" y="3579"/>
                </a:lnTo>
                <a:lnTo>
                  <a:pt x="6364" y="3566"/>
                </a:lnTo>
                <a:lnTo>
                  <a:pt x="6348" y="3551"/>
                </a:lnTo>
                <a:lnTo>
                  <a:pt x="6339" y="3547"/>
                </a:lnTo>
                <a:lnTo>
                  <a:pt x="6336" y="3542"/>
                </a:lnTo>
                <a:lnTo>
                  <a:pt x="6336" y="3537"/>
                </a:lnTo>
                <a:lnTo>
                  <a:pt x="6325" y="3537"/>
                </a:lnTo>
                <a:lnTo>
                  <a:pt x="6309" y="3543"/>
                </a:lnTo>
                <a:lnTo>
                  <a:pt x="6299" y="3543"/>
                </a:lnTo>
                <a:lnTo>
                  <a:pt x="6276" y="3534"/>
                </a:lnTo>
                <a:lnTo>
                  <a:pt x="6276" y="3555"/>
                </a:lnTo>
                <a:lnTo>
                  <a:pt x="6280" y="3556"/>
                </a:lnTo>
                <a:lnTo>
                  <a:pt x="6266" y="3602"/>
                </a:lnTo>
                <a:lnTo>
                  <a:pt x="6256" y="3608"/>
                </a:lnTo>
                <a:lnTo>
                  <a:pt x="6259" y="3594"/>
                </a:lnTo>
                <a:lnTo>
                  <a:pt x="6268" y="3579"/>
                </a:lnTo>
                <a:lnTo>
                  <a:pt x="6263" y="3569"/>
                </a:lnTo>
                <a:lnTo>
                  <a:pt x="6245" y="3591"/>
                </a:lnTo>
                <a:lnTo>
                  <a:pt x="6210" y="3604"/>
                </a:lnTo>
                <a:lnTo>
                  <a:pt x="6195" y="3602"/>
                </a:lnTo>
                <a:lnTo>
                  <a:pt x="6194" y="3598"/>
                </a:lnTo>
                <a:lnTo>
                  <a:pt x="6204" y="3594"/>
                </a:lnTo>
                <a:lnTo>
                  <a:pt x="6217" y="3575"/>
                </a:lnTo>
                <a:lnTo>
                  <a:pt x="6216" y="3567"/>
                </a:lnTo>
                <a:lnTo>
                  <a:pt x="6205" y="3562"/>
                </a:lnTo>
                <a:lnTo>
                  <a:pt x="6199" y="3552"/>
                </a:lnTo>
                <a:lnTo>
                  <a:pt x="6205" y="3551"/>
                </a:lnTo>
                <a:lnTo>
                  <a:pt x="6216" y="3539"/>
                </a:lnTo>
                <a:lnTo>
                  <a:pt x="6217" y="3534"/>
                </a:lnTo>
                <a:lnTo>
                  <a:pt x="6200" y="3536"/>
                </a:lnTo>
                <a:lnTo>
                  <a:pt x="6190" y="3542"/>
                </a:lnTo>
                <a:lnTo>
                  <a:pt x="6186" y="3551"/>
                </a:lnTo>
                <a:lnTo>
                  <a:pt x="6193" y="3561"/>
                </a:lnTo>
                <a:lnTo>
                  <a:pt x="6190" y="3567"/>
                </a:lnTo>
                <a:lnTo>
                  <a:pt x="6181" y="3577"/>
                </a:lnTo>
                <a:lnTo>
                  <a:pt x="6172" y="3577"/>
                </a:lnTo>
                <a:lnTo>
                  <a:pt x="6167" y="3586"/>
                </a:lnTo>
                <a:lnTo>
                  <a:pt x="6165" y="3583"/>
                </a:lnTo>
                <a:lnTo>
                  <a:pt x="6169" y="3530"/>
                </a:lnTo>
                <a:lnTo>
                  <a:pt x="6167" y="3527"/>
                </a:lnTo>
                <a:lnTo>
                  <a:pt x="6169" y="3513"/>
                </a:lnTo>
                <a:lnTo>
                  <a:pt x="6166" y="3504"/>
                </a:lnTo>
                <a:lnTo>
                  <a:pt x="6156" y="3501"/>
                </a:lnTo>
                <a:lnTo>
                  <a:pt x="6108" y="3509"/>
                </a:lnTo>
                <a:lnTo>
                  <a:pt x="6078" y="3491"/>
                </a:lnTo>
                <a:lnTo>
                  <a:pt x="6083" y="3471"/>
                </a:lnTo>
                <a:lnTo>
                  <a:pt x="6110" y="3448"/>
                </a:lnTo>
                <a:lnTo>
                  <a:pt x="6119" y="3445"/>
                </a:lnTo>
                <a:lnTo>
                  <a:pt x="6138" y="3429"/>
                </a:lnTo>
                <a:lnTo>
                  <a:pt x="6146" y="3414"/>
                </a:lnTo>
                <a:lnTo>
                  <a:pt x="6153" y="3407"/>
                </a:lnTo>
                <a:lnTo>
                  <a:pt x="6160" y="3406"/>
                </a:lnTo>
                <a:lnTo>
                  <a:pt x="6219" y="3351"/>
                </a:lnTo>
                <a:lnTo>
                  <a:pt x="6228" y="3332"/>
                </a:lnTo>
                <a:lnTo>
                  <a:pt x="6237" y="3327"/>
                </a:lnTo>
                <a:lnTo>
                  <a:pt x="6242" y="3317"/>
                </a:lnTo>
                <a:lnTo>
                  <a:pt x="6242" y="3308"/>
                </a:lnTo>
                <a:lnTo>
                  <a:pt x="6257" y="3293"/>
                </a:lnTo>
                <a:lnTo>
                  <a:pt x="6260" y="3284"/>
                </a:lnTo>
                <a:lnTo>
                  <a:pt x="6266" y="3285"/>
                </a:lnTo>
                <a:lnTo>
                  <a:pt x="6273" y="3271"/>
                </a:lnTo>
                <a:lnTo>
                  <a:pt x="6304" y="3235"/>
                </a:lnTo>
                <a:lnTo>
                  <a:pt x="6315" y="3236"/>
                </a:lnTo>
                <a:lnTo>
                  <a:pt x="6334" y="3214"/>
                </a:lnTo>
                <a:lnTo>
                  <a:pt x="6341" y="3198"/>
                </a:lnTo>
                <a:lnTo>
                  <a:pt x="6345" y="3200"/>
                </a:lnTo>
                <a:lnTo>
                  <a:pt x="6369" y="3182"/>
                </a:lnTo>
                <a:lnTo>
                  <a:pt x="6378" y="3165"/>
                </a:lnTo>
                <a:lnTo>
                  <a:pt x="6381" y="3149"/>
                </a:lnTo>
                <a:lnTo>
                  <a:pt x="6525" y="3015"/>
                </a:lnTo>
                <a:lnTo>
                  <a:pt x="6680" y="3011"/>
                </a:lnTo>
                <a:lnTo>
                  <a:pt x="6680" y="3025"/>
                </a:lnTo>
                <a:lnTo>
                  <a:pt x="6685" y="3033"/>
                </a:lnTo>
                <a:lnTo>
                  <a:pt x="6692" y="3035"/>
                </a:lnTo>
                <a:lnTo>
                  <a:pt x="6703" y="3031"/>
                </a:lnTo>
                <a:lnTo>
                  <a:pt x="6706" y="3026"/>
                </a:lnTo>
                <a:lnTo>
                  <a:pt x="6708" y="3006"/>
                </a:lnTo>
                <a:lnTo>
                  <a:pt x="6713" y="3002"/>
                </a:lnTo>
                <a:lnTo>
                  <a:pt x="6772" y="3025"/>
                </a:lnTo>
                <a:lnTo>
                  <a:pt x="6790" y="3024"/>
                </a:lnTo>
                <a:lnTo>
                  <a:pt x="6790" y="3015"/>
                </a:lnTo>
                <a:lnTo>
                  <a:pt x="6798" y="3010"/>
                </a:lnTo>
                <a:lnTo>
                  <a:pt x="6819" y="3010"/>
                </a:lnTo>
                <a:lnTo>
                  <a:pt x="6830" y="3027"/>
                </a:lnTo>
                <a:lnTo>
                  <a:pt x="6835" y="3027"/>
                </a:lnTo>
                <a:lnTo>
                  <a:pt x="6849" y="3025"/>
                </a:lnTo>
                <a:lnTo>
                  <a:pt x="6849" y="3015"/>
                </a:lnTo>
                <a:lnTo>
                  <a:pt x="6845" y="3015"/>
                </a:lnTo>
                <a:lnTo>
                  <a:pt x="6840" y="3006"/>
                </a:lnTo>
                <a:lnTo>
                  <a:pt x="6849" y="3001"/>
                </a:lnTo>
                <a:lnTo>
                  <a:pt x="6863" y="3000"/>
                </a:lnTo>
                <a:lnTo>
                  <a:pt x="6862" y="2994"/>
                </a:lnTo>
                <a:lnTo>
                  <a:pt x="6857" y="2987"/>
                </a:lnTo>
                <a:lnTo>
                  <a:pt x="6858" y="2981"/>
                </a:lnTo>
                <a:lnTo>
                  <a:pt x="6870" y="2972"/>
                </a:lnTo>
                <a:lnTo>
                  <a:pt x="6881" y="2970"/>
                </a:lnTo>
                <a:lnTo>
                  <a:pt x="6929" y="2987"/>
                </a:lnTo>
                <a:lnTo>
                  <a:pt x="6939" y="2986"/>
                </a:lnTo>
                <a:lnTo>
                  <a:pt x="6953" y="2996"/>
                </a:lnTo>
                <a:lnTo>
                  <a:pt x="6953" y="3000"/>
                </a:lnTo>
                <a:lnTo>
                  <a:pt x="6964" y="3003"/>
                </a:lnTo>
                <a:lnTo>
                  <a:pt x="6969" y="2989"/>
                </a:lnTo>
                <a:lnTo>
                  <a:pt x="6978" y="2987"/>
                </a:lnTo>
                <a:lnTo>
                  <a:pt x="6993" y="2991"/>
                </a:lnTo>
                <a:lnTo>
                  <a:pt x="7012" y="3008"/>
                </a:lnTo>
                <a:lnTo>
                  <a:pt x="7016" y="3019"/>
                </a:lnTo>
                <a:lnTo>
                  <a:pt x="7036" y="3024"/>
                </a:lnTo>
                <a:lnTo>
                  <a:pt x="7040" y="3030"/>
                </a:lnTo>
                <a:lnTo>
                  <a:pt x="7027" y="3035"/>
                </a:lnTo>
                <a:lnTo>
                  <a:pt x="6989" y="3036"/>
                </a:lnTo>
                <a:lnTo>
                  <a:pt x="6976" y="3043"/>
                </a:lnTo>
                <a:lnTo>
                  <a:pt x="6978" y="3049"/>
                </a:lnTo>
                <a:lnTo>
                  <a:pt x="6993" y="3068"/>
                </a:lnTo>
                <a:lnTo>
                  <a:pt x="7023" y="3068"/>
                </a:lnTo>
                <a:lnTo>
                  <a:pt x="7037" y="3064"/>
                </a:lnTo>
                <a:lnTo>
                  <a:pt x="7044" y="3054"/>
                </a:lnTo>
                <a:lnTo>
                  <a:pt x="7054" y="3049"/>
                </a:lnTo>
                <a:lnTo>
                  <a:pt x="7061" y="3057"/>
                </a:lnTo>
                <a:lnTo>
                  <a:pt x="7074" y="3062"/>
                </a:lnTo>
                <a:lnTo>
                  <a:pt x="7082" y="3057"/>
                </a:lnTo>
                <a:lnTo>
                  <a:pt x="7088" y="3045"/>
                </a:lnTo>
                <a:lnTo>
                  <a:pt x="7102" y="3043"/>
                </a:lnTo>
                <a:lnTo>
                  <a:pt x="7103" y="3036"/>
                </a:lnTo>
                <a:lnTo>
                  <a:pt x="7116" y="3029"/>
                </a:lnTo>
                <a:lnTo>
                  <a:pt x="7131" y="3035"/>
                </a:lnTo>
                <a:lnTo>
                  <a:pt x="7140" y="3045"/>
                </a:lnTo>
                <a:lnTo>
                  <a:pt x="7149" y="3045"/>
                </a:lnTo>
                <a:lnTo>
                  <a:pt x="7162" y="3041"/>
                </a:lnTo>
                <a:lnTo>
                  <a:pt x="7164" y="3033"/>
                </a:lnTo>
                <a:lnTo>
                  <a:pt x="7181" y="3034"/>
                </a:lnTo>
                <a:lnTo>
                  <a:pt x="7187" y="3039"/>
                </a:lnTo>
                <a:lnTo>
                  <a:pt x="7191" y="3034"/>
                </a:lnTo>
                <a:lnTo>
                  <a:pt x="7201" y="3034"/>
                </a:lnTo>
                <a:lnTo>
                  <a:pt x="7202" y="3025"/>
                </a:lnTo>
                <a:lnTo>
                  <a:pt x="7198" y="3015"/>
                </a:lnTo>
                <a:lnTo>
                  <a:pt x="7192" y="3005"/>
                </a:lnTo>
                <a:lnTo>
                  <a:pt x="7171" y="2996"/>
                </a:lnTo>
                <a:lnTo>
                  <a:pt x="7149" y="2998"/>
                </a:lnTo>
                <a:lnTo>
                  <a:pt x="7150" y="2991"/>
                </a:lnTo>
                <a:lnTo>
                  <a:pt x="7157" y="2984"/>
                </a:lnTo>
                <a:lnTo>
                  <a:pt x="7148" y="2960"/>
                </a:lnTo>
                <a:lnTo>
                  <a:pt x="7152" y="2955"/>
                </a:lnTo>
                <a:lnTo>
                  <a:pt x="7158" y="2960"/>
                </a:lnTo>
                <a:lnTo>
                  <a:pt x="7160" y="2960"/>
                </a:lnTo>
                <a:lnTo>
                  <a:pt x="7185" y="2907"/>
                </a:lnTo>
                <a:lnTo>
                  <a:pt x="7197" y="2894"/>
                </a:lnTo>
                <a:lnTo>
                  <a:pt x="7211" y="2889"/>
                </a:lnTo>
                <a:lnTo>
                  <a:pt x="7247" y="2853"/>
                </a:lnTo>
                <a:lnTo>
                  <a:pt x="7247" y="2845"/>
                </a:lnTo>
                <a:lnTo>
                  <a:pt x="7285" y="2799"/>
                </a:lnTo>
                <a:lnTo>
                  <a:pt x="7290" y="2772"/>
                </a:lnTo>
                <a:lnTo>
                  <a:pt x="7320" y="2746"/>
                </a:lnTo>
                <a:lnTo>
                  <a:pt x="7331" y="2742"/>
                </a:lnTo>
                <a:lnTo>
                  <a:pt x="7339" y="2733"/>
                </a:lnTo>
                <a:lnTo>
                  <a:pt x="7367" y="2735"/>
                </a:lnTo>
                <a:lnTo>
                  <a:pt x="7409" y="2726"/>
                </a:lnTo>
                <a:lnTo>
                  <a:pt x="7416" y="2723"/>
                </a:lnTo>
                <a:lnTo>
                  <a:pt x="7419" y="2716"/>
                </a:lnTo>
                <a:lnTo>
                  <a:pt x="7427" y="2716"/>
                </a:lnTo>
                <a:lnTo>
                  <a:pt x="7441" y="2725"/>
                </a:lnTo>
                <a:lnTo>
                  <a:pt x="7447" y="2734"/>
                </a:lnTo>
                <a:lnTo>
                  <a:pt x="7450" y="2746"/>
                </a:lnTo>
                <a:lnTo>
                  <a:pt x="7466" y="2744"/>
                </a:lnTo>
                <a:lnTo>
                  <a:pt x="7497" y="2713"/>
                </a:lnTo>
                <a:lnTo>
                  <a:pt x="7488" y="2761"/>
                </a:lnTo>
                <a:lnTo>
                  <a:pt x="7480" y="2768"/>
                </a:lnTo>
                <a:lnTo>
                  <a:pt x="7469" y="2789"/>
                </a:lnTo>
                <a:lnTo>
                  <a:pt x="7469" y="2801"/>
                </a:lnTo>
                <a:lnTo>
                  <a:pt x="7475" y="2809"/>
                </a:lnTo>
                <a:lnTo>
                  <a:pt x="7474" y="2818"/>
                </a:lnTo>
                <a:lnTo>
                  <a:pt x="7469" y="2822"/>
                </a:lnTo>
                <a:lnTo>
                  <a:pt x="7466" y="2829"/>
                </a:lnTo>
                <a:lnTo>
                  <a:pt x="7472" y="2833"/>
                </a:lnTo>
                <a:lnTo>
                  <a:pt x="7499" y="2823"/>
                </a:lnTo>
                <a:lnTo>
                  <a:pt x="7484" y="2865"/>
                </a:lnTo>
                <a:lnTo>
                  <a:pt x="7486" y="2875"/>
                </a:lnTo>
                <a:lnTo>
                  <a:pt x="7494" y="2871"/>
                </a:lnTo>
                <a:lnTo>
                  <a:pt x="7507" y="2859"/>
                </a:lnTo>
                <a:lnTo>
                  <a:pt x="7517" y="2859"/>
                </a:lnTo>
                <a:lnTo>
                  <a:pt x="7610" y="2754"/>
                </a:lnTo>
                <a:lnTo>
                  <a:pt x="7624" y="2753"/>
                </a:lnTo>
                <a:lnTo>
                  <a:pt x="7630" y="2749"/>
                </a:lnTo>
                <a:lnTo>
                  <a:pt x="7634" y="2742"/>
                </a:lnTo>
                <a:lnTo>
                  <a:pt x="7640" y="2747"/>
                </a:lnTo>
                <a:lnTo>
                  <a:pt x="7639" y="2756"/>
                </a:lnTo>
                <a:lnTo>
                  <a:pt x="7642" y="2763"/>
                </a:lnTo>
                <a:lnTo>
                  <a:pt x="7649" y="2762"/>
                </a:lnTo>
                <a:lnTo>
                  <a:pt x="7658" y="2744"/>
                </a:lnTo>
                <a:lnTo>
                  <a:pt x="7649" y="2742"/>
                </a:lnTo>
                <a:lnTo>
                  <a:pt x="7644" y="2732"/>
                </a:lnTo>
                <a:lnTo>
                  <a:pt x="7651" y="2701"/>
                </a:lnTo>
                <a:lnTo>
                  <a:pt x="7649" y="2691"/>
                </a:lnTo>
                <a:lnTo>
                  <a:pt x="7661" y="2674"/>
                </a:lnTo>
                <a:lnTo>
                  <a:pt x="7660" y="2666"/>
                </a:lnTo>
                <a:lnTo>
                  <a:pt x="7663" y="2655"/>
                </a:lnTo>
                <a:lnTo>
                  <a:pt x="7679" y="2641"/>
                </a:lnTo>
                <a:lnTo>
                  <a:pt x="7724" y="2625"/>
                </a:lnTo>
                <a:lnTo>
                  <a:pt x="7740" y="2629"/>
                </a:lnTo>
                <a:lnTo>
                  <a:pt x="7756" y="2644"/>
                </a:lnTo>
                <a:lnTo>
                  <a:pt x="7750" y="2657"/>
                </a:lnTo>
                <a:lnTo>
                  <a:pt x="7738" y="2654"/>
                </a:lnTo>
                <a:lnTo>
                  <a:pt x="7710" y="2681"/>
                </a:lnTo>
                <a:lnTo>
                  <a:pt x="7701" y="2746"/>
                </a:lnTo>
                <a:lnTo>
                  <a:pt x="7691" y="2757"/>
                </a:lnTo>
                <a:lnTo>
                  <a:pt x="7690" y="2775"/>
                </a:lnTo>
                <a:lnTo>
                  <a:pt x="7693" y="2781"/>
                </a:lnTo>
                <a:lnTo>
                  <a:pt x="7693" y="2795"/>
                </a:lnTo>
                <a:lnTo>
                  <a:pt x="7685" y="2804"/>
                </a:lnTo>
                <a:lnTo>
                  <a:pt x="7679" y="2808"/>
                </a:lnTo>
                <a:lnTo>
                  <a:pt x="7676" y="2826"/>
                </a:lnTo>
                <a:lnTo>
                  <a:pt x="7684" y="2832"/>
                </a:lnTo>
                <a:lnTo>
                  <a:pt x="7684" y="2840"/>
                </a:lnTo>
                <a:lnTo>
                  <a:pt x="7662" y="2855"/>
                </a:lnTo>
                <a:lnTo>
                  <a:pt x="7652" y="2853"/>
                </a:lnTo>
                <a:lnTo>
                  <a:pt x="7639" y="2857"/>
                </a:lnTo>
                <a:lnTo>
                  <a:pt x="7626" y="2875"/>
                </a:lnTo>
                <a:lnTo>
                  <a:pt x="7613" y="2876"/>
                </a:lnTo>
                <a:lnTo>
                  <a:pt x="7586" y="2889"/>
                </a:lnTo>
                <a:lnTo>
                  <a:pt x="7582" y="2893"/>
                </a:lnTo>
                <a:lnTo>
                  <a:pt x="7582" y="2906"/>
                </a:lnTo>
                <a:lnTo>
                  <a:pt x="7577" y="2918"/>
                </a:lnTo>
                <a:lnTo>
                  <a:pt x="7526" y="2978"/>
                </a:lnTo>
                <a:lnTo>
                  <a:pt x="7501" y="2992"/>
                </a:lnTo>
                <a:lnTo>
                  <a:pt x="7494" y="3011"/>
                </a:lnTo>
                <a:lnTo>
                  <a:pt x="7484" y="3017"/>
                </a:lnTo>
                <a:lnTo>
                  <a:pt x="7464" y="3043"/>
                </a:lnTo>
                <a:lnTo>
                  <a:pt x="7463" y="3062"/>
                </a:lnTo>
                <a:lnTo>
                  <a:pt x="7385" y="3152"/>
                </a:lnTo>
                <a:lnTo>
                  <a:pt x="7366" y="3162"/>
                </a:lnTo>
                <a:lnTo>
                  <a:pt x="7347" y="3162"/>
                </a:lnTo>
                <a:lnTo>
                  <a:pt x="7331" y="3184"/>
                </a:lnTo>
                <a:lnTo>
                  <a:pt x="7310" y="3177"/>
                </a:lnTo>
                <a:lnTo>
                  <a:pt x="7299" y="3180"/>
                </a:lnTo>
                <a:lnTo>
                  <a:pt x="7308" y="3212"/>
                </a:lnTo>
                <a:lnTo>
                  <a:pt x="7295" y="3254"/>
                </a:lnTo>
                <a:lnTo>
                  <a:pt x="7252" y="3283"/>
                </a:lnTo>
                <a:lnTo>
                  <a:pt x="7228" y="3372"/>
                </a:lnTo>
                <a:lnTo>
                  <a:pt x="7243" y="3561"/>
                </a:lnTo>
                <a:lnTo>
                  <a:pt x="7244" y="3565"/>
                </a:lnTo>
                <a:lnTo>
                  <a:pt x="7296" y="3848"/>
                </a:lnTo>
                <a:lnTo>
                  <a:pt x="7376" y="3759"/>
                </a:lnTo>
                <a:lnTo>
                  <a:pt x="7390" y="3716"/>
                </a:lnTo>
                <a:lnTo>
                  <a:pt x="7389" y="3697"/>
                </a:lnTo>
                <a:lnTo>
                  <a:pt x="7393" y="3689"/>
                </a:lnTo>
                <a:lnTo>
                  <a:pt x="7395" y="3674"/>
                </a:lnTo>
                <a:lnTo>
                  <a:pt x="7392" y="3670"/>
                </a:lnTo>
                <a:lnTo>
                  <a:pt x="7395" y="3661"/>
                </a:lnTo>
                <a:lnTo>
                  <a:pt x="7402" y="3663"/>
                </a:lnTo>
                <a:lnTo>
                  <a:pt x="7407" y="3666"/>
                </a:lnTo>
                <a:lnTo>
                  <a:pt x="7433" y="3645"/>
                </a:lnTo>
                <a:lnTo>
                  <a:pt x="7458" y="3636"/>
                </a:lnTo>
                <a:lnTo>
                  <a:pt x="7475" y="3642"/>
                </a:lnTo>
                <a:lnTo>
                  <a:pt x="7474" y="3636"/>
                </a:lnTo>
                <a:lnTo>
                  <a:pt x="7470" y="3628"/>
                </a:lnTo>
                <a:lnTo>
                  <a:pt x="7469" y="3561"/>
                </a:lnTo>
                <a:lnTo>
                  <a:pt x="7508" y="3520"/>
                </a:lnTo>
                <a:lnTo>
                  <a:pt x="7527" y="3509"/>
                </a:lnTo>
                <a:lnTo>
                  <a:pt x="7544" y="3505"/>
                </a:lnTo>
                <a:lnTo>
                  <a:pt x="7550" y="3514"/>
                </a:lnTo>
                <a:lnTo>
                  <a:pt x="7563" y="3514"/>
                </a:lnTo>
                <a:lnTo>
                  <a:pt x="7576" y="3510"/>
                </a:lnTo>
                <a:lnTo>
                  <a:pt x="7591" y="3495"/>
                </a:lnTo>
                <a:lnTo>
                  <a:pt x="7595" y="3485"/>
                </a:lnTo>
                <a:lnTo>
                  <a:pt x="7574" y="3457"/>
                </a:lnTo>
                <a:lnTo>
                  <a:pt x="7567" y="3429"/>
                </a:lnTo>
                <a:lnTo>
                  <a:pt x="7582" y="3372"/>
                </a:lnTo>
                <a:lnTo>
                  <a:pt x="7590" y="3358"/>
                </a:lnTo>
                <a:lnTo>
                  <a:pt x="7607" y="3348"/>
                </a:lnTo>
                <a:lnTo>
                  <a:pt x="7601" y="3334"/>
                </a:lnTo>
                <a:lnTo>
                  <a:pt x="7600" y="3329"/>
                </a:lnTo>
                <a:lnTo>
                  <a:pt x="7633" y="3320"/>
                </a:lnTo>
                <a:lnTo>
                  <a:pt x="7639" y="3312"/>
                </a:lnTo>
                <a:lnTo>
                  <a:pt x="7642" y="3317"/>
                </a:lnTo>
                <a:lnTo>
                  <a:pt x="7635" y="3329"/>
                </a:lnTo>
                <a:lnTo>
                  <a:pt x="7626" y="3334"/>
                </a:lnTo>
                <a:lnTo>
                  <a:pt x="7624" y="3342"/>
                </a:lnTo>
                <a:lnTo>
                  <a:pt x="7634" y="3363"/>
                </a:lnTo>
                <a:lnTo>
                  <a:pt x="7642" y="3367"/>
                </a:lnTo>
                <a:lnTo>
                  <a:pt x="7647" y="3367"/>
                </a:lnTo>
                <a:lnTo>
                  <a:pt x="7657" y="3350"/>
                </a:lnTo>
                <a:lnTo>
                  <a:pt x="7658" y="3339"/>
                </a:lnTo>
                <a:lnTo>
                  <a:pt x="7654" y="3302"/>
                </a:lnTo>
                <a:lnTo>
                  <a:pt x="7648" y="3294"/>
                </a:lnTo>
                <a:lnTo>
                  <a:pt x="7633" y="3295"/>
                </a:lnTo>
                <a:lnTo>
                  <a:pt x="7629" y="3293"/>
                </a:lnTo>
                <a:lnTo>
                  <a:pt x="7628" y="3235"/>
                </a:lnTo>
                <a:lnTo>
                  <a:pt x="7633" y="3224"/>
                </a:lnTo>
                <a:lnTo>
                  <a:pt x="7646" y="3214"/>
                </a:lnTo>
                <a:lnTo>
                  <a:pt x="7656" y="3194"/>
                </a:lnTo>
                <a:lnTo>
                  <a:pt x="7654" y="3184"/>
                </a:lnTo>
                <a:lnTo>
                  <a:pt x="7624" y="3166"/>
                </a:lnTo>
                <a:lnTo>
                  <a:pt x="7611" y="3168"/>
                </a:lnTo>
                <a:lnTo>
                  <a:pt x="7607" y="3184"/>
                </a:lnTo>
                <a:lnTo>
                  <a:pt x="7605" y="3188"/>
                </a:lnTo>
                <a:lnTo>
                  <a:pt x="7597" y="3185"/>
                </a:lnTo>
                <a:lnTo>
                  <a:pt x="7590" y="3180"/>
                </a:lnTo>
                <a:lnTo>
                  <a:pt x="7586" y="3167"/>
                </a:lnTo>
                <a:lnTo>
                  <a:pt x="7586" y="3149"/>
                </a:lnTo>
                <a:lnTo>
                  <a:pt x="7638" y="3054"/>
                </a:lnTo>
                <a:lnTo>
                  <a:pt x="7637" y="3043"/>
                </a:lnTo>
                <a:lnTo>
                  <a:pt x="7640" y="3038"/>
                </a:lnTo>
                <a:lnTo>
                  <a:pt x="7652" y="3041"/>
                </a:lnTo>
                <a:lnTo>
                  <a:pt x="7649" y="3034"/>
                </a:lnTo>
                <a:lnTo>
                  <a:pt x="7649" y="3025"/>
                </a:lnTo>
                <a:lnTo>
                  <a:pt x="7657" y="3021"/>
                </a:lnTo>
                <a:lnTo>
                  <a:pt x="7661" y="3015"/>
                </a:lnTo>
                <a:lnTo>
                  <a:pt x="7657" y="3001"/>
                </a:lnTo>
                <a:lnTo>
                  <a:pt x="7658" y="2987"/>
                </a:lnTo>
                <a:lnTo>
                  <a:pt x="7666" y="2974"/>
                </a:lnTo>
                <a:lnTo>
                  <a:pt x="7667" y="2963"/>
                </a:lnTo>
                <a:lnTo>
                  <a:pt x="7673" y="2955"/>
                </a:lnTo>
                <a:lnTo>
                  <a:pt x="7685" y="2953"/>
                </a:lnTo>
                <a:lnTo>
                  <a:pt x="7698" y="2942"/>
                </a:lnTo>
                <a:lnTo>
                  <a:pt x="7706" y="2947"/>
                </a:lnTo>
                <a:lnTo>
                  <a:pt x="7710" y="2956"/>
                </a:lnTo>
                <a:lnTo>
                  <a:pt x="7718" y="2944"/>
                </a:lnTo>
                <a:lnTo>
                  <a:pt x="7732" y="2935"/>
                </a:lnTo>
                <a:lnTo>
                  <a:pt x="7741" y="2946"/>
                </a:lnTo>
                <a:lnTo>
                  <a:pt x="7746" y="2960"/>
                </a:lnTo>
                <a:lnTo>
                  <a:pt x="7756" y="2961"/>
                </a:lnTo>
                <a:lnTo>
                  <a:pt x="7761" y="2945"/>
                </a:lnTo>
                <a:lnTo>
                  <a:pt x="7761" y="2932"/>
                </a:lnTo>
                <a:lnTo>
                  <a:pt x="7771" y="2920"/>
                </a:lnTo>
                <a:lnTo>
                  <a:pt x="7804" y="2903"/>
                </a:lnTo>
                <a:lnTo>
                  <a:pt x="7821" y="2881"/>
                </a:lnTo>
                <a:lnTo>
                  <a:pt x="7826" y="2885"/>
                </a:lnTo>
                <a:lnTo>
                  <a:pt x="7828" y="2893"/>
                </a:lnTo>
                <a:lnTo>
                  <a:pt x="7823" y="2900"/>
                </a:lnTo>
                <a:lnTo>
                  <a:pt x="7827" y="2920"/>
                </a:lnTo>
                <a:lnTo>
                  <a:pt x="7821" y="2951"/>
                </a:lnTo>
                <a:lnTo>
                  <a:pt x="7818" y="2956"/>
                </a:lnTo>
                <a:lnTo>
                  <a:pt x="7818" y="2961"/>
                </a:lnTo>
                <a:lnTo>
                  <a:pt x="7822" y="2961"/>
                </a:lnTo>
                <a:lnTo>
                  <a:pt x="7864" y="2914"/>
                </a:lnTo>
                <a:lnTo>
                  <a:pt x="7867" y="2908"/>
                </a:lnTo>
                <a:lnTo>
                  <a:pt x="7865" y="2898"/>
                </a:lnTo>
                <a:lnTo>
                  <a:pt x="7868" y="2894"/>
                </a:lnTo>
                <a:lnTo>
                  <a:pt x="7877" y="2902"/>
                </a:lnTo>
                <a:lnTo>
                  <a:pt x="7884" y="2893"/>
                </a:lnTo>
                <a:lnTo>
                  <a:pt x="7896" y="2892"/>
                </a:lnTo>
                <a:lnTo>
                  <a:pt x="7914" y="2879"/>
                </a:lnTo>
                <a:lnTo>
                  <a:pt x="7925" y="2876"/>
                </a:lnTo>
                <a:lnTo>
                  <a:pt x="7934" y="2869"/>
                </a:lnTo>
                <a:lnTo>
                  <a:pt x="7939" y="2874"/>
                </a:lnTo>
                <a:lnTo>
                  <a:pt x="7976" y="2875"/>
                </a:lnTo>
                <a:lnTo>
                  <a:pt x="8004" y="2883"/>
                </a:lnTo>
                <a:lnTo>
                  <a:pt x="8016" y="2894"/>
                </a:lnTo>
                <a:lnTo>
                  <a:pt x="8021" y="2907"/>
                </a:lnTo>
                <a:lnTo>
                  <a:pt x="8042" y="2937"/>
                </a:lnTo>
                <a:lnTo>
                  <a:pt x="8043" y="2942"/>
                </a:lnTo>
                <a:lnTo>
                  <a:pt x="8056" y="2946"/>
                </a:lnTo>
                <a:lnTo>
                  <a:pt x="8058" y="2942"/>
                </a:lnTo>
                <a:lnTo>
                  <a:pt x="8060" y="2926"/>
                </a:lnTo>
                <a:lnTo>
                  <a:pt x="8070" y="2899"/>
                </a:lnTo>
                <a:lnTo>
                  <a:pt x="8070" y="2893"/>
                </a:lnTo>
                <a:lnTo>
                  <a:pt x="8068" y="2890"/>
                </a:lnTo>
                <a:lnTo>
                  <a:pt x="8089" y="2879"/>
                </a:lnTo>
                <a:lnTo>
                  <a:pt x="8095" y="2878"/>
                </a:lnTo>
                <a:lnTo>
                  <a:pt x="8099" y="2870"/>
                </a:lnTo>
                <a:lnTo>
                  <a:pt x="8104" y="2875"/>
                </a:lnTo>
                <a:lnTo>
                  <a:pt x="8109" y="2875"/>
                </a:lnTo>
                <a:lnTo>
                  <a:pt x="8123" y="2856"/>
                </a:lnTo>
                <a:lnTo>
                  <a:pt x="8128" y="2855"/>
                </a:lnTo>
                <a:lnTo>
                  <a:pt x="8128" y="2850"/>
                </a:lnTo>
                <a:lnTo>
                  <a:pt x="8137" y="2842"/>
                </a:lnTo>
                <a:lnTo>
                  <a:pt x="8146" y="2841"/>
                </a:lnTo>
                <a:lnTo>
                  <a:pt x="8151" y="2837"/>
                </a:lnTo>
                <a:lnTo>
                  <a:pt x="8156" y="2836"/>
                </a:lnTo>
                <a:lnTo>
                  <a:pt x="8157" y="2831"/>
                </a:lnTo>
                <a:lnTo>
                  <a:pt x="8157" y="2826"/>
                </a:lnTo>
                <a:lnTo>
                  <a:pt x="8151" y="2822"/>
                </a:lnTo>
                <a:lnTo>
                  <a:pt x="8154" y="2815"/>
                </a:lnTo>
                <a:lnTo>
                  <a:pt x="8161" y="2823"/>
                </a:lnTo>
                <a:lnTo>
                  <a:pt x="8168" y="2826"/>
                </a:lnTo>
                <a:lnTo>
                  <a:pt x="8173" y="2822"/>
                </a:lnTo>
                <a:lnTo>
                  <a:pt x="8174" y="2809"/>
                </a:lnTo>
                <a:lnTo>
                  <a:pt x="8171" y="2803"/>
                </a:lnTo>
                <a:lnTo>
                  <a:pt x="8184" y="2804"/>
                </a:lnTo>
                <a:lnTo>
                  <a:pt x="8194" y="2795"/>
                </a:lnTo>
                <a:lnTo>
                  <a:pt x="8197" y="2795"/>
                </a:lnTo>
                <a:lnTo>
                  <a:pt x="8199" y="2790"/>
                </a:lnTo>
                <a:lnTo>
                  <a:pt x="8194" y="2780"/>
                </a:lnTo>
                <a:lnTo>
                  <a:pt x="8198" y="2776"/>
                </a:lnTo>
                <a:lnTo>
                  <a:pt x="8204" y="2781"/>
                </a:lnTo>
                <a:lnTo>
                  <a:pt x="8209" y="2781"/>
                </a:lnTo>
                <a:lnTo>
                  <a:pt x="8216" y="2777"/>
                </a:lnTo>
                <a:lnTo>
                  <a:pt x="8220" y="2772"/>
                </a:lnTo>
                <a:lnTo>
                  <a:pt x="8223" y="2765"/>
                </a:lnTo>
                <a:lnTo>
                  <a:pt x="8227" y="2765"/>
                </a:lnTo>
                <a:lnTo>
                  <a:pt x="8230" y="2758"/>
                </a:lnTo>
                <a:lnTo>
                  <a:pt x="8231" y="2747"/>
                </a:lnTo>
                <a:lnTo>
                  <a:pt x="8234" y="2738"/>
                </a:lnTo>
                <a:lnTo>
                  <a:pt x="8240" y="2739"/>
                </a:lnTo>
                <a:lnTo>
                  <a:pt x="8245" y="2748"/>
                </a:lnTo>
                <a:lnTo>
                  <a:pt x="8250" y="2751"/>
                </a:lnTo>
                <a:lnTo>
                  <a:pt x="8255" y="2748"/>
                </a:lnTo>
                <a:lnTo>
                  <a:pt x="8269" y="2734"/>
                </a:lnTo>
                <a:lnTo>
                  <a:pt x="8296" y="2726"/>
                </a:lnTo>
                <a:lnTo>
                  <a:pt x="8305" y="2719"/>
                </a:lnTo>
                <a:lnTo>
                  <a:pt x="8319" y="2710"/>
                </a:lnTo>
                <a:lnTo>
                  <a:pt x="8324" y="2704"/>
                </a:lnTo>
                <a:lnTo>
                  <a:pt x="8325" y="2697"/>
                </a:lnTo>
                <a:lnTo>
                  <a:pt x="8324" y="2688"/>
                </a:lnTo>
                <a:lnTo>
                  <a:pt x="8333" y="2687"/>
                </a:lnTo>
                <a:lnTo>
                  <a:pt x="8330" y="2699"/>
                </a:lnTo>
                <a:lnTo>
                  <a:pt x="8334" y="2699"/>
                </a:lnTo>
                <a:lnTo>
                  <a:pt x="8358" y="2686"/>
                </a:lnTo>
                <a:lnTo>
                  <a:pt x="8364" y="2686"/>
                </a:lnTo>
                <a:lnTo>
                  <a:pt x="8414" y="2652"/>
                </a:lnTo>
                <a:lnTo>
                  <a:pt x="8442" y="2643"/>
                </a:lnTo>
                <a:lnTo>
                  <a:pt x="8446" y="2638"/>
                </a:lnTo>
                <a:lnTo>
                  <a:pt x="8444" y="2635"/>
                </a:lnTo>
                <a:lnTo>
                  <a:pt x="8438" y="2631"/>
                </a:lnTo>
                <a:lnTo>
                  <a:pt x="8429" y="2606"/>
                </a:lnTo>
                <a:lnTo>
                  <a:pt x="8433" y="2601"/>
                </a:lnTo>
                <a:lnTo>
                  <a:pt x="8448" y="2629"/>
                </a:lnTo>
                <a:lnTo>
                  <a:pt x="8452" y="2629"/>
                </a:lnTo>
                <a:lnTo>
                  <a:pt x="8452" y="2635"/>
                </a:lnTo>
                <a:lnTo>
                  <a:pt x="8455" y="2638"/>
                </a:lnTo>
                <a:lnTo>
                  <a:pt x="8466" y="2639"/>
                </a:lnTo>
                <a:lnTo>
                  <a:pt x="8465" y="2631"/>
                </a:lnTo>
                <a:lnTo>
                  <a:pt x="8461" y="2625"/>
                </a:lnTo>
                <a:lnTo>
                  <a:pt x="8467" y="2625"/>
                </a:lnTo>
                <a:lnTo>
                  <a:pt x="8471" y="2632"/>
                </a:lnTo>
                <a:lnTo>
                  <a:pt x="8477" y="2640"/>
                </a:lnTo>
                <a:lnTo>
                  <a:pt x="8502" y="2645"/>
                </a:lnTo>
                <a:lnTo>
                  <a:pt x="8526" y="2663"/>
                </a:lnTo>
                <a:lnTo>
                  <a:pt x="8541" y="2669"/>
                </a:lnTo>
                <a:lnTo>
                  <a:pt x="8546" y="2667"/>
                </a:lnTo>
                <a:lnTo>
                  <a:pt x="8550" y="2653"/>
                </a:lnTo>
                <a:lnTo>
                  <a:pt x="8557" y="2653"/>
                </a:lnTo>
                <a:lnTo>
                  <a:pt x="8571" y="2630"/>
                </a:lnTo>
                <a:lnTo>
                  <a:pt x="8575" y="2616"/>
                </a:lnTo>
                <a:lnTo>
                  <a:pt x="8571" y="2606"/>
                </a:lnTo>
                <a:lnTo>
                  <a:pt x="8546" y="2592"/>
                </a:lnTo>
                <a:lnTo>
                  <a:pt x="8545" y="2588"/>
                </a:lnTo>
                <a:lnTo>
                  <a:pt x="8543" y="2582"/>
                </a:lnTo>
                <a:lnTo>
                  <a:pt x="8546" y="2582"/>
                </a:lnTo>
                <a:lnTo>
                  <a:pt x="8552" y="2579"/>
                </a:lnTo>
                <a:lnTo>
                  <a:pt x="8562" y="2580"/>
                </a:lnTo>
                <a:lnTo>
                  <a:pt x="8569" y="2577"/>
                </a:lnTo>
                <a:lnTo>
                  <a:pt x="8561" y="2560"/>
                </a:lnTo>
                <a:lnTo>
                  <a:pt x="8554" y="2560"/>
                </a:lnTo>
                <a:lnTo>
                  <a:pt x="8537" y="2532"/>
                </a:lnTo>
                <a:lnTo>
                  <a:pt x="8526" y="2464"/>
                </a:lnTo>
                <a:lnTo>
                  <a:pt x="8515" y="2469"/>
                </a:lnTo>
                <a:lnTo>
                  <a:pt x="8507" y="2457"/>
                </a:lnTo>
                <a:lnTo>
                  <a:pt x="8505" y="2451"/>
                </a:lnTo>
                <a:lnTo>
                  <a:pt x="8515" y="2447"/>
                </a:lnTo>
                <a:lnTo>
                  <a:pt x="8518" y="2451"/>
                </a:lnTo>
                <a:lnTo>
                  <a:pt x="8508" y="2413"/>
                </a:lnTo>
                <a:lnTo>
                  <a:pt x="8500" y="2425"/>
                </a:lnTo>
                <a:lnTo>
                  <a:pt x="8495" y="2429"/>
                </a:lnTo>
                <a:lnTo>
                  <a:pt x="8484" y="2424"/>
                </a:lnTo>
                <a:lnTo>
                  <a:pt x="8476" y="2415"/>
                </a:lnTo>
                <a:lnTo>
                  <a:pt x="8465" y="2411"/>
                </a:lnTo>
                <a:lnTo>
                  <a:pt x="8456" y="2400"/>
                </a:lnTo>
                <a:lnTo>
                  <a:pt x="8456" y="2365"/>
                </a:lnTo>
                <a:lnTo>
                  <a:pt x="8465" y="2357"/>
                </a:lnTo>
                <a:lnTo>
                  <a:pt x="8474" y="2365"/>
                </a:lnTo>
                <a:lnTo>
                  <a:pt x="8493" y="2371"/>
                </a:lnTo>
                <a:lnTo>
                  <a:pt x="8503" y="2362"/>
                </a:lnTo>
                <a:lnTo>
                  <a:pt x="8502" y="2366"/>
                </a:lnTo>
                <a:lnTo>
                  <a:pt x="8507" y="2373"/>
                </a:lnTo>
                <a:lnTo>
                  <a:pt x="8524" y="2371"/>
                </a:lnTo>
                <a:lnTo>
                  <a:pt x="8521" y="2378"/>
                </a:lnTo>
                <a:lnTo>
                  <a:pt x="8522" y="2385"/>
                </a:lnTo>
                <a:lnTo>
                  <a:pt x="8533" y="2376"/>
                </a:lnTo>
                <a:lnTo>
                  <a:pt x="8542" y="2363"/>
                </a:lnTo>
                <a:lnTo>
                  <a:pt x="8571" y="2353"/>
                </a:lnTo>
                <a:lnTo>
                  <a:pt x="8602" y="2319"/>
                </a:lnTo>
                <a:lnTo>
                  <a:pt x="8602" y="1764"/>
                </a:lnTo>
                <a:lnTo>
                  <a:pt x="8529" y="1698"/>
                </a:lnTo>
                <a:lnTo>
                  <a:pt x="8518" y="1694"/>
                </a:lnTo>
                <a:lnTo>
                  <a:pt x="8512" y="1682"/>
                </a:lnTo>
                <a:lnTo>
                  <a:pt x="8507" y="1686"/>
                </a:lnTo>
                <a:lnTo>
                  <a:pt x="8470" y="1668"/>
                </a:lnTo>
                <a:lnTo>
                  <a:pt x="8453" y="1652"/>
                </a:lnTo>
                <a:lnTo>
                  <a:pt x="8447" y="1653"/>
                </a:lnTo>
                <a:lnTo>
                  <a:pt x="8424" y="1644"/>
                </a:lnTo>
                <a:lnTo>
                  <a:pt x="8411" y="1642"/>
                </a:lnTo>
                <a:lnTo>
                  <a:pt x="8381" y="1613"/>
                </a:lnTo>
                <a:lnTo>
                  <a:pt x="8316" y="1610"/>
                </a:lnTo>
                <a:lnTo>
                  <a:pt x="8311" y="1615"/>
                </a:lnTo>
                <a:lnTo>
                  <a:pt x="8296" y="1618"/>
                </a:lnTo>
                <a:lnTo>
                  <a:pt x="8286" y="1611"/>
                </a:lnTo>
                <a:lnTo>
                  <a:pt x="8270" y="1608"/>
                </a:lnTo>
                <a:lnTo>
                  <a:pt x="8256" y="1610"/>
                </a:lnTo>
                <a:lnTo>
                  <a:pt x="8232" y="1608"/>
                </a:lnTo>
                <a:lnTo>
                  <a:pt x="8221" y="1615"/>
                </a:lnTo>
                <a:lnTo>
                  <a:pt x="8204" y="1611"/>
                </a:lnTo>
                <a:lnTo>
                  <a:pt x="8178" y="1597"/>
                </a:lnTo>
                <a:lnTo>
                  <a:pt x="8170" y="1599"/>
                </a:lnTo>
                <a:lnTo>
                  <a:pt x="8074" y="1581"/>
                </a:lnTo>
                <a:lnTo>
                  <a:pt x="8063" y="1587"/>
                </a:lnTo>
                <a:lnTo>
                  <a:pt x="8062" y="1600"/>
                </a:lnTo>
                <a:lnTo>
                  <a:pt x="8066" y="1610"/>
                </a:lnTo>
                <a:lnTo>
                  <a:pt x="8065" y="1633"/>
                </a:lnTo>
                <a:lnTo>
                  <a:pt x="8046" y="1639"/>
                </a:lnTo>
                <a:lnTo>
                  <a:pt x="8042" y="1652"/>
                </a:lnTo>
                <a:lnTo>
                  <a:pt x="8071" y="1660"/>
                </a:lnTo>
                <a:lnTo>
                  <a:pt x="8082" y="1696"/>
                </a:lnTo>
                <a:lnTo>
                  <a:pt x="8089" y="1703"/>
                </a:lnTo>
                <a:lnTo>
                  <a:pt x="8089" y="1713"/>
                </a:lnTo>
                <a:lnTo>
                  <a:pt x="8095" y="1736"/>
                </a:lnTo>
                <a:lnTo>
                  <a:pt x="8063" y="1774"/>
                </a:lnTo>
                <a:lnTo>
                  <a:pt x="8043" y="1788"/>
                </a:lnTo>
                <a:lnTo>
                  <a:pt x="8019" y="1785"/>
                </a:lnTo>
                <a:lnTo>
                  <a:pt x="8011" y="1782"/>
                </a:lnTo>
                <a:lnTo>
                  <a:pt x="7999" y="1747"/>
                </a:lnTo>
                <a:lnTo>
                  <a:pt x="7982" y="1737"/>
                </a:lnTo>
                <a:lnTo>
                  <a:pt x="7981" y="1731"/>
                </a:lnTo>
                <a:lnTo>
                  <a:pt x="7971" y="1724"/>
                </a:lnTo>
                <a:lnTo>
                  <a:pt x="7947" y="1722"/>
                </a:lnTo>
                <a:lnTo>
                  <a:pt x="7940" y="1717"/>
                </a:lnTo>
                <a:lnTo>
                  <a:pt x="7936" y="1658"/>
                </a:lnTo>
                <a:lnTo>
                  <a:pt x="7916" y="1652"/>
                </a:lnTo>
                <a:lnTo>
                  <a:pt x="7919" y="1643"/>
                </a:lnTo>
                <a:lnTo>
                  <a:pt x="7926" y="1639"/>
                </a:lnTo>
                <a:lnTo>
                  <a:pt x="7925" y="1635"/>
                </a:lnTo>
                <a:lnTo>
                  <a:pt x="7912" y="1627"/>
                </a:lnTo>
                <a:lnTo>
                  <a:pt x="7905" y="1629"/>
                </a:lnTo>
                <a:lnTo>
                  <a:pt x="7867" y="1672"/>
                </a:lnTo>
                <a:lnTo>
                  <a:pt x="7859" y="1674"/>
                </a:lnTo>
                <a:lnTo>
                  <a:pt x="7853" y="1671"/>
                </a:lnTo>
                <a:lnTo>
                  <a:pt x="7830" y="1671"/>
                </a:lnTo>
                <a:lnTo>
                  <a:pt x="7807" y="1658"/>
                </a:lnTo>
                <a:lnTo>
                  <a:pt x="7774" y="1655"/>
                </a:lnTo>
                <a:lnTo>
                  <a:pt x="7761" y="1658"/>
                </a:lnTo>
                <a:lnTo>
                  <a:pt x="7759" y="1662"/>
                </a:lnTo>
                <a:lnTo>
                  <a:pt x="7756" y="1660"/>
                </a:lnTo>
                <a:lnTo>
                  <a:pt x="7732" y="1661"/>
                </a:lnTo>
                <a:lnTo>
                  <a:pt x="7717" y="1652"/>
                </a:lnTo>
                <a:lnTo>
                  <a:pt x="7703" y="1625"/>
                </a:lnTo>
                <a:lnTo>
                  <a:pt x="7681" y="1638"/>
                </a:lnTo>
                <a:lnTo>
                  <a:pt x="7649" y="1635"/>
                </a:lnTo>
                <a:lnTo>
                  <a:pt x="7632" y="1644"/>
                </a:lnTo>
                <a:lnTo>
                  <a:pt x="7615" y="1638"/>
                </a:lnTo>
                <a:lnTo>
                  <a:pt x="7609" y="1638"/>
                </a:lnTo>
                <a:lnTo>
                  <a:pt x="7604" y="1643"/>
                </a:lnTo>
                <a:lnTo>
                  <a:pt x="7600" y="1652"/>
                </a:lnTo>
                <a:lnTo>
                  <a:pt x="7591" y="1651"/>
                </a:lnTo>
                <a:lnTo>
                  <a:pt x="7588" y="1668"/>
                </a:lnTo>
                <a:lnTo>
                  <a:pt x="7572" y="1667"/>
                </a:lnTo>
                <a:lnTo>
                  <a:pt x="7566" y="1680"/>
                </a:lnTo>
                <a:lnTo>
                  <a:pt x="7555" y="1691"/>
                </a:lnTo>
                <a:lnTo>
                  <a:pt x="7546" y="1689"/>
                </a:lnTo>
                <a:lnTo>
                  <a:pt x="7548" y="1671"/>
                </a:lnTo>
                <a:lnTo>
                  <a:pt x="7545" y="1661"/>
                </a:lnTo>
                <a:lnTo>
                  <a:pt x="7535" y="1665"/>
                </a:lnTo>
                <a:lnTo>
                  <a:pt x="7530" y="1662"/>
                </a:lnTo>
                <a:lnTo>
                  <a:pt x="7513" y="1642"/>
                </a:lnTo>
                <a:lnTo>
                  <a:pt x="7501" y="1634"/>
                </a:lnTo>
                <a:lnTo>
                  <a:pt x="7479" y="1634"/>
                </a:lnTo>
                <a:lnTo>
                  <a:pt x="7474" y="1625"/>
                </a:lnTo>
                <a:lnTo>
                  <a:pt x="7456" y="1621"/>
                </a:lnTo>
                <a:lnTo>
                  <a:pt x="7456" y="1613"/>
                </a:lnTo>
                <a:lnTo>
                  <a:pt x="7477" y="1552"/>
                </a:lnTo>
                <a:lnTo>
                  <a:pt x="7475" y="1521"/>
                </a:lnTo>
                <a:lnTo>
                  <a:pt x="7464" y="1500"/>
                </a:lnTo>
                <a:lnTo>
                  <a:pt x="7464" y="1496"/>
                </a:lnTo>
                <a:lnTo>
                  <a:pt x="7427" y="1447"/>
                </a:lnTo>
                <a:lnTo>
                  <a:pt x="7418" y="1441"/>
                </a:lnTo>
                <a:lnTo>
                  <a:pt x="7409" y="1431"/>
                </a:lnTo>
                <a:lnTo>
                  <a:pt x="7397" y="1426"/>
                </a:lnTo>
                <a:lnTo>
                  <a:pt x="7355" y="1423"/>
                </a:lnTo>
                <a:lnTo>
                  <a:pt x="7342" y="1417"/>
                </a:lnTo>
                <a:lnTo>
                  <a:pt x="7252" y="1422"/>
                </a:lnTo>
                <a:lnTo>
                  <a:pt x="7247" y="1426"/>
                </a:lnTo>
                <a:lnTo>
                  <a:pt x="7224" y="1423"/>
                </a:lnTo>
                <a:lnTo>
                  <a:pt x="7216" y="1431"/>
                </a:lnTo>
                <a:lnTo>
                  <a:pt x="7205" y="1431"/>
                </a:lnTo>
                <a:lnTo>
                  <a:pt x="7178" y="1425"/>
                </a:lnTo>
                <a:lnTo>
                  <a:pt x="7172" y="1426"/>
                </a:lnTo>
                <a:lnTo>
                  <a:pt x="7162" y="1435"/>
                </a:lnTo>
                <a:lnTo>
                  <a:pt x="7148" y="1439"/>
                </a:lnTo>
                <a:lnTo>
                  <a:pt x="7139" y="1435"/>
                </a:lnTo>
                <a:lnTo>
                  <a:pt x="7117" y="1435"/>
                </a:lnTo>
                <a:lnTo>
                  <a:pt x="7110" y="1439"/>
                </a:lnTo>
                <a:lnTo>
                  <a:pt x="7102" y="1436"/>
                </a:lnTo>
                <a:lnTo>
                  <a:pt x="7077" y="1449"/>
                </a:lnTo>
                <a:lnTo>
                  <a:pt x="7065" y="1449"/>
                </a:lnTo>
                <a:lnTo>
                  <a:pt x="7058" y="1456"/>
                </a:lnTo>
                <a:lnTo>
                  <a:pt x="7031" y="1431"/>
                </a:lnTo>
                <a:lnTo>
                  <a:pt x="7018" y="1430"/>
                </a:lnTo>
                <a:lnTo>
                  <a:pt x="7012" y="1425"/>
                </a:lnTo>
                <a:lnTo>
                  <a:pt x="7035" y="1417"/>
                </a:lnTo>
                <a:lnTo>
                  <a:pt x="7042" y="1407"/>
                </a:lnTo>
                <a:lnTo>
                  <a:pt x="7045" y="1393"/>
                </a:lnTo>
                <a:lnTo>
                  <a:pt x="7008" y="1359"/>
                </a:lnTo>
                <a:lnTo>
                  <a:pt x="7004" y="1351"/>
                </a:lnTo>
                <a:lnTo>
                  <a:pt x="7002" y="1343"/>
                </a:lnTo>
                <a:lnTo>
                  <a:pt x="6962" y="1354"/>
                </a:lnTo>
                <a:lnTo>
                  <a:pt x="6952" y="1352"/>
                </a:lnTo>
                <a:lnTo>
                  <a:pt x="6948" y="1343"/>
                </a:lnTo>
                <a:lnTo>
                  <a:pt x="6948" y="1334"/>
                </a:lnTo>
                <a:lnTo>
                  <a:pt x="6929" y="1324"/>
                </a:lnTo>
                <a:lnTo>
                  <a:pt x="6924" y="1310"/>
                </a:lnTo>
                <a:lnTo>
                  <a:pt x="6917" y="1309"/>
                </a:lnTo>
                <a:lnTo>
                  <a:pt x="6898" y="1299"/>
                </a:lnTo>
                <a:lnTo>
                  <a:pt x="6892" y="1307"/>
                </a:lnTo>
                <a:lnTo>
                  <a:pt x="6881" y="1308"/>
                </a:lnTo>
                <a:lnTo>
                  <a:pt x="6876" y="1303"/>
                </a:lnTo>
                <a:lnTo>
                  <a:pt x="6861" y="1299"/>
                </a:lnTo>
                <a:lnTo>
                  <a:pt x="6854" y="1301"/>
                </a:lnTo>
                <a:lnTo>
                  <a:pt x="6854" y="1295"/>
                </a:lnTo>
                <a:lnTo>
                  <a:pt x="6873" y="1265"/>
                </a:lnTo>
                <a:lnTo>
                  <a:pt x="6881" y="1261"/>
                </a:lnTo>
                <a:lnTo>
                  <a:pt x="6894" y="1271"/>
                </a:lnTo>
                <a:lnTo>
                  <a:pt x="6899" y="1280"/>
                </a:lnTo>
                <a:lnTo>
                  <a:pt x="6913" y="1271"/>
                </a:lnTo>
                <a:lnTo>
                  <a:pt x="6913" y="1251"/>
                </a:lnTo>
                <a:lnTo>
                  <a:pt x="6899" y="1214"/>
                </a:lnTo>
                <a:lnTo>
                  <a:pt x="6868" y="1195"/>
                </a:lnTo>
                <a:lnTo>
                  <a:pt x="6852" y="1191"/>
                </a:lnTo>
                <a:lnTo>
                  <a:pt x="6847" y="1185"/>
                </a:lnTo>
                <a:lnTo>
                  <a:pt x="6825" y="1176"/>
                </a:lnTo>
                <a:lnTo>
                  <a:pt x="6806" y="1180"/>
                </a:lnTo>
                <a:lnTo>
                  <a:pt x="6805" y="1182"/>
                </a:lnTo>
                <a:lnTo>
                  <a:pt x="6800" y="1176"/>
                </a:lnTo>
                <a:lnTo>
                  <a:pt x="6762" y="1174"/>
                </a:lnTo>
                <a:lnTo>
                  <a:pt x="6751" y="1180"/>
                </a:lnTo>
                <a:lnTo>
                  <a:pt x="6727" y="1173"/>
                </a:lnTo>
                <a:lnTo>
                  <a:pt x="6713" y="1162"/>
                </a:lnTo>
                <a:lnTo>
                  <a:pt x="6697" y="1162"/>
                </a:lnTo>
                <a:lnTo>
                  <a:pt x="6675" y="1140"/>
                </a:lnTo>
                <a:lnTo>
                  <a:pt x="6669" y="1141"/>
                </a:lnTo>
                <a:lnTo>
                  <a:pt x="6627" y="1136"/>
                </a:lnTo>
                <a:lnTo>
                  <a:pt x="6602" y="1121"/>
                </a:lnTo>
                <a:lnTo>
                  <a:pt x="6560" y="1119"/>
                </a:lnTo>
                <a:lnTo>
                  <a:pt x="6547" y="1115"/>
                </a:lnTo>
                <a:lnTo>
                  <a:pt x="6443" y="1108"/>
                </a:lnTo>
                <a:lnTo>
                  <a:pt x="6434" y="1102"/>
                </a:lnTo>
                <a:lnTo>
                  <a:pt x="6430" y="1096"/>
                </a:lnTo>
                <a:lnTo>
                  <a:pt x="6420" y="1089"/>
                </a:lnTo>
                <a:lnTo>
                  <a:pt x="6402" y="1087"/>
                </a:lnTo>
                <a:lnTo>
                  <a:pt x="6395" y="1097"/>
                </a:lnTo>
                <a:lnTo>
                  <a:pt x="6392" y="1105"/>
                </a:lnTo>
                <a:lnTo>
                  <a:pt x="6403" y="1115"/>
                </a:lnTo>
                <a:lnTo>
                  <a:pt x="6403" y="1124"/>
                </a:lnTo>
                <a:lnTo>
                  <a:pt x="6412" y="1135"/>
                </a:lnTo>
                <a:lnTo>
                  <a:pt x="6403" y="1139"/>
                </a:lnTo>
                <a:lnTo>
                  <a:pt x="6388" y="1159"/>
                </a:lnTo>
                <a:lnTo>
                  <a:pt x="6383" y="1185"/>
                </a:lnTo>
                <a:lnTo>
                  <a:pt x="6368" y="1209"/>
                </a:lnTo>
                <a:lnTo>
                  <a:pt x="6355" y="1211"/>
                </a:lnTo>
                <a:lnTo>
                  <a:pt x="6341" y="1224"/>
                </a:lnTo>
                <a:lnTo>
                  <a:pt x="6334" y="1238"/>
                </a:lnTo>
                <a:lnTo>
                  <a:pt x="6332" y="1246"/>
                </a:lnTo>
                <a:lnTo>
                  <a:pt x="6339" y="1260"/>
                </a:lnTo>
                <a:lnTo>
                  <a:pt x="6340" y="1268"/>
                </a:lnTo>
                <a:lnTo>
                  <a:pt x="6330" y="1268"/>
                </a:lnTo>
                <a:lnTo>
                  <a:pt x="6331" y="1290"/>
                </a:lnTo>
                <a:lnTo>
                  <a:pt x="6336" y="1304"/>
                </a:lnTo>
                <a:lnTo>
                  <a:pt x="6346" y="1314"/>
                </a:lnTo>
                <a:lnTo>
                  <a:pt x="6348" y="1320"/>
                </a:lnTo>
                <a:lnTo>
                  <a:pt x="6349" y="1333"/>
                </a:lnTo>
                <a:lnTo>
                  <a:pt x="6346" y="1342"/>
                </a:lnTo>
                <a:lnTo>
                  <a:pt x="6336" y="1342"/>
                </a:lnTo>
                <a:lnTo>
                  <a:pt x="6316" y="1329"/>
                </a:lnTo>
                <a:lnTo>
                  <a:pt x="6309" y="1348"/>
                </a:lnTo>
                <a:lnTo>
                  <a:pt x="6294" y="1343"/>
                </a:lnTo>
                <a:lnTo>
                  <a:pt x="6289" y="1350"/>
                </a:lnTo>
                <a:lnTo>
                  <a:pt x="6287" y="1346"/>
                </a:lnTo>
                <a:lnTo>
                  <a:pt x="6268" y="1362"/>
                </a:lnTo>
                <a:lnTo>
                  <a:pt x="6263" y="1370"/>
                </a:lnTo>
                <a:lnTo>
                  <a:pt x="6252" y="1378"/>
                </a:lnTo>
                <a:lnTo>
                  <a:pt x="6250" y="1389"/>
                </a:lnTo>
                <a:lnTo>
                  <a:pt x="6237" y="1388"/>
                </a:lnTo>
                <a:lnTo>
                  <a:pt x="6232" y="1395"/>
                </a:lnTo>
                <a:lnTo>
                  <a:pt x="6226" y="1388"/>
                </a:lnTo>
                <a:lnTo>
                  <a:pt x="6218" y="1385"/>
                </a:lnTo>
                <a:lnTo>
                  <a:pt x="6214" y="1380"/>
                </a:lnTo>
                <a:lnTo>
                  <a:pt x="6214" y="1370"/>
                </a:lnTo>
                <a:lnTo>
                  <a:pt x="6205" y="1367"/>
                </a:lnTo>
                <a:lnTo>
                  <a:pt x="6202" y="1356"/>
                </a:lnTo>
                <a:lnTo>
                  <a:pt x="6191" y="1351"/>
                </a:lnTo>
                <a:lnTo>
                  <a:pt x="6184" y="1350"/>
                </a:lnTo>
                <a:lnTo>
                  <a:pt x="6155" y="1329"/>
                </a:lnTo>
                <a:lnTo>
                  <a:pt x="6142" y="1331"/>
                </a:lnTo>
                <a:lnTo>
                  <a:pt x="6125" y="1324"/>
                </a:lnTo>
                <a:lnTo>
                  <a:pt x="6119" y="1315"/>
                </a:lnTo>
                <a:lnTo>
                  <a:pt x="6110" y="1315"/>
                </a:lnTo>
                <a:lnTo>
                  <a:pt x="6099" y="1308"/>
                </a:lnTo>
                <a:lnTo>
                  <a:pt x="6067" y="1310"/>
                </a:lnTo>
                <a:lnTo>
                  <a:pt x="6055" y="1331"/>
                </a:lnTo>
                <a:lnTo>
                  <a:pt x="6053" y="1341"/>
                </a:lnTo>
                <a:lnTo>
                  <a:pt x="6055" y="1354"/>
                </a:lnTo>
                <a:lnTo>
                  <a:pt x="6055" y="1361"/>
                </a:lnTo>
                <a:lnTo>
                  <a:pt x="6044" y="1346"/>
                </a:lnTo>
                <a:lnTo>
                  <a:pt x="6039" y="1350"/>
                </a:lnTo>
                <a:lnTo>
                  <a:pt x="6011" y="1346"/>
                </a:lnTo>
                <a:lnTo>
                  <a:pt x="6000" y="1350"/>
                </a:lnTo>
                <a:lnTo>
                  <a:pt x="5991" y="1348"/>
                </a:lnTo>
                <a:lnTo>
                  <a:pt x="5975" y="1328"/>
                </a:lnTo>
                <a:lnTo>
                  <a:pt x="5968" y="1322"/>
                </a:lnTo>
                <a:lnTo>
                  <a:pt x="5958" y="1299"/>
                </a:lnTo>
                <a:lnTo>
                  <a:pt x="5946" y="1287"/>
                </a:lnTo>
                <a:lnTo>
                  <a:pt x="5939" y="1251"/>
                </a:lnTo>
                <a:lnTo>
                  <a:pt x="5937" y="1248"/>
                </a:lnTo>
                <a:lnTo>
                  <a:pt x="5931" y="1252"/>
                </a:lnTo>
                <a:lnTo>
                  <a:pt x="5901" y="1324"/>
                </a:lnTo>
                <a:lnTo>
                  <a:pt x="5898" y="1392"/>
                </a:lnTo>
                <a:lnTo>
                  <a:pt x="5890" y="1395"/>
                </a:lnTo>
                <a:lnTo>
                  <a:pt x="5882" y="1418"/>
                </a:lnTo>
                <a:lnTo>
                  <a:pt x="5875" y="1426"/>
                </a:lnTo>
                <a:lnTo>
                  <a:pt x="5873" y="1445"/>
                </a:lnTo>
                <a:lnTo>
                  <a:pt x="5862" y="1458"/>
                </a:lnTo>
                <a:lnTo>
                  <a:pt x="5859" y="1473"/>
                </a:lnTo>
                <a:lnTo>
                  <a:pt x="5846" y="1467"/>
                </a:lnTo>
                <a:lnTo>
                  <a:pt x="5836" y="1434"/>
                </a:lnTo>
                <a:lnTo>
                  <a:pt x="5832" y="1431"/>
                </a:lnTo>
                <a:lnTo>
                  <a:pt x="5831" y="1444"/>
                </a:lnTo>
                <a:lnTo>
                  <a:pt x="5823" y="1445"/>
                </a:lnTo>
                <a:lnTo>
                  <a:pt x="5817" y="1436"/>
                </a:lnTo>
                <a:lnTo>
                  <a:pt x="5809" y="1439"/>
                </a:lnTo>
                <a:lnTo>
                  <a:pt x="5801" y="1432"/>
                </a:lnTo>
                <a:lnTo>
                  <a:pt x="5796" y="1425"/>
                </a:lnTo>
                <a:lnTo>
                  <a:pt x="5796" y="1417"/>
                </a:lnTo>
                <a:lnTo>
                  <a:pt x="5786" y="1407"/>
                </a:lnTo>
                <a:lnTo>
                  <a:pt x="5780" y="1413"/>
                </a:lnTo>
                <a:lnTo>
                  <a:pt x="5777" y="1407"/>
                </a:lnTo>
                <a:lnTo>
                  <a:pt x="5772" y="1402"/>
                </a:lnTo>
                <a:lnTo>
                  <a:pt x="5766" y="1378"/>
                </a:lnTo>
                <a:lnTo>
                  <a:pt x="5758" y="1373"/>
                </a:lnTo>
                <a:lnTo>
                  <a:pt x="5756" y="1376"/>
                </a:lnTo>
                <a:lnTo>
                  <a:pt x="5744" y="1340"/>
                </a:lnTo>
                <a:lnTo>
                  <a:pt x="5742" y="1336"/>
                </a:lnTo>
                <a:lnTo>
                  <a:pt x="5742" y="1324"/>
                </a:lnTo>
                <a:lnTo>
                  <a:pt x="5734" y="1304"/>
                </a:lnTo>
                <a:lnTo>
                  <a:pt x="5734" y="1309"/>
                </a:lnTo>
                <a:lnTo>
                  <a:pt x="5724" y="1315"/>
                </a:lnTo>
                <a:lnTo>
                  <a:pt x="5718" y="1308"/>
                </a:lnTo>
                <a:lnTo>
                  <a:pt x="5720" y="1299"/>
                </a:lnTo>
                <a:lnTo>
                  <a:pt x="5718" y="1290"/>
                </a:lnTo>
                <a:lnTo>
                  <a:pt x="5714" y="1286"/>
                </a:lnTo>
                <a:lnTo>
                  <a:pt x="5710" y="1263"/>
                </a:lnTo>
                <a:lnTo>
                  <a:pt x="5730" y="1233"/>
                </a:lnTo>
                <a:lnTo>
                  <a:pt x="5737" y="1238"/>
                </a:lnTo>
                <a:lnTo>
                  <a:pt x="5742" y="1237"/>
                </a:lnTo>
                <a:lnTo>
                  <a:pt x="5738" y="1232"/>
                </a:lnTo>
                <a:lnTo>
                  <a:pt x="5739" y="1225"/>
                </a:lnTo>
                <a:lnTo>
                  <a:pt x="5751" y="1220"/>
                </a:lnTo>
                <a:lnTo>
                  <a:pt x="5757" y="1213"/>
                </a:lnTo>
                <a:lnTo>
                  <a:pt x="5751" y="1214"/>
                </a:lnTo>
                <a:lnTo>
                  <a:pt x="5749" y="1210"/>
                </a:lnTo>
                <a:lnTo>
                  <a:pt x="5756" y="1205"/>
                </a:lnTo>
                <a:lnTo>
                  <a:pt x="5753" y="1202"/>
                </a:lnTo>
                <a:lnTo>
                  <a:pt x="5753" y="1192"/>
                </a:lnTo>
                <a:lnTo>
                  <a:pt x="5762" y="1172"/>
                </a:lnTo>
                <a:lnTo>
                  <a:pt x="5741" y="1157"/>
                </a:lnTo>
                <a:lnTo>
                  <a:pt x="5741" y="1152"/>
                </a:lnTo>
                <a:lnTo>
                  <a:pt x="5749" y="1143"/>
                </a:lnTo>
                <a:lnTo>
                  <a:pt x="5739" y="1134"/>
                </a:lnTo>
                <a:lnTo>
                  <a:pt x="5741" y="1125"/>
                </a:lnTo>
                <a:lnTo>
                  <a:pt x="5748" y="1120"/>
                </a:lnTo>
                <a:lnTo>
                  <a:pt x="5747" y="1106"/>
                </a:lnTo>
                <a:lnTo>
                  <a:pt x="5751" y="1103"/>
                </a:lnTo>
                <a:lnTo>
                  <a:pt x="5746" y="1102"/>
                </a:lnTo>
                <a:lnTo>
                  <a:pt x="5744" y="1094"/>
                </a:lnTo>
                <a:lnTo>
                  <a:pt x="5746" y="1088"/>
                </a:lnTo>
                <a:lnTo>
                  <a:pt x="5744" y="1078"/>
                </a:lnTo>
                <a:lnTo>
                  <a:pt x="5751" y="1077"/>
                </a:lnTo>
                <a:lnTo>
                  <a:pt x="5753" y="1074"/>
                </a:lnTo>
                <a:lnTo>
                  <a:pt x="5753" y="1065"/>
                </a:lnTo>
                <a:lnTo>
                  <a:pt x="5756" y="1060"/>
                </a:lnTo>
                <a:lnTo>
                  <a:pt x="5753" y="1056"/>
                </a:lnTo>
                <a:lnTo>
                  <a:pt x="5752" y="1050"/>
                </a:lnTo>
                <a:lnTo>
                  <a:pt x="5737" y="1040"/>
                </a:lnTo>
                <a:lnTo>
                  <a:pt x="5732" y="1028"/>
                </a:lnTo>
                <a:lnTo>
                  <a:pt x="5723" y="1019"/>
                </a:lnTo>
                <a:lnTo>
                  <a:pt x="5723" y="1012"/>
                </a:lnTo>
                <a:lnTo>
                  <a:pt x="5699" y="999"/>
                </a:lnTo>
                <a:lnTo>
                  <a:pt x="5700" y="990"/>
                </a:lnTo>
                <a:lnTo>
                  <a:pt x="5699" y="983"/>
                </a:lnTo>
                <a:lnTo>
                  <a:pt x="5686" y="981"/>
                </a:lnTo>
                <a:lnTo>
                  <a:pt x="5681" y="978"/>
                </a:lnTo>
                <a:lnTo>
                  <a:pt x="5685" y="974"/>
                </a:lnTo>
                <a:lnTo>
                  <a:pt x="5678" y="965"/>
                </a:lnTo>
                <a:lnTo>
                  <a:pt x="5661" y="957"/>
                </a:lnTo>
                <a:lnTo>
                  <a:pt x="5650" y="961"/>
                </a:lnTo>
                <a:lnTo>
                  <a:pt x="5634" y="959"/>
                </a:lnTo>
                <a:lnTo>
                  <a:pt x="5616" y="950"/>
                </a:lnTo>
                <a:lnTo>
                  <a:pt x="5612" y="955"/>
                </a:lnTo>
                <a:lnTo>
                  <a:pt x="5611" y="964"/>
                </a:lnTo>
                <a:lnTo>
                  <a:pt x="5603" y="964"/>
                </a:lnTo>
                <a:lnTo>
                  <a:pt x="5592" y="976"/>
                </a:lnTo>
                <a:lnTo>
                  <a:pt x="5589" y="972"/>
                </a:lnTo>
                <a:lnTo>
                  <a:pt x="5588" y="967"/>
                </a:lnTo>
                <a:lnTo>
                  <a:pt x="5569" y="945"/>
                </a:lnTo>
                <a:lnTo>
                  <a:pt x="5563" y="950"/>
                </a:lnTo>
                <a:lnTo>
                  <a:pt x="5553" y="945"/>
                </a:lnTo>
                <a:lnTo>
                  <a:pt x="5546" y="947"/>
                </a:lnTo>
                <a:lnTo>
                  <a:pt x="5537" y="937"/>
                </a:lnTo>
                <a:lnTo>
                  <a:pt x="5532" y="942"/>
                </a:lnTo>
                <a:lnTo>
                  <a:pt x="5527" y="934"/>
                </a:lnTo>
                <a:lnTo>
                  <a:pt x="5523" y="943"/>
                </a:lnTo>
                <a:lnTo>
                  <a:pt x="5514" y="934"/>
                </a:lnTo>
                <a:lnTo>
                  <a:pt x="5511" y="919"/>
                </a:lnTo>
                <a:lnTo>
                  <a:pt x="5507" y="915"/>
                </a:lnTo>
                <a:lnTo>
                  <a:pt x="5503" y="920"/>
                </a:lnTo>
                <a:lnTo>
                  <a:pt x="5492" y="906"/>
                </a:lnTo>
                <a:lnTo>
                  <a:pt x="5485" y="909"/>
                </a:lnTo>
                <a:lnTo>
                  <a:pt x="5475" y="903"/>
                </a:lnTo>
                <a:lnTo>
                  <a:pt x="5456" y="900"/>
                </a:lnTo>
                <a:lnTo>
                  <a:pt x="5443" y="890"/>
                </a:lnTo>
                <a:lnTo>
                  <a:pt x="5437" y="890"/>
                </a:lnTo>
                <a:lnTo>
                  <a:pt x="5434" y="904"/>
                </a:lnTo>
                <a:lnTo>
                  <a:pt x="5437" y="914"/>
                </a:lnTo>
                <a:lnTo>
                  <a:pt x="5434" y="919"/>
                </a:lnTo>
                <a:lnTo>
                  <a:pt x="5418" y="917"/>
                </a:lnTo>
                <a:lnTo>
                  <a:pt x="5408" y="901"/>
                </a:lnTo>
                <a:lnTo>
                  <a:pt x="5396" y="969"/>
                </a:lnTo>
                <a:lnTo>
                  <a:pt x="5401" y="970"/>
                </a:lnTo>
                <a:lnTo>
                  <a:pt x="5398" y="976"/>
                </a:lnTo>
                <a:lnTo>
                  <a:pt x="5398" y="981"/>
                </a:lnTo>
                <a:lnTo>
                  <a:pt x="5414" y="1031"/>
                </a:lnTo>
                <a:lnTo>
                  <a:pt x="5410" y="1039"/>
                </a:lnTo>
                <a:lnTo>
                  <a:pt x="5401" y="1047"/>
                </a:lnTo>
                <a:lnTo>
                  <a:pt x="5374" y="1052"/>
                </a:lnTo>
                <a:lnTo>
                  <a:pt x="5358" y="1065"/>
                </a:lnTo>
                <a:lnTo>
                  <a:pt x="5352" y="1060"/>
                </a:lnTo>
                <a:lnTo>
                  <a:pt x="5348" y="1066"/>
                </a:lnTo>
                <a:lnTo>
                  <a:pt x="5344" y="1061"/>
                </a:lnTo>
                <a:lnTo>
                  <a:pt x="5328" y="1066"/>
                </a:lnTo>
                <a:lnTo>
                  <a:pt x="5316" y="1061"/>
                </a:lnTo>
                <a:lnTo>
                  <a:pt x="5282" y="1066"/>
                </a:lnTo>
                <a:lnTo>
                  <a:pt x="5278" y="1070"/>
                </a:lnTo>
                <a:lnTo>
                  <a:pt x="5257" y="1059"/>
                </a:lnTo>
                <a:lnTo>
                  <a:pt x="5219" y="1050"/>
                </a:lnTo>
                <a:lnTo>
                  <a:pt x="5219" y="1059"/>
                </a:lnTo>
                <a:lnTo>
                  <a:pt x="5216" y="1063"/>
                </a:lnTo>
                <a:lnTo>
                  <a:pt x="5136" y="1022"/>
                </a:lnTo>
                <a:lnTo>
                  <a:pt x="5131" y="1014"/>
                </a:lnTo>
                <a:lnTo>
                  <a:pt x="5131" y="1000"/>
                </a:lnTo>
                <a:lnTo>
                  <a:pt x="5132" y="995"/>
                </a:lnTo>
                <a:lnTo>
                  <a:pt x="5130" y="981"/>
                </a:lnTo>
                <a:lnTo>
                  <a:pt x="5132" y="974"/>
                </a:lnTo>
                <a:lnTo>
                  <a:pt x="5139" y="970"/>
                </a:lnTo>
                <a:lnTo>
                  <a:pt x="5150" y="970"/>
                </a:lnTo>
                <a:lnTo>
                  <a:pt x="5153" y="964"/>
                </a:lnTo>
                <a:lnTo>
                  <a:pt x="5159" y="964"/>
                </a:lnTo>
                <a:lnTo>
                  <a:pt x="5155" y="956"/>
                </a:lnTo>
                <a:lnTo>
                  <a:pt x="5147" y="950"/>
                </a:lnTo>
                <a:lnTo>
                  <a:pt x="5120" y="951"/>
                </a:lnTo>
                <a:lnTo>
                  <a:pt x="5108" y="945"/>
                </a:lnTo>
                <a:lnTo>
                  <a:pt x="5090" y="950"/>
                </a:lnTo>
                <a:lnTo>
                  <a:pt x="5065" y="946"/>
                </a:lnTo>
                <a:lnTo>
                  <a:pt x="5052" y="937"/>
                </a:lnTo>
                <a:lnTo>
                  <a:pt x="5041" y="937"/>
                </a:lnTo>
                <a:lnTo>
                  <a:pt x="5028" y="932"/>
                </a:lnTo>
                <a:lnTo>
                  <a:pt x="5014" y="932"/>
                </a:lnTo>
                <a:lnTo>
                  <a:pt x="4975" y="919"/>
                </a:lnTo>
                <a:lnTo>
                  <a:pt x="4956" y="924"/>
                </a:lnTo>
                <a:lnTo>
                  <a:pt x="4956" y="933"/>
                </a:lnTo>
                <a:lnTo>
                  <a:pt x="4915" y="946"/>
                </a:lnTo>
                <a:lnTo>
                  <a:pt x="4891" y="943"/>
                </a:lnTo>
                <a:lnTo>
                  <a:pt x="4855" y="959"/>
                </a:lnTo>
                <a:lnTo>
                  <a:pt x="4871" y="983"/>
                </a:lnTo>
                <a:lnTo>
                  <a:pt x="4873" y="995"/>
                </a:lnTo>
                <a:lnTo>
                  <a:pt x="4848" y="1017"/>
                </a:lnTo>
                <a:lnTo>
                  <a:pt x="4832" y="1011"/>
                </a:lnTo>
                <a:lnTo>
                  <a:pt x="4835" y="1003"/>
                </a:lnTo>
                <a:lnTo>
                  <a:pt x="4849" y="1006"/>
                </a:lnTo>
                <a:lnTo>
                  <a:pt x="4853" y="995"/>
                </a:lnTo>
                <a:lnTo>
                  <a:pt x="4836" y="990"/>
                </a:lnTo>
                <a:lnTo>
                  <a:pt x="4840" y="981"/>
                </a:lnTo>
                <a:lnTo>
                  <a:pt x="4835" y="972"/>
                </a:lnTo>
                <a:lnTo>
                  <a:pt x="4845" y="947"/>
                </a:lnTo>
                <a:lnTo>
                  <a:pt x="4845" y="933"/>
                </a:lnTo>
                <a:lnTo>
                  <a:pt x="4840" y="919"/>
                </a:lnTo>
                <a:lnTo>
                  <a:pt x="4835" y="914"/>
                </a:lnTo>
                <a:lnTo>
                  <a:pt x="4832" y="896"/>
                </a:lnTo>
                <a:lnTo>
                  <a:pt x="4812" y="856"/>
                </a:lnTo>
                <a:lnTo>
                  <a:pt x="4817" y="884"/>
                </a:lnTo>
                <a:lnTo>
                  <a:pt x="4815" y="901"/>
                </a:lnTo>
                <a:lnTo>
                  <a:pt x="4808" y="917"/>
                </a:lnTo>
                <a:lnTo>
                  <a:pt x="4792" y="920"/>
                </a:lnTo>
                <a:lnTo>
                  <a:pt x="4760" y="919"/>
                </a:lnTo>
                <a:lnTo>
                  <a:pt x="4750" y="920"/>
                </a:lnTo>
                <a:lnTo>
                  <a:pt x="4747" y="915"/>
                </a:lnTo>
                <a:lnTo>
                  <a:pt x="4727" y="898"/>
                </a:lnTo>
                <a:lnTo>
                  <a:pt x="4722" y="871"/>
                </a:lnTo>
                <a:lnTo>
                  <a:pt x="4727" y="861"/>
                </a:lnTo>
                <a:lnTo>
                  <a:pt x="4730" y="870"/>
                </a:lnTo>
                <a:lnTo>
                  <a:pt x="4739" y="856"/>
                </a:lnTo>
                <a:lnTo>
                  <a:pt x="4740" y="849"/>
                </a:lnTo>
                <a:lnTo>
                  <a:pt x="4714" y="857"/>
                </a:lnTo>
                <a:lnTo>
                  <a:pt x="4707" y="866"/>
                </a:lnTo>
                <a:lnTo>
                  <a:pt x="4704" y="873"/>
                </a:lnTo>
                <a:lnTo>
                  <a:pt x="4700" y="878"/>
                </a:lnTo>
                <a:lnTo>
                  <a:pt x="4695" y="867"/>
                </a:lnTo>
                <a:lnTo>
                  <a:pt x="4684" y="863"/>
                </a:lnTo>
                <a:lnTo>
                  <a:pt x="4672" y="853"/>
                </a:lnTo>
                <a:lnTo>
                  <a:pt x="4643" y="862"/>
                </a:lnTo>
                <a:lnTo>
                  <a:pt x="4641" y="876"/>
                </a:lnTo>
                <a:lnTo>
                  <a:pt x="4624" y="899"/>
                </a:lnTo>
                <a:lnTo>
                  <a:pt x="4623" y="909"/>
                </a:lnTo>
                <a:lnTo>
                  <a:pt x="4637" y="937"/>
                </a:lnTo>
                <a:lnTo>
                  <a:pt x="4643" y="933"/>
                </a:lnTo>
                <a:lnTo>
                  <a:pt x="4637" y="929"/>
                </a:lnTo>
                <a:lnTo>
                  <a:pt x="4638" y="920"/>
                </a:lnTo>
                <a:lnTo>
                  <a:pt x="4645" y="928"/>
                </a:lnTo>
                <a:lnTo>
                  <a:pt x="4664" y="927"/>
                </a:lnTo>
                <a:lnTo>
                  <a:pt x="4671" y="917"/>
                </a:lnTo>
                <a:lnTo>
                  <a:pt x="4681" y="912"/>
                </a:lnTo>
                <a:lnTo>
                  <a:pt x="4686" y="903"/>
                </a:lnTo>
                <a:lnTo>
                  <a:pt x="4695" y="909"/>
                </a:lnTo>
                <a:lnTo>
                  <a:pt x="4703" y="927"/>
                </a:lnTo>
                <a:lnTo>
                  <a:pt x="4672" y="941"/>
                </a:lnTo>
                <a:lnTo>
                  <a:pt x="4665" y="955"/>
                </a:lnTo>
                <a:lnTo>
                  <a:pt x="4660" y="952"/>
                </a:lnTo>
                <a:lnTo>
                  <a:pt x="4636" y="974"/>
                </a:lnTo>
                <a:lnTo>
                  <a:pt x="4623" y="974"/>
                </a:lnTo>
                <a:lnTo>
                  <a:pt x="4605" y="951"/>
                </a:lnTo>
                <a:lnTo>
                  <a:pt x="4618" y="975"/>
                </a:lnTo>
                <a:lnTo>
                  <a:pt x="4614" y="978"/>
                </a:lnTo>
                <a:lnTo>
                  <a:pt x="4609" y="971"/>
                </a:lnTo>
                <a:lnTo>
                  <a:pt x="4610" y="979"/>
                </a:lnTo>
                <a:lnTo>
                  <a:pt x="4606" y="986"/>
                </a:lnTo>
                <a:lnTo>
                  <a:pt x="4570" y="998"/>
                </a:lnTo>
                <a:lnTo>
                  <a:pt x="4558" y="997"/>
                </a:lnTo>
                <a:lnTo>
                  <a:pt x="4557" y="1006"/>
                </a:lnTo>
                <a:lnTo>
                  <a:pt x="4559" y="1013"/>
                </a:lnTo>
                <a:lnTo>
                  <a:pt x="4540" y="1009"/>
                </a:lnTo>
                <a:lnTo>
                  <a:pt x="4520" y="1028"/>
                </a:lnTo>
                <a:lnTo>
                  <a:pt x="4515" y="1026"/>
                </a:lnTo>
                <a:lnTo>
                  <a:pt x="4486" y="1023"/>
                </a:lnTo>
                <a:lnTo>
                  <a:pt x="4478" y="1031"/>
                </a:lnTo>
                <a:lnTo>
                  <a:pt x="4449" y="1022"/>
                </a:lnTo>
                <a:lnTo>
                  <a:pt x="4439" y="1032"/>
                </a:lnTo>
                <a:lnTo>
                  <a:pt x="4440" y="1046"/>
                </a:lnTo>
                <a:lnTo>
                  <a:pt x="4446" y="1064"/>
                </a:lnTo>
                <a:lnTo>
                  <a:pt x="4482" y="1082"/>
                </a:lnTo>
                <a:lnTo>
                  <a:pt x="4474" y="1086"/>
                </a:lnTo>
                <a:lnTo>
                  <a:pt x="4440" y="1073"/>
                </a:lnTo>
                <a:lnTo>
                  <a:pt x="4431" y="1066"/>
                </a:lnTo>
                <a:lnTo>
                  <a:pt x="4424" y="1077"/>
                </a:lnTo>
                <a:lnTo>
                  <a:pt x="4417" y="1082"/>
                </a:lnTo>
                <a:lnTo>
                  <a:pt x="4411" y="1093"/>
                </a:lnTo>
                <a:lnTo>
                  <a:pt x="4399" y="1101"/>
                </a:lnTo>
                <a:lnTo>
                  <a:pt x="4389" y="1101"/>
                </a:lnTo>
                <a:lnTo>
                  <a:pt x="4349" y="1140"/>
                </a:lnTo>
                <a:lnTo>
                  <a:pt x="4352" y="1135"/>
                </a:lnTo>
                <a:lnTo>
                  <a:pt x="4349" y="1133"/>
                </a:lnTo>
                <a:lnTo>
                  <a:pt x="4336" y="1135"/>
                </a:lnTo>
                <a:lnTo>
                  <a:pt x="4333" y="1143"/>
                </a:lnTo>
                <a:lnTo>
                  <a:pt x="4327" y="1140"/>
                </a:lnTo>
                <a:lnTo>
                  <a:pt x="4326" y="1133"/>
                </a:lnTo>
                <a:lnTo>
                  <a:pt x="4347" y="1112"/>
                </a:lnTo>
                <a:lnTo>
                  <a:pt x="4358" y="1108"/>
                </a:lnTo>
                <a:lnTo>
                  <a:pt x="4361" y="1101"/>
                </a:lnTo>
                <a:lnTo>
                  <a:pt x="4374" y="1093"/>
                </a:lnTo>
                <a:lnTo>
                  <a:pt x="4385" y="1096"/>
                </a:lnTo>
                <a:lnTo>
                  <a:pt x="4407" y="1073"/>
                </a:lnTo>
                <a:lnTo>
                  <a:pt x="4424" y="1036"/>
                </a:lnTo>
                <a:lnTo>
                  <a:pt x="4429" y="1030"/>
                </a:lnTo>
                <a:lnTo>
                  <a:pt x="4440" y="999"/>
                </a:lnTo>
                <a:lnTo>
                  <a:pt x="4449" y="1000"/>
                </a:lnTo>
                <a:lnTo>
                  <a:pt x="4473" y="993"/>
                </a:lnTo>
                <a:lnTo>
                  <a:pt x="4476" y="978"/>
                </a:lnTo>
                <a:lnTo>
                  <a:pt x="4490" y="953"/>
                </a:lnTo>
                <a:lnTo>
                  <a:pt x="4493" y="937"/>
                </a:lnTo>
                <a:lnTo>
                  <a:pt x="4545" y="932"/>
                </a:lnTo>
                <a:lnTo>
                  <a:pt x="4551" y="939"/>
                </a:lnTo>
                <a:lnTo>
                  <a:pt x="4578" y="889"/>
                </a:lnTo>
                <a:lnTo>
                  <a:pt x="4582" y="871"/>
                </a:lnTo>
                <a:lnTo>
                  <a:pt x="4612" y="843"/>
                </a:lnTo>
                <a:lnTo>
                  <a:pt x="4628" y="835"/>
                </a:lnTo>
                <a:lnTo>
                  <a:pt x="4650" y="810"/>
                </a:lnTo>
                <a:lnTo>
                  <a:pt x="4656" y="788"/>
                </a:lnTo>
                <a:lnTo>
                  <a:pt x="4676" y="768"/>
                </a:lnTo>
                <a:lnTo>
                  <a:pt x="4675" y="763"/>
                </a:lnTo>
                <a:lnTo>
                  <a:pt x="4678" y="755"/>
                </a:lnTo>
                <a:lnTo>
                  <a:pt x="4689" y="754"/>
                </a:lnTo>
                <a:lnTo>
                  <a:pt x="4697" y="746"/>
                </a:lnTo>
                <a:lnTo>
                  <a:pt x="4693" y="744"/>
                </a:lnTo>
                <a:lnTo>
                  <a:pt x="4699" y="741"/>
                </a:lnTo>
                <a:lnTo>
                  <a:pt x="4703" y="745"/>
                </a:lnTo>
                <a:lnTo>
                  <a:pt x="4714" y="741"/>
                </a:lnTo>
                <a:lnTo>
                  <a:pt x="4718" y="727"/>
                </a:lnTo>
                <a:lnTo>
                  <a:pt x="4723" y="727"/>
                </a:lnTo>
                <a:lnTo>
                  <a:pt x="4739" y="712"/>
                </a:lnTo>
                <a:lnTo>
                  <a:pt x="4756" y="722"/>
                </a:lnTo>
                <a:lnTo>
                  <a:pt x="4758" y="713"/>
                </a:lnTo>
                <a:lnTo>
                  <a:pt x="4763" y="704"/>
                </a:lnTo>
                <a:lnTo>
                  <a:pt x="4758" y="696"/>
                </a:lnTo>
                <a:lnTo>
                  <a:pt x="4789" y="684"/>
                </a:lnTo>
                <a:lnTo>
                  <a:pt x="4774" y="679"/>
                </a:lnTo>
                <a:lnTo>
                  <a:pt x="4778" y="673"/>
                </a:lnTo>
                <a:lnTo>
                  <a:pt x="4801" y="661"/>
                </a:lnTo>
                <a:lnTo>
                  <a:pt x="4798" y="673"/>
                </a:lnTo>
                <a:lnTo>
                  <a:pt x="4805" y="661"/>
                </a:lnTo>
                <a:lnTo>
                  <a:pt x="4812" y="661"/>
                </a:lnTo>
                <a:lnTo>
                  <a:pt x="4819" y="652"/>
                </a:lnTo>
                <a:lnTo>
                  <a:pt x="4812" y="649"/>
                </a:lnTo>
                <a:lnTo>
                  <a:pt x="4821" y="638"/>
                </a:lnTo>
                <a:lnTo>
                  <a:pt x="4831" y="640"/>
                </a:lnTo>
                <a:lnTo>
                  <a:pt x="4839" y="627"/>
                </a:lnTo>
                <a:lnTo>
                  <a:pt x="4841" y="612"/>
                </a:lnTo>
                <a:lnTo>
                  <a:pt x="4854" y="598"/>
                </a:lnTo>
                <a:lnTo>
                  <a:pt x="4858" y="589"/>
                </a:lnTo>
                <a:lnTo>
                  <a:pt x="4863" y="583"/>
                </a:lnTo>
                <a:lnTo>
                  <a:pt x="4863" y="564"/>
                </a:lnTo>
                <a:lnTo>
                  <a:pt x="4860" y="562"/>
                </a:lnTo>
                <a:lnTo>
                  <a:pt x="4857" y="548"/>
                </a:lnTo>
                <a:lnTo>
                  <a:pt x="4866" y="552"/>
                </a:lnTo>
                <a:lnTo>
                  <a:pt x="4864" y="532"/>
                </a:lnTo>
                <a:lnTo>
                  <a:pt x="4850" y="532"/>
                </a:lnTo>
                <a:lnTo>
                  <a:pt x="4836" y="519"/>
                </a:lnTo>
                <a:lnTo>
                  <a:pt x="4836" y="504"/>
                </a:lnTo>
                <a:lnTo>
                  <a:pt x="4825" y="505"/>
                </a:lnTo>
                <a:lnTo>
                  <a:pt x="4824" y="515"/>
                </a:lnTo>
                <a:lnTo>
                  <a:pt x="4820" y="520"/>
                </a:lnTo>
                <a:lnTo>
                  <a:pt x="4813" y="510"/>
                </a:lnTo>
                <a:lnTo>
                  <a:pt x="4813" y="506"/>
                </a:lnTo>
                <a:lnTo>
                  <a:pt x="4808" y="494"/>
                </a:lnTo>
                <a:lnTo>
                  <a:pt x="4812" y="487"/>
                </a:lnTo>
                <a:lnTo>
                  <a:pt x="4799" y="477"/>
                </a:lnTo>
                <a:lnTo>
                  <a:pt x="4792" y="466"/>
                </a:lnTo>
                <a:lnTo>
                  <a:pt x="4794" y="459"/>
                </a:lnTo>
                <a:lnTo>
                  <a:pt x="4802" y="462"/>
                </a:lnTo>
                <a:lnTo>
                  <a:pt x="4820" y="482"/>
                </a:lnTo>
                <a:lnTo>
                  <a:pt x="4853" y="503"/>
                </a:lnTo>
                <a:lnTo>
                  <a:pt x="4845" y="520"/>
                </a:lnTo>
                <a:lnTo>
                  <a:pt x="4853" y="518"/>
                </a:lnTo>
                <a:lnTo>
                  <a:pt x="4871" y="468"/>
                </a:lnTo>
                <a:lnTo>
                  <a:pt x="4871" y="452"/>
                </a:lnTo>
                <a:lnTo>
                  <a:pt x="4867" y="440"/>
                </a:lnTo>
                <a:lnTo>
                  <a:pt x="4860" y="443"/>
                </a:lnTo>
                <a:lnTo>
                  <a:pt x="4853" y="440"/>
                </a:lnTo>
                <a:lnTo>
                  <a:pt x="4848" y="411"/>
                </a:lnTo>
                <a:lnTo>
                  <a:pt x="4849" y="400"/>
                </a:lnTo>
                <a:lnTo>
                  <a:pt x="4832" y="369"/>
                </a:lnTo>
                <a:lnTo>
                  <a:pt x="4822" y="374"/>
                </a:lnTo>
                <a:lnTo>
                  <a:pt x="4829" y="387"/>
                </a:lnTo>
                <a:lnTo>
                  <a:pt x="4820" y="397"/>
                </a:lnTo>
                <a:lnTo>
                  <a:pt x="4819" y="403"/>
                </a:lnTo>
                <a:lnTo>
                  <a:pt x="4813" y="405"/>
                </a:lnTo>
                <a:lnTo>
                  <a:pt x="4806" y="384"/>
                </a:lnTo>
                <a:lnTo>
                  <a:pt x="4796" y="370"/>
                </a:lnTo>
                <a:lnTo>
                  <a:pt x="4802" y="367"/>
                </a:lnTo>
                <a:lnTo>
                  <a:pt x="4806" y="350"/>
                </a:lnTo>
                <a:lnTo>
                  <a:pt x="4780" y="322"/>
                </a:lnTo>
                <a:lnTo>
                  <a:pt x="4773" y="326"/>
                </a:lnTo>
                <a:lnTo>
                  <a:pt x="4770" y="313"/>
                </a:lnTo>
                <a:lnTo>
                  <a:pt x="4755" y="290"/>
                </a:lnTo>
                <a:lnTo>
                  <a:pt x="4735" y="278"/>
                </a:lnTo>
                <a:lnTo>
                  <a:pt x="4739" y="273"/>
                </a:lnTo>
                <a:lnTo>
                  <a:pt x="4735" y="264"/>
                </a:lnTo>
                <a:lnTo>
                  <a:pt x="4725" y="262"/>
                </a:lnTo>
                <a:lnTo>
                  <a:pt x="4719" y="268"/>
                </a:lnTo>
                <a:lnTo>
                  <a:pt x="4716" y="262"/>
                </a:lnTo>
                <a:lnTo>
                  <a:pt x="4716" y="250"/>
                </a:lnTo>
                <a:lnTo>
                  <a:pt x="4699" y="254"/>
                </a:lnTo>
                <a:lnTo>
                  <a:pt x="4670" y="249"/>
                </a:lnTo>
                <a:lnTo>
                  <a:pt x="4652" y="262"/>
                </a:lnTo>
                <a:lnTo>
                  <a:pt x="4647" y="259"/>
                </a:lnTo>
                <a:lnTo>
                  <a:pt x="4637" y="262"/>
                </a:lnTo>
                <a:lnTo>
                  <a:pt x="4617" y="245"/>
                </a:lnTo>
                <a:lnTo>
                  <a:pt x="4604" y="255"/>
                </a:lnTo>
                <a:lnTo>
                  <a:pt x="4598" y="252"/>
                </a:lnTo>
                <a:lnTo>
                  <a:pt x="4568" y="259"/>
                </a:lnTo>
                <a:lnTo>
                  <a:pt x="4562" y="252"/>
                </a:lnTo>
                <a:lnTo>
                  <a:pt x="4552" y="261"/>
                </a:lnTo>
                <a:lnTo>
                  <a:pt x="4554" y="254"/>
                </a:lnTo>
                <a:lnTo>
                  <a:pt x="4558" y="249"/>
                </a:lnTo>
                <a:lnTo>
                  <a:pt x="4557" y="243"/>
                </a:lnTo>
                <a:lnTo>
                  <a:pt x="4551" y="242"/>
                </a:lnTo>
                <a:lnTo>
                  <a:pt x="4548" y="250"/>
                </a:lnTo>
                <a:lnTo>
                  <a:pt x="4537" y="252"/>
                </a:lnTo>
                <a:lnTo>
                  <a:pt x="4531" y="270"/>
                </a:lnTo>
                <a:lnTo>
                  <a:pt x="4543" y="269"/>
                </a:lnTo>
                <a:lnTo>
                  <a:pt x="4535" y="279"/>
                </a:lnTo>
                <a:lnTo>
                  <a:pt x="4529" y="279"/>
                </a:lnTo>
                <a:lnTo>
                  <a:pt x="4528" y="290"/>
                </a:lnTo>
                <a:lnTo>
                  <a:pt x="4523" y="302"/>
                </a:lnTo>
                <a:lnTo>
                  <a:pt x="4511" y="307"/>
                </a:lnTo>
                <a:lnTo>
                  <a:pt x="4507" y="303"/>
                </a:lnTo>
                <a:lnTo>
                  <a:pt x="4505" y="315"/>
                </a:lnTo>
                <a:lnTo>
                  <a:pt x="4481" y="313"/>
                </a:lnTo>
                <a:lnTo>
                  <a:pt x="4473" y="320"/>
                </a:lnTo>
                <a:lnTo>
                  <a:pt x="4458" y="313"/>
                </a:lnTo>
                <a:lnTo>
                  <a:pt x="4436" y="313"/>
                </a:lnTo>
                <a:lnTo>
                  <a:pt x="4436" y="308"/>
                </a:lnTo>
                <a:lnTo>
                  <a:pt x="4435" y="307"/>
                </a:lnTo>
                <a:lnTo>
                  <a:pt x="4453" y="296"/>
                </a:lnTo>
                <a:lnTo>
                  <a:pt x="4457" y="299"/>
                </a:lnTo>
                <a:lnTo>
                  <a:pt x="4477" y="249"/>
                </a:lnTo>
                <a:lnTo>
                  <a:pt x="4492" y="243"/>
                </a:lnTo>
                <a:lnTo>
                  <a:pt x="4502" y="222"/>
                </a:lnTo>
                <a:lnTo>
                  <a:pt x="4498" y="218"/>
                </a:lnTo>
                <a:lnTo>
                  <a:pt x="4495" y="212"/>
                </a:lnTo>
                <a:lnTo>
                  <a:pt x="4496" y="208"/>
                </a:lnTo>
                <a:lnTo>
                  <a:pt x="4505" y="209"/>
                </a:lnTo>
                <a:lnTo>
                  <a:pt x="4505" y="203"/>
                </a:lnTo>
                <a:lnTo>
                  <a:pt x="4498" y="199"/>
                </a:lnTo>
                <a:lnTo>
                  <a:pt x="4498" y="191"/>
                </a:lnTo>
                <a:lnTo>
                  <a:pt x="4498" y="188"/>
                </a:lnTo>
                <a:lnTo>
                  <a:pt x="4473" y="179"/>
                </a:lnTo>
                <a:lnTo>
                  <a:pt x="4468" y="182"/>
                </a:lnTo>
                <a:lnTo>
                  <a:pt x="4462" y="172"/>
                </a:lnTo>
                <a:lnTo>
                  <a:pt x="4453" y="170"/>
                </a:lnTo>
                <a:lnTo>
                  <a:pt x="4444" y="170"/>
                </a:lnTo>
                <a:lnTo>
                  <a:pt x="4436" y="177"/>
                </a:lnTo>
                <a:lnTo>
                  <a:pt x="4429" y="167"/>
                </a:lnTo>
                <a:lnTo>
                  <a:pt x="4412" y="177"/>
                </a:lnTo>
                <a:lnTo>
                  <a:pt x="4416" y="161"/>
                </a:lnTo>
                <a:lnTo>
                  <a:pt x="4416" y="146"/>
                </a:lnTo>
                <a:lnTo>
                  <a:pt x="4410" y="165"/>
                </a:lnTo>
                <a:lnTo>
                  <a:pt x="4389" y="163"/>
                </a:lnTo>
                <a:lnTo>
                  <a:pt x="4332" y="193"/>
                </a:lnTo>
                <a:lnTo>
                  <a:pt x="4345" y="172"/>
                </a:lnTo>
                <a:lnTo>
                  <a:pt x="4351" y="170"/>
                </a:lnTo>
                <a:lnTo>
                  <a:pt x="4377" y="129"/>
                </a:lnTo>
                <a:lnTo>
                  <a:pt x="4389" y="119"/>
                </a:lnTo>
                <a:lnTo>
                  <a:pt x="4399" y="118"/>
                </a:lnTo>
                <a:lnTo>
                  <a:pt x="4408" y="99"/>
                </a:lnTo>
                <a:lnTo>
                  <a:pt x="4408" y="92"/>
                </a:lnTo>
                <a:lnTo>
                  <a:pt x="4424" y="90"/>
                </a:lnTo>
                <a:lnTo>
                  <a:pt x="4432" y="97"/>
                </a:lnTo>
                <a:lnTo>
                  <a:pt x="4424" y="82"/>
                </a:lnTo>
                <a:lnTo>
                  <a:pt x="4413" y="43"/>
                </a:lnTo>
                <a:lnTo>
                  <a:pt x="4403" y="39"/>
                </a:lnTo>
                <a:lnTo>
                  <a:pt x="4398" y="48"/>
                </a:lnTo>
                <a:lnTo>
                  <a:pt x="4380" y="45"/>
                </a:lnTo>
                <a:lnTo>
                  <a:pt x="4364" y="34"/>
                </a:lnTo>
                <a:lnTo>
                  <a:pt x="4347" y="6"/>
                </a:lnTo>
                <a:lnTo>
                  <a:pt x="4340" y="16"/>
                </a:lnTo>
                <a:lnTo>
                  <a:pt x="4333" y="14"/>
                </a:lnTo>
                <a:lnTo>
                  <a:pt x="4332" y="11"/>
                </a:lnTo>
                <a:lnTo>
                  <a:pt x="4332" y="5"/>
                </a:lnTo>
                <a:lnTo>
                  <a:pt x="4323" y="0"/>
                </a:lnTo>
                <a:lnTo>
                  <a:pt x="4312" y="1"/>
                </a:lnTo>
                <a:lnTo>
                  <a:pt x="4297" y="14"/>
                </a:lnTo>
                <a:lnTo>
                  <a:pt x="4291" y="24"/>
                </a:lnTo>
                <a:lnTo>
                  <a:pt x="4285" y="26"/>
                </a:lnTo>
                <a:lnTo>
                  <a:pt x="4261" y="21"/>
                </a:lnTo>
                <a:lnTo>
                  <a:pt x="4257" y="35"/>
                </a:lnTo>
                <a:lnTo>
                  <a:pt x="4215" y="90"/>
                </a:lnTo>
                <a:lnTo>
                  <a:pt x="4210" y="104"/>
                </a:lnTo>
                <a:lnTo>
                  <a:pt x="4189" y="122"/>
                </a:lnTo>
                <a:lnTo>
                  <a:pt x="4186" y="129"/>
                </a:lnTo>
                <a:lnTo>
                  <a:pt x="4159" y="172"/>
                </a:lnTo>
                <a:lnTo>
                  <a:pt x="4157" y="182"/>
                </a:lnTo>
                <a:lnTo>
                  <a:pt x="4158" y="189"/>
                </a:lnTo>
                <a:lnTo>
                  <a:pt x="4154" y="198"/>
                </a:lnTo>
                <a:lnTo>
                  <a:pt x="4148" y="198"/>
                </a:lnTo>
                <a:lnTo>
                  <a:pt x="4147" y="205"/>
                </a:lnTo>
                <a:lnTo>
                  <a:pt x="4138" y="226"/>
                </a:lnTo>
                <a:lnTo>
                  <a:pt x="4140" y="228"/>
                </a:lnTo>
                <a:lnTo>
                  <a:pt x="4140" y="237"/>
                </a:lnTo>
                <a:lnTo>
                  <a:pt x="4144" y="245"/>
                </a:lnTo>
                <a:lnTo>
                  <a:pt x="4158" y="250"/>
                </a:lnTo>
                <a:lnTo>
                  <a:pt x="4161" y="264"/>
                </a:lnTo>
                <a:lnTo>
                  <a:pt x="4167" y="269"/>
                </a:lnTo>
                <a:lnTo>
                  <a:pt x="4167" y="274"/>
                </a:lnTo>
                <a:lnTo>
                  <a:pt x="4154" y="271"/>
                </a:lnTo>
                <a:lnTo>
                  <a:pt x="4152" y="264"/>
                </a:lnTo>
                <a:lnTo>
                  <a:pt x="4152" y="289"/>
                </a:lnTo>
                <a:lnTo>
                  <a:pt x="4156" y="293"/>
                </a:lnTo>
                <a:lnTo>
                  <a:pt x="4154" y="293"/>
                </a:lnTo>
                <a:lnTo>
                  <a:pt x="4109" y="315"/>
                </a:lnTo>
                <a:lnTo>
                  <a:pt x="4088" y="313"/>
                </a:lnTo>
                <a:lnTo>
                  <a:pt x="4076" y="320"/>
                </a:lnTo>
                <a:lnTo>
                  <a:pt x="4023" y="309"/>
                </a:lnTo>
                <a:lnTo>
                  <a:pt x="4027" y="318"/>
                </a:lnTo>
                <a:lnTo>
                  <a:pt x="4027" y="322"/>
                </a:lnTo>
                <a:lnTo>
                  <a:pt x="4034" y="330"/>
                </a:lnTo>
                <a:lnTo>
                  <a:pt x="4035" y="341"/>
                </a:lnTo>
                <a:lnTo>
                  <a:pt x="4046" y="343"/>
                </a:lnTo>
                <a:lnTo>
                  <a:pt x="4054" y="353"/>
                </a:lnTo>
                <a:lnTo>
                  <a:pt x="4054" y="360"/>
                </a:lnTo>
                <a:lnTo>
                  <a:pt x="4073" y="360"/>
                </a:lnTo>
                <a:lnTo>
                  <a:pt x="4079" y="364"/>
                </a:lnTo>
                <a:lnTo>
                  <a:pt x="4081" y="373"/>
                </a:lnTo>
                <a:lnTo>
                  <a:pt x="4077" y="386"/>
                </a:lnTo>
                <a:lnTo>
                  <a:pt x="4077" y="407"/>
                </a:lnTo>
                <a:lnTo>
                  <a:pt x="4073" y="417"/>
                </a:lnTo>
                <a:lnTo>
                  <a:pt x="4059" y="411"/>
                </a:lnTo>
                <a:lnTo>
                  <a:pt x="4059" y="400"/>
                </a:lnTo>
                <a:lnTo>
                  <a:pt x="4057" y="393"/>
                </a:lnTo>
                <a:lnTo>
                  <a:pt x="4035" y="391"/>
                </a:lnTo>
                <a:lnTo>
                  <a:pt x="4035" y="386"/>
                </a:lnTo>
                <a:lnTo>
                  <a:pt x="4039" y="376"/>
                </a:lnTo>
                <a:lnTo>
                  <a:pt x="4036" y="370"/>
                </a:lnTo>
                <a:lnTo>
                  <a:pt x="4018" y="374"/>
                </a:lnTo>
                <a:lnTo>
                  <a:pt x="4020" y="362"/>
                </a:lnTo>
                <a:lnTo>
                  <a:pt x="4013" y="362"/>
                </a:lnTo>
                <a:lnTo>
                  <a:pt x="3975" y="390"/>
                </a:lnTo>
                <a:lnTo>
                  <a:pt x="3979" y="400"/>
                </a:lnTo>
                <a:lnTo>
                  <a:pt x="3979" y="406"/>
                </a:lnTo>
                <a:lnTo>
                  <a:pt x="3974" y="407"/>
                </a:lnTo>
                <a:lnTo>
                  <a:pt x="3971" y="401"/>
                </a:lnTo>
                <a:lnTo>
                  <a:pt x="3959" y="403"/>
                </a:lnTo>
                <a:lnTo>
                  <a:pt x="3954" y="414"/>
                </a:lnTo>
                <a:lnTo>
                  <a:pt x="3961" y="415"/>
                </a:lnTo>
                <a:lnTo>
                  <a:pt x="3965" y="420"/>
                </a:lnTo>
                <a:lnTo>
                  <a:pt x="3965" y="428"/>
                </a:lnTo>
                <a:lnTo>
                  <a:pt x="3960" y="430"/>
                </a:lnTo>
                <a:lnTo>
                  <a:pt x="3947" y="426"/>
                </a:lnTo>
                <a:lnTo>
                  <a:pt x="3931" y="440"/>
                </a:lnTo>
                <a:lnTo>
                  <a:pt x="3931" y="426"/>
                </a:lnTo>
                <a:lnTo>
                  <a:pt x="3930" y="423"/>
                </a:lnTo>
                <a:lnTo>
                  <a:pt x="3923" y="426"/>
                </a:lnTo>
                <a:lnTo>
                  <a:pt x="3913" y="443"/>
                </a:lnTo>
                <a:lnTo>
                  <a:pt x="3905" y="443"/>
                </a:lnTo>
                <a:lnTo>
                  <a:pt x="3891" y="453"/>
                </a:lnTo>
                <a:lnTo>
                  <a:pt x="3889" y="450"/>
                </a:lnTo>
                <a:lnTo>
                  <a:pt x="3898" y="438"/>
                </a:lnTo>
                <a:lnTo>
                  <a:pt x="3899" y="430"/>
                </a:lnTo>
                <a:lnTo>
                  <a:pt x="3889" y="429"/>
                </a:lnTo>
                <a:lnTo>
                  <a:pt x="3886" y="423"/>
                </a:lnTo>
                <a:lnTo>
                  <a:pt x="3883" y="429"/>
                </a:lnTo>
                <a:lnTo>
                  <a:pt x="3863" y="434"/>
                </a:lnTo>
                <a:lnTo>
                  <a:pt x="3856" y="449"/>
                </a:lnTo>
                <a:lnTo>
                  <a:pt x="3847" y="453"/>
                </a:lnTo>
                <a:lnTo>
                  <a:pt x="3843" y="447"/>
                </a:lnTo>
                <a:lnTo>
                  <a:pt x="3862" y="425"/>
                </a:lnTo>
                <a:lnTo>
                  <a:pt x="3869" y="402"/>
                </a:lnTo>
                <a:lnTo>
                  <a:pt x="3851" y="391"/>
                </a:lnTo>
                <a:lnTo>
                  <a:pt x="3822" y="391"/>
                </a:lnTo>
                <a:lnTo>
                  <a:pt x="3818" y="396"/>
                </a:lnTo>
                <a:lnTo>
                  <a:pt x="3816" y="402"/>
                </a:lnTo>
                <a:lnTo>
                  <a:pt x="3783" y="393"/>
                </a:lnTo>
                <a:lnTo>
                  <a:pt x="3781" y="400"/>
                </a:lnTo>
                <a:lnTo>
                  <a:pt x="3769" y="410"/>
                </a:lnTo>
                <a:lnTo>
                  <a:pt x="3762" y="398"/>
                </a:lnTo>
                <a:lnTo>
                  <a:pt x="3733" y="400"/>
                </a:lnTo>
                <a:lnTo>
                  <a:pt x="3731" y="405"/>
                </a:lnTo>
                <a:lnTo>
                  <a:pt x="3739" y="410"/>
                </a:lnTo>
                <a:lnTo>
                  <a:pt x="3739" y="414"/>
                </a:lnTo>
                <a:lnTo>
                  <a:pt x="3712" y="420"/>
                </a:lnTo>
                <a:lnTo>
                  <a:pt x="3711" y="416"/>
                </a:lnTo>
                <a:lnTo>
                  <a:pt x="3714" y="407"/>
                </a:lnTo>
                <a:lnTo>
                  <a:pt x="3707" y="410"/>
                </a:lnTo>
                <a:lnTo>
                  <a:pt x="3693" y="423"/>
                </a:lnTo>
                <a:lnTo>
                  <a:pt x="3688" y="411"/>
                </a:lnTo>
                <a:lnTo>
                  <a:pt x="3684" y="415"/>
                </a:lnTo>
                <a:lnTo>
                  <a:pt x="3684" y="434"/>
                </a:lnTo>
                <a:lnTo>
                  <a:pt x="3688" y="438"/>
                </a:lnTo>
                <a:lnTo>
                  <a:pt x="3707" y="428"/>
                </a:lnTo>
                <a:lnTo>
                  <a:pt x="3710" y="440"/>
                </a:lnTo>
                <a:lnTo>
                  <a:pt x="3714" y="447"/>
                </a:lnTo>
                <a:lnTo>
                  <a:pt x="3715" y="443"/>
                </a:lnTo>
                <a:lnTo>
                  <a:pt x="3715" y="436"/>
                </a:lnTo>
                <a:lnTo>
                  <a:pt x="3723" y="434"/>
                </a:lnTo>
                <a:lnTo>
                  <a:pt x="3723" y="439"/>
                </a:lnTo>
                <a:lnTo>
                  <a:pt x="3724" y="447"/>
                </a:lnTo>
                <a:lnTo>
                  <a:pt x="3717" y="457"/>
                </a:lnTo>
                <a:lnTo>
                  <a:pt x="3620" y="487"/>
                </a:lnTo>
                <a:lnTo>
                  <a:pt x="3617" y="485"/>
                </a:lnTo>
                <a:lnTo>
                  <a:pt x="3613" y="494"/>
                </a:lnTo>
                <a:lnTo>
                  <a:pt x="3613" y="505"/>
                </a:lnTo>
                <a:lnTo>
                  <a:pt x="3613" y="503"/>
                </a:lnTo>
                <a:lnTo>
                  <a:pt x="3602" y="500"/>
                </a:lnTo>
                <a:lnTo>
                  <a:pt x="3587" y="509"/>
                </a:lnTo>
                <a:lnTo>
                  <a:pt x="3573" y="503"/>
                </a:lnTo>
                <a:lnTo>
                  <a:pt x="3554" y="517"/>
                </a:lnTo>
                <a:lnTo>
                  <a:pt x="3535" y="515"/>
                </a:lnTo>
                <a:lnTo>
                  <a:pt x="3519" y="529"/>
                </a:lnTo>
                <a:lnTo>
                  <a:pt x="3532" y="539"/>
                </a:lnTo>
                <a:lnTo>
                  <a:pt x="3513" y="543"/>
                </a:lnTo>
                <a:lnTo>
                  <a:pt x="3498" y="556"/>
                </a:lnTo>
                <a:lnTo>
                  <a:pt x="3482" y="542"/>
                </a:lnTo>
                <a:lnTo>
                  <a:pt x="3475" y="551"/>
                </a:lnTo>
                <a:lnTo>
                  <a:pt x="3462" y="553"/>
                </a:lnTo>
                <a:lnTo>
                  <a:pt x="3462" y="557"/>
                </a:lnTo>
                <a:lnTo>
                  <a:pt x="3467" y="557"/>
                </a:lnTo>
                <a:lnTo>
                  <a:pt x="3470" y="565"/>
                </a:lnTo>
                <a:lnTo>
                  <a:pt x="3452" y="570"/>
                </a:lnTo>
                <a:lnTo>
                  <a:pt x="3449" y="577"/>
                </a:lnTo>
                <a:lnTo>
                  <a:pt x="3441" y="581"/>
                </a:lnTo>
                <a:lnTo>
                  <a:pt x="3428" y="600"/>
                </a:lnTo>
                <a:lnTo>
                  <a:pt x="3418" y="608"/>
                </a:lnTo>
                <a:lnTo>
                  <a:pt x="3416" y="613"/>
                </a:lnTo>
                <a:lnTo>
                  <a:pt x="3418" y="619"/>
                </a:lnTo>
                <a:lnTo>
                  <a:pt x="3414" y="624"/>
                </a:lnTo>
                <a:lnTo>
                  <a:pt x="3400" y="630"/>
                </a:lnTo>
                <a:lnTo>
                  <a:pt x="3395" y="622"/>
                </a:lnTo>
                <a:lnTo>
                  <a:pt x="3363" y="618"/>
                </a:lnTo>
                <a:lnTo>
                  <a:pt x="3349" y="628"/>
                </a:lnTo>
                <a:lnTo>
                  <a:pt x="3373" y="642"/>
                </a:lnTo>
                <a:lnTo>
                  <a:pt x="3396" y="644"/>
                </a:lnTo>
                <a:lnTo>
                  <a:pt x="3392" y="650"/>
                </a:lnTo>
                <a:lnTo>
                  <a:pt x="3381" y="660"/>
                </a:lnTo>
                <a:lnTo>
                  <a:pt x="3375" y="656"/>
                </a:lnTo>
                <a:lnTo>
                  <a:pt x="3373" y="651"/>
                </a:lnTo>
                <a:lnTo>
                  <a:pt x="3366" y="656"/>
                </a:lnTo>
                <a:lnTo>
                  <a:pt x="3367" y="661"/>
                </a:lnTo>
                <a:lnTo>
                  <a:pt x="3349" y="702"/>
                </a:lnTo>
                <a:lnTo>
                  <a:pt x="3343" y="702"/>
                </a:lnTo>
                <a:lnTo>
                  <a:pt x="3339" y="712"/>
                </a:lnTo>
                <a:lnTo>
                  <a:pt x="3345" y="721"/>
                </a:lnTo>
                <a:lnTo>
                  <a:pt x="3339" y="727"/>
                </a:lnTo>
                <a:lnTo>
                  <a:pt x="3329" y="711"/>
                </a:lnTo>
                <a:lnTo>
                  <a:pt x="3315" y="703"/>
                </a:lnTo>
                <a:lnTo>
                  <a:pt x="3312" y="693"/>
                </a:lnTo>
                <a:lnTo>
                  <a:pt x="3296" y="684"/>
                </a:lnTo>
                <a:lnTo>
                  <a:pt x="3295" y="685"/>
                </a:lnTo>
                <a:lnTo>
                  <a:pt x="3301" y="699"/>
                </a:lnTo>
                <a:lnTo>
                  <a:pt x="3286" y="708"/>
                </a:lnTo>
                <a:lnTo>
                  <a:pt x="3288" y="718"/>
                </a:lnTo>
                <a:lnTo>
                  <a:pt x="3283" y="721"/>
                </a:lnTo>
                <a:lnTo>
                  <a:pt x="3284" y="726"/>
                </a:lnTo>
                <a:lnTo>
                  <a:pt x="3315" y="730"/>
                </a:lnTo>
                <a:lnTo>
                  <a:pt x="3321" y="736"/>
                </a:lnTo>
                <a:lnTo>
                  <a:pt x="3335" y="744"/>
                </a:lnTo>
                <a:lnTo>
                  <a:pt x="3331" y="748"/>
                </a:lnTo>
                <a:lnTo>
                  <a:pt x="3331" y="755"/>
                </a:lnTo>
                <a:lnTo>
                  <a:pt x="3335" y="759"/>
                </a:lnTo>
                <a:lnTo>
                  <a:pt x="3333" y="763"/>
                </a:lnTo>
                <a:lnTo>
                  <a:pt x="3320" y="760"/>
                </a:lnTo>
                <a:lnTo>
                  <a:pt x="3316" y="764"/>
                </a:lnTo>
                <a:lnTo>
                  <a:pt x="3303" y="771"/>
                </a:lnTo>
                <a:lnTo>
                  <a:pt x="3307" y="777"/>
                </a:lnTo>
                <a:lnTo>
                  <a:pt x="3296" y="777"/>
                </a:lnTo>
                <a:lnTo>
                  <a:pt x="3293" y="781"/>
                </a:lnTo>
                <a:lnTo>
                  <a:pt x="3295" y="792"/>
                </a:lnTo>
                <a:lnTo>
                  <a:pt x="3301" y="798"/>
                </a:lnTo>
                <a:lnTo>
                  <a:pt x="3338" y="810"/>
                </a:lnTo>
                <a:lnTo>
                  <a:pt x="3347" y="844"/>
                </a:lnTo>
                <a:lnTo>
                  <a:pt x="3353" y="848"/>
                </a:lnTo>
                <a:lnTo>
                  <a:pt x="3347" y="856"/>
                </a:lnTo>
                <a:lnTo>
                  <a:pt x="3335" y="851"/>
                </a:lnTo>
                <a:lnTo>
                  <a:pt x="3335" y="854"/>
                </a:lnTo>
                <a:lnTo>
                  <a:pt x="3338" y="862"/>
                </a:lnTo>
                <a:lnTo>
                  <a:pt x="3333" y="865"/>
                </a:lnTo>
                <a:lnTo>
                  <a:pt x="3335" y="870"/>
                </a:lnTo>
                <a:lnTo>
                  <a:pt x="3340" y="873"/>
                </a:lnTo>
                <a:lnTo>
                  <a:pt x="3339" y="880"/>
                </a:lnTo>
                <a:lnTo>
                  <a:pt x="3330" y="885"/>
                </a:lnTo>
                <a:lnTo>
                  <a:pt x="3307" y="886"/>
                </a:lnTo>
                <a:lnTo>
                  <a:pt x="3293" y="896"/>
                </a:lnTo>
                <a:lnTo>
                  <a:pt x="3282" y="894"/>
                </a:lnTo>
                <a:lnTo>
                  <a:pt x="3273" y="898"/>
                </a:lnTo>
                <a:lnTo>
                  <a:pt x="3270" y="908"/>
                </a:lnTo>
                <a:lnTo>
                  <a:pt x="3256" y="918"/>
                </a:lnTo>
                <a:lnTo>
                  <a:pt x="3237" y="914"/>
                </a:lnTo>
                <a:lnTo>
                  <a:pt x="3236" y="908"/>
                </a:lnTo>
                <a:lnTo>
                  <a:pt x="3232" y="906"/>
                </a:lnTo>
                <a:lnTo>
                  <a:pt x="3122" y="931"/>
                </a:lnTo>
                <a:lnTo>
                  <a:pt x="3113" y="924"/>
                </a:lnTo>
                <a:lnTo>
                  <a:pt x="3093" y="929"/>
                </a:lnTo>
                <a:lnTo>
                  <a:pt x="3075" y="925"/>
                </a:lnTo>
                <a:lnTo>
                  <a:pt x="3037" y="937"/>
                </a:lnTo>
                <a:lnTo>
                  <a:pt x="3037" y="942"/>
                </a:lnTo>
                <a:lnTo>
                  <a:pt x="3034" y="945"/>
                </a:lnTo>
                <a:lnTo>
                  <a:pt x="3023" y="938"/>
                </a:lnTo>
                <a:lnTo>
                  <a:pt x="3013" y="943"/>
                </a:lnTo>
                <a:lnTo>
                  <a:pt x="3011" y="947"/>
                </a:lnTo>
                <a:lnTo>
                  <a:pt x="2995" y="951"/>
                </a:lnTo>
                <a:lnTo>
                  <a:pt x="2996" y="961"/>
                </a:lnTo>
                <a:lnTo>
                  <a:pt x="3000" y="970"/>
                </a:lnTo>
                <a:lnTo>
                  <a:pt x="3004" y="969"/>
                </a:lnTo>
                <a:lnTo>
                  <a:pt x="3005" y="964"/>
                </a:lnTo>
                <a:lnTo>
                  <a:pt x="3011" y="965"/>
                </a:lnTo>
                <a:lnTo>
                  <a:pt x="3009" y="972"/>
                </a:lnTo>
                <a:lnTo>
                  <a:pt x="2995" y="984"/>
                </a:lnTo>
                <a:lnTo>
                  <a:pt x="2995" y="990"/>
                </a:lnTo>
                <a:lnTo>
                  <a:pt x="2987" y="986"/>
                </a:lnTo>
                <a:lnTo>
                  <a:pt x="2983" y="994"/>
                </a:lnTo>
                <a:lnTo>
                  <a:pt x="2987" y="1003"/>
                </a:lnTo>
                <a:lnTo>
                  <a:pt x="2997" y="1004"/>
                </a:lnTo>
                <a:lnTo>
                  <a:pt x="2996" y="1014"/>
                </a:lnTo>
                <a:lnTo>
                  <a:pt x="2983" y="1022"/>
                </a:lnTo>
                <a:lnTo>
                  <a:pt x="3001" y="1037"/>
                </a:lnTo>
                <a:lnTo>
                  <a:pt x="3000" y="1042"/>
                </a:lnTo>
                <a:lnTo>
                  <a:pt x="3006" y="1047"/>
                </a:lnTo>
                <a:lnTo>
                  <a:pt x="3010" y="1046"/>
                </a:lnTo>
                <a:lnTo>
                  <a:pt x="3016" y="1069"/>
                </a:lnTo>
                <a:lnTo>
                  <a:pt x="3021" y="1075"/>
                </a:lnTo>
                <a:lnTo>
                  <a:pt x="3018" y="1080"/>
                </a:lnTo>
                <a:lnTo>
                  <a:pt x="3018" y="1088"/>
                </a:lnTo>
                <a:lnTo>
                  <a:pt x="3013" y="1094"/>
                </a:lnTo>
                <a:lnTo>
                  <a:pt x="3009" y="1111"/>
                </a:lnTo>
                <a:lnTo>
                  <a:pt x="3010" y="1127"/>
                </a:lnTo>
                <a:lnTo>
                  <a:pt x="3014" y="1135"/>
                </a:lnTo>
                <a:lnTo>
                  <a:pt x="3014" y="1153"/>
                </a:lnTo>
                <a:lnTo>
                  <a:pt x="3019" y="1164"/>
                </a:lnTo>
                <a:lnTo>
                  <a:pt x="3033" y="1181"/>
                </a:lnTo>
                <a:lnTo>
                  <a:pt x="3072" y="1188"/>
                </a:lnTo>
                <a:lnTo>
                  <a:pt x="3088" y="1200"/>
                </a:lnTo>
                <a:lnTo>
                  <a:pt x="3095" y="1200"/>
                </a:lnTo>
                <a:lnTo>
                  <a:pt x="3100" y="1216"/>
                </a:lnTo>
                <a:lnTo>
                  <a:pt x="3096" y="1229"/>
                </a:lnTo>
                <a:lnTo>
                  <a:pt x="3093" y="1233"/>
                </a:lnTo>
                <a:lnTo>
                  <a:pt x="3104" y="1237"/>
                </a:lnTo>
                <a:lnTo>
                  <a:pt x="3109" y="1244"/>
                </a:lnTo>
                <a:lnTo>
                  <a:pt x="3117" y="1261"/>
                </a:lnTo>
                <a:lnTo>
                  <a:pt x="3127" y="1267"/>
                </a:lnTo>
                <a:lnTo>
                  <a:pt x="3148" y="1273"/>
                </a:lnTo>
                <a:lnTo>
                  <a:pt x="3157" y="1280"/>
                </a:lnTo>
                <a:lnTo>
                  <a:pt x="3160" y="1273"/>
                </a:lnTo>
                <a:lnTo>
                  <a:pt x="3173" y="1308"/>
                </a:lnTo>
                <a:lnTo>
                  <a:pt x="3168" y="1338"/>
                </a:lnTo>
                <a:lnTo>
                  <a:pt x="3157" y="1348"/>
                </a:lnTo>
                <a:lnTo>
                  <a:pt x="3156" y="1365"/>
                </a:lnTo>
                <a:lnTo>
                  <a:pt x="3148" y="1380"/>
                </a:lnTo>
                <a:lnTo>
                  <a:pt x="3152" y="1397"/>
                </a:lnTo>
                <a:lnTo>
                  <a:pt x="3150" y="1409"/>
                </a:lnTo>
                <a:lnTo>
                  <a:pt x="3166" y="1432"/>
                </a:lnTo>
                <a:lnTo>
                  <a:pt x="3178" y="1515"/>
                </a:lnTo>
                <a:lnTo>
                  <a:pt x="3174" y="1529"/>
                </a:lnTo>
                <a:lnTo>
                  <a:pt x="3162" y="1543"/>
                </a:lnTo>
                <a:lnTo>
                  <a:pt x="3151" y="1547"/>
                </a:lnTo>
                <a:lnTo>
                  <a:pt x="3143" y="1543"/>
                </a:lnTo>
                <a:lnTo>
                  <a:pt x="3141" y="1550"/>
                </a:lnTo>
                <a:lnTo>
                  <a:pt x="3150" y="1572"/>
                </a:lnTo>
                <a:lnTo>
                  <a:pt x="3147" y="1581"/>
                </a:lnTo>
                <a:lnTo>
                  <a:pt x="3122" y="1572"/>
                </a:lnTo>
                <a:lnTo>
                  <a:pt x="3104" y="1571"/>
                </a:lnTo>
                <a:lnTo>
                  <a:pt x="3093" y="1558"/>
                </a:lnTo>
                <a:lnTo>
                  <a:pt x="3090" y="1498"/>
                </a:lnTo>
                <a:lnTo>
                  <a:pt x="3098" y="1468"/>
                </a:lnTo>
                <a:lnTo>
                  <a:pt x="3095" y="1461"/>
                </a:lnTo>
                <a:lnTo>
                  <a:pt x="3094" y="1389"/>
                </a:lnTo>
                <a:lnTo>
                  <a:pt x="3100" y="1376"/>
                </a:lnTo>
                <a:lnTo>
                  <a:pt x="3134" y="1356"/>
                </a:lnTo>
                <a:lnTo>
                  <a:pt x="3140" y="1324"/>
                </a:lnTo>
                <a:lnTo>
                  <a:pt x="3148" y="1322"/>
                </a:lnTo>
                <a:lnTo>
                  <a:pt x="3150" y="1304"/>
                </a:lnTo>
                <a:lnTo>
                  <a:pt x="3127" y="1289"/>
                </a:lnTo>
                <a:lnTo>
                  <a:pt x="3067" y="1303"/>
                </a:lnTo>
                <a:lnTo>
                  <a:pt x="3051" y="1294"/>
                </a:lnTo>
                <a:lnTo>
                  <a:pt x="3039" y="1282"/>
                </a:lnTo>
                <a:lnTo>
                  <a:pt x="3037" y="1285"/>
                </a:lnTo>
                <a:lnTo>
                  <a:pt x="3011" y="1246"/>
                </a:lnTo>
                <a:lnTo>
                  <a:pt x="3011" y="1237"/>
                </a:lnTo>
                <a:lnTo>
                  <a:pt x="2962" y="1206"/>
                </a:lnTo>
                <a:lnTo>
                  <a:pt x="2954" y="1195"/>
                </a:lnTo>
                <a:lnTo>
                  <a:pt x="2925" y="1182"/>
                </a:lnTo>
                <a:lnTo>
                  <a:pt x="2856" y="1182"/>
                </a:lnTo>
                <a:lnTo>
                  <a:pt x="2841" y="1204"/>
                </a:lnTo>
                <a:lnTo>
                  <a:pt x="2820" y="1214"/>
                </a:lnTo>
                <a:lnTo>
                  <a:pt x="2816" y="1234"/>
                </a:lnTo>
                <a:lnTo>
                  <a:pt x="2844" y="1235"/>
                </a:lnTo>
                <a:lnTo>
                  <a:pt x="2858" y="1247"/>
                </a:lnTo>
                <a:lnTo>
                  <a:pt x="2853" y="1261"/>
                </a:lnTo>
                <a:lnTo>
                  <a:pt x="2841" y="1275"/>
                </a:lnTo>
                <a:lnTo>
                  <a:pt x="2822" y="1281"/>
                </a:lnTo>
                <a:lnTo>
                  <a:pt x="2807" y="1294"/>
                </a:lnTo>
                <a:lnTo>
                  <a:pt x="2785" y="1299"/>
                </a:lnTo>
                <a:lnTo>
                  <a:pt x="2785" y="1284"/>
                </a:lnTo>
                <a:lnTo>
                  <a:pt x="2760" y="1251"/>
                </a:lnTo>
                <a:lnTo>
                  <a:pt x="2748" y="1252"/>
                </a:lnTo>
                <a:lnTo>
                  <a:pt x="2738" y="1266"/>
                </a:lnTo>
                <a:lnTo>
                  <a:pt x="2746" y="1273"/>
                </a:lnTo>
                <a:lnTo>
                  <a:pt x="2757" y="1323"/>
                </a:lnTo>
                <a:lnTo>
                  <a:pt x="2764" y="1324"/>
                </a:lnTo>
                <a:lnTo>
                  <a:pt x="2787" y="1345"/>
                </a:lnTo>
                <a:lnTo>
                  <a:pt x="2802" y="1351"/>
                </a:lnTo>
                <a:lnTo>
                  <a:pt x="2811" y="1364"/>
                </a:lnTo>
                <a:lnTo>
                  <a:pt x="2820" y="1365"/>
                </a:lnTo>
                <a:lnTo>
                  <a:pt x="2826" y="1371"/>
                </a:lnTo>
                <a:lnTo>
                  <a:pt x="2836" y="1366"/>
                </a:lnTo>
                <a:lnTo>
                  <a:pt x="2846" y="1355"/>
                </a:lnTo>
                <a:lnTo>
                  <a:pt x="2844" y="1371"/>
                </a:lnTo>
                <a:lnTo>
                  <a:pt x="2849" y="1378"/>
                </a:lnTo>
                <a:lnTo>
                  <a:pt x="2860" y="1374"/>
                </a:lnTo>
                <a:lnTo>
                  <a:pt x="2861" y="1404"/>
                </a:lnTo>
                <a:lnTo>
                  <a:pt x="2874" y="1421"/>
                </a:lnTo>
                <a:lnTo>
                  <a:pt x="2874" y="1431"/>
                </a:lnTo>
                <a:lnTo>
                  <a:pt x="2859" y="1428"/>
                </a:lnTo>
                <a:lnTo>
                  <a:pt x="2849" y="1423"/>
                </a:lnTo>
                <a:lnTo>
                  <a:pt x="2841" y="1414"/>
                </a:lnTo>
                <a:lnTo>
                  <a:pt x="2837" y="1404"/>
                </a:lnTo>
                <a:lnTo>
                  <a:pt x="2827" y="1395"/>
                </a:lnTo>
                <a:lnTo>
                  <a:pt x="2713" y="1370"/>
                </a:lnTo>
                <a:lnTo>
                  <a:pt x="2691" y="1347"/>
                </a:lnTo>
                <a:lnTo>
                  <a:pt x="2694" y="1343"/>
                </a:lnTo>
                <a:lnTo>
                  <a:pt x="2708" y="1341"/>
                </a:lnTo>
                <a:lnTo>
                  <a:pt x="2709" y="1314"/>
                </a:lnTo>
                <a:lnTo>
                  <a:pt x="2696" y="1291"/>
                </a:lnTo>
                <a:lnTo>
                  <a:pt x="2696" y="1280"/>
                </a:lnTo>
                <a:lnTo>
                  <a:pt x="2703" y="1256"/>
                </a:lnTo>
                <a:lnTo>
                  <a:pt x="2694" y="1244"/>
                </a:lnTo>
                <a:lnTo>
                  <a:pt x="2703" y="1235"/>
                </a:lnTo>
                <a:lnTo>
                  <a:pt x="2717" y="1196"/>
                </a:lnTo>
                <a:lnTo>
                  <a:pt x="2707" y="1152"/>
                </a:lnTo>
                <a:lnTo>
                  <a:pt x="2715" y="1145"/>
                </a:lnTo>
                <a:lnTo>
                  <a:pt x="2705" y="1131"/>
                </a:lnTo>
                <a:lnTo>
                  <a:pt x="2703" y="1121"/>
                </a:lnTo>
                <a:lnTo>
                  <a:pt x="2704" y="1111"/>
                </a:lnTo>
                <a:lnTo>
                  <a:pt x="2687" y="1094"/>
                </a:lnTo>
                <a:lnTo>
                  <a:pt x="2684" y="1084"/>
                </a:lnTo>
                <a:lnTo>
                  <a:pt x="2668" y="1092"/>
                </a:lnTo>
                <a:lnTo>
                  <a:pt x="2681" y="1193"/>
                </a:lnTo>
                <a:lnTo>
                  <a:pt x="2673" y="1209"/>
                </a:lnTo>
                <a:lnTo>
                  <a:pt x="2588" y="1273"/>
                </a:lnTo>
                <a:lnTo>
                  <a:pt x="2588" y="1296"/>
                </a:lnTo>
                <a:lnTo>
                  <a:pt x="2586" y="1308"/>
                </a:lnTo>
                <a:lnTo>
                  <a:pt x="2569" y="1324"/>
                </a:lnTo>
                <a:lnTo>
                  <a:pt x="2569" y="1334"/>
                </a:lnTo>
                <a:lnTo>
                  <a:pt x="2614" y="1399"/>
                </a:lnTo>
                <a:lnTo>
                  <a:pt x="2620" y="1434"/>
                </a:lnTo>
                <a:lnTo>
                  <a:pt x="2643" y="1478"/>
                </a:lnTo>
                <a:lnTo>
                  <a:pt x="2629" y="1538"/>
                </a:lnTo>
                <a:lnTo>
                  <a:pt x="2614" y="1557"/>
                </a:lnTo>
                <a:lnTo>
                  <a:pt x="2613" y="1588"/>
                </a:lnTo>
                <a:lnTo>
                  <a:pt x="2605" y="1599"/>
                </a:lnTo>
                <a:lnTo>
                  <a:pt x="2600" y="1632"/>
                </a:lnTo>
                <a:lnTo>
                  <a:pt x="2621" y="1677"/>
                </a:lnTo>
                <a:lnTo>
                  <a:pt x="2611" y="1719"/>
                </a:lnTo>
                <a:lnTo>
                  <a:pt x="2620" y="1736"/>
                </a:lnTo>
                <a:lnTo>
                  <a:pt x="2632" y="1738"/>
                </a:lnTo>
                <a:lnTo>
                  <a:pt x="2649" y="1732"/>
                </a:lnTo>
                <a:lnTo>
                  <a:pt x="2661" y="1732"/>
                </a:lnTo>
                <a:lnTo>
                  <a:pt x="2690" y="1741"/>
                </a:lnTo>
                <a:lnTo>
                  <a:pt x="2694" y="1732"/>
                </a:lnTo>
                <a:lnTo>
                  <a:pt x="2717" y="1717"/>
                </a:lnTo>
                <a:lnTo>
                  <a:pt x="2741" y="1717"/>
                </a:lnTo>
                <a:lnTo>
                  <a:pt x="2832" y="1773"/>
                </a:lnTo>
                <a:lnTo>
                  <a:pt x="2837" y="1783"/>
                </a:lnTo>
                <a:lnTo>
                  <a:pt x="2836" y="1811"/>
                </a:lnTo>
                <a:lnTo>
                  <a:pt x="2855" y="1851"/>
                </a:lnTo>
                <a:lnTo>
                  <a:pt x="2859" y="1853"/>
                </a:lnTo>
                <a:lnTo>
                  <a:pt x="2860" y="1864"/>
                </a:lnTo>
                <a:lnTo>
                  <a:pt x="2854" y="1873"/>
                </a:lnTo>
                <a:lnTo>
                  <a:pt x="2839" y="1876"/>
                </a:lnTo>
                <a:lnTo>
                  <a:pt x="2828" y="1883"/>
                </a:lnTo>
                <a:lnTo>
                  <a:pt x="2825" y="1896"/>
                </a:lnTo>
                <a:lnTo>
                  <a:pt x="2826" y="1939"/>
                </a:lnTo>
                <a:lnTo>
                  <a:pt x="2830" y="1949"/>
                </a:lnTo>
                <a:lnTo>
                  <a:pt x="2841" y="1947"/>
                </a:lnTo>
                <a:lnTo>
                  <a:pt x="2861" y="1957"/>
                </a:lnTo>
                <a:lnTo>
                  <a:pt x="2880" y="1956"/>
                </a:lnTo>
                <a:lnTo>
                  <a:pt x="2901" y="1968"/>
                </a:lnTo>
                <a:lnTo>
                  <a:pt x="2898" y="1972"/>
                </a:lnTo>
                <a:lnTo>
                  <a:pt x="2872" y="1977"/>
                </a:lnTo>
                <a:lnTo>
                  <a:pt x="2859" y="1973"/>
                </a:lnTo>
                <a:lnTo>
                  <a:pt x="2834" y="1975"/>
                </a:lnTo>
                <a:lnTo>
                  <a:pt x="2827" y="1958"/>
                </a:lnTo>
                <a:lnTo>
                  <a:pt x="2806" y="1947"/>
                </a:lnTo>
                <a:lnTo>
                  <a:pt x="2804" y="1935"/>
                </a:lnTo>
                <a:lnTo>
                  <a:pt x="2808" y="1930"/>
                </a:lnTo>
                <a:lnTo>
                  <a:pt x="2811" y="1893"/>
                </a:lnTo>
                <a:lnTo>
                  <a:pt x="2818" y="1877"/>
                </a:lnTo>
                <a:lnTo>
                  <a:pt x="2814" y="1872"/>
                </a:lnTo>
                <a:lnTo>
                  <a:pt x="2808" y="1874"/>
                </a:lnTo>
                <a:lnTo>
                  <a:pt x="2807" y="1864"/>
                </a:lnTo>
                <a:lnTo>
                  <a:pt x="2811" y="1851"/>
                </a:lnTo>
                <a:lnTo>
                  <a:pt x="2812" y="1849"/>
                </a:lnTo>
                <a:lnTo>
                  <a:pt x="2811" y="1841"/>
                </a:lnTo>
                <a:lnTo>
                  <a:pt x="2813" y="1832"/>
                </a:lnTo>
                <a:lnTo>
                  <a:pt x="2811" y="1826"/>
                </a:lnTo>
                <a:lnTo>
                  <a:pt x="2804" y="1817"/>
                </a:lnTo>
                <a:lnTo>
                  <a:pt x="2795" y="1812"/>
                </a:lnTo>
                <a:lnTo>
                  <a:pt x="2790" y="1803"/>
                </a:lnTo>
                <a:lnTo>
                  <a:pt x="2780" y="1797"/>
                </a:lnTo>
                <a:lnTo>
                  <a:pt x="2776" y="1788"/>
                </a:lnTo>
                <a:lnTo>
                  <a:pt x="2778" y="1775"/>
                </a:lnTo>
                <a:lnTo>
                  <a:pt x="2771" y="1756"/>
                </a:lnTo>
                <a:lnTo>
                  <a:pt x="2696" y="1773"/>
                </a:lnTo>
                <a:lnTo>
                  <a:pt x="2648" y="1799"/>
                </a:lnTo>
                <a:lnTo>
                  <a:pt x="2649" y="1822"/>
                </a:lnTo>
                <a:lnTo>
                  <a:pt x="2640" y="1844"/>
                </a:lnTo>
                <a:lnTo>
                  <a:pt x="2643" y="1855"/>
                </a:lnTo>
                <a:lnTo>
                  <a:pt x="2649" y="1859"/>
                </a:lnTo>
                <a:lnTo>
                  <a:pt x="2652" y="1869"/>
                </a:lnTo>
                <a:lnTo>
                  <a:pt x="2660" y="1876"/>
                </a:lnTo>
                <a:lnTo>
                  <a:pt x="2658" y="1886"/>
                </a:lnTo>
                <a:lnTo>
                  <a:pt x="2665" y="1893"/>
                </a:lnTo>
                <a:lnTo>
                  <a:pt x="2668" y="1925"/>
                </a:lnTo>
                <a:lnTo>
                  <a:pt x="2665" y="1953"/>
                </a:lnTo>
                <a:lnTo>
                  <a:pt x="2620" y="2001"/>
                </a:lnTo>
                <a:lnTo>
                  <a:pt x="2614" y="2043"/>
                </a:lnTo>
                <a:lnTo>
                  <a:pt x="2597" y="2070"/>
                </a:lnTo>
                <a:lnTo>
                  <a:pt x="2571" y="2088"/>
                </a:lnTo>
                <a:lnTo>
                  <a:pt x="2562" y="2100"/>
                </a:lnTo>
                <a:lnTo>
                  <a:pt x="2533" y="2112"/>
                </a:lnTo>
                <a:lnTo>
                  <a:pt x="2529" y="2119"/>
                </a:lnTo>
                <a:lnTo>
                  <a:pt x="2536" y="2136"/>
                </a:lnTo>
                <a:lnTo>
                  <a:pt x="2529" y="2156"/>
                </a:lnTo>
                <a:lnTo>
                  <a:pt x="2515" y="2161"/>
                </a:lnTo>
                <a:lnTo>
                  <a:pt x="2477" y="2144"/>
                </a:lnTo>
                <a:lnTo>
                  <a:pt x="2455" y="2141"/>
                </a:lnTo>
                <a:lnTo>
                  <a:pt x="2431" y="2146"/>
                </a:lnTo>
                <a:lnTo>
                  <a:pt x="2406" y="2142"/>
                </a:lnTo>
                <a:lnTo>
                  <a:pt x="2402" y="2138"/>
                </a:lnTo>
                <a:lnTo>
                  <a:pt x="2402" y="2128"/>
                </a:lnTo>
                <a:lnTo>
                  <a:pt x="2404" y="2122"/>
                </a:lnTo>
                <a:lnTo>
                  <a:pt x="2402" y="2097"/>
                </a:lnTo>
                <a:lnTo>
                  <a:pt x="2388" y="2095"/>
                </a:lnTo>
                <a:lnTo>
                  <a:pt x="2385" y="2088"/>
                </a:lnTo>
                <a:lnTo>
                  <a:pt x="2388" y="2083"/>
                </a:lnTo>
                <a:lnTo>
                  <a:pt x="2398" y="2079"/>
                </a:lnTo>
                <a:lnTo>
                  <a:pt x="2411" y="2086"/>
                </a:lnTo>
                <a:lnTo>
                  <a:pt x="2414" y="2095"/>
                </a:lnTo>
                <a:lnTo>
                  <a:pt x="2427" y="2094"/>
                </a:lnTo>
                <a:lnTo>
                  <a:pt x="2433" y="2085"/>
                </a:lnTo>
                <a:lnTo>
                  <a:pt x="2444" y="2085"/>
                </a:lnTo>
                <a:lnTo>
                  <a:pt x="2453" y="2067"/>
                </a:lnTo>
                <a:lnTo>
                  <a:pt x="2461" y="2075"/>
                </a:lnTo>
                <a:lnTo>
                  <a:pt x="2477" y="2069"/>
                </a:lnTo>
                <a:lnTo>
                  <a:pt x="2479" y="2062"/>
                </a:lnTo>
                <a:lnTo>
                  <a:pt x="2484" y="2058"/>
                </a:lnTo>
                <a:lnTo>
                  <a:pt x="2494" y="2061"/>
                </a:lnTo>
                <a:lnTo>
                  <a:pt x="2510" y="2056"/>
                </a:lnTo>
                <a:lnTo>
                  <a:pt x="2515" y="2048"/>
                </a:lnTo>
                <a:lnTo>
                  <a:pt x="2510" y="2039"/>
                </a:lnTo>
                <a:lnTo>
                  <a:pt x="2491" y="2039"/>
                </a:lnTo>
                <a:lnTo>
                  <a:pt x="2484" y="2043"/>
                </a:lnTo>
                <a:lnTo>
                  <a:pt x="2477" y="2038"/>
                </a:lnTo>
                <a:lnTo>
                  <a:pt x="2478" y="2024"/>
                </a:lnTo>
                <a:lnTo>
                  <a:pt x="2497" y="2037"/>
                </a:lnTo>
                <a:lnTo>
                  <a:pt x="2519" y="2032"/>
                </a:lnTo>
                <a:lnTo>
                  <a:pt x="2521" y="2028"/>
                </a:lnTo>
                <a:lnTo>
                  <a:pt x="2522" y="2010"/>
                </a:lnTo>
                <a:lnTo>
                  <a:pt x="2533" y="2010"/>
                </a:lnTo>
                <a:lnTo>
                  <a:pt x="2539" y="2000"/>
                </a:lnTo>
                <a:lnTo>
                  <a:pt x="2548" y="1968"/>
                </a:lnTo>
                <a:lnTo>
                  <a:pt x="2567" y="1959"/>
                </a:lnTo>
                <a:lnTo>
                  <a:pt x="2574" y="1948"/>
                </a:lnTo>
                <a:lnTo>
                  <a:pt x="2571" y="1940"/>
                </a:lnTo>
                <a:lnTo>
                  <a:pt x="2576" y="1930"/>
                </a:lnTo>
                <a:lnTo>
                  <a:pt x="2573" y="1883"/>
                </a:lnTo>
                <a:lnTo>
                  <a:pt x="2578" y="1867"/>
                </a:lnTo>
                <a:lnTo>
                  <a:pt x="2593" y="1841"/>
                </a:lnTo>
                <a:lnTo>
                  <a:pt x="2592" y="1812"/>
                </a:lnTo>
                <a:lnTo>
                  <a:pt x="2539" y="1749"/>
                </a:lnTo>
                <a:lnTo>
                  <a:pt x="2544" y="1703"/>
                </a:lnTo>
                <a:lnTo>
                  <a:pt x="2541" y="1689"/>
                </a:lnTo>
                <a:lnTo>
                  <a:pt x="2549" y="1675"/>
                </a:lnTo>
                <a:lnTo>
                  <a:pt x="2544" y="1651"/>
                </a:lnTo>
                <a:lnTo>
                  <a:pt x="2550" y="1635"/>
                </a:lnTo>
                <a:lnTo>
                  <a:pt x="2550" y="1614"/>
                </a:lnTo>
                <a:lnTo>
                  <a:pt x="2546" y="1608"/>
                </a:lnTo>
                <a:lnTo>
                  <a:pt x="2546" y="1602"/>
                </a:lnTo>
                <a:lnTo>
                  <a:pt x="2544" y="1597"/>
                </a:lnTo>
                <a:lnTo>
                  <a:pt x="2543" y="1588"/>
                </a:lnTo>
                <a:lnTo>
                  <a:pt x="2545" y="1573"/>
                </a:lnTo>
                <a:lnTo>
                  <a:pt x="2544" y="1567"/>
                </a:lnTo>
                <a:lnTo>
                  <a:pt x="2538" y="1559"/>
                </a:lnTo>
                <a:lnTo>
                  <a:pt x="2536" y="1547"/>
                </a:lnTo>
                <a:lnTo>
                  <a:pt x="2540" y="1534"/>
                </a:lnTo>
                <a:lnTo>
                  <a:pt x="2553" y="1522"/>
                </a:lnTo>
                <a:lnTo>
                  <a:pt x="2552" y="1482"/>
                </a:lnTo>
                <a:lnTo>
                  <a:pt x="2557" y="1465"/>
                </a:lnTo>
                <a:lnTo>
                  <a:pt x="2557" y="1445"/>
                </a:lnTo>
                <a:lnTo>
                  <a:pt x="2541" y="1411"/>
                </a:lnTo>
                <a:lnTo>
                  <a:pt x="2544" y="1387"/>
                </a:lnTo>
                <a:lnTo>
                  <a:pt x="2513" y="1359"/>
                </a:lnTo>
                <a:lnTo>
                  <a:pt x="2499" y="1332"/>
                </a:lnTo>
                <a:lnTo>
                  <a:pt x="2499" y="1319"/>
                </a:lnTo>
                <a:lnTo>
                  <a:pt x="2502" y="1315"/>
                </a:lnTo>
                <a:lnTo>
                  <a:pt x="2517" y="1305"/>
                </a:lnTo>
                <a:lnTo>
                  <a:pt x="2520" y="1295"/>
                </a:lnTo>
                <a:lnTo>
                  <a:pt x="2527" y="1285"/>
                </a:lnTo>
                <a:lnTo>
                  <a:pt x="2527" y="1267"/>
                </a:lnTo>
                <a:lnTo>
                  <a:pt x="2549" y="1205"/>
                </a:lnTo>
                <a:lnTo>
                  <a:pt x="2548" y="1121"/>
                </a:lnTo>
                <a:lnTo>
                  <a:pt x="2544" y="1115"/>
                </a:lnTo>
                <a:lnTo>
                  <a:pt x="2548" y="1108"/>
                </a:lnTo>
                <a:lnTo>
                  <a:pt x="2503" y="1088"/>
                </a:lnTo>
                <a:lnTo>
                  <a:pt x="2488" y="1075"/>
                </a:lnTo>
                <a:lnTo>
                  <a:pt x="2397" y="1079"/>
                </a:lnTo>
                <a:lnTo>
                  <a:pt x="2385" y="1074"/>
                </a:lnTo>
                <a:lnTo>
                  <a:pt x="2393" y="1065"/>
                </a:lnTo>
                <a:lnTo>
                  <a:pt x="2364" y="1069"/>
                </a:lnTo>
                <a:lnTo>
                  <a:pt x="2359" y="1078"/>
                </a:lnTo>
                <a:lnTo>
                  <a:pt x="2308" y="1281"/>
                </a:lnTo>
                <a:lnTo>
                  <a:pt x="2249" y="1360"/>
                </a:lnTo>
                <a:lnTo>
                  <a:pt x="2220" y="1373"/>
                </a:lnTo>
                <a:lnTo>
                  <a:pt x="2214" y="1412"/>
                </a:lnTo>
                <a:lnTo>
                  <a:pt x="2219" y="1413"/>
                </a:lnTo>
                <a:lnTo>
                  <a:pt x="2230" y="1395"/>
                </a:lnTo>
                <a:lnTo>
                  <a:pt x="2233" y="1398"/>
                </a:lnTo>
                <a:lnTo>
                  <a:pt x="2233" y="1413"/>
                </a:lnTo>
                <a:lnTo>
                  <a:pt x="2228" y="1423"/>
                </a:lnTo>
                <a:lnTo>
                  <a:pt x="2210" y="1436"/>
                </a:lnTo>
                <a:lnTo>
                  <a:pt x="2205" y="1455"/>
                </a:lnTo>
                <a:lnTo>
                  <a:pt x="2211" y="1468"/>
                </a:lnTo>
                <a:lnTo>
                  <a:pt x="2225" y="1461"/>
                </a:lnTo>
                <a:lnTo>
                  <a:pt x="2233" y="1454"/>
                </a:lnTo>
                <a:lnTo>
                  <a:pt x="2248" y="1455"/>
                </a:lnTo>
                <a:lnTo>
                  <a:pt x="2254" y="1472"/>
                </a:lnTo>
                <a:lnTo>
                  <a:pt x="2249" y="1486"/>
                </a:lnTo>
                <a:lnTo>
                  <a:pt x="2249" y="1529"/>
                </a:lnTo>
                <a:lnTo>
                  <a:pt x="2242" y="1541"/>
                </a:lnTo>
                <a:lnTo>
                  <a:pt x="2244" y="1563"/>
                </a:lnTo>
                <a:lnTo>
                  <a:pt x="2249" y="1577"/>
                </a:lnTo>
                <a:lnTo>
                  <a:pt x="2243" y="1592"/>
                </a:lnTo>
                <a:lnTo>
                  <a:pt x="2233" y="1592"/>
                </a:lnTo>
                <a:lnTo>
                  <a:pt x="2226" y="1582"/>
                </a:lnTo>
                <a:lnTo>
                  <a:pt x="2224" y="1651"/>
                </a:lnTo>
                <a:lnTo>
                  <a:pt x="2230" y="1666"/>
                </a:lnTo>
                <a:lnTo>
                  <a:pt x="2230" y="1652"/>
                </a:lnTo>
                <a:lnTo>
                  <a:pt x="2245" y="1646"/>
                </a:lnTo>
                <a:lnTo>
                  <a:pt x="2281" y="1674"/>
                </a:lnTo>
                <a:lnTo>
                  <a:pt x="2289" y="1670"/>
                </a:lnTo>
                <a:lnTo>
                  <a:pt x="2295" y="1670"/>
                </a:lnTo>
                <a:lnTo>
                  <a:pt x="2291" y="1693"/>
                </a:lnTo>
                <a:lnTo>
                  <a:pt x="2315" y="1754"/>
                </a:lnTo>
                <a:lnTo>
                  <a:pt x="2332" y="1765"/>
                </a:lnTo>
                <a:lnTo>
                  <a:pt x="2345" y="1761"/>
                </a:lnTo>
                <a:lnTo>
                  <a:pt x="2345" y="1768"/>
                </a:lnTo>
                <a:lnTo>
                  <a:pt x="2351" y="1775"/>
                </a:lnTo>
                <a:lnTo>
                  <a:pt x="2338" y="1792"/>
                </a:lnTo>
                <a:lnTo>
                  <a:pt x="2318" y="1862"/>
                </a:lnTo>
                <a:lnTo>
                  <a:pt x="2303" y="1873"/>
                </a:lnTo>
                <a:lnTo>
                  <a:pt x="2298" y="1864"/>
                </a:lnTo>
                <a:lnTo>
                  <a:pt x="2299" y="1850"/>
                </a:lnTo>
                <a:lnTo>
                  <a:pt x="2289" y="1837"/>
                </a:lnTo>
                <a:lnTo>
                  <a:pt x="2270" y="1826"/>
                </a:lnTo>
                <a:lnTo>
                  <a:pt x="2223" y="1773"/>
                </a:lnTo>
                <a:lnTo>
                  <a:pt x="2206" y="1769"/>
                </a:lnTo>
                <a:lnTo>
                  <a:pt x="2181" y="1749"/>
                </a:lnTo>
                <a:lnTo>
                  <a:pt x="2153" y="1738"/>
                </a:lnTo>
                <a:lnTo>
                  <a:pt x="2154" y="1729"/>
                </a:lnTo>
                <a:lnTo>
                  <a:pt x="2162" y="1729"/>
                </a:lnTo>
                <a:lnTo>
                  <a:pt x="2157" y="1726"/>
                </a:lnTo>
                <a:lnTo>
                  <a:pt x="2139" y="1721"/>
                </a:lnTo>
                <a:lnTo>
                  <a:pt x="2116" y="1704"/>
                </a:lnTo>
                <a:lnTo>
                  <a:pt x="2102" y="1698"/>
                </a:lnTo>
                <a:lnTo>
                  <a:pt x="2069" y="1667"/>
                </a:lnTo>
                <a:lnTo>
                  <a:pt x="2021" y="1647"/>
                </a:lnTo>
                <a:lnTo>
                  <a:pt x="2013" y="1647"/>
                </a:lnTo>
                <a:lnTo>
                  <a:pt x="1993" y="1633"/>
                </a:lnTo>
                <a:lnTo>
                  <a:pt x="1923" y="1630"/>
                </a:lnTo>
                <a:lnTo>
                  <a:pt x="1919" y="1624"/>
                </a:lnTo>
                <a:lnTo>
                  <a:pt x="1901" y="1618"/>
                </a:lnTo>
                <a:lnTo>
                  <a:pt x="1887" y="1616"/>
                </a:lnTo>
                <a:lnTo>
                  <a:pt x="1882" y="1620"/>
                </a:lnTo>
                <a:lnTo>
                  <a:pt x="1881" y="1630"/>
                </a:lnTo>
                <a:lnTo>
                  <a:pt x="1876" y="1639"/>
                </a:lnTo>
                <a:lnTo>
                  <a:pt x="1856" y="1653"/>
                </a:lnTo>
                <a:lnTo>
                  <a:pt x="1856" y="1662"/>
                </a:lnTo>
                <a:lnTo>
                  <a:pt x="1885" y="1737"/>
                </a:lnTo>
                <a:lnTo>
                  <a:pt x="1885" y="1729"/>
                </a:lnTo>
                <a:lnTo>
                  <a:pt x="1890" y="1731"/>
                </a:lnTo>
                <a:lnTo>
                  <a:pt x="1882" y="1773"/>
                </a:lnTo>
                <a:lnTo>
                  <a:pt x="1862" y="1796"/>
                </a:lnTo>
                <a:lnTo>
                  <a:pt x="1830" y="1798"/>
                </a:lnTo>
                <a:lnTo>
                  <a:pt x="1829" y="1813"/>
                </a:lnTo>
                <a:lnTo>
                  <a:pt x="1834" y="1823"/>
                </a:lnTo>
                <a:lnTo>
                  <a:pt x="1835" y="1832"/>
                </a:lnTo>
                <a:lnTo>
                  <a:pt x="1824" y="1849"/>
                </a:lnTo>
                <a:lnTo>
                  <a:pt x="1811" y="1855"/>
                </a:lnTo>
                <a:lnTo>
                  <a:pt x="1797" y="1849"/>
                </a:lnTo>
                <a:lnTo>
                  <a:pt x="1787" y="1837"/>
                </a:lnTo>
                <a:lnTo>
                  <a:pt x="1787" y="1818"/>
                </a:lnTo>
                <a:lnTo>
                  <a:pt x="1791" y="1808"/>
                </a:lnTo>
                <a:lnTo>
                  <a:pt x="1797" y="1799"/>
                </a:lnTo>
                <a:lnTo>
                  <a:pt x="1806" y="1794"/>
                </a:lnTo>
                <a:lnTo>
                  <a:pt x="1783" y="1761"/>
                </a:lnTo>
                <a:lnTo>
                  <a:pt x="1784" y="1752"/>
                </a:lnTo>
                <a:lnTo>
                  <a:pt x="1774" y="1751"/>
                </a:lnTo>
                <a:lnTo>
                  <a:pt x="1734" y="1769"/>
                </a:lnTo>
                <a:lnTo>
                  <a:pt x="1724" y="1785"/>
                </a:lnTo>
                <a:lnTo>
                  <a:pt x="1708" y="1792"/>
                </a:lnTo>
                <a:lnTo>
                  <a:pt x="1688" y="1823"/>
                </a:lnTo>
                <a:lnTo>
                  <a:pt x="1674" y="1823"/>
                </a:lnTo>
                <a:lnTo>
                  <a:pt x="1669" y="1816"/>
                </a:lnTo>
                <a:lnTo>
                  <a:pt x="1652" y="1812"/>
                </a:lnTo>
                <a:lnTo>
                  <a:pt x="1633" y="1817"/>
                </a:lnTo>
                <a:lnTo>
                  <a:pt x="1616" y="1807"/>
                </a:lnTo>
                <a:lnTo>
                  <a:pt x="1591" y="1822"/>
                </a:lnTo>
                <a:lnTo>
                  <a:pt x="1580" y="1821"/>
                </a:lnTo>
                <a:lnTo>
                  <a:pt x="1556" y="1841"/>
                </a:lnTo>
                <a:lnTo>
                  <a:pt x="1552" y="1851"/>
                </a:lnTo>
                <a:lnTo>
                  <a:pt x="1548" y="1882"/>
                </a:lnTo>
                <a:lnTo>
                  <a:pt x="1538" y="1882"/>
                </a:lnTo>
                <a:lnTo>
                  <a:pt x="1529" y="1876"/>
                </a:lnTo>
                <a:lnTo>
                  <a:pt x="1522" y="1863"/>
                </a:lnTo>
                <a:lnTo>
                  <a:pt x="1510" y="1872"/>
                </a:lnTo>
                <a:lnTo>
                  <a:pt x="1497" y="1856"/>
                </a:lnTo>
                <a:lnTo>
                  <a:pt x="1497" y="1830"/>
                </a:lnTo>
                <a:lnTo>
                  <a:pt x="1492" y="1823"/>
                </a:lnTo>
                <a:lnTo>
                  <a:pt x="1492" y="1816"/>
                </a:lnTo>
                <a:lnTo>
                  <a:pt x="1499" y="1799"/>
                </a:lnTo>
                <a:lnTo>
                  <a:pt x="1501" y="1785"/>
                </a:lnTo>
                <a:lnTo>
                  <a:pt x="1494" y="1773"/>
                </a:lnTo>
                <a:lnTo>
                  <a:pt x="1490" y="1770"/>
                </a:lnTo>
                <a:lnTo>
                  <a:pt x="1489" y="1778"/>
                </a:lnTo>
                <a:lnTo>
                  <a:pt x="1485" y="1779"/>
                </a:lnTo>
                <a:lnTo>
                  <a:pt x="1486" y="1769"/>
                </a:lnTo>
                <a:lnTo>
                  <a:pt x="1494" y="1764"/>
                </a:lnTo>
                <a:lnTo>
                  <a:pt x="1519" y="1761"/>
                </a:lnTo>
                <a:lnTo>
                  <a:pt x="1532" y="1755"/>
                </a:lnTo>
                <a:lnTo>
                  <a:pt x="1533" y="1752"/>
                </a:lnTo>
                <a:lnTo>
                  <a:pt x="1509" y="1760"/>
                </a:lnTo>
                <a:lnTo>
                  <a:pt x="1501" y="1759"/>
                </a:lnTo>
                <a:lnTo>
                  <a:pt x="1486" y="1760"/>
                </a:lnTo>
                <a:lnTo>
                  <a:pt x="1464" y="1770"/>
                </a:lnTo>
                <a:lnTo>
                  <a:pt x="1466" y="1779"/>
                </a:lnTo>
                <a:lnTo>
                  <a:pt x="1457" y="1783"/>
                </a:lnTo>
                <a:lnTo>
                  <a:pt x="1454" y="1787"/>
                </a:lnTo>
                <a:lnTo>
                  <a:pt x="1458" y="1808"/>
                </a:lnTo>
                <a:lnTo>
                  <a:pt x="1445" y="1813"/>
                </a:lnTo>
                <a:lnTo>
                  <a:pt x="1438" y="1809"/>
                </a:lnTo>
                <a:lnTo>
                  <a:pt x="1434" y="1799"/>
                </a:lnTo>
                <a:lnTo>
                  <a:pt x="1439" y="1792"/>
                </a:lnTo>
                <a:lnTo>
                  <a:pt x="1431" y="1792"/>
                </a:lnTo>
                <a:lnTo>
                  <a:pt x="1409" y="1817"/>
                </a:lnTo>
                <a:lnTo>
                  <a:pt x="1417" y="1815"/>
                </a:lnTo>
                <a:lnTo>
                  <a:pt x="1421" y="1823"/>
                </a:lnTo>
                <a:lnTo>
                  <a:pt x="1420" y="1844"/>
                </a:lnTo>
                <a:lnTo>
                  <a:pt x="1411" y="1851"/>
                </a:lnTo>
                <a:lnTo>
                  <a:pt x="1406" y="1853"/>
                </a:lnTo>
                <a:lnTo>
                  <a:pt x="1393" y="1827"/>
                </a:lnTo>
                <a:lnTo>
                  <a:pt x="1365" y="1835"/>
                </a:lnTo>
                <a:lnTo>
                  <a:pt x="1368" y="1839"/>
                </a:lnTo>
                <a:lnTo>
                  <a:pt x="1329" y="1856"/>
                </a:lnTo>
                <a:lnTo>
                  <a:pt x="1326" y="1854"/>
                </a:lnTo>
                <a:lnTo>
                  <a:pt x="1216" y="1933"/>
                </a:lnTo>
                <a:lnTo>
                  <a:pt x="1207" y="1933"/>
                </a:lnTo>
                <a:lnTo>
                  <a:pt x="1205" y="1948"/>
                </a:lnTo>
                <a:lnTo>
                  <a:pt x="1209" y="1950"/>
                </a:lnTo>
                <a:lnTo>
                  <a:pt x="1199" y="1958"/>
                </a:lnTo>
                <a:lnTo>
                  <a:pt x="1177" y="1962"/>
                </a:lnTo>
                <a:lnTo>
                  <a:pt x="1169" y="1970"/>
                </a:lnTo>
                <a:lnTo>
                  <a:pt x="1162" y="1967"/>
                </a:lnTo>
                <a:lnTo>
                  <a:pt x="1143" y="2025"/>
                </a:lnTo>
                <a:lnTo>
                  <a:pt x="1146" y="2051"/>
                </a:lnTo>
                <a:lnTo>
                  <a:pt x="1138" y="2063"/>
                </a:lnTo>
                <a:lnTo>
                  <a:pt x="1122" y="2072"/>
                </a:lnTo>
                <a:lnTo>
                  <a:pt x="1110" y="2071"/>
                </a:lnTo>
                <a:lnTo>
                  <a:pt x="1089" y="2080"/>
                </a:lnTo>
                <a:lnTo>
                  <a:pt x="1085" y="2102"/>
                </a:lnTo>
                <a:lnTo>
                  <a:pt x="1077" y="2071"/>
                </a:lnTo>
                <a:lnTo>
                  <a:pt x="1064" y="2080"/>
                </a:lnTo>
                <a:lnTo>
                  <a:pt x="1054" y="2080"/>
                </a:lnTo>
                <a:lnTo>
                  <a:pt x="1045" y="2074"/>
                </a:lnTo>
                <a:lnTo>
                  <a:pt x="1029" y="2039"/>
                </a:lnTo>
                <a:lnTo>
                  <a:pt x="996" y="2005"/>
                </a:lnTo>
                <a:lnTo>
                  <a:pt x="992" y="1990"/>
                </a:lnTo>
                <a:lnTo>
                  <a:pt x="991" y="1975"/>
                </a:lnTo>
                <a:lnTo>
                  <a:pt x="1002" y="1973"/>
                </a:lnTo>
                <a:lnTo>
                  <a:pt x="1010" y="1963"/>
                </a:lnTo>
                <a:lnTo>
                  <a:pt x="1014" y="1949"/>
                </a:lnTo>
                <a:lnTo>
                  <a:pt x="1085" y="1933"/>
                </a:lnTo>
                <a:lnTo>
                  <a:pt x="1077" y="1915"/>
                </a:lnTo>
                <a:lnTo>
                  <a:pt x="1071" y="1878"/>
                </a:lnTo>
                <a:lnTo>
                  <a:pt x="1061" y="1883"/>
                </a:lnTo>
                <a:lnTo>
                  <a:pt x="1052" y="1864"/>
                </a:lnTo>
                <a:lnTo>
                  <a:pt x="1044" y="1859"/>
                </a:lnTo>
                <a:lnTo>
                  <a:pt x="1044" y="1842"/>
                </a:lnTo>
                <a:lnTo>
                  <a:pt x="1033" y="1834"/>
                </a:lnTo>
                <a:lnTo>
                  <a:pt x="1007" y="1825"/>
                </a:lnTo>
                <a:lnTo>
                  <a:pt x="958" y="1823"/>
                </a:lnTo>
                <a:lnTo>
                  <a:pt x="946" y="1827"/>
                </a:lnTo>
                <a:lnTo>
                  <a:pt x="893" y="1803"/>
                </a:lnTo>
                <a:lnTo>
                  <a:pt x="895" y="1812"/>
                </a:lnTo>
                <a:lnTo>
                  <a:pt x="944" y="1855"/>
                </a:lnTo>
                <a:lnTo>
                  <a:pt x="946" y="1905"/>
                </a:lnTo>
                <a:lnTo>
                  <a:pt x="941" y="1925"/>
                </a:lnTo>
                <a:lnTo>
                  <a:pt x="942" y="1943"/>
                </a:lnTo>
                <a:lnTo>
                  <a:pt x="927" y="2008"/>
                </a:lnTo>
                <a:lnTo>
                  <a:pt x="929" y="2025"/>
                </a:lnTo>
                <a:lnTo>
                  <a:pt x="934" y="2029"/>
                </a:lnTo>
                <a:lnTo>
                  <a:pt x="946" y="2029"/>
                </a:lnTo>
                <a:lnTo>
                  <a:pt x="956" y="2038"/>
                </a:lnTo>
                <a:lnTo>
                  <a:pt x="965" y="2057"/>
                </a:lnTo>
                <a:lnTo>
                  <a:pt x="964" y="2070"/>
                </a:lnTo>
                <a:lnTo>
                  <a:pt x="960" y="2083"/>
                </a:lnTo>
                <a:lnTo>
                  <a:pt x="963" y="2095"/>
                </a:lnTo>
                <a:lnTo>
                  <a:pt x="959" y="2113"/>
                </a:lnTo>
                <a:lnTo>
                  <a:pt x="949" y="2130"/>
                </a:lnTo>
                <a:lnTo>
                  <a:pt x="942" y="2155"/>
                </a:lnTo>
                <a:lnTo>
                  <a:pt x="949" y="2173"/>
                </a:lnTo>
                <a:lnTo>
                  <a:pt x="945" y="2210"/>
                </a:lnTo>
                <a:lnTo>
                  <a:pt x="935" y="2194"/>
                </a:lnTo>
                <a:lnTo>
                  <a:pt x="932" y="2183"/>
                </a:lnTo>
                <a:lnTo>
                  <a:pt x="925" y="2173"/>
                </a:lnTo>
                <a:lnTo>
                  <a:pt x="916" y="2174"/>
                </a:lnTo>
                <a:lnTo>
                  <a:pt x="903" y="2185"/>
                </a:lnTo>
                <a:lnTo>
                  <a:pt x="911" y="2170"/>
                </a:lnTo>
                <a:lnTo>
                  <a:pt x="912" y="2157"/>
                </a:lnTo>
                <a:lnTo>
                  <a:pt x="887" y="2138"/>
                </a:lnTo>
                <a:lnTo>
                  <a:pt x="861" y="2138"/>
                </a:lnTo>
                <a:lnTo>
                  <a:pt x="840" y="2119"/>
                </a:lnTo>
                <a:lnTo>
                  <a:pt x="831" y="2130"/>
                </a:lnTo>
                <a:lnTo>
                  <a:pt x="828" y="2141"/>
                </a:lnTo>
                <a:lnTo>
                  <a:pt x="791" y="2185"/>
                </a:lnTo>
                <a:lnTo>
                  <a:pt x="766" y="2196"/>
                </a:lnTo>
                <a:lnTo>
                  <a:pt x="757" y="2196"/>
                </a:lnTo>
                <a:lnTo>
                  <a:pt x="744" y="2204"/>
                </a:lnTo>
                <a:lnTo>
                  <a:pt x="738" y="2220"/>
                </a:lnTo>
                <a:lnTo>
                  <a:pt x="714" y="2240"/>
                </a:lnTo>
                <a:lnTo>
                  <a:pt x="701" y="2245"/>
                </a:lnTo>
                <a:lnTo>
                  <a:pt x="704" y="2286"/>
                </a:lnTo>
                <a:lnTo>
                  <a:pt x="760" y="2395"/>
                </a:lnTo>
                <a:lnTo>
                  <a:pt x="760" y="2401"/>
                </a:lnTo>
                <a:lnTo>
                  <a:pt x="742" y="2389"/>
                </a:lnTo>
                <a:lnTo>
                  <a:pt x="735" y="2391"/>
                </a:lnTo>
                <a:lnTo>
                  <a:pt x="706" y="2380"/>
                </a:lnTo>
                <a:lnTo>
                  <a:pt x="708" y="2386"/>
                </a:lnTo>
                <a:lnTo>
                  <a:pt x="705" y="2390"/>
                </a:lnTo>
                <a:lnTo>
                  <a:pt x="672" y="2378"/>
                </a:lnTo>
                <a:lnTo>
                  <a:pt x="653" y="2365"/>
                </a:lnTo>
                <a:lnTo>
                  <a:pt x="638" y="2362"/>
                </a:lnTo>
                <a:lnTo>
                  <a:pt x="628" y="2356"/>
                </a:lnTo>
                <a:lnTo>
                  <a:pt x="612" y="2370"/>
                </a:lnTo>
                <a:lnTo>
                  <a:pt x="605" y="2382"/>
                </a:lnTo>
                <a:lnTo>
                  <a:pt x="601" y="2361"/>
                </a:lnTo>
                <a:lnTo>
                  <a:pt x="617" y="2352"/>
                </a:lnTo>
                <a:lnTo>
                  <a:pt x="588" y="2343"/>
                </a:lnTo>
                <a:lnTo>
                  <a:pt x="583" y="2330"/>
                </a:lnTo>
                <a:lnTo>
                  <a:pt x="548" y="2309"/>
                </a:lnTo>
                <a:lnTo>
                  <a:pt x="536" y="2306"/>
                </a:lnTo>
                <a:lnTo>
                  <a:pt x="534" y="2328"/>
                </a:lnTo>
                <a:lnTo>
                  <a:pt x="525" y="2339"/>
                </a:lnTo>
                <a:lnTo>
                  <a:pt x="514" y="2343"/>
                </a:lnTo>
                <a:lnTo>
                  <a:pt x="523" y="2370"/>
                </a:lnTo>
                <a:lnTo>
                  <a:pt x="532" y="2373"/>
                </a:lnTo>
                <a:lnTo>
                  <a:pt x="542" y="2398"/>
                </a:lnTo>
                <a:lnTo>
                  <a:pt x="559" y="2415"/>
                </a:lnTo>
                <a:lnTo>
                  <a:pt x="591" y="2401"/>
                </a:lnTo>
                <a:lnTo>
                  <a:pt x="605" y="2466"/>
                </a:lnTo>
                <a:lnTo>
                  <a:pt x="611" y="2475"/>
                </a:lnTo>
                <a:lnTo>
                  <a:pt x="592" y="2466"/>
                </a:lnTo>
                <a:lnTo>
                  <a:pt x="577" y="2478"/>
                </a:lnTo>
                <a:lnTo>
                  <a:pt x="573" y="2485"/>
                </a:lnTo>
                <a:lnTo>
                  <a:pt x="573" y="2489"/>
                </a:lnTo>
                <a:lnTo>
                  <a:pt x="499" y="2457"/>
                </a:lnTo>
                <a:lnTo>
                  <a:pt x="489" y="2438"/>
                </a:lnTo>
                <a:lnTo>
                  <a:pt x="480" y="2431"/>
                </a:lnTo>
                <a:lnTo>
                  <a:pt x="474" y="2419"/>
                </a:lnTo>
                <a:lnTo>
                  <a:pt x="464" y="2414"/>
                </a:lnTo>
                <a:lnTo>
                  <a:pt x="457" y="2420"/>
                </a:lnTo>
                <a:lnTo>
                  <a:pt x="446" y="2422"/>
                </a:lnTo>
                <a:lnTo>
                  <a:pt x="428" y="2408"/>
                </a:lnTo>
                <a:lnTo>
                  <a:pt x="422" y="2395"/>
                </a:lnTo>
                <a:lnTo>
                  <a:pt x="409" y="2403"/>
                </a:lnTo>
                <a:lnTo>
                  <a:pt x="412" y="2394"/>
                </a:lnTo>
                <a:lnTo>
                  <a:pt x="421" y="2384"/>
                </a:lnTo>
                <a:lnTo>
                  <a:pt x="421" y="2345"/>
                </a:lnTo>
                <a:lnTo>
                  <a:pt x="409" y="2337"/>
                </a:lnTo>
                <a:lnTo>
                  <a:pt x="410" y="2321"/>
                </a:lnTo>
                <a:lnTo>
                  <a:pt x="391" y="2283"/>
                </a:lnTo>
                <a:lnTo>
                  <a:pt x="396" y="2276"/>
                </a:lnTo>
                <a:lnTo>
                  <a:pt x="410" y="2272"/>
                </a:lnTo>
                <a:lnTo>
                  <a:pt x="417" y="2221"/>
                </a:lnTo>
                <a:lnTo>
                  <a:pt x="414" y="2211"/>
                </a:lnTo>
                <a:lnTo>
                  <a:pt x="408" y="2202"/>
                </a:lnTo>
                <a:lnTo>
                  <a:pt x="400" y="2182"/>
                </a:lnTo>
                <a:lnTo>
                  <a:pt x="395" y="2175"/>
                </a:lnTo>
                <a:lnTo>
                  <a:pt x="380" y="2173"/>
                </a:lnTo>
                <a:lnTo>
                  <a:pt x="375" y="2160"/>
                </a:lnTo>
                <a:lnTo>
                  <a:pt x="363" y="2159"/>
                </a:lnTo>
                <a:lnTo>
                  <a:pt x="347" y="2152"/>
                </a:lnTo>
                <a:lnTo>
                  <a:pt x="348" y="2136"/>
                </a:lnTo>
                <a:lnTo>
                  <a:pt x="346" y="2131"/>
                </a:lnTo>
                <a:lnTo>
                  <a:pt x="328" y="2130"/>
                </a:lnTo>
                <a:lnTo>
                  <a:pt x="295" y="2098"/>
                </a:lnTo>
                <a:lnTo>
                  <a:pt x="300" y="2091"/>
                </a:lnTo>
                <a:lnTo>
                  <a:pt x="285" y="2076"/>
                </a:lnTo>
                <a:lnTo>
                  <a:pt x="281" y="2061"/>
                </a:lnTo>
                <a:lnTo>
                  <a:pt x="273" y="2048"/>
                </a:lnTo>
                <a:lnTo>
                  <a:pt x="257" y="2043"/>
                </a:lnTo>
                <a:lnTo>
                  <a:pt x="263" y="2034"/>
                </a:lnTo>
                <a:lnTo>
                  <a:pt x="285" y="2030"/>
                </a:lnTo>
                <a:lnTo>
                  <a:pt x="305" y="2043"/>
                </a:lnTo>
                <a:lnTo>
                  <a:pt x="306" y="2055"/>
                </a:lnTo>
                <a:lnTo>
                  <a:pt x="316" y="2070"/>
                </a:lnTo>
                <a:lnTo>
                  <a:pt x="346" y="2089"/>
                </a:lnTo>
                <a:lnTo>
                  <a:pt x="349" y="2086"/>
                </a:lnTo>
                <a:lnTo>
                  <a:pt x="353" y="2077"/>
                </a:lnTo>
                <a:lnTo>
                  <a:pt x="361" y="2091"/>
                </a:lnTo>
                <a:lnTo>
                  <a:pt x="370" y="2099"/>
                </a:lnTo>
                <a:lnTo>
                  <a:pt x="376" y="2093"/>
                </a:lnTo>
                <a:lnTo>
                  <a:pt x="381" y="2095"/>
                </a:lnTo>
                <a:lnTo>
                  <a:pt x="386" y="2089"/>
                </a:lnTo>
                <a:lnTo>
                  <a:pt x="393" y="2091"/>
                </a:lnTo>
                <a:lnTo>
                  <a:pt x="399" y="2117"/>
                </a:lnTo>
                <a:lnTo>
                  <a:pt x="414" y="2110"/>
                </a:lnTo>
                <a:lnTo>
                  <a:pt x="433" y="2117"/>
                </a:lnTo>
                <a:lnTo>
                  <a:pt x="440" y="2126"/>
                </a:lnTo>
                <a:lnTo>
                  <a:pt x="452" y="2126"/>
                </a:lnTo>
                <a:lnTo>
                  <a:pt x="461" y="2136"/>
                </a:lnTo>
                <a:lnTo>
                  <a:pt x="509" y="2152"/>
                </a:lnTo>
                <a:lnTo>
                  <a:pt x="539" y="2155"/>
                </a:lnTo>
                <a:lnTo>
                  <a:pt x="565" y="2165"/>
                </a:lnTo>
                <a:lnTo>
                  <a:pt x="573" y="2175"/>
                </a:lnTo>
                <a:lnTo>
                  <a:pt x="643" y="2183"/>
                </a:lnTo>
                <a:lnTo>
                  <a:pt x="655" y="2177"/>
                </a:lnTo>
                <a:lnTo>
                  <a:pt x="668" y="2174"/>
                </a:lnTo>
                <a:lnTo>
                  <a:pt x="714" y="2154"/>
                </a:lnTo>
                <a:lnTo>
                  <a:pt x="775" y="2080"/>
                </a:lnTo>
                <a:lnTo>
                  <a:pt x="786" y="2030"/>
                </a:lnTo>
                <a:lnTo>
                  <a:pt x="777" y="2025"/>
                </a:lnTo>
                <a:lnTo>
                  <a:pt x="775" y="2020"/>
                </a:lnTo>
                <a:lnTo>
                  <a:pt x="767" y="1961"/>
                </a:lnTo>
                <a:lnTo>
                  <a:pt x="757" y="1947"/>
                </a:lnTo>
                <a:lnTo>
                  <a:pt x="746" y="1939"/>
                </a:lnTo>
                <a:lnTo>
                  <a:pt x="739" y="1943"/>
                </a:lnTo>
                <a:lnTo>
                  <a:pt x="730" y="1935"/>
                </a:lnTo>
                <a:lnTo>
                  <a:pt x="732" y="1925"/>
                </a:lnTo>
                <a:lnTo>
                  <a:pt x="714" y="1906"/>
                </a:lnTo>
                <a:lnTo>
                  <a:pt x="710" y="1897"/>
                </a:lnTo>
                <a:lnTo>
                  <a:pt x="696" y="1886"/>
                </a:lnTo>
                <a:lnTo>
                  <a:pt x="701" y="1900"/>
                </a:lnTo>
                <a:lnTo>
                  <a:pt x="692" y="1903"/>
                </a:lnTo>
                <a:lnTo>
                  <a:pt x="661" y="1876"/>
                </a:lnTo>
                <a:lnTo>
                  <a:pt x="658" y="1884"/>
                </a:lnTo>
                <a:lnTo>
                  <a:pt x="654" y="1879"/>
                </a:lnTo>
                <a:lnTo>
                  <a:pt x="650" y="1867"/>
                </a:lnTo>
                <a:lnTo>
                  <a:pt x="638" y="1850"/>
                </a:lnTo>
                <a:lnTo>
                  <a:pt x="647" y="1868"/>
                </a:lnTo>
                <a:lnTo>
                  <a:pt x="624" y="1862"/>
                </a:lnTo>
                <a:lnTo>
                  <a:pt x="616" y="1851"/>
                </a:lnTo>
                <a:lnTo>
                  <a:pt x="615" y="1844"/>
                </a:lnTo>
                <a:lnTo>
                  <a:pt x="475" y="1723"/>
                </a:lnTo>
                <a:lnTo>
                  <a:pt x="440" y="1715"/>
                </a:lnTo>
                <a:lnTo>
                  <a:pt x="442" y="1721"/>
                </a:lnTo>
                <a:lnTo>
                  <a:pt x="438" y="1727"/>
                </a:lnTo>
                <a:lnTo>
                  <a:pt x="433" y="1727"/>
                </a:lnTo>
                <a:lnTo>
                  <a:pt x="365" y="1702"/>
                </a:lnTo>
                <a:lnTo>
                  <a:pt x="361" y="1709"/>
                </a:lnTo>
                <a:lnTo>
                  <a:pt x="343" y="1710"/>
                </a:lnTo>
                <a:lnTo>
                  <a:pt x="335" y="1717"/>
                </a:lnTo>
                <a:lnTo>
                  <a:pt x="332" y="1707"/>
                </a:lnTo>
                <a:lnTo>
                  <a:pt x="328" y="1703"/>
                </a:lnTo>
                <a:lnTo>
                  <a:pt x="330" y="1690"/>
                </a:lnTo>
                <a:lnTo>
                  <a:pt x="328" y="1686"/>
                </a:lnTo>
                <a:lnTo>
                  <a:pt x="307" y="1703"/>
                </a:lnTo>
                <a:lnTo>
                  <a:pt x="313" y="1682"/>
                </a:lnTo>
                <a:lnTo>
                  <a:pt x="301" y="1690"/>
                </a:lnTo>
                <a:lnTo>
                  <a:pt x="304" y="1679"/>
                </a:lnTo>
                <a:lnTo>
                  <a:pt x="300" y="1677"/>
                </a:lnTo>
                <a:lnTo>
                  <a:pt x="292" y="1677"/>
                </a:lnTo>
                <a:lnTo>
                  <a:pt x="277" y="1684"/>
                </a:lnTo>
                <a:lnTo>
                  <a:pt x="280" y="1676"/>
                </a:lnTo>
                <a:lnTo>
                  <a:pt x="278" y="1670"/>
                </a:lnTo>
                <a:lnTo>
                  <a:pt x="276" y="1662"/>
                </a:lnTo>
                <a:lnTo>
                  <a:pt x="259" y="1663"/>
                </a:lnTo>
                <a:lnTo>
                  <a:pt x="266" y="1634"/>
                </a:lnTo>
                <a:lnTo>
                  <a:pt x="269" y="1647"/>
                </a:lnTo>
                <a:lnTo>
                  <a:pt x="276" y="1652"/>
                </a:lnTo>
                <a:lnTo>
                  <a:pt x="282" y="1651"/>
                </a:lnTo>
                <a:lnTo>
                  <a:pt x="288" y="1658"/>
                </a:lnTo>
                <a:lnTo>
                  <a:pt x="300" y="1657"/>
                </a:lnTo>
                <a:lnTo>
                  <a:pt x="307" y="1661"/>
                </a:lnTo>
                <a:lnTo>
                  <a:pt x="316" y="1644"/>
                </a:lnTo>
                <a:lnTo>
                  <a:pt x="319" y="1634"/>
                </a:lnTo>
                <a:lnTo>
                  <a:pt x="300" y="1627"/>
                </a:lnTo>
                <a:lnTo>
                  <a:pt x="292" y="1629"/>
                </a:lnTo>
                <a:lnTo>
                  <a:pt x="285" y="1623"/>
                </a:lnTo>
                <a:lnTo>
                  <a:pt x="283" y="1618"/>
                </a:lnTo>
                <a:lnTo>
                  <a:pt x="250" y="1601"/>
                </a:lnTo>
                <a:lnTo>
                  <a:pt x="257" y="1610"/>
                </a:lnTo>
                <a:lnTo>
                  <a:pt x="255" y="1627"/>
                </a:lnTo>
                <a:lnTo>
                  <a:pt x="247" y="1628"/>
                </a:lnTo>
                <a:lnTo>
                  <a:pt x="243" y="1623"/>
                </a:lnTo>
                <a:lnTo>
                  <a:pt x="240" y="1630"/>
                </a:lnTo>
                <a:lnTo>
                  <a:pt x="243" y="1642"/>
                </a:lnTo>
                <a:lnTo>
                  <a:pt x="238" y="1648"/>
                </a:lnTo>
                <a:lnTo>
                  <a:pt x="229" y="1649"/>
                </a:lnTo>
                <a:lnTo>
                  <a:pt x="217" y="1637"/>
                </a:lnTo>
                <a:lnTo>
                  <a:pt x="197" y="1628"/>
                </a:lnTo>
                <a:lnTo>
                  <a:pt x="196" y="1629"/>
                </a:lnTo>
                <a:lnTo>
                  <a:pt x="198" y="1633"/>
                </a:lnTo>
                <a:lnTo>
                  <a:pt x="197" y="1644"/>
                </a:lnTo>
                <a:lnTo>
                  <a:pt x="191" y="1662"/>
                </a:lnTo>
                <a:lnTo>
                  <a:pt x="178" y="1666"/>
                </a:lnTo>
                <a:lnTo>
                  <a:pt x="155" y="1652"/>
                </a:lnTo>
                <a:lnTo>
                  <a:pt x="149" y="1682"/>
                </a:lnTo>
                <a:lnTo>
                  <a:pt x="142" y="1690"/>
                </a:lnTo>
                <a:lnTo>
                  <a:pt x="109" y="1710"/>
                </a:lnTo>
                <a:lnTo>
                  <a:pt x="107" y="1715"/>
                </a:lnTo>
                <a:lnTo>
                  <a:pt x="106" y="1727"/>
                </a:lnTo>
                <a:lnTo>
                  <a:pt x="104" y="1729"/>
                </a:lnTo>
                <a:lnTo>
                  <a:pt x="95" y="1740"/>
                </a:lnTo>
                <a:lnTo>
                  <a:pt x="93" y="1740"/>
                </a:lnTo>
                <a:lnTo>
                  <a:pt x="62" y="1769"/>
                </a:lnTo>
                <a:lnTo>
                  <a:pt x="71" y="1774"/>
                </a:lnTo>
                <a:lnTo>
                  <a:pt x="73" y="1778"/>
                </a:lnTo>
                <a:lnTo>
                  <a:pt x="60" y="1818"/>
                </a:lnTo>
                <a:lnTo>
                  <a:pt x="66" y="1864"/>
                </a:lnTo>
                <a:lnTo>
                  <a:pt x="73" y="1872"/>
                </a:lnTo>
                <a:lnTo>
                  <a:pt x="81" y="1879"/>
                </a:lnTo>
                <a:lnTo>
                  <a:pt x="97" y="1881"/>
                </a:lnTo>
                <a:lnTo>
                  <a:pt x="112" y="1889"/>
                </a:lnTo>
                <a:lnTo>
                  <a:pt x="142" y="1943"/>
                </a:lnTo>
                <a:lnTo>
                  <a:pt x="145" y="1966"/>
                </a:lnTo>
                <a:lnTo>
                  <a:pt x="100" y="2061"/>
                </a:lnTo>
                <a:lnTo>
                  <a:pt x="102" y="2083"/>
                </a:lnTo>
                <a:lnTo>
                  <a:pt x="154" y="2235"/>
                </a:lnTo>
                <a:lnTo>
                  <a:pt x="139" y="2249"/>
                </a:lnTo>
                <a:lnTo>
                  <a:pt x="132" y="2288"/>
                </a:lnTo>
                <a:lnTo>
                  <a:pt x="136" y="2297"/>
                </a:lnTo>
                <a:lnTo>
                  <a:pt x="137" y="2316"/>
                </a:lnTo>
                <a:lnTo>
                  <a:pt x="131" y="2328"/>
                </a:lnTo>
                <a:lnTo>
                  <a:pt x="131" y="2349"/>
                </a:lnTo>
                <a:lnTo>
                  <a:pt x="147" y="2353"/>
                </a:lnTo>
                <a:lnTo>
                  <a:pt x="156" y="2372"/>
                </a:lnTo>
                <a:lnTo>
                  <a:pt x="154" y="2392"/>
                </a:lnTo>
                <a:lnTo>
                  <a:pt x="161" y="2409"/>
                </a:lnTo>
                <a:lnTo>
                  <a:pt x="178" y="2424"/>
                </a:lnTo>
                <a:lnTo>
                  <a:pt x="179" y="2445"/>
                </a:lnTo>
                <a:lnTo>
                  <a:pt x="158" y="2495"/>
                </a:lnTo>
                <a:lnTo>
                  <a:pt x="165" y="2514"/>
                </a:lnTo>
                <a:lnTo>
                  <a:pt x="173" y="2527"/>
                </a:lnTo>
                <a:lnTo>
                  <a:pt x="205" y="2550"/>
                </a:lnTo>
                <a:lnTo>
                  <a:pt x="208" y="2568"/>
                </a:lnTo>
                <a:lnTo>
                  <a:pt x="219" y="2586"/>
                </a:lnTo>
                <a:lnTo>
                  <a:pt x="224" y="2580"/>
                </a:lnTo>
                <a:lnTo>
                  <a:pt x="222" y="2620"/>
                </a:lnTo>
                <a:lnTo>
                  <a:pt x="12" y="2873"/>
                </a:lnTo>
                <a:lnTo>
                  <a:pt x="36" y="2876"/>
                </a:lnTo>
                <a:lnTo>
                  <a:pt x="47" y="2864"/>
                </a:lnTo>
                <a:lnTo>
                  <a:pt x="66" y="2853"/>
                </a:lnTo>
                <a:lnTo>
                  <a:pt x="67" y="2861"/>
                </a:lnTo>
                <a:lnTo>
                  <a:pt x="66" y="2866"/>
                </a:lnTo>
                <a:lnTo>
                  <a:pt x="65" y="2884"/>
                </a:lnTo>
                <a:lnTo>
                  <a:pt x="61" y="2876"/>
                </a:lnTo>
                <a:lnTo>
                  <a:pt x="56" y="2875"/>
                </a:lnTo>
                <a:lnTo>
                  <a:pt x="56" y="2890"/>
                </a:lnTo>
                <a:lnTo>
                  <a:pt x="61" y="2899"/>
                </a:lnTo>
                <a:lnTo>
                  <a:pt x="67" y="2899"/>
                </a:lnTo>
                <a:lnTo>
                  <a:pt x="92" y="2918"/>
                </a:lnTo>
                <a:lnTo>
                  <a:pt x="122" y="2913"/>
                </a:lnTo>
                <a:lnTo>
                  <a:pt x="132" y="2917"/>
                </a:lnTo>
                <a:lnTo>
                  <a:pt x="142" y="2925"/>
                </a:lnTo>
                <a:lnTo>
                  <a:pt x="141" y="2935"/>
                </a:lnTo>
                <a:lnTo>
                  <a:pt x="147" y="2939"/>
                </a:lnTo>
                <a:lnTo>
                  <a:pt x="155" y="2939"/>
                </a:lnTo>
                <a:lnTo>
                  <a:pt x="156" y="2944"/>
                </a:lnTo>
                <a:lnTo>
                  <a:pt x="150" y="2949"/>
                </a:lnTo>
                <a:lnTo>
                  <a:pt x="94" y="2939"/>
                </a:lnTo>
                <a:lnTo>
                  <a:pt x="89" y="2946"/>
                </a:lnTo>
                <a:lnTo>
                  <a:pt x="85" y="2953"/>
                </a:lnTo>
                <a:lnTo>
                  <a:pt x="71" y="2961"/>
                </a:lnTo>
                <a:lnTo>
                  <a:pt x="64" y="2956"/>
                </a:lnTo>
                <a:lnTo>
                  <a:pt x="57" y="2959"/>
                </a:lnTo>
                <a:lnTo>
                  <a:pt x="52" y="2970"/>
                </a:lnTo>
                <a:lnTo>
                  <a:pt x="47" y="2973"/>
                </a:lnTo>
                <a:lnTo>
                  <a:pt x="41" y="2967"/>
                </a:lnTo>
                <a:lnTo>
                  <a:pt x="33" y="2963"/>
                </a:lnTo>
                <a:lnTo>
                  <a:pt x="29" y="2973"/>
                </a:lnTo>
                <a:lnTo>
                  <a:pt x="32" y="2988"/>
                </a:lnTo>
                <a:lnTo>
                  <a:pt x="38" y="2989"/>
                </a:lnTo>
                <a:lnTo>
                  <a:pt x="45" y="2996"/>
                </a:lnTo>
                <a:lnTo>
                  <a:pt x="47" y="3005"/>
                </a:lnTo>
                <a:lnTo>
                  <a:pt x="43" y="3012"/>
                </a:lnTo>
                <a:lnTo>
                  <a:pt x="32" y="3024"/>
                </a:lnTo>
                <a:lnTo>
                  <a:pt x="17" y="3053"/>
                </a:lnTo>
                <a:lnTo>
                  <a:pt x="20" y="3068"/>
                </a:lnTo>
                <a:lnTo>
                  <a:pt x="18" y="3086"/>
                </a:lnTo>
                <a:lnTo>
                  <a:pt x="22" y="3097"/>
                </a:lnTo>
                <a:lnTo>
                  <a:pt x="22" y="3104"/>
                </a:lnTo>
                <a:lnTo>
                  <a:pt x="19" y="3111"/>
                </a:lnTo>
                <a:lnTo>
                  <a:pt x="5" y="3124"/>
                </a:lnTo>
                <a:lnTo>
                  <a:pt x="3" y="3132"/>
                </a:lnTo>
                <a:lnTo>
                  <a:pt x="6" y="3139"/>
                </a:lnTo>
                <a:lnTo>
                  <a:pt x="29" y="3139"/>
                </a:lnTo>
                <a:lnTo>
                  <a:pt x="40" y="3157"/>
                </a:lnTo>
                <a:lnTo>
                  <a:pt x="38" y="3172"/>
                </a:lnTo>
                <a:lnTo>
                  <a:pt x="29" y="3172"/>
                </a:lnTo>
                <a:lnTo>
                  <a:pt x="12" y="3153"/>
                </a:lnTo>
                <a:lnTo>
                  <a:pt x="12" y="3168"/>
                </a:lnTo>
                <a:lnTo>
                  <a:pt x="0" y="3191"/>
                </a:lnTo>
                <a:lnTo>
                  <a:pt x="3" y="3200"/>
                </a:lnTo>
                <a:lnTo>
                  <a:pt x="8" y="3207"/>
                </a:lnTo>
                <a:lnTo>
                  <a:pt x="12" y="3213"/>
                </a:lnTo>
                <a:lnTo>
                  <a:pt x="19" y="3218"/>
                </a:lnTo>
                <a:lnTo>
                  <a:pt x="23" y="3226"/>
                </a:lnTo>
                <a:lnTo>
                  <a:pt x="24" y="3233"/>
                </a:lnTo>
                <a:lnTo>
                  <a:pt x="15" y="3265"/>
                </a:lnTo>
                <a:lnTo>
                  <a:pt x="24" y="3269"/>
                </a:lnTo>
                <a:lnTo>
                  <a:pt x="31" y="3273"/>
                </a:lnTo>
                <a:lnTo>
                  <a:pt x="31" y="3282"/>
                </a:lnTo>
                <a:lnTo>
                  <a:pt x="50" y="3320"/>
                </a:lnTo>
                <a:lnTo>
                  <a:pt x="50" y="3344"/>
                </a:lnTo>
                <a:lnTo>
                  <a:pt x="51" y="3351"/>
                </a:lnTo>
                <a:lnTo>
                  <a:pt x="69" y="3349"/>
                </a:lnTo>
                <a:lnTo>
                  <a:pt x="75" y="3353"/>
                </a:lnTo>
                <a:lnTo>
                  <a:pt x="80" y="3359"/>
                </a:lnTo>
                <a:lnTo>
                  <a:pt x="97" y="3358"/>
                </a:lnTo>
                <a:lnTo>
                  <a:pt x="104" y="3359"/>
                </a:lnTo>
                <a:lnTo>
                  <a:pt x="117" y="3368"/>
                </a:lnTo>
                <a:lnTo>
                  <a:pt x="116" y="3388"/>
                </a:lnTo>
                <a:lnTo>
                  <a:pt x="130" y="3381"/>
                </a:lnTo>
                <a:lnTo>
                  <a:pt x="137" y="3379"/>
                </a:lnTo>
                <a:lnTo>
                  <a:pt x="144" y="3374"/>
                </a:lnTo>
                <a:lnTo>
                  <a:pt x="168" y="3374"/>
                </a:lnTo>
                <a:lnTo>
                  <a:pt x="175" y="3378"/>
                </a:lnTo>
                <a:lnTo>
                  <a:pt x="192" y="3398"/>
                </a:lnTo>
                <a:lnTo>
                  <a:pt x="200" y="3400"/>
                </a:lnTo>
                <a:lnTo>
                  <a:pt x="201" y="3411"/>
                </a:lnTo>
                <a:lnTo>
                  <a:pt x="198" y="3419"/>
                </a:lnTo>
                <a:lnTo>
                  <a:pt x="198" y="3428"/>
                </a:lnTo>
                <a:lnTo>
                  <a:pt x="203" y="3434"/>
                </a:lnTo>
                <a:lnTo>
                  <a:pt x="206" y="3442"/>
                </a:lnTo>
                <a:lnTo>
                  <a:pt x="202" y="3458"/>
                </a:lnTo>
                <a:lnTo>
                  <a:pt x="196" y="3463"/>
                </a:lnTo>
                <a:lnTo>
                  <a:pt x="193" y="3471"/>
                </a:lnTo>
                <a:lnTo>
                  <a:pt x="196" y="3478"/>
                </a:lnTo>
                <a:lnTo>
                  <a:pt x="208" y="3491"/>
                </a:lnTo>
                <a:lnTo>
                  <a:pt x="229" y="3537"/>
                </a:lnTo>
                <a:lnTo>
                  <a:pt x="244" y="3544"/>
                </a:lnTo>
                <a:lnTo>
                  <a:pt x="248" y="3551"/>
                </a:lnTo>
                <a:lnTo>
                  <a:pt x="250" y="3560"/>
                </a:lnTo>
                <a:lnTo>
                  <a:pt x="249" y="3567"/>
                </a:lnTo>
                <a:lnTo>
                  <a:pt x="252" y="3575"/>
                </a:lnTo>
                <a:lnTo>
                  <a:pt x="277" y="3572"/>
                </a:lnTo>
                <a:lnTo>
                  <a:pt x="283" y="3577"/>
                </a:lnTo>
                <a:lnTo>
                  <a:pt x="291" y="3580"/>
                </a:lnTo>
                <a:lnTo>
                  <a:pt x="288" y="3588"/>
                </a:lnTo>
                <a:lnTo>
                  <a:pt x="294" y="3594"/>
                </a:lnTo>
                <a:lnTo>
                  <a:pt x="304" y="3595"/>
                </a:lnTo>
                <a:lnTo>
                  <a:pt x="304" y="3609"/>
                </a:lnTo>
                <a:lnTo>
                  <a:pt x="272" y="3636"/>
                </a:lnTo>
                <a:lnTo>
                  <a:pt x="255" y="3635"/>
                </a:lnTo>
                <a:lnTo>
                  <a:pt x="243" y="3623"/>
                </a:lnTo>
                <a:lnTo>
                  <a:pt x="235" y="3623"/>
                </a:lnTo>
                <a:lnTo>
                  <a:pt x="227" y="3626"/>
                </a:lnTo>
                <a:lnTo>
                  <a:pt x="226" y="3635"/>
                </a:lnTo>
                <a:lnTo>
                  <a:pt x="219" y="3637"/>
                </a:lnTo>
                <a:lnTo>
                  <a:pt x="220" y="3646"/>
                </a:lnTo>
                <a:lnTo>
                  <a:pt x="231" y="3657"/>
                </a:lnTo>
                <a:lnTo>
                  <a:pt x="234" y="3665"/>
                </a:lnTo>
                <a:lnTo>
                  <a:pt x="231" y="3673"/>
                </a:lnTo>
                <a:lnTo>
                  <a:pt x="236" y="3679"/>
                </a:lnTo>
                <a:lnTo>
                  <a:pt x="235" y="3687"/>
                </a:lnTo>
                <a:lnTo>
                  <a:pt x="241" y="3690"/>
                </a:lnTo>
                <a:lnTo>
                  <a:pt x="245" y="3699"/>
                </a:lnTo>
                <a:lnTo>
                  <a:pt x="244" y="3707"/>
                </a:lnTo>
                <a:lnTo>
                  <a:pt x="249" y="3730"/>
                </a:lnTo>
                <a:lnTo>
                  <a:pt x="255" y="3735"/>
                </a:lnTo>
                <a:lnTo>
                  <a:pt x="263" y="3737"/>
                </a:lnTo>
                <a:lnTo>
                  <a:pt x="271" y="3734"/>
                </a:lnTo>
                <a:lnTo>
                  <a:pt x="276" y="3727"/>
                </a:lnTo>
                <a:lnTo>
                  <a:pt x="278" y="3720"/>
                </a:lnTo>
                <a:lnTo>
                  <a:pt x="285" y="3713"/>
                </a:lnTo>
                <a:lnTo>
                  <a:pt x="311" y="3717"/>
                </a:lnTo>
                <a:lnTo>
                  <a:pt x="328" y="3712"/>
                </a:lnTo>
                <a:lnTo>
                  <a:pt x="343" y="3715"/>
                </a:lnTo>
                <a:lnTo>
                  <a:pt x="360" y="3711"/>
                </a:lnTo>
                <a:lnTo>
                  <a:pt x="374" y="3721"/>
                </a:lnTo>
                <a:lnTo>
                  <a:pt x="377" y="3729"/>
                </a:lnTo>
                <a:lnTo>
                  <a:pt x="377" y="3737"/>
                </a:lnTo>
                <a:lnTo>
                  <a:pt x="395" y="3757"/>
                </a:lnTo>
                <a:lnTo>
                  <a:pt x="395" y="3765"/>
                </a:lnTo>
                <a:lnTo>
                  <a:pt x="387" y="3769"/>
                </a:lnTo>
                <a:lnTo>
                  <a:pt x="379" y="3771"/>
                </a:lnTo>
                <a:lnTo>
                  <a:pt x="382" y="3778"/>
                </a:lnTo>
                <a:lnTo>
                  <a:pt x="382" y="3786"/>
                </a:lnTo>
                <a:lnTo>
                  <a:pt x="387" y="3802"/>
                </a:lnTo>
                <a:lnTo>
                  <a:pt x="401" y="3811"/>
                </a:lnTo>
                <a:lnTo>
                  <a:pt x="418" y="3815"/>
                </a:lnTo>
                <a:lnTo>
                  <a:pt x="426" y="3811"/>
                </a:lnTo>
                <a:lnTo>
                  <a:pt x="434" y="3811"/>
                </a:lnTo>
                <a:lnTo>
                  <a:pt x="437" y="3820"/>
                </a:lnTo>
                <a:lnTo>
                  <a:pt x="448" y="3831"/>
                </a:lnTo>
                <a:lnTo>
                  <a:pt x="456" y="3859"/>
                </a:lnTo>
                <a:lnTo>
                  <a:pt x="454" y="3868"/>
                </a:lnTo>
                <a:lnTo>
                  <a:pt x="456" y="3876"/>
                </a:lnTo>
                <a:lnTo>
                  <a:pt x="470" y="3886"/>
                </a:lnTo>
                <a:lnTo>
                  <a:pt x="476" y="3882"/>
                </a:lnTo>
                <a:lnTo>
                  <a:pt x="485" y="3880"/>
                </a:lnTo>
                <a:lnTo>
                  <a:pt x="494" y="3882"/>
                </a:lnTo>
                <a:lnTo>
                  <a:pt x="506" y="3894"/>
                </a:lnTo>
                <a:lnTo>
                  <a:pt x="513" y="3891"/>
                </a:lnTo>
                <a:lnTo>
                  <a:pt x="521" y="3895"/>
                </a:lnTo>
                <a:lnTo>
                  <a:pt x="561" y="3878"/>
                </a:lnTo>
                <a:lnTo>
                  <a:pt x="569" y="3882"/>
                </a:lnTo>
                <a:lnTo>
                  <a:pt x="597" y="3924"/>
                </a:lnTo>
                <a:lnTo>
                  <a:pt x="606" y="3924"/>
                </a:lnTo>
                <a:lnTo>
                  <a:pt x="608" y="3915"/>
                </a:lnTo>
                <a:lnTo>
                  <a:pt x="617" y="3917"/>
                </a:lnTo>
                <a:lnTo>
                  <a:pt x="622" y="3923"/>
                </a:lnTo>
                <a:lnTo>
                  <a:pt x="630" y="3924"/>
                </a:lnTo>
                <a:lnTo>
                  <a:pt x="638" y="3928"/>
                </a:lnTo>
                <a:lnTo>
                  <a:pt x="644" y="3933"/>
                </a:lnTo>
                <a:lnTo>
                  <a:pt x="661" y="3933"/>
                </a:lnTo>
                <a:lnTo>
                  <a:pt x="675" y="3942"/>
                </a:lnTo>
                <a:lnTo>
                  <a:pt x="682" y="3942"/>
                </a:lnTo>
                <a:lnTo>
                  <a:pt x="695" y="3953"/>
                </a:lnTo>
                <a:lnTo>
                  <a:pt x="713" y="3953"/>
                </a:lnTo>
                <a:lnTo>
                  <a:pt x="719" y="3958"/>
                </a:lnTo>
                <a:lnTo>
                  <a:pt x="711" y="3962"/>
                </a:lnTo>
                <a:lnTo>
                  <a:pt x="720" y="3986"/>
                </a:lnTo>
                <a:lnTo>
                  <a:pt x="711" y="4002"/>
                </a:lnTo>
                <a:lnTo>
                  <a:pt x="695" y="4005"/>
                </a:lnTo>
                <a:lnTo>
                  <a:pt x="700" y="4012"/>
                </a:lnTo>
                <a:lnTo>
                  <a:pt x="709" y="4014"/>
                </a:lnTo>
                <a:lnTo>
                  <a:pt x="713" y="4021"/>
                </a:lnTo>
                <a:lnTo>
                  <a:pt x="696" y="4026"/>
                </a:lnTo>
                <a:lnTo>
                  <a:pt x="694" y="4033"/>
                </a:lnTo>
                <a:lnTo>
                  <a:pt x="692" y="4041"/>
                </a:lnTo>
                <a:lnTo>
                  <a:pt x="697" y="4047"/>
                </a:lnTo>
                <a:lnTo>
                  <a:pt x="700" y="4055"/>
                </a:lnTo>
                <a:lnTo>
                  <a:pt x="699" y="4064"/>
                </a:lnTo>
                <a:lnTo>
                  <a:pt x="705" y="4068"/>
                </a:lnTo>
                <a:lnTo>
                  <a:pt x="695" y="4108"/>
                </a:lnTo>
                <a:lnTo>
                  <a:pt x="687" y="4111"/>
                </a:lnTo>
                <a:lnTo>
                  <a:pt x="672" y="4108"/>
                </a:lnTo>
                <a:lnTo>
                  <a:pt x="663" y="4110"/>
                </a:lnTo>
                <a:lnTo>
                  <a:pt x="649" y="4101"/>
                </a:lnTo>
                <a:lnTo>
                  <a:pt x="633" y="4121"/>
                </a:lnTo>
                <a:lnTo>
                  <a:pt x="617" y="4127"/>
                </a:lnTo>
                <a:lnTo>
                  <a:pt x="610" y="4143"/>
                </a:lnTo>
                <a:lnTo>
                  <a:pt x="611" y="4167"/>
                </a:lnTo>
                <a:lnTo>
                  <a:pt x="625" y="4160"/>
                </a:lnTo>
                <a:lnTo>
                  <a:pt x="635" y="4163"/>
                </a:lnTo>
                <a:lnTo>
                  <a:pt x="643" y="4158"/>
                </a:lnTo>
                <a:lnTo>
                  <a:pt x="657" y="4154"/>
                </a:lnTo>
                <a:lnTo>
                  <a:pt x="663" y="4157"/>
                </a:lnTo>
                <a:lnTo>
                  <a:pt x="664" y="4163"/>
                </a:lnTo>
                <a:lnTo>
                  <a:pt x="672" y="4164"/>
                </a:lnTo>
                <a:lnTo>
                  <a:pt x="675" y="4168"/>
                </a:lnTo>
                <a:lnTo>
                  <a:pt x="673" y="4172"/>
                </a:lnTo>
                <a:lnTo>
                  <a:pt x="663" y="4172"/>
                </a:lnTo>
                <a:lnTo>
                  <a:pt x="622" y="4191"/>
                </a:lnTo>
                <a:lnTo>
                  <a:pt x="624" y="4196"/>
                </a:lnTo>
                <a:lnTo>
                  <a:pt x="628" y="4202"/>
                </a:lnTo>
                <a:lnTo>
                  <a:pt x="622" y="4204"/>
                </a:lnTo>
                <a:lnTo>
                  <a:pt x="612" y="4201"/>
                </a:lnTo>
                <a:lnTo>
                  <a:pt x="586" y="4205"/>
                </a:lnTo>
                <a:lnTo>
                  <a:pt x="583" y="4215"/>
                </a:lnTo>
                <a:lnTo>
                  <a:pt x="593" y="4224"/>
                </a:lnTo>
                <a:lnTo>
                  <a:pt x="606" y="4229"/>
                </a:lnTo>
                <a:lnTo>
                  <a:pt x="625" y="4252"/>
                </a:lnTo>
                <a:lnTo>
                  <a:pt x="622" y="4253"/>
                </a:lnTo>
                <a:lnTo>
                  <a:pt x="608" y="4249"/>
                </a:lnTo>
                <a:lnTo>
                  <a:pt x="602" y="4259"/>
                </a:lnTo>
                <a:lnTo>
                  <a:pt x="596" y="4259"/>
                </a:lnTo>
                <a:lnTo>
                  <a:pt x="564" y="4309"/>
                </a:lnTo>
                <a:lnTo>
                  <a:pt x="535" y="4308"/>
                </a:lnTo>
                <a:lnTo>
                  <a:pt x="531" y="4313"/>
                </a:lnTo>
                <a:lnTo>
                  <a:pt x="531" y="4319"/>
                </a:lnTo>
                <a:lnTo>
                  <a:pt x="521" y="4323"/>
                </a:lnTo>
                <a:lnTo>
                  <a:pt x="546" y="4340"/>
                </a:lnTo>
                <a:lnTo>
                  <a:pt x="553" y="4353"/>
                </a:lnTo>
                <a:lnTo>
                  <a:pt x="563" y="4365"/>
                </a:lnTo>
                <a:lnTo>
                  <a:pt x="573" y="4366"/>
                </a:lnTo>
                <a:lnTo>
                  <a:pt x="577" y="4362"/>
                </a:lnTo>
                <a:lnTo>
                  <a:pt x="668" y="4422"/>
                </a:lnTo>
                <a:lnTo>
                  <a:pt x="682" y="4444"/>
                </a:lnTo>
                <a:lnTo>
                  <a:pt x="690" y="4446"/>
                </a:lnTo>
                <a:lnTo>
                  <a:pt x="704" y="4458"/>
                </a:lnTo>
                <a:lnTo>
                  <a:pt x="728" y="4451"/>
                </a:lnTo>
                <a:lnTo>
                  <a:pt x="735" y="4454"/>
                </a:lnTo>
                <a:lnTo>
                  <a:pt x="744" y="4453"/>
                </a:lnTo>
                <a:lnTo>
                  <a:pt x="760" y="4459"/>
                </a:lnTo>
                <a:lnTo>
                  <a:pt x="766" y="4464"/>
                </a:lnTo>
                <a:lnTo>
                  <a:pt x="805" y="4477"/>
                </a:lnTo>
                <a:lnTo>
                  <a:pt x="840" y="4475"/>
                </a:lnTo>
                <a:lnTo>
                  <a:pt x="856" y="4480"/>
                </a:lnTo>
                <a:lnTo>
                  <a:pt x="873" y="4480"/>
                </a:lnTo>
                <a:lnTo>
                  <a:pt x="922" y="4514"/>
                </a:lnTo>
                <a:lnTo>
                  <a:pt x="925" y="4521"/>
                </a:lnTo>
                <a:lnTo>
                  <a:pt x="932" y="4526"/>
                </a:lnTo>
                <a:lnTo>
                  <a:pt x="963" y="4512"/>
                </a:lnTo>
                <a:lnTo>
                  <a:pt x="972" y="4512"/>
                </a:lnTo>
                <a:lnTo>
                  <a:pt x="977" y="4517"/>
                </a:lnTo>
                <a:lnTo>
                  <a:pt x="986" y="4515"/>
                </a:lnTo>
                <a:lnTo>
                  <a:pt x="1002" y="4517"/>
                </a:lnTo>
                <a:lnTo>
                  <a:pt x="1006" y="4525"/>
                </a:lnTo>
                <a:lnTo>
                  <a:pt x="1014" y="4527"/>
                </a:lnTo>
                <a:lnTo>
                  <a:pt x="1022" y="4529"/>
                </a:lnTo>
                <a:lnTo>
                  <a:pt x="1030" y="4531"/>
                </a:lnTo>
                <a:lnTo>
                  <a:pt x="1033" y="4540"/>
                </a:lnTo>
                <a:lnTo>
                  <a:pt x="1029" y="4555"/>
                </a:lnTo>
                <a:lnTo>
                  <a:pt x="1043" y="4566"/>
                </a:lnTo>
                <a:lnTo>
                  <a:pt x="1058" y="4571"/>
                </a:lnTo>
                <a:lnTo>
                  <a:pt x="1078" y="4585"/>
                </a:lnTo>
                <a:lnTo>
                  <a:pt x="1086" y="4585"/>
                </a:lnTo>
                <a:lnTo>
                  <a:pt x="1097" y="4596"/>
                </a:lnTo>
                <a:lnTo>
                  <a:pt x="1102" y="4604"/>
                </a:lnTo>
                <a:lnTo>
                  <a:pt x="1110" y="4604"/>
                </a:lnTo>
                <a:lnTo>
                  <a:pt x="1119" y="4628"/>
                </a:lnTo>
                <a:lnTo>
                  <a:pt x="1143" y="4630"/>
                </a:lnTo>
                <a:lnTo>
                  <a:pt x="1152" y="4629"/>
                </a:lnTo>
                <a:lnTo>
                  <a:pt x="1157" y="4623"/>
                </a:lnTo>
                <a:lnTo>
                  <a:pt x="1163" y="4607"/>
                </a:lnTo>
                <a:lnTo>
                  <a:pt x="1179" y="4600"/>
                </a:lnTo>
                <a:lnTo>
                  <a:pt x="1186" y="4581"/>
                </a:lnTo>
                <a:lnTo>
                  <a:pt x="1177" y="4576"/>
                </a:lnTo>
                <a:lnTo>
                  <a:pt x="1133" y="4489"/>
                </a:lnTo>
                <a:lnTo>
                  <a:pt x="1133" y="4467"/>
                </a:lnTo>
                <a:lnTo>
                  <a:pt x="1141" y="4440"/>
                </a:lnTo>
                <a:lnTo>
                  <a:pt x="1138" y="4426"/>
                </a:lnTo>
                <a:lnTo>
                  <a:pt x="1129" y="4447"/>
                </a:lnTo>
                <a:lnTo>
                  <a:pt x="1125" y="4441"/>
                </a:lnTo>
                <a:lnTo>
                  <a:pt x="1123" y="4423"/>
                </a:lnTo>
                <a:lnTo>
                  <a:pt x="1101" y="4388"/>
                </a:lnTo>
                <a:lnTo>
                  <a:pt x="1090" y="4389"/>
                </a:lnTo>
                <a:lnTo>
                  <a:pt x="1085" y="4374"/>
                </a:lnTo>
                <a:lnTo>
                  <a:pt x="1094" y="4360"/>
                </a:lnTo>
                <a:lnTo>
                  <a:pt x="1095" y="4348"/>
                </a:lnTo>
                <a:lnTo>
                  <a:pt x="1104" y="4337"/>
                </a:lnTo>
                <a:lnTo>
                  <a:pt x="1106" y="4337"/>
                </a:lnTo>
                <a:lnTo>
                  <a:pt x="1109" y="4334"/>
                </a:lnTo>
                <a:lnTo>
                  <a:pt x="1110" y="4324"/>
                </a:lnTo>
                <a:lnTo>
                  <a:pt x="1120" y="4315"/>
                </a:lnTo>
                <a:lnTo>
                  <a:pt x="1127" y="4280"/>
                </a:lnTo>
                <a:lnTo>
                  <a:pt x="1134" y="4282"/>
                </a:lnTo>
                <a:lnTo>
                  <a:pt x="1139" y="4249"/>
                </a:lnTo>
                <a:lnTo>
                  <a:pt x="1130" y="4233"/>
                </a:lnTo>
                <a:lnTo>
                  <a:pt x="1153" y="4237"/>
                </a:lnTo>
                <a:lnTo>
                  <a:pt x="1152" y="4244"/>
                </a:lnTo>
                <a:lnTo>
                  <a:pt x="1163" y="4271"/>
                </a:lnTo>
                <a:lnTo>
                  <a:pt x="1171" y="4271"/>
                </a:lnTo>
                <a:lnTo>
                  <a:pt x="1176" y="4268"/>
                </a:lnTo>
                <a:lnTo>
                  <a:pt x="1181" y="4268"/>
                </a:lnTo>
                <a:lnTo>
                  <a:pt x="1194" y="4239"/>
                </a:lnTo>
                <a:lnTo>
                  <a:pt x="1200" y="4235"/>
                </a:lnTo>
                <a:lnTo>
                  <a:pt x="1193" y="4233"/>
                </a:lnTo>
                <a:lnTo>
                  <a:pt x="1189" y="4226"/>
                </a:lnTo>
                <a:lnTo>
                  <a:pt x="1181" y="4224"/>
                </a:lnTo>
                <a:lnTo>
                  <a:pt x="1174" y="4224"/>
                </a:lnTo>
                <a:lnTo>
                  <a:pt x="1166" y="4220"/>
                </a:lnTo>
                <a:lnTo>
                  <a:pt x="1163" y="4214"/>
                </a:lnTo>
                <a:lnTo>
                  <a:pt x="1170" y="4207"/>
                </a:lnTo>
                <a:lnTo>
                  <a:pt x="1171" y="4199"/>
                </a:lnTo>
                <a:lnTo>
                  <a:pt x="1179" y="4197"/>
                </a:lnTo>
                <a:lnTo>
                  <a:pt x="1188" y="4202"/>
                </a:lnTo>
                <a:lnTo>
                  <a:pt x="1200" y="4199"/>
                </a:lnTo>
                <a:lnTo>
                  <a:pt x="1191" y="4141"/>
                </a:lnTo>
                <a:lnTo>
                  <a:pt x="1184" y="4139"/>
                </a:lnTo>
                <a:lnTo>
                  <a:pt x="1172" y="4116"/>
                </a:lnTo>
                <a:lnTo>
                  <a:pt x="1166" y="4111"/>
                </a:lnTo>
                <a:lnTo>
                  <a:pt x="1141" y="4112"/>
                </a:lnTo>
                <a:lnTo>
                  <a:pt x="1127" y="4108"/>
                </a:lnTo>
                <a:lnTo>
                  <a:pt x="1125" y="4119"/>
                </a:lnTo>
                <a:lnTo>
                  <a:pt x="1114" y="4106"/>
                </a:lnTo>
                <a:lnTo>
                  <a:pt x="1113" y="4097"/>
                </a:lnTo>
                <a:lnTo>
                  <a:pt x="1109" y="4091"/>
                </a:lnTo>
                <a:lnTo>
                  <a:pt x="1113" y="4083"/>
                </a:lnTo>
                <a:lnTo>
                  <a:pt x="1109" y="4077"/>
                </a:lnTo>
                <a:lnTo>
                  <a:pt x="1108" y="4068"/>
                </a:lnTo>
                <a:lnTo>
                  <a:pt x="1078" y="4059"/>
                </a:lnTo>
                <a:lnTo>
                  <a:pt x="1089" y="4013"/>
                </a:lnTo>
                <a:lnTo>
                  <a:pt x="1104" y="4005"/>
                </a:lnTo>
                <a:lnTo>
                  <a:pt x="1108" y="3998"/>
                </a:lnTo>
                <a:lnTo>
                  <a:pt x="1105" y="3990"/>
                </a:lnTo>
                <a:lnTo>
                  <a:pt x="1094" y="3979"/>
                </a:lnTo>
                <a:lnTo>
                  <a:pt x="1104" y="3932"/>
                </a:lnTo>
                <a:lnTo>
                  <a:pt x="1118" y="3924"/>
                </a:lnTo>
                <a:lnTo>
                  <a:pt x="1123" y="3917"/>
                </a:lnTo>
                <a:lnTo>
                  <a:pt x="1122" y="3909"/>
                </a:lnTo>
                <a:lnTo>
                  <a:pt x="1124" y="3901"/>
                </a:lnTo>
                <a:lnTo>
                  <a:pt x="1124" y="3892"/>
                </a:lnTo>
                <a:lnTo>
                  <a:pt x="1128" y="3885"/>
                </a:lnTo>
                <a:lnTo>
                  <a:pt x="1133" y="3878"/>
                </a:lnTo>
                <a:lnTo>
                  <a:pt x="1139" y="3884"/>
                </a:lnTo>
                <a:lnTo>
                  <a:pt x="1143" y="3891"/>
                </a:lnTo>
                <a:lnTo>
                  <a:pt x="1156" y="3901"/>
                </a:lnTo>
                <a:lnTo>
                  <a:pt x="1174" y="3939"/>
                </a:lnTo>
                <a:lnTo>
                  <a:pt x="1183" y="3942"/>
                </a:lnTo>
                <a:lnTo>
                  <a:pt x="1209" y="3923"/>
                </a:lnTo>
                <a:lnTo>
                  <a:pt x="1191" y="3867"/>
                </a:lnTo>
                <a:lnTo>
                  <a:pt x="1199" y="3870"/>
                </a:lnTo>
                <a:lnTo>
                  <a:pt x="1236" y="3848"/>
                </a:lnTo>
                <a:lnTo>
                  <a:pt x="1240" y="3840"/>
                </a:lnTo>
                <a:lnTo>
                  <a:pt x="1240" y="3824"/>
                </a:lnTo>
                <a:lnTo>
                  <a:pt x="1249" y="3823"/>
                </a:lnTo>
                <a:lnTo>
                  <a:pt x="1256" y="3824"/>
                </a:lnTo>
                <a:lnTo>
                  <a:pt x="1264" y="3820"/>
                </a:lnTo>
                <a:lnTo>
                  <a:pt x="1269" y="3814"/>
                </a:lnTo>
                <a:lnTo>
                  <a:pt x="1285" y="3807"/>
                </a:lnTo>
                <a:lnTo>
                  <a:pt x="1289" y="3801"/>
                </a:lnTo>
                <a:lnTo>
                  <a:pt x="1297" y="3796"/>
                </a:lnTo>
                <a:lnTo>
                  <a:pt x="1302" y="3790"/>
                </a:lnTo>
                <a:lnTo>
                  <a:pt x="1304" y="3782"/>
                </a:lnTo>
                <a:lnTo>
                  <a:pt x="1311" y="3777"/>
                </a:lnTo>
                <a:lnTo>
                  <a:pt x="1326" y="3772"/>
                </a:lnTo>
                <a:lnTo>
                  <a:pt x="1343" y="3772"/>
                </a:lnTo>
                <a:lnTo>
                  <a:pt x="1348" y="3788"/>
                </a:lnTo>
                <a:lnTo>
                  <a:pt x="1364" y="3784"/>
                </a:lnTo>
                <a:lnTo>
                  <a:pt x="1369" y="3791"/>
                </a:lnTo>
                <a:lnTo>
                  <a:pt x="1374" y="3783"/>
                </a:lnTo>
                <a:lnTo>
                  <a:pt x="1377" y="3774"/>
                </a:lnTo>
                <a:lnTo>
                  <a:pt x="1382" y="3768"/>
                </a:lnTo>
                <a:lnTo>
                  <a:pt x="1390" y="3769"/>
                </a:lnTo>
                <a:lnTo>
                  <a:pt x="1397" y="3765"/>
                </a:lnTo>
                <a:lnTo>
                  <a:pt x="1406" y="3765"/>
                </a:lnTo>
                <a:lnTo>
                  <a:pt x="1411" y="3782"/>
                </a:lnTo>
                <a:lnTo>
                  <a:pt x="1416" y="3788"/>
                </a:lnTo>
                <a:lnTo>
                  <a:pt x="1433" y="3784"/>
                </a:lnTo>
                <a:lnTo>
                  <a:pt x="1440" y="3787"/>
                </a:lnTo>
                <a:lnTo>
                  <a:pt x="1457" y="3783"/>
                </a:lnTo>
                <a:lnTo>
                  <a:pt x="1464" y="3784"/>
                </a:lnTo>
                <a:lnTo>
                  <a:pt x="1478" y="3795"/>
                </a:lnTo>
                <a:lnTo>
                  <a:pt x="1483" y="3810"/>
                </a:lnTo>
                <a:lnTo>
                  <a:pt x="1505" y="3823"/>
                </a:lnTo>
                <a:lnTo>
                  <a:pt x="1510" y="3829"/>
                </a:lnTo>
                <a:lnTo>
                  <a:pt x="1514" y="3838"/>
                </a:lnTo>
                <a:lnTo>
                  <a:pt x="1524" y="3851"/>
                </a:lnTo>
                <a:lnTo>
                  <a:pt x="1524" y="3867"/>
                </a:lnTo>
                <a:lnTo>
                  <a:pt x="1529" y="3873"/>
                </a:lnTo>
                <a:lnTo>
                  <a:pt x="1537" y="3871"/>
                </a:lnTo>
                <a:lnTo>
                  <a:pt x="1537" y="3845"/>
                </a:lnTo>
                <a:lnTo>
                  <a:pt x="1532" y="3839"/>
                </a:lnTo>
                <a:lnTo>
                  <a:pt x="1538" y="3833"/>
                </a:lnTo>
                <a:lnTo>
                  <a:pt x="1546" y="3831"/>
                </a:lnTo>
                <a:lnTo>
                  <a:pt x="1548" y="3839"/>
                </a:lnTo>
                <a:lnTo>
                  <a:pt x="1556" y="3844"/>
                </a:lnTo>
                <a:lnTo>
                  <a:pt x="1557" y="3852"/>
                </a:lnTo>
                <a:lnTo>
                  <a:pt x="1564" y="3858"/>
                </a:lnTo>
                <a:lnTo>
                  <a:pt x="1594" y="3872"/>
                </a:lnTo>
                <a:lnTo>
                  <a:pt x="1603" y="3870"/>
                </a:lnTo>
                <a:lnTo>
                  <a:pt x="1623" y="3854"/>
                </a:lnTo>
                <a:lnTo>
                  <a:pt x="1623" y="3847"/>
                </a:lnTo>
                <a:lnTo>
                  <a:pt x="1631" y="3843"/>
                </a:lnTo>
                <a:lnTo>
                  <a:pt x="1636" y="3838"/>
                </a:lnTo>
                <a:lnTo>
                  <a:pt x="1645" y="3837"/>
                </a:lnTo>
                <a:lnTo>
                  <a:pt x="1652" y="3839"/>
                </a:lnTo>
                <a:lnTo>
                  <a:pt x="1652" y="3830"/>
                </a:lnTo>
                <a:lnTo>
                  <a:pt x="1669" y="3833"/>
                </a:lnTo>
                <a:lnTo>
                  <a:pt x="1677" y="3828"/>
                </a:lnTo>
                <a:lnTo>
                  <a:pt x="1696" y="3844"/>
                </a:lnTo>
                <a:lnTo>
                  <a:pt x="1711" y="3835"/>
                </a:lnTo>
                <a:lnTo>
                  <a:pt x="1713" y="3828"/>
                </a:lnTo>
                <a:lnTo>
                  <a:pt x="1730" y="3828"/>
                </a:lnTo>
                <a:lnTo>
                  <a:pt x="1737" y="3824"/>
                </a:lnTo>
                <a:lnTo>
                  <a:pt x="1753" y="3830"/>
                </a:lnTo>
                <a:lnTo>
                  <a:pt x="1758" y="3837"/>
                </a:lnTo>
                <a:lnTo>
                  <a:pt x="1759" y="3853"/>
                </a:lnTo>
                <a:lnTo>
                  <a:pt x="1771" y="3864"/>
                </a:lnTo>
                <a:lnTo>
                  <a:pt x="1787" y="3863"/>
                </a:lnTo>
                <a:lnTo>
                  <a:pt x="1802" y="3867"/>
                </a:lnTo>
                <a:lnTo>
                  <a:pt x="1806" y="3877"/>
                </a:lnTo>
                <a:lnTo>
                  <a:pt x="1823" y="3877"/>
                </a:lnTo>
                <a:lnTo>
                  <a:pt x="1829" y="3872"/>
                </a:lnTo>
                <a:lnTo>
                  <a:pt x="1842" y="3849"/>
                </a:lnTo>
                <a:lnTo>
                  <a:pt x="1849" y="3853"/>
                </a:lnTo>
                <a:lnTo>
                  <a:pt x="1859" y="3866"/>
                </a:lnTo>
                <a:lnTo>
                  <a:pt x="1892" y="3863"/>
                </a:lnTo>
                <a:lnTo>
                  <a:pt x="1900" y="3858"/>
                </a:lnTo>
                <a:lnTo>
                  <a:pt x="1915" y="3852"/>
                </a:lnTo>
                <a:lnTo>
                  <a:pt x="1932" y="3806"/>
                </a:lnTo>
                <a:lnTo>
                  <a:pt x="1924" y="3796"/>
                </a:lnTo>
                <a:lnTo>
                  <a:pt x="1894" y="3793"/>
                </a:lnTo>
                <a:lnTo>
                  <a:pt x="1884" y="3781"/>
                </a:lnTo>
                <a:lnTo>
                  <a:pt x="1858" y="3774"/>
                </a:lnTo>
                <a:lnTo>
                  <a:pt x="1859" y="3765"/>
                </a:lnTo>
                <a:lnTo>
                  <a:pt x="1856" y="3758"/>
                </a:lnTo>
                <a:lnTo>
                  <a:pt x="1839" y="3755"/>
                </a:lnTo>
                <a:lnTo>
                  <a:pt x="1839" y="3746"/>
                </a:lnTo>
                <a:lnTo>
                  <a:pt x="1847" y="3744"/>
                </a:lnTo>
                <a:lnTo>
                  <a:pt x="1859" y="3734"/>
                </a:lnTo>
                <a:lnTo>
                  <a:pt x="1890" y="3720"/>
                </a:lnTo>
                <a:lnTo>
                  <a:pt x="1894" y="3712"/>
                </a:lnTo>
                <a:lnTo>
                  <a:pt x="1895" y="3703"/>
                </a:lnTo>
                <a:lnTo>
                  <a:pt x="1876" y="3675"/>
                </a:lnTo>
                <a:lnTo>
                  <a:pt x="1884" y="3673"/>
                </a:lnTo>
                <a:lnTo>
                  <a:pt x="1890" y="3666"/>
                </a:lnTo>
                <a:lnTo>
                  <a:pt x="1892" y="3659"/>
                </a:lnTo>
                <a:lnTo>
                  <a:pt x="1899" y="3652"/>
                </a:lnTo>
                <a:lnTo>
                  <a:pt x="1908" y="3651"/>
                </a:lnTo>
                <a:lnTo>
                  <a:pt x="1915" y="3654"/>
                </a:lnTo>
                <a:lnTo>
                  <a:pt x="1924" y="3652"/>
                </a:lnTo>
                <a:lnTo>
                  <a:pt x="1932" y="3654"/>
                </a:lnTo>
                <a:lnTo>
                  <a:pt x="1948" y="3654"/>
                </a:lnTo>
                <a:lnTo>
                  <a:pt x="1956" y="3651"/>
                </a:lnTo>
                <a:lnTo>
                  <a:pt x="1960" y="3643"/>
                </a:lnTo>
                <a:lnTo>
                  <a:pt x="1956" y="3636"/>
                </a:lnTo>
                <a:lnTo>
                  <a:pt x="1941" y="3628"/>
                </a:lnTo>
                <a:lnTo>
                  <a:pt x="1908" y="3623"/>
                </a:lnTo>
                <a:lnTo>
                  <a:pt x="1904" y="3617"/>
                </a:lnTo>
                <a:lnTo>
                  <a:pt x="1905" y="3608"/>
                </a:lnTo>
                <a:lnTo>
                  <a:pt x="1913" y="3608"/>
                </a:lnTo>
                <a:lnTo>
                  <a:pt x="1920" y="3605"/>
                </a:lnTo>
                <a:lnTo>
                  <a:pt x="1924" y="3598"/>
                </a:lnTo>
                <a:lnTo>
                  <a:pt x="1919" y="3591"/>
                </a:lnTo>
                <a:lnTo>
                  <a:pt x="1911" y="3596"/>
                </a:lnTo>
                <a:lnTo>
                  <a:pt x="1895" y="3596"/>
                </a:lnTo>
                <a:lnTo>
                  <a:pt x="1895" y="3588"/>
                </a:lnTo>
                <a:lnTo>
                  <a:pt x="1898" y="3580"/>
                </a:lnTo>
                <a:lnTo>
                  <a:pt x="1903" y="3574"/>
                </a:lnTo>
                <a:lnTo>
                  <a:pt x="1891" y="3561"/>
                </a:lnTo>
                <a:lnTo>
                  <a:pt x="1908" y="3561"/>
                </a:lnTo>
                <a:lnTo>
                  <a:pt x="1911" y="3555"/>
                </a:lnTo>
                <a:lnTo>
                  <a:pt x="1922" y="3555"/>
                </a:lnTo>
                <a:lnTo>
                  <a:pt x="1927" y="3561"/>
                </a:lnTo>
                <a:lnTo>
                  <a:pt x="1934" y="3560"/>
                </a:lnTo>
                <a:lnTo>
                  <a:pt x="1943" y="3561"/>
                </a:lnTo>
                <a:lnTo>
                  <a:pt x="1951" y="3558"/>
                </a:lnTo>
                <a:lnTo>
                  <a:pt x="1976" y="3558"/>
                </a:lnTo>
                <a:lnTo>
                  <a:pt x="1980" y="3566"/>
                </a:lnTo>
                <a:lnTo>
                  <a:pt x="1991" y="3553"/>
                </a:lnTo>
                <a:lnTo>
                  <a:pt x="1999" y="3551"/>
                </a:lnTo>
                <a:lnTo>
                  <a:pt x="2016" y="3551"/>
                </a:lnTo>
                <a:lnTo>
                  <a:pt x="2022" y="3546"/>
                </a:lnTo>
                <a:lnTo>
                  <a:pt x="2030" y="3543"/>
                </a:lnTo>
                <a:lnTo>
                  <a:pt x="2044" y="3533"/>
                </a:lnTo>
                <a:lnTo>
                  <a:pt x="2051" y="3536"/>
                </a:lnTo>
                <a:lnTo>
                  <a:pt x="2058" y="3541"/>
                </a:lnTo>
                <a:lnTo>
                  <a:pt x="2066" y="3541"/>
                </a:lnTo>
                <a:lnTo>
                  <a:pt x="2069" y="3533"/>
                </a:lnTo>
                <a:lnTo>
                  <a:pt x="2085" y="3529"/>
                </a:lnTo>
                <a:lnTo>
                  <a:pt x="2092" y="3524"/>
                </a:lnTo>
                <a:lnTo>
                  <a:pt x="2099" y="3524"/>
                </a:lnTo>
                <a:lnTo>
                  <a:pt x="2108" y="3520"/>
                </a:lnTo>
                <a:lnTo>
                  <a:pt x="2116" y="3520"/>
                </a:lnTo>
                <a:lnTo>
                  <a:pt x="2124" y="3523"/>
                </a:lnTo>
                <a:lnTo>
                  <a:pt x="2134" y="3500"/>
                </a:lnTo>
                <a:lnTo>
                  <a:pt x="2140" y="3495"/>
                </a:lnTo>
                <a:lnTo>
                  <a:pt x="2149" y="3494"/>
                </a:lnTo>
                <a:lnTo>
                  <a:pt x="2157" y="3497"/>
                </a:lnTo>
                <a:lnTo>
                  <a:pt x="2176" y="3492"/>
                </a:lnTo>
                <a:lnTo>
                  <a:pt x="2174" y="3492"/>
                </a:lnTo>
                <a:lnTo>
                  <a:pt x="2276" y="3469"/>
                </a:lnTo>
                <a:lnTo>
                  <a:pt x="2282" y="3464"/>
                </a:lnTo>
                <a:lnTo>
                  <a:pt x="2290" y="3466"/>
                </a:lnTo>
                <a:lnTo>
                  <a:pt x="2299" y="3462"/>
                </a:lnTo>
                <a:lnTo>
                  <a:pt x="2304" y="3456"/>
                </a:lnTo>
                <a:lnTo>
                  <a:pt x="2303" y="3440"/>
                </a:lnTo>
                <a:lnTo>
                  <a:pt x="2312" y="3440"/>
                </a:lnTo>
                <a:lnTo>
                  <a:pt x="2319" y="3439"/>
                </a:lnTo>
                <a:lnTo>
                  <a:pt x="2324" y="3431"/>
                </a:lnTo>
                <a:lnTo>
                  <a:pt x="2331" y="3428"/>
                </a:lnTo>
                <a:lnTo>
                  <a:pt x="2339" y="3426"/>
                </a:lnTo>
                <a:lnTo>
                  <a:pt x="2345" y="3420"/>
                </a:lnTo>
                <a:lnTo>
                  <a:pt x="2352" y="3420"/>
                </a:lnTo>
                <a:lnTo>
                  <a:pt x="2357" y="3425"/>
                </a:lnTo>
                <a:lnTo>
                  <a:pt x="2366" y="3424"/>
                </a:lnTo>
                <a:lnTo>
                  <a:pt x="2374" y="3426"/>
                </a:lnTo>
                <a:lnTo>
                  <a:pt x="2383" y="3425"/>
                </a:lnTo>
                <a:lnTo>
                  <a:pt x="2390" y="3428"/>
                </a:lnTo>
                <a:lnTo>
                  <a:pt x="2395" y="3434"/>
                </a:lnTo>
                <a:lnTo>
                  <a:pt x="2409" y="3444"/>
                </a:lnTo>
                <a:lnTo>
                  <a:pt x="2422" y="3434"/>
                </a:lnTo>
                <a:lnTo>
                  <a:pt x="2440" y="3431"/>
                </a:lnTo>
                <a:lnTo>
                  <a:pt x="2447" y="3434"/>
                </a:lnTo>
                <a:lnTo>
                  <a:pt x="2454" y="3440"/>
                </a:lnTo>
                <a:lnTo>
                  <a:pt x="2458" y="3448"/>
                </a:lnTo>
                <a:lnTo>
                  <a:pt x="2458" y="3473"/>
                </a:lnTo>
                <a:lnTo>
                  <a:pt x="2460" y="3481"/>
                </a:lnTo>
                <a:lnTo>
                  <a:pt x="2473" y="3492"/>
                </a:lnTo>
                <a:lnTo>
                  <a:pt x="2468" y="3500"/>
                </a:lnTo>
                <a:lnTo>
                  <a:pt x="2469" y="3516"/>
                </a:lnTo>
                <a:lnTo>
                  <a:pt x="2459" y="3529"/>
                </a:lnTo>
                <a:lnTo>
                  <a:pt x="2464" y="3537"/>
                </a:lnTo>
                <a:lnTo>
                  <a:pt x="2466" y="3546"/>
                </a:lnTo>
                <a:lnTo>
                  <a:pt x="2483" y="3541"/>
                </a:lnTo>
                <a:lnTo>
                  <a:pt x="2489" y="3546"/>
                </a:lnTo>
                <a:lnTo>
                  <a:pt x="2498" y="3544"/>
                </a:lnTo>
                <a:lnTo>
                  <a:pt x="2501" y="3537"/>
                </a:lnTo>
                <a:lnTo>
                  <a:pt x="2510" y="3536"/>
                </a:lnTo>
                <a:lnTo>
                  <a:pt x="2517" y="3538"/>
                </a:lnTo>
                <a:lnTo>
                  <a:pt x="2519" y="3522"/>
                </a:lnTo>
                <a:lnTo>
                  <a:pt x="2527" y="3523"/>
                </a:lnTo>
                <a:lnTo>
                  <a:pt x="2533" y="3539"/>
                </a:lnTo>
                <a:lnTo>
                  <a:pt x="2538" y="3544"/>
                </a:lnTo>
                <a:lnTo>
                  <a:pt x="2535" y="3553"/>
                </a:lnTo>
                <a:lnTo>
                  <a:pt x="2535" y="3561"/>
                </a:lnTo>
                <a:lnTo>
                  <a:pt x="2550" y="3562"/>
                </a:lnTo>
                <a:lnTo>
                  <a:pt x="2549" y="3555"/>
                </a:lnTo>
                <a:lnTo>
                  <a:pt x="2543" y="3548"/>
                </a:lnTo>
                <a:lnTo>
                  <a:pt x="2550" y="3546"/>
                </a:lnTo>
                <a:lnTo>
                  <a:pt x="2567" y="3548"/>
                </a:lnTo>
                <a:lnTo>
                  <a:pt x="2574" y="3553"/>
                </a:lnTo>
                <a:lnTo>
                  <a:pt x="2580" y="3560"/>
                </a:lnTo>
                <a:lnTo>
                  <a:pt x="2587" y="3563"/>
                </a:lnTo>
                <a:lnTo>
                  <a:pt x="2596" y="3563"/>
                </a:lnTo>
                <a:lnTo>
                  <a:pt x="2600" y="3556"/>
                </a:lnTo>
                <a:lnTo>
                  <a:pt x="2607" y="3552"/>
                </a:lnTo>
                <a:lnTo>
                  <a:pt x="2610" y="3561"/>
                </a:lnTo>
                <a:lnTo>
                  <a:pt x="2609" y="3569"/>
                </a:lnTo>
                <a:lnTo>
                  <a:pt x="2601" y="3571"/>
                </a:lnTo>
                <a:lnTo>
                  <a:pt x="2595" y="3576"/>
                </a:lnTo>
                <a:lnTo>
                  <a:pt x="2590" y="3584"/>
                </a:lnTo>
                <a:lnTo>
                  <a:pt x="2587" y="3591"/>
                </a:lnTo>
                <a:lnTo>
                  <a:pt x="2588" y="3600"/>
                </a:lnTo>
                <a:lnTo>
                  <a:pt x="2592" y="3607"/>
                </a:lnTo>
                <a:lnTo>
                  <a:pt x="2601" y="3607"/>
                </a:lnTo>
                <a:lnTo>
                  <a:pt x="2606" y="3599"/>
                </a:lnTo>
                <a:lnTo>
                  <a:pt x="2621" y="3594"/>
                </a:lnTo>
                <a:lnTo>
                  <a:pt x="2629" y="3596"/>
                </a:lnTo>
                <a:lnTo>
                  <a:pt x="2638" y="3596"/>
                </a:lnTo>
                <a:lnTo>
                  <a:pt x="2643" y="3602"/>
                </a:lnTo>
                <a:lnTo>
                  <a:pt x="2652" y="3602"/>
                </a:lnTo>
                <a:lnTo>
                  <a:pt x="2649" y="3594"/>
                </a:lnTo>
                <a:lnTo>
                  <a:pt x="2654" y="3588"/>
                </a:lnTo>
                <a:lnTo>
                  <a:pt x="2662" y="3586"/>
                </a:lnTo>
                <a:lnTo>
                  <a:pt x="2673" y="3575"/>
                </a:lnTo>
                <a:lnTo>
                  <a:pt x="2690" y="3572"/>
                </a:lnTo>
                <a:lnTo>
                  <a:pt x="2703" y="3561"/>
                </a:lnTo>
                <a:lnTo>
                  <a:pt x="2708" y="3546"/>
                </a:lnTo>
                <a:lnTo>
                  <a:pt x="2715" y="3541"/>
                </a:lnTo>
                <a:lnTo>
                  <a:pt x="2723" y="3542"/>
                </a:lnTo>
                <a:lnTo>
                  <a:pt x="2747" y="3536"/>
                </a:lnTo>
                <a:lnTo>
                  <a:pt x="2752" y="3528"/>
                </a:lnTo>
                <a:lnTo>
                  <a:pt x="2769" y="3527"/>
                </a:lnTo>
                <a:lnTo>
                  <a:pt x="2783" y="3518"/>
                </a:lnTo>
                <a:lnTo>
                  <a:pt x="2785" y="3525"/>
                </a:lnTo>
                <a:lnTo>
                  <a:pt x="2787" y="3533"/>
                </a:lnTo>
                <a:lnTo>
                  <a:pt x="2783" y="3541"/>
                </a:lnTo>
                <a:lnTo>
                  <a:pt x="2774" y="3544"/>
                </a:lnTo>
                <a:lnTo>
                  <a:pt x="2766" y="3543"/>
                </a:lnTo>
                <a:lnTo>
                  <a:pt x="2765" y="3551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8" name="Freeform 706"/>
          <p:cNvSpPr>
            <a:spLocks/>
          </p:cNvSpPr>
          <p:nvPr/>
        </p:nvSpPr>
        <p:spPr bwMode="auto">
          <a:xfrm>
            <a:off x="5146675" y="1389063"/>
            <a:ext cx="3413125" cy="1838325"/>
          </a:xfrm>
          <a:custGeom>
            <a:avLst/>
            <a:gdLst/>
            <a:ahLst/>
            <a:cxnLst>
              <a:cxn ang="0">
                <a:pos x="3300" y="3967"/>
              </a:cxn>
              <a:cxn ang="0">
                <a:pos x="4258" y="3892"/>
              </a:cxn>
              <a:cxn ang="0">
                <a:pos x="5558" y="3693"/>
              </a:cxn>
              <a:cxn ang="0">
                <a:pos x="5823" y="4548"/>
              </a:cxn>
              <a:cxn ang="0">
                <a:pos x="6406" y="3779"/>
              </a:cxn>
              <a:cxn ang="0">
                <a:pos x="6216" y="3567"/>
              </a:cxn>
              <a:cxn ang="0">
                <a:pos x="6680" y="3011"/>
              </a:cxn>
              <a:cxn ang="0">
                <a:pos x="7061" y="3057"/>
              </a:cxn>
              <a:cxn ang="0">
                <a:pos x="7488" y="2761"/>
              </a:cxn>
              <a:cxn ang="0">
                <a:pos x="7684" y="2840"/>
              </a:cxn>
              <a:cxn ang="0">
                <a:pos x="7550" y="3514"/>
              </a:cxn>
              <a:cxn ang="0">
                <a:pos x="7661" y="3015"/>
              </a:cxn>
              <a:cxn ang="0">
                <a:pos x="8060" y="2926"/>
              </a:cxn>
              <a:cxn ang="0">
                <a:pos x="8319" y="2710"/>
              </a:cxn>
              <a:cxn ang="0">
                <a:pos x="8507" y="2457"/>
              </a:cxn>
              <a:cxn ang="0">
                <a:pos x="8074" y="1581"/>
              </a:cxn>
              <a:cxn ang="0">
                <a:pos x="7600" y="1652"/>
              </a:cxn>
              <a:cxn ang="0">
                <a:pos x="7042" y="1407"/>
              </a:cxn>
              <a:cxn ang="0">
                <a:pos x="6420" y="1089"/>
              </a:cxn>
              <a:cxn ang="0">
                <a:pos x="6119" y="1315"/>
              </a:cxn>
              <a:cxn ang="0">
                <a:pos x="5742" y="1324"/>
              </a:cxn>
              <a:cxn ang="0">
                <a:pos x="5686" y="981"/>
              </a:cxn>
              <a:cxn ang="0">
                <a:pos x="5348" y="1066"/>
              </a:cxn>
              <a:cxn ang="0">
                <a:pos x="4845" y="933"/>
              </a:cxn>
              <a:cxn ang="0">
                <a:pos x="4614" y="978"/>
              </a:cxn>
              <a:cxn ang="0">
                <a:pos x="4545" y="932"/>
              </a:cxn>
              <a:cxn ang="0">
                <a:pos x="4836" y="504"/>
              </a:cxn>
              <a:cxn ang="0">
                <a:pos x="4647" y="259"/>
              </a:cxn>
              <a:cxn ang="0">
                <a:pos x="4436" y="177"/>
              </a:cxn>
              <a:cxn ang="0">
                <a:pos x="4140" y="237"/>
              </a:cxn>
              <a:cxn ang="0">
                <a:pos x="3965" y="428"/>
              </a:cxn>
              <a:cxn ang="0">
                <a:pos x="3715" y="436"/>
              </a:cxn>
              <a:cxn ang="0">
                <a:pos x="3339" y="712"/>
              </a:cxn>
              <a:cxn ang="0">
                <a:pos x="3236" y="908"/>
              </a:cxn>
              <a:cxn ang="0">
                <a:pos x="3093" y="1233"/>
              </a:cxn>
              <a:cxn ang="0">
                <a:pos x="2841" y="1204"/>
              </a:cxn>
              <a:cxn ang="0">
                <a:pos x="2715" y="1145"/>
              </a:cxn>
              <a:cxn ang="0">
                <a:pos x="2901" y="1968"/>
              </a:cxn>
              <a:cxn ang="0">
                <a:pos x="2515" y="2161"/>
              </a:cxn>
              <a:cxn ang="0">
                <a:pos x="2544" y="1703"/>
              </a:cxn>
              <a:cxn ang="0">
                <a:pos x="2233" y="1413"/>
              </a:cxn>
              <a:cxn ang="0">
                <a:pos x="2069" y="1667"/>
              </a:cxn>
              <a:cxn ang="0">
                <a:pos x="1538" y="1882"/>
              </a:cxn>
              <a:cxn ang="0">
                <a:pos x="1199" y="1958"/>
              </a:cxn>
              <a:cxn ang="0">
                <a:pos x="963" y="2095"/>
              </a:cxn>
              <a:cxn ang="0">
                <a:pos x="514" y="2343"/>
              </a:cxn>
              <a:cxn ang="0">
                <a:pos x="257" y="2043"/>
              </a:cxn>
              <a:cxn ang="0">
                <a:pos x="650" y="1867"/>
              </a:cxn>
              <a:cxn ang="0">
                <a:pos x="243" y="1623"/>
              </a:cxn>
              <a:cxn ang="0">
                <a:pos x="158" y="2495"/>
              </a:cxn>
              <a:cxn ang="0">
                <a:pos x="20" y="3068"/>
              </a:cxn>
              <a:cxn ang="0">
                <a:pos x="202" y="3458"/>
              </a:cxn>
              <a:cxn ang="0">
                <a:pos x="377" y="3729"/>
              </a:cxn>
              <a:cxn ang="0">
                <a:pos x="713" y="4021"/>
              </a:cxn>
              <a:cxn ang="0">
                <a:pos x="553" y="4353"/>
              </a:cxn>
              <a:cxn ang="0">
                <a:pos x="1133" y="4467"/>
              </a:cxn>
              <a:cxn ang="0">
                <a:pos x="1113" y="4097"/>
              </a:cxn>
              <a:cxn ang="0">
                <a:pos x="1382" y="3768"/>
              </a:cxn>
              <a:cxn ang="0">
                <a:pos x="1787" y="3863"/>
              </a:cxn>
              <a:cxn ang="0">
                <a:pos x="1911" y="3596"/>
              </a:cxn>
              <a:cxn ang="0">
                <a:pos x="2339" y="3426"/>
              </a:cxn>
              <a:cxn ang="0">
                <a:pos x="2609" y="3569"/>
              </a:cxn>
            </a:cxnLst>
            <a:rect l="0" t="0" r="r" b="b"/>
            <a:pathLst>
              <a:path w="8602" h="4630">
                <a:moveTo>
                  <a:pt x="2765" y="3551"/>
                </a:moveTo>
                <a:lnTo>
                  <a:pt x="2769" y="3558"/>
                </a:lnTo>
                <a:lnTo>
                  <a:pt x="2773" y="3561"/>
                </a:lnTo>
                <a:lnTo>
                  <a:pt x="2847" y="3628"/>
                </a:lnTo>
                <a:lnTo>
                  <a:pt x="2971" y="3854"/>
                </a:lnTo>
                <a:lnTo>
                  <a:pt x="2985" y="3843"/>
                </a:lnTo>
                <a:lnTo>
                  <a:pt x="2987" y="3835"/>
                </a:lnTo>
                <a:lnTo>
                  <a:pt x="2987" y="3828"/>
                </a:lnTo>
                <a:lnTo>
                  <a:pt x="2999" y="3814"/>
                </a:lnTo>
                <a:lnTo>
                  <a:pt x="3006" y="3812"/>
                </a:lnTo>
                <a:lnTo>
                  <a:pt x="3013" y="3819"/>
                </a:lnTo>
                <a:lnTo>
                  <a:pt x="3020" y="3821"/>
                </a:lnTo>
                <a:lnTo>
                  <a:pt x="3034" y="3829"/>
                </a:lnTo>
                <a:lnTo>
                  <a:pt x="3030" y="3838"/>
                </a:lnTo>
                <a:lnTo>
                  <a:pt x="3035" y="3844"/>
                </a:lnTo>
                <a:lnTo>
                  <a:pt x="3041" y="3845"/>
                </a:lnTo>
                <a:lnTo>
                  <a:pt x="3046" y="3858"/>
                </a:lnTo>
                <a:lnTo>
                  <a:pt x="3071" y="3857"/>
                </a:lnTo>
                <a:lnTo>
                  <a:pt x="3088" y="3862"/>
                </a:lnTo>
                <a:lnTo>
                  <a:pt x="3095" y="3858"/>
                </a:lnTo>
                <a:lnTo>
                  <a:pt x="3113" y="3859"/>
                </a:lnTo>
                <a:lnTo>
                  <a:pt x="3115" y="3852"/>
                </a:lnTo>
                <a:lnTo>
                  <a:pt x="3121" y="3845"/>
                </a:lnTo>
                <a:lnTo>
                  <a:pt x="3128" y="3847"/>
                </a:lnTo>
                <a:lnTo>
                  <a:pt x="3137" y="3845"/>
                </a:lnTo>
                <a:lnTo>
                  <a:pt x="3141" y="3838"/>
                </a:lnTo>
                <a:lnTo>
                  <a:pt x="3147" y="3834"/>
                </a:lnTo>
                <a:lnTo>
                  <a:pt x="3164" y="3838"/>
                </a:lnTo>
                <a:lnTo>
                  <a:pt x="3170" y="3843"/>
                </a:lnTo>
                <a:lnTo>
                  <a:pt x="3175" y="3851"/>
                </a:lnTo>
                <a:lnTo>
                  <a:pt x="3181" y="3854"/>
                </a:lnTo>
                <a:lnTo>
                  <a:pt x="3193" y="3867"/>
                </a:lnTo>
                <a:lnTo>
                  <a:pt x="3201" y="3870"/>
                </a:lnTo>
                <a:lnTo>
                  <a:pt x="3203" y="3877"/>
                </a:lnTo>
                <a:lnTo>
                  <a:pt x="3202" y="3886"/>
                </a:lnTo>
                <a:lnTo>
                  <a:pt x="3202" y="3895"/>
                </a:lnTo>
                <a:lnTo>
                  <a:pt x="3207" y="3901"/>
                </a:lnTo>
                <a:lnTo>
                  <a:pt x="3215" y="3903"/>
                </a:lnTo>
                <a:lnTo>
                  <a:pt x="3237" y="3914"/>
                </a:lnTo>
                <a:lnTo>
                  <a:pt x="3240" y="3922"/>
                </a:lnTo>
                <a:lnTo>
                  <a:pt x="3240" y="3931"/>
                </a:lnTo>
                <a:lnTo>
                  <a:pt x="3248" y="3933"/>
                </a:lnTo>
                <a:lnTo>
                  <a:pt x="3254" y="3939"/>
                </a:lnTo>
                <a:lnTo>
                  <a:pt x="3260" y="3955"/>
                </a:lnTo>
                <a:lnTo>
                  <a:pt x="3267" y="3958"/>
                </a:lnTo>
                <a:lnTo>
                  <a:pt x="3284" y="3960"/>
                </a:lnTo>
                <a:lnTo>
                  <a:pt x="3300" y="3967"/>
                </a:lnTo>
                <a:lnTo>
                  <a:pt x="3316" y="3969"/>
                </a:lnTo>
                <a:lnTo>
                  <a:pt x="3319" y="3961"/>
                </a:lnTo>
                <a:lnTo>
                  <a:pt x="3324" y="3955"/>
                </a:lnTo>
                <a:lnTo>
                  <a:pt x="3339" y="3950"/>
                </a:lnTo>
                <a:lnTo>
                  <a:pt x="3342" y="3957"/>
                </a:lnTo>
                <a:lnTo>
                  <a:pt x="3345" y="3965"/>
                </a:lnTo>
                <a:lnTo>
                  <a:pt x="3352" y="3970"/>
                </a:lnTo>
                <a:lnTo>
                  <a:pt x="3359" y="3984"/>
                </a:lnTo>
                <a:lnTo>
                  <a:pt x="3367" y="3989"/>
                </a:lnTo>
                <a:lnTo>
                  <a:pt x="3371" y="3997"/>
                </a:lnTo>
                <a:lnTo>
                  <a:pt x="3358" y="4023"/>
                </a:lnTo>
                <a:lnTo>
                  <a:pt x="3383" y="4031"/>
                </a:lnTo>
                <a:lnTo>
                  <a:pt x="3400" y="4014"/>
                </a:lnTo>
                <a:lnTo>
                  <a:pt x="3405" y="4014"/>
                </a:lnTo>
                <a:lnTo>
                  <a:pt x="3416" y="3993"/>
                </a:lnTo>
                <a:lnTo>
                  <a:pt x="3434" y="3974"/>
                </a:lnTo>
                <a:lnTo>
                  <a:pt x="3471" y="3961"/>
                </a:lnTo>
                <a:lnTo>
                  <a:pt x="3564" y="3896"/>
                </a:lnTo>
                <a:lnTo>
                  <a:pt x="3654" y="3870"/>
                </a:lnTo>
                <a:lnTo>
                  <a:pt x="3693" y="3880"/>
                </a:lnTo>
                <a:lnTo>
                  <a:pt x="3707" y="3891"/>
                </a:lnTo>
                <a:lnTo>
                  <a:pt x="3748" y="3886"/>
                </a:lnTo>
                <a:lnTo>
                  <a:pt x="3766" y="3887"/>
                </a:lnTo>
                <a:lnTo>
                  <a:pt x="3803" y="3927"/>
                </a:lnTo>
                <a:lnTo>
                  <a:pt x="3820" y="3929"/>
                </a:lnTo>
                <a:lnTo>
                  <a:pt x="3869" y="3920"/>
                </a:lnTo>
                <a:lnTo>
                  <a:pt x="3883" y="3928"/>
                </a:lnTo>
                <a:lnTo>
                  <a:pt x="3968" y="3924"/>
                </a:lnTo>
                <a:lnTo>
                  <a:pt x="3977" y="3919"/>
                </a:lnTo>
                <a:lnTo>
                  <a:pt x="3973" y="3899"/>
                </a:lnTo>
                <a:lnTo>
                  <a:pt x="3975" y="3884"/>
                </a:lnTo>
                <a:lnTo>
                  <a:pt x="3985" y="3867"/>
                </a:lnTo>
                <a:lnTo>
                  <a:pt x="3985" y="3851"/>
                </a:lnTo>
                <a:lnTo>
                  <a:pt x="3974" y="3835"/>
                </a:lnTo>
                <a:lnTo>
                  <a:pt x="3971" y="3816"/>
                </a:lnTo>
                <a:lnTo>
                  <a:pt x="3973" y="3798"/>
                </a:lnTo>
                <a:lnTo>
                  <a:pt x="4034" y="3735"/>
                </a:lnTo>
                <a:lnTo>
                  <a:pt x="4048" y="3732"/>
                </a:lnTo>
                <a:lnTo>
                  <a:pt x="4068" y="3739"/>
                </a:lnTo>
                <a:lnTo>
                  <a:pt x="4083" y="3750"/>
                </a:lnTo>
                <a:lnTo>
                  <a:pt x="4121" y="3760"/>
                </a:lnTo>
                <a:lnTo>
                  <a:pt x="4133" y="3776"/>
                </a:lnTo>
                <a:lnTo>
                  <a:pt x="4199" y="3792"/>
                </a:lnTo>
                <a:lnTo>
                  <a:pt x="4209" y="3809"/>
                </a:lnTo>
                <a:lnTo>
                  <a:pt x="4214" y="3861"/>
                </a:lnTo>
                <a:lnTo>
                  <a:pt x="4219" y="3861"/>
                </a:lnTo>
                <a:lnTo>
                  <a:pt x="4258" y="3892"/>
                </a:lnTo>
                <a:lnTo>
                  <a:pt x="4293" y="3903"/>
                </a:lnTo>
                <a:lnTo>
                  <a:pt x="4322" y="3898"/>
                </a:lnTo>
                <a:lnTo>
                  <a:pt x="4377" y="3870"/>
                </a:lnTo>
                <a:lnTo>
                  <a:pt x="4457" y="3895"/>
                </a:lnTo>
                <a:lnTo>
                  <a:pt x="4465" y="3906"/>
                </a:lnTo>
                <a:lnTo>
                  <a:pt x="4468" y="3906"/>
                </a:lnTo>
                <a:lnTo>
                  <a:pt x="4496" y="3925"/>
                </a:lnTo>
                <a:lnTo>
                  <a:pt x="4540" y="3939"/>
                </a:lnTo>
                <a:lnTo>
                  <a:pt x="4554" y="3961"/>
                </a:lnTo>
                <a:lnTo>
                  <a:pt x="4581" y="3978"/>
                </a:lnTo>
                <a:lnTo>
                  <a:pt x="4683" y="3989"/>
                </a:lnTo>
                <a:lnTo>
                  <a:pt x="4702" y="3997"/>
                </a:lnTo>
                <a:lnTo>
                  <a:pt x="4822" y="3965"/>
                </a:lnTo>
                <a:lnTo>
                  <a:pt x="4885" y="3917"/>
                </a:lnTo>
                <a:lnTo>
                  <a:pt x="4911" y="3909"/>
                </a:lnTo>
                <a:lnTo>
                  <a:pt x="4935" y="3919"/>
                </a:lnTo>
                <a:lnTo>
                  <a:pt x="4954" y="3933"/>
                </a:lnTo>
                <a:lnTo>
                  <a:pt x="4976" y="3938"/>
                </a:lnTo>
                <a:lnTo>
                  <a:pt x="4994" y="3934"/>
                </a:lnTo>
                <a:lnTo>
                  <a:pt x="5008" y="3927"/>
                </a:lnTo>
                <a:lnTo>
                  <a:pt x="5014" y="3929"/>
                </a:lnTo>
                <a:lnTo>
                  <a:pt x="5097" y="3965"/>
                </a:lnTo>
                <a:lnTo>
                  <a:pt x="5109" y="3961"/>
                </a:lnTo>
                <a:lnTo>
                  <a:pt x="5175" y="3919"/>
                </a:lnTo>
                <a:lnTo>
                  <a:pt x="5177" y="3910"/>
                </a:lnTo>
                <a:lnTo>
                  <a:pt x="5174" y="3899"/>
                </a:lnTo>
                <a:lnTo>
                  <a:pt x="5178" y="3886"/>
                </a:lnTo>
                <a:lnTo>
                  <a:pt x="5194" y="3861"/>
                </a:lnTo>
                <a:lnTo>
                  <a:pt x="5216" y="3790"/>
                </a:lnTo>
                <a:lnTo>
                  <a:pt x="5234" y="3779"/>
                </a:lnTo>
                <a:lnTo>
                  <a:pt x="5259" y="3751"/>
                </a:lnTo>
                <a:lnTo>
                  <a:pt x="5259" y="3746"/>
                </a:lnTo>
                <a:lnTo>
                  <a:pt x="5255" y="3736"/>
                </a:lnTo>
                <a:lnTo>
                  <a:pt x="5257" y="3707"/>
                </a:lnTo>
                <a:lnTo>
                  <a:pt x="5250" y="3703"/>
                </a:lnTo>
                <a:lnTo>
                  <a:pt x="5220" y="3710"/>
                </a:lnTo>
                <a:lnTo>
                  <a:pt x="5216" y="3703"/>
                </a:lnTo>
                <a:lnTo>
                  <a:pt x="5221" y="3690"/>
                </a:lnTo>
                <a:lnTo>
                  <a:pt x="5245" y="3666"/>
                </a:lnTo>
                <a:lnTo>
                  <a:pt x="5253" y="3654"/>
                </a:lnTo>
                <a:lnTo>
                  <a:pt x="5269" y="3641"/>
                </a:lnTo>
                <a:lnTo>
                  <a:pt x="5422" y="3613"/>
                </a:lnTo>
                <a:lnTo>
                  <a:pt x="5470" y="3647"/>
                </a:lnTo>
                <a:lnTo>
                  <a:pt x="5487" y="3651"/>
                </a:lnTo>
                <a:lnTo>
                  <a:pt x="5506" y="3649"/>
                </a:lnTo>
                <a:lnTo>
                  <a:pt x="5537" y="3660"/>
                </a:lnTo>
                <a:lnTo>
                  <a:pt x="5558" y="3693"/>
                </a:lnTo>
                <a:lnTo>
                  <a:pt x="5558" y="3704"/>
                </a:lnTo>
                <a:lnTo>
                  <a:pt x="5575" y="3720"/>
                </a:lnTo>
                <a:lnTo>
                  <a:pt x="5578" y="3727"/>
                </a:lnTo>
                <a:lnTo>
                  <a:pt x="5578" y="3722"/>
                </a:lnTo>
                <a:lnTo>
                  <a:pt x="5639" y="3910"/>
                </a:lnTo>
                <a:lnTo>
                  <a:pt x="5638" y="3917"/>
                </a:lnTo>
                <a:lnTo>
                  <a:pt x="5639" y="3917"/>
                </a:lnTo>
                <a:lnTo>
                  <a:pt x="5641" y="3958"/>
                </a:lnTo>
                <a:lnTo>
                  <a:pt x="5654" y="3969"/>
                </a:lnTo>
                <a:lnTo>
                  <a:pt x="5678" y="3971"/>
                </a:lnTo>
                <a:lnTo>
                  <a:pt x="5700" y="3964"/>
                </a:lnTo>
                <a:lnTo>
                  <a:pt x="5755" y="3983"/>
                </a:lnTo>
                <a:lnTo>
                  <a:pt x="5788" y="4012"/>
                </a:lnTo>
                <a:lnTo>
                  <a:pt x="5803" y="4019"/>
                </a:lnTo>
                <a:lnTo>
                  <a:pt x="5814" y="4021"/>
                </a:lnTo>
                <a:lnTo>
                  <a:pt x="5821" y="4030"/>
                </a:lnTo>
                <a:lnTo>
                  <a:pt x="5821" y="4033"/>
                </a:lnTo>
                <a:lnTo>
                  <a:pt x="5822" y="4033"/>
                </a:lnTo>
                <a:lnTo>
                  <a:pt x="5823" y="4049"/>
                </a:lnTo>
                <a:lnTo>
                  <a:pt x="5829" y="4059"/>
                </a:lnTo>
                <a:lnTo>
                  <a:pt x="5829" y="4093"/>
                </a:lnTo>
                <a:lnTo>
                  <a:pt x="5847" y="4122"/>
                </a:lnTo>
                <a:lnTo>
                  <a:pt x="5865" y="4122"/>
                </a:lnTo>
                <a:lnTo>
                  <a:pt x="5885" y="4127"/>
                </a:lnTo>
                <a:lnTo>
                  <a:pt x="5903" y="4125"/>
                </a:lnTo>
                <a:lnTo>
                  <a:pt x="5969" y="4088"/>
                </a:lnTo>
                <a:lnTo>
                  <a:pt x="5988" y="4087"/>
                </a:lnTo>
                <a:lnTo>
                  <a:pt x="6057" y="4059"/>
                </a:lnTo>
                <a:lnTo>
                  <a:pt x="6057" y="4061"/>
                </a:lnTo>
                <a:lnTo>
                  <a:pt x="6048" y="4075"/>
                </a:lnTo>
                <a:lnTo>
                  <a:pt x="6048" y="4096"/>
                </a:lnTo>
                <a:lnTo>
                  <a:pt x="6054" y="4112"/>
                </a:lnTo>
                <a:lnTo>
                  <a:pt x="6052" y="4132"/>
                </a:lnTo>
                <a:lnTo>
                  <a:pt x="6025" y="4157"/>
                </a:lnTo>
                <a:lnTo>
                  <a:pt x="6000" y="4254"/>
                </a:lnTo>
                <a:lnTo>
                  <a:pt x="5965" y="4313"/>
                </a:lnTo>
                <a:lnTo>
                  <a:pt x="5960" y="4333"/>
                </a:lnTo>
                <a:lnTo>
                  <a:pt x="5949" y="4342"/>
                </a:lnTo>
                <a:lnTo>
                  <a:pt x="5942" y="4340"/>
                </a:lnTo>
                <a:lnTo>
                  <a:pt x="5892" y="4326"/>
                </a:lnTo>
                <a:lnTo>
                  <a:pt x="5841" y="4369"/>
                </a:lnTo>
                <a:lnTo>
                  <a:pt x="5850" y="4383"/>
                </a:lnTo>
                <a:lnTo>
                  <a:pt x="5855" y="4472"/>
                </a:lnTo>
                <a:lnTo>
                  <a:pt x="5838" y="4497"/>
                </a:lnTo>
                <a:lnTo>
                  <a:pt x="5818" y="4515"/>
                </a:lnTo>
                <a:lnTo>
                  <a:pt x="5819" y="4540"/>
                </a:lnTo>
                <a:lnTo>
                  <a:pt x="5823" y="4548"/>
                </a:lnTo>
                <a:lnTo>
                  <a:pt x="5831" y="4544"/>
                </a:lnTo>
                <a:lnTo>
                  <a:pt x="5828" y="4536"/>
                </a:lnTo>
                <a:lnTo>
                  <a:pt x="5826" y="4531"/>
                </a:lnTo>
                <a:lnTo>
                  <a:pt x="5855" y="4530"/>
                </a:lnTo>
                <a:lnTo>
                  <a:pt x="5861" y="4520"/>
                </a:lnTo>
                <a:lnTo>
                  <a:pt x="5868" y="4514"/>
                </a:lnTo>
                <a:lnTo>
                  <a:pt x="5871" y="4506"/>
                </a:lnTo>
                <a:lnTo>
                  <a:pt x="5884" y="4492"/>
                </a:lnTo>
                <a:lnTo>
                  <a:pt x="5892" y="4468"/>
                </a:lnTo>
                <a:lnTo>
                  <a:pt x="5892" y="4477"/>
                </a:lnTo>
                <a:lnTo>
                  <a:pt x="5901" y="4478"/>
                </a:lnTo>
                <a:lnTo>
                  <a:pt x="5895" y="4488"/>
                </a:lnTo>
                <a:lnTo>
                  <a:pt x="5899" y="4493"/>
                </a:lnTo>
                <a:lnTo>
                  <a:pt x="5912" y="4484"/>
                </a:lnTo>
                <a:lnTo>
                  <a:pt x="5918" y="4482"/>
                </a:lnTo>
                <a:lnTo>
                  <a:pt x="5917" y="4508"/>
                </a:lnTo>
                <a:lnTo>
                  <a:pt x="5920" y="4512"/>
                </a:lnTo>
                <a:lnTo>
                  <a:pt x="5939" y="4512"/>
                </a:lnTo>
                <a:lnTo>
                  <a:pt x="5949" y="4520"/>
                </a:lnTo>
                <a:lnTo>
                  <a:pt x="5953" y="4519"/>
                </a:lnTo>
                <a:lnTo>
                  <a:pt x="5958" y="4522"/>
                </a:lnTo>
                <a:lnTo>
                  <a:pt x="5970" y="4525"/>
                </a:lnTo>
                <a:lnTo>
                  <a:pt x="5995" y="4516"/>
                </a:lnTo>
                <a:lnTo>
                  <a:pt x="6002" y="4516"/>
                </a:lnTo>
                <a:lnTo>
                  <a:pt x="6085" y="4454"/>
                </a:lnTo>
                <a:lnTo>
                  <a:pt x="6108" y="4420"/>
                </a:lnTo>
                <a:lnTo>
                  <a:pt x="6109" y="4411"/>
                </a:lnTo>
                <a:lnTo>
                  <a:pt x="6127" y="4390"/>
                </a:lnTo>
                <a:lnTo>
                  <a:pt x="6138" y="4383"/>
                </a:lnTo>
                <a:lnTo>
                  <a:pt x="6348" y="4073"/>
                </a:lnTo>
                <a:lnTo>
                  <a:pt x="6355" y="4069"/>
                </a:lnTo>
                <a:lnTo>
                  <a:pt x="6364" y="4060"/>
                </a:lnTo>
                <a:lnTo>
                  <a:pt x="6370" y="4022"/>
                </a:lnTo>
                <a:lnTo>
                  <a:pt x="6369" y="4012"/>
                </a:lnTo>
                <a:lnTo>
                  <a:pt x="6381" y="3980"/>
                </a:lnTo>
                <a:lnTo>
                  <a:pt x="6378" y="3936"/>
                </a:lnTo>
                <a:lnTo>
                  <a:pt x="6386" y="3924"/>
                </a:lnTo>
                <a:lnTo>
                  <a:pt x="6386" y="3917"/>
                </a:lnTo>
                <a:lnTo>
                  <a:pt x="6382" y="3913"/>
                </a:lnTo>
                <a:lnTo>
                  <a:pt x="6376" y="3863"/>
                </a:lnTo>
                <a:lnTo>
                  <a:pt x="6382" y="3852"/>
                </a:lnTo>
                <a:lnTo>
                  <a:pt x="6386" y="3817"/>
                </a:lnTo>
                <a:lnTo>
                  <a:pt x="6390" y="3816"/>
                </a:lnTo>
                <a:lnTo>
                  <a:pt x="6391" y="3811"/>
                </a:lnTo>
                <a:lnTo>
                  <a:pt x="6395" y="3806"/>
                </a:lnTo>
                <a:lnTo>
                  <a:pt x="6393" y="3800"/>
                </a:lnTo>
                <a:lnTo>
                  <a:pt x="6406" y="3779"/>
                </a:lnTo>
                <a:lnTo>
                  <a:pt x="6414" y="3774"/>
                </a:lnTo>
                <a:lnTo>
                  <a:pt x="6425" y="3757"/>
                </a:lnTo>
                <a:lnTo>
                  <a:pt x="6426" y="3745"/>
                </a:lnTo>
                <a:lnTo>
                  <a:pt x="6431" y="3732"/>
                </a:lnTo>
                <a:lnTo>
                  <a:pt x="6411" y="3711"/>
                </a:lnTo>
                <a:lnTo>
                  <a:pt x="6419" y="3692"/>
                </a:lnTo>
                <a:lnTo>
                  <a:pt x="6412" y="3666"/>
                </a:lnTo>
                <a:lnTo>
                  <a:pt x="6391" y="3649"/>
                </a:lnTo>
                <a:lnTo>
                  <a:pt x="6379" y="3650"/>
                </a:lnTo>
                <a:lnTo>
                  <a:pt x="6367" y="3641"/>
                </a:lnTo>
                <a:lnTo>
                  <a:pt x="6351" y="3637"/>
                </a:lnTo>
                <a:lnTo>
                  <a:pt x="6344" y="3638"/>
                </a:lnTo>
                <a:lnTo>
                  <a:pt x="6350" y="3632"/>
                </a:lnTo>
                <a:lnTo>
                  <a:pt x="6364" y="3632"/>
                </a:lnTo>
                <a:lnTo>
                  <a:pt x="6377" y="3641"/>
                </a:lnTo>
                <a:lnTo>
                  <a:pt x="6386" y="3643"/>
                </a:lnTo>
                <a:lnTo>
                  <a:pt x="6395" y="3642"/>
                </a:lnTo>
                <a:lnTo>
                  <a:pt x="6415" y="3654"/>
                </a:lnTo>
                <a:lnTo>
                  <a:pt x="6419" y="3651"/>
                </a:lnTo>
                <a:lnTo>
                  <a:pt x="6428" y="3638"/>
                </a:lnTo>
                <a:lnTo>
                  <a:pt x="6426" y="3628"/>
                </a:lnTo>
                <a:lnTo>
                  <a:pt x="6419" y="3626"/>
                </a:lnTo>
                <a:lnTo>
                  <a:pt x="6368" y="3586"/>
                </a:lnTo>
                <a:lnTo>
                  <a:pt x="6365" y="3579"/>
                </a:lnTo>
                <a:lnTo>
                  <a:pt x="6364" y="3566"/>
                </a:lnTo>
                <a:lnTo>
                  <a:pt x="6348" y="3551"/>
                </a:lnTo>
                <a:lnTo>
                  <a:pt x="6339" y="3547"/>
                </a:lnTo>
                <a:lnTo>
                  <a:pt x="6336" y="3542"/>
                </a:lnTo>
                <a:lnTo>
                  <a:pt x="6336" y="3537"/>
                </a:lnTo>
                <a:lnTo>
                  <a:pt x="6325" y="3537"/>
                </a:lnTo>
                <a:lnTo>
                  <a:pt x="6309" y="3543"/>
                </a:lnTo>
                <a:lnTo>
                  <a:pt x="6299" y="3543"/>
                </a:lnTo>
                <a:lnTo>
                  <a:pt x="6276" y="3534"/>
                </a:lnTo>
                <a:lnTo>
                  <a:pt x="6276" y="3555"/>
                </a:lnTo>
                <a:lnTo>
                  <a:pt x="6280" y="3556"/>
                </a:lnTo>
                <a:lnTo>
                  <a:pt x="6266" y="3602"/>
                </a:lnTo>
                <a:lnTo>
                  <a:pt x="6256" y="3608"/>
                </a:lnTo>
                <a:lnTo>
                  <a:pt x="6259" y="3594"/>
                </a:lnTo>
                <a:lnTo>
                  <a:pt x="6268" y="3579"/>
                </a:lnTo>
                <a:lnTo>
                  <a:pt x="6263" y="3569"/>
                </a:lnTo>
                <a:lnTo>
                  <a:pt x="6245" y="3591"/>
                </a:lnTo>
                <a:lnTo>
                  <a:pt x="6210" y="3604"/>
                </a:lnTo>
                <a:lnTo>
                  <a:pt x="6195" y="3602"/>
                </a:lnTo>
                <a:lnTo>
                  <a:pt x="6194" y="3598"/>
                </a:lnTo>
                <a:lnTo>
                  <a:pt x="6204" y="3594"/>
                </a:lnTo>
                <a:lnTo>
                  <a:pt x="6217" y="3575"/>
                </a:lnTo>
                <a:lnTo>
                  <a:pt x="6216" y="3567"/>
                </a:lnTo>
                <a:lnTo>
                  <a:pt x="6205" y="3562"/>
                </a:lnTo>
                <a:lnTo>
                  <a:pt x="6199" y="3552"/>
                </a:lnTo>
                <a:lnTo>
                  <a:pt x="6205" y="3551"/>
                </a:lnTo>
                <a:lnTo>
                  <a:pt x="6216" y="3539"/>
                </a:lnTo>
                <a:lnTo>
                  <a:pt x="6217" y="3534"/>
                </a:lnTo>
                <a:lnTo>
                  <a:pt x="6200" y="3536"/>
                </a:lnTo>
                <a:lnTo>
                  <a:pt x="6190" y="3542"/>
                </a:lnTo>
                <a:lnTo>
                  <a:pt x="6186" y="3551"/>
                </a:lnTo>
                <a:lnTo>
                  <a:pt x="6193" y="3561"/>
                </a:lnTo>
                <a:lnTo>
                  <a:pt x="6190" y="3567"/>
                </a:lnTo>
                <a:lnTo>
                  <a:pt x="6181" y="3577"/>
                </a:lnTo>
                <a:lnTo>
                  <a:pt x="6172" y="3577"/>
                </a:lnTo>
                <a:lnTo>
                  <a:pt x="6167" y="3586"/>
                </a:lnTo>
                <a:lnTo>
                  <a:pt x="6165" y="3583"/>
                </a:lnTo>
                <a:lnTo>
                  <a:pt x="6169" y="3530"/>
                </a:lnTo>
                <a:lnTo>
                  <a:pt x="6167" y="3527"/>
                </a:lnTo>
                <a:lnTo>
                  <a:pt x="6169" y="3513"/>
                </a:lnTo>
                <a:lnTo>
                  <a:pt x="6166" y="3504"/>
                </a:lnTo>
                <a:lnTo>
                  <a:pt x="6156" y="3501"/>
                </a:lnTo>
                <a:lnTo>
                  <a:pt x="6108" y="3509"/>
                </a:lnTo>
                <a:lnTo>
                  <a:pt x="6078" y="3491"/>
                </a:lnTo>
                <a:lnTo>
                  <a:pt x="6083" y="3471"/>
                </a:lnTo>
                <a:lnTo>
                  <a:pt x="6110" y="3448"/>
                </a:lnTo>
                <a:lnTo>
                  <a:pt x="6119" y="3445"/>
                </a:lnTo>
                <a:lnTo>
                  <a:pt x="6138" y="3429"/>
                </a:lnTo>
                <a:lnTo>
                  <a:pt x="6146" y="3414"/>
                </a:lnTo>
                <a:lnTo>
                  <a:pt x="6153" y="3407"/>
                </a:lnTo>
                <a:lnTo>
                  <a:pt x="6160" y="3406"/>
                </a:lnTo>
                <a:lnTo>
                  <a:pt x="6219" y="3351"/>
                </a:lnTo>
                <a:lnTo>
                  <a:pt x="6228" y="3332"/>
                </a:lnTo>
                <a:lnTo>
                  <a:pt x="6237" y="3327"/>
                </a:lnTo>
                <a:lnTo>
                  <a:pt x="6242" y="3317"/>
                </a:lnTo>
                <a:lnTo>
                  <a:pt x="6242" y="3308"/>
                </a:lnTo>
                <a:lnTo>
                  <a:pt x="6257" y="3293"/>
                </a:lnTo>
                <a:lnTo>
                  <a:pt x="6260" y="3284"/>
                </a:lnTo>
                <a:lnTo>
                  <a:pt x="6266" y="3285"/>
                </a:lnTo>
                <a:lnTo>
                  <a:pt x="6273" y="3271"/>
                </a:lnTo>
                <a:lnTo>
                  <a:pt x="6304" y="3235"/>
                </a:lnTo>
                <a:lnTo>
                  <a:pt x="6315" y="3236"/>
                </a:lnTo>
                <a:lnTo>
                  <a:pt x="6334" y="3214"/>
                </a:lnTo>
                <a:lnTo>
                  <a:pt x="6341" y="3198"/>
                </a:lnTo>
                <a:lnTo>
                  <a:pt x="6345" y="3200"/>
                </a:lnTo>
                <a:lnTo>
                  <a:pt x="6369" y="3182"/>
                </a:lnTo>
                <a:lnTo>
                  <a:pt x="6378" y="3165"/>
                </a:lnTo>
                <a:lnTo>
                  <a:pt x="6381" y="3149"/>
                </a:lnTo>
                <a:lnTo>
                  <a:pt x="6525" y="3015"/>
                </a:lnTo>
                <a:lnTo>
                  <a:pt x="6680" y="3011"/>
                </a:lnTo>
                <a:lnTo>
                  <a:pt x="6680" y="3025"/>
                </a:lnTo>
                <a:lnTo>
                  <a:pt x="6685" y="3033"/>
                </a:lnTo>
                <a:lnTo>
                  <a:pt x="6692" y="3035"/>
                </a:lnTo>
                <a:lnTo>
                  <a:pt x="6703" y="3031"/>
                </a:lnTo>
                <a:lnTo>
                  <a:pt x="6706" y="3026"/>
                </a:lnTo>
                <a:lnTo>
                  <a:pt x="6708" y="3006"/>
                </a:lnTo>
                <a:lnTo>
                  <a:pt x="6713" y="3002"/>
                </a:lnTo>
                <a:lnTo>
                  <a:pt x="6772" y="3025"/>
                </a:lnTo>
                <a:lnTo>
                  <a:pt x="6790" y="3024"/>
                </a:lnTo>
                <a:lnTo>
                  <a:pt x="6790" y="3015"/>
                </a:lnTo>
                <a:lnTo>
                  <a:pt x="6798" y="3010"/>
                </a:lnTo>
                <a:lnTo>
                  <a:pt x="6819" y="3010"/>
                </a:lnTo>
                <a:lnTo>
                  <a:pt x="6830" y="3027"/>
                </a:lnTo>
                <a:lnTo>
                  <a:pt x="6835" y="3027"/>
                </a:lnTo>
                <a:lnTo>
                  <a:pt x="6849" y="3025"/>
                </a:lnTo>
                <a:lnTo>
                  <a:pt x="6849" y="3015"/>
                </a:lnTo>
                <a:lnTo>
                  <a:pt x="6845" y="3015"/>
                </a:lnTo>
                <a:lnTo>
                  <a:pt x="6840" y="3006"/>
                </a:lnTo>
                <a:lnTo>
                  <a:pt x="6849" y="3001"/>
                </a:lnTo>
                <a:lnTo>
                  <a:pt x="6863" y="3000"/>
                </a:lnTo>
                <a:lnTo>
                  <a:pt x="6862" y="2994"/>
                </a:lnTo>
                <a:lnTo>
                  <a:pt x="6857" y="2987"/>
                </a:lnTo>
                <a:lnTo>
                  <a:pt x="6858" y="2981"/>
                </a:lnTo>
                <a:lnTo>
                  <a:pt x="6870" y="2972"/>
                </a:lnTo>
                <a:lnTo>
                  <a:pt x="6881" y="2970"/>
                </a:lnTo>
                <a:lnTo>
                  <a:pt x="6929" y="2987"/>
                </a:lnTo>
                <a:lnTo>
                  <a:pt x="6939" y="2986"/>
                </a:lnTo>
                <a:lnTo>
                  <a:pt x="6953" y="2996"/>
                </a:lnTo>
                <a:lnTo>
                  <a:pt x="6953" y="3000"/>
                </a:lnTo>
                <a:lnTo>
                  <a:pt x="6964" y="3003"/>
                </a:lnTo>
                <a:lnTo>
                  <a:pt x="6969" y="2989"/>
                </a:lnTo>
                <a:lnTo>
                  <a:pt x="6978" y="2987"/>
                </a:lnTo>
                <a:lnTo>
                  <a:pt x="6993" y="2991"/>
                </a:lnTo>
                <a:lnTo>
                  <a:pt x="7012" y="3008"/>
                </a:lnTo>
                <a:lnTo>
                  <a:pt x="7016" y="3019"/>
                </a:lnTo>
                <a:lnTo>
                  <a:pt x="7036" y="3024"/>
                </a:lnTo>
                <a:lnTo>
                  <a:pt x="7040" y="3030"/>
                </a:lnTo>
                <a:lnTo>
                  <a:pt x="7027" y="3035"/>
                </a:lnTo>
                <a:lnTo>
                  <a:pt x="6989" y="3036"/>
                </a:lnTo>
                <a:lnTo>
                  <a:pt x="6976" y="3043"/>
                </a:lnTo>
                <a:lnTo>
                  <a:pt x="6978" y="3049"/>
                </a:lnTo>
                <a:lnTo>
                  <a:pt x="6993" y="3068"/>
                </a:lnTo>
                <a:lnTo>
                  <a:pt x="7023" y="3068"/>
                </a:lnTo>
                <a:lnTo>
                  <a:pt x="7037" y="3064"/>
                </a:lnTo>
                <a:lnTo>
                  <a:pt x="7044" y="3054"/>
                </a:lnTo>
                <a:lnTo>
                  <a:pt x="7054" y="3049"/>
                </a:lnTo>
                <a:lnTo>
                  <a:pt x="7061" y="3057"/>
                </a:lnTo>
                <a:lnTo>
                  <a:pt x="7074" y="3062"/>
                </a:lnTo>
                <a:lnTo>
                  <a:pt x="7082" y="3057"/>
                </a:lnTo>
                <a:lnTo>
                  <a:pt x="7088" y="3045"/>
                </a:lnTo>
                <a:lnTo>
                  <a:pt x="7102" y="3043"/>
                </a:lnTo>
                <a:lnTo>
                  <a:pt x="7103" y="3036"/>
                </a:lnTo>
                <a:lnTo>
                  <a:pt x="7116" y="3029"/>
                </a:lnTo>
                <a:lnTo>
                  <a:pt x="7131" y="3035"/>
                </a:lnTo>
                <a:lnTo>
                  <a:pt x="7140" y="3045"/>
                </a:lnTo>
                <a:lnTo>
                  <a:pt x="7149" y="3045"/>
                </a:lnTo>
                <a:lnTo>
                  <a:pt x="7162" y="3041"/>
                </a:lnTo>
                <a:lnTo>
                  <a:pt x="7164" y="3033"/>
                </a:lnTo>
                <a:lnTo>
                  <a:pt x="7181" y="3034"/>
                </a:lnTo>
                <a:lnTo>
                  <a:pt x="7187" y="3039"/>
                </a:lnTo>
                <a:lnTo>
                  <a:pt x="7191" y="3034"/>
                </a:lnTo>
                <a:lnTo>
                  <a:pt x="7201" y="3034"/>
                </a:lnTo>
                <a:lnTo>
                  <a:pt x="7202" y="3025"/>
                </a:lnTo>
                <a:lnTo>
                  <a:pt x="7198" y="3015"/>
                </a:lnTo>
                <a:lnTo>
                  <a:pt x="7192" y="3005"/>
                </a:lnTo>
                <a:lnTo>
                  <a:pt x="7171" y="2996"/>
                </a:lnTo>
                <a:lnTo>
                  <a:pt x="7149" y="2998"/>
                </a:lnTo>
                <a:lnTo>
                  <a:pt x="7150" y="2991"/>
                </a:lnTo>
                <a:lnTo>
                  <a:pt x="7157" y="2984"/>
                </a:lnTo>
                <a:lnTo>
                  <a:pt x="7148" y="2960"/>
                </a:lnTo>
                <a:lnTo>
                  <a:pt x="7152" y="2955"/>
                </a:lnTo>
                <a:lnTo>
                  <a:pt x="7158" y="2960"/>
                </a:lnTo>
                <a:lnTo>
                  <a:pt x="7160" y="2960"/>
                </a:lnTo>
                <a:lnTo>
                  <a:pt x="7185" y="2907"/>
                </a:lnTo>
                <a:lnTo>
                  <a:pt x="7197" y="2894"/>
                </a:lnTo>
                <a:lnTo>
                  <a:pt x="7211" y="2889"/>
                </a:lnTo>
                <a:lnTo>
                  <a:pt x="7247" y="2853"/>
                </a:lnTo>
                <a:lnTo>
                  <a:pt x="7247" y="2845"/>
                </a:lnTo>
                <a:lnTo>
                  <a:pt x="7285" y="2799"/>
                </a:lnTo>
                <a:lnTo>
                  <a:pt x="7290" y="2772"/>
                </a:lnTo>
                <a:lnTo>
                  <a:pt x="7320" y="2746"/>
                </a:lnTo>
                <a:lnTo>
                  <a:pt x="7331" y="2742"/>
                </a:lnTo>
                <a:lnTo>
                  <a:pt x="7339" y="2733"/>
                </a:lnTo>
                <a:lnTo>
                  <a:pt x="7367" y="2735"/>
                </a:lnTo>
                <a:lnTo>
                  <a:pt x="7409" y="2726"/>
                </a:lnTo>
                <a:lnTo>
                  <a:pt x="7416" y="2723"/>
                </a:lnTo>
                <a:lnTo>
                  <a:pt x="7419" y="2716"/>
                </a:lnTo>
                <a:lnTo>
                  <a:pt x="7427" y="2716"/>
                </a:lnTo>
                <a:lnTo>
                  <a:pt x="7441" y="2725"/>
                </a:lnTo>
                <a:lnTo>
                  <a:pt x="7447" y="2734"/>
                </a:lnTo>
                <a:lnTo>
                  <a:pt x="7450" y="2746"/>
                </a:lnTo>
                <a:lnTo>
                  <a:pt x="7466" y="2744"/>
                </a:lnTo>
                <a:lnTo>
                  <a:pt x="7497" y="2713"/>
                </a:lnTo>
                <a:lnTo>
                  <a:pt x="7488" y="2761"/>
                </a:lnTo>
                <a:lnTo>
                  <a:pt x="7480" y="2768"/>
                </a:lnTo>
                <a:lnTo>
                  <a:pt x="7469" y="2789"/>
                </a:lnTo>
                <a:lnTo>
                  <a:pt x="7469" y="2801"/>
                </a:lnTo>
                <a:lnTo>
                  <a:pt x="7475" y="2809"/>
                </a:lnTo>
                <a:lnTo>
                  <a:pt x="7474" y="2818"/>
                </a:lnTo>
                <a:lnTo>
                  <a:pt x="7469" y="2822"/>
                </a:lnTo>
                <a:lnTo>
                  <a:pt x="7466" y="2829"/>
                </a:lnTo>
                <a:lnTo>
                  <a:pt x="7472" y="2833"/>
                </a:lnTo>
                <a:lnTo>
                  <a:pt x="7499" y="2823"/>
                </a:lnTo>
                <a:lnTo>
                  <a:pt x="7484" y="2865"/>
                </a:lnTo>
                <a:lnTo>
                  <a:pt x="7486" y="2875"/>
                </a:lnTo>
                <a:lnTo>
                  <a:pt x="7494" y="2871"/>
                </a:lnTo>
                <a:lnTo>
                  <a:pt x="7507" y="2859"/>
                </a:lnTo>
                <a:lnTo>
                  <a:pt x="7517" y="2859"/>
                </a:lnTo>
                <a:lnTo>
                  <a:pt x="7610" y="2754"/>
                </a:lnTo>
                <a:lnTo>
                  <a:pt x="7624" y="2753"/>
                </a:lnTo>
                <a:lnTo>
                  <a:pt x="7630" y="2749"/>
                </a:lnTo>
                <a:lnTo>
                  <a:pt x="7634" y="2742"/>
                </a:lnTo>
                <a:lnTo>
                  <a:pt x="7640" y="2747"/>
                </a:lnTo>
                <a:lnTo>
                  <a:pt x="7639" y="2756"/>
                </a:lnTo>
                <a:lnTo>
                  <a:pt x="7642" y="2763"/>
                </a:lnTo>
                <a:lnTo>
                  <a:pt x="7649" y="2762"/>
                </a:lnTo>
                <a:lnTo>
                  <a:pt x="7658" y="2744"/>
                </a:lnTo>
                <a:lnTo>
                  <a:pt x="7649" y="2742"/>
                </a:lnTo>
                <a:lnTo>
                  <a:pt x="7644" y="2732"/>
                </a:lnTo>
                <a:lnTo>
                  <a:pt x="7651" y="2701"/>
                </a:lnTo>
                <a:lnTo>
                  <a:pt x="7649" y="2691"/>
                </a:lnTo>
                <a:lnTo>
                  <a:pt x="7661" y="2674"/>
                </a:lnTo>
                <a:lnTo>
                  <a:pt x="7660" y="2666"/>
                </a:lnTo>
                <a:lnTo>
                  <a:pt x="7663" y="2655"/>
                </a:lnTo>
                <a:lnTo>
                  <a:pt x="7679" y="2641"/>
                </a:lnTo>
                <a:lnTo>
                  <a:pt x="7724" y="2625"/>
                </a:lnTo>
                <a:lnTo>
                  <a:pt x="7740" y="2629"/>
                </a:lnTo>
                <a:lnTo>
                  <a:pt x="7756" y="2644"/>
                </a:lnTo>
                <a:lnTo>
                  <a:pt x="7750" y="2657"/>
                </a:lnTo>
                <a:lnTo>
                  <a:pt x="7738" y="2654"/>
                </a:lnTo>
                <a:lnTo>
                  <a:pt x="7710" y="2681"/>
                </a:lnTo>
                <a:lnTo>
                  <a:pt x="7701" y="2746"/>
                </a:lnTo>
                <a:lnTo>
                  <a:pt x="7691" y="2757"/>
                </a:lnTo>
                <a:lnTo>
                  <a:pt x="7690" y="2775"/>
                </a:lnTo>
                <a:lnTo>
                  <a:pt x="7693" y="2781"/>
                </a:lnTo>
                <a:lnTo>
                  <a:pt x="7693" y="2795"/>
                </a:lnTo>
                <a:lnTo>
                  <a:pt x="7685" y="2804"/>
                </a:lnTo>
                <a:lnTo>
                  <a:pt x="7679" y="2808"/>
                </a:lnTo>
                <a:lnTo>
                  <a:pt x="7676" y="2826"/>
                </a:lnTo>
                <a:lnTo>
                  <a:pt x="7684" y="2832"/>
                </a:lnTo>
                <a:lnTo>
                  <a:pt x="7684" y="2840"/>
                </a:lnTo>
                <a:lnTo>
                  <a:pt x="7662" y="2855"/>
                </a:lnTo>
                <a:lnTo>
                  <a:pt x="7652" y="2853"/>
                </a:lnTo>
                <a:lnTo>
                  <a:pt x="7639" y="2857"/>
                </a:lnTo>
                <a:lnTo>
                  <a:pt x="7626" y="2875"/>
                </a:lnTo>
                <a:lnTo>
                  <a:pt x="7613" y="2876"/>
                </a:lnTo>
                <a:lnTo>
                  <a:pt x="7586" y="2889"/>
                </a:lnTo>
                <a:lnTo>
                  <a:pt x="7582" y="2893"/>
                </a:lnTo>
                <a:lnTo>
                  <a:pt x="7582" y="2906"/>
                </a:lnTo>
                <a:lnTo>
                  <a:pt x="7577" y="2918"/>
                </a:lnTo>
                <a:lnTo>
                  <a:pt x="7526" y="2978"/>
                </a:lnTo>
                <a:lnTo>
                  <a:pt x="7501" y="2992"/>
                </a:lnTo>
                <a:lnTo>
                  <a:pt x="7494" y="3011"/>
                </a:lnTo>
                <a:lnTo>
                  <a:pt x="7484" y="3017"/>
                </a:lnTo>
                <a:lnTo>
                  <a:pt x="7464" y="3043"/>
                </a:lnTo>
                <a:lnTo>
                  <a:pt x="7463" y="3062"/>
                </a:lnTo>
                <a:lnTo>
                  <a:pt x="7385" y="3152"/>
                </a:lnTo>
                <a:lnTo>
                  <a:pt x="7366" y="3162"/>
                </a:lnTo>
                <a:lnTo>
                  <a:pt x="7347" y="3162"/>
                </a:lnTo>
                <a:lnTo>
                  <a:pt x="7331" y="3184"/>
                </a:lnTo>
                <a:lnTo>
                  <a:pt x="7310" y="3177"/>
                </a:lnTo>
                <a:lnTo>
                  <a:pt x="7299" y="3180"/>
                </a:lnTo>
                <a:lnTo>
                  <a:pt x="7308" y="3212"/>
                </a:lnTo>
                <a:lnTo>
                  <a:pt x="7295" y="3254"/>
                </a:lnTo>
                <a:lnTo>
                  <a:pt x="7252" y="3283"/>
                </a:lnTo>
                <a:lnTo>
                  <a:pt x="7228" y="3372"/>
                </a:lnTo>
                <a:lnTo>
                  <a:pt x="7243" y="3561"/>
                </a:lnTo>
                <a:lnTo>
                  <a:pt x="7244" y="3565"/>
                </a:lnTo>
                <a:lnTo>
                  <a:pt x="7296" y="3848"/>
                </a:lnTo>
                <a:lnTo>
                  <a:pt x="7376" y="3759"/>
                </a:lnTo>
                <a:lnTo>
                  <a:pt x="7390" y="3716"/>
                </a:lnTo>
                <a:lnTo>
                  <a:pt x="7389" y="3697"/>
                </a:lnTo>
                <a:lnTo>
                  <a:pt x="7393" y="3689"/>
                </a:lnTo>
                <a:lnTo>
                  <a:pt x="7395" y="3674"/>
                </a:lnTo>
                <a:lnTo>
                  <a:pt x="7392" y="3670"/>
                </a:lnTo>
                <a:lnTo>
                  <a:pt x="7395" y="3661"/>
                </a:lnTo>
                <a:lnTo>
                  <a:pt x="7402" y="3663"/>
                </a:lnTo>
                <a:lnTo>
                  <a:pt x="7407" y="3666"/>
                </a:lnTo>
                <a:lnTo>
                  <a:pt x="7433" y="3645"/>
                </a:lnTo>
                <a:lnTo>
                  <a:pt x="7458" y="3636"/>
                </a:lnTo>
                <a:lnTo>
                  <a:pt x="7475" y="3642"/>
                </a:lnTo>
                <a:lnTo>
                  <a:pt x="7474" y="3636"/>
                </a:lnTo>
                <a:lnTo>
                  <a:pt x="7470" y="3628"/>
                </a:lnTo>
                <a:lnTo>
                  <a:pt x="7469" y="3561"/>
                </a:lnTo>
                <a:lnTo>
                  <a:pt x="7508" y="3520"/>
                </a:lnTo>
                <a:lnTo>
                  <a:pt x="7527" y="3509"/>
                </a:lnTo>
                <a:lnTo>
                  <a:pt x="7544" y="3505"/>
                </a:lnTo>
                <a:lnTo>
                  <a:pt x="7550" y="3514"/>
                </a:lnTo>
                <a:lnTo>
                  <a:pt x="7563" y="3514"/>
                </a:lnTo>
                <a:lnTo>
                  <a:pt x="7576" y="3510"/>
                </a:lnTo>
                <a:lnTo>
                  <a:pt x="7591" y="3495"/>
                </a:lnTo>
                <a:lnTo>
                  <a:pt x="7595" y="3485"/>
                </a:lnTo>
                <a:lnTo>
                  <a:pt x="7574" y="3457"/>
                </a:lnTo>
                <a:lnTo>
                  <a:pt x="7567" y="3429"/>
                </a:lnTo>
                <a:lnTo>
                  <a:pt x="7582" y="3372"/>
                </a:lnTo>
                <a:lnTo>
                  <a:pt x="7590" y="3358"/>
                </a:lnTo>
                <a:lnTo>
                  <a:pt x="7607" y="3348"/>
                </a:lnTo>
                <a:lnTo>
                  <a:pt x="7601" y="3334"/>
                </a:lnTo>
                <a:lnTo>
                  <a:pt x="7600" y="3329"/>
                </a:lnTo>
                <a:lnTo>
                  <a:pt x="7633" y="3320"/>
                </a:lnTo>
                <a:lnTo>
                  <a:pt x="7639" y="3312"/>
                </a:lnTo>
                <a:lnTo>
                  <a:pt x="7642" y="3317"/>
                </a:lnTo>
                <a:lnTo>
                  <a:pt x="7635" y="3329"/>
                </a:lnTo>
                <a:lnTo>
                  <a:pt x="7626" y="3334"/>
                </a:lnTo>
                <a:lnTo>
                  <a:pt x="7624" y="3342"/>
                </a:lnTo>
                <a:lnTo>
                  <a:pt x="7634" y="3363"/>
                </a:lnTo>
                <a:lnTo>
                  <a:pt x="7642" y="3367"/>
                </a:lnTo>
                <a:lnTo>
                  <a:pt x="7647" y="3367"/>
                </a:lnTo>
                <a:lnTo>
                  <a:pt x="7657" y="3350"/>
                </a:lnTo>
                <a:lnTo>
                  <a:pt x="7658" y="3339"/>
                </a:lnTo>
                <a:lnTo>
                  <a:pt x="7654" y="3302"/>
                </a:lnTo>
                <a:lnTo>
                  <a:pt x="7648" y="3294"/>
                </a:lnTo>
                <a:lnTo>
                  <a:pt x="7633" y="3295"/>
                </a:lnTo>
                <a:lnTo>
                  <a:pt x="7629" y="3293"/>
                </a:lnTo>
                <a:lnTo>
                  <a:pt x="7628" y="3235"/>
                </a:lnTo>
                <a:lnTo>
                  <a:pt x="7633" y="3224"/>
                </a:lnTo>
                <a:lnTo>
                  <a:pt x="7646" y="3214"/>
                </a:lnTo>
                <a:lnTo>
                  <a:pt x="7656" y="3194"/>
                </a:lnTo>
                <a:lnTo>
                  <a:pt x="7654" y="3184"/>
                </a:lnTo>
                <a:lnTo>
                  <a:pt x="7624" y="3166"/>
                </a:lnTo>
                <a:lnTo>
                  <a:pt x="7611" y="3168"/>
                </a:lnTo>
                <a:lnTo>
                  <a:pt x="7607" y="3184"/>
                </a:lnTo>
                <a:lnTo>
                  <a:pt x="7605" y="3188"/>
                </a:lnTo>
                <a:lnTo>
                  <a:pt x="7597" y="3185"/>
                </a:lnTo>
                <a:lnTo>
                  <a:pt x="7590" y="3180"/>
                </a:lnTo>
                <a:lnTo>
                  <a:pt x="7586" y="3167"/>
                </a:lnTo>
                <a:lnTo>
                  <a:pt x="7586" y="3149"/>
                </a:lnTo>
                <a:lnTo>
                  <a:pt x="7638" y="3054"/>
                </a:lnTo>
                <a:lnTo>
                  <a:pt x="7637" y="3043"/>
                </a:lnTo>
                <a:lnTo>
                  <a:pt x="7640" y="3038"/>
                </a:lnTo>
                <a:lnTo>
                  <a:pt x="7652" y="3041"/>
                </a:lnTo>
                <a:lnTo>
                  <a:pt x="7649" y="3034"/>
                </a:lnTo>
                <a:lnTo>
                  <a:pt x="7649" y="3025"/>
                </a:lnTo>
                <a:lnTo>
                  <a:pt x="7657" y="3021"/>
                </a:lnTo>
                <a:lnTo>
                  <a:pt x="7661" y="3015"/>
                </a:lnTo>
                <a:lnTo>
                  <a:pt x="7657" y="3001"/>
                </a:lnTo>
                <a:lnTo>
                  <a:pt x="7658" y="2987"/>
                </a:lnTo>
                <a:lnTo>
                  <a:pt x="7666" y="2974"/>
                </a:lnTo>
                <a:lnTo>
                  <a:pt x="7667" y="2963"/>
                </a:lnTo>
                <a:lnTo>
                  <a:pt x="7673" y="2955"/>
                </a:lnTo>
                <a:lnTo>
                  <a:pt x="7685" y="2953"/>
                </a:lnTo>
                <a:lnTo>
                  <a:pt x="7698" y="2942"/>
                </a:lnTo>
                <a:lnTo>
                  <a:pt x="7706" y="2947"/>
                </a:lnTo>
                <a:lnTo>
                  <a:pt x="7710" y="2956"/>
                </a:lnTo>
                <a:lnTo>
                  <a:pt x="7718" y="2944"/>
                </a:lnTo>
                <a:lnTo>
                  <a:pt x="7732" y="2935"/>
                </a:lnTo>
                <a:lnTo>
                  <a:pt x="7741" y="2946"/>
                </a:lnTo>
                <a:lnTo>
                  <a:pt x="7746" y="2960"/>
                </a:lnTo>
                <a:lnTo>
                  <a:pt x="7756" y="2961"/>
                </a:lnTo>
                <a:lnTo>
                  <a:pt x="7761" y="2945"/>
                </a:lnTo>
                <a:lnTo>
                  <a:pt x="7761" y="2932"/>
                </a:lnTo>
                <a:lnTo>
                  <a:pt x="7771" y="2920"/>
                </a:lnTo>
                <a:lnTo>
                  <a:pt x="7804" y="2903"/>
                </a:lnTo>
                <a:lnTo>
                  <a:pt x="7821" y="2881"/>
                </a:lnTo>
                <a:lnTo>
                  <a:pt x="7826" y="2885"/>
                </a:lnTo>
                <a:lnTo>
                  <a:pt x="7828" y="2893"/>
                </a:lnTo>
                <a:lnTo>
                  <a:pt x="7823" y="2900"/>
                </a:lnTo>
                <a:lnTo>
                  <a:pt x="7827" y="2920"/>
                </a:lnTo>
                <a:lnTo>
                  <a:pt x="7821" y="2951"/>
                </a:lnTo>
                <a:lnTo>
                  <a:pt x="7818" y="2956"/>
                </a:lnTo>
                <a:lnTo>
                  <a:pt x="7818" y="2961"/>
                </a:lnTo>
                <a:lnTo>
                  <a:pt x="7822" y="2961"/>
                </a:lnTo>
                <a:lnTo>
                  <a:pt x="7864" y="2914"/>
                </a:lnTo>
                <a:lnTo>
                  <a:pt x="7867" y="2908"/>
                </a:lnTo>
                <a:lnTo>
                  <a:pt x="7865" y="2898"/>
                </a:lnTo>
                <a:lnTo>
                  <a:pt x="7868" y="2894"/>
                </a:lnTo>
                <a:lnTo>
                  <a:pt x="7877" y="2902"/>
                </a:lnTo>
                <a:lnTo>
                  <a:pt x="7884" y="2893"/>
                </a:lnTo>
                <a:lnTo>
                  <a:pt x="7896" y="2892"/>
                </a:lnTo>
                <a:lnTo>
                  <a:pt x="7914" y="2879"/>
                </a:lnTo>
                <a:lnTo>
                  <a:pt x="7925" y="2876"/>
                </a:lnTo>
                <a:lnTo>
                  <a:pt x="7934" y="2869"/>
                </a:lnTo>
                <a:lnTo>
                  <a:pt x="7939" y="2874"/>
                </a:lnTo>
                <a:lnTo>
                  <a:pt x="7976" y="2875"/>
                </a:lnTo>
                <a:lnTo>
                  <a:pt x="8004" y="2883"/>
                </a:lnTo>
                <a:lnTo>
                  <a:pt x="8016" y="2894"/>
                </a:lnTo>
                <a:lnTo>
                  <a:pt x="8021" y="2907"/>
                </a:lnTo>
                <a:lnTo>
                  <a:pt x="8042" y="2937"/>
                </a:lnTo>
                <a:lnTo>
                  <a:pt x="8043" y="2942"/>
                </a:lnTo>
                <a:lnTo>
                  <a:pt x="8056" y="2946"/>
                </a:lnTo>
                <a:lnTo>
                  <a:pt x="8058" y="2942"/>
                </a:lnTo>
                <a:lnTo>
                  <a:pt x="8060" y="2926"/>
                </a:lnTo>
                <a:lnTo>
                  <a:pt x="8070" y="2899"/>
                </a:lnTo>
                <a:lnTo>
                  <a:pt x="8070" y="2893"/>
                </a:lnTo>
                <a:lnTo>
                  <a:pt x="8068" y="2890"/>
                </a:lnTo>
                <a:lnTo>
                  <a:pt x="8089" y="2879"/>
                </a:lnTo>
                <a:lnTo>
                  <a:pt x="8095" y="2878"/>
                </a:lnTo>
                <a:lnTo>
                  <a:pt x="8099" y="2870"/>
                </a:lnTo>
                <a:lnTo>
                  <a:pt x="8104" y="2875"/>
                </a:lnTo>
                <a:lnTo>
                  <a:pt x="8109" y="2875"/>
                </a:lnTo>
                <a:lnTo>
                  <a:pt x="8123" y="2856"/>
                </a:lnTo>
                <a:lnTo>
                  <a:pt x="8128" y="2855"/>
                </a:lnTo>
                <a:lnTo>
                  <a:pt x="8128" y="2850"/>
                </a:lnTo>
                <a:lnTo>
                  <a:pt x="8137" y="2842"/>
                </a:lnTo>
                <a:lnTo>
                  <a:pt x="8146" y="2841"/>
                </a:lnTo>
                <a:lnTo>
                  <a:pt x="8151" y="2837"/>
                </a:lnTo>
                <a:lnTo>
                  <a:pt x="8156" y="2836"/>
                </a:lnTo>
                <a:lnTo>
                  <a:pt x="8157" y="2831"/>
                </a:lnTo>
                <a:lnTo>
                  <a:pt x="8157" y="2826"/>
                </a:lnTo>
                <a:lnTo>
                  <a:pt x="8151" y="2822"/>
                </a:lnTo>
                <a:lnTo>
                  <a:pt x="8154" y="2815"/>
                </a:lnTo>
                <a:lnTo>
                  <a:pt x="8161" y="2823"/>
                </a:lnTo>
                <a:lnTo>
                  <a:pt x="8168" y="2826"/>
                </a:lnTo>
                <a:lnTo>
                  <a:pt x="8173" y="2822"/>
                </a:lnTo>
                <a:lnTo>
                  <a:pt x="8174" y="2809"/>
                </a:lnTo>
                <a:lnTo>
                  <a:pt x="8171" y="2803"/>
                </a:lnTo>
                <a:lnTo>
                  <a:pt x="8184" y="2804"/>
                </a:lnTo>
                <a:lnTo>
                  <a:pt x="8194" y="2795"/>
                </a:lnTo>
                <a:lnTo>
                  <a:pt x="8197" y="2795"/>
                </a:lnTo>
                <a:lnTo>
                  <a:pt x="8199" y="2790"/>
                </a:lnTo>
                <a:lnTo>
                  <a:pt x="8194" y="2780"/>
                </a:lnTo>
                <a:lnTo>
                  <a:pt x="8198" y="2776"/>
                </a:lnTo>
                <a:lnTo>
                  <a:pt x="8204" y="2781"/>
                </a:lnTo>
                <a:lnTo>
                  <a:pt x="8209" y="2781"/>
                </a:lnTo>
                <a:lnTo>
                  <a:pt x="8216" y="2777"/>
                </a:lnTo>
                <a:lnTo>
                  <a:pt x="8220" y="2772"/>
                </a:lnTo>
                <a:lnTo>
                  <a:pt x="8223" y="2765"/>
                </a:lnTo>
                <a:lnTo>
                  <a:pt x="8227" y="2765"/>
                </a:lnTo>
                <a:lnTo>
                  <a:pt x="8230" y="2758"/>
                </a:lnTo>
                <a:lnTo>
                  <a:pt x="8231" y="2747"/>
                </a:lnTo>
                <a:lnTo>
                  <a:pt x="8234" y="2738"/>
                </a:lnTo>
                <a:lnTo>
                  <a:pt x="8240" y="2739"/>
                </a:lnTo>
                <a:lnTo>
                  <a:pt x="8245" y="2748"/>
                </a:lnTo>
                <a:lnTo>
                  <a:pt x="8250" y="2751"/>
                </a:lnTo>
                <a:lnTo>
                  <a:pt x="8255" y="2748"/>
                </a:lnTo>
                <a:lnTo>
                  <a:pt x="8269" y="2734"/>
                </a:lnTo>
                <a:lnTo>
                  <a:pt x="8296" y="2726"/>
                </a:lnTo>
                <a:lnTo>
                  <a:pt x="8305" y="2719"/>
                </a:lnTo>
                <a:lnTo>
                  <a:pt x="8319" y="2710"/>
                </a:lnTo>
                <a:lnTo>
                  <a:pt x="8324" y="2704"/>
                </a:lnTo>
                <a:lnTo>
                  <a:pt x="8325" y="2697"/>
                </a:lnTo>
                <a:lnTo>
                  <a:pt x="8324" y="2688"/>
                </a:lnTo>
                <a:lnTo>
                  <a:pt x="8333" y="2687"/>
                </a:lnTo>
                <a:lnTo>
                  <a:pt x="8330" y="2699"/>
                </a:lnTo>
                <a:lnTo>
                  <a:pt x="8334" y="2699"/>
                </a:lnTo>
                <a:lnTo>
                  <a:pt x="8358" y="2686"/>
                </a:lnTo>
                <a:lnTo>
                  <a:pt x="8364" y="2686"/>
                </a:lnTo>
                <a:lnTo>
                  <a:pt x="8414" y="2652"/>
                </a:lnTo>
                <a:lnTo>
                  <a:pt x="8442" y="2643"/>
                </a:lnTo>
                <a:lnTo>
                  <a:pt x="8446" y="2638"/>
                </a:lnTo>
                <a:lnTo>
                  <a:pt x="8444" y="2635"/>
                </a:lnTo>
                <a:lnTo>
                  <a:pt x="8438" y="2631"/>
                </a:lnTo>
                <a:lnTo>
                  <a:pt x="8429" y="2606"/>
                </a:lnTo>
                <a:lnTo>
                  <a:pt x="8433" y="2601"/>
                </a:lnTo>
                <a:lnTo>
                  <a:pt x="8448" y="2629"/>
                </a:lnTo>
                <a:lnTo>
                  <a:pt x="8452" y="2629"/>
                </a:lnTo>
                <a:lnTo>
                  <a:pt x="8452" y="2635"/>
                </a:lnTo>
                <a:lnTo>
                  <a:pt x="8455" y="2638"/>
                </a:lnTo>
                <a:lnTo>
                  <a:pt x="8466" y="2639"/>
                </a:lnTo>
                <a:lnTo>
                  <a:pt x="8465" y="2631"/>
                </a:lnTo>
                <a:lnTo>
                  <a:pt x="8461" y="2625"/>
                </a:lnTo>
                <a:lnTo>
                  <a:pt x="8467" y="2625"/>
                </a:lnTo>
                <a:lnTo>
                  <a:pt x="8471" y="2632"/>
                </a:lnTo>
                <a:lnTo>
                  <a:pt x="8477" y="2640"/>
                </a:lnTo>
                <a:lnTo>
                  <a:pt x="8502" y="2645"/>
                </a:lnTo>
                <a:lnTo>
                  <a:pt x="8526" y="2663"/>
                </a:lnTo>
                <a:lnTo>
                  <a:pt x="8541" y="2669"/>
                </a:lnTo>
                <a:lnTo>
                  <a:pt x="8546" y="2667"/>
                </a:lnTo>
                <a:lnTo>
                  <a:pt x="8550" y="2653"/>
                </a:lnTo>
                <a:lnTo>
                  <a:pt x="8557" y="2653"/>
                </a:lnTo>
                <a:lnTo>
                  <a:pt x="8571" y="2630"/>
                </a:lnTo>
                <a:lnTo>
                  <a:pt x="8575" y="2616"/>
                </a:lnTo>
                <a:lnTo>
                  <a:pt x="8571" y="2606"/>
                </a:lnTo>
                <a:lnTo>
                  <a:pt x="8546" y="2592"/>
                </a:lnTo>
                <a:lnTo>
                  <a:pt x="8545" y="2588"/>
                </a:lnTo>
                <a:lnTo>
                  <a:pt x="8543" y="2582"/>
                </a:lnTo>
                <a:lnTo>
                  <a:pt x="8546" y="2582"/>
                </a:lnTo>
                <a:lnTo>
                  <a:pt x="8552" y="2579"/>
                </a:lnTo>
                <a:lnTo>
                  <a:pt x="8562" y="2580"/>
                </a:lnTo>
                <a:lnTo>
                  <a:pt x="8569" y="2577"/>
                </a:lnTo>
                <a:lnTo>
                  <a:pt x="8561" y="2560"/>
                </a:lnTo>
                <a:lnTo>
                  <a:pt x="8554" y="2560"/>
                </a:lnTo>
                <a:lnTo>
                  <a:pt x="8537" y="2532"/>
                </a:lnTo>
                <a:lnTo>
                  <a:pt x="8526" y="2464"/>
                </a:lnTo>
                <a:lnTo>
                  <a:pt x="8515" y="2469"/>
                </a:lnTo>
                <a:lnTo>
                  <a:pt x="8507" y="2457"/>
                </a:lnTo>
                <a:lnTo>
                  <a:pt x="8505" y="2451"/>
                </a:lnTo>
                <a:lnTo>
                  <a:pt x="8515" y="2447"/>
                </a:lnTo>
                <a:lnTo>
                  <a:pt x="8518" y="2451"/>
                </a:lnTo>
                <a:lnTo>
                  <a:pt x="8508" y="2413"/>
                </a:lnTo>
                <a:lnTo>
                  <a:pt x="8500" y="2425"/>
                </a:lnTo>
                <a:lnTo>
                  <a:pt x="8495" y="2429"/>
                </a:lnTo>
                <a:lnTo>
                  <a:pt x="8484" y="2424"/>
                </a:lnTo>
                <a:lnTo>
                  <a:pt x="8476" y="2415"/>
                </a:lnTo>
                <a:lnTo>
                  <a:pt x="8465" y="2411"/>
                </a:lnTo>
                <a:lnTo>
                  <a:pt x="8456" y="2400"/>
                </a:lnTo>
                <a:lnTo>
                  <a:pt x="8456" y="2365"/>
                </a:lnTo>
                <a:lnTo>
                  <a:pt x="8465" y="2357"/>
                </a:lnTo>
                <a:lnTo>
                  <a:pt x="8474" y="2365"/>
                </a:lnTo>
                <a:lnTo>
                  <a:pt x="8493" y="2371"/>
                </a:lnTo>
                <a:lnTo>
                  <a:pt x="8503" y="2362"/>
                </a:lnTo>
                <a:lnTo>
                  <a:pt x="8502" y="2366"/>
                </a:lnTo>
                <a:lnTo>
                  <a:pt x="8507" y="2373"/>
                </a:lnTo>
                <a:lnTo>
                  <a:pt x="8524" y="2371"/>
                </a:lnTo>
                <a:lnTo>
                  <a:pt x="8521" y="2378"/>
                </a:lnTo>
                <a:lnTo>
                  <a:pt x="8522" y="2385"/>
                </a:lnTo>
                <a:lnTo>
                  <a:pt x="8533" y="2376"/>
                </a:lnTo>
                <a:lnTo>
                  <a:pt x="8542" y="2363"/>
                </a:lnTo>
                <a:lnTo>
                  <a:pt x="8571" y="2353"/>
                </a:lnTo>
                <a:lnTo>
                  <a:pt x="8602" y="2319"/>
                </a:lnTo>
                <a:lnTo>
                  <a:pt x="8602" y="1764"/>
                </a:lnTo>
                <a:lnTo>
                  <a:pt x="8529" y="1698"/>
                </a:lnTo>
                <a:lnTo>
                  <a:pt x="8518" y="1694"/>
                </a:lnTo>
                <a:lnTo>
                  <a:pt x="8512" y="1682"/>
                </a:lnTo>
                <a:lnTo>
                  <a:pt x="8507" y="1686"/>
                </a:lnTo>
                <a:lnTo>
                  <a:pt x="8470" y="1668"/>
                </a:lnTo>
                <a:lnTo>
                  <a:pt x="8453" y="1652"/>
                </a:lnTo>
                <a:lnTo>
                  <a:pt x="8447" y="1653"/>
                </a:lnTo>
                <a:lnTo>
                  <a:pt x="8424" y="1644"/>
                </a:lnTo>
                <a:lnTo>
                  <a:pt x="8411" y="1642"/>
                </a:lnTo>
                <a:lnTo>
                  <a:pt x="8381" y="1613"/>
                </a:lnTo>
                <a:lnTo>
                  <a:pt x="8316" y="1610"/>
                </a:lnTo>
                <a:lnTo>
                  <a:pt x="8311" y="1615"/>
                </a:lnTo>
                <a:lnTo>
                  <a:pt x="8296" y="1618"/>
                </a:lnTo>
                <a:lnTo>
                  <a:pt x="8286" y="1611"/>
                </a:lnTo>
                <a:lnTo>
                  <a:pt x="8270" y="1608"/>
                </a:lnTo>
                <a:lnTo>
                  <a:pt x="8256" y="1610"/>
                </a:lnTo>
                <a:lnTo>
                  <a:pt x="8232" y="1608"/>
                </a:lnTo>
                <a:lnTo>
                  <a:pt x="8221" y="1615"/>
                </a:lnTo>
                <a:lnTo>
                  <a:pt x="8204" y="1611"/>
                </a:lnTo>
                <a:lnTo>
                  <a:pt x="8178" y="1597"/>
                </a:lnTo>
                <a:lnTo>
                  <a:pt x="8170" y="1599"/>
                </a:lnTo>
                <a:lnTo>
                  <a:pt x="8074" y="1581"/>
                </a:lnTo>
                <a:lnTo>
                  <a:pt x="8063" y="1587"/>
                </a:lnTo>
                <a:lnTo>
                  <a:pt x="8062" y="1600"/>
                </a:lnTo>
                <a:lnTo>
                  <a:pt x="8066" y="1610"/>
                </a:lnTo>
                <a:lnTo>
                  <a:pt x="8065" y="1633"/>
                </a:lnTo>
                <a:lnTo>
                  <a:pt x="8046" y="1639"/>
                </a:lnTo>
                <a:lnTo>
                  <a:pt x="8042" y="1652"/>
                </a:lnTo>
                <a:lnTo>
                  <a:pt x="8071" y="1660"/>
                </a:lnTo>
                <a:lnTo>
                  <a:pt x="8082" y="1696"/>
                </a:lnTo>
                <a:lnTo>
                  <a:pt x="8089" y="1703"/>
                </a:lnTo>
                <a:lnTo>
                  <a:pt x="8089" y="1713"/>
                </a:lnTo>
                <a:lnTo>
                  <a:pt x="8095" y="1736"/>
                </a:lnTo>
                <a:lnTo>
                  <a:pt x="8063" y="1774"/>
                </a:lnTo>
                <a:lnTo>
                  <a:pt x="8043" y="1788"/>
                </a:lnTo>
                <a:lnTo>
                  <a:pt x="8019" y="1785"/>
                </a:lnTo>
                <a:lnTo>
                  <a:pt x="8011" y="1782"/>
                </a:lnTo>
                <a:lnTo>
                  <a:pt x="7999" y="1747"/>
                </a:lnTo>
                <a:lnTo>
                  <a:pt x="7982" y="1737"/>
                </a:lnTo>
                <a:lnTo>
                  <a:pt x="7981" y="1731"/>
                </a:lnTo>
                <a:lnTo>
                  <a:pt x="7971" y="1724"/>
                </a:lnTo>
                <a:lnTo>
                  <a:pt x="7947" y="1722"/>
                </a:lnTo>
                <a:lnTo>
                  <a:pt x="7940" y="1717"/>
                </a:lnTo>
                <a:lnTo>
                  <a:pt x="7936" y="1658"/>
                </a:lnTo>
                <a:lnTo>
                  <a:pt x="7916" y="1652"/>
                </a:lnTo>
                <a:lnTo>
                  <a:pt x="7919" y="1643"/>
                </a:lnTo>
                <a:lnTo>
                  <a:pt x="7926" y="1639"/>
                </a:lnTo>
                <a:lnTo>
                  <a:pt x="7925" y="1635"/>
                </a:lnTo>
                <a:lnTo>
                  <a:pt x="7912" y="1627"/>
                </a:lnTo>
                <a:lnTo>
                  <a:pt x="7905" y="1629"/>
                </a:lnTo>
                <a:lnTo>
                  <a:pt x="7867" y="1672"/>
                </a:lnTo>
                <a:lnTo>
                  <a:pt x="7859" y="1674"/>
                </a:lnTo>
                <a:lnTo>
                  <a:pt x="7853" y="1671"/>
                </a:lnTo>
                <a:lnTo>
                  <a:pt x="7830" y="1671"/>
                </a:lnTo>
                <a:lnTo>
                  <a:pt x="7807" y="1658"/>
                </a:lnTo>
                <a:lnTo>
                  <a:pt x="7774" y="1655"/>
                </a:lnTo>
                <a:lnTo>
                  <a:pt x="7761" y="1658"/>
                </a:lnTo>
                <a:lnTo>
                  <a:pt x="7759" y="1662"/>
                </a:lnTo>
                <a:lnTo>
                  <a:pt x="7756" y="1660"/>
                </a:lnTo>
                <a:lnTo>
                  <a:pt x="7732" y="1661"/>
                </a:lnTo>
                <a:lnTo>
                  <a:pt x="7717" y="1652"/>
                </a:lnTo>
                <a:lnTo>
                  <a:pt x="7703" y="1625"/>
                </a:lnTo>
                <a:lnTo>
                  <a:pt x="7681" y="1638"/>
                </a:lnTo>
                <a:lnTo>
                  <a:pt x="7649" y="1635"/>
                </a:lnTo>
                <a:lnTo>
                  <a:pt x="7632" y="1644"/>
                </a:lnTo>
                <a:lnTo>
                  <a:pt x="7615" y="1638"/>
                </a:lnTo>
                <a:lnTo>
                  <a:pt x="7609" y="1638"/>
                </a:lnTo>
                <a:lnTo>
                  <a:pt x="7604" y="1643"/>
                </a:lnTo>
                <a:lnTo>
                  <a:pt x="7600" y="1652"/>
                </a:lnTo>
                <a:lnTo>
                  <a:pt x="7591" y="1651"/>
                </a:lnTo>
                <a:lnTo>
                  <a:pt x="7588" y="1668"/>
                </a:lnTo>
                <a:lnTo>
                  <a:pt x="7572" y="1667"/>
                </a:lnTo>
                <a:lnTo>
                  <a:pt x="7566" y="1680"/>
                </a:lnTo>
                <a:lnTo>
                  <a:pt x="7555" y="1691"/>
                </a:lnTo>
                <a:lnTo>
                  <a:pt x="7546" y="1689"/>
                </a:lnTo>
                <a:lnTo>
                  <a:pt x="7548" y="1671"/>
                </a:lnTo>
                <a:lnTo>
                  <a:pt x="7545" y="1661"/>
                </a:lnTo>
                <a:lnTo>
                  <a:pt x="7535" y="1665"/>
                </a:lnTo>
                <a:lnTo>
                  <a:pt x="7530" y="1662"/>
                </a:lnTo>
                <a:lnTo>
                  <a:pt x="7513" y="1642"/>
                </a:lnTo>
                <a:lnTo>
                  <a:pt x="7501" y="1634"/>
                </a:lnTo>
                <a:lnTo>
                  <a:pt x="7479" y="1634"/>
                </a:lnTo>
                <a:lnTo>
                  <a:pt x="7474" y="1625"/>
                </a:lnTo>
                <a:lnTo>
                  <a:pt x="7456" y="1621"/>
                </a:lnTo>
                <a:lnTo>
                  <a:pt x="7456" y="1613"/>
                </a:lnTo>
                <a:lnTo>
                  <a:pt x="7477" y="1552"/>
                </a:lnTo>
                <a:lnTo>
                  <a:pt x="7475" y="1521"/>
                </a:lnTo>
                <a:lnTo>
                  <a:pt x="7464" y="1500"/>
                </a:lnTo>
                <a:lnTo>
                  <a:pt x="7464" y="1496"/>
                </a:lnTo>
                <a:lnTo>
                  <a:pt x="7427" y="1447"/>
                </a:lnTo>
                <a:lnTo>
                  <a:pt x="7418" y="1441"/>
                </a:lnTo>
                <a:lnTo>
                  <a:pt x="7409" y="1431"/>
                </a:lnTo>
                <a:lnTo>
                  <a:pt x="7397" y="1426"/>
                </a:lnTo>
                <a:lnTo>
                  <a:pt x="7355" y="1423"/>
                </a:lnTo>
                <a:lnTo>
                  <a:pt x="7342" y="1417"/>
                </a:lnTo>
                <a:lnTo>
                  <a:pt x="7252" y="1422"/>
                </a:lnTo>
                <a:lnTo>
                  <a:pt x="7247" y="1426"/>
                </a:lnTo>
                <a:lnTo>
                  <a:pt x="7224" y="1423"/>
                </a:lnTo>
                <a:lnTo>
                  <a:pt x="7216" y="1431"/>
                </a:lnTo>
                <a:lnTo>
                  <a:pt x="7205" y="1431"/>
                </a:lnTo>
                <a:lnTo>
                  <a:pt x="7178" y="1425"/>
                </a:lnTo>
                <a:lnTo>
                  <a:pt x="7172" y="1426"/>
                </a:lnTo>
                <a:lnTo>
                  <a:pt x="7162" y="1435"/>
                </a:lnTo>
                <a:lnTo>
                  <a:pt x="7148" y="1439"/>
                </a:lnTo>
                <a:lnTo>
                  <a:pt x="7139" y="1435"/>
                </a:lnTo>
                <a:lnTo>
                  <a:pt x="7117" y="1435"/>
                </a:lnTo>
                <a:lnTo>
                  <a:pt x="7110" y="1439"/>
                </a:lnTo>
                <a:lnTo>
                  <a:pt x="7102" y="1436"/>
                </a:lnTo>
                <a:lnTo>
                  <a:pt x="7077" y="1449"/>
                </a:lnTo>
                <a:lnTo>
                  <a:pt x="7065" y="1449"/>
                </a:lnTo>
                <a:lnTo>
                  <a:pt x="7058" y="1456"/>
                </a:lnTo>
                <a:lnTo>
                  <a:pt x="7031" y="1431"/>
                </a:lnTo>
                <a:lnTo>
                  <a:pt x="7018" y="1430"/>
                </a:lnTo>
                <a:lnTo>
                  <a:pt x="7012" y="1425"/>
                </a:lnTo>
                <a:lnTo>
                  <a:pt x="7035" y="1417"/>
                </a:lnTo>
                <a:lnTo>
                  <a:pt x="7042" y="1407"/>
                </a:lnTo>
                <a:lnTo>
                  <a:pt x="7045" y="1393"/>
                </a:lnTo>
                <a:lnTo>
                  <a:pt x="7008" y="1359"/>
                </a:lnTo>
                <a:lnTo>
                  <a:pt x="7004" y="1351"/>
                </a:lnTo>
                <a:lnTo>
                  <a:pt x="7002" y="1343"/>
                </a:lnTo>
                <a:lnTo>
                  <a:pt x="6962" y="1354"/>
                </a:lnTo>
                <a:lnTo>
                  <a:pt x="6952" y="1352"/>
                </a:lnTo>
                <a:lnTo>
                  <a:pt x="6948" y="1343"/>
                </a:lnTo>
                <a:lnTo>
                  <a:pt x="6948" y="1334"/>
                </a:lnTo>
                <a:lnTo>
                  <a:pt x="6929" y="1324"/>
                </a:lnTo>
                <a:lnTo>
                  <a:pt x="6924" y="1310"/>
                </a:lnTo>
                <a:lnTo>
                  <a:pt x="6917" y="1309"/>
                </a:lnTo>
                <a:lnTo>
                  <a:pt x="6898" y="1299"/>
                </a:lnTo>
                <a:lnTo>
                  <a:pt x="6892" y="1307"/>
                </a:lnTo>
                <a:lnTo>
                  <a:pt x="6881" y="1308"/>
                </a:lnTo>
                <a:lnTo>
                  <a:pt x="6876" y="1303"/>
                </a:lnTo>
                <a:lnTo>
                  <a:pt x="6861" y="1299"/>
                </a:lnTo>
                <a:lnTo>
                  <a:pt x="6854" y="1301"/>
                </a:lnTo>
                <a:lnTo>
                  <a:pt x="6854" y="1295"/>
                </a:lnTo>
                <a:lnTo>
                  <a:pt x="6873" y="1265"/>
                </a:lnTo>
                <a:lnTo>
                  <a:pt x="6881" y="1261"/>
                </a:lnTo>
                <a:lnTo>
                  <a:pt x="6894" y="1271"/>
                </a:lnTo>
                <a:lnTo>
                  <a:pt x="6899" y="1280"/>
                </a:lnTo>
                <a:lnTo>
                  <a:pt x="6913" y="1271"/>
                </a:lnTo>
                <a:lnTo>
                  <a:pt x="6913" y="1251"/>
                </a:lnTo>
                <a:lnTo>
                  <a:pt x="6899" y="1214"/>
                </a:lnTo>
                <a:lnTo>
                  <a:pt x="6868" y="1195"/>
                </a:lnTo>
                <a:lnTo>
                  <a:pt x="6852" y="1191"/>
                </a:lnTo>
                <a:lnTo>
                  <a:pt x="6847" y="1185"/>
                </a:lnTo>
                <a:lnTo>
                  <a:pt x="6825" y="1176"/>
                </a:lnTo>
                <a:lnTo>
                  <a:pt x="6806" y="1180"/>
                </a:lnTo>
                <a:lnTo>
                  <a:pt x="6805" y="1182"/>
                </a:lnTo>
                <a:lnTo>
                  <a:pt x="6800" y="1176"/>
                </a:lnTo>
                <a:lnTo>
                  <a:pt x="6762" y="1174"/>
                </a:lnTo>
                <a:lnTo>
                  <a:pt x="6751" y="1180"/>
                </a:lnTo>
                <a:lnTo>
                  <a:pt x="6727" y="1173"/>
                </a:lnTo>
                <a:lnTo>
                  <a:pt x="6713" y="1162"/>
                </a:lnTo>
                <a:lnTo>
                  <a:pt x="6697" y="1162"/>
                </a:lnTo>
                <a:lnTo>
                  <a:pt x="6675" y="1140"/>
                </a:lnTo>
                <a:lnTo>
                  <a:pt x="6669" y="1141"/>
                </a:lnTo>
                <a:lnTo>
                  <a:pt x="6627" y="1136"/>
                </a:lnTo>
                <a:lnTo>
                  <a:pt x="6602" y="1121"/>
                </a:lnTo>
                <a:lnTo>
                  <a:pt x="6560" y="1119"/>
                </a:lnTo>
                <a:lnTo>
                  <a:pt x="6547" y="1115"/>
                </a:lnTo>
                <a:lnTo>
                  <a:pt x="6443" y="1108"/>
                </a:lnTo>
                <a:lnTo>
                  <a:pt x="6434" y="1102"/>
                </a:lnTo>
                <a:lnTo>
                  <a:pt x="6430" y="1096"/>
                </a:lnTo>
                <a:lnTo>
                  <a:pt x="6420" y="1089"/>
                </a:lnTo>
                <a:lnTo>
                  <a:pt x="6402" y="1087"/>
                </a:lnTo>
                <a:lnTo>
                  <a:pt x="6395" y="1097"/>
                </a:lnTo>
                <a:lnTo>
                  <a:pt x="6392" y="1105"/>
                </a:lnTo>
                <a:lnTo>
                  <a:pt x="6403" y="1115"/>
                </a:lnTo>
                <a:lnTo>
                  <a:pt x="6403" y="1124"/>
                </a:lnTo>
                <a:lnTo>
                  <a:pt x="6412" y="1135"/>
                </a:lnTo>
                <a:lnTo>
                  <a:pt x="6403" y="1139"/>
                </a:lnTo>
                <a:lnTo>
                  <a:pt x="6388" y="1159"/>
                </a:lnTo>
                <a:lnTo>
                  <a:pt x="6383" y="1185"/>
                </a:lnTo>
                <a:lnTo>
                  <a:pt x="6368" y="1209"/>
                </a:lnTo>
                <a:lnTo>
                  <a:pt x="6355" y="1211"/>
                </a:lnTo>
                <a:lnTo>
                  <a:pt x="6341" y="1224"/>
                </a:lnTo>
                <a:lnTo>
                  <a:pt x="6334" y="1238"/>
                </a:lnTo>
                <a:lnTo>
                  <a:pt x="6332" y="1246"/>
                </a:lnTo>
                <a:lnTo>
                  <a:pt x="6339" y="1260"/>
                </a:lnTo>
                <a:lnTo>
                  <a:pt x="6340" y="1268"/>
                </a:lnTo>
                <a:lnTo>
                  <a:pt x="6330" y="1268"/>
                </a:lnTo>
                <a:lnTo>
                  <a:pt x="6331" y="1290"/>
                </a:lnTo>
                <a:lnTo>
                  <a:pt x="6336" y="1304"/>
                </a:lnTo>
                <a:lnTo>
                  <a:pt x="6346" y="1314"/>
                </a:lnTo>
                <a:lnTo>
                  <a:pt x="6348" y="1320"/>
                </a:lnTo>
                <a:lnTo>
                  <a:pt x="6349" y="1333"/>
                </a:lnTo>
                <a:lnTo>
                  <a:pt x="6346" y="1342"/>
                </a:lnTo>
                <a:lnTo>
                  <a:pt x="6336" y="1342"/>
                </a:lnTo>
                <a:lnTo>
                  <a:pt x="6316" y="1329"/>
                </a:lnTo>
                <a:lnTo>
                  <a:pt x="6309" y="1348"/>
                </a:lnTo>
                <a:lnTo>
                  <a:pt x="6294" y="1343"/>
                </a:lnTo>
                <a:lnTo>
                  <a:pt x="6289" y="1350"/>
                </a:lnTo>
                <a:lnTo>
                  <a:pt x="6287" y="1346"/>
                </a:lnTo>
                <a:lnTo>
                  <a:pt x="6268" y="1362"/>
                </a:lnTo>
                <a:lnTo>
                  <a:pt x="6263" y="1370"/>
                </a:lnTo>
                <a:lnTo>
                  <a:pt x="6252" y="1378"/>
                </a:lnTo>
                <a:lnTo>
                  <a:pt x="6250" y="1389"/>
                </a:lnTo>
                <a:lnTo>
                  <a:pt x="6237" y="1388"/>
                </a:lnTo>
                <a:lnTo>
                  <a:pt x="6232" y="1395"/>
                </a:lnTo>
                <a:lnTo>
                  <a:pt x="6226" y="1388"/>
                </a:lnTo>
                <a:lnTo>
                  <a:pt x="6218" y="1385"/>
                </a:lnTo>
                <a:lnTo>
                  <a:pt x="6214" y="1380"/>
                </a:lnTo>
                <a:lnTo>
                  <a:pt x="6214" y="1370"/>
                </a:lnTo>
                <a:lnTo>
                  <a:pt x="6205" y="1367"/>
                </a:lnTo>
                <a:lnTo>
                  <a:pt x="6202" y="1356"/>
                </a:lnTo>
                <a:lnTo>
                  <a:pt x="6191" y="1351"/>
                </a:lnTo>
                <a:lnTo>
                  <a:pt x="6184" y="1350"/>
                </a:lnTo>
                <a:lnTo>
                  <a:pt x="6155" y="1329"/>
                </a:lnTo>
                <a:lnTo>
                  <a:pt x="6142" y="1331"/>
                </a:lnTo>
                <a:lnTo>
                  <a:pt x="6125" y="1324"/>
                </a:lnTo>
                <a:lnTo>
                  <a:pt x="6119" y="1315"/>
                </a:lnTo>
                <a:lnTo>
                  <a:pt x="6110" y="1315"/>
                </a:lnTo>
                <a:lnTo>
                  <a:pt x="6099" y="1308"/>
                </a:lnTo>
                <a:lnTo>
                  <a:pt x="6067" y="1310"/>
                </a:lnTo>
                <a:lnTo>
                  <a:pt x="6055" y="1331"/>
                </a:lnTo>
                <a:lnTo>
                  <a:pt x="6053" y="1341"/>
                </a:lnTo>
                <a:lnTo>
                  <a:pt x="6055" y="1354"/>
                </a:lnTo>
                <a:lnTo>
                  <a:pt x="6055" y="1361"/>
                </a:lnTo>
                <a:lnTo>
                  <a:pt x="6044" y="1346"/>
                </a:lnTo>
                <a:lnTo>
                  <a:pt x="6039" y="1350"/>
                </a:lnTo>
                <a:lnTo>
                  <a:pt x="6011" y="1346"/>
                </a:lnTo>
                <a:lnTo>
                  <a:pt x="6000" y="1350"/>
                </a:lnTo>
                <a:lnTo>
                  <a:pt x="5991" y="1348"/>
                </a:lnTo>
                <a:lnTo>
                  <a:pt x="5975" y="1328"/>
                </a:lnTo>
                <a:lnTo>
                  <a:pt x="5968" y="1322"/>
                </a:lnTo>
                <a:lnTo>
                  <a:pt x="5958" y="1299"/>
                </a:lnTo>
                <a:lnTo>
                  <a:pt x="5946" y="1287"/>
                </a:lnTo>
                <a:lnTo>
                  <a:pt x="5939" y="1251"/>
                </a:lnTo>
                <a:lnTo>
                  <a:pt x="5937" y="1248"/>
                </a:lnTo>
                <a:lnTo>
                  <a:pt x="5931" y="1252"/>
                </a:lnTo>
                <a:lnTo>
                  <a:pt x="5901" y="1324"/>
                </a:lnTo>
                <a:lnTo>
                  <a:pt x="5898" y="1392"/>
                </a:lnTo>
                <a:lnTo>
                  <a:pt x="5890" y="1395"/>
                </a:lnTo>
                <a:lnTo>
                  <a:pt x="5882" y="1418"/>
                </a:lnTo>
                <a:lnTo>
                  <a:pt x="5875" y="1426"/>
                </a:lnTo>
                <a:lnTo>
                  <a:pt x="5873" y="1445"/>
                </a:lnTo>
                <a:lnTo>
                  <a:pt x="5862" y="1458"/>
                </a:lnTo>
                <a:lnTo>
                  <a:pt x="5859" y="1473"/>
                </a:lnTo>
                <a:lnTo>
                  <a:pt x="5846" y="1467"/>
                </a:lnTo>
                <a:lnTo>
                  <a:pt x="5836" y="1434"/>
                </a:lnTo>
                <a:lnTo>
                  <a:pt x="5832" y="1431"/>
                </a:lnTo>
                <a:lnTo>
                  <a:pt x="5831" y="1444"/>
                </a:lnTo>
                <a:lnTo>
                  <a:pt x="5823" y="1445"/>
                </a:lnTo>
                <a:lnTo>
                  <a:pt x="5817" y="1436"/>
                </a:lnTo>
                <a:lnTo>
                  <a:pt x="5809" y="1439"/>
                </a:lnTo>
                <a:lnTo>
                  <a:pt x="5801" y="1432"/>
                </a:lnTo>
                <a:lnTo>
                  <a:pt x="5796" y="1425"/>
                </a:lnTo>
                <a:lnTo>
                  <a:pt x="5796" y="1417"/>
                </a:lnTo>
                <a:lnTo>
                  <a:pt x="5786" y="1407"/>
                </a:lnTo>
                <a:lnTo>
                  <a:pt x="5780" y="1413"/>
                </a:lnTo>
                <a:lnTo>
                  <a:pt x="5777" y="1407"/>
                </a:lnTo>
                <a:lnTo>
                  <a:pt x="5772" y="1402"/>
                </a:lnTo>
                <a:lnTo>
                  <a:pt x="5766" y="1378"/>
                </a:lnTo>
                <a:lnTo>
                  <a:pt x="5758" y="1373"/>
                </a:lnTo>
                <a:lnTo>
                  <a:pt x="5756" y="1376"/>
                </a:lnTo>
                <a:lnTo>
                  <a:pt x="5744" y="1340"/>
                </a:lnTo>
                <a:lnTo>
                  <a:pt x="5742" y="1336"/>
                </a:lnTo>
                <a:lnTo>
                  <a:pt x="5742" y="1324"/>
                </a:lnTo>
                <a:lnTo>
                  <a:pt x="5734" y="1304"/>
                </a:lnTo>
                <a:lnTo>
                  <a:pt x="5734" y="1309"/>
                </a:lnTo>
                <a:lnTo>
                  <a:pt x="5724" y="1315"/>
                </a:lnTo>
                <a:lnTo>
                  <a:pt x="5718" y="1308"/>
                </a:lnTo>
                <a:lnTo>
                  <a:pt x="5720" y="1299"/>
                </a:lnTo>
                <a:lnTo>
                  <a:pt x="5718" y="1290"/>
                </a:lnTo>
                <a:lnTo>
                  <a:pt x="5714" y="1286"/>
                </a:lnTo>
                <a:lnTo>
                  <a:pt x="5710" y="1263"/>
                </a:lnTo>
                <a:lnTo>
                  <a:pt x="5730" y="1233"/>
                </a:lnTo>
                <a:lnTo>
                  <a:pt x="5737" y="1238"/>
                </a:lnTo>
                <a:lnTo>
                  <a:pt x="5742" y="1237"/>
                </a:lnTo>
                <a:lnTo>
                  <a:pt x="5738" y="1232"/>
                </a:lnTo>
                <a:lnTo>
                  <a:pt x="5739" y="1225"/>
                </a:lnTo>
                <a:lnTo>
                  <a:pt x="5751" y="1220"/>
                </a:lnTo>
                <a:lnTo>
                  <a:pt x="5757" y="1213"/>
                </a:lnTo>
                <a:lnTo>
                  <a:pt x="5751" y="1214"/>
                </a:lnTo>
                <a:lnTo>
                  <a:pt x="5749" y="1210"/>
                </a:lnTo>
                <a:lnTo>
                  <a:pt x="5756" y="1205"/>
                </a:lnTo>
                <a:lnTo>
                  <a:pt x="5753" y="1202"/>
                </a:lnTo>
                <a:lnTo>
                  <a:pt x="5753" y="1192"/>
                </a:lnTo>
                <a:lnTo>
                  <a:pt x="5762" y="1172"/>
                </a:lnTo>
                <a:lnTo>
                  <a:pt x="5741" y="1157"/>
                </a:lnTo>
                <a:lnTo>
                  <a:pt x="5741" y="1152"/>
                </a:lnTo>
                <a:lnTo>
                  <a:pt x="5749" y="1143"/>
                </a:lnTo>
                <a:lnTo>
                  <a:pt x="5739" y="1134"/>
                </a:lnTo>
                <a:lnTo>
                  <a:pt x="5741" y="1125"/>
                </a:lnTo>
                <a:lnTo>
                  <a:pt x="5748" y="1120"/>
                </a:lnTo>
                <a:lnTo>
                  <a:pt x="5747" y="1106"/>
                </a:lnTo>
                <a:lnTo>
                  <a:pt x="5751" y="1103"/>
                </a:lnTo>
                <a:lnTo>
                  <a:pt x="5746" y="1102"/>
                </a:lnTo>
                <a:lnTo>
                  <a:pt x="5744" y="1094"/>
                </a:lnTo>
                <a:lnTo>
                  <a:pt x="5746" y="1088"/>
                </a:lnTo>
                <a:lnTo>
                  <a:pt x="5744" y="1078"/>
                </a:lnTo>
                <a:lnTo>
                  <a:pt x="5751" y="1077"/>
                </a:lnTo>
                <a:lnTo>
                  <a:pt x="5753" y="1074"/>
                </a:lnTo>
                <a:lnTo>
                  <a:pt x="5753" y="1065"/>
                </a:lnTo>
                <a:lnTo>
                  <a:pt x="5756" y="1060"/>
                </a:lnTo>
                <a:lnTo>
                  <a:pt x="5753" y="1056"/>
                </a:lnTo>
                <a:lnTo>
                  <a:pt x="5752" y="1050"/>
                </a:lnTo>
                <a:lnTo>
                  <a:pt x="5737" y="1040"/>
                </a:lnTo>
                <a:lnTo>
                  <a:pt x="5732" y="1028"/>
                </a:lnTo>
                <a:lnTo>
                  <a:pt x="5723" y="1019"/>
                </a:lnTo>
                <a:lnTo>
                  <a:pt x="5723" y="1012"/>
                </a:lnTo>
                <a:lnTo>
                  <a:pt x="5699" y="999"/>
                </a:lnTo>
                <a:lnTo>
                  <a:pt x="5700" y="990"/>
                </a:lnTo>
                <a:lnTo>
                  <a:pt x="5699" y="983"/>
                </a:lnTo>
                <a:lnTo>
                  <a:pt x="5686" y="981"/>
                </a:lnTo>
                <a:lnTo>
                  <a:pt x="5681" y="978"/>
                </a:lnTo>
                <a:lnTo>
                  <a:pt x="5685" y="974"/>
                </a:lnTo>
                <a:lnTo>
                  <a:pt x="5678" y="965"/>
                </a:lnTo>
                <a:lnTo>
                  <a:pt x="5661" y="957"/>
                </a:lnTo>
                <a:lnTo>
                  <a:pt x="5650" y="961"/>
                </a:lnTo>
                <a:lnTo>
                  <a:pt x="5634" y="959"/>
                </a:lnTo>
                <a:lnTo>
                  <a:pt x="5616" y="950"/>
                </a:lnTo>
                <a:lnTo>
                  <a:pt x="5612" y="955"/>
                </a:lnTo>
                <a:lnTo>
                  <a:pt x="5611" y="964"/>
                </a:lnTo>
                <a:lnTo>
                  <a:pt x="5603" y="964"/>
                </a:lnTo>
                <a:lnTo>
                  <a:pt x="5592" y="976"/>
                </a:lnTo>
                <a:lnTo>
                  <a:pt x="5589" y="972"/>
                </a:lnTo>
                <a:lnTo>
                  <a:pt x="5588" y="967"/>
                </a:lnTo>
                <a:lnTo>
                  <a:pt x="5569" y="945"/>
                </a:lnTo>
                <a:lnTo>
                  <a:pt x="5563" y="950"/>
                </a:lnTo>
                <a:lnTo>
                  <a:pt x="5553" y="945"/>
                </a:lnTo>
                <a:lnTo>
                  <a:pt x="5546" y="947"/>
                </a:lnTo>
                <a:lnTo>
                  <a:pt x="5537" y="937"/>
                </a:lnTo>
                <a:lnTo>
                  <a:pt x="5532" y="942"/>
                </a:lnTo>
                <a:lnTo>
                  <a:pt x="5527" y="934"/>
                </a:lnTo>
                <a:lnTo>
                  <a:pt x="5523" y="943"/>
                </a:lnTo>
                <a:lnTo>
                  <a:pt x="5514" y="934"/>
                </a:lnTo>
                <a:lnTo>
                  <a:pt x="5511" y="919"/>
                </a:lnTo>
                <a:lnTo>
                  <a:pt x="5507" y="915"/>
                </a:lnTo>
                <a:lnTo>
                  <a:pt x="5503" y="920"/>
                </a:lnTo>
                <a:lnTo>
                  <a:pt x="5492" y="906"/>
                </a:lnTo>
                <a:lnTo>
                  <a:pt x="5485" y="909"/>
                </a:lnTo>
                <a:lnTo>
                  <a:pt x="5475" y="903"/>
                </a:lnTo>
                <a:lnTo>
                  <a:pt x="5456" y="900"/>
                </a:lnTo>
                <a:lnTo>
                  <a:pt x="5443" y="890"/>
                </a:lnTo>
                <a:lnTo>
                  <a:pt x="5437" y="890"/>
                </a:lnTo>
                <a:lnTo>
                  <a:pt x="5434" y="904"/>
                </a:lnTo>
                <a:lnTo>
                  <a:pt x="5437" y="914"/>
                </a:lnTo>
                <a:lnTo>
                  <a:pt x="5434" y="919"/>
                </a:lnTo>
                <a:lnTo>
                  <a:pt x="5418" y="917"/>
                </a:lnTo>
                <a:lnTo>
                  <a:pt x="5408" y="901"/>
                </a:lnTo>
                <a:lnTo>
                  <a:pt x="5396" y="969"/>
                </a:lnTo>
                <a:lnTo>
                  <a:pt x="5401" y="970"/>
                </a:lnTo>
                <a:lnTo>
                  <a:pt x="5398" y="976"/>
                </a:lnTo>
                <a:lnTo>
                  <a:pt x="5398" y="981"/>
                </a:lnTo>
                <a:lnTo>
                  <a:pt x="5414" y="1031"/>
                </a:lnTo>
                <a:lnTo>
                  <a:pt x="5410" y="1039"/>
                </a:lnTo>
                <a:lnTo>
                  <a:pt x="5401" y="1047"/>
                </a:lnTo>
                <a:lnTo>
                  <a:pt x="5374" y="1052"/>
                </a:lnTo>
                <a:lnTo>
                  <a:pt x="5358" y="1065"/>
                </a:lnTo>
                <a:lnTo>
                  <a:pt x="5352" y="1060"/>
                </a:lnTo>
                <a:lnTo>
                  <a:pt x="5348" y="1066"/>
                </a:lnTo>
                <a:lnTo>
                  <a:pt x="5344" y="1061"/>
                </a:lnTo>
                <a:lnTo>
                  <a:pt x="5328" y="1066"/>
                </a:lnTo>
                <a:lnTo>
                  <a:pt x="5316" y="1061"/>
                </a:lnTo>
                <a:lnTo>
                  <a:pt x="5282" y="1066"/>
                </a:lnTo>
                <a:lnTo>
                  <a:pt x="5278" y="1070"/>
                </a:lnTo>
                <a:lnTo>
                  <a:pt x="5257" y="1059"/>
                </a:lnTo>
                <a:lnTo>
                  <a:pt x="5219" y="1050"/>
                </a:lnTo>
                <a:lnTo>
                  <a:pt x="5219" y="1059"/>
                </a:lnTo>
                <a:lnTo>
                  <a:pt x="5216" y="1063"/>
                </a:lnTo>
                <a:lnTo>
                  <a:pt x="5136" y="1022"/>
                </a:lnTo>
                <a:lnTo>
                  <a:pt x="5131" y="1014"/>
                </a:lnTo>
                <a:lnTo>
                  <a:pt x="5131" y="1000"/>
                </a:lnTo>
                <a:lnTo>
                  <a:pt x="5132" y="995"/>
                </a:lnTo>
                <a:lnTo>
                  <a:pt x="5130" y="981"/>
                </a:lnTo>
                <a:lnTo>
                  <a:pt x="5132" y="974"/>
                </a:lnTo>
                <a:lnTo>
                  <a:pt x="5139" y="970"/>
                </a:lnTo>
                <a:lnTo>
                  <a:pt x="5150" y="970"/>
                </a:lnTo>
                <a:lnTo>
                  <a:pt x="5153" y="964"/>
                </a:lnTo>
                <a:lnTo>
                  <a:pt x="5159" y="964"/>
                </a:lnTo>
                <a:lnTo>
                  <a:pt x="5155" y="956"/>
                </a:lnTo>
                <a:lnTo>
                  <a:pt x="5147" y="950"/>
                </a:lnTo>
                <a:lnTo>
                  <a:pt x="5120" y="951"/>
                </a:lnTo>
                <a:lnTo>
                  <a:pt x="5108" y="945"/>
                </a:lnTo>
                <a:lnTo>
                  <a:pt x="5090" y="950"/>
                </a:lnTo>
                <a:lnTo>
                  <a:pt x="5065" y="946"/>
                </a:lnTo>
                <a:lnTo>
                  <a:pt x="5052" y="937"/>
                </a:lnTo>
                <a:lnTo>
                  <a:pt x="5041" y="937"/>
                </a:lnTo>
                <a:lnTo>
                  <a:pt x="5028" y="932"/>
                </a:lnTo>
                <a:lnTo>
                  <a:pt x="5014" y="932"/>
                </a:lnTo>
                <a:lnTo>
                  <a:pt x="4975" y="919"/>
                </a:lnTo>
                <a:lnTo>
                  <a:pt x="4956" y="924"/>
                </a:lnTo>
                <a:lnTo>
                  <a:pt x="4956" y="933"/>
                </a:lnTo>
                <a:lnTo>
                  <a:pt x="4915" y="946"/>
                </a:lnTo>
                <a:lnTo>
                  <a:pt x="4891" y="943"/>
                </a:lnTo>
                <a:lnTo>
                  <a:pt x="4855" y="959"/>
                </a:lnTo>
                <a:lnTo>
                  <a:pt x="4871" y="983"/>
                </a:lnTo>
                <a:lnTo>
                  <a:pt x="4873" y="995"/>
                </a:lnTo>
                <a:lnTo>
                  <a:pt x="4848" y="1017"/>
                </a:lnTo>
                <a:lnTo>
                  <a:pt x="4832" y="1011"/>
                </a:lnTo>
                <a:lnTo>
                  <a:pt x="4835" y="1003"/>
                </a:lnTo>
                <a:lnTo>
                  <a:pt x="4849" y="1006"/>
                </a:lnTo>
                <a:lnTo>
                  <a:pt x="4853" y="995"/>
                </a:lnTo>
                <a:lnTo>
                  <a:pt x="4836" y="990"/>
                </a:lnTo>
                <a:lnTo>
                  <a:pt x="4840" y="981"/>
                </a:lnTo>
                <a:lnTo>
                  <a:pt x="4835" y="972"/>
                </a:lnTo>
                <a:lnTo>
                  <a:pt x="4845" y="947"/>
                </a:lnTo>
                <a:lnTo>
                  <a:pt x="4845" y="933"/>
                </a:lnTo>
                <a:lnTo>
                  <a:pt x="4840" y="919"/>
                </a:lnTo>
                <a:lnTo>
                  <a:pt x="4835" y="914"/>
                </a:lnTo>
                <a:lnTo>
                  <a:pt x="4832" y="896"/>
                </a:lnTo>
                <a:lnTo>
                  <a:pt x="4812" y="856"/>
                </a:lnTo>
                <a:lnTo>
                  <a:pt x="4817" y="884"/>
                </a:lnTo>
                <a:lnTo>
                  <a:pt x="4815" y="901"/>
                </a:lnTo>
                <a:lnTo>
                  <a:pt x="4808" y="917"/>
                </a:lnTo>
                <a:lnTo>
                  <a:pt x="4792" y="920"/>
                </a:lnTo>
                <a:lnTo>
                  <a:pt x="4760" y="919"/>
                </a:lnTo>
                <a:lnTo>
                  <a:pt x="4750" y="920"/>
                </a:lnTo>
                <a:lnTo>
                  <a:pt x="4747" y="915"/>
                </a:lnTo>
                <a:lnTo>
                  <a:pt x="4727" y="898"/>
                </a:lnTo>
                <a:lnTo>
                  <a:pt x="4722" y="871"/>
                </a:lnTo>
                <a:lnTo>
                  <a:pt x="4727" y="861"/>
                </a:lnTo>
                <a:lnTo>
                  <a:pt x="4730" y="870"/>
                </a:lnTo>
                <a:lnTo>
                  <a:pt x="4739" y="856"/>
                </a:lnTo>
                <a:lnTo>
                  <a:pt x="4740" y="849"/>
                </a:lnTo>
                <a:lnTo>
                  <a:pt x="4714" y="857"/>
                </a:lnTo>
                <a:lnTo>
                  <a:pt x="4707" y="866"/>
                </a:lnTo>
                <a:lnTo>
                  <a:pt x="4704" y="873"/>
                </a:lnTo>
                <a:lnTo>
                  <a:pt x="4700" y="878"/>
                </a:lnTo>
                <a:lnTo>
                  <a:pt x="4695" y="867"/>
                </a:lnTo>
                <a:lnTo>
                  <a:pt x="4684" y="863"/>
                </a:lnTo>
                <a:lnTo>
                  <a:pt x="4672" y="853"/>
                </a:lnTo>
                <a:lnTo>
                  <a:pt x="4643" y="862"/>
                </a:lnTo>
                <a:lnTo>
                  <a:pt x="4641" y="876"/>
                </a:lnTo>
                <a:lnTo>
                  <a:pt x="4624" y="899"/>
                </a:lnTo>
                <a:lnTo>
                  <a:pt x="4623" y="909"/>
                </a:lnTo>
                <a:lnTo>
                  <a:pt x="4637" y="937"/>
                </a:lnTo>
                <a:lnTo>
                  <a:pt x="4643" y="933"/>
                </a:lnTo>
                <a:lnTo>
                  <a:pt x="4637" y="929"/>
                </a:lnTo>
                <a:lnTo>
                  <a:pt x="4638" y="920"/>
                </a:lnTo>
                <a:lnTo>
                  <a:pt x="4645" y="928"/>
                </a:lnTo>
                <a:lnTo>
                  <a:pt x="4664" y="927"/>
                </a:lnTo>
                <a:lnTo>
                  <a:pt x="4671" y="917"/>
                </a:lnTo>
                <a:lnTo>
                  <a:pt x="4681" y="912"/>
                </a:lnTo>
                <a:lnTo>
                  <a:pt x="4686" y="903"/>
                </a:lnTo>
                <a:lnTo>
                  <a:pt x="4695" y="909"/>
                </a:lnTo>
                <a:lnTo>
                  <a:pt x="4703" y="927"/>
                </a:lnTo>
                <a:lnTo>
                  <a:pt x="4672" y="941"/>
                </a:lnTo>
                <a:lnTo>
                  <a:pt x="4665" y="955"/>
                </a:lnTo>
                <a:lnTo>
                  <a:pt x="4660" y="952"/>
                </a:lnTo>
                <a:lnTo>
                  <a:pt x="4636" y="974"/>
                </a:lnTo>
                <a:lnTo>
                  <a:pt x="4623" y="974"/>
                </a:lnTo>
                <a:lnTo>
                  <a:pt x="4605" y="951"/>
                </a:lnTo>
                <a:lnTo>
                  <a:pt x="4618" y="975"/>
                </a:lnTo>
                <a:lnTo>
                  <a:pt x="4614" y="978"/>
                </a:lnTo>
                <a:lnTo>
                  <a:pt x="4609" y="971"/>
                </a:lnTo>
                <a:lnTo>
                  <a:pt x="4610" y="979"/>
                </a:lnTo>
                <a:lnTo>
                  <a:pt x="4606" y="986"/>
                </a:lnTo>
                <a:lnTo>
                  <a:pt x="4570" y="998"/>
                </a:lnTo>
                <a:lnTo>
                  <a:pt x="4558" y="997"/>
                </a:lnTo>
                <a:lnTo>
                  <a:pt x="4557" y="1006"/>
                </a:lnTo>
                <a:lnTo>
                  <a:pt x="4559" y="1013"/>
                </a:lnTo>
                <a:lnTo>
                  <a:pt x="4540" y="1009"/>
                </a:lnTo>
                <a:lnTo>
                  <a:pt x="4520" y="1028"/>
                </a:lnTo>
                <a:lnTo>
                  <a:pt x="4515" y="1026"/>
                </a:lnTo>
                <a:lnTo>
                  <a:pt x="4486" y="1023"/>
                </a:lnTo>
                <a:lnTo>
                  <a:pt x="4478" y="1031"/>
                </a:lnTo>
                <a:lnTo>
                  <a:pt x="4449" y="1022"/>
                </a:lnTo>
                <a:lnTo>
                  <a:pt x="4439" y="1032"/>
                </a:lnTo>
                <a:lnTo>
                  <a:pt x="4440" y="1046"/>
                </a:lnTo>
                <a:lnTo>
                  <a:pt x="4446" y="1064"/>
                </a:lnTo>
                <a:lnTo>
                  <a:pt x="4482" y="1082"/>
                </a:lnTo>
                <a:lnTo>
                  <a:pt x="4474" y="1086"/>
                </a:lnTo>
                <a:lnTo>
                  <a:pt x="4440" y="1073"/>
                </a:lnTo>
                <a:lnTo>
                  <a:pt x="4431" y="1066"/>
                </a:lnTo>
                <a:lnTo>
                  <a:pt x="4424" y="1077"/>
                </a:lnTo>
                <a:lnTo>
                  <a:pt x="4417" y="1082"/>
                </a:lnTo>
                <a:lnTo>
                  <a:pt x="4411" y="1093"/>
                </a:lnTo>
                <a:lnTo>
                  <a:pt x="4399" y="1101"/>
                </a:lnTo>
                <a:lnTo>
                  <a:pt x="4389" y="1101"/>
                </a:lnTo>
                <a:lnTo>
                  <a:pt x="4349" y="1140"/>
                </a:lnTo>
                <a:lnTo>
                  <a:pt x="4352" y="1135"/>
                </a:lnTo>
                <a:lnTo>
                  <a:pt x="4349" y="1133"/>
                </a:lnTo>
                <a:lnTo>
                  <a:pt x="4336" y="1135"/>
                </a:lnTo>
                <a:lnTo>
                  <a:pt x="4333" y="1143"/>
                </a:lnTo>
                <a:lnTo>
                  <a:pt x="4327" y="1140"/>
                </a:lnTo>
                <a:lnTo>
                  <a:pt x="4326" y="1133"/>
                </a:lnTo>
                <a:lnTo>
                  <a:pt x="4347" y="1112"/>
                </a:lnTo>
                <a:lnTo>
                  <a:pt x="4358" y="1108"/>
                </a:lnTo>
                <a:lnTo>
                  <a:pt x="4361" y="1101"/>
                </a:lnTo>
                <a:lnTo>
                  <a:pt x="4374" y="1093"/>
                </a:lnTo>
                <a:lnTo>
                  <a:pt x="4385" y="1096"/>
                </a:lnTo>
                <a:lnTo>
                  <a:pt x="4407" y="1073"/>
                </a:lnTo>
                <a:lnTo>
                  <a:pt x="4424" y="1036"/>
                </a:lnTo>
                <a:lnTo>
                  <a:pt x="4429" y="1030"/>
                </a:lnTo>
                <a:lnTo>
                  <a:pt x="4440" y="999"/>
                </a:lnTo>
                <a:lnTo>
                  <a:pt x="4449" y="1000"/>
                </a:lnTo>
                <a:lnTo>
                  <a:pt x="4473" y="993"/>
                </a:lnTo>
                <a:lnTo>
                  <a:pt x="4476" y="978"/>
                </a:lnTo>
                <a:lnTo>
                  <a:pt x="4490" y="953"/>
                </a:lnTo>
                <a:lnTo>
                  <a:pt x="4493" y="937"/>
                </a:lnTo>
                <a:lnTo>
                  <a:pt x="4545" y="932"/>
                </a:lnTo>
                <a:lnTo>
                  <a:pt x="4551" y="939"/>
                </a:lnTo>
                <a:lnTo>
                  <a:pt x="4578" y="889"/>
                </a:lnTo>
                <a:lnTo>
                  <a:pt x="4582" y="871"/>
                </a:lnTo>
                <a:lnTo>
                  <a:pt x="4612" y="843"/>
                </a:lnTo>
                <a:lnTo>
                  <a:pt x="4628" y="835"/>
                </a:lnTo>
                <a:lnTo>
                  <a:pt x="4650" y="810"/>
                </a:lnTo>
                <a:lnTo>
                  <a:pt x="4656" y="788"/>
                </a:lnTo>
                <a:lnTo>
                  <a:pt x="4676" y="768"/>
                </a:lnTo>
                <a:lnTo>
                  <a:pt x="4675" y="763"/>
                </a:lnTo>
                <a:lnTo>
                  <a:pt x="4678" y="755"/>
                </a:lnTo>
                <a:lnTo>
                  <a:pt x="4689" y="754"/>
                </a:lnTo>
                <a:lnTo>
                  <a:pt x="4697" y="746"/>
                </a:lnTo>
                <a:lnTo>
                  <a:pt x="4693" y="744"/>
                </a:lnTo>
                <a:lnTo>
                  <a:pt x="4699" y="741"/>
                </a:lnTo>
                <a:lnTo>
                  <a:pt x="4703" y="745"/>
                </a:lnTo>
                <a:lnTo>
                  <a:pt x="4714" y="741"/>
                </a:lnTo>
                <a:lnTo>
                  <a:pt x="4718" y="727"/>
                </a:lnTo>
                <a:lnTo>
                  <a:pt x="4723" y="727"/>
                </a:lnTo>
                <a:lnTo>
                  <a:pt x="4739" y="712"/>
                </a:lnTo>
                <a:lnTo>
                  <a:pt x="4756" y="722"/>
                </a:lnTo>
                <a:lnTo>
                  <a:pt x="4758" y="713"/>
                </a:lnTo>
                <a:lnTo>
                  <a:pt x="4763" y="704"/>
                </a:lnTo>
                <a:lnTo>
                  <a:pt x="4758" y="696"/>
                </a:lnTo>
                <a:lnTo>
                  <a:pt x="4789" y="684"/>
                </a:lnTo>
                <a:lnTo>
                  <a:pt x="4774" y="679"/>
                </a:lnTo>
                <a:lnTo>
                  <a:pt x="4778" y="673"/>
                </a:lnTo>
                <a:lnTo>
                  <a:pt x="4801" y="661"/>
                </a:lnTo>
                <a:lnTo>
                  <a:pt x="4798" y="673"/>
                </a:lnTo>
                <a:lnTo>
                  <a:pt x="4805" y="661"/>
                </a:lnTo>
                <a:lnTo>
                  <a:pt x="4812" y="661"/>
                </a:lnTo>
                <a:lnTo>
                  <a:pt x="4819" y="652"/>
                </a:lnTo>
                <a:lnTo>
                  <a:pt x="4812" y="649"/>
                </a:lnTo>
                <a:lnTo>
                  <a:pt x="4821" y="638"/>
                </a:lnTo>
                <a:lnTo>
                  <a:pt x="4831" y="640"/>
                </a:lnTo>
                <a:lnTo>
                  <a:pt x="4839" y="627"/>
                </a:lnTo>
                <a:lnTo>
                  <a:pt x="4841" y="612"/>
                </a:lnTo>
                <a:lnTo>
                  <a:pt x="4854" y="598"/>
                </a:lnTo>
                <a:lnTo>
                  <a:pt x="4858" y="589"/>
                </a:lnTo>
                <a:lnTo>
                  <a:pt x="4863" y="583"/>
                </a:lnTo>
                <a:lnTo>
                  <a:pt x="4863" y="564"/>
                </a:lnTo>
                <a:lnTo>
                  <a:pt x="4860" y="562"/>
                </a:lnTo>
                <a:lnTo>
                  <a:pt x="4857" y="548"/>
                </a:lnTo>
                <a:lnTo>
                  <a:pt x="4866" y="552"/>
                </a:lnTo>
                <a:lnTo>
                  <a:pt x="4864" y="532"/>
                </a:lnTo>
                <a:lnTo>
                  <a:pt x="4850" y="532"/>
                </a:lnTo>
                <a:lnTo>
                  <a:pt x="4836" y="519"/>
                </a:lnTo>
                <a:lnTo>
                  <a:pt x="4836" y="504"/>
                </a:lnTo>
                <a:lnTo>
                  <a:pt x="4825" y="505"/>
                </a:lnTo>
                <a:lnTo>
                  <a:pt x="4824" y="515"/>
                </a:lnTo>
                <a:lnTo>
                  <a:pt x="4820" y="520"/>
                </a:lnTo>
                <a:lnTo>
                  <a:pt x="4813" y="510"/>
                </a:lnTo>
                <a:lnTo>
                  <a:pt x="4813" y="506"/>
                </a:lnTo>
                <a:lnTo>
                  <a:pt x="4808" y="494"/>
                </a:lnTo>
                <a:lnTo>
                  <a:pt x="4812" y="487"/>
                </a:lnTo>
                <a:lnTo>
                  <a:pt x="4799" y="477"/>
                </a:lnTo>
                <a:lnTo>
                  <a:pt x="4792" y="466"/>
                </a:lnTo>
                <a:lnTo>
                  <a:pt x="4794" y="459"/>
                </a:lnTo>
                <a:lnTo>
                  <a:pt x="4802" y="462"/>
                </a:lnTo>
                <a:lnTo>
                  <a:pt x="4820" y="482"/>
                </a:lnTo>
                <a:lnTo>
                  <a:pt x="4853" y="503"/>
                </a:lnTo>
                <a:lnTo>
                  <a:pt x="4845" y="520"/>
                </a:lnTo>
                <a:lnTo>
                  <a:pt x="4853" y="518"/>
                </a:lnTo>
                <a:lnTo>
                  <a:pt x="4871" y="468"/>
                </a:lnTo>
                <a:lnTo>
                  <a:pt x="4871" y="452"/>
                </a:lnTo>
                <a:lnTo>
                  <a:pt x="4867" y="440"/>
                </a:lnTo>
                <a:lnTo>
                  <a:pt x="4860" y="443"/>
                </a:lnTo>
                <a:lnTo>
                  <a:pt x="4853" y="440"/>
                </a:lnTo>
                <a:lnTo>
                  <a:pt x="4848" y="411"/>
                </a:lnTo>
                <a:lnTo>
                  <a:pt x="4849" y="400"/>
                </a:lnTo>
                <a:lnTo>
                  <a:pt x="4832" y="369"/>
                </a:lnTo>
                <a:lnTo>
                  <a:pt x="4822" y="374"/>
                </a:lnTo>
                <a:lnTo>
                  <a:pt x="4829" y="387"/>
                </a:lnTo>
                <a:lnTo>
                  <a:pt x="4820" y="397"/>
                </a:lnTo>
                <a:lnTo>
                  <a:pt x="4819" y="403"/>
                </a:lnTo>
                <a:lnTo>
                  <a:pt x="4813" y="405"/>
                </a:lnTo>
                <a:lnTo>
                  <a:pt x="4806" y="384"/>
                </a:lnTo>
                <a:lnTo>
                  <a:pt x="4796" y="370"/>
                </a:lnTo>
                <a:lnTo>
                  <a:pt x="4802" y="367"/>
                </a:lnTo>
                <a:lnTo>
                  <a:pt x="4806" y="350"/>
                </a:lnTo>
                <a:lnTo>
                  <a:pt x="4780" y="322"/>
                </a:lnTo>
                <a:lnTo>
                  <a:pt x="4773" y="326"/>
                </a:lnTo>
                <a:lnTo>
                  <a:pt x="4770" y="313"/>
                </a:lnTo>
                <a:lnTo>
                  <a:pt x="4755" y="290"/>
                </a:lnTo>
                <a:lnTo>
                  <a:pt x="4735" y="278"/>
                </a:lnTo>
                <a:lnTo>
                  <a:pt x="4739" y="273"/>
                </a:lnTo>
                <a:lnTo>
                  <a:pt x="4735" y="264"/>
                </a:lnTo>
                <a:lnTo>
                  <a:pt x="4725" y="262"/>
                </a:lnTo>
                <a:lnTo>
                  <a:pt x="4719" y="268"/>
                </a:lnTo>
                <a:lnTo>
                  <a:pt x="4716" y="262"/>
                </a:lnTo>
                <a:lnTo>
                  <a:pt x="4716" y="250"/>
                </a:lnTo>
                <a:lnTo>
                  <a:pt x="4699" y="254"/>
                </a:lnTo>
                <a:lnTo>
                  <a:pt x="4670" y="249"/>
                </a:lnTo>
                <a:lnTo>
                  <a:pt x="4652" y="262"/>
                </a:lnTo>
                <a:lnTo>
                  <a:pt x="4647" y="259"/>
                </a:lnTo>
                <a:lnTo>
                  <a:pt x="4637" y="262"/>
                </a:lnTo>
                <a:lnTo>
                  <a:pt x="4617" y="245"/>
                </a:lnTo>
                <a:lnTo>
                  <a:pt x="4604" y="255"/>
                </a:lnTo>
                <a:lnTo>
                  <a:pt x="4598" y="252"/>
                </a:lnTo>
                <a:lnTo>
                  <a:pt x="4568" y="259"/>
                </a:lnTo>
                <a:lnTo>
                  <a:pt x="4562" y="252"/>
                </a:lnTo>
                <a:lnTo>
                  <a:pt x="4552" y="261"/>
                </a:lnTo>
                <a:lnTo>
                  <a:pt x="4554" y="254"/>
                </a:lnTo>
                <a:lnTo>
                  <a:pt x="4558" y="249"/>
                </a:lnTo>
                <a:lnTo>
                  <a:pt x="4557" y="243"/>
                </a:lnTo>
                <a:lnTo>
                  <a:pt x="4551" y="242"/>
                </a:lnTo>
                <a:lnTo>
                  <a:pt x="4548" y="250"/>
                </a:lnTo>
                <a:lnTo>
                  <a:pt x="4537" y="252"/>
                </a:lnTo>
                <a:lnTo>
                  <a:pt x="4531" y="270"/>
                </a:lnTo>
                <a:lnTo>
                  <a:pt x="4543" y="269"/>
                </a:lnTo>
                <a:lnTo>
                  <a:pt x="4535" y="279"/>
                </a:lnTo>
                <a:lnTo>
                  <a:pt x="4529" y="279"/>
                </a:lnTo>
                <a:lnTo>
                  <a:pt x="4528" y="290"/>
                </a:lnTo>
                <a:lnTo>
                  <a:pt x="4523" y="302"/>
                </a:lnTo>
                <a:lnTo>
                  <a:pt x="4511" y="307"/>
                </a:lnTo>
                <a:lnTo>
                  <a:pt x="4507" y="303"/>
                </a:lnTo>
                <a:lnTo>
                  <a:pt x="4505" y="315"/>
                </a:lnTo>
                <a:lnTo>
                  <a:pt x="4481" y="313"/>
                </a:lnTo>
                <a:lnTo>
                  <a:pt x="4473" y="320"/>
                </a:lnTo>
                <a:lnTo>
                  <a:pt x="4458" y="313"/>
                </a:lnTo>
                <a:lnTo>
                  <a:pt x="4436" y="313"/>
                </a:lnTo>
                <a:lnTo>
                  <a:pt x="4436" y="308"/>
                </a:lnTo>
                <a:lnTo>
                  <a:pt x="4435" y="307"/>
                </a:lnTo>
                <a:lnTo>
                  <a:pt x="4453" y="296"/>
                </a:lnTo>
                <a:lnTo>
                  <a:pt x="4457" y="299"/>
                </a:lnTo>
                <a:lnTo>
                  <a:pt x="4477" y="249"/>
                </a:lnTo>
                <a:lnTo>
                  <a:pt x="4492" y="243"/>
                </a:lnTo>
                <a:lnTo>
                  <a:pt x="4502" y="222"/>
                </a:lnTo>
                <a:lnTo>
                  <a:pt x="4498" y="218"/>
                </a:lnTo>
                <a:lnTo>
                  <a:pt x="4495" y="212"/>
                </a:lnTo>
                <a:lnTo>
                  <a:pt x="4496" y="208"/>
                </a:lnTo>
                <a:lnTo>
                  <a:pt x="4505" y="209"/>
                </a:lnTo>
                <a:lnTo>
                  <a:pt x="4505" y="203"/>
                </a:lnTo>
                <a:lnTo>
                  <a:pt x="4498" y="199"/>
                </a:lnTo>
                <a:lnTo>
                  <a:pt x="4498" y="191"/>
                </a:lnTo>
                <a:lnTo>
                  <a:pt x="4498" y="188"/>
                </a:lnTo>
                <a:lnTo>
                  <a:pt x="4473" y="179"/>
                </a:lnTo>
                <a:lnTo>
                  <a:pt x="4468" y="182"/>
                </a:lnTo>
                <a:lnTo>
                  <a:pt x="4462" y="172"/>
                </a:lnTo>
                <a:lnTo>
                  <a:pt x="4453" y="170"/>
                </a:lnTo>
                <a:lnTo>
                  <a:pt x="4444" y="170"/>
                </a:lnTo>
                <a:lnTo>
                  <a:pt x="4436" y="177"/>
                </a:lnTo>
                <a:lnTo>
                  <a:pt x="4429" y="167"/>
                </a:lnTo>
                <a:lnTo>
                  <a:pt x="4412" y="177"/>
                </a:lnTo>
                <a:lnTo>
                  <a:pt x="4416" y="161"/>
                </a:lnTo>
                <a:lnTo>
                  <a:pt x="4416" y="146"/>
                </a:lnTo>
                <a:lnTo>
                  <a:pt x="4410" y="165"/>
                </a:lnTo>
                <a:lnTo>
                  <a:pt x="4389" y="163"/>
                </a:lnTo>
                <a:lnTo>
                  <a:pt x="4332" y="193"/>
                </a:lnTo>
                <a:lnTo>
                  <a:pt x="4345" y="172"/>
                </a:lnTo>
                <a:lnTo>
                  <a:pt x="4351" y="170"/>
                </a:lnTo>
                <a:lnTo>
                  <a:pt x="4377" y="129"/>
                </a:lnTo>
                <a:lnTo>
                  <a:pt x="4389" y="119"/>
                </a:lnTo>
                <a:lnTo>
                  <a:pt x="4399" y="118"/>
                </a:lnTo>
                <a:lnTo>
                  <a:pt x="4408" y="99"/>
                </a:lnTo>
                <a:lnTo>
                  <a:pt x="4408" y="92"/>
                </a:lnTo>
                <a:lnTo>
                  <a:pt x="4424" y="90"/>
                </a:lnTo>
                <a:lnTo>
                  <a:pt x="4432" y="97"/>
                </a:lnTo>
                <a:lnTo>
                  <a:pt x="4424" y="82"/>
                </a:lnTo>
                <a:lnTo>
                  <a:pt x="4413" y="43"/>
                </a:lnTo>
                <a:lnTo>
                  <a:pt x="4403" y="39"/>
                </a:lnTo>
                <a:lnTo>
                  <a:pt x="4398" y="48"/>
                </a:lnTo>
                <a:lnTo>
                  <a:pt x="4380" y="45"/>
                </a:lnTo>
                <a:lnTo>
                  <a:pt x="4364" y="34"/>
                </a:lnTo>
                <a:lnTo>
                  <a:pt x="4347" y="6"/>
                </a:lnTo>
                <a:lnTo>
                  <a:pt x="4340" y="16"/>
                </a:lnTo>
                <a:lnTo>
                  <a:pt x="4333" y="14"/>
                </a:lnTo>
                <a:lnTo>
                  <a:pt x="4332" y="11"/>
                </a:lnTo>
                <a:lnTo>
                  <a:pt x="4332" y="5"/>
                </a:lnTo>
                <a:lnTo>
                  <a:pt x="4323" y="0"/>
                </a:lnTo>
                <a:lnTo>
                  <a:pt x="4312" y="1"/>
                </a:lnTo>
                <a:lnTo>
                  <a:pt x="4297" y="14"/>
                </a:lnTo>
                <a:lnTo>
                  <a:pt x="4291" y="24"/>
                </a:lnTo>
                <a:lnTo>
                  <a:pt x="4285" y="26"/>
                </a:lnTo>
                <a:lnTo>
                  <a:pt x="4261" y="21"/>
                </a:lnTo>
                <a:lnTo>
                  <a:pt x="4257" y="35"/>
                </a:lnTo>
                <a:lnTo>
                  <a:pt x="4215" y="90"/>
                </a:lnTo>
                <a:lnTo>
                  <a:pt x="4210" y="104"/>
                </a:lnTo>
                <a:lnTo>
                  <a:pt x="4189" y="122"/>
                </a:lnTo>
                <a:lnTo>
                  <a:pt x="4186" y="129"/>
                </a:lnTo>
                <a:lnTo>
                  <a:pt x="4159" y="172"/>
                </a:lnTo>
                <a:lnTo>
                  <a:pt x="4157" y="182"/>
                </a:lnTo>
                <a:lnTo>
                  <a:pt x="4158" y="189"/>
                </a:lnTo>
                <a:lnTo>
                  <a:pt x="4154" y="198"/>
                </a:lnTo>
                <a:lnTo>
                  <a:pt x="4148" y="198"/>
                </a:lnTo>
                <a:lnTo>
                  <a:pt x="4147" y="205"/>
                </a:lnTo>
                <a:lnTo>
                  <a:pt x="4138" y="226"/>
                </a:lnTo>
                <a:lnTo>
                  <a:pt x="4140" y="228"/>
                </a:lnTo>
                <a:lnTo>
                  <a:pt x="4140" y="237"/>
                </a:lnTo>
                <a:lnTo>
                  <a:pt x="4144" y="245"/>
                </a:lnTo>
                <a:lnTo>
                  <a:pt x="4158" y="250"/>
                </a:lnTo>
                <a:lnTo>
                  <a:pt x="4161" y="264"/>
                </a:lnTo>
                <a:lnTo>
                  <a:pt x="4167" y="269"/>
                </a:lnTo>
                <a:lnTo>
                  <a:pt x="4167" y="274"/>
                </a:lnTo>
                <a:lnTo>
                  <a:pt x="4154" y="271"/>
                </a:lnTo>
                <a:lnTo>
                  <a:pt x="4152" y="264"/>
                </a:lnTo>
                <a:lnTo>
                  <a:pt x="4152" y="289"/>
                </a:lnTo>
                <a:lnTo>
                  <a:pt x="4156" y="293"/>
                </a:lnTo>
                <a:lnTo>
                  <a:pt x="4154" y="293"/>
                </a:lnTo>
                <a:lnTo>
                  <a:pt x="4109" y="315"/>
                </a:lnTo>
                <a:lnTo>
                  <a:pt x="4088" y="313"/>
                </a:lnTo>
                <a:lnTo>
                  <a:pt x="4076" y="320"/>
                </a:lnTo>
                <a:lnTo>
                  <a:pt x="4023" y="309"/>
                </a:lnTo>
                <a:lnTo>
                  <a:pt x="4027" y="318"/>
                </a:lnTo>
                <a:lnTo>
                  <a:pt x="4027" y="322"/>
                </a:lnTo>
                <a:lnTo>
                  <a:pt x="4034" y="330"/>
                </a:lnTo>
                <a:lnTo>
                  <a:pt x="4035" y="341"/>
                </a:lnTo>
                <a:lnTo>
                  <a:pt x="4046" y="343"/>
                </a:lnTo>
                <a:lnTo>
                  <a:pt x="4054" y="353"/>
                </a:lnTo>
                <a:lnTo>
                  <a:pt x="4054" y="360"/>
                </a:lnTo>
                <a:lnTo>
                  <a:pt x="4073" y="360"/>
                </a:lnTo>
                <a:lnTo>
                  <a:pt x="4079" y="364"/>
                </a:lnTo>
                <a:lnTo>
                  <a:pt x="4081" y="373"/>
                </a:lnTo>
                <a:lnTo>
                  <a:pt x="4077" y="386"/>
                </a:lnTo>
                <a:lnTo>
                  <a:pt x="4077" y="407"/>
                </a:lnTo>
                <a:lnTo>
                  <a:pt x="4073" y="417"/>
                </a:lnTo>
                <a:lnTo>
                  <a:pt x="4059" y="411"/>
                </a:lnTo>
                <a:lnTo>
                  <a:pt x="4059" y="400"/>
                </a:lnTo>
                <a:lnTo>
                  <a:pt x="4057" y="393"/>
                </a:lnTo>
                <a:lnTo>
                  <a:pt x="4035" y="391"/>
                </a:lnTo>
                <a:lnTo>
                  <a:pt x="4035" y="386"/>
                </a:lnTo>
                <a:lnTo>
                  <a:pt x="4039" y="376"/>
                </a:lnTo>
                <a:lnTo>
                  <a:pt x="4036" y="370"/>
                </a:lnTo>
                <a:lnTo>
                  <a:pt x="4018" y="374"/>
                </a:lnTo>
                <a:lnTo>
                  <a:pt x="4020" y="362"/>
                </a:lnTo>
                <a:lnTo>
                  <a:pt x="4013" y="362"/>
                </a:lnTo>
                <a:lnTo>
                  <a:pt x="3975" y="390"/>
                </a:lnTo>
                <a:lnTo>
                  <a:pt x="3979" y="400"/>
                </a:lnTo>
                <a:lnTo>
                  <a:pt x="3979" y="406"/>
                </a:lnTo>
                <a:lnTo>
                  <a:pt x="3974" y="407"/>
                </a:lnTo>
                <a:lnTo>
                  <a:pt x="3971" y="401"/>
                </a:lnTo>
                <a:lnTo>
                  <a:pt x="3959" y="403"/>
                </a:lnTo>
                <a:lnTo>
                  <a:pt x="3954" y="414"/>
                </a:lnTo>
                <a:lnTo>
                  <a:pt x="3961" y="415"/>
                </a:lnTo>
                <a:lnTo>
                  <a:pt x="3965" y="420"/>
                </a:lnTo>
                <a:lnTo>
                  <a:pt x="3965" y="428"/>
                </a:lnTo>
                <a:lnTo>
                  <a:pt x="3960" y="430"/>
                </a:lnTo>
                <a:lnTo>
                  <a:pt x="3947" y="426"/>
                </a:lnTo>
                <a:lnTo>
                  <a:pt x="3931" y="440"/>
                </a:lnTo>
                <a:lnTo>
                  <a:pt x="3931" y="426"/>
                </a:lnTo>
                <a:lnTo>
                  <a:pt x="3930" y="423"/>
                </a:lnTo>
                <a:lnTo>
                  <a:pt x="3923" y="426"/>
                </a:lnTo>
                <a:lnTo>
                  <a:pt x="3913" y="443"/>
                </a:lnTo>
                <a:lnTo>
                  <a:pt x="3905" y="443"/>
                </a:lnTo>
                <a:lnTo>
                  <a:pt x="3891" y="453"/>
                </a:lnTo>
                <a:lnTo>
                  <a:pt x="3889" y="450"/>
                </a:lnTo>
                <a:lnTo>
                  <a:pt x="3898" y="438"/>
                </a:lnTo>
                <a:lnTo>
                  <a:pt x="3899" y="430"/>
                </a:lnTo>
                <a:lnTo>
                  <a:pt x="3889" y="429"/>
                </a:lnTo>
                <a:lnTo>
                  <a:pt x="3886" y="423"/>
                </a:lnTo>
                <a:lnTo>
                  <a:pt x="3883" y="429"/>
                </a:lnTo>
                <a:lnTo>
                  <a:pt x="3863" y="434"/>
                </a:lnTo>
                <a:lnTo>
                  <a:pt x="3856" y="449"/>
                </a:lnTo>
                <a:lnTo>
                  <a:pt x="3847" y="453"/>
                </a:lnTo>
                <a:lnTo>
                  <a:pt x="3843" y="447"/>
                </a:lnTo>
                <a:lnTo>
                  <a:pt x="3862" y="425"/>
                </a:lnTo>
                <a:lnTo>
                  <a:pt x="3869" y="402"/>
                </a:lnTo>
                <a:lnTo>
                  <a:pt x="3851" y="391"/>
                </a:lnTo>
                <a:lnTo>
                  <a:pt x="3822" y="391"/>
                </a:lnTo>
                <a:lnTo>
                  <a:pt x="3818" y="396"/>
                </a:lnTo>
                <a:lnTo>
                  <a:pt x="3816" y="402"/>
                </a:lnTo>
                <a:lnTo>
                  <a:pt x="3783" y="393"/>
                </a:lnTo>
                <a:lnTo>
                  <a:pt x="3781" y="400"/>
                </a:lnTo>
                <a:lnTo>
                  <a:pt x="3769" y="410"/>
                </a:lnTo>
                <a:lnTo>
                  <a:pt x="3762" y="398"/>
                </a:lnTo>
                <a:lnTo>
                  <a:pt x="3733" y="400"/>
                </a:lnTo>
                <a:lnTo>
                  <a:pt x="3731" y="405"/>
                </a:lnTo>
                <a:lnTo>
                  <a:pt x="3739" y="410"/>
                </a:lnTo>
                <a:lnTo>
                  <a:pt x="3739" y="414"/>
                </a:lnTo>
                <a:lnTo>
                  <a:pt x="3712" y="420"/>
                </a:lnTo>
                <a:lnTo>
                  <a:pt x="3711" y="416"/>
                </a:lnTo>
                <a:lnTo>
                  <a:pt x="3714" y="407"/>
                </a:lnTo>
                <a:lnTo>
                  <a:pt x="3707" y="410"/>
                </a:lnTo>
                <a:lnTo>
                  <a:pt x="3693" y="423"/>
                </a:lnTo>
                <a:lnTo>
                  <a:pt x="3688" y="411"/>
                </a:lnTo>
                <a:lnTo>
                  <a:pt x="3684" y="415"/>
                </a:lnTo>
                <a:lnTo>
                  <a:pt x="3684" y="434"/>
                </a:lnTo>
                <a:lnTo>
                  <a:pt x="3688" y="438"/>
                </a:lnTo>
                <a:lnTo>
                  <a:pt x="3707" y="428"/>
                </a:lnTo>
                <a:lnTo>
                  <a:pt x="3710" y="440"/>
                </a:lnTo>
                <a:lnTo>
                  <a:pt x="3714" y="447"/>
                </a:lnTo>
                <a:lnTo>
                  <a:pt x="3715" y="443"/>
                </a:lnTo>
                <a:lnTo>
                  <a:pt x="3715" y="436"/>
                </a:lnTo>
                <a:lnTo>
                  <a:pt x="3723" y="434"/>
                </a:lnTo>
                <a:lnTo>
                  <a:pt x="3723" y="439"/>
                </a:lnTo>
                <a:lnTo>
                  <a:pt x="3724" y="447"/>
                </a:lnTo>
                <a:lnTo>
                  <a:pt x="3717" y="457"/>
                </a:lnTo>
                <a:lnTo>
                  <a:pt x="3620" y="487"/>
                </a:lnTo>
                <a:lnTo>
                  <a:pt x="3617" y="485"/>
                </a:lnTo>
                <a:lnTo>
                  <a:pt x="3613" y="494"/>
                </a:lnTo>
                <a:lnTo>
                  <a:pt x="3613" y="505"/>
                </a:lnTo>
                <a:lnTo>
                  <a:pt x="3613" y="503"/>
                </a:lnTo>
                <a:lnTo>
                  <a:pt x="3602" y="500"/>
                </a:lnTo>
                <a:lnTo>
                  <a:pt x="3587" y="509"/>
                </a:lnTo>
                <a:lnTo>
                  <a:pt x="3573" y="503"/>
                </a:lnTo>
                <a:lnTo>
                  <a:pt x="3554" y="517"/>
                </a:lnTo>
                <a:lnTo>
                  <a:pt x="3535" y="515"/>
                </a:lnTo>
                <a:lnTo>
                  <a:pt x="3519" y="529"/>
                </a:lnTo>
                <a:lnTo>
                  <a:pt x="3532" y="539"/>
                </a:lnTo>
                <a:lnTo>
                  <a:pt x="3513" y="543"/>
                </a:lnTo>
                <a:lnTo>
                  <a:pt x="3498" y="556"/>
                </a:lnTo>
                <a:lnTo>
                  <a:pt x="3482" y="542"/>
                </a:lnTo>
                <a:lnTo>
                  <a:pt x="3475" y="551"/>
                </a:lnTo>
                <a:lnTo>
                  <a:pt x="3462" y="553"/>
                </a:lnTo>
                <a:lnTo>
                  <a:pt x="3462" y="557"/>
                </a:lnTo>
                <a:lnTo>
                  <a:pt x="3467" y="557"/>
                </a:lnTo>
                <a:lnTo>
                  <a:pt x="3470" y="565"/>
                </a:lnTo>
                <a:lnTo>
                  <a:pt x="3452" y="570"/>
                </a:lnTo>
                <a:lnTo>
                  <a:pt x="3449" y="577"/>
                </a:lnTo>
                <a:lnTo>
                  <a:pt x="3441" y="581"/>
                </a:lnTo>
                <a:lnTo>
                  <a:pt x="3428" y="600"/>
                </a:lnTo>
                <a:lnTo>
                  <a:pt x="3418" y="608"/>
                </a:lnTo>
                <a:lnTo>
                  <a:pt x="3416" y="613"/>
                </a:lnTo>
                <a:lnTo>
                  <a:pt x="3418" y="619"/>
                </a:lnTo>
                <a:lnTo>
                  <a:pt x="3414" y="624"/>
                </a:lnTo>
                <a:lnTo>
                  <a:pt x="3400" y="630"/>
                </a:lnTo>
                <a:lnTo>
                  <a:pt x="3395" y="622"/>
                </a:lnTo>
                <a:lnTo>
                  <a:pt x="3363" y="618"/>
                </a:lnTo>
                <a:lnTo>
                  <a:pt x="3349" y="628"/>
                </a:lnTo>
                <a:lnTo>
                  <a:pt x="3373" y="642"/>
                </a:lnTo>
                <a:lnTo>
                  <a:pt x="3396" y="644"/>
                </a:lnTo>
                <a:lnTo>
                  <a:pt x="3392" y="650"/>
                </a:lnTo>
                <a:lnTo>
                  <a:pt x="3381" y="660"/>
                </a:lnTo>
                <a:lnTo>
                  <a:pt x="3375" y="656"/>
                </a:lnTo>
                <a:lnTo>
                  <a:pt x="3373" y="651"/>
                </a:lnTo>
                <a:lnTo>
                  <a:pt x="3366" y="656"/>
                </a:lnTo>
                <a:lnTo>
                  <a:pt x="3367" y="661"/>
                </a:lnTo>
                <a:lnTo>
                  <a:pt x="3349" y="702"/>
                </a:lnTo>
                <a:lnTo>
                  <a:pt x="3343" y="702"/>
                </a:lnTo>
                <a:lnTo>
                  <a:pt x="3339" y="712"/>
                </a:lnTo>
                <a:lnTo>
                  <a:pt x="3345" y="721"/>
                </a:lnTo>
                <a:lnTo>
                  <a:pt x="3339" y="727"/>
                </a:lnTo>
                <a:lnTo>
                  <a:pt x="3329" y="711"/>
                </a:lnTo>
                <a:lnTo>
                  <a:pt x="3315" y="703"/>
                </a:lnTo>
                <a:lnTo>
                  <a:pt x="3312" y="693"/>
                </a:lnTo>
                <a:lnTo>
                  <a:pt x="3296" y="684"/>
                </a:lnTo>
                <a:lnTo>
                  <a:pt x="3295" y="685"/>
                </a:lnTo>
                <a:lnTo>
                  <a:pt x="3301" y="699"/>
                </a:lnTo>
                <a:lnTo>
                  <a:pt x="3286" y="708"/>
                </a:lnTo>
                <a:lnTo>
                  <a:pt x="3288" y="718"/>
                </a:lnTo>
                <a:lnTo>
                  <a:pt x="3283" y="721"/>
                </a:lnTo>
                <a:lnTo>
                  <a:pt x="3284" y="726"/>
                </a:lnTo>
                <a:lnTo>
                  <a:pt x="3315" y="730"/>
                </a:lnTo>
                <a:lnTo>
                  <a:pt x="3321" y="736"/>
                </a:lnTo>
                <a:lnTo>
                  <a:pt x="3335" y="744"/>
                </a:lnTo>
                <a:lnTo>
                  <a:pt x="3331" y="748"/>
                </a:lnTo>
                <a:lnTo>
                  <a:pt x="3331" y="755"/>
                </a:lnTo>
                <a:lnTo>
                  <a:pt x="3335" y="759"/>
                </a:lnTo>
                <a:lnTo>
                  <a:pt x="3333" y="763"/>
                </a:lnTo>
                <a:lnTo>
                  <a:pt x="3320" y="760"/>
                </a:lnTo>
                <a:lnTo>
                  <a:pt x="3316" y="764"/>
                </a:lnTo>
                <a:lnTo>
                  <a:pt x="3303" y="771"/>
                </a:lnTo>
                <a:lnTo>
                  <a:pt x="3307" y="777"/>
                </a:lnTo>
                <a:lnTo>
                  <a:pt x="3296" y="777"/>
                </a:lnTo>
                <a:lnTo>
                  <a:pt x="3293" y="781"/>
                </a:lnTo>
                <a:lnTo>
                  <a:pt x="3295" y="792"/>
                </a:lnTo>
                <a:lnTo>
                  <a:pt x="3301" y="798"/>
                </a:lnTo>
                <a:lnTo>
                  <a:pt x="3338" y="810"/>
                </a:lnTo>
                <a:lnTo>
                  <a:pt x="3347" y="844"/>
                </a:lnTo>
                <a:lnTo>
                  <a:pt x="3353" y="848"/>
                </a:lnTo>
                <a:lnTo>
                  <a:pt x="3347" y="856"/>
                </a:lnTo>
                <a:lnTo>
                  <a:pt x="3335" y="851"/>
                </a:lnTo>
                <a:lnTo>
                  <a:pt x="3335" y="854"/>
                </a:lnTo>
                <a:lnTo>
                  <a:pt x="3338" y="862"/>
                </a:lnTo>
                <a:lnTo>
                  <a:pt x="3333" y="865"/>
                </a:lnTo>
                <a:lnTo>
                  <a:pt x="3335" y="870"/>
                </a:lnTo>
                <a:lnTo>
                  <a:pt x="3340" y="873"/>
                </a:lnTo>
                <a:lnTo>
                  <a:pt x="3339" y="880"/>
                </a:lnTo>
                <a:lnTo>
                  <a:pt x="3330" y="885"/>
                </a:lnTo>
                <a:lnTo>
                  <a:pt x="3307" y="886"/>
                </a:lnTo>
                <a:lnTo>
                  <a:pt x="3293" y="896"/>
                </a:lnTo>
                <a:lnTo>
                  <a:pt x="3282" y="894"/>
                </a:lnTo>
                <a:lnTo>
                  <a:pt x="3273" y="898"/>
                </a:lnTo>
                <a:lnTo>
                  <a:pt x="3270" y="908"/>
                </a:lnTo>
                <a:lnTo>
                  <a:pt x="3256" y="918"/>
                </a:lnTo>
                <a:lnTo>
                  <a:pt x="3237" y="914"/>
                </a:lnTo>
                <a:lnTo>
                  <a:pt x="3236" y="908"/>
                </a:lnTo>
                <a:lnTo>
                  <a:pt x="3232" y="906"/>
                </a:lnTo>
                <a:lnTo>
                  <a:pt x="3122" y="931"/>
                </a:lnTo>
                <a:lnTo>
                  <a:pt x="3113" y="924"/>
                </a:lnTo>
                <a:lnTo>
                  <a:pt x="3093" y="929"/>
                </a:lnTo>
                <a:lnTo>
                  <a:pt x="3075" y="925"/>
                </a:lnTo>
                <a:lnTo>
                  <a:pt x="3037" y="937"/>
                </a:lnTo>
                <a:lnTo>
                  <a:pt x="3037" y="942"/>
                </a:lnTo>
                <a:lnTo>
                  <a:pt x="3034" y="945"/>
                </a:lnTo>
                <a:lnTo>
                  <a:pt x="3023" y="938"/>
                </a:lnTo>
                <a:lnTo>
                  <a:pt x="3013" y="943"/>
                </a:lnTo>
                <a:lnTo>
                  <a:pt x="3011" y="947"/>
                </a:lnTo>
                <a:lnTo>
                  <a:pt x="2995" y="951"/>
                </a:lnTo>
                <a:lnTo>
                  <a:pt x="2996" y="961"/>
                </a:lnTo>
                <a:lnTo>
                  <a:pt x="3000" y="970"/>
                </a:lnTo>
                <a:lnTo>
                  <a:pt x="3004" y="969"/>
                </a:lnTo>
                <a:lnTo>
                  <a:pt x="3005" y="964"/>
                </a:lnTo>
                <a:lnTo>
                  <a:pt x="3011" y="965"/>
                </a:lnTo>
                <a:lnTo>
                  <a:pt x="3009" y="972"/>
                </a:lnTo>
                <a:lnTo>
                  <a:pt x="2995" y="984"/>
                </a:lnTo>
                <a:lnTo>
                  <a:pt x="2995" y="990"/>
                </a:lnTo>
                <a:lnTo>
                  <a:pt x="2987" y="986"/>
                </a:lnTo>
                <a:lnTo>
                  <a:pt x="2983" y="994"/>
                </a:lnTo>
                <a:lnTo>
                  <a:pt x="2987" y="1003"/>
                </a:lnTo>
                <a:lnTo>
                  <a:pt x="2997" y="1004"/>
                </a:lnTo>
                <a:lnTo>
                  <a:pt x="2996" y="1014"/>
                </a:lnTo>
                <a:lnTo>
                  <a:pt x="2983" y="1022"/>
                </a:lnTo>
                <a:lnTo>
                  <a:pt x="3001" y="1037"/>
                </a:lnTo>
                <a:lnTo>
                  <a:pt x="3000" y="1042"/>
                </a:lnTo>
                <a:lnTo>
                  <a:pt x="3006" y="1047"/>
                </a:lnTo>
                <a:lnTo>
                  <a:pt x="3010" y="1046"/>
                </a:lnTo>
                <a:lnTo>
                  <a:pt x="3016" y="1069"/>
                </a:lnTo>
                <a:lnTo>
                  <a:pt x="3021" y="1075"/>
                </a:lnTo>
                <a:lnTo>
                  <a:pt x="3018" y="1080"/>
                </a:lnTo>
                <a:lnTo>
                  <a:pt x="3018" y="1088"/>
                </a:lnTo>
                <a:lnTo>
                  <a:pt x="3013" y="1094"/>
                </a:lnTo>
                <a:lnTo>
                  <a:pt x="3009" y="1111"/>
                </a:lnTo>
                <a:lnTo>
                  <a:pt x="3010" y="1127"/>
                </a:lnTo>
                <a:lnTo>
                  <a:pt x="3014" y="1135"/>
                </a:lnTo>
                <a:lnTo>
                  <a:pt x="3014" y="1153"/>
                </a:lnTo>
                <a:lnTo>
                  <a:pt x="3019" y="1164"/>
                </a:lnTo>
                <a:lnTo>
                  <a:pt x="3033" y="1181"/>
                </a:lnTo>
                <a:lnTo>
                  <a:pt x="3072" y="1188"/>
                </a:lnTo>
                <a:lnTo>
                  <a:pt x="3088" y="1200"/>
                </a:lnTo>
                <a:lnTo>
                  <a:pt x="3095" y="1200"/>
                </a:lnTo>
                <a:lnTo>
                  <a:pt x="3100" y="1216"/>
                </a:lnTo>
                <a:lnTo>
                  <a:pt x="3096" y="1229"/>
                </a:lnTo>
                <a:lnTo>
                  <a:pt x="3093" y="1233"/>
                </a:lnTo>
                <a:lnTo>
                  <a:pt x="3104" y="1237"/>
                </a:lnTo>
                <a:lnTo>
                  <a:pt x="3109" y="1244"/>
                </a:lnTo>
                <a:lnTo>
                  <a:pt x="3117" y="1261"/>
                </a:lnTo>
                <a:lnTo>
                  <a:pt x="3127" y="1267"/>
                </a:lnTo>
                <a:lnTo>
                  <a:pt x="3148" y="1273"/>
                </a:lnTo>
                <a:lnTo>
                  <a:pt x="3157" y="1280"/>
                </a:lnTo>
                <a:lnTo>
                  <a:pt x="3160" y="1273"/>
                </a:lnTo>
                <a:lnTo>
                  <a:pt x="3173" y="1308"/>
                </a:lnTo>
                <a:lnTo>
                  <a:pt x="3168" y="1338"/>
                </a:lnTo>
                <a:lnTo>
                  <a:pt x="3157" y="1348"/>
                </a:lnTo>
                <a:lnTo>
                  <a:pt x="3156" y="1365"/>
                </a:lnTo>
                <a:lnTo>
                  <a:pt x="3148" y="1380"/>
                </a:lnTo>
                <a:lnTo>
                  <a:pt x="3152" y="1397"/>
                </a:lnTo>
                <a:lnTo>
                  <a:pt x="3150" y="1409"/>
                </a:lnTo>
                <a:lnTo>
                  <a:pt x="3166" y="1432"/>
                </a:lnTo>
                <a:lnTo>
                  <a:pt x="3178" y="1515"/>
                </a:lnTo>
                <a:lnTo>
                  <a:pt x="3174" y="1529"/>
                </a:lnTo>
                <a:lnTo>
                  <a:pt x="3162" y="1543"/>
                </a:lnTo>
                <a:lnTo>
                  <a:pt x="3151" y="1547"/>
                </a:lnTo>
                <a:lnTo>
                  <a:pt x="3143" y="1543"/>
                </a:lnTo>
                <a:lnTo>
                  <a:pt x="3141" y="1550"/>
                </a:lnTo>
                <a:lnTo>
                  <a:pt x="3150" y="1572"/>
                </a:lnTo>
                <a:lnTo>
                  <a:pt x="3147" y="1581"/>
                </a:lnTo>
                <a:lnTo>
                  <a:pt x="3122" y="1572"/>
                </a:lnTo>
                <a:lnTo>
                  <a:pt x="3104" y="1571"/>
                </a:lnTo>
                <a:lnTo>
                  <a:pt x="3093" y="1558"/>
                </a:lnTo>
                <a:lnTo>
                  <a:pt x="3090" y="1498"/>
                </a:lnTo>
                <a:lnTo>
                  <a:pt x="3098" y="1468"/>
                </a:lnTo>
                <a:lnTo>
                  <a:pt x="3095" y="1461"/>
                </a:lnTo>
                <a:lnTo>
                  <a:pt x="3094" y="1389"/>
                </a:lnTo>
                <a:lnTo>
                  <a:pt x="3100" y="1376"/>
                </a:lnTo>
                <a:lnTo>
                  <a:pt x="3134" y="1356"/>
                </a:lnTo>
                <a:lnTo>
                  <a:pt x="3140" y="1324"/>
                </a:lnTo>
                <a:lnTo>
                  <a:pt x="3148" y="1322"/>
                </a:lnTo>
                <a:lnTo>
                  <a:pt x="3150" y="1304"/>
                </a:lnTo>
                <a:lnTo>
                  <a:pt x="3127" y="1289"/>
                </a:lnTo>
                <a:lnTo>
                  <a:pt x="3067" y="1303"/>
                </a:lnTo>
                <a:lnTo>
                  <a:pt x="3051" y="1294"/>
                </a:lnTo>
                <a:lnTo>
                  <a:pt x="3039" y="1282"/>
                </a:lnTo>
                <a:lnTo>
                  <a:pt x="3037" y="1285"/>
                </a:lnTo>
                <a:lnTo>
                  <a:pt x="3011" y="1246"/>
                </a:lnTo>
                <a:lnTo>
                  <a:pt x="3011" y="1237"/>
                </a:lnTo>
                <a:lnTo>
                  <a:pt x="2962" y="1206"/>
                </a:lnTo>
                <a:lnTo>
                  <a:pt x="2954" y="1195"/>
                </a:lnTo>
                <a:lnTo>
                  <a:pt x="2925" y="1182"/>
                </a:lnTo>
                <a:lnTo>
                  <a:pt x="2856" y="1182"/>
                </a:lnTo>
                <a:lnTo>
                  <a:pt x="2841" y="1204"/>
                </a:lnTo>
                <a:lnTo>
                  <a:pt x="2820" y="1214"/>
                </a:lnTo>
                <a:lnTo>
                  <a:pt x="2816" y="1234"/>
                </a:lnTo>
                <a:lnTo>
                  <a:pt x="2844" y="1235"/>
                </a:lnTo>
                <a:lnTo>
                  <a:pt x="2858" y="1247"/>
                </a:lnTo>
                <a:lnTo>
                  <a:pt x="2853" y="1261"/>
                </a:lnTo>
                <a:lnTo>
                  <a:pt x="2841" y="1275"/>
                </a:lnTo>
                <a:lnTo>
                  <a:pt x="2822" y="1281"/>
                </a:lnTo>
                <a:lnTo>
                  <a:pt x="2807" y="1294"/>
                </a:lnTo>
                <a:lnTo>
                  <a:pt x="2785" y="1299"/>
                </a:lnTo>
                <a:lnTo>
                  <a:pt x="2785" y="1284"/>
                </a:lnTo>
                <a:lnTo>
                  <a:pt x="2760" y="1251"/>
                </a:lnTo>
                <a:lnTo>
                  <a:pt x="2748" y="1252"/>
                </a:lnTo>
                <a:lnTo>
                  <a:pt x="2738" y="1266"/>
                </a:lnTo>
                <a:lnTo>
                  <a:pt x="2746" y="1273"/>
                </a:lnTo>
                <a:lnTo>
                  <a:pt x="2757" y="1323"/>
                </a:lnTo>
                <a:lnTo>
                  <a:pt x="2764" y="1324"/>
                </a:lnTo>
                <a:lnTo>
                  <a:pt x="2787" y="1345"/>
                </a:lnTo>
                <a:lnTo>
                  <a:pt x="2802" y="1351"/>
                </a:lnTo>
                <a:lnTo>
                  <a:pt x="2811" y="1364"/>
                </a:lnTo>
                <a:lnTo>
                  <a:pt x="2820" y="1365"/>
                </a:lnTo>
                <a:lnTo>
                  <a:pt x="2826" y="1371"/>
                </a:lnTo>
                <a:lnTo>
                  <a:pt x="2836" y="1366"/>
                </a:lnTo>
                <a:lnTo>
                  <a:pt x="2846" y="1355"/>
                </a:lnTo>
                <a:lnTo>
                  <a:pt x="2844" y="1371"/>
                </a:lnTo>
                <a:lnTo>
                  <a:pt x="2849" y="1378"/>
                </a:lnTo>
                <a:lnTo>
                  <a:pt x="2860" y="1374"/>
                </a:lnTo>
                <a:lnTo>
                  <a:pt x="2861" y="1404"/>
                </a:lnTo>
                <a:lnTo>
                  <a:pt x="2874" y="1421"/>
                </a:lnTo>
                <a:lnTo>
                  <a:pt x="2874" y="1431"/>
                </a:lnTo>
                <a:lnTo>
                  <a:pt x="2859" y="1428"/>
                </a:lnTo>
                <a:lnTo>
                  <a:pt x="2849" y="1423"/>
                </a:lnTo>
                <a:lnTo>
                  <a:pt x="2841" y="1414"/>
                </a:lnTo>
                <a:lnTo>
                  <a:pt x="2837" y="1404"/>
                </a:lnTo>
                <a:lnTo>
                  <a:pt x="2827" y="1395"/>
                </a:lnTo>
                <a:lnTo>
                  <a:pt x="2713" y="1370"/>
                </a:lnTo>
                <a:lnTo>
                  <a:pt x="2691" y="1347"/>
                </a:lnTo>
                <a:lnTo>
                  <a:pt x="2694" y="1343"/>
                </a:lnTo>
                <a:lnTo>
                  <a:pt x="2708" y="1341"/>
                </a:lnTo>
                <a:lnTo>
                  <a:pt x="2709" y="1314"/>
                </a:lnTo>
                <a:lnTo>
                  <a:pt x="2696" y="1291"/>
                </a:lnTo>
                <a:lnTo>
                  <a:pt x="2696" y="1280"/>
                </a:lnTo>
                <a:lnTo>
                  <a:pt x="2703" y="1256"/>
                </a:lnTo>
                <a:lnTo>
                  <a:pt x="2694" y="1244"/>
                </a:lnTo>
                <a:lnTo>
                  <a:pt x="2703" y="1235"/>
                </a:lnTo>
                <a:lnTo>
                  <a:pt x="2717" y="1196"/>
                </a:lnTo>
                <a:lnTo>
                  <a:pt x="2707" y="1152"/>
                </a:lnTo>
                <a:lnTo>
                  <a:pt x="2715" y="1145"/>
                </a:lnTo>
                <a:lnTo>
                  <a:pt x="2705" y="1131"/>
                </a:lnTo>
                <a:lnTo>
                  <a:pt x="2703" y="1121"/>
                </a:lnTo>
                <a:lnTo>
                  <a:pt x="2704" y="1111"/>
                </a:lnTo>
                <a:lnTo>
                  <a:pt x="2687" y="1094"/>
                </a:lnTo>
                <a:lnTo>
                  <a:pt x="2684" y="1084"/>
                </a:lnTo>
                <a:lnTo>
                  <a:pt x="2668" y="1092"/>
                </a:lnTo>
                <a:lnTo>
                  <a:pt x="2681" y="1193"/>
                </a:lnTo>
                <a:lnTo>
                  <a:pt x="2673" y="1209"/>
                </a:lnTo>
                <a:lnTo>
                  <a:pt x="2588" y="1273"/>
                </a:lnTo>
                <a:lnTo>
                  <a:pt x="2588" y="1296"/>
                </a:lnTo>
                <a:lnTo>
                  <a:pt x="2586" y="1308"/>
                </a:lnTo>
                <a:lnTo>
                  <a:pt x="2569" y="1324"/>
                </a:lnTo>
                <a:lnTo>
                  <a:pt x="2569" y="1334"/>
                </a:lnTo>
                <a:lnTo>
                  <a:pt x="2614" y="1399"/>
                </a:lnTo>
                <a:lnTo>
                  <a:pt x="2620" y="1434"/>
                </a:lnTo>
                <a:lnTo>
                  <a:pt x="2643" y="1478"/>
                </a:lnTo>
                <a:lnTo>
                  <a:pt x="2629" y="1538"/>
                </a:lnTo>
                <a:lnTo>
                  <a:pt x="2614" y="1557"/>
                </a:lnTo>
                <a:lnTo>
                  <a:pt x="2613" y="1588"/>
                </a:lnTo>
                <a:lnTo>
                  <a:pt x="2605" y="1599"/>
                </a:lnTo>
                <a:lnTo>
                  <a:pt x="2600" y="1632"/>
                </a:lnTo>
                <a:lnTo>
                  <a:pt x="2621" y="1677"/>
                </a:lnTo>
                <a:lnTo>
                  <a:pt x="2611" y="1719"/>
                </a:lnTo>
                <a:lnTo>
                  <a:pt x="2620" y="1736"/>
                </a:lnTo>
                <a:lnTo>
                  <a:pt x="2632" y="1738"/>
                </a:lnTo>
                <a:lnTo>
                  <a:pt x="2649" y="1732"/>
                </a:lnTo>
                <a:lnTo>
                  <a:pt x="2661" y="1732"/>
                </a:lnTo>
                <a:lnTo>
                  <a:pt x="2690" y="1741"/>
                </a:lnTo>
                <a:lnTo>
                  <a:pt x="2694" y="1732"/>
                </a:lnTo>
                <a:lnTo>
                  <a:pt x="2717" y="1717"/>
                </a:lnTo>
                <a:lnTo>
                  <a:pt x="2741" y="1717"/>
                </a:lnTo>
                <a:lnTo>
                  <a:pt x="2832" y="1773"/>
                </a:lnTo>
                <a:lnTo>
                  <a:pt x="2837" y="1783"/>
                </a:lnTo>
                <a:lnTo>
                  <a:pt x="2836" y="1811"/>
                </a:lnTo>
                <a:lnTo>
                  <a:pt x="2855" y="1851"/>
                </a:lnTo>
                <a:lnTo>
                  <a:pt x="2859" y="1853"/>
                </a:lnTo>
                <a:lnTo>
                  <a:pt x="2860" y="1864"/>
                </a:lnTo>
                <a:lnTo>
                  <a:pt x="2854" y="1873"/>
                </a:lnTo>
                <a:lnTo>
                  <a:pt x="2839" y="1876"/>
                </a:lnTo>
                <a:lnTo>
                  <a:pt x="2828" y="1883"/>
                </a:lnTo>
                <a:lnTo>
                  <a:pt x="2825" y="1896"/>
                </a:lnTo>
                <a:lnTo>
                  <a:pt x="2826" y="1939"/>
                </a:lnTo>
                <a:lnTo>
                  <a:pt x="2830" y="1949"/>
                </a:lnTo>
                <a:lnTo>
                  <a:pt x="2841" y="1947"/>
                </a:lnTo>
                <a:lnTo>
                  <a:pt x="2861" y="1957"/>
                </a:lnTo>
                <a:lnTo>
                  <a:pt x="2880" y="1956"/>
                </a:lnTo>
                <a:lnTo>
                  <a:pt x="2901" y="1968"/>
                </a:lnTo>
                <a:lnTo>
                  <a:pt x="2898" y="1972"/>
                </a:lnTo>
                <a:lnTo>
                  <a:pt x="2872" y="1977"/>
                </a:lnTo>
                <a:lnTo>
                  <a:pt x="2859" y="1973"/>
                </a:lnTo>
                <a:lnTo>
                  <a:pt x="2834" y="1975"/>
                </a:lnTo>
                <a:lnTo>
                  <a:pt x="2827" y="1958"/>
                </a:lnTo>
                <a:lnTo>
                  <a:pt x="2806" y="1947"/>
                </a:lnTo>
                <a:lnTo>
                  <a:pt x="2804" y="1935"/>
                </a:lnTo>
                <a:lnTo>
                  <a:pt x="2808" y="1930"/>
                </a:lnTo>
                <a:lnTo>
                  <a:pt x="2811" y="1893"/>
                </a:lnTo>
                <a:lnTo>
                  <a:pt x="2818" y="1877"/>
                </a:lnTo>
                <a:lnTo>
                  <a:pt x="2814" y="1872"/>
                </a:lnTo>
                <a:lnTo>
                  <a:pt x="2808" y="1874"/>
                </a:lnTo>
                <a:lnTo>
                  <a:pt x="2807" y="1864"/>
                </a:lnTo>
                <a:lnTo>
                  <a:pt x="2811" y="1851"/>
                </a:lnTo>
                <a:lnTo>
                  <a:pt x="2812" y="1849"/>
                </a:lnTo>
                <a:lnTo>
                  <a:pt x="2811" y="1841"/>
                </a:lnTo>
                <a:lnTo>
                  <a:pt x="2813" y="1832"/>
                </a:lnTo>
                <a:lnTo>
                  <a:pt x="2811" y="1826"/>
                </a:lnTo>
                <a:lnTo>
                  <a:pt x="2804" y="1817"/>
                </a:lnTo>
                <a:lnTo>
                  <a:pt x="2795" y="1812"/>
                </a:lnTo>
                <a:lnTo>
                  <a:pt x="2790" y="1803"/>
                </a:lnTo>
                <a:lnTo>
                  <a:pt x="2780" y="1797"/>
                </a:lnTo>
                <a:lnTo>
                  <a:pt x="2776" y="1788"/>
                </a:lnTo>
                <a:lnTo>
                  <a:pt x="2778" y="1775"/>
                </a:lnTo>
                <a:lnTo>
                  <a:pt x="2771" y="1756"/>
                </a:lnTo>
                <a:lnTo>
                  <a:pt x="2696" y="1773"/>
                </a:lnTo>
                <a:lnTo>
                  <a:pt x="2648" y="1799"/>
                </a:lnTo>
                <a:lnTo>
                  <a:pt x="2649" y="1822"/>
                </a:lnTo>
                <a:lnTo>
                  <a:pt x="2640" y="1844"/>
                </a:lnTo>
                <a:lnTo>
                  <a:pt x="2643" y="1855"/>
                </a:lnTo>
                <a:lnTo>
                  <a:pt x="2649" y="1859"/>
                </a:lnTo>
                <a:lnTo>
                  <a:pt x="2652" y="1869"/>
                </a:lnTo>
                <a:lnTo>
                  <a:pt x="2660" y="1876"/>
                </a:lnTo>
                <a:lnTo>
                  <a:pt x="2658" y="1886"/>
                </a:lnTo>
                <a:lnTo>
                  <a:pt x="2665" y="1893"/>
                </a:lnTo>
                <a:lnTo>
                  <a:pt x="2668" y="1925"/>
                </a:lnTo>
                <a:lnTo>
                  <a:pt x="2665" y="1953"/>
                </a:lnTo>
                <a:lnTo>
                  <a:pt x="2620" y="2001"/>
                </a:lnTo>
                <a:lnTo>
                  <a:pt x="2614" y="2043"/>
                </a:lnTo>
                <a:lnTo>
                  <a:pt x="2597" y="2070"/>
                </a:lnTo>
                <a:lnTo>
                  <a:pt x="2571" y="2088"/>
                </a:lnTo>
                <a:lnTo>
                  <a:pt x="2562" y="2100"/>
                </a:lnTo>
                <a:lnTo>
                  <a:pt x="2533" y="2112"/>
                </a:lnTo>
                <a:lnTo>
                  <a:pt x="2529" y="2119"/>
                </a:lnTo>
                <a:lnTo>
                  <a:pt x="2536" y="2136"/>
                </a:lnTo>
                <a:lnTo>
                  <a:pt x="2529" y="2156"/>
                </a:lnTo>
                <a:lnTo>
                  <a:pt x="2515" y="2161"/>
                </a:lnTo>
                <a:lnTo>
                  <a:pt x="2477" y="2144"/>
                </a:lnTo>
                <a:lnTo>
                  <a:pt x="2455" y="2141"/>
                </a:lnTo>
                <a:lnTo>
                  <a:pt x="2431" y="2146"/>
                </a:lnTo>
                <a:lnTo>
                  <a:pt x="2406" y="2142"/>
                </a:lnTo>
                <a:lnTo>
                  <a:pt x="2402" y="2138"/>
                </a:lnTo>
                <a:lnTo>
                  <a:pt x="2402" y="2128"/>
                </a:lnTo>
                <a:lnTo>
                  <a:pt x="2404" y="2122"/>
                </a:lnTo>
                <a:lnTo>
                  <a:pt x="2402" y="2097"/>
                </a:lnTo>
                <a:lnTo>
                  <a:pt x="2388" y="2095"/>
                </a:lnTo>
                <a:lnTo>
                  <a:pt x="2385" y="2088"/>
                </a:lnTo>
                <a:lnTo>
                  <a:pt x="2388" y="2083"/>
                </a:lnTo>
                <a:lnTo>
                  <a:pt x="2398" y="2079"/>
                </a:lnTo>
                <a:lnTo>
                  <a:pt x="2411" y="2086"/>
                </a:lnTo>
                <a:lnTo>
                  <a:pt x="2414" y="2095"/>
                </a:lnTo>
                <a:lnTo>
                  <a:pt x="2427" y="2094"/>
                </a:lnTo>
                <a:lnTo>
                  <a:pt x="2433" y="2085"/>
                </a:lnTo>
                <a:lnTo>
                  <a:pt x="2444" y="2085"/>
                </a:lnTo>
                <a:lnTo>
                  <a:pt x="2453" y="2067"/>
                </a:lnTo>
                <a:lnTo>
                  <a:pt x="2461" y="2075"/>
                </a:lnTo>
                <a:lnTo>
                  <a:pt x="2477" y="2069"/>
                </a:lnTo>
                <a:lnTo>
                  <a:pt x="2479" y="2062"/>
                </a:lnTo>
                <a:lnTo>
                  <a:pt x="2484" y="2058"/>
                </a:lnTo>
                <a:lnTo>
                  <a:pt x="2494" y="2061"/>
                </a:lnTo>
                <a:lnTo>
                  <a:pt x="2510" y="2056"/>
                </a:lnTo>
                <a:lnTo>
                  <a:pt x="2515" y="2048"/>
                </a:lnTo>
                <a:lnTo>
                  <a:pt x="2510" y="2039"/>
                </a:lnTo>
                <a:lnTo>
                  <a:pt x="2491" y="2039"/>
                </a:lnTo>
                <a:lnTo>
                  <a:pt x="2484" y="2043"/>
                </a:lnTo>
                <a:lnTo>
                  <a:pt x="2477" y="2038"/>
                </a:lnTo>
                <a:lnTo>
                  <a:pt x="2478" y="2024"/>
                </a:lnTo>
                <a:lnTo>
                  <a:pt x="2497" y="2037"/>
                </a:lnTo>
                <a:lnTo>
                  <a:pt x="2519" y="2032"/>
                </a:lnTo>
                <a:lnTo>
                  <a:pt x="2521" y="2028"/>
                </a:lnTo>
                <a:lnTo>
                  <a:pt x="2522" y="2010"/>
                </a:lnTo>
                <a:lnTo>
                  <a:pt x="2533" y="2010"/>
                </a:lnTo>
                <a:lnTo>
                  <a:pt x="2539" y="2000"/>
                </a:lnTo>
                <a:lnTo>
                  <a:pt x="2548" y="1968"/>
                </a:lnTo>
                <a:lnTo>
                  <a:pt x="2567" y="1959"/>
                </a:lnTo>
                <a:lnTo>
                  <a:pt x="2574" y="1948"/>
                </a:lnTo>
                <a:lnTo>
                  <a:pt x="2571" y="1940"/>
                </a:lnTo>
                <a:lnTo>
                  <a:pt x="2576" y="1930"/>
                </a:lnTo>
                <a:lnTo>
                  <a:pt x="2573" y="1883"/>
                </a:lnTo>
                <a:lnTo>
                  <a:pt x="2578" y="1867"/>
                </a:lnTo>
                <a:lnTo>
                  <a:pt x="2593" y="1841"/>
                </a:lnTo>
                <a:lnTo>
                  <a:pt x="2592" y="1812"/>
                </a:lnTo>
                <a:lnTo>
                  <a:pt x="2539" y="1749"/>
                </a:lnTo>
                <a:lnTo>
                  <a:pt x="2544" y="1703"/>
                </a:lnTo>
                <a:lnTo>
                  <a:pt x="2541" y="1689"/>
                </a:lnTo>
                <a:lnTo>
                  <a:pt x="2549" y="1675"/>
                </a:lnTo>
                <a:lnTo>
                  <a:pt x="2544" y="1651"/>
                </a:lnTo>
                <a:lnTo>
                  <a:pt x="2550" y="1635"/>
                </a:lnTo>
                <a:lnTo>
                  <a:pt x="2550" y="1614"/>
                </a:lnTo>
                <a:lnTo>
                  <a:pt x="2546" y="1608"/>
                </a:lnTo>
                <a:lnTo>
                  <a:pt x="2546" y="1602"/>
                </a:lnTo>
                <a:lnTo>
                  <a:pt x="2544" y="1597"/>
                </a:lnTo>
                <a:lnTo>
                  <a:pt x="2543" y="1588"/>
                </a:lnTo>
                <a:lnTo>
                  <a:pt x="2545" y="1573"/>
                </a:lnTo>
                <a:lnTo>
                  <a:pt x="2544" y="1567"/>
                </a:lnTo>
                <a:lnTo>
                  <a:pt x="2538" y="1559"/>
                </a:lnTo>
                <a:lnTo>
                  <a:pt x="2536" y="1547"/>
                </a:lnTo>
                <a:lnTo>
                  <a:pt x="2540" y="1534"/>
                </a:lnTo>
                <a:lnTo>
                  <a:pt x="2553" y="1522"/>
                </a:lnTo>
                <a:lnTo>
                  <a:pt x="2552" y="1482"/>
                </a:lnTo>
                <a:lnTo>
                  <a:pt x="2557" y="1465"/>
                </a:lnTo>
                <a:lnTo>
                  <a:pt x="2557" y="1445"/>
                </a:lnTo>
                <a:lnTo>
                  <a:pt x="2541" y="1411"/>
                </a:lnTo>
                <a:lnTo>
                  <a:pt x="2544" y="1387"/>
                </a:lnTo>
                <a:lnTo>
                  <a:pt x="2513" y="1359"/>
                </a:lnTo>
                <a:lnTo>
                  <a:pt x="2499" y="1332"/>
                </a:lnTo>
                <a:lnTo>
                  <a:pt x="2499" y="1319"/>
                </a:lnTo>
                <a:lnTo>
                  <a:pt x="2502" y="1315"/>
                </a:lnTo>
                <a:lnTo>
                  <a:pt x="2517" y="1305"/>
                </a:lnTo>
                <a:lnTo>
                  <a:pt x="2520" y="1295"/>
                </a:lnTo>
                <a:lnTo>
                  <a:pt x="2527" y="1285"/>
                </a:lnTo>
                <a:lnTo>
                  <a:pt x="2527" y="1267"/>
                </a:lnTo>
                <a:lnTo>
                  <a:pt x="2549" y="1205"/>
                </a:lnTo>
                <a:lnTo>
                  <a:pt x="2548" y="1121"/>
                </a:lnTo>
                <a:lnTo>
                  <a:pt x="2544" y="1115"/>
                </a:lnTo>
                <a:lnTo>
                  <a:pt x="2548" y="1108"/>
                </a:lnTo>
                <a:lnTo>
                  <a:pt x="2503" y="1088"/>
                </a:lnTo>
                <a:lnTo>
                  <a:pt x="2488" y="1075"/>
                </a:lnTo>
                <a:lnTo>
                  <a:pt x="2397" y="1079"/>
                </a:lnTo>
                <a:lnTo>
                  <a:pt x="2385" y="1074"/>
                </a:lnTo>
                <a:lnTo>
                  <a:pt x="2393" y="1065"/>
                </a:lnTo>
                <a:lnTo>
                  <a:pt x="2364" y="1069"/>
                </a:lnTo>
                <a:lnTo>
                  <a:pt x="2359" y="1078"/>
                </a:lnTo>
                <a:lnTo>
                  <a:pt x="2308" y="1281"/>
                </a:lnTo>
                <a:lnTo>
                  <a:pt x="2249" y="1360"/>
                </a:lnTo>
                <a:lnTo>
                  <a:pt x="2220" y="1373"/>
                </a:lnTo>
                <a:lnTo>
                  <a:pt x="2214" y="1412"/>
                </a:lnTo>
                <a:lnTo>
                  <a:pt x="2219" y="1413"/>
                </a:lnTo>
                <a:lnTo>
                  <a:pt x="2230" y="1395"/>
                </a:lnTo>
                <a:lnTo>
                  <a:pt x="2233" y="1398"/>
                </a:lnTo>
                <a:lnTo>
                  <a:pt x="2233" y="1413"/>
                </a:lnTo>
                <a:lnTo>
                  <a:pt x="2228" y="1423"/>
                </a:lnTo>
                <a:lnTo>
                  <a:pt x="2210" y="1436"/>
                </a:lnTo>
                <a:lnTo>
                  <a:pt x="2205" y="1455"/>
                </a:lnTo>
                <a:lnTo>
                  <a:pt x="2211" y="1468"/>
                </a:lnTo>
                <a:lnTo>
                  <a:pt x="2225" y="1461"/>
                </a:lnTo>
                <a:lnTo>
                  <a:pt x="2233" y="1454"/>
                </a:lnTo>
                <a:lnTo>
                  <a:pt x="2248" y="1455"/>
                </a:lnTo>
                <a:lnTo>
                  <a:pt x="2254" y="1472"/>
                </a:lnTo>
                <a:lnTo>
                  <a:pt x="2249" y="1486"/>
                </a:lnTo>
                <a:lnTo>
                  <a:pt x="2249" y="1529"/>
                </a:lnTo>
                <a:lnTo>
                  <a:pt x="2242" y="1541"/>
                </a:lnTo>
                <a:lnTo>
                  <a:pt x="2244" y="1563"/>
                </a:lnTo>
                <a:lnTo>
                  <a:pt x="2249" y="1577"/>
                </a:lnTo>
                <a:lnTo>
                  <a:pt x="2243" y="1592"/>
                </a:lnTo>
                <a:lnTo>
                  <a:pt x="2233" y="1592"/>
                </a:lnTo>
                <a:lnTo>
                  <a:pt x="2226" y="1582"/>
                </a:lnTo>
                <a:lnTo>
                  <a:pt x="2224" y="1651"/>
                </a:lnTo>
                <a:lnTo>
                  <a:pt x="2230" y="1666"/>
                </a:lnTo>
                <a:lnTo>
                  <a:pt x="2230" y="1652"/>
                </a:lnTo>
                <a:lnTo>
                  <a:pt x="2245" y="1646"/>
                </a:lnTo>
                <a:lnTo>
                  <a:pt x="2281" y="1674"/>
                </a:lnTo>
                <a:lnTo>
                  <a:pt x="2289" y="1670"/>
                </a:lnTo>
                <a:lnTo>
                  <a:pt x="2295" y="1670"/>
                </a:lnTo>
                <a:lnTo>
                  <a:pt x="2291" y="1693"/>
                </a:lnTo>
                <a:lnTo>
                  <a:pt x="2315" y="1754"/>
                </a:lnTo>
                <a:lnTo>
                  <a:pt x="2332" y="1765"/>
                </a:lnTo>
                <a:lnTo>
                  <a:pt x="2345" y="1761"/>
                </a:lnTo>
                <a:lnTo>
                  <a:pt x="2345" y="1768"/>
                </a:lnTo>
                <a:lnTo>
                  <a:pt x="2351" y="1775"/>
                </a:lnTo>
                <a:lnTo>
                  <a:pt x="2338" y="1792"/>
                </a:lnTo>
                <a:lnTo>
                  <a:pt x="2318" y="1862"/>
                </a:lnTo>
                <a:lnTo>
                  <a:pt x="2303" y="1873"/>
                </a:lnTo>
                <a:lnTo>
                  <a:pt x="2298" y="1864"/>
                </a:lnTo>
                <a:lnTo>
                  <a:pt x="2299" y="1850"/>
                </a:lnTo>
                <a:lnTo>
                  <a:pt x="2289" y="1837"/>
                </a:lnTo>
                <a:lnTo>
                  <a:pt x="2270" y="1826"/>
                </a:lnTo>
                <a:lnTo>
                  <a:pt x="2223" y="1773"/>
                </a:lnTo>
                <a:lnTo>
                  <a:pt x="2206" y="1769"/>
                </a:lnTo>
                <a:lnTo>
                  <a:pt x="2181" y="1749"/>
                </a:lnTo>
                <a:lnTo>
                  <a:pt x="2153" y="1738"/>
                </a:lnTo>
                <a:lnTo>
                  <a:pt x="2154" y="1729"/>
                </a:lnTo>
                <a:lnTo>
                  <a:pt x="2162" y="1729"/>
                </a:lnTo>
                <a:lnTo>
                  <a:pt x="2157" y="1726"/>
                </a:lnTo>
                <a:lnTo>
                  <a:pt x="2139" y="1721"/>
                </a:lnTo>
                <a:lnTo>
                  <a:pt x="2116" y="1704"/>
                </a:lnTo>
                <a:lnTo>
                  <a:pt x="2102" y="1698"/>
                </a:lnTo>
                <a:lnTo>
                  <a:pt x="2069" y="1667"/>
                </a:lnTo>
                <a:lnTo>
                  <a:pt x="2021" y="1647"/>
                </a:lnTo>
                <a:lnTo>
                  <a:pt x="2013" y="1647"/>
                </a:lnTo>
                <a:lnTo>
                  <a:pt x="1993" y="1633"/>
                </a:lnTo>
                <a:lnTo>
                  <a:pt x="1923" y="1630"/>
                </a:lnTo>
                <a:lnTo>
                  <a:pt x="1919" y="1624"/>
                </a:lnTo>
                <a:lnTo>
                  <a:pt x="1901" y="1618"/>
                </a:lnTo>
                <a:lnTo>
                  <a:pt x="1887" y="1616"/>
                </a:lnTo>
                <a:lnTo>
                  <a:pt x="1882" y="1620"/>
                </a:lnTo>
                <a:lnTo>
                  <a:pt x="1881" y="1630"/>
                </a:lnTo>
                <a:lnTo>
                  <a:pt x="1876" y="1639"/>
                </a:lnTo>
                <a:lnTo>
                  <a:pt x="1856" y="1653"/>
                </a:lnTo>
                <a:lnTo>
                  <a:pt x="1856" y="1662"/>
                </a:lnTo>
                <a:lnTo>
                  <a:pt x="1885" y="1737"/>
                </a:lnTo>
                <a:lnTo>
                  <a:pt x="1885" y="1729"/>
                </a:lnTo>
                <a:lnTo>
                  <a:pt x="1890" y="1731"/>
                </a:lnTo>
                <a:lnTo>
                  <a:pt x="1882" y="1773"/>
                </a:lnTo>
                <a:lnTo>
                  <a:pt x="1862" y="1796"/>
                </a:lnTo>
                <a:lnTo>
                  <a:pt x="1830" y="1798"/>
                </a:lnTo>
                <a:lnTo>
                  <a:pt x="1829" y="1813"/>
                </a:lnTo>
                <a:lnTo>
                  <a:pt x="1834" y="1823"/>
                </a:lnTo>
                <a:lnTo>
                  <a:pt x="1835" y="1832"/>
                </a:lnTo>
                <a:lnTo>
                  <a:pt x="1824" y="1849"/>
                </a:lnTo>
                <a:lnTo>
                  <a:pt x="1811" y="1855"/>
                </a:lnTo>
                <a:lnTo>
                  <a:pt x="1797" y="1849"/>
                </a:lnTo>
                <a:lnTo>
                  <a:pt x="1787" y="1837"/>
                </a:lnTo>
                <a:lnTo>
                  <a:pt x="1787" y="1818"/>
                </a:lnTo>
                <a:lnTo>
                  <a:pt x="1791" y="1808"/>
                </a:lnTo>
                <a:lnTo>
                  <a:pt x="1797" y="1799"/>
                </a:lnTo>
                <a:lnTo>
                  <a:pt x="1806" y="1794"/>
                </a:lnTo>
                <a:lnTo>
                  <a:pt x="1783" y="1761"/>
                </a:lnTo>
                <a:lnTo>
                  <a:pt x="1784" y="1752"/>
                </a:lnTo>
                <a:lnTo>
                  <a:pt x="1774" y="1751"/>
                </a:lnTo>
                <a:lnTo>
                  <a:pt x="1734" y="1769"/>
                </a:lnTo>
                <a:lnTo>
                  <a:pt x="1724" y="1785"/>
                </a:lnTo>
                <a:lnTo>
                  <a:pt x="1708" y="1792"/>
                </a:lnTo>
                <a:lnTo>
                  <a:pt x="1688" y="1823"/>
                </a:lnTo>
                <a:lnTo>
                  <a:pt x="1674" y="1823"/>
                </a:lnTo>
                <a:lnTo>
                  <a:pt x="1669" y="1816"/>
                </a:lnTo>
                <a:lnTo>
                  <a:pt x="1652" y="1812"/>
                </a:lnTo>
                <a:lnTo>
                  <a:pt x="1633" y="1817"/>
                </a:lnTo>
                <a:lnTo>
                  <a:pt x="1616" y="1807"/>
                </a:lnTo>
                <a:lnTo>
                  <a:pt x="1591" y="1822"/>
                </a:lnTo>
                <a:lnTo>
                  <a:pt x="1580" y="1821"/>
                </a:lnTo>
                <a:lnTo>
                  <a:pt x="1556" y="1841"/>
                </a:lnTo>
                <a:lnTo>
                  <a:pt x="1552" y="1851"/>
                </a:lnTo>
                <a:lnTo>
                  <a:pt x="1548" y="1882"/>
                </a:lnTo>
                <a:lnTo>
                  <a:pt x="1538" y="1882"/>
                </a:lnTo>
                <a:lnTo>
                  <a:pt x="1529" y="1876"/>
                </a:lnTo>
                <a:lnTo>
                  <a:pt x="1522" y="1863"/>
                </a:lnTo>
                <a:lnTo>
                  <a:pt x="1510" y="1872"/>
                </a:lnTo>
                <a:lnTo>
                  <a:pt x="1497" y="1856"/>
                </a:lnTo>
                <a:lnTo>
                  <a:pt x="1497" y="1830"/>
                </a:lnTo>
                <a:lnTo>
                  <a:pt x="1492" y="1823"/>
                </a:lnTo>
                <a:lnTo>
                  <a:pt x="1492" y="1816"/>
                </a:lnTo>
                <a:lnTo>
                  <a:pt x="1499" y="1799"/>
                </a:lnTo>
                <a:lnTo>
                  <a:pt x="1501" y="1785"/>
                </a:lnTo>
                <a:lnTo>
                  <a:pt x="1494" y="1773"/>
                </a:lnTo>
                <a:lnTo>
                  <a:pt x="1490" y="1770"/>
                </a:lnTo>
                <a:lnTo>
                  <a:pt x="1489" y="1778"/>
                </a:lnTo>
                <a:lnTo>
                  <a:pt x="1485" y="1779"/>
                </a:lnTo>
                <a:lnTo>
                  <a:pt x="1486" y="1769"/>
                </a:lnTo>
                <a:lnTo>
                  <a:pt x="1494" y="1764"/>
                </a:lnTo>
                <a:lnTo>
                  <a:pt x="1519" y="1761"/>
                </a:lnTo>
                <a:lnTo>
                  <a:pt x="1532" y="1755"/>
                </a:lnTo>
                <a:lnTo>
                  <a:pt x="1533" y="1752"/>
                </a:lnTo>
                <a:lnTo>
                  <a:pt x="1509" y="1760"/>
                </a:lnTo>
                <a:lnTo>
                  <a:pt x="1501" y="1759"/>
                </a:lnTo>
                <a:lnTo>
                  <a:pt x="1486" y="1760"/>
                </a:lnTo>
                <a:lnTo>
                  <a:pt x="1464" y="1770"/>
                </a:lnTo>
                <a:lnTo>
                  <a:pt x="1466" y="1779"/>
                </a:lnTo>
                <a:lnTo>
                  <a:pt x="1457" y="1783"/>
                </a:lnTo>
                <a:lnTo>
                  <a:pt x="1454" y="1787"/>
                </a:lnTo>
                <a:lnTo>
                  <a:pt x="1458" y="1808"/>
                </a:lnTo>
                <a:lnTo>
                  <a:pt x="1445" y="1813"/>
                </a:lnTo>
                <a:lnTo>
                  <a:pt x="1438" y="1809"/>
                </a:lnTo>
                <a:lnTo>
                  <a:pt x="1434" y="1799"/>
                </a:lnTo>
                <a:lnTo>
                  <a:pt x="1439" y="1792"/>
                </a:lnTo>
                <a:lnTo>
                  <a:pt x="1431" y="1792"/>
                </a:lnTo>
                <a:lnTo>
                  <a:pt x="1409" y="1817"/>
                </a:lnTo>
                <a:lnTo>
                  <a:pt x="1417" y="1815"/>
                </a:lnTo>
                <a:lnTo>
                  <a:pt x="1421" y="1823"/>
                </a:lnTo>
                <a:lnTo>
                  <a:pt x="1420" y="1844"/>
                </a:lnTo>
                <a:lnTo>
                  <a:pt x="1411" y="1851"/>
                </a:lnTo>
                <a:lnTo>
                  <a:pt x="1406" y="1853"/>
                </a:lnTo>
                <a:lnTo>
                  <a:pt x="1393" y="1827"/>
                </a:lnTo>
                <a:lnTo>
                  <a:pt x="1365" y="1835"/>
                </a:lnTo>
                <a:lnTo>
                  <a:pt x="1368" y="1839"/>
                </a:lnTo>
                <a:lnTo>
                  <a:pt x="1329" y="1856"/>
                </a:lnTo>
                <a:lnTo>
                  <a:pt x="1326" y="1854"/>
                </a:lnTo>
                <a:lnTo>
                  <a:pt x="1216" y="1933"/>
                </a:lnTo>
                <a:lnTo>
                  <a:pt x="1207" y="1933"/>
                </a:lnTo>
                <a:lnTo>
                  <a:pt x="1205" y="1948"/>
                </a:lnTo>
                <a:lnTo>
                  <a:pt x="1209" y="1950"/>
                </a:lnTo>
                <a:lnTo>
                  <a:pt x="1199" y="1958"/>
                </a:lnTo>
                <a:lnTo>
                  <a:pt x="1177" y="1962"/>
                </a:lnTo>
                <a:lnTo>
                  <a:pt x="1169" y="1970"/>
                </a:lnTo>
                <a:lnTo>
                  <a:pt x="1162" y="1967"/>
                </a:lnTo>
                <a:lnTo>
                  <a:pt x="1143" y="2025"/>
                </a:lnTo>
                <a:lnTo>
                  <a:pt x="1146" y="2051"/>
                </a:lnTo>
                <a:lnTo>
                  <a:pt x="1138" y="2063"/>
                </a:lnTo>
                <a:lnTo>
                  <a:pt x="1122" y="2072"/>
                </a:lnTo>
                <a:lnTo>
                  <a:pt x="1110" y="2071"/>
                </a:lnTo>
                <a:lnTo>
                  <a:pt x="1089" y="2080"/>
                </a:lnTo>
                <a:lnTo>
                  <a:pt x="1085" y="2102"/>
                </a:lnTo>
                <a:lnTo>
                  <a:pt x="1077" y="2071"/>
                </a:lnTo>
                <a:lnTo>
                  <a:pt x="1064" y="2080"/>
                </a:lnTo>
                <a:lnTo>
                  <a:pt x="1054" y="2080"/>
                </a:lnTo>
                <a:lnTo>
                  <a:pt x="1045" y="2074"/>
                </a:lnTo>
                <a:lnTo>
                  <a:pt x="1029" y="2039"/>
                </a:lnTo>
                <a:lnTo>
                  <a:pt x="996" y="2005"/>
                </a:lnTo>
                <a:lnTo>
                  <a:pt x="992" y="1990"/>
                </a:lnTo>
                <a:lnTo>
                  <a:pt x="991" y="1975"/>
                </a:lnTo>
                <a:lnTo>
                  <a:pt x="1002" y="1973"/>
                </a:lnTo>
                <a:lnTo>
                  <a:pt x="1010" y="1963"/>
                </a:lnTo>
                <a:lnTo>
                  <a:pt x="1014" y="1949"/>
                </a:lnTo>
                <a:lnTo>
                  <a:pt x="1085" y="1933"/>
                </a:lnTo>
                <a:lnTo>
                  <a:pt x="1077" y="1915"/>
                </a:lnTo>
                <a:lnTo>
                  <a:pt x="1071" y="1878"/>
                </a:lnTo>
                <a:lnTo>
                  <a:pt x="1061" y="1883"/>
                </a:lnTo>
                <a:lnTo>
                  <a:pt x="1052" y="1864"/>
                </a:lnTo>
                <a:lnTo>
                  <a:pt x="1044" y="1859"/>
                </a:lnTo>
                <a:lnTo>
                  <a:pt x="1044" y="1842"/>
                </a:lnTo>
                <a:lnTo>
                  <a:pt x="1033" y="1834"/>
                </a:lnTo>
                <a:lnTo>
                  <a:pt x="1007" y="1825"/>
                </a:lnTo>
                <a:lnTo>
                  <a:pt x="958" y="1823"/>
                </a:lnTo>
                <a:lnTo>
                  <a:pt x="946" y="1827"/>
                </a:lnTo>
                <a:lnTo>
                  <a:pt x="893" y="1803"/>
                </a:lnTo>
                <a:lnTo>
                  <a:pt x="895" y="1812"/>
                </a:lnTo>
                <a:lnTo>
                  <a:pt x="944" y="1855"/>
                </a:lnTo>
                <a:lnTo>
                  <a:pt x="946" y="1905"/>
                </a:lnTo>
                <a:lnTo>
                  <a:pt x="941" y="1925"/>
                </a:lnTo>
                <a:lnTo>
                  <a:pt x="942" y="1943"/>
                </a:lnTo>
                <a:lnTo>
                  <a:pt x="927" y="2008"/>
                </a:lnTo>
                <a:lnTo>
                  <a:pt x="929" y="2025"/>
                </a:lnTo>
                <a:lnTo>
                  <a:pt x="934" y="2029"/>
                </a:lnTo>
                <a:lnTo>
                  <a:pt x="946" y="2029"/>
                </a:lnTo>
                <a:lnTo>
                  <a:pt x="956" y="2038"/>
                </a:lnTo>
                <a:lnTo>
                  <a:pt x="965" y="2057"/>
                </a:lnTo>
                <a:lnTo>
                  <a:pt x="964" y="2070"/>
                </a:lnTo>
                <a:lnTo>
                  <a:pt x="960" y="2083"/>
                </a:lnTo>
                <a:lnTo>
                  <a:pt x="963" y="2095"/>
                </a:lnTo>
                <a:lnTo>
                  <a:pt x="959" y="2113"/>
                </a:lnTo>
                <a:lnTo>
                  <a:pt x="949" y="2130"/>
                </a:lnTo>
                <a:lnTo>
                  <a:pt x="942" y="2155"/>
                </a:lnTo>
                <a:lnTo>
                  <a:pt x="949" y="2173"/>
                </a:lnTo>
                <a:lnTo>
                  <a:pt x="945" y="2210"/>
                </a:lnTo>
                <a:lnTo>
                  <a:pt x="935" y="2194"/>
                </a:lnTo>
                <a:lnTo>
                  <a:pt x="932" y="2183"/>
                </a:lnTo>
                <a:lnTo>
                  <a:pt x="925" y="2173"/>
                </a:lnTo>
                <a:lnTo>
                  <a:pt x="916" y="2174"/>
                </a:lnTo>
                <a:lnTo>
                  <a:pt x="903" y="2185"/>
                </a:lnTo>
                <a:lnTo>
                  <a:pt x="911" y="2170"/>
                </a:lnTo>
                <a:lnTo>
                  <a:pt x="912" y="2157"/>
                </a:lnTo>
                <a:lnTo>
                  <a:pt x="887" y="2138"/>
                </a:lnTo>
                <a:lnTo>
                  <a:pt x="861" y="2138"/>
                </a:lnTo>
                <a:lnTo>
                  <a:pt x="840" y="2119"/>
                </a:lnTo>
                <a:lnTo>
                  <a:pt x="831" y="2130"/>
                </a:lnTo>
                <a:lnTo>
                  <a:pt x="828" y="2141"/>
                </a:lnTo>
                <a:lnTo>
                  <a:pt x="791" y="2185"/>
                </a:lnTo>
                <a:lnTo>
                  <a:pt x="766" y="2196"/>
                </a:lnTo>
                <a:lnTo>
                  <a:pt x="757" y="2196"/>
                </a:lnTo>
                <a:lnTo>
                  <a:pt x="744" y="2204"/>
                </a:lnTo>
                <a:lnTo>
                  <a:pt x="738" y="2220"/>
                </a:lnTo>
                <a:lnTo>
                  <a:pt x="714" y="2240"/>
                </a:lnTo>
                <a:lnTo>
                  <a:pt x="701" y="2245"/>
                </a:lnTo>
                <a:lnTo>
                  <a:pt x="704" y="2286"/>
                </a:lnTo>
                <a:lnTo>
                  <a:pt x="760" y="2395"/>
                </a:lnTo>
                <a:lnTo>
                  <a:pt x="760" y="2401"/>
                </a:lnTo>
                <a:lnTo>
                  <a:pt x="742" y="2389"/>
                </a:lnTo>
                <a:lnTo>
                  <a:pt x="735" y="2391"/>
                </a:lnTo>
                <a:lnTo>
                  <a:pt x="706" y="2380"/>
                </a:lnTo>
                <a:lnTo>
                  <a:pt x="708" y="2386"/>
                </a:lnTo>
                <a:lnTo>
                  <a:pt x="705" y="2390"/>
                </a:lnTo>
                <a:lnTo>
                  <a:pt x="672" y="2378"/>
                </a:lnTo>
                <a:lnTo>
                  <a:pt x="653" y="2365"/>
                </a:lnTo>
                <a:lnTo>
                  <a:pt x="638" y="2362"/>
                </a:lnTo>
                <a:lnTo>
                  <a:pt x="628" y="2356"/>
                </a:lnTo>
                <a:lnTo>
                  <a:pt x="612" y="2370"/>
                </a:lnTo>
                <a:lnTo>
                  <a:pt x="605" y="2382"/>
                </a:lnTo>
                <a:lnTo>
                  <a:pt x="601" y="2361"/>
                </a:lnTo>
                <a:lnTo>
                  <a:pt x="617" y="2352"/>
                </a:lnTo>
                <a:lnTo>
                  <a:pt x="588" y="2343"/>
                </a:lnTo>
                <a:lnTo>
                  <a:pt x="583" y="2330"/>
                </a:lnTo>
                <a:lnTo>
                  <a:pt x="548" y="2309"/>
                </a:lnTo>
                <a:lnTo>
                  <a:pt x="536" y="2306"/>
                </a:lnTo>
                <a:lnTo>
                  <a:pt x="534" y="2328"/>
                </a:lnTo>
                <a:lnTo>
                  <a:pt x="525" y="2339"/>
                </a:lnTo>
                <a:lnTo>
                  <a:pt x="514" y="2343"/>
                </a:lnTo>
                <a:lnTo>
                  <a:pt x="523" y="2370"/>
                </a:lnTo>
                <a:lnTo>
                  <a:pt x="532" y="2373"/>
                </a:lnTo>
                <a:lnTo>
                  <a:pt x="542" y="2398"/>
                </a:lnTo>
                <a:lnTo>
                  <a:pt x="559" y="2415"/>
                </a:lnTo>
                <a:lnTo>
                  <a:pt x="591" y="2401"/>
                </a:lnTo>
                <a:lnTo>
                  <a:pt x="605" y="2466"/>
                </a:lnTo>
                <a:lnTo>
                  <a:pt x="611" y="2475"/>
                </a:lnTo>
                <a:lnTo>
                  <a:pt x="592" y="2466"/>
                </a:lnTo>
                <a:lnTo>
                  <a:pt x="577" y="2478"/>
                </a:lnTo>
                <a:lnTo>
                  <a:pt x="573" y="2485"/>
                </a:lnTo>
                <a:lnTo>
                  <a:pt x="573" y="2489"/>
                </a:lnTo>
                <a:lnTo>
                  <a:pt x="499" y="2457"/>
                </a:lnTo>
                <a:lnTo>
                  <a:pt x="489" y="2438"/>
                </a:lnTo>
                <a:lnTo>
                  <a:pt x="480" y="2431"/>
                </a:lnTo>
                <a:lnTo>
                  <a:pt x="474" y="2419"/>
                </a:lnTo>
                <a:lnTo>
                  <a:pt x="464" y="2414"/>
                </a:lnTo>
                <a:lnTo>
                  <a:pt x="457" y="2420"/>
                </a:lnTo>
                <a:lnTo>
                  <a:pt x="446" y="2422"/>
                </a:lnTo>
                <a:lnTo>
                  <a:pt x="428" y="2408"/>
                </a:lnTo>
                <a:lnTo>
                  <a:pt x="422" y="2395"/>
                </a:lnTo>
                <a:lnTo>
                  <a:pt x="409" y="2403"/>
                </a:lnTo>
                <a:lnTo>
                  <a:pt x="412" y="2394"/>
                </a:lnTo>
                <a:lnTo>
                  <a:pt x="421" y="2384"/>
                </a:lnTo>
                <a:lnTo>
                  <a:pt x="421" y="2345"/>
                </a:lnTo>
                <a:lnTo>
                  <a:pt x="409" y="2337"/>
                </a:lnTo>
                <a:lnTo>
                  <a:pt x="410" y="2321"/>
                </a:lnTo>
                <a:lnTo>
                  <a:pt x="391" y="2283"/>
                </a:lnTo>
                <a:lnTo>
                  <a:pt x="396" y="2276"/>
                </a:lnTo>
                <a:lnTo>
                  <a:pt x="410" y="2272"/>
                </a:lnTo>
                <a:lnTo>
                  <a:pt x="417" y="2221"/>
                </a:lnTo>
                <a:lnTo>
                  <a:pt x="414" y="2211"/>
                </a:lnTo>
                <a:lnTo>
                  <a:pt x="408" y="2202"/>
                </a:lnTo>
                <a:lnTo>
                  <a:pt x="400" y="2182"/>
                </a:lnTo>
                <a:lnTo>
                  <a:pt x="395" y="2175"/>
                </a:lnTo>
                <a:lnTo>
                  <a:pt x="380" y="2173"/>
                </a:lnTo>
                <a:lnTo>
                  <a:pt x="375" y="2160"/>
                </a:lnTo>
                <a:lnTo>
                  <a:pt x="363" y="2159"/>
                </a:lnTo>
                <a:lnTo>
                  <a:pt x="347" y="2152"/>
                </a:lnTo>
                <a:lnTo>
                  <a:pt x="348" y="2136"/>
                </a:lnTo>
                <a:lnTo>
                  <a:pt x="346" y="2131"/>
                </a:lnTo>
                <a:lnTo>
                  <a:pt x="328" y="2130"/>
                </a:lnTo>
                <a:lnTo>
                  <a:pt x="295" y="2098"/>
                </a:lnTo>
                <a:lnTo>
                  <a:pt x="300" y="2091"/>
                </a:lnTo>
                <a:lnTo>
                  <a:pt x="285" y="2076"/>
                </a:lnTo>
                <a:lnTo>
                  <a:pt x="281" y="2061"/>
                </a:lnTo>
                <a:lnTo>
                  <a:pt x="273" y="2048"/>
                </a:lnTo>
                <a:lnTo>
                  <a:pt x="257" y="2043"/>
                </a:lnTo>
                <a:lnTo>
                  <a:pt x="263" y="2034"/>
                </a:lnTo>
                <a:lnTo>
                  <a:pt x="285" y="2030"/>
                </a:lnTo>
                <a:lnTo>
                  <a:pt x="305" y="2043"/>
                </a:lnTo>
                <a:lnTo>
                  <a:pt x="306" y="2055"/>
                </a:lnTo>
                <a:lnTo>
                  <a:pt x="316" y="2070"/>
                </a:lnTo>
                <a:lnTo>
                  <a:pt x="346" y="2089"/>
                </a:lnTo>
                <a:lnTo>
                  <a:pt x="349" y="2086"/>
                </a:lnTo>
                <a:lnTo>
                  <a:pt x="353" y="2077"/>
                </a:lnTo>
                <a:lnTo>
                  <a:pt x="361" y="2091"/>
                </a:lnTo>
                <a:lnTo>
                  <a:pt x="370" y="2099"/>
                </a:lnTo>
                <a:lnTo>
                  <a:pt x="376" y="2093"/>
                </a:lnTo>
                <a:lnTo>
                  <a:pt x="381" y="2095"/>
                </a:lnTo>
                <a:lnTo>
                  <a:pt x="386" y="2089"/>
                </a:lnTo>
                <a:lnTo>
                  <a:pt x="393" y="2091"/>
                </a:lnTo>
                <a:lnTo>
                  <a:pt x="399" y="2117"/>
                </a:lnTo>
                <a:lnTo>
                  <a:pt x="414" y="2110"/>
                </a:lnTo>
                <a:lnTo>
                  <a:pt x="433" y="2117"/>
                </a:lnTo>
                <a:lnTo>
                  <a:pt x="440" y="2126"/>
                </a:lnTo>
                <a:lnTo>
                  <a:pt x="452" y="2126"/>
                </a:lnTo>
                <a:lnTo>
                  <a:pt x="461" y="2136"/>
                </a:lnTo>
                <a:lnTo>
                  <a:pt x="509" y="2152"/>
                </a:lnTo>
                <a:lnTo>
                  <a:pt x="539" y="2155"/>
                </a:lnTo>
                <a:lnTo>
                  <a:pt x="565" y="2165"/>
                </a:lnTo>
                <a:lnTo>
                  <a:pt x="573" y="2175"/>
                </a:lnTo>
                <a:lnTo>
                  <a:pt x="643" y="2183"/>
                </a:lnTo>
                <a:lnTo>
                  <a:pt x="655" y="2177"/>
                </a:lnTo>
                <a:lnTo>
                  <a:pt x="668" y="2174"/>
                </a:lnTo>
                <a:lnTo>
                  <a:pt x="714" y="2154"/>
                </a:lnTo>
                <a:lnTo>
                  <a:pt x="775" y="2080"/>
                </a:lnTo>
                <a:lnTo>
                  <a:pt x="786" y="2030"/>
                </a:lnTo>
                <a:lnTo>
                  <a:pt x="777" y="2025"/>
                </a:lnTo>
                <a:lnTo>
                  <a:pt x="775" y="2020"/>
                </a:lnTo>
                <a:lnTo>
                  <a:pt x="767" y="1961"/>
                </a:lnTo>
                <a:lnTo>
                  <a:pt x="757" y="1947"/>
                </a:lnTo>
                <a:lnTo>
                  <a:pt x="746" y="1939"/>
                </a:lnTo>
                <a:lnTo>
                  <a:pt x="739" y="1943"/>
                </a:lnTo>
                <a:lnTo>
                  <a:pt x="730" y="1935"/>
                </a:lnTo>
                <a:lnTo>
                  <a:pt x="732" y="1925"/>
                </a:lnTo>
                <a:lnTo>
                  <a:pt x="714" y="1906"/>
                </a:lnTo>
                <a:lnTo>
                  <a:pt x="710" y="1897"/>
                </a:lnTo>
                <a:lnTo>
                  <a:pt x="696" y="1886"/>
                </a:lnTo>
                <a:lnTo>
                  <a:pt x="701" y="1900"/>
                </a:lnTo>
                <a:lnTo>
                  <a:pt x="692" y="1903"/>
                </a:lnTo>
                <a:lnTo>
                  <a:pt x="661" y="1876"/>
                </a:lnTo>
                <a:lnTo>
                  <a:pt x="658" y="1884"/>
                </a:lnTo>
                <a:lnTo>
                  <a:pt x="654" y="1879"/>
                </a:lnTo>
                <a:lnTo>
                  <a:pt x="650" y="1867"/>
                </a:lnTo>
                <a:lnTo>
                  <a:pt x="638" y="1850"/>
                </a:lnTo>
                <a:lnTo>
                  <a:pt x="647" y="1868"/>
                </a:lnTo>
                <a:lnTo>
                  <a:pt x="624" y="1862"/>
                </a:lnTo>
                <a:lnTo>
                  <a:pt x="616" y="1851"/>
                </a:lnTo>
                <a:lnTo>
                  <a:pt x="615" y="1844"/>
                </a:lnTo>
                <a:lnTo>
                  <a:pt x="475" y="1723"/>
                </a:lnTo>
                <a:lnTo>
                  <a:pt x="440" y="1715"/>
                </a:lnTo>
                <a:lnTo>
                  <a:pt x="442" y="1721"/>
                </a:lnTo>
                <a:lnTo>
                  <a:pt x="438" y="1727"/>
                </a:lnTo>
                <a:lnTo>
                  <a:pt x="433" y="1727"/>
                </a:lnTo>
                <a:lnTo>
                  <a:pt x="365" y="1702"/>
                </a:lnTo>
                <a:lnTo>
                  <a:pt x="361" y="1709"/>
                </a:lnTo>
                <a:lnTo>
                  <a:pt x="343" y="1710"/>
                </a:lnTo>
                <a:lnTo>
                  <a:pt x="335" y="1717"/>
                </a:lnTo>
                <a:lnTo>
                  <a:pt x="332" y="1707"/>
                </a:lnTo>
                <a:lnTo>
                  <a:pt x="328" y="1703"/>
                </a:lnTo>
                <a:lnTo>
                  <a:pt x="330" y="1690"/>
                </a:lnTo>
                <a:lnTo>
                  <a:pt x="328" y="1686"/>
                </a:lnTo>
                <a:lnTo>
                  <a:pt x="307" y="1703"/>
                </a:lnTo>
                <a:lnTo>
                  <a:pt x="313" y="1682"/>
                </a:lnTo>
                <a:lnTo>
                  <a:pt x="301" y="1690"/>
                </a:lnTo>
                <a:lnTo>
                  <a:pt x="304" y="1679"/>
                </a:lnTo>
                <a:lnTo>
                  <a:pt x="300" y="1677"/>
                </a:lnTo>
                <a:lnTo>
                  <a:pt x="292" y="1677"/>
                </a:lnTo>
                <a:lnTo>
                  <a:pt x="277" y="1684"/>
                </a:lnTo>
                <a:lnTo>
                  <a:pt x="280" y="1676"/>
                </a:lnTo>
                <a:lnTo>
                  <a:pt x="278" y="1670"/>
                </a:lnTo>
                <a:lnTo>
                  <a:pt x="276" y="1662"/>
                </a:lnTo>
                <a:lnTo>
                  <a:pt x="259" y="1663"/>
                </a:lnTo>
                <a:lnTo>
                  <a:pt x="266" y="1634"/>
                </a:lnTo>
                <a:lnTo>
                  <a:pt x="269" y="1647"/>
                </a:lnTo>
                <a:lnTo>
                  <a:pt x="276" y="1652"/>
                </a:lnTo>
                <a:lnTo>
                  <a:pt x="282" y="1651"/>
                </a:lnTo>
                <a:lnTo>
                  <a:pt x="288" y="1658"/>
                </a:lnTo>
                <a:lnTo>
                  <a:pt x="300" y="1657"/>
                </a:lnTo>
                <a:lnTo>
                  <a:pt x="307" y="1661"/>
                </a:lnTo>
                <a:lnTo>
                  <a:pt x="316" y="1644"/>
                </a:lnTo>
                <a:lnTo>
                  <a:pt x="319" y="1634"/>
                </a:lnTo>
                <a:lnTo>
                  <a:pt x="300" y="1627"/>
                </a:lnTo>
                <a:lnTo>
                  <a:pt x="292" y="1629"/>
                </a:lnTo>
                <a:lnTo>
                  <a:pt x="285" y="1623"/>
                </a:lnTo>
                <a:lnTo>
                  <a:pt x="283" y="1618"/>
                </a:lnTo>
                <a:lnTo>
                  <a:pt x="250" y="1601"/>
                </a:lnTo>
                <a:lnTo>
                  <a:pt x="257" y="1610"/>
                </a:lnTo>
                <a:lnTo>
                  <a:pt x="255" y="1627"/>
                </a:lnTo>
                <a:lnTo>
                  <a:pt x="247" y="1628"/>
                </a:lnTo>
                <a:lnTo>
                  <a:pt x="243" y="1623"/>
                </a:lnTo>
                <a:lnTo>
                  <a:pt x="240" y="1630"/>
                </a:lnTo>
                <a:lnTo>
                  <a:pt x="243" y="1642"/>
                </a:lnTo>
                <a:lnTo>
                  <a:pt x="238" y="1648"/>
                </a:lnTo>
                <a:lnTo>
                  <a:pt x="229" y="1649"/>
                </a:lnTo>
                <a:lnTo>
                  <a:pt x="217" y="1637"/>
                </a:lnTo>
                <a:lnTo>
                  <a:pt x="197" y="1628"/>
                </a:lnTo>
                <a:lnTo>
                  <a:pt x="196" y="1629"/>
                </a:lnTo>
                <a:lnTo>
                  <a:pt x="198" y="1633"/>
                </a:lnTo>
                <a:lnTo>
                  <a:pt x="197" y="1644"/>
                </a:lnTo>
                <a:lnTo>
                  <a:pt x="191" y="1662"/>
                </a:lnTo>
                <a:lnTo>
                  <a:pt x="178" y="1666"/>
                </a:lnTo>
                <a:lnTo>
                  <a:pt x="155" y="1652"/>
                </a:lnTo>
                <a:lnTo>
                  <a:pt x="149" y="1682"/>
                </a:lnTo>
                <a:lnTo>
                  <a:pt x="142" y="1690"/>
                </a:lnTo>
                <a:lnTo>
                  <a:pt x="109" y="1710"/>
                </a:lnTo>
                <a:lnTo>
                  <a:pt x="107" y="1715"/>
                </a:lnTo>
                <a:lnTo>
                  <a:pt x="106" y="1727"/>
                </a:lnTo>
                <a:lnTo>
                  <a:pt x="104" y="1729"/>
                </a:lnTo>
                <a:lnTo>
                  <a:pt x="95" y="1740"/>
                </a:lnTo>
                <a:lnTo>
                  <a:pt x="93" y="1740"/>
                </a:lnTo>
                <a:lnTo>
                  <a:pt x="62" y="1769"/>
                </a:lnTo>
                <a:lnTo>
                  <a:pt x="71" y="1774"/>
                </a:lnTo>
                <a:lnTo>
                  <a:pt x="73" y="1778"/>
                </a:lnTo>
                <a:lnTo>
                  <a:pt x="60" y="1818"/>
                </a:lnTo>
                <a:lnTo>
                  <a:pt x="66" y="1864"/>
                </a:lnTo>
                <a:lnTo>
                  <a:pt x="73" y="1872"/>
                </a:lnTo>
                <a:lnTo>
                  <a:pt x="81" y="1879"/>
                </a:lnTo>
                <a:lnTo>
                  <a:pt x="97" y="1881"/>
                </a:lnTo>
                <a:lnTo>
                  <a:pt x="112" y="1889"/>
                </a:lnTo>
                <a:lnTo>
                  <a:pt x="142" y="1943"/>
                </a:lnTo>
                <a:lnTo>
                  <a:pt x="145" y="1966"/>
                </a:lnTo>
                <a:lnTo>
                  <a:pt x="100" y="2061"/>
                </a:lnTo>
                <a:lnTo>
                  <a:pt x="102" y="2083"/>
                </a:lnTo>
                <a:lnTo>
                  <a:pt x="154" y="2235"/>
                </a:lnTo>
                <a:lnTo>
                  <a:pt x="139" y="2249"/>
                </a:lnTo>
                <a:lnTo>
                  <a:pt x="132" y="2288"/>
                </a:lnTo>
                <a:lnTo>
                  <a:pt x="136" y="2297"/>
                </a:lnTo>
                <a:lnTo>
                  <a:pt x="137" y="2316"/>
                </a:lnTo>
                <a:lnTo>
                  <a:pt x="131" y="2328"/>
                </a:lnTo>
                <a:lnTo>
                  <a:pt x="131" y="2349"/>
                </a:lnTo>
                <a:lnTo>
                  <a:pt x="147" y="2353"/>
                </a:lnTo>
                <a:lnTo>
                  <a:pt x="156" y="2372"/>
                </a:lnTo>
                <a:lnTo>
                  <a:pt x="154" y="2392"/>
                </a:lnTo>
                <a:lnTo>
                  <a:pt x="161" y="2409"/>
                </a:lnTo>
                <a:lnTo>
                  <a:pt x="178" y="2424"/>
                </a:lnTo>
                <a:lnTo>
                  <a:pt x="179" y="2445"/>
                </a:lnTo>
                <a:lnTo>
                  <a:pt x="158" y="2495"/>
                </a:lnTo>
                <a:lnTo>
                  <a:pt x="165" y="2514"/>
                </a:lnTo>
                <a:lnTo>
                  <a:pt x="173" y="2527"/>
                </a:lnTo>
                <a:lnTo>
                  <a:pt x="205" y="2550"/>
                </a:lnTo>
                <a:lnTo>
                  <a:pt x="208" y="2568"/>
                </a:lnTo>
                <a:lnTo>
                  <a:pt x="219" y="2586"/>
                </a:lnTo>
                <a:lnTo>
                  <a:pt x="224" y="2580"/>
                </a:lnTo>
                <a:lnTo>
                  <a:pt x="222" y="2620"/>
                </a:lnTo>
                <a:lnTo>
                  <a:pt x="12" y="2873"/>
                </a:lnTo>
                <a:lnTo>
                  <a:pt x="36" y="2876"/>
                </a:lnTo>
                <a:lnTo>
                  <a:pt x="47" y="2864"/>
                </a:lnTo>
                <a:lnTo>
                  <a:pt x="66" y="2853"/>
                </a:lnTo>
                <a:lnTo>
                  <a:pt x="67" y="2861"/>
                </a:lnTo>
                <a:lnTo>
                  <a:pt x="66" y="2866"/>
                </a:lnTo>
                <a:lnTo>
                  <a:pt x="65" y="2884"/>
                </a:lnTo>
                <a:lnTo>
                  <a:pt x="61" y="2876"/>
                </a:lnTo>
                <a:lnTo>
                  <a:pt x="56" y="2875"/>
                </a:lnTo>
                <a:lnTo>
                  <a:pt x="56" y="2890"/>
                </a:lnTo>
                <a:lnTo>
                  <a:pt x="61" y="2899"/>
                </a:lnTo>
                <a:lnTo>
                  <a:pt x="67" y="2899"/>
                </a:lnTo>
                <a:lnTo>
                  <a:pt x="92" y="2918"/>
                </a:lnTo>
                <a:lnTo>
                  <a:pt x="122" y="2913"/>
                </a:lnTo>
                <a:lnTo>
                  <a:pt x="132" y="2917"/>
                </a:lnTo>
                <a:lnTo>
                  <a:pt x="142" y="2925"/>
                </a:lnTo>
                <a:lnTo>
                  <a:pt x="141" y="2935"/>
                </a:lnTo>
                <a:lnTo>
                  <a:pt x="147" y="2939"/>
                </a:lnTo>
                <a:lnTo>
                  <a:pt x="155" y="2939"/>
                </a:lnTo>
                <a:lnTo>
                  <a:pt x="156" y="2944"/>
                </a:lnTo>
                <a:lnTo>
                  <a:pt x="150" y="2949"/>
                </a:lnTo>
                <a:lnTo>
                  <a:pt x="94" y="2939"/>
                </a:lnTo>
                <a:lnTo>
                  <a:pt x="89" y="2946"/>
                </a:lnTo>
                <a:lnTo>
                  <a:pt x="85" y="2953"/>
                </a:lnTo>
                <a:lnTo>
                  <a:pt x="71" y="2961"/>
                </a:lnTo>
                <a:lnTo>
                  <a:pt x="64" y="2956"/>
                </a:lnTo>
                <a:lnTo>
                  <a:pt x="57" y="2959"/>
                </a:lnTo>
                <a:lnTo>
                  <a:pt x="52" y="2970"/>
                </a:lnTo>
                <a:lnTo>
                  <a:pt x="47" y="2973"/>
                </a:lnTo>
                <a:lnTo>
                  <a:pt x="41" y="2967"/>
                </a:lnTo>
                <a:lnTo>
                  <a:pt x="33" y="2963"/>
                </a:lnTo>
                <a:lnTo>
                  <a:pt x="29" y="2973"/>
                </a:lnTo>
                <a:lnTo>
                  <a:pt x="32" y="2988"/>
                </a:lnTo>
                <a:lnTo>
                  <a:pt x="38" y="2989"/>
                </a:lnTo>
                <a:lnTo>
                  <a:pt x="45" y="2996"/>
                </a:lnTo>
                <a:lnTo>
                  <a:pt x="47" y="3005"/>
                </a:lnTo>
                <a:lnTo>
                  <a:pt x="43" y="3012"/>
                </a:lnTo>
                <a:lnTo>
                  <a:pt x="32" y="3024"/>
                </a:lnTo>
                <a:lnTo>
                  <a:pt x="17" y="3053"/>
                </a:lnTo>
                <a:lnTo>
                  <a:pt x="20" y="3068"/>
                </a:lnTo>
                <a:lnTo>
                  <a:pt x="18" y="3086"/>
                </a:lnTo>
                <a:lnTo>
                  <a:pt x="22" y="3097"/>
                </a:lnTo>
                <a:lnTo>
                  <a:pt x="22" y="3104"/>
                </a:lnTo>
                <a:lnTo>
                  <a:pt x="19" y="3111"/>
                </a:lnTo>
                <a:lnTo>
                  <a:pt x="5" y="3124"/>
                </a:lnTo>
                <a:lnTo>
                  <a:pt x="3" y="3132"/>
                </a:lnTo>
                <a:lnTo>
                  <a:pt x="6" y="3139"/>
                </a:lnTo>
                <a:lnTo>
                  <a:pt x="29" y="3139"/>
                </a:lnTo>
                <a:lnTo>
                  <a:pt x="40" y="3157"/>
                </a:lnTo>
                <a:lnTo>
                  <a:pt x="38" y="3172"/>
                </a:lnTo>
                <a:lnTo>
                  <a:pt x="29" y="3172"/>
                </a:lnTo>
                <a:lnTo>
                  <a:pt x="12" y="3153"/>
                </a:lnTo>
                <a:lnTo>
                  <a:pt x="12" y="3168"/>
                </a:lnTo>
                <a:lnTo>
                  <a:pt x="0" y="3191"/>
                </a:lnTo>
                <a:lnTo>
                  <a:pt x="3" y="3200"/>
                </a:lnTo>
                <a:lnTo>
                  <a:pt x="8" y="3207"/>
                </a:lnTo>
                <a:lnTo>
                  <a:pt x="12" y="3213"/>
                </a:lnTo>
                <a:lnTo>
                  <a:pt x="19" y="3218"/>
                </a:lnTo>
                <a:lnTo>
                  <a:pt x="23" y="3226"/>
                </a:lnTo>
                <a:lnTo>
                  <a:pt x="24" y="3233"/>
                </a:lnTo>
                <a:lnTo>
                  <a:pt x="15" y="3265"/>
                </a:lnTo>
                <a:lnTo>
                  <a:pt x="24" y="3269"/>
                </a:lnTo>
                <a:lnTo>
                  <a:pt x="31" y="3273"/>
                </a:lnTo>
                <a:lnTo>
                  <a:pt x="31" y="3282"/>
                </a:lnTo>
                <a:lnTo>
                  <a:pt x="50" y="3320"/>
                </a:lnTo>
                <a:lnTo>
                  <a:pt x="50" y="3344"/>
                </a:lnTo>
                <a:lnTo>
                  <a:pt x="51" y="3351"/>
                </a:lnTo>
                <a:lnTo>
                  <a:pt x="69" y="3349"/>
                </a:lnTo>
                <a:lnTo>
                  <a:pt x="75" y="3353"/>
                </a:lnTo>
                <a:lnTo>
                  <a:pt x="80" y="3359"/>
                </a:lnTo>
                <a:lnTo>
                  <a:pt x="97" y="3358"/>
                </a:lnTo>
                <a:lnTo>
                  <a:pt x="104" y="3359"/>
                </a:lnTo>
                <a:lnTo>
                  <a:pt x="117" y="3368"/>
                </a:lnTo>
                <a:lnTo>
                  <a:pt x="116" y="3388"/>
                </a:lnTo>
                <a:lnTo>
                  <a:pt x="130" y="3381"/>
                </a:lnTo>
                <a:lnTo>
                  <a:pt x="137" y="3379"/>
                </a:lnTo>
                <a:lnTo>
                  <a:pt x="144" y="3374"/>
                </a:lnTo>
                <a:lnTo>
                  <a:pt x="168" y="3374"/>
                </a:lnTo>
                <a:lnTo>
                  <a:pt x="175" y="3378"/>
                </a:lnTo>
                <a:lnTo>
                  <a:pt x="192" y="3398"/>
                </a:lnTo>
                <a:lnTo>
                  <a:pt x="200" y="3400"/>
                </a:lnTo>
                <a:lnTo>
                  <a:pt x="201" y="3411"/>
                </a:lnTo>
                <a:lnTo>
                  <a:pt x="198" y="3419"/>
                </a:lnTo>
                <a:lnTo>
                  <a:pt x="198" y="3428"/>
                </a:lnTo>
                <a:lnTo>
                  <a:pt x="203" y="3434"/>
                </a:lnTo>
                <a:lnTo>
                  <a:pt x="206" y="3442"/>
                </a:lnTo>
                <a:lnTo>
                  <a:pt x="202" y="3458"/>
                </a:lnTo>
                <a:lnTo>
                  <a:pt x="196" y="3463"/>
                </a:lnTo>
                <a:lnTo>
                  <a:pt x="193" y="3471"/>
                </a:lnTo>
                <a:lnTo>
                  <a:pt x="196" y="3478"/>
                </a:lnTo>
                <a:lnTo>
                  <a:pt x="208" y="3491"/>
                </a:lnTo>
                <a:lnTo>
                  <a:pt x="229" y="3537"/>
                </a:lnTo>
                <a:lnTo>
                  <a:pt x="244" y="3544"/>
                </a:lnTo>
                <a:lnTo>
                  <a:pt x="248" y="3551"/>
                </a:lnTo>
                <a:lnTo>
                  <a:pt x="250" y="3560"/>
                </a:lnTo>
                <a:lnTo>
                  <a:pt x="249" y="3567"/>
                </a:lnTo>
                <a:lnTo>
                  <a:pt x="252" y="3575"/>
                </a:lnTo>
                <a:lnTo>
                  <a:pt x="277" y="3572"/>
                </a:lnTo>
                <a:lnTo>
                  <a:pt x="283" y="3577"/>
                </a:lnTo>
                <a:lnTo>
                  <a:pt x="291" y="3580"/>
                </a:lnTo>
                <a:lnTo>
                  <a:pt x="288" y="3588"/>
                </a:lnTo>
                <a:lnTo>
                  <a:pt x="294" y="3594"/>
                </a:lnTo>
                <a:lnTo>
                  <a:pt x="304" y="3595"/>
                </a:lnTo>
                <a:lnTo>
                  <a:pt x="304" y="3609"/>
                </a:lnTo>
                <a:lnTo>
                  <a:pt x="272" y="3636"/>
                </a:lnTo>
                <a:lnTo>
                  <a:pt x="255" y="3635"/>
                </a:lnTo>
                <a:lnTo>
                  <a:pt x="243" y="3623"/>
                </a:lnTo>
                <a:lnTo>
                  <a:pt x="235" y="3623"/>
                </a:lnTo>
                <a:lnTo>
                  <a:pt x="227" y="3626"/>
                </a:lnTo>
                <a:lnTo>
                  <a:pt x="226" y="3635"/>
                </a:lnTo>
                <a:lnTo>
                  <a:pt x="219" y="3637"/>
                </a:lnTo>
                <a:lnTo>
                  <a:pt x="220" y="3646"/>
                </a:lnTo>
                <a:lnTo>
                  <a:pt x="231" y="3657"/>
                </a:lnTo>
                <a:lnTo>
                  <a:pt x="234" y="3665"/>
                </a:lnTo>
                <a:lnTo>
                  <a:pt x="231" y="3673"/>
                </a:lnTo>
                <a:lnTo>
                  <a:pt x="236" y="3679"/>
                </a:lnTo>
                <a:lnTo>
                  <a:pt x="235" y="3687"/>
                </a:lnTo>
                <a:lnTo>
                  <a:pt x="241" y="3690"/>
                </a:lnTo>
                <a:lnTo>
                  <a:pt x="245" y="3699"/>
                </a:lnTo>
                <a:lnTo>
                  <a:pt x="244" y="3707"/>
                </a:lnTo>
                <a:lnTo>
                  <a:pt x="249" y="3730"/>
                </a:lnTo>
                <a:lnTo>
                  <a:pt x="249" y="3730"/>
                </a:lnTo>
                <a:lnTo>
                  <a:pt x="255" y="3735"/>
                </a:lnTo>
                <a:lnTo>
                  <a:pt x="263" y="3737"/>
                </a:lnTo>
                <a:lnTo>
                  <a:pt x="271" y="3734"/>
                </a:lnTo>
                <a:lnTo>
                  <a:pt x="276" y="3727"/>
                </a:lnTo>
                <a:lnTo>
                  <a:pt x="278" y="3720"/>
                </a:lnTo>
                <a:lnTo>
                  <a:pt x="285" y="3713"/>
                </a:lnTo>
                <a:lnTo>
                  <a:pt x="311" y="3717"/>
                </a:lnTo>
                <a:lnTo>
                  <a:pt x="328" y="3712"/>
                </a:lnTo>
                <a:lnTo>
                  <a:pt x="343" y="3715"/>
                </a:lnTo>
                <a:lnTo>
                  <a:pt x="360" y="3711"/>
                </a:lnTo>
                <a:lnTo>
                  <a:pt x="374" y="3721"/>
                </a:lnTo>
                <a:lnTo>
                  <a:pt x="377" y="3729"/>
                </a:lnTo>
                <a:lnTo>
                  <a:pt x="377" y="3737"/>
                </a:lnTo>
                <a:lnTo>
                  <a:pt x="395" y="3757"/>
                </a:lnTo>
                <a:lnTo>
                  <a:pt x="395" y="3765"/>
                </a:lnTo>
                <a:lnTo>
                  <a:pt x="387" y="3769"/>
                </a:lnTo>
                <a:lnTo>
                  <a:pt x="379" y="3771"/>
                </a:lnTo>
                <a:lnTo>
                  <a:pt x="382" y="3778"/>
                </a:lnTo>
                <a:lnTo>
                  <a:pt x="382" y="3786"/>
                </a:lnTo>
                <a:lnTo>
                  <a:pt x="387" y="3802"/>
                </a:lnTo>
                <a:lnTo>
                  <a:pt x="401" y="3811"/>
                </a:lnTo>
                <a:lnTo>
                  <a:pt x="418" y="3815"/>
                </a:lnTo>
                <a:lnTo>
                  <a:pt x="426" y="3811"/>
                </a:lnTo>
                <a:lnTo>
                  <a:pt x="434" y="3811"/>
                </a:lnTo>
                <a:lnTo>
                  <a:pt x="437" y="3820"/>
                </a:lnTo>
                <a:lnTo>
                  <a:pt x="448" y="3831"/>
                </a:lnTo>
                <a:lnTo>
                  <a:pt x="456" y="3859"/>
                </a:lnTo>
                <a:lnTo>
                  <a:pt x="454" y="3868"/>
                </a:lnTo>
                <a:lnTo>
                  <a:pt x="456" y="3876"/>
                </a:lnTo>
                <a:lnTo>
                  <a:pt x="470" y="3886"/>
                </a:lnTo>
                <a:lnTo>
                  <a:pt x="476" y="3882"/>
                </a:lnTo>
                <a:lnTo>
                  <a:pt x="485" y="3880"/>
                </a:lnTo>
                <a:lnTo>
                  <a:pt x="494" y="3882"/>
                </a:lnTo>
                <a:lnTo>
                  <a:pt x="506" y="3894"/>
                </a:lnTo>
                <a:lnTo>
                  <a:pt x="513" y="3891"/>
                </a:lnTo>
                <a:lnTo>
                  <a:pt x="521" y="3895"/>
                </a:lnTo>
                <a:lnTo>
                  <a:pt x="561" y="3878"/>
                </a:lnTo>
                <a:lnTo>
                  <a:pt x="569" y="3882"/>
                </a:lnTo>
                <a:lnTo>
                  <a:pt x="597" y="3924"/>
                </a:lnTo>
                <a:lnTo>
                  <a:pt x="606" y="3924"/>
                </a:lnTo>
                <a:lnTo>
                  <a:pt x="608" y="3915"/>
                </a:lnTo>
                <a:lnTo>
                  <a:pt x="617" y="3917"/>
                </a:lnTo>
                <a:lnTo>
                  <a:pt x="622" y="3923"/>
                </a:lnTo>
                <a:lnTo>
                  <a:pt x="630" y="3924"/>
                </a:lnTo>
                <a:lnTo>
                  <a:pt x="638" y="3928"/>
                </a:lnTo>
                <a:lnTo>
                  <a:pt x="644" y="3933"/>
                </a:lnTo>
                <a:lnTo>
                  <a:pt x="661" y="3933"/>
                </a:lnTo>
                <a:lnTo>
                  <a:pt x="675" y="3942"/>
                </a:lnTo>
                <a:lnTo>
                  <a:pt x="682" y="3942"/>
                </a:lnTo>
                <a:lnTo>
                  <a:pt x="695" y="3953"/>
                </a:lnTo>
                <a:lnTo>
                  <a:pt x="713" y="3953"/>
                </a:lnTo>
                <a:lnTo>
                  <a:pt x="719" y="3958"/>
                </a:lnTo>
                <a:lnTo>
                  <a:pt x="711" y="3962"/>
                </a:lnTo>
                <a:lnTo>
                  <a:pt x="720" y="3986"/>
                </a:lnTo>
                <a:lnTo>
                  <a:pt x="711" y="4002"/>
                </a:lnTo>
                <a:lnTo>
                  <a:pt x="695" y="4005"/>
                </a:lnTo>
                <a:lnTo>
                  <a:pt x="700" y="4012"/>
                </a:lnTo>
                <a:lnTo>
                  <a:pt x="709" y="4014"/>
                </a:lnTo>
                <a:lnTo>
                  <a:pt x="713" y="4021"/>
                </a:lnTo>
                <a:lnTo>
                  <a:pt x="696" y="4026"/>
                </a:lnTo>
                <a:lnTo>
                  <a:pt x="694" y="4033"/>
                </a:lnTo>
                <a:lnTo>
                  <a:pt x="692" y="4041"/>
                </a:lnTo>
                <a:lnTo>
                  <a:pt x="697" y="4047"/>
                </a:lnTo>
                <a:lnTo>
                  <a:pt x="700" y="4055"/>
                </a:lnTo>
                <a:lnTo>
                  <a:pt x="699" y="4064"/>
                </a:lnTo>
                <a:lnTo>
                  <a:pt x="705" y="4068"/>
                </a:lnTo>
                <a:lnTo>
                  <a:pt x="695" y="4108"/>
                </a:lnTo>
                <a:lnTo>
                  <a:pt x="687" y="4111"/>
                </a:lnTo>
                <a:lnTo>
                  <a:pt x="672" y="4108"/>
                </a:lnTo>
                <a:lnTo>
                  <a:pt x="663" y="4110"/>
                </a:lnTo>
                <a:lnTo>
                  <a:pt x="649" y="4101"/>
                </a:lnTo>
                <a:lnTo>
                  <a:pt x="633" y="4121"/>
                </a:lnTo>
                <a:lnTo>
                  <a:pt x="617" y="4127"/>
                </a:lnTo>
                <a:lnTo>
                  <a:pt x="610" y="4143"/>
                </a:lnTo>
                <a:lnTo>
                  <a:pt x="611" y="4167"/>
                </a:lnTo>
                <a:lnTo>
                  <a:pt x="625" y="4160"/>
                </a:lnTo>
                <a:lnTo>
                  <a:pt x="635" y="4163"/>
                </a:lnTo>
                <a:lnTo>
                  <a:pt x="643" y="4158"/>
                </a:lnTo>
                <a:lnTo>
                  <a:pt x="657" y="4154"/>
                </a:lnTo>
                <a:lnTo>
                  <a:pt x="663" y="4157"/>
                </a:lnTo>
                <a:lnTo>
                  <a:pt x="664" y="4163"/>
                </a:lnTo>
                <a:lnTo>
                  <a:pt x="672" y="4164"/>
                </a:lnTo>
                <a:lnTo>
                  <a:pt x="675" y="4168"/>
                </a:lnTo>
                <a:lnTo>
                  <a:pt x="673" y="4172"/>
                </a:lnTo>
                <a:lnTo>
                  <a:pt x="663" y="4172"/>
                </a:lnTo>
                <a:lnTo>
                  <a:pt x="622" y="4191"/>
                </a:lnTo>
                <a:lnTo>
                  <a:pt x="624" y="4196"/>
                </a:lnTo>
                <a:lnTo>
                  <a:pt x="628" y="4202"/>
                </a:lnTo>
                <a:lnTo>
                  <a:pt x="622" y="4204"/>
                </a:lnTo>
                <a:lnTo>
                  <a:pt x="612" y="4201"/>
                </a:lnTo>
                <a:lnTo>
                  <a:pt x="586" y="4205"/>
                </a:lnTo>
                <a:lnTo>
                  <a:pt x="583" y="4215"/>
                </a:lnTo>
                <a:lnTo>
                  <a:pt x="593" y="4224"/>
                </a:lnTo>
                <a:lnTo>
                  <a:pt x="606" y="4229"/>
                </a:lnTo>
                <a:lnTo>
                  <a:pt x="625" y="4252"/>
                </a:lnTo>
                <a:lnTo>
                  <a:pt x="622" y="4253"/>
                </a:lnTo>
                <a:lnTo>
                  <a:pt x="608" y="4249"/>
                </a:lnTo>
                <a:lnTo>
                  <a:pt x="602" y="4259"/>
                </a:lnTo>
                <a:lnTo>
                  <a:pt x="596" y="4259"/>
                </a:lnTo>
                <a:lnTo>
                  <a:pt x="564" y="4309"/>
                </a:lnTo>
                <a:lnTo>
                  <a:pt x="535" y="4308"/>
                </a:lnTo>
                <a:lnTo>
                  <a:pt x="531" y="4313"/>
                </a:lnTo>
                <a:lnTo>
                  <a:pt x="531" y="4319"/>
                </a:lnTo>
                <a:lnTo>
                  <a:pt x="521" y="4323"/>
                </a:lnTo>
                <a:lnTo>
                  <a:pt x="546" y="4340"/>
                </a:lnTo>
                <a:lnTo>
                  <a:pt x="553" y="4353"/>
                </a:lnTo>
                <a:lnTo>
                  <a:pt x="563" y="4365"/>
                </a:lnTo>
                <a:lnTo>
                  <a:pt x="573" y="4366"/>
                </a:lnTo>
                <a:lnTo>
                  <a:pt x="577" y="4362"/>
                </a:lnTo>
                <a:lnTo>
                  <a:pt x="668" y="4422"/>
                </a:lnTo>
                <a:lnTo>
                  <a:pt x="682" y="4444"/>
                </a:lnTo>
                <a:lnTo>
                  <a:pt x="690" y="4446"/>
                </a:lnTo>
                <a:lnTo>
                  <a:pt x="704" y="4458"/>
                </a:lnTo>
                <a:lnTo>
                  <a:pt x="728" y="4451"/>
                </a:lnTo>
                <a:lnTo>
                  <a:pt x="735" y="4454"/>
                </a:lnTo>
                <a:lnTo>
                  <a:pt x="744" y="4453"/>
                </a:lnTo>
                <a:lnTo>
                  <a:pt x="760" y="4459"/>
                </a:lnTo>
                <a:lnTo>
                  <a:pt x="766" y="4464"/>
                </a:lnTo>
                <a:lnTo>
                  <a:pt x="805" y="4477"/>
                </a:lnTo>
                <a:lnTo>
                  <a:pt x="840" y="4475"/>
                </a:lnTo>
                <a:lnTo>
                  <a:pt x="856" y="4480"/>
                </a:lnTo>
                <a:lnTo>
                  <a:pt x="873" y="4480"/>
                </a:lnTo>
                <a:lnTo>
                  <a:pt x="922" y="4514"/>
                </a:lnTo>
                <a:lnTo>
                  <a:pt x="925" y="4521"/>
                </a:lnTo>
                <a:lnTo>
                  <a:pt x="932" y="4526"/>
                </a:lnTo>
                <a:lnTo>
                  <a:pt x="963" y="4512"/>
                </a:lnTo>
                <a:lnTo>
                  <a:pt x="972" y="4512"/>
                </a:lnTo>
                <a:lnTo>
                  <a:pt x="977" y="4517"/>
                </a:lnTo>
                <a:lnTo>
                  <a:pt x="986" y="4515"/>
                </a:lnTo>
                <a:lnTo>
                  <a:pt x="1002" y="4517"/>
                </a:lnTo>
                <a:lnTo>
                  <a:pt x="1006" y="4525"/>
                </a:lnTo>
                <a:lnTo>
                  <a:pt x="1014" y="4527"/>
                </a:lnTo>
                <a:lnTo>
                  <a:pt x="1022" y="4529"/>
                </a:lnTo>
                <a:lnTo>
                  <a:pt x="1030" y="4531"/>
                </a:lnTo>
                <a:lnTo>
                  <a:pt x="1033" y="4540"/>
                </a:lnTo>
                <a:lnTo>
                  <a:pt x="1029" y="4555"/>
                </a:lnTo>
                <a:lnTo>
                  <a:pt x="1043" y="4566"/>
                </a:lnTo>
                <a:lnTo>
                  <a:pt x="1058" y="4571"/>
                </a:lnTo>
                <a:lnTo>
                  <a:pt x="1078" y="4585"/>
                </a:lnTo>
                <a:lnTo>
                  <a:pt x="1086" y="4585"/>
                </a:lnTo>
                <a:lnTo>
                  <a:pt x="1097" y="4596"/>
                </a:lnTo>
                <a:lnTo>
                  <a:pt x="1102" y="4604"/>
                </a:lnTo>
                <a:lnTo>
                  <a:pt x="1110" y="4604"/>
                </a:lnTo>
                <a:lnTo>
                  <a:pt x="1119" y="4628"/>
                </a:lnTo>
                <a:lnTo>
                  <a:pt x="1143" y="4630"/>
                </a:lnTo>
                <a:lnTo>
                  <a:pt x="1152" y="4629"/>
                </a:lnTo>
                <a:lnTo>
                  <a:pt x="1157" y="4623"/>
                </a:lnTo>
                <a:lnTo>
                  <a:pt x="1163" y="4607"/>
                </a:lnTo>
                <a:lnTo>
                  <a:pt x="1179" y="4600"/>
                </a:lnTo>
                <a:lnTo>
                  <a:pt x="1186" y="4581"/>
                </a:lnTo>
                <a:lnTo>
                  <a:pt x="1177" y="4576"/>
                </a:lnTo>
                <a:lnTo>
                  <a:pt x="1133" y="4489"/>
                </a:lnTo>
                <a:lnTo>
                  <a:pt x="1133" y="4467"/>
                </a:lnTo>
                <a:lnTo>
                  <a:pt x="1141" y="4440"/>
                </a:lnTo>
                <a:lnTo>
                  <a:pt x="1138" y="4426"/>
                </a:lnTo>
                <a:lnTo>
                  <a:pt x="1129" y="4447"/>
                </a:lnTo>
                <a:lnTo>
                  <a:pt x="1125" y="4441"/>
                </a:lnTo>
                <a:lnTo>
                  <a:pt x="1123" y="4423"/>
                </a:lnTo>
                <a:lnTo>
                  <a:pt x="1101" y="4388"/>
                </a:lnTo>
                <a:lnTo>
                  <a:pt x="1090" y="4389"/>
                </a:lnTo>
                <a:lnTo>
                  <a:pt x="1085" y="4374"/>
                </a:lnTo>
                <a:lnTo>
                  <a:pt x="1094" y="4360"/>
                </a:lnTo>
                <a:lnTo>
                  <a:pt x="1095" y="4348"/>
                </a:lnTo>
                <a:lnTo>
                  <a:pt x="1104" y="4337"/>
                </a:lnTo>
                <a:lnTo>
                  <a:pt x="1106" y="4337"/>
                </a:lnTo>
                <a:lnTo>
                  <a:pt x="1109" y="4334"/>
                </a:lnTo>
                <a:lnTo>
                  <a:pt x="1110" y="4324"/>
                </a:lnTo>
                <a:lnTo>
                  <a:pt x="1120" y="4315"/>
                </a:lnTo>
                <a:lnTo>
                  <a:pt x="1127" y="4280"/>
                </a:lnTo>
                <a:lnTo>
                  <a:pt x="1134" y="4282"/>
                </a:lnTo>
                <a:lnTo>
                  <a:pt x="1139" y="4249"/>
                </a:lnTo>
                <a:lnTo>
                  <a:pt x="1130" y="4233"/>
                </a:lnTo>
                <a:lnTo>
                  <a:pt x="1153" y="4237"/>
                </a:lnTo>
                <a:lnTo>
                  <a:pt x="1152" y="4244"/>
                </a:lnTo>
                <a:lnTo>
                  <a:pt x="1163" y="4271"/>
                </a:lnTo>
                <a:lnTo>
                  <a:pt x="1171" y="4271"/>
                </a:lnTo>
                <a:lnTo>
                  <a:pt x="1176" y="4268"/>
                </a:lnTo>
                <a:lnTo>
                  <a:pt x="1181" y="4268"/>
                </a:lnTo>
                <a:lnTo>
                  <a:pt x="1194" y="4239"/>
                </a:lnTo>
                <a:lnTo>
                  <a:pt x="1200" y="4235"/>
                </a:lnTo>
                <a:lnTo>
                  <a:pt x="1193" y="4233"/>
                </a:lnTo>
                <a:lnTo>
                  <a:pt x="1189" y="4226"/>
                </a:lnTo>
                <a:lnTo>
                  <a:pt x="1181" y="4224"/>
                </a:lnTo>
                <a:lnTo>
                  <a:pt x="1174" y="4224"/>
                </a:lnTo>
                <a:lnTo>
                  <a:pt x="1166" y="4220"/>
                </a:lnTo>
                <a:lnTo>
                  <a:pt x="1163" y="4214"/>
                </a:lnTo>
                <a:lnTo>
                  <a:pt x="1170" y="4207"/>
                </a:lnTo>
                <a:lnTo>
                  <a:pt x="1171" y="4199"/>
                </a:lnTo>
                <a:lnTo>
                  <a:pt x="1179" y="4197"/>
                </a:lnTo>
                <a:lnTo>
                  <a:pt x="1188" y="4202"/>
                </a:lnTo>
                <a:lnTo>
                  <a:pt x="1200" y="4199"/>
                </a:lnTo>
                <a:lnTo>
                  <a:pt x="1191" y="4141"/>
                </a:lnTo>
                <a:lnTo>
                  <a:pt x="1184" y="4139"/>
                </a:lnTo>
                <a:lnTo>
                  <a:pt x="1172" y="4116"/>
                </a:lnTo>
                <a:lnTo>
                  <a:pt x="1166" y="4111"/>
                </a:lnTo>
                <a:lnTo>
                  <a:pt x="1141" y="4112"/>
                </a:lnTo>
                <a:lnTo>
                  <a:pt x="1127" y="4108"/>
                </a:lnTo>
                <a:lnTo>
                  <a:pt x="1125" y="4119"/>
                </a:lnTo>
                <a:lnTo>
                  <a:pt x="1114" y="4106"/>
                </a:lnTo>
                <a:lnTo>
                  <a:pt x="1113" y="4097"/>
                </a:lnTo>
                <a:lnTo>
                  <a:pt x="1109" y="4091"/>
                </a:lnTo>
                <a:lnTo>
                  <a:pt x="1113" y="4083"/>
                </a:lnTo>
                <a:lnTo>
                  <a:pt x="1109" y="4077"/>
                </a:lnTo>
                <a:lnTo>
                  <a:pt x="1108" y="4068"/>
                </a:lnTo>
                <a:lnTo>
                  <a:pt x="1078" y="4059"/>
                </a:lnTo>
                <a:lnTo>
                  <a:pt x="1089" y="4013"/>
                </a:lnTo>
                <a:lnTo>
                  <a:pt x="1104" y="4005"/>
                </a:lnTo>
                <a:lnTo>
                  <a:pt x="1108" y="3998"/>
                </a:lnTo>
                <a:lnTo>
                  <a:pt x="1105" y="3990"/>
                </a:lnTo>
                <a:lnTo>
                  <a:pt x="1094" y="3979"/>
                </a:lnTo>
                <a:lnTo>
                  <a:pt x="1104" y="3932"/>
                </a:lnTo>
                <a:lnTo>
                  <a:pt x="1118" y="3924"/>
                </a:lnTo>
                <a:lnTo>
                  <a:pt x="1123" y="3917"/>
                </a:lnTo>
                <a:lnTo>
                  <a:pt x="1122" y="3909"/>
                </a:lnTo>
                <a:lnTo>
                  <a:pt x="1124" y="3901"/>
                </a:lnTo>
                <a:lnTo>
                  <a:pt x="1124" y="3892"/>
                </a:lnTo>
                <a:lnTo>
                  <a:pt x="1128" y="3885"/>
                </a:lnTo>
                <a:lnTo>
                  <a:pt x="1133" y="3878"/>
                </a:lnTo>
                <a:lnTo>
                  <a:pt x="1139" y="3884"/>
                </a:lnTo>
                <a:lnTo>
                  <a:pt x="1143" y="3891"/>
                </a:lnTo>
                <a:lnTo>
                  <a:pt x="1156" y="3901"/>
                </a:lnTo>
                <a:lnTo>
                  <a:pt x="1174" y="3939"/>
                </a:lnTo>
                <a:lnTo>
                  <a:pt x="1183" y="3942"/>
                </a:lnTo>
                <a:lnTo>
                  <a:pt x="1209" y="3923"/>
                </a:lnTo>
                <a:lnTo>
                  <a:pt x="1191" y="3867"/>
                </a:lnTo>
                <a:lnTo>
                  <a:pt x="1199" y="3870"/>
                </a:lnTo>
                <a:lnTo>
                  <a:pt x="1236" y="3848"/>
                </a:lnTo>
                <a:lnTo>
                  <a:pt x="1240" y="3840"/>
                </a:lnTo>
                <a:lnTo>
                  <a:pt x="1240" y="3824"/>
                </a:lnTo>
                <a:lnTo>
                  <a:pt x="1249" y="3823"/>
                </a:lnTo>
                <a:lnTo>
                  <a:pt x="1256" y="3824"/>
                </a:lnTo>
                <a:lnTo>
                  <a:pt x="1264" y="3820"/>
                </a:lnTo>
                <a:lnTo>
                  <a:pt x="1269" y="3814"/>
                </a:lnTo>
                <a:lnTo>
                  <a:pt x="1285" y="3807"/>
                </a:lnTo>
                <a:lnTo>
                  <a:pt x="1289" y="3801"/>
                </a:lnTo>
                <a:lnTo>
                  <a:pt x="1297" y="3796"/>
                </a:lnTo>
                <a:lnTo>
                  <a:pt x="1302" y="3790"/>
                </a:lnTo>
                <a:lnTo>
                  <a:pt x="1304" y="3782"/>
                </a:lnTo>
                <a:lnTo>
                  <a:pt x="1311" y="3777"/>
                </a:lnTo>
                <a:lnTo>
                  <a:pt x="1326" y="3772"/>
                </a:lnTo>
                <a:lnTo>
                  <a:pt x="1343" y="3772"/>
                </a:lnTo>
                <a:lnTo>
                  <a:pt x="1348" y="3788"/>
                </a:lnTo>
                <a:lnTo>
                  <a:pt x="1364" y="3784"/>
                </a:lnTo>
                <a:lnTo>
                  <a:pt x="1369" y="3791"/>
                </a:lnTo>
                <a:lnTo>
                  <a:pt x="1374" y="3783"/>
                </a:lnTo>
                <a:lnTo>
                  <a:pt x="1377" y="3774"/>
                </a:lnTo>
                <a:lnTo>
                  <a:pt x="1382" y="3768"/>
                </a:lnTo>
                <a:lnTo>
                  <a:pt x="1390" y="3769"/>
                </a:lnTo>
                <a:lnTo>
                  <a:pt x="1397" y="3765"/>
                </a:lnTo>
                <a:lnTo>
                  <a:pt x="1406" y="3765"/>
                </a:lnTo>
                <a:lnTo>
                  <a:pt x="1411" y="3782"/>
                </a:lnTo>
                <a:lnTo>
                  <a:pt x="1416" y="3788"/>
                </a:lnTo>
                <a:lnTo>
                  <a:pt x="1433" y="3784"/>
                </a:lnTo>
                <a:lnTo>
                  <a:pt x="1440" y="3787"/>
                </a:lnTo>
                <a:lnTo>
                  <a:pt x="1457" y="3783"/>
                </a:lnTo>
                <a:lnTo>
                  <a:pt x="1464" y="3784"/>
                </a:lnTo>
                <a:lnTo>
                  <a:pt x="1478" y="3795"/>
                </a:lnTo>
                <a:lnTo>
                  <a:pt x="1483" y="3810"/>
                </a:lnTo>
                <a:lnTo>
                  <a:pt x="1505" y="3823"/>
                </a:lnTo>
                <a:lnTo>
                  <a:pt x="1510" y="3829"/>
                </a:lnTo>
                <a:lnTo>
                  <a:pt x="1514" y="3838"/>
                </a:lnTo>
                <a:lnTo>
                  <a:pt x="1524" y="3851"/>
                </a:lnTo>
                <a:lnTo>
                  <a:pt x="1524" y="3867"/>
                </a:lnTo>
                <a:lnTo>
                  <a:pt x="1529" y="3873"/>
                </a:lnTo>
                <a:lnTo>
                  <a:pt x="1537" y="3871"/>
                </a:lnTo>
                <a:lnTo>
                  <a:pt x="1537" y="3845"/>
                </a:lnTo>
                <a:lnTo>
                  <a:pt x="1532" y="3839"/>
                </a:lnTo>
                <a:lnTo>
                  <a:pt x="1538" y="3833"/>
                </a:lnTo>
                <a:lnTo>
                  <a:pt x="1546" y="3831"/>
                </a:lnTo>
                <a:lnTo>
                  <a:pt x="1548" y="3839"/>
                </a:lnTo>
                <a:lnTo>
                  <a:pt x="1556" y="3844"/>
                </a:lnTo>
                <a:lnTo>
                  <a:pt x="1557" y="3852"/>
                </a:lnTo>
                <a:lnTo>
                  <a:pt x="1564" y="3858"/>
                </a:lnTo>
                <a:lnTo>
                  <a:pt x="1594" y="3872"/>
                </a:lnTo>
                <a:lnTo>
                  <a:pt x="1603" y="3870"/>
                </a:lnTo>
                <a:lnTo>
                  <a:pt x="1623" y="3854"/>
                </a:lnTo>
                <a:lnTo>
                  <a:pt x="1623" y="3847"/>
                </a:lnTo>
                <a:lnTo>
                  <a:pt x="1631" y="3843"/>
                </a:lnTo>
                <a:lnTo>
                  <a:pt x="1636" y="3838"/>
                </a:lnTo>
                <a:lnTo>
                  <a:pt x="1645" y="3837"/>
                </a:lnTo>
                <a:lnTo>
                  <a:pt x="1652" y="3839"/>
                </a:lnTo>
                <a:lnTo>
                  <a:pt x="1652" y="3830"/>
                </a:lnTo>
                <a:lnTo>
                  <a:pt x="1669" y="3833"/>
                </a:lnTo>
                <a:lnTo>
                  <a:pt x="1677" y="3828"/>
                </a:lnTo>
                <a:lnTo>
                  <a:pt x="1696" y="3844"/>
                </a:lnTo>
                <a:lnTo>
                  <a:pt x="1711" y="3835"/>
                </a:lnTo>
                <a:lnTo>
                  <a:pt x="1713" y="3828"/>
                </a:lnTo>
                <a:lnTo>
                  <a:pt x="1730" y="3828"/>
                </a:lnTo>
                <a:lnTo>
                  <a:pt x="1737" y="3824"/>
                </a:lnTo>
                <a:lnTo>
                  <a:pt x="1753" y="3830"/>
                </a:lnTo>
                <a:lnTo>
                  <a:pt x="1758" y="3837"/>
                </a:lnTo>
                <a:lnTo>
                  <a:pt x="1759" y="3853"/>
                </a:lnTo>
                <a:lnTo>
                  <a:pt x="1771" y="3864"/>
                </a:lnTo>
                <a:lnTo>
                  <a:pt x="1787" y="3863"/>
                </a:lnTo>
                <a:lnTo>
                  <a:pt x="1802" y="3867"/>
                </a:lnTo>
                <a:lnTo>
                  <a:pt x="1802" y="3867"/>
                </a:lnTo>
                <a:lnTo>
                  <a:pt x="1806" y="3877"/>
                </a:lnTo>
                <a:lnTo>
                  <a:pt x="1823" y="3877"/>
                </a:lnTo>
                <a:lnTo>
                  <a:pt x="1829" y="3872"/>
                </a:lnTo>
                <a:lnTo>
                  <a:pt x="1842" y="3849"/>
                </a:lnTo>
                <a:lnTo>
                  <a:pt x="1849" y="3853"/>
                </a:lnTo>
                <a:lnTo>
                  <a:pt x="1859" y="3866"/>
                </a:lnTo>
                <a:lnTo>
                  <a:pt x="1892" y="3863"/>
                </a:lnTo>
                <a:lnTo>
                  <a:pt x="1900" y="3858"/>
                </a:lnTo>
                <a:lnTo>
                  <a:pt x="1915" y="3852"/>
                </a:lnTo>
                <a:lnTo>
                  <a:pt x="1932" y="3806"/>
                </a:lnTo>
                <a:lnTo>
                  <a:pt x="1924" y="3796"/>
                </a:lnTo>
                <a:lnTo>
                  <a:pt x="1894" y="3793"/>
                </a:lnTo>
                <a:lnTo>
                  <a:pt x="1884" y="3781"/>
                </a:lnTo>
                <a:lnTo>
                  <a:pt x="1858" y="3774"/>
                </a:lnTo>
                <a:lnTo>
                  <a:pt x="1859" y="3765"/>
                </a:lnTo>
                <a:lnTo>
                  <a:pt x="1856" y="3758"/>
                </a:lnTo>
                <a:lnTo>
                  <a:pt x="1839" y="3755"/>
                </a:lnTo>
                <a:lnTo>
                  <a:pt x="1839" y="3746"/>
                </a:lnTo>
                <a:lnTo>
                  <a:pt x="1847" y="3744"/>
                </a:lnTo>
                <a:lnTo>
                  <a:pt x="1859" y="3734"/>
                </a:lnTo>
                <a:lnTo>
                  <a:pt x="1890" y="3720"/>
                </a:lnTo>
                <a:lnTo>
                  <a:pt x="1894" y="3712"/>
                </a:lnTo>
                <a:lnTo>
                  <a:pt x="1895" y="3703"/>
                </a:lnTo>
                <a:lnTo>
                  <a:pt x="1876" y="3675"/>
                </a:lnTo>
                <a:lnTo>
                  <a:pt x="1884" y="3673"/>
                </a:lnTo>
                <a:lnTo>
                  <a:pt x="1890" y="3666"/>
                </a:lnTo>
                <a:lnTo>
                  <a:pt x="1892" y="3659"/>
                </a:lnTo>
                <a:lnTo>
                  <a:pt x="1899" y="3652"/>
                </a:lnTo>
                <a:lnTo>
                  <a:pt x="1908" y="3651"/>
                </a:lnTo>
                <a:lnTo>
                  <a:pt x="1915" y="3654"/>
                </a:lnTo>
                <a:lnTo>
                  <a:pt x="1924" y="3652"/>
                </a:lnTo>
                <a:lnTo>
                  <a:pt x="1932" y="3654"/>
                </a:lnTo>
                <a:lnTo>
                  <a:pt x="1948" y="3654"/>
                </a:lnTo>
                <a:lnTo>
                  <a:pt x="1956" y="3651"/>
                </a:lnTo>
                <a:lnTo>
                  <a:pt x="1960" y="3643"/>
                </a:lnTo>
                <a:lnTo>
                  <a:pt x="1956" y="3636"/>
                </a:lnTo>
                <a:lnTo>
                  <a:pt x="1941" y="3628"/>
                </a:lnTo>
                <a:lnTo>
                  <a:pt x="1908" y="3623"/>
                </a:lnTo>
                <a:lnTo>
                  <a:pt x="1904" y="3617"/>
                </a:lnTo>
                <a:lnTo>
                  <a:pt x="1905" y="3608"/>
                </a:lnTo>
                <a:lnTo>
                  <a:pt x="1913" y="3608"/>
                </a:lnTo>
                <a:lnTo>
                  <a:pt x="1920" y="3605"/>
                </a:lnTo>
                <a:lnTo>
                  <a:pt x="1924" y="3598"/>
                </a:lnTo>
                <a:lnTo>
                  <a:pt x="1919" y="3591"/>
                </a:lnTo>
                <a:lnTo>
                  <a:pt x="1911" y="3596"/>
                </a:lnTo>
                <a:lnTo>
                  <a:pt x="1895" y="3596"/>
                </a:lnTo>
                <a:lnTo>
                  <a:pt x="1895" y="3588"/>
                </a:lnTo>
                <a:lnTo>
                  <a:pt x="1898" y="3580"/>
                </a:lnTo>
                <a:lnTo>
                  <a:pt x="1903" y="3574"/>
                </a:lnTo>
                <a:lnTo>
                  <a:pt x="1891" y="3561"/>
                </a:lnTo>
                <a:lnTo>
                  <a:pt x="1908" y="3561"/>
                </a:lnTo>
                <a:lnTo>
                  <a:pt x="1911" y="3555"/>
                </a:lnTo>
                <a:lnTo>
                  <a:pt x="1922" y="3555"/>
                </a:lnTo>
                <a:lnTo>
                  <a:pt x="1927" y="3561"/>
                </a:lnTo>
                <a:lnTo>
                  <a:pt x="1934" y="3560"/>
                </a:lnTo>
                <a:lnTo>
                  <a:pt x="1943" y="3561"/>
                </a:lnTo>
                <a:lnTo>
                  <a:pt x="1951" y="3558"/>
                </a:lnTo>
                <a:lnTo>
                  <a:pt x="1976" y="3558"/>
                </a:lnTo>
                <a:lnTo>
                  <a:pt x="1980" y="3566"/>
                </a:lnTo>
                <a:lnTo>
                  <a:pt x="1991" y="3553"/>
                </a:lnTo>
                <a:lnTo>
                  <a:pt x="1999" y="3551"/>
                </a:lnTo>
                <a:lnTo>
                  <a:pt x="2016" y="3551"/>
                </a:lnTo>
                <a:lnTo>
                  <a:pt x="2022" y="3546"/>
                </a:lnTo>
                <a:lnTo>
                  <a:pt x="2030" y="3543"/>
                </a:lnTo>
                <a:lnTo>
                  <a:pt x="2044" y="3533"/>
                </a:lnTo>
                <a:lnTo>
                  <a:pt x="2051" y="3536"/>
                </a:lnTo>
                <a:lnTo>
                  <a:pt x="2058" y="3541"/>
                </a:lnTo>
                <a:lnTo>
                  <a:pt x="2066" y="3541"/>
                </a:lnTo>
                <a:lnTo>
                  <a:pt x="2069" y="3533"/>
                </a:lnTo>
                <a:lnTo>
                  <a:pt x="2085" y="3529"/>
                </a:lnTo>
                <a:lnTo>
                  <a:pt x="2092" y="3524"/>
                </a:lnTo>
                <a:lnTo>
                  <a:pt x="2099" y="3524"/>
                </a:lnTo>
                <a:lnTo>
                  <a:pt x="2108" y="3520"/>
                </a:lnTo>
                <a:lnTo>
                  <a:pt x="2116" y="3520"/>
                </a:lnTo>
                <a:lnTo>
                  <a:pt x="2124" y="3523"/>
                </a:lnTo>
                <a:lnTo>
                  <a:pt x="2134" y="3500"/>
                </a:lnTo>
                <a:lnTo>
                  <a:pt x="2140" y="3495"/>
                </a:lnTo>
                <a:lnTo>
                  <a:pt x="2149" y="3494"/>
                </a:lnTo>
                <a:lnTo>
                  <a:pt x="2157" y="3497"/>
                </a:lnTo>
                <a:lnTo>
                  <a:pt x="2176" y="3492"/>
                </a:lnTo>
                <a:lnTo>
                  <a:pt x="2174" y="3492"/>
                </a:lnTo>
                <a:lnTo>
                  <a:pt x="2276" y="3469"/>
                </a:lnTo>
                <a:lnTo>
                  <a:pt x="2282" y="3464"/>
                </a:lnTo>
                <a:lnTo>
                  <a:pt x="2290" y="3466"/>
                </a:lnTo>
                <a:lnTo>
                  <a:pt x="2299" y="3462"/>
                </a:lnTo>
                <a:lnTo>
                  <a:pt x="2304" y="3456"/>
                </a:lnTo>
                <a:lnTo>
                  <a:pt x="2303" y="3440"/>
                </a:lnTo>
                <a:lnTo>
                  <a:pt x="2312" y="3440"/>
                </a:lnTo>
                <a:lnTo>
                  <a:pt x="2319" y="3439"/>
                </a:lnTo>
                <a:lnTo>
                  <a:pt x="2324" y="3431"/>
                </a:lnTo>
                <a:lnTo>
                  <a:pt x="2331" y="3428"/>
                </a:lnTo>
                <a:lnTo>
                  <a:pt x="2339" y="3426"/>
                </a:lnTo>
                <a:lnTo>
                  <a:pt x="2345" y="3420"/>
                </a:lnTo>
                <a:lnTo>
                  <a:pt x="2352" y="3420"/>
                </a:lnTo>
                <a:lnTo>
                  <a:pt x="2357" y="3425"/>
                </a:lnTo>
                <a:lnTo>
                  <a:pt x="2366" y="3424"/>
                </a:lnTo>
                <a:lnTo>
                  <a:pt x="2374" y="3426"/>
                </a:lnTo>
                <a:lnTo>
                  <a:pt x="2383" y="3425"/>
                </a:lnTo>
                <a:lnTo>
                  <a:pt x="2390" y="3428"/>
                </a:lnTo>
                <a:lnTo>
                  <a:pt x="2395" y="3434"/>
                </a:lnTo>
                <a:lnTo>
                  <a:pt x="2409" y="3444"/>
                </a:lnTo>
                <a:lnTo>
                  <a:pt x="2422" y="3434"/>
                </a:lnTo>
                <a:lnTo>
                  <a:pt x="2440" y="3431"/>
                </a:lnTo>
                <a:lnTo>
                  <a:pt x="2447" y="3434"/>
                </a:lnTo>
                <a:lnTo>
                  <a:pt x="2454" y="3440"/>
                </a:lnTo>
                <a:lnTo>
                  <a:pt x="2458" y="3448"/>
                </a:lnTo>
                <a:lnTo>
                  <a:pt x="2458" y="3473"/>
                </a:lnTo>
                <a:lnTo>
                  <a:pt x="2460" y="3481"/>
                </a:lnTo>
                <a:lnTo>
                  <a:pt x="2473" y="3492"/>
                </a:lnTo>
                <a:lnTo>
                  <a:pt x="2468" y="3500"/>
                </a:lnTo>
                <a:lnTo>
                  <a:pt x="2469" y="3516"/>
                </a:lnTo>
                <a:lnTo>
                  <a:pt x="2459" y="3529"/>
                </a:lnTo>
                <a:lnTo>
                  <a:pt x="2464" y="3537"/>
                </a:lnTo>
                <a:lnTo>
                  <a:pt x="2466" y="3546"/>
                </a:lnTo>
                <a:lnTo>
                  <a:pt x="2483" y="3541"/>
                </a:lnTo>
                <a:lnTo>
                  <a:pt x="2489" y="3546"/>
                </a:lnTo>
                <a:lnTo>
                  <a:pt x="2498" y="3544"/>
                </a:lnTo>
                <a:lnTo>
                  <a:pt x="2501" y="3537"/>
                </a:lnTo>
                <a:lnTo>
                  <a:pt x="2510" y="3536"/>
                </a:lnTo>
                <a:lnTo>
                  <a:pt x="2517" y="3538"/>
                </a:lnTo>
                <a:lnTo>
                  <a:pt x="2519" y="3522"/>
                </a:lnTo>
                <a:lnTo>
                  <a:pt x="2527" y="3523"/>
                </a:lnTo>
                <a:lnTo>
                  <a:pt x="2533" y="3539"/>
                </a:lnTo>
                <a:lnTo>
                  <a:pt x="2538" y="3544"/>
                </a:lnTo>
                <a:lnTo>
                  <a:pt x="2535" y="3553"/>
                </a:lnTo>
                <a:lnTo>
                  <a:pt x="2535" y="3561"/>
                </a:lnTo>
                <a:lnTo>
                  <a:pt x="2550" y="3562"/>
                </a:lnTo>
                <a:lnTo>
                  <a:pt x="2549" y="3555"/>
                </a:lnTo>
                <a:lnTo>
                  <a:pt x="2543" y="3548"/>
                </a:lnTo>
                <a:lnTo>
                  <a:pt x="2550" y="3546"/>
                </a:lnTo>
                <a:lnTo>
                  <a:pt x="2567" y="3548"/>
                </a:lnTo>
                <a:lnTo>
                  <a:pt x="2574" y="3553"/>
                </a:lnTo>
                <a:lnTo>
                  <a:pt x="2580" y="3560"/>
                </a:lnTo>
                <a:lnTo>
                  <a:pt x="2587" y="3563"/>
                </a:lnTo>
                <a:lnTo>
                  <a:pt x="2596" y="3563"/>
                </a:lnTo>
                <a:lnTo>
                  <a:pt x="2600" y="3556"/>
                </a:lnTo>
                <a:lnTo>
                  <a:pt x="2607" y="3552"/>
                </a:lnTo>
                <a:lnTo>
                  <a:pt x="2610" y="3561"/>
                </a:lnTo>
                <a:lnTo>
                  <a:pt x="2609" y="3569"/>
                </a:lnTo>
                <a:lnTo>
                  <a:pt x="2601" y="3571"/>
                </a:lnTo>
                <a:lnTo>
                  <a:pt x="2595" y="3576"/>
                </a:lnTo>
                <a:lnTo>
                  <a:pt x="2590" y="3584"/>
                </a:lnTo>
                <a:lnTo>
                  <a:pt x="2587" y="3591"/>
                </a:lnTo>
                <a:lnTo>
                  <a:pt x="2588" y="3600"/>
                </a:lnTo>
                <a:lnTo>
                  <a:pt x="2592" y="3607"/>
                </a:lnTo>
                <a:lnTo>
                  <a:pt x="2601" y="3607"/>
                </a:lnTo>
                <a:lnTo>
                  <a:pt x="2606" y="3599"/>
                </a:lnTo>
                <a:lnTo>
                  <a:pt x="2621" y="3594"/>
                </a:lnTo>
                <a:lnTo>
                  <a:pt x="2629" y="3596"/>
                </a:lnTo>
                <a:lnTo>
                  <a:pt x="2638" y="3596"/>
                </a:lnTo>
                <a:lnTo>
                  <a:pt x="2643" y="3602"/>
                </a:lnTo>
                <a:lnTo>
                  <a:pt x="2652" y="3602"/>
                </a:lnTo>
                <a:lnTo>
                  <a:pt x="2649" y="3594"/>
                </a:lnTo>
                <a:lnTo>
                  <a:pt x="2654" y="3588"/>
                </a:lnTo>
                <a:lnTo>
                  <a:pt x="2662" y="3586"/>
                </a:lnTo>
                <a:lnTo>
                  <a:pt x="2673" y="3575"/>
                </a:lnTo>
                <a:lnTo>
                  <a:pt x="2690" y="3572"/>
                </a:lnTo>
                <a:lnTo>
                  <a:pt x="2703" y="3561"/>
                </a:lnTo>
                <a:lnTo>
                  <a:pt x="2708" y="3546"/>
                </a:lnTo>
                <a:lnTo>
                  <a:pt x="2715" y="3541"/>
                </a:lnTo>
                <a:lnTo>
                  <a:pt x="2723" y="3542"/>
                </a:lnTo>
                <a:lnTo>
                  <a:pt x="2747" y="3536"/>
                </a:lnTo>
                <a:lnTo>
                  <a:pt x="2752" y="3528"/>
                </a:lnTo>
                <a:lnTo>
                  <a:pt x="2769" y="3527"/>
                </a:lnTo>
                <a:lnTo>
                  <a:pt x="2783" y="3518"/>
                </a:lnTo>
                <a:lnTo>
                  <a:pt x="2785" y="3525"/>
                </a:lnTo>
                <a:lnTo>
                  <a:pt x="2787" y="3533"/>
                </a:lnTo>
                <a:lnTo>
                  <a:pt x="2783" y="3541"/>
                </a:lnTo>
                <a:lnTo>
                  <a:pt x="2774" y="3544"/>
                </a:lnTo>
                <a:lnTo>
                  <a:pt x="2766" y="3543"/>
                </a:lnTo>
                <a:lnTo>
                  <a:pt x="2765" y="3551"/>
                </a:lnTo>
                <a:close/>
              </a:path>
            </a:pathLst>
          </a:custGeom>
          <a:solidFill>
            <a:srgbClr val="FFC000"/>
          </a:solidFill>
          <a:ln w="9525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reeform 707"/>
          <p:cNvSpPr>
            <a:spLocks/>
          </p:cNvSpPr>
          <p:nvPr/>
        </p:nvSpPr>
        <p:spPr bwMode="auto">
          <a:xfrm>
            <a:off x="5707063" y="3179763"/>
            <a:ext cx="317500" cy="219075"/>
          </a:xfrm>
          <a:custGeom>
            <a:avLst/>
            <a:gdLst>
              <a:gd name="T0" fmla="*/ 2147483647 w 799"/>
              <a:gd name="T1" fmla="*/ 2147483647 h 550"/>
              <a:gd name="T2" fmla="*/ 2147483647 w 799"/>
              <a:gd name="T3" fmla="*/ 2147483647 h 550"/>
              <a:gd name="T4" fmla="*/ 2147483647 w 799"/>
              <a:gd name="T5" fmla="*/ 2147483647 h 550"/>
              <a:gd name="T6" fmla="*/ 2147483647 w 799"/>
              <a:gd name="T7" fmla="*/ 2147483647 h 550"/>
              <a:gd name="T8" fmla="*/ 2147483647 w 799"/>
              <a:gd name="T9" fmla="*/ 2147483647 h 550"/>
              <a:gd name="T10" fmla="*/ 2147483647 w 799"/>
              <a:gd name="T11" fmla="*/ 2147483647 h 550"/>
              <a:gd name="T12" fmla="*/ 2147483647 w 799"/>
              <a:gd name="T13" fmla="*/ 2147483647 h 550"/>
              <a:gd name="T14" fmla="*/ 2147483647 w 799"/>
              <a:gd name="T15" fmla="*/ 2147483647 h 550"/>
              <a:gd name="T16" fmla="*/ 2147483647 w 799"/>
              <a:gd name="T17" fmla="*/ 2147483647 h 550"/>
              <a:gd name="T18" fmla="*/ 2147483647 w 799"/>
              <a:gd name="T19" fmla="*/ 2147483647 h 550"/>
              <a:gd name="T20" fmla="*/ 2147483647 w 799"/>
              <a:gd name="T21" fmla="*/ 2147483647 h 550"/>
              <a:gd name="T22" fmla="*/ 2147483647 w 799"/>
              <a:gd name="T23" fmla="*/ 2147483647 h 550"/>
              <a:gd name="T24" fmla="*/ 2147483647 w 799"/>
              <a:gd name="T25" fmla="*/ 2147483647 h 550"/>
              <a:gd name="T26" fmla="*/ 2147483647 w 799"/>
              <a:gd name="T27" fmla="*/ 2147483647 h 550"/>
              <a:gd name="T28" fmla="*/ 2147483647 w 799"/>
              <a:gd name="T29" fmla="*/ 2147483647 h 550"/>
              <a:gd name="T30" fmla="*/ 2147483647 w 799"/>
              <a:gd name="T31" fmla="*/ 2147483647 h 550"/>
              <a:gd name="T32" fmla="*/ 2147483647 w 799"/>
              <a:gd name="T33" fmla="*/ 2147483647 h 550"/>
              <a:gd name="T34" fmla="*/ 2147483647 w 799"/>
              <a:gd name="T35" fmla="*/ 2147483647 h 550"/>
              <a:gd name="T36" fmla="*/ 2147483647 w 799"/>
              <a:gd name="T37" fmla="*/ 2147483647 h 550"/>
              <a:gd name="T38" fmla="*/ 2147483647 w 799"/>
              <a:gd name="T39" fmla="*/ 2147483647 h 550"/>
              <a:gd name="T40" fmla="*/ 2147483647 w 799"/>
              <a:gd name="T41" fmla="*/ 2147483647 h 550"/>
              <a:gd name="T42" fmla="*/ 2147483647 w 799"/>
              <a:gd name="T43" fmla="*/ 2147483647 h 550"/>
              <a:gd name="T44" fmla="*/ 2147483647 w 799"/>
              <a:gd name="T45" fmla="*/ 2147483647 h 550"/>
              <a:gd name="T46" fmla="*/ 2147483647 w 799"/>
              <a:gd name="T47" fmla="*/ 2147483647 h 550"/>
              <a:gd name="T48" fmla="*/ 2147483647 w 799"/>
              <a:gd name="T49" fmla="*/ 2147483647 h 550"/>
              <a:gd name="T50" fmla="*/ 2147483647 w 799"/>
              <a:gd name="T51" fmla="*/ 2147483647 h 550"/>
              <a:gd name="T52" fmla="*/ 2147483647 w 799"/>
              <a:gd name="T53" fmla="*/ 2147483647 h 550"/>
              <a:gd name="T54" fmla="*/ 2147483647 w 799"/>
              <a:gd name="T55" fmla="*/ 2147483647 h 550"/>
              <a:gd name="T56" fmla="*/ 2147483647 w 799"/>
              <a:gd name="T57" fmla="*/ 2147483647 h 550"/>
              <a:gd name="T58" fmla="*/ 2147483647 w 799"/>
              <a:gd name="T59" fmla="*/ 2147483647 h 550"/>
              <a:gd name="T60" fmla="*/ 2147483647 w 799"/>
              <a:gd name="T61" fmla="*/ 2147483647 h 550"/>
              <a:gd name="T62" fmla="*/ 2147483647 w 799"/>
              <a:gd name="T63" fmla="*/ 2147483647 h 550"/>
              <a:gd name="T64" fmla="*/ 2147483647 w 799"/>
              <a:gd name="T65" fmla="*/ 2147483647 h 550"/>
              <a:gd name="T66" fmla="*/ 2147483647 w 799"/>
              <a:gd name="T67" fmla="*/ 2147483647 h 550"/>
              <a:gd name="T68" fmla="*/ 2147483647 w 799"/>
              <a:gd name="T69" fmla="*/ 2147483647 h 550"/>
              <a:gd name="T70" fmla="*/ 2147483647 w 799"/>
              <a:gd name="T71" fmla="*/ 2147483647 h 550"/>
              <a:gd name="T72" fmla="*/ 2147483647 w 799"/>
              <a:gd name="T73" fmla="*/ 2147483647 h 550"/>
              <a:gd name="T74" fmla="*/ 2147483647 w 799"/>
              <a:gd name="T75" fmla="*/ 2147483647 h 550"/>
              <a:gd name="T76" fmla="*/ 2147483647 w 799"/>
              <a:gd name="T77" fmla="*/ 2147483647 h 550"/>
              <a:gd name="T78" fmla="*/ 2147483647 w 799"/>
              <a:gd name="T79" fmla="*/ 2147483647 h 550"/>
              <a:gd name="T80" fmla="*/ 2147483647 w 799"/>
              <a:gd name="T81" fmla="*/ 2147483647 h 550"/>
              <a:gd name="T82" fmla="*/ 2147483647 w 799"/>
              <a:gd name="T83" fmla="*/ 2147483647 h 550"/>
              <a:gd name="T84" fmla="*/ 2147483647 w 799"/>
              <a:gd name="T85" fmla="*/ 2147483647 h 550"/>
              <a:gd name="T86" fmla="*/ 2147483647 w 799"/>
              <a:gd name="T87" fmla="*/ 2147483647 h 550"/>
              <a:gd name="T88" fmla="*/ 2147483647 w 799"/>
              <a:gd name="T89" fmla="*/ 2147483647 h 550"/>
              <a:gd name="T90" fmla="*/ 2147483647 w 799"/>
              <a:gd name="T91" fmla="*/ 2147483647 h 550"/>
              <a:gd name="T92" fmla="*/ 2147483647 w 799"/>
              <a:gd name="T93" fmla="*/ 2147483647 h 550"/>
              <a:gd name="T94" fmla="*/ 2147483647 w 799"/>
              <a:gd name="T95" fmla="*/ 2147483647 h 550"/>
              <a:gd name="T96" fmla="*/ 2147483647 w 799"/>
              <a:gd name="T97" fmla="*/ 2147483647 h 550"/>
              <a:gd name="T98" fmla="*/ 2147483647 w 799"/>
              <a:gd name="T99" fmla="*/ 2147483647 h 550"/>
              <a:gd name="T100" fmla="*/ 2147483647 w 799"/>
              <a:gd name="T101" fmla="*/ 2147483647 h 550"/>
              <a:gd name="T102" fmla="*/ 2147483647 w 799"/>
              <a:gd name="T103" fmla="*/ 2147483647 h 550"/>
              <a:gd name="T104" fmla="*/ 2147483647 w 799"/>
              <a:gd name="T105" fmla="*/ 2147483647 h 550"/>
              <a:gd name="T106" fmla="*/ 2147483647 w 799"/>
              <a:gd name="T107" fmla="*/ 2147483647 h 550"/>
              <a:gd name="T108" fmla="*/ 0 w 799"/>
              <a:gd name="T109" fmla="*/ 2147483647 h 550"/>
              <a:gd name="T110" fmla="*/ 2147483647 w 799"/>
              <a:gd name="T111" fmla="*/ 2147483647 h 550"/>
              <a:gd name="T112" fmla="*/ 2147483647 w 799"/>
              <a:gd name="T113" fmla="*/ 2147483647 h 5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99"/>
              <a:gd name="T172" fmla="*/ 0 h 550"/>
              <a:gd name="T173" fmla="*/ 799 w 799"/>
              <a:gd name="T174" fmla="*/ 550 h 5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99" h="550">
                <a:moveTo>
                  <a:pt x="198" y="109"/>
                </a:moveTo>
                <a:lnTo>
                  <a:pt x="254" y="117"/>
                </a:lnTo>
                <a:lnTo>
                  <a:pt x="262" y="113"/>
                </a:lnTo>
                <a:lnTo>
                  <a:pt x="256" y="98"/>
                </a:lnTo>
                <a:lnTo>
                  <a:pt x="257" y="89"/>
                </a:lnTo>
                <a:lnTo>
                  <a:pt x="252" y="74"/>
                </a:lnTo>
                <a:lnTo>
                  <a:pt x="256" y="66"/>
                </a:lnTo>
                <a:lnTo>
                  <a:pt x="262" y="61"/>
                </a:lnTo>
                <a:lnTo>
                  <a:pt x="272" y="47"/>
                </a:lnTo>
                <a:lnTo>
                  <a:pt x="298" y="45"/>
                </a:lnTo>
                <a:lnTo>
                  <a:pt x="305" y="42"/>
                </a:lnTo>
                <a:lnTo>
                  <a:pt x="309" y="35"/>
                </a:lnTo>
                <a:lnTo>
                  <a:pt x="308" y="27"/>
                </a:lnTo>
                <a:lnTo>
                  <a:pt x="315" y="22"/>
                </a:lnTo>
                <a:lnTo>
                  <a:pt x="329" y="32"/>
                </a:lnTo>
                <a:lnTo>
                  <a:pt x="337" y="35"/>
                </a:lnTo>
                <a:lnTo>
                  <a:pt x="329" y="19"/>
                </a:lnTo>
                <a:lnTo>
                  <a:pt x="323" y="14"/>
                </a:lnTo>
                <a:lnTo>
                  <a:pt x="331" y="9"/>
                </a:lnTo>
                <a:lnTo>
                  <a:pt x="338" y="10"/>
                </a:lnTo>
                <a:lnTo>
                  <a:pt x="345" y="5"/>
                </a:lnTo>
                <a:lnTo>
                  <a:pt x="346" y="0"/>
                </a:lnTo>
                <a:lnTo>
                  <a:pt x="386" y="36"/>
                </a:lnTo>
                <a:lnTo>
                  <a:pt x="395" y="40"/>
                </a:lnTo>
                <a:lnTo>
                  <a:pt x="404" y="37"/>
                </a:lnTo>
                <a:lnTo>
                  <a:pt x="421" y="41"/>
                </a:lnTo>
                <a:lnTo>
                  <a:pt x="425" y="47"/>
                </a:lnTo>
                <a:lnTo>
                  <a:pt x="423" y="56"/>
                </a:lnTo>
                <a:lnTo>
                  <a:pt x="423" y="64"/>
                </a:lnTo>
                <a:lnTo>
                  <a:pt x="437" y="74"/>
                </a:lnTo>
                <a:lnTo>
                  <a:pt x="428" y="76"/>
                </a:lnTo>
                <a:lnTo>
                  <a:pt x="428" y="85"/>
                </a:lnTo>
                <a:lnTo>
                  <a:pt x="430" y="93"/>
                </a:lnTo>
                <a:lnTo>
                  <a:pt x="427" y="101"/>
                </a:lnTo>
                <a:lnTo>
                  <a:pt x="432" y="108"/>
                </a:lnTo>
                <a:lnTo>
                  <a:pt x="447" y="116"/>
                </a:lnTo>
                <a:lnTo>
                  <a:pt x="498" y="123"/>
                </a:lnTo>
                <a:lnTo>
                  <a:pt x="506" y="120"/>
                </a:lnTo>
                <a:lnTo>
                  <a:pt x="506" y="112"/>
                </a:lnTo>
                <a:lnTo>
                  <a:pt x="513" y="108"/>
                </a:lnTo>
                <a:lnTo>
                  <a:pt x="538" y="131"/>
                </a:lnTo>
                <a:lnTo>
                  <a:pt x="541" y="139"/>
                </a:lnTo>
                <a:lnTo>
                  <a:pt x="543" y="155"/>
                </a:lnTo>
                <a:lnTo>
                  <a:pt x="546" y="163"/>
                </a:lnTo>
                <a:lnTo>
                  <a:pt x="559" y="173"/>
                </a:lnTo>
                <a:lnTo>
                  <a:pt x="563" y="189"/>
                </a:lnTo>
                <a:lnTo>
                  <a:pt x="563" y="198"/>
                </a:lnTo>
                <a:lnTo>
                  <a:pt x="574" y="220"/>
                </a:lnTo>
                <a:lnTo>
                  <a:pt x="654" y="281"/>
                </a:lnTo>
                <a:lnTo>
                  <a:pt x="671" y="282"/>
                </a:lnTo>
                <a:lnTo>
                  <a:pt x="734" y="336"/>
                </a:lnTo>
                <a:lnTo>
                  <a:pt x="743" y="337"/>
                </a:lnTo>
                <a:lnTo>
                  <a:pt x="750" y="333"/>
                </a:lnTo>
                <a:lnTo>
                  <a:pt x="759" y="332"/>
                </a:lnTo>
                <a:lnTo>
                  <a:pt x="781" y="341"/>
                </a:lnTo>
                <a:lnTo>
                  <a:pt x="787" y="347"/>
                </a:lnTo>
                <a:lnTo>
                  <a:pt x="799" y="356"/>
                </a:lnTo>
                <a:lnTo>
                  <a:pt x="792" y="371"/>
                </a:lnTo>
                <a:lnTo>
                  <a:pt x="793" y="402"/>
                </a:lnTo>
                <a:lnTo>
                  <a:pt x="778" y="402"/>
                </a:lnTo>
                <a:lnTo>
                  <a:pt x="752" y="390"/>
                </a:lnTo>
                <a:lnTo>
                  <a:pt x="742" y="390"/>
                </a:lnTo>
                <a:lnTo>
                  <a:pt x="740" y="393"/>
                </a:lnTo>
                <a:lnTo>
                  <a:pt x="740" y="402"/>
                </a:lnTo>
                <a:lnTo>
                  <a:pt x="737" y="407"/>
                </a:lnTo>
                <a:lnTo>
                  <a:pt x="734" y="408"/>
                </a:lnTo>
                <a:lnTo>
                  <a:pt x="719" y="409"/>
                </a:lnTo>
                <a:lnTo>
                  <a:pt x="713" y="407"/>
                </a:lnTo>
                <a:lnTo>
                  <a:pt x="704" y="408"/>
                </a:lnTo>
                <a:lnTo>
                  <a:pt x="699" y="416"/>
                </a:lnTo>
                <a:lnTo>
                  <a:pt x="695" y="418"/>
                </a:lnTo>
                <a:lnTo>
                  <a:pt x="694" y="422"/>
                </a:lnTo>
                <a:lnTo>
                  <a:pt x="694" y="427"/>
                </a:lnTo>
                <a:lnTo>
                  <a:pt x="687" y="445"/>
                </a:lnTo>
                <a:lnTo>
                  <a:pt x="685" y="449"/>
                </a:lnTo>
                <a:lnTo>
                  <a:pt x="681" y="474"/>
                </a:lnTo>
                <a:lnTo>
                  <a:pt x="666" y="484"/>
                </a:lnTo>
                <a:lnTo>
                  <a:pt x="658" y="485"/>
                </a:lnTo>
                <a:lnTo>
                  <a:pt x="653" y="492"/>
                </a:lnTo>
                <a:lnTo>
                  <a:pt x="643" y="494"/>
                </a:lnTo>
                <a:lnTo>
                  <a:pt x="635" y="499"/>
                </a:lnTo>
                <a:lnTo>
                  <a:pt x="610" y="507"/>
                </a:lnTo>
                <a:lnTo>
                  <a:pt x="602" y="506"/>
                </a:lnTo>
                <a:lnTo>
                  <a:pt x="604" y="511"/>
                </a:lnTo>
                <a:lnTo>
                  <a:pt x="609" y="517"/>
                </a:lnTo>
                <a:lnTo>
                  <a:pt x="606" y="522"/>
                </a:lnTo>
                <a:lnTo>
                  <a:pt x="602" y="522"/>
                </a:lnTo>
                <a:lnTo>
                  <a:pt x="600" y="536"/>
                </a:lnTo>
                <a:lnTo>
                  <a:pt x="595" y="539"/>
                </a:lnTo>
                <a:lnTo>
                  <a:pt x="586" y="541"/>
                </a:lnTo>
                <a:lnTo>
                  <a:pt x="579" y="549"/>
                </a:lnTo>
                <a:lnTo>
                  <a:pt x="566" y="548"/>
                </a:lnTo>
                <a:lnTo>
                  <a:pt x="558" y="550"/>
                </a:lnTo>
                <a:lnTo>
                  <a:pt x="554" y="550"/>
                </a:lnTo>
                <a:lnTo>
                  <a:pt x="548" y="543"/>
                </a:lnTo>
                <a:lnTo>
                  <a:pt x="540" y="540"/>
                </a:lnTo>
                <a:lnTo>
                  <a:pt x="535" y="535"/>
                </a:lnTo>
                <a:lnTo>
                  <a:pt x="521" y="536"/>
                </a:lnTo>
                <a:lnTo>
                  <a:pt x="511" y="534"/>
                </a:lnTo>
                <a:lnTo>
                  <a:pt x="508" y="531"/>
                </a:lnTo>
                <a:lnTo>
                  <a:pt x="496" y="521"/>
                </a:lnTo>
                <a:lnTo>
                  <a:pt x="497" y="506"/>
                </a:lnTo>
                <a:lnTo>
                  <a:pt x="494" y="496"/>
                </a:lnTo>
                <a:lnTo>
                  <a:pt x="494" y="457"/>
                </a:lnTo>
                <a:lnTo>
                  <a:pt x="489" y="452"/>
                </a:lnTo>
                <a:lnTo>
                  <a:pt x="463" y="452"/>
                </a:lnTo>
                <a:lnTo>
                  <a:pt x="398" y="410"/>
                </a:lnTo>
                <a:lnTo>
                  <a:pt x="394" y="397"/>
                </a:lnTo>
                <a:lnTo>
                  <a:pt x="384" y="384"/>
                </a:lnTo>
                <a:lnTo>
                  <a:pt x="374" y="379"/>
                </a:lnTo>
                <a:lnTo>
                  <a:pt x="360" y="375"/>
                </a:lnTo>
                <a:lnTo>
                  <a:pt x="348" y="379"/>
                </a:lnTo>
                <a:lnTo>
                  <a:pt x="284" y="355"/>
                </a:lnTo>
                <a:lnTo>
                  <a:pt x="259" y="330"/>
                </a:lnTo>
                <a:lnTo>
                  <a:pt x="223" y="332"/>
                </a:lnTo>
                <a:lnTo>
                  <a:pt x="221" y="339"/>
                </a:lnTo>
                <a:lnTo>
                  <a:pt x="215" y="346"/>
                </a:lnTo>
                <a:lnTo>
                  <a:pt x="204" y="346"/>
                </a:lnTo>
                <a:lnTo>
                  <a:pt x="192" y="342"/>
                </a:lnTo>
                <a:lnTo>
                  <a:pt x="164" y="346"/>
                </a:lnTo>
                <a:lnTo>
                  <a:pt x="115" y="388"/>
                </a:lnTo>
                <a:lnTo>
                  <a:pt x="82" y="393"/>
                </a:lnTo>
                <a:lnTo>
                  <a:pt x="74" y="319"/>
                </a:lnTo>
                <a:lnTo>
                  <a:pt x="79" y="296"/>
                </a:lnTo>
                <a:lnTo>
                  <a:pt x="88" y="281"/>
                </a:lnTo>
                <a:lnTo>
                  <a:pt x="77" y="278"/>
                </a:lnTo>
                <a:lnTo>
                  <a:pt x="59" y="258"/>
                </a:lnTo>
                <a:lnTo>
                  <a:pt x="51" y="256"/>
                </a:lnTo>
                <a:lnTo>
                  <a:pt x="51" y="253"/>
                </a:lnTo>
                <a:lnTo>
                  <a:pt x="79" y="239"/>
                </a:lnTo>
                <a:lnTo>
                  <a:pt x="60" y="230"/>
                </a:lnTo>
                <a:lnTo>
                  <a:pt x="51" y="224"/>
                </a:lnTo>
                <a:lnTo>
                  <a:pt x="63" y="214"/>
                </a:lnTo>
                <a:lnTo>
                  <a:pt x="79" y="223"/>
                </a:lnTo>
                <a:lnTo>
                  <a:pt x="73" y="211"/>
                </a:lnTo>
                <a:lnTo>
                  <a:pt x="52" y="203"/>
                </a:lnTo>
                <a:lnTo>
                  <a:pt x="35" y="207"/>
                </a:lnTo>
                <a:lnTo>
                  <a:pt x="27" y="216"/>
                </a:lnTo>
                <a:lnTo>
                  <a:pt x="22" y="216"/>
                </a:lnTo>
                <a:lnTo>
                  <a:pt x="14" y="186"/>
                </a:lnTo>
                <a:lnTo>
                  <a:pt x="16" y="169"/>
                </a:lnTo>
                <a:lnTo>
                  <a:pt x="23" y="159"/>
                </a:lnTo>
                <a:lnTo>
                  <a:pt x="22" y="130"/>
                </a:lnTo>
                <a:lnTo>
                  <a:pt x="33" y="154"/>
                </a:lnTo>
                <a:lnTo>
                  <a:pt x="55" y="154"/>
                </a:lnTo>
                <a:lnTo>
                  <a:pt x="75" y="160"/>
                </a:lnTo>
                <a:lnTo>
                  <a:pt x="85" y="159"/>
                </a:lnTo>
                <a:lnTo>
                  <a:pt x="102" y="164"/>
                </a:lnTo>
                <a:lnTo>
                  <a:pt x="111" y="159"/>
                </a:lnTo>
                <a:lnTo>
                  <a:pt x="102" y="156"/>
                </a:lnTo>
                <a:lnTo>
                  <a:pt x="101" y="151"/>
                </a:lnTo>
                <a:lnTo>
                  <a:pt x="116" y="148"/>
                </a:lnTo>
                <a:lnTo>
                  <a:pt x="129" y="129"/>
                </a:lnTo>
                <a:lnTo>
                  <a:pt x="89" y="93"/>
                </a:lnTo>
                <a:lnTo>
                  <a:pt x="83" y="74"/>
                </a:lnTo>
                <a:lnTo>
                  <a:pt x="70" y="59"/>
                </a:lnTo>
                <a:lnTo>
                  <a:pt x="58" y="56"/>
                </a:lnTo>
                <a:lnTo>
                  <a:pt x="23" y="71"/>
                </a:lnTo>
                <a:lnTo>
                  <a:pt x="14" y="84"/>
                </a:lnTo>
                <a:lnTo>
                  <a:pt x="14" y="93"/>
                </a:lnTo>
                <a:lnTo>
                  <a:pt x="19" y="95"/>
                </a:lnTo>
                <a:lnTo>
                  <a:pt x="19" y="122"/>
                </a:lnTo>
                <a:lnTo>
                  <a:pt x="18" y="120"/>
                </a:lnTo>
                <a:lnTo>
                  <a:pt x="4" y="93"/>
                </a:lnTo>
                <a:lnTo>
                  <a:pt x="0" y="75"/>
                </a:lnTo>
                <a:lnTo>
                  <a:pt x="31" y="47"/>
                </a:lnTo>
                <a:lnTo>
                  <a:pt x="87" y="31"/>
                </a:lnTo>
                <a:lnTo>
                  <a:pt x="96" y="31"/>
                </a:lnTo>
                <a:lnTo>
                  <a:pt x="125" y="47"/>
                </a:lnTo>
                <a:lnTo>
                  <a:pt x="157" y="107"/>
                </a:lnTo>
                <a:lnTo>
                  <a:pt x="167" y="113"/>
                </a:lnTo>
                <a:lnTo>
                  <a:pt x="186" y="115"/>
                </a:lnTo>
                <a:lnTo>
                  <a:pt x="198" y="10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9" name="Freeform 708"/>
          <p:cNvSpPr>
            <a:spLocks/>
          </p:cNvSpPr>
          <p:nvPr/>
        </p:nvSpPr>
        <p:spPr bwMode="auto">
          <a:xfrm>
            <a:off x="5707063" y="3179763"/>
            <a:ext cx="317500" cy="219075"/>
          </a:xfrm>
          <a:custGeom>
            <a:avLst/>
            <a:gdLst>
              <a:gd name="T0" fmla="*/ 2147483647 w 799"/>
              <a:gd name="T1" fmla="*/ 2147483647 h 550"/>
              <a:gd name="T2" fmla="*/ 2147483647 w 799"/>
              <a:gd name="T3" fmla="*/ 2147483647 h 550"/>
              <a:gd name="T4" fmla="*/ 2147483647 w 799"/>
              <a:gd name="T5" fmla="*/ 2147483647 h 550"/>
              <a:gd name="T6" fmla="*/ 2147483647 w 799"/>
              <a:gd name="T7" fmla="*/ 2147483647 h 550"/>
              <a:gd name="T8" fmla="*/ 2147483647 w 799"/>
              <a:gd name="T9" fmla="*/ 2147483647 h 550"/>
              <a:gd name="T10" fmla="*/ 2147483647 w 799"/>
              <a:gd name="T11" fmla="*/ 2147483647 h 550"/>
              <a:gd name="T12" fmla="*/ 2147483647 w 799"/>
              <a:gd name="T13" fmla="*/ 2147483647 h 550"/>
              <a:gd name="T14" fmla="*/ 2147483647 w 799"/>
              <a:gd name="T15" fmla="*/ 2147483647 h 550"/>
              <a:gd name="T16" fmla="*/ 2147483647 w 799"/>
              <a:gd name="T17" fmla="*/ 2147483647 h 550"/>
              <a:gd name="T18" fmla="*/ 2147483647 w 799"/>
              <a:gd name="T19" fmla="*/ 2147483647 h 550"/>
              <a:gd name="T20" fmla="*/ 2147483647 w 799"/>
              <a:gd name="T21" fmla="*/ 2147483647 h 550"/>
              <a:gd name="T22" fmla="*/ 2147483647 w 799"/>
              <a:gd name="T23" fmla="*/ 2147483647 h 550"/>
              <a:gd name="T24" fmla="*/ 2147483647 w 799"/>
              <a:gd name="T25" fmla="*/ 2147483647 h 550"/>
              <a:gd name="T26" fmla="*/ 2147483647 w 799"/>
              <a:gd name="T27" fmla="*/ 2147483647 h 550"/>
              <a:gd name="T28" fmla="*/ 2147483647 w 799"/>
              <a:gd name="T29" fmla="*/ 2147483647 h 550"/>
              <a:gd name="T30" fmla="*/ 2147483647 w 799"/>
              <a:gd name="T31" fmla="*/ 2147483647 h 550"/>
              <a:gd name="T32" fmla="*/ 2147483647 w 799"/>
              <a:gd name="T33" fmla="*/ 2147483647 h 550"/>
              <a:gd name="T34" fmla="*/ 2147483647 w 799"/>
              <a:gd name="T35" fmla="*/ 2147483647 h 550"/>
              <a:gd name="T36" fmla="*/ 2147483647 w 799"/>
              <a:gd name="T37" fmla="*/ 2147483647 h 550"/>
              <a:gd name="T38" fmla="*/ 2147483647 w 799"/>
              <a:gd name="T39" fmla="*/ 2147483647 h 550"/>
              <a:gd name="T40" fmla="*/ 2147483647 w 799"/>
              <a:gd name="T41" fmla="*/ 2147483647 h 550"/>
              <a:gd name="T42" fmla="*/ 2147483647 w 799"/>
              <a:gd name="T43" fmla="*/ 2147483647 h 550"/>
              <a:gd name="T44" fmla="*/ 2147483647 w 799"/>
              <a:gd name="T45" fmla="*/ 2147483647 h 550"/>
              <a:gd name="T46" fmla="*/ 2147483647 w 799"/>
              <a:gd name="T47" fmla="*/ 2147483647 h 550"/>
              <a:gd name="T48" fmla="*/ 2147483647 w 799"/>
              <a:gd name="T49" fmla="*/ 2147483647 h 550"/>
              <a:gd name="T50" fmla="*/ 2147483647 w 799"/>
              <a:gd name="T51" fmla="*/ 2147483647 h 550"/>
              <a:gd name="T52" fmla="*/ 2147483647 w 799"/>
              <a:gd name="T53" fmla="*/ 2147483647 h 550"/>
              <a:gd name="T54" fmla="*/ 2147483647 w 799"/>
              <a:gd name="T55" fmla="*/ 2147483647 h 550"/>
              <a:gd name="T56" fmla="*/ 2147483647 w 799"/>
              <a:gd name="T57" fmla="*/ 2147483647 h 550"/>
              <a:gd name="T58" fmla="*/ 2147483647 w 799"/>
              <a:gd name="T59" fmla="*/ 2147483647 h 550"/>
              <a:gd name="T60" fmla="*/ 2147483647 w 799"/>
              <a:gd name="T61" fmla="*/ 2147483647 h 550"/>
              <a:gd name="T62" fmla="*/ 2147483647 w 799"/>
              <a:gd name="T63" fmla="*/ 2147483647 h 550"/>
              <a:gd name="T64" fmla="*/ 2147483647 w 799"/>
              <a:gd name="T65" fmla="*/ 2147483647 h 550"/>
              <a:gd name="T66" fmla="*/ 2147483647 w 799"/>
              <a:gd name="T67" fmla="*/ 2147483647 h 550"/>
              <a:gd name="T68" fmla="*/ 2147483647 w 799"/>
              <a:gd name="T69" fmla="*/ 2147483647 h 550"/>
              <a:gd name="T70" fmla="*/ 2147483647 w 799"/>
              <a:gd name="T71" fmla="*/ 2147483647 h 550"/>
              <a:gd name="T72" fmla="*/ 2147483647 w 799"/>
              <a:gd name="T73" fmla="*/ 2147483647 h 550"/>
              <a:gd name="T74" fmla="*/ 2147483647 w 799"/>
              <a:gd name="T75" fmla="*/ 2147483647 h 550"/>
              <a:gd name="T76" fmla="*/ 2147483647 w 799"/>
              <a:gd name="T77" fmla="*/ 2147483647 h 550"/>
              <a:gd name="T78" fmla="*/ 2147483647 w 799"/>
              <a:gd name="T79" fmla="*/ 2147483647 h 550"/>
              <a:gd name="T80" fmla="*/ 2147483647 w 799"/>
              <a:gd name="T81" fmla="*/ 2147483647 h 550"/>
              <a:gd name="T82" fmla="*/ 2147483647 w 799"/>
              <a:gd name="T83" fmla="*/ 2147483647 h 550"/>
              <a:gd name="T84" fmla="*/ 2147483647 w 799"/>
              <a:gd name="T85" fmla="*/ 2147483647 h 550"/>
              <a:gd name="T86" fmla="*/ 2147483647 w 799"/>
              <a:gd name="T87" fmla="*/ 2147483647 h 550"/>
              <a:gd name="T88" fmla="*/ 2147483647 w 799"/>
              <a:gd name="T89" fmla="*/ 2147483647 h 550"/>
              <a:gd name="T90" fmla="*/ 2147483647 w 799"/>
              <a:gd name="T91" fmla="*/ 2147483647 h 550"/>
              <a:gd name="T92" fmla="*/ 2147483647 w 799"/>
              <a:gd name="T93" fmla="*/ 2147483647 h 550"/>
              <a:gd name="T94" fmla="*/ 2147483647 w 799"/>
              <a:gd name="T95" fmla="*/ 2147483647 h 550"/>
              <a:gd name="T96" fmla="*/ 2147483647 w 799"/>
              <a:gd name="T97" fmla="*/ 2147483647 h 550"/>
              <a:gd name="T98" fmla="*/ 2147483647 w 799"/>
              <a:gd name="T99" fmla="*/ 2147483647 h 550"/>
              <a:gd name="T100" fmla="*/ 2147483647 w 799"/>
              <a:gd name="T101" fmla="*/ 2147483647 h 550"/>
              <a:gd name="T102" fmla="*/ 2147483647 w 799"/>
              <a:gd name="T103" fmla="*/ 2147483647 h 550"/>
              <a:gd name="T104" fmla="*/ 2147483647 w 799"/>
              <a:gd name="T105" fmla="*/ 2147483647 h 550"/>
              <a:gd name="T106" fmla="*/ 2147483647 w 799"/>
              <a:gd name="T107" fmla="*/ 2147483647 h 550"/>
              <a:gd name="T108" fmla="*/ 0 w 799"/>
              <a:gd name="T109" fmla="*/ 2147483647 h 550"/>
              <a:gd name="T110" fmla="*/ 2147483647 w 799"/>
              <a:gd name="T111" fmla="*/ 2147483647 h 550"/>
              <a:gd name="T112" fmla="*/ 2147483647 w 799"/>
              <a:gd name="T113" fmla="*/ 2147483647 h 5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99"/>
              <a:gd name="T172" fmla="*/ 0 h 550"/>
              <a:gd name="T173" fmla="*/ 799 w 799"/>
              <a:gd name="T174" fmla="*/ 550 h 5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99" h="550">
                <a:moveTo>
                  <a:pt x="198" y="109"/>
                </a:moveTo>
                <a:lnTo>
                  <a:pt x="254" y="117"/>
                </a:lnTo>
                <a:lnTo>
                  <a:pt x="262" y="113"/>
                </a:lnTo>
                <a:lnTo>
                  <a:pt x="256" y="98"/>
                </a:lnTo>
                <a:lnTo>
                  <a:pt x="257" y="89"/>
                </a:lnTo>
                <a:lnTo>
                  <a:pt x="252" y="74"/>
                </a:lnTo>
                <a:lnTo>
                  <a:pt x="256" y="66"/>
                </a:lnTo>
                <a:lnTo>
                  <a:pt x="262" y="61"/>
                </a:lnTo>
                <a:lnTo>
                  <a:pt x="272" y="47"/>
                </a:lnTo>
                <a:lnTo>
                  <a:pt x="298" y="45"/>
                </a:lnTo>
                <a:lnTo>
                  <a:pt x="305" y="42"/>
                </a:lnTo>
                <a:lnTo>
                  <a:pt x="309" y="35"/>
                </a:lnTo>
                <a:lnTo>
                  <a:pt x="308" y="27"/>
                </a:lnTo>
                <a:lnTo>
                  <a:pt x="315" y="22"/>
                </a:lnTo>
                <a:lnTo>
                  <a:pt x="329" y="32"/>
                </a:lnTo>
                <a:lnTo>
                  <a:pt x="337" y="35"/>
                </a:lnTo>
                <a:lnTo>
                  <a:pt x="329" y="19"/>
                </a:lnTo>
                <a:lnTo>
                  <a:pt x="323" y="14"/>
                </a:lnTo>
                <a:lnTo>
                  <a:pt x="331" y="9"/>
                </a:lnTo>
                <a:lnTo>
                  <a:pt x="338" y="10"/>
                </a:lnTo>
                <a:lnTo>
                  <a:pt x="345" y="5"/>
                </a:lnTo>
                <a:lnTo>
                  <a:pt x="346" y="0"/>
                </a:lnTo>
                <a:lnTo>
                  <a:pt x="386" y="36"/>
                </a:lnTo>
                <a:lnTo>
                  <a:pt x="395" y="40"/>
                </a:lnTo>
                <a:lnTo>
                  <a:pt x="404" y="37"/>
                </a:lnTo>
                <a:lnTo>
                  <a:pt x="421" y="41"/>
                </a:lnTo>
                <a:lnTo>
                  <a:pt x="425" y="47"/>
                </a:lnTo>
                <a:lnTo>
                  <a:pt x="423" y="56"/>
                </a:lnTo>
                <a:lnTo>
                  <a:pt x="423" y="64"/>
                </a:lnTo>
                <a:lnTo>
                  <a:pt x="437" y="74"/>
                </a:lnTo>
                <a:lnTo>
                  <a:pt x="428" y="76"/>
                </a:lnTo>
                <a:lnTo>
                  <a:pt x="428" y="85"/>
                </a:lnTo>
                <a:lnTo>
                  <a:pt x="430" y="93"/>
                </a:lnTo>
                <a:lnTo>
                  <a:pt x="427" y="101"/>
                </a:lnTo>
                <a:lnTo>
                  <a:pt x="432" y="108"/>
                </a:lnTo>
                <a:lnTo>
                  <a:pt x="447" y="116"/>
                </a:lnTo>
                <a:lnTo>
                  <a:pt x="498" y="123"/>
                </a:lnTo>
                <a:lnTo>
                  <a:pt x="506" y="120"/>
                </a:lnTo>
                <a:lnTo>
                  <a:pt x="506" y="112"/>
                </a:lnTo>
                <a:lnTo>
                  <a:pt x="513" y="108"/>
                </a:lnTo>
                <a:lnTo>
                  <a:pt x="538" y="131"/>
                </a:lnTo>
                <a:lnTo>
                  <a:pt x="541" y="139"/>
                </a:lnTo>
                <a:lnTo>
                  <a:pt x="543" y="155"/>
                </a:lnTo>
                <a:lnTo>
                  <a:pt x="546" y="163"/>
                </a:lnTo>
                <a:lnTo>
                  <a:pt x="559" y="173"/>
                </a:lnTo>
                <a:lnTo>
                  <a:pt x="563" y="189"/>
                </a:lnTo>
                <a:lnTo>
                  <a:pt x="563" y="198"/>
                </a:lnTo>
                <a:lnTo>
                  <a:pt x="574" y="220"/>
                </a:lnTo>
                <a:lnTo>
                  <a:pt x="654" y="281"/>
                </a:lnTo>
                <a:lnTo>
                  <a:pt x="671" y="282"/>
                </a:lnTo>
                <a:lnTo>
                  <a:pt x="734" y="336"/>
                </a:lnTo>
                <a:lnTo>
                  <a:pt x="743" y="337"/>
                </a:lnTo>
                <a:lnTo>
                  <a:pt x="750" y="333"/>
                </a:lnTo>
                <a:lnTo>
                  <a:pt x="759" y="332"/>
                </a:lnTo>
                <a:lnTo>
                  <a:pt x="781" y="341"/>
                </a:lnTo>
                <a:lnTo>
                  <a:pt x="787" y="347"/>
                </a:lnTo>
                <a:lnTo>
                  <a:pt x="799" y="356"/>
                </a:lnTo>
                <a:lnTo>
                  <a:pt x="792" y="371"/>
                </a:lnTo>
                <a:lnTo>
                  <a:pt x="793" y="402"/>
                </a:lnTo>
                <a:lnTo>
                  <a:pt x="778" y="402"/>
                </a:lnTo>
                <a:lnTo>
                  <a:pt x="752" y="390"/>
                </a:lnTo>
                <a:lnTo>
                  <a:pt x="742" y="390"/>
                </a:lnTo>
                <a:lnTo>
                  <a:pt x="740" y="393"/>
                </a:lnTo>
                <a:lnTo>
                  <a:pt x="740" y="402"/>
                </a:lnTo>
                <a:lnTo>
                  <a:pt x="737" y="407"/>
                </a:lnTo>
                <a:lnTo>
                  <a:pt x="734" y="408"/>
                </a:lnTo>
                <a:lnTo>
                  <a:pt x="719" y="409"/>
                </a:lnTo>
                <a:lnTo>
                  <a:pt x="713" y="407"/>
                </a:lnTo>
                <a:lnTo>
                  <a:pt x="704" y="408"/>
                </a:lnTo>
                <a:lnTo>
                  <a:pt x="699" y="416"/>
                </a:lnTo>
                <a:lnTo>
                  <a:pt x="695" y="418"/>
                </a:lnTo>
                <a:lnTo>
                  <a:pt x="694" y="422"/>
                </a:lnTo>
                <a:lnTo>
                  <a:pt x="694" y="427"/>
                </a:lnTo>
                <a:lnTo>
                  <a:pt x="687" y="445"/>
                </a:lnTo>
                <a:lnTo>
                  <a:pt x="685" y="449"/>
                </a:lnTo>
                <a:lnTo>
                  <a:pt x="681" y="474"/>
                </a:lnTo>
                <a:lnTo>
                  <a:pt x="666" y="484"/>
                </a:lnTo>
                <a:lnTo>
                  <a:pt x="658" y="485"/>
                </a:lnTo>
                <a:lnTo>
                  <a:pt x="653" y="492"/>
                </a:lnTo>
                <a:lnTo>
                  <a:pt x="643" y="494"/>
                </a:lnTo>
                <a:lnTo>
                  <a:pt x="635" y="499"/>
                </a:lnTo>
                <a:lnTo>
                  <a:pt x="610" y="507"/>
                </a:lnTo>
                <a:lnTo>
                  <a:pt x="602" y="506"/>
                </a:lnTo>
                <a:lnTo>
                  <a:pt x="604" y="511"/>
                </a:lnTo>
                <a:lnTo>
                  <a:pt x="609" y="517"/>
                </a:lnTo>
                <a:lnTo>
                  <a:pt x="606" y="522"/>
                </a:lnTo>
                <a:lnTo>
                  <a:pt x="602" y="522"/>
                </a:lnTo>
                <a:lnTo>
                  <a:pt x="600" y="536"/>
                </a:lnTo>
                <a:lnTo>
                  <a:pt x="595" y="539"/>
                </a:lnTo>
                <a:lnTo>
                  <a:pt x="586" y="541"/>
                </a:lnTo>
                <a:lnTo>
                  <a:pt x="579" y="549"/>
                </a:lnTo>
                <a:lnTo>
                  <a:pt x="566" y="548"/>
                </a:lnTo>
                <a:lnTo>
                  <a:pt x="558" y="550"/>
                </a:lnTo>
                <a:lnTo>
                  <a:pt x="554" y="550"/>
                </a:lnTo>
                <a:lnTo>
                  <a:pt x="548" y="543"/>
                </a:lnTo>
                <a:lnTo>
                  <a:pt x="540" y="540"/>
                </a:lnTo>
                <a:lnTo>
                  <a:pt x="535" y="535"/>
                </a:lnTo>
                <a:lnTo>
                  <a:pt x="521" y="536"/>
                </a:lnTo>
                <a:lnTo>
                  <a:pt x="511" y="534"/>
                </a:lnTo>
                <a:lnTo>
                  <a:pt x="508" y="531"/>
                </a:lnTo>
                <a:lnTo>
                  <a:pt x="496" y="521"/>
                </a:lnTo>
                <a:lnTo>
                  <a:pt x="497" y="506"/>
                </a:lnTo>
                <a:lnTo>
                  <a:pt x="494" y="496"/>
                </a:lnTo>
                <a:lnTo>
                  <a:pt x="494" y="457"/>
                </a:lnTo>
                <a:lnTo>
                  <a:pt x="489" y="452"/>
                </a:lnTo>
                <a:lnTo>
                  <a:pt x="463" y="452"/>
                </a:lnTo>
                <a:lnTo>
                  <a:pt x="398" y="410"/>
                </a:lnTo>
                <a:lnTo>
                  <a:pt x="394" y="397"/>
                </a:lnTo>
                <a:lnTo>
                  <a:pt x="384" y="384"/>
                </a:lnTo>
                <a:lnTo>
                  <a:pt x="374" y="379"/>
                </a:lnTo>
                <a:lnTo>
                  <a:pt x="360" y="375"/>
                </a:lnTo>
                <a:lnTo>
                  <a:pt x="348" y="379"/>
                </a:lnTo>
                <a:lnTo>
                  <a:pt x="284" y="355"/>
                </a:lnTo>
                <a:lnTo>
                  <a:pt x="259" y="330"/>
                </a:lnTo>
                <a:lnTo>
                  <a:pt x="223" y="332"/>
                </a:lnTo>
                <a:lnTo>
                  <a:pt x="221" y="339"/>
                </a:lnTo>
                <a:lnTo>
                  <a:pt x="215" y="346"/>
                </a:lnTo>
                <a:lnTo>
                  <a:pt x="204" y="346"/>
                </a:lnTo>
                <a:lnTo>
                  <a:pt x="192" y="342"/>
                </a:lnTo>
                <a:lnTo>
                  <a:pt x="164" y="346"/>
                </a:lnTo>
                <a:lnTo>
                  <a:pt x="115" y="388"/>
                </a:lnTo>
                <a:lnTo>
                  <a:pt x="82" y="393"/>
                </a:lnTo>
                <a:lnTo>
                  <a:pt x="74" y="319"/>
                </a:lnTo>
                <a:lnTo>
                  <a:pt x="79" y="296"/>
                </a:lnTo>
                <a:lnTo>
                  <a:pt x="88" y="281"/>
                </a:lnTo>
                <a:lnTo>
                  <a:pt x="77" y="278"/>
                </a:lnTo>
                <a:lnTo>
                  <a:pt x="59" y="258"/>
                </a:lnTo>
                <a:lnTo>
                  <a:pt x="51" y="256"/>
                </a:lnTo>
                <a:lnTo>
                  <a:pt x="51" y="253"/>
                </a:lnTo>
                <a:lnTo>
                  <a:pt x="79" y="239"/>
                </a:lnTo>
                <a:lnTo>
                  <a:pt x="60" y="230"/>
                </a:lnTo>
                <a:lnTo>
                  <a:pt x="51" y="224"/>
                </a:lnTo>
                <a:lnTo>
                  <a:pt x="63" y="214"/>
                </a:lnTo>
                <a:lnTo>
                  <a:pt x="79" y="223"/>
                </a:lnTo>
                <a:lnTo>
                  <a:pt x="73" y="211"/>
                </a:lnTo>
                <a:lnTo>
                  <a:pt x="52" y="203"/>
                </a:lnTo>
                <a:lnTo>
                  <a:pt x="35" y="207"/>
                </a:lnTo>
                <a:lnTo>
                  <a:pt x="27" y="216"/>
                </a:lnTo>
                <a:lnTo>
                  <a:pt x="22" y="216"/>
                </a:lnTo>
                <a:lnTo>
                  <a:pt x="14" y="186"/>
                </a:lnTo>
                <a:lnTo>
                  <a:pt x="16" y="169"/>
                </a:lnTo>
                <a:lnTo>
                  <a:pt x="23" y="159"/>
                </a:lnTo>
                <a:lnTo>
                  <a:pt x="22" y="130"/>
                </a:lnTo>
                <a:lnTo>
                  <a:pt x="33" y="154"/>
                </a:lnTo>
                <a:lnTo>
                  <a:pt x="55" y="154"/>
                </a:lnTo>
                <a:lnTo>
                  <a:pt x="75" y="160"/>
                </a:lnTo>
                <a:lnTo>
                  <a:pt x="85" y="159"/>
                </a:lnTo>
                <a:lnTo>
                  <a:pt x="102" y="164"/>
                </a:lnTo>
                <a:lnTo>
                  <a:pt x="111" y="159"/>
                </a:lnTo>
                <a:lnTo>
                  <a:pt x="102" y="156"/>
                </a:lnTo>
                <a:lnTo>
                  <a:pt x="101" y="151"/>
                </a:lnTo>
                <a:lnTo>
                  <a:pt x="116" y="148"/>
                </a:lnTo>
                <a:lnTo>
                  <a:pt x="129" y="129"/>
                </a:lnTo>
                <a:lnTo>
                  <a:pt x="89" y="93"/>
                </a:lnTo>
                <a:lnTo>
                  <a:pt x="83" y="74"/>
                </a:lnTo>
                <a:lnTo>
                  <a:pt x="70" y="59"/>
                </a:lnTo>
                <a:lnTo>
                  <a:pt x="58" y="56"/>
                </a:lnTo>
                <a:lnTo>
                  <a:pt x="23" y="71"/>
                </a:lnTo>
                <a:lnTo>
                  <a:pt x="14" y="84"/>
                </a:lnTo>
                <a:lnTo>
                  <a:pt x="14" y="93"/>
                </a:lnTo>
                <a:lnTo>
                  <a:pt x="19" y="95"/>
                </a:lnTo>
                <a:lnTo>
                  <a:pt x="19" y="122"/>
                </a:lnTo>
                <a:lnTo>
                  <a:pt x="18" y="120"/>
                </a:lnTo>
                <a:lnTo>
                  <a:pt x="4" y="93"/>
                </a:lnTo>
                <a:lnTo>
                  <a:pt x="0" y="75"/>
                </a:lnTo>
                <a:lnTo>
                  <a:pt x="31" y="47"/>
                </a:lnTo>
                <a:lnTo>
                  <a:pt x="87" y="31"/>
                </a:lnTo>
                <a:lnTo>
                  <a:pt x="96" y="31"/>
                </a:lnTo>
                <a:lnTo>
                  <a:pt x="125" y="47"/>
                </a:lnTo>
                <a:lnTo>
                  <a:pt x="157" y="107"/>
                </a:lnTo>
                <a:lnTo>
                  <a:pt x="167" y="113"/>
                </a:lnTo>
                <a:lnTo>
                  <a:pt x="186" y="115"/>
                </a:lnTo>
                <a:lnTo>
                  <a:pt x="198" y="10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0" name="Freeform 709"/>
          <p:cNvSpPr>
            <a:spLocks/>
          </p:cNvSpPr>
          <p:nvPr/>
        </p:nvSpPr>
        <p:spPr bwMode="auto">
          <a:xfrm>
            <a:off x="6083300" y="3167063"/>
            <a:ext cx="246063" cy="117475"/>
          </a:xfrm>
          <a:custGeom>
            <a:avLst/>
            <a:gdLst>
              <a:gd name="T0" fmla="*/ 2147483647 w 621"/>
              <a:gd name="T1" fmla="*/ 2147483647 h 296"/>
              <a:gd name="T2" fmla="*/ 2147483647 w 621"/>
              <a:gd name="T3" fmla="*/ 2147483647 h 296"/>
              <a:gd name="T4" fmla="*/ 2147483647 w 621"/>
              <a:gd name="T5" fmla="*/ 2147483647 h 296"/>
              <a:gd name="T6" fmla="*/ 2147483647 w 621"/>
              <a:gd name="T7" fmla="*/ 2147483647 h 296"/>
              <a:gd name="T8" fmla="*/ 2147483647 w 621"/>
              <a:gd name="T9" fmla="*/ 2147483647 h 296"/>
              <a:gd name="T10" fmla="*/ 2147483647 w 621"/>
              <a:gd name="T11" fmla="*/ 2147483647 h 296"/>
              <a:gd name="T12" fmla="*/ 2147483647 w 621"/>
              <a:gd name="T13" fmla="*/ 2147483647 h 296"/>
              <a:gd name="T14" fmla="*/ 2147483647 w 621"/>
              <a:gd name="T15" fmla="*/ 2147483647 h 296"/>
              <a:gd name="T16" fmla="*/ 2147483647 w 621"/>
              <a:gd name="T17" fmla="*/ 2147483647 h 296"/>
              <a:gd name="T18" fmla="*/ 2147483647 w 621"/>
              <a:gd name="T19" fmla="*/ 2147483647 h 296"/>
              <a:gd name="T20" fmla="*/ 2147483647 w 621"/>
              <a:gd name="T21" fmla="*/ 2147483647 h 296"/>
              <a:gd name="T22" fmla="*/ 2147483647 w 621"/>
              <a:gd name="T23" fmla="*/ 2147483647 h 296"/>
              <a:gd name="T24" fmla="*/ 2147483647 w 621"/>
              <a:gd name="T25" fmla="*/ 2147483647 h 296"/>
              <a:gd name="T26" fmla="*/ 2147483647 w 621"/>
              <a:gd name="T27" fmla="*/ 2147483647 h 296"/>
              <a:gd name="T28" fmla="*/ 2147483647 w 621"/>
              <a:gd name="T29" fmla="*/ 2147483647 h 296"/>
              <a:gd name="T30" fmla="*/ 2147483647 w 621"/>
              <a:gd name="T31" fmla="*/ 2147483647 h 296"/>
              <a:gd name="T32" fmla="*/ 2147483647 w 621"/>
              <a:gd name="T33" fmla="*/ 2147483647 h 296"/>
              <a:gd name="T34" fmla="*/ 2147483647 w 621"/>
              <a:gd name="T35" fmla="*/ 0 h 296"/>
              <a:gd name="T36" fmla="*/ 2147483647 w 621"/>
              <a:gd name="T37" fmla="*/ 2147483647 h 296"/>
              <a:gd name="T38" fmla="*/ 2147483647 w 621"/>
              <a:gd name="T39" fmla="*/ 2147483647 h 296"/>
              <a:gd name="T40" fmla="*/ 2147483647 w 621"/>
              <a:gd name="T41" fmla="*/ 2147483647 h 296"/>
              <a:gd name="T42" fmla="*/ 2147483647 w 621"/>
              <a:gd name="T43" fmla="*/ 2147483647 h 296"/>
              <a:gd name="T44" fmla="*/ 2147483647 w 621"/>
              <a:gd name="T45" fmla="*/ 2147483647 h 296"/>
              <a:gd name="T46" fmla="*/ 2147483647 w 621"/>
              <a:gd name="T47" fmla="*/ 2147483647 h 296"/>
              <a:gd name="T48" fmla="*/ 2147483647 w 621"/>
              <a:gd name="T49" fmla="*/ 2147483647 h 296"/>
              <a:gd name="T50" fmla="*/ 2147483647 w 621"/>
              <a:gd name="T51" fmla="*/ 2147483647 h 296"/>
              <a:gd name="T52" fmla="*/ 2147483647 w 621"/>
              <a:gd name="T53" fmla="*/ 2147483647 h 296"/>
              <a:gd name="T54" fmla="*/ 2147483647 w 621"/>
              <a:gd name="T55" fmla="*/ 2147483647 h 296"/>
              <a:gd name="T56" fmla="*/ 2147483647 w 621"/>
              <a:gd name="T57" fmla="*/ 2147483647 h 296"/>
              <a:gd name="T58" fmla="*/ 2147483647 w 621"/>
              <a:gd name="T59" fmla="*/ 2147483647 h 296"/>
              <a:gd name="T60" fmla="*/ 2147483647 w 621"/>
              <a:gd name="T61" fmla="*/ 2147483647 h 296"/>
              <a:gd name="T62" fmla="*/ 2147483647 w 621"/>
              <a:gd name="T63" fmla="*/ 2147483647 h 296"/>
              <a:gd name="T64" fmla="*/ 2147483647 w 621"/>
              <a:gd name="T65" fmla="*/ 2147483647 h 296"/>
              <a:gd name="T66" fmla="*/ 2147483647 w 621"/>
              <a:gd name="T67" fmla="*/ 2147483647 h 296"/>
              <a:gd name="T68" fmla="*/ 2147483647 w 621"/>
              <a:gd name="T69" fmla="*/ 2147483647 h 296"/>
              <a:gd name="T70" fmla="*/ 2147483647 w 621"/>
              <a:gd name="T71" fmla="*/ 2147483647 h 296"/>
              <a:gd name="T72" fmla="*/ 2147483647 w 621"/>
              <a:gd name="T73" fmla="*/ 2147483647 h 296"/>
              <a:gd name="T74" fmla="*/ 2147483647 w 621"/>
              <a:gd name="T75" fmla="*/ 2147483647 h 296"/>
              <a:gd name="T76" fmla="*/ 2147483647 w 621"/>
              <a:gd name="T77" fmla="*/ 2147483647 h 296"/>
              <a:gd name="T78" fmla="*/ 2147483647 w 621"/>
              <a:gd name="T79" fmla="*/ 2147483647 h 296"/>
              <a:gd name="T80" fmla="*/ 2147483647 w 621"/>
              <a:gd name="T81" fmla="*/ 2147483647 h 296"/>
              <a:gd name="T82" fmla="*/ 2147483647 w 621"/>
              <a:gd name="T83" fmla="*/ 2147483647 h 296"/>
              <a:gd name="T84" fmla="*/ 2147483647 w 621"/>
              <a:gd name="T85" fmla="*/ 2147483647 h 296"/>
              <a:gd name="T86" fmla="*/ 2147483647 w 621"/>
              <a:gd name="T87" fmla="*/ 2147483647 h 296"/>
              <a:gd name="T88" fmla="*/ 2147483647 w 621"/>
              <a:gd name="T89" fmla="*/ 2147483647 h 296"/>
              <a:gd name="T90" fmla="*/ 2147483647 w 621"/>
              <a:gd name="T91" fmla="*/ 2147483647 h 296"/>
              <a:gd name="T92" fmla="*/ 0 w 621"/>
              <a:gd name="T93" fmla="*/ 2147483647 h 296"/>
              <a:gd name="T94" fmla="*/ 2147483647 w 621"/>
              <a:gd name="T95" fmla="*/ 2147483647 h 296"/>
              <a:gd name="T96" fmla="*/ 2147483647 w 621"/>
              <a:gd name="T97" fmla="*/ 2147483647 h 296"/>
              <a:gd name="T98" fmla="*/ 2147483647 w 621"/>
              <a:gd name="T99" fmla="*/ 2147483647 h 296"/>
              <a:gd name="T100" fmla="*/ 2147483647 w 621"/>
              <a:gd name="T101" fmla="*/ 2147483647 h 296"/>
              <a:gd name="T102" fmla="*/ 2147483647 w 621"/>
              <a:gd name="T103" fmla="*/ 2147483647 h 296"/>
              <a:gd name="T104" fmla="*/ 2147483647 w 621"/>
              <a:gd name="T105" fmla="*/ 2147483647 h 296"/>
              <a:gd name="T106" fmla="*/ 2147483647 w 621"/>
              <a:gd name="T107" fmla="*/ 2147483647 h 296"/>
              <a:gd name="T108" fmla="*/ 2147483647 w 621"/>
              <a:gd name="T109" fmla="*/ 2147483647 h 296"/>
              <a:gd name="T110" fmla="*/ 2147483647 w 621"/>
              <a:gd name="T111" fmla="*/ 2147483647 h 296"/>
              <a:gd name="T112" fmla="*/ 2147483647 w 621"/>
              <a:gd name="T113" fmla="*/ 2147483647 h 296"/>
              <a:gd name="T114" fmla="*/ 2147483647 w 621"/>
              <a:gd name="T115" fmla="*/ 2147483647 h 29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21"/>
              <a:gd name="T175" fmla="*/ 0 h 296"/>
              <a:gd name="T176" fmla="*/ 621 w 621"/>
              <a:gd name="T177" fmla="*/ 296 h 29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21" h="296">
                <a:moveTo>
                  <a:pt x="259" y="275"/>
                </a:moveTo>
                <a:lnTo>
                  <a:pt x="256" y="263"/>
                </a:lnTo>
                <a:lnTo>
                  <a:pt x="266" y="244"/>
                </a:lnTo>
                <a:lnTo>
                  <a:pt x="299" y="230"/>
                </a:lnTo>
                <a:lnTo>
                  <a:pt x="304" y="224"/>
                </a:lnTo>
                <a:lnTo>
                  <a:pt x="312" y="224"/>
                </a:lnTo>
                <a:lnTo>
                  <a:pt x="318" y="209"/>
                </a:lnTo>
                <a:lnTo>
                  <a:pt x="328" y="212"/>
                </a:lnTo>
                <a:lnTo>
                  <a:pt x="344" y="206"/>
                </a:lnTo>
                <a:lnTo>
                  <a:pt x="354" y="209"/>
                </a:lnTo>
                <a:lnTo>
                  <a:pt x="360" y="221"/>
                </a:lnTo>
                <a:lnTo>
                  <a:pt x="398" y="220"/>
                </a:lnTo>
                <a:lnTo>
                  <a:pt x="412" y="210"/>
                </a:lnTo>
                <a:lnTo>
                  <a:pt x="419" y="192"/>
                </a:lnTo>
                <a:lnTo>
                  <a:pt x="429" y="179"/>
                </a:lnTo>
                <a:lnTo>
                  <a:pt x="505" y="164"/>
                </a:lnTo>
                <a:lnTo>
                  <a:pt x="514" y="150"/>
                </a:lnTo>
                <a:lnTo>
                  <a:pt x="529" y="135"/>
                </a:lnTo>
                <a:lnTo>
                  <a:pt x="614" y="95"/>
                </a:lnTo>
                <a:lnTo>
                  <a:pt x="621" y="82"/>
                </a:lnTo>
                <a:lnTo>
                  <a:pt x="621" y="71"/>
                </a:lnTo>
                <a:lnTo>
                  <a:pt x="614" y="71"/>
                </a:lnTo>
                <a:lnTo>
                  <a:pt x="594" y="57"/>
                </a:lnTo>
                <a:lnTo>
                  <a:pt x="577" y="55"/>
                </a:lnTo>
                <a:lnTo>
                  <a:pt x="561" y="36"/>
                </a:lnTo>
                <a:lnTo>
                  <a:pt x="529" y="32"/>
                </a:lnTo>
                <a:lnTo>
                  <a:pt x="521" y="28"/>
                </a:lnTo>
                <a:lnTo>
                  <a:pt x="455" y="24"/>
                </a:lnTo>
                <a:lnTo>
                  <a:pt x="440" y="18"/>
                </a:lnTo>
                <a:lnTo>
                  <a:pt x="433" y="18"/>
                </a:lnTo>
                <a:lnTo>
                  <a:pt x="417" y="24"/>
                </a:lnTo>
                <a:lnTo>
                  <a:pt x="335" y="23"/>
                </a:lnTo>
                <a:lnTo>
                  <a:pt x="327" y="18"/>
                </a:lnTo>
                <a:lnTo>
                  <a:pt x="320" y="17"/>
                </a:lnTo>
                <a:lnTo>
                  <a:pt x="303" y="18"/>
                </a:lnTo>
                <a:lnTo>
                  <a:pt x="275" y="0"/>
                </a:lnTo>
                <a:lnTo>
                  <a:pt x="267" y="4"/>
                </a:lnTo>
                <a:lnTo>
                  <a:pt x="260" y="5"/>
                </a:lnTo>
                <a:lnTo>
                  <a:pt x="252" y="8"/>
                </a:lnTo>
                <a:lnTo>
                  <a:pt x="238" y="18"/>
                </a:lnTo>
                <a:lnTo>
                  <a:pt x="238" y="27"/>
                </a:lnTo>
                <a:lnTo>
                  <a:pt x="233" y="33"/>
                </a:lnTo>
                <a:lnTo>
                  <a:pt x="231" y="50"/>
                </a:lnTo>
                <a:lnTo>
                  <a:pt x="227" y="57"/>
                </a:lnTo>
                <a:lnTo>
                  <a:pt x="140" y="32"/>
                </a:lnTo>
                <a:lnTo>
                  <a:pt x="133" y="33"/>
                </a:lnTo>
                <a:lnTo>
                  <a:pt x="124" y="31"/>
                </a:lnTo>
                <a:lnTo>
                  <a:pt x="100" y="36"/>
                </a:lnTo>
                <a:lnTo>
                  <a:pt x="97" y="45"/>
                </a:lnTo>
                <a:lnTo>
                  <a:pt x="99" y="52"/>
                </a:lnTo>
                <a:lnTo>
                  <a:pt x="91" y="68"/>
                </a:lnTo>
                <a:lnTo>
                  <a:pt x="109" y="73"/>
                </a:lnTo>
                <a:lnTo>
                  <a:pt x="110" y="80"/>
                </a:lnTo>
                <a:lnTo>
                  <a:pt x="95" y="88"/>
                </a:lnTo>
                <a:lnTo>
                  <a:pt x="57" y="122"/>
                </a:lnTo>
                <a:lnTo>
                  <a:pt x="55" y="130"/>
                </a:lnTo>
                <a:lnTo>
                  <a:pt x="64" y="132"/>
                </a:lnTo>
                <a:lnTo>
                  <a:pt x="71" y="139"/>
                </a:lnTo>
                <a:lnTo>
                  <a:pt x="78" y="134"/>
                </a:lnTo>
                <a:lnTo>
                  <a:pt x="87" y="148"/>
                </a:lnTo>
                <a:lnTo>
                  <a:pt x="110" y="158"/>
                </a:lnTo>
                <a:lnTo>
                  <a:pt x="118" y="158"/>
                </a:lnTo>
                <a:lnTo>
                  <a:pt x="121" y="150"/>
                </a:lnTo>
                <a:lnTo>
                  <a:pt x="128" y="145"/>
                </a:lnTo>
                <a:lnTo>
                  <a:pt x="134" y="130"/>
                </a:lnTo>
                <a:lnTo>
                  <a:pt x="140" y="134"/>
                </a:lnTo>
                <a:lnTo>
                  <a:pt x="146" y="141"/>
                </a:lnTo>
                <a:lnTo>
                  <a:pt x="146" y="149"/>
                </a:lnTo>
                <a:lnTo>
                  <a:pt x="166" y="164"/>
                </a:lnTo>
                <a:lnTo>
                  <a:pt x="175" y="163"/>
                </a:lnTo>
                <a:lnTo>
                  <a:pt x="186" y="174"/>
                </a:lnTo>
                <a:lnTo>
                  <a:pt x="203" y="178"/>
                </a:lnTo>
                <a:lnTo>
                  <a:pt x="210" y="177"/>
                </a:lnTo>
                <a:lnTo>
                  <a:pt x="218" y="181"/>
                </a:lnTo>
                <a:lnTo>
                  <a:pt x="213" y="187"/>
                </a:lnTo>
                <a:lnTo>
                  <a:pt x="196" y="192"/>
                </a:lnTo>
                <a:lnTo>
                  <a:pt x="193" y="200"/>
                </a:lnTo>
                <a:lnTo>
                  <a:pt x="186" y="203"/>
                </a:lnTo>
                <a:lnTo>
                  <a:pt x="179" y="201"/>
                </a:lnTo>
                <a:lnTo>
                  <a:pt x="172" y="207"/>
                </a:lnTo>
                <a:lnTo>
                  <a:pt x="165" y="207"/>
                </a:lnTo>
                <a:lnTo>
                  <a:pt x="157" y="212"/>
                </a:lnTo>
                <a:lnTo>
                  <a:pt x="154" y="219"/>
                </a:lnTo>
                <a:lnTo>
                  <a:pt x="147" y="224"/>
                </a:lnTo>
                <a:lnTo>
                  <a:pt x="130" y="228"/>
                </a:lnTo>
                <a:lnTo>
                  <a:pt x="115" y="221"/>
                </a:lnTo>
                <a:lnTo>
                  <a:pt x="95" y="221"/>
                </a:lnTo>
                <a:lnTo>
                  <a:pt x="91" y="230"/>
                </a:lnTo>
                <a:lnTo>
                  <a:pt x="82" y="233"/>
                </a:lnTo>
                <a:lnTo>
                  <a:pt x="78" y="240"/>
                </a:lnTo>
                <a:lnTo>
                  <a:pt x="71" y="243"/>
                </a:lnTo>
                <a:lnTo>
                  <a:pt x="55" y="234"/>
                </a:lnTo>
                <a:lnTo>
                  <a:pt x="22" y="234"/>
                </a:lnTo>
                <a:lnTo>
                  <a:pt x="0" y="243"/>
                </a:lnTo>
                <a:lnTo>
                  <a:pt x="0" y="268"/>
                </a:lnTo>
                <a:lnTo>
                  <a:pt x="5" y="275"/>
                </a:lnTo>
                <a:lnTo>
                  <a:pt x="13" y="275"/>
                </a:lnTo>
                <a:lnTo>
                  <a:pt x="21" y="272"/>
                </a:lnTo>
                <a:lnTo>
                  <a:pt x="36" y="276"/>
                </a:lnTo>
                <a:lnTo>
                  <a:pt x="69" y="272"/>
                </a:lnTo>
                <a:lnTo>
                  <a:pt x="78" y="275"/>
                </a:lnTo>
                <a:lnTo>
                  <a:pt x="83" y="281"/>
                </a:lnTo>
                <a:lnTo>
                  <a:pt x="91" y="282"/>
                </a:lnTo>
                <a:lnTo>
                  <a:pt x="123" y="272"/>
                </a:lnTo>
                <a:lnTo>
                  <a:pt x="130" y="277"/>
                </a:lnTo>
                <a:lnTo>
                  <a:pt x="139" y="278"/>
                </a:lnTo>
                <a:lnTo>
                  <a:pt x="143" y="295"/>
                </a:lnTo>
                <a:lnTo>
                  <a:pt x="160" y="294"/>
                </a:lnTo>
                <a:lnTo>
                  <a:pt x="167" y="296"/>
                </a:lnTo>
                <a:lnTo>
                  <a:pt x="182" y="289"/>
                </a:lnTo>
                <a:lnTo>
                  <a:pt x="199" y="286"/>
                </a:lnTo>
                <a:lnTo>
                  <a:pt x="215" y="289"/>
                </a:lnTo>
                <a:lnTo>
                  <a:pt x="226" y="286"/>
                </a:lnTo>
                <a:lnTo>
                  <a:pt x="236" y="287"/>
                </a:lnTo>
                <a:lnTo>
                  <a:pt x="238" y="272"/>
                </a:lnTo>
                <a:lnTo>
                  <a:pt x="259" y="275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1" name="Freeform 710"/>
          <p:cNvSpPr>
            <a:spLocks/>
          </p:cNvSpPr>
          <p:nvPr/>
        </p:nvSpPr>
        <p:spPr bwMode="auto">
          <a:xfrm>
            <a:off x="6083300" y="3167063"/>
            <a:ext cx="246063" cy="117475"/>
          </a:xfrm>
          <a:custGeom>
            <a:avLst/>
            <a:gdLst>
              <a:gd name="T0" fmla="*/ 2147483647 w 621"/>
              <a:gd name="T1" fmla="*/ 2147483647 h 296"/>
              <a:gd name="T2" fmla="*/ 2147483647 w 621"/>
              <a:gd name="T3" fmla="*/ 2147483647 h 296"/>
              <a:gd name="T4" fmla="*/ 2147483647 w 621"/>
              <a:gd name="T5" fmla="*/ 2147483647 h 296"/>
              <a:gd name="T6" fmla="*/ 2147483647 w 621"/>
              <a:gd name="T7" fmla="*/ 2147483647 h 296"/>
              <a:gd name="T8" fmla="*/ 2147483647 w 621"/>
              <a:gd name="T9" fmla="*/ 2147483647 h 296"/>
              <a:gd name="T10" fmla="*/ 2147483647 w 621"/>
              <a:gd name="T11" fmla="*/ 2147483647 h 296"/>
              <a:gd name="T12" fmla="*/ 2147483647 w 621"/>
              <a:gd name="T13" fmla="*/ 2147483647 h 296"/>
              <a:gd name="T14" fmla="*/ 2147483647 w 621"/>
              <a:gd name="T15" fmla="*/ 2147483647 h 296"/>
              <a:gd name="T16" fmla="*/ 2147483647 w 621"/>
              <a:gd name="T17" fmla="*/ 2147483647 h 296"/>
              <a:gd name="T18" fmla="*/ 2147483647 w 621"/>
              <a:gd name="T19" fmla="*/ 2147483647 h 296"/>
              <a:gd name="T20" fmla="*/ 2147483647 w 621"/>
              <a:gd name="T21" fmla="*/ 2147483647 h 296"/>
              <a:gd name="T22" fmla="*/ 2147483647 w 621"/>
              <a:gd name="T23" fmla="*/ 2147483647 h 296"/>
              <a:gd name="T24" fmla="*/ 2147483647 w 621"/>
              <a:gd name="T25" fmla="*/ 2147483647 h 296"/>
              <a:gd name="T26" fmla="*/ 2147483647 w 621"/>
              <a:gd name="T27" fmla="*/ 2147483647 h 296"/>
              <a:gd name="T28" fmla="*/ 2147483647 w 621"/>
              <a:gd name="T29" fmla="*/ 2147483647 h 296"/>
              <a:gd name="T30" fmla="*/ 2147483647 w 621"/>
              <a:gd name="T31" fmla="*/ 2147483647 h 296"/>
              <a:gd name="T32" fmla="*/ 2147483647 w 621"/>
              <a:gd name="T33" fmla="*/ 2147483647 h 296"/>
              <a:gd name="T34" fmla="*/ 2147483647 w 621"/>
              <a:gd name="T35" fmla="*/ 0 h 296"/>
              <a:gd name="T36" fmla="*/ 2147483647 w 621"/>
              <a:gd name="T37" fmla="*/ 2147483647 h 296"/>
              <a:gd name="T38" fmla="*/ 2147483647 w 621"/>
              <a:gd name="T39" fmla="*/ 2147483647 h 296"/>
              <a:gd name="T40" fmla="*/ 2147483647 w 621"/>
              <a:gd name="T41" fmla="*/ 2147483647 h 296"/>
              <a:gd name="T42" fmla="*/ 2147483647 w 621"/>
              <a:gd name="T43" fmla="*/ 2147483647 h 296"/>
              <a:gd name="T44" fmla="*/ 2147483647 w 621"/>
              <a:gd name="T45" fmla="*/ 2147483647 h 296"/>
              <a:gd name="T46" fmla="*/ 2147483647 w 621"/>
              <a:gd name="T47" fmla="*/ 2147483647 h 296"/>
              <a:gd name="T48" fmla="*/ 2147483647 w 621"/>
              <a:gd name="T49" fmla="*/ 2147483647 h 296"/>
              <a:gd name="T50" fmla="*/ 2147483647 w 621"/>
              <a:gd name="T51" fmla="*/ 2147483647 h 296"/>
              <a:gd name="T52" fmla="*/ 2147483647 w 621"/>
              <a:gd name="T53" fmla="*/ 2147483647 h 296"/>
              <a:gd name="T54" fmla="*/ 2147483647 w 621"/>
              <a:gd name="T55" fmla="*/ 2147483647 h 296"/>
              <a:gd name="T56" fmla="*/ 2147483647 w 621"/>
              <a:gd name="T57" fmla="*/ 2147483647 h 296"/>
              <a:gd name="T58" fmla="*/ 2147483647 w 621"/>
              <a:gd name="T59" fmla="*/ 2147483647 h 296"/>
              <a:gd name="T60" fmla="*/ 2147483647 w 621"/>
              <a:gd name="T61" fmla="*/ 2147483647 h 296"/>
              <a:gd name="T62" fmla="*/ 2147483647 w 621"/>
              <a:gd name="T63" fmla="*/ 2147483647 h 296"/>
              <a:gd name="T64" fmla="*/ 2147483647 w 621"/>
              <a:gd name="T65" fmla="*/ 2147483647 h 296"/>
              <a:gd name="T66" fmla="*/ 2147483647 w 621"/>
              <a:gd name="T67" fmla="*/ 2147483647 h 296"/>
              <a:gd name="T68" fmla="*/ 2147483647 w 621"/>
              <a:gd name="T69" fmla="*/ 2147483647 h 296"/>
              <a:gd name="T70" fmla="*/ 2147483647 w 621"/>
              <a:gd name="T71" fmla="*/ 2147483647 h 296"/>
              <a:gd name="T72" fmla="*/ 2147483647 w 621"/>
              <a:gd name="T73" fmla="*/ 2147483647 h 296"/>
              <a:gd name="T74" fmla="*/ 2147483647 w 621"/>
              <a:gd name="T75" fmla="*/ 2147483647 h 296"/>
              <a:gd name="T76" fmla="*/ 2147483647 w 621"/>
              <a:gd name="T77" fmla="*/ 2147483647 h 296"/>
              <a:gd name="T78" fmla="*/ 2147483647 w 621"/>
              <a:gd name="T79" fmla="*/ 2147483647 h 296"/>
              <a:gd name="T80" fmla="*/ 2147483647 w 621"/>
              <a:gd name="T81" fmla="*/ 2147483647 h 296"/>
              <a:gd name="T82" fmla="*/ 2147483647 w 621"/>
              <a:gd name="T83" fmla="*/ 2147483647 h 296"/>
              <a:gd name="T84" fmla="*/ 2147483647 w 621"/>
              <a:gd name="T85" fmla="*/ 2147483647 h 296"/>
              <a:gd name="T86" fmla="*/ 2147483647 w 621"/>
              <a:gd name="T87" fmla="*/ 2147483647 h 296"/>
              <a:gd name="T88" fmla="*/ 2147483647 w 621"/>
              <a:gd name="T89" fmla="*/ 2147483647 h 296"/>
              <a:gd name="T90" fmla="*/ 2147483647 w 621"/>
              <a:gd name="T91" fmla="*/ 2147483647 h 296"/>
              <a:gd name="T92" fmla="*/ 0 w 621"/>
              <a:gd name="T93" fmla="*/ 2147483647 h 296"/>
              <a:gd name="T94" fmla="*/ 2147483647 w 621"/>
              <a:gd name="T95" fmla="*/ 2147483647 h 296"/>
              <a:gd name="T96" fmla="*/ 2147483647 w 621"/>
              <a:gd name="T97" fmla="*/ 2147483647 h 296"/>
              <a:gd name="T98" fmla="*/ 2147483647 w 621"/>
              <a:gd name="T99" fmla="*/ 2147483647 h 296"/>
              <a:gd name="T100" fmla="*/ 2147483647 w 621"/>
              <a:gd name="T101" fmla="*/ 2147483647 h 296"/>
              <a:gd name="T102" fmla="*/ 2147483647 w 621"/>
              <a:gd name="T103" fmla="*/ 2147483647 h 296"/>
              <a:gd name="T104" fmla="*/ 2147483647 w 621"/>
              <a:gd name="T105" fmla="*/ 2147483647 h 296"/>
              <a:gd name="T106" fmla="*/ 2147483647 w 621"/>
              <a:gd name="T107" fmla="*/ 2147483647 h 296"/>
              <a:gd name="T108" fmla="*/ 2147483647 w 621"/>
              <a:gd name="T109" fmla="*/ 2147483647 h 296"/>
              <a:gd name="T110" fmla="*/ 2147483647 w 621"/>
              <a:gd name="T111" fmla="*/ 2147483647 h 296"/>
              <a:gd name="T112" fmla="*/ 2147483647 w 621"/>
              <a:gd name="T113" fmla="*/ 2147483647 h 296"/>
              <a:gd name="T114" fmla="*/ 2147483647 w 621"/>
              <a:gd name="T115" fmla="*/ 2147483647 h 29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21"/>
              <a:gd name="T175" fmla="*/ 0 h 296"/>
              <a:gd name="T176" fmla="*/ 621 w 621"/>
              <a:gd name="T177" fmla="*/ 296 h 29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21" h="296">
                <a:moveTo>
                  <a:pt x="259" y="275"/>
                </a:moveTo>
                <a:lnTo>
                  <a:pt x="256" y="263"/>
                </a:lnTo>
                <a:lnTo>
                  <a:pt x="266" y="244"/>
                </a:lnTo>
                <a:lnTo>
                  <a:pt x="299" y="230"/>
                </a:lnTo>
                <a:lnTo>
                  <a:pt x="304" y="224"/>
                </a:lnTo>
                <a:lnTo>
                  <a:pt x="312" y="224"/>
                </a:lnTo>
                <a:lnTo>
                  <a:pt x="318" y="209"/>
                </a:lnTo>
                <a:lnTo>
                  <a:pt x="328" y="212"/>
                </a:lnTo>
                <a:lnTo>
                  <a:pt x="344" y="206"/>
                </a:lnTo>
                <a:lnTo>
                  <a:pt x="354" y="209"/>
                </a:lnTo>
                <a:lnTo>
                  <a:pt x="360" y="221"/>
                </a:lnTo>
                <a:lnTo>
                  <a:pt x="398" y="220"/>
                </a:lnTo>
                <a:lnTo>
                  <a:pt x="412" y="210"/>
                </a:lnTo>
                <a:lnTo>
                  <a:pt x="419" y="192"/>
                </a:lnTo>
                <a:lnTo>
                  <a:pt x="429" y="179"/>
                </a:lnTo>
                <a:lnTo>
                  <a:pt x="505" y="164"/>
                </a:lnTo>
                <a:lnTo>
                  <a:pt x="514" y="150"/>
                </a:lnTo>
                <a:lnTo>
                  <a:pt x="529" y="135"/>
                </a:lnTo>
                <a:lnTo>
                  <a:pt x="614" y="95"/>
                </a:lnTo>
                <a:lnTo>
                  <a:pt x="621" y="82"/>
                </a:lnTo>
                <a:lnTo>
                  <a:pt x="621" y="71"/>
                </a:lnTo>
                <a:lnTo>
                  <a:pt x="614" y="71"/>
                </a:lnTo>
                <a:lnTo>
                  <a:pt x="594" y="57"/>
                </a:lnTo>
                <a:lnTo>
                  <a:pt x="577" y="55"/>
                </a:lnTo>
                <a:lnTo>
                  <a:pt x="561" y="36"/>
                </a:lnTo>
                <a:lnTo>
                  <a:pt x="529" y="32"/>
                </a:lnTo>
                <a:lnTo>
                  <a:pt x="521" y="28"/>
                </a:lnTo>
                <a:lnTo>
                  <a:pt x="455" y="24"/>
                </a:lnTo>
                <a:lnTo>
                  <a:pt x="440" y="18"/>
                </a:lnTo>
                <a:lnTo>
                  <a:pt x="433" y="18"/>
                </a:lnTo>
                <a:lnTo>
                  <a:pt x="417" y="24"/>
                </a:lnTo>
                <a:lnTo>
                  <a:pt x="335" y="23"/>
                </a:lnTo>
                <a:lnTo>
                  <a:pt x="327" y="18"/>
                </a:lnTo>
                <a:lnTo>
                  <a:pt x="320" y="17"/>
                </a:lnTo>
                <a:lnTo>
                  <a:pt x="303" y="18"/>
                </a:lnTo>
                <a:lnTo>
                  <a:pt x="275" y="0"/>
                </a:lnTo>
                <a:lnTo>
                  <a:pt x="267" y="4"/>
                </a:lnTo>
                <a:lnTo>
                  <a:pt x="260" y="5"/>
                </a:lnTo>
                <a:lnTo>
                  <a:pt x="252" y="8"/>
                </a:lnTo>
                <a:lnTo>
                  <a:pt x="238" y="18"/>
                </a:lnTo>
                <a:lnTo>
                  <a:pt x="238" y="27"/>
                </a:lnTo>
                <a:lnTo>
                  <a:pt x="233" y="33"/>
                </a:lnTo>
                <a:lnTo>
                  <a:pt x="231" y="50"/>
                </a:lnTo>
                <a:lnTo>
                  <a:pt x="227" y="57"/>
                </a:lnTo>
                <a:lnTo>
                  <a:pt x="140" y="32"/>
                </a:lnTo>
                <a:lnTo>
                  <a:pt x="133" y="33"/>
                </a:lnTo>
                <a:lnTo>
                  <a:pt x="124" y="31"/>
                </a:lnTo>
                <a:lnTo>
                  <a:pt x="100" y="36"/>
                </a:lnTo>
                <a:lnTo>
                  <a:pt x="97" y="45"/>
                </a:lnTo>
                <a:lnTo>
                  <a:pt x="99" y="52"/>
                </a:lnTo>
                <a:lnTo>
                  <a:pt x="91" y="68"/>
                </a:lnTo>
                <a:lnTo>
                  <a:pt x="109" y="73"/>
                </a:lnTo>
                <a:lnTo>
                  <a:pt x="110" y="80"/>
                </a:lnTo>
                <a:lnTo>
                  <a:pt x="95" y="88"/>
                </a:lnTo>
                <a:lnTo>
                  <a:pt x="57" y="122"/>
                </a:lnTo>
                <a:lnTo>
                  <a:pt x="55" y="130"/>
                </a:lnTo>
                <a:lnTo>
                  <a:pt x="64" y="132"/>
                </a:lnTo>
                <a:lnTo>
                  <a:pt x="71" y="139"/>
                </a:lnTo>
                <a:lnTo>
                  <a:pt x="78" y="134"/>
                </a:lnTo>
                <a:lnTo>
                  <a:pt x="87" y="148"/>
                </a:lnTo>
                <a:lnTo>
                  <a:pt x="110" y="158"/>
                </a:lnTo>
                <a:lnTo>
                  <a:pt x="118" y="158"/>
                </a:lnTo>
                <a:lnTo>
                  <a:pt x="121" y="150"/>
                </a:lnTo>
                <a:lnTo>
                  <a:pt x="128" y="145"/>
                </a:lnTo>
                <a:lnTo>
                  <a:pt x="134" y="130"/>
                </a:lnTo>
                <a:lnTo>
                  <a:pt x="140" y="134"/>
                </a:lnTo>
                <a:lnTo>
                  <a:pt x="146" y="141"/>
                </a:lnTo>
                <a:lnTo>
                  <a:pt x="146" y="149"/>
                </a:lnTo>
                <a:lnTo>
                  <a:pt x="166" y="164"/>
                </a:lnTo>
                <a:lnTo>
                  <a:pt x="175" y="163"/>
                </a:lnTo>
                <a:lnTo>
                  <a:pt x="186" y="174"/>
                </a:lnTo>
                <a:lnTo>
                  <a:pt x="203" y="178"/>
                </a:lnTo>
                <a:lnTo>
                  <a:pt x="210" y="177"/>
                </a:lnTo>
                <a:lnTo>
                  <a:pt x="218" y="181"/>
                </a:lnTo>
                <a:lnTo>
                  <a:pt x="213" y="187"/>
                </a:lnTo>
                <a:lnTo>
                  <a:pt x="196" y="192"/>
                </a:lnTo>
                <a:lnTo>
                  <a:pt x="193" y="200"/>
                </a:lnTo>
                <a:lnTo>
                  <a:pt x="186" y="203"/>
                </a:lnTo>
                <a:lnTo>
                  <a:pt x="179" y="201"/>
                </a:lnTo>
                <a:lnTo>
                  <a:pt x="172" y="207"/>
                </a:lnTo>
                <a:lnTo>
                  <a:pt x="165" y="207"/>
                </a:lnTo>
                <a:lnTo>
                  <a:pt x="157" y="212"/>
                </a:lnTo>
                <a:lnTo>
                  <a:pt x="154" y="219"/>
                </a:lnTo>
                <a:lnTo>
                  <a:pt x="147" y="224"/>
                </a:lnTo>
                <a:lnTo>
                  <a:pt x="130" y="228"/>
                </a:lnTo>
                <a:lnTo>
                  <a:pt x="115" y="221"/>
                </a:lnTo>
                <a:lnTo>
                  <a:pt x="95" y="221"/>
                </a:lnTo>
                <a:lnTo>
                  <a:pt x="91" y="230"/>
                </a:lnTo>
                <a:lnTo>
                  <a:pt x="82" y="233"/>
                </a:lnTo>
                <a:lnTo>
                  <a:pt x="78" y="240"/>
                </a:lnTo>
                <a:lnTo>
                  <a:pt x="71" y="243"/>
                </a:lnTo>
                <a:lnTo>
                  <a:pt x="55" y="234"/>
                </a:lnTo>
                <a:lnTo>
                  <a:pt x="22" y="234"/>
                </a:lnTo>
                <a:lnTo>
                  <a:pt x="0" y="243"/>
                </a:lnTo>
                <a:lnTo>
                  <a:pt x="0" y="268"/>
                </a:lnTo>
                <a:lnTo>
                  <a:pt x="5" y="275"/>
                </a:lnTo>
                <a:lnTo>
                  <a:pt x="13" y="275"/>
                </a:lnTo>
                <a:lnTo>
                  <a:pt x="21" y="272"/>
                </a:lnTo>
                <a:lnTo>
                  <a:pt x="36" y="276"/>
                </a:lnTo>
                <a:lnTo>
                  <a:pt x="69" y="272"/>
                </a:lnTo>
                <a:lnTo>
                  <a:pt x="78" y="275"/>
                </a:lnTo>
                <a:lnTo>
                  <a:pt x="83" y="281"/>
                </a:lnTo>
                <a:lnTo>
                  <a:pt x="91" y="282"/>
                </a:lnTo>
                <a:lnTo>
                  <a:pt x="123" y="272"/>
                </a:lnTo>
                <a:lnTo>
                  <a:pt x="130" y="277"/>
                </a:lnTo>
                <a:lnTo>
                  <a:pt x="139" y="278"/>
                </a:lnTo>
                <a:lnTo>
                  <a:pt x="143" y="295"/>
                </a:lnTo>
                <a:lnTo>
                  <a:pt x="160" y="294"/>
                </a:lnTo>
                <a:lnTo>
                  <a:pt x="167" y="296"/>
                </a:lnTo>
                <a:lnTo>
                  <a:pt x="182" y="289"/>
                </a:lnTo>
                <a:lnTo>
                  <a:pt x="199" y="286"/>
                </a:lnTo>
                <a:lnTo>
                  <a:pt x="215" y="289"/>
                </a:lnTo>
                <a:lnTo>
                  <a:pt x="226" y="286"/>
                </a:lnTo>
                <a:lnTo>
                  <a:pt x="236" y="287"/>
                </a:lnTo>
                <a:lnTo>
                  <a:pt x="238" y="272"/>
                </a:lnTo>
                <a:lnTo>
                  <a:pt x="259" y="27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2" name="Freeform 711"/>
          <p:cNvSpPr>
            <a:spLocks/>
          </p:cNvSpPr>
          <p:nvPr/>
        </p:nvSpPr>
        <p:spPr bwMode="auto">
          <a:xfrm>
            <a:off x="4140200" y="3860800"/>
            <a:ext cx="141288" cy="100013"/>
          </a:xfrm>
          <a:custGeom>
            <a:avLst/>
            <a:gdLst>
              <a:gd name="T0" fmla="*/ 2147483647 w 354"/>
              <a:gd name="T1" fmla="*/ 2147483647 h 251"/>
              <a:gd name="T2" fmla="*/ 2147483647 w 354"/>
              <a:gd name="T3" fmla="*/ 2147483647 h 251"/>
              <a:gd name="T4" fmla="*/ 2147483647 w 354"/>
              <a:gd name="T5" fmla="*/ 2147483647 h 251"/>
              <a:gd name="T6" fmla="*/ 2147483647 w 354"/>
              <a:gd name="T7" fmla="*/ 2147483647 h 251"/>
              <a:gd name="T8" fmla="*/ 2147483647 w 354"/>
              <a:gd name="T9" fmla="*/ 2147483647 h 251"/>
              <a:gd name="T10" fmla="*/ 2147483647 w 354"/>
              <a:gd name="T11" fmla="*/ 2147483647 h 251"/>
              <a:gd name="T12" fmla="*/ 2147483647 w 354"/>
              <a:gd name="T13" fmla="*/ 2147483647 h 251"/>
              <a:gd name="T14" fmla="*/ 2147483647 w 354"/>
              <a:gd name="T15" fmla="*/ 2147483647 h 251"/>
              <a:gd name="T16" fmla="*/ 2147483647 w 354"/>
              <a:gd name="T17" fmla="*/ 2147483647 h 251"/>
              <a:gd name="T18" fmla="*/ 2147483647 w 354"/>
              <a:gd name="T19" fmla="*/ 2147483647 h 251"/>
              <a:gd name="T20" fmla="*/ 2147483647 w 354"/>
              <a:gd name="T21" fmla="*/ 0 h 251"/>
              <a:gd name="T22" fmla="*/ 2147483647 w 354"/>
              <a:gd name="T23" fmla="*/ 2147483647 h 251"/>
              <a:gd name="T24" fmla="*/ 2147483647 w 354"/>
              <a:gd name="T25" fmla="*/ 2147483647 h 251"/>
              <a:gd name="T26" fmla="*/ 2147483647 w 354"/>
              <a:gd name="T27" fmla="*/ 2147483647 h 251"/>
              <a:gd name="T28" fmla="*/ 2147483647 w 354"/>
              <a:gd name="T29" fmla="*/ 2147483647 h 251"/>
              <a:gd name="T30" fmla="*/ 2147483647 w 354"/>
              <a:gd name="T31" fmla="*/ 2147483647 h 251"/>
              <a:gd name="T32" fmla="*/ 2147483647 w 354"/>
              <a:gd name="T33" fmla="*/ 2147483647 h 251"/>
              <a:gd name="T34" fmla="*/ 2147483647 w 354"/>
              <a:gd name="T35" fmla="*/ 2147483647 h 251"/>
              <a:gd name="T36" fmla="*/ 2147483647 w 354"/>
              <a:gd name="T37" fmla="*/ 2147483647 h 251"/>
              <a:gd name="T38" fmla="*/ 2147483647 w 354"/>
              <a:gd name="T39" fmla="*/ 2147483647 h 251"/>
              <a:gd name="T40" fmla="*/ 2147483647 w 354"/>
              <a:gd name="T41" fmla="*/ 2147483647 h 251"/>
              <a:gd name="T42" fmla="*/ 2147483647 w 354"/>
              <a:gd name="T43" fmla="*/ 2147483647 h 251"/>
              <a:gd name="T44" fmla="*/ 2147483647 w 354"/>
              <a:gd name="T45" fmla="*/ 2147483647 h 251"/>
              <a:gd name="T46" fmla="*/ 2147483647 w 354"/>
              <a:gd name="T47" fmla="*/ 2147483647 h 251"/>
              <a:gd name="T48" fmla="*/ 2147483647 w 354"/>
              <a:gd name="T49" fmla="*/ 2147483647 h 251"/>
              <a:gd name="T50" fmla="*/ 2147483647 w 354"/>
              <a:gd name="T51" fmla="*/ 2147483647 h 251"/>
              <a:gd name="T52" fmla="*/ 2147483647 w 354"/>
              <a:gd name="T53" fmla="*/ 2147483647 h 251"/>
              <a:gd name="T54" fmla="*/ 2147483647 w 354"/>
              <a:gd name="T55" fmla="*/ 2147483647 h 251"/>
              <a:gd name="T56" fmla="*/ 2147483647 w 354"/>
              <a:gd name="T57" fmla="*/ 2147483647 h 251"/>
              <a:gd name="T58" fmla="*/ 2147483647 w 354"/>
              <a:gd name="T59" fmla="*/ 2147483647 h 251"/>
              <a:gd name="T60" fmla="*/ 2147483647 w 354"/>
              <a:gd name="T61" fmla="*/ 2147483647 h 251"/>
              <a:gd name="T62" fmla="*/ 2147483647 w 354"/>
              <a:gd name="T63" fmla="*/ 2147483647 h 251"/>
              <a:gd name="T64" fmla="*/ 2147483647 w 354"/>
              <a:gd name="T65" fmla="*/ 2147483647 h 251"/>
              <a:gd name="T66" fmla="*/ 2147483647 w 354"/>
              <a:gd name="T67" fmla="*/ 2147483647 h 251"/>
              <a:gd name="T68" fmla="*/ 2147483647 w 354"/>
              <a:gd name="T69" fmla="*/ 2147483647 h 251"/>
              <a:gd name="T70" fmla="*/ 2147483647 w 354"/>
              <a:gd name="T71" fmla="*/ 2147483647 h 251"/>
              <a:gd name="T72" fmla="*/ 2147483647 w 354"/>
              <a:gd name="T73" fmla="*/ 2147483647 h 251"/>
              <a:gd name="T74" fmla="*/ 2147483647 w 354"/>
              <a:gd name="T75" fmla="*/ 2147483647 h 251"/>
              <a:gd name="T76" fmla="*/ 2147483647 w 354"/>
              <a:gd name="T77" fmla="*/ 2147483647 h 251"/>
              <a:gd name="T78" fmla="*/ 2147483647 w 354"/>
              <a:gd name="T79" fmla="*/ 2147483647 h 251"/>
              <a:gd name="T80" fmla="*/ 2147483647 w 354"/>
              <a:gd name="T81" fmla="*/ 2147483647 h 251"/>
              <a:gd name="T82" fmla="*/ 2147483647 w 354"/>
              <a:gd name="T83" fmla="*/ 2147483647 h 251"/>
              <a:gd name="T84" fmla="*/ 2147483647 w 354"/>
              <a:gd name="T85" fmla="*/ 2147483647 h 251"/>
              <a:gd name="T86" fmla="*/ 2147483647 w 354"/>
              <a:gd name="T87" fmla="*/ 2147483647 h 251"/>
              <a:gd name="T88" fmla="*/ 2147483647 w 354"/>
              <a:gd name="T89" fmla="*/ 2147483647 h 251"/>
              <a:gd name="T90" fmla="*/ 2147483647 w 354"/>
              <a:gd name="T91" fmla="*/ 2147483647 h 251"/>
              <a:gd name="T92" fmla="*/ 2147483647 w 354"/>
              <a:gd name="T93" fmla="*/ 2147483647 h 251"/>
              <a:gd name="T94" fmla="*/ 2147483647 w 354"/>
              <a:gd name="T95" fmla="*/ 2147483647 h 251"/>
              <a:gd name="T96" fmla="*/ 2147483647 w 354"/>
              <a:gd name="T97" fmla="*/ 2147483647 h 251"/>
              <a:gd name="T98" fmla="*/ 2147483647 w 354"/>
              <a:gd name="T99" fmla="*/ 2147483647 h 251"/>
              <a:gd name="T100" fmla="*/ 2147483647 w 354"/>
              <a:gd name="T101" fmla="*/ 2147483647 h 251"/>
              <a:gd name="T102" fmla="*/ 2147483647 w 354"/>
              <a:gd name="T103" fmla="*/ 2147483647 h 251"/>
              <a:gd name="T104" fmla="*/ 2147483647 w 354"/>
              <a:gd name="T105" fmla="*/ 2147483647 h 251"/>
              <a:gd name="T106" fmla="*/ 2147483647 w 354"/>
              <a:gd name="T107" fmla="*/ 2147483647 h 251"/>
              <a:gd name="T108" fmla="*/ 2147483647 w 354"/>
              <a:gd name="T109" fmla="*/ 2147483647 h 251"/>
              <a:gd name="T110" fmla="*/ 2147483647 w 354"/>
              <a:gd name="T111" fmla="*/ 2147483647 h 251"/>
              <a:gd name="T112" fmla="*/ 2147483647 w 354"/>
              <a:gd name="T113" fmla="*/ 2147483647 h 251"/>
              <a:gd name="T114" fmla="*/ 2147483647 w 354"/>
              <a:gd name="T115" fmla="*/ 2147483647 h 25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54"/>
              <a:gd name="T175" fmla="*/ 0 h 251"/>
              <a:gd name="T176" fmla="*/ 354 w 354"/>
              <a:gd name="T177" fmla="*/ 251 h 25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54" h="251">
                <a:moveTo>
                  <a:pt x="57" y="179"/>
                </a:moveTo>
                <a:lnTo>
                  <a:pt x="56" y="179"/>
                </a:lnTo>
                <a:lnTo>
                  <a:pt x="53" y="172"/>
                </a:lnTo>
                <a:lnTo>
                  <a:pt x="46" y="163"/>
                </a:lnTo>
                <a:lnTo>
                  <a:pt x="43" y="151"/>
                </a:lnTo>
                <a:lnTo>
                  <a:pt x="16" y="114"/>
                </a:lnTo>
                <a:lnTo>
                  <a:pt x="11" y="114"/>
                </a:lnTo>
                <a:lnTo>
                  <a:pt x="9" y="115"/>
                </a:lnTo>
                <a:lnTo>
                  <a:pt x="6" y="119"/>
                </a:lnTo>
                <a:lnTo>
                  <a:pt x="1" y="114"/>
                </a:lnTo>
                <a:lnTo>
                  <a:pt x="0" y="111"/>
                </a:lnTo>
                <a:lnTo>
                  <a:pt x="2" y="110"/>
                </a:lnTo>
                <a:lnTo>
                  <a:pt x="8" y="110"/>
                </a:lnTo>
                <a:lnTo>
                  <a:pt x="18" y="105"/>
                </a:lnTo>
                <a:lnTo>
                  <a:pt x="38" y="87"/>
                </a:lnTo>
                <a:lnTo>
                  <a:pt x="57" y="57"/>
                </a:lnTo>
                <a:lnTo>
                  <a:pt x="58" y="33"/>
                </a:lnTo>
                <a:lnTo>
                  <a:pt x="61" y="33"/>
                </a:lnTo>
                <a:lnTo>
                  <a:pt x="69" y="21"/>
                </a:lnTo>
                <a:lnTo>
                  <a:pt x="72" y="8"/>
                </a:lnTo>
                <a:lnTo>
                  <a:pt x="76" y="8"/>
                </a:lnTo>
                <a:lnTo>
                  <a:pt x="79" y="7"/>
                </a:lnTo>
                <a:lnTo>
                  <a:pt x="95" y="7"/>
                </a:lnTo>
                <a:lnTo>
                  <a:pt x="105" y="11"/>
                </a:lnTo>
                <a:lnTo>
                  <a:pt x="113" y="8"/>
                </a:lnTo>
                <a:lnTo>
                  <a:pt x="116" y="7"/>
                </a:lnTo>
                <a:lnTo>
                  <a:pt x="127" y="5"/>
                </a:lnTo>
                <a:lnTo>
                  <a:pt x="136" y="5"/>
                </a:lnTo>
                <a:lnTo>
                  <a:pt x="138" y="5"/>
                </a:lnTo>
                <a:lnTo>
                  <a:pt x="138" y="1"/>
                </a:lnTo>
                <a:lnTo>
                  <a:pt x="140" y="0"/>
                </a:lnTo>
                <a:lnTo>
                  <a:pt x="146" y="1"/>
                </a:lnTo>
                <a:lnTo>
                  <a:pt x="151" y="0"/>
                </a:lnTo>
                <a:lnTo>
                  <a:pt x="173" y="2"/>
                </a:lnTo>
                <a:lnTo>
                  <a:pt x="175" y="2"/>
                </a:lnTo>
                <a:lnTo>
                  <a:pt x="180" y="1"/>
                </a:lnTo>
                <a:lnTo>
                  <a:pt x="183" y="7"/>
                </a:lnTo>
                <a:lnTo>
                  <a:pt x="189" y="7"/>
                </a:lnTo>
                <a:lnTo>
                  <a:pt x="199" y="17"/>
                </a:lnTo>
                <a:lnTo>
                  <a:pt x="202" y="24"/>
                </a:lnTo>
                <a:lnTo>
                  <a:pt x="209" y="30"/>
                </a:lnTo>
                <a:lnTo>
                  <a:pt x="220" y="28"/>
                </a:lnTo>
                <a:lnTo>
                  <a:pt x="220" y="33"/>
                </a:lnTo>
                <a:lnTo>
                  <a:pt x="223" y="33"/>
                </a:lnTo>
                <a:lnTo>
                  <a:pt x="229" y="30"/>
                </a:lnTo>
                <a:lnTo>
                  <a:pt x="231" y="30"/>
                </a:lnTo>
                <a:lnTo>
                  <a:pt x="246" y="54"/>
                </a:lnTo>
                <a:lnTo>
                  <a:pt x="245" y="58"/>
                </a:lnTo>
                <a:lnTo>
                  <a:pt x="250" y="61"/>
                </a:lnTo>
                <a:lnTo>
                  <a:pt x="253" y="64"/>
                </a:lnTo>
                <a:lnTo>
                  <a:pt x="254" y="68"/>
                </a:lnTo>
                <a:lnTo>
                  <a:pt x="256" y="69"/>
                </a:lnTo>
                <a:lnTo>
                  <a:pt x="260" y="67"/>
                </a:lnTo>
                <a:lnTo>
                  <a:pt x="263" y="76"/>
                </a:lnTo>
                <a:lnTo>
                  <a:pt x="267" y="77"/>
                </a:lnTo>
                <a:lnTo>
                  <a:pt x="269" y="80"/>
                </a:lnTo>
                <a:lnTo>
                  <a:pt x="265" y="81"/>
                </a:lnTo>
                <a:lnTo>
                  <a:pt x="265" y="82"/>
                </a:lnTo>
                <a:lnTo>
                  <a:pt x="270" y="83"/>
                </a:lnTo>
                <a:lnTo>
                  <a:pt x="272" y="87"/>
                </a:lnTo>
                <a:lnTo>
                  <a:pt x="277" y="90"/>
                </a:lnTo>
                <a:lnTo>
                  <a:pt x="281" y="90"/>
                </a:lnTo>
                <a:lnTo>
                  <a:pt x="287" y="92"/>
                </a:lnTo>
                <a:lnTo>
                  <a:pt x="290" y="96"/>
                </a:lnTo>
                <a:lnTo>
                  <a:pt x="291" y="102"/>
                </a:lnTo>
                <a:lnTo>
                  <a:pt x="292" y="104"/>
                </a:lnTo>
                <a:lnTo>
                  <a:pt x="298" y="105"/>
                </a:lnTo>
                <a:lnTo>
                  <a:pt x="309" y="114"/>
                </a:lnTo>
                <a:lnTo>
                  <a:pt x="309" y="119"/>
                </a:lnTo>
                <a:lnTo>
                  <a:pt x="306" y="125"/>
                </a:lnTo>
                <a:lnTo>
                  <a:pt x="307" y="132"/>
                </a:lnTo>
                <a:lnTo>
                  <a:pt x="309" y="132"/>
                </a:lnTo>
                <a:lnTo>
                  <a:pt x="310" y="136"/>
                </a:lnTo>
                <a:lnTo>
                  <a:pt x="312" y="136"/>
                </a:lnTo>
                <a:lnTo>
                  <a:pt x="315" y="139"/>
                </a:lnTo>
                <a:lnTo>
                  <a:pt x="317" y="153"/>
                </a:lnTo>
                <a:lnTo>
                  <a:pt x="320" y="160"/>
                </a:lnTo>
                <a:lnTo>
                  <a:pt x="320" y="163"/>
                </a:lnTo>
                <a:lnTo>
                  <a:pt x="315" y="171"/>
                </a:lnTo>
                <a:lnTo>
                  <a:pt x="315" y="174"/>
                </a:lnTo>
                <a:lnTo>
                  <a:pt x="324" y="185"/>
                </a:lnTo>
                <a:lnTo>
                  <a:pt x="325" y="191"/>
                </a:lnTo>
                <a:lnTo>
                  <a:pt x="328" y="193"/>
                </a:lnTo>
                <a:lnTo>
                  <a:pt x="330" y="193"/>
                </a:lnTo>
                <a:lnTo>
                  <a:pt x="333" y="190"/>
                </a:lnTo>
                <a:lnTo>
                  <a:pt x="338" y="190"/>
                </a:lnTo>
                <a:lnTo>
                  <a:pt x="338" y="194"/>
                </a:lnTo>
                <a:lnTo>
                  <a:pt x="343" y="196"/>
                </a:lnTo>
                <a:lnTo>
                  <a:pt x="343" y="202"/>
                </a:lnTo>
                <a:lnTo>
                  <a:pt x="345" y="203"/>
                </a:lnTo>
                <a:lnTo>
                  <a:pt x="348" y="208"/>
                </a:lnTo>
                <a:lnTo>
                  <a:pt x="352" y="213"/>
                </a:lnTo>
                <a:lnTo>
                  <a:pt x="353" y="217"/>
                </a:lnTo>
                <a:lnTo>
                  <a:pt x="352" y="218"/>
                </a:lnTo>
                <a:lnTo>
                  <a:pt x="352" y="219"/>
                </a:lnTo>
                <a:lnTo>
                  <a:pt x="353" y="222"/>
                </a:lnTo>
                <a:lnTo>
                  <a:pt x="353" y="227"/>
                </a:lnTo>
                <a:lnTo>
                  <a:pt x="350" y="231"/>
                </a:lnTo>
                <a:lnTo>
                  <a:pt x="350" y="238"/>
                </a:lnTo>
                <a:lnTo>
                  <a:pt x="354" y="242"/>
                </a:lnTo>
                <a:lnTo>
                  <a:pt x="354" y="243"/>
                </a:lnTo>
                <a:lnTo>
                  <a:pt x="353" y="246"/>
                </a:lnTo>
                <a:lnTo>
                  <a:pt x="343" y="245"/>
                </a:lnTo>
                <a:lnTo>
                  <a:pt x="335" y="247"/>
                </a:lnTo>
                <a:lnTo>
                  <a:pt x="320" y="246"/>
                </a:lnTo>
                <a:lnTo>
                  <a:pt x="319" y="247"/>
                </a:lnTo>
                <a:lnTo>
                  <a:pt x="310" y="247"/>
                </a:lnTo>
                <a:lnTo>
                  <a:pt x="303" y="250"/>
                </a:lnTo>
                <a:lnTo>
                  <a:pt x="296" y="251"/>
                </a:lnTo>
                <a:lnTo>
                  <a:pt x="291" y="247"/>
                </a:lnTo>
                <a:lnTo>
                  <a:pt x="287" y="249"/>
                </a:lnTo>
                <a:lnTo>
                  <a:pt x="281" y="246"/>
                </a:lnTo>
                <a:lnTo>
                  <a:pt x="273" y="246"/>
                </a:lnTo>
                <a:lnTo>
                  <a:pt x="265" y="240"/>
                </a:lnTo>
                <a:lnTo>
                  <a:pt x="264" y="241"/>
                </a:lnTo>
                <a:lnTo>
                  <a:pt x="263" y="243"/>
                </a:lnTo>
                <a:lnTo>
                  <a:pt x="256" y="243"/>
                </a:lnTo>
                <a:lnTo>
                  <a:pt x="256" y="237"/>
                </a:lnTo>
                <a:lnTo>
                  <a:pt x="253" y="235"/>
                </a:lnTo>
                <a:lnTo>
                  <a:pt x="245" y="232"/>
                </a:lnTo>
                <a:lnTo>
                  <a:pt x="237" y="235"/>
                </a:lnTo>
                <a:lnTo>
                  <a:pt x="234" y="231"/>
                </a:lnTo>
                <a:lnTo>
                  <a:pt x="140" y="231"/>
                </a:lnTo>
                <a:lnTo>
                  <a:pt x="105" y="245"/>
                </a:lnTo>
                <a:lnTo>
                  <a:pt x="76" y="243"/>
                </a:lnTo>
                <a:lnTo>
                  <a:pt x="60" y="251"/>
                </a:lnTo>
                <a:lnTo>
                  <a:pt x="53" y="251"/>
                </a:lnTo>
                <a:lnTo>
                  <a:pt x="49" y="249"/>
                </a:lnTo>
                <a:lnTo>
                  <a:pt x="47" y="247"/>
                </a:lnTo>
                <a:lnTo>
                  <a:pt x="44" y="247"/>
                </a:lnTo>
                <a:lnTo>
                  <a:pt x="46" y="247"/>
                </a:lnTo>
                <a:lnTo>
                  <a:pt x="44" y="246"/>
                </a:lnTo>
                <a:lnTo>
                  <a:pt x="46" y="210"/>
                </a:lnTo>
                <a:lnTo>
                  <a:pt x="49" y="204"/>
                </a:lnTo>
                <a:lnTo>
                  <a:pt x="98" y="200"/>
                </a:lnTo>
                <a:lnTo>
                  <a:pt x="100" y="199"/>
                </a:lnTo>
                <a:lnTo>
                  <a:pt x="103" y="193"/>
                </a:lnTo>
                <a:lnTo>
                  <a:pt x="107" y="191"/>
                </a:lnTo>
                <a:lnTo>
                  <a:pt x="112" y="193"/>
                </a:lnTo>
                <a:lnTo>
                  <a:pt x="123" y="191"/>
                </a:lnTo>
                <a:lnTo>
                  <a:pt x="132" y="188"/>
                </a:lnTo>
                <a:lnTo>
                  <a:pt x="136" y="182"/>
                </a:lnTo>
                <a:lnTo>
                  <a:pt x="138" y="181"/>
                </a:lnTo>
                <a:lnTo>
                  <a:pt x="145" y="182"/>
                </a:lnTo>
                <a:lnTo>
                  <a:pt x="149" y="185"/>
                </a:lnTo>
                <a:lnTo>
                  <a:pt x="156" y="188"/>
                </a:lnTo>
                <a:lnTo>
                  <a:pt x="165" y="194"/>
                </a:lnTo>
                <a:lnTo>
                  <a:pt x="173" y="194"/>
                </a:lnTo>
                <a:lnTo>
                  <a:pt x="182" y="199"/>
                </a:lnTo>
                <a:lnTo>
                  <a:pt x="188" y="198"/>
                </a:lnTo>
                <a:lnTo>
                  <a:pt x="192" y="200"/>
                </a:lnTo>
                <a:lnTo>
                  <a:pt x="198" y="196"/>
                </a:lnTo>
                <a:lnTo>
                  <a:pt x="211" y="194"/>
                </a:lnTo>
                <a:lnTo>
                  <a:pt x="215" y="190"/>
                </a:lnTo>
                <a:lnTo>
                  <a:pt x="215" y="186"/>
                </a:lnTo>
                <a:lnTo>
                  <a:pt x="213" y="181"/>
                </a:lnTo>
                <a:lnTo>
                  <a:pt x="211" y="181"/>
                </a:lnTo>
                <a:lnTo>
                  <a:pt x="207" y="180"/>
                </a:lnTo>
                <a:lnTo>
                  <a:pt x="202" y="180"/>
                </a:lnTo>
                <a:lnTo>
                  <a:pt x="187" y="186"/>
                </a:lnTo>
                <a:lnTo>
                  <a:pt x="182" y="185"/>
                </a:lnTo>
                <a:lnTo>
                  <a:pt x="175" y="181"/>
                </a:lnTo>
                <a:lnTo>
                  <a:pt x="171" y="176"/>
                </a:lnTo>
                <a:lnTo>
                  <a:pt x="169" y="175"/>
                </a:lnTo>
                <a:lnTo>
                  <a:pt x="157" y="175"/>
                </a:lnTo>
                <a:lnTo>
                  <a:pt x="151" y="167"/>
                </a:lnTo>
                <a:lnTo>
                  <a:pt x="145" y="166"/>
                </a:lnTo>
                <a:lnTo>
                  <a:pt x="142" y="165"/>
                </a:lnTo>
                <a:lnTo>
                  <a:pt x="131" y="169"/>
                </a:lnTo>
                <a:lnTo>
                  <a:pt x="126" y="167"/>
                </a:lnTo>
                <a:lnTo>
                  <a:pt x="119" y="172"/>
                </a:lnTo>
                <a:lnTo>
                  <a:pt x="116" y="179"/>
                </a:lnTo>
                <a:lnTo>
                  <a:pt x="57" y="17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3" name="Freeform 712"/>
          <p:cNvSpPr>
            <a:spLocks/>
          </p:cNvSpPr>
          <p:nvPr/>
        </p:nvSpPr>
        <p:spPr bwMode="auto">
          <a:xfrm>
            <a:off x="4140200" y="3860800"/>
            <a:ext cx="141288" cy="100013"/>
          </a:xfrm>
          <a:custGeom>
            <a:avLst/>
            <a:gdLst>
              <a:gd name="T0" fmla="*/ 2147483647 w 354"/>
              <a:gd name="T1" fmla="*/ 2147483647 h 251"/>
              <a:gd name="T2" fmla="*/ 2147483647 w 354"/>
              <a:gd name="T3" fmla="*/ 2147483647 h 251"/>
              <a:gd name="T4" fmla="*/ 2147483647 w 354"/>
              <a:gd name="T5" fmla="*/ 2147483647 h 251"/>
              <a:gd name="T6" fmla="*/ 2147483647 w 354"/>
              <a:gd name="T7" fmla="*/ 2147483647 h 251"/>
              <a:gd name="T8" fmla="*/ 2147483647 w 354"/>
              <a:gd name="T9" fmla="*/ 2147483647 h 251"/>
              <a:gd name="T10" fmla="*/ 2147483647 w 354"/>
              <a:gd name="T11" fmla="*/ 2147483647 h 251"/>
              <a:gd name="T12" fmla="*/ 2147483647 w 354"/>
              <a:gd name="T13" fmla="*/ 2147483647 h 251"/>
              <a:gd name="T14" fmla="*/ 2147483647 w 354"/>
              <a:gd name="T15" fmla="*/ 2147483647 h 251"/>
              <a:gd name="T16" fmla="*/ 2147483647 w 354"/>
              <a:gd name="T17" fmla="*/ 2147483647 h 251"/>
              <a:gd name="T18" fmla="*/ 2147483647 w 354"/>
              <a:gd name="T19" fmla="*/ 2147483647 h 251"/>
              <a:gd name="T20" fmla="*/ 2147483647 w 354"/>
              <a:gd name="T21" fmla="*/ 0 h 251"/>
              <a:gd name="T22" fmla="*/ 2147483647 w 354"/>
              <a:gd name="T23" fmla="*/ 2147483647 h 251"/>
              <a:gd name="T24" fmla="*/ 2147483647 w 354"/>
              <a:gd name="T25" fmla="*/ 2147483647 h 251"/>
              <a:gd name="T26" fmla="*/ 2147483647 w 354"/>
              <a:gd name="T27" fmla="*/ 2147483647 h 251"/>
              <a:gd name="T28" fmla="*/ 2147483647 w 354"/>
              <a:gd name="T29" fmla="*/ 2147483647 h 251"/>
              <a:gd name="T30" fmla="*/ 2147483647 w 354"/>
              <a:gd name="T31" fmla="*/ 2147483647 h 251"/>
              <a:gd name="T32" fmla="*/ 2147483647 w 354"/>
              <a:gd name="T33" fmla="*/ 2147483647 h 251"/>
              <a:gd name="T34" fmla="*/ 2147483647 w 354"/>
              <a:gd name="T35" fmla="*/ 2147483647 h 251"/>
              <a:gd name="T36" fmla="*/ 2147483647 w 354"/>
              <a:gd name="T37" fmla="*/ 2147483647 h 251"/>
              <a:gd name="T38" fmla="*/ 2147483647 w 354"/>
              <a:gd name="T39" fmla="*/ 2147483647 h 251"/>
              <a:gd name="T40" fmla="*/ 2147483647 w 354"/>
              <a:gd name="T41" fmla="*/ 2147483647 h 251"/>
              <a:gd name="T42" fmla="*/ 2147483647 w 354"/>
              <a:gd name="T43" fmla="*/ 2147483647 h 251"/>
              <a:gd name="T44" fmla="*/ 2147483647 w 354"/>
              <a:gd name="T45" fmla="*/ 2147483647 h 251"/>
              <a:gd name="T46" fmla="*/ 2147483647 w 354"/>
              <a:gd name="T47" fmla="*/ 2147483647 h 251"/>
              <a:gd name="T48" fmla="*/ 2147483647 w 354"/>
              <a:gd name="T49" fmla="*/ 2147483647 h 251"/>
              <a:gd name="T50" fmla="*/ 2147483647 w 354"/>
              <a:gd name="T51" fmla="*/ 2147483647 h 251"/>
              <a:gd name="T52" fmla="*/ 2147483647 w 354"/>
              <a:gd name="T53" fmla="*/ 2147483647 h 251"/>
              <a:gd name="T54" fmla="*/ 2147483647 w 354"/>
              <a:gd name="T55" fmla="*/ 2147483647 h 251"/>
              <a:gd name="T56" fmla="*/ 2147483647 w 354"/>
              <a:gd name="T57" fmla="*/ 2147483647 h 251"/>
              <a:gd name="T58" fmla="*/ 2147483647 w 354"/>
              <a:gd name="T59" fmla="*/ 2147483647 h 251"/>
              <a:gd name="T60" fmla="*/ 2147483647 w 354"/>
              <a:gd name="T61" fmla="*/ 2147483647 h 251"/>
              <a:gd name="T62" fmla="*/ 2147483647 w 354"/>
              <a:gd name="T63" fmla="*/ 2147483647 h 251"/>
              <a:gd name="T64" fmla="*/ 2147483647 w 354"/>
              <a:gd name="T65" fmla="*/ 2147483647 h 251"/>
              <a:gd name="T66" fmla="*/ 2147483647 w 354"/>
              <a:gd name="T67" fmla="*/ 2147483647 h 251"/>
              <a:gd name="T68" fmla="*/ 2147483647 w 354"/>
              <a:gd name="T69" fmla="*/ 2147483647 h 251"/>
              <a:gd name="T70" fmla="*/ 2147483647 w 354"/>
              <a:gd name="T71" fmla="*/ 2147483647 h 251"/>
              <a:gd name="T72" fmla="*/ 2147483647 w 354"/>
              <a:gd name="T73" fmla="*/ 2147483647 h 251"/>
              <a:gd name="T74" fmla="*/ 2147483647 w 354"/>
              <a:gd name="T75" fmla="*/ 2147483647 h 251"/>
              <a:gd name="T76" fmla="*/ 2147483647 w 354"/>
              <a:gd name="T77" fmla="*/ 2147483647 h 251"/>
              <a:gd name="T78" fmla="*/ 2147483647 w 354"/>
              <a:gd name="T79" fmla="*/ 2147483647 h 251"/>
              <a:gd name="T80" fmla="*/ 2147483647 w 354"/>
              <a:gd name="T81" fmla="*/ 2147483647 h 251"/>
              <a:gd name="T82" fmla="*/ 2147483647 w 354"/>
              <a:gd name="T83" fmla="*/ 2147483647 h 251"/>
              <a:gd name="T84" fmla="*/ 2147483647 w 354"/>
              <a:gd name="T85" fmla="*/ 2147483647 h 251"/>
              <a:gd name="T86" fmla="*/ 2147483647 w 354"/>
              <a:gd name="T87" fmla="*/ 2147483647 h 251"/>
              <a:gd name="T88" fmla="*/ 2147483647 w 354"/>
              <a:gd name="T89" fmla="*/ 2147483647 h 251"/>
              <a:gd name="T90" fmla="*/ 2147483647 w 354"/>
              <a:gd name="T91" fmla="*/ 2147483647 h 251"/>
              <a:gd name="T92" fmla="*/ 2147483647 w 354"/>
              <a:gd name="T93" fmla="*/ 2147483647 h 251"/>
              <a:gd name="T94" fmla="*/ 2147483647 w 354"/>
              <a:gd name="T95" fmla="*/ 2147483647 h 251"/>
              <a:gd name="T96" fmla="*/ 2147483647 w 354"/>
              <a:gd name="T97" fmla="*/ 2147483647 h 251"/>
              <a:gd name="T98" fmla="*/ 2147483647 w 354"/>
              <a:gd name="T99" fmla="*/ 2147483647 h 251"/>
              <a:gd name="T100" fmla="*/ 2147483647 w 354"/>
              <a:gd name="T101" fmla="*/ 2147483647 h 251"/>
              <a:gd name="T102" fmla="*/ 2147483647 w 354"/>
              <a:gd name="T103" fmla="*/ 2147483647 h 251"/>
              <a:gd name="T104" fmla="*/ 2147483647 w 354"/>
              <a:gd name="T105" fmla="*/ 2147483647 h 251"/>
              <a:gd name="T106" fmla="*/ 2147483647 w 354"/>
              <a:gd name="T107" fmla="*/ 2147483647 h 251"/>
              <a:gd name="T108" fmla="*/ 2147483647 w 354"/>
              <a:gd name="T109" fmla="*/ 2147483647 h 251"/>
              <a:gd name="T110" fmla="*/ 2147483647 w 354"/>
              <a:gd name="T111" fmla="*/ 2147483647 h 251"/>
              <a:gd name="T112" fmla="*/ 2147483647 w 354"/>
              <a:gd name="T113" fmla="*/ 2147483647 h 251"/>
              <a:gd name="T114" fmla="*/ 2147483647 w 354"/>
              <a:gd name="T115" fmla="*/ 2147483647 h 25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54"/>
              <a:gd name="T175" fmla="*/ 0 h 251"/>
              <a:gd name="T176" fmla="*/ 354 w 354"/>
              <a:gd name="T177" fmla="*/ 251 h 25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54" h="251">
                <a:moveTo>
                  <a:pt x="57" y="179"/>
                </a:moveTo>
                <a:lnTo>
                  <a:pt x="56" y="179"/>
                </a:lnTo>
                <a:lnTo>
                  <a:pt x="53" y="172"/>
                </a:lnTo>
                <a:lnTo>
                  <a:pt x="46" y="163"/>
                </a:lnTo>
                <a:lnTo>
                  <a:pt x="43" y="151"/>
                </a:lnTo>
                <a:lnTo>
                  <a:pt x="16" y="114"/>
                </a:lnTo>
                <a:lnTo>
                  <a:pt x="11" y="114"/>
                </a:lnTo>
                <a:lnTo>
                  <a:pt x="9" y="115"/>
                </a:lnTo>
                <a:lnTo>
                  <a:pt x="6" y="119"/>
                </a:lnTo>
                <a:lnTo>
                  <a:pt x="1" y="114"/>
                </a:lnTo>
                <a:lnTo>
                  <a:pt x="0" y="111"/>
                </a:lnTo>
                <a:lnTo>
                  <a:pt x="2" y="110"/>
                </a:lnTo>
                <a:lnTo>
                  <a:pt x="8" y="110"/>
                </a:lnTo>
                <a:lnTo>
                  <a:pt x="18" y="105"/>
                </a:lnTo>
                <a:lnTo>
                  <a:pt x="38" y="87"/>
                </a:lnTo>
                <a:lnTo>
                  <a:pt x="57" y="57"/>
                </a:lnTo>
                <a:lnTo>
                  <a:pt x="58" y="33"/>
                </a:lnTo>
                <a:lnTo>
                  <a:pt x="61" y="33"/>
                </a:lnTo>
                <a:lnTo>
                  <a:pt x="69" y="21"/>
                </a:lnTo>
                <a:lnTo>
                  <a:pt x="72" y="8"/>
                </a:lnTo>
                <a:lnTo>
                  <a:pt x="76" y="8"/>
                </a:lnTo>
                <a:lnTo>
                  <a:pt x="79" y="7"/>
                </a:lnTo>
                <a:lnTo>
                  <a:pt x="95" y="7"/>
                </a:lnTo>
                <a:lnTo>
                  <a:pt x="105" y="11"/>
                </a:lnTo>
                <a:lnTo>
                  <a:pt x="113" y="8"/>
                </a:lnTo>
                <a:lnTo>
                  <a:pt x="116" y="7"/>
                </a:lnTo>
                <a:lnTo>
                  <a:pt x="127" y="5"/>
                </a:lnTo>
                <a:lnTo>
                  <a:pt x="136" y="5"/>
                </a:lnTo>
                <a:lnTo>
                  <a:pt x="138" y="5"/>
                </a:lnTo>
                <a:lnTo>
                  <a:pt x="138" y="1"/>
                </a:lnTo>
                <a:lnTo>
                  <a:pt x="140" y="0"/>
                </a:lnTo>
                <a:lnTo>
                  <a:pt x="146" y="1"/>
                </a:lnTo>
                <a:lnTo>
                  <a:pt x="151" y="0"/>
                </a:lnTo>
                <a:lnTo>
                  <a:pt x="173" y="2"/>
                </a:lnTo>
                <a:lnTo>
                  <a:pt x="175" y="2"/>
                </a:lnTo>
                <a:lnTo>
                  <a:pt x="180" y="1"/>
                </a:lnTo>
                <a:lnTo>
                  <a:pt x="183" y="7"/>
                </a:lnTo>
                <a:lnTo>
                  <a:pt x="189" y="7"/>
                </a:lnTo>
                <a:lnTo>
                  <a:pt x="199" y="17"/>
                </a:lnTo>
                <a:lnTo>
                  <a:pt x="202" y="24"/>
                </a:lnTo>
                <a:lnTo>
                  <a:pt x="209" y="30"/>
                </a:lnTo>
                <a:lnTo>
                  <a:pt x="220" y="28"/>
                </a:lnTo>
                <a:lnTo>
                  <a:pt x="220" y="33"/>
                </a:lnTo>
                <a:lnTo>
                  <a:pt x="223" y="33"/>
                </a:lnTo>
                <a:lnTo>
                  <a:pt x="229" y="30"/>
                </a:lnTo>
                <a:lnTo>
                  <a:pt x="231" y="30"/>
                </a:lnTo>
                <a:lnTo>
                  <a:pt x="246" y="54"/>
                </a:lnTo>
                <a:lnTo>
                  <a:pt x="245" y="58"/>
                </a:lnTo>
                <a:lnTo>
                  <a:pt x="250" y="61"/>
                </a:lnTo>
                <a:lnTo>
                  <a:pt x="253" y="64"/>
                </a:lnTo>
                <a:lnTo>
                  <a:pt x="254" y="68"/>
                </a:lnTo>
                <a:lnTo>
                  <a:pt x="256" y="69"/>
                </a:lnTo>
                <a:lnTo>
                  <a:pt x="260" y="67"/>
                </a:lnTo>
                <a:lnTo>
                  <a:pt x="263" y="76"/>
                </a:lnTo>
                <a:lnTo>
                  <a:pt x="267" y="77"/>
                </a:lnTo>
                <a:lnTo>
                  <a:pt x="269" y="80"/>
                </a:lnTo>
                <a:lnTo>
                  <a:pt x="265" y="81"/>
                </a:lnTo>
                <a:lnTo>
                  <a:pt x="265" y="82"/>
                </a:lnTo>
                <a:lnTo>
                  <a:pt x="270" y="83"/>
                </a:lnTo>
                <a:lnTo>
                  <a:pt x="272" y="87"/>
                </a:lnTo>
                <a:lnTo>
                  <a:pt x="277" y="90"/>
                </a:lnTo>
                <a:lnTo>
                  <a:pt x="281" y="90"/>
                </a:lnTo>
                <a:lnTo>
                  <a:pt x="287" y="92"/>
                </a:lnTo>
                <a:lnTo>
                  <a:pt x="290" y="96"/>
                </a:lnTo>
                <a:lnTo>
                  <a:pt x="291" y="102"/>
                </a:lnTo>
                <a:lnTo>
                  <a:pt x="292" y="104"/>
                </a:lnTo>
                <a:lnTo>
                  <a:pt x="298" y="105"/>
                </a:lnTo>
                <a:lnTo>
                  <a:pt x="309" y="114"/>
                </a:lnTo>
                <a:lnTo>
                  <a:pt x="309" y="119"/>
                </a:lnTo>
                <a:lnTo>
                  <a:pt x="306" y="125"/>
                </a:lnTo>
                <a:lnTo>
                  <a:pt x="307" y="132"/>
                </a:lnTo>
                <a:lnTo>
                  <a:pt x="309" y="132"/>
                </a:lnTo>
                <a:lnTo>
                  <a:pt x="310" y="136"/>
                </a:lnTo>
                <a:lnTo>
                  <a:pt x="312" y="136"/>
                </a:lnTo>
                <a:lnTo>
                  <a:pt x="315" y="139"/>
                </a:lnTo>
                <a:lnTo>
                  <a:pt x="317" y="153"/>
                </a:lnTo>
                <a:lnTo>
                  <a:pt x="320" y="160"/>
                </a:lnTo>
                <a:lnTo>
                  <a:pt x="320" y="163"/>
                </a:lnTo>
                <a:lnTo>
                  <a:pt x="315" y="171"/>
                </a:lnTo>
                <a:lnTo>
                  <a:pt x="315" y="174"/>
                </a:lnTo>
                <a:lnTo>
                  <a:pt x="324" y="185"/>
                </a:lnTo>
                <a:lnTo>
                  <a:pt x="325" y="191"/>
                </a:lnTo>
                <a:lnTo>
                  <a:pt x="328" y="193"/>
                </a:lnTo>
                <a:lnTo>
                  <a:pt x="330" y="193"/>
                </a:lnTo>
                <a:lnTo>
                  <a:pt x="333" y="190"/>
                </a:lnTo>
                <a:lnTo>
                  <a:pt x="338" y="190"/>
                </a:lnTo>
                <a:lnTo>
                  <a:pt x="338" y="194"/>
                </a:lnTo>
                <a:lnTo>
                  <a:pt x="343" y="196"/>
                </a:lnTo>
                <a:lnTo>
                  <a:pt x="343" y="202"/>
                </a:lnTo>
                <a:lnTo>
                  <a:pt x="345" y="203"/>
                </a:lnTo>
                <a:lnTo>
                  <a:pt x="348" y="208"/>
                </a:lnTo>
                <a:lnTo>
                  <a:pt x="352" y="213"/>
                </a:lnTo>
                <a:lnTo>
                  <a:pt x="353" y="217"/>
                </a:lnTo>
                <a:lnTo>
                  <a:pt x="352" y="218"/>
                </a:lnTo>
                <a:lnTo>
                  <a:pt x="352" y="219"/>
                </a:lnTo>
                <a:lnTo>
                  <a:pt x="353" y="222"/>
                </a:lnTo>
                <a:lnTo>
                  <a:pt x="353" y="227"/>
                </a:lnTo>
                <a:lnTo>
                  <a:pt x="350" y="231"/>
                </a:lnTo>
                <a:lnTo>
                  <a:pt x="350" y="238"/>
                </a:lnTo>
                <a:lnTo>
                  <a:pt x="354" y="242"/>
                </a:lnTo>
                <a:lnTo>
                  <a:pt x="354" y="243"/>
                </a:lnTo>
                <a:lnTo>
                  <a:pt x="353" y="246"/>
                </a:lnTo>
                <a:lnTo>
                  <a:pt x="343" y="245"/>
                </a:lnTo>
                <a:lnTo>
                  <a:pt x="335" y="247"/>
                </a:lnTo>
                <a:lnTo>
                  <a:pt x="320" y="246"/>
                </a:lnTo>
                <a:lnTo>
                  <a:pt x="319" y="247"/>
                </a:lnTo>
                <a:lnTo>
                  <a:pt x="310" y="247"/>
                </a:lnTo>
                <a:lnTo>
                  <a:pt x="303" y="250"/>
                </a:lnTo>
                <a:lnTo>
                  <a:pt x="296" y="251"/>
                </a:lnTo>
                <a:lnTo>
                  <a:pt x="291" y="247"/>
                </a:lnTo>
                <a:lnTo>
                  <a:pt x="287" y="249"/>
                </a:lnTo>
                <a:lnTo>
                  <a:pt x="281" y="246"/>
                </a:lnTo>
                <a:lnTo>
                  <a:pt x="273" y="246"/>
                </a:lnTo>
                <a:lnTo>
                  <a:pt x="265" y="240"/>
                </a:lnTo>
                <a:lnTo>
                  <a:pt x="264" y="241"/>
                </a:lnTo>
                <a:lnTo>
                  <a:pt x="263" y="243"/>
                </a:lnTo>
                <a:lnTo>
                  <a:pt x="256" y="243"/>
                </a:lnTo>
                <a:lnTo>
                  <a:pt x="256" y="237"/>
                </a:lnTo>
                <a:lnTo>
                  <a:pt x="253" y="235"/>
                </a:lnTo>
                <a:lnTo>
                  <a:pt x="245" y="232"/>
                </a:lnTo>
                <a:lnTo>
                  <a:pt x="237" y="235"/>
                </a:lnTo>
                <a:lnTo>
                  <a:pt x="234" y="231"/>
                </a:lnTo>
                <a:lnTo>
                  <a:pt x="140" y="231"/>
                </a:lnTo>
                <a:lnTo>
                  <a:pt x="105" y="245"/>
                </a:lnTo>
                <a:lnTo>
                  <a:pt x="76" y="243"/>
                </a:lnTo>
                <a:lnTo>
                  <a:pt x="60" y="251"/>
                </a:lnTo>
                <a:lnTo>
                  <a:pt x="53" y="251"/>
                </a:lnTo>
                <a:lnTo>
                  <a:pt x="49" y="249"/>
                </a:lnTo>
                <a:lnTo>
                  <a:pt x="47" y="247"/>
                </a:lnTo>
                <a:lnTo>
                  <a:pt x="44" y="247"/>
                </a:lnTo>
                <a:lnTo>
                  <a:pt x="46" y="247"/>
                </a:lnTo>
                <a:lnTo>
                  <a:pt x="44" y="246"/>
                </a:lnTo>
                <a:lnTo>
                  <a:pt x="46" y="210"/>
                </a:lnTo>
                <a:lnTo>
                  <a:pt x="49" y="204"/>
                </a:lnTo>
                <a:lnTo>
                  <a:pt x="98" y="200"/>
                </a:lnTo>
                <a:lnTo>
                  <a:pt x="100" y="199"/>
                </a:lnTo>
                <a:lnTo>
                  <a:pt x="103" y="193"/>
                </a:lnTo>
                <a:lnTo>
                  <a:pt x="107" y="191"/>
                </a:lnTo>
                <a:lnTo>
                  <a:pt x="112" y="193"/>
                </a:lnTo>
                <a:lnTo>
                  <a:pt x="123" y="191"/>
                </a:lnTo>
                <a:lnTo>
                  <a:pt x="132" y="188"/>
                </a:lnTo>
                <a:lnTo>
                  <a:pt x="136" y="182"/>
                </a:lnTo>
                <a:lnTo>
                  <a:pt x="138" y="181"/>
                </a:lnTo>
                <a:lnTo>
                  <a:pt x="145" y="182"/>
                </a:lnTo>
                <a:lnTo>
                  <a:pt x="149" y="185"/>
                </a:lnTo>
                <a:lnTo>
                  <a:pt x="156" y="188"/>
                </a:lnTo>
                <a:lnTo>
                  <a:pt x="165" y="194"/>
                </a:lnTo>
                <a:lnTo>
                  <a:pt x="173" y="194"/>
                </a:lnTo>
                <a:lnTo>
                  <a:pt x="182" y="199"/>
                </a:lnTo>
                <a:lnTo>
                  <a:pt x="188" y="198"/>
                </a:lnTo>
                <a:lnTo>
                  <a:pt x="192" y="200"/>
                </a:lnTo>
                <a:lnTo>
                  <a:pt x="198" y="196"/>
                </a:lnTo>
                <a:lnTo>
                  <a:pt x="211" y="194"/>
                </a:lnTo>
                <a:lnTo>
                  <a:pt x="215" y="190"/>
                </a:lnTo>
                <a:lnTo>
                  <a:pt x="215" y="186"/>
                </a:lnTo>
                <a:lnTo>
                  <a:pt x="213" y="181"/>
                </a:lnTo>
                <a:lnTo>
                  <a:pt x="211" y="181"/>
                </a:lnTo>
                <a:lnTo>
                  <a:pt x="207" y="180"/>
                </a:lnTo>
                <a:lnTo>
                  <a:pt x="202" y="180"/>
                </a:lnTo>
                <a:lnTo>
                  <a:pt x="187" y="186"/>
                </a:lnTo>
                <a:lnTo>
                  <a:pt x="182" y="185"/>
                </a:lnTo>
                <a:lnTo>
                  <a:pt x="175" y="181"/>
                </a:lnTo>
                <a:lnTo>
                  <a:pt x="171" y="176"/>
                </a:lnTo>
                <a:lnTo>
                  <a:pt x="169" y="175"/>
                </a:lnTo>
                <a:lnTo>
                  <a:pt x="157" y="175"/>
                </a:lnTo>
                <a:lnTo>
                  <a:pt x="151" y="167"/>
                </a:lnTo>
                <a:lnTo>
                  <a:pt x="145" y="166"/>
                </a:lnTo>
                <a:lnTo>
                  <a:pt x="142" y="165"/>
                </a:lnTo>
                <a:lnTo>
                  <a:pt x="131" y="169"/>
                </a:lnTo>
                <a:lnTo>
                  <a:pt x="126" y="167"/>
                </a:lnTo>
                <a:lnTo>
                  <a:pt x="119" y="172"/>
                </a:lnTo>
                <a:lnTo>
                  <a:pt x="116" y="179"/>
                </a:lnTo>
                <a:lnTo>
                  <a:pt x="57" y="17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4" name="Freeform 713"/>
          <p:cNvSpPr>
            <a:spLocks/>
          </p:cNvSpPr>
          <p:nvPr/>
        </p:nvSpPr>
        <p:spPr bwMode="auto">
          <a:xfrm>
            <a:off x="504825" y="2090738"/>
            <a:ext cx="231775" cy="261937"/>
          </a:xfrm>
          <a:custGeom>
            <a:avLst/>
            <a:gdLst>
              <a:gd name="T0" fmla="*/ 2147483647 w 584"/>
              <a:gd name="T1" fmla="*/ 2147483647 h 663"/>
              <a:gd name="T2" fmla="*/ 2147483647 w 584"/>
              <a:gd name="T3" fmla="*/ 2147483647 h 663"/>
              <a:gd name="T4" fmla="*/ 2147483647 w 584"/>
              <a:gd name="T5" fmla="*/ 2147483647 h 663"/>
              <a:gd name="T6" fmla="*/ 2147483647 w 584"/>
              <a:gd name="T7" fmla="*/ 2147483647 h 663"/>
              <a:gd name="T8" fmla="*/ 2147483647 w 584"/>
              <a:gd name="T9" fmla="*/ 2147483647 h 663"/>
              <a:gd name="T10" fmla="*/ 2147483647 w 584"/>
              <a:gd name="T11" fmla="*/ 2147483647 h 663"/>
              <a:gd name="T12" fmla="*/ 2147483647 w 584"/>
              <a:gd name="T13" fmla="*/ 2147483647 h 663"/>
              <a:gd name="T14" fmla="*/ 2147483647 w 584"/>
              <a:gd name="T15" fmla="*/ 2147483647 h 663"/>
              <a:gd name="T16" fmla="*/ 2147483647 w 584"/>
              <a:gd name="T17" fmla="*/ 2147483647 h 663"/>
              <a:gd name="T18" fmla="*/ 2147483647 w 584"/>
              <a:gd name="T19" fmla="*/ 2147483647 h 663"/>
              <a:gd name="T20" fmla="*/ 2147483647 w 584"/>
              <a:gd name="T21" fmla="*/ 2147483647 h 663"/>
              <a:gd name="T22" fmla="*/ 2147483647 w 584"/>
              <a:gd name="T23" fmla="*/ 2147483647 h 663"/>
              <a:gd name="T24" fmla="*/ 2147483647 w 584"/>
              <a:gd name="T25" fmla="*/ 2147483647 h 663"/>
              <a:gd name="T26" fmla="*/ 2147483647 w 584"/>
              <a:gd name="T27" fmla="*/ 2147483647 h 663"/>
              <a:gd name="T28" fmla="*/ 2147483647 w 584"/>
              <a:gd name="T29" fmla="*/ 2147483647 h 663"/>
              <a:gd name="T30" fmla="*/ 2147483647 w 584"/>
              <a:gd name="T31" fmla="*/ 2147483647 h 663"/>
              <a:gd name="T32" fmla="*/ 2147483647 w 584"/>
              <a:gd name="T33" fmla="*/ 2147483647 h 663"/>
              <a:gd name="T34" fmla="*/ 2147483647 w 584"/>
              <a:gd name="T35" fmla="*/ 2147483647 h 663"/>
              <a:gd name="T36" fmla="*/ 2147483647 w 584"/>
              <a:gd name="T37" fmla="*/ 2147483647 h 663"/>
              <a:gd name="T38" fmla="*/ 2147483647 w 584"/>
              <a:gd name="T39" fmla="*/ 2147483647 h 663"/>
              <a:gd name="T40" fmla="*/ 2147483647 w 584"/>
              <a:gd name="T41" fmla="*/ 2147483647 h 663"/>
              <a:gd name="T42" fmla="*/ 2147483647 w 584"/>
              <a:gd name="T43" fmla="*/ 2147483647 h 663"/>
              <a:gd name="T44" fmla="*/ 2147483647 w 584"/>
              <a:gd name="T45" fmla="*/ 2147483647 h 663"/>
              <a:gd name="T46" fmla="*/ 2147483647 w 584"/>
              <a:gd name="T47" fmla="*/ 2147483647 h 663"/>
              <a:gd name="T48" fmla="*/ 2147483647 w 584"/>
              <a:gd name="T49" fmla="*/ 2147483647 h 663"/>
              <a:gd name="T50" fmla="*/ 2147483647 w 584"/>
              <a:gd name="T51" fmla="*/ 2147483647 h 663"/>
              <a:gd name="T52" fmla="*/ 2147483647 w 584"/>
              <a:gd name="T53" fmla="*/ 2147483647 h 663"/>
              <a:gd name="T54" fmla="*/ 2147483647 w 584"/>
              <a:gd name="T55" fmla="*/ 2147483647 h 663"/>
              <a:gd name="T56" fmla="*/ 2147483647 w 584"/>
              <a:gd name="T57" fmla="*/ 2147483647 h 663"/>
              <a:gd name="T58" fmla="*/ 2147483647 w 584"/>
              <a:gd name="T59" fmla="*/ 2147483647 h 663"/>
              <a:gd name="T60" fmla="*/ 2147483647 w 584"/>
              <a:gd name="T61" fmla="*/ 2147483647 h 663"/>
              <a:gd name="T62" fmla="*/ 2147483647 w 584"/>
              <a:gd name="T63" fmla="*/ 2147483647 h 663"/>
              <a:gd name="T64" fmla="*/ 2147483647 w 584"/>
              <a:gd name="T65" fmla="*/ 2147483647 h 663"/>
              <a:gd name="T66" fmla="*/ 2147483647 w 584"/>
              <a:gd name="T67" fmla="*/ 2147483647 h 663"/>
              <a:gd name="T68" fmla="*/ 2147483647 w 584"/>
              <a:gd name="T69" fmla="*/ 2147483647 h 663"/>
              <a:gd name="T70" fmla="*/ 2147483647 w 584"/>
              <a:gd name="T71" fmla="*/ 2147483647 h 663"/>
              <a:gd name="T72" fmla="*/ 2147483647 w 584"/>
              <a:gd name="T73" fmla="*/ 2147483647 h 663"/>
              <a:gd name="T74" fmla="*/ 2147483647 w 584"/>
              <a:gd name="T75" fmla="*/ 2147483647 h 663"/>
              <a:gd name="T76" fmla="*/ 2147483647 w 584"/>
              <a:gd name="T77" fmla="*/ 2147483647 h 663"/>
              <a:gd name="T78" fmla="*/ 2147483647 w 584"/>
              <a:gd name="T79" fmla="*/ 2147483647 h 663"/>
              <a:gd name="T80" fmla="*/ 2147483647 w 584"/>
              <a:gd name="T81" fmla="*/ 2147483647 h 663"/>
              <a:gd name="T82" fmla="*/ 2147483647 w 584"/>
              <a:gd name="T83" fmla="*/ 2147483647 h 663"/>
              <a:gd name="T84" fmla="*/ 2147483647 w 584"/>
              <a:gd name="T85" fmla="*/ 2147483647 h 663"/>
              <a:gd name="T86" fmla="*/ 2147483647 w 584"/>
              <a:gd name="T87" fmla="*/ 2147483647 h 663"/>
              <a:gd name="T88" fmla="*/ 2147483647 w 584"/>
              <a:gd name="T89" fmla="*/ 2147483647 h 663"/>
              <a:gd name="T90" fmla="*/ 2147483647 w 584"/>
              <a:gd name="T91" fmla="*/ 2147483647 h 663"/>
              <a:gd name="T92" fmla="*/ 2147483647 w 584"/>
              <a:gd name="T93" fmla="*/ 2147483647 h 663"/>
              <a:gd name="T94" fmla="*/ 2147483647 w 584"/>
              <a:gd name="T95" fmla="*/ 2147483647 h 663"/>
              <a:gd name="T96" fmla="*/ 2147483647 w 584"/>
              <a:gd name="T97" fmla="*/ 2147483647 h 663"/>
              <a:gd name="T98" fmla="*/ 2147483647 w 584"/>
              <a:gd name="T99" fmla="*/ 2147483647 h 663"/>
              <a:gd name="T100" fmla="*/ 2147483647 w 584"/>
              <a:gd name="T101" fmla="*/ 2147483647 h 663"/>
              <a:gd name="T102" fmla="*/ 2147483647 w 584"/>
              <a:gd name="T103" fmla="*/ 2147483647 h 663"/>
              <a:gd name="T104" fmla="*/ 2147483647 w 584"/>
              <a:gd name="T105" fmla="*/ 2147483647 h 663"/>
              <a:gd name="T106" fmla="*/ 2147483647 w 584"/>
              <a:gd name="T107" fmla="*/ 2147483647 h 663"/>
              <a:gd name="T108" fmla="*/ 2147483647 w 584"/>
              <a:gd name="T109" fmla="*/ 2147483647 h 663"/>
              <a:gd name="T110" fmla="*/ 2147483647 w 584"/>
              <a:gd name="T111" fmla="*/ 2147483647 h 663"/>
              <a:gd name="T112" fmla="*/ 2147483647 w 584"/>
              <a:gd name="T113" fmla="*/ 2147483647 h 663"/>
              <a:gd name="T114" fmla="*/ 2147483647 w 584"/>
              <a:gd name="T115" fmla="*/ 2147483647 h 663"/>
              <a:gd name="T116" fmla="*/ 2147483647 w 584"/>
              <a:gd name="T117" fmla="*/ 2147483647 h 663"/>
              <a:gd name="T118" fmla="*/ 2147483647 w 584"/>
              <a:gd name="T119" fmla="*/ 2147483647 h 663"/>
              <a:gd name="T120" fmla="*/ 2147483647 w 584"/>
              <a:gd name="T121" fmla="*/ 2147483647 h 6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84"/>
              <a:gd name="T184" fmla="*/ 0 h 663"/>
              <a:gd name="T185" fmla="*/ 584 w 584"/>
              <a:gd name="T186" fmla="*/ 663 h 6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84" h="663">
                <a:moveTo>
                  <a:pt x="0" y="0"/>
                </a:moveTo>
                <a:lnTo>
                  <a:pt x="12" y="5"/>
                </a:lnTo>
                <a:lnTo>
                  <a:pt x="24" y="5"/>
                </a:lnTo>
                <a:lnTo>
                  <a:pt x="32" y="14"/>
                </a:lnTo>
                <a:lnTo>
                  <a:pt x="56" y="24"/>
                </a:lnTo>
                <a:lnTo>
                  <a:pt x="64" y="24"/>
                </a:lnTo>
                <a:lnTo>
                  <a:pt x="73" y="58"/>
                </a:lnTo>
                <a:lnTo>
                  <a:pt x="81" y="67"/>
                </a:lnTo>
                <a:lnTo>
                  <a:pt x="88" y="67"/>
                </a:lnTo>
                <a:lnTo>
                  <a:pt x="102" y="76"/>
                </a:lnTo>
                <a:lnTo>
                  <a:pt x="93" y="61"/>
                </a:lnTo>
                <a:lnTo>
                  <a:pt x="104" y="72"/>
                </a:lnTo>
                <a:lnTo>
                  <a:pt x="109" y="81"/>
                </a:lnTo>
                <a:lnTo>
                  <a:pt x="111" y="88"/>
                </a:lnTo>
                <a:lnTo>
                  <a:pt x="108" y="97"/>
                </a:lnTo>
                <a:lnTo>
                  <a:pt x="109" y="103"/>
                </a:lnTo>
                <a:lnTo>
                  <a:pt x="130" y="94"/>
                </a:lnTo>
                <a:lnTo>
                  <a:pt x="141" y="103"/>
                </a:lnTo>
                <a:lnTo>
                  <a:pt x="142" y="107"/>
                </a:lnTo>
                <a:lnTo>
                  <a:pt x="150" y="104"/>
                </a:lnTo>
                <a:lnTo>
                  <a:pt x="158" y="116"/>
                </a:lnTo>
                <a:lnTo>
                  <a:pt x="156" y="123"/>
                </a:lnTo>
                <a:lnTo>
                  <a:pt x="173" y="123"/>
                </a:lnTo>
                <a:lnTo>
                  <a:pt x="175" y="132"/>
                </a:lnTo>
                <a:lnTo>
                  <a:pt x="178" y="138"/>
                </a:lnTo>
                <a:lnTo>
                  <a:pt x="173" y="140"/>
                </a:lnTo>
                <a:lnTo>
                  <a:pt x="168" y="147"/>
                </a:lnTo>
                <a:lnTo>
                  <a:pt x="179" y="151"/>
                </a:lnTo>
                <a:lnTo>
                  <a:pt x="187" y="158"/>
                </a:lnTo>
                <a:lnTo>
                  <a:pt x="198" y="156"/>
                </a:lnTo>
                <a:lnTo>
                  <a:pt x="220" y="161"/>
                </a:lnTo>
                <a:lnTo>
                  <a:pt x="217" y="168"/>
                </a:lnTo>
                <a:lnTo>
                  <a:pt x="217" y="177"/>
                </a:lnTo>
                <a:lnTo>
                  <a:pt x="207" y="180"/>
                </a:lnTo>
                <a:lnTo>
                  <a:pt x="201" y="185"/>
                </a:lnTo>
                <a:lnTo>
                  <a:pt x="212" y="193"/>
                </a:lnTo>
                <a:lnTo>
                  <a:pt x="221" y="194"/>
                </a:lnTo>
                <a:lnTo>
                  <a:pt x="261" y="222"/>
                </a:lnTo>
                <a:lnTo>
                  <a:pt x="259" y="213"/>
                </a:lnTo>
                <a:lnTo>
                  <a:pt x="254" y="205"/>
                </a:lnTo>
                <a:lnTo>
                  <a:pt x="249" y="206"/>
                </a:lnTo>
                <a:lnTo>
                  <a:pt x="235" y="185"/>
                </a:lnTo>
                <a:lnTo>
                  <a:pt x="231" y="175"/>
                </a:lnTo>
                <a:lnTo>
                  <a:pt x="235" y="173"/>
                </a:lnTo>
                <a:lnTo>
                  <a:pt x="262" y="185"/>
                </a:lnTo>
                <a:lnTo>
                  <a:pt x="263" y="196"/>
                </a:lnTo>
                <a:lnTo>
                  <a:pt x="267" y="208"/>
                </a:lnTo>
                <a:lnTo>
                  <a:pt x="292" y="227"/>
                </a:lnTo>
                <a:lnTo>
                  <a:pt x="295" y="236"/>
                </a:lnTo>
                <a:lnTo>
                  <a:pt x="294" y="241"/>
                </a:lnTo>
                <a:lnTo>
                  <a:pt x="292" y="231"/>
                </a:lnTo>
                <a:lnTo>
                  <a:pt x="285" y="222"/>
                </a:lnTo>
                <a:lnTo>
                  <a:pt x="282" y="231"/>
                </a:lnTo>
                <a:lnTo>
                  <a:pt x="302" y="306"/>
                </a:lnTo>
                <a:lnTo>
                  <a:pt x="300" y="318"/>
                </a:lnTo>
                <a:lnTo>
                  <a:pt x="305" y="326"/>
                </a:lnTo>
                <a:lnTo>
                  <a:pt x="318" y="334"/>
                </a:lnTo>
                <a:lnTo>
                  <a:pt x="316" y="342"/>
                </a:lnTo>
                <a:lnTo>
                  <a:pt x="319" y="352"/>
                </a:lnTo>
                <a:lnTo>
                  <a:pt x="329" y="349"/>
                </a:lnTo>
                <a:lnTo>
                  <a:pt x="342" y="354"/>
                </a:lnTo>
                <a:lnTo>
                  <a:pt x="342" y="370"/>
                </a:lnTo>
                <a:lnTo>
                  <a:pt x="339" y="373"/>
                </a:lnTo>
                <a:lnTo>
                  <a:pt x="339" y="382"/>
                </a:lnTo>
                <a:lnTo>
                  <a:pt x="343" y="373"/>
                </a:lnTo>
                <a:lnTo>
                  <a:pt x="351" y="373"/>
                </a:lnTo>
                <a:lnTo>
                  <a:pt x="352" y="353"/>
                </a:lnTo>
                <a:lnTo>
                  <a:pt x="347" y="342"/>
                </a:lnTo>
                <a:lnTo>
                  <a:pt x="342" y="337"/>
                </a:lnTo>
                <a:lnTo>
                  <a:pt x="339" y="342"/>
                </a:lnTo>
                <a:lnTo>
                  <a:pt x="332" y="339"/>
                </a:lnTo>
                <a:lnTo>
                  <a:pt x="337" y="290"/>
                </a:lnTo>
                <a:lnTo>
                  <a:pt x="321" y="283"/>
                </a:lnTo>
                <a:lnTo>
                  <a:pt x="329" y="279"/>
                </a:lnTo>
                <a:lnTo>
                  <a:pt x="329" y="276"/>
                </a:lnTo>
                <a:lnTo>
                  <a:pt x="316" y="278"/>
                </a:lnTo>
                <a:lnTo>
                  <a:pt x="314" y="286"/>
                </a:lnTo>
                <a:lnTo>
                  <a:pt x="309" y="278"/>
                </a:lnTo>
                <a:lnTo>
                  <a:pt x="320" y="273"/>
                </a:lnTo>
                <a:lnTo>
                  <a:pt x="332" y="272"/>
                </a:lnTo>
                <a:lnTo>
                  <a:pt x="344" y="276"/>
                </a:lnTo>
                <a:lnTo>
                  <a:pt x="347" y="282"/>
                </a:lnTo>
                <a:lnTo>
                  <a:pt x="351" y="285"/>
                </a:lnTo>
                <a:lnTo>
                  <a:pt x="356" y="273"/>
                </a:lnTo>
                <a:lnTo>
                  <a:pt x="353" y="265"/>
                </a:lnTo>
                <a:lnTo>
                  <a:pt x="362" y="268"/>
                </a:lnTo>
                <a:lnTo>
                  <a:pt x="365" y="276"/>
                </a:lnTo>
                <a:lnTo>
                  <a:pt x="370" y="274"/>
                </a:lnTo>
                <a:lnTo>
                  <a:pt x="382" y="281"/>
                </a:lnTo>
                <a:lnTo>
                  <a:pt x="374" y="285"/>
                </a:lnTo>
                <a:lnTo>
                  <a:pt x="370" y="293"/>
                </a:lnTo>
                <a:lnTo>
                  <a:pt x="376" y="301"/>
                </a:lnTo>
                <a:lnTo>
                  <a:pt x="380" y="311"/>
                </a:lnTo>
                <a:lnTo>
                  <a:pt x="384" y="311"/>
                </a:lnTo>
                <a:lnTo>
                  <a:pt x="388" y="302"/>
                </a:lnTo>
                <a:lnTo>
                  <a:pt x="384" y="288"/>
                </a:lnTo>
                <a:lnTo>
                  <a:pt x="414" y="302"/>
                </a:lnTo>
                <a:lnTo>
                  <a:pt x="426" y="301"/>
                </a:lnTo>
                <a:lnTo>
                  <a:pt x="429" y="293"/>
                </a:lnTo>
                <a:lnTo>
                  <a:pt x="408" y="287"/>
                </a:lnTo>
                <a:lnTo>
                  <a:pt x="417" y="285"/>
                </a:lnTo>
                <a:lnTo>
                  <a:pt x="468" y="293"/>
                </a:lnTo>
                <a:lnTo>
                  <a:pt x="469" y="305"/>
                </a:lnTo>
                <a:lnTo>
                  <a:pt x="473" y="314"/>
                </a:lnTo>
                <a:lnTo>
                  <a:pt x="484" y="319"/>
                </a:lnTo>
                <a:lnTo>
                  <a:pt x="484" y="328"/>
                </a:lnTo>
                <a:lnTo>
                  <a:pt x="492" y="339"/>
                </a:lnTo>
                <a:lnTo>
                  <a:pt x="507" y="352"/>
                </a:lnTo>
                <a:lnTo>
                  <a:pt x="513" y="365"/>
                </a:lnTo>
                <a:lnTo>
                  <a:pt x="537" y="382"/>
                </a:lnTo>
                <a:lnTo>
                  <a:pt x="536" y="387"/>
                </a:lnTo>
                <a:lnTo>
                  <a:pt x="530" y="392"/>
                </a:lnTo>
                <a:lnTo>
                  <a:pt x="535" y="399"/>
                </a:lnTo>
                <a:lnTo>
                  <a:pt x="548" y="386"/>
                </a:lnTo>
                <a:lnTo>
                  <a:pt x="556" y="396"/>
                </a:lnTo>
                <a:lnTo>
                  <a:pt x="554" y="404"/>
                </a:lnTo>
                <a:lnTo>
                  <a:pt x="562" y="405"/>
                </a:lnTo>
                <a:lnTo>
                  <a:pt x="569" y="412"/>
                </a:lnTo>
                <a:lnTo>
                  <a:pt x="574" y="409"/>
                </a:lnTo>
                <a:lnTo>
                  <a:pt x="584" y="412"/>
                </a:lnTo>
                <a:lnTo>
                  <a:pt x="579" y="423"/>
                </a:lnTo>
                <a:lnTo>
                  <a:pt x="569" y="420"/>
                </a:lnTo>
                <a:lnTo>
                  <a:pt x="559" y="422"/>
                </a:lnTo>
                <a:lnTo>
                  <a:pt x="550" y="432"/>
                </a:lnTo>
                <a:lnTo>
                  <a:pt x="536" y="438"/>
                </a:lnTo>
                <a:lnTo>
                  <a:pt x="534" y="461"/>
                </a:lnTo>
                <a:lnTo>
                  <a:pt x="535" y="471"/>
                </a:lnTo>
                <a:lnTo>
                  <a:pt x="531" y="481"/>
                </a:lnTo>
                <a:lnTo>
                  <a:pt x="518" y="479"/>
                </a:lnTo>
                <a:lnTo>
                  <a:pt x="512" y="469"/>
                </a:lnTo>
                <a:lnTo>
                  <a:pt x="501" y="462"/>
                </a:lnTo>
                <a:lnTo>
                  <a:pt x="490" y="450"/>
                </a:lnTo>
                <a:lnTo>
                  <a:pt x="485" y="457"/>
                </a:lnTo>
                <a:lnTo>
                  <a:pt x="489" y="474"/>
                </a:lnTo>
                <a:lnTo>
                  <a:pt x="504" y="484"/>
                </a:lnTo>
                <a:lnTo>
                  <a:pt x="508" y="493"/>
                </a:lnTo>
                <a:lnTo>
                  <a:pt x="503" y="499"/>
                </a:lnTo>
                <a:lnTo>
                  <a:pt x="474" y="493"/>
                </a:lnTo>
                <a:lnTo>
                  <a:pt x="460" y="495"/>
                </a:lnTo>
                <a:lnTo>
                  <a:pt x="445" y="507"/>
                </a:lnTo>
                <a:lnTo>
                  <a:pt x="441" y="518"/>
                </a:lnTo>
                <a:lnTo>
                  <a:pt x="443" y="530"/>
                </a:lnTo>
                <a:lnTo>
                  <a:pt x="417" y="531"/>
                </a:lnTo>
                <a:lnTo>
                  <a:pt x="428" y="536"/>
                </a:lnTo>
                <a:lnTo>
                  <a:pt x="438" y="535"/>
                </a:lnTo>
                <a:lnTo>
                  <a:pt x="450" y="556"/>
                </a:lnTo>
                <a:lnTo>
                  <a:pt x="427" y="575"/>
                </a:lnTo>
                <a:lnTo>
                  <a:pt x="418" y="569"/>
                </a:lnTo>
                <a:lnTo>
                  <a:pt x="418" y="578"/>
                </a:lnTo>
                <a:lnTo>
                  <a:pt x="413" y="583"/>
                </a:lnTo>
                <a:lnTo>
                  <a:pt x="400" y="583"/>
                </a:lnTo>
                <a:lnTo>
                  <a:pt x="393" y="591"/>
                </a:lnTo>
                <a:lnTo>
                  <a:pt x="407" y="587"/>
                </a:lnTo>
                <a:lnTo>
                  <a:pt x="413" y="593"/>
                </a:lnTo>
                <a:lnTo>
                  <a:pt x="410" y="600"/>
                </a:lnTo>
                <a:lnTo>
                  <a:pt x="399" y="601"/>
                </a:lnTo>
                <a:lnTo>
                  <a:pt x="399" y="606"/>
                </a:lnTo>
                <a:lnTo>
                  <a:pt x="405" y="610"/>
                </a:lnTo>
                <a:lnTo>
                  <a:pt x="407" y="612"/>
                </a:lnTo>
                <a:lnTo>
                  <a:pt x="418" y="610"/>
                </a:lnTo>
                <a:lnTo>
                  <a:pt x="424" y="616"/>
                </a:lnTo>
                <a:lnTo>
                  <a:pt x="424" y="620"/>
                </a:lnTo>
                <a:lnTo>
                  <a:pt x="435" y="639"/>
                </a:lnTo>
                <a:lnTo>
                  <a:pt x="421" y="643"/>
                </a:lnTo>
                <a:lnTo>
                  <a:pt x="413" y="633"/>
                </a:lnTo>
                <a:lnTo>
                  <a:pt x="403" y="627"/>
                </a:lnTo>
                <a:lnTo>
                  <a:pt x="394" y="630"/>
                </a:lnTo>
                <a:lnTo>
                  <a:pt x="395" y="635"/>
                </a:lnTo>
                <a:lnTo>
                  <a:pt x="404" y="636"/>
                </a:lnTo>
                <a:lnTo>
                  <a:pt x="405" y="653"/>
                </a:lnTo>
                <a:lnTo>
                  <a:pt x="398" y="660"/>
                </a:lnTo>
                <a:lnTo>
                  <a:pt x="391" y="663"/>
                </a:lnTo>
                <a:lnTo>
                  <a:pt x="382" y="660"/>
                </a:lnTo>
                <a:lnTo>
                  <a:pt x="375" y="652"/>
                </a:lnTo>
                <a:lnTo>
                  <a:pt x="384" y="625"/>
                </a:lnTo>
                <a:lnTo>
                  <a:pt x="379" y="619"/>
                </a:lnTo>
                <a:lnTo>
                  <a:pt x="379" y="633"/>
                </a:lnTo>
                <a:lnTo>
                  <a:pt x="374" y="644"/>
                </a:lnTo>
                <a:lnTo>
                  <a:pt x="365" y="649"/>
                </a:lnTo>
                <a:lnTo>
                  <a:pt x="353" y="645"/>
                </a:lnTo>
                <a:lnTo>
                  <a:pt x="356" y="631"/>
                </a:lnTo>
                <a:lnTo>
                  <a:pt x="351" y="640"/>
                </a:lnTo>
                <a:lnTo>
                  <a:pt x="339" y="640"/>
                </a:lnTo>
                <a:lnTo>
                  <a:pt x="339" y="630"/>
                </a:lnTo>
                <a:lnTo>
                  <a:pt x="327" y="620"/>
                </a:lnTo>
                <a:lnTo>
                  <a:pt x="330" y="613"/>
                </a:lnTo>
                <a:lnTo>
                  <a:pt x="324" y="610"/>
                </a:lnTo>
                <a:lnTo>
                  <a:pt x="314" y="610"/>
                </a:lnTo>
                <a:lnTo>
                  <a:pt x="296" y="596"/>
                </a:lnTo>
                <a:lnTo>
                  <a:pt x="305" y="586"/>
                </a:lnTo>
                <a:lnTo>
                  <a:pt x="306" y="569"/>
                </a:lnTo>
                <a:lnTo>
                  <a:pt x="305" y="565"/>
                </a:lnTo>
                <a:lnTo>
                  <a:pt x="301" y="572"/>
                </a:lnTo>
                <a:lnTo>
                  <a:pt x="301" y="588"/>
                </a:lnTo>
                <a:lnTo>
                  <a:pt x="291" y="587"/>
                </a:lnTo>
                <a:lnTo>
                  <a:pt x="288" y="580"/>
                </a:lnTo>
                <a:lnTo>
                  <a:pt x="282" y="592"/>
                </a:lnTo>
                <a:lnTo>
                  <a:pt x="290" y="598"/>
                </a:lnTo>
                <a:lnTo>
                  <a:pt x="285" y="600"/>
                </a:lnTo>
                <a:lnTo>
                  <a:pt x="274" y="594"/>
                </a:lnTo>
                <a:lnTo>
                  <a:pt x="263" y="593"/>
                </a:lnTo>
                <a:lnTo>
                  <a:pt x="262" y="586"/>
                </a:lnTo>
                <a:lnTo>
                  <a:pt x="257" y="578"/>
                </a:lnTo>
                <a:lnTo>
                  <a:pt x="234" y="558"/>
                </a:lnTo>
                <a:lnTo>
                  <a:pt x="236" y="531"/>
                </a:lnTo>
                <a:lnTo>
                  <a:pt x="231" y="521"/>
                </a:lnTo>
                <a:lnTo>
                  <a:pt x="233" y="503"/>
                </a:lnTo>
                <a:lnTo>
                  <a:pt x="221" y="498"/>
                </a:lnTo>
                <a:lnTo>
                  <a:pt x="211" y="497"/>
                </a:lnTo>
                <a:lnTo>
                  <a:pt x="200" y="483"/>
                </a:lnTo>
                <a:lnTo>
                  <a:pt x="188" y="484"/>
                </a:lnTo>
                <a:lnTo>
                  <a:pt x="168" y="481"/>
                </a:lnTo>
                <a:lnTo>
                  <a:pt x="156" y="483"/>
                </a:lnTo>
                <a:lnTo>
                  <a:pt x="151" y="492"/>
                </a:lnTo>
                <a:lnTo>
                  <a:pt x="131" y="498"/>
                </a:lnTo>
                <a:lnTo>
                  <a:pt x="112" y="493"/>
                </a:lnTo>
                <a:lnTo>
                  <a:pt x="98" y="493"/>
                </a:lnTo>
                <a:lnTo>
                  <a:pt x="88" y="486"/>
                </a:lnTo>
                <a:lnTo>
                  <a:pt x="88" y="470"/>
                </a:lnTo>
                <a:lnTo>
                  <a:pt x="83" y="455"/>
                </a:lnTo>
                <a:lnTo>
                  <a:pt x="75" y="455"/>
                </a:lnTo>
                <a:lnTo>
                  <a:pt x="61" y="418"/>
                </a:lnTo>
                <a:lnTo>
                  <a:pt x="67" y="422"/>
                </a:lnTo>
                <a:lnTo>
                  <a:pt x="75" y="422"/>
                </a:lnTo>
                <a:lnTo>
                  <a:pt x="84" y="414"/>
                </a:lnTo>
                <a:lnTo>
                  <a:pt x="87" y="380"/>
                </a:lnTo>
                <a:lnTo>
                  <a:pt x="85" y="379"/>
                </a:lnTo>
                <a:lnTo>
                  <a:pt x="79" y="379"/>
                </a:lnTo>
                <a:lnTo>
                  <a:pt x="70" y="401"/>
                </a:lnTo>
                <a:lnTo>
                  <a:pt x="62" y="405"/>
                </a:lnTo>
                <a:lnTo>
                  <a:pt x="51" y="391"/>
                </a:lnTo>
                <a:lnTo>
                  <a:pt x="48" y="380"/>
                </a:lnTo>
                <a:lnTo>
                  <a:pt x="46" y="390"/>
                </a:lnTo>
                <a:lnTo>
                  <a:pt x="38" y="382"/>
                </a:lnTo>
                <a:lnTo>
                  <a:pt x="40" y="406"/>
                </a:lnTo>
                <a:lnTo>
                  <a:pt x="27" y="414"/>
                </a:lnTo>
                <a:lnTo>
                  <a:pt x="22" y="405"/>
                </a:lnTo>
                <a:lnTo>
                  <a:pt x="15" y="410"/>
                </a:lnTo>
                <a:lnTo>
                  <a:pt x="7" y="410"/>
                </a:lnTo>
                <a:lnTo>
                  <a:pt x="10" y="445"/>
                </a:lnTo>
                <a:lnTo>
                  <a:pt x="41" y="475"/>
                </a:lnTo>
                <a:lnTo>
                  <a:pt x="42" y="492"/>
                </a:lnTo>
                <a:lnTo>
                  <a:pt x="33" y="503"/>
                </a:lnTo>
                <a:lnTo>
                  <a:pt x="31" y="517"/>
                </a:lnTo>
                <a:lnTo>
                  <a:pt x="0" y="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5" name="Freeform 714"/>
          <p:cNvSpPr>
            <a:spLocks/>
          </p:cNvSpPr>
          <p:nvPr/>
        </p:nvSpPr>
        <p:spPr bwMode="auto">
          <a:xfrm>
            <a:off x="504825" y="2090738"/>
            <a:ext cx="231775" cy="261937"/>
          </a:xfrm>
          <a:custGeom>
            <a:avLst/>
            <a:gdLst>
              <a:gd name="T0" fmla="*/ 2147483647 w 584"/>
              <a:gd name="T1" fmla="*/ 2147483647 h 663"/>
              <a:gd name="T2" fmla="*/ 2147483647 w 584"/>
              <a:gd name="T3" fmla="*/ 2147483647 h 663"/>
              <a:gd name="T4" fmla="*/ 2147483647 w 584"/>
              <a:gd name="T5" fmla="*/ 2147483647 h 663"/>
              <a:gd name="T6" fmla="*/ 2147483647 w 584"/>
              <a:gd name="T7" fmla="*/ 2147483647 h 663"/>
              <a:gd name="T8" fmla="*/ 2147483647 w 584"/>
              <a:gd name="T9" fmla="*/ 2147483647 h 663"/>
              <a:gd name="T10" fmla="*/ 2147483647 w 584"/>
              <a:gd name="T11" fmla="*/ 2147483647 h 663"/>
              <a:gd name="T12" fmla="*/ 2147483647 w 584"/>
              <a:gd name="T13" fmla="*/ 2147483647 h 663"/>
              <a:gd name="T14" fmla="*/ 2147483647 w 584"/>
              <a:gd name="T15" fmla="*/ 2147483647 h 663"/>
              <a:gd name="T16" fmla="*/ 2147483647 w 584"/>
              <a:gd name="T17" fmla="*/ 2147483647 h 663"/>
              <a:gd name="T18" fmla="*/ 2147483647 w 584"/>
              <a:gd name="T19" fmla="*/ 2147483647 h 663"/>
              <a:gd name="T20" fmla="*/ 2147483647 w 584"/>
              <a:gd name="T21" fmla="*/ 2147483647 h 663"/>
              <a:gd name="T22" fmla="*/ 2147483647 w 584"/>
              <a:gd name="T23" fmla="*/ 2147483647 h 663"/>
              <a:gd name="T24" fmla="*/ 2147483647 w 584"/>
              <a:gd name="T25" fmla="*/ 2147483647 h 663"/>
              <a:gd name="T26" fmla="*/ 2147483647 w 584"/>
              <a:gd name="T27" fmla="*/ 2147483647 h 663"/>
              <a:gd name="T28" fmla="*/ 2147483647 w 584"/>
              <a:gd name="T29" fmla="*/ 2147483647 h 663"/>
              <a:gd name="T30" fmla="*/ 2147483647 w 584"/>
              <a:gd name="T31" fmla="*/ 2147483647 h 663"/>
              <a:gd name="T32" fmla="*/ 2147483647 w 584"/>
              <a:gd name="T33" fmla="*/ 2147483647 h 663"/>
              <a:gd name="T34" fmla="*/ 2147483647 w 584"/>
              <a:gd name="T35" fmla="*/ 2147483647 h 663"/>
              <a:gd name="T36" fmla="*/ 2147483647 w 584"/>
              <a:gd name="T37" fmla="*/ 2147483647 h 663"/>
              <a:gd name="T38" fmla="*/ 2147483647 w 584"/>
              <a:gd name="T39" fmla="*/ 2147483647 h 663"/>
              <a:gd name="T40" fmla="*/ 2147483647 w 584"/>
              <a:gd name="T41" fmla="*/ 2147483647 h 663"/>
              <a:gd name="T42" fmla="*/ 2147483647 w 584"/>
              <a:gd name="T43" fmla="*/ 2147483647 h 663"/>
              <a:gd name="T44" fmla="*/ 2147483647 w 584"/>
              <a:gd name="T45" fmla="*/ 2147483647 h 663"/>
              <a:gd name="T46" fmla="*/ 2147483647 w 584"/>
              <a:gd name="T47" fmla="*/ 2147483647 h 663"/>
              <a:gd name="T48" fmla="*/ 2147483647 w 584"/>
              <a:gd name="T49" fmla="*/ 2147483647 h 663"/>
              <a:gd name="T50" fmla="*/ 2147483647 w 584"/>
              <a:gd name="T51" fmla="*/ 2147483647 h 663"/>
              <a:gd name="T52" fmla="*/ 2147483647 w 584"/>
              <a:gd name="T53" fmla="*/ 2147483647 h 663"/>
              <a:gd name="T54" fmla="*/ 2147483647 w 584"/>
              <a:gd name="T55" fmla="*/ 2147483647 h 663"/>
              <a:gd name="T56" fmla="*/ 2147483647 w 584"/>
              <a:gd name="T57" fmla="*/ 2147483647 h 663"/>
              <a:gd name="T58" fmla="*/ 2147483647 w 584"/>
              <a:gd name="T59" fmla="*/ 2147483647 h 663"/>
              <a:gd name="T60" fmla="*/ 2147483647 w 584"/>
              <a:gd name="T61" fmla="*/ 2147483647 h 663"/>
              <a:gd name="T62" fmla="*/ 2147483647 w 584"/>
              <a:gd name="T63" fmla="*/ 2147483647 h 663"/>
              <a:gd name="T64" fmla="*/ 2147483647 w 584"/>
              <a:gd name="T65" fmla="*/ 2147483647 h 663"/>
              <a:gd name="T66" fmla="*/ 2147483647 w 584"/>
              <a:gd name="T67" fmla="*/ 2147483647 h 663"/>
              <a:gd name="T68" fmla="*/ 2147483647 w 584"/>
              <a:gd name="T69" fmla="*/ 2147483647 h 663"/>
              <a:gd name="T70" fmla="*/ 2147483647 w 584"/>
              <a:gd name="T71" fmla="*/ 2147483647 h 663"/>
              <a:gd name="T72" fmla="*/ 2147483647 w 584"/>
              <a:gd name="T73" fmla="*/ 2147483647 h 663"/>
              <a:gd name="T74" fmla="*/ 2147483647 w 584"/>
              <a:gd name="T75" fmla="*/ 2147483647 h 663"/>
              <a:gd name="T76" fmla="*/ 2147483647 w 584"/>
              <a:gd name="T77" fmla="*/ 2147483647 h 663"/>
              <a:gd name="T78" fmla="*/ 2147483647 w 584"/>
              <a:gd name="T79" fmla="*/ 2147483647 h 663"/>
              <a:gd name="T80" fmla="*/ 2147483647 w 584"/>
              <a:gd name="T81" fmla="*/ 2147483647 h 663"/>
              <a:gd name="T82" fmla="*/ 2147483647 w 584"/>
              <a:gd name="T83" fmla="*/ 2147483647 h 663"/>
              <a:gd name="T84" fmla="*/ 2147483647 w 584"/>
              <a:gd name="T85" fmla="*/ 2147483647 h 663"/>
              <a:gd name="T86" fmla="*/ 2147483647 w 584"/>
              <a:gd name="T87" fmla="*/ 2147483647 h 663"/>
              <a:gd name="T88" fmla="*/ 2147483647 w 584"/>
              <a:gd name="T89" fmla="*/ 2147483647 h 663"/>
              <a:gd name="T90" fmla="*/ 2147483647 w 584"/>
              <a:gd name="T91" fmla="*/ 2147483647 h 663"/>
              <a:gd name="T92" fmla="*/ 2147483647 w 584"/>
              <a:gd name="T93" fmla="*/ 2147483647 h 663"/>
              <a:gd name="T94" fmla="*/ 2147483647 w 584"/>
              <a:gd name="T95" fmla="*/ 2147483647 h 663"/>
              <a:gd name="T96" fmla="*/ 2147483647 w 584"/>
              <a:gd name="T97" fmla="*/ 2147483647 h 663"/>
              <a:gd name="T98" fmla="*/ 2147483647 w 584"/>
              <a:gd name="T99" fmla="*/ 2147483647 h 663"/>
              <a:gd name="T100" fmla="*/ 2147483647 w 584"/>
              <a:gd name="T101" fmla="*/ 2147483647 h 663"/>
              <a:gd name="T102" fmla="*/ 2147483647 w 584"/>
              <a:gd name="T103" fmla="*/ 2147483647 h 663"/>
              <a:gd name="T104" fmla="*/ 2147483647 w 584"/>
              <a:gd name="T105" fmla="*/ 2147483647 h 663"/>
              <a:gd name="T106" fmla="*/ 2147483647 w 584"/>
              <a:gd name="T107" fmla="*/ 2147483647 h 663"/>
              <a:gd name="T108" fmla="*/ 2147483647 w 584"/>
              <a:gd name="T109" fmla="*/ 2147483647 h 663"/>
              <a:gd name="T110" fmla="*/ 2147483647 w 584"/>
              <a:gd name="T111" fmla="*/ 2147483647 h 663"/>
              <a:gd name="T112" fmla="*/ 2147483647 w 584"/>
              <a:gd name="T113" fmla="*/ 2147483647 h 663"/>
              <a:gd name="T114" fmla="*/ 2147483647 w 584"/>
              <a:gd name="T115" fmla="*/ 2147483647 h 663"/>
              <a:gd name="T116" fmla="*/ 2147483647 w 584"/>
              <a:gd name="T117" fmla="*/ 2147483647 h 663"/>
              <a:gd name="T118" fmla="*/ 2147483647 w 584"/>
              <a:gd name="T119" fmla="*/ 2147483647 h 663"/>
              <a:gd name="T120" fmla="*/ 2147483647 w 584"/>
              <a:gd name="T121" fmla="*/ 2147483647 h 6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84"/>
              <a:gd name="T184" fmla="*/ 0 h 663"/>
              <a:gd name="T185" fmla="*/ 584 w 584"/>
              <a:gd name="T186" fmla="*/ 663 h 6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84" h="663">
                <a:moveTo>
                  <a:pt x="0" y="0"/>
                </a:moveTo>
                <a:lnTo>
                  <a:pt x="12" y="5"/>
                </a:lnTo>
                <a:lnTo>
                  <a:pt x="24" y="5"/>
                </a:lnTo>
                <a:lnTo>
                  <a:pt x="32" y="14"/>
                </a:lnTo>
                <a:lnTo>
                  <a:pt x="56" y="24"/>
                </a:lnTo>
                <a:lnTo>
                  <a:pt x="64" y="24"/>
                </a:lnTo>
                <a:lnTo>
                  <a:pt x="73" y="58"/>
                </a:lnTo>
                <a:lnTo>
                  <a:pt x="81" y="67"/>
                </a:lnTo>
                <a:lnTo>
                  <a:pt x="88" y="67"/>
                </a:lnTo>
                <a:lnTo>
                  <a:pt x="102" y="76"/>
                </a:lnTo>
                <a:lnTo>
                  <a:pt x="93" y="61"/>
                </a:lnTo>
                <a:lnTo>
                  <a:pt x="104" y="72"/>
                </a:lnTo>
                <a:lnTo>
                  <a:pt x="109" y="81"/>
                </a:lnTo>
                <a:lnTo>
                  <a:pt x="111" y="88"/>
                </a:lnTo>
                <a:lnTo>
                  <a:pt x="108" y="97"/>
                </a:lnTo>
                <a:lnTo>
                  <a:pt x="109" y="103"/>
                </a:lnTo>
                <a:lnTo>
                  <a:pt x="130" y="94"/>
                </a:lnTo>
                <a:lnTo>
                  <a:pt x="141" y="103"/>
                </a:lnTo>
                <a:lnTo>
                  <a:pt x="142" y="107"/>
                </a:lnTo>
                <a:lnTo>
                  <a:pt x="150" y="104"/>
                </a:lnTo>
                <a:lnTo>
                  <a:pt x="158" y="116"/>
                </a:lnTo>
                <a:lnTo>
                  <a:pt x="156" y="123"/>
                </a:lnTo>
                <a:lnTo>
                  <a:pt x="173" y="123"/>
                </a:lnTo>
                <a:lnTo>
                  <a:pt x="175" y="132"/>
                </a:lnTo>
                <a:lnTo>
                  <a:pt x="178" y="138"/>
                </a:lnTo>
                <a:lnTo>
                  <a:pt x="173" y="140"/>
                </a:lnTo>
                <a:lnTo>
                  <a:pt x="168" y="147"/>
                </a:lnTo>
                <a:lnTo>
                  <a:pt x="179" y="151"/>
                </a:lnTo>
                <a:lnTo>
                  <a:pt x="187" y="158"/>
                </a:lnTo>
                <a:lnTo>
                  <a:pt x="198" y="156"/>
                </a:lnTo>
                <a:lnTo>
                  <a:pt x="220" y="161"/>
                </a:lnTo>
                <a:lnTo>
                  <a:pt x="217" y="168"/>
                </a:lnTo>
                <a:lnTo>
                  <a:pt x="217" y="177"/>
                </a:lnTo>
                <a:lnTo>
                  <a:pt x="207" y="180"/>
                </a:lnTo>
                <a:lnTo>
                  <a:pt x="201" y="185"/>
                </a:lnTo>
                <a:lnTo>
                  <a:pt x="212" y="193"/>
                </a:lnTo>
                <a:lnTo>
                  <a:pt x="221" y="194"/>
                </a:lnTo>
                <a:lnTo>
                  <a:pt x="261" y="222"/>
                </a:lnTo>
                <a:lnTo>
                  <a:pt x="259" y="213"/>
                </a:lnTo>
                <a:lnTo>
                  <a:pt x="254" y="205"/>
                </a:lnTo>
                <a:lnTo>
                  <a:pt x="249" y="206"/>
                </a:lnTo>
                <a:lnTo>
                  <a:pt x="235" y="185"/>
                </a:lnTo>
                <a:lnTo>
                  <a:pt x="231" y="175"/>
                </a:lnTo>
                <a:lnTo>
                  <a:pt x="235" y="173"/>
                </a:lnTo>
                <a:lnTo>
                  <a:pt x="262" y="185"/>
                </a:lnTo>
                <a:lnTo>
                  <a:pt x="263" y="196"/>
                </a:lnTo>
                <a:lnTo>
                  <a:pt x="267" y="208"/>
                </a:lnTo>
                <a:lnTo>
                  <a:pt x="292" y="227"/>
                </a:lnTo>
                <a:lnTo>
                  <a:pt x="295" y="236"/>
                </a:lnTo>
                <a:lnTo>
                  <a:pt x="294" y="241"/>
                </a:lnTo>
                <a:lnTo>
                  <a:pt x="292" y="231"/>
                </a:lnTo>
                <a:lnTo>
                  <a:pt x="285" y="222"/>
                </a:lnTo>
                <a:lnTo>
                  <a:pt x="282" y="231"/>
                </a:lnTo>
                <a:lnTo>
                  <a:pt x="302" y="306"/>
                </a:lnTo>
                <a:lnTo>
                  <a:pt x="300" y="318"/>
                </a:lnTo>
                <a:lnTo>
                  <a:pt x="305" y="326"/>
                </a:lnTo>
                <a:lnTo>
                  <a:pt x="318" y="334"/>
                </a:lnTo>
                <a:lnTo>
                  <a:pt x="316" y="342"/>
                </a:lnTo>
                <a:lnTo>
                  <a:pt x="319" y="352"/>
                </a:lnTo>
                <a:lnTo>
                  <a:pt x="329" y="349"/>
                </a:lnTo>
                <a:lnTo>
                  <a:pt x="342" y="354"/>
                </a:lnTo>
                <a:lnTo>
                  <a:pt x="342" y="370"/>
                </a:lnTo>
                <a:lnTo>
                  <a:pt x="339" y="373"/>
                </a:lnTo>
                <a:lnTo>
                  <a:pt x="339" y="382"/>
                </a:lnTo>
                <a:lnTo>
                  <a:pt x="343" y="373"/>
                </a:lnTo>
                <a:lnTo>
                  <a:pt x="351" y="373"/>
                </a:lnTo>
                <a:lnTo>
                  <a:pt x="352" y="353"/>
                </a:lnTo>
                <a:lnTo>
                  <a:pt x="347" y="342"/>
                </a:lnTo>
                <a:lnTo>
                  <a:pt x="342" y="337"/>
                </a:lnTo>
                <a:lnTo>
                  <a:pt x="339" y="342"/>
                </a:lnTo>
                <a:lnTo>
                  <a:pt x="332" y="339"/>
                </a:lnTo>
                <a:lnTo>
                  <a:pt x="337" y="290"/>
                </a:lnTo>
                <a:lnTo>
                  <a:pt x="321" y="283"/>
                </a:lnTo>
                <a:lnTo>
                  <a:pt x="329" y="279"/>
                </a:lnTo>
                <a:lnTo>
                  <a:pt x="329" y="276"/>
                </a:lnTo>
                <a:lnTo>
                  <a:pt x="316" y="278"/>
                </a:lnTo>
                <a:lnTo>
                  <a:pt x="314" y="286"/>
                </a:lnTo>
                <a:lnTo>
                  <a:pt x="309" y="278"/>
                </a:lnTo>
                <a:lnTo>
                  <a:pt x="320" y="273"/>
                </a:lnTo>
                <a:lnTo>
                  <a:pt x="332" y="272"/>
                </a:lnTo>
                <a:lnTo>
                  <a:pt x="344" y="276"/>
                </a:lnTo>
                <a:lnTo>
                  <a:pt x="347" y="282"/>
                </a:lnTo>
                <a:lnTo>
                  <a:pt x="351" y="285"/>
                </a:lnTo>
                <a:lnTo>
                  <a:pt x="356" y="273"/>
                </a:lnTo>
                <a:lnTo>
                  <a:pt x="353" y="265"/>
                </a:lnTo>
                <a:lnTo>
                  <a:pt x="362" y="268"/>
                </a:lnTo>
                <a:lnTo>
                  <a:pt x="365" y="276"/>
                </a:lnTo>
                <a:lnTo>
                  <a:pt x="370" y="274"/>
                </a:lnTo>
                <a:lnTo>
                  <a:pt x="382" y="281"/>
                </a:lnTo>
                <a:lnTo>
                  <a:pt x="374" y="285"/>
                </a:lnTo>
                <a:lnTo>
                  <a:pt x="370" y="293"/>
                </a:lnTo>
                <a:lnTo>
                  <a:pt x="376" y="301"/>
                </a:lnTo>
                <a:lnTo>
                  <a:pt x="380" y="311"/>
                </a:lnTo>
                <a:lnTo>
                  <a:pt x="384" y="311"/>
                </a:lnTo>
                <a:lnTo>
                  <a:pt x="388" y="302"/>
                </a:lnTo>
                <a:lnTo>
                  <a:pt x="384" y="288"/>
                </a:lnTo>
                <a:lnTo>
                  <a:pt x="414" y="302"/>
                </a:lnTo>
                <a:lnTo>
                  <a:pt x="426" y="301"/>
                </a:lnTo>
                <a:lnTo>
                  <a:pt x="429" y="293"/>
                </a:lnTo>
                <a:lnTo>
                  <a:pt x="408" y="287"/>
                </a:lnTo>
                <a:lnTo>
                  <a:pt x="417" y="285"/>
                </a:lnTo>
                <a:lnTo>
                  <a:pt x="468" y="293"/>
                </a:lnTo>
                <a:lnTo>
                  <a:pt x="469" y="305"/>
                </a:lnTo>
                <a:lnTo>
                  <a:pt x="473" y="314"/>
                </a:lnTo>
                <a:lnTo>
                  <a:pt x="484" y="319"/>
                </a:lnTo>
                <a:lnTo>
                  <a:pt x="484" y="328"/>
                </a:lnTo>
                <a:lnTo>
                  <a:pt x="492" y="339"/>
                </a:lnTo>
                <a:lnTo>
                  <a:pt x="507" y="352"/>
                </a:lnTo>
                <a:lnTo>
                  <a:pt x="513" y="365"/>
                </a:lnTo>
                <a:lnTo>
                  <a:pt x="537" y="382"/>
                </a:lnTo>
                <a:lnTo>
                  <a:pt x="536" y="387"/>
                </a:lnTo>
                <a:lnTo>
                  <a:pt x="530" y="392"/>
                </a:lnTo>
                <a:lnTo>
                  <a:pt x="535" y="399"/>
                </a:lnTo>
                <a:lnTo>
                  <a:pt x="548" y="386"/>
                </a:lnTo>
                <a:lnTo>
                  <a:pt x="556" y="396"/>
                </a:lnTo>
                <a:lnTo>
                  <a:pt x="554" y="404"/>
                </a:lnTo>
                <a:lnTo>
                  <a:pt x="562" y="405"/>
                </a:lnTo>
                <a:lnTo>
                  <a:pt x="569" y="412"/>
                </a:lnTo>
                <a:lnTo>
                  <a:pt x="574" y="409"/>
                </a:lnTo>
                <a:lnTo>
                  <a:pt x="584" y="412"/>
                </a:lnTo>
                <a:lnTo>
                  <a:pt x="579" y="423"/>
                </a:lnTo>
                <a:lnTo>
                  <a:pt x="569" y="420"/>
                </a:lnTo>
                <a:lnTo>
                  <a:pt x="559" y="422"/>
                </a:lnTo>
                <a:lnTo>
                  <a:pt x="550" y="432"/>
                </a:lnTo>
                <a:lnTo>
                  <a:pt x="536" y="438"/>
                </a:lnTo>
                <a:lnTo>
                  <a:pt x="534" y="461"/>
                </a:lnTo>
                <a:lnTo>
                  <a:pt x="535" y="471"/>
                </a:lnTo>
                <a:lnTo>
                  <a:pt x="531" y="481"/>
                </a:lnTo>
                <a:lnTo>
                  <a:pt x="518" y="479"/>
                </a:lnTo>
                <a:lnTo>
                  <a:pt x="512" y="469"/>
                </a:lnTo>
                <a:lnTo>
                  <a:pt x="501" y="462"/>
                </a:lnTo>
                <a:lnTo>
                  <a:pt x="490" y="450"/>
                </a:lnTo>
                <a:lnTo>
                  <a:pt x="485" y="457"/>
                </a:lnTo>
                <a:lnTo>
                  <a:pt x="489" y="474"/>
                </a:lnTo>
                <a:lnTo>
                  <a:pt x="504" y="484"/>
                </a:lnTo>
                <a:lnTo>
                  <a:pt x="508" y="493"/>
                </a:lnTo>
                <a:lnTo>
                  <a:pt x="503" y="499"/>
                </a:lnTo>
                <a:lnTo>
                  <a:pt x="474" y="493"/>
                </a:lnTo>
                <a:lnTo>
                  <a:pt x="460" y="495"/>
                </a:lnTo>
                <a:lnTo>
                  <a:pt x="445" y="507"/>
                </a:lnTo>
                <a:lnTo>
                  <a:pt x="441" y="518"/>
                </a:lnTo>
                <a:lnTo>
                  <a:pt x="443" y="530"/>
                </a:lnTo>
                <a:lnTo>
                  <a:pt x="417" y="531"/>
                </a:lnTo>
                <a:lnTo>
                  <a:pt x="428" y="536"/>
                </a:lnTo>
                <a:lnTo>
                  <a:pt x="438" y="535"/>
                </a:lnTo>
                <a:lnTo>
                  <a:pt x="450" y="556"/>
                </a:lnTo>
                <a:lnTo>
                  <a:pt x="427" y="575"/>
                </a:lnTo>
                <a:lnTo>
                  <a:pt x="418" y="569"/>
                </a:lnTo>
                <a:lnTo>
                  <a:pt x="418" y="578"/>
                </a:lnTo>
                <a:lnTo>
                  <a:pt x="413" y="583"/>
                </a:lnTo>
                <a:lnTo>
                  <a:pt x="400" y="583"/>
                </a:lnTo>
                <a:lnTo>
                  <a:pt x="393" y="591"/>
                </a:lnTo>
                <a:lnTo>
                  <a:pt x="407" y="587"/>
                </a:lnTo>
                <a:lnTo>
                  <a:pt x="413" y="593"/>
                </a:lnTo>
                <a:lnTo>
                  <a:pt x="410" y="600"/>
                </a:lnTo>
                <a:lnTo>
                  <a:pt x="399" y="601"/>
                </a:lnTo>
                <a:lnTo>
                  <a:pt x="399" y="606"/>
                </a:lnTo>
                <a:lnTo>
                  <a:pt x="405" y="610"/>
                </a:lnTo>
                <a:lnTo>
                  <a:pt x="407" y="612"/>
                </a:lnTo>
                <a:lnTo>
                  <a:pt x="418" y="610"/>
                </a:lnTo>
                <a:lnTo>
                  <a:pt x="424" y="616"/>
                </a:lnTo>
                <a:lnTo>
                  <a:pt x="424" y="620"/>
                </a:lnTo>
                <a:lnTo>
                  <a:pt x="435" y="639"/>
                </a:lnTo>
                <a:lnTo>
                  <a:pt x="421" y="643"/>
                </a:lnTo>
                <a:lnTo>
                  <a:pt x="413" y="633"/>
                </a:lnTo>
                <a:lnTo>
                  <a:pt x="403" y="627"/>
                </a:lnTo>
                <a:lnTo>
                  <a:pt x="394" y="630"/>
                </a:lnTo>
                <a:lnTo>
                  <a:pt x="395" y="635"/>
                </a:lnTo>
                <a:lnTo>
                  <a:pt x="404" y="636"/>
                </a:lnTo>
                <a:lnTo>
                  <a:pt x="405" y="653"/>
                </a:lnTo>
                <a:lnTo>
                  <a:pt x="398" y="660"/>
                </a:lnTo>
                <a:lnTo>
                  <a:pt x="391" y="663"/>
                </a:lnTo>
                <a:lnTo>
                  <a:pt x="382" y="660"/>
                </a:lnTo>
                <a:lnTo>
                  <a:pt x="375" y="652"/>
                </a:lnTo>
                <a:lnTo>
                  <a:pt x="384" y="625"/>
                </a:lnTo>
                <a:lnTo>
                  <a:pt x="379" y="619"/>
                </a:lnTo>
                <a:lnTo>
                  <a:pt x="379" y="633"/>
                </a:lnTo>
                <a:lnTo>
                  <a:pt x="374" y="644"/>
                </a:lnTo>
                <a:lnTo>
                  <a:pt x="365" y="649"/>
                </a:lnTo>
                <a:lnTo>
                  <a:pt x="353" y="645"/>
                </a:lnTo>
                <a:lnTo>
                  <a:pt x="356" y="631"/>
                </a:lnTo>
                <a:lnTo>
                  <a:pt x="351" y="640"/>
                </a:lnTo>
                <a:lnTo>
                  <a:pt x="339" y="640"/>
                </a:lnTo>
                <a:lnTo>
                  <a:pt x="339" y="630"/>
                </a:lnTo>
                <a:lnTo>
                  <a:pt x="327" y="620"/>
                </a:lnTo>
                <a:lnTo>
                  <a:pt x="330" y="613"/>
                </a:lnTo>
                <a:lnTo>
                  <a:pt x="324" y="610"/>
                </a:lnTo>
                <a:lnTo>
                  <a:pt x="314" y="610"/>
                </a:lnTo>
                <a:lnTo>
                  <a:pt x="296" y="596"/>
                </a:lnTo>
                <a:lnTo>
                  <a:pt x="305" y="586"/>
                </a:lnTo>
                <a:lnTo>
                  <a:pt x="306" y="569"/>
                </a:lnTo>
                <a:lnTo>
                  <a:pt x="305" y="565"/>
                </a:lnTo>
                <a:lnTo>
                  <a:pt x="301" y="572"/>
                </a:lnTo>
                <a:lnTo>
                  <a:pt x="301" y="588"/>
                </a:lnTo>
                <a:lnTo>
                  <a:pt x="291" y="587"/>
                </a:lnTo>
                <a:lnTo>
                  <a:pt x="288" y="580"/>
                </a:lnTo>
                <a:lnTo>
                  <a:pt x="282" y="592"/>
                </a:lnTo>
                <a:lnTo>
                  <a:pt x="290" y="598"/>
                </a:lnTo>
                <a:lnTo>
                  <a:pt x="285" y="600"/>
                </a:lnTo>
                <a:lnTo>
                  <a:pt x="274" y="594"/>
                </a:lnTo>
                <a:lnTo>
                  <a:pt x="263" y="593"/>
                </a:lnTo>
                <a:lnTo>
                  <a:pt x="262" y="586"/>
                </a:lnTo>
                <a:lnTo>
                  <a:pt x="257" y="578"/>
                </a:lnTo>
                <a:lnTo>
                  <a:pt x="234" y="558"/>
                </a:lnTo>
                <a:lnTo>
                  <a:pt x="236" y="531"/>
                </a:lnTo>
                <a:lnTo>
                  <a:pt x="231" y="521"/>
                </a:lnTo>
                <a:lnTo>
                  <a:pt x="233" y="503"/>
                </a:lnTo>
                <a:lnTo>
                  <a:pt x="221" y="498"/>
                </a:lnTo>
                <a:lnTo>
                  <a:pt x="211" y="497"/>
                </a:lnTo>
                <a:lnTo>
                  <a:pt x="200" y="483"/>
                </a:lnTo>
                <a:lnTo>
                  <a:pt x="188" y="484"/>
                </a:lnTo>
                <a:lnTo>
                  <a:pt x="168" y="481"/>
                </a:lnTo>
                <a:lnTo>
                  <a:pt x="156" y="483"/>
                </a:lnTo>
                <a:lnTo>
                  <a:pt x="151" y="492"/>
                </a:lnTo>
                <a:lnTo>
                  <a:pt x="131" y="498"/>
                </a:lnTo>
                <a:lnTo>
                  <a:pt x="112" y="493"/>
                </a:lnTo>
                <a:lnTo>
                  <a:pt x="98" y="493"/>
                </a:lnTo>
                <a:lnTo>
                  <a:pt x="88" y="486"/>
                </a:lnTo>
                <a:lnTo>
                  <a:pt x="88" y="470"/>
                </a:lnTo>
                <a:lnTo>
                  <a:pt x="83" y="455"/>
                </a:lnTo>
                <a:lnTo>
                  <a:pt x="75" y="455"/>
                </a:lnTo>
                <a:lnTo>
                  <a:pt x="61" y="418"/>
                </a:lnTo>
                <a:lnTo>
                  <a:pt x="67" y="422"/>
                </a:lnTo>
                <a:lnTo>
                  <a:pt x="75" y="422"/>
                </a:lnTo>
                <a:lnTo>
                  <a:pt x="84" y="414"/>
                </a:lnTo>
                <a:lnTo>
                  <a:pt x="87" y="380"/>
                </a:lnTo>
                <a:lnTo>
                  <a:pt x="85" y="379"/>
                </a:lnTo>
                <a:lnTo>
                  <a:pt x="79" y="379"/>
                </a:lnTo>
                <a:lnTo>
                  <a:pt x="70" y="401"/>
                </a:lnTo>
                <a:lnTo>
                  <a:pt x="62" y="405"/>
                </a:lnTo>
                <a:lnTo>
                  <a:pt x="51" y="391"/>
                </a:lnTo>
                <a:lnTo>
                  <a:pt x="48" y="380"/>
                </a:lnTo>
                <a:lnTo>
                  <a:pt x="46" y="390"/>
                </a:lnTo>
                <a:lnTo>
                  <a:pt x="38" y="382"/>
                </a:lnTo>
                <a:lnTo>
                  <a:pt x="40" y="406"/>
                </a:lnTo>
                <a:lnTo>
                  <a:pt x="27" y="414"/>
                </a:lnTo>
                <a:lnTo>
                  <a:pt x="22" y="405"/>
                </a:lnTo>
                <a:lnTo>
                  <a:pt x="15" y="410"/>
                </a:lnTo>
                <a:lnTo>
                  <a:pt x="7" y="410"/>
                </a:lnTo>
                <a:lnTo>
                  <a:pt x="10" y="445"/>
                </a:lnTo>
                <a:lnTo>
                  <a:pt x="41" y="475"/>
                </a:lnTo>
                <a:lnTo>
                  <a:pt x="42" y="492"/>
                </a:lnTo>
                <a:lnTo>
                  <a:pt x="33" y="503"/>
                </a:lnTo>
                <a:lnTo>
                  <a:pt x="31" y="517"/>
                </a:lnTo>
                <a:lnTo>
                  <a:pt x="0" y="553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8001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6" name="Freeform 715"/>
          <p:cNvSpPr>
            <a:spLocks/>
          </p:cNvSpPr>
          <p:nvPr/>
        </p:nvSpPr>
        <p:spPr bwMode="auto">
          <a:xfrm>
            <a:off x="1912938" y="3468688"/>
            <a:ext cx="676275" cy="441325"/>
          </a:xfrm>
          <a:custGeom>
            <a:avLst/>
            <a:gdLst>
              <a:gd name="T0" fmla="*/ 2147483647 w 1703"/>
              <a:gd name="T1" fmla="*/ 2147483647 h 1113"/>
              <a:gd name="T2" fmla="*/ 2147483647 w 1703"/>
              <a:gd name="T3" fmla="*/ 2147483647 h 1113"/>
              <a:gd name="T4" fmla="*/ 2147483647 w 1703"/>
              <a:gd name="T5" fmla="*/ 2147483647 h 1113"/>
              <a:gd name="T6" fmla="*/ 2147483647 w 1703"/>
              <a:gd name="T7" fmla="*/ 2147483647 h 1113"/>
              <a:gd name="T8" fmla="*/ 2147483647 w 1703"/>
              <a:gd name="T9" fmla="*/ 2147483647 h 1113"/>
              <a:gd name="T10" fmla="*/ 2147483647 w 1703"/>
              <a:gd name="T11" fmla="*/ 2147483647 h 1113"/>
              <a:gd name="T12" fmla="*/ 2147483647 w 1703"/>
              <a:gd name="T13" fmla="*/ 2147483647 h 1113"/>
              <a:gd name="T14" fmla="*/ 2147483647 w 1703"/>
              <a:gd name="T15" fmla="*/ 2147483647 h 1113"/>
              <a:gd name="T16" fmla="*/ 2147483647 w 1703"/>
              <a:gd name="T17" fmla="*/ 2147483647 h 1113"/>
              <a:gd name="T18" fmla="*/ 2147483647 w 1703"/>
              <a:gd name="T19" fmla="*/ 2147483647 h 1113"/>
              <a:gd name="T20" fmla="*/ 2147483647 w 1703"/>
              <a:gd name="T21" fmla="*/ 2147483647 h 1113"/>
              <a:gd name="T22" fmla="*/ 2147483647 w 1703"/>
              <a:gd name="T23" fmla="*/ 2147483647 h 1113"/>
              <a:gd name="T24" fmla="*/ 2147483647 w 1703"/>
              <a:gd name="T25" fmla="*/ 2147483647 h 1113"/>
              <a:gd name="T26" fmla="*/ 2147483647 w 1703"/>
              <a:gd name="T27" fmla="*/ 2147483647 h 1113"/>
              <a:gd name="T28" fmla="*/ 2147483647 w 1703"/>
              <a:gd name="T29" fmla="*/ 2147483647 h 1113"/>
              <a:gd name="T30" fmla="*/ 2147483647 w 1703"/>
              <a:gd name="T31" fmla="*/ 2147483647 h 1113"/>
              <a:gd name="T32" fmla="*/ 2147483647 w 1703"/>
              <a:gd name="T33" fmla="*/ 2147483647 h 1113"/>
              <a:gd name="T34" fmla="*/ 2147483647 w 1703"/>
              <a:gd name="T35" fmla="*/ 2147483647 h 1113"/>
              <a:gd name="T36" fmla="*/ 2147483647 w 1703"/>
              <a:gd name="T37" fmla="*/ 2147483647 h 1113"/>
              <a:gd name="T38" fmla="*/ 2147483647 w 1703"/>
              <a:gd name="T39" fmla="*/ 2147483647 h 1113"/>
              <a:gd name="T40" fmla="*/ 2147483647 w 1703"/>
              <a:gd name="T41" fmla="*/ 2147483647 h 1113"/>
              <a:gd name="T42" fmla="*/ 2147483647 w 1703"/>
              <a:gd name="T43" fmla="*/ 2147483647 h 1113"/>
              <a:gd name="T44" fmla="*/ 2147483647 w 1703"/>
              <a:gd name="T45" fmla="*/ 2147483647 h 1113"/>
              <a:gd name="T46" fmla="*/ 2147483647 w 1703"/>
              <a:gd name="T47" fmla="*/ 2147483647 h 1113"/>
              <a:gd name="T48" fmla="*/ 2147483647 w 1703"/>
              <a:gd name="T49" fmla="*/ 2147483647 h 1113"/>
              <a:gd name="T50" fmla="*/ 2147483647 w 1703"/>
              <a:gd name="T51" fmla="*/ 2147483647 h 1113"/>
              <a:gd name="T52" fmla="*/ 2147483647 w 1703"/>
              <a:gd name="T53" fmla="*/ 2147483647 h 1113"/>
              <a:gd name="T54" fmla="*/ 2147483647 w 1703"/>
              <a:gd name="T55" fmla="*/ 2147483647 h 1113"/>
              <a:gd name="T56" fmla="*/ 2147483647 w 1703"/>
              <a:gd name="T57" fmla="*/ 2147483647 h 1113"/>
              <a:gd name="T58" fmla="*/ 2147483647 w 1703"/>
              <a:gd name="T59" fmla="*/ 2147483647 h 1113"/>
              <a:gd name="T60" fmla="*/ 2147483647 w 1703"/>
              <a:gd name="T61" fmla="*/ 2147483647 h 1113"/>
              <a:gd name="T62" fmla="*/ 2147483647 w 1703"/>
              <a:gd name="T63" fmla="*/ 2147483647 h 1113"/>
              <a:gd name="T64" fmla="*/ 2147483647 w 1703"/>
              <a:gd name="T65" fmla="*/ 2147483647 h 1113"/>
              <a:gd name="T66" fmla="*/ 2147483647 w 1703"/>
              <a:gd name="T67" fmla="*/ 2147483647 h 1113"/>
              <a:gd name="T68" fmla="*/ 2147483647 w 1703"/>
              <a:gd name="T69" fmla="*/ 2147483647 h 1113"/>
              <a:gd name="T70" fmla="*/ 2147483647 w 1703"/>
              <a:gd name="T71" fmla="*/ 2147483647 h 1113"/>
              <a:gd name="T72" fmla="*/ 2147483647 w 1703"/>
              <a:gd name="T73" fmla="*/ 2147483647 h 1113"/>
              <a:gd name="T74" fmla="*/ 2147483647 w 1703"/>
              <a:gd name="T75" fmla="*/ 2147483647 h 1113"/>
              <a:gd name="T76" fmla="*/ 2147483647 w 1703"/>
              <a:gd name="T77" fmla="*/ 0 h 1113"/>
              <a:gd name="T78" fmla="*/ 2147483647 w 1703"/>
              <a:gd name="T79" fmla="*/ 2147483647 h 1113"/>
              <a:gd name="T80" fmla="*/ 2147483647 w 1703"/>
              <a:gd name="T81" fmla="*/ 2147483647 h 1113"/>
              <a:gd name="T82" fmla="*/ 2147483647 w 1703"/>
              <a:gd name="T83" fmla="*/ 2147483647 h 1113"/>
              <a:gd name="T84" fmla="*/ 2147483647 w 1703"/>
              <a:gd name="T85" fmla="*/ 2147483647 h 1113"/>
              <a:gd name="T86" fmla="*/ 2147483647 w 1703"/>
              <a:gd name="T87" fmla="*/ 2147483647 h 1113"/>
              <a:gd name="T88" fmla="*/ 2147483647 w 1703"/>
              <a:gd name="T89" fmla="*/ 2147483647 h 1113"/>
              <a:gd name="T90" fmla="*/ 2147483647 w 1703"/>
              <a:gd name="T91" fmla="*/ 2147483647 h 1113"/>
              <a:gd name="T92" fmla="*/ 2147483647 w 1703"/>
              <a:gd name="T93" fmla="*/ 2147483647 h 1113"/>
              <a:gd name="T94" fmla="*/ 2147483647 w 1703"/>
              <a:gd name="T95" fmla="*/ 2147483647 h 1113"/>
              <a:gd name="T96" fmla="*/ 2147483647 w 1703"/>
              <a:gd name="T97" fmla="*/ 2147483647 h 1113"/>
              <a:gd name="T98" fmla="*/ 2147483647 w 1703"/>
              <a:gd name="T99" fmla="*/ 2147483647 h 1113"/>
              <a:gd name="T100" fmla="*/ 2147483647 w 1703"/>
              <a:gd name="T101" fmla="*/ 2147483647 h 1113"/>
              <a:gd name="T102" fmla="*/ 2147483647 w 1703"/>
              <a:gd name="T103" fmla="*/ 2147483647 h 1113"/>
              <a:gd name="T104" fmla="*/ 2147483647 w 1703"/>
              <a:gd name="T105" fmla="*/ 2147483647 h 1113"/>
              <a:gd name="T106" fmla="*/ 2147483647 w 1703"/>
              <a:gd name="T107" fmla="*/ 2147483647 h 1113"/>
              <a:gd name="T108" fmla="*/ 2147483647 w 1703"/>
              <a:gd name="T109" fmla="*/ 2147483647 h 1113"/>
              <a:gd name="T110" fmla="*/ 2147483647 w 1703"/>
              <a:gd name="T111" fmla="*/ 2147483647 h 1113"/>
              <a:gd name="T112" fmla="*/ 2147483647 w 1703"/>
              <a:gd name="T113" fmla="*/ 2147483647 h 1113"/>
              <a:gd name="T114" fmla="*/ 2147483647 w 1703"/>
              <a:gd name="T115" fmla="*/ 2147483647 h 1113"/>
              <a:gd name="T116" fmla="*/ 2147483647 w 1703"/>
              <a:gd name="T117" fmla="*/ 2147483647 h 111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703"/>
              <a:gd name="T178" fmla="*/ 0 h 1113"/>
              <a:gd name="T179" fmla="*/ 1703 w 1703"/>
              <a:gd name="T180" fmla="*/ 1113 h 111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703" h="1113">
                <a:moveTo>
                  <a:pt x="130" y="56"/>
                </a:moveTo>
                <a:lnTo>
                  <a:pt x="144" y="61"/>
                </a:lnTo>
                <a:lnTo>
                  <a:pt x="152" y="70"/>
                </a:lnTo>
                <a:lnTo>
                  <a:pt x="155" y="69"/>
                </a:lnTo>
                <a:lnTo>
                  <a:pt x="156" y="73"/>
                </a:lnTo>
                <a:lnTo>
                  <a:pt x="173" y="80"/>
                </a:lnTo>
                <a:lnTo>
                  <a:pt x="188" y="78"/>
                </a:lnTo>
                <a:lnTo>
                  <a:pt x="196" y="84"/>
                </a:lnTo>
                <a:lnTo>
                  <a:pt x="197" y="91"/>
                </a:lnTo>
                <a:lnTo>
                  <a:pt x="220" y="98"/>
                </a:lnTo>
                <a:lnTo>
                  <a:pt x="225" y="102"/>
                </a:lnTo>
                <a:lnTo>
                  <a:pt x="229" y="107"/>
                </a:lnTo>
                <a:lnTo>
                  <a:pt x="231" y="134"/>
                </a:lnTo>
                <a:lnTo>
                  <a:pt x="240" y="149"/>
                </a:lnTo>
                <a:lnTo>
                  <a:pt x="241" y="155"/>
                </a:lnTo>
                <a:lnTo>
                  <a:pt x="244" y="158"/>
                </a:lnTo>
                <a:lnTo>
                  <a:pt x="246" y="166"/>
                </a:lnTo>
                <a:lnTo>
                  <a:pt x="250" y="182"/>
                </a:lnTo>
                <a:lnTo>
                  <a:pt x="254" y="190"/>
                </a:lnTo>
                <a:lnTo>
                  <a:pt x="258" y="190"/>
                </a:lnTo>
                <a:lnTo>
                  <a:pt x="262" y="194"/>
                </a:lnTo>
                <a:lnTo>
                  <a:pt x="266" y="214"/>
                </a:lnTo>
                <a:lnTo>
                  <a:pt x="271" y="221"/>
                </a:lnTo>
                <a:lnTo>
                  <a:pt x="277" y="225"/>
                </a:lnTo>
                <a:lnTo>
                  <a:pt x="281" y="230"/>
                </a:lnTo>
                <a:lnTo>
                  <a:pt x="285" y="246"/>
                </a:lnTo>
                <a:lnTo>
                  <a:pt x="293" y="252"/>
                </a:lnTo>
                <a:lnTo>
                  <a:pt x="299" y="263"/>
                </a:lnTo>
                <a:lnTo>
                  <a:pt x="307" y="275"/>
                </a:lnTo>
                <a:lnTo>
                  <a:pt x="319" y="280"/>
                </a:lnTo>
                <a:lnTo>
                  <a:pt x="333" y="299"/>
                </a:lnTo>
                <a:lnTo>
                  <a:pt x="343" y="308"/>
                </a:lnTo>
                <a:lnTo>
                  <a:pt x="367" y="313"/>
                </a:lnTo>
                <a:lnTo>
                  <a:pt x="370" y="315"/>
                </a:lnTo>
                <a:lnTo>
                  <a:pt x="371" y="329"/>
                </a:lnTo>
                <a:lnTo>
                  <a:pt x="368" y="335"/>
                </a:lnTo>
                <a:lnTo>
                  <a:pt x="371" y="343"/>
                </a:lnTo>
                <a:lnTo>
                  <a:pt x="385" y="357"/>
                </a:lnTo>
                <a:lnTo>
                  <a:pt x="401" y="366"/>
                </a:lnTo>
                <a:lnTo>
                  <a:pt x="413" y="384"/>
                </a:lnTo>
                <a:lnTo>
                  <a:pt x="417" y="387"/>
                </a:lnTo>
                <a:lnTo>
                  <a:pt x="418" y="390"/>
                </a:lnTo>
                <a:lnTo>
                  <a:pt x="433" y="389"/>
                </a:lnTo>
                <a:lnTo>
                  <a:pt x="441" y="394"/>
                </a:lnTo>
                <a:lnTo>
                  <a:pt x="446" y="406"/>
                </a:lnTo>
                <a:lnTo>
                  <a:pt x="451" y="408"/>
                </a:lnTo>
                <a:lnTo>
                  <a:pt x="451" y="413"/>
                </a:lnTo>
                <a:lnTo>
                  <a:pt x="446" y="423"/>
                </a:lnTo>
                <a:lnTo>
                  <a:pt x="442" y="426"/>
                </a:lnTo>
                <a:lnTo>
                  <a:pt x="438" y="445"/>
                </a:lnTo>
                <a:lnTo>
                  <a:pt x="440" y="450"/>
                </a:lnTo>
                <a:lnTo>
                  <a:pt x="445" y="458"/>
                </a:lnTo>
                <a:lnTo>
                  <a:pt x="457" y="458"/>
                </a:lnTo>
                <a:lnTo>
                  <a:pt x="465" y="451"/>
                </a:lnTo>
                <a:lnTo>
                  <a:pt x="467" y="455"/>
                </a:lnTo>
                <a:lnTo>
                  <a:pt x="464" y="464"/>
                </a:lnTo>
                <a:lnTo>
                  <a:pt x="465" y="469"/>
                </a:lnTo>
                <a:lnTo>
                  <a:pt x="490" y="482"/>
                </a:lnTo>
                <a:lnTo>
                  <a:pt x="495" y="482"/>
                </a:lnTo>
                <a:lnTo>
                  <a:pt x="500" y="479"/>
                </a:lnTo>
                <a:lnTo>
                  <a:pt x="521" y="497"/>
                </a:lnTo>
                <a:lnTo>
                  <a:pt x="521" y="516"/>
                </a:lnTo>
                <a:lnTo>
                  <a:pt x="523" y="521"/>
                </a:lnTo>
                <a:lnTo>
                  <a:pt x="580" y="568"/>
                </a:lnTo>
                <a:lnTo>
                  <a:pt x="583" y="575"/>
                </a:lnTo>
                <a:lnTo>
                  <a:pt x="583" y="581"/>
                </a:lnTo>
                <a:lnTo>
                  <a:pt x="586" y="583"/>
                </a:lnTo>
                <a:lnTo>
                  <a:pt x="593" y="585"/>
                </a:lnTo>
                <a:lnTo>
                  <a:pt x="605" y="605"/>
                </a:lnTo>
                <a:lnTo>
                  <a:pt x="648" y="644"/>
                </a:lnTo>
                <a:lnTo>
                  <a:pt x="649" y="651"/>
                </a:lnTo>
                <a:lnTo>
                  <a:pt x="648" y="653"/>
                </a:lnTo>
                <a:lnTo>
                  <a:pt x="648" y="658"/>
                </a:lnTo>
                <a:lnTo>
                  <a:pt x="657" y="683"/>
                </a:lnTo>
                <a:lnTo>
                  <a:pt x="662" y="691"/>
                </a:lnTo>
                <a:lnTo>
                  <a:pt x="664" y="700"/>
                </a:lnTo>
                <a:lnTo>
                  <a:pt x="671" y="707"/>
                </a:lnTo>
                <a:lnTo>
                  <a:pt x="677" y="723"/>
                </a:lnTo>
                <a:lnTo>
                  <a:pt x="677" y="732"/>
                </a:lnTo>
                <a:lnTo>
                  <a:pt x="674" y="737"/>
                </a:lnTo>
                <a:lnTo>
                  <a:pt x="664" y="747"/>
                </a:lnTo>
                <a:lnTo>
                  <a:pt x="663" y="750"/>
                </a:lnTo>
                <a:lnTo>
                  <a:pt x="664" y="752"/>
                </a:lnTo>
                <a:lnTo>
                  <a:pt x="672" y="760"/>
                </a:lnTo>
                <a:lnTo>
                  <a:pt x="673" y="764"/>
                </a:lnTo>
                <a:lnTo>
                  <a:pt x="653" y="773"/>
                </a:lnTo>
                <a:lnTo>
                  <a:pt x="652" y="776"/>
                </a:lnTo>
                <a:lnTo>
                  <a:pt x="654" y="780"/>
                </a:lnTo>
                <a:lnTo>
                  <a:pt x="664" y="810"/>
                </a:lnTo>
                <a:lnTo>
                  <a:pt x="707" y="848"/>
                </a:lnTo>
                <a:lnTo>
                  <a:pt x="718" y="850"/>
                </a:lnTo>
                <a:lnTo>
                  <a:pt x="725" y="850"/>
                </a:lnTo>
                <a:lnTo>
                  <a:pt x="742" y="864"/>
                </a:lnTo>
                <a:lnTo>
                  <a:pt x="751" y="868"/>
                </a:lnTo>
                <a:lnTo>
                  <a:pt x="760" y="876"/>
                </a:lnTo>
                <a:lnTo>
                  <a:pt x="761" y="879"/>
                </a:lnTo>
                <a:lnTo>
                  <a:pt x="761" y="883"/>
                </a:lnTo>
                <a:lnTo>
                  <a:pt x="765" y="883"/>
                </a:lnTo>
                <a:lnTo>
                  <a:pt x="768" y="886"/>
                </a:lnTo>
                <a:lnTo>
                  <a:pt x="768" y="890"/>
                </a:lnTo>
                <a:lnTo>
                  <a:pt x="771" y="895"/>
                </a:lnTo>
                <a:lnTo>
                  <a:pt x="776" y="898"/>
                </a:lnTo>
                <a:lnTo>
                  <a:pt x="790" y="900"/>
                </a:lnTo>
                <a:lnTo>
                  <a:pt x="796" y="904"/>
                </a:lnTo>
                <a:lnTo>
                  <a:pt x="803" y="905"/>
                </a:lnTo>
                <a:lnTo>
                  <a:pt x="804" y="909"/>
                </a:lnTo>
                <a:lnTo>
                  <a:pt x="851" y="920"/>
                </a:lnTo>
                <a:lnTo>
                  <a:pt x="856" y="917"/>
                </a:lnTo>
                <a:lnTo>
                  <a:pt x="874" y="928"/>
                </a:lnTo>
                <a:lnTo>
                  <a:pt x="879" y="935"/>
                </a:lnTo>
                <a:lnTo>
                  <a:pt x="879" y="938"/>
                </a:lnTo>
                <a:lnTo>
                  <a:pt x="908" y="953"/>
                </a:lnTo>
                <a:lnTo>
                  <a:pt x="909" y="958"/>
                </a:lnTo>
                <a:lnTo>
                  <a:pt x="916" y="963"/>
                </a:lnTo>
                <a:lnTo>
                  <a:pt x="920" y="961"/>
                </a:lnTo>
                <a:lnTo>
                  <a:pt x="1028" y="1003"/>
                </a:lnTo>
                <a:lnTo>
                  <a:pt x="1038" y="1001"/>
                </a:lnTo>
                <a:lnTo>
                  <a:pt x="1072" y="1025"/>
                </a:lnTo>
                <a:lnTo>
                  <a:pt x="1082" y="1027"/>
                </a:lnTo>
                <a:lnTo>
                  <a:pt x="1087" y="1032"/>
                </a:lnTo>
                <a:lnTo>
                  <a:pt x="1151" y="1048"/>
                </a:lnTo>
                <a:lnTo>
                  <a:pt x="1155" y="1048"/>
                </a:lnTo>
                <a:lnTo>
                  <a:pt x="1162" y="1053"/>
                </a:lnTo>
                <a:lnTo>
                  <a:pt x="1184" y="1053"/>
                </a:lnTo>
                <a:lnTo>
                  <a:pt x="1190" y="1050"/>
                </a:lnTo>
                <a:lnTo>
                  <a:pt x="1194" y="1046"/>
                </a:lnTo>
                <a:lnTo>
                  <a:pt x="1214" y="1039"/>
                </a:lnTo>
                <a:lnTo>
                  <a:pt x="1236" y="1024"/>
                </a:lnTo>
                <a:lnTo>
                  <a:pt x="1248" y="1019"/>
                </a:lnTo>
                <a:lnTo>
                  <a:pt x="1268" y="1019"/>
                </a:lnTo>
                <a:lnTo>
                  <a:pt x="1327" y="1044"/>
                </a:lnTo>
                <a:lnTo>
                  <a:pt x="1400" y="1113"/>
                </a:lnTo>
                <a:lnTo>
                  <a:pt x="1402" y="1112"/>
                </a:lnTo>
                <a:lnTo>
                  <a:pt x="1403" y="1097"/>
                </a:lnTo>
                <a:lnTo>
                  <a:pt x="1407" y="1093"/>
                </a:lnTo>
                <a:lnTo>
                  <a:pt x="1407" y="1090"/>
                </a:lnTo>
                <a:lnTo>
                  <a:pt x="1406" y="1083"/>
                </a:lnTo>
                <a:lnTo>
                  <a:pt x="1407" y="1081"/>
                </a:lnTo>
                <a:lnTo>
                  <a:pt x="1416" y="1066"/>
                </a:lnTo>
                <a:lnTo>
                  <a:pt x="1417" y="1064"/>
                </a:lnTo>
                <a:lnTo>
                  <a:pt x="1442" y="1024"/>
                </a:lnTo>
                <a:lnTo>
                  <a:pt x="1495" y="1023"/>
                </a:lnTo>
                <a:lnTo>
                  <a:pt x="1496" y="1023"/>
                </a:lnTo>
                <a:lnTo>
                  <a:pt x="1496" y="1022"/>
                </a:lnTo>
                <a:lnTo>
                  <a:pt x="1497" y="1006"/>
                </a:lnTo>
                <a:lnTo>
                  <a:pt x="1495" y="1001"/>
                </a:lnTo>
                <a:lnTo>
                  <a:pt x="1486" y="994"/>
                </a:lnTo>
                <a:lnTo>
                  <a:pt x="1481" y="985"/>
                </a:lnTo>
                <a:lnTo>
                  <a:pt x="1439" y="948"/>
                </a:lnTo>
                <a:lnTo>
                  <a:pt x="1440" y="949"/>
                </a:lnTo>
                <a:lnTo>
                  <a:pt x="1473" y="949"/>
                </a:lnTo>
                <a:lnTo>
                  <a:pt x="1473" y="921"/>
                </a:lnTo>
                <a:lnTo>
                  <a:pt x="1590" y="917"/>
                </a:lnTo>
                <a:lnTo>
                  <a:pt x="1605" y="888"/>
                </a:lnTo>
                <a:lnTo>
                  <a:pt x="1609" y="886"/>
                </a:lnTo>
                <a:lnTo>
                  <a:pt x="1616" y="887"/>
                </a:lnTo>
                <a:lnTo>
                  <a:pt x="1617" y="879"/>
                </a:lnTo>
                <a:lnTo>
                  <a:pt x="1628" y="863"/>
                </a:lnTo>
                <a:lnTo>
                  <a:pt x="1636" y="865"/>
                </a:lnTo>
                <a:lnTo>
                  <a:pt x="1632" y="882"/>
                </a:lnTo>
                <a:lnTo>
                  <a:pt x="1638" y="883"/>
                </a:lnTo>
                <a:lnTo>
                  <a:pt x="1641" y="887"/>
                </a:lnTo>
                <a:lnTo>
                  <a:pt x="1640" y="901"/>
                </a:lnTo>
                <a:lnTo>
                  <a:pt x="1642" y="911"/>
                </a:lnTo>
                <a:lnTo>
                  <a:pt x="1646" y="906"/>
                </a:lnTo>
                <a:lnTo>
                  <a:pt x="1664" y="837"/>
                </a:lnTo>
                <a:lnTo>
                  <a:pt x="1661" y="834"/>
                </a:lnTo>
                <a:lnTo>
                  <a:pt x="1656" y="830"/>
                </a:lnTo>
                <a:lnTo>
                  <a:pt x="1665" y="823"/>
                </a:lnTo>
                <a:lnTo>
                  <a:pt x="1665" y="817"/>
                </a:lnTo>
                <a:lnTo>
                  <a:pt x="1656" y="813"/>
                </a:lnTo>
                <a:lnTo>
                  <a:pt x="1668" y="794"/>
                </a:lnTo>
                <a:lnTo>
                  <a:pt x="1668" y="785"/>
                </a:lnTo>
                <a:lnTo>
                  <a:pt x="1678" y="764"/>
                </a:lnTo>
                <a:lnTo>
                  <a:pt x="1699" y="743"/>
                </a:lnTo>
                <a:lnTo>
                  <a:pt x="1703" y="723"/>
                </a:lnTo>
                <a:lnTo>
                  <a:pt x="1701" y="712"/>
                </a:lnTo>
                <a:lnTo>
                  <a:pt x="1694" y="703"/>
                </a:lnTo>
                <a:lnTo>
                  <a:pt x="1664" y="699"/>
                </a:lnTo>
                <a:lnTo>
                  <a:pt x="1650" y="710"/>
                </a:lnTo>
                <a:lnTo>
                  <a:pt x="1650" y="698"/>
                </a:lnTo>
                <a:lnTo>
                  <a:pt x="1632" y="694"/>
                </a:lnTo>
                <a:lnTo>
                  <a:pt x="1598" y="702"/>
                </a:lnTo>
                <a:lnTo>
                  <a:pt x="1588" y="708"/>
                </a:lnTo>
                <a:lnTo>
                  <a:pt x="1515" y="719"/>
                </a:lnTo>
                <a:lnTo>
                  <a:pt x="1505" y="728"/>
                </a:lnTo>
                <a:lnTo>
                  <a:pt x="1490" y="802"/>
                </a:lnTo>
                <a:lnTo>
                  <a:pt x="1485" y="811"/>
                </a:lnTo>
                <a:lnTo>
                  <a:pt x="1477" y="836"/>
                </a:lnTo>
                <a:lnTo>
                  <a:pt x="1466" y="846"/>
                </a:lnTo>
                <a:lnTo>
                  <a:pt x="1450" y="853"/>
                </a:lnTo>
                <a:lnTo>
                  <a:pt x="1453" y="873"/>
                </a:lnTo>
                <a:lnTo>
                  <a:pt x="1435" y="883"/>
                </a:lnTo>
                <a:lnTo>
                  <a:pt x="1425" y="884"/>
                </a:lnTo>
                <a:lnTo>
                  <a:pt x="1419" y="883"/>
                </a:lnTo>
                <a:lnTo>
                  <a:pt x="1416" y="878"/>
                </a:lnTo>
                <a:lnTo>
                  <a:pt x="1415" y="872"/>
                </a:lnTo>
                <a:lnTo>
                  <a:pt x="1406" y="869"/>
                </a:lnTo>
                <a:lnTo>
                  <a:pt x="1388" y="869"/>
                </a:lnTo>
                <a:lnTo>
                  <a:pt x="1348" y="884"/>
                </a:lnTo>
                <a:lnTo>
                  <a:pt x="1339" y="883"/>
                </a:lnTo>
                <a:lnTo>
                  <a:pt x="1311" y="888"/>
                </a:lnTo>
                <a:lnTo>
                  <a:pt x="1287" y="901"/>
                </a:lnTo>
                <a:lnTo>
                  <a:pt x="1274" y="901"/>
                </a:lnTo>
                <a:lnTo>
                  <a:pt x="1260" y="892"/>
                </a:lnTo>
                <a:lnTo>
                  <a:pt x="1248" y="877"/>
                </a:lnTo>
                <a:lnTo>
                  <a:pt x="1245" y="874"/>
                </a:lnTo>
                <a:lnTo>
                  <a:pt x="1245" y="876"/>
                </a:lnTo>
                <a:lnTo>
                  <a:pt x="1228" y="874"/>
                </a:lnTo>
                <a:lnTo>
                  <a:pt x="1203" y="863"/>
                </a:lnTo>
                <a:lnTo>
                  <a:pt x="1184" y="843"/>
                </a:lnTo>
                <a:lnTo>
                  <a:pt x="1181" y="843"/>
                </a:lnTo>
                <a:lnTo>
                  <a:pt x="1180" y="841"/>
                </a:lnTo>
                <a:lnTo>
                  <a:pt x="1157" y="787"/>
                </a:lnTo>
                <a:lnTo>
                  <a:pt x="1138" y="769"/>
                </a:lnTo>
                <a:lnTo>
                  <a:pt x="1115" y="726"/>
                </a:lnTo>
                <a:lnTo>
                  <a:pt x="1116" y="723"/>
                </a:lnTo>
                <a:lnTo>
                  <a:pt x="1121" y="714"/>
                </a:lnTo>
                <a:lnTo>
                  <a:pt x="1121" y="709"/>
                </a:lnTo>
                <a:lnTo>
                  <a:pt x="1120" y="705"/>
                </a:lnTo>
                <a:lnTo>
                  <a:pt x="1101" y="683"/>
                </a:lnTo>
                <a:lnTo>
                  <a:pt x="1094" y="663"/>
                </a:lnTo>
                <a:lnTo>
                  <a:pt x="1097" y="578"/>
                </a:lnTo>
                <a:lnTo>
                  <a:pt x="1094" y="567"/>
                </a:lnTo>
                <a:lnTo>
                  <a:pt x="1090" y="562"/>
                </a:lnTo>
                <a:lnTo>
                  <a:pt x="1088" y="520"/>
                </a:lnTo>
                <a:lnTo>
                  <a:pt x="1087" y="516"/>
                </a:lnTo>
                <a:lnTo>
                  <a:pt x="1087" y="512"/>
                </a:lnTo>
                <a:lnTo>
                  <a:pt x="1092" y="497"/>
                </a:lnTo>
                <a:lnTo>
                  <a:pt x="1099" y="492"/>
                </a:lnTo>
                <a:lnTo>
                  <a:pt x="1100" y="472"/>
                </a:lnTo>
                <a:lnTo>
                  <a:pt x="1104" y="468"/>
                </a:lnTo>
                <a:lnTo>
                  <a:pt x="1116" y="472"/>
                </a:lnTo>
                <a:lnTo>
                  <a:pt x="1120" y="470"/>
                </a:lnTo>
                <a:lnTo>
                  <a:pt x="1129" y="456"/>
                </a:lnTo>
                <a:lnTo>
                  <a:pt x="1129" y="446"/>
                </a:lnTo>
                <a:lnTo>
                  <a:pt x="1128" y="445"/>
                </a:lnTo>
                <a:lnTo>
                  <a:pt x="1127" y="451"/>
                </a:lnTo>
                <a:lnTo>
                  <a:pt x="1124" y="455"/>
                </a:lnTo>
                <a:lnTo>
                  <a:pt x="1121" y="456"/>
                </a:lnTo>
                <a:lnTo>
                  <a:pt x="1120" y="455"/>
                </a:lnTo>
                <a:lnTo>
                  <a:pt x="1121" y="450"/>
                </a:lnTo>
                <a:lnTo>
                  <a:pt x="1127" y="437"/>
                </a:lnTo>
                <a:lnTo>
                  <a:pt x="1109" y="436"/>
                </a:lnTo>
                <a:lnTo>
                  <a:pt x="1090" y="427"/>
                </a:lnTo>
                <a:lnTo>
                  <a:pt x="1062" y="425"/>
                </a:lnTo>
                <a:lnTo>
                  <a:pt x="1047" y="416"/>
                </a:lnTo>
                <a:lnTo>
                  <a:pt x="1033" y="415"/>
                </a:lnTo>
                <a:lnTo>
                  <a:pt x="1015" y="403"/>
                </a:lnTo>
                <a:lnTo>
                  <a:pt x="998" y="378"/>
                </a:lnTo>
                <a:lnTo>
                  <a:pt x="982" y="328"/>
                </a:lnTo>
                <a:lnTo>
                  <a:pt x="964" y="315"/>
                </a:lnTo>
                <a:lnTo>
                  <a:pt x="955" y="296"/>
                </a:lnTo>
                <a:lnTo>
                  <a:pt x="939" y="279"/>
                </a:lnTo>
                <a:lnTo>
                  <a:pt x="920" y="232"/>
                </a:lnTo>
                <a:lnTo>
                  <a:pt x="876" y="186"/>
                </a:lnTo>
                <a:lnTo>
                  <a:pt x="829" y="188"/>
                </a:lnTo>
                <a:lnTo>
                  <a:pt x="818" y="186"/>
                </a:lnTo>
                <a:lnTo>
                  <a:pt x="808" y="190"/>
                </a:lnTo>
                <a:lnTo>
                  <a:pt x="780" y="241"/>
                </a:lnTo>
                <a:lnTo>
                  <a:pt x="756" y="237"/>
                </a:lnTo>
                <a:lnTo>
                  <a:pt x="697" y="185"/>
                </a:lnTo>
                <a:lnTo>
                  <a:pt x="682" y="133"/>
                </a:lnTo>
                <a:lnTo>
                  <a:pt x="633" y="96"/>
                </a:lnTo>
                <a:lnTo>
                  <a:pt x="624" y="82"/>
                </a:lnTo>
                <a:lnTo>
                  <a:pt x="611" y="77"/>
                </a:lnTo>
                <a:lnTo>
                  <a:pt x="603" y="63"/>
                </a:lnTo>
                <a:lnTo>
                  <a:pt x="588" y="55"/>
                </a:lnTo>
                <a:lnTo>
                  <a:pt x="495" y="56"/>
                </a:lnTo>
                <a:lnTo>
                  <a:pt x="495" y="87"/>
                </a:lnTo>
                <a:lnTo>
                  <a:pt x="343" y="87"/>
                </a:lnTo>
                <a:lnTo>
                  <a:pt x="128" y="7"/>
                </a:lnTo>
                <a:lnTo>
                  <a:pt x="127" y="0"/>
                </a:lnTo>
                <a:lnTo>
                  <a:pt x="0" y="11"/>
                </a:lnTo>
                <a:lnTo>
                  <a:pt x="8" y="17"/>
                </a:lnTo>
                <a:lnTo>
                  <a:pt x="8" y="26"/>
                </a:lnTo>
                <a:lnTo>
                  <a:pt x="13" y="32"/>
                </a:lnTo>
                <a:lnTo>
                  <a:pt x="15" y="41"/>
                </a:lnTo>
                <a:lnTo>
                  <a:pt x="22" y="49"/>
                </a:lnTo>
                <a:lnTo>
                  <a:pt x="23" y="53"/>
                </a:lnTo>
                <a:lnTo>
                  <a:pt x="27" y="54"/>
                </a:lnTo>
                <a:lnTo>
                  <a:pt x="31" y="58"/>
                </a:lnTo>
                <a:lnTo>
                  <a:pt x="31" y="75"/>
                </a:lnTo>
                <a:lnTo>
                  <a:pt x="51" y="108"/>
                </a:lnTo>
                <a:lnTo>
                  <a:pt x="51" y="114"/>
                </a:lnTo>
                <a:lnTo>
                  <a:pt x="53" y="115"/>
                </a:lnTo>
                <a:lnTo>
                  <a:pt x="55" y="120"/>
                </a:lnTo>
                <a:lnTo>
                  <a:pt x="59" y="122"/>
                </a:lnTo>
                <a:lnTo>
                  <a:pt x="66" y="140"/>
                </a:lnTo>
                <a:lnTo>
                  <a:pt x="66" y="150"/>
                </a:lnTo>
                <a:lnTo>
                  <a:pt x="67" y="153"/>
                </a:lnTo>
                <a:lnTo>
                  <a:pt x="71" y="149"/>
                </a:lnTo>
                <a:lnTo>
                  <a:pt x="74" y="152"/>
                </a:lnTo>
                <a:lnTo>
                  <a:pt x="84" y="192"/>
                </a:lnTo>
                <a:lnTo>
                  <a:pt x="88" y="196"/>
                </a:lnTo>
                <a:lnTo>
                  <a:pt x="97" y="200"/>
                </a:lnTo>
                <a:lnTo>
                  <a:pt x="100" y="202"/>
                </a:lnTo>
                <a:lnTo>
                  <a:pt x="107" y="204"/>
                </a:lnTo>
                <a:lnTo>
                  <a:pt x="114" y="214"/>
                </a:lnTo>
                <a:lnTo>
                  <a:pt x="125" y="215"/>
                </a:lnTo>
                <a:lnTo>
                  <a:pt x="136" y="234"/>
                </a:lnTo>
                <a:lnTo>
                  <a:pt x="140" y="235"/>
                </a:lnTo>
                <a:lnTo>
                  <a:pt x="150" y="248"/>
                </a:lnTo>
                <a:lnTo>
                  <a:pt x="155" y="251"/>
                </a:lnTo>
                <a:lnTo>
                  <a:pt x="175" y="276"/>
                </a:lnTo>
                <a:lnTo>
                  <a:pt x="177" y="284"/>
                </a:lnTo>
                <a:lnTo>
                  <a:pt x="175" y="291"/>
                </a:lnTo>
                <a:lnTo>
                  <a:pt x="178" y="294"/>
                </a:lnTo>
                <a:lnTo>
                  <a:pt x="177" y="298"/>
                </a:lnTo>
                <a:lnTo>
                  <a:pt x="178" y="304"/>
                </a:lnTo>
                <a:lnTo>
                  <a:pt x="173" y="305"/>
                </a:lnTo>
                <a:lnTo>
                  <a:pt x="169" y="308"/>
                </a:lnTo>
                <a:lnTo>
                  <a:pt x="169" y="313"/>
                </a:lnTo>
                <a:lnTo>
                  <a:pt x="172" y="315"/>
                </a:lnTo>
                <a:lnTo>
                  <a:pt x="170" y="319"/>
                </a:lnTo>
                <a:lnTo>
                  <a:pt x="164" y="315"/>
                </a:lnTo>
                <a:lnTo>
                  <a:pt x="146" y="321"/>
                </a:lnTo>
                <a:lnTo>
                  <a:pt x="123" y="318"/>
                </a:lnTo>
                <a:lnTo>
                  <a:pt x="123" y="326"/>
                </a:lnTo>
                <a:lnTo>
                  <a:pt x="126" y="327"/>
                </a:lnTo>
                <a:lnTo>
                  <a:pt x="130" y="324"/>
                </a:lnTo>
                <a:lnTo>
                  <a:pt x="141" y="336"/>
                </a:lnTo>
                <a:lnTo>
                  <a:pt x="150" y="338"/>
                </a:lnTo>
                <a:lnTo>
                  <a:pt x="152" y="343"/>
                </a:lnTo>
                <a:lnTo>
                  <a:pt x="156" y="355"/>
                </a:lnTo>
                <a:lnTo>
                  <a:pt x="160" y="357"/>
                </a:lnTo>
                <a:lnTo>
                  <a:pt x="170" y="357"/>
                </a:lnTo>
                <a:lnTo>
                  <a:pt x="175" y="361"/>
                </a:lnTo>
                <a:lnTo>
                  <a:pt x="178" y="368"/>
                </a:lnTo>
                <a:lnTo>
                  <a:pt x="192" y="373"/>
                </a:lnTo>
                <a:lnTo>
                  <a:pt x="197" y="379"/>
                </a:lnTo>
                <a:lnTo>
                  <a:pt x="205" y="383"/>
                </a:lnTo>
                <a:lnTo>
                  <a:pt x="217" y="385"/>
                </a:lnTo>
                <a:lnTo>
                  <a:pt x="229" y="373"/>
                </a:lnTo>
                <a:lnTo>
                  <a:pt x="230" y="378"/>
                </a:lnTo>
                <a:lnTo>
                  <a:pt x="229" y="385"/>
                </a:lnTo>
                <a:lnTo>
                  <a:pt x="246" y="408"/>
                </a:lnTo>
                <a:lnTo>
                  <a:pt x="266" y="420"/>
                </a:lnTo>
                <a:lnTo>
                  <a:pt x="271" y="420"/>
                </a:lnTo>
                <a:lnTo>
                  <a:pt x="285" y="449"/>
                </a:lnTo>
                <a:lnTo>
                  <a:pt x="287" y="479"/>
                </a:lnTo>
                <a:lnTo>
                  <a:pt x="279" y="505"/>
                </a:lnTo>
                <a:lnTo>
                  <a:pt x="279" y="510"/>
                </a:lnTo>
                <a:lnTo>
                  <a:pt x="282" y="506"/>
                </a:lnTo>
                <a:lnTo>
                  <a:pt x="285" y="505"/>
                </a:lnTo>
                <a:lnTo>
                  <a:pt x="287" y="510"/>
                </a:lnTo>
                <a:lnTo>
                  <a:pt x="293" y="509"/>
                </a:lnTo>
                <a:lnTo>
                  <a:pt x="300" y="512"/>
                </a:lnTo>
                <a:lnTo>
                  <a:pt x="301" y="519"/>
                </a:lnTo>
                <a:lnTo>
                  <a:pt x="304" y="521"/>
                </a:lnTo>
                <a:lnTo>
                  <a:pt x="314" y="524"/>
                </a:lnTo>
                <a:lnTo>
                  <a:pt x="314" y="529"/>
                </a:lnTo>
                <a:lnTo>
                  <a:pt x="371" y="575"/>
                </a:lnTo>
                <a:lnTo>
                  <a:pt x="379" y="578"/>
                </a:lnTo>
                <a:lnTo>
                  <a:pt x="390" y="591"/>
                </a:lnTo>
                <a:lnTo>
                  <a:pt x="399" y="616"/>
                </a:lnTo>
                <a:lnTo>
                  <a:pt x="405" y="624"/>
                </a:lnTo>
                <a:lnTo>
                  <a:pt x="409" y="624"/>
                </a:lnTo>
                <a:lnTo>
                  <a:pt x="415" y="618"/>
                </a:lnTo>
                <a:lnTo>
                  <a:pt x="424" y="614"/>
                </a:lnTo>
                <a:lnTo>
                  <a:pt x="434" y="600"/>
                </a:lnTo>
                <a:lnTo>
                  <a:pt x="436" y="592"/>
                </a:lnTo>
                <a:lnTo>
                  <a:pt x="433" y="585"/>
                </a:lnTo>
                <a:lnTo>
                  <a:pt x="415" y="562"/>
                </a:lnTo>
                <a:lnTo>
                  <a:pt x="414" y="557"/>
                </a:lnTo>
                <a:lnTo>
                  <a:pt x="393" y="539"/>
                </a:lnTo>
                <a:lnTo>
                  <a:pt x="382" y="547"/>
                </a:lnTo>
                <a:lnTo>
                  <a:pt x="377" y="544"/>
                </a:lnTo>
                <a:lnTo>
                  <a:pt x="372" y="538"/>
                </a:lnTo>
                <a:lnTo>
                  <a:pt x="363" y="521"/>
                </a:lnTo>
                <a:lnTo>
                  <a:pt x="363" y="502"/>
                </a:lnTo>
                <a:lnTo>
                  <a:pt x="352" y="482"/>
                </a:lnTo>
                <a:lnTo>
                  <a:pt x="351" y="482"/>
                </a:lnTo>
                <a:lnTo>
                  <a:pt x="351" y="464"/>
                </a:lnTo>
                <a:lnTo>
                  <a:pt x="342" y="458"/>
                </a:lnTo>
                <a:lnTo>
                  <a:pt x="334" y="446"/>
                </a:lnTo>
                <a:lnTo>
                  <a:pt x="329" y="416"/>
                </a:lnTo>
                <a:lnTo>
                  <a:pt x="325" y="413"/>
                </a:lnTo>
                <a:lnTo>
                  <a:pt x="324" y="406"/>
                </a:lnTo>
                <a:lnTo>
                  <a:pt x="316" y="390"/>
                </a:lnTo>
                <a:lnTo>
                  <a:pt x="307" y="380"/>
                </a:lnTo>
                <a:lnTo>
                  <a:pt x="302" y="380"/>
                </a:lnTo>
                <a:lnTo>
                  <a:pt x="304" y="393"/>
                </a:lnTo>
                <a:lnTo>
                  <a:pt x="307" y="398"/>
                </a:lnTo>
                <a:lnTo>
                  <a:pt x="301" y="392"/>
                </a:lnTo>
                <a:lnTo>
                  <a:pt x="300" y="385"/>
                </a:lnTo>
                <a:lnTo>
                  <a:pt x="292" y="370"/>
                </a:lnTo>
                <a:lnTo>
                  <a:pt x="292" y="368"/>
                </a:lnTo>
                <a:lnTo>
                  <a:pt x="290" y="364"/>
                </a:lnTo>
                <a:lnTo>
                  <a:pt x="281" y="359"/>
                </a:lnTo>
                <a:lnTo>
                  <a:pt x="279" y="350"/>
                </a:lnTo>
                <a:lnTo>
                  <a:pt x="274" y="338"/>
                </a:lnTo>
                <a:lnTo>
                  <a:pt x="254" y="317"/>
                </a:lnTo>
                <a:lnTo>
                  <a:pt x="246" y="282"/>
                </a:lnTo>
                <a:lnTo>
                  <a:pt x="244" y="282"/>
                </a:lnTo>
                <a:lnTo>
                  <a:pt x="243" y="279"/>
                </a:lnTo>
                <a:lnTo>
                  <a:pt x="240" y="277"/>
                </a:lnTo>
                <a:lnTo>
                  <a:pt x="238" y="279"/>
                </a:lnTo>
                <a:lnTo>
                  <a:pt x="225" y="253"/>
                </a:lnTo>
                <a:lnTo>
                  <a:pt x="224" y="254"/>
                </a:lnTo>
                <a:lnTo>
                  <a:pt x="220" y="253"/>
                </a:lnTo>
                <a:lnTo>
                  <a:pt x="215" y="248"/>
                </a:lnTo>
                <a:lnTo>
                  <a:pt x="210" y="249"/>
                </a:lnTo>
                <a:lnTo>
                  <a:pt x="202" y="235"/>
                </a:lnTo>
                <a:lnTo>
                  <a:pt x="199" y="224"/>
                </a:lnTo>
                <a:lnTo>
                  <a:pt x="174" y="201"/>
                </a:lnTo>
                <a:lnTo>
                  <a:pt x="173" y="197"/>
                </a:lnTo>
                <a:lnTo>
                  <a:pt x="169" y="195"/>
                </a:lnTo>
                <a:lnTo>
                  <a:pt x="161" y="194"/>
                </a:lnTo>
                <a:lnTo>
                  <a:pt x="147" y="168"/>
                </a:lnTo>
                <a:lnTo>
                  <a:pt x="141" y="117"/>
                </a:lnTo>
                <a:lnTo>
                  <a:pt x="136" y="111"/>
                </a:lnTo>
                <a:lnTo>
                  <a:pt x="131" y="73"/>
                </a:lnTo>
                <a:lnTo>
                  <a:pt x="132" y="67"/>
                </a:lnTo>
                <a:lnTo>
                  <a:pt x="130" y="56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7" name="Freeform 716"/>
          <p:cNvSpPr>
            <a:spLocks/>
          </p:cNvSpPr>
          <p:nvPr/>
        </p:nvSpPr>
        <p:spPr bwMode="auto">
          <a:xfrm>
            <a:off x="2765425" y="3959225"/>
            <a:ext cx="271463" cy="371475"/>
          </a:xfrm>
          <a:custGeom>
            <a:avLst/>
            <a:gdLst>
              <a:gd name="T0" fmla="*/ 2147483647 w 682"/>
              <a:gd name="T1" fmla="*/ 2147483647 h 935"/>
              <a:gd name="T2" fmla="*/ 2147483647 w 682"/>
              <a:gd name="T3" fmla="*/ 2147483647 h 935"/>
              <a:gd name="T4" fmla="*/ 2147483647 w 682"/>
              <a:gd name="T5" fmla="*/ 2147483647 h 935"/>
              <a:gd name="T6" fmla="*/ 2147483647 w 682"/>
              <a:gd name="T7" fmla="*/ 2147483647 h 935"/>
              <a:gd name="T8" fmla="*/ 2147483647 w 682"/>
              <a:gd name="T9" fmla="*/ 2147483647 h 935"/>
              <a:gd name="T10" fmla="*/ 2147483647 w 682"/>
              <a:gd name="T11" fmla="*/ 2147483647 h 935"/>
              <a:gd name="T12" fmla="*/ 2147483647 w 682"/>
              <a:gd name="T13" fmla="*/ 2147483647 h 935"/>
              <a:gd name="T14" fmla="*/ 2147483647 w 682"/>
              <a:gd name="T15" fmla="*/ 2147483647 h 935"/>
              <a:gd name="T16" fmla="*/ 2147483647 w 682"/>
              <a:gd name="T17" fmla="*/ 2147483647 h 935"/>
              <a:gd name="T18" fmla="*/ 2147483647 w 682"/>
              <a:gd name="T19" fmla="*/ 2147483647 h 935"/>
              <a:gd name="T20" fmla="*/ 2147483647 w 682"/>
              <a:gd name="T21" fmla="*/ 2147483647 h 935"/>
              <a:gd name="T22" fmla="*/ 2147483647 w 682"/>
              <a:gd name="T23" fmla="*/ 2147483647 h 935"/>
              <a:gd name="T24" fmla="*/ 2147483647 w 682"/>
              <a:gd name="T25" fmla="*/ 2147483647 h 935"/>
              <a:gd name="T26" fmla="*/ 2147483647 w 682"/>
              <a:gd name="T27" fmla="*/ 2147483647 h 935"/>
              <a:gd name="T28" fmla="*/ 2147483647 w 682"/>
              <a:gd name="T29" fmla="*/ 2147483647 h 935"/>
              <a:gd name="T30" fmla="*/ 2147483647 w 682"/>
              <a:gd name="T31" fmla="*/ 2147483647 h 935"/>
              <a:gd name="T32" fmla="*/ 2147483647 w 682"/>
              <a:gd name="T33" fmla="*/ 2147483647 h 935"/>
              <a:gd name="T34" fmla="*/ 2147483647 w 682"/>
              <a:gd name="T35" fmla="*/ 2147483647 h 935"/>
              <a:gd name="T36" fmla="*/ 2147483647 w 682"/>
              <a:gd name="T37" fmla="*/ 2147483647 h 935"/>
              <a:gd name="T38" fmla="*/ 2147483647 w 682"/>
              <a:gd name="T39" fmla="*/ 2147483647 h 935"/>
              <a:gd name="T40" fmla="*/ 2147483647 w 682"/>
              <a:gd name="T41" fmla="*/ 2147483647 h 935"/>
              <a:gd name="T42" fmla="*/ 2147483647 w 682"/>
              <a:gd name="T43" fmla="*/ 2147483647 h 935"/>
              <a:gd name="T44" fmla="*/ 2147483647 w 682"/>
              <a:gd name="T45" fmla="*/ 2147483647 h 935"/>
              <a:gd name="T46" fmla="*/ 2147483647 w 682"/>
              <a:gd name="T47" fmla="*/ 2147483647 h 935"/>
              <a:gd name="T48" fmla="*/ 2147483647 w 682"/>
              <a:gd name="T49" fmla="*/ 2147483647 h 935"/>
              <a:gd name="T50" fmla="*/ 2147483647 w 682"/>
              <a:gd name="T51" fmla="*/ 2147483647 h 935"/>
              <a:gd name="T52" fmla="*/ 2147483647 w 682"/>
              <a:gd name="T53" fmla="*/ 2147483647 h 935"/>
              <a:gd name="T54" fmla="*/ 2147483647 w 682"/>
              <a:gd name="T55" fmla="*/ 2147483647 h 935"/>
              <a:gd name="T56" fmla="*/ 2147483647 w 682"/>
              <a:gd name="T57" fmla="*/ 2147483647 h 935"/>
              <a:gd name="T58" fmla="*/ 2147483647 w 682"/>
              <a:gd name="T59" fmla="*/ 2147483647 h 935"/>
              <a:gd name="T60" fmla="*/ 2147483647 w 682"/>
              <a:gd name="T61" fmla="*/ 2147483647 h 935"/>
              <a:gd name="T62" fmla="*/ 2147483647 w 682"/>
              <a:gd name="T63" fmla="*/ 2147483647 h 935"/>
              <a:gd name="T64" fmla="*/ 2147483647 w 682"/>
              <a:gd name="T65" fmla="*/ 2147483647 h 935"/>
              <a:gd name="T66" fmla="*/ 2147483647 w 682"/>
              <a:gd name="T67" fmla="*/ 2147483647 h 935"/>
              <a:gd name="T68" fmla="*/ 2147483647 w 682"/>
              <a:gd name="T69" fmla="*/ 2147483647 h 935"/>
              <a:gd name="T70" fmla="*/ 2147483647 w 682"/>
              <a:gd name="T71" fmla="*/ 2147483647 h 935"/>
              <a:gd name="T72" fmla="*/ 2147483647 w 682"/>
              <a:gd name="T73" fmla="*/ 2147483647 h 935"/>
              <a:gd name="T74" fmla="*/ 2147483647 w 682"/>
              <a:gd name="T75" fmla="*/ 2147483647 h 935"/>
              <a:gd name="T76" fmla="*/ 2147483647 w 682"/>
              <a:gd name="T77" fmla="*/ 2147483647 h 935"/>
              <a:gd name="T78" fmla="*/ 2147483647 w 682"/>
              <a:gd name="T79" fmla="*/ 2147483647 h 935"/>
              <a:gd name="T80" fmla="*/ 2147483647 w 682"/>
              <a:gd name="T81" fmla="*/ 2147483647 h 935"/>
              <a:gd name="T82" fmla="*/ 2147483647 w 682"/>
              <a:gd name="T83" fmla="*/ 2147483647 h 935"/>
              <a:gd name="T84" fmla="*/ 2147483647 w 682"/>
              <a:gd name="T85" fmla="*/ 2147483647 h 935"/>
              <a:gd name="T86" fmla="*/ 2147483647 w 682"/>
              <a:gd name="T87" fmla="*/ 2147483647 h 935"/>
              <a:gd name="T88" fmla="*/ 2147483647 w 682"/>
              <a:gd name="T89" fmla="*/ 2147483647 h 935"/>
              <a:gd name="T90" fmla="*/ 2147483647 w 682"/>
              <a:gd name="T91" fmla="*/ 2147483647 h 935"/>
              <a:gd name="T92" fmla="*/ 2147483647 w 682"/>
              <a:gd name="T93" fmla="*/ 2147483647 h 935"/>
              <a:gd name="T94" fmla="*/ 2147483647 w 682"/>
              <a:gd name="T95" fmla="*/ 2147483647 h 935"/>
              <a:gd name="T96" fmla="*/ 2147483647 w 682"/>
              <a:gd name="T97" fmla="*/ 2147483647 h 935"/>
              <a:gd name="T98" fmla="*/ 2147483647 w 682"/>
              <a:gd name="T99" fmla="*/ 2147483647 h 935"/>
              <a:gd name="T100" fmla="*/ 2147483647 w 682"/>
              <a:gd name="T101" fmla="*/ 2147483647 h 935"/>
              <a:gd name="T102" fmla="*/ 2147483647 w 682"/>
              <a:gd name="T103" fmla="*/ 2147483647 h 935"/>
              <a:gd name="T104" fmla="*/ 2147483647 w 682"/>
              <a:gd name="T105" fmla="*/ 2147483647 h 935"/>
              <a:gd name="T106" fmla="*/ 2147483647 w 682"/>
              <a:gd name="T107" fmla="*/ 2147483647 h 935"/>
              <a:gd name="T108" fmla="*/ 2147483647 w 682"/>
              <a:gd name="T109" fmla="*/ 2147483647 h 935"/>
              <a:gd name="T110" fmla="*/ 2147483647 w 682"/>
              <a:gd name="T111" fmla="*/ 2147483647 h 935"/>
              <a:gd name="T112" fmla="*/ 2147483647 w 682"/>
              <a:gd name="T113" fmla="*/ 2147483647 h 935"/>
              <a:gd name="T114" fmla="*/ 2147483647 w 682"/>
              <a:gd name="T115" fmla="*/ 2147483647 h 935"/>
              <a:gd name="T116" fmla="*/ 2147483647 w 682"/>
              <a:gd name="T117" fmla="*/ 2147483647 h 93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82"/>
              <a:gd name="T178" fmla="*/ 0 h 935"/>
              <a:gd name="T179" fmla="*/ 682 w 682"/>
              <a:gd name="T180" fmla="*/ 935 h 93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82" h="935">
                <a:moveTo>
                  <a:pt x="429" y="33"/>
                </a:moveTo>
                <a:lnTo>
                  <a:pt x="435" y="29"/>
                </a:lnTo>
                <a:lnTo>
                  <a:pt x="439" y="21"/>
                </a:lnTo>
                <a:lnTo>
                  <a:pt x="439" y="13"/>
                </a:lnTo>
                <a:lnTo>
                  <a:pt x="429" y="5"/>
                </a:lnTo>
                <a:lnTo>
                  <a:pt x="414" y="0"/>
                </a:lnTo>
                <a:lnTo>
                  <a:pt x="406" y="5"/>
                </a:lnTo>
                <a:lnTo>
                  <a:pt x="402" y="4"/>
                </a:lnTo>
                <a:lnTo>
                  <a:pt x="401" y="5"/>
                </a:lnTo>
                <a:lnTo>
                  <a:pt x="401" y="13"/>
                </a:lnTo>
                <a:lnTo>
                  <a:pt x="395" y="14"/>
                </a:lnTo>
                <a:lnTo>
                  <a:pt x="390" y="13"/>
                </a:lnTo>
                <a:lnTo>
                  <a:pt x="387" y="16"/>
                </a:lnTo>
                <a:lnTo>
                  <a:pt x="387" y="23"/>
                </a:lnTo>
                <a:lnTo>
                  <a:pt x="382" y="30"/>
                </a:lnTo>
                <a:lnTo>
                  <a:pt x="296" y="66"/>
                </a:lnTo>
                <a:lnTo>
                  <a:pt x="269" y="65"/>
                </a:lnTo>
                <a:lnTo>
                  <a:pt x="266" y="66"/>
                </a:lnTo>
                <a:lnTo>
                  <a:pt x="255" y="91"/>
                </a:lnTo>
                <a:lnTo>
                  <a:pt x="252" y="93"/>
                </a:lnTo>
                <a:lnTo>
                  <a:pt x="250" y="93"/>
                </a:lnTo>
                <a:lnTo>
                  <a:pt x="250" y="84"/>
                </a:lnTo>
                <a:lnTo>
                  <a:pt x="247" y="82"/>
                </a:lnTo>
                <a:lnTo>
                  <a:pt x="226" y="81"/>
                </a:lnTo>
                <a:lnTo>
                  <a:pt x="222" y="82"/>
                </a:lnTo>
                <a:lnTo>
                  <a:pt x="191" y="104"/>
                </a:lnTo>
                <a:lnTo>
                  <a:pt x="189" y="109"/>
                </a:lnTo>
                <a:lnTo>
                  <a:pt x="184" y="164"/>
                </a:lnTo>
                <a:lnTo>
                  <a:pt x="177" y="170"/>
                </a:lnTo>
                <a:lnTo>
                  <a:pt x="162" y="173"/>
                </a:lnTo>
                <a:lnTo>
                  <a:pt x="138" y="203"/>
                </a:lnTo>
                <a:lnTo>
                  <a:pt x="119" y="214"/>
                </a:lnTo>
                <a:lnTo>
                  <a:pt x="118" y="218"/>
                </a:lnTo>
                <a:lnTo>
                  <a:pt x="118" y="221"/>
                </a:lnTo>
                <a:lnTo>
                  <a:pt x="120" y="223"/>
                </a:lnTo>
                <a:lnTo>
                  <a:pt x="124" y="245"/>
                </a:lnTo>
                <a:lnTo>
                  <a:pt x="122" y="251"/>
                </a:lnTo>
                <a:lnTo>
                  <a:pt x="120" y="251"/>
                </a:lnTo>
                <a:lnTo>
                  <a:pt x="115" y="249"/>
                </a:lnTo>
                <a:lnTo>
                  <a:pt x="87" y="214"/>
                </a:lnTo>
                <a:lnTo>
                  <a:pt x="86" y="218"/>
                </a:lnTo>
                <a:lnTo>
                  <a:pt x="85" y="227"/>
                </a:lnTo>
                <a:lnTo>
                  <a:pt x="85" y="228"/>
                </a:lnTo>
                <a:lnTo>
                  <a:pt x="90" y="231"/>
                </a:lnTo>
                <a:lnTo>
                  <a:pt x="94" y="239"/>
                </a:lnTo>
                <a:lnTo>
                  <a:pt x="94" y="245"/>
                </a:lnTo>
                <a:lnTo>
                  <a:pt x="95" y="246"/>
                </a:lnTo>
                <a:lnTo>
                  <a:pt x="99" y="249"/>
                </a:lnTo>
                <a:lnTo>
                  <a:pt x="99" y="251"/>
                </a:lnTo>
                <a:lnTo>
                  <a:pt x="78" y="274"/>
                </a:lnTo>
                <a:lnTo>
                  <a:pt x="73" y="270"/>
                </a:lnTo>
                <a:lnTo>
                  <a:pt x="70" y="270"/>
                </a:lnTo>
                <a:lnTo>
                  <a:pt x="70" y="279"/>
                </a:lnTo>
                <a:lnTo>
                  <a:pt x="62" y="284"/>
                </a:lnTo>
                <a:lnTo>
                  <a:pt x="62" y="291"/>
                </a:lnTo>
                <a:lnTo>
                  <a:pt x="59" y="291"/>
                </a:lnTo>
                <a:lnTo>
                  <a:pt x="71" y="319"/>
                </a:lnTo>
                <a:lnTo>
                  <a:pt x="82" y="327"/>
                </a:lnTo>
                <a:lnTo>
                  <a:pt x="87" y="335"/>
                </a:lnTo>
                <a:lnTo>
                  <a:pt x="90" y="382"/>
                </a:lnTo>
                <a:lnTo>
                  <a:pt x="85" y="390"/>
                </a:lnTo>
                <a:lnTo>
                  <a:pt x="82" y="396"/>
                </a:lnTo>
                <a:lnTo>
                  <a:pt x="91" y="451"/>
                </a:lnTo>
                <a:lnTo>
                  <a:pt x="85" y="475"/>
                </a:lnTo>
                <a:lnTo>
                  <a:pt x="86" y="481"/>
                </a:lnTo>
                <a:lnTo>
                  <a:pt x="94" y="484"/>
                </a:lnTo>
                <a:lnTo>
                  <a:pt x="105" y="484"/>
                </a:lnTo>
                <a:lnTo>
                  <a:pt x="113" y="479"/>
                </a:lnTo>
                <a:lnTo>
                  <a:pt x="113" y="484"/>
                </a:lnTo>
                <a:lnTo>
                  <a:pt x="109" y="491"/>
                </a:lnTo>
                <a:lnTo>
                  <a:pt x="82" y="521"/>
                </a:lnTo>
                <a:lnTo>
                  <a:pt x="75" y="545"/>
                </a:lnTo>
                <a:lnTo>
                  <a:pt x="70" y="550"/>
                </a:lnTo>
                <a:lnTo>
                  <a:pt x="54" y="555"/>
                </a:lnTo>
                <a:lnTo>
                  <a:pt x="40" y="554"/>
                </a:lnTo>
                <a:lnTo>
                  <a:pt x="25" y="561"/>
                </a:lnTo>
                <a:lnTo>
                  <a:pt x="17" y="584"/>
                </a:lnTo>
                <a:lnTo>
                  <a:pt x="20" y="593"/>
                </a:lnTo>
                <a:lnTo>
                  <a:pt x="20" y="599"/>
                </a:lnTo>
                <a:lnTo>
                  <a:pt x="7" y="601"/>
                </a:lnTo>
                <a:lnTo>
                  <a:pt x="2" y="606"/>
                </a:lnTo>
                <a:lnTo>
                  <a:pt x="0" y="611"/>
                </a:lnTo>
                <a:lnTo>
                  <a:pt x="0" y="617"/>
                </a:lnTo>
                <a:lnTo>
                  <a:pt x="5" y="623"/>
                </a:lnTo>
                <a:lnTo>
                  <a:pt x="5" y="626"/>
                </a:lnTo>
                <a:lnTo>
                  <a:pt x="7" y="630"/>
                </a:lnTo>
                <a:lnTo>
                  <a:pt x="87" y="670"/>
                </a:lnTo>
                <a:lnTo>
                  <a:pt x="95" y="691"/>
                </a:lnTo>
                <a:lnTo>
                  <a:pt x="152" y="691"/>
                </a:lnTo>
                <a:lnTo>
                  <a:pt x="155" y="689"/>
                </a:lnTo>
                <a:lnTo>
                  <a:pt x="158" y="683"/>
                </a:lnTo>
                <a:lnTo>
                  <a:pt x="163" y="682"/>
                </a:lnTo>
                <a:lnTo>
                  <a:pt x="199" y="705"/>
                </a:lnTo>
                <a:lnTo>
                  <a:pt x="230" y="711"/>
                </a:lnTo>
                <a:lnTo>
                  <a:pt x="235" y="714"/>
                </a:lnTo>
                <a:lnTo>
                  <a:pt x="240" y="722"/>
                </a:lnTo>
                <a:lnTo>
                  <a:pt x="245" y="726"/>
                </a:lnTo>
                <a:lnTo>
                  <a:pt x="254" y="731"/>
                </a:lnTo>
                <a:lnTo>
                  <a:pt x="265" y="754"/>
                </a:lnTo>
                <a:lnTo>
                  <a:pt x="270" y="758"/>
                </a:lnTo>
                <a:lnTo>
                  <a:pt x="274" y="762"/>
                </a:lnTo>
                <a:lnTo>
                  <a:pt x="279" y="764"/>
                </a:lnTo>
                <a:lnTo>
                  <a:pt x="284" y="764"/>
                </a:lnTo>
                <a:lnTo>
                  <a:pt x="290" y="766"/>
                </a:lnTo>
                <a:lnTo>
                  <a:pt x="296" y="769"/>
                </a:lnTo>
                <a:lnTo>
                  <a:pt x="301" y="776"/>
                </a:lnTo>
                <a:lnTo>
                  <a:pt x="303" y="797"/>
                </a:lnTo>
                <a:lnTo>
                  <a:pt x="306" y="801"/>
                </a:lnTo>
                <a:lnTo>
                  <a:pt x="310" y="804"/>
                </a:lnTo>
                <a:lnTo>
                  <a:pt x="318" y="804"/>
                </a:lnTo>
                <a:lnTo>
                  <a:pt x="324" y="805"/>
                </a:lnTo>
                <a:lnTo>
                  <a:pt x="324" y="828"/>
                </a:lnTo>
                <a:lnTo>
                  <a:pt x="332" y="838"/>
                </a:lnTo>
                <a:lnTo>
                  <a:pt x="341" y="839"/>
                </a:lnTo>
                <a:lnTo>
                  <a:pt x="348" y="838"/>
                </a:lnTo>
                <a:lnTo>
                  <a:pt x="362" y="839"/>
                </a:lnTo>
                <a:lnTo>
                  <a:pt x="370" y="843"/>
                </a:lnTo>
                <a:lnTo>
                  <a:pt x="382" y="842"/>
                </a:lnTo>
                <a:lnTo>
                  <a:pt x="386" y="839"/>
                </a:lnTo>
                <a:lnTo>
                  <a:pt x="387" y="836"/>
                </a:lnTo>
                <a:lnTo>
                  <a:pt x="391" y="834"/>
                </a:lnTo>
                <a:lnTo>
                  <a:pt x="395" y="830"/>
                </a:lnTo>
                <a:lnTo>
                  <a:pt x="398" y="829"/>
                </a:lnTo>
                <a:lnTo>
                  <a:pt x="415" y="830"/>
                </a:lnTo>
                <a:lnTo>
                  <a:pt x="421" y="836"/>
                </a:lnTo>
                <a:lnTo>
                  <a:pt x="429" y="837"/>
                </a:lnTo>
                <a:lnTo>
                  <a:pt x="438" y="836"/>
                </a:lnTo>
                <a:lnTo>
                  <a:pt x="445" y="829"/>
                </a:lnTo>
                <a:lnTo>
                  <a:pt x="456" y="830"/>
                </a:lnTo>
                <a:lnTo>
                  <a:pt x="490" y="847"/>
                </a:lnTo>
                <a:lnTo>
                  <a:pt x="500" y="860"/>
                </a:lnTo>
                <a:lnTo>
                  <a:pt x="500" y="865"/>
                </a:lnTo>
                <a:lnTo>
                  <a:pt x="471" y="904"/>
                </a:lnTo>
                <a:lnTo>
                  <a:pt x="471" y="914"/>
                </a:lnTo>
                <a:lnTo>
                  <a:pt x="471" y="917"/>
                </a:lnTo>
                <a:lnTo>
                  <a:pt x="477" y="918"/>
                </a:lnTo>
                <a:lnTo>
                  <a:pt x="481" y="917"/>
                </a:lnTo>
                <a:lnTo>
                  <a:pt x="486" y="918"/>
                </a:lnTo>
                <a:lnTo>
                  <a:pt x="499" y="933"/>
                </a:lnTo>
                <a:lnTo>
                  <a:pt x="506" y="935"/>
                </a:lnTo>
                <a:lnTo>
                  <a:pt x="508" y="927"/>
                </a:lnTo>
                <a:lnTo>
                  <a:pt x="510" y="921"/>
                </a:lnTo>
                <a:lnTo>
                  <a:pt x="514" y="898"/>
                </a:lnTo>
                <a:lnTo>
                  <a:pt x="515" y="894"/>
                </a:lnTo>
                <a:lnTo>
                  <a:pt x="524" y="855"/>
                </a:lnTo>
                <a:lnTo>
                  <a:pt x="525" y="853"/>
                </a:lnTo>
                <a:lnTo>
                  <a:pt x="538" y="773"/>
                </a:lnTo>
                <a:lnTo>
                  <a:pt x="531" y="744"/>
                </a:lnTo>
                <a:lnTo>
                  <a:pt x="501" y="711"/>
                </a:lnTo>
                <a:lnTo>
                  <a:pt x="501" y="673"/>
                </a:lnTo>
                <a:lnTo>
                  <a:pt x="532" y="664"/>
                </a:lnTo>
                <a:lnTo>
                  <a:pt x="542" y="667"/>
                </a:lnTo>
                <a:lnTo>
                  <a:pt x="546" y="668"/>
                </a:lnTo>
                <a:lnTo>
                  <a:pt x="547" y="670"/>
                </a:lnTo>
                <a:lnTo>
                  <a:pt x="552" y="669"/>
                </a:lnTo>
                <a:lnTo>
                  <a:pt x="552" y="668"/>
                </a:lnTo>
                <a:lnTo>
                  <a:pt x="547" y="649"/>
                </a:lnTo>
                <a:lnTo>
                  <a:pt x="542" y="642"/>
                </a:lnTo>
                <a:lnTo>
                  <a:pt x="532" y="644"/>
                </a:lnTo>
                <a:lnTo>
                  <a:pt x="529" y="645"/>
                </a:lnTo>
                <a:lnTo>
                  <a:pt x="522" y="645"/>
                </a:lnTo>
                <a:lnTo>
                  <a:pt x="518" y="641"/>
                </a:lnTo>
                <a:lnTo>
                  <a:pt x="515" y="640"/>
                </a:lnTo>
                <a:lnTo>
                  <a:pt x="515" y="637"/>
                </a:lnTo>
                <a:lnTo>
                  <a:pt x="514" y="637"/>
                </a:lnTo>
                <a:lnTo>
                  <a:pt x="514" y="604"/>
                </a:lnTo>
                <a:lnTo>
                  <a:pt x="515" y="606"/>
                </a:lnTo>
                <a:lnTo>
                  <a:pt x="598" y="606"/>
                </a:lnTo>
                <a:lnTo>
                  <a:pt x="602" y="602"/>
                </a:lnTo>
                <a:lnTo>
                  <a:pt x="603" y="595"/>
                </a:lnTo>
                <a:lnTo>
                  <a:pt x="605" y="590"/>
                </a:lnTo>
                <a:lnTo>
                  <a:pt x="609" y="590"/>
                </a:lnTo>
                <a:lnTo>
                  <a:pt x="613" y="593"/>
                </a:lnTo>
                <a:lnTo>
                  <a:pt x="617" y="599"/>
                </a:lnTo>
                <a:lnTo>
                  <a:pt x="619" y="599"/>
                </a:lnTo>
                <a:lnTo>
                  <a:pt x="638" y="589"/>
                </a:lnTo>
                <a:lnTo>
                  <a:pt x="649" y="589"/>
                </a:lnTo>
                <a:lnTo>
                  <a:pt x="655" y="594"/>
                </a:lnTo>
                <a:lnTo>
                  <a:pt x="663" y="606"/>
                </a:lnTo>
                <a:lnTo>
                  <a:pt x="669" y="636"/>
                </a:lnTo>
                <a:lnTo>
                  <a:pt x="680" y="631"/>
                </a:lnTo>
                <a:lnTo>
                  <a:pt x="682" y="629"/>
                </a:lnTo>
                <a:lnTo>
                  <a:pt x="649" y="559"/>
                </a:lnTo>
                <a:lnTo>
                  <a:pt x="631" y="545"/>
                </a:lnTo>
                <a:lnTo>
                  <a:pt x="631" y="541"/>
                </a:lnTo>
                <a:lnTo>
                  <a:pt x="649" y="522"/>
                </a:lnTo>
                <a:lnTo>
                  <a:pt x="651" y="522"/>
                </a:lnTo>
                <a:lnTo>
                  <a:pt x="654" y="518"/>
                </a:lnTo>
                <a:lnTo>
                  <a:pt x="658" y="515"/>
                </a:lnTo>
                <a:lnTo>
                  <a:pt x="659" y="513"/>
                </a:lnTo>
                <a:lnTo>
                  <a:pt x="658" y="505"/>
                </a:lnTo>
                <a:lnTo>
                  <a:pt x="654" y="502"/>
                </a:lnTo>
                <a:lnTo>
                  <a:pt x="650" y="491"/>
                </a:lnTo>
                <a:lnTo>
                  <a:pt x="642" y="484"/>
                </a:lnTo>
                <a:lnTo>
                  <a:pt x="635" y="479"/>
                </a:lnTo>
                <a:lnTo>
                  <a:pt x="632" y="476"/>
                </a:lnTo>
                <a:lnTo>
                  <a:pt x="630" y="449"/>
                </a:lnTo>
                <a:lnTo>
                  <a:pt x="624" y="443"/>
                </a:lnTo>
                <a:lnTo>
                  <a:pt x="624" y="430"/>
                </a:lnTo>
                <a:lnTo>
                  <a:pt x="628" y="424"/>
                </a:lnTo>
                <a:lnTo>
                  <a:pt x="632" y="413"/>
                </a:lnTo>
                <a:lnTo>
                  <a:pt x="632" y="402"/>
                </a:lnTo>
                <a:lnTo>
                  <a:pt x="641" y="391"/>
                </a:lnTo>
                <a:lnTo>
                  <a:pt x="641" y="378"/>
                </a:lnTo>
                <a:lnTo>
                  <a:pt x="644" y="373"/>
                </a:lnTo>
                <a:lnTo>
                  <a:pt x="650" y="367"/>
                </a:lnTo>
                <a:lnTo>
                  <a:pt x="650" y="362"/>
                </a:lnTo>
                <a:lnTo>
                  <a:pt x="647" y="353"/>
                </a:lnTo>
                <a:lnTo>
                  <a:pt x="644" y="350"/>
                </a:lnTo>
                <a:lnTo>
                  <a:pt x="641" y="350"/>
                </a:lnTo>
                <a:lnTo>
                  <a:pt x="599" y="362"/>
                </a:lnTo>
                <a:lnTo>
                  <a:pt x="583" y="361"/>
                </a:lnTo>
                <a:lnTo>
                  <a:pt x="566" y="354"/>
                </a:lnTo>
                <a:lnTo>
                  <a:pt x="557" y="357"/>
                </a:lnTo>
                <a:lnTo>
                  <a:pt x="556" y="359"/>
                </a:lnTo>
                <a:lnTo>
                  <a:pt x="541" y="359"/>
                </a:lnTo>
                <a:lnTo>
                  <a:pt x="537" y="357"/>
                </a:lnTo>
                <a:lnTo>
                  <a:pt x="536" y="357"/>
                </a:lnTo>
                <a:lnTo>
                  <a:pt x="506" y="315"/>
                </a:lnTo>
                <a:lnTo>
                  <a:pt x="505" y="312"/>
                </a:lnTo>
                <a:lnTo>
                  <a:pt x="473" y="300"/>
                </a:lnTo>
                <a:lnTo>
                  <a:pt x="426" y="307"/>
                </a:lnTo>
                <a:lnTo>
                  <a:pt x="393" y="300"/>
                </a:lnTo>
                <a:lnTo>
                  <a:pt x="388" y="292"/>
                </a:lnTo>
                <a:lnTo>
                  <a:pt x="386" y="289"/>
                </a:lnTo>
                <a:lnTo>
                  <a:pt x="372" y="283"/>
                </a:lnTo>
                <a:lnTo>
                  <a:pt x="372" y="281"/>
                </a:lnTo>
                <a:lnTo>
                  <a:pt x="369" y="239"/>
                </a:lnTo>
                <a:lnTo>
                  <a:pt x="365" y="232"/>
                </a:lnTo>
                <a:lnTo>
                  <a:pt x="362" y="228"/>
                </a:lnTo>
                <a:lnTo>
                  <a:pt x="360" y="225"/>
                </a:lnTo>
                <a:lnTo>
                  <a:pt x="353" y="217"/>
                </a:lnTo>
                <a:lnTo>
                  <a:pt x="344" y="185"/>
                </a:lnTo>
                <a:lnTo>
                  <a:pt x="341" y="184"/>
                </a:lnTo>
                <a:lnTo>
                  <a:pt x="317" y="185"/>
                </a:lnTo>
                <a:lnTo>
                  <a:pt x="345" y="110"/>
                </a:lnTo>
                <a:lnTo>
                  <a:pt x="398" y="42"/>
                </a:lnTo>
                <a:lnTo>
                  <a:pt x="414" y="35"/>
                </a:lnTo>
                <a:lnTo>
                  <a:pt x="429" y="33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8" name="Freeform 717"/>
          <p:cNvSpPr>
            <a:spLocks/>
          </p:cNvSpPr>
          <p:nvPr/>
        </p:nvSpPr>
        <p:spPr bwMode="auto">
          <a:xfrm>
            <a:off x="2765425" y="3959225"/>
            <a:ext cx="271463" cy="371475"/>
          </a:xfrm>
          <a:custGeom>
            <a:avLst/>
            <a:gdLst>
              <a:gd name="T0" fmla="*/ 2147483647 w 682"/>
              <a:gd name="T1" fmla="*/ 2147483647 h 935"/>
              <a:gd name="T2" fmla="*/ 2147483647 w 682"/>
              <a:gd name="T3" fmla="*/ 2147483647 h 935"/>
              <a:gd name="T4" fmla="*/ 2147483647 w 682"/>
              <a:gd name="T5" fmla="*/ 2147483647 h 935"/>
              <a:gd name="T6" fmla="*/ 2147483647 w 682"/>
              <a:gd name="T7" fmla="*/ 2147483647 h 935"/>
              <a:gd name="T8" fmla="*/ 2147483647 w 682"/>
              <a:gd name="T9" fmla="*/ 2147483647 h 935"/>
              <a:gd name="T10" fmla="*/ 2147483647 w 682"/>
              <a:gd name="T11" fmla="*/ 2147483647 h 935"/>
              <a:gd name="T12" fmla="*/ 2147483647 w 682"/>
              <a:gd name="T13" fmla="*/ 2147483647 h 935"/>
              <a:gd name="T14" fmla="*/ 2147483647 w 682"/>
              <a:gd name="T15" fmla="*/ 2147483647 h 935"/>
              <a:gd name="T16" fmla="*/ 2147483647 w 682"/>
              <a:gd name="T17" fmla="*/ 2147483647 h 935"/>
              <a:gd name="T18" fmla="*/ 2147483647 w 682"/>
              <a:gd name="T19" fmla="*/ 2147483647 h 935"/>
              <a:gd name="T20" fmla="*/ 2147483647 w 682"/>
              <a:gd name="T21" fmla="*/ 2147483647 h 935"/>
              <a:gd name="T22" fmla="*/ 2147483647 w 682"/>
              <a:gd name="T23" fmla="*/ 2147483647 h 935"/>
              <a:gd name="T24" fmla="*/ 2147483647 w 682"/>
              <a:gd name="T25" fmla="*/ 2147483647 h 935"/>
              <a:gd name="T26" fmla="*/ 2147483647 w 682"/>
              <a:gd name="T27" fmla="*/ 2147483647 h 935"/>
              <a:gd name="T28" fmla="*/ 2147483647 w 682"/>
              <a:gd name="T29" fmla="*/ 2147483647 h 935"/>
              <a:gd name="T30" fmla="*/ 2147483647 w 682"/>
              <a:gd name="T31" fmla="*/ 2147483647 h 935"/>
              <a:gd name="T32" fmla="*/ 2147483647 w 682"/>
              <a:gd name="T33" fmla="*/ 2147483647 h 935"/>
              <a:gd name="T34" fmla="*/ 2147483647 w 682"/>
              <a:gd name="T35" fmla="*/ 2147483647 h 935"/>
              <a:gd name="T36" fmla="*/ 2147483647 w 682"/>
              <a:gd name="T37" fmla="*/ 2147483647 h 935"/>
              <a:gd name="T38" fmla="*/ 2147483647 w 682"/>
              <a:gd name="T39" fmla="*/ 2147483647 h 935"/>
              <a:gd name="T40" fmla="*/ 2147483647 w 682"/>
              <a:gd name="T41" fmla="*/ 2147483647 h 935"/>
              <a:gd name="T42" fmla="*/ 2147483647 w 682"/>
              <a:gd name="T43" fmla="*/ 2147483647 h 935"/>
              <a:gd name="T44" fmla="*/ 2147483647 w 682"/>
              <a:gd name="T45" fmla="*/ 2147483647 h 935"/>
              <a:gd name="T46" fmla="*/ 2147483647 w 682"/>
              <a:gd name="T47" fmla="*/ 2147483647 h 935"/>
              <a:gd name="T48" fmla="*/ 2147483647 w 682"/>
              <a:gd name="T49" fmla="*/ 2147483647 h 935"/>
              <a:gd name="T50" fmla="*/ 2147483647 w 682"/>
              <a:gd name="T51" fmla="*/ 2147483647 h 935"/>
              <a:gd name="T52" fmla="*/ 2147483647 w 682"/>
              <a:gd name="T53" fmla="*/ 2147483647 h 935"/>
              <a:gd name="T54" fmla="*/ 2147483647 w 682"/>
              <a:gd name="T55" fmla="*/ 2147483647 h 935"/>
              <a:gd name="T56" fmla="*/ 2147483647 w 682"/>
              <a:gd name="T57" fmla="*/ 2147483647 h 935"/>
              <a:gd name="T58" fmla="*/ 2147483647 w 682"/>
              <a:gd name="T59" fmla="*/ 2147483647 h 935"/>
              <a:gd name="T60" fmla="*/ 2147483647 w 682"/>
              <a:gd name="T61" fmla="*/ 2147483647 h 935"/>
              <a:gd name="T62" fmla="*/ 2147483647 w 682"/>
              <a:gd name="T63" fmla="*/ 2147483647 h 935"/>
              <a:gd name="T64" fmla="*/ 2147483647 w 682"/>
              <a:gd name="T65" fmla="*/ 2147483647 h 935"/>
              <a:gd name="T66" fmla="*/ 2147483647 w 682"/>
              <a:gd name="T67" fmla="*/ 2147483647 h 935"/>
              <a:gd name="T68" fmla="*/ 2147483647 w 682"/>
              <a:gd name="T69" fmla="*/ 2147483647 h 935"/>
              <a:gd name="T70" fmla="*/ 2147483647 w 682"/>
              <a:gd name="T71" fmla="*/ 2147483647 h 935"/>
              <a:gd name="T72" fmla="*/ 2147483647 w 682"/>
              <a:gd name="T73" fmla="*/ 2147483647 h 935"/>
              <a:gd name="T74" fmla="*/ 2147483647 w 682"/>
              <a:gd name="T75" fmla="*/ 2147483647 h 935"/>
              <a:gd name="T76" fmla="*/ 2147483647 w 682"/>
              <a:gd name="T77" fmla="*/ 2147483647 h 935"/>
              <a:gd name="T78" fmla="*/ 2147483647 w 682"/>
              <a:gd name="T79" fmla="*/ 2147483647 h 935"/>
              <a:gd name="T80" fmla="*/ 2147483647 w 682"/>
              <a:gd name="T81" fmla="*/ 2147483647 h 935"/>
              <a:gd name="T82" fmla="*/ 2147483647 w 682"/>
              <a:gd name="T83" fmla="*/ 2147483647 h 935"/>
              <a:gd name="T84" fmla="*/ 2147483647 w 682"/>
              <a:gd name="T85" fmla="*/ 2147483647 h 935"/>
              <a:gd name="T86" fmla="*/ 2147483647 w 682"/>
              <a:gd name="T87" fmla="*/ 2147483647 h 935"/>
              <a:gd name="T88" fmla="*/ 2147483647 w 682"/>
              <a:gd name="T89" fmla="*/ 2147483647 h 935"/>
              <a:gd name="T90" fmla="*/ 2147483647 w 682"/>
              <a:gd name="T91" fmla="*/ 2147483647 h 935"/>
              <a:gd name="T92" fmla="*/ 2147483647 w 682"/>
              <a:gd name="T93" fmla="*/ 2147483647 h 935"/>
              <a:gd name="T94" fmla="*/ 2147483647 w 682"/>
              <a:gd name="T95" fmla="*/ 2147483647 h 935"/>
              <a:gd name="T96" fmla="*/ 2147483647 w 682"/>
              <a:gd name="T97" fmla="*/ 2147483647 h 935"/>
              <a:gd name="T98" fmla="*/ 2147483647 w 682"/>
              <a:gd name="T99" fmla="*/ 2147483647 h 935"/>
              <a:gd name="T100" fmla="*/ 2147483647 w 682"/>
              <a:gd name="T101" fmla="*/ 2147483647 h 935"/>
              <a:gd name="T102" fmla="*/ 2147483647 w 682"/>
              <a:gd name="T103" fmla="*/ 2147483647 h 935"/>
              <a:gd name="T104" fmla="*/ 2147483647 w 682"/>
              <a:gd name="T105" fmla="*/ 2147483647 h 935"/>
              <a:gd name="T106" fmla="*/ 2147483647 w 682"/>
              <a:gd name="T107" fmla="*/ 2147483647 h 935"/>
              <a:gd name="T108" fmla="*/ 2147483647 w 682"/>
              <a:gd name="T109" fmla="*/ 2147483647 h 935"/>
              <a:gd name="T110" fmla="*/ 2147483647 w 682"/>
              <a:gd name="T111" fmla="*/ 2147483647 h 935"/>
              <a:gd name="T112" fmla="*/ 2147483647 w 682"/>
              <a:gd name="T113" fmla="*/ 2147483647 h 935"/>
              <a:gd name="T114" fmla="*/ 2147483647 w 682"/>
              <a:gd name="T115" fmla="*/ 2147483647 h 935"/>
              <a:gd name="T116" fmla="*/ 2147483647 w 682"/>
              <a:gd name="T117" fmla="*/ 2147483647 h 93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82"/>
              <a:gd name="T178" fmla="*/ 0 h 935"/>
              <a:gd name="T179" fmla="*/ 682 w 682"/>
              <a:gd name="T180" fmla="*/ 935 h 93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82" h="935">
                <a:moveTo>
                  <a:pt x="429" y="33"/>
                </a:moveTo>
                <a:lnTo>
                  <a:pt x="435" y="29"/>
                </a:lnTo>
                <a:lnTo>
                  <a:pt x="439" y="21"/>
                </a:lnTo>
                <a:lnTo>
                  <a:pt x="439" y="13"/>
                </a:lnTo>
                <a:lnTo>
                  <a:pt x="429" y="5"/>
                </a:lnTo>
                <a:lnTo>
                  <a:pt x="414" y="0"/>
                </a:lnTo>
                <a:lnTo>
                  <a:pt x="406" y="5"/>
                </a:lnTo>
                <a:lnTo>
                  <a:pt x="402" y="4"/>
                </a:lnTo>
                <a:lnTo>
                  <a:pt x="401" y="5"/>
                </a:lnTo>
                <a:lnTo>
                  <a:pt x="401" y="13"/>
                </a:lnTo>
                <a:lnTo>
                  <a:pt x="395" y="14"/>
                </a:lnTo>
                <a:lnTo>
                  <a:pt x="390" y="13"/>
                </a:lnTo>
                <a:lnTo>
                  <a:pt x="387" y="16"/>
                </a:lnTo>
                <a:lnTo>
                  <a:pt x="387" y="23"/>
                </a:lnTo>
                <a:lnTo>
                  <a:pt x="382" y="30"/>
                </a:lnTo>
                <a:lnTo>
                  <a:pt x="296" y="66"/>
                </a:lnTo>
                <a:lnTo>
                  <a:pt x="269" y="65"/>
                </a:lnTo>
                <a:lnTo>
                  <a:pt x="266" y="66"/>
                </a:lnTo>
                <a:lnTo>
                  <a:pt x="255" y="91"/>
                </a:lnTo>
                <a:lnTo>
                  <a:pt x="252" y="93"/>
                </a:lnTo>
                <a:lnTo>
                  <a:pt x="250" y="93"/>
                </a:lnTo>
                <a:lnTo>
                  <a:pt x="250" y="84"/>
                </a:lnTo>
                <a:lnTo>
                  <a:pt x="247" y="82"/>
                </a:lnTo>
                <a:lnTo>
                  <a:pt x="226" y="81"/>
                </a:lnTo>
                <a:lnTo>
                  <a:pt x="222" y="82"/>
                </a:lnTo>
                <a:lnTo>
                  <a:pt x="191" y="104"/>
                </a:lnTo>
                <a:lnTo>
                  <a:pt x="189" y="109"/>
                </a:lnTo>
                <a:lnTo>
                  <a:pt x="184" y="164"/>
                </a:lnTo>
                <a:lnTo>
                  <a:pt x="177" y="170"/>
                </a:lnTo>
                <a:lnTo>
                  <a:pt x="162" y="173"/>
                </a:lnTo>
                <a:lnTo>
                  <a:pt x="138" y="203"/>
                </a:lnTo>
                <a:lnTo>
                  <a:pt x="119" y="214"/>
                </a:lnTo>
                <a:lnTo>
                  <a:pt x="118" y="218"/>
                </a:lnTo>
                <a:lnTo>
                  <a:pt x="118" y="221"/>
                </a:lnTo>
                <a:lnTo>
                  <a:pt x="120" y="223"/>
                </a:lnTo>
                <a:lnTo>
                  <a:pt x="124" y="245"/>
                </a:lnTo>
                <a:lnTo>
                  <a:pt x="122" y="251"/>
                </a:lnTo>
                <a:lnTo>
                  <a:pt x="120" y="251"/>
                </a:lnTo>
                <a:lnTo>
                  <a:pt x="115" y="249"/>
                </a:lnTo>
                <a:lnTo>
                  <a:pt x="87" y="214"/>
                </a:lnTo>
                <a:lnTo>
                  <a:pt x="86" y="218"/>
                </a:lnTo>
                <a:lnTo>
                  <a:pt x="85" y="227"/>
                </a:lnTo>
                <a:lnTo>
                  <a:pt x="85" y="228"/>
                </a:lnTo>
                <a:lnTo>
                  <a:pt x="90" y="231"/>
                </a:lnTo>
                <a:lnTo>
                  <a:pt x="94" y="239"/>
                </a:lnTo>
                <a:lnTo>
                  <a:pt x="94" y="245"/>
                </a:lnTo>
                <a:lnTo>
                  <a:pt x="95" y="246"/>
                </a:lnTo>
                <a:lnTo>
                  <a:pt x="99" y="249"/>
                </a:lnTo>
                <a:lnTo>
                  <a:pt x="99" y="251"/>
                </a:lnTo>
                <a:lnTo>
                  <a:pt x="78" y="274"/>
                </a:lnTo>
                <a:lnTo>
                  <a:pt x="73" y="270"/>
                </a:lnTo>
                <a:lnTo>
                  <a:pt x="70" y="270"/>
                </a:lnTo>
                <a:lnTo>
                  <a:pt x="70" y="279"/>
                </a:lnTo>
                <a:lnTo>
                  <a:pt x="62" y="284"/>
                </a:lnTo>
                <a:lnTo>
                  <a:pt x="62" y="291"/>
                </a:lnTo>
                <a:lnTo>
                  <a:pt x="59" y="291"/>
                </a:lnTo>
                <a:lnTo>
                  <a:pt x="71" y="319"/>
                </a:lnTo>
                <a:lnTo>
                  <a:pt x="82" y="327"/>
                </a:lnTo>
                <a:lnTo>
                  <a:pt x="87" y="335"/>
                </a:lnTo>
                <a:lnTo>
                  <a:pt x="90" y="382"/>
                </a:lnTo>
                <a:lnTo>
                  <a:pt x="85" y="390"/>
                </a:lnTo>
                <a:lnTo>
                  <a:pt x="82" y="396"/>
                </a:lnTo>
                <a:lnTo>
                  <a:pt x="91" y="451"/>
                </a:lnTo>
                <a:lnTo>
                  <a:pt x="85" y="475"/>
                </a:lnTo>
                <a:lnTo>
                  <a:pt x="86" y="481"/>
                </a:lnTo>
                <a:lnTo>
                  <a:pt x="94" y="484"/>
                </a:lnTo>
                <a:lnTo>
                  <a:pt x="105" y="484"/>
                </a:lnTo>
                <a:lnTo>
                  <a:pt x="113" y="479"/>
                </a:lnTo>
                <a:lnTo>
                  <a:pt x="113" y="484"/>
                </a:lnTo>
                <a:lnTo>
                  <a:pt x="109" y="491"/>
                </a:lnTo>
                <a:lnTo>
                  <a:pt x="82" y="521"/>
                </a:lnTo>
                <a:lnTo>
                  <a:pt x="75" y="545"/>
                </a:lnTo>
                <a:lnTo>
                  <a:pt x="70" y="550"/>
                </a:lnTo>
                <a:lnTo>
                  <a:pt x="54" y="555"/>
                </a:lnTo>
                <a:lnTo>
                  <a:pt x="40" y="554"/>
                </a:lnTo>
                <a:lnTo>
                  <a:pt x="25" y="561"/>
                </a:lnTo>
                <a:lnTo>
                  <a:pt x="17" y="584"/>
                </a:lnTo>
                <a:lnTo>
                  <a:pt x="20" y="593"/>
                </a:lnTo>
                <a:lnTo>
                  <a:pt x="20" y="599"/>
                </a:lnTo>
                <a:lnTo>
                  <a:pt x="7" y="601"/>
                </a:lnTo>
                <a:lnTo>
                  <a:pt x="2" y="606"/>
                </a:lnTo>
                <a:lnTo>
                  <a:pt x="0" y="611"/>
                </a:lnTo>
                <a:lnTo>
                  <a:pt x="0" y="617"/>
                </a:lnTo>
                <a:lnTo>
                  <a:pt x="5" y="623"/>
                </a:lnTo>
                <a:lnTo>
                  <a:pt x="5" y="626"/>
                </a:lnTo>
                <a:lnTo>
                  <a:pt x="7" y="630"/>
                </a:lnTo>
                <a:lnTo>
                  <a:pt x="87" y="670"/>
                </a:lnTo>
                <a:lnTo>
                  <a:pt x="95" y="691"/>
                </a:lnTo>
                <a:lnTo>
                  <a:pt x="152" y="691"/>
                </a:lnTo>
                <a:lnTo>
                  <a:pt x="155" y="689"/>
                </a:lnTo>
                <a:lnTo>
                  <a:pt x="158" y="683"/>
                </a:lnTo>
                <a:lnTo>
                  <a:pt x="163" y="682"/>
                </a:lnTo>
                <a:lnTo>
                  <a:pt x="199" y="705"/>
                </a:lnTo>
                <a:lnTo>
                  <a:pt x="230" y="711"/>
                </a:lnTo>
                <a:lnTo>
                  <a:pt x="235" y="714"/>
                </a:lnTo>
                <a:lnTo>
                  <a:pt x="240" y="722"/>
                </a:lnTo>
                <a:lnTo>
                  <a:pt x="245" y="726"/>
                </a:lnTo>
                <a:lnTo>
                  <a:pt x="254" y="731"/>
                </a:lnTo>
                <a:lnTo>
                  <a:pt x="265" y="754"/>
                </a:lnTo>
                <a:lnTo>
                  <a:pt x="270" y="758"/>
                </a:lnTo>
                <a:lnTo>
                  <a:pt x="274" y="762"/>
                </a:lnTo>
                <a:lnTo>
                  <a:pt x="279" y="764"/>
                </a:lnTo>
                <a:lnTo>
                  <a:pt x="284" y="764"/>
                </a:lnTo>
                <a:lnTo>
                  <a:pt x="290" y="766"/>
                </a:lnTo>
                <a:lnTo>
                  <a:pt x="296" y="769"/>
                </a:lnTo>
                <a:lnTo>
                  <a:pt x="301" y="776"/>
                </a:lnTo>
                <a:lnTo>
                  <a:pt x="303" y="797"/>
                </a:lnTo>
                <a:lnTo>
                  <a:pt x="306" y="801"/>
                </a:lnTo>
                <a:lnTo>
                  <a:pt x="310" y="804"/>
                </a:lnTo>
                <a:lnTo>
                  <a:pt x="318" y="804"/>
                </a:lnTo>
                <a:lnTo>
                  <a:pt x="324" y="805"/>
                </a:lnTo>
                <a:lnTo>
                  <a:pt x="324" y="828"/>
                </a:lnTo>
                <a:lnTo>
                  <a:pt x="332" y="838"/>
                </a:lnTo>
                <a:lnTo>
                  <a:pt x="341" y="839"/>
                </a:lnTo>
                <a:lnTo>
                  <a:pt x="348" y="838"/>
                </a:lnTo>
                <a:lnTo>
                  <a:pt x="362" y="839"/>
                </a:lnTo>
                <a:lnTo>
                  <a:pt x="370" y="843"/>
                </a:lnTo>
                <a:lnTo>
                  <a:pt x="382" y="842"/>
                </a:lnTo>
                <a:lnTo>
                  <a:pt x="386" y="839"/>
                </a:lnTo>
                <a:lnTo>
                  <a:pt x="387" y="836"/>
                </a:lnTo>
                <a:lnTo>
                  <a:pt x="391" y="834"/>
                </a:lnTo>
                <a:lnTo>
                  <a:pt x="395" y="830"/>
                </a:lnTo>
                <a:lnTo>
                  <a:pt x="398" y="829"/>
                </a:lnTo>
                <a:lnTo>
                  <a:pt x="415" y="830"/>
                </a:lnTo>
                <a:lnTo>
                  <a:pt x="421" y="836"/>
                </a:lnTo>
                <a:lnTo>
                  <a:pt x="429" y="837"/>
                </a:lnTo>
                <a:lnTo>
                  <a:pt x="438" y="836"/>
                </a:lnTo>
                <a:lnTo>
                  <a:pt x="445" y="829"/>
                </a:lnTo>
                <a:lnTo>
                  <a:pt x="456" y="830"/>
                </a:lnTo>
                <a:lnTo>
                  <a:pt x="490" y="847"/>
                </a:lnTo>
                <a:lnTo>
                  <a:pt x="500" y="860"/>
                </a:lnTo>
                <a:lnTo>
                  <a:pt x="500" y="865"/>
                </a:lnTo>
                <a:lnTo>
                  <a:pt x="471" y="904"/>
                </a:lnTo>
                <a:lnTo>
                  <a:pt x="471" y="914"/>
                </a:lnTo>
                <a:lnTo>
                  <a:pt x="471" y="917"/>
                </a:lnTo>
                <a:lnTo>
                  <a:pt x="477" y="918"/>
                </a:lnTo>
                <a:lnTo>
                  <a:pt x="481" y="917"/>
                </a:lnTo>
                <a:lnTo>
                  <a:pt x="486" y="918"/>
                </a:lnTo>
                <a:lnTo>
                  <a:pt x="499" y="933"/>
                </a:lnTo>
                <a:lnTo>
                  <a:pt x="506" y="935"/>
                </a:lnTo>
                <a:lnTo>
                  <a:pt x="508" y="927"/>
                </a:lnTo>
                <a:lnTo>
                  <a:pt x="510" y="921"/>
                </a:lnTo>
                <a:lnTo>
                  <a:pt x="514" y="898"/>
                </a:lnTo>
                <a:lnTo>
                  <a:pt x="515" y="894"/>
                </a:lnTo>
                <a:lnTo>
                  <a:pt x="524" y="855"/>
                </a:lnTo>
                <a:lnTo>
                  <a:pt x="525" y="853"/>
                </a:lnTo>
                <a:lnTo>
                  <a:pt x="538" y="773"/>
                </a:lnTo>
                <a:lnTo>
                  <a:pt x="531" y="744"/>
                </a:lnTo>
                <a:lnTo>
                  <a:pt x="501" y="711"/>
                </a:lnTo>
                <a:lnTo>
                  <a:pt x="501" y="673"/>
                </a:lnTo>
                <a:lnTo>
                  <a:pt x="532" y="664"/>
                </a:lnTo>
                <a:lnTo>
                  <a:pt x="542" y="667"/>
                </a:lnTo>
                <a:lnTo>
                  <a:pt x="546" y="668"/>
                </a:lnTo>
                <a:lnTo>
                  <a:pt x="547" y="670"/>
                </a:lnTo>
                <a:lnTo>
                  <a:pt x="552" y="669"/>
                </a:lnTo>
                <a:lnTo>
                  <a:pt x="552" y="668"/>
                </a:lnTo>
                <a:lnTo>
                  <a:pt x="547" y="649"/>
                </a:lnTo>
                <a:lnTo>
                  <a:pt x="542" y="642"/>
                </a:lnTo>
                <a:lnTo>
                  <a:pt x="532" y="644"/>
                </a:lnTo>
                <a:lnTo>
                  <a:pt x="529" y="645"/>
                </a:lnTo>
                <a:lnTo>
                  <a:pt x="522" y="645"/>
                </a:lnTo>
                <a:lnTo>
                  <a:pt x="518" y="641"/>
                </a:lnTo>
                <a:lnTo>
                  <a:pt x="515" y="640"/>
                </a:lnTo>
                <a:lnTo>
                  <a:pt x="515" y="637"/>
                </a:lnTo>
                <a:lnTo>
                  <a:pt x="514" y="637"/>
                </a:lnTo>
                <a:lnTo>
                  <a:pt x="514" y="604"/>
                </a:lnTo>
                <a:lnTo>
                  <a:pt x="515" y="606"/>
                </a:lnTo>
                <a:lnTo>
                  <a:pt x="598" y="606"/>
                </a:lnTo>
                <a:lnTo>
                  <a:pt x="602" y="602"/>
                </a:lnTo>
                <a:lnTo>
                  <a:pt x="603" y="595"/>
                </a:lnTo>
                <a:lnTo>
                  <a:pt x="605" y="590"/>
                </a:lnTo>
                <a:lnTo>
                  <a:pt x="609" y="590"/>
                </a:lnTo>
                <a:lnTo>
                  <a:pt x="613" y="593"/>
                </a:lnTo>
                <a:lnTo>
                  <a:pt x="617" y="599"/>
                </a:lnTo>
                <a:lnTo>
                  <a:pt x="619" y="599"/>
                </a:lnTo>
                <a:lnTo>
                  <a:pt x="638" y="589"/>
                </a:lnTo>
                <a:lnTo>
                  <a:pt x="649" y="589"/>
                </a:lnTo>
                <a:lnTo>
                  <a:pt x="655" y="594"/>
                </a:lnTo>
                <a:lnTo>
                  <a:pt x="663" y="606"/>
                </a:lnTo>
                <a:lnTo>
                  <a:pt x="669" y="636"/>
                </a:lnTo>
                <a:lnTo>
                  <a:pt x="680" y="631"/>
                </a:lnTo>
                <a:lnTo>
                  <a:pt x="682" y="629"/>
                </a:lnTo>
                <a:lnTo>
                  <a:pt x="649" y="559"/>
                </a:lnTo>
                <a:lnTo>
                  <a:pt x="631" y="545"/>
                </a:lnTo>
                <a:lnTo>
                  <a:pt x="631" y="541"/>
                </a:lnTo>
                <a:lnTo>
                  <a:pt x="649" y="522"/>
                </a:lnTo>
                <a:lnTo>
                  <a:pt x="651" y="522"/>
                </a:lnTo>
                <a:lnTo>
                  <a:pt x="654" y="518"/>
                </a:lnTo>
                <a:lnTo>
                  <a:pt x="658" y="515"/>
                </a:lnTo>
                <a:lnTo>
                  <a:pt x="659" y="513"/>
                </a:lnTo>
                <a:lnTo>
                  <a:pt x="658" y="505"/>
                </a:lnTo>
                <a:lnTo>
                  <a:pt x="654" y="502"/>
                </a:lnTo>
                <a:lnTo>
                  <a:pt x="650" y="491"/>
                </a:lnTo>
                <a:lnTo>
                  <a:pt x="642" y="484"/>
                </a:lnTo>
                <a:lnTo>
                  <a:pt x="635" y="479"/>
                </a:lnTo>
                <a:lnTo>
                  <a:pt x="632" y="476"/>
                </a:lnTo>
                <a:lnTo>
                  <a:pt x="630" y="449"/>
                </a:lnTo>
                <a:lnTo>
                  <a:pt x="624" y="443"/>
                </a:lnTo>
                <a:lnTo>
                  <a:pt x="624" y="430"/>
                </a:lnTo>
                <a:lnTo>
                  <a:pt x="628" y="424"/>
                </a:lnTo>
                <a:lnTo>
                  <a:pt x="632" y="413"/>
                </a:lnTo>
                <a:lnTo>
                  <a:pt x="632" y="402"/>
                </a:lnTo>
                <a:lnTo>
                  <a:pt x="641" y="391"/>
                </a:lnTo>
                <a:lnTo>
                  <a:pt x="641" y="378"/>
                </a:lnTo>
                <a:lnTo>
                  <a:pt x="644" y="373"/>
                </a:lnTo>
                <a:lnTo>
                  <a:pt x="650" y="367"/>
                </a:lnTo>
                <a:lnTo>
                  <a:pt x="650" y="362"/>
                </a:lnTo>
                <a:lnTo>
                  <a:pt x="647" y="353"/>
                </a:lnTo>
                <a:lnTo>
                  <a:pt x="644" y="350"/>
                </a:lnTo>
                <a:lnTo>
                  <a:pt x="641" y="350"/>
                </a:lnTo>
                <a:lnTo>
                  <a:pt x="599" y="362"/>
                </a:lnTo>
                <a:lnTo>
                  <a:pt x="583" y="361"/>
                </a:lnTo>
                <a:lnTo>
                  <a:pt x="566" y="354"/>
                </a:lnTo>
                <a:lnTo>
                  <a:pt x="557" y="357"/>
                </a:lnTo>
                <a:lnTo>
                  <a:pt x="556" y="359"/>
                </a:lnTo>
                <a:lnTo>
                  <a:pt x="541" y="359"/>
                </a:lnTo>
                <a:lnTo>
                  <a:pt x="537" y="357"/>
                </a:lnTo>
                <a:lnTo>
                  <a:pt x="536" y="357"/>
                </a:lnTo>
                <a:lnTo>
                  <a:pt x="506" y="315"/>
                </a:lnTo>
                <a:lnTo>
                  <a:pt x="505" y="312"/>
                </a:lnTo>
                <a:lnTo>
                  <a:pt x="473" y="300"/>
                </a:lnTo>
                <a:lnTo>
                  <a:pt x="426" y="307"/>
                </a:lnTo>
                <a:lnTo>
                  <a:pt x="393" y="300"/>
                </a:lnTo>
                <a:lnTo>
                  <a:pt x="388" y="292"/>
                </a:lnTo>
                <a:lnTo>
                  <a:pt x="386" y="289"/>
                </a:lnTo>
                <a:lnTo>
                  <a:pt x="372" y="283"/>
                </a:lnTo>
                <a:lnTo>
                  <a:pt x="372" y="281"/>
                </a:lnTo>
                <a:lnTo>
                  <a:pt x="369" y="239"/>
                </a:lnTo>
                <a:lnTo>
                  <a:pt x="365" y="232"/>
                </a:lnTo>
                <a:lnTo>
                  <a:pt x="362" y="228"/>
                </a:lnTo>
                <a:lnTo>
                  <a:pt x="360" y="225"/>
                </a:lnTo>
                <a:lnTo>
                  <a:pt x="353" y="217"/>
                </a:lnTo>
                <a:lnTo>
                  <a:pt x="344" y="185"/>
                </a:lnTo>
                <a:lnTo>
                  <a:pt x="341" y="184"/>
                </a:lnTo>
                <a:lnTo>
                  <a:pt x="317" y="185"/>
                </a:lnTo>
                <a:lnTo>
                  <a:pt x="345" y="110"/>
                </a:lnTo>
                <a:lnTo>
                  <a:pt x="398" y="42"/>
                </a:lnTo>
                <a:lnTo>
                  <a:pt x="414" y="35"/>
                </a:lnTo>
                <a:lnTo>
                  <a:pt x="429" y="3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" name="Freeform 718"/>
          <p:cNvSpPr>
            <a:spLocks/>
          </p:cNvSpPr>
          <p:nvPr/>
        </p:nvSpPr>
        <p:spPr bwMode="auto">
          <a:xfrm>
            <a:off x="2973388" y="4452938"/>
            <a:ext cx="266700" cy="307975"/>
          </a:xfrm>
          <a:custGeom>
            <a:avLst/>
            <a:gdLst>
              <a:gd name="T0" fmla="*/ 2147483647 w 674"/>
              <a:gd name="T1" fmla="*/ 2147483647 h 774"/>
              <a:gd name="T2" fmla="*/ 2147483647 w 674"/>
              <a:gd name="T3" fmla="*/ 2147483647 h 774"/>
              <a:gd name="T4" fmla="*/ 2147483647 w 674"/>
              <a:gd name="T5" fmla="*/ 2147483647 h 774"/>
              <a:gd name="T6" fmla="*/ 2147483647 w 674"/>
              <a:gd name="T7" fmla="*/ 0 h 774"/>
              <a:gd name="T8" fmla="*/ 2147483647 w 674"/>
              <a:gd name="T9" fmla="*/ 2147483647 h 774"/>
              <a:gd name="T10" fmla="*/ 2147483647 w 674"/>
              <a:gd name="T11" fmla="*/ 2147483647 h 774"/>
              <a:gd name="T12" fmla="*/ 2147483647 w 674"/>
              <a:gd name="T13" fmla="*/ 2147483647 h 774"/>
              <a:gd name="T14" fmla="*/ 2147483647 w 674"/>
              <a:gd name="T15" fmla="*/ 2147483647 h 774"/>
              <a:gd name="T16" fmla="*/ 2147483647 w 674"/>
              <a:gd name="T17" fmla="*/ 2147483647 h 774"/>
              <a:gd name="T18" fmla="*/ 2147483647 w 674"/>
              <a:gd name="T19" fmla="*/ 2147483647 h 774"/>
              <a:gd name="T20" fmla="*/ 2147483647 w 674"/>
              <a:gd name="T21" fmla="*/ 2147483647 h 774"/>
              <a:gd name="T22" fmla="*/ 2147483647 w 674"/>
              <a:gd name="T23" fmla="*/ 2147483647 h 774"/>
              <a:gd name="T24" fmla="*/ 2147483647 w 674"/>
              <a:gd name="T25" fmla="*/ 2147483647 h 774"/>
              <a:gd name="T26" fmla="*/ 2147483647 w 674"/>
              <a:gd name="T27" fmla="*/ 2147483647 h 774"/>
              <a:gd name="T28" fmla="*/ 2147483647 w 674"/>
              <a:gd name="T29" fmla="*/ 2147483647 h 774"/>
              <a:gd name="T30" fmla="*/ 2147483647 w 674"/>
              <a:gd name="T31" fmla="*/ 2147483647 h 774"/>
              <a:gd name="T32" fmla="*/ 2147483647 w 674"/>
              <a:gd name="T33" fmla="*/ 2147483647 h 774"/>
              <a:gd name="T34" fmla="*/ 2147483647 w 674"/>
              <a:gd name="T35" fmla="*/ 2147483647 h 774"/>
              <a:gd name="T36" fmla="*/ 2147483647 w 674"/>
              <a:gd name="T37" fmla="*/ 2147483647 h 774"/>
              <a:gd name="T38" fmla="*/ 2147483647 w 674"/>
              <a:gd name="T39" fmla="*/ 2147483647 h 774"/>
              <a:gd name="T40" fmla="*/ 2147483647 w 674"/>
              <a:gd name="T41" fmla="*/ 2147483647 h 774"/>
              <a:gd name="T42" fmla="*/ 2147483647 w 674"/>
              <a:gd name="T43" fmla="*/ 2147483647 h 774"/>
              <a:gd name="T44" fmla="*/ 2147483647 w 674"/>
              <a:gd name="T45" fmla="*/ 2147483647 h 774"/>
              <a:gd name="T46" fmla="*/ 2147483647 w 674"/>
              <a:gd name="T47" fmla="*/ 2147483647 h 774"/>
              <a:gd name="T48" fmla="*/ 2147483647 w 674"/>
              <a:gd name="T49" fmla="*/ 2147483647 h 774"/>
              <a:gd name="T50" fmla="*/ 2147483647 w 674"/>
              <a:gd name="T51" fmla="*/ 2147483647 h 774"/>
              <a:gd name="T52" fmla="*/ 2147483647 w 674"/>
              <a:gd name="T53" fmla="*/ 2147483647 h 774"/>
              <a:gd name="T54" fmla="*/ 2147483647 w 674"/>
              <a:gd name="T55" fmla="*/ 2147483647 h 774"/>
              <a:gd name="T56" fmla="*/ 2147483647 w 674"/>
              <a:gd name="T57" fmla="*/ 2147483647 h 774"/>
              <a:gd name="T58" fmla="*/ 2147483647 w 674"/>
              <a:gd name="T59" fmla="*/ 2147483647 h 774"/>
              <a:gd name="T60" fmla="*/ 2147483647 w 674"/>
              <a:gd name="T61" fmla="*/ 2147483647 h 774"/>
              <a:gd name="T62" fmla="*/ 2147483647 w 674"/>
              <a:gd name="T63" fmla="*/ 2147483647 h 774"/>
              <a:gd name="T64" fmla="*/ 2147483647 w 674"/>
              <a:gd name="T65" fmla="*/ 2147483647 h 774"/>
              <a:gd name="T66" fmla="*/ 2147483647 w 674"/>
              <a:gd name="T67" fmla="*/ 2147483647 h 774"/>
              <a:gd name="T68" fmla="*/ 2147483647 w 674"/>
              <a:gd name="T69" fmla="*/ 2147483647 h 774"/>
              <a:gd name="T70" fmla="*/ 2147483647 w 674"/>
              <a:gd name="T71" fmla="*/ 2147483647 h 774"/>
              <a:gd name="T72" fmla="*/ 2147483647 w 674"/>
              <a:gd name="T73" fmla="*/ 2147483647 h 774"/>
              <a:gd name="T74" fmla="*/ 2147483647 w 674"/>
              <a:gd name="T75" fmla="*/ 2147483647 h 774"/>
              <a:gd name="T76" fmla="*/ 2147483647 w 674"/>
              <a:gd name="T77" fmla="*/ 2147483647 h 774"/>
              <a:gd name="T78" fmla="*/ 2147483647 w 674"/>
              <a:gd name="T79" fmla="*/ 2147483647 h 774"/>
              <a:gd name="T80" fmla="*/ 2147483647 w 674"/>
              <a:gd name="T81" fmla="*/ 2147483647 h 774"/>
              <a:gd name="T82" fmla="*/ 2147483647 w 674"/>
              <a:gd name="T83" fmla="*/ 2147483647 h 774"/>
              <a:gd name="T84" fmla="*/ 2147483647 w 674"/>
              <a:gd name="T85" fmla="*/ 2147483647 h 774"/>
              <a:gd name="T86" fmla="*/ 2147483647 w 674"/>
              <a:gd name="T87" fmla="*/ 2147483647 h 774"/>
              <a:gd name="T88" fmla="*/ 2147483647 w 674"/>
              <a:gd name="T89" fmla="*/ 2147483647 h 774"/>
              <a:gd name="T90" fmla="*/ 2147483647 w 674"/>
              <a:gd name="T91" fmla="*/ 2147483647 h 774"/>
              <a:gd name="T92" fmla="*/ 2147483647 w 674"/>
              <a:gd name="T93" fmla="*/ 2147483647 h 774"/>
              <a:gd name="T94" fmla="*/ 2147483647 w 674"/>
              <a:gd name="T95" fmla="*/ 2147483647 h 774"/>
              <a:gd name="T96" fmla="*/ 2147483647 w 674"/>
              <a:gd name="T97" fmla="*/ 2147483647 h 774"/>
              <a:gd name="T98" fmla="*/ 2147483647 w 674"/>
              <a:gd name="T99" fmla="*/ 2147483647 h 774"/>
              <a:gd name="T100" fmla="*/ 0 w 674"/>
              <a:gd name="T101" fmla="*/ 2147483647 h 774"/>
              <a:gd name="T102" fmla="*/ 2147483647 w 674"/>
              <a:gd name="T103" fmla="*/ 2147483647 h 774"/>
              <a:gd name="T104" fmla="*/ 2147483647 w 674"/>
              <a:gd name="T105" fmla="*/ 2147483647 h 774"/>
              <a:gd name="T106" fmla="*/ 2147483647 w 674"/>
              <a:gd name="T107" fmla="*/ 2147483647 h 774"/>
              <a:gd name="T108" fmla="*/ 2147483647 w 674"/>
              <a:gd name="T109" fmla="*/ 2147483647 h 774"/>
              <a:gd name="T110" fmla="*/ 2147483647 w 674"/>
              <a:gd name="T111" fmla="*/ 2147483647 h 774"/>
              <a:gd name="T112" fmla="*/ 2147483647 w 674"/>
              <a:gd name="T113" fmla="*/ 2147483647 h 774"/>
              <a:gd name="T114" fmla="*/ 2147483647 w 674"/>
              <a:gd name="T115" fmla="*/ 2147483647 h 774"/>
              <a:gd name="T116" fmla="*/ 2147483647 w 674"/>
              <a:gd name="T117" fmla="*/ 2147483647 h 774"/>
              <a:gd name="T118" fmla="*/ 2147483647 w 674"/>
              <a:gd name="T119" fmla="*/ 2147483647 h 774"/>
              <a:gd name="T120" fmla="*/ 2147483647 w 674"/>
              <a:gd name="T121" fmla="*/ 2147483647 h 774"/>
              <a:gd name="T122" fmla="*/ 2147483647 w 674"/>
              <a:gd name="T123" fmla="*/ 2147483647 h 774"/>
              <a:gd name="T124" fmla="*/ 2147483647 w 674"/>
              <a:gd name="T125" fmla="*/ 2147483647 h 7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74"/>
              <a:gd name="T190" fmla="*/ 0 h 774"/>
              <a:gd name="T191" fmla="*/ 674 w 674"/>
              <a:gd name="T192" fmla="*/ 774 h 7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74" h="774">
                <a:moveTo>
                  <a:pt x="1" y="71"/>
                </a:moveTo>
                <a:lnTo>
                  <a:pt x="3" y="68"/>
                </a:lnTo>
                <a:lnTo>
                  <a:pt x="11" y="68"/>
                </a:lnTo>
                <a:lnTo>
                  <a:pt x="30" y="74"/>
                </a:lnTo>
                <a:lnTo>
                  <a:pt x="72" y="76"/>
                </a:lnTo>
                <a:lnTo>
                  <a:pt x="120" y="55"/>
                </a:lnTo>
                <a:lnTo>
                  <a:pt x="169" y="7"/>
                </a:lnTo>
                <a:lnTo>
                  <a:pt x="238" y="0"/>
                </a:lnTo>
                <a:lnTo>
                  <a:pt x="243" y="3"/>
                </a:lnTo>
                <a:lnTo>
                  <a:pt x="247" y="10"/>
                </a:lnTo>
                <a:lnTo>
                  <a:pt x="249" y="71"/>
                </a:lnTo>
                <a:lnTo>
                  <a:pt x="242" y="82"/>
                </a:lnTo>
                <a:lnTo>
                  <a:pt x="241" y="90"/>
                </a:lnTo>
                <a:lnTo>
                  <a:pt x="247" y="114"/>
                </a:lnTo>
                <a:lnTo>
                  <a:pt x="264" y="134"/>
                </a:lnTo>
                <a:lnTo>
                  <a:pt x="292" y="154"/>
                </a:lnTo>
                <a:lnTo>
                  <a:pt x="359" y="165"/>
                </a:lnTo>
                <a:lnTo>
                  <a:pt x="364" y="170"/>
                </a:lnTo>
                <a:lnTo>
                  <a:pt x="367" y="175"/>
                </a:lnTo>
                <a:lnTo>
                  <a:pt x="374" y="182"/>
                </a:lnTo>
                <a:lnTo>
                  <a:pt x="421" y="196"/>
                </a:lnTo>
                <a:lnTo>
                  <a:pt x="444" y="215"/>
                </a:lnTo>
                <a:lnTo>
                  <a:pt x="481" y="215"/>
                </a:lnTo>
                <a:lnTo>
                  <a:pt x="508" y="233"/>
                </a:lnTo>
                <a:lnTo>
                  <a:pt x="520" y="259"/>
                </a:lnTo>
                <a:lnTo>
                  <a:pt x="522" y="274"/>
                </a:lnTo>
                <a:lnTo>
                  <a:pt x="529" y="288"/>
                </a:lnTo>
                <a:lnTo>
                  <a:pt x="527" y="314"/>
                </a:lnTo>
                <a:lnTo>
                  <a:pt x="518" y="316"/>
                </a:lnTo>
                <a:lnTo>
                  <a:pt x="519" y="325"/>
                </a:lnTo>
                <a:lnTo>
                  <a:pt x="539" y="377"/>
                </a:lnTo>
                <a:lnTo>
                  <a:pt x="630" y="382"/>
                </a:lnTo>
                <a:lnTo>
                  <a:pt x="633" y="383"/>
                </a:lnTo>
                <a:lnTo>
                  <a:pt x="637" y="386"/>
                </a:lnTo>
                <a:lnTo>
                  <a:pt x="638" y="391"/>
                </a:lnTo>
                <a:lnTo>
                  <a:pt x="633" y="408"/>
                </a:lnTo>
                <a:lnTo>
                  <a:pt x="638" y="435"/>
                </a:lnTo>
                <a:lnTo>
                  <a:pt x="656" y="442"/>
                </a:lnTo>
                <a:lnTo>
                  <a:pt x="659" y="444"/>
                </a:lnTo>
                <a:lnTo>
                  <a:pt x="674" y="478"/>
                </a:lnTo>
                <a:lnTo>
                  <a:pt x="674" y="547"/>
                </a:lnTo>
                <a:lnTo>
                  <a:pt x="664" y="570"/>
                </a:lnTo>
                <a:lnTo>
                  <a:pt x="663" y="584"/>
                </a:lnTo>
                <a:lnTo>
                  <a:pt x="665" y="589"/>
                </a:lnTo>
                <a:lnTo>
                  <a:pt x="665" y="600"/>
                </a:lnTo>
                <a:lnTo>
                  <a:pt x="665" y="603"/>
                </a:lnTo>
                <a:lnTo>
                  <a:pt x="656" y="604"/>
                </a:lnTo>
                <a:lnTo>
                  <a:pt x="656" y="607"/>
                </a:lnTo>
                <a:lnTo>
                  <a:pt x="612" y="558"/>
                </a:lnTo>
                <a:lnTo>
                  <a:pt x="555" y="555"/>
                </a:lnTo>
                <a:lnTo>
                  <a:pt x="440" y="585"/>
                </a:lnTo>
                <a:lnTo>
                  <a:pt x="435" y="607"/>
                </a:lnTo>
                <a:lnTo>
                  <a:pt x="414" y="642"/>
                </a:lnTo>
                <a:lnTo>
                  <a:pt x="414" y="683"/>
                </a:lnTo>
                <a:lnTo>
                  <a:pt x="395" y="739"/>
                </a:lnTo>
                <a:lnTo>
                  <a:pt x="386" y="736"/>
                </a:lnTo>
                <a:lnTo>
                  <a:pt x="373" y="725"/>
                </a:lnTo>
                <a:lnTo>
                  <a:pt x="315" y="721"/>
                </a:lnTo>
                <a:lnTo>
                  <a:pt x="304" y="760"/>
                </a:lnTo>
                <a:lnTo>
                  <a:pt x="302" y="760"/>
                </a:lnTo>
                <a:lnTo>
                  <a:pt x="290" y="749"/>
                </a:lnTo>
                <a:lnTo>
                  <a:pt x="289" y="745"/>
                </a:lnTo>
                <a:lnTo>
                  <a:pt x="287" y="744"/>
                </a:lnTo>
                <a:lnTo>
                  <a:pt x="283" y="737"/>
                </a:lnTo>
                <a:lnTo>
                  <a:pt x="279" y="734"/>
                </a:lnTo>
                <a:lnTo>
                  <a:pt x="217" y="727"/>
                </a:lnTo>
                <a:lnTo>
                  <a:pt x="203" y="707"/>
                </a:lnTo>
                <a:lnTo>
                  <a:pt x="199" y="707"/>
                </a:lnTo>
                <a:lnTo>
                  <a:pt x="156" y="753"/>
                </a:lnTo>
                <a:lnTo>
                  <a:pt x="153" y="756"/>
                </a:lnTo>
                <a:lnTo>
                  <a:pt x="148" y="767"/>
                </a:lnTo>
                <a:lnTo>
                  <a:pt x="142" y="770"/>
                </a:lnTo>
                <a:lnTo>
                  <a:pt x="141" y="772"/>
                </a:lnTo>
                <a:lnTo>
                  <a:pt x="129" y="772"/>
                </a:lnTo>
                <a:lnTo>
                  <a:pt x="124" y="774"/>
                </a:lnTo>
                <a:lnTo>
                  <a:pt x="105" y="774"/>
                </a:lnTo>
                <a:lnTo>
                  <a:pt x="97" y="770"/>
                </a:lnTo>
                <a:lnTo>
                  <a:pt x="85" y="688"/>
                </a:lnTo>
                <a:lnTo>
                  <a:pt x="80" y="678"/>
                </a:lnTo>
                <a:lnTo>
                  <a:pt x="76" y="651"/>
                </a:lnTo>
                <a:lnTo>
                  <a:pt x="63" y="642"/>
                </a:lnTo>
                <a:lnTo>
                  <a:pt x="61" y="638"/>
                </a:lnTo>
                <a:lnTo>
                  <a:pt x="61" y="622"/>
                </a:lnTo>
                <a:lnTo>
                  <a:pt x="57" y="618"/>
                </a:lnTo>
                <a:lnTo>
                  <a:pt x="49" y="614"/>
                </a:lnTo>
                <a:lnTo>
                  <a:pt x="52" y="595"/>
                </a:lnTo>
                <a:lnTo>
                  <a:pt x="53" y="594"/>
                </a:lnTo>
                <a:lnTo>
                  <a:pt x="61" y="590"/>
                </a:lnTo>
                <a:lnTo>
                  <a:pt x="63" y="588"/>
                </a:lnTo>
                <a:lnTo>
                  <a:pt x="63" y="585"/>
                </a:lnTo>
                <a:lnTo>
                  <a:pt x="59" y="579"/>
                </a:lnTo>
                <a:lnTo>
                  <a:pt x="61" y="572"/>
                </a:lnTo>
                <a:lnTo>
                  <a:pt x="64" y="567"/>
                </a:lnTo>
                <a:lnTo>
                  <a:pt x="63" y="557"/>
                </a:lnTo>
                <a:lnTo>
                  <a:pt x="38" y="533"/>
                </a:lnTo>
                <a:lnTo>
                  <a:pt x="30" y="482"/>
                </a:lnTo>
                <a:lnTo>
                  <a:pt x="22" y="472"/>
                </a:lnTo>
                <a:lnTo>
                  <a:pt x="19" y="468"/>
                </a:lnTo>
                <a:lnTo>
                  <a:pt x="7" y="455"/>
                </a:lnTo>
                <a:lnTo>
                  <a:pt x="6" y="455"/>
                </a:lnTo>
                <a:lnTo>
                  <a:pt x="2" y="449"/>
                </a:lnTo>
                <a:lnTo>
                  <a:pt x="0" y="448"/>
                </a:lnTo>
                <a:lnTo>
                  <a:pt x="1" y="442"/>
                </a:lnTo>
                <a:lnTo>
                  <a:pt x="36" y="393"/>
                </a:lnTo>
                <a:lnTo>
                  <a:pt x="38" y="383"/>
                </a:lnTo>
                <a:lnTo>
                  <a:pt x="35" y="379"/>
                </a:lnTo>
                <a:lnTo>
                  <a:pt x="30" y="373"/>
                </a:lnTo>
                <a:lnTo>
                  <a:pt x="25" y="372"/>
                </a:lnTo>
                <a:lnTo>
                  <a:pt x="21" y="367"/>
                </a:lnTo>
                <a:lnTo>
                  <a:pt x="19" y="365"/>
                </a:lnTo>
                <a:lnTo>
                  <a:pt x="17" y="336"/>
                </a:lnTo>
                <a:lnTo>
                  <a:pt x="22" y="326"/>
                </a:lnTo>
                <a:lnTo>
                  <a:pt x="28" y="323"/>
                </a:lnTo>
                <a:lnTo>
                  <a:pt x="30" y="316"/>
                </a:lnTo>
                <a:lnTo>
                  <a:pt x="30" y="311"/>
                </a:lnTo>
                <a:lnTo>
                  <a:pt x="29" y="304"/>
                </a:lnTo>
                <a:lnTo>
                  <a:pt x="19" y="292"/>
                </a:lnTo>
                <a:lnTo>
                  <a:pt x="19" y="289"/>
                </a:lnTo>
                <a:lnTo>
                  <a:pt x="22" y="283"/>
                </a:lnTo>
                <a:lnTo>
                  <a:pt x="35" y="276"/>
                </a:lnTo>
                <a:lnTo>
                  <a:pt x="38" y="274"/>
                </a:lnTo>
                <a:lnTo>
                  <a:pt x="36" y="181"/>
                </a:lnTo>
                <a:lnTo>
                  <a:pt x="42" y="170"/>
                </a:lnTo>
                <a:lnTo>
                  <a:pt x="52" y="158"/>
                </a:lnTo>
                <a:lnTo>
                  <a:pt x="52" y="156"/>
                </a:lnTo>
                <a:lnTo>
                  <a:pt x="1" y="71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" name="Freeform 719"/>
          <p:cNvSpPr>
            <a:spLocks/>
          </p:cNvSpPr>
          <p:nvPr/>
        </p:nvSpPr>
        <p:spPr bwMode="auto">
          <a:xfrm>
            <a:off x="2973388" y="4452938"/>
            <a:ext cx="266700" cy="307975"/>
          </a:xfrm>
          <a:custGeom>
            <a:avLst/>
            <a:gdLst>
              <a:gd name="T0" fmla="*/ 2147483647 w 674"/>
              <a:gd name="T1" fmla="*/ 2147483647 h 774"/>
              <a:gd name="T2" fmla="*/ 2147483647 w 674"/>
              <a:gd name="T3" fmla="*/ 2147483647 h 774"/>
              <a:gd name="T4" fmla="*/ 2147483647 w 674"/>
              <a:gd name="T5" fmla="*/ 2147483647 h 774"/>
              <a:gd name="T6" fmla="*/ 2147483647 w 674"/>
              <a:gd name="T7" fmla="*/ 0 h 774"/>
              <a:gd name="T8" fmla="*/ 2147483647 w 674"/>
              <a:gd name="T9" fmla="*/ 2147483647 h 774"/>
              <a:gd name="T10" fmla="*/ 2147483647 w 674"/>
              <a:gd name="T11" fmla="*/ 2147483647 h 774"/>
              <a:gd name="T12" fmla="*/ 2147483647 w 674"/>
              <a:gd name="T13" fmla="*/ 2147483647 h 774"/>
              <a:gd name="T14" fmla="*/ 2147483647 w 674"/>
              <a:gd name="T15" fmla="*/ 2147483647 h 774"/>
              <a:gd name="T16" fmla="*/ 2147483647 w 674"/>
              <a:gd name="T17" fmla="*/ 2147483647 h 774"/>
              <a:gd name="T18" fmla="*/ 2147483647 w 674"/>
              <a:gd name="T19" fmla="*/ 2147483647 h 774"/>
              <a:gd name="T20" fmla="*/ 2147483647 w 674"/>
              <a:gd name="T21" fmla="*/ 2147483647 h 774"/>
              <a:gd name="T22" fmla="*/ 2147483647 w 674"/>
              <a:gd name="T23" fmla="*/ 2147483647 h 774"/>
              <a:gd name="T24" fmla="*/ 2147483647 w 674"/>
              <a:gd name="T25" fmla="*/ 2147483647 h 774"/>
              <a:gd name="T26" fmla="*/ 2147483647 w 674"/>
              <a:gd name="T27" fmla="*/ 2147483647 h 774"/>
              <a:gd name="T28" fmla="*/ 2147483647 w 674"/>
              <a:gd name="T29" fmla="*/ 2147483647 h 774"/>
              <a:gd name="T30" fmla="*/ 2147483647 w 674"/>
              <a:gd name="T31" fmla="*/ 2147483647 h 774"/>
              <a:gd name="T32" fmla="*/ 2147483647 w 674"/>
              <a:gd name="T33" fmla="*/ 2147483647 h 774"/>
              <a:gd name="T34" fmla="*/ 2147483647 w 674"/>
              <a:gd name="T35" fmla="*/ 2147483647 h 774"/>
              <a:gd name="T36" fmla="*/ 2147483647 w 674"/>
              <a:gd name="T37" fmla="*/ 2147483647 h 774"/>
              <a:gd name="T38" fmla="*/ 2147483647 w 674"/>
              <a:gd name="T39" fmla="*/ 2147483647 h 774"/>
              <a:gd name="T40" fmla="*/ 2147483647 w 674"/>
              <a:gd name="T41" fmla="*/ 2147483647 h 774"/>
              <a:gd name="T42" fmla="*/ 2147483647 w 674"/>
              <a:gd name="T43" fmla="*/ 2147483647 h 774"/>
              <a:gd name="T44" fmla="*/ 2147483647 w 674"/>
              <a:gd name="T45" fmla="*/ 2147483647 h 774"/>
              <a:gd name="T46" fmla="*/ 2147483647 w 674"/>
              <a:gd name="T47" fmla="*/ 2147483647 h 774"/>
              <a:gd name="T48" fmla="*/ 2147483647 w 674"/>
              <a:gd name="T49" fmla="*/ 2147483647 h 774"/>
              <a:gd name="T50" fmla="*/ 2147483647 w 674"/>
              <a:gd name="T51" fmla="*/ 2147483647 h 774"/>
              <a:gd name="T52" fmla="*/ 2147483647 w 674"/>
              <a:gd name="T53" fmla="*/ 2147483647 h 774"/>
              <a:gd name="T54" fmla="*/ 2147483647 w 674"/>
              <a:gd name="T55" fmla="*/ 2147483647 h 774"/>
              <a:gd name="T56" fmla="*/ 2147483647 w 674"/>
              <a:gd name="T57" fmla="*/ 2147483647 h 774"/>
              <a:gd name="T58" fmla="*/ 2147483647 w 674"/>
              <a:gd name="T59" fmla="*/ 2147483647 h 774"/>
              <a:gd name="T60" fmla="*/ 2147483647 w 674"/>
              <a:gd name="T61" fmla="*/ 2147483647 h 774"/>
              <a:gd name="T62" fmla="*/ 2147483647 w 674"/>
              <a:gd name="T63" fmla="*/ 2147483647 h 774"/>
              <a:gd name="T64" fmla="*/ 2147483647 w 674"/>
              <a:gd name="T65" fmla="*/ 2147483647 h 774"/>
              <a:gd name="T66" fmla="*/ 2147483647 w 674"/>
              <a:gd name="T67" fmla="*/ 2147483647 h 774"/>
              <a:gd name="T68" fmla="*/ 2147483647 w 674"/>
              <a:gd name="T69" fmla="*/ 2147483647 h 774"/>
              <a:gd name="T70" fmla="*/ 2147483647 w 674"/>
              <a:gd name="T71" fmla="*/ 2147483647 h 774"/>
              <a:gd name="T72" fmla="*/ 2147483647 w 674"/>
              <a:gd name="T73" fmla="*/ 2147483647 h 774"/>
              <a:gd name="T74" fmla="*/ 2147483647 w 674"/>
              <a:gd name="T75" fmla="*/ 2147483647 h 774"/>
              <a:gd name="T76" fmla="*/ 2147483647 w 674"/>
              <a:gd name="T77" fmla="*/ 2147483647 h 774"/>
              <a:gd name="T78" fmla="*/ 2147483647 w 674"/>
              <a:gd name="T79" fmla="*/ 2147483647 h 774"/>
              <a:gd name="T80" fmla="*/ 2147483647 w 674"/>
              <a:gd name="T81" fmla="*/ 2147483647 h 774"/>
              <a:gd name="T82" fmla="*/ 2147483647 w 674"/>
              <a:gd name="T83" fmla="*/ 2147483647 h 774"/>
              <a:gd name="T84" fmla="*/ 2147483647 w 674"/>
              <a:gd name="T85" fmla="*/ 2147483647 h 774"/>
              <a:gd name="T86" fmla="*/ 2147483647 w 674"/>
              <a:gd name="T87" fmla="*/ 2147483647 h 774"/>
              <a:gd name="T88" fmla="*/ 2147483647 w 674"/>
              <a:gd name="T89" fmla="*/ 2147483647 h 774"/>
              <a:gd name="T90" fmla="*/ 2147483647 w 674"/>
              <a:gd name="T91" fmla="*/ 2147483647 h 774"/>
              <a:gd name="T92" fmla="*/ 2147483647 w 674"/>
              <a:gd name="T93" fmla="*/ 2147483647 h 774"/>
              <a:gd name="T94" fmla="*/ 2147483647 w 674"/>
              <a:gd name="T95" fmla="*/ 2147483647 h 774"/>
              <a:gd name="T96" fmla="*/ 2147483647 w 674"/>
              <a:gd name="T97" fmla="*/ 2147483647 h 774"/>
              <a:gd name="T98" fmla="*/ 2147483647 w 674"/>
              <a:gd name="T99" fmla="*/ 2147483647 h 774"/>
              <a:gd name="T100" fmla="*/ 0 w 674"/>
              <a:gd name="T101" fmla="*/ 2147483647 h 774"/>
              <a:gd name="T102" fmla="*/ 2147483647 w 674"/>
              <a:gd name="T103" fmla="*/ 2147483647 h 774"/>
              <a:gd name="T104" fmla="*/ 2147483647 w 674"/>
              <a:gd name="T105" fmla="*/ 2147483647 h 774"/>
              <a:gd name="T106" fmla="*/ 2147483647 w 674"/>
              <a:gd name="T107" fmla="*/ 2147483647 h 774"/>
              <a:gd name="T108" fmla="*/ 2147483647 w 674"/>
              <a:gd name="T109" fmla="*/ 2147483647 h 774"/>
              <a:gd name="T110" fmla="*/ 2147483647 w 674"/>
              <a:gd name="T111" fmla="*/ 2147483647 h 774"/>
              <a:gd name="T112" fmla="*/ 2147483647 w 674"/>
              <a:gd name="T113" fmla="*/ 2147483647 h 774"/>
              <a:gd name="T114" fmla="*/ 2147483647 w 674"/>
              <a:gd name="T115" fmla="*/ 2147483647 h 774"/>
              <a:gd name="T116" fmla="*/ 2147483647 w 674"/>
              <a:gd name="T117" fmla="*/ 2147483647 h 774"/>
              <a:gd name="T118" fmla="*/ 2147483647 w 674"/>
              <a:gd name="T119" fmla="*/ 2147483647 h 774"/>
              <a:gd name="T120" fmla="*/ 2147483647 w 674"/>
              <a:gd name="T121" fmla="*/ 2147483647 h 774"/>
              <a:gd name="T122" fmla="*/ 2147483647 w 674"/>
              <a:gd name="T123" fmla="*/ 2147483647 h 774"/>
              <a:gd name="T124" fmla="*/ 2147483647 w 674"/>
              <a:gd name="T125" fmla="*/ 2147483647 h 7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74"/>
              <a:gd name="T190" fmla="*/ 0 h 774"/>
              <a:gd name="T191" fmla="*/ 674 w 674"/>
              <a:gd name="T192" fmla="*/ 774 h 7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74" h="774">
                <a:moveTo>
                  <a:pt x="1" y="71"/>
                </a:moveTo>
                <a:lnTo>
                  <a:pt x="3" y="68"/>
                </a:lnTo>
                <a:lnTo>
                  <a:pt x="11" y="68"/>
                </a:lnTo>
                <a:lnTo>
                  <a:pt x="30" y="74"/>
                </a:lnTo>
                <a:lnTo>
                  <a:pt x="72" y="76"/>
                </a:lnTo>
                <a:lnTo>
                  <a:pt x="120" y="55"/>
                </a:lnTo>
                <a:lnTo>
                  <a:pt x="169" y="7"/>
                </a:lnTo>
                <a:lnTo>
                  <a:pt x="238" y="0"/>
                </a:lnTo>
                <a:lnTo>
                  <a:pt x="243" y="3"/>
                </a:lnTo>
                <a:lnTo>
                  <a:pt x="247" y="10"/>
                </a:lnTo>
                <a:lnTo>
                  <a:pt x="249" y="71"/>
                </a:lnTo>
                <a:lnTo>
                  <a:pt x="242" y="82"/>
                </a:lnTo>
                <a:lnTo>
                  <a:pt x="241" y="90"/>
                </a:lnTo>
                <a:lnTo>
                  <a:pt x="247" y="114"/>
                </a:lnTo>
                <a:lnTo>
                  <a:pt x="264" y="134"/>
                </a:lnTo>
                <a:lnTo>
                  <a:pt x="292" y="154"/>
                </a:lnTo>
                <a:lnTo>
                  <a:pt x="359" y="165"/>
                </a:lnTo>
                <a:lnTo>
                  <a:pt x="364" y="170"/>
                </a:lnTo>
                <a:lnTo>
                  <a:pt x="367" y="175"/>
                </a:lnTo>
                <a:lnTo>
                  <a:pt x="374" y="182"/>
                </a:lnTo>
                <a:lnTo>
                  <a:pt x="421" y="196"/>
                </a:lnTo>
                <a:lnTo>
                  <a:pt x="444" y="215"/>
                </a:lnTo>
                <a:lnTo>
                  <a:pt x="481" y="215"/>
                </a:lnTo>
                <a:lnTo>
                  <a:pt x="508" y="233"/>
                </a:lnTo>
                <a:lnTo>
                  <a:pt x="520" y="259"/>
                </a:lnTo>
                <a:lnTo>
                  <a:pt x="522" y="274"/>
                </a:lnTo>
                <a:lnTo>
                  <a:pt x="529" y="288"/>
                </a:lnTo>
                <a:lnTo>
                  <a:pt x="527" y="314"/>
                </a:lnTo>
                <a:lnTo>
                  <a:pt x="518" y="316"/>
                </a:lnTo>
                <a:lnTo>
                  <a:pt x="519" y="325"/>
                </a:lnTo>
                <a:lnTo>
                  <a:pt x="539" y="377"/>
                </a:lnTo>
                <a:lnTo>
                  <a:pt x="630" y="382"/>
                </a:lnTo>
                <a:lnTo>
                  <a:pt x="633" y="383"/>
                </a:lnTo>
                <a:lnTo>
                  <a:pt x="637" y="386"/>
                </a:lnTo>
                <a:lnTo>
                  <a:pt x="638" y="391"/>
                </a:lnTo>
                <a:lnTo>
                  <a:pt x="633" y="408"/>
                </a:lnTo>
                <a:lnTo>
                  <a:pt x="638" y="435"/>
                </a:lnTo>
                <a:lnTo>
                  <a:pt x="656" y="442"/>
                </a:lnTo>
                <a:lnTo>
                  <a:pt x="659" y="444"/>
                </a:lnTo>
                <a:lnTo>
                  <a:pt x="674" y="478"/>
                </a:lnTo>
                <a:lnTo>
                  <a:pt x="674" y="547"/>
                </a:lnTo>
                <a:lnTo>
                  <a:pt x="664" y="570"/>
                </a:lnTo>
                <a:lnTo>
                  <a:pt x="663" y="584"/>
                </a:lnTo>
                <a:lnTo>
                  <a:pt x="665" y="589"/>
                </a:lnTo>
                <a:lnTo>
                  <a:pt x="665" y="600"/>
                </a:lnTo>
                <a:lnTo>
                  <a:pt x="665" y="603"/>
                </a:lnTo>
                <a:lnTo>
                  <a:pt x="656" y="604"/>
                </a:lnTo>
                <a:lnTo>
                  <a:pt x="656" y="607"/>
                </a:lnTo>
                <a:lnTo>
                  <a:pt x="612" y="558"/>
                </a:lnTo>
                <a:lnTo>
                  <a:pt x="555" y="555"/>
                </a:lnTo>
                <a:lnTo>
                  <a:pt x="440" y="585"/>
                </a:lnTo>
                <a:lnTo>
                  <a:pt x="435" y="607"/>
                </a:lnTo>
                <a:lnTo>
                  <a:pt x="414" y="642"/>
                </a:lnTo>
                <a:lnTo>
                  <a:pt x="414" y="683"/>
                </a:lnTo>
                <a:lnTo>
                  <a:pt x="395" y="739"/>
                </a:lnTo>
                <a:lnTo>
                  <a:pt x="386" y="736"/>
                </a:lnTo>
                <a:lnTo>
                  <a:pt x="373" y="725"/>
                </a:lnTo>
                <a:lnTo>
                  <a:pt x="315" y="721"/>
                </a:lnTo>
                <a:lnTo>
                  <a:pt x="304" y="760"/>
                </a:lnTo>
                <a:lnTo>
                  <a:pt x="302" y="760"/>
                </a:lnTo>
                <a:lnTo>
                  <a:pt x="290" y="749"/>
                </a:lnTo>
                <a:lnTo>
                  <a:pt x="289" y="745"/>
                </a:lnTo>
                <a:lnTo>
                  <a:pt x="287" y="744"/>
                </a:lnTo>
                <a:lnTo>
                  <a:pt x="283" y="737"/>
                </a:lnTo>
                <a:lnTo>
                  <a:pt x="279" y="734"/>
                </a:lnTo>
                <a:lnTo>
                  <a:pt x="217" y="727"/>
                </a:lnTo>
                <a:lnTo>
                  <a:pt x="203" y="707"/>
                </a:lnTo>
                <a:lnTo>
                  <a:pt x="199" y="707"/>
                </a:lnTo>
                <a:lnTo>
                  <a:pt x="156" y="753"/>
                </a:lnTo>
                <a:lnTo>
                  <a:pt x="153" y="756"/>
                </a:lnTo>
                <a:lnTo>
                  <a:pt x="148" y="767"/>
                </a:lnTo>
                <a:lnTo>
                  <a:pt x="142" y="770"/>
                </a:lnTo>
                <a:lnTo>
                  <a:pt x="141" y="772"/>
                </a:lnTo>
                <a:lnTo>
                  <a:pt x="129" y="772"/>
                </a:lnTo>
                <a:lnTo>
                  <a:pt x="124" y="774"/>
                </a:lnTo>
                <a:lnTo>
                  <a:pt x="105" y="774"/>
                </a:lnTo>
                <a:lnTo>
                  <a:pt x="97" y="770"/>
                </a:lnTo>
                <a:lnTo>
                  <a:pt x="85" y="688"/>
                </a:lnTo>
                <a:lnTo>
                  <a:pt x="80" y="678"/>
                </a:lnTo>
                <a:lnTo>
                  <a:pt x="76" y="651"/>
                </a:lnTo>
                <a:lnTo>
                  <a:pt x="63" y="642"/>
                </a:lnTo>
                <a:lnTo>
                  <a:pt x="61" y="638"/>
                </a:lnTo>
                <a:lnTo>
                  <a:pt x="61" y="622"/>
                </a:lnTo>
                <a:lnTo>
                  <a:pt x="57" y="618"/>
                </a:lnTo>
                <a:lnTo>
                  <a:pt x="49" y="614"/>
                </a:lnTo>
                <a:lnTo>
                  <a:pt x="52" y="595"/>
                </a:lnTo>
                <a:lnTo>
                  <a:pt x="53" y="594"/>
                </a:lnTo>
                <a:lnTo>
                  <a:pt x="61" y="590"/>
                </a:lnTo>
                <a:lnTo>
                  <a:pt x="63" y="588"/>
                </a:lnTo>
                <a:lnTo>
                  <a:pt x="63" y="585"/>
                </a:lnTo>
                <a:lnTo>
                  <a:pt x="59" y="579"/>
                </a:lnTo>
                <a:lnTo>
                  <a:pt x="61" y="572"/>
                </a:lnTo>
                <a:lnTo>
                  <a:pt x="64" y="567"/>
                </a:lnTo>
                <a:lnTo>
                  <a:pt x="63" y="557"/>
                </a:lnTo>
                <a:lnTo>
                  <a:pt x="38" y="533"/>
                </a:lnTo>
                <a:lnTo>
                  <a:pt x="30" y="482"/>
                </a:lnTo>
                <a:lnTo>
                  <a:pt x="22" y="472"/>
                </a:lnTo>
                <a:lnTo>
                  <a:pt x="19" y="468"/>
                </a:lnTo>
                <a:lnTo>
                  <a:pt x="7" y="455"/>
                </a:lnTo>
                <a:lnTo>
                  <a:pt x="6" y="455"/>
                </a:lnTo>
                <a:lnTo>
                  <a:pt x="2" y="449"/>
                </a:lnTo>
                <a:lnTo>
                  <a:pt x="0" y="448"/>
                </a:lnTo>
                <a:lnTo>
                  <a:pt x="1" y="442"/>
                </a:lnTo>
                <a:lnTo>
                  <a:pt x="36" y="393"/>
                </a:lnTo>
                <a:lnTo>
                  <a:pt x="38" y="383"/>
                </a:lnTo>
                <a:lnTo>
                  <a:pt x="35" y="379"/>
                </a:lnTo>
                <a:lnTo>
                  <a:pt x="30" y="373"/>
                </a:lnTo>
                <a:lnTo>
                  <a:pt x="25" y="372"/>
                </a:lnTo>
                <a:lnTo>
                  <a:pt x="21" y="367"/>
                </a:lnTo>
                <a:lnTo>
                  <a:pt x="19" y="365"/>
                </a:lnTo>
                <a:lnTo>
                  <a:pt x="17" y="336"/>
                </a:lnTo>
                <a:lnTo>
                  <a:pt x="22" y="326"/>
                </a:lnTo>
                <a:lnTo>
                  <a:pt x="28" y="323"/>
                </a:lnTo>
                <a:lnTo>
                  <a:pt x="30" y="316"/>
                </a:lnTo>
                <a:lnTo>
                  <a:pt x="30" y="311"/>
                </a:lnTo>
                <a:lnTo>
                  <a:pt x="29" y="304"/>
                </a:lnTo>
                <a:lnTo>
                  <a:pt x="19" y="292"/>
                </a:lnTo>
                <a:lnTo>
                  <a:pt x="19" y="289"/>
                </a:lnTo>
                <a:lnTo>
                  <a:pt x="22" y="283"/>
                </a:lnTo>
                <a:lnTo>
                  <a:pt x="35" y="276"/>
                </a:lnTo>
                <a:lnTo>
                  <a:pt x="38" y="274"/>
                </a:lnTo>
                <a:lnTo>
                  <a:pt x="36" y="181"/>
                </a:lnTo>
                <a:lnTo>
                  <a:pt x="42" y="170"/>
                </a:lnTo>
                <a:lnTo>
                  <a:pt x="52" y="158"/>
                </a:lnTo>
                <a:lnTo>
                  <a:pt x="52" y="156"/>
                </a:lnTo>
                <a:lnTo>
                  <a:pt x="1" y="7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" name="Freeform 720"/>
          <p:cNvSpPr>
            <a:spLocks/>
          </p:cNvSpPr>
          <p:nvPr/>
        </p:nvSpPr>
        <p:spPr bwMode="auto">
          <a:xfrm>
            <a:off x="3224213" y="4940300"/>
            <a:ext cx="119062" cy="128588"/>
          </a:xfrm>
          <a:custGeom>
            <a:avLst/>
            <a:gdLst>
              <a:gd name="T0" fmla="*/ 0 w 300"/>
              <a:gd name="T1" fmla="*/ 2147483647 h 324"/>
              <a:gd name="T2" fmla="*/ 2147483647 w 300"/>
              <a:gd name="T3" fmla="*/ 2147483647 h 324"/>
              <a:gd name="T4" fmla="*/ 2147483647 w 300"/>
              <a:gd name="T5" fmla="*/ 2147483647 h 324"/>
              <a:gd name="T6" fmla="*/ 2147483647 w 300"/>
              <a:gd name="T7" fmla="*/ 2147483647 h 324"/>
              <a:gd name="T8" fmla="*/ 2147483647 w 300"/>
              <a:gd name="T9" fmla="*/ 2147483647 h 324"/>
              <a:gd name="T10" fmla="*/ 2147483647 w 300"/>
              <a:gd name="T11" fmla="*/ 2147483647 h 324"/>
              <a:gd name="T12" fmla="*/ 2147483647 w 300"/>
              <a:gd name="T13" fmla="*/ 2147483647 h 324"/>
              <a:gd name="T14" fmla="*/ 2147483647 w 300"/>
              <a:gd name="T15" fmla="*/ 2147483647 h 324"/>
              <a:gd name="T16" fmla="*/ 2147483647 w 300"/>
              <a:gd name="T17" fmla="*/ 2147483647 h 324"/>
              <a:gd name="T18" fmla="*/ 2147483647 w 300"/>
              <a:gd name="T19" fmla="*/ 2147483647 h 324"/>
              <a:gd name="T20" fmla="*/ 2147483647 w 300"/>
              <a:gd name="T21" fmla="*/ 2147483647 h 324"/>
              <a:gd name="T22" fmla="*/ 2147483647 w 300"/>
              <a:gd name="T23" fmla="*/ 2147483647 h 324"/>
              <a:gd name="T24" fmla="*/ 2147483647 w 300"/>
              <a:gd name="T25" fmla="*/ 2147483647 h 324"/>
              <a:gd name="T26" fmla="*/ 2147483647 w 300"/>
              <a:gd name="T27" fmla="*/ 2147483647 h 324"/>
              <a:gd name="T28" fmla="*/ 2147483647 w 300"/>
              <a:gd name="T29" fmla="*/ 2147483647 h 324"/>
              <a:gd name="T30" fmla="*/ 2147483647 w 300"/>
              <a:gd name="T31" fmla="*/ 2147483647 h 324"/>
              <a:gd name="T32" fmla="*/ 2147483647 w 300"/>
              <a:gd name="T33" fmla="*/ 2147483647 h 324"/>
              <a:gd name="T34" fmla="*/ 2147483647 w 300"/>
              <a:gd name="T35" fmla="*/ 2147483647 h 324"/>
              <a:gd name="T36" fmla="*/ 2147483647 w 300"/>
              <a:gd name="T37" fmla="*/ 2147483647 h 324"/>
              <a:gd name="T38" fmla="*/ 2147483647 w 300"/>
              <a:gd name="T39" fmla="*/ 2147483647 h 324"/>
              <a:gd name="T40" fmla="*/ 2147483647 w 300"/>
              <a:gd name="T41" fmla="*/ 2147483647 h 324"/>
              <a:gd name="T42" fmla="*/ 2147483647 w 300"/>
              <a:gd name="T43" fmla="*/ 2147483647 h 324"/>
              <a:gd name="T44" fmla="*/ 2147483647 w 300"/>
              <a:gd name="T45" fmla="*/ 2147483647 h 324"/>
              <a:gd name="T46" fmla="*/ 2147483647 w 300"/>
              <a:gd name="T47" fmla="*/ 2147483647 h 324"/>
              <a:gd name="T48" fmla="*/ 2147483647 w 300"/>
              <a:gd name="T49" fmla="*/ 2147483647 h 324"/>
              <a:gd name="T50" fmla="*/ 2147483647 w 300"/>
              <a:gd name="T51" fmla="*/ 2147483647 h 324"/>
              <a:gd name="T52" fmla="*/ 2147483647 w 300"/>
              <a:gd name="T53" fmla="*/ 2147483647 h 324"/>
              <a:gd name="T54" fmla="*/ 2147483647 w 300"/>
              <a:gd name="T55" fmla="*/ 2147483647 h 324"/>
              <a:gd name="T56" fmla="*/ 2147483647 w 300"/>
              <a:gd name="T57" fmla="*/ 2147483647 h 324"/>
              <a:gd name="T58" fmla="*/ 2147483647 w 300"/>
              <a:gd name="T59" fmla="*/ 2147483647 h 324"/>
              <a:gd name="T60" fmla="*/ 2147483647 w 300"/>
              <a:gd name="T61" fmla="*/ 2147483647 h 324"/>
              <a:gd name="T62" fmla="*/ 2147483647 w 300"/>
              <a:gd name="T63" fmla="*/ 2147483647 h 324"/>
              <a:gd name="T64" fmla="*/ 2147483647 w 300"/>
              <a:gd name="T65" fmla="*/ 2147483647 h 324"/>
              <a:gd name="T66" fmla="*/ 2147483647 w 300"/>
              <a:gd name="T67" fmla="*/ 2147483647 h 324"/>
              <a:gd name="T68" fmla="*/ 2147483647 w 300"/>
              <a:gd name="T69" fmla="*/ 2147483647 h 324"/>
              <a:gd name="T70" fmla="*/ 2147483647 w 300"/>
              <a:gd name="T71" fmla="*/ 2147483647 h 324"/>
              <a:gd name="T72" fmla="*/ 2147483647 w 300"/>
              <a:gd name="T73" fmla="*/ 2147483647 h 324"/>
              <a:gd name="T74" fmla="*/ 2147483647 w 300"/>
              <a:gd name="T75" fmla="*/ 2147483647 h 324"/>
              <a:gd name="T76" fmla="*/ 2147483647 w 300"/>
              <a:gd name="T77" fmla="*/ 2147483647 h 324"/>
              <a:gd name="T78" fmla="*/ 2147483647 w 300"/>
              <a:gd name="T79" fmla="*/ 2147483647 h 324"/>
              <a:gd name="T80" fmla="*/ 2147483647 w 300"/>
              <a:gd name="T81" fmla="*/ 2147483647 h 324"/>
              <a:gd name="T82" fmla="*/ 2147483647 w 300"/>
              <a:gd name="T83" fmla="*/ 2147483647 h 324"/>
              <a:gd name="T84" fmla="*/ 2147483647 w 300"/>
              <a:gd name="T85" fmla="*/ 2147483647 h 324"/>
              <a:gd name="T86" fmla="*/ 2147483647 w 300"/>
              <a:gd name="T87" fmla="*/ 2147483647 h 324"/>
              <a:gd name="T88" fmla="*/ 2147483647 w 300"/>
              <a:gd name="T89" fmla="*/ 2147483647 h 324"/>
              <a:gd name="T90" fmla="*/ 2147483647 w 300"/>
              <a:gd name="T91" fmla="*/ 2147483647 h 324"/>
              <a:gd name="T92" fmla="*/ 2147483647 w 300"/>
              <a:gd name="T93" fmla="*/ 0 h 324"/>
              <a:gd name="T94" fmla="*/ 2147483647 w 300"/>
              <a:gd name="T95" fmla="*/ 0 h 324"/>
              <a:gd name="T96" fmla="*/ 2147483647 w 300"/>
              <a:gd name="T97" fmla="*/ 2147483647 h 324"/>
              <a:gd name="T98" fmla="*/ 2147483647 w 300"/>
              <a:gd name="T99" fmla="*/ 2147483647 h 324"/>
              <a:gd name="T100" fmla="*/ 2147483647 w 300"/>
              <a:gd name="T101" fmla="*/ 2147483647 h 324"/>
              <a:gd name="T102" fmla="*/ 2147483647 w 300"/>
              <a:gd name="T103" fmla="*/ 2147483647 h 324"/>
              <a:gd name="T104" fmla="*/ 2147483647 w 300"/>
              <a:gd name="T105" fmla="*/ 2147483647 h 324"/>
              <a:gd name="T106" fmla="*/ 2147483647 w 300"/>
              <a:gd name="T107" fmla="*/ 2147483647 h 324"/>
              <a:gd name="T108" fmla="*/ 2147483647 w 300"/>
              <a:gd name="T109" fmla="*/ 2147483647 h 324"/>
              <a:gd name="T110" fmla="*/ 2147483647 w 300"/>
              <a:gd name="T111" fmla="*/ 2147483647 h 324"/>
              <a:gd name="T112" fmla="*/ 2147483647 w 300"/>
              <a:gd name="T113" fmla="*/ 2147483647 h 324"/>
              <a:gd name="T114" fmla="*/ 2147483647 w 300"/>
              <a:gd name="T115" fmla="*/ 2147483647 h 324"/>
              <a:gd name="T116" fmla="*/ 2147483647 w 300"/>
              <a:gd name="T117" fmla="*/ 2147483647 h 324"/>
              <a:gd name="T118" fmla="*/ 0 w 300"/>
              <a:gd name="T119" fmla="*/ 2147483647 h 32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0"/>
              <a:gd name="T181" fmla="*/ 0 h 324"/>
              <a:gd name="T182" fmla="*/ 300 w 300"/>
              <a:gd name="T183" fmla="*/ 324 h 32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0" h="324">
                <a:moveTo>
                  <a:pt x="0" y="259"/>
                </a:moveTo>
                <a:lnTo>
                  <a:pt x="2" y="259"/>
                </a:lnTo>
                <a:lnTo>
                  <a:pt x="8" y="261"/>
                </a:lnTo>
                <a:lnTo>
                  <a:pt x="26" y="281"/>
                </a:lnTo>
                <a:lnTo>
                  <a:pt x="30" y="290"/>
                </a:lnTo>
                <a:lnTo>
                  <a:pt x="68" y="292"/>
                </a:lnTo>
                <a:lnTo>
                  <a:pt x="126" y="319"/>
                </a:lnTo>
                <a:lnTo>
                  <a:pt x="167" y="315"/>
                </a:lnTo>
                <a:lnTo>
                  <a:pt x="202" y="324"/>
                </a:lnTo>
                <a:lnTo>
                  <a:pt x="231" y="311"/>
                </a:lnTo>
                <a:lnTo>
                  <a:pt x="257" y="290"/>
                </a:lnTo>
                <a:lnTo>
                  <a:pt x="259" y="281"/>
                </a:lnTo>
                <a:lnTo>
                  <a:pt x="275" y="261"/>
                </a:lnTo>
                <a:lnTo>
                  <a:pt x="278" y="248"/>
                </a:lnTo>
                <a:lnTo>
                  <a:pt x="285" y="243"/>
                </a:lnTo>
                <a:lnTo>
                  <a:pt x="280" y="238"/>
                </a:lnTo>
                <a:lnTo>
                  <a:pt x="278" y="236"/>
                </a:lnTo>
                <a:lnTo>
                  <a:pt x="281" y="205"/>
                </a:lnTo>
                <a:lnTo>
                  <a:pt x="289" y="189"/>
                </a:lnTo>
                <a:lnTo>
                  <a:pt x="291" y="188"/>
                </a:lnTo>
                <a:lnTo>
                  <a:pt x="294" y="182"/>
                </a:lnTo>
                <a:lnTo>
                  <a:pt x="300" y="179"/>
                </a:lnTo>
                <a:lnTo>
                  <a:pt x="300" y="177"/>
                </a:lnTo>
                <a:lnTo>
                  <a:pt x="296" y="169"/>
                </a:lnTo>
                <a:lnTo>
                  <a:pt x="273" y="154"/>
                </a:lnTo>
                <a:lnTo>
                  <a:pt x="267" y="131"/>
                </a:lnTo>
                <a:lnTo>
                  <a:pt x="263" y="123"/>
                </a:lnTo>
                <a:lnTo>
                  <a:pt x="249" y="116"/>
                </a:lnTo>
                <a:lnTo>
                  <a:pt x="244" y="116"/>
                </a:lnTo>
                <a:lnTo>
                  <a:pt x="234" y="111"/>
                </a:lnTo>
                <a:lnTo>
                  <a:pt x="228" y="106"/>
                </a:lnTo>
                <a:lnTo>
                  <a:pt x="221" y="93"/>
                </a:lnTo>
                <a:lnTo>
                  <a:pt x="218" y="90"/>
                </a:lnTo>
                <a:lnTo>
                  <a:pt x="206" y="88"/>
                </a:lnTo>
                <a:lnTo>
                  <a:pt x="197" y="80"/>
                </a:lnTo>
                <a:lnTo>
                  <a:pt x="190" y="80"/>
                </a:lnTo>
                <a:lnTo>
                  <a:pt x="186" y="79"/>
                </a:lnTo>
                <a:lnTo>
                  <a:pt x="182" y="76"/>
                </a:lnTo>
                <a:lnTo>
                  <a:pt x="171" y="57"/>
                </a:lnTo>
                <a:lnTo>
                  <a:pt x="169" y="53"/>
                </a:lnTo>
                <a:lnTo>
                  <a:pt x="163" y="50"/>
                </a:lnTo>
                <a:lnTo>
                  <a:pt x="149" y="61"/>
                </a:lnTo>
                <a:lnTo>
                  <a:pt x="146" y="61"/>
                </a:lnTo>
                <a:lnTo>
                  <a:pt x="138" y="61"/>
                </a:lnTo>
                <a:lnTo>
                  <a:pt x="131" y="37"/>
                </a:lnTo>
                <a:lnTo>
                  <a:pt x="93" y="3"/>
                </a:lnTo>
                <a:lnTo>
                  <a:pt x="87" y="0"/>
                </a:lnTo>
                <a:lnTo>
                  <a:pt x="82" y="0"/>
                </a:lnTo>
                <a:lnTo>
                  <a:pt x="77" y="3"/>
                </a:lnTo>
                <a:lnTo>
                  <a:pt x="73" y="9"/>
                </a:lnTo>
                <a:lnTo>
                  <a:pt x="65" y="13"/>
                </a:lnTo>
                <a:lnTo>
                  <a:pt x="46" y="10"/>
                </a:lnTo>
                <a:lnTo>
                  <a:pt x="45" y="17"/>
                </a:lnTo>
                <a:lnTo>
                  <a:pt x="35" y="26"/>
                </a:lnTo>
                <a:lnTo>
                  <a:pt x="30" y="100"/>
                </a:lnTo>
                <a:lnTo>
                  <a:pt x="21" y="126"/>
                </a:lnTo>
                <a:lnTo>
                  <a:pt x="19" y="187"/>
                </a:lnTo>
                <a:lnTo>
                  <a:pt x="17" y="194"/>
                </a:lnTo>
                <a:lnTo>
                  <a:pt x="8" y="207"/>
                </a:lnTo>
                <a:lnTo>
                  <a:pt x="0" y="259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" name="Freeform 721"/>
          <p:cNvSpPr>
            <a:spLocks/>
          </p:cNvSpPr>
          <p:nvPr/>
        </p:nvSpPr>
        <p:spPr bwMode="auto">
          <a:xfrm>
            <a:off x="3224213" y="4940300"/>
            <a:ext cx="119062" cy="128588"/>
          </a:xfrm>
          <a:custGeom>
            <a:avLst/>
            <a:gdLst>
              <a:gd name="T0" fmla="*/ 0 w 300"/>
              <a:gd name="T1" fmla="*/ 2147483647 h 324"/>
              <a:gd name="T2" fmla="*/ 2147483647 w 300"/>
              <a:gd name="T3" fmla="*/ 2147483647 h 324"/>
              <a:gd name="T4" fmla="*/ 2147483647 w 300"/>
              <a:gd name="T5" fmla="*/ 2147483647 h 324"/>
              <a:gd name="T6" fmla="*/ 2147483647 w 300"/>
              <a:gd name="T7" fmla="*/ 2147483647 h 324"/>
              <a:gd name="T8" fmla="*/ 2147483647 w 300"/>
              <a:gd name="T9" fmla="*/ 2147483647 h 324"/>
              <a:gd name="T10" fmla="*/ 2147483647 w 300"/>
              <a:gd name="T11" fmla="*/ 2147483647 h 324"/>
              <a:gd name="T12" fmla="*/ 2147483647 w 300"/>
              <a:gd name="T13" fmla="*/ 2147483647 h 324"/>
              <a:gd name="T14" fmla="*/ 2147483647 w 300"/>
              <a:gd name="T15" fmla="*/ 2147483647 h 324"/>
              <a:gd name="T16" fmla="*/ 2147483647 w 300"/>
              <a:gd name="T17" fmla="*/ 2147483647 h 324"/>
              <a:gd name="T18" fmla="*/ 2147483647 w 300"/>
              <a:gd name="T19" fmla="*/ 2147483647 h 324"/>
              <a:gd name="T20" fmla="*/ 2147483647 w 300"/>
              <a:gd name="T21" fmla="*/ 2147483647 h 324"/>
              <a:gd name="T22" fmla="*/ 2147483647 w 300"/>
              <a:gd name="T23" fmla="*/ 2147483647 h 324"/>
              <a:gd name="T24" fmla="*/ 2147483647 w 300"/>
              <a:gd name="T25" fmla="*/ 2147483647 h 324"/>
              <a:gd name="T26" fmla="*/ 2147483647 w 300"/>
              <a:gd name="T27" fmla="*/ 2147483647 h 324"/>
              <a:gd name="T28" fmla="*/ 2147483647 w 300"/>
              <a:gd name="T29" fmla="*/ 2147483647 h 324"/>
              <a:gd name="T30" fmla="*/ 2147483647 w 300"/>
              <a:gd name="T31" fmla="*/ 2147483647 h 324"/>
              <a:gd name="T32" fmla="*/ 2147483647 w 300"/>
              <a:gd name="T33" fmla="*/ 2147483647 h 324"/>
              <a:gd name="T34" fmla="*/ 2147483647 w 300"/>
              <a:gd name="T35" fmla="*/ 2147483647 h 324"/>
              <a:gd name="T36" fmla="*/ 2147483647 w 300"/>
              <a:gd name="T37" fmla="*/ 2147483647 h 324"/>
              <a:gd name="T38" fmla="*/ 2147483647 w 300"/>
              <a:gd name="T39" fmla="*/ 2147483647 h 324"/>
              <a:gd name="T40" fmla="*/ 2147483647 w 300"/>
              <a:gd name="T41" fmla="*/ 2147483647 h 324"/>
              <a:gd name="T42" fmla="*/ 2147483647 w 300"/>
              <a:gd name="T43" fmla="*/ 2147483647 h 324"/>
              <a:gd name="T44" fmla="*/ 2147483647 w 300"/>
              <a:gd name="T45" fmla="*/ 2147483647 h 324"/>
              <a:gd name="T46" fmla="*/ 2147483647 w 300"/>
              <a:gd name="T47" fmla="*/ 2147483647 h 324"/>
              <a:gd name="T48" fmla="*/ 2147483647 w 300"/>
              <a:gd name="T49" fmla="*/ 2147483647 h 324"/>
              <a:gd name="T50" fmla="*/ 2147483647 w 300"/>
              <a:gd name="T51" fmla="*/ 2147483647 h 324"/>
              <a:gd name="T52" fmla="*/ 2147483647 w 300"/>
              <a:gd name="T53" fmla="*/ 2147483647 h 324"/>
              <a:gd name="T54" fmla="*/ 2147483647 w 300"/>
              <a:gd name="T55" fmla="*/ 2147483647 h 324"/>
              <a:gd name="T56" fmla="*/ 2147483647 w 300"/>
              <a:gd name="T57" fmla="*/ 2147483647 h 324"/>
              <a:gd name="T58" fmla="*/ 2147483647 w 300"/>
              <a:gd name="T59" fmla="*/ 2147483647 h 324"/>
              <a:gd name="T60" fmla="*/ 2147483647 w 300"/>
              <a:gd name="T61" fmla="*/ 2147483647 h 324"/>
              <a:gd name="T62" fmla="*/ 2147483647 w 300"/>
              <a:gd name="T63" fmla="*/ 2147483647 h 324"/>
              <a:gd name="T64" fmla="*/ 2147483647 w 300"/>
              <a:gd name="T65" fmla="*/ 2147483647 h 324"/>
              <a:gd name="T66" fmla="*/ 2147483647 w 300"/>
              <a:gd name="T67" fmla="*/ 2147483647 h 324"/>
              <a:gd name="T68" fmla="*/ 2147483647 w 300"/>
              <a:gd name="T69" fmla="*/ 2147483647 h 324"/>
              <a:gd name="T70" fmla="*/ 2147483647 w 300"/>
              <a:gd name="T71" fmla="*/ 2147483647 h 324"/>
              <a:gd name="T72" fmla="*/ 2147483647 w 300"/>
              <a:gd name="T73" fmla="*/ 2147483647 h 324"/>
              <a:gd name="T74" fmla="*/ 2147483647 w 300"/>
              <a:gd name="T75" fmla="*/ 2147483647 h 324"/>
              <a:gd name="T76" fmla="*/ 2147483647 w 300"/>
              <a:gd name="T77" fmla="*/ 2147483647 h 324"/>
              <a:gd name="T78" fmla="*/ 2147483647 w 300"/>
              <a:gd name="T79" fmla="*/ 2147483647 h 324"/>
              <a:gd name="T80" fmla="*/ 2147483647 w 300"/>
              <a:gd name="T81" fmla="*/ 2147483647 h 324"/>
              <a:gd name="T82" fmla="*/ 2147483647 w 300"/>
              <a:gd name="T83" fmla="*/ 2147483647 h 324"/>
              <a:gd name="T84" fmla="*/ 2147483647 w 300"/>
              <a:gd name="T85" fmla="*/ 2147483647 h 324"/>
              <a:gd name="T86" fmla="*/ 2147483647 w 300"/>
              <a:gd name="T87" fmla="*/ 2147483647 h 324"/>
              <a:gd name="T88" fmla="*/ 2147483647 w 300"/>
              <a:gd name="T89" fmla="*/ 2147483647 h 324"/>
              <a:gd name="T90" fmla="*/ 2147483647 w 300"/>
              <a:gd name="T91" fmla="*/ 2147483647 h 324"/>
              <a:gd name="T92" fmla="*/ 2147483647 w 300"/>
              <a:gd name="T93" fmla="*/ 0 h 324"/>
              <a:gd name="T94" fmla="*/ 2147483647 w 300"/>
              <a:gd name="T95" fmla="*/ 0 h 324"/>
              <a:gd name="T96" fmla="*/ 2147483647 w 300"/>
              <a:gd name="T97" fmla="*/ 2147483647 h 324"/>
              <a:gd name="T98" fmla="*/ 2147483647 w 300"/>
              <a:gd name="T99" fmla="*/ 2147483647 h 324"/>
              <a:gd name="T100" fmla="*/ 2147483647 w 300"/>
              <a:gd name="T101" fmla="*/ 2147483647 h 324"/>
              <a:gd name="T102" fmla="*/ 2147483647 w 300"/>
              <a:gd name="T103" fmla="*/ 2147483647 h 324"/>
              <a:gd name="T104" fmla="*/ 2147483647 w 300"/>
              <a:gd name="T105" fmla="*/ 2147483647 h 324"/>
              <a:gd name="T106" fmla="*/ 2147483647 w 300"/>
              <a:gd name="T107" fmla="*/ 2147483647 h 324"/>
              <a:gd name="T108" fmla="*/ 2147483647 w 300"/>
              <a:gd name="T109" fmla="*/ 2147483647 h 324"/>
              <a:gd name="T110" fmla="*/ 2147483647 w 300"/>
              <a:gd name="T111" fmla="*/ 2147483647 h 324"/>
              <a:gd name="T112" fmla="*/ 2147483647 w 300"/>
              <a:gd name="T113" fmla="*/ 2147483647 h 324"/>
              <a:gd name="T114" fmla="*/ 2147483647 w 300"/>
              <a:gd name="T115" fmla="*/ 2147483647 h 324"/>
              <a:gd name="T116" fmla="*/ 2147483647 w 300"/>
              <a:gd name="T117" fmla="*/ 2147483647 h 324"/>
              <a:gd name="T118" fmla="*/ 0 w 300"/>
              <a:gd name="T119" fmla="*/ 2147483647 h 32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0"/>
              <a:gd name="T181" fmla="*/ 0 h 324"/>
              <a:gd name="T182" fmla="*/ 300 w 300"/>
              <a:gd name="T183" fmla="*/ 324 h 32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0" h="324">
                <a:moveTo>
                  <a:pt x="0" y="259"/>
                </a:moveTo>
                <a:lnTo>
                  <a:pt x="2" y="259"/>
                </a:lnTo>
                <a:lnTo>
                  <a:pt x="8" y="261"/>
                </a:lnTo>
                <a:lnTo>
                  <a:pt x="26" y="281"/>
                </a:lnTo>
                <a:lnTo>
                  <a:pt x="30" y="290"/>
                </a:lnTo>
                <a:lnTo>
                  <a:pt x="68" y="292"/>
                </a:lnTo>
                <a:lnTo>
                  <a:pt x="126" y="319"/>
                </a:lnTo>
                <a:lnTo>
                  <a:pt x="167" y="315"/>
                </a:lnTo>
                <a:lnTo>
                  <a:pt x="202" y="324"/>
                </a:lnTo>
                <a:lnTo>
                  <a:pt x="231" y="311"/>
                </a:lnTo>
                <a:lnTo>
                  <a:pt x="257" y="290"/>
                </a:lnTo>
                <a:lnTo>
                  <a:pt x="259" y="281"/>
                </a:lnTo>
                <a:lnTo>
                  <a:pt x="275" y="261"/>
                </a:lnTo>
                <a:lnTo>
                  <a:pt x="278" y="248"/>
                </a:lnTo>
                <a:lnTo>
                  <a:pt x="285" y="243"/>
                </a:lnTo>
                <a:lnTo>
                  <a:pt x="280" y="238"/>
                </a:lnTo>
                <a:lnTo>
                  <a:pt x="278" y="236"/>
                </a:lnTo>
                <a:lnTo>
                  <a:pt x="281" y="205"/>
                </a:lnTo>
                <a:lnTo>
                  <a:pt x="289" y="189"/>
                </a:lnTo>
                <a:lnTo>
                  <a:pt x="291" y="188"/>
                </a:lnTo>
                <a:lnTo>
                  <a:pt x="294" y="182"/>
                </a:lnTo>
                <a:lnTo>
                  <a:pt x="300" y="179"/>
                </a:lnTo>
                <a:lnTo>
                  <a:pt x="300" y="177"/>
                </a:lnTo>
                <a:lnTo>
                  <a:pt x="296" y="169"/>
                </a:lnTo>
                <a:lnTo>
                  <a:pt x="273" y="154"/>
                </a:lnTo>
                <a:lnTo>
                  <a:pt x="267" y="131"/>
                </a:lnTo>
                <a:lnTo>
                  <a:pt x="263" y="123"/>
                </a:lnTo>
                <a:lnTo>
                  <a:pt x="249" y="116"/>
                </a:lnTo>
                <a:lnTo>
                  <a:pt x="244" y="116"/>
                </a:lnTo>
                <a:lnTo>
                  <a:pt x="234" y="111"/>
                </a:lnTo>
                <a:lnTo>
                  <a:pt x="228" y="106"/>
                </a:lnTo>
                <a:lnTo>
                  <a:pt x="221" y="93"/>
                </a:lnTo>
                <a:lnTo>
                  <a:pt x="218" y="90"/>
                </a:lnTo>
                <a:lnTo>
                  <a:pt x="206" y="88"/>
                </a:lnTo>
                <a:lnTo>
                  <a:pt x="197" y="80"/>
                </a:lnTo>
                <a:lnTo>
                  <a:pt x="190" y="80"/>
                </a:lnTo>
                <a:lnTo>
                  <a:pt x="186" y="79"/>
                </a:lnTo>
                <a:lnTo>
                  <a:pt x="182" y="76"/>
                </a:lnTo>
                <a:lnTo>
                  <a:pt x="171" y="57"/>
                </a:lnTo>
                <a:lnTo>
                  <a:pt x="169" y="53"/>
                </a:lnTo>
                <a:lnTo>
                  <a:pt x="163" y="50"/>
                </a:lnTo>
                <a:lnTo>
                  <a:pt x="149" y="61"/>
                </a:lnTo>
                <a:lnTo>
                  <a:pt x="146" y="61"/>
                </a:lnTo>
                <a:lnTo>
                  <a:pt x="138" y="61"/>
                </a:lnTo>
                <a:lnTo>
                  <a:pt x="131" y="37"/>
                </a:lnTo>
                <a:lnTo>
                  <a:pt x="93" y="3"/>
                </a:lnTo>
                <a:lnTo>
                  <a:pt x="87" y="0"/>
                </a:lnTo>
                <a:lnTo>
                  <a:pt x="82" y="0"/>
                </a:lnTo>
                <a:lnTo>
                  <a:pt x="77" y="3"/>
                </a:lnTo>
                <a:lnTo>
                  <a:pt x="73" y="9"/>
                </a:lnTo>
                <a:lnTo>
                  <a:pt x="65" y="13"/>
                </a:lnTo>
                <a:lnTo>
                  <a:pt x="46" y="10"/>
                </a:lnTo>
                <a:lnTo>
                  <a:pt x="45" y="17"/>
                </a:lnTo>
                <a:lnTo>
                  <a:pt x="35" y="26"/>
                </a:lnTo>
                <a:lnTo>
                  <a:pt x="30" y="100"/>
                </a:lnTo>
                <a:lnTo>
                  <a:pt x="21" y="126"/>
                </a:lnTo>
                <a:lnTo>
                  <a:pt x="19" y="187"/>
                </a:lnTo>
                <a:lnTo>
                  <a:pt x="17" y="194"/>
                </a:lnTo>
                <a:lnTo>
                  <a:pt x="8" y="207"/>
                </a:lnTo>
                <a:lnTo>
                  <a:pt x="0" y="25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" name="Freeform 722"/>
          <p:cNvSpPr>
            <a:spLocks/>
          </p:cNvSpPr>
          <p:nvPr/>
        </p:nvSpPr>
        <p:spPr bwMode="auto">
          <a:xfrm>
            <a:off x="3162300" y="4051300"/>
            <a:ext cx="107950" cy="158750"/>
          </a:xfrm>
          <a:custGeom>
            <a:avLst/>
            <a:gdLst>
              <a:gd name="T0" fmla="*/ 2147483647 w 273"/>
              <a:gd name="T1" fmla="*/ 2147483647 h 398"/>
              <a:gd name="T2" fmla="*/ 2147483647 w 273"/>
              <a:gd name="T3" fmla="*/ 2147483647 h 398"/>
              <a:gd name="T4" fmla="*/ 2147483647 w 273"/>
              <a:gd name="T5" fmla="*/ 2147483647 h 398"/>
              <a:gd name="T6" fmla="*/ 2147483647 w 273"/>
              <a:gd name="T7" fmla="*/ 2147483647 h 398"/>
              <a:gd name="T8" fmla="*/ 2147483647 w 273"/>
              <a:gd name="T9" fmla="*/ 2147483647 h 398"/>
              <a:gd name="T10" fmla="*/ 2147483647 w 273"/>
              <a:gd name="T11" fmla="*/ 2147483647 h 398"/>
              <a:gd name="T12" fmla="*/ 2147483647 w 273"/>
              <a:gd name="T13" fmla="*/ 2147483647 h 398"/>
              <a:gd name="T14" fmla="*/ 2147483647 w 273"/>
              <a:gd name="T15" fmla="*/ 2147483647 h 398"/>
              <a:gd name="T16" fmla="*/ 2147483647 w 273"/>
              <a:gd name="T17" fmla="*/ 2147483647 h 398"/>
              <a:gd name="T18" fmla="*/ 2147483647 w 273"/>
              <a:gd name="T19" fmla="*/ 2147483647 h 398"/>
              <a:gd name="T20" fmla="*/ 2147483647 w 273"/>
              <a:gd name="T21" fmla="*/ 2147483647 h 398"/>
              <a:gd name="T22" fmla="*/ 2147483647 w 273"/>
              <a:gd name="T23" fmla="*/ 2147483647 h 398"/>
              <a:gd name="T24" fmla="*/ 2147483647 w 273"/>
              <a:gd name="T25" fmla="*/ 2147483647 h 398"/>
              <a:gd name="T26" fmla="*/ 2147483647 w 273"/>
              <a:gd name="T27" fmla="*/ 2147483647 h 398"/>
              <a:gd name="T28" fmla="*/ 2147483647 w 273"/>
              <a:gd name="T29" fmla="*/ 2147483647 h 398"/>
              <a:gd name="T30" fmla="*/ 2147483647 w 273"/>
              <a:gd name="T31" fmla="*/ 2147483647 h 398"/>
              <a:gd name="T32" fmla="*/ 2147483647 w 273"/>
              <a:gd name="T33" fmla="*/ 2147483647 h 398"/>
              <a:gd name="T34" fmla="*/ 2147483647 w 273"/>
              <a:gd name="T35" fmla="*/ 2147483647 h 398"/>
              <a:gd name="T36" fmla="*/ 2147483647 w 273"/>
              <a:gd name="T37" fmla="*/ 2147483647 h 398"/>
              <a:gd name="T38" fmla="*/ 2147483647 w 273"/>
              <a:gd name="T39" fmla="*/ 2147483647 h 398"/>
              <a:gd name="T40" fmla="*/ 2147483647 w 273"/>
              <a:gd name="T41" fmla="*/ 2147483647 h 398"/>
              <a:gd name="T42" fmla="*/ 2147483647 w 273"/>
              <a:gd name="T43" fmla="*/ 2147483647 h 398"/>
              <a:gd name="T44" fmla="*/ 2147483647 w 273"/>
              <a:gd name="T45" fmla="*/ 2147483647 h 398"/>
              <a:gd name="T46" fmla="*/ 2147483647 w 273"/>
              <a:gd name="T47" fmla="*/ 2147483647 h 398"/>
              <a:gd name="T48" fmla="*/ 2147483647 w 273"/>
              <a:gd name="T49" fmla="*/ 2147483647 h 398"/>
              <a:gd name="T50" fmla="*/ 2147483647 w 273"/>
              <a:gd name="T51" fmla="*/ 2147483647 h 398"/>
              <a:gd name="T52" fmla="*/ 2147483647 w 273"/>
              <a:gd name="T53" fmla="*/ 2147483647 h 398"/>
              <a:gd name="T54" fmla="*/ 2147483647 w 273"/>
              <a:gd name="T55" fmla="*/ 2147483647 h 398"/>
              <a:gd name="T56" fmla="*/ 2147483647 w 273"/>
              <a:gd name="T57" fmla="*/ 2147483647 h 398"/>
              <a:gd name="T58" fmla="*/ 2147483647 w 273"/>
              <a:gd name="T59" fmla="*/ 2147483647 h 398"/>
              <a:gd name="T60" fmla="*/ 2147483647 w 273"/>
              <a:gd name="T61" fmla="*/ 2147483647 h 398"/>
              <a:gd name="T62" fmla="*/ 2147483647 w 273"/>
              <a:gd name="T63" fmla="*/ 2147483647 h 398"/>
              <a:gd name="T64" fmla="*/ 2147483647 w 273"/>
              <a:gd name="T65" fmla="*/ 2147483647 h 398"/>
              <a:gd name="T66" fmla="*/ 2147483647 w 273"/>
              <a:gd name="T67" fmla="*/ 2147483647 h 398"/>
              <a:gd name="T68" fmla="*/ 2147483647 w 273"/>
              <a:gd name="T69" fmla="*/ 2147483647 h 398"/>
              <a:gd name="T70" fmla="*/ 2147483647 w 273"/>
              <a:gd name="T71" fmla="*/ 2147483647 h 398"/>
              <a:gd name="T72" fmla="*/ 2147483647 w 273"/>
              <a:gd name="T73" fmla="*/ 2147483647 h 398"/>
              <a:gd name="T74" fmla="*/ 2147483647 w 273"/>
              <a:gd name="T75" fmla="*/ 2147483647 h 398"/>
              <a:gd name="T76" fmla="*/ 2147483647 w 273"/>
              <a:gd name="T77" fmla="*/ 2147483647 h 398"/>
              <a:gd name="T78" fmla="*/ 2147483647 w 273"/>
              <a:gd name="T79" fmla="*/ 2147483647 h 398"/>
              <a:gd name="T80" fmla="*/ 2147483647 w 273"/>
              <a:gd name="T81" fmla="*/ 2147483647 h 398"/>
              <a:gd name="T82" fmla="*/ 0 w 273"/>
              <a:gd name="T83" fmla="*/ 2147483647 h 398"/>
              <a:gd name="T84" fmla="*/ 2147483647 w 273"/>
              <a:gd name="T85" fmla="*/ 2147483647 h 398"/>
              <a:gd name="T86" fmla="*/ 2147483647 w 273"/>
              <a:gd name="T87" fmla="*/ 2147483647 h 398"/>
              <a:gd name="T88" fmla="*/ 2147483647 w 273"/>
              <a:gd name="T89" fmla="*/ 2147483647 h 398"/>
              <a:gd name="T90" fmla="*/ 2147483647 w 273"/>
              <a:gd name="T91" fmla="*/ 2147483647 h 398"/>
              <a:gd name="T92" fmla="*/ 2147483647 w 273"/>
              <a:gd name="T93" fmla="*/ 2147483647 h 398"/>
              <a:gd name="T94" fmla="*/ 2147483647 w 273"/>
              <a:gd name="T95" fmla="*/ 2147483647 h 398"/>
              <a:gd name="T96" fmla="*/ 2147483647 w 273"/>
              <a:gd name="T97" fmla="*/ 2147483647 h 398"/>
              <a:gd name="T98" fmla="*/ 2147483647 w 273"/>
              <a:gd name="T99" fmla="*/ 2147483647 h 398"/>
              <a:gd name="T100" fmla="*/ 2147483647 w 273"/>
              <a:gd name="T101" fmla="*/ 2147483647 h 398"/>
              <a:gd name="T102" fmla="*/ 2147483647 w 273"/>
              <a:gd name="T103" fmla="*/ 2147483647 h 398"/>
              <a:gd name="T104" fmla="*/ 2147483647 w 273"/>
              <a:gd name="T105" fmla="*/ 2147483647 h 39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3"/>
              <a:gd name="T160" fmla="*/ 0 h 398"/>
              <a:gd name="T161" fmla="*/ 273 w 273"/>
              <a:gd name="T162" fmla="*/ 398 h 39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3" h="398">
                <a:moveTo>
                  <a:pt x="84" y="3"/>
                </a:moveTo>
                <a:lnTo>
                  <a:pt x="89" y="3"/>
                </a:lnTo>
                <a:lnTo>
                  <a:pt x="91" y="0"/>
                </a:lnTo>
                <a:lnTo>
                  <a:pt x="96" y="2"/>
                </a:lnTo>
                <a:lnTo>
                  <a:pt x="146" y="43"/>
                </a:lnTo>
                <a:lnTo>
                  <a:pt x="154" y="55"/>
                </a:lnTo>
                <a:lnTo>
                  <a:pt x="156" y="85"/>
                </a:lnTo>
                <a:lnTo>
                  <a:pt x="189" y="90"/>
                </a:lnTo>
                <a:lnTo>
                  <a:pt x="204" y="101"/>
                </a:lnTo>
                <a:lnTo>
                  <a:pt x="217" y="116"/>
                </a:lnTo>
                <a:lnTo>
                  <a:pt x="228" y="123"/>
                </a:lnTo>
                <a:lnTo>
                  <a:pt x="235" y="140"/>
                </a:lnTo>
                <a:lnTo>
                  <a:pt x="239" y="144"/>
                </a:lnTo>
                <a:lnTo>
                  <a:pt x="223" y="164"/>
                </a:lnTo>
                <a:lnTo>
                  <a:pt x="222" y="168"/>
                </a:lnTo>
                <a:lnTo>
                  <a:pt x="225" y="170"/>
                </a:lnTo>
                <a:lnTo>
                  <a:pt x="226" y="170"/>
                </a:lnTo>
                <a:lnTo>
                  <a:pt x="226" y="178"/>
                </a:lnTo>
                <a:lnTo>
                  <a:pt x="220" y="183"/>
                </a:lnTo>
                <a:lnTo>
                  <a:pt x="218" y="188"/>
                </a:lnTo>
                <a:lnTo>
                  <a:pt x="202" y="189"/>
                </a:lnTo>
                <a:lnTo>
                  <a:pt x="192" y="195"/>
                </a:lnTo>
                <a:lnTo>
                  <a:pt x="189" y="197"/>
                </a:lnTo>
                <a:lnTo>
                  <a:pt x="188" y="200"/>
                </a:lnTo>
                <a:lnTo>
                  <a:pt x="188" y="215"/>
                </a:lnTo>
                <a:lnTo>
                  <a:pt x="179" y="235"/>
                </a:lnTo>
                <a:lnTo>
                  <a:pt x="179" y="240"/>
                </a:lnTo>
                <a:lnTo>
                  <a:pt x="194" y="262"/>
                </a:lnTo>
                <a:lnTo>
                  <a:pt x="197" y="263"/>
                </a:lnTo>
                <a:lnTo>
                  <a:pt x="206" y="271"/>
                </a:lnTo>
                <a:lnTo>
                  <a:pt x="206" y="276"/>
                </a:lnTo>
                <a:lnTo>
                  <a:pt x="209" y="280"/>
                </a:lnTo>
                <a:lnTo>
                  <a:pt x="212" y="281"/>
                </a:lnTo>
                <a:lnTo>
                  <a:pt x="223" y="282"/>
                </a:lnTo>
                <a:lnTo>
                  <a:pt x="226" y="285"/>
                </a:lnTo>
                <a:lnTo>
                  <a:pt x="227" y="294"/>
                </a:lnTo>
                <a:lnTo>
                  <a:pt x="232" y="297"/>
                </a:lnTo>
                <a:lnTo>
                  <a:pt x="232" y="308"/>
                </a:lnTo>
                <a:lnTo>
                  <a:pt x="270" y="357"/>
                </a:lnTo>
                <a:lnTo>
                  <a:pt x="273" y="357"/>
                </a:lnTo>
                <a:lnTo>
                  <a:pt x="273" y="360"/>
                </a:lnTo>
                <a:lnTo>
                  <a:pt x="248" y="362"/>
                </a:lnTo>
                <a:lnTo>
                  <a:pt x="241" y="360"/>
                </a:lnTo>
                <a:lnTo>
                  <a:pt x="241" y="358"/>
                </a:lnTo>
                <a:lnTo>
                  <a:pt x="236" y="357"/>
                </a:lnTo>
                <a:lnTo>
                  <a:pt x="231" y="357"/>
                </a:lnTo>
                <a:lnTo>
                  <a:pt x="220" y="363"/>
                </a:lnTo>
                <a:lnTo>
                  <a:pt x="211" y="374"/>
                </a:lnTo>
                <a:lnTo>
                  <a:pt x="197" y="374"/>
                </a:lnTo>
                <a:lnTo>
                  <a:pt x="183" y="383"/>
                </a:lnTo>
                <a:lnTo>
                  <a:pt x="171" y="383"/>
                </a:lnTo>
                <a:lnTo>
                  <a:pt x="164" y="385"/>
                </a:lnTo>
                <a:lnTo>
                  <a:pt x="156" y="394"/>
                </a:lnTo>
                <a:lnTo>
                  <a:pt x="151" y="398"/>
                </a:lnTo>
                <a:lnTo>
                  <a:pt x="137" y="398"/>
                </a:lnTo>
                <a:lnTo>
                  <a:pt x="112" y="385"/>
                </a:lnTo>
                <a:lnTo>
                  <a:pt x="101" y="374"/>
                </a:lnTo>
                <a:lnTo>
                  <a:pt x="99" y="372"/>
                </a:lnTo>
                <a:lnTo>
                  <a:pt x="94" y="367"/>
                </a:lnTo>
                <a:lnTo>
                  <a:pt x="93" y="365"/>
                </a:lnTo>
                <a:lnTo>
                  <a:pt x="93" y="342"/>
                </a:lnTo>
                <a:lnTo>
                  <a:pt x="81" y="332"/>
                </a:lnTo>
                <a:lnTo>
                  <a:pt x="80" y="328"/>
                </a:lnTo>
                <a:lnTo>
                  <a:pt x="80" y="296"/>
                </a:lnTo>
                <a:lnTo>
                  <a:pt x="88" y="275"/>
                </a:lnTo>
                <a:lnTo>
                  <a:pt x="88" y="264"/>
                </a:lnTo>
                <a:lnTo>
                  <a:pt x="99" y="252"/>
                </a:lnTo>
                <a:lnTo>
                  <a:pt x="100" y="249"/>
                </a:lnTo>
                <a:lnTo>
                  <a:pt x="99" y="242"/>
                </a:lnTo>
                <a:lnTo>
                  <a:pt x="94" y="234"/>
                </a:lnTo>
                <a:lnTo>
                  <a:pt x="94" y="219"/>
                </a:lnTo>
                <a:lnTo>
                  <a:pt x="82" y="216"/>
                </a:lnTo>
                <a:lnTo>
                  <a:pt x="80" y="215"/>
                </a:lnTo>
                <a:lnTo>
                  <a:pt x="71" y="212"/>
                </a:lnTo>
                <a:lnTo>
                  <a:pt x="75" y="192"/>
                </a:lnTo>
                <a:lnTo>
                  <a:pt x="75" y="186"/>
                </a:lnTo>
                <a:lnTo>
                  <a:pt x="70" y="177"/>
                </a:lnTo>
                <a:lnTo>
                  <a:pt x="61" y="176"/>
                </a:lnTo>
                <a:lnTo>
                  <a:pt x="48" y="181"/>
                </a:lnTo>
                <a:lnTo>
                  <a:pt x="38" y="179"/>
                </a:lnTo>
                <a:lnTo>
                  <a:pt x="38" y="176"/>
                </a:lnTo>
                <a:lnTo>
                  <a:pt x="34" y="174"/>
                </a:lnTo>
                <a:lnTo>
                  <a:pt x="0" y="132"/>
                </a:lnTo>
                <a:lnTo>
                  <a:pt x="0" y="130"/>
                </a:lnTo>
                <a:lnTo>
                  <a:pt x="0" y="126"/>
                </a:lnTo>
                <a:lnTo>
                  <a:pt x="1" y="125"/>
                </a:lnTo>
                <a:lnTo>
                  <a:pt x="11" y="109"/>
                </a:lnTo>
                <a:lnTo>
                  <a:pt x="11" y="94"/>
                </a:lnTo>
                <a:lnTo>
                  <a:pt x="13" y="92"/>
                </a:lnTo>
                <a:lnTo>
                  <a:pt x="42" y="78"/>
                </a:lnTo>
                <a:lnTo>
                  <a:pt x="47" y="71"/>
                </a:lnTo>
                <a:lnTo>
                  <a:pt x="41" y="68"/>
                </a:lnTo>
                <a:lnTo>
                  <a:pt x="39" y="66"/>
                </a:lnTo>
                <a:lnTo>
                  <a:pt x="33" y="68"/>
                </a:lnTo>
                <a:lnTo>
                  <a:pt x="28" y="66"/>
                </a:lnTo>
                <a:lnTo>
                  <a:pt x="25" y="46"/>
                </a:lnTo>
                <a:lnTo>
                  <a:pt x="28" y="40"/>
                </a:lnTo>
                <a:lnTo>
                  <a:pt x="30" y="36"/>
                </a:lnTo>
                <a:lnTo>
                  <a:pt x="42" y="35"/>
                </a:lnTo>
                <a:lnTo>
                  <a:pt x="43" y="31"/>
                </a:lnTo>
                <a:lnTo>
                  <a:pt x="48" y="27"/>
                </a:lnTo>
                <a:lnTo>
                  <a:pt x="65" y="21"/>
                </a:lnTo>
                <a:lnTo>
                  <a:pt x="68" y="18"/>
                </a:lnTo>
                <a:lnTo>
                  <a:pt x="75" y="14"/>
                </a:lnTo>
                <a:lnTo>
                  <a:pt x="80" y="14"/>
                </a:lnTo>
                <a:lnTo>
                  <a:pt x="84" y="12"/>
                </a:lnTo>
                <a:lnTo>
                  <a:pt x="84" y="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" name="Freeform 723"/>
          <p:cNvSpPr>
            <a:spLocks/>
          </p:cNvSpPr>
          <p:nvPr/>
        </p:nvSpPr>
        <p:spPr bwMode="auto">
          <a:xfrm>
            <a:off x="3162300" y="4051300"/>
            <a:ext cx="107950" cy="158750"/>
          </a:xfrm>
          <a:custGeom>
            <a:avLst/>
            <a:gdLst/>
            <a:ahLst/>
            <a:cxnLst>
              <a:cxn ang="0">
                <a:pos x="89" y="3"/>
              </a:cxn>
              <a:cxn ang="0">
                <a:pos x="96" y="2"/>
              </a:cxn>
              <a:cxn ang="0">
                <a:pos x="154" y="55"/>
              </a:cxn>
              <a:cxn ang="0">
                <a:pos x="189" y="90"/>
              </a:cxn>
              <a:cxn ang="0">
                <a:pos x="217" y="116"/>
              </a:cxn>
              <a:cxn ang="0">
                <a:pos x="235" y="140"/>
              </a:cxn>
              <a:cxn ang="0">
                <a:pos x="223" y="164"/>
              </a:cxn>
              <a:cxn ang="0">
                <a:pos x="225" y="170"/>
              </a:cxn>
              <a:cxn ang="0">
                <a:pos x="226" y="178"/>
              </a:cxn>
              <a:cxn ang="0">
                <a:pos x="218" y="188"/>
              </a:cxn>
              <a:cxn ang="0">
                <a:pos x="192" y="195"/>
              </a:cxn>
              <a:cxn ang="0">
                <a:pos x="188" y="200"/>
              </a:cxn>
              <a:cxn ang="0">
                <a:pos x="179" y="235"/>
              </a:cxn>
              <a:cxn ang="0">
                <a:pos x="194" y="262"/>
              </a:cxn>
              <a:cxn ang="0">
                <a:pos x="206" y="271"/>
              </a:cxn>
              <a:cxn ang="0">
                <a:pos x="209" y="280"/>
              </a:cxn>
              <a:cxn ang="0">
                <a:pos x="223" y="282"/>
              </a:cxn>
              <a:cxn ang="0">
                <a:pos x="227" y="294"/>
              </a:cxn>
              <a:cxn ang="0">
                <a:pos x="232" y="308"/>
              </a:cxn>
              <a:cxn ang="0">
                <a:pos x="273" y="357"/>
              </a:cxn>
              <a:cxn ang="0">
                <a:pos x="248" y="362"/>
              </a:cxn>
              <a:cxn ang="0">
                <a:pos x="241" y="358"/>
              </a:cxn>
              <a:cxn ang="0">
                <a:pos x="231" y="357"/>
              </a:cxn>
              <a:cxn ang="0">
                <a:pos x="211" y="374"/>
              </a:cxn>
              <a:cxn ang="0">
                <a:pos x="183" y="383"/>
              </a:cxn>
              <a:cxn ang="0">
                <a:pos x="164" y="385"/>
              </a:cxn>
              <a:cxn ang="0">
                <a:pos x="151" y="398"/>
              </a:cxn>
              <a:cxn ang="0">
                <a:pos x="112" y="385"/>
              </a:cxn>
              <a:cxn ang="0">
                <a:pos x="99" y="372"/>
              </a:cxn>
              <a:cxn ang="0">
                <a:pos x="93" y="365"/>
              </a:cxn>
              <a:cxn ang="0">
                <a:pos x="81" y="332"/>
              </a:cxn>
              <a:cxn ang="0">
                <a:pos x="80" y="296"/>
              </a:cxn>
              <a:cxn ang="0">
                <a:pos x="88" y="264"/>
              </a:cxn>
              <a:cxn ang="0">
                <a:pos x="100" y="249"/>
              </a:cxn>
              <a:cxn ang="0">
                <a:pos x="94" y="234"/>
              </a:cxn>
              <a:cxn ang="0">
                <a:pos x="82" y="216"/>
              </a:cxn>
              <a:cxn ang="0">
                <a:pos x="71" y="212"/>
              </a:cxn>
              <a:cxn ang="0">
                <a:pos x="75" y="186"/>
              </a:cxn>
              <a:cxn ang="0">
                <a:pos x="61" y="176"/>
              </a:cxn>
              <a:cxn ang="0">
                <a:pos x="38" y="179"/>
              </a:cxn>
              <a:cxn ang="0">
                <a:pos x="34" y="174"/>
              </a:cxn>
              <a:cxn ang="0">
                <a:pos x="0" y="130"/>
              </a:cxn>
              <a:cxn ang="0">
                <a:pos x="1" y="125"/>
              </a:cxn>
              <a:cxn ang="0">
                <a:pos x="11" y="94"/>
              </a:cxn>
              <a:cxn ang="0">
                <a:pos x="42" y="78"/>
              </a:cxn>
              <a:cxn ang="0">
                <a:pos x="41" y="68"/>
              </a:cxn>
              <a:cxn ang="0">
                <a:pos x="33" y="68"/>
              </a:cxn>
              <a:cxn ang="0">
                <a:pos x="25" y="46"/>
              </a:cxn>
              <a:cxn ang="0">
                <a:pos x="30" y="36"/>
              </a:cxn>
              <a:cxn ang="0">
                <a:pos x="43" y="31"/>
              </a:cxn>
              <a:cxn ang="0">
                <a:pos x="65" y="21"/>
              </a:cxn>
              <a:cxn ang="0">
                <a:pos x="75" y="14"/>
              </a:cxn>
              <a:cxn ang="0">
                <a:pos x="84" y="12"/>
              </a:cxn>
            </a:cxnLst>
            <a:rect l="0" t="0" r="r" b="b"/>
            <a:pathLst>
              <a:path w="273" h="398">
                <a:moveTo>
                  <a:pt x="84" y="3"/>
                </a:moveTo>
                <a:lnTo>
                  <a:pt x="89" y="3"/>
                </a:lnTo>
                <a:lnTo>
                  <a:pt x="91" y="0"/>
                </a:lnTo>
                <a:lnTo>
                  <a:pt x="96" y="2"/>
                </a:lnTo>
                <a:lnTo>
                  <a:pt x="146" y="43"/>
                </a:lnTo>
                <a:lnTo>
                  <a:pt x="154" y="55"/>
                </a:lnTo>
                <a:lnTo>
                  <a:pt x="156" y="85"/>
                </a:lnTo>
                <a:lnTo>
                  <a:pt x="189" y="90"/>
                </a:lnTo>
                <a:lnTo>
                  <a:pt x="204" y="101"/>
                </a:lnTo>
                <a:lnTo>
                  <a:pt x="217" y="116"/>
                </a:lnTo>
                <a:lnTo>
                  <a:pt x="228" y="123"/>
                </a:lnTo>
                <a:lnTo>
                  <a:pt x="235" y="140"/>
                </a:lnTo>
                <a:lnTo>
                  <a:pt x="239" y="144"/>
                </a:lnTo>
                <a:lnTo>
                  <a:pt x="223" y="164"/>
                </a:lnTo>
                <a:lnTo>
                  <a:pt x="222" y="168"/>
                </a:lnTo>
                <a:lnTo>
                  <a:pt x="225" y="170"/>
                </a:lnTo>
                <a:lnTo>
                  <a:pt x="226" y="170"/>
                </a:lnTo>
                <a:lnTo>
                  <a:pt x="226" y="178"/>
                </a:lnTo>
                <a:lnTo>
                  <a:pt x="220" y="183"/>
                </a:lnTo>
                <a:lnTo>
                  <a:pt x="218" y="188"/>
                </a:lnTo>
                <a:lnTo>
                  <a:pt x="202" y="189"/>
                </a:lnTo>
                <a:lnTo>
                  <a:pt x="192" y="195"/>
                </a:lnTo>
                <a:lnTo>
                  <a:pt x="189" y="197"/>
                </a:lnTo>
                <a:lnTo>
                  <a:pt x="188" y="200"/>
                </a:lnTo>
                <a:lnTo>
                  <a:pt x="188" y="215"/>
                </a:lnTo>
                <a:lnTo>
                  <a:pt x="179" y="235"/>
                </a:lnTo>
                <a:lnTo>
                  <a:pt x="179" y="240"/>
                </a:lnTo>
                <a:lnTo>
                  <a:pt x="194" y="262"/>
                </a:lnTo>
                <a:lnTo>
                  <a:pt x="197" y="263"/>
                </a:lnTo>
                <a:lnTo>
                  <a:pt x="206" y="271"/>
                </a:lnTo>
                <a:lnTo>
                  <a:pt x="206" y="276"/>
                </a:lnTo>
                <a:lnTo>
                  <a:pt x="209" y="280"/>
                </a:lnTo>
                <a:lnTo>
                  <a:pt x="212" y="281"/>
                </a:lnTo>
                <a:lnTo>
                  <a:pt x="223" y="282"/>
                </a:lnTo>
                <a:lnTo>
                  <a:pt x="226" y="285"/>
                </a:lnTo>
                <a:lnTo>
                  <a:pt x="227" y="294"/>
                </a:lnTo>
                <a:lnTo>
                  <a:pt x="232" y="297"/>
                </a:lnTo>
                <a:lnTo>
                  <a:pt x="232" y="308"/>
                </a:lnTo>
                <a:lnTo>
                  <a:pt x="270" y="357"/>
                </a:lnTo>
                <a:lnTo>
                  <a:pt x="273" y="357"/>
                </a:lnTo>
                <a:lnTo>
                  <a:pt x="273" y="360"/>
                </a:lnTo>
                <a:lnTo>
                  <a:pt x="248" y="362"/>
                </a:lnTo>
                <a:lnTo>
                  <a:pt x="241" y="360"/>
                </a:lnTo>
                <a:lnTo>
                  <a:pt x="241" y="358"/>
                </a:lnTo>
                <a:lnTo>
                  <a:pt x="236" y="357"/>
                </a:lnTo>
                <a:lnTo>
                  <a:pt x="231" y="357"/>
                </a:lnTo>
                <a:lnTo>
                  <a:pt x="220" y="363"/>
                </a:lnTo>
                <a:lnTo>
                  <a:pt x="211" y="374"/>
                </a:lnTo>
                <a:lnTo>
                  <a:pt x="197" y="374"/>
                </a:lnTo>
                <a:lnTo>
                  <a:pt x="183" y="383"/>
                </a:lnTo>
                <a:lnTo>
                  <a:pt x="171" y="383"/>
                </a:lnTo>
                <a:lnTo>
                  <a:pt x="164" y="385"/>
                </a:lnTo>
                <a:lnTo>
                  <a:pt x="156" y="394"/>
                </a:lnTo>
                <a:lnTo>
                  <a:pt x="151" y="398"/>
                </a:lnTo>
                <a:lnTo>
                  <a:pt x="137" y="398"/>
                </a:lnTo>
                <a:lnTo>
                  <a:pt x="112" y="385"/>
                </a:lnTo>
                <a:lnTo>
                  <a:pt x="101" y="374"/>
                </a:lnTo>
                <a:lnTo>
                  <a:pt x="99" y="372"/>
                </a:lnTo>
                <a:lnTo>
                  <a:pt x="94" y="367"/>
                </a:lnTo>
                <a:lnTo>
                  <a:pt x="93" y="365"/>
                </a:lnTo>
                <a:lnTo>
                  <a:pt x="93" y="342"/>
                </a:lnTo>
                <a:lnTo>
                  <a:pt x="81" y="332"/>
                </a:lnTo>
                <a:lnTo>
                  <a:pt x="80" y="328"/>
                </a:lnTo>
                <a:lnTo>
                  <a:pt x="80" y="296"/>
                </a:lnTo>
                <a:lnTo>
                  <a:pt x="88" y="275"/>
                </a:lnTo>
                <a:lnTo>
                  <a:pt x="88" y="264"/>
                </a:lnTo>
                <a:lnTo>
                  <a:pt x="99" y="252"/>
                </a:lnTo>
                <a:lnTo>
                  <a:pt x="100" y="249"/>
                </a:lnTo>
                <a:lnTo>
                  <a:pt x="99" y="242"/>
                </a:lnTo>
                <a:lnTo>
                  <a:pt x="94" y="234"/>
                </a:lnTo>
                <a:lnTo>
                  <a:pt x="94" y="219"/>
                </a:lnTo>
                <a:lnTo>
                  <a:pt x="82" y="216"/>
                </a:lnTo>
                <a:lnTo>
                  <a:pt x="80" y="215"/>
                </a:lnTo>
                <a:lnTo>
                  <a:pt x="71" y="212"/>
                </a:lnTo>
                <a:lnTo>
                  <a:pt x="75" y="192"/>
                </a:lnTo>
                <a:lnTo>
                  <a:pt x="75" y="186"/>
                </a:lnTo>
                <a:lnTo>
                  <a:pt x="70" y="177"/>
                </a:lnTo>
                <a:lnTo>
                  <a:pt x="61" y="176"/>
                </a:lnTo>
                <a:lnTo>
                  <a:pt x="48" y="181"/>
                </a:lnTo>
                <a:lnTo>
                  <a:pt x="38" y="179"/>
                </a:lnTo>
                <a:lnTo>
                  <a:pt x="38" y="176"/>
                </a:lnTo>
                <a:lnTo>
                  <a:pt x="34" y="174"/>
                </a:lnTo>
                <a:lnTo>
                  <a:pt x="0" y="132"/>
                </a:lnTo>
                <a:lnTo>
                  <a:pt x="0" y="130"/>
                </a:lnTo>
                <a:lnTo>
                  <a:pt x="0" y="126"/>
                </a:lnTo>
                <a:lnTo>
                  <a:pt x="1" y="125"/>
                </a:lnTo>
                <a:lnTo>
                  <a:pt x="11" y="109"/>
                </a:lnTo>
                <a:lnTo>
                  <a:pt x="11" y="94"/>
                </a:lnTo>
                <a:lnTo>
                  <a:pt x="13" y="92"/>
                </a:lnTo>
                <a:lnTo>
                  <a:pt x="42" y="78"/>
                </a:lnTo>
                <a:lnTo>
                  <a:pt x="47" y="71"/>
                </a:lnTo>
                <a:lnTo>
                  <a:pt x="41" y="68"/>
                </a:lnTo>
                <a:lnTo>
                  <a:pt x="39" y="66"/>
                </a:lnTo>
                <a:lnTo>
                  <a:pt x="33" y="68"/>
                </a:lnTo>
                <a:lnTo>
                  <a:pt x="28" y="66"/>
                </a:lnTo>
                <a:lnTo>
                  <a:pt x="25" y="46"/>
                </a:lnTo>
                <a:lnTo>
                  <a:pt x="28" y="40"/>
                </a:lnTo>
                <a:lnTo>
                  <a:pt x="30" y="36"/>
                </a:lnTo>
                <a:lnTo>
                  <a:pt x="42" y="35"/>
                </a:lnTo>
                <a:lnTo>
                  <a:pt x="43" y="31"/>
                </a:lnTo>
                <a:lnTo>
                  <a:pt x="48" y="27"/>
                </a:lnTo>
                <a:lnTo>
                  <a:pt x="65" y="21"/>
                </a:lnTo>
                <a:lnTo>
                  <a:pt x="68" y="18"/>
                </a:lnTo>
                <a:lnTo>
                  <a:pt x="75" y="14"/>
                </a:lnTo>
                <a:lnTo>
                  <a:pt x="80" y="14"/>
                </a:lnTo>
                <a:lnTo>
                  <a:pt x="84" y="12"/>
                </a:lnTo>
                <a:lnTo>
                  <a:pt x="84" y="3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1" name="Freeform 724"/>
          <p:cNvSpPr>
            <a:spLocks/>
          </p:cNvSpPr>
          <p:nvPr/>
        </p:nvSpPr>
        <p:spPr bwMode="auto">
          <a:xfrm>
            <a:off x="3316288" y="4111625"/>
            <a:ext cx="63500" cy="82550"/>
          </a:xfrm>
          <a:custGeom>
            <a:avLst/>
            <a:gdLst>
              <a:gd name="T0" fmla="*/ 0 w 162"/>
              <a:gd name="T1" fmla="*/ 2147483647 h 205"/>
              <a:gd name="T2" fmla="*/ 2147483647 w 162"/>
              <a:gd name="T3" fmla="*/ 2147483647 h 205"/>
              <a:gd name="T4" fmla="*/ 2147483647 w 162"/>
              <a:gd name="T5" fmla="*/ 2147483647 h 205"/>
              <a:gd name="T6" fmla="*/ 2147483647 w 162"/>
              <a:gd name="T7" fmla="*/ 2147483647 h 205"/>
              <a:gd name="T8" fmla="*/ 2147483647 w 162"/>
              <a:gd name="T9" fmla="*/ 2147483647 h 205"/>
              <a:gd name="T10" fmla="*/ 2147483647 w 162"/>
              <a:gd name="T11" fmla="*/ 2147483647 h 205"/>
              <a:gd name="T12" fmla="*/ 2147483647 w 162"/>
              <a:gd name="T13" fmla="*/ 2147483647 h 205"/>
              <a:gd name="T14" fmla="*/ 2147483647 w 162"/>
              <a:gd name="T15" fmla="*/ 2147483647 h 205"/>
              <a:gd name="T16" fmla="*/ 2147483647 w 162"/>
              <a:gd name="T17" fmla="*/ 2147483647 h 205"/>
              <a:gd name="T18" fmla="*/ 2147483647 w 162"/>
              <a:gd name="T19" fmla="*/ 2147483647 h 205"/>
              <a:gd name="T20" fmla="*/ 2147483647 w 162"/>
              <a:gd name="T21" fmla="*/ 2147483647 h 205"/>
              <a:gd name="T22" fmla="*/ 2147483647 w 162"/>
              <a:gd name="T23" fmla="*/ 2147483647 h 205"/>
              <a:gd name="T24" fmla="*/ 2147483647 w 162"/>
              <a:gd name="T25" fmla="*/ 2147483647 h 205"/>
              <a:gd name="T26" fmla="*/ 2147483647 w 162"/>
              <a:gd name="T27" fmla="*/ 2147483647 h 205"/>
              <a:gd name="T28" fmla="*/ 2147483647 w 162"/>
              <a:gd name="T29" fmla="*/ 0 h 205"/>
              <a:gd name="T30" fmla="*/ 2147483647 w 162"/>
              <a:gd name="T31" fmla="*/ 2147483647 h 205"/>
              <a:gd name="T32" fmla="*/ 2147483647 w 162"/>
              <a:gd name="T33" fmla="*/ 2147483647 h 205"/>
              <a:gd name="T34" fmla="*/ 2147483647 w 162"/>
              <a:gd name="T35" fmla="*/ 2147483647 h 205"/>
              <a:gd name="T36" fmla="*/ 2147483647 w 162"/>
              <a:gd name="T37" fmla="*/ 2147483647 h 205"/>
              <a:gd name="T38" fmla="*/ 2147483647 w 162"/>
              <a:gd name="T39" fmla="*/ 2147483647 h 205"/>
              <a:gd name="T40" fmla="*/ 2147483647 w 162"/>
              <a:gd name="T41" fmla="*/ 2147483647 h 205"/>
              <a:gd name="T42" fmla="*/ 2147483647 w 162"/>
              <a:gd name="T43" fmla="*/ 2147483647 h 205"/>
              <a:gd name="T44" fmla="*/ 2147483647 w 162"/>
              <a:gd name="T45" fmla="*/ 2147483647 h 205"/>
              <a:gd name="T46" fmla="*/ 2147483647 w 162"/>
              <a:gd name="T47" fmla="*/ 2147483647 h 205"/>
              <a:gd name="T48" fmla="*/ 2147483647 w 162"/>
              <a:gd name="T49" fmla="*/ 2147483647 h 205"/>
              <a:gd name="T50" fmla="*/ 2147483647 w 162"/>
              <a:gd name="T51" fmla="*/ 2147483647 h 205"/>
              <a:gd name="T52" fmla="*/ 2147483647 w 162"/>
              <a:gd name="T53" fmla="*/ 2147483647 h 205"/>
              <a:gd name="T54" fmla="*/ 2147483647 w 162"/>
              <a:gd name="T55" fmla="*/ 2147483647 h 205"/>
              <a:gd name="T56" fmla="*/ 2147483647 w 162"/>
              <a:gd name="T57" fmla="*/ 2147483647 h 205"/>
              <a:gd name="T58" fmla="*/ 2147483647 w 162"/>
              <a:gd name="T59" fmla="*/ 2147483647 h 205"/>
              <a:gd name="T60" fmla="*/ 0 w 162"/>
              <a:gd name="T61" fmla="*/ 2147483647 h 20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62"/>
              <a:gd name="T94" fmla="*/ 0 h 205"/>
              <a:gd name="T95" fmla="*/ 162 w 162"/>
              <a:gd name="T96" fmla="*/ 205 h 20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62" h="205">
                <a:moveTo>
                  <a:pt x="0" y="188"/>
                </a:moveTo>
                <a:lnTo>
                  <a:pt x="14" y="174"/>
                </a:lnTo>
                <a:lnTo>
                  <a:pt x="25" y="113"/>
                </a:lnTo>
                <a:lnTo>
                  <a:pt x="20" y="104"/>
                </a:lnTo>
                <a:lnTo>
                  <a:pt x="18" y="103"/>
                </a:lnTo>
                <a:lnTo>
                  <a:pt x="18" y="101"/>
                </a:lnTo>
                <a:lnTo>
                  <a:pt x="4" y="77"/>
                </a:lnTo>
                <a:lnTo>
                  <a:pt x="3" y="35"/>
                </a:lnTo>
                <a:lnTo>
                  <a:pt x="8" y="25"/>
                </a:lnTo>
                <a:lnTo>
                  <a:pt x="20" y="12"/>
                </a:lnTo>
                <a:lnTo>
                  <a:pt x="20" y="10"/>
                </a:lnTo>
                <a:lnTo>
                  <a:pt x="23" y="6"/>
                </a:lnTo>
                <a:lnTo>
                  <a:pt x="30" y="5"/>
                </a:lnTo>
                <a:lnTo>
                  <a:pt x="32" y="1"/>
                </a:lnTo>
                <a:lnTo>
                  <a:pt x="36" y="0"/>
                </a:lnTo>
                <a:lnTo>
                  <a:pt x="77" y="20"/>
                </a:lnTo>
                <a:lnTo>
                  <a:pt x="87" y="21"/>
                </a:lnTo>
                <a:lnTo>
                  <a:pt x="159" y="77"/>
                </a:lnTo>
                <a:lnTo>
                  <a:pt x="161" y="89"/>
                </a:lnTo>
                <a:lnTo>
                  <a:pt x="162" y="89"/>
                </a:lnTo>
                <a:lnTo>
                  <a:pt x="117" y="147"/>
                </a:lnTo>
                <a:lnTo>
                  <a:pt x="108" y="170"/>
                </a:lnTo>
                <a:lnTo>
                  <a:pt x="78" y="198"/>
                </a:lnTo>
                <a:lnTo>
                  <a:pt x="73" y="200"/>
                </a:lnTo>
                <a:lnTo>
                  <a:pt x="63" y="200"/>
                </a:lnTo>
                <a:lnTo>
                  <a:pt x="55" y="198"/>
                </a:lnTo>
                <a:lnTo>
                  <a:pt x="45" y="198"/>
                </a:lnTo>
                <a:lnTo>
                  <a:pt x="30" y="205"/>
                </a:lnTo>
                <a:lnTo>
                  <a:pt x="20" y="204"/>
                </a:lnTo>
                <a:lnTo>
                  <a:pt x="9" y="199"/>
                </a:lnTo>
                <a:lnTo>
                  <a:pt x="0" y="18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" name="Freeform 725"/>
          <p:cNvSpPr>
            <a:spLocks/>
          </p:cNvSpPr>
          <p:nvPr/>
        </p:nvSpPr>
        <p:spPr bwMode="auto">
          <a:xfrm>
            <a:off x="3316288" y="4111625"/>
            <a:ext cx="63500" cy="82550"/>
          </a:xfrm>
          <a:custGeom>
            <a:avLst/>
            <a:gdLst>
              <a:gd name="T0" fmla="*/ 0 w 162"/>
              <a:gd name="T1" fmla="*/ 2147483647 h 205"/>
              <a:gd name="T2" fmla="*/ 2147483647 w 162"/>
              <a:gd name="T3" fmla="*/ 2147483647 h 205"/>
              <a:gd name="T4" fmla="*/ 2147483647 w 162"/>
              <a:gd name="T5" fmla="*/ 2147483647 h 205"/>
              <a:gd name="T6" fmla="*/ 2147483647 w 162"/>
              <a:gd name="T7" fmla="*/ 2147483647 h 205"/>
              <a:gd name="T8" fmla="*/ 2147483647 w 162"/>
              <a:gd name="T9" fmla="*/ 2147483647 h 205"/>
              <a:gd name="T10" fmla="*/ 2147483647 w 162"/>
              <a:gd name="T11" fmla="*/ 2147483647 h 205"/>
              <a:gd name="T12" fmla="*/ 2147483647 w 162"/>
              <a:gd name="T13" fmla="*/ 2147483647 h 205"/>
              <a:gd name="T14" fmla="*/ 2147483647 w 162"/>
              <a:gd name="T15" fmla="*/ 2147483647 h 205"/>
              <a:gd name="T16" fmla="*/ 2147483647 w 162"/>
              <a:gd name="T17" fmla="*/ 2147483647 h 205"/>
              <a:gd name="T18" fmla="*/ 2147483647 w 162"/>
              <a:gd name="T19" fmla="*/ 2147483647 h 205"/>
              <a:gd name="T20" fmla="*/ 2147483647 w 162"/>
              <a:gd name="T21" fmla="*/ 2147483647 h 205"/>
              <a:gd name="T22" fmla="*/ 2147483647 w 162"/>
              <a:gd name="T23" fmla="*/ 2147483647 h 205"/>
              <a:gd name="T24" fmla="*/ 2147483647 w 162"/>
              <a:gd name="T25" fmla="*/ 2147483647 h 205"/>
              <a:gd name="T26" fmla="*/ 2147483647 w 162"/>
              <a:gd name="T27" fmla="*/ 2147483647 h 205"/>
              <a:gd name="T28" fmla="*/ 2147483647 w 162"/>
              <a:gd name="T29" fmla="*/ 0 h 205"/>
              <a:gd name="T30" fmla="*/ 2147483647 w 162"/>
              <a:gd name="T31" fmla="*/ 2147483647 h 205"/>
              <a:gd name="T32" fmla="*/ 2147483647 w 162"/>
              <a:gd name="T33" fmla="*/ 2147483647 h 205"/>
              <a:gd name="T34" fmla="*/ 2147483647 w 162"/>
              <a:gd name="T35" fmla="*/ 2147483647 h 205"/>
              <a:gd name="T36" fmla="*/ 2147483647 w 162"/>
              <a:gd name="T37" fmla="*/ 2147483647 h 205"/>
              <a:gd name="T38" fmla="*/ 2147483647 w 162"/>
              <a:gd name="T39" fmla="*/ 2147483647 h 205"/>
              <a:gd name="T40" fmla="*/ 2147483647 w 162"/>
              <a:gd name="T41" fmla="*/ 2147483647 h 205"/>
              <a:gd name="T42" fmla="*/ 2147483647 w 162"/>
              <a:gd name="T43" fmla="*/ 2147483647 h 205"/>
              <a:gd name="T44" fmla="*/ 2147483647 w 162"/>
              <a:gd name="T45" fmla="*/ 2147483647 h 205"/>
              <a:gd name="T46" fmla="*/ 2147483647 w 162"/>
              <a:gd name="T47" fmla="*/ 2147483647 h 205"/>
              <a:gd name="T48" fmla="*/ 2147483647 w 162"/>
              <a:gd name="T49" fmla="*/ 2147483647 h 205"/>
              <a:gd name="T50" fmla="*/ 2147483647 w 162"/>
              <a:gd name="T51" fmla="*/ 2147483647 h 205"/>
              <a:gd name="T52" fmla="*/ 2147483647 w 162"/>
              <a:gd name="T53" fmla="*/ 2147483647 h 205"/>
              <a:gd name="T54" fmla="*/ 2147483647 w 162"/>
              <a:gd name="T55" fmla="*/ 2147483647 h 205"/>
              <a:gd name="T56" fmla="*/ 2147483647 w 162"/>
              <a:gd name="T57" fmla="*/ 2147483647 h 205"/>
              <a:gd name="T58" fmla="*/ 2147483647 w 162"/>
              <a:gd name="T59" fmla="*/ 2147483647 h 205"/>
              <a:gd name="T60" fmla="*/ 0 w 162"/>
              <a:gd name="T61" fmla="*/ 2147483647 h 20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62"/>
              <a:gd name="T94" fmla="*/ 0 h 205"/>
              <a:gd name="T95" fmla="*/ 162 w 162"/>
              <a:gd name="T96" fmla="*/ 205 h 20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62" h="205">
                <a:moveTo>
                  <a:pt x="0" y="188"/>
                </a:moveTo>
                <a:lnTo>
                  <a:pt x="14" y="174"/>
                </a:lnTo>
                <a:lnTo>
                  <a:pt x="25" y="113"/>
                </a:lnTo>
                <a:lnTo>
                  <a:pt x="20" y="104"/>
                </a:lnTo>
                <a:lnTo>
                  <a:pt x="18" y="103"/>
                </a:lnTo>
                <a:lnTo>
                  <a:pt x="18" y="101"/>
                </a:lnTo>
                <a:lnTo>
                  <a:pt x="4" y="77"/>
                </a:lnTo>
                <a:lnTo>
                  <a:pt x="3" y="35"/>
                </a:lnTo>
                <a:lnTo>
                  <a:pt x="8" y="25"/>
                </a:lnTo>
                <a:lnTo>
                  <a:pt x="20" y="12"/>
                </a:lnTo>
                <a:lnTo>
                  <a:pt x="20" y="10"/>
                </a:lnTo>
                <a:lnTo>
                  <a:pt x="23" y="6"/>
                </a:lnTo>
                <a:lnTo>
                  <a:pt x="30" y="5"/>
                </a:lnTo>
                <a:lnTo>
                  <a:pt x="32" y="1"/>
                </a:lnTo>
                <a:lnTo>
                  <a:pt x="36" y="0"/>
                </a:lnTo>
                <a:lnTo>
                  <a:pt x="77" y="20"/>
                </a:lnTo>
                <a:lnTo>
                  <a:pt x="87" y="21"/>
                </a:lnTo>
                <a:lnTo>
                  <a:pt x="159" y="77"/>
                </a:lnTo>
                <a:lnTo>
                  <a:pt x="161" y="89"/>
                </a:lnTo>
                <a:lnTo>
                  <a:pt x="162" y="89"/>
                </a:lnTo>
                <a:lnTo>
                  <a:pt x="117" y="147"/>
                </a:lnTo>
                <a:lnTo>
                  <a:pt x="108" y="170"/>
                </a:lnTo>
                <a:lnTo>
                  <a:pt x="78" y="198"/>
                </a:lnTo>
                <a:lnTo>
                  <a:pt x="73" y="200"/>
                </a:lnTo>
                <a:lnTo>
                  <a:pt x="63" y="200"/>
                </a:lnTo>
                <a:lnTo>
                  <a:pt x="55" y="198"/>
                </a:lnTo>
                <a:lnTo>
                  <a:pt x="45" y="198"/>
                </a:lnTo>
                <a:lnTo>
                  <a:pt x="30" y="205"/>
                </a:lnTo>
                <a:lnTo>
                  <a:pt x="20" y="204"/>
                </a:lnTo>
                <a:lnTo>
                  <a:pt x="9" y="199"/>
                </a:lnTo>
                <a:lnTo>
                  <a:pt x="0" y="18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" name="Freeform 726"/>
          <p:cNvSpPr>
            <a:spLocks/>
          </p:cNvSpPr>
          <p:nvPr/>
        </p:nvSpPr>
        <p:spPr bwMode="auto">
          <a:xfrm>
            <a:off x="5116513" y="3205163"/>
            <a:ext cx="68262" cy="55562"/>
          </a:xfrm>
          <a:custGeom>
            <a:avLst/>
            <a:gdLst>
              <a:gd name="T0" fmla="*/ 2147483647 w 171"/>
              <a:gd name="T1" fmla="*/ 2147483647 h 144"/>
              <a:gd name="T2" fmla="*/ 2147483647 w 171"/>
              <a:gd name="T3" fmla="*/ 2147483647 h 144"/>
              <a:gd name="T4" fmla="*/ 2147483647 w 171"/>
              <a:gd name="T5" fmla="*/ 2147483647 h 144"/>
              <a:gd name="T6" fmla="*/ 2147483647 w 171"/>
              <a:gd name="T7" fmla="*/ 0 h 144"/>
              <a:gd name="T8" fmla="*/ 2147483647 w 171"/>
              <a:gd name="T9" fmla="*/ 2147483647 h 144"/>
              <a:gd name="T10" fmla="*/ 2147483647 w 171"/>
              <a:gd name="T11" fmla="*/ 2147483647 h 144"/>
              <a:gd name="T12" fmla="*/ 2147483647 w 171"/>
              <a:gd name="T13" fmla="*/ 2147483647 h 144"/>
              <a:gd name="T14" fmla="*/ 2147483647 w 171"/>
              <a:gd name="T15" fmla="*/ 2147483647 h 144"/>
              <a:gd name="T16" fmla="*/ 2147483647 w 171"/>
              <a:gd name="T17" fmla="*/ 2147483647 h 144"/>
              <a:gd name="T18" fmla="*/ 2147483647 w 171"/>
              <a:gd name="T19" fmla="*/ 2147483647 h 144"/>
              <a:gd name="T20" fmla="*/ 2147483647 w 171"/>
              <a:gd name="T21" fmla="*/ 2147483647 h 144"/>
              <a:gd name="T22" fmla="*/ 0 w 171"/>
              <a:gd name="T23" fmla="*/ 2147483647 h 144"/>
              <a:gd name="T24" fmla="*/ 2147483647 w 171"/>
              <a:gd name="T25" fmla="*/ 2147483647 h 144"/>
              <a:gd name="T26" fmla="*/ 2147483647 w 171"/>
              <a:gd name="T27" fmla="*/ 2147483647 h 144"/>
              <a:gd name="T28" fmla="*/ 2147483647 w 171"/>
              <a:gd name="T29" fmla="*/ 2147483647 h 144"/>
              <a:gd name="T30" fmla="*/ 2147483647 w 171"/>
              <a:gd name="T31" fmla="*/ 2147483647 h 144"/>
              <a:gd name="T32" fmla="*/ 2147483647 w 171"/>
              <a:gd name="T33" fmla="*/ 2147483647 h 144"/>
              <a:gd name="T34" fmla="*/ 2147483647 w 171"/>
              <a:gd name="T35" fmla="*/ 2147483647 h 144"/>
              <a:gd name="T36" fmla="*/ 2147483647 w 171"/>
              <a:gd name="T37" fmla="*/ 2147483647 h 144"/>
              <a:gd name="T38" fmla="*/ 2147483647 w 171"/>
              <a:gd name="T39" fmla="*/ 2147483647 h 144"/>
              <a:gd name="T40" fmla="*/ 2147483647 w 171"/>
              <a:gd name="T41" fmla="*/ 2147483647 h 144"/>
              <a:gd name="T42" fmla="*/ 2147483647 w 171"/>
              <a:gd name="T43" fmla="*/ 2147483647 h 144"/>
              <a:gd name="T44" fmla="*/ 2147483647 w 171"/>
              <a:gd name="T45" fmla="*/ 2147483647 h 144"/>
              <a:gd name="T46" fmla="*/ 2147483647 w 171"/>
              <a:gd name="T47" fmla="*/ 2147483647 h 144"/>
              <a:gd name="T48" fmla="*/ 2147483647 w 171"/>
              <a:gd name="T49" fmla="*/ 2147483647 h 144"/>
              <a:gd name="T50" fmla="*/ 2147483647 w 171"/>
              <a:gd name="T51" fmla="*/ 2147483647 h 144"/>
              <a:gd name="T52" fmla="*/ 2147483647 w 171"/>
              <a:gd name="T53" fmla="*/ 2147483647 h 144"/>
              <a:gd name="T54" fmla="*/ 2147483647 w 171"/>
              <a:gd name="T55" fmla="*/ 2147483647 h 144"/>
              <a:gd name="T56" fmla="*/ 2147483647 w 171"/>
              <a:gd name="T57" fmla="*/ 2147483647 h 144"/>
              <a:gd name="T58" fmla="*/ 2147483647 w 171"/>
              <a:gd name="T59" fmla="*/ 2147483647 h 144"/>
              <a:gd name="T60" fmla="*/ 2147483647 w 171"/>
              <a:gd name="T61" fmla="*/ 2147483647 h 14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71"/>
              <a:gd name="T94" fmla="*/ 0 h 144"/>
              <a:gd name="T95" fmla="*/ 171 w 171"/>
              <a:gd name="T96" fmla="*/ 144 h 14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71" h="144">
                <a:moveTo>
                  <a:pt x="111" y="8"/>
                </a:moveTo>
                <a:lnTo>
                  <a:pt x="103" y="7"/>
                </a:lnTo>
                <a:lnTo>
                  <a:pt x="80" y="10"/>
                </a:lnTo>
                <a:lnTo>
                  <a:pt x="62" y="0"/>
                </a:lnTo>
                <a:lnTo>
                  <a:pt x="26" y="10"/>
                </a:lnTo>
                <a:lnTo>
                  <a:pt x="16" y="18"/>
                </a:lnTo>
                <a:lnTo>
                  <a:pt x="19" y="24"/>
                </a:lnTo>
                <a:lnTo>
                  <a:pt x="29" y="32"/>
                </a:lnTo>
                <a:lnTo>
                  <a:pt x="28" y="43"/>
                </a:lnTo>
                <a:lnTo>
                  <a:pt x="16" y="52"/>
                </a:lnTo>
                <a:lnTo>
                  <a:pt x="11" y="83"/>
                </a:lnTo>
                <a:lnTo>
                  <a:pt x="0" y="98"/>
                </a:lnTo>
                <a:lnTo>
                  <a:pt x="2" y="103"/>
                </a:lnTo>
                <a:lnTo>
                  <a:pt x="10" y="107"/>
                </a:lnTo>
                <a:lnTo>
                  <a:pt x="44" y="103"/>
                </a:lnTo>
                <a:lnTo>
                  <a:pt x="36" y="109"/>
                </a:lnTo>
                <a:lnTo>
                  <a:pt x="10" y="122"/>
                </a:lnTo>
                <a:lnTo>
                  <a:pt x="9" y="144"/>
                </a:lnTo>
                <a:lnTo>
                  <a:pt x="17" y="140"/>
                </a:lnTo>
                <a:lnTo>
                  <a:pt x="24" y="130"/>
                </a:lnTo>
                <a:lnTo>
                  <a:pt x="87" y="78"/>
                </a:lnTo>
                <a:lnTo>
                  <a:pt x="142" y="75"/>
                </a:lnTo>
                <a:lnTo>
                  <a:pt x="150" y="79"/>
                </a:lnTo>
                <a:lnTo>
                  <a:pt x="165" y="74"/>
                </a:lnTo>
                <a:lnTo>
                  <a:pt x="171" y="66"/>
                </a:lnTo>
                <a:lnTo>
                  <a:pt x="170" y="56"/>
                </a:lnTo>
                <a:lnTo>
                  <a:pt x="160" y="56"/>
                </a:lnTo>
                <a:lnTo>
                  <a:pt x="128" y="43"/>
                </a:lnTo>
                <a:lnTo>
                  <a:pt x="113" y="28"/>
                </a:lnTo>
                <a:lnTo>
                  <a:pt x="110" y="17"/>
                </a:lnTo>
                <a:lnTo>
                  <a:pt x="111" y="8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" name="Freeform 727"/>
          <p:cNvSpPr>
            <a:spLocks/>
          </p:cNvSpPr>
          <p:nvPr/>
        </p:nvSpPr>
        <p:spPr bwMode="auto">
          <a:xfrm>
            <a:off x="5116513" y="3205163"/>
            <a:ext cx="68262" cy="55562"/>
          </a:xfrm>
          <a:custGeom>
            <a:avLst/>
            <a:gdLst>
              <a:gd name="T0" fmla="*/ 2147483647 w 171"/>
              <a:gd name="T1" fmla="*/ 2147483647 h 144"/>
              <a:gd name="T2" fmla="*/ 2147483647 w 171"/>
              <a:gd name="T3" fmla="*/ 2147483647 h 144"/>
              <a:gd name="T4" fmla="*/ 2147483647 w 171"/>
              <a:gd name="T5" fmla="*/ 2147483647 h 144"/>
              <a:gd name="T6" fmla="*/ 2147483647 w 171"/>
              <a:gd name="T7" fmla="*/ 0 h 144"/>
              <a:gd name="T8" fmla="*/ 2147483647 w 171"/>
              <a:gd name="T9" fmla="*/ 2147483647 h 144"/>
              <a:gd name="T10" fmla="*/ 2147483647 w 171"/>
              <a:gd name="T11" fmla="*/ 2147483647 h 144"/>
              <a:gd name="T12" fmla="*/ 2147483647 w 171"/>
              <a:gd name="T13" fmla="*/ 2147483647 h 144"/>
              <a:gd name="T14" fmla="*/ 2147483647 w 171"/>
              <a:gd name="T15" fmla="*/ 2147483647 h 144"/>
              <a:gd name="T16" fmla="*/ 2147483647 w 171"/>
              <a:gd name="T17" fmla="*/ 2147483647 h 144"/>
              <a:gd name="T18" fmla="*/ 2147483647 w 171"/>
              <a:gd name="T19" fmla="*/ 2147483647 h 144"/>
              <a:gd name="T20" fmla="*/ 2147483647 w 171"/>
              <a:gd name="T21" fmla="*/ 2147483647 h 144"/>
              <a:gd name="T22" fmla="*/ 0 w 171"/>
              <a:gd name="T23" fmla="*/ 2147483647 h 144"/>
              <a:gd name="T24" fmla="*/ 2147483647 w 171"/>
              <a:gd name="T25" fmla="*/ 2147483647 h 144"/>
              <a:gd name="T26" fmla="*/ 2147483647 w 171"/>
              <a:gd name="T27" fmla="*/ 2147483647 h 144"/>
              <a:gd name="T28" fmla="*/ 2147483647 w 171"/>
              <a:gd name="T29" fmla="*/ 2147483647 h 144"/>
              <a:gd name="T30" fmla="*/ 2147483647 w 171"/>
              <a:gd name="T31" fmla="*/ 2147483647 h 144"/>
              <a:gd name="T32" fmla="*/ 2147483647 w 171"/>
              <a:gd name="T33" fmla="*/ 2147483647 h 144"/>
              <a:gd name="T34" fmla="*/ 2147483647 w 171"/>
              <a:gd name="T35" fmla="*/ 2147483647 h 144"/>
              <a:gd name="T36" fmla="*/ 2147483647 w 171"/>
              <a:gd name="T37" fmla="*/ 2147483647 h 144"/>
              <a:gd name="T38" fmla="*/ 2147483647 w 171"/>
              <a:gd name="T39" fmla="*/ 2147483647 h 144"/>
              <a:gd name="T40" fmla="*/ 2147483647 w 171"/>
              <a:gd name="T41" fmla="*/ 2147483647 h 144"/>
              <a:gd name="T42" fmla="*/ 2147483647 w 171"/>
              <a:gd name="T43" fmla="*/ 2147483647 h 144"/>
              <a:gd name="T44" fmla="*/ 2147483647 w 171"/>
              <a:gd name="T45" fmla="*/ 2147483647 h 144"/>
              <a:gd name="T46" fmla="*/ 2147483647 w 171"/>
              <a:gd name="T47" fmla="*/ 2147483647 h 144"/>
              <a:gd name="T48" fmla="*/ 2147483647 w 171"/>
              <a:gd name="T49" fmla="*/ 2147483647 h 144"/>
              <a:gd name="T50" fmla="*/ 2147483647 w 171"/>
              <a:gd name="T51" fmla="*/ 2147483647 h 144"/>
              <a:gd name="T52" fmla="*/ 2147483647 w 171"/>
              <a:gd name="T53" fmla="*/ 2147483647 h 144"/>
              <a:gd name="T54" fmla="*/ 2147483647 w 171"/>
              <a:gd name="T55" fmla="*/ 2147483647 h 144"/>
              <a:gd name="T56" fmla="*/ 2147483647 w 171"/>
              <a:gd name="T57" fmla="*/ 2147483647 h 144"/>
              <a:gd name="T58" fmla="*/ 2147483647 w 171"/>
              <a:gd name="T59" fmla="*/ 2147483647 h 144"/>
              <a:gd name="T60" fmla="*/ 2147483647 w 171"/>
              <a:gd name="T61" fmla="*/ 2147483647 h 14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71"/>
              <a:gd name="T94" fmla="*/ 0 h 144"/>
              <a:gd name="T95" fmla="*/ 171 w 171"/>
              <a:gd name="T96" fmla="*/ 144 h 14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71" h="144">
                <a:moveTo>
                  <a:pt x="111" y="8"/>
                </a:moveTo>
                <a:lnTo>
                  <a:pt x="103" y="7"/>
                </a:lnTo>
                <a:lnTo>
                  <a:pt x="80" y="10"/>
                </a:lnTo>
                <a:lnTo>
                  <a:pt x="62" y="0"/>
                </a:lnTo>
                <a:lnTo>
                  <a:pt x="26" y="10"/>
                </a:lnTo>
                <a:lnTo>
                  <a:pt x="16" y="18"/>
                </a:lnTo>
                <a:lnTo>
                  <a:pt x="19" y="24"/>
                </a:lnTo>
                <a:lnTo>
                  <a:pt x="29" y="32"/>
                </a:lnTo>
                <a:lnTo>
                  <a:pt x="28" y="43"/>
                </a:lnTo>
                <a:lnTo>
                  <a:pt x="16" y="52"/>
                </a:lnTo>
                <a:lnTo>
                  <a:pt x="11" y="83"/>
                </a:lnTo>
                <a:lnTo>
                  <a:pt x="0" y="98"/>
                </a:lnTo>
                <a:lnTo>
                  <a:pt x="2" y="103"/>
                </a:lnTo>
                <a:lnTo>
                  <a:pt x="10" y="107"/>
                </a:lnTo>
                <a:lnTo>
                  <a:pt x="44" y="103"/>
                </a:lnTo>
                <a:lnTo>
                  <a:pt x="36" y="109"/>
                </a:lnTo>
                <a:lnTo>
                  <a:pt x="10" y="122"/>
                </a:lnTo>
                <a:lnTo>
                  <a:pt x="9" y="144"/>
                </a:lnTo>
                <a:lnTo>
                  <a:pt x="17" y="140"/>
                </a:lnTo>
                <a:lnTo>
                  <a:pt x="24" y="130"/>
                </a:lnTo>
                <a:lnTo>
                  <a:pt x="87" y="78"/>
                </a:lnTo>
                <a:lnTo>
                  <a:pt x="142" y="75"/>
                </a:lnTo>
                <a:lnTo>
                  <a:pt x="150" y="79"/>
                </a:lnTo>
                <a:lnTo>
                  <a:pt x="165" y="74"/>
                </a:lnTo>
                <a:lnTo>
                  <a:pt x="171" y="66"/>
                </a:lnTo>
                <a:lnTo>
                  <a:pt x="170" y="56"/>
                </a:lnTo>
                <a:lnTo>
                  <a:pt x="160" y="56"/>
                </a:lnTo>
                <a:lnTo>
                  <a:pt x="128" y="43"/>
                </a:lnTo>
                <a:lnTo>
                  <a:pt x="113" y="28"/>
                </a:lnTo>
                <a:lnTo>
                  <a:pt x="110" y="17"/>
                </a:lnTo>
                <a:lnTo>
                  <a:pt x="111" y="8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" name="Freeform 728"/>
          <p:cNvSpPr>
            <a:spLocks/>
          </p:cNvSpPr>
          <p:nvPr/>
        </p:nvSpPr>
        <p:spPr bwMode="auto">
          <a:xfrm>
            <a:off x="6597650" y="3581400"/>
            <a:ext cx="200025" cy="428625"/>
          </a:xfrm>
          <a:custGeom>
            <a:avLst/>
            <a:gdLst>
              <a:gd name="T0" fmla="*/ 2147483647 w 503"/>
              <a:gd name="T1" fmla="*/ 2147483647 h 1081"/>
              <a:gd name="T2" fmla="*/ 2147483647 w 503"/>
              <a:gd name="T3" fmla="*/ 2147483647 h 1081"/>
              <a:gd name="T4" fmla="*/ 2147483647 w 503"/>
              <a:gd name="T5" fmla="*/ 2147483647 h 1081"/>
              <a:gd name="T6" fmla="*/ 2147483647 w 503"/>
              <a:gd name="T7" fmla="*/ 2147483647 h 1081"/>
              <a:gd name="T8" fmla="*/ 2147483647 w 503"/>
              <a:gd name="T9" fmla="*/ 2147483647 h 1081"/>
              <a:gd name="T10" fmla="*/ 2147483647 w 503"/>
              <a:gd name="T11" fmla="*/ 2147483647 h 1081"/>
              <a:gd name="T12" fmla="*/ 2147483647 w 503"/>
              <a:gd name="T13" fmla="*/ 2147483647 h 1081"/>
              <a:gd name="T14" fmla="*/ 2147483647 w 503"/>
              <a:gd name="T15" fmla="*/ 2147483647 h 1081"/>
              <a:gd name="T16" fmla="*/ 2147483647 w 503"/>
              <a:gd name="T17" fmla="*/ 2147483647 h 1081"/>
              <a:gd name="T18" fmla="*/ 2147483647 w 503"/>
              <a:gd name="T19" fmla="*/ 2147483647 h 1081"/>
              <a:gd name="T20" fmla="*/ 2147483647 w 503"/>
              <a:gd name="T21" fmla="*/ 2147483647 h 1081"/>
              <a:gd name="T22" fmla="*/ 2147483647 w 503"/>
              <a:gd name="T23" fmla="*/ 2147483647 h 1081"/>
              <a:gd name="T24" fmla="*/ 2147483647 w 503"/>
              <a:gd name="T25" fmla="*/ 2147483647 h 1081"/>
              <a:gd name="T26" fmla="*/ 2147483647 w 503"/>
              <a:gd name="T27" fmla="*/ 2147483647 h 1081"/>
              <a:gd name="T28" fmla="*/ 2147483647 w 503"/>
              <a:gd name="T29" fmla="*/ 2147483647 h 1081"/>
              <a:gd name="T30" fmla="*/ 2147483647 w 503"/>
              <a:gd name="T31" fmla="*/ 2147483647 h 1081"/>
              <a:gd name="T32" fmla="*/ 2147483647 w 503"/>
              <a:gd name="T33" fmla="*/ 2147483647 h 1081"/>
              <a:gd name="T34" fmla="*/ 2147483647 w 503"/>
              <a:gd name="T35" fmla="*/ 2147483647 h 1081"/>
              <a:gd name="T36" fmla="*/ 2147483647 w 503"/>
              <a:gd name="T37" fmla="*/ 2147483647 h 1081"/>
              <a:gd name="T38" fmla="*/ 2147483647 w 503"/>
              <a:gd name="T39" fmla="*/ 2147483647 h 1081"/>
              <a:gd name="T40" fmla="*/ 2147483647 w 503"/>
              <a:gd name="T41" fmla="*/ 2147483647 h 1081"/>
              <a:gd name="T42" fmla="*/ 2147483647 w 503"/>
              <a:gd name="T43" fmla="*/ 2147483647 h 1081"/>
              <a:gd name="T44" fmla="*/ 2147483647 w 503"/>
              <a:gd name="T45" fmla="*/ 2147483647 h 1081"/>
              <a:gd name="T46" fmla="*/ 2147483647 w 503"/>
              <a:gd name="T47" fmla="*/ 2147483647 h 1081"/>
              <a:gd name="T48" fmla="*/ 2147483647 w 503"/>
              <a:gd name="T49" fmla="*/ 2147483647 h 1081"/>
              <a:gd name="T50" fmla="*/ 2147483647 w 503"/>
              <a:gd name="T51" fmla="*/ 2147483647 h 1081"/>
              <a:gd name="T52" fmla="*/ 2147483647 w 503"/>
              <a:gd name="T53" fmla="*/ 2147483647 h 1081"/>
              <a:gd name="T54" fmla="*/ 2147483647 w 503"/>
              <a:gd name="T55" fmla="*/ 2147483647 h 1081"/>
              <a:gd name="T56" fmla="*/ 2147483647 w 503"/>
              <a:gd name="T57" fmla="*/ 2147483647 h 1081"/>
              <a:gd name="T58" fmla="*/ 2147483647 w 503"/>
              <a:gd name="T59" fmla="*/ 2147483647 h 1081"/>
              <a:gd name="T60" fmla="*/ 2147483647 w 503"/>
              <a:gd name="T61" fmla="*/ 2147483647 h 1081"/>
              <a:gd name="T62" fmla="*/ 2147483647 w 503"/>
              <a:gd name="T63" fmla="*/ 2147483647 h 1081"/>
              <a:gd name="T64" fmla="*/ 2147483647 w 503"/>
              <a:gd name="T65" fmla="*/ 2147483647 h 1081"/>
              <a:gd name="T66" fmla="*/ 2147483647 w 503"/>
              <a:gd name="T67" fmla="*/ 2147483647 h 1081"/>
              <a:gd name="T68" fmla="*/ 2147483647 w 503"/>
              <a:gd name="T69" fmla="*/ 2147483647 h 1081"/>
              <a:gd name="T70" fmla="*/ 2147483647 w 503"/>
              <a:gd name="T71" fmla="*/ 2147483647 h 1081"/>
              <a:gd name="T72" fmla="*/ 2147483647 w 503"/>
              <a:gd name="T73" fmla="*/ 2147483647 h 1081"/>
              <a:gd name="T74" fmla="*/ 2147483647 w 503"/>
              <a:gd name="T75" fmla="*/ 2147483647 h 1081"/>
              <a:gd name="T76" fmla="*/ 2147483647 w 503"/>
              <a:gd name="T77" fmla="*/ 2147483647 h 1081"/>
              <a:gd name="T78" fmla="*/ 2147483647 w 503"/>
              <a:gd name="T79" fmla="*/ 2147483647 h 1081"/>
              <a:gd name="T80" fmla="*/ 2147483647 w 503"/>
              <a:gd name="T81" fmla="*/ 2147483647 h 1081"/>
              <a:gd name="T82" fmla="*/ 2147483647 w 503"/>
              <a:gd name="T83" fmla="*/ 2147483647 h 1081"/>
              <a:gd name="T84" fmla="*/ 2147483647 w 503"/>
              <a:gd name="T85" fmla="*/ 2147483647 h 1081"/>
              <a:gd name="T86" fmla="*/ 2147483647 w 503"/>
              <a:gd name="T87" fmla="*/ 2147483647 h 1081"/>
              <a:gd name="T88" fmla="*/ 2147483647 w 503"/>
              <a:gd name="T89" fmla="*/ 2147483647 h 1081"/>
              <a:gd name="T90" fmla="*/ 2147483647 w 503"/>
              <a:gd name="T91" fmla="*/ 2147483647 h 1081"/>
              <a:gd name="T92" fmla="*/ 2147483647 w 503"/>
              <a:gd name="T93" fmla="*/ 2147483647 h 1081"/>
              <a:gd name="T94" fmla="*/ 2147483647 w 503"/>
              <a:gd name="T95" fmla="*/ 2147483647 h 1081"/>
              <a:gd name="T96" fmla="*/ 2147483647 w 503"/>
              <a:gd name="T97" fmla="*/ 2147483647 h 1081"/>
              <a:gd name="T98" fmla="*/ 2147483647 w 503"/>
              <a:gd name="T99" fmla="*/ 2147483647 h 1081"/>
              <a:gd name="T100" fmla="*/ 2147483647 w 503"/>
              <a:gd name="T101" fmla="*/ 2147483647 h 1081"/>
              <a:gd name="T102" fmla="*/ 2147483647 w 503"/>
              <a:gd name="T103" fmla="*/ 2147483647 h 108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3"/>
              <a:gd name="T157" fmla="*/ 0 h 1081"/>
              <a:gd name="T158" fmla="*/ 503 w 503"/>
              <a:gd name="T159" fmla="*/ 1081 h 108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3" h="1081">
                <a:moveTo>
                  <a:pt x="116" y="725"/>
                </a:moveTo>
                <a:lnTo>
                  <a:pt x="130" y="677"/>
                </a:lnTo>
                <a:lnTo>
                  <a:pt x="125" y="625"/>
                </a:lnTo>
                <a:lnTo>
                  <a:pt x="121" y="617"/>
                </a:lnTo>
                <a:lnTo>
                  <a:pt x="120" y="610"/>
                </a:lnTo>
                <a:lnTo>
                  <a:pt x="94" y="563"/>
                </a:lnTo>
                <a:lnTo>
                  <a:pt x="92" y="575"/>
                </a:lnTo>
                <a:lnTo>
                  <a:pt x="80" y="569"/>
                </a:lnTo>
                <a:lnTo>
                  <a:pt x="74" y="555"/>
                </a:lnTo>
                <a:lnTo>
                  <a:pt x="76" y="546"/>
                </a:lnTo>
                <a:lnTo>
                  <a:pt x="88" y="551"/>
                </a:lnTo>
                <a:lnTo>
                  <a:pt x="87" y="546"/>
                </a:lnTo>
                <a:lnTo>
                  <a:pt x="79" y="540"/>
                </a:lnTo>
                <a:lnTo>
                  <a:pt x="81" y="535"/>
                </a:lnTo>
                <a:lnTo>
                  <a:pt x="80" y="528"/>
                </a:lnTo>
                <a:lnTo>
                  <a:pt x="40" y="507"/>
                </a:lnTo>
                <a:lnTo>
                  <a:pt x="38" y="497"/>
                </a:lnTo>
                <a:lnTo>
                  <a:pt x="29" y="494"/>
                </a:lnTo>
                <a:lnTo>
                  <a:pt x="24" y="485"/>
                </a:lnTo>
                <a:lnTo>
                  <a:pt x="22" y="488"/>
                </a:lnTo>
                <a:lnTo>
                  <a:pt x="15" y="483"/>
                </a:lnTo>
                <a:lnTo>
                  <a:pt x="0" y="457"/>
                </a:lnTo>
                <a:lnTo>
                  <a:pt x="3" y="429"/>
                </a:lnTo>
                <a:lnTo>
                  <a:pt x="8" y="425"/>
                </a:lnTo>
                <a:lnTo>
                  <a:pt x="21" y="429"/>
                </a:lnTo>
                <a:lnTo>
                  <a:pt x="18" y="399"/>
                </a:lnTo>
                <a:lnTo>
                  <a:pt x="19" y="396"/>
                </a:lnTo>
                <a:lnTo>
                  <a:pt x="24" y="392"/>
                </a:lnTo>
                <a:lnTo>
                  <a:pt x="28" y="387"/>
                </a:lnTo>
                <a:lnTo>
                  <a:pt x="37" y="390"/>
                </a:lnTo>
                <a:lnTo>
                  <a:pt x="42" y="389"/>
                </a:lnTo>
                <a:lnTo>
                  <a:pt x="48" y="382"/>
                </a:lnTo>
                <a:lnTo>
                  <a:pt x="48" y="376"/>
                </a:lnTo>
                <a:lnTo>
                  <a:pt x="47" y="376"/>
                </a:lnTo>
                <a:lnTo>
                  <a:pt x="43" y="366"/>
                </a:lnTo>
                <a:lnTo>
                  <a:pt x="45" y="337"/>
                </a:lnTo>
                <a:lnTo>
                  <a:pt x="56" y="337"/>
                </a:lnTo>
                <a:lnTo>
                  <a:pt x="60" y="333"/>
                </a:lnTo>
                <a:lnTo>
                  <a:pt x="61" y="286"/>
                </a:lnTo>
                <a:lnTo>
                  <a:pt x="69" y="277"/>
                </a:lnTo>
                <a:lnTo>
                  <a:pt x="84" y="274"/>
                </a:lnTo>
                <a:lnTo>
                  <a:pt x="104" y="277"/>
                </a:lnTo>
                <a:lnTo>
                  <a:pt x="109" y="272"/>
                </a:lnTo>
                <a:lnTo>
                  <a:pt x="139" y="203"/>
                </a:lnTo>
                <a:lnTo>
                  <a:pt x="136" y="193"/>
                </a:lnTo>
                <a:lnTo>
                  <a:pt x="142" y="184"/>
                </a:lnTo>
                <a:lnTo>
                  <a:pt x="159" y="173"/>
                </a:lnTo>
                <a:lnTo>
                  <a:pt x="165" y="160"/>
                </a:lnTo>
                <a:lnTo>
                  <a:pt x="163" y="131"/>
                </a:lnTo>
                <a:lnTo>
                  <a:pt x="170" y="114"/>
                </a:lnTo>
                <a:lnTo>
                  <a:pt x="184" y="103"/>
                </a:lnTo>
                <a:lnTo>
                  <a:pt x="201" y="95"/>
                </a:lnTo>
                <a:lnTo>
                  <a:pt x="219" y="72"/>
                </a:lnTo>
                <a:lnTo>
                  <a:pt x="239" y="70"/>
                </a:lnTo>
                <a:lnTo>
                  <a:pt x="249" y="65"/>
                </a:lnTo>
                <a:lnTo>
                  <a:pt x="267" y="70"/>
                </a:lnTo>
                <a:lnTo>
                  <a:pt x="271" y="65"/>
                </a:lnTo>
                <a:lnTo>
                  <a:pt x="268" y="48"/>
                </a:lnTo>
                <a:lnTo>
                  <a:pt x="272" y="36"/>
                </a:lnTo>
                <a:lnTo>
                  <a:pt x="283" y="29"/>
                </a:lnTo>
                <a:lnTo>
                  <a:pt x="290" y="23"/>
                </a:lnTo>
                <a:lnTo>
                  <a:pt x="290" y="10"/>
                </a:lnTo>
                <a:lnTo>
                  <a:pt x="299" y="6"/>
                </a:lnTo>
                <a:lnTo>
                  <a:pt x="302" y="0"/>
                </a:lnTo>
                <a:lnTo>
                  <a:pt x="306" y="1"/>
                </a:lnTo>
                <a:lnTo>
                  <a:pt x="319" y="8"/>
                </a:lnTo>
                <a:lnTo>
                  <a:pt x="332" y="20"/>
                </a:lnTo>
                <a:lnTo>
                  <a:pt x="335" y="39"/>
                </a:lnTo>
                <a:lnTo>
                  <a:pt x="341" y="48"/>
                </a:lnTo>
                <a:lnTo>
                  <a:pt x="357" y="48"/>
                </a:lnTo>
                <a:lnTo>
                  <a:pt x="362" y="141"/>
                </a:lnTo>
                <a:lnTo>
                  <a:pt x="343" y="180"/>
                </a:lnTo>
                <a:lnTo>
                  <a:pt x="335" y="183"/>
                </a:lnTo>
                <a:lnTo>
                  <a:pt x="332" y="193"/>
                </a:lnTo>
                <a:lnTo>
                  <a:pt x="320" y="204"/>
                </a:lnTo>
                <a:lnTo>
                  <a:pt x="310" y="239"/>
                </a:lnTo>
                <a:lnTo>
                  <a:pt x="314" y="254"/>
                </a:lnTo>
                <a:lnTo>
                  <a:pt x="313" y="263"/>
                </a:lnTo>
                <a:lnTo>
                  <a:pt x="302" y="282"/>
                </a:lnTo>
                <a:lnTo>
                  <a:pt x="308" y="287"/>
                </a:lnTo>
                <a:lnTo>
                  <a:pt x="333" y="265"/>
                </a:lnTo>
                <a:lnTo>
                  <a:pt x="372" y="264"/>
                </a:lnTo>
                <a:lnTo>
                  <a:pt x="372" y="276"/>
                </a:lnTo>
                <a:lnTo>
                  <a:pt x="377" y="290"/>
                </a:lnTo>
                <a:lnTo>
                  <a:pt x="379" y="311"/>
                </a:lnTo>
                <a:lnTo>
                  <a:pt x="409" y="330"/>
                </a:lnTo>
                <a:lnTo>
                  <a:pt x="399" y="377"/>
                </a:lnTo>
                <a:lnTo>
                  <a:pt x="433" y="386"/>
                </a:lnTo>
                <a:lnTo>
                  <a:pt x="435" y="399"/>
                </a:lnTo>
                <a:lnTo>
                  <a:pt x="454" y="417"/>
                </a:lnTo>
                <a:lnTo>
                  <a:pt x="474" y="414"/>
                </a:lnTo>
                <a:lnTo>
                  <a:pt x="490" y="401"/>
                </a:lnTo>
                <a:lnTo>
                  <a:pt x="502" y="403"/>
                </a:lnTo>
                <a:lnTo>
                  <a:pt x="503" y="409"/>
                </a:lnTo>
                <a:lnTo>
                  <a:pt x="502" y="414"/>
                </a:lnTo>
                <a:lnTo>
                  <a:pt x="497" y="422"/>
                </a:lnTo>
                <a:lnTo>
                  <a:pt x="470" y="441"/>
                </a:lnTo>
                <a:lnTo>
                  <a:pt x="471" y="453"/>
                </a:lnTo>
                <a:lnTo>
                  <a:pt x="459" y="457"/>
                </a:lnTo>
                <a:lnTo>
                  <a:pt x="454" y="461"/>
                </a:lnTo>
                <a:lnTo>
                  <a:pt x="451" y="466"/>
                </a:lnTo>
                <a:lnTo>
                  <a:pt x="445" y="469"/>
                </a:lnTo>
                <a:lnTo>
                  <a:pt x="433" y="491"/>
                </a:lnTo>
                <a:lnTo>
                  <a:pt x="418" y="494"/>
                </a:lnTo>
                <a:lnTo>
                  <a:pt x="372" y="530"/>
                </a:lnTo>
                <a:lnTo>
                  <a:pt x="328" y="536"/>
                </a:lnTo>
                <a:lnTo>
                  <a:pt x="311" y="588"/>
                </a:lnTo>
                <a:lnTo>
                  <a:pt x="313" y="598"/>
                </a:lnTo>
                <a:lnTo>
                  <a:pt x="304" y="606"/>
                </a:lnTo>
                <a:lnTo>
                  <a:pt x="322" y="653"/>
                </a:lnTo>
                <a:lnTo>
                  <a:pt x="346" y="672"/>
                </a:lnTo>
                <a:lnTo>
                  <a:pt x="353" y="682"/>
                </a:lnTo>
                <a:lnTo>
                  <a:pt x="357" y="726"/>
                </a:lnTo>
                <a:lnTo>
                  <a:pt x="367" y="728"/>
                </a:lnTo>
                <a:lnTo>
                  <a:pt x="371" y="737"/>
                </a:lnTo>
                <a:lnTo>
                  <a:pt x="365" y="743"/>
                </a:lnTo>
                <a:lnTo>
                  <a:pt x="356" y="766"/>
                </a:lnTo>
                <a:lnTo>
                  <a:pt x="356" y="779"/>
                </a:lnTo>
                <a:lnTo>
                  <a:pt x="343" y="791"/>
                </a:lnTo>
                <a:lnTo>
                  <a:pt x="339" y="799"/>
                </a:lnTo>
                <a:lnTo>
                  <a:pt x="338" y="813"/>
                </a:lnTo>
                <a:lnTo>
                  <a:pt x="344" y="831"/>
                </a:lnTo>
                <a:lnTo>
                  <a:pt x="382" y="864"/>
                </a:lnTo>
                <a:lnTo>
                  <a:pt x="395" y="932"/>
                </a:lnTo>
                <a:lnTo>
                  <a:pt x="396" y="932"/>
                </a:lnTo>
                <a:lnTo>
                  <a:pt x="418" y="983"/>
                </a:lnTo>
                <a:lnTo>
                  <a:pt x="417" y="991"/>
                </a:lnTo>
                <a:lnTo>
                  <a:pt x="396" y="1021"/>
                </a:lnTo>
                <a:lnTo>
                  <a:pt x="386" y="1030"/>
                </a:lnTo>
                <a:lnTo>
                  <a:pt x="365" y="1081"/>
                </a:lnTo>
                <a:lnTo>
                  <a:pt x="355" y="1073"/>
                </a:lnTo>
                <a:lnTo>
                  <a:pt x="372" y="992"/>
                </a:lnTo>
                <a:lnTo>
                  <a:pt x="355" y="980"/>
                </a:lnTo>
                <a:lnTo>
                  <a:pt x="356" y="973"/>
                </a:lnTo>
                <a:lnTo>
                  <a:pt x="365" y="975"/>
                </a:lnTo>
                <a:lnTo>
                  <a:pt x="362" y="965"/>
                </a:lnTo>
                <a:lnTo>
                  <a:pt x="365" y="950"/>
                </a:lnTo>
                <a:lnTo>
                  <a:pt x="343" y="876"/>
                </a:lnTo>
                <a:lnTo>
                  <a:pt x="339" y="880"/>
                </a:lnTo>
                <a:lnTo>
                  <a:pt x="337" y="885"/>
                </a:lnTo>
                <a:lnTo>
                  <a:pt x="308" y="716"/>
                </a:lnTo>
                <a:lnTo>
                  <a:pt x="300" y="715"/>
                </a:lnTo>
                <a:lnTo>
                  <a:pt x="269" y="690"/>
                </a:lnTo>
                <a:lnTo>
                  <a:pt x="263" y="693"/>
                </a:lnTo>
                <a:lnTo>
                  <a:pt x="253" y="662"/>
                </a:lnTo>
                <a:lnTo>
                  <a:pt x="248" y="705"/>
                </a:lnTo>
                <a:lnTo>
                  <a:pt x="175" y="759"/>
                </a:lnTo>
                <a:lnTo>
                  <a:pt x="170" y="756"/>
                </a:lnTo>
                <a:lnTo>
                  <a:pt x="163" y="756"/>
                </a:lnTo>
                <a:lnTo>
                  <a:pt x="159" y="751"/>
                </a:lnTo>
                <a:lnTo>
                  <a:pt x="151" y="759"/>
                </a:lnTo>
                <a:lnTo>
                  <a:pt x="131" y="752"/>
                </a:lnTo>
                <a:lnTo>
                  <a:pt x="126" y="747"/>
                </a:lnTo>
                <a:lnTo>
                  <a:pt x="130" y="738"/>
                </a:lnTo>
                <a:lnTo>
                  <a:pt x="120" y="746"/>
                </a:lnTo>
                <a:lnTo>
                  <a:pt x="113" y="743"/>
                </a:lnTo>
                <a:lnTo>
                  <a:pt x="116" y="72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" name="Freeform 729"/>
          <p:cNvSpPr>
            <a:spLocks/>
          </p:cNvSpPr>
          <p:nvPr/>
        </p:nvSpPr>
        <p:spPr bwMode="auto">
          <a:xfrm>
            <a:off x="6597650" y="3581400"/>
            <a:ext cx="200025" cy="428625"/>
          </a:xfrm>
          <a:custGeom>
            <a:avLst/>
            <a:gdLst>
              <a:gd name="T0" fmla="*/ 2147483647 w 503"/>
              <a:gd name="T1" fmla="*/ 2147483647 h 1081"/>
              <a:gd name="T2" fmla="*/ 2147483647 w 503"/>
              <a:gd name="T3" fmla="*/ 2147483647 h 1081"/>
              <a:gd name="T4" fmla="*/ 2147483647 w 503"/>
              <a:gd name="T5" fmla="*/ 2147483647 h 1081"/>
              <a:gd name="T6" fmla="*/ 2147483647 w 503"/>
              <a:gd name="T7" fmla="*/ 2147483647 h 1081"/>
              <a:gd name="T8" fmla="*/ 2147483647 w 503"/>
              <a:gd name="T9" fmla="*/ 2147483647 h 1081"/>
              <a:gd name="T10" fmla="*/ 2147483647 w 503"/>
              <a:gd name="T11" fmla="*/ 2147483647 h 1081"/>
              <a:gd name="T12" fmla="*/ 2147483647 w 503"/>
              <a:gd name="T13" fmla="*/ 2147483647 h 1081"/>
              <a:gd name="T14" fmla="*/ 2147483647 w 503"/>
              <a:gd name="T15" fmla="*/ 2147483647 h 1081"/>
              <a:gd name="T16" fmla="*/ 2147483647 w 503"/>
              <a:gd name="T17" fmla="*/ 2147483647 h 1081"/>
              <a:gd name="T18" fmla="*/ 2147483647 w 503"/>
              <a:gd name="T19" fmla="*/ 2147483647 h 1081"/>
              <a:gd name="T20" fmla="*/ 2147483647 w 503"/>
              <a:gd name="T21" fmla="*/ 2147483647 h 1081"/>
              <a:gd name="T22" fmla="*/ 2147483647 w 503"/>
              <a:gd name="T23" fmla="*/ 2147483647 h 1081"/>
              <a:gd name="T24" fmla="*/ 2147483647 w 503"/>
              <a:gd name="T25" fmla="*/ 2147483647 h 1081"/>
              <a:gd name="T26" fmla="*/ 2147483647 w 503"/>
              <a:gd name="T27" fmla="*/ 2147483647 h 1081"/>
              <a:gd name="T28" fmla="*/ 2147483647 w 503"/>
              <a:gd name="T29" fmla="*/ 2147483647 h 1081"/>
              <a:gd name="T30" fmla="*/ 2147483647 w 503"/>
              <a:gd name="T31" fmla="*/ 2147483647 h 1081"/>
              <a:gd name="T32" fmla="*/ 2147483647 w 503"/>
              <a:gd name="T33" fmla="*/ 2147483647 h 1081"/>
              <a:gd name="T34" fmla="*/ 2147483647 w 503"/>
              <a:gd name="T35" fmla="*/ 2147483647 h 1081"/>
              <a:gd name="T36" fmla="*/ 2147483647 w 503"/>
              <a:gd name="T37" fmla="*/ 2147483647 h 1081"/>
              <a:gd name="T38" fmla="*/ 2147483647 w 503"/>
              <a:gd name="T39" fmla="*/ 2147483647 h 1081"/>
              <a:gd name="T40" fmla="*/ 2147483647 w 503"/>
              <a:gd name="T41" fmla="*/ 2147483647 h 1081"/>
              <a:gd name="T42" fmla="*/ 2147483647 w 503"/>
              <a:gd name="T43" fmla="*/ 2147483647 h 1081"/>
              <a:gd name="T44" fmla="*/ 2147483647 w 503"/>
              <a:gd name="T45" fmla="*/ 2147483647 h 1081"/>
              <a:gd name="T46" fmla="*/ 2147483647 w 503"/>
              <a:gd name="T47" fmla="*/ 2147483647 h 1081"/>
              <a:gd name="T48" fmla="*/ 2147483647 w 503"/>
              <a:gd name="T49" fmla="*/ 2147483647 h 1081"/>
              <a:gd name="T50" fmla="*/ 2147483647 w 503"/>
              <a:gd name="T51" fmla="*/ 2147483647 h 1081"/>
              <a:gd name="T52" fmla="*/ 2147483647 w 503"/>
              <a:gd name="T53" fmla="*/ 2147483647 h 1081"/>
              <a:gd name="T54" fmla="*/ 2147483647 w 503"/>
              <a:gd name="T55" fmla="*/ 2147483647 h 1081"/>
              <a:gd name="T56" fmla="*/ 2147483647 w 503"/>
              <a:gd name="T57" fmla="*/ 2147483647 h 1081"/>
              <a:gd name="T58" fmla="*/ 2147483647 w 503"/>
              <a:gd name="T59" fmla="*/ 2147483647 h 1081"/>
              <a:gd name="T60" fmla="*/ 2147483647 w 503"/>
              <a:gd name="T61" fmla="*/ 2147483647 h 1081"/>
              <a:gd name="T62" fmla="*/ 2147483647 w 503"/>
              <a:gd name="T63" fmla="*/ 2147483647 h 1081"/>
              <a:gd name="T64" fmla="*/ 2147483647 w 503"/>
              <a:gd name="T65" fmla="*/ 2147483647 h 1081"/>
              <a:gd name="T66" fmla="*/ 2147483647 w 503"/>
              <a:gd name="T67" fmla="*/ 2147483647 h 1081"/>
              <a:gd name="T68" fmla="*/ 2147483647 w 503"/>
              <a:gd name="T69" fmla="*/ 2147483647 h 1081"/>
              <a:gd name="T70" fmla="*/ 2147483647 w 503"/>
              <a:gd name="T71" fmla="*/ 2147483647 h 1081"/>
              <a:gd name="T72" fmla="*/ 2147483647 w 503"/>
              <a:gd name="T73" fmla="*/ 2147483647 h 1081"/>
              <a:gd name="T74" fmla="*/ 2147483647 w 503"/>
              <a:gd name="T75" fmla="*/ 2147483647 h 1081"/>
              <a:gd name="T76" fmla="*/ 2147483647 w 503"/>
              <a:gd name="T77" fmla="*/ 2147483647 h 1081"/>
              <a:gd name="T78" fmla="*/ 2147483647 w 503"/>
              <a:gd name="T79" fmla="*/ 2147483647 h 1081"/>
              <a:gd name="T80" fmla="*/ 2147483647 w 503"/>
              <a:gd name="T81" fmla="*/ 2147483647 h 1081"/>
              <a:gd name="T82" fmla="*/ 2147483647 w 503"/>
              <a:gd name="T83" fmla="*/ 2147483647 h 1081"/>
              <a:gd name="T84" fmla="*/ 2147483647 w 503"/>
              <a:gd name="T85" fmla="*/ 2147483647 h 1081"/>
              <a:gd name="T86" fmla="*/ 2147483647 w 503"/>
              <a:gd name="T87" fmla="*/ 2147483647 h 1081"/>
              <a:gd name="T88" fmla="*/ 2147483647 w 503"/>
              <a:gd name="T89" fmla="*/ 2147483647 h 1081"/>
              <a:gd name="T90" fmla="*/ 2147483647 w 503"/>
              <a:gd name="T91" fmla="*/ 2147483647 h 1081"/>
              <a:gd name="T92" fmla="*/ 2147483647 w 503"/>
              <a:gd name="T93" fmla="*/ 2147483647 h 1081"/>
              <a:gd name="T94" fmla="*/ 2147483647 w 503"/>
              <a:gd name="T95" fmla="*/ 2147483647 h 1081"/>
              <a:gd name="T96" fmla="*/ 2147483647 w 503"/>
              <a:gd name="T97" fmla="*/ 2147483647 h 1081"/>
              <a:gd name="T98" fmla="*/ 2147483647 w 503"/>
              <a:gd name="T99" fmla="*/ 2147483647 h 1081"/>
              <a:gd name="T100" fmla="*/ 2147483647 w 503"/>
              <a:gd name="T101" fmla="*/ 2147483647 h 1081"/>
              <a:gd name="T102" fmla="*/ 2147483647 w 503"/>
              <a:gd name="T103" fmla="*/ 2147483647 h 108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3"/>
              <a:gd name="T157" fmla="*/ 0 h 1081"/>
              <a:gd name="T158" fmla="*/ 503 w 503"/>
              <a:gd name="T159" fmla="*/ 1081 h 108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3" h="1081">
                <a:moveTo>
                  <a:pt x="116" y="725"/>
                </a:moveTo>
                <a:lnTo>
                  <a:pt x="130" y="677"/>
                </a:lnTo>
                <a:lnTo>
                  <a:pt x="125" y="625"/>
                </a:lnTo>
                <a:lnTo>
                  <a:pt x="121" y="617"/>
                </a:lnTo>
                <a:lnTo>
                  <a:pt x="120" y="610"/>
                </a:lnTo>
                <a:lnTo>
                  <a:pt x="94" y="563"/>
                </a:lnTo>
                <a:lnTo>
                  <a:pt x="92" y="575"/>
                </a:lnTo>
                <a:lnTo>
                  <a:pt x="80" y="569"/>
                </a:lnTo>
                <a:lnTo>
                  <a:pt x="74" y="555"/>
                </a:lnTo>
                <a:lnTo>
                  <a:pt x="76" y="546"/>
                </a:lnTo>
                <a:lnTo>
                  <a:pt x="88" y="551"/>
                </a:lnTo>
                <a:lnTo>
                  <a:pt x="87" y="546"/>
                </a:lnTo>
                <a:lnTo>
                  <a:pt x="79" y="540"/>
                </a:lnTo>
                <a:lnTo>
                  <a:pt x="81" y="535"/>
                </a:lnTo>
                <a:lnTo>
                  <a:pt x="80" y="528"/>
                </a:lnTo>
                <a:lnTo>
                  <a:pt x="40" y="507"/>
                </a:lnTo>
                <a:lnTo>
                  <a:pt x="38" y="497"/>
                </a:lnTo>
                <a:lnTo>
                  <a:pt x="29" y="494"/>
                </a:lnTo>
                <a:lnTo>
                  <a:pt x="24" y="485"/>
                </a:lnTo>
                <a:lnTo>
                  <a:pt x="22" y="488"/>
                </a:lnTo>
                <a:lnTo>
                  <a:pt x="15" y="483"/>
                </a:lnTo>
                <a:lnTo>
                  <a:pt x="0" y="457"/>
                </a:lnTo>
                <a:lnTo>
                  <a:pt x="3" y="429"/>
                </a:lnTo>
                <a:lnTo>
                  <a:pt x="8" y="425"/>
                </a:lnTo>
                <a:lnTo>
                  <a:pt x="21" y="429"/>
                </a:lnTo>
                <a:lnTo>
                  <a:pt x="18" y="399"/>
                </a:lnTo>
                <a:lnTo>
                  <a:pt x="19" y="396"/>
                </a:lnTo>
                <a:lnTo>
                  <a:pt x="24" y="392"/>
                </a:lnTo>
                <a:lnTo>
                  <a:pt x="28" y="387"/>
                </a:lnTo>
                <a:lnTo>
                  <a:pt x="37" y="390"/>
                </a:lnTo>
                <a:lnTo>
                  <a:pt x="42" y="389"/>
                </a:lnTo>
                <a:lnTo>
                  <a:pt x="48" y="382"/>
                </a:lnTo>
                <a:lnTo>
                  <a:pt x="48" y="376"/>
                </a:lnTo>
                <a:lnTo>
                  <a:pt x="47" y="376"/>
                </a:lnTo>
                <a:lnTo>
                  <a:pt x="43" y="366"/>
                </a:lnTo>
                <a:lnTo>
                  <a:pt x="45" y="337"/>
                </a:lnTo>
                <a:lnTo>
                  <a:pt x="56" y="337"/>
                </a:lnTo>
                <a:lnTo>
                  <a:pt x="60" y="333"/>
                </a:lnTo>
                <a:lnTo>
                  <a:pt x="61" y="286"/>
                </a:lnTo>
                <a:lnTo>
                  <a:pt x="69" y="277"/>
                </a:lnTo>
                <a:lnTo>
                  <a:pt x="84" y="274"/>
                </a:lnTo>
                <a:lnTo>
                  <a:pt x="104" y="277"/>
                </a:lnTo>
                <a:lnTo>
                  <a:pt x="109" y="272"/>
                </a:lnTo>
                <a:lnTo>
                  <a:pt x="139" y="203"/>
                </a:lnTo>
                <a:lnTo>
                  <a:pt x="136" y="193"/>
                </a:lnTo>
                <a:lnTo>
                  <a:pt x="142" y="184"/>
                </a:lnTo>
                <a:lnTo>
                  <a:pt x="159" y="173"/>
                </a:lnTo>
                <a:lnTo>
                  <a:pt x="165" y="160"/>
                </a:lnTo>
                <a:lnTo>
                  <a:pt x="163" y="131"/>
                </a:lnTo>
                <a:lnTo>
                  <a:pt x="170" y="114"/>
                </a:lnTo>
                <a:lnTo>
                  <a:pt x="184" y="103"/>
                </a:lnTo>
                <a:lnTo>
                  <a:pt x="201" y="95"/>
                </a:lnTo>
                <a:lnTo>
                  <a:pt x="219" y="72"/>
                </a:lnTo>
                <a:lnTo>
                  <a:pt x="239" y="70"/>
                </a:lnTo>
                <a:lnTo>
                  <a:pt x="249" y="65"/>
                </a:lnTo>
                <a:lnTo>
                  <a:pt x="267" y="70"/>
                </a:lnTo>
                <a:lnTo>
                  <a:pt x="271" y="65"/>
                </a:lnTo>
                <a:lnTo>
                  <a:pt x="268" y="48"/>
                </a:lnTo>
                <a:lnTo>
                  <a:pt x="272" y="36"/>
                </a:lnTo>
                <a:lnTo>
                  <a:pt x="283" y="29"/>
                </a:lnTo>
                <a:lnTo>
                  <a:pt x="290" y="23"/>
                </a:lnTo>
                <a:lnTo>
                  <a:pt x="290" y="10"/>
                </a:lnTo>
                <a:lnTo>
                  <a:pt x="299" y="6"/>
                </a:lnTo>
                <a:lnTo>
                  <a:pt x="302" y="0"/>
                </a:lnTo>
                <a:lnTo>
                  <a:pt x="306" y="1"/>
                </a:lnTo>
                <a:lnTo>
                  <a:pt x="319" y="8"/>
                </a:lnTo>
                <a:lnTo>
                  <a:pt x="332" y="20"/>
                </a:lnTo>
                <a:lnTo>
                  <a:pt x="335" y="39"/>
                </a:lnTo>
                <a:lnTo>
                  <a:pt x="341" y="48"/>
                </a:lnTo>
                <a:lnTo>
                  <a:pt x="357" y="48"/>
                </a:lnTo>
                <a:lnTo>
                  <a:pt x="362" y="141"/>
                </a:lnTo>
                <a:lnTo>
                  <a:pt x="343" y="180"/>
                </a:lnTo>
                <a:lnTo>
                  <a:pt x="335" y="183"/>
                </a:lnTo>
                <a:lnTo>
                  <a:pt x="332" y="193"/>
                </a:lnTo>
                <a:lnTo>
                  <a:pt x="320" y="204"/>
                </a:lnTo>
                <a:lnTo>
                  <a:pt x="310" y="239"/>
                </a:lnTo>
                <a:lnTo>
                  <a:pt x="314" y="254"/>
                </a:lnTo>
                <a:lnTo>
                  <a:pt x="313" y="263"/>
                </a:lnTo>
                <a:lnTo>
                  <a:pt x="302" y="282"/>
                </a:lnTo>
                <a:lnTo>
                  <a:pt x="308" y="287"/>
                </a:lnTo>
                <a:lnTo>
                  <a:pt x="333" y="265"/>
                </a:lnTo>
                <a:lnTo>
                  <a:pt x="372" y="264"/>
                </a:lnTo>
                <a:lnTo>
                  <a:pt x="372" y="276"/>
                </a:lnTo>
                <a:lnTo>
                  <a:pt x="377" y="290"/>
                </a:lnTo>
                <a:lnTo>
                  <a:pt x="379" y="311"/>
                </a:lnTo>
                <a:lnTo>
                  <a:pt x="409" y="330"/>
                </a:lnTo>
                <a:lnTo>
                  <a:pt x="399" y="377"/>
                </a:lnTo>
                <a:lnTo>
                  <a:pt x="433" y="386"/>
                </a:lnTo>
                <a:lnTo>
                  <a:pt x="435" y="399"/>
                </a:lnTo>
                <a:lnTo>
                  <a:pt x="454" y="417"/>
                </a:lnTo>
                <a:lnTo>
                  <a:pt x="474" y="414"/>
                </a:lnTo>
                <a:lnTo>
                  <a:pt x="490" y="401"/>
                </a:lnTo>
                <a:lnTo>
                  <a:pt x="502" y="403"/>
                </a:lnTo>
                <a:lnTo>
                  <a:pt x="503" y="409"/>
                </a:lnTo>
                <a:lnTo>
                  <a:pt x="502" y="414"/>
                </a:lnTo>
                <a:lnTo>
                  <a:pt x="497" y="422"/>
                </a:lnTo>
                <a:lnTo>
                  <a:pt x="470" y="441"/>
                </a:lnTo>
                <a:lnTo>
                  <a:pt x="471" y="453"/>
                </a:lnTo>
                <a:lnTo>
                  <a:pt x="459" y="457"/>
                </a:lnTo>
                <a:lnTo>
                  <a:pt x="454" y="461"/>
                </a:lnTo>
                <a:lnTo>
                  <a:pt x="451" y="466"/>
                </a:lnTo>
                <a:lnTo>
                  <a:pt x="445" y="469"/>
                </a:lnTo>
                <a:lnTo>
                  <a:pt x="433" y="491"/>
                </a:lnTo>
                <a:lnTo>
                  <a:pt x="418" y="494"/>
                </a:lnTo>
                <a:lnTo>
                  <a:pt x="372" y="530"/>
                </a:lnTo>
                <a:lnTo>
                  <a:pt x="328" y="536"/>
                </a:lnTo>
                <a:lnTo>
                  <a:pt x="311" y="588"/>
                </a:lnTo>
                <a:lnTo>
                  <a:pt x="313" y="598"/>
                </a:lnTo>
                <a:lnTo>
                  <a:pt x="304" y="606"/>
                </a:lnTo>
                <a:lnTo>
                  <a:pt x="322" y="653"/>
                </a:lnTo>
                <a:lnTo>
                  <a:pt x="346" y="672"/>
                </a:lnTo>
                <a:lnTo>
                  <a:pt x="353" y="682"/>
                </a:lnTo>
                <a:lnTo>
                  <a:pt x="357" y="726"/>
                </a:lnTo>
                <a:lnTo>
                  <a:pt x="367" y="728"/>
                </a:lnTo>
                <a:lnTo>
                  <a:pt x="371" y="737"/>
                </a:lnTo>
                <a:lnTo>
                  <a:pt x="365" y="743"/>
                </a:lnTo>
                <a:lnTo>
                  <a:pt x="356" y="766"/>
                </a:lnTo>
                <a:lnTo>
                  <a:pt x="356" y="779"/>
                </a:lnTo>
                <a:lnTo>
                  <a:pt x="343" y="791"/>
                </a:lnTo>
                <a:lnTo>
                  <a:pt x="339" y="799"/>
                </a:lnTo>
                <a:lnTo>
                  <a:pt x="338" y="813"/>
                </a:lnTo>
                <a:lnTo>
                  <a:pt x="344" y="831"/>
                </a:lnTo>
                <a:lnTo>
                  <a:pt x="382" y="864"/>
                </a:lnTo>
                <a:lnTo>
                  <a:pt x="395" y="932"/>
                </a:lnTo>
                <a:lnTo>
                  <a:pt x="396" y="932"/>
                </a:lnTo>
                <a:lnTo>
                  <a:pt x="418" y="983"/>
                </a:lnTo>
                <a:lnTo>
                  <a:pt x="417" y="991"/>
                </a:lnTo>
                <a:lnTo>
                  <a:pt x="396" y="1021"/>
                </a:lnTo>
                <a:lnTo>
                  <a:pt x="386" y="1030"/>
                </a:lnTo>
                <a:lnTo>
                  <a:pt x="365" y="1081"/>
                </a:lnTo>
                <a:lnTo>
                  <a:pt x="355" y="1073"/>
                </a:lnTo>
                <a:lnTo>
                  <a:pt x="372" y="992"/>
                </a:lnTo>
                <a:lnTo>
                  <a:pt x="355" y="980"/>
                </a:lnTo>
                <a:lnTo>
                  <a:pt x="356" y="973"/>
                </a:lnTo>
                <a:lnTo>
                  <a:pt x="365" y="975"/>
                </a:lnTo>
                <a:lnTo>
                  <a:pt x="362" y="965"/>
                </a:lnTo>
                <a:lnTo>
                  <a:pt x="365" y="950"/>
                </a:lnTo>
                <a:lnTo>
                  <a:pt x="343" y="876"/>
                </a:lnTo>
                <a:lnTo>
                  <a:pt x="339" y="880"/>
                </a:lnTo>
                <a:lnTo>
                  <a:pt x="337" y="885"/>
                </a:lnTo>
                <a:lnTo>
                  <a:pt x="308" y="716"/>
                </a:lnTo>
                <a:lnTo>
                  <a:pt x="300" y="715"/>
                </a:lnTo>
                <a:lnTo>
                  <a:pt x="269" y="690"/>
                </a:lnTo>
                <a:lnTo>
                  <a:pt x="263" y="693"/>
                </a:lnTo>
                <a:lnTo>
                  <a:pt x="253" y="662"/>
                </a:lnTo>
                <a:lnTo>
                  <a:pt x="248" y="705"/>
                </a:lnTo>
                <a:lnTo>
                  <a:pt x="175" y="759"/>
                </a:lnTo>
                <a:lnTo>
                  <a:pt x="170" y="756"/>
                </a:lnTo>
                <a:lnTo>
                  <a:pt x="163" y="756"/>
                </a:lnTo>
                <a:lnTo>
                  <a:pt x="159" y="751"/>
                </a:lnTo>
                <a:lnTo>
                  <a:pt x="151" y="759"/>
                </a:lnTo>
                <a:lnTo>
                  <a:pt x="131" y="752"/>
                </a:lnTo>
                <a:lnTo>
                  <a:pt x="126" y="747"/>
                </a:lnTo>
                <a:lnTo>
                  <a:pt x="130" y="738"/>
                </a:lnTo>
                <a:lnTo>
                  <a:pt x="120" y="746"/>
                </a:lnTo>
                <a:lnTo>
                  <a:pt x="113" y="743"/>
                </a:lnTo>
                <a:lnTo>
                  <a:pt x="116" y="72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" name="Freeform 730"/>
          <p:cNvSpPr>
            <a:spLocks/>
          </p:cNvSpPr>
          <p:nvPr/>
        </p:nvSpPr>
        <p:spPr bwMode="auto">
          <a:xfrm>
            <a:off x="6821488" y="3906838"/>
            <a:ext cx="119062" cy="96837"/>
          </a:xfrm>
          <a:custGeom>
            <a:avLst/>
            <a:gdLst/>
            <a:ahLst/>
            <a:cxnLst>
              <a:cxn ang="0">
                <a:pos x="116" y="243"/>
              </a:cxn>
              <a:cxn ang="0">
                <a:pos x="109" y="237"/>
              </a:cxn>
              <a:cxn ang="0">
                <a:pos x="83" y="239"/>
              </a:cxn>
              <a:cxn ang="0">
                <a:pos x="73" y="228"/>
              </a:cxn>
              <a:cxn ang="0">
                <a:pos x="76" y="211"/>
              </a:cxn>
              <a:cxn ang="0">
                <a:pos x="64" y="210"/>
              </a:cxn>
              <a:cxn ang="0">
                <a:pos x="50" y="220"/>
              </a:cxn>
              <a:cxn ang="0">
                <a:pos x="42" y="191"/>
              </a:cxn>
              <a:cxn ang="0">
                <a:pos x="45" y="190"/>
              </a:cxn>
              <a:cxn ang="0">
                <a:pos x="36" y="177"/>
              </a:cxn>
              <a:cxn ang="0">
                <a:pos x="38" y="163"/>
              </a:cxn>
              <a:cxn ang="0">
                <a:pos x="10" y="121"/>
              </a:cxn>
              <a:cxn ang="0">
                <a:pos x="2" y="69"/>
              </a:cxn>
              <a:cxn ang="0">
                <a:pos x="15" y="54"/>
              </a:cxn>
              <a:cxn ang="0">
                <a:pos x="44" y="23"/>
              </a:cxn>
              <a:cxn ang="0">
                <a:pos x="144" y="21"/>
              </a:cxn>
              <a:cxn ang="0">
                <a:pos x="165" y="26"/>
              </a:cxn>
              <a:cxn ang="0">
                <a:pos x="203" y="42"/>
              </a:cxn>
              <a:cxn ang="0">
                <a:pos x="213" y="25"/>
              </a:cxn>
              <a:cxn ang="0">
                <a:pos x="250" y="12"/>
              </a:cxn>
              <a:cxn ang="0">
                <a:pos x="265" y="21"/>
              </a:cxn>
              <a:cxn ang="0">
                <a:pos x="287" y="7"/>
              </a:cxn>
              <a:cxn ang="0">
                <a:pos x="290" y="55"/>
              </a:cxn>
              <a:cxn ang="0">
                <a:pos x="294" y="134"/>
              </a:cxn>
              <a:cxn ang="0">
                <a:pos x="279" y="139"/>
              </a:cxn>
              <a:cxn ang="0">
                <a:pos x="254" y="153"/>
              </a:cxn>
              <a:cxn ang="0">
                <a:pos x="233" y="171"/>
              </a:cxn>
              <a:cxn ang="0">
                <a:pos x="202" y="191"/>
              </a:cxn>
              <a:cxn ang="0">
                <a:pos x="190" y="213"/>
              </a:cxn>
              <a:cxn ang="0">
                <a:pos x="167" y="225"/>
              </a:cxn>
              <a:cxn ang="0">
                <a:pos x="153" y="221"/>
              </a:cxn>
              <a:cxn ang="0">
                <a:pos x="147" y="237"/>
              </a:cxn>
            </a:cxnLst>
            <a:rect l="0" t="0" r="r" b="b"/>
            <a:pathLst>
              <a:path w="298" h="244">
                <a:moveTo>
                  <a:pt x="123" y="244"/>
                </a:moveTo>
                <a:lnTo>
                  <a:pt x="116" y="243"/>
                </a:lnTo>
                <a:lnTo>
                  <a:pt x="114" y="240"/>
                </a:lnTo>
                <a:lnTo>
                  <a:pt x="109" y="237"/>
                </a:lnTo>
                <a:lnTo>
                  <a:pt x="91" y="235"/>
                </a:lnTo>
                <a:lnTo>
                  <a:pt x="83" y="239"/>
                </a:lnTo>
                <a:lnTo>
                  <a:pt x="73" y="239"/>
                </a:lnTo>
                <a:lnTo>
                  <a:pt x="73" y="228"/>
                </a:lnTo>
                <a:lnTo>
                  <a:pt x="78" y="221"/>
                </a:lnTo>
                <a:lnTo>
                  <a:pt x="76" y="211"/>
                </a:lnTo>
                <a:lnTo>
                  <a:pt x="69" y="207"/>
                </a:lnTo>
                <a:lnTo>
                  <a:pt x="64" y="210"/>
                </a:lnTo>
                <a:lnTo>
                  <a:pt x="61" y="219"/>
                </a:lnTo>
                <a:lnTo>
                  <a:pt x="50" y="220"/>
                </a:lnTo>
                <a:lnTo>
                  <a:pt x="42" y="195"/>
                </a:lnTo>
                <a:lnTo>
                  <a:pt x="42" y="191"/>
                </a:lnTo>
                <a:lnTo>
                  <a:pt x="45" y="195"/>
                </a:lnTo>
                <a:lnTo>
                  <a:pt x="45" y="190"/>
                </a:lnTo>
                <a:lnTo>
                  <a:pt x="36" y="180"/>
                </a:lnTo>
                <a:lnTo>
                  <a:pt x="36" y="177"/>
                </a:lnTo>
                <a:lnTo>
                  <a:pt x="38" y="171"/>
                </a:lnTo>
                <a:lnTo>
                  <a:pt x="38" y="163"/>
                </a:lnTo>
                <a:lnTo>
                  <a:pt x="25" y="134"/>
                </a:lnTo>
                <a:lnTo>
                  <a:pt x="10" y="121"/>
                </a:lnTo>
                <a:lnTo>
                  <a:pt x="0" y="88"/>
                </a:lnTo>
                <a:lnTo>
                  <a:pt x="2" y="69"/>
                </a:lnTo>
                <a:lnTo>
                  <a:pt x="10" y="65"/>
                </a:lnTo>
                <a:lnTo>
                  <a:pt x="15" y="54"/>
                </a:lnTo>
                <a:lnTo>
                  <a:pt x="22" y="50"/>
                </a:lnTo>
                <a:lnTo>
                  <a:pt x="44" y="23"/>
                </a:lnTo>
                <a:lnTo>
                  <a:pt x="52" y="20"/>
                </a:lnTo>
                <a:lnTo>
                  <a:pt x="144" y="21"/>
                </a:lnTo>
                <a:lnTo>
                  <a:pt x="155" y="31"/>
                </a:lnTo>
                <a:lnTo>
                  <a:pt x="165" y="26"/>
                </a:lnTo>
                <a:lnTo>
                  <a:pt x="172" y="35"/>
                </a:lnTo>
                <a:lnTo>
                  <a:pt x="203" y="42"/>
                </a:lnTo>
                <a:lnTo>
                  <a:pt x="212" y="40"/>
                </a:lnTo>
                <a:lnTo>
                  <a:pt x="213" y="25"/>
                </a:lnTo>
                <a:lnTo>
                  <a:pt x="240" y="12"/>
                </a:lnTo>
                <a:lnTo>
                  <a:pt x="250" y="12"/>
                </a:lnTo>
                <a:lnTo>
                  <a:pt x="257" y="21"/>
                </a:lnTo>
                <a:lnTo>
                  <a:pt x="265" y="21"/>
                </a:lnTo>
                <a:lnTo>
                  <a:pt x="275" y="16"/>
                </a:lnTo>
                <a:lnTo>
                  <a:pt x="287" y="7"/>
                </a:lnTo>
                <a:lnTo>
                  <a:pt x="290" y="0"/>
                </a:lnTo>
                <a:lnTo>
                  <a:pt x="290" y="55"/>
                </a:lnTo>
                <a:lnTo>
                  <a:pt x="298" y="70"/>
                </a:lnTo>
                <a:lnTo>
                  <a:pt x="294" y="134"/>
                </a:lnTo>
                <a:lnTo>
                  <a:pt x="288" y="141"/>
                </a:lnTo>
                <a:lnTo>
                  <a:pt x="279" y="139"/>
                </a:lnTo>
                <a:lnTo>
                  <a:pt x="261" y="153"/>
                </a:lnTo>
                <a:lnTo>
                  <a:pt x="254" y="153"/>
                </a:lnTo>
                <a:lnTo>
                  <a:pt x="235" y="160"/>
                </a:lnTo>
                <a:lnTo>
                  <a:pt x="233" y="171"/>
                </a:lnTo>
                <a:lnTo>
                  <a:pt x="204" y="176"/>
                </a:lnTo>
                <a:lnTo>
                  <a:pt x="202" y="191"/>
                </a:lnTo>
                <a:lnTo>
                  <a:pt x="204" y="207"/>
                </a:lnTo>
                <a:lnTo>
                  <a:pt x="190" y="213"/>
                </a:lnTo>
                <a:lnTo>
                  <a:pt x="177" y="221"/>
                </a:lnTo>
                <a:lnTo>
                  <a:pt x="167" y="225"/>
                </a:lnTo>
                <a:lnTo>
                  <a:pt x="160" y="221"/>
                </a:lnTo>
                <a:lnTo>
                  <a:pt x="153" y="221"/>
                </a:lnTo>
                <a:lnTo>
                  <a:pt x="151" y="232"/>
                </a:lnTo>
                <a:lnTo>
                  <a:pt x="147" y="237"/>
                </a:lnTo>
                <a:lnTo>
                  <a:pt x="123" y="244"/>
                </a:lnTo>
                <a:close/>
              </a:path>
            </a:pathLst>
          </a:cu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300" name="Freeform 731"/>
          <p:cNvSpPr>
            <a:spLocks/>
          </p:cNvSpPr>
          <p:nvPr/>
        </p:nvSpPr>
        <p:spPr bwMode="auto">
          <a:xfrm>
            <a:off x="6821488" y="3906838"/>
            <a:ext cx="119062" cy="96837"/>
          </a:xfrm>
          <a:custGeom>
            <a:avLst/>
            <a:gdLst>
              <a:gd name="T0" fmla="*/ 2147483647 w 298"/>
              <a:gd name="T1" fmla="*/ 2147483647 h 244"/>
              <a:gd name="T2" fmla="*/ 2147483647 w 298"/>
              <a:gd name="T3" fmla="*/ 2147483647 h 244"/>
              <a:gd name="T4" fmla="*/ 2147483647 w 298"/>
              <a:gd name="T5" fmla="*/ 2147483647 h 244"/>
              <a:gd name="T6" fmla="*/ 2147483647 w 298"/>
              <a:gd name="T7" fmla="*/ 2147483647 h 244"/>
              <a:gd name="T8" fmla="*/ 2147483647 w 298"/>
              <a:gd name="T9" fmla="*/ 2147483647 h 244"/>
              <a:gd name="T10" fmla="*/ 2147483647 w 298"/>
              <a:gd name="T11" fmla="*/ 2147483647 h 244"/>
              <a:gd name="T12" fmla="*/ 2147483647 w 298"/>
              <a:gd name="T13" fmla="*/ 2147483647 h 244"/>
              <a:gd name="T14" fmla="*/ 2147483647 w 298"/>
              <a:gd name="T15" fmla="*/ 2147483647 h 244"/>
              <a:gd name="T16" fmla="*/ 2147483647 w 298"/>
              <a:gd name="T17" fmla="*/ 2147483647 h 244"/>
              <a:gd name="T18" fmla="*/ 2147483647 w 298"/>
              <a:gd name="T19" fmla="*/ 2147483647 h 244"/>
              <a:gd name="T20" fmla="*/ 2147483647 w 298"/>
              <a:gd name="T21" fmla="*/ 2147483647 h 244"/>
              <a:gd name="T22" fmla="*/ 2147483647 w 298"/>
              <a:gd name="T23" fmla="*/ 2147483647 h 244"/>
              <a:gd name="T24" fmla="*/ 2147483647 w 298"/>
              <a:gd name="T25" fmla="*/ 2147483647 h 244"/>
              <a:gd name="T26" fmla="*/ 2147483647 w 298"/>
              <a:gd name="T27" fmla="*/ 2147483647 h 244"/>
              <a:gd name="T28" fmla="*/ 2147483647 w 298"/>
              <a:gd name="T29" fmla="*/ 2147483647 h 244"/>
              <a:gd name="T30" fmla="*/ 2147483647 w 298"/>
              <a:gd name="T31" fmla="*/ 2147483647 h 244"/>
              <a:gd name="T32" fmla="*/ 2147483647 w 298"/>
              <a:gd name="T33" fmla="*/ 2147483647 h 244"/>
              <a:gd name="T34" fmla="*/ 2147483647 w 298"/>
              <a:gd name="T35" fmla="*/ 2147483647 h 244"/>
              <a:gd name="T36" fmla="*/ 2147483647 w 298"/>
              <a:gd name="T37" fmla="*/ 2147483647 h 244"/>
              <a:gd name="T38" fmla="*/ 2147483647 w 298"/>
              <a:gd name="T39" fmla="*/ 2147483647 h 244"/>
              <a:gd name="T40" fmla="*/ 2147483647 w 298"/>
              <a:gd name="T41" fmla="*/ 2147483647 h 244"/>
              <a:gd name="T42" fmla="*/ 2147483647 w 298"/>
              <a:gd name="T43" fmla="*/ 2147483647 h 244"/>
              <a:gd name="T44" fmla="*/ 2147483647 w 298"/>
              <a:gd name="T45" fmla="*/ 2147483647 h 244"/>
              <a:gd name="T46" fmla="*/ 2147483647 w 298"/>
              <a:gd name="T47" fmla="*/ 2147483647 h 244"/>
              <a:gd name="T48" fmla="*/ 2147483647 w 298"/>
              <a:gd name="T49" fmla="*/ 2147483647 h 244"/>
              <a:gd name="T50" fmla="*/ 2147483647 w 298"/>
              <a:gd name="T51" fmla="*/ 2147483647 h 244"/>
              <a:gd name="T52" fmla="*/ 2147483647 w 298"/>
              <a:gd name="T53" fmla="*/ 2147483647 h 244"/>
              <a:gd name="T54" fmla="*/ 2147483647 w 298"/>
              <a:gd name="T55" fmla="*/ 2147483647 h 244"/>
              <a:gd name="T56" fmla="*/ 2147483647 w 298"/>
              <a:gd name="T57" fmla="*/ 2147483647 h 244"/>
              <a:gd name="T58" fmla="*/ 2147483647 w 298"/>
              <a:gd name="T59" fmla="*/ 2147483647 h 244"/>
              <a:gd name="T60" fmla="*/ 2147483647 w 298"/>
              <a:gd name="T61" fmla="*/ 2147483647 h 244"/>
              <a:gd name="T62" fmla="*/ 2147483647 w 298"/>
              <a:gd name="T63" fmla="*/ 2147483647 h 24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98"/>
              <a:gd name="T97" fmla="*/ 0 h 244"/>
              <a:gd name="T98" fmla="*/ 298 w 298"/>
              <a:gd name="T99" fmla="*/ 244 h 24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98" h="244">
                <a:moveTo>
                  <a:pt x="123" y="244"/>
                </a:moveTo>
                <a:lnTo>
                  <a:pt x="116" y="243"/>
                </a:lnTo>
                <a:lnTo>
                  <a:pt x="114" y="240"/>
                </a:lnTo>
                <a:lnTo>
                  <a:pt x="109" y="237"/>
                </a:lnTo>
                <a:lnTo>
                  <a:pt x="91" y="235"/>
                </a:lnTo>
                <a:lnTo>
                  <a:pt x="83" y="239"/>
                </a:lnTo>
                <a:lnTo>
                  <a:pt x="73" y="239"/>
                </a:lnTo>
                <a:lnTo>
                  <a:pt x="73" y="228"/>
                </a:lnTo>
                <a:lnTo>
                  <a:pt x="78" y="221"/>
                </a:lnTo>
                <a:lnTo>
                  <a:pt x="76" y="211"/>
                </a:lnTo>
                <a:lnTo>
                  <a:pt x="69" y="207"/>
                </a:lnTo>
                <a:lnTo>
                  <a:pt x="64" y="210"/>
                </a:lnTo>
                <a:lnTo>
                  <a:pt x="61" y="219"/>
                </a:lnTo>
                <a:lnTo>
                  <a:pt x="50" y="220"/>
                </a:lnTo>
                <a:lnTo>
                  <a:pt x="42" y="195"/>
                </a:lnTo>
                <a:lnTo>
                  <a:pt x="42" y="191"/>
                </a:lnTo>
                <a:lnTo>
                  <a:pt x="45" y="195"/>
                </a:lnTo>
                <a:lnTo>
                  <a:pt x="45" y="190"/>
                </a:lnTo>
                <a:lnTo>
                  <a:pt x="36" y="180"/>
                </a:lnTo>
                <a:lnTo>
                  <a:pt x="36" y="177"/>
                </a:lnTo>
                <a:lnTo>
                  <a:pt x="38" y="171"/>
                </a:lnTo>
                <a:lnTo>
                  <a:pt x="38" y="163"/>
                </a:lnTo>
                <a:lnTo>
                  <a:pt x="25" y="134"/>
                </a:lnTo>
                <a:lnTo>
                  <a:pt x="10" y="121"/>
                </a:lnTo>
                <a:lnTo>
                  <a:pt x="0" y="88"/>
                </a:lnTo>
                <a:lnTo>
                  <a:pt x="2" y="69"/>
                </a:lnTo>
                <a:lnTo>
                  <a:pt x="10" y="65"/>
                </a:lnTo>
                <a:lnTo>
                  <a:pt x="15" y="54"/>
                </a:lnTo>
                <a:lnTo>
                  <a:pt x="22" y="50"/>
                </a:lnTo>
                <a:lnTo>
                  <a:pt x="44" y="23"/>
                </a:lnTo>
                <a:lnTo>
                  <a:pt x="52" y="20"/>
                </a:lnTo>
                <a:lnTo>
                  <a:pt x="144" y="21"/>
                </a:lnTo>
                <a:lnTo>
                  <a:pt x="155" y="31"/>
                </a:lnTo>
                <a:lnTo>
                  <a:pt x="165" y="26"/>
                </a:lnTo>
                <a:lnTo>
                  <a:pt x="172" y="35"/>
                </a:lnTo>
                <a:lnTo>
                  <a:pt x="203" y="42"/>
                </a:lnTo>
                <a:lnTo>
                  <a:pt x="212" y="40"/>
                </a:lnTo>
                <a:lnTo>
                  <a:pt x="213" y="25"/>
                </a:lnTo>
                <a:lnTo>
                  <a:pt x="240" y="12"/>
                </a:lnTo>
                <a:lnTo>
                  <a:pt x="250" y="12"/>
                </a:lnTo>
                <a:lnTo>
                  <a:pt x="257" y="21"/>
                </a:lnTo>
                <a:lnTo>
                  <a:pt x="265" y="21"/>
                </a:lnTo>
                <a:lnTo>
                  <a:pt x="275" y="16"/>
                </a:lnTo>
                <a:lnTo>
                  <a:pt x="287" y="7"/>
                </a:lnTo>
                <a:lnTo>
                  <a:pt x="290" y="0"/>
                </a:lnTo>
                <a:lnTo>
                  <a:pt x="290" y="55"/>
                </a:lnTo>
                <a:lnTo>
                  <a:pt x="298" y="70"/>
                </a:lnTo>
                <a:lnTo>
                  <a:pt x="294" y="134"/>
                </a:lnTo>
                <a:lnTo>
                  <a:pt x="288" y="141"/>
                </a:lnTo>
                <a:lnTo>
                  <a:pt x="279" y="139"/>
                </a:lnTo>
                <a:lnTo>
                  <a:pt x="261" y="153"/>
                </a:lnTo>
                <a:lnTo>
                  <a:pt x="254" y="153"/>
                </a:lnTo>
                <a:lnTo>
                  <a:pt x="235" y="160"/>
                </a:lnTo>
                <a:lnTo>
                  <a:pt x="233" y="171"/>
                </a:lnTo>
                <a:lnTo>
                  <a:pt x="204" y="176"/>
                </a:lnTo>
                <a:lnTo>
                  <a:pt x="202" y="191"/>
                </a:lnTo>
                <a:lnTo>
                  <a:pt x="204" y="207"/>
                </a:lnTo>
                <a:lnTo>
                  <a:pt x="190" y="213"/>
                </a:lnTo>
                <a:lnTo>
                  <a:pt x="177" y="221"/>
                </a:lnTo>
                <a:lnTo>
                  <a:pt x="167" y="225"/>
                </a:lnTo>
                <a:lnTo>
                  <a:pt x="160" y="221"/>
                </a:lnTo>
                <a:lnTo>
                  <a:pt x="153" y="221"/>
                </a:lnTo>
                <a:lnTo>
                  <a:pt x="151" y="232"/>
                </a:lnTo>
                <a:lnTo>
                  <a:pt x="147" y="237"/>
                </a:lnTo>
                <a:lnTo>
                  <a:pt x="123" y="24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" name="Freeform 732"/>
          <p:cNvSpPr>
            <a:spLocks/>
          </p:cNvSpPr>
          <p:nvPr/>
        </p:nvSpPr>
        <p:spPr bwMode="auto">
          <a:xfrm>
            <a:off x="7085013" y="4124325"/>
            <a:ext cx="30162" cy="23813"/>
          </a:xfrm>
          <a:custGeom>
            <a:avLst/>
            <a:gdLst>
              <a:gd name="T0" fmla="*/ 2147483647 w 79"/>
              <a:gd name="T1" fmla="*/ 2147483647 h 59"/>
              <a:gd name="T2" fmla="*/ 2147483647 w 79"/>
              <a:gd name="T3" fmla="*/ 2147483647 h 59"/>
              <a:gd name="T4" fmla="*/ 2147483647 w 79"/>
              <a:gd name="T5" fmla="*/ 2147483647 h 59"/>
              <a:gd name="T6" fmla="*/ 2147483647 w 79"/>
              <a:gd name="T7" fmla="*/ 2147483647 h 59"/>
              <a:gd name="T8" fmla="*/ 2147483647 w 79"/>
              <a:gd name="T9" fmla="*/ 2147483647 h 59"/>
              <a:gd name="T10" fmla="*/ 2147483647 w 79"/>
              <a:gd name="T11" fmla="*/ 2147483647 h 59"/>
              <a:gd name="T12" fmla="*/ 2147483647 w 79"/>
              <a:gd name="T13" fmla="*/ 2147483647 h 59"/>
              <a:gd name="T14" fmla="*/ 2147483647 w 79"/>
              <a:gd name="T15" fmla="*/ 2147483647 h 59"/>
              <a:gd name="T16" fmla="*/ 2147483647 w 79"/>
              <a:gd name="T17" fmla="*/ 2147483647 h 59"/>
              <a:gd name="T18" fmla="*/ 2147483647 w 79"/>
              <a:gd name="T19" fmla="*/ 2147483647 h 59"/>
              <a:gd name="T20" fmla="*/ 2147483647 w 79"/>
              <a:gd name="T21" fmla="*/ 2147483647 h 59"/>
              <a:gd name="T22" fmla="*/ 2147483647 w 79"/>
              <a:gd name="T23" fmla="*/ 2147483647 h 59"/>
              <a:gd name="T24" fmla="*/ 2147483647 w 79"/>
              <a:gd name="T25" fmla="*/ 2147483647 h 59"/>
              <a:gd name="T26" fmla="*/ 2147483647 w 79"/>
              <a:gd name="T27" fmla="*/ 2147483647 h 59"/>
              <a:gd name="T28" fmla="*/ 2147483647 w 79"/>
              <a:gd name="T29" fmla="*/ 2147483647 h 59"/>
              <a:gd name="T30" fmla="*/ 2147483647 w 79"/>
              <a:gd name="T31" fmla="*/ 2147483647 h 59"/>
              <a:gd name="T32" fmla="*/ 2147483647 w 79"/>
              <a:gd name="T33" fmla="*/ 2147483647 h 59"/>
              <a:gd name="T34" fmla="*/ 0 w 79"/>
              <a:gd name="T35" fmla="*/ 2147483647 h 59"/>
              <a:gd name="T36" fmla="*/ 2147483647 w 79"/>
              <a:gd name="T37" fmla="*/ 2147483647 h 59"/>
              <a:gd name="T38" fmla="*/ 2147483647 w 79"/>
              <a:gd name="T39" fmla="*/ 2147483647 h 59"/>
              <a:gd name="T40" fmla="*/ 2147483647 w 79"/>
              <a:gd name="T41" fmla="*/ 0 h 59"/>
              <a:gd name="T42" fmla="*/ 2147483647 w 79"/>
              <a:gd name="T43" fmla="*/ 2147483647 h 59"/>
              <a:gd name="T44" fmla="*/ 2147483647 w 79"/>
              <a:gd name="T45" fmla="*/ 2147483647 h 5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79"/>
              <a:gd name="T70" fmla="*/ 0 h 59"/>
              <a:gd name="T71" fmla="*/ 79 w 79"/>
              <a:gd name="T72" fmla="*/ 59 h 5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79" h="59">
                <a:moveTo>
                  <a:pt x="69" y="8"/>
                </a:moveTo>
                <a:lnTo>
                  <a:pt x="74" y="14"/>
                </a:lnTo>
                <a:lnTo>
                  <a:pt x="77" y="20"/>
                </a:lnTo>
                <a:lnTo>
                  <a:pt x="79" y="33"/>
                </a:lnTo>
                <a:lnTo>
                  <a:pt x="77" y="38"/>
                </a:lnTo>
                <a:lnTo>
                  <a:pt x="71" y="38"/>
                </a:lnTo>
                <a:lnTo>
                  <a:pt x="66" y="36"/>
                </a:lnTo>
                <a:lnTo>
                  <a:pt x="60" y="20"/>
                </a:lnTo>
                <a:lnTo>
                  <a:pt x="57" y="17"/>
                </a:lnTo>
                <a:lnTo>
                  <a:pt x="52" y="17"/>
                </a:lnTo>
                <a:lnTo>
                  <a:pt x="47" y="19"/>
                </a:lnTo>
                <a:lnTo>
                  <a:pt x="43" y="23"/>
                </a:lnTo>
                <a:lnTo>
                  <a:pt x="42" y="48"/>
                </a:lnTo>
                <a:lnTo>
                  <a:pt x="39" y="56"/>
                </a:lnTo>
                <a:lnTo>
                  <a:pt x="36" y="59"/>
                </a:lnTo>
                <a:lnTo>
                  <a:pt x="30" y="57"/>
                </a:lnTo>
                <a:lnTo>
                  <a:pt x="4" y="29"/>
                </a:lnTo>
                <a:lnTo>
                  <a:pt x="0" y="28"/>
                </a:lnTo>
                <a:lnTo>
                  <a:pt x="1" y="26"/>
                </a:lnTo>
                <a:lnTo>
                  <a:pt x="25" y="20"/>
                </a:lnTo>
                <a:lnTo>
                  <a:pt x="53" y="0"/>
                </a:lnTo>
                <a:lnTo>
                  <a:pt x="55" y="8"/>
                </a:lnTo>
                <a:lnTo>
                  <a:pt x="69" y="8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" name="Freeform 733"/>
          <p:cNvSpPr>
            <a:spLocks/>
          </p:cNvSpPr>
          <p:nvPr/>
        </p:nvSpPr>
        <p:spPr bwMode="auto">
          <a:xfrm>
            <a:off x="7085013" y="4124325"/>
            <a:ext cx="30162" cy="23813"/>
          </a:xfrm>
          <a:custGeom>
            <a:avLst/>
            <a:gdLst>
              <a:gd name="T0" fmla="*/ 2147483647 w 79"/>
              <a:gd name="T1" fmla="*/ 2147483647 h 59"/>
              <a:gd name="T2" fmla="*/ 2147483647 w 79"/>
              <a:gd name="T3" fmla="*/ 2147483647 h 59"/>
              <a:gd name="T4" fmla="*/ 2147483647 w 79"/>
              <a:gd name="T5" fmla="*/ 2147483647 h 59"/>
              <a:gd name="T6" fmla="*/ 2147483647 w 79"/>
              <a:gd name="T7" fmla="*/ 2147483647 h 59"/>
              <a:gd name="T8" fmla="*/ 2147483647 w 79"/>
              <a:gd name="T9" fmla="*/ 2147483647 h 59"/>
              <a:gd name="T10" fmla="*/ 2147483647 w 79"/>
              <a:gd name="T11" fmla="*/ 2147483647 h 59"/>
              <a:gd name="T12" fmla="*/ 2147483647 w 79"/>
              <a:gd name="T13" fmla="*/ 2147483647 h 59"/>
              <a:gd name="T14" fmla="*/ 2147483647 w 79"/>
              <a:gd name="T15" fmla="*/ 2147483647 h 59"/>
              <a:gd name="T16" fmla="*/ 2147483647 w 79"/>
              <a:gd name="T17" fmla="*/ 2147483647 h 59"/>
              <a:gd name="T18" fmla="*/ 2147483647 w 79"/>
              <a:gd name="T19" fmla="*/ 2147483647 h 59"/>
              <a:gd name="T20" fmla="*/ 2147483647 w 79"/>
              <a:gd name="T21" fmla="*/ 2147483647 h 59"/>
              <a:gd name="T22" fmla="*/ 2147483647 w 79"/>
              <a:gd name="T23" fmla="*/ 2147483647 h 59"/>
              <a:gd name="T24" fmla="*/ 2147483647 w 79"/>
              <a:gd name="T25" fmla="*/ 2147483647 h 59"/>
              <a:gd name="T26" fmla="*/ 2147483647 w 79"/>
              <a:gd name="T27" fmla="*/ 2147483647 h 59"/>
              <a:gd name="T28" fmla="*/ 2147483647 w 79"/>
              <a:gd name="T29" fmla="*/ 2147483647 h 59"/>
              <a:gd name="T30" fmla="*/ 2147483647 w 79"/>
              <a:gd name="T31" fmla="*/ 2147483647 h 59"/>
              <a:gd name="T32" fmla="*/ 2147483647 w 79"/>
              <a:gd name="T33" fmla="*/ 2147483647 h 59"/>
              <a:gd name="T34" fmla="*/ 0 w 79"/>
              <a:gd name="T35" fmla="*/ 2147483647 h 59"/>
              <a:gd name="T36" fmla="*/ 2147483647 w 79"/>
              <a:gd name="T37" fmla="*/ 2147483647 h 59"/>
              <a:gd name="T38" fmla="*/ 2147483647 w 79"/>
              <a:gd name="T39" fmla="*/ 2147483647 h 59"/>
              <a:gd name="T40" fmla="*/ 2147483647 w 79"/>
              <a:gd name="T41" fmla="*/ 0 h 59"/>
              <a:gd name="T42" fmla="*/ 2147483647 w 79"/>
              <a:gd name="T43" fmla="*/ 2147483647 h 59"/>
              <a:gd name="T44" fmla="*/ 2147483647 w 79"/>
              <a:gd name="T45" fmla="*/ 2147483647 h 5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79"/>
              <a:gd name="T70" fmla="*/ 0 h 59"/>
              <a:gd name="T71" fmla="*/ 79 w 79"/>
              <a:gd name="T72" fmla="*/ 59 h 5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79" h="59">
                <a:moveTo>
                  <a:pt x="69" y="8"/>
                </a:moveTo>
                <a:lnTo>
                  <a:pt x="74" y="14"/>
                </a:lnTo>
                <a:lnTo>
                  <a:pt x="77" y="20"/>
                </a:lnTo>
                <a:lnTo>
                  <a:pt x="79" y="33"/>
                </a:lnTo>
                <a:lnTo>
                  <a:pt x="77" y="38"/>
                </a:lnTo>
                <a:lnTo>
                  <a:pt x="71" y="38"/>
                </a:lnTo>
                <a:lnTo>
                  <a:pt x="66" y="36"/>
                </a:lnTo>
                <a:lnTo>
                  <a:pt x="60" y="20"/>
                </a:lnTo>
                <a:lnTo>
                  <a:pt x="57" y="17"/>
                </a:lnTo>
                <a:lnTo>
                  <a:pt x="52" y="17"/>
                </a:lnTo>
                <a:lnTo>
                  <a:pt x="47" y="19"/>
                </a:lnTo>
                <a:lnTo>
                  <a:pt x="43" y="23"/>
                </a:lnTo>
                <a:lnTo>
                  <a:pt x="42" y="48"/>
                </a:lnTo>
                <a:lnTo>
                  <a:pt x="39" y="56"/>
                </a:lnTo>
                <a:lnTo>
                  <a:pt x="36" y="59"/>
                </a:lnTo>
                <a:lnTo>
                  <a:pt x="30" y="57"/>
                </a:lnTo>
                <a:lnTo>
                  <a:pt x="4" y="29"/>
                </a:lnTo>
                <a:lnTo>
                  <a:pt x="0" y="28"/>
                </a:lnTo>
                <a:lnTo>
                  <a:pt x="1" y="26"/>
                </a:lnTo>
                <a:lnTo>
                  <a:pt x="25" y="20"/>
                </a:lnTo>
                <a:lnTo>
                  <a:pt x="53" y="0"/>
                </a:lnTo>
                <a:lnTo>
                  <a:pt x="55" y="8"/>
                </a:lnTo>
                <a:lnTo>
                  <a:pt x="69" y="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" name="Freeform 734"/>
          <p:cNvSpPr>
            <a:spLocks/>
          </p:cNvSpPr>
          <p:nvPr/>
        </p:nvSpPr>
        <p:spPr bwMode="auto">
          <a:xfrm>
            <a:off x="5197475" y="4257675"/>
            <a:ext cx="242888" cy="241300"/>
          </a:xfrm>
          <a:custGeom>
            <a:avLst/>
            <a:gdLst/>
            <a:ahLst/>
            <a:cxnLst>
              <a:cxn ang="0">
                <a:pos x="545" y="207"/>
              </a:cxn>
              <a:cxn ang="0">
                <a:pos x="538" y="318"/>
              </a:cxn>
              <a:cxn ang="0">
                <a:pos x="559" y="345"/>
              </a:cxn>
              <a:cxn ang="0">
                <a:pos x="552" y="359"/>
              </a:cxn>
              <a:cxn ang="0">
                <a:pos x="552" y="391"/>
              </a:cxn>
              <a:cxn ang="0">
                <a:pos x="545" y="406"/>
              </a:cxn>
              <a:cxn ang="0">
                <a:pos x="557" y="441"/>
              </a:cxn>
              <a:cxn ang="0">
                <a:pos x="566" y="467"/>
              </a:cxn>
              <a:cxn ang="0">
                <a:pos x="571" y="485"/>
              </a:cxn>
              <a:cxn ang="0">
                <a:pos x="577" y="503"/>
              </a:cxn>
              <a:cxn ang="0">
                <a:pos x="593" y="527"/>
              </a:cxn>
              <a:cxn ang="0">
                <a:pos x="611" y="533"/>
              </a:cxn>
              <a:cxn ang="0">
                <a:pos x="512" y="587"/>
              </a:cxn>
              <a:cxn ang="0">
                <a:pos x="479" y="583"/>
              </a:cxn>
              <a:cxn ang="0">
                <a:pos x="409" y="598"/>
              </a:cxn>
              <a:cxn ang="0">
                <a:pos x="380" y="607"/>
              </a:cxn>
              <a:cxn ang="0">
                <a:pos x="357" y="594"/>
              </a:cxn>
              <a:cxn ang="0">
                <a:pos x="298" y="599"/>
              </a:cxn>
              <a:cxn ang="0">
                <a:pos x="282" y="575"/>
              </a:cxn>
              <a:cxn ang="0">
                <a:pos x="267" y="500"/>
              </a:cxn>
              <a:cxn ang="0">
                <a:pos x="238" y="493"/>
              </a:cxn>
              <a:cxn ang="0">
                <a:pos x="228" y="485"/>
              </a:cxn>
              <a:cxn ang="0">
                <a:pos x="209" y="483"/>
              </a:cxn>
              <a:cxn ang="0">
                <a:pos x="183" y="471"/>
              </a:cxn>
              <a:cxn ang="0">
                <a:pos x="97" y="429"/>
              </a:cxn>
              <a:cxn ang="0">
                <a:pos x="50" y="361"/>
              </a:cxn>
              <a:cxn ang="0">
                <a:pos x="9" y="306"/>
              </a:cxn>
              <a:cxn ang="0">
                <a:pos x="14" y="279"/>
              </a:cxn>
              <a:cxn ang="0">
                <a:pos x="4" y="232"/>
              </a:cxn>
              <a:cxn ang="0">
                <a:pos x="3" y="190"/>
              </a:cxn>
              <a:cxn ang="0">
                <a:pos x="65" y="117"/>
              </a:cxn>
              <a:cxn ang="0">
                <a:pos x="52" y="105"/>
              </a:cxn>
              <a:cxn ang="0">
                <a:pos x="50" y="85"/>
              </a:cxn>
              <a:cxn ang="0">
                <a:pos x="45" y="3"/>
              </a:cxn>
              <a:cxn ang="0">
                <a:pos x="74" y="1"/>
              </a:cxn>
              <a:cxn ang="0">
                <a:pos x="120" y="85"/>
              </a:cxn>
              <a:cxn ang="0">
                <a:pos x="132" y="98"/>
              </a:cxn>
              <a:cxn ang="0">
                <a:pos x="141" y="80"/>
              </a:cxn>
              <a:cxn ang="0">
                <a:pos x="173" y="89"/>
              </a:cxn>
              <a:cxn ang="0">
                <a:pos x="187" y="104"/>
              </a:cxn>
              <a:cxn ang="0">
                <a:pos x="193" y="85"/>
              </a:cxn>
              <a:cxn ang="0">
                <a:pos x="230" y="74"/>
              </a:cxn>
              <a:cxn ang="0">
                <a:pos x="214" y="67"/>
              </a:cxn>
              <a:cxn ang="0">
                <a:pos x="218" y="53"/>
              </a:cxn>
              <a:cxn ang="0">
                <a:pos x="224" y="47"/>
              </a:cxn>
              <a:cxn ang="0">
                <a:pos x="232" y="30"/>
              </a:cxn>
              <a:cxn ang="0">
                <a:pos x="244" y="22"/>
              </a:cxn>
              <a:cxn ang="0">
                <a:pos x="246" y="5"/>
              </a:cxn>
            </a:cxnLst>
            <a:rect l="0" t="0" r="r" b="b"/>
            <a:pathLst>
              <a:path w="611" h="607">
                <a:moveTo>
                  <a:pt x="454" y="116"/>
                </a:moveTo>
                <a:lnTo>
                  <a:pt x="466" y="159"/>
                </a:lnTo>
                <a:lnTo>
                  <a:pt x="545" y="207"/>
                </a:lnTo>
                <a:lnTo>
                  <a:pt x="519" y="288"/>
                </a:lnTo>
                <a:lnTo>
                  <a:pt x="521" y="306"/>
                </a:lnTo>
                <a:lnTo>
                  <a:pt x="538" y="318"/>
                </a:lnTo>
                <a:lnTo>
                  <a:pt x="544" y="326"/>
                </a:lnTo>
                <a:lnTo>
                  <a:pt x="553" y="333"/>
                </a:lnTo>
                <a:lnTo>
                  <a:pt x="559" y="345"/>
                </a:lnTo>
                <a:lnTo>
                  <a:pt x="559" y="351"/>
                </a:lnTo>
                <a:lnTo>
                  <a:pt x="557" y="352"/>
                </a:lnTo>
                <a:lnTo>
                  <a:pt x="552" y="359"/>
                </a:lnTo>
                <a:lnTo>
                  <a:pt x="548" y="378"/>
                </a:lnTo>
                <a:lnTo>
                  <a:pt x="552" y="385"/>
                </a:lnTo>
                <a:lnTo>
                  <a:pt x="552" y="391"/>
                </a:lnTo>
                <a:lnTo>
                  <a:pt x="553" y="396"/>
                </a:lnTo>
                <a:lnTo>
                  <a:pt x="552" y="406"/>
                </a:lnTo>
                <a:lnTo>
                  <a:pt x="545" y="406"/>
                </a:lnTo>
                <a:lnTo>
                  <a:pt x="543" y="414"/>
                </a:lnTo>
                <a:lnTo>
                  <a:pt x="552" y="437"/>
                </a:lnTo>
                <a:lnTo>
                  <a:pt x="557" y="441"/>
                </a:lnTo>
                <a:lnTo>
                  <a:pt x="557" y="445"/>
                </a:lnTo>
                <a:lnTo>
                  <a:pt x="553" y="447"/>
                </a:lnTo>
                <a:lnTo>
                  <a:pt x="566" y="467"/>
                </a:lnTo>
                <a:lnTo>
                  <a:pt x="567" y="474"/>
                </a:lnTo>
                <a:lnTo>
                  <a:pt x="566" y="480"/>
                </a:lnTo>
                <a:lnTo>
                  <a:pt x="571" y="485"/>
                </a:lnTo>
                <a:lnTo>
                  <a:pt x="573" y="492"/>
                </a:lnTo>
                <a:lnTo>
                  <a:pt x="573" y="499"/>
                </a:lnTo>
                <a:lnTo>
                  <a:pt x="577" y="503"/>
                </a:lnTo>
                <a:lnTo>
                  <a:pt x="577" y="511"/>
                </a:lnTo>
                <a:lnTo>
                  <a:pt x="588" y="517"/>
                </a:lnTo>
                <a:lnTo>
                  <a:pt x="593" y="527"/>
                </a:lnTo>
                <a:lnTo>
                  <a:pt x="602" y="528"/>
                </a:lnTo>
                <a:lnTo>
                  <a:pt x="609" y="532"/>
                </a:lnTo>
                <a:lnTo>
                  <a:pt x="611" y="533"/>
                </a:lnTo>
                <a:lnTo>
                  <a:pt x="611" y="540"/>
                </a:lnTo>
                <a:lnTo>
                  <a:pt x="580" y="565"/>
                </a:lnTo>
                <a:lnTo>
                  <a:pt x="512" y="587"/>
                </a:lnTo>
                <a:lnTo>
                  <a:pt x="502" y="587"/>
                </a:lnTo>
                <a:lnTo>
                  <a:pt x="489" y="580"/>
                </a:lnTo>
                <a:lnTo>
                  <a:pt x="479" y="583"/>
                </a:lnTo>
                <a:lnTo>
                  <a:pt x="465" y="584"/>
                </a:lnTo>
                <a:lnTo>
                  <a:pt x="451" y="598"/>
                </a:lnTo>
                <a:lnTo>
                  <a:pt x="409" y="598"/>
                </a:lnTo>
                <a:lnTo>
                  <a:pt x="398" y="606"/>
                </a:lnTo>
                <a:lnTo>
                  <a:pt x="389" y="606"/>
                </a:lnTo>
                <a:lnTo>
                  <a:pt x="380" y="607"/>
                </a:lnTo>
                <a:lnTo>
                  <a:pt x="376" y="607"/>
                </a:lnTo>
                <a:lnTo>
                  <a:pt x="365" y="597"/>
                </a:lnTo>
                <a:lnTo>
                  <a:pt x="357" y="594"/>
                </a:lnTo>
                <a:lnTo>
                  <a:pt x="350" y="594"/>
                </a:lnTo>
                <a:lnTo>
                  <a:pt x="343" y="599"/>
                </a:lnTo>
                <a:lnTo>
                  <a:pt x="298" y="599"/>
                </a:lnTo>
                <a:lnTo>
                  <a:pt x="298" y="594"/>
                </a:lnTo>
                <a:lnTo>
                  <a:pt x="293" y="587"/>
                </a:lnTo>
                <a:lnTo>
                  <a:pt x="282" y="575"/>
                </a:lnTo>
                <a:lnTo>
                  <a:pt x="281" y="573"/>
                </a:lnTo>
                <a:lnTo>
                  <a:pt x="282" y="554"/>
                </a:lnTo>
                <a:lnTo>
                  <a:pt x="267" y="500"/>
                </a:lnTo>
                <a:lnTo>
                  <a:pt x="256" y="489"/>
                </a:lnTo>
                <a:lnTo>
                  <a:pt x="243" y="486"/>
                </a:lnTo>
                <a:lnTo>
                  <a:pt x="238" y="493"/>
                </a:lnTo>
                <a:lnTo>
                  <a:pt x="234" y="488"/>
                </a:lnTo>
                <a:lnTo>
                  <a:pt x="232" y="485"/>
                </a:lnTo>
                <a:lnTo>
                  <a:pt x="228" y="485"/>
                </a:lnTo>
                <a:lnTo>
                  <a:pt x="215" y="489"/>
                </a:lnTo>
                <a:lnTo>
                  <a:pt x="212" y="488"/>
                </a:lnTo>
                <a:lnTo>
                  <a:pt x="209" y="483"/>
                </a:lnTo>
                <a:lnTo>
                  <a:pt x="199" y="483"/>
                </a:lnTo>
                <a:lnTo>
                  <a:pt x="187" y="476"/>
                </a:lnTo>
                <a:lnTo>
                  <a:pt x="183" y="471"/>
                </a:lnTo>
                <a:lnTo>
                  <a:pt x="181" y="470"/>
                </a:lnTo>
                <a:lnTo>
                  <a:pt x="120" y="451"/>
                </a:lnTo>
                <a:lnTo>
                  <a:pt x="97" y="429"/>
                </a:lnTo>
                <a:lnTo>
                  <a:pt x="89" y="428"/>
                </a:lnTo>
                <a:lnTo>
                  <a:pt x="83" y="428"/>
                </a:lnTo>
                <a:lnTo>
                  <a:pt x="50" y="361"/>
                </a:lnTo>
                <a:lnTo>
                  <a:pt x="50" y="338"/>
                </a:lnTo>
                <a:lnTo>
                  <a:pt x="31" y="319"/>
                </a:lnTo>
                <a:lnTo>
                  <a:pt x="9" y="306"/>
                </a:lnTo>
                <a:lnTo>
                  <a:pt x="5" y="292"/>
                </a:lnTo>
                <a:lnTo>
                  <a:pt x="12" y="286"/>
                </a:lnTo>
                <a:lnTo>
                  <a:pt x="14" y="279"/>
                </a:lnTo>
                <a:lnTo>
                  <a:pt x="8" y="253"/>
                </a:lnTo>
                <a:lnTo>
                  <a:pt x="8" y="237"/>
                </a:lnTo>
                <a:lnTo>
                  <a:pt x="4" y="232"/>
                </a:lnTo>
                <a:lnTo>
                  <a:pt x="0" y="229"/>
                </a:lnTo>
                <a:lnTo>
                  <a:pt x="0" y="193"/>
                </a:lnTo>
                <a:lnTo>
                  <a:pt x="3" y="190"/>
                </a:lnTo>
                <a:lnTo>
                  <a:pt x="28" y="183"/>
                </a:lnTo>
                <a:lnTo>
                  <a:pt x="65" y="124"/>
                </a:lnTo>
                <a:lnTo>
                  <a:pt x="65" y="117"/>
                </a:lnTo>
                <a:lnTo>
                  <a:pt x="63" y="110"/>
                </a:lnTo>
                <a:lnTo>
                  <a:pt x="59" y="107"/>
                </a:lnTo>
                <a:lnTo>
                  <a:pt x="52" y="105"/>
                </a:lnTo>
                <a:lnTo>
                  <a:pt x="50" y="102"/>
                </a:lnTo>
                <a:lnTo>
                  <a:pt x="49" y="93"/>
                </a:lnTo>
                <a:lnTo>
                  <a:pt x="50" y="85"/>
                </a:lnTo>
                <a:lnTo>
                  <a:pt x="66" y="65"/>
                </a:lnTo>
                <a:lnTo>
                  <a:pt x="70" y="55"/>
                </a:lnTo>
                <a:lnTo>
                  <a:pt x="45" y="3"/>
                </a:lnTo>
                <a:lnTo>
                  <a:pt x="68" y="5"/>
                </a:lnTo>
                <a:lnTo>
                  <a:pt x="74" y="3"/>
                </a:lnTo>
                <a:lnTo>
                  <a:pt x="74" y="1"/>
                </a:lnTo>
                <a:lnTo>
                  <a:pt x="121" y="1"/>
                </a:lnTo>
                <a:lnTo>
                  <a:pt x="116" y="62"/>
                </a:lnTo>
                <a:lnTo>
                  <a:pt x="120" y="85"/>
                </a:lnTo>
                <a:lnTo>
                  <a:pt x="120" y="93"/>
                </a:lnTo>
                <a:lnTo>
                  <a:pt x="125" y="102"/>
                </a:lnTo>
                <a:lnTo>
                  <a:pt x="132" y="98"/>
                </a:lnTo>
                <a:lnTo>
                  <a:pt x="136" y="90"/>
                </a:lnTo>
                <a:lnTo>
                  <a:pt x="143" y="89"/>
                </a:lnTo>
                <a:lnTo>
                  <a:pt x="141" y="80"/>
                </a:lnTo>
                <a:lnTo>
                  <a:pt x="146" y="74"/>
                </a:lnTo>
                <a:lnTo>
                  <a:pt x="168" y="93"/>
                </a:lnTo>
                <a:lnTo>
                  <a:pt x="173" y="89"/>
                </a:lnTo>
                <a:lnTo>
                  <a:pt x="178" y="89"/>
                </a:lnTo>
                <a:lnTo>
                  <a:pt x="181" y="110"/>
                </a:lnTo>
                <a:lnTo>
                  <a:pt x="187" y="104"/>
                </a:lnTo>
                <a:lnTo>
                  <a:pt x="187" y="97"/>
                </a:lnTo>
                <a:lnTo>
                  <a:pt x="190" y="86"/>
                </a:lnTo>
                <a:lnTo>
                  <a:pt x="193" y="85"/>
                </a:lnTo>
                <a:lnTo>
                  <a:pt x="211" y="85"/>
                </a:lnTo>
                <a:lnTo>
                  <a:pt x="220" y="81"/>
                </a:lnTo>
                <a:lnTo>
                  <a:pt x="230" y="74"/>
                </a:lnTo>
                <a:lnTo>
                  <a:pt x="232" y="71"/>
                </a:lnTo>
                <a:lnTo>
                  <a:pt x="229" y="66"/>
                </a:lnTo>
                <a:lnTo>
                  <a:pt x="214" y="67"/>
                </a:lnTo>
                <a:lnTo>
                  <a:pt x="205" y="63"/>
                </a:lnTo>
                <a:lnTo>
                  <a:pt x="207" y="60"/>
                </a:lnTo>
                <a:lnTo>
                  <a:pt x="218" y="53"/>
                </a:lnTo>
                <a:lnTo>
                  <a:pt x="214" y="50"/>
                </a:lnTo>
                <a:lnTo>
                  <a:pt x="218" y="47"/>
                </a:lnTo>
                <a:lnTo>
                  <a:pt x="224" y="47"/>
                </a:lnTo>
                <a:lnTo>
                  <a:pt x="225" y="43"/>
                </a:lnTo>
                <a:lnTo>
                  <a:pt x="232" y="36"/>
                </a:lnTo>
                <a:lnTo>
                  <a:pt x="232" y="30"/>
                </a:lnTo>
                <a:lnTo>
                  <a:pt x="237" y="29"/>
                </a:lnTo>
                <a:lnTo>
                  <a:pt x="239" y="20"/>
                </a:lnTo>
                <a:lnTo>
                  <a:pt x="244" y="22"/>
                </a:lnTo>
                <a:lnTo>
                  <a:pt x="246" y="18"/>
                </a:lnTo>
                <a:lnTo>
                  <a:pt x="243" y="11"/>
                </a:lnTo>
                <a:lnTo>
                  <a:pt x="246" y="5"/>
                </a:lnTo>
                <a:lnTo>
                  <a:pt x="257" y="0"/>
                </a:lnTo>
                <a:lnTo>
                  <a:pt x="454" y="116"/>
                </a:lnTo>
                <a:close/>
              </a:path>
            </a:pathLst>
          </a:cu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308" name="Freeform 735"/>
          <p:cNvSpPr>
            <a:spLocks/>
          </p:cNvSpPr>
          <p:nvPr/>
        </p:nvSpPr>
        <p:spPr bwMode="auto">
          <a:xfrm>
            <a:off x="5197475" y="4257675"/>
            <a:ext cx="242888" cy="241300"/>
          </a:xfrm>
          <a:custGeom>
            <a:avLst/>
            <a:gdLst>
              <a:gd name="T0" fmla="*/ 2147483647 w 611"/>
              <a:gd name="T1" fmla="*/ 2147483647 h 607"/>
              <a:gd name="T2" fmla="*/ 2147483647 w 611"/>
              <a:gd name="T3" fmla="*/ 2147483647 h 607"/>
              <a:gd name="T4" fmla="*/ 2147483647 w 611"/>
              <a:gd name="T5" fmla="*/ 2147483647 h 607"/>
              <a:gd name="T6" fmla="*/ 2147483647 w 611"/>
              <a:gd name="T7" fmla="*/ 2147483647 h 607"/>
              <a:gd name="T8" fmla="*/ 2147483647 w 611"/>
              <a:gd name="T9" fmla="*/ 2147483647 h 607"/>
              <a:gd name="T10" fmla="*/ 2147483647 w 611"/>
              <a:gd name="T11" fmla="*/ 2147483647 h 607"/>
              <a:gd name="T12" fmla="*/ 2147483647 w 611"/>
              <a:gd name="T13" fmla="*/ 2147483647 h 607"/>
              <a:gd name="T14" fmla="*/ 2147483647 w 611"/>
              <a:gd name="T15" fmla="*/ 2147483647 h 607"/>
              <a:gd name="T16" fmla="*/ 2147483647 w 611"/>
              <a:gd name="T17" fmla="*/ 2147483647 h 607"/>
              <a:gd name="T18" fmla="*/ 2147483647 w 611"/>
              <a:gd name="T19" fmla="*/ 2147483647 h 607"/>
              <a:gd name="T20" fmla="*/ 2147483647 w 611"/>
              <a:gd name="T21" fmla="*/ 2147483647 h 607"/>
              <a:gd name="T22" fmla="*/ 2147483647 w 611"/>
              <a:gd name="T23" fmla="*/ 2147483647 h 607"/>
              <a:gd name="T24" fmla="*/ 2147483647 w 611"/>
              <a:gd name="T25" fmla="*/ 2147483647 h 607"/>
              <a:gd name="T26" fmla="*/ 2147483647 w 611"/>
              <a:gd name="T27" fmla="*/ 2147483647 h 607"/>
              <a:gd name="T28" fmla="*/ 2147483647 w 611"/>
              <a:gd name="T29" fmla="*/ 2147483647 h 607"/>
              <a:gd name="T30" fmla="*/ 2147483647 w 611"/>
              <a:gd name="T31" fmla="*/ 2147483647 h 607"/>
              <a:gd name="T32" fmla="*/ 2147483647 w 611"/>
              <a:gd name="T33" fmla="*/ 2147483647 h 607"/>
              <a:gd name="T34" fmla="*/ 2147483647 w 611"/>
              <a:gd name="T35" fmla="*/ 2147483647 h 607"/>
              <a:gd name="T36" fmla="*/ 2147483647 w 611"/>
              <a:gd name="T37" fmla="*/ 2147483647 h 607"/>
              <a:gd name="T38" fmla="*/ 2147483647 w 611"/>
              <a:gd name="T39" fmla="*/ 2147483647 h 607"/>
              <a:gd name="T40" fmla="*/ 2147483647 w 611"/>
              <a:gd name="T41" fmla="*/ 2147483647 h 607"/>
              <a:gd name="T42" fmla="*/ 2147483647 w 611"/>
              <a:gd name="T43" fmla="*/ 2147483647 h 607"/>
              <a:gd name="T44" fmla="*/ 2147483647 w 611"/>
              <a:gd name="T45" fmla="*/ 2147483647 h 607"/>
              <a:gd name="T46" fmla="*/ 2147483647 w 611"/>
              <a:gd name="T47" fmla="*/ 2147483647 h 607"/>
              <a:gd name="T48" fmla="*/ 2147483647 w 611"/>
              <a:gd name="T49" fmla="*/ 2147483647 h 607"/>
              <a:gd name="T50" fmla="*/ 2147483647 w 611"/>
              <a:gd name="T51" fmla="*/ 2147483647 h 607"/>
              <a:gd name="T52" fmla="*/ 2147483647 w 611"/>
              <a:gd name="T53" fmla="*/ 2147483647 h 607"/>
              <a:gd name="T54" fmla="*/ 2147483647 w 611"/>
              <a:gd name="T55" fmla="*/ 2147483647 h 607"/>
              <a:gd name="T56" fmla="*/ 2147483647 w 611"/>
              <a:gd name="T57" fmla="*/ 2147483647 h 607"/>
              <a:gd name="T58" fmla="*/ 2147483647 w 611"/>
              <a:gd name="T59" fmla="*/ 2147483647 h 607"/>
              <a:gd name="T60" fmla="*/ 2147483647 w 611"/>
              <a:gd name="T61" fmla="*/ 2147483647 h 607"/>
              <a:gd name="T62" fmla="*/ 2147483647 w 611"/>
              <a:gd name="T63" fmla="*/ 2147483647 h 607"/>
              <a:gd name="T64" fmla="*/ 2147483647 w 611"/>
              <a:gd name="T65" fmla="*/ 2147483647 h 607"/>
              <a:gd name="T66" fmla="*/ 2147483647 w 611"/>
              <a:gd name="T67" fmla="*/ 2147483647 h 607"/>
              <a:gd name="T68" fmla="*/ 2147483647 w 611"/>
              <a:gd name="T69" fmla="*/ 2147483647 h 607"/>
              <a:gd name="T70" fmla="*/ 2147483647 w 611"/>
              <a:gd name="T71" fmla="*/ 2147483647 h 607"/>
              <a:gd name="T72" fmla="*/ 2147483647 w 611"/>
              <a:gd name="T73" fmla="*/ 2147483647 h 607"/>
              <a:gd name="T74" fmla="*/ 2147483647 w 611"/>
              <a:gd name="T75" fmla="*/ 2147483647 h 607"/>
              <a:gd name="T76" fmla="*/ 2147483647 w 611"/>
              <a:gd name="T77" fmla="*/ 2147483647 h 607"/>
              <a:gd name="T78" fmla="*/ 2147483647 w 611"/>
              <a:gd name="T79" fmla="*/ 2147483647 h 607"/>
              <a:gd name="T80" fmla="*/ 2147483647 w 611"/>
              <a:gd name="T81" fmla="*/ 2147483647 h 607"/>
              <a:gd name="T82" fmla="*/ 2147483647 w 611"/>
              <a:gd name="T83" fmla="*/ 2147483647 h 607"/>
              <a:gd name="T84" fmla="*/ 2147483647 w 611"/>
              <a:gd name="T85" fmla="*/ 2147483647 h 607"/>
              <a:gd name="T86" fmla="*/ 2147483647 w 611"/>
              <a:gd name="T87" fmla="*/ 2147483647 h 607"/>
              <a:gd name="T88" fmla="*/ 2147483647 w 611"/>
              <a:gd name="T89" fmla="*/ 2147483647 h 607"/>
              <a:gd name="T90" fmla="*/ 2147483647 w 611"/>
              <a:gd name="T91" fmla="*/ 2147483647 h 607"/>
              <a:gd name="T92" fmla="*/ 2147483647 w 611"/>
              <a:gd name="T93" fmla="*/ 2147483647 h 607"/>
              <a:gd name="T94" fmla="*/ 2147483647 w 611"/>
              <a:gd name="T95" fmla="*/ 2147483647 h 60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11"/>
              <a:gd name="T145" fmla="*/ 0 h 607"/>
              <a:gd name="T146" fmla="*/ 611 w 611"/>
              <a:gd name="T147" fmla="*/ 607 h 60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11" h="607">
                <a:moveTo>
                  <a:pt x="454" y="116"/>
                </a:moveTo>
                <a:lnTo>
                  <a:pt x="466" y="159"/>
                </a:lnTo>
                <a:lnTo>
                  <a:pt x="545" y="207"/>
                </a:lnTo>
                <a:lnTo>
                  <a:pt x="519" y="288"/>
                </a:lnTo>
                <a:lnTo>
                  <a:pt x="521" y="306"/>
                </a:lnTo>
                <a:lnTo>
                  <a:pt x="538" y="318"/>
                </a:lnTo>
                <a:lnTo>
                  <a:pt x="544" y="326"/>
                </a:lnTo>
                <a:lnTo>
                  <a:pt x="553" y="333"/>
                </a:lnTo>
                <a:lnTo>
                  <a:pt x="559" y="345"/>
                </a:lnTo>
                <a:lnTo>
                  <a:pt x="559" y="351"/>
                </a:lnTo>
                <a:lnTo>
                  <a:pt x="557" y="352"/>
                </a:lnTo>
                <a:lnTo>
                  <a:pt x="552" y="359"/>
                </a:lnTo>
                <a:lnTo>
                  <a:pt x="548" y="378"/>
                </a:lnTo>
                <a:lnTo>
                  <a:pt x="552" y="385"/>
                </a:lnTo>
                <a:lnTo>
                  <a:pt x="552" y="391"/>
                </a:lnTo>
                <a:lnTo>
                  <a:pt x="553" y="396"/>
                </a:lnTo>
                <a:lnTo>
                  <a:pt x="552" y="406"/>
                </a:lnTo>
                <a:lnTo>
                  <a:pt x="545" y="406"/>
                </a:lnTo>
                <a:lnTo>
                  <a:pt x="543" y="414"/>
                </a:lnTo>
                <a:lnTo>
                  <a:pt x="552" y="437"/>
                </a:lnTo>
                <a:lnTo>
                  <a:pt x="557" y="441"/>
                </a:lnTo>
                <a:lnTo>
                  <a:pt x="557" y="445"/>
                </a:lnTo>
                <a:lnTo>
                  <a:pt x="553" y="447"/>
                </a:lnTo>
                <a:lnTo>
                  <a:pt x="566" y="467"/>
                </a:lnTo>
                <a:lnTo>
                  <a:pt x="567" y="474"/>
                </a:lnTo>
                <a:lnTo>
                  <a:pt x="566" y="480"/>
                </a:lnTo>
                <a:lnTo>
                  <a:pt x="571" y="485"/>
                </a:lnTo>
                <a:lnTo>
                  <a:pt x="573" y="492"/>
                </a:lnTo>
                <a:lnTo>
                  <a:pt x="573" y="499"/>
                </a:lnTo>
                <a:lnTo>
                  <a:pt x="577" y="503"/>
                </a:lnTo>
                <a:lnTo>
                  <a:pt x="577" y="511"/>
                </a:lnTo>
                <a:lnTo>
                  <a:pt x="588" y="517"/>
                </a:lnTo>
                <a:lnTo>
                  <a:pt x="593" y="527"/>
                </a:lnTo>
                <a:lnTo>
                  <a:pt x="602" y="528"/>
                </a:lnTo>
                <a:lnTo>
                  <a:pt x="609" y="532"/>
                </a:lnTo>
                <a:lnTo>
                  <a:pt x="611" y="533"/>
                </a:lnTo>
                <a:lnTo>
                  <a:pt x="611" y="540"/>
                </a:lnTo>
                <a:lnTo>
                  <a:pt x="580" y="565"/>
                </a:lnTo>
                <a:lnTo>
                  <a:pt x="512" y="587"/>
                </a:lnTo>
                <a:lnTo>
                  <a:pt x="502" y="587"/>
                </a:lnTo>
                <a:lnTo>
                  <a:pt x="489" y="580"/>
                </a:lnTo>
                <a:lnTo>
                  <a:pt x="479" y="583"/>
                </a:lnTo>
                <a:lnTo>
                  <a:pt x="465" y="584"/>
                </a:lnTo>
                <a:lnTo>
                  <a:pt x="451" y="598"/>
                </a:lnTo>
                <a:lnTo>
                  <a:pt x="409" y="598"/>
                </a:lnTo>
                <a:lnTo>
                  <a:pt x="398" y="606"/>
                </a:lnTo>
                <a:lnTo>
                  <a:pt x="389" y="606"/>
                </a:lnTo>
                <a:lnTo>
                  <a:pt x="380" y="607"/>
                </a:lnTo>
                <a:lnTo>
                  <a:pt x="376" y="607"/>
                </a:lnTo>
                <a:lnTo>
                  <a:pt x="365" y="597"/>
                </a:lnTo>
                <a:lnTo>
                  <a:pt x="357" y="594"/>
                </a:lnTo>
                <a:lnTo>
                  <a:pt x="350" y="594"/>
                </a:lnTo>
                <a:lnTo>
                  <a:pt x="343" y="599"/>
                </a:lnTo>
                <a:lnTo>
                  <a:pt x="298" y="599"/>
                </a:lnTo>
                <a:lnTo>
                  <a:pt x="298" y="594"/>
                </a:lnTo>
                <a:lnTo>
                  <a:pt x="293" y="587"/>
                </a:lnTo>
                <a:lnTo>
                  <a:pt x="282" y="575"/>
                </a:lnTo>
                <a:lnTo>
                  <a:pt x="281" y="573"/>
                </a:lnTo>
                <a:lnTo>
                  <a:pt x="282" y="554"/>
                </a:lnTo>
                <a:lnTo>
                  <a:pt x="267" y="500"/>
                </a:lnTo>
                <a:lnTo>
                  <a:pt x="256" y="489"/>
                </a:lnTo>
                <a:lnTo>
                  <a:pt x="243" y="486"/>
                </a:lnTo>
                <a:lnTo>
                  <a:pt x="238" y="493"/>
                </a:lnTo>
                <a:lnTo>
                  <a:pt x="234" y="488"/>
                </a:lnTo>
                <a:lnTo>
                  <a:pt x="232" y="485"/>
                </a:lnTo>
                <a:lnTo>
                  <a:pt x="228" y="485"/>
                </a:lnTo>
                <a:lnTo>
                  <a:pt x="215" y="489"/>
                </a:lnTo>
                <a:lnTo>
                  <a:pt x="212" y="488"/>
                </a:lnTo>
                <a:lnTo>
                  <a:pt x="209" y="483"/>
                </a:lnTo>
                <a:lnTo>
                  <a:pt x="199" y="483"/>
                </a:lnTo>
                <a:lnTo>
                  <a:pt x="187" y="476"/>
                </a:lnTo>
                <a:lnTo>
                  <a:pt x="183" y="471"/>
                </a:lnTo>
                <a:lnTo>
                  <a:pt x="181" y="470"/>
                </a:lnTo>
                <a:lnTo>
                  <a:pt x="120" y="451"/>
                </a:lnTo>
                <a:lnTo>
                  <a:pt x="97" y="429"/>
                </a:lnTo>
                <a:lnTo>
                  <a:pt x="89" y="428"/>
                </a:lnTo>
                <a:lnTo>
                  <a:pt x="83" y="428"/>
                </a:lnTo>
                <a:lnTo>
                  <a:pt x="50" y="361"/>
                </a:lnTo>
                <a:lnTo>
                  <a:pt x="50" y="338"/>
                </a:lnTo>
                <a:lnTo>
                  <a:pt x="31" y="319"/>
                </a:lnTo>
                <a:lnTo>
                  <a:pt x="9" y="306"/>
                </a:lnTo>
                <a:lnTo>
                  <a:pt x="5" y="292"/>
                </a:lnTo>
                <a:lnTo>
                  <a:pt x="12" y="286"/>
                </a:lnTo>
                <a:lnTo>
                  <a:pt x="14" y="279"/>
                </a:lnTo>
                <a:lnTo>
                  <a:pt x="8" y="253"/>
                </a:lnTo>
                <a:lnTo>
                  <a:pt x="8" y="237"/>
                </a:lnTo>
                <a:lnTo>
                  <a:pt x="4" y="232"/>
                </a:lnTo>
                <a:lnTo>
                  <a:pt x="0" y="229"/>
                </a:lnTo>
                <a:lnTo>
                  <a:pt x="0" y="193"/>
                </a:lnTo>
                <a:lnTo>
                  <a:pt x="3" y="190"/>
                </a:lnTo>
                <a:lnTo>
                  <a:pt x="28" y="183"/>
                </a:lnTo>
                <a:lnTo>
                  <a:pt x="65" y="124"/>
                </a:lnTo>
                <a:lnTo>
                  <a:pt x="65" y="117"/>
                </a:lnTo>
                <a:lnTo>
                  <a:pt x="63" y="110"/>
                </a:lnTo>
                <a:lnTo>
                  <a:pt x="59" y="107"/>
                </a:lnTo>
                <a:lnTo>
                  <a:pt x="52" y="105"/>
                </a:lnTo>
                <a:lnTo>
                  <a:pt x="50" y="102"/>
                </a:lnTo>
                <a:lnTo>
                  <a:pt x="49" y="93"/>
                </a:lnTo>
                <a:lnTo>
                  <a:pt x="50" y="85"/>
                </a:lnTo>
                <a:lnTo>
                  <a:pt x="66" y="65"/>
                </a:lnTo>
                <a:lnTo>
                  <a:pt x="70" y="55"/>
                </a:lnTo>
                <a:lnTo>
                  <a:pt x="45" y="3"/>
                </a:lnTo>
                <a:lnTo>
                  <a:pt x="68" y="5"/>
                </a:lnTo>
                <a:lnTo>
                  <a:pt x="74" y="3"/>
                </a:lnTo>
                <a:lnTo>
                  <a:pt x="74" y="1"/>
                </a:lnTo>
                <a:lnTo>
                  <a:pt x="121" y="1"/>
                </a:lnTo>
                <a:lnTo>
                  <a:pt x="116" y="62"/>
                </a:lnTo>
                <a:lnTo>
                  <a:pt x="120" y="85"/>
                </a:lnTo>
                <a:lnTo>
                  <a:pt x="120" y="93"/>
                </a:lnTo>
                <a:lnTo>
                  <a:pt x="125" y="102"/>
                </a:lnTo>
                <a:lnTo>
                  <a:pt x="132" y="98"/>
                </a:lnTo>
                <a:lnTo>
                  <a:pt x="136" y="90"/>
                </a:lnTo>
                <a:lnTo>
                  <a:pt x="143" y="89"/>
                </a:lnTo>
                <a:lnTo>
                  <a:pt x="141" y="80"/>
                </a:lnTo>
                <a:lnTo>
                  <a:pt x="146" y="74"/>
                </a:lnTo>
                <a:lnTo>
                  <a:pt x="168" y="93"/>
                </a:lnTo>
                <a:lnTo>
                  <a:pt x="173" y="89"/>
                </a:lnTo>
                <a:lnTo>
                  <a:pt x="178" y="89"/>
                </a:lnTo>
                <a:lnTo>
                  <a:pt x="181" y="110"/>
                </a:lnTo>
                <a:lnTo>
                  <a:pt x="187" y="104"/>
                </a:lnTo>
                <a:lnTo>
                  <a:pt x="187" y="97"/>
                </a:lnTo>
                <a:lnTo>
                  <a:pt x="190" y="86"/>
                </a:lnTo>
                <a:lnTo>
                  <a:pt x="193" y="85"/>
                </a:lnTo>
                <a:lnTo>
                  <a:pt x="211" y="85"/>
                </a:lnTo>
                <a:lnTo>
                  <a:pt x="220" y="81"/>
                </a:lnTo>
                <a:lnTo>
                  <a:pt x="230" y="74"/>
                </a:lnTo>
                <a:lnTo>
                  <a:pt x="232" y="71"/>
                </a:lnTo>
                <a:lnTo>
                  <a:pt x="229" y="66"/>
                </a:lnTo>
                <a:lnTo>
                  <a:pt x="214" y="67"/>
                </a:lnTo>
                <a:lnTo>
                  <a:pt x="205" y="63"/>
                </a:lnTo>
                <a:lnTo>
                  <a:pt x="207" y="60"/>
                </a:lnTo>
                <a:lnTo>
                  <a:pt x="218" y="53"/>
                </a:lnTo>
                <a:lnTo>
                  <a:pt x="214" y="50"/>
                </a:lnTo>
                <a:lnTo>
                  <a:pt x="218" y="47"/>
                </a:lnTo>
                <a:lnTo>
                  <a:pt x="224" y="47"/>
                </a:lnTo>
                <a:lnTo>
                  <a:pt x="225" y="43"/>
                </a:lnTo>
                <a:lnTo>
                  <a:pt x="232" y="36"/>
                </a:lnTo>
                <a:lnTo>
                  <a:pt x="232" y="30"/>
                </a:lnTo>
                <a:lnTo>
                  <a:pt x="237" y="29"/>
                </a:lnTo>
                <a:lnTo>
                  <a:pt x="239" y="20"/>
                </a:lnTo>
                <a:lnTo>
                  <a:pt x="244" y="22"/>
                </a:lnTo>
                <a:lnTo>
                  <a:pt x="246" y="18"/>
                </a:lnTo>
                <a:lnTo>
                  <a:pt x="243" y="11"/>
                </a:lnTo>
                <a:lnTo>
                  <a:pt x="246" y="5"/>
                </a:lnTo>
                <a:lnTo>
                  <a:pt x="257" y="0"/>
                </a:lnTo>
                <a:lnTo>
                  <a:pt x="454" y="11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" name="Freeform 736"/>
          <p:cNvSpPr>
            <a:spLocks/>
          </p:cNvSpPr>
          <p:nvPr/>
        </p:nvSpPr>
        <p:spPr bwMode="auto">
          <a:xfrm>
            <a:off x="4243388" y="3379788"/>
            <a:ext cx="268287" cy="215900"/>
          </a:xfrm>
          <a:custGeom>
            <a:avLst/>
            <a:gdLst/>
            <a:ahLst/>
            <a:cxnLst>
              <a:cxn ang="0">
                <a:pos x="247" y="540"/>
              </a:cxn>
              <a:cxn ang="0">
                <a:pos x="4" y="529"/>
              </a:cxn>
              <a:cxn ang="0">
                <a:pos x="115" y="475"/>
              </a:cxn>
              <a:cxn ang="0">
                <a:pos x="144" y="458"/>
              </a:cxn>
              <a:cxn ang="0">
                <a:pos x="158" y="445"/>
              </a:cxn>
              <a:cxn ang="0">
                <a:pos x="187" y="371"/>
              </a:cxn>
              <a:cxn ang="0">
                <a:pos x="182" y="305"/>
              </a:cxn>
              <a:cxn ang="0">
                <a:pos x="200" y="271"/>
              </a:cxn>
              <a:cxn ang="0">
                <a:pos x="210" y="265"/>
              </a:cxn>
              <a:cxn ang="0">
                <a:pos x="219" y="229"/>
              </a:cxn>
              <a:cxn ang="0">
                <a:pos x="346" y="136"/>
              </a:cxn>
              <a:cxn ang="0">
                <a:pos x="364" y="106"/>
              </a:cxn>
              <a:cxn ang="0">
                <a:pos x="403" y="11"/>
              </a:cxn>
              <a:cxn ang="0">
                <a:pos x="431" y="0"/>
              </a:cxn>
              <a:cxn ang="0">
                <a:pos x="477" y="49"/>
              </a:cxn>
              <a:cxn ang="0">
                <a:pos x="512" y="44"/>
              </a:cxn>
              <a:cxn ang="0">
                <a:pos x="563" y="41"/>
              </a:cxn>
              <a:cxn ang="0">
                <a:pos x="590" y="55"/>
              </a:cxn>
              <a:cxn ang="0">
                <a:pos x="620" y="56"/>
              </a:cxn>
              <a:cxn ang="0">
                <a:pos x="623" y="67"/>
              </a:cxn>
              <a:cxn ang="0">
                <a:pos x="630" y="75"/>
              </a:cxn>
              <a:cxn ang="0">
                <a:pos x="638" y="82"/>
              </a:cxn>
              <a:cxn ang="0">
                <a:pos x="639" y="87"/>
              </a:cxn>
              <a:cxn ang="0">
                <a:pos x="637" y="89"/>
              </a:cxn>
              <a:cxn ang="0">
                <a:pos x="639" y="106"/>
              </a:cxn>
              <a:cxn ang="0">
                <a:pos x="643" y="144"/>
              </a:cxn>
              <a:cxn ang="0">
                <a:pos x="647" y="155"/>
              </a:cxn>
              <a:cxn ang="0">
                <a:pos x="647" y="171"/>
              </a:cxn>
              <a:cxn ang="0">
                <a:pos x="651" y="191"/>
              </a:cxn>
              <a:cxn ang="0">
                <a:pos x="657" y="211"/>
              </a:cxn>
              <a:cxn ang="0">
                <a:pos x="675" y="228"/>
              </a:cxn>
              <a:cxn ang="0">
                <a:pos x="665" y="237"/>
              </a:cxn>
              <a:cxn ang="0">
                <a:pos x="667" y="249"/>
              </a:cxn>
              <a:cxn ang="0">
                <a:pos x="663" y="252"/>
              </a:cxn>
              <a:cxn ang="0">
                <a:pos x="633" y="247"/>
              </a:cxn>
              <a:cxn ang="0">
                <a:pos x="586" y="252"/>
              </a:cxn>
              <a:cxn ang="0">
                <a:pos x="578" y="256"/>
              </a:cxn>
              <a:cxn ang="0">
                <a:pos x="568" y="253"/>
              </a:cxn>
              <a:cxn ang="0">
                <a:pos x="567" y="265"/>
              </a:cxn>
              <a:cxn ang="0">
                <a:pos x="564" y="274"/>
              </a:cxn>
              <a:cxn ang="0">
                <a:pos x="527" y="280"/>
              </a:cxn>
              <a:cxn ang="0">
                <a:pos x="517" y="284"/>
              </a:cxn>
              <a:cxn ang="0">
                <a:pos x="515" y="296"/>
              </a:cxn>
              <a:cxn ang="0">
                <a:pos x="521" y="299"/>
              </a:cxn>
              <a:cxn ang="0">
                <a:pos x="518" y="307"/>
              </a:cxn>
              <a:cxn ang="0">
                <a:pos x="518" y="318"/>
              </a:cxn>
              <a:cxn ang="0">
                <a:pos x="522" y="317"/>
              </a:cxn>
              <a:cxn ang="0">
                <a:pos x="529" y="323"/>
              </a:cxn>
              <a:cxn ang="0">
                <a:pos x="527" y="329"/>
              </a:cxn>
              <a:cxn ang="0">
                <a:pos x="479" y="351"/>
              </a:cxn>
              <a:cxn ang="0">
                <a:pos x="459" y="357"/>
              </a:cxn>
              <a:cxn ang="0">
                <a:pos x="445" y="373"/>
              </a:cxn>
              <a:cxn ang="0">
                <a:pos x="441" y="381"/>
              </a:cxn>
              <a:cxn ang="0">
                <a:pos x="395" y="402"/>
              </a:cxn>
              <a:cxn ang="0">
                <a:pos x="381" y="404"/>
              </a:cxn>
              <a:cxn ang="0">
                <a:pos x="362" y="407"/>
              </a:cxn>
              <a:cxn ang="0">
                <a:pos x="360" y="417"/>
              </a:cxn>
              <a:cxn ang="0">
                <a:pos x="346" y="415"/>
              </a:cxn>
              <a:cxn ang="0">
                <a:pos x="332" y="415"/>
              </a:cxn>
              <a:cxn ang="0">
                <a:pos x="322" y="425"/>
              </a:cxn>
              <a:cxn ang="0">
                <a:pos x="306" y="435"/>
              </a:cxn>
              <a:cxn ang="0">
                <a:pos x="247" y="469"/>
              </a:cxn>
            </a:cxnLst>
            <a:rect l="0" t="0" r="r" b="b"/>
            <a:pathLst>
              <a:path w="675" h="542">
                <a:moveTo>
                  <a:pt x="247" y="469"/>
                </a:moveTo>
                <a:lnTo>
                  <a:pt x="247" y="540"/>
                </a:lnTo>
                <a:lnTo>
                  <a:pt x="0" y="542"/>
                </a:lnTo>
                <a:lnTo>
                  <a:pt x="4" y="529"/>
                </a:lnTo>
                <a:lnTo>
                  <a:pt x="78" y="510"/>
                </a:lnTo>
                <a:lnTo>
                  <a:pt x="115" y="475"/>
                </a:lnTo>
                <a:lnTo>
                  <a:pt x="132" y="469"/>
                </a:lnTo>
                <a:lnTo>
                  <a:pt x="144" y="458"/>
                </a:lnTo>
                <a:lnTo>
                  <a:pt x="148" y="451"/>
                </a:lnTo>
                <a:lnTo>
                  <a:pt x="158" y="445"/>
                </a:lnTo>
                <a:lnTo>
                  <a:pt x="187" y="394"/>
                </a:lnTo>
                <a:lnTo>
                  <a:pt x="187" y="371"/>
                </a:lnTo>
                <a:lnTo>
                  <a:pt x="177" y="352"/>
                </a:lnTo>
                <a:lnTo>
                  <a:pt x="182" y="305"/>
                </a:lnTo>
                <a:lnTo>
                  <a:pt x="200" y="275"/>
                </a:lnTo>
                <a:lnTo>
                  <a:pt x="200" y="271"/>
                </a:lnTo>
                <a:lnTo>
                  <a:pt x="212" y="263"/>
                </a:lnTo>
                <a:lnTo>
                  <a:pt x="210" y="265"/>
                </a:lnTo>
                <a:lnTo>
                  <a:pt x="220" y="242"/>
                </a:lnTo>
                <a:lnTo>
                  <a:pt x="219" y="229"/>
                </a:lnTo>
                <a:lnTo>
                  <a:pt x="261" y="180"/>
                </a:lnTo>
                <a:lnTo>
                  <a:pt x="346" y="136"/>
                </a:lnTo>
                <a:lnTo>
                  <a:pt x="357" y="122"/>
                </a:lnTo>
                <a:lnTo>
                  <a:pt x="364" y="106"/>
                </a:lnTo>
                <a:lnTo>
                  <a:pt x="375" y="91"/>
                </a:lnTo>
                <a:lnTo>
                  <a:pt x="403" y="11"/>
                </a:lnTo>
                <a:lnTo>
                  <a:pt x="409" y="7"/>
                </a:lnTo>
                <a:lnTo>
                  <a:pt x="431" y="0"/>
                </a:lnTo>
                <a:lnTo>
                  <a:pt x="440" y="18"/>
                </a:lnTo>
                <a:lnTo>
                  <a:pt x="477" y="49"/>
                </a:lnTo>
                <a:lnTo>
                  <a:pt x="487" y="51"/>
                </a:lnTo>
                <a:lnTo>
                  <a:pt x="512" y="44"/>
                </a:lnTo>
                <a:lnTo>
                  <a:pt x="555" y="44"/>
                </a:lnTo>
                <a:lnTo>
                  <a:pt x="563" y="41"/>
                </a:lnTo>
                <a:lnTo>
                  <a:pt x="579" y="51"/>
                </a:lnTo>
                <a:lnTo>
                  <a:pt x="590" y="55"/>
                </a:lnTo>
                <a:lnTo>
                  <a:pt x="601" y="54"/>
                </a:lnTo>
                <a:lnTo>
                  <a:pt x="620" y="56"/>
                </a:lnTo>
                <a:lnTo>
                  <a:pt x="619" y="63"/>
                </a:lnTo>
                <a:lnTo>
                  <a:pt x="623" y="67"/>
                </a:lnTo>
                <a:lnTo>
                  <a:pt x="628" y="72"/>
                </a:lnTo>
                <a:lnTo>
                  <a:pt x="630" y="75"/>
                </a:lnTo>
                <a:lnTo>
                  <a:pt x="634" y="79"/>
                </a:lnTo>
                <a:lnTo>
                  <a:pt x="638" y="82"/>
                </a:lnTo>
                <a:lnTo>
                  <a:pt x="640" y="84"/>
                </a:lnTo>
                <a:lnTo>
                  <a:pt x="639" y="87"/>
                </a:lnTo>
                <a:lnTo>
                  <a:pt x="638" y="88"/>
                </a:lnTo>
                <a:lnTo>
                  <a:pt x="637" y="89"/>
                </a:lnTo>
                <a:lnTo>
                  <a:pt x="642" y="100"/>
                </a:lnTo>
                <a:lnTo>
                  <a:pt x="639" y="106"/>
                </a:lnTo>
                <a:lnTo>
                  <a:pt x="644" y="126"/>
                </a:lnTo>
                <a:lnTo>
                  <a:pt x="643" y="144"/>
                </a:lnTo>
                <a:lnTo>
                  <a:pt x="640" y="148"/>
                </a:lnTo>
                <a:lnTo>
                  <a:pt x="647" y="155"/>
                </a:lnTo>
                <a:lnTo>
                  <a:pt x="648" y="166"/>
                </a:lnTo>
                <a:lnTo>
                  <a:pt x="647" y="171"/>
                </a:lnTo>
                <a:lnTo>
                  <a:pt x="645" y="176"/>
                </a:lnTo>
                <a:lnTo>
                  <a:pt x="651" y="191"/>
                </a:lnTo>
                <a:lnTo>
                  <a:pt x="651" y="197"/>
                </a:lnTo>
                <a:lnTo>
                  <a:pt x="657" y="211"/>
                </a:lnTo>
                <a:lnTo>
                  <a:pt x="675" y="227"/>
                </a:lnTo>
                <a:lnTo>
                  <a:pt x="675" y="228"/>
                </a:lnTo>
                <a:lnTo>
                  <a:pt x="670" y="229"/>
                </a:lnTo>
                <a:lnTo>
                  <a:pt x="665" y="237"/>
                </a:lnTo>
                <a:lnTo>
                  <a:pt x="665" y="244"/>
                </a:lnTo>
                <a:lnTo>
                  <a:pt x="667" y="249"/>
                </a:lnTo>
                <a:lnTo>
                  <a:pt x="667" y="252"/>
                </a:lnTo>
                <a:lnTo>
                  <a:pt x="663" y="252"/>
                </a:lnTo>
                <a:lnTo>
                  <a:pt x="657" y="249"/>
                </a:lnTo>
                <a:lnTo>
                  <a:pt x="633" y="247"/>
                </a:lnTo>
                <a:lnTo>
                  <a:pt x="628" y="249"/>
                </a:lnTo>
                <a:lnTo>
                  <a:pt x="586" y="252"/>
                </a:lnTo>
                <a:lnTo>
                  <a:pt x="582" y="254"/>
                </a:lnTo>
                <a:lnTo>
                  <a:pt x="578" y="256"/>
                </a:lnTo>
                <a:lnTo>
                  <a:pt x="571" y="253"/>
                </a:lnTo>
                <a:lnTo>
                  <a:pt x="568" y="253"/>
                </a:lnTo>
                <a:lnTo>
                  <a:pt x="565" y="258"/>
                </a:lnTo>
                <a:lnTo>
                  <a:pt x="567" y="265"/>
                </a:lnTo>
                <a:lnTo>
                  <a:pt x="565" y="271"/>
                </a:lnTo>
                <a:lnTo>
                  <a:pt x="564" y="274"/>
                </a:lnTo>
                <a:lnTo>
                  <a:pt x="534" y="282"/>
                </a:lnTo>
                <a:lnTo>
                  <a:pt x="527" y="280"/>
                </a:lnTo>
                <a:lnTo>
                  <a:pt x="521" y="281"/>
                </a:lnTo>
                <a:lnTo>
                  <a:pt x="517" y="284"/>
                </a:lnTo>
                <a:lnTo>
                  <a:pt x="515" y="289"/>
                </a:lnTo>
                <a:lnTo>
                  <a:pt x="515" y="296"/>
                </a:lnTo>
                <a:lnTo>
                  <a:pt x="516" y="299"/>
                </a:lnTo>
                <a:lnTo>
                  <a:pt x="521" y="299"/>
                </a:lnTo>
                <a:lnTo>
                  <a:pt x="522" y="301"/>
                </a:lnTo>
                <a:lnTo>
                  <a:pt x="518" y="307"/>
                </a:lnTo>
                <a:lnTo>
                  <a:pt x="516" y="317"/>
                </a:lnTo>
                <a:lnTo>
                  <a:pt x="518" y="318"/>
                </a:lnTo>
                <a:lnTo>
                  <a:pt x="520" y="315"/>
                </a:lnTo>
                <a:lnTo>
                  <a:pt x="522" y="317"/>
                </a:lnTo>
                <a:lnTo>
                  <a:pt x="524" y="319"/>
                </a:lnTo>
                <a:lnTo>
                  <a:pt x="529" y="323"/>
                </a:lnTo>
                <a:lnTo>
                  <a:pt x="530" y="327"/>
                </a:lnTo>
                <a:lnTo>
                  <a:pt x="527" y="329"/>
                </a:lnTo>
                <a:lnTo>
                  <a:pt x="506" y="335"/>
                </a:lnTo>
                <a:lnTo>
                  <a:pt x="479" y="351"/>
                </a:lnTo>
                <a:lnTo>
                  <a:pt x="473" y="351"/>
                </a:lnTo>
                <a:lnTo>
                  <a:pt x="459" y="357"/>
                </a:lnTo>
                <a:lnTo>
                  <a:pt x="449" y="365"/>
                </a:lnTo>
                <a:lnTo>
                  <a:pt x="445" y="373"/>
                </a:lnTo>
                <a:lnTo>
                  <a:pt x="445" y="376"/>
                </a:lnTo>
                <a:lnTo>
                  <a:pt x="441" y="381"/>
                </a:lnTo>
                <a:lnTo>
                  <a:pt x="430" y="392"/>
                </a:lnTo>
                <a:lnTo>
                  <a:pt x="395" y="402"/>
                </a:lnTo>
                <a:lnTo>
                  <a:pt x="386" y="402"/>
                </a:lnTo>
                <a:lnTo>
                  <a:pt x="381" y="404"/>
                </a:lnTo>
                <a:lnTo>
                  <a:pt x="364" y="403"/>
                </a:lnTo>
                <a:lnTo>
                  <a:pt x="362" y="407"/>
                </a:lnTo>
                <a:lnTo>
                  <a:pt x="362" y="416"/>
                </a:lnTo>
                <a:lnTo>
                  <a:pt x="360" y="417"/>
                </a:lnTo>
                <a:lnTo>
                  <a:pt x="351" y="417"/>
                </a:lnTo>
                <a:lnTo>
                  <a:pt x="346" y="415"/>
                </a:lnTo>
                <a:lnTo>
                  <a:pt x="339" y="416"/>
                </a:lnTo>
                <a:lnTo>
                  <a:pt x="332" y="415"/>
                </a:lnTo>
                <a:lnTo>
                  <a:pt x="327" y="418"/>
                </a:lnTo>
                <a:lnTo>
                  <a:pt x="322" y="425"/>
                </a:lnTo>
                <a:lnTo>
                  <a:pt x="314" y="428"/>
                </a:lnTo>
                <a:lnTo>
                  <a:pt x="306" y="435"/>
                </a:lnTo>
                <a:lnTo>
                  <a:pt x="294" y="435"/>
                </a:lnTo>
                <a:lnTo>
                  <a:pt x="247" y="46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426" name="Freeform 737"/>
          <p:cNvSpPr>
            <a:spLocks/>
          </p:cNvSpPr>
          <p:nvPr/>
        </p:nvSpPr>
        <p:spPr bwMode="auto">
          <a:xfrm>
            <a:off x="4243388" y="3379788"/>
            <a:ext cx="268287" cy="215900"/>
          </a:xfrm>
          <a:custGeom>
            <a:avLst/>
            <a:gdLst>
              <a:gd name="T0" fmla="*/ 2147483647 w 675"/>
              <a:gd name="T1" fmla="*/ 2147483647 h 542"/>
              <a:gd name="T2" fmla="*/ 2147483647 w 675"/>
              <a:gd name="T3" fmla="*/ 2147483647 h 542"/>
              <a:gd name="T4" fmla="*/ 2147483647 w 675"/>
              <a:gd name="T5" fmla="*/ 2147483647 h 542"/>
              <a:gd name="T6" fmla="*/ 2147483647 w 675"/>
              <a:gd name="T7" fmla="*/ 2147483647 h 542"/>
              <a:gd name="T8" fmla="*/ 2147483647 w 675"/>
              <a:gd name="T9" fmla="*/ 2147483647 h 542"/>
              <a:gd name="T10" fmla="*/ 2147483647 w 675"/>
              <a:gd name="T11" fmla="*/ 2147483647 h 542"/>
              <a:gd name="T12" fmla="*/ 2147483647 w 675"/>
              <a:gd name="T13" fmla="*/ 2147483647 h 542"/>
              <a:gd name="T14" fmla="*/ 2147483647 w 675"/>
              <a:gd name="T15" fmla="*/ 2147483647 h 542"/>
              <a:gd name="T16" fmla="*/ 2147483647 w 675"/>
              <a:gd name="T17" fmla="*/ 2147483647 h 542"/>
              <a:gd name="T18" fmla="*/ 2147483647 w 675"/>
              <a:gd name="T19" fmla="*/ 2147483647 h 542"/>
              <a:gd name="T20" fmla="*/ 2147483647 w 675"/>
              <a:gd name="T21" fmla="*/ 2147483647 h 542"/>
              <a:gd name="T22" fmla="*/ 2147483647 w 675"/>
              <a:gd name="T23" fmla="*/ 2147483647 h 542"/>
              <a:gd name="T24" fmla="*/ 2147483647 w 675"/>
              <a:gd name="T25" fmla="*/ 2147483647 h 542"/>
              <a:gd name="T26" fmla="*/ 2147483647 w 675"/>
              <a:gd name="T27" fmla="*/ 0 h 542"/>
              <a:gd name="T28" fmla="*/ 2147483647 w 675"/>
              <a:gd name="T29" fmla="*/ 2147483647 h 542"/>
              <a:gd name="T30" fmla="*/ 2147483647 w 675"/>
              <a:gd name="T31" fmla="*/ 2147483647 h 542"/>
              <a:gd name="T32" fmla="*/ 2147483647 w 675"/>
              <a:gd name="T33" fmla="*/ 2147483647 h 542"/>
              <a:gd name="T34" fmla="*/ 2147483647 w 675"/>
              <a:gd name="T35" fmla="*/ 2147483647 h 542"/>
              <a:gd name="T36" fmla="*/ 2147483647 w 675"/>
              <a:gd name="T37" fmla="*/ 2147483647 h 542"/>
              <a:gd name="T38" fmla="*/ 2147483647 w 675"/>
              <a:gd name="T39" fmla="*/ 2147483647 h 542"/>
              <a:gd name="T40" fmla="*/ 2147483647 w 675"/>
              <a:gd name="T41" fmla="*/ 2147483647 h 542"/>
              <a:gd name="T42" fmla="*/ 2147483647 w 675"/>
              <a:gd name="T43" fmla="*/ 2147483647 h 542"/>
              <a:gd name="T44" fmla="*/ 2147483647 w 675"/>
              <a:gd name="T45" fmla="*/ 2147483647 h 542"/>
              <a:gd name="T46" fmla="*/ 2147483647 w 675"/>
              <a:gd name="T47" fmla="*/ 2147483647 h 542"/>
              <a:gd name="T48" fmla="*/ 2147483647 w 675"/>
              <a:gd name="T49" fmla="*/ 2147483647 h 542"/>
              <a:gd name="T50" fmla="*/ 2147483647 w 675"/>
              <a:gd name="T51" fmla="*/ 2147483647 h 542"/>
              <a:gd name="T52" fmla="*/ 2147483647 w 675"/>
              <a:gd name="T53" fmla="*/ 2147483647 h 542"/>
              <a:gd name="T54" fmla="*/ 2147483647 w 675"/>
              <a:gd name="T55" fmla="*/ 2147483647 h 542"/>
              <a:gd name="T56" fmla="*/ 2147483647 w 675"/>
              <a:gd name="T57" fmla="*/ 2147483647 h 542"/>
              <a:gd name="T58" fmla="*/ 2147483647 w 675"/>
              <a:gd name="T59" fmla="*/ 2147483647 h 542"/>
              <a:gd name="T60" fmla="*/ 2147483647 w 675"/>
              <a:gd name="T61" fmla="*/ 2147483647 h 542"/>
              <a:gd name="T62" fmla="*/ 2147483647 w 675"/>
              <a:gd name="T63" fmla="*/ 2147483647 h 542"/>
              <a:gd name="T64" fmla="*/ 2147483647 w 675"/>
              <a:gd name="T65" fmla="*/ 2147483647 h 542"/>
              <a:gd name="T66" fmla="*/ 2147483647 w 675"/>
              <a:gd name="T67" fmla="*/ 2147483647 h 542"/>
              <a:gd name="T68" fmla="*/ 2147483647 w 675"/>
              <a:gd name="T69" fmla="*/ 2147483647 h 542"/>
              <a:gd name="T70" fmla="*/ 2147483647 w 675"/>
              <a:gd name="T71" fmla="*/ 2147483647 h 542"/>
              <a:gd name="T72" fmla="*/ 2147483647 w 675"/>
              <a:gd name="T73" fmla="*/ 2147483647 h 542"/>
              <a:gd name="T74" fmla="*/ 2147483647 w 675"/>
              <a:gd name="T75" fmla="*/ 2147483647 h 542"/>
              <a:gd name="T76" fmla="*/ 2147483647 w 675"/>
              <a:gd name="T77" fmla="*/ 2147483647 h 542"/>
              <a:gd name="T78" fmla="*/ 2147483647 w 675"/>
              <a:gd name="T79" fmla="*/ 2147483647 h 542"/>
              <a:gd name="T80" fmla="*/ 2147483647 w 675"/>
              <a:gd name="T81" fmla="*/ 2147483647 h 542"/>
              <a:gd name="T82" fmla="*/ 2147483647 w 675"/>
              <a:gd name="T83" fmla="*/ 2147483647 h 542"/>
              <a:gd name="T84" fmla="*/ 2147483647 w 675"/>
              <a:gd name="T85" fmla="*/ 2147483647 h 542"/>
              <a:gd name="T86" fmla="*/ 2147483647 w 675"/>
              <a:gd name="T87" fmla="*/ 2147483647 h 542"/>
              <a:gd name="T88" fmla="*/ 2147483647 w 675"/>
              <a:gd name="T89" fmla="*/ 2147483647 h 542"/>
              <a:gd name="T90" fmla="*/ 2147483647 w 675"/>
              <a:gd name="T91" fmla="*/ 2147483647 h 542"/>
              <a:gd name="T92" fmla="*/ 2147483647 w 675"/>
              <a:gd name="T93" fmla="*/ 2147483647 h 542"/>
              <a:gd name="T94" fmla="*/ 2147483647 w 675"/>
              <a:gd name="T95" fmla="*/ 2147483647 h 542"/>
              <a:gd name="T96" fmla="*/ 2147483647 w 675"/>
              <a:gd name="T97" fmla="*/ 2147483647 h 542"/>
              <a:gd name="T98" fmla="*/ 2147483647 w 675"/>
              <a:gd name="T99" fmla="*/ 2147483647 h 542"/>
              <a:gd name="T100" fmla="*/ 2147483647 w 675"/>
              <a:gd name="T101" fmla="*/ 2147483647 h 542"/>
              <a:gd name="T102" fmla="*/ 2147483647 w 675"/>
              <a:gd name="T103" fmla="*/ 2147483647 h 542"/>
              <a:gd name="T104" fmla="*/ 2147483647 w 675"/>
              <a:gd name="T105" fmla="*/ 2147483647 h 542"/>
              <a:gd name="T106" fmla="*/ 2147483647 w 675"/>
              <a:gd name="T107" fmla="*/ 2147483647 h 542"/>
              <a:gd name="T108" fmla="*/ 2147483647 w 675"/>
              <a:gd name="T109" fmla="*/ 2147483647 h 542"/>
              <a:gd name="T110" fmla="*/ 2147483647 w 675"/>
              <a:gd name="T111" fmla="*/ 2147483647 h 542"/>
              <a:gd name="T112" fmla="*/ 2147483647 w 675"/>
              <a:gd name="T113" fmla="*/ 2147483647 h 542"/>
              <a:gd name="T114" fmla="*/ 2147483647 w 675"/>
              <a:gd name="T115" fmla="*/ 2147483647 h 542"/>
              <a:gd name="T116" fmla="*/ 2147483647 w 675"/>
              <a:gd name="T117" fmla="*/ 2147483647 h 542"/>
              <a:gd name="T118" fmla="*/ 2147483647 w 675"/>
              <a:gd name="T119" fmla="*/ 2147483647 h 542"/>
              <a:gd name="T120" fmla="*/ 2147483647 w 675"/>
              <a:gd name="T121" fmla="*/ 2147483647 h 542"/>
              <a:gd name="T122" fmla="*/ 2147483647 w 675"/>
              <a:gd name="T123" fmla="*/ 2147483647 h 54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75"/>
              <a:gd name="T187" fmla="*/ 0 h 542"/>
              <a:gd name="T188" fmla="*/ 675 w 675"/>
              <a:gd name="T189" fmla="*/ 542 h 54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75" h="542">
                <a:moveTo>
                  <a:pt x="247" y="469"/>
                </a:moveTo>
                <a:lnTo>
                  <a:pt x="247" y="540"/>
                </a:lnTo>
                <a:lnTo>
                  <a:pt x="0" y="542"/>
                </a:lnTo>
                <a:lnTo>
                  <a:pt x="4" y="529"/>
                </a:lnTo>
                <a:lnTo>
                  <a:pt x="78" y="510"/>
                </a:lnTo>
                <a:lnTo>
                  <a:pt x="115" y="475"/>
                </a:lnTo>
                <a:lnTo>
                  <a:pt x="132" y="469"/>
                </a:lnTo>
                <a:lnTo>
                  <a:pt x="144" y="458"/>
                </a:lnTo>
                <a:lnTo>
                  <a:pt x="148" y="451"/>
                </a:lnTo>
                <a:lnTo>
                  <a:pt x="158" y="445"/>
                </a:lnTo>
                <a:lnTo>
                  <a:pt x="187" y="394"/>
                </a:lnTo>
                <a:lnTo>
                  <a:pt x="187" y="371"/>
                </a:lnTo>
                <a:lnTo>
                  <a:pt x="177" y="352"/>
                </a:lnTo>
                <a:lnTo>
                  <a:pt x="182" y="305"/>
                </a:lnTo>
                <a:lnTo>
                  <a:pt x="200" y="275"/>
                </a:lnTo>
                <a:lnTo>
                  <a:pt x="200" y="271"/>
                </a:lnTo>
                <a:lnTo>
                  <a:pt x="212" y="263"/>
                </a:lnTo>
                <a:lnTo>
                  <a:pt x="210" y="265"/>
                </a:lnTo>
                <a:lnTo>
                  <a:pt x="220" y="242"/>
                </a:lnTo>
                <a:lnTo>
                  <a:pt x="219" y="229"/>
                </a:lnTo>
                <a:lnTo>
                  <a:pt x="261" y="180"/>
                </a:lnTo>
                <a:lnTo>
                  <a:pt x="346" y="136"/>
                </a:lnTo>
                <a:lnTo>
                  <a:pt x="357" y="122"/>
                </a:lnTo>
                <a:lnTo>
                  <a:pt x="364" y="106"/>
                </a:lnTo>
                <a:lnTo>
                  <a:pt x="375" y="91"/>
                </a:lnTo>
                <a:lnTo>
                  <a:pt x="403" y="11"/>
                </a:lnTo>
                <a:lnTo>
                  <a:pt x="409" y="7"/>
                </a:lnTo>
                <a:lnTo>
                  <a:pt x="431" y="0"/>
                </a:lnTo>
                <a:lnTo>
                  <a:pt x="440" y="18"/>
                </a:lnTo>
                <a:lnTo>
                  <a:pt x="477" y="49"/>
                </a:lnTo>
                <a:lnTo>
                  <a:pt x="487" y="51"/>
                </a:lnTo>
                <a:lnTo>
                  <a:pt x="512" y="44"/>
                </a:lnTo>
                <a:lnTo>
                  <a:pt x="555" y="44"/>
                </a:lnTo>
                <a:lnTo>
                  <a:pt x="563" y="41"/>
                </a:lnTo>
                <a:lnTo>
                  <a:pt x="579" y="51"/>
                </a:lnTo>
                <a:lnTo>
                  <a:pt x="590" y="55"/>
                </a:lnTo>
                <a:lnTo>
                  <a:pt x="601" y="54"/>
                </a:lnTo>
                <a:lnTo>
                  <a:pt x="620" y="56"/>
                </a:lnTo>
                <a:lnTo>
                  <a:pt x="619" y="63"/>
                </a:lnTo>
                <a:lnTo>
                  <a:pt x="623" y="67"/>
                </a:lnTo>
                <a:lnTo>
                  <a:pt x="628" y="72"/>
                </a:lnTo>
                <a:lnTo>
                  <a:pt x="630" y="75"/>
                </a:lnTo>
                <a:lnTo>
                  <a:pt x="634" y="79"/>
                </a:lnTo>
                <a:lnTo>
                  <a:pt x="638" y="82"/>
                </a:lnTo>
                <a:lnTo>
                  <a:pt x="640" y="84"/>
                </a:lnTo>
                <a:lnTo>
                  <a:pt x="639" y="87"/>
                </a:lnTo>
                <a:lnTo>
                  <a:pt x="638" y="88"/>
                </a:lnTo>
                <a:lnTo>
                  <a:pt x="637" y="89"/>
                </a:lnTo>
                <a:lnTo>
                  <a:pt x="642" y="100"/>
                </a:lnTo>
                <a:lnTo>
                  <a:pt x="639" y="106"/>
                </a:lnTo>
                <a:lnTo>
                  <a:pt x="644" y="126"/>
                </a:lnTo>
                <a:lnTo>
                  <a:pt x="643" y="144"/>
                </a:lnTo>
                <a:lnTo>
                  <a:pt x="640" y="148"/>
                </a:lnTo>
                <a:lnTo>
                  <a:pt x="647" y="155"/>
                </a:lnTo>
                <a:lnTo>
                  <a:pt x="648" y="166"/>
                </a:lnTo>
                <a:lnTo>
                  <a:pt x="647" y="171"/>
                </a:lnTo>
                <a:lnTo>
                  <a:pt x="645" y="176"/>
                </a:lnTo>
                <a:lnTo>
                  <a:pt x="651" y="191"/>
                </a:lnTo>
                <a:lnTo>
                  <a:pt x="651" y="197"/>
                </a:lnTo>
                <a:lnTo>
                  <a:pt x="657" y="211"/>
                </a:lnTo>
                <a:lnTo>
                  <a:pt x="675" y="227"/>
                </a:lnTo>
                <a:lnTo>
                  <a:pt x="675" y="228"/>
                </a:lnTo>
                <a:lnTo>
                  <a:pt x="670" y="229"/>
                </a:lnTo>
                <a:lnTo>
                  <a:pt x="665" y="237"/>
                </a:lnTo>
                <a:lnTo>
                  <a:pt x="665" y="244"/>
                </a:lnTo>
                <a:lnTo>
                  <a:pt x="667" y="249"/>
                </a:lnTo>
                <a:lnTo>
                  <a:pt x="667" y="252"/>
                </a:lnTo>
                <a:lnTo>
                  <a:pt x="663" y="252"/>
                </a:lnTo>
                <a:lnTo>
                  <a:pt x="657" y="249"/>
                </a:lnTo>
                <a:lnTo>
                  <a:pt x="633" y="247"/>
                </a:lnTo>
                <a:lnTo>
                  <a:pt x="628" y="249"/>
                </a:lnTo>
                <a:lnTo>
                  <a:pt x="586" y="252"/>
                </a:lnTo>
                <a:lnTo>
                  <a:pt x="582" y="254"/>
                </a:lnTo>
                <a:lnTo>
                  <a:pt x="578" y="256"/>
                </a:lnTo>
                <a:lnTo>
                  <a:pt x="571" y="253"/>
                </a:lnTo>
                <a:lnTo>
                  <a:pt x="568" y="253"/>
                </a:lnTo>
                <a:lnTo>
                  <a:pt x="565" y="258"/>
                </a:lnTo>
                <a:lnTo>
                  <a:pt x="567" y="265"/>
                </a:lnTo>
                <a:lnTo>
                  <a:pt x="565" y="271"/>
                </a:lnTo>
                <a:lnTo>
                  <a:pt x="564" y="274"/>
                </a:lnTo>
                <a:lnTo>
                  <a:pt x="534" y="282"/>
                </a:lnTo>
                <a:lnTo>
                  <a:pt x="527" y="280"/>
                </a:lnTo>
                <a:lnTo>
                  <a:pt x="521" y="281"/>
                </a:lnTo>
                <a:lnTo>
                  <a:pt x="517" y="284"/>
                </a:lnTo>
                <a:lnTo>
                  <a:pt x="515" y="289"/>
                </a:lnTo>
                <a:lnTo>
                  <a:pt x="515" y="296"/>
                </a:lnTo>
                <a:lnTo>
                  <a:pt x="516" y="299"/>
                </a:lnTo>
                <a:lnTo>
                  <a:pt x="521" y="299"/>
                </a:lnTo>
                <a:lnTo>
                  <a:pt x="522" y="301"/>
                </a:lnTo>
                <a:lnTo>
                  <a:pt x="518" y="307"/>
                </a:lnTo>
                <a:lnTo>
                  <a:pt x="516" y="317"/>
                </a:lnTo>
                <a:lnTo>
                  <a:pt x="518" y="318"/>
                </a:lnTo>
                <a:lnTo>
                  <a:pt x="520" y="315"/>
                </a:lnTo>
                <a:lnTo>
                  <a:pt x="522" y="317"/>
                </a:lnTo>
                <a:lnTo>
                  <a:pt x="524" y="319"/>
                </a:lnTo>
                <a:lnTo>
                  <a:pt x="529" y="323"/>
                </a:lnTo>
                <a:lnTo>
                  <a:pt x="530" y="327"/>
                </a:lnTo>
                <a:lnTo>
                  <a:pt x="527" y="329"/>
                </a:lnTo>
                <a:lnTo>
                  <a:pt x="506" y="335"/>
                </a:lnTo>
                <a:lnTo>
                  <a:pt x="479" y="351"/>
                </a:lnTo>
                <a:lnTo>
                  <a:pt x="473" y="351"/>
                </a:lnTo>
                <a:lnTo>
                  <a:pt x="459" y="357"/>
                </a:lnTo>
                <a:lnTo>
                  <a:pt x="449" y="365"/>
                </a:lnTo>
                <a:lnTo>
                  <a:pt x="445" y="373"/>
                </a:lnTo>
                <a:lnTo>
                  <a:pt x="445" y="376"/>
                </a:lnTo>
                <a:lnTo>
                  <a:pt x="441" y="381"/>
                </a:lnTo>
                <a:lnTo>
                  <a:pt x="430" y="392"/>
                </a:lnTo>
                <a:lnTo>
                  <a:pt x="395" y="402"/>
                </a:lnTo>
                <a:lnTo>
                  <a:pt x="386" y="402"/>
                </a:lnTo>
                <a:lnTo>
                  <a:pt x="381" y="404"/>
                </a:lnTo>
                <a:lnTo>
                  <a:pt x="364" y="403"/>
                </a:lnTo>
                <a:lnTo>
                  <a:pt x="362" y="407"/>
                </a:lnTo>
                <a:lnTo>
                  <a:pt x="362" y="416"/>
                </a:lnTo>
                <a:lnTo>
                  <a:pt x="360" y="417"/>
                </a:lnTo>
                <a:lnTo>
                  <a:pt x="351" y="417"/>
                </a:lnTo>
                <a:lnTo>
                  <a:pt x="346" y="415"/>
                </a:lnTo>
                <a:lnTo>
                  <a:pt x="339" y="416"/>
                </a:lnTo>
                <a:lnTo>
                  <a:pt x="332" y="415"/>
                </a:lnTo>
                <a:lnTo>
                  <a:pt x="327" y="418"/>
                </a:lnTo>
                <a:lnTo>
                  <a:pt x="322" y="425"/>
                </a:lnTo>
                <a:lnTo>
                  <a:pt x="314" y="428"/>
                </a:lnTo>
                <a:lnTo>
                  <a:pt x="306" y="435"/>
                </a:lnTo>
                <a:lnTo>
                  <a:pt x="294" y="435"/>
                </a:lnTo>
                <a:lnTo>
                  <a:pt x="247" y="469"/>
                </a:lnTo>
                <a:close/>
              </a:path>
            </a:pathLst>
          </a:custGeom>
          <a:solidFill>
            <a:srgbClr val="FFFF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" name="Freeform 738"/>
          <p:cNvSpPr>
            <a:spLocks/>
          </p:cNvSpPr>
          <p:nvPr/>
        </p:nvSpPr>
        <p:spPr bwMode="auto">
          <a:xfrm>
            <a:off x="4235450" y="4013200"/>
            <a:ext cx="68263" cy="68263"/>
          </a:xfrm>
          <a:custGeom>
            <a:avLst/>
            <a:gdLst/>
            <a:ahLst/>
            <a:cxnLst>
              <a:cxn ang="0">
                <a:pos x="9" y="53"/>
              </a:cxn>
              <a:cxn ang="0">
                <a:pos x="19" y="49"/>
              </a:cxn>
              <a:cxn ang="0">
                <a:pos x="29" y="39"/>
              </a:cxn>
              <a:cxn ang="0">
                <a:pos x="32" y="33"/>
              </a:cxn>
              <a:cxn ang="0">
                <a:pos x="47" y="16"/>
              </a:cxn>
              <a:cxn ang="0">
                <a:pos x="50" y="6"/>
              </a:cxn>
              <a:cxn ang="0">
                <a:pos x="62" y="7"/>
              </a:cxn>
              <a:cxn ang="0">
                <a:pos x="79" y="0"/>
              </a:cxn>
              <a:cxn ang="0">
                <a:pos x="122" y="9"/>
              </a:cxn>
              <a:cxn ang="0">
                <a:pos x="132" y="17"/>
              </a:cxn>
              <a:cxn ang="0">
                <a:pos x="137" y="24"/>
              </a:cxn>
              <a:cxn ang="0">
                <a:pos x="138" y="30"/>
              </a:cxn>
              <a:cxn ang="0">
                <a:pos x="146" y="35"/>
              </a:cxn>
              <a:cxn ang="0">
                <a:pos x="149" y="39"/>
              </a:cxn>
              <a:cxn ang="0">
                <a:pos x="149" y="45"/>
              </a:cxn>
              <a:cxn ang="0">
                <a:pos x="149" y="52"/>
              </a:cxn>
              <a:cxn ang="0">
                <a:pos x="155" y="57"/>
              </a:cxn>
              <a:cxn ang="0">
                <a:pos x="159" y="72"/>
              </a:cxn>
              <a:cxn ang="0">
                <a:pos x="152" y="75"/>
              </a:cxn>
              <a:cxn ang="0">
                <a:pos x="147" y="95"/>
              </a:cxn>
              <a:cxn ang="0">
                <a:pos x="166" y="85"/>
              </a:cxn>
              <a:cxn ang="0">
                <a:pos x="169" y="87"/>
              </a:cxn>
              <a:cxn ang="0">
                <a:pos x="171" y="100"/>
              </a:cxn>
              <a:cxn ang="0">
                <a:pos x="161" y="103"/>
              </a:cxn>
              <a:cxn ang="0">
                <a:pos x="154" y="110"/>
              </a:cxn>
              <a:cxn ang="0">
                <a:pos x="150" y="127"/>
              </a:cxn>
              <a:cxn ang="0">
                <a:pos x="143" y="133"/>
              </a:cxn>
              <a:cxn ang="0">
                <a:pos x="133" y="142"/>
              </a:cxn>
              <a:cxn ang="0">
                <a:pos x="116" y="153"/>
              </a:cxn>
              <a:cxn ang="0">
                <a:pos x="114" y="160"/>
              </a:cxn>
              <a:cxn ang="0">
                <a:pos x="110" y="167"/>
              </a:cxn>
              <a:cxn ang="0">
                <a:pos x="104" y="170"/>
              </a:cxn>
              <a:cxn ang="0">
                <a:pos x="52" y="143"/>
              </a:cxn>
              <a:cxn ang="0">
                <a:pos x="23" y="122"/>
              </a:cxn>
              <a:cxn ang="0">
                <a:pos x="22" y="113"/>
              </a:cxn>
              <a:cxn ang="0">
                <a:pos x="16" y="105"/>
              </a:cxn>
              <a:cxn ang="0">
                <a:pos x="5" y="95"/>
              </a:cxn>
              <a:cxn ang="0">
                <a:pos x="8" y="87"/>
              </a:cxn>
              <a:cxn ang="0">
                <a:pos x="13" y="89"/>
              </a:cxn>
              <a:cxn ang="0">
                <a:pos x="11" y="85"/>
              </a:cxn>
              <a:cxn ang="0">
                <a:pos x="5" y="80"/>
              </a:cxn>
              <a:cxn ang="0">
                <a:pos x="5" y="67"/>
              </a:cxn>
              <a:cxn ang="0">
                <a:pos x="0" y="61"/>
              </a:cxn>
              <a:cxn ang="0">
                <a:pos x="3" y="51"/>
              </a:cxn>
            </a:cxnLst>
            <a:rect l="0" t="0" r="r" b="b"/>
            <a:pathLst>
              <a:path w="171" h="170">
                <a:moveTo>
                  <a:pt x="3" y="51"/>
                </a:moveTo>
                <a:lnTo>
                  <a:pt x="9" y="53"/>
                </a:lnTo>
                <a:lnTo>
                  <a:pt x="16" y="52"/>
                </a:lnTo>
                <a:lnTo>
                  <a:pt x="19" y="49"/>
                </a:lnTo>
                <a:lnTo>
                  <a:pt x="24" y="40"/>
                </a:lnTo>
                <a:lnTo>
                  <a:pt x="29" y="39"/>
                </a:lnTo>
                <a:lnTo>
                  <a:pt x="32" y="38"/>
                </a:lnTo>
                <a:lnTo>
                  <a:pt x="32" y="33"/>
                </a:lnTo>
                <a:lnTo>
                  <a:pt x="38" y="30"/>
                </a:lnTo>
                <a:lnTo>
                  <a:pt x="47" y="16"/>
                </a:lnTo>
                <a:lnTo>
                  <a:pt x="47" y="7"/>
                </a:lnTo>
                <a:lnTo>
                  <a:pt x="50" y="6"/>
                </a:lnTo>
                <a:lnTo>
                  <a:pt x="58" y="5"/>
                </a:lnTo>
                <a:lnTo>
                  <a:pt x="62" y="7"/>
                </a:lnTo>
                <a:lnTo>
                  <a:pt x="77" y="5"/>
                </a:lnTo>
                <a:lnTo>
                  <a:pt x="79" y="0"/>
                </a:lnTo>
                <a:lnTo>
                  <a:pt x="118" y="1"/>
                </a:lnTo>
                <a:lnTo>
                  <a:pt x="122" y="9"/>
                </a:lnTo>
                <a:lnTo>
                  <a:pt x="128" y="11"/>
                </a:lnTo>
                <a:lnTo>
                  <a:pt x="132" y="17"/>
                </a:lnTo>
                <a:lnTo>
                  <a:pt x="136" y="21"/>
                </a:lnTo>
                <a:lnTo>
                  <a:pt x="137" y="24"/>
                </a:lnTo>
                <a:lnTo>
                  <a:pt x="140" y="26"/>
                </a:lnTo>
                <a:lnTo>
                  <a:pt x="138" y="30"/>
                </a:lnTo>
                <a:lnTo>
                  <a:pt x="138" y="33"/>
                </a:lnTo>
                <a:lnTo>
                  <a:pt x="146" y="35"/>
                </a:lnTo>
                <a:lnTo>
                  <a:pt x="149" y="37"/>
                </a:lnTo>
                <a:lnTo>
                  <a:pt x="149" y="39"/>
                </a:lnTo>
                <a:lnTo>
                  <a:pt x="147" y="42"/>
                </a:lnTo>
                <a:lnTo>
                  <a:pt x="149" y="45"/>
                </a:lnTo>
                <a:lnTo>
                  <a:pt x="149" y="47"/>
                </a:lnTo>
                <a:lnTo>
                  <a:pt x="149" y="52"/>
                </a:lnTo>
                <a:lnTo>
                  <a:pt x="150" y="54"/>
                </a:lnTo>
                <a:lnTo>
                  <a:pt x="155" y="57"/>
                </a:lnTo>
                <a:lnTo>
                  <a:pt x="157" y="61"/>
                </a:lnTo>
                <a:lnTo>
                  <a:pt x="159" y="72"/>
                </a:lnTo>
                <a:lnTo>
                  <a:pt x="159" y="73"/>
                </a:lnTo>
                <a:lnTo>
                  <a:pt x="152" y="75"/>
                </a:lnTo>
                <a:lnTo>
                  <a:pt x="147" y="92"/>
                </a:lnTo>
                <a:lnTo>
                  <a:pt x="147" y="95"/>
                </a:lnTo>
                <a:lnTo>
                  <a:pt x="160" y="90"/>
                </a:lnTo>
                <a:lnTo>
                  <a:pt x="166" y="85"/>
                </a:lnTo>
                <a:lnTo>
                  <a:pt x="168" y="85"/>
                </a:lnTo>
                <a:lnTo>
                  <a:pt x="169" y="87"/>
                </a:lnTo>
                <a:lnTo>
                  <a:pt x="168" y="96"/>
                </a:lnTo>
                <a:lnTo>
                  <a:pt x="171" y="100"/>
                </a:lnTo>
                <a:lnTo>
                  <a:pt x="171" y="101"/>
                </a:lnTo>
                <a:lnTo>
                  <a:pt x="161" y="103"/>
                </a:lnTo>
                <a:lnTo>
                  <a:pt x="157" y="108"/>
                </a:lnTo>
                <a:lnTo>
                  <a:pt x="154" y="110"/>
                </a:lnTo>
                <a:lnTo>
                  <a:pt x="154" y="127"/>
                </a:lnTo>
                <a:lnTo>
                  <a:pt x="150" y="127"/>
                </a:lnTo>
                <a:lnTo>
                  <a:pt x="149" y="132"/>
                </a:lnTo>
                <a:lnTo>
                  <a:pt x="143" y="133"/>
                </a:lnTo>
                <a:lnTo>
                  <a:pt x="140" y="139"/>
                </a:lnTo>
                <a:lnTo>
                  <a:pt x="133" y="142"/>
                </a:lnTo>
                <a:lnTo>
                  <a:pt x="121" y="153"/>
                </a:lnTo>
                <a:lnTo>
                  <a:pt x="116" y="153"/>
                </a:lnTo>
                <a:lnTo>
                  <a:pt x="114" y="156"/>
                </a:lnTo>
                <a:lnTo>
                  <a:pt x="114" y="160"/>
                </a:lnTo>
                <a:lnTo>
                  <a:pt x="112" y="161"/>
                </a:lnTo>
                <a:lnTo>
                  <a:pt x="110" y="167"/>
                </a:lnTo>
                <a:lnTo>
                  <a:pt x="105" y="170"/>
                </a:lnTo>
                <a:lnTo>
                  <a:pt x="104" y="170"/>
                </a:lnTo>
                <a:lnTo>
                  <a:pt x="53" y="150"/>
                </a:lnTo>
                <a:lnTo>
                  <a:pt x="52" y="143"/>
                </a:lnTo>
                <a:lnTo>
                  <a:pt x="48" y="138"/>
                </a:lnTo>
                <a:lnTo>
                  <a:pt x="23" y="122"/>
                </a:lnTo>
                <a:lnTo>
                  <a:pt x="24" y="115"/>
                </a:lnTo>
                <a:lnTo>
                  <a:pt x="22" y="113"/>
                </a:lnTo>
                <a:lnTo>
                  <a:pt x="22" y="109"/>
                </a:lnTo>
                <a:lnTo>
                  <a:pt x="16" y="105"/>
                </a:lnTo>
                <a:lnTo>
                  <a:pt x="10" y="104"/>
                </a:lnTo>
                <a:lnTo>
                  <a:pt x="5" y="95"/>
                </a:lnTo>
                <a:lnTo>
                  <a:pt x="5" y="89"/>
                </a:lnTo>
                <a:lnTo>
                  <a:pt x="8" y="87"/>
                </a:lnTo>
                <a:lnTo>
                  <a:pt x="9" y="89"/>
                </a:lnTo>
                <a:lnTo>
                  <a:pt x="13" y="89"/>
                </a:lnTo>
                <a:lnTo>
                  <a:pt x="13" y="87"/>
                </a:lnTo>
                <a:lnTo>
                  <a:pt x="11" y="85"/>
                </a:lnTo>
                <a:lnTo>
                  <a:pt x="8" y="84"/>
                </a:lnTo>
                <a:lnTo>
                  <a:pt x="5" y="80"/>
                </a:lnTo>
                <a:lnTo>
                  <a:pt x="6" y="73"/>
                </a:lnTo>
                <a:lnTo>
                  <a:pt x="5" y="67"/>
                </a:lnTo>
                <a:lnTo>
                  <a:pt x="4" y="64"/>
                </a:lnTo>
                <a:lnTo>
                  <a:pt x="0" y="61"/>
                </a:lnTo>
                <a:lnTo>
                  <a:pt x="0" y="57"/>
                </a:lnTo>
                <a:lnTo>
                  <a:pt x="3" y="51"/>
                </a:lnTo>
                <a:close/>
              </a:path>
            </a:pathLst>
          </a:cu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433" name="Freeform 739"/>
          <p:cNvSpPr>
            <a:spLocks/>
          </p:cNvSpPr>
          <p:nvPr/>
        </p:nvSpPr>
        <p:spPr bwMode="auto">
          <a:xfrm>
            <a:off x="4235450" y="4013200"/>
            <a:ext cx="68263" cy="68263"/>
          </a:xfrm>
          <a:custGeom>
            <a:avLst/>
            <a:gdLst>
              <a:gd name="T0" fmla="*/ 2147483647 w 171"/>
              <a:gd name="T1" fmla="*/ 2147483647 h 170"/>
              <a:gd name="T2" fmla="*/ 2147483647 w 171"/>
              <a:gd name="T3" fmla="*/ 2147483647 h 170"/>
              <a:gd name="T4" fmla="*/ 2147483647 w 171"/>
              <a:gd name="T5" fmla="*/ 2147483647 h 170"/>
              <a:gd name="T6" fmla="*/ 2147483647 w 171"/>
              <a:gd name="T7" fmla="*/ 2147483647 h 170"/>
              <a:gd name="T8" fmla="*/ 2147483647 w 171"/>
              <a:gd name="T9" fmla="*/ 2147483647 h 170"/>
              <a:gd name="T10" fmla="*/ 2147483647 w 171"/>
              <a:gd name="T11" fmla="*/ 2147483647 h 170"/>
              <a:gd name="T12" fmla="*/ 2147483647 w 171"/>
              <a:gd name="T13" fmla="*/ 2147483647 h 170"/>
              <a:gd name="T14" fmla="*/ 2147483647 w 171"/>
              <a:gd name="T15" fmla="*/ 0 h 170"/>
              <a:gd name="T16" fmla="*/ 2147483647 w 171"/>
              <a:gd name="T17" fmla="*/ 2147483647 h 170"/>
              <a:gd name="T18" fmla="*/ 2147483647 w 171"/>
              <a:gd name="T19" fmla="*/ 2147483647 h 170"/>
              <a:gd name="T20" fmla="*/ 2147483647 w 171"/>
              <a:gd name="T21" fmla="*/ 2147483647 h 170"/>
              <a:gd name="T22" fmla="*/ 2147483647 w 171"/>
              <a:gd name="T23" fmla="*/ 2147483647 h 170"/>
              <a:gd name="T24" fmla="*/ 2147483647 w 171"/>
              <a:gd name="T25" fmla="*/ 2147483647 h 170"/>
              <a:gd name="T26" fmla="*/ 2147483647 w 171"/>
              <a:gd name="T27" fmla="*/ 2147483647 h 170"/>
              <a:gd name="T28" fmla="*/ 2147483647 w 171"/>
              <a:gd name="T29" fmla="*/ 2147483647 h 170"/>
              <a:gd name="T30" fmla="*/ 2147483647 w 171"/>
              <a:gd name="T31" fmla="*/ 2147483647 h 170"/>
              <a:gd name="T32" fmla="*/ 2147483647 w 171"/>
              <a:gd name="T33" fmla="*/ 2147483647 h 170"/>
              <a:gd name="T34" fmla="*/ 2147483647 w 171"/>
              <a:gd name="T35" fmla="*/ 2147483647 h 170"/>
              <a:gd name="T36" fmla="*/ 2147483647 w 171"/>
              <a:gd name="T37" fmla="*/ 2147483647 h 170"/>
              <a:gd name="T38" fmla="*/ 2147483647 w 171"/>
              <a:gd name="T39" fmla="*/ 2147483647 h 170"/>
              <a:gd name="T40" fmla="*/ 2147483647 w 171"/>
              <a:gd name="T41" fmla="*/ 2147483647 h 170"/>
              <a:gd name="T42" fmla="*/ 2147483647 w 171"/>
              <a:gd name="T43" fmla="*/ 2147483647 h 170"/>
              <a:gd name="T44" fmla="*/ 2147483647 w 171"/>
              <a:gd name="T45" fmla="*/ 2147483647 h 170"/>
              <a:gd name="T46" fmla="*/ 2147483647 w 171"/>
              <a:gd name="T47" fmla="*/ 2147483647 h 170"/>
              <a:gd name="T48" fmla="*/ 2147483647 w 171"/>
              <a:gd name="T49" fmla="*/ 2147483647 h 170"/>
              <a:gd name="T50" fmla="*/ 2147483647 w 171"/>
              <a:gd name="T51" fmla="*/ 2147483647 h 170"/>
              <a:gd name="T52" fmla="*/ 2147483647 w 171"/>
              <a:gd name="T53" fmla="*/ 2147483647 h 170"/>
              <a:gd name="T54" fmla="*/ 2147483647 w 171"/>
              <a:gd name="T55" fmla="*/ 2147483647 h 170"/>
              <a:gd name="T56" fmla="*/ 2147483647 w 171"/>
              <a:gd name="T57" fmla="*/ 2147483647 h 170"/>
              <a:gd name="T58" fmla="*/ 2147483647 w 171"/>
              <a:gd name="T59" fmla="*/ 2147483647 h 170"/>
              <a:gd name="T60" fmla="*/ 2147483647 w 171"/>
              <a:gd name="T61" fmla="*/ 2147483647 h 170"/>
              <a:gd name="T62" fmla="*/ 2147483647 w 171"/>
              <a:gd name="T63" fmla="*/ 2147483647 h 170"/>
              <a:gd name="T64" fmla="*/ 2147483647 w 171"/>
              <a:gd name="T65" fmla="*/ 2147483647 h 170"/>
              <a:gd name="T66" fmla="*/ 2147483647 w 171"/>
              <a:gd name="T67" fmla="*/ 2147483647 h 170"/>
              <a:gd name="T68" fmla="*/ 2147483647 w 171"/>
              <a:gd name="T69" fmla="*/ 2147483647 h 170"/>
              <a:gd name="T70" fmla="*/ 2147483647 w 171"/>
              <a:gd name="T71" fmla="*/ 2147483647 h 170"/>
              <a:gd name="T72" fmla="*/ 2147483647 w 171"/>
              <a:gd name="T73" fmla="*/ 2147483647 h 170"/>
              <a:gd name="T74" fmla="*/ 2147483647 w 171"/>
              <a:gd name="T75" fmla="*/ 2147483647 h 170"/>
              <a:gd name="T76" fmla="*/ 2147483647 w 171"/>
              <a:gd name="T77" fmla="*/ 2147483647 h 170"/>
              <a:gd name="T78" fmla="*/ 2147483647 w 171"/>
              <a:gd name="T79" fmla="*/ 2147483647 h 170"/>
              <a:gd name="T80" fmla="*/ 2147483647 w 171"/>
              <a:gd name="T81" fmla="*/ 2147483647 h 170"/>
              <a:gd name="T82" fmla="*/ 2147483647 w 171"/>
              <a:gd name="T83" fmla="*/ 2147483647 h 170"/>
              <a:gd name="T84" fmla="*/ 0 w 171"/>
              <a:gd name="T85" fmla="*/ 2147483647 h 170"/>
              <a:gd name="T86" fmla="*/ 2147483647 w 171"/>
              <a:gd name="T87" fmla="*/ 2147483647 h 17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71"/>
              <a:gd name="T133" fmla="*/ 0 h 170"/>
              <a:gd name="T134" fmla="*/ 171 w 171"/>
              <a:gd name="T135" fmla="*/ 170 h 17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71" h="170">
                <a:moveTo>
                  <a:pt x="3" y="51"/>
                </a:moveTo>
                <a:lnTo>
                  <a:pt x="9" y="53"/>
                </a:lnTo>
                <a:lnTo>
                  <a:pt x="16" y="52"/>
                </a:lnTo>
                <a:lnTo>
                  <a:pt x="19" y="49"/>
                </a:lnTo>
                <a:lnTo>
                  <a:pt x="24" y="40"/>
                </a:lnTo>
                <a:lnTo>
                  <a:pt x="29" y="39"/>
                </a:lnTo>
                <a:lnTo>
                  <a:pt x="32" y="38"/>
                </a:lnTo>
                <a:lnTo>
                  <a:pt x="32" y="33"/>
                </a:lnTo>
                <a:lnTo>
                  <a:pt x="38" y="30"/>
                </a:lnTo>
                <a:lnTo>
                  <a:pt x="47" y="16"/>
                </a:lnTo>
                <a:lnTo>
                  <a:pt x="47" y="7"/>
                </a:lnTo>
                <a:lnTo>
                  <a:pt x="50" y="6"/>
                </a:lnTo>
                <a:lnTo>
                  <a:pt x="58" y="5"/>
                </a:lnTo>
                <a:lnTo>
                  <a:pt x="62" y="7"/>
                </a:lnTo>
                <a:lnTo>
                  <a:pt x="77" y="5"/>
                </a:lnTo>
                <a:lnTo>
                  <a:pt x="79" y="0"/>
                </a:lnTo>
                <a:lnTo>
                  <a:pt x="118" y="1"/>
                </a:lnTo>
                <a:lnTo>
                  <a:pt x="122" y="9"/>
                </a:lnTo>
                <a:lnTo>
                  <a:pt x="128" y="11"/>
                </a:lnTo>
                <a:lnTo>
                  <a:pt x="132" y="17"/>
                </a:lnTo>
                <a:lnTo>
                  <a:pt x="136" y="21"/>
                </a:lnTo>
                <a:lnTo>
                  <a:pt x="137" y="24"/>
                </a:lnTo>
                <a:lnTo>
                  <a:pt x="140" y="26"/>
                </a:lnTo>
                <a:lnTo>
                  <a:pt x="138" y="30"/>
                </a:lnTo>
                <a:lnTo>
                  <a:pt x="138" y="33"/>
                </a:lnTo>
                <a:lnTo>
                  <a:pt x="146" y="35"/>
                </a:lnTo>
                <a:lnTo>
                  <a:pt x="149" y="37"/>
                </a:lnTo>
                <a:lnTo>
                  <a:pt x="149" y="39"/>
                </a:lnTo>
                <a:lnTo>
                  <a:pt x="147" y="42"/>
                </a:lnTo>
                <a:lnTo>
                  <a:pt x="149" y="45"/>
                </a:lnTo>
                <a:lnTo>
                  <a:pt x="149" y="47"/>
                </a:lnTo>
                <a:lnTo>
                  <a:pt x="149" y="52"/>
                </a:lnTo>
                <a:lnTo>
                  <a:pt x="150" y="54"/>
                </a:lnTo>
                <a:lnTo>
                  <a:pt x="155" y="57"/>
                </a:lnTo>
                <a:lnTo>
                  <a:pt x="157" y="61"/>
                </a:lnTo>
                <a:lnTo>
                  <a:pt x="159" y="72"/>
                </a:lnTo>
                <a:lnTo>
                  <a:pt x="159" y="73"/>
                </a:lnTo>
                <a:lnTo>
                  <a:pt x="152" y="75"/>
                </a:lnTo>
                <a:lnTo>
                  <a:pt x="147" y="92"/>
                </a:lnTo>
                <a:lnTo>
                  <a:pt x="147" y="95"/>
                </a:lnTo>
                <a:lnTo>
                  <a:pt x="160" y="90"/>
                </a:lnTo>
                <a:lnTo>
                  <a:pt x="166" y="85"/>
                </a:lnTo>
                <a:lnTo>
                  <a:pt x="168" y="85"/>
                </a:lnTo>
                <a:lnTo>
                  <a:pt x="169" y="87"/>
                </a:lnTo>
                <a:lnTo>
                  <a:pt x="168" y="96"/>
                </a:lnTo>
                <a:lnTo>
                  <a:pt x="171" y="100"/>
                </a:lnTo>
                <a:lnTo>
                  <a:pt x="171" y="101"/>
                </a:lnTo>
                <a:lnTo>
                  <a:pt x="161" y="103"/>
                </a:lnTo>
                <a:lnTo>
                  <a:pt x="157" y="108"/>
                </a:lnTo>
                <a:lnTo>
                  <a:pt x="154" y="110"/>
                </a:lnTo>
                <a:lnTo>
                  <a:pt x="154" y="127"/>
                </a:lnTo>
                <a:lnTo>
                  <a:pt x="150" y="127"/>
                </a:lnTo>
                <a:lnTo>
                  <a:pt x="149" y="132"/>
                </a:lnTo>
                <a:lnTo>
                  <a:pt x="143" y="133"/>
                </a:lnTo>
                <a:lnTo>
                  <a:pt x="140" y="139"/>
                </a:lnTo>
                <a:lnTo>
                  <a:pt x="133" y="142"/>
                </a:lnTo>
                <a:lnTo>
                  <a:pt x="121" y="153"/>
                </a:lnTo>
                <a:lnTo>
                  <a:pt x="116" y="153"/>
                </a:lnTo>
                <a:lnTo>
                  <a:pt x="114" y="156"/>
                </a:lnTo>
                <a:lnTo>
                  <a:pt x="114" y="160"/>
                </a:lnTo>
                <a:lnTo>
                  <a:pt x="112" y="161"/>
                </a:lnTo>
                <a:lnTo>
                  <a:pt x="110" y="167"/>
                </a:lnTo>
                <a:lnTo>
                  <a:pt x="105" y="170"/>
                </a:lnTo>
                <a:lnTo>
                  <a:pt x="104" y="170"/>
                </a:lnTo>
                <a:lnTo>
                  <a:pt x="53" y="150"/>
                </a:lnTo>
                <a:lnTo>
                  <a:pt x="52" y="143"/>
                </a:lnTo>
                <a:lnTo>
                  <a:pt x="48" y="138"/>
                </a:lnTo>
                <a:lnTo>
                  <a:pt x="23" y="122"/>
                </a:lnTo>
                <a:lnTo>
                  <a:pt x="24" y="115"/>
                </a:lnTo>
                <a:lnTo>
                  <a:pt x="22" y="113"/>
                </a:lnTo>
                <a:lnTo>
                  <a:pt x="22" y="109"/>
                </a:lnTo>
                <a:lnTo>
                  <a:pt x="16" y="105"/>
                </a:lnTo>
                <a:lnTo>
                  <a:pt x="10" y="104"/>
                </a:lnTo>
                <a:lnTo>
                  <a:pt x="5" y="95"/>
                </a:lnTo>
                <a:lnTo>
                  <a:pt x="5" y="89"/>
                </a:lnTo>
                <a:lnTo>
                  <a:pt x="8" y="87"/>
                </a:lnTo>
                <a:lnTo>
                  <a:pt x="9" y="89"/>
                </a:lnTo>
                <a:lnTo>
                  <a:pt x="13" y="89"/>
                </a:lnTo>
                <a:lnTo>
                  <a:pt x="13" y="87"/>
                </a:lnTo>
                <a:lnTo>
                  <a:pt x="11" y="85"/>
                </a:lnTo>
                <a:lnTo>
                  <a:pt x="8" y="84"/>
                </a:lnTo>
                <a:lnTo>
                  <a:pt x="5" y="80"/>
                </a:lnTo>
                <a:lnTo>
                  <a:pt x="6" y="73"/>
                </a:lnTo>
                <a:lnTo>
                  <a:pt x="5" y="67"/>
                </a:lnTo>
                <a:lnTo>
                  <a:pt x="4" y="64"/>
                </a:lnTo>
                <a:lnTo>
                  <a:pt x="0" y="61"/>
                </a:lnTo>
                <a:lnTo>
                  <a:pt x="0" y="57"/>
                </a:lnTo>
                <a:lnTo>
                  <a:pt x="3" y="5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" name="Freeform 740"/>
          <p:cNvSpPr>
            <a:spLocks/>
          </p:cNvSpPr>
          <p:nvPr/>
        </p:nvSpPr>
        <p:spPr bwMode="auto">
          <a:xfrm>
            <a:off x="4341813" y="3995738"/>
            <a:ext cx="138112" cy="146050"/>
          </a:xfrm>
          <a:custGeom>
            <a:avLst/>
            <a:gdLst>
              <a:gd name="T0" fmla="*/ 2147483647 w 347"/>
              <a:gd name="T1" fmla="*/ 2147483647 h 364"/>
              <a:gd name="T2" fmla="*/ 2147483647 w 347"/>
              <a:gd name="T3" fmla="*/ 2147483647 h 364"/>
              <a:gd name="T4" fmla="*/ 2147483647 w 347"/>
              <a:gd name="T5" fmla="*/ 2147483647 h 364"/>
              <a:gd name="T6" fmla="*/ 2147483647 w 347"/>
              <a:gd name="T7" fmla="*/ 2147483647 h 364"/>
              <a:gd name="T8" fmla="*/ 2147483647 w 347"/>
              <a:gd name="T9" fmla="*/ 2147483647 h 364"/>
              <a:gd name="T10" fmla="*/ 2147483647 w 347"/>
              <a:gd name="T11" fmla="*/ 2147483647 h 364"/>
              <a:gd name="T12" fmla="*/ 2147483647 w 347"/>
              <a:gd name="T13" fmla="*/ 2147483647 h 364"/>
              <a:gd name="T14" fmla="*/ 2147483647 w 347"/>
              <a:gd name="T15" fmla="*/ 2147483647 h 364"/>
              <a:gd name="T16" fmla="*/ 2147483647 w 347"/>
              <a:gd name="T17" fmla="*/ 2147483647 h 364"/>
              <a:gd name="T18" fmla="*/ 2147483647 w 347"/>
              <a:gd name="T19" fmla="*/ 2147483647 h 364"/>
              <a:gd name="T20" fmla="*/ 2147483647 w 347"/>
              <a:gd name="T21" fmla="*/ 2147483647 h 364"/>
              <a:gd name="T22" fmla="*/ 2147483647 w 347"/>
              <a:gd name="T23" fmla="*/ 2147483647 h 364"/>
              <a:gd name="T24" fmla="*/ 2147483647 w 347"/>
              <a:gd name="T25" fmla="*/ 2147483647 h 364"/>
              <a:gd name="T26" fmla="*/ 2147483647 w 347"/>
              <a:gd name="T27" fmla="*/ 2147483647 h 364"/>
              <a:gd name="T28" fmla="*/ 2147483647 w 347"/>
              <a:gd name="T29" fmla="*/ 2147483647 h 364"/>
              <a:gd name="T30" fmla="*/ 2147483647 w 347"/>
              <a:gd name="T31" fmla="*/ 2147483647 h 364"/>
              <a:gd name="T32" fmla="*/ 2147483647 w 347"/>
              <a:gd name="T33" fmla="*/ 2147483647 h 364"/>
              <a:gd name="T34" fmla="*/ 2147483647 w 347"/>
              <a:gd name="T35" fmla="*/ 2147483647 h 364"/>
              <a:gd name="T36" fmla="*/ 2147483647 w 347"/>
              <a:gd name="T37" fmla="*/ 2147483647 h 364"/>
              <a:gd name="T38" fmla="*/ 2147483647 w 347"/>
              <a:gd name="T39" fmla="*/ 0 h 364"/>
              <a:gd name="T40" fmla="*/ 2147483647 w 347"/>
              <a:gd name="T41" fmla="*/ 2147483647 h 364"/>
              <a:gd name="T42" fmla="*/ 2147483647 w 347"/>
              <a:gd name="T43" fmla="*/ 2147483647 h 364"/>
              <a:gd name="T44" fmla="*/ 2147483647 w 347"/>
              <a:gd name="T45" fmla="*/ 2147483647 h 364"/>
              <a:gd name="T46" fmla="*/ 2147483647 w 347"/>
              <a:gd name="T47" fmla="*/ 2147483647 h 364"/>
              <a:gd name="T48" fmla="*/ 2147483647 w 347"/>
              <a:gd name="T49" fmla="*/ 2147483647 h 364"/>
              <a:gd name="T50" fmla="*/ 2147483647 w 347"/>
              <a:gd name="T51" fmla="*/ 2147483647 h 364"/>
              <a:gd name="T52" fmla="*/ 2147483647 w 347"/>
              <a:gd name="T53" fmla="*/ 2147483647 h 364"/>
              <a:gd name="T54" fmla="*/ 2147483647 w 347"/>
              <a:gd name="T55" fmla="*/ 2147483647 h 364"/>
              <a:gd name="T56" fmla="*/ 2147483647 w 347"/>
              <a:gd name="T57" fmla="*/ 2147483647 h 364"/>
              <a:gd name="T58" fmla="*/ 2147483647 w 347"/>
              <a:gd name="T59" fmla="*/ 2147483647 h 364"/>
              <a:gd name="T60" fmla="*/ 2147483647 w 347"/>
              <a:gd name="T61" fmla="*/ 2147483647 h 364"/>
              <a:gd name="T62" fmla="*/ 2147483647 w 347"/>
              <a:gd name="T63" fmla="*/ 2147483647 h 364"/>
              <a:gd name="T64" fmla="*/ 2147483647 w 347"/>
              <a:gd name="T65" fmla="*/ 2147483647 h 364"/>
              <a:gd name="T66" fmla="*/ 2147483647 w 347"/>
              <a:gd name="T67" fmla="*/ 2147483647 h 364"/>
              <a:gd name="T68" fmla="*/ 2147483647 w 347"/>
              <a:gd name="T69" fmla="*/ 2147483647 h 364"/>
              <a:gd name="T70" fmla="*/ 2147483647 w 347"/>
              <a:gd name="T71" fmla="*/ 2147483647 h 364"/>
              <a:gd name="T72" fmla="*/ 2147483647 w 347"/>
              <a:gd name="T73" fmla="*/ 2147483647 h 364"/>
              <a:gd name="T74" fmla="*/ 2147483647 w 347"/>
              <a:gd name="T75" fmla="*/ 2147483647 h 364"/>
              <a:gd name="T76" fmla="*/ 2147483647 w 347"/>
              <a:gd name="T77" fmla="*/ 2147483647 h 364"/>
              <a:gd name="T78" fmla="*/ 2147483647 w 347"/>
              <a:gd name="T79" fmla="*/ 2147483647 h 364"/>
              <a:gd name="T80" fmla="*/ 0 w 347"/>
              <a:gd name="T81" fmla="*/ 2147483647 h 364"/>
              <a:gd name="T82" fmla="*/ 2147483647 w 347"/>
              <a:gd name="T83" fmla="*/ 2147483647 h 364"/>
              <a:gd name="T84" fmla="*/ 2147483647 w 347"/>
              <a:gd name="T85" fmla="*/ 2147483647 h 364"/>
              <a:gd name="T86" fmla="*/ 2147483647 w 347"/>
              <a:gd name="T87" fmla="*/ 2147483647 h 364"/>
              <a:gd name="T88" fmla="*/ 2147483647 w 347"/>
              <a:gd name="T89" fmla="*/ 2147483647 h 364"/>
              <a:gd name="T90" fmla="*/ 2147483647 w 347"/>
              <a:gd name="T91" fmla="*/ 2147483647 h 364"/>
              <a:gd name="T92" fmla="*/ 2147483647 w 347"/>
              <a:gd name="T93" fmla="*/ 2147483647 h 364"/>
              <a:gd name="T94" fmla="*/ 2147483647 w 347"/>
              <a:gd name="T95" fmla="*/ 2147483647 h 36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47"/>
              <a:gd name="T145" fmla="*/ 0 h 364"/>
              <a:gd name="T146" fmla="*/ 347 w 347"/>
              <a:gd name="T147" fmla="*/ 364 h 36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47" h="364">
                <a:moveTo>
                  <a:pt x="57" y="359"/>
                </a:moveTo>
                <a:lnTo>
                  <a:pt x="58" y="363"/>
                </a:lnTo>
                <a:lnTo>
                  <a:pt x="75" y="364"/>
                </a:lnTo>
                <a:lnTo>
                  <a:pt x="246" y="316"/>
                </a:lnTo>
                <a:lnTo>
                  <a:pt x="306" y="325"/>
                </a:lnTo>
                <a:lnTo>
                  <a:pt x="312" y="317"/>
                </a:lnTo>
                <a:lnTo>
                  <a:pt x="315" y="316"/>
                </a:lnTo>
                <a:lnTo>
                  <a:pt x="321" y="316"/>
                </a:lnTo>
                <a:lnTo>
                  <a:pt x="325" y="317"/>
                </a:lnTo>
                <a:lnTo>
                  <a:pt x="331" y="317"/>
                </a:lnTo>
                <a:lnTo>
                  <a:pt x="329" y="289"/>
                </a:lnTo>
                <a:lnTo>
                  <a:pt x="328" y="288"/>
                </a:lnTo>
                <a:lnTo>
                  <a:pt x="319" y="287"/>
                </a:lnTo>
                <a:lnTo>
                  <a:pt x="315" y="281"/>
                </a:lnTo>
                <a:lnTo>
                  <a:pt x="303" y="245"/>
                </a:lnTo>
                <a:lnTo>
                  <a:pt x="305" y="218"/>
                </a:lnTo>
                <a:lnTo>
                  <a:pt x="309" y="212"/>
                </a:lnTo>
                <a:lnTo>
                  <a:pt x="315" y="204"/>
                </a:lnTo>
                <a:lnTo>
                  <a:pt x="317" y="199"/>
                </a:lnTo>
                <a:lnTo>
                  <a:pt x="320" y="179"/>
                </a:lnTo>
                <a:lnTo>
                  <a:pt x="330" y="156"/>
                </a:lnTo>
                <a:lnTo>
                  <a:pt x="334" y="154"/>
                </a:lnTo>
                <a:lnTo>
                  <a:pt x="336" y="149"/>
                </a:lnTo>
                <a:lnTo>
                  <a:pt x="340" y="148"/>
                </a:lnTo>
                <a:lnTo>
                  <a:pt x="340" y="142"/>
                </a:lnTo>
                <a:lnTo>
                  <a:pt x="347" y="142"/>
                </a:lnTo>
                <a:lnTo>
                  <a:pt x="335" y="97"/>
                </a:lnTo>
                <a:lnTo>
                  <a:pt x="333" y="94"/>
                </a:lnTo>
                <a:lnTo>
                  <a:pt x="329" y="92"/>
                </a:lnTo>
                <a:lnTo>
                  <a:pt x="329" y="90"/>
                </a:lnTo>
                <a:lnTo>
                  <a:pt x="334" y="85"/>
                </a:lnTo>
                <a:lnTo>
                  <a:pt x="331" y="78"/>
                </a:lnTo>
                <a:lnTo>
                  <a:pt x="334" y="76"/>
                </a:lnTo>
                <a:lnTo>
                  <a:pt x="333" y="69"/>
                </a:lnTo>
                <a:lnTo>
                  <a:pt x="330" y="72"/>
                </a:lnTo>
                <a:lnTo>
                  <a:pt x="324" y="72"/>
                </a:lnTo>
                <a:lnTo>
                  <a:pt x="321" y="69"/>
                </a:lnTo>
                <a:lnTo>
                  <a:pt x="315" y="55"/>
                </a:lnTo>
                <a:lnTo>
                  <a:pt x="310" y="54"/>
                </a:lnTo>
                <a:lnTo>
                  <a:pt x="303" y="44"/>
                </a:lnTo>
                <a:lnTo>
                  <a:pt x="302" y="44"/>
                </a:lnTo>
                <a:lnTo>
                  <a:pt x="297" y="49"/>
                </a:lnTo>
                <a:lnTo>
                  <a:pt x="278" y="44"/>
                </a:lnTo>
                <a:lnTo>
                  <a:pt x="243" y="54"/>
                </a:lnTo>
                <a:lnTo>
                  <a:pt x="239" y="60"/>
                </a:lnTo>
                <a:lnTo>
                  <a:pt x="236" y="63"/>
                </a:lnTo>
                <a:lnTo>
                  <a:pt x="229" y="59"/>
                </a:lnTo>
                <a:lnTo>
                  <a:pt x="226" y="55"/>
                </a:lnTo>
                <a:lnTo>
                  <a:pt x="225" y="55"/>
                </a:lnTo>
                <a:lnTo>
                  <a:pt x="223" y="58"/>
                </a:lnTo>
                <a:lnTo>
                  <a:pt x="220" y="58"/>
                </a:lnTo>
                <a:lnTo>
                  <a:pt x="218" y="59"/>
                </a:lnTo>
                <a:lnTo>
                  <a:pt x="212" y="55"/>
                </a:lnTo>
                <a:lnTo>
                  <a:pt x="211" y="52"/>
                </a:lnTo>
                <a:lnTo>
                  <a:pt x="207" y="48"/>
                </a:lnTo>
                <a:lnTo>
                  <a:pt x="203" y="48"/>
                </a:lnTo>
                <a:lnTo>
                  <a:pt x="203" y="43"/>
                </a:lnTo>
                <a:lnTo>
                  <a:pt x="202" y="40"/>
                </a:lnTo>
                <a:lnTo>
                  <a:pt x="199" y="39"/>
                </a:lnTo>
                <a:lnTo>
                  <a:pt x="196" y="33"/>
                </a:lnTo>
                <a:lnTo>
                  <a:pt x="193" y="31"/>
                </a:lnTo>
                <a:lnTo>
                  <a:pt x="192" y="30"/>
                </a:lnTo>
                <a:lnTo>
                  <a:pt x="192" y="25"/>
                </a:lnTo>
                <a:lnTo>
                  <a:pt x="190" y="24"/>
                </a:lnTo>
                <a:lnTo>
                  <a:pt x="189" y="22"/>
                </a:lnTo>
                <a:lnTo>
                  <a:pt x="178" y="25"/>
                </a:lnTo>
                <a:lnTo>
                  <a:pt x="175" y="24"/>
                </a:lnTo>
                <a:lnTo>
                  <a:pt x="171" y="19"/>
                </a:lnTo>
                <a:lnTo>
                  <a:pt x="168" y="16"/>
                </a:lnTo>
                <a:lnTo>
                  <a:pt x="154" y="17"/>
                </a:lnTo>
                <a:lnTo>
                  <a:pt x="150" y="24"/>
                </a:lnTo>
                <a:lnTo>
                  <a:pt x="146" y="24"/>
                </a:lnTo>
                <a:lnTo>
                  <a:pt x="142" y="27"/>
                </a:lnTo>
                <a:lnTo>
                  <a:pt x="133" y="27"/>
                </a:lnTo>
                <a:lnTo>
                  <a:pt x="135" y="25"/>
                </a:lnTo>
                <a:lnTo>
                  <a:pt x="133" y="13"/>
                </a:lnTo>
                <a:lnTo>
                  <a:pt x="132" y="10"/>
                </a:lnTo>
                <a:lnTo>
                  <a:pt x="132" y="8"/>
                </a:lnTo>
                <a:lnTo>
                  <a:pt x="132" y="3"/>
                </a:lnTo>
                <a:lnTo>
                  <a:pt x="129" y="0"/>
                </a:lnTo>
                <a:lnTo>
                  <a:pt x="127" y="2"/>
                </a:lnTo>
                <a:lnTo>
                  <a:pt x="121" y="2"/>
                </a:lnTo>
                <a:lnTo>
                  <a:pt x="118" y="8"/>
                </a:lnTo>
                <a:lnTo>
                  <a:pt x="117" y="8"/>
                </a:lnTo>
                <a:lnTo>
                  <a:pt x="112" y="6"/>
                </a:lnTo>
                <a:lnTo>
                  <a:pt x="108" y="6"/>
                </a:lnTo>
                <a:lnTo>
                  <a:pt x="105" y="8"/>
                </a:lnTo>
                <a:lnTo>
                  <a:pt x="105" y="12"/>
                </a:lnTo>
                <a:lnTo>
                  <a:pt x="108" y="19"/>
                </a:lnTo>
                <a:lnTo>
                  <a:pt x="105" y="21"/>
                </a:lnTo>
                <a:lnTo>
                  <a:pt x="94" y="21"/>
                </a:lnTo>
                <a:lnTo>
                  <a:pt x="88" y="24"/>
                </a:lnTo>
                <a:lnTo>
                  <a:pt x="88" y="27"/>
                </a:lnTo>
                <a:lnTo>
                  <a:pt x="85" y="33"/>
                </a:lnTo>
                <a:lnTo>
                  <a:pt x="81" y="33"/>
                </a:lnTo>
                <a:lnTo>
                  <a:pt x="77" y="30"/>
                </a:lnTo>
                <a:lnTo>
                  <a:pt x="74" y="25"/>
                </a:lnTo>
                <a:lnTo>
                  <a:pt x="71" y="25"/>
                </a:lnTo>
                <a:lnTo>
                  <a:pt x="69" y="26"/>
                </a:lnTo>
                <a:lnTo>
                  <a:pt x="67" y="27"/>
                </a:lnTo>
                <a:lnTo>
                  <a:pt x="66" y="27"/>
                </a:lnTo>
                <a:lnTo>
                  <a:pt x="65" y="21"/>
                </a:lnTo>
                <a:lnTo>
                  <a:pt x="61" y="16"/>
                </a:lnTo>
                <a:lnTo>
                  <a:pt x="57" y="15"/>
                </a:lnTo>
                <a:lnTo>
                  <a:pt x="53" y="19"/>
                </a:lnTo>
                <a:lnTo>
                  <a:pt x="48" y="17"/>
                </a:lnTo>
                <a:lnTo>
                  <a:pt x="47" y="19"/>
                </a:lnTo>
                <a:lnTo>
                  <a:pt x="44" y="21"/>
                </a:lnTo>
                <a:lnTo>
                  <a:pt x="42" y="25"/>
                </a:lnTo>
                <a:lnTo>
                  <a:pt x="39" y="29"/>
                </a:lnTo>
                <a:lnTo>
                  <a:pt x="33" y="30"/>
                </a:lnTo>
                <a:lnTo>
                  <a:pt x="33" y="33"/>
                </a:lnTo>
                <a:lnTo>
                  <a:pt x="25" y="40"/>
                </a:lnTo>
                <a:lnTo>
                  <a:pt x="25" y="43"/>
                </a:lnTo>
                <a:lnTo>
                  <a:pt x="23" y="45"/>
                </a:lnTo>
                <a:lnTo>
                  <a:pt x="23" y="72"/>
                </a:lnTo>
                <a:lnTo>
                  <a:pt x="24" y="73"/>
                </a:lnTo>
                <a:lnTo>
                  <a:pt x="32" y="78"/>
                </a:lnTo>
                <a:lnTo>
                  <a:pt x="39" y="78"/>
                </a:lnTo>
                <a:lnTo>
                  <a:pt x="37" y="91"/>
                </a:lnTo>
                <a:lnTo>
                  <a:pt x="41" y="91"/>
                </a:lnTo>
                <a:lnTo>
                  <a:pt x="44" y="96"/>
                </a:lnTo>
                <a:lnTo>
                  <a:pt x="44" y="97"/>
                </a:lnTo>
                <a:lnTo>
                  <a:pt x="42" y="99"/>
                </a:lnTo>
                <a:lnTo>
                  <a:pt x="39" y="104"/>
                </a:lnTo>
                <a:lnTo>
                  <a:pt x="36" y="113"/>
                </a:lnTo>
                <a:lnTo>
                  <a:pt x="38" y="111"/>
                </a:lnTo>
                <a:lnTo>
                  <a:pt x="41" y="114"/>
                </a:lnTo>
                <a:lnTo>
                  <a:pt x="44" y="114"/>
                </a:lnTo>
                <a:lnTo>
                  <a:pt x="44" y="119"/>
                </a:lnTo>
                <a:lnTo>
                  <a:pt x="48" y="123"/>
                </a:lnTo>
                <a:lnTo>
                  <a:pt x="48" y="138"/>
                </a:lnTo>
                <a:lnTo>
                  <a:pt x="47" y="138"/>
                </a:lnTo>
                <a:lnTo>
                  <a:pt x="44" y="132"/>
                </a:lnTo>
                <a:lnTo>
                  <a:pt x="41" y="133"/>
                </a:lnTo>
                <a:lnTo>
                  <a:pt x="38" y="132"/>
                </a:lnTo>
                <a:lnTo>
                  <a:pt x="34" y="128"/>
                </a:lnTo>
                <a:lnTo>
                  <a:pt x="25" y="128"/>
                </a:lnTo>
                <a:lnTo>
                  <a:pt x="16" y="132"/>
                </a:lnTo>
                <a:lnTo>
                  <a:pt x="19" y="133"/>
                </a:lnTo>
                <a:lnTo>
                  <a:pt x="20" y="138"/>
                </a:lnTo>
                <a:lnTo>
                  <a:pt x="18" y="143"/>
                </a:lnTo>
                <a:lnTo>
                  <a:pt x="19" y="144"/>
                </a:lnTo>
                <a:lnTo>
                  <a:pt x="27" y="144"/>
                </a:lnTo>
                <a:lnTo>
                  <a:pt x="30" y="146"/>
                </a:lnTo>
                <a:lnTo>
                  <a:pt x="30" y="149"/>
                </a:lnTo>
                <a:lnTo>
                  <a:pt x="30" y="151"/>
                </a:lnTo>
                <a:lnTo>
                  <a:pt x="32" y="151"/>
                </a:lnTo>
                <a:lnTo>
                  <a:pt x="33" y="153"/>
                </a:lnTo>
                <a:lnTo>
                  <a:pt x="28" y="157"/>
                </a:lnTo>
                <a:lnTo>
                  <a:pt x="27" y="170"/>
                </a:lnTo>
                <a:lnTo>
                  <a:pt x="23" y="177"/>
                </a:lnTo>
                <a:lnTo>
                  <a:pt x="23" y="181"/>
                </a:lnTo>
                <a:lnTo>
                  <a:pt x="8" y="181"/>
                </a:lnTo>
                <a:lnTo>
                  <a:pt x="4" y="182"/>
                </a:lnTo>
                <a:lnTo>
                  <a:pt x="8" y="198"/>
                </a:lnTo>
                <a:lnTo>
                  <a:pt x="10" y="198"/>
                </a:lnTo>
                <a:lnTo>
                  <a:pt x="13" y="201"/>
                </a:lnTo>
                <a:lnTo>
                  <a:pt x="13" y="204"/>
                </a:lnTo>
                <a:lnTo>
                  <a:pt x="16" y="207"/>
                </a:lnTo>
                <a:lnTo>
                  <a:pt x="11" y="226"/>
                </a:lnTo>
                <a:lnTo>
                  <a:pt x="2" y="233"/>
                </a:lnTo>
                <a:lnTo>
                  <a:pt x="0" y="240"/>
                </a:lnTo>
                <a:lnTo>
                  <a:pt x="0" y="241"/>
                </a:lnTo>
                <a:lnTo>
                  <a:pt x="2" y="241"/>
                </a:lnTo>
                <a:lnTo>
                  <a:pt x="2" y="243"/>
                </a:lnTo>
                <a:lnTo>
                  <a:pt x="8" y="243"/>
                </a:lnTo>
                <a:lnTo>
                  <a:pt x="8" y="245"/>
                </a:lnTo>
                <a:lnTo>
                  <a:pt x="10" y="246"/>
                </a:lnTo>
                <a:lnTo>
                  <a:pt x="15" y="246"/>
                </a:lnTo>
                <a:lnTo>
                  <a:pt x="23" y="251"/>
                </a:lnTo>
                <a:lnTo>
                  <a:pt x="32" y="251"/>
                </a:lnTo>
                <a:lnTo>
                  <a:pt x="34" y="252"/>
                </a:lnTo>
                <a:lnTo>
                  <a:pt x="39" y="259"/>
                </a:lnTo>
                <a:lnTo>
                  <a:pt x="39" y="262"/>
                </a:lnTo>
                <a:lnTo>
                  <a:pt x="42" y="264"/>
                </a:lnTo>
                <a:lnTo>
                  <a:pt x="47" y="274"/>
                </a:lnTo>
                <a:lnTo>
                  <a:pt x="52" y="274"/>
                </a:lnTo>
                <a:lnTo>
                  <a:pt x="57" y="279"/>
                </a:lnTo>
                <a:lnTo>
                  <a:pt x="63" y="278"/>
                </a:lnTo>
                <a:lnTo>
                  <a:pt x="63" y="283"/>
                </a:lnTo>
                <a:lnTo>
                  <a:pt x="66" y="288"/>
                </a:lnTo>
                <a:lnTo>
                  <a:pt x="67" y="294"/>
                </a:lnTo>
                <a:lnTo>
                  <a:pt x="65" y="302"/>
                </a:lnTo>
                <a:lnTo>
                  <a:pt x="67" y="307"/>
                </a:lnTo>
                <a:lnTo>
                  <a:pt x="67" y="308"/>
                </a:lnTo>
                <a:lnTo>
                  <a:pt x="62" y="308"/>
                </a:lnTo>
                <a:lnTo>
                  <a:pt x="61" y="312"/>
                </a:lnTo>
                <a:lnTo>
                  <a:pt x="61" y="320"/>
                </a:lnTo>
                <a:lnTo>
                  <a:pt x="58" y="320"/>
                </a:lnTo>
                <a:lnTo>
                  <a:pt x="57" y="321"/>
                </a:lnTo>
                <a:lnTo>
                  <a:pt x="58" y="327"/>
                </a:lnTo>
                <a:lnTo>
                  <a:pt x="57" y="332"/>
                </a:lnTo>
                <a:lnTo>
                  <a:pt x="57" y="3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" name="Freeform 741"/>
          <p:cNvSpPr>
            <a:spLocks/>
          </p:cNvSpPr>
          <p:nvPr/>
        </p:nvSpPr>
        <p:spPr bwMode="auto">
          <a:xfrm>
            <a:off x="4341813" y="3995738"/>
            <a:ext cx="138112" cy="146050"/>
          </a:xfrm>
          <a:custGeom>
            <a:avLst/>
            <a:gdLst>
              <a:gd name="T0" fmla="*/ 2147483647 w 347"/>
              <a:gd name="T1" fmla="*/ 2147483647 h 364"/>
              <a:gd name="T2" fmla="*/ 2147483647 w 347"/>
              <a:gd name="T3" fmla="*/ 2147483647 h 364"/>
              <a:gd name="T4" fmla="*/ 2147483647 w 347"/>
              <a:gd name="T5" fmla="*/ 2147483647 h 364"/>
              <a:gd name="T6" fmla="*/ 2147483647 w 347"/>
              <a:gd name="T7" fmla="*/ 2147483647 h 364"/>
              <a:gd name="T8" fmla="*/ 2147483647 w 347"/>
              <a:gd name="T9" fmla="*/ 2147483647 h 364"/>
              <a:gd name="T10" fmla="*/ 2147483647 w 347"/>
              <a:gd name="T11" fmla="*/ 2147483647 h 364"/>
              <a:gd name="T12" fmla="*/ 2147483647 w 347"/>
              <a:gd name="T13" fmla="*/ 2147483647 h 364"/>
              <a:gd name="T14" fmla="*/ 2147483647 w 347"/>
              <a:gd name="T15" fmla="*/ 2147483647 h 364"/>
              <a:gd name="T16" fmla="*/ 2147483647 w 347"/>
              <a:gd name="T17" fmla="*/ 2147483647 h 364"/>
              <a:gd name="T18" fmla="*/ 2147483647 w 347"/>
              <a:gd name="T19" fmla="*/ 2147483647 h 364"/>
              <a:gd name="T20" fmla="*/ 2147483647 w 347"/>
              <a:gd name="T21" fmla="*/ 2147483647 h 364"/>
              <a:gd name="T22" fmla="*/ 2147483647 w 347"/>
              <a:gd name="T23" fmla="*/ 2147483647 h 364"/>
              <a:gd name="T24" fmla="*/ 2147483647 w 347"/>
              <a:gd name="T25" fmla="*/ 2147483647 h 364"/>
              <a:gd name="T26" fmla="*/ 2147483647 w 347"/>
              <a:gd name="T27" fmla="*/ 2147483647 h 364"/>
              <a:gd name="T28" fmla="*/ 2147483647 w 347"/>
              <a:gd name="T29" fmla="*/ 2147483647 h 364"/>
              <a:gd name="T30" fmla="*/ 2147483647 w 347"/>
              <a:gd name="T31" fmla="*/ 2147483647 h 364"/>
              <a:gd name="T32" fmla="*/ 2147483647 w 347"/>
              <a:gd name="T33" fmla="*/ 2147483647 h 364"/>
              <a:gd name="T34" fmla="*/ 2147483647 w 347"/>
              <a:gd name="T35" fmla="*/ 2147483647 h 364"/>
              <a:gd name="T36" fmla="*/ 2147483647 w 347"/>
              <a:gd name="T37" fmla="*/ 2147483647 h 364"/>
              <a:gd name="T38" fmla="*/ 2147483647 w 347"/>
              <a:gd name="T39" fmla="*/ 0 h 364"/>
              <a:gd name="T40" fmla="*/ 2147483647 w 347"/>
              <a:gd name="T41" fmla="*/ 2147483647 h 364"/>
              <a:gd name="T42" fmla="*/ 2147483647 w 347"/>
              <a:gd name="T43" fmla="*/ 2147483647 h 364"/>
              <a:gd name="T44" fmla="*/ 2147483647 w 347"/>
              <a:gd name="T45" fmla="*/ 2147483647 h 364"/>
              <a:gd name="T46" fmla="*/ 2147483647 w 347"/>
              <a:gd name="T47" fmla="*/ 2147483647 h 364"/>
              <a:gd name="T48" fmla="*/ 2147483647 w 347"/>
              <a:gd name="T49" fmla="*/ 2147483647 h 364"/>
              <a:gd name="T50" fmla="*/ 2147483647 w 347"/>
              <a:gd name="T51" fmla="*/ 2147483647 h 364"/>
              <a:gd name="T52" fmla="*/ 2147483647 w 347"/>
              <a:gd name="T53" fmla="*/ 2147483647 h 364"/>
              <a:gd name="T54" fmla="*/ 2147483647 w 347"/>
              <a:gd name="T55" fmla="*/ 2147483647 h 364"/>
              <a:gd name="T56" fmla="*/ 2147483647 w 347"/>
              <a:gd name="T57" fmla="*/ 2147483647 h 364"/>
              <a:gd name="T58" fmla="*/ 2147483647 w 347"/>
              <a:gd name="T59" fmla="*/ 2147483647 h 364"/>
              <a:gd name="T60" fmla="*/ 2147483647 w 347"/>
              <a:gd name="T61" fmla="*/ 2147483647 h 364"/>
              <a:gd name="T62" fmla="*/ 2147483647 w 347"/>
              <a:gd name="T63" fmla="*/ 2147483647 h 364"/>
              <a:gd name="T64" fmla="*/ 2147483647 w 347"/>
              <a:gd name="T65" fmla="*/ 2147483647 h 364"/>
              <a:gd name="T66" fmla="*/ 2147483647 w 347"/>
              <a:gd name="T67" fmla="*/ 2147483647 h 364"/>
              <a:gd name="T68" fmla="*/ 2147483647 w 347"/>
              <a:gd name="T69" fmla="*/ 2147483647 h 364"/>
              <a:gd name="T70" fmla="*/ 2147483647 w 347"/>
              <a:gd name="T71" fmla="*/ 2147483647 h 364"/>
              <a:gd name="T72" fmla="*/ 2147483647 w 347"/>
              <a:gd name="T73" fmla="*/ 2147483647 h 364"/>
              <a:gd name="T74" fmla="*/ 2147483647 w 347"/>
              <a:gd name="T75" fmla="*/ 2147483647 h 364"/>
              <a:gd name="T76" fmla="*/ 2147483647 w 347"/>
              <a:gd name="T77" fmla="*/ 2147483647 h 364"/>
              <a:gd name="T78" fmla="*/ 2147483647 w 347"/>
              <a:gd name="T79" fmla="*/ 2147483647 h 364"/>
              <a:gd name="T80" fmla="*/ 0 w 347"/>
              <a:gd name="T81" fmla="*/ 2147483647 h 364"/>
              <a:gd name="T82" fmla="*/ 2147483647 w 347"/>
              <a:gd name="T83" fmla="*/ 2147483647 h 364"/>
              <a:gd name="T84" fmla="*/ 2147483647 w 347"/>
              <a:gd name="T85" fmla="*/ 2147483647 h 364"/>
              <a:gd name="T86" fmla="*/ 2147483647 w 347"/>
              <a:gd name="T87" fmla="*/ 2147483647 h 364"/>
              <a:gd name="T88" fmla="*/ 2147483647 w 347"/>
              <a:gd name="T89" fmla="*/ 2147483647 h 364"/>
              <a:gd name="T90" fmla="*/ 2147483647 w 347"/>
              <a:gd name="T91" fmla="*/ 2147483647 h 364"/>
              <a:gd name="T92" fmla="*/ 2147483647 w 347"/>
              <a:gd name="T93" fmla="*/ 2147483647 h 364"/>
              <a:gd name="T94" fmla="*/ 2147483647 w 347"/>
              <a:gd name="T95" fmla="*/ 2147483647 h 36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47"/>
              <a:gd name="T145" fmla="*/ 0 h 364"/>
              <a:gd name="T146" fmla="*/ 347 w 347"/>
              <a:gd name="T147" fmla="*/ 364 h 36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47" h="364">
                <a:moveTo>
                  <a:pt x="57" y="359"/>
                </a:moveTo>
                <a:lnTo>
                  <a:pt x="58" y="363"/>
                </a:lnTo>
                <a:lnTo>
                  <a:pt x="75" y="364"/>
                </a:lnTo>
                <a:lnTo>
                  <a:pt x="246" y="316"/>
                </a:lnTo>
                <a:lnTo>
                  <a:pt x="306" y="325"/>
                </a:lnTo>
                <a:lnTo>
                  <a:pt x="312" y="317"/>
                </a:lnTo>
                <a:lnTo>
                  <a:pt x="315" y="316"/>
                </a:lnTo>
                <a:lnTo>
                  <a:pt x="321" y="316"/>
                </a:lnTo>
                <a:lnTo>
                  <a:pt x="325" y="317"/>
                </a:lnTo>
                <a:lnTo>
                  <a:pt x="331" y="317"/>
                </a:lnTo>
                <a:lnTo>
                  <a:pt x="329" y="289"/>
                </a:lnTo>
                <a:lnTo>
                  <a:pt x="328" y="288"/>
                </a:lnTo>
                <a:lnTo>
                  <a:pt x="319" y="287"/>
                </a:lnTo>
                <a:lnTo>
                  <a:pt x="315" y="281"/>
                </a:lnTo>
                <a:lnTo>
                  <a:pt x="303" y="245"/>
                </a:lnTo>
                <a:lnTo>
                  <a:pt x="305" y="218"/>
                </a:lnTo>
                <a:lnTo>
                  <a:pt x="309" y="212"/>
                </a:lnTo>
                <a:lnTo>
                  <a:pt x="315" y="204"/>
                </a:lnTo>
                <a:lnTo>
                  <a:pt x="317" y="199"/>
                </a:lnTo>
                <a:lnTo>
                  <a:pt x="320" y="179"/>
                </a:lnTo>
                <a:lnTo>
                  <a:pt x="330" y="156"/>
                </a:lnTo>
                <a:lnTo>
                  <a:pt x="334" y="154"/>
                </a:lnTo>
                <a:lnTo>
                  <a:pt x="336" y="149"/>
                </a:lnTo>
                <a:lnTo>
                  <a:pt x="340" y="148"/>
                </a:lnTo>
                <a:lnTo>
                  <a:pt x="340" y="142"/>
                </a:lnTo>
                <a:lnTo>
                  <a:pt x="347" y="142"/>
                </a:lnTo>
                <a:lnTo>
                  <a:pt x="335" y="97"/>
                </a:lnTo>
                <a:lnTo>
                  <a:pt x="333" y="94"/>
                </a:lnTo>
                <a:lnTo>
                  <a:pt x="329" y="92"/>
                </a:lnTo>
                <a:lnTo>
                  <a:pt x="329" y="90"/>
                </a:lnTo>
                <a:lnTo>
                  <a:pt x="334" y="85"/>
                </a:lnTo>
                <a:lnTo>
                  <a:pt x="331" y="78"/>
                </a:lnTo>
                <a:lnTo>
                  <a:pt x="334" y="76"/>
                </a:lnTo>
                <a:lnTo>
                  <a:pt x="333" y="69"/>
                </a:lnTo>
                <a:lnTo>
                  <a:pt x="330" y="72"/>
                </a:lnTo>
                <a:lnTo>
                  <a:pt x="324" y="72"/>
                </a:lnTo>
                <a:lnTo>
                  <a:pt x="321" y="69"/>
                </a:lnTo>
                <a:lnTo>
                  <a:pt x="315" y="55"/>
                </a:lnTo>
                <a:lnTo>
                  <a:pt x="310" y="54"/>
                </a:lnTo>
                <a:lnTo>
                  <a:pt x="303" y="44"/>
                </a:lnTo>
                <a:lnTo>
                  <a:pt x="302" y="44"/>
                </a:lnTo>
                <a:lnTo>
                  <a:pt x="297" y="49"/>
                </a:lnTo>
                <a:lnTo>
                  <a:pt x="278" y="44"/>
                </a:lnTo>
                <a:lnTo>
                  <a:pt x="243" y="54"/>
                </a:lnTo>
                <a:lnTo>
                  <a:pt x="239" y="60"/>
                </a:lnTo>
                <a:lnTo>
                  <a:pt x="236" y="63"/>
                </a:lnTo>
                <a:lnTo>
                  <a:pt x="229" y="59"/>
                </a:lnTo>
                <a:lnTo>
                  <a:pt x="226" y="55"/>
                </a:lnTo>
                <a:lnTo>
                  <a:pt x="225" y="55"/>
                </a:lnTo>
                <a:lnTo>
                  <a:pt x="223" y="58"/>
                </a:lnTo>
                <a:lnTo>
                  <a:pt x="220" y="58"/>
                </a:lnTo>
                <a:lnTo>
                  <a:pt x="218" y="59"/>
                </a:lnTo>
                <a:lnTo>
                  <a:pt x="212" y="55"/>
                </a:lnTo>
                <a:lnTo>
                  <a:pt x="211" y="52"/>
                </a:lnTo>
                <a:lnTo>
                  <a:pt x="207" y="48"/>
                </a:lnTo>
                <a:lnTo>
                  <a:pt x="203" y="48"/>
                </a:lnTo>
                <a:lnTo>
                  <a:pt x="203" y="43"/>
                </a:lnTo>
                <a:lnTo>
                  <a:pt x="202" y="40"/>
                </a:lnTo>
                <a:lnTo>
                  <a:pt x="199" y="39"/>
                </a:lnTo>
                <a:lnTo>
                  <a:pt x="196" y="33"/>
                </a:lnTo>
                <a:lnTo>
                  <a:pt x="193" y="31"/>
                </a:lnTo>
                <a:lnTo>
                  <a:pt x="192" y="30"/>
                </a:lnTo>
                <a:lnTo>
                  <a:pt x="192" y="25"/>
                </a:lnTo>
                <a:lnTo>
                  <a:pt x="190" y="24"/>
                </a:lnTo>
                <a:lnTo>
                  <a:pt x="189" y="22"/>
                </a:lnTo>
                <a:lnTo>
                  <a:pt x="178" y="25"/>
                </a:lnTo>
                <a:lnTo>
                  <a:pt x="175" y="24"/>
                </a:lnTo>
                <a:lnTo>
                  <a:pt x="171" y="19"/>
                </a:lnTo>
                <a:lnTo>
                  <a:pt x="168" y="16"/>
                </a:lnTo>
                <a:lnTo>
                  <a:pt x="154" y="17"/>
                </a:lnTo>
                <a:lnTo>
                  <a:pt x="150" y="24"/>
                </a:lnTo>
                <a:lnTo>
                  <a:pt x="146" y="24"/>
                </a:lnTo>
                <a:lnTo>
                  <a:pt x="142" y="27"/>
                </a:lnTo>
                <a:lnTo>
                  <a:pt x="133" y="27"/>
                </a:lnTo>
                <a:lnTo>
                  <a:pt x="135" y="25"/>
                </a:lnTo>
                <a:lnTo>
                  <a:pt x="133" y="13"/>
                </a:lnTo>
                <a:lnTo>
                  <a:pt x="132" y="10"/>
                </a:lnTo>
                <a:lnTo>
                  <a:pt x="132" y="8"/>
                </a:lnTo>
                <a:lnTo>
                  <a:pt x="132" y="3"/>
                </a:lnTo>
                <a:lnTo>
                  <a:pt x="129" y="0"/>
                </a:lnTo>
                <a:lnTo>
                  <a:pt x="127" y="2"/>
                </a:lnTo>
                <a:lnTo>
                  <a:pt x="121" y="2"/>
                </a:lnTo>
                <a:lnTo>
                  <a:pt x="118" y="8"/>
                </a:lnTo>
                <a:lnTo>
                  <a:pt x="117" y="8"/>
                </a:lnTo>
                <a:lnTo>
                  <a:pt x="112" y="6"/>
                </a:lnTo>
                <a:lnTo>
                  <a:pt x="108" y="6"/>
                </a:lnTo>
                <a:lnTo>
                  <a:pt x="105" y="8"/>
                </a:lnTo>
                <a:lnTo>
                  <a:pt x="105" y="12"/>
                </a:lnTo>
                <a:lnTo>
                  <a:pt x="108" y="19"/>
                </a:lnTo>
                <a:lnTo>
                  <a:pt x="105" y="21"/>
                </a:lnTo>
                <a:lnTo>
                  <a:pt x="94" y="21"/>
                </a:lnTo>
                <a:lnTo>
                  <a:pt x="88" y="24"/>
                </a:lnTo>
                <a:lnTo>
                  <a:pt x="88" y="27"/>
                </a:lnTo>
                <a:lnTo>
                  <a:pt x="85" y="33"/>
                </a:lnTo>
                <a:lnTo>
                  <a:pt x="81" y="33"/>
                </a:lnTo>
                <a:lnTo>
                  <a:pt x="77" y="30"/>
                </a:lnTo>
                <a:lnTo>
                  <a:pt x="74" y="25"/>
                </a:lnTo>
                <a:lnTo>
                  <a:pt x="71" y="25"/>
                </a:lnTo>
                <a:lnTo>
                  <a:pt x="69" y="26"/>
                </a:lnTo>
                <a:lnTo>
                  <a:pt x="67" y="27"/>
                </a:lnTo>
                <a:lnTo>
                  <a:pt x="66" y="27"/>
                </a:lnTo>
                <a:lnTo>
                  <a:pt x="65" y="21"/>
                </a:lnTo>
                <a:lnTo>
                  <a:pt x="61" y="16"/>
                </a:lnTo>
                <a:lnTo>
                  <a:pt x="57" y="15"/>
                </a:lnTo>
                <a:lnTo>
                  <a:pt x="53" y="19"/>
                </a:lnTo>
                <a:lnTo>
                  <a:pt x="48" y="17"/>
                </a:lnTo>
                <a:lnTo>
                  <a:pt x="47" y="19"/>
                </a:lnTo>
                <a:lnTo>
                  <a:pt x="44" y="21"/>
                </a:lnTo>
                <a:lnTo>
                  <a:pt x="42" y="25"/>
                </a:lnTo>
                <a:lnTo>
                  <a:pt x="39" y="29"/>
                </a:lnTo>
                <a:lnTo>
                  <a:pt x="33" y="30"/>
                </a:lnTo>
                <a:lnTo>
                  <a:pt x="33" y="33"/>
                </a:lnTo>
                <a:lnTo>
                  <a:pt x="25" y="40"/>
                </a:lnTo>
                <a:lnTo>
                  <a:pt x="25" y="43"/>
                </a:lnTo>
                <a:lnTo>
                  <a:pt x="23" y="45"/>
                </a:lnTo>
                <a:lnTo>
                  <a:pt x="23" y="72"/>
                </a:lnTo>
                <a:lnTo>
                  <a:pt x="24" y="73"/>
                </a:lnTo>
                <a:lnTo>
                  <a:pt x="32" y="78"/>
                </a:lnTo>
                <a:lnTo>
                  <a:pt x="39" y="78"/>
                </a:lnTo>
                <a:lnTo>
                  <a:pt x="37" y="91"/>
                </a:lnTo>
                <a:lnTo>
                  <a:pt x="41" y="91"/>
                </a:lnTo>
                <a:lnTo>
                  <a:pt x="44" y="96"/>
                </a:lnTo>
                <a:lnTo>
                  <a:pt x="44" y="97"/>
                </a:lnTo>
                <a:lnTo>
                  <a:pt x="42" y="99"/>
                </a:lnTo>
                <a:lnTo>
                  <a:pt x="39" y="104"/>
                </a:lnTo>
                <a:lnTo>
                  <a:pt x="36" y="113"/>
                </a:lnTo>
                <a:lnTo>
                  <a:pt x="38" y="111"/>
                </a:lnTo>
                <a:lnTo>
                  <a:pt x="41" y="114"/>
                </a:lnTo>
                <a:lnTo>
                  <a:pt x="44" y="114"/>
                </a:lnTo>
                <a:lnTo>
                  <a:pt x="44" y="119"/>
                </a:lnTo>
                <a:lnTo>
                  <a:pt x="48" y="123"/>
                </a:lnTo>
                <a:lnTo>
                  <a:pt x="48" y="138"/>
                </a:lnTo>
                <a:lnTo>
                  <a:pt x="47" y="138"/>
                </a:lnTo>
                <a:lnTo>
                  <a:pt x="44" y="132"/>
                </a:lnTo>
                <a:lnTo>
                  <a:pt x="41" y="133"/>
                </a:lnTo>
                <a:lnTo>
                  <a:pt x="38" y="132"/>
                </a:lnTo>
                <a:lnTo>
                  <a:pt x="34" y="128"/>
                </a:lnTo>
                <a:lnTo>
                  <a:pt x="25" y="128"/>
                </a:lnTo>
                <a:lnTo>
                  <a:pt x="16" y="132"/>
                </a:lnTo>
                <a:lnTo>
                  <a:pt x="19" y="133"/>
                </a:lnTo>
                <a:lnTo>
                  <a:pt x="20" y="138"/>
                </a:lnTo>
                <a:lnTo>
                  <a:pt x="18" y="143"/>
                </a:lnTo>
                <a:lnTo>
                  <a:pt x="19" y="144"/>
                </a:lnTo>
                <a:lnTo>
                  <a:pt x="27" y="144"/>
                </a:lnTo>
                <a:lnTo>
                  <a:pt x="30" y="146"/>
                </a:lnTo>
                <a:lnTo>
                  <a:pt x="30" y="149"/>
                </a:lnTo>
                <a:lnTo>
                  <a:pt x="30" y="151"/>
                </a:lnTo>
                <a:lnTo>
                  <a:pt x="32" y="151"/>
                </a:lnTo>
                <a:lnTo>
                  <a:pt x="33" y="153"/>
                </a:lnTo>
                <a:lnTo>
                  <a:pt x="28" y="157"/>
                </a:lnTo>
                <a:lnTo>
                  <a:pt x="27" y="170"/>
                </a:lnTo>
                <a:lnTo>
                  <a:pt x="23" y="177"/>
                </a:lnTo>
                <a:lnTo>
                  <a:pt x="23" y="181"/>
                </a:lnTo>
                <a:lnTo>
                  <a:pt x="8" y="181"/>
                </a:lnTo>
                <a:lnTo>
                  <a:pt x="4" y="182"/>
                </a:lnTo>
                <a:lnTo>
                  <a:pt x="8" y="198"/>
                </a:lnTo>
                <a:lnTo>
                  <a:pt x="10" y="198"/>
                </a:lnTo>
                <a:lnTo>
                  <a:pt x="13" y="201"/>
                </a:lnTo>
                <a:lnTo>
                  <a:pt x="13" y="204"/>
                </a:lnTo>
                <a:lnTo>
                  <a:pt x="16" y="207"/>
                </a:lnTo>
                <a:lnTo>
                  <a:pt x="11" y="226"/>
                </a:lnTo>
                <a:lnTo>
                  <a:pt x="2" y="233"/>
                </a:lnTo>
                <a:lnTo>
                  <a:pt x="0" y="240"/>
                </a:lnTo>
                <a:lnTo>
                  <a:pt x="0" y="241"/>
                </a:lnTo>
                <a:lnTo>
                  <a:pt x="2" y="241"/>
                </a:lnTo>
                <a:lnTo>
                  <a:pt x="2" y="243"/>
                </a:lnTo>
                <a:lnTo>
                  <a:pt x="8" y="243"/>
                </a:lnTo>
                <a:lnTo>
                  <a:pt x="8" y="245"/>
                </a:lnTo>
                <a:lnTo>
                  <a:pt x="10" y="246"/>
                </a:lnTo>
                <a:lnTo>
                  <a:pt x="15" y="246"/>
                </a:lnTo>
                <a:lnTo>
                  <a:pt x="23" y="251"/>
                </a:lnTo>
                <a:lnTo>
                  <a:pt x="32" y="251"/>
                </a:lnTo>
                <a:lnTo>
                  <a:pt x="34" y="252"/>
                </a:lnTo>
                <a:lnTo>
                  <a:pt x="39" y="259"/>
                </a:lnTo>
                <a:lnTo>
                  <a:pt x="39" y="262"/>
                </a:lnTo>
                <a:lnTo>
                  <a:pt x="42" y="264"/>
                </a:lnTo>
                <a:lnTo>
                  <a:pt x="47" y="274"/>
                </a:lnTo>
                <a:lnTo>
                  <a:pt x="52" y="274"/>
                </a:lnTo>
                <a:lnTo>
                  <a:pt x="57" y="279"/>
                </a:lnTo>
                <a:lnTo>
                  <a:pt x="63" y="278"/>
                </a:lnTo>
                <a:lnTo>
                  <a:pt x="63" y="283"/>
                </a:lnTo>
                <a:lnTo>
                  <a:pt x="66" y="288"/>
                </a:lnTo>
                <a:lnTo>
                  <a:pt x="67" y="294"/>
                </a:lnTo>
                <a:lnTo>
                  <a:pt x="65" y="302"/>
                </a:lnTo>
                <a:lnTo>
                  <a:pt x="67" y="307"/>
                </a:lnTo>
                <a:lnTo>
                  <a:pt x="67" y="308"/>
                </a:lnTo>
                <a:lnTo>
                  <a:pt x="62" y="308"/>
                </a:lnTo>
                <a:lnTo>
                  <a:pt x="61" y="312"/>
                </a:lnTo>
                <a:lnTo>
                  <a:pt x="61" y="320"/>
                </a:lnTo>
                <a:lnTo>
                  <a:pt x="58" y="320"/>
                </a:lnTo>
                <a:lnTo>
                  <a:pt x="57" y="321"/>
                </a:lnTo>
                <a:lnTo>
                  <a:pt x="58" y="327"/>
                </a:lnTo>
                <a:lnTo>
                  <a:pt x="57" y="332"/>
                </a:lnTo>
                <a:lnTo>
                  <a:pt x="57" y="35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" name="Freeform 742"/>
          <p:cNvSpPr>
            <a:spLocks/>
          </p:cNvSpPr>
          <p:nvPr/>
        </p:nvSpPr>
        <p:spPr bwMode="auto">
          <a:xfrm>
            <a:off x="4527550" y="3987800"/>
            <a:ext cx="49213" cy="114300"/>
          </a:xfrm>
          <a:custGeom>
            <a:avLst/>
            <a:gdLst>
              <a:gd name="T0" fmla="*/ 2147483647 w 123"/>
              <a:gd name="T1" fmla="*/ 2147483647 h 290"/>
              <a:gd name="T2" fmla="*/ 2147483647 w 123"/>
              <a:gd name="T3" fmla="*/ 2147483647 h 290"/>
              <a:gd name="T4" fmla="*/ 2147483647 w 123"/>
              <a:gd name="T5" fmla="*/ 2147483647 h 290"/>
              <a:gd name="T6" fmla="*/ 2147483647 w 123"/>
              <a:gd name="T7" fmla="*/ 2147483647 h 290"/>
              <a:gd name="T8" fmla="*/ 2147483647 w 123"/>
              <a:gd name="T9" fmla="*/ 2147483647 h 290"/>
              <a:gd name="T10" fmla="*/ 2147483647 w 123"/>
              <a:gd name="T11" fmla="*/ 2147483647 h 290"/>
              <a:gd name="T12" fmla="*/ 2147483647 w 123"/>
              <a:gd name="T13" fmla="*/ 2147483647 h 290"/>
              <a:gd name="T14" fmla="*/ 2147483647 w 123"/>
              <a:gd name="T15" fmla="*/ 2147483647 h 290"/>
              <a:gd name="T16" fmla="*/ 2147483647 w 123"/>
              <a:gd name="T17" fmla="*/ 2147483647 h 290"/>
              <a:gd name="T18" fmla="*/ 2147483647 w 123"/>
              <a:gd name="T19" fmla="*/ 2147483647 h 290"/>
              <a:gd name="T20" fmla="*/ 2147483647 w 123"/>
              <a:gd name="T21" fmla="*/ 2147483647 h 290"/>
              <a:gd name="T22" fmla="*/ 2147483647 w 123"/>
              <a:gd name="T23" fmla="*/ 2147483647 h 290"/>
              <a:gd name="T24" fmla="*/ 2147483647 w 123"/>
              <a:gd name="T25" fmla="*/ 2147483647 h 290"/>
              <a:gd name="T26" fmla="*/ 2147483647 w 123"/>
              <a:gd name="T27" fmla="*/ 2147483647 h 290"/>
              <a:gd name="T28" fmla="*/ 0 w 123"/>
              <a:gd name="T29" fmla="*/ 2147483647 h 290"/>
              <a:gd name="T30" fmla="*/ 0 w 123"/>
              <a:gd name="T31" fmla="*/ 0 h 290"/>
              <a:gd name="T32" fmla="*/ 2147483647 w 123"/>
              <a:gd name="T33" fmla="*/ 2147483647 h 290"/>
              <a:gd name="T34" fmla="*/ 2147483647 w 123"/>
              <a:gd name="T35" fmla="*/ 2147483647 h 290"/>
              <a:gd name="T36" fmla="*/ 2147483647 w 123"/>
              <a:gd name="T37" fmla="*/ 2147483647 h 290"/>
              <a:gd name="T38" fmla="*/ 2147483647 w 123"/>
              <a:gd name="T39" fmla="*/ 2147483647 h 290"/>
              <a:gd name="T40" fmla="*/ 2147483647 w 123"/>
              <a:gd name="T41" fmla="*/ 2147483647 h 290"/>
              <a:gd name="T42" fmla="*/ 2147483647 w 123"/>
              <a:gd name="T43" fmla="*/ 2147483647 h 290"/>
              <a:gd name="T44" fmla="*/ 2147483647 w 123"/>
              <a:gd name="T45" fmla="*/ 2147483647 h 290"/>
              <a:gd name="T46" fmla="*/ 2147483647 w 123"/>
              <a:gd name="T47" fmla="*/ 2147483647 h 290"/>
              <a:gd name="T48" fmla="*/ 2147483647 w 123"/>
              <a:gd name="T49" fmla="*/ 2147483647 h 290"/>
              <a:gd name="T50" fmla="*/ 2147483647 w 123"/>
              <a:gd name="T51" fmla="*/ 2147483647 h 290"/>
              <a:gd name="T52" fmla="*/ 2147483647 w 123"/>
              <a:gd name="T53" fmla="*/ 2147483647 h 290"/>
              <a:gd name="T54" fmla="*/ 2147483647 w 123"/>
              <a:gd name="T55" fmla="*/ 2147483647 h 290"/>
              <a:gd name="T56" fmla="*/ 2147483647 w 123"/>
              <a:gd name="T57" fmla="*/ 2147483647 h 290"/>
              <a:gd name="T58" fmla="*/ 2147483647 w 123"/>
              <a:gd name="T59" fmla="*/ 2147483647 h 290"/>
              <a:gd name="T60" fmla="*/ 2147483647 w 123"/>
              <a:gd name="T61" fmla="*/ 2147483647 h 290"/>
              <a:gd name="T62" fmla="*/ 2147483647 w 123"/>
              <a:gd name="T63" fmla="*/ 2147483647 h 290"/>
              <a:gd name="T64" fmla="*/ 2147483647 w 123"/>
              <a:gd name="T65" fmla="*/ 2147483647 h 290"/>
              <a:gd name="T66" fmla="*/ 2147483647 w 123"/>
              <a:gd name="T67" fmla="*/ 2147483647 h 290"/>
              <a:gd name="T68" fmla="*/ 2147483647 w 123"/>
              <a:gd name="T69" fmla="*/ 2147483647 h 290"/>
              <a:gd name="T70" fmla="*/ 2147483647 w 123"/>
              <a:gd name="T71" fmla="*/ 2147483647 h 290"/>
              <a:gd name="T72" fmla="*/ 2147483647 w 123"/>
              <a:gd name="T73" fmla="*/ 2147483647 h 29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3"/>
              <a:gd name="T112" fmla="*/ 0 h 290"/>
              <a:gd name="T113" fmla="*/ 123 w 123"/>
              <a:gd name="T114" fmla="*/ 290 h 29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3" h="290">
                <a:moveTo>
                  <a:pt x="84" y="290"/>
                </a:moveTo>
                <a:lnTo>
                  <a:pt x="79" y="287"/>
                </a:lnTo>
                <a:lnTo>
                  <a:pt x="54" y="259"/>
                </a:lnTo>
                <a:lnTo>
                  <a:pt x="39" y="98"/>
                </a:lnTo>
                <a:lnTo>
                  <a:pt x="35" y="91"/>
                </a:lnTo>
                <a:lnTo>
                  <a:pt x="30" y="55"/>
                </a:lnTo>
                <a:lnTo>
                  <a:pt x="14" y="34"/>
                </a:lnTo>
                <a:lnTo>
                  <a:pt x="5" y="28"/>
                </a:lnTo>
                <a:lnTo>
                  <a:pt x="5" y="22"/>
                </a:lnTo>
                <a:lnTo>
                  <a:pt x="9" y="16"/>
                </a:lnTo>
                <a:lnTo>
                  <a:pt x="9" y="11"/>
                </a:lnTo>
                <a:lnTo>
                  <a:pt x="11" y="6"/>
                </a:lnTo>
                <a:lnTo>
                  <a:pt x="11" y="5"/>
                </a:lnTo>
                <a:lnTo>
                  <a:pt x="1" y="4"/>
                </a:lnTo>
                <a:lnTo>
                  <a:pt x="0" y="2"/>
                </a:lnTo>
                <a:lnTo>
                  <a:pt x="0" y="0"/>
                </a:lnTo>
                <a:lnTo>
                  <a:pt x="1" y="1"/>
                </a:lnTo>
                <a:lnTo>
                  <a:pt x="35" y="6"/>
                </a:lnTo>
                <a:lnTo>
                  <a:pt x="40" y="11"/>
                </a:lnTo>
                <a:lnTo>
                  <a:pt x="43" y="11"/>
                </a:lnTo>
                <a:lnTo>
                  <a:pt x="46" y="9"/>
                </a:lnTo>
                <a:lnTo>
                  <a:pt x="61" y="9"/>
                </a:lnTo>
                <a:lnTo>
                  <a:pt x="62" y="8"/>
                </a:lnTo>
                <a:lnTo>
                  <a:pt x="60" y="10"/>
                </a:lnTo>
                <a:lnTo>
                  <a:pt x="58" y="19"/>
                </a:lnTo>
                <a:lnTo>
                  <a:pt x="56" y="25"/>
                </a:lnTo>
                <a:lnTo>
                  <a:pt x="53" y="37"/>
                </a:lnTo>
                <a:lnTo>
                  <a:pt x="54" y="44"/>
                </a:lnTo>
                <a:lnTo>
                  <a:pt x="58" y="49"/>
                </a:lnTo>
                <a:lnTo>
                  <a:pt x="66" y="52"/>
                </a:lnTo>
                <a:lnTo>
                  <a:pt x="68" y="53"/>
                </a:lnTo>
                <a:lnTo>
                  <a:pt x="74" y="55"/>
                </a:lnTo>
                <a:lnTo>
                  <a:pt x="87" y="71"/>
                </a:lnTo>
                <a:lnTo>
                  <a:pt x="113" y="268"/>
                </a:lnTo>
                <a:lnTo>
                  <a:pt x="117" y="278"/>
                </a:lnTo>
                <a:lnTo>
                  <a:pt x="123" y="278"/>
                </a:lnTo>
                <a:lnTo>
                  <a:pt x="84" y="29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" name="Freeform 743"/>
          <p:cNvSpPr>
            <a:spLocks/>
          </p:cNvSpPr>
          <p:nvPr/>
        </p:nvSpPr>
        <p:spPr bwMode="auto">
          <a:xfrm>
            <a:off x="4527550" y="3987800"/>
            <a:ext cx="49213" cy="114300"/>
          </a:xfrm>
          <a:custGeom>
            <a:avLst/>
            <a:gdLst>
              <a:gd name="T0" fmla="*/ 2147483647 w 123"/>
              <a:gd name="T1" fmla="*/ 2147483647 h 290"/>
              <a:gd name="T2" fmla="*/ 2147483647 w 123"/>
              <a:gd name="T3" fmla="*/ 2147483647 h 290"/>
              <a:gd name="T4" fmla="*/ 2147483647 w 123"/>
              <a:gd name="T5" fmla="*/ 2147483647 h 290"/>
              <a:gd name="T6" fmla="*/ 2147483647 w 123"/>
              <a:gd name="T7" fmla="*/ 2147483647 h 290"/>
              <a:gd name="T8" fmla="*/ 2147483647 w 123"/>
              <a:gd name="T9" fmla="*/ 2147483647 h 290"/>
              <a:gd name="T10" fmla="*/ 2147483647 w 123"/>
              <a:gd name="T11" fmla="*/ 2147483647 h 290"/>
              <a:gd name="T12" fmla="*/ 2147483647 w 123"/>
              <a:gd name="T13" fmla="*/ 2147483647 h 290"/>
              <a:gd name="T14" fmla="*/ 2147483647 w 123"/>
              <a:gd name="T15" fmla="*/ 2147483647 h 290"/>
              <a:gd name="T16" fmla="*/ 2147483647 w 123"/>
              <a:gd name="T17" fmla="*/ 2147483647 h 290"/>
              <a:gd name="T18" fmla="*/ 2147483647 w 123"/>
              <a:gd name="T19" fmla="*/ 2147483647 h 290"/>
              <a:gd name="T20" fmla="*/ 2147483647 w 123"/>
              <a:gd name="T21" fmla="*/ 2147483647 h 290"/>
              <a:gd name="T22" fmla="*/ 2147483647 w 123"/>
              <a:gd name="T23" fmla="*/ 2147483647 h 290"/>
              <a:gd name="T24" fmla="*/ 2147483647 w 123"/>
              <a:gd name="T25" fmla="*/ 2147483647 h 290"/>
              <a:gd name="T26" fmla="*/ 2147483647 w 123"/>
              <a:gd name="T27" fmla="*/ 2147483647 h 290"/>
              <a:gd name="T28" fmla="*/ 0 w 123"/>
              <a:gd name="T29" fmla="*/ 2147483647 h 290"/>
              <a:gd name="T30" fmla="*/ 0 w 123"/>
              <a:gd name="T31" fmla="*/ 0 h 290"/>
              <a:gd name="T32" fmla="*/ 2147483647 w 123"/>
              <a:gd name="T33" fmla="*/ 2147483647 h 290"/>
              <a:gd name="T34" fmla="*/ 2147483647 w 123"/>
              <a:gd name="T35" fmla="*/ 2147483647 h 290"/>
              <a:gd name="T36" fmla="*/ 2147483647 w 123"/>
              <a:gd name="T37" fmla="*/ 2147483647 h 290"/>
              <a:gd name="T38" fmla="*/ 2147483647 w 123"/>
              <a:gd name="T39" fmla="*/ 2147483647 h 290"/>
              <a:gd name="T40" fmla="*/ 2147483647 w 123"/>
              <a:gd name="T41" fmla="*/ 2147483647 h 290"/>
              <a:gd name="T42" fmla="*/ 2147483647 w 123"/>
              <a:gd name="T43" fmla="*/ 2147483647 h 290"/>
              <a:gd name="T44" fmla="*/ 2147483647 w 123"/>
              <a:gd name="T45" fmla="*/ 2147483647 h 290"/>
              <a:gd name="T46" fmla="*/ 2147483647 w 123"/>
              <a:gd name="T47" fmla="*/ 2147483647 h 290"/>
              <a:gd name="T48" fmla="*/ 2147483647 w 123"/>
              <a:gd name="T49" fmla="*/ 2147483647 h 290"/>
              <a:gd name="T50" fmla="*/ 2147483647 w 123"/>
              <a:gd name="T51" fmla="*/ 2147483647 h 290"/>
              <a:gd name="T52" fmla="*/ 2147483647 w 123"/>
              <a:gd name="T53" fmla="*/ 2147483647 h 290"/>
              <a:gd name="T54" fmla="*/ 2147483647 w 123"/>
              <a:gd name="T55" fmla="*/ 2147483647 h 290"/>
              <a:gd name="T56" fmla="*/ 2147483647 w 123"/>
              <a:gd name="T57" fmla="*/ 2147483647 h 290"/>
              <a:gd name="T58" fmla="*/ 2147483647 w 123"/>
              <a:gd name="T59" fmla="*/ 2147483647 h 290"/>
              <a:gd name="T60" fmla="*/ 2147483647 w 123"/>
              <a:gd name="T61" fmla="*/ 2147483647 h 290"/>
              <a:gd name="T62" fmla="*/ 2147483647 w 123"/>
              <a:gd name="T63" fmla="*/ 2147483647 h 290"/>
              <a:gd name="T64" fmla="*/ 2147483647 w 123"/>
              <a:gd name="T65" fmla="*/ 2147483647 h 290"/>
              <a:gd name="T66" fmla="*/ 2147483647 w 123"/>
              <a:gd name="T67" fmla="*/ 2147483647 h 290"/>
              <a:gd name="T68" fmla="*/ 2147483647 w 123"/>
              <a:gd name="T69" fmla="*/ 2147483647 h 290"/>
              <a:gd name="T70" fmla="*/ 2147483647 w 123"/>
              <a:gd name="T71" fmla="*/ 2147483647 h 290"/>
              <a:gd name="T72" fmla="*/ 2147483647 w 123"/>
              <a:gd name="T73" fmla="*/ 2147483647 h 29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3"/>
              <a:gd name="T112" fmla="*/ 0 h 290"/>
              <a:gd name="T113" fmla="*/ 123 w 123"/>
              <a:gd name="T114" fmla="*/ 290 h 29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3" h="290">
                <a:moveTo>
                  <a:pt x="84" y="290"/>
                </a:moveTo>
                <a:lnTo>
                  <a:pt x="79" y="287"/>
                </a:lnTo>
                <a:lnTo>
                  <a:pt x="54" y="259"/>
                </a:lnTo>
                <a:lnTo>
                  <a:pt x="39" y="98"/>
                </a:lnTo>
                <a:lnTo>
                  <a:pt x="35" y="91"/>
                </a:lnTo>
                <a:lnTo>
                  <a:pt x="30" y="55"/>
                </a:lnTo>
                <a:lnTo>
                  <a:pt x="14" y="34"/>
                </a:lnTo>
                <a:lnTo>
                  <a:pt x="5" y="28"/>
                </a:lnTo>
                <a:lnTo>
                  <a:pt x="5" y="22"/>
                </a:lnTo>
                <a:lnTo>
                  <a:pt x="9" y="16"/>
                </a:lnTo>
                <a:lnTo>
                  <a:pt x="9" y="11"/>
                </a:lnTo>
                <a:lnTo>
                  <a:pt x="11" y="6"/>
                </a:lnTo>
                <a:lnTo>
                  <a:pt x="11" y="5"/>
                </a:lnTo>
                <a:lnTo>
                  <a:pt x="1" y="4"/>
                </a:lnTo>
                <a:lnTo>
                  <a:pt x="0" y="2"/>
                </a:lnTo>
                <a:lnTo>
                  <a:pt x="0" y="0"/>
                </a:lnTo>
                <a:lnTo>
                  <a:pt x="1" y="1"/>
                </a:lnTo>
                <a:lnTo>
                  <a:pt x="35" y="6"/>
                </a:lnTo>
                <a:lnTo>
                  <a:pt x="40" y="11"/>
                </a:lnTo>
                <a:lnTo>
                  <a:pt x="43" y="11"/>
                </a:lnTo>
                <a:lnTo>
                  <a:pt x="46" y="9"/>
                </a:lnTo>
                <a:lnTo>
                  <a:pt x="61" y="9"/>
                </a:lnTo>
                <a:lnTo>
                  <a:pt x="62" y="8"/>
                </a:lnTo>
                <a:lnTo>
                  <a:pt x="60" y="10"/>
                </a:lnTo>
                <a:lnTo>
                  <a:pt x="58" y="19"/>
                </a:lnTo>
                <a:lnTo>
                  <a:pt x="56" y="25"/>
                </a:lnTo>
                <a:lnTo>
                  <a:pt x="53" y="37"/>
                </a:lnTo>
                <a:lnTo>
                  <a:pt x="54" y="44"/>
                </a:lnTo>
                <a:lnTo>
                  <a:pt x="58" y="49"/>
                </a:lnTo>
                <a:lnTo>
                  <a:pt x="66" y="52"/>
                </a:lnTo>
                <a:lnTo>
                  <a:pt x="68" y="53"/>
                </a:lnTo>
                <a:lnTo>
                  <a:pt x="74" y="55"/>
                </a:lnTo>
                <a:lnTo>
                  <a:pt x="87" y="71"/>
                </a:lnTo>
                <a:lnTo>
                  <a:pt x="113" y="268"/>
                </a:lnTo>
                <a:lnTo>
                  <a:pt x="117" y="278"/>
                </a:lnTo>
                <a:lnTo>
                  <a:pt x="123" y="278"/>
                </a:lnTo>
                <a:lnTo>
                  <a:pt x="84" y="290"/>
                </a:lnTo>
                <a:close/>
              </a:path>
            </a:pathLst>
          </a:custGeom>
          <a:solidFill>
            <a:schemeClr val="bg1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" name="Freeform 744"/>
          <p:cNvSpPr>
            <a:spLocks/>
          </p:cNvSpPr>
          <p:nvPr/>
        </p:nvSpPr>
        <p:spPr bwMode="auto">
          <a:xfrm>
            <a:off x="5451475" y="3971925"/>
            <a:ext cx="228600" cy="301625"/>
          </a:xfrm>
          <a:custGeom>
            <a:avLst/>
            <a:gdLst>
              <a:gd name="T0" fmla="*/ 2147483647 w 578"/>
              <a:gd name="T1" fmla="*/ 2147483647 h 763"/>
              <a:gd name="T2" fmla="*/ 0 w 578"/>
              <a:gd name="T3" fmla="*/ 2147483647 h 763"/>
              <a:gd name="T4" fmla="*/ 2147483647 w 578"/>
              <a:gd name="T5" fmla="*/ 2147483647 h 763"/>
              <a:gd name="T6" fmla="*/ 2147483647 w 578"/>
              <a:gd name="T7" fmla="*/ 2147483647 h 763"/>
              <a:gd name="T8" fmla="*/ 2147483647 w 578"/>
              <a:gd name="T9" fmla="*/ 2147483647 h 763"/>
              <a:gd name="T10" fmla="*/ 2147483647 w 578"/>
              <a:gd name="T11" fmla="*/ 2147483647 h 763"/>
              <a:gd name="T12" fmla="*/ 2147483647 w 578"/>
              <a:gd name="T13" fmla="*/ 2147483647 h 763"/>
              <a:gd name="T14" fmla="*/ 2147483647 w 578"/>
              <a:gd name="T15" fmla="*/ 2147483647 h 763"/>
              <a:gd name="T16" fmla="*/ 2147483647 w 578"/>
              <a:gd name="T17" fmla="*/ 2147483647 h 763"/>
              <a:gd name="T18" fmla="*/ 2147483647 w 578"/>
              <a:gd name="T19" fmla="*/ 2147483647 h 763"/>
              <a:gd name="T20" fmla="*/ 2147483647 w 578"/>
              <a:gd name="T21" fmla="*/ 2147483647 h 763"/>
              <a:gd name="T22" fmla="*/ 2147483647 w 578"/>
              <a:gd name="T23" fmla="*/ 2147483647 h 763"/>
              <a:gd name="T24" fmla="*/ 2147483647 w 578"/>
              <a:gd name="T25" fmla="*/ 2147483647 h 763"/>
              <a:gd name="T26" fmla="*/ 2147483647 w 578"/>
              <a:gd name="T27" fmla="*/ 2147483647 h 763"/>
              <a:gd name="T28" fmla="*/ 2147483647 w 578"/>
              <a:gd name="T29" fmla="*/ 2147483647 h 763"/>
              <a:gd name="T30" fmla="*/ 2147483647 w 578"/>
              <a:gd name="T31" fmla="*/ 2147483647 h 763"/>
              <a:gd name="T32" fmla="*/ 2147483647 w 578"/>
              <a:gd name="T33" fmla="*/ 2147483647 h 763"/>
              <a:gd name="T34" fmla="*/ 2147483647 w 578"/>
              <a:gd name="T35" fmla="*/ 2147483647 h 763"/>
              <a:gd name="T36" fmla="*/ 2147483647 w 578"/>
              <a:gd name="T37" fmla="*/ 2147483647 h 763"/>
              <a:gd name="T38" fmla="*/ 2147483647 w 578"/>
              <a:gd name="T39" fmla="*/ 2147483647 h 763"/>
              <a:gd name="T40" fmla="*/ 2147483647 w 578"/>
              <a:gd name="T41" fmla="*/ 2147483647 h 763"/>
              <a:gd name="T42" fmla="*/ 2147483647 w 578"/>
              <a:gd name="T43" fmla="*/ 2147483647 h 763"/>
              <a:gd name="T44" fmla="*/ 2147483647 w 578"/>
              <a:gd name="T45" fmla="*/ 2147483647 h 763"/>
              <a:gd name="T46" fmla="*/ 2147483647 w 578"/>
              <a:gd name="T47" fmla="*/ 2147483647 h 763"/>
              <a:gd name="T48" fmla="*/ 2147483647 w 578"/>
              <a:gd name="T49" fmla="*/ 2147483647 h 763"/>
              <a:gd name="T50" fmla="*/ 2147483647 w 578"/>
              <a:gd name="T51" fmla="*/ 2147483647 h 763"/>
              <a:gd name="T52" fmla="*/ 2147483647 w 578"/>
              <a:gd name="T53" fmla="*/ 2147483647 h 763"/>
              <a:gd name="T54" fmla="*/ 2147483647 w 578"/>
              <a:gd name="T55" fmla="*/ 2147483647 h 763"/>
              <a:gd name="T56" fmla="*/ 2147483647 w 578"/>
              <a:gd name="T57" fmla="*/ 0 h 763"/>
              <a:gd name="T58" fmla="*/ 2147483647 w 578"/>
              <a:gd name="T59" fmla="*/ 2147483647 h 763"/>
              <a:gd name="T60" fmla="*/ 2147483647 w 578"/>
              <a:gd name="T61" fmla="*/ 2147483647 h 763"/>
              <a:gd name="T62" fmla="*/ 2147483647 w 578"/>
              <a:gd name="T63" fmla="*/ 2147483647 h 763"/>
              <a:gd name="T64" fmla="*/ 2147483647 w 578"/>
              <a:gd name="T65" fmla="*/ 2147483647 h 763"/>
              <a:gd name="T66" fmla="*/ 2147483647 w 578"/>
              <a:gd name="T67" fmla="*/ 2147483647 h 763"/>
              <a:gd name="T68" fmla="*/ 2147483647 w 578"/>
              <a:gd name="T69" fmla="*/ 2147483647 h 763"/>
              <a:gd name="T70" fmla="*/ 2147483647 w 578"/>
              <a:gd name="T71" fmla="*/ 2147483647 h 763"/>
              <a:gd name="T72" fmla="*/ 2147483647 w 578"/>
              <a:gd name="T73" fmla="*/ 2147483647 h 763"/>
              <a:gd name="T74" fmla="*/ 2147483647 w 578"/>
              <a:gd name="T75" fmla="*/ 2147483647 h 763"/>
              <a:gd name="T76" fmla="*/ 2147483647 w 578"/>
              <a:gd name="T77" fmla="*/ 2147483647 h 763"/>
              <a:gd name="T78" fmla="*/ 2147483647 w 578"/>
              <a:gd name="T79" fmla="*/ 2147483647 h 763"/>
              <a:gd name="T80" fmla="*/ 2147483647 w 578"/>
              <a:gd name="T81" fmla="*/ 2147483647 h 763"/>
              <a:gd name="T82" fmla="*/ 2147483647 w 578"/>
              <a:gd name="T83" fmla="*/ 2147483647 h 763"/>
              <a:gd name="T84" fmla="*/ 2147483647 w 578"/>
              <a:gd name="T85" fmla="*/ 2147483647 h 763"/>
              <a:gd name="T86" fmla="*/ 2147483647 w 578"/>
              <a:gd name="T87" fmla="*/ 2147483647 h 763"/>
              <a:gd name="T88" fmla="*/ 2147483647 w 578"/>
              <a:gd name="T89" fmla="*/ 2147483647 h 763"/>
              <a:gd name="T90" fmla="*/ 2147483647 w 578"/>
              <a:gd name="T91" fmla="*/ 2147483647 h 763"/>
              <a:gd name="T92" fmla="*/ 2147483647 w 578"/>
              <a:gd name="T93" fmla="*/ 2147483647 h 763"/>
              <a:gd name="T94" fmla="*/ 2147483647 w 578"/>
              <a:gd name="T95" fmla="*/ 2147483647 h 763"/>
              <a:gd name="T96" fmla="*/ 2147483647 w 578"/>
              <a:gd name="T97" fmla="*/ 2147483647 h 763"/>
              <a:gd name="T98" fmla="*/ 2147483647 w 578"/>
              <a:gd name="T99" fmla="*/ 2147483647 h 763"/>
              <a:gd name="T100" fmla="*/ 2147483647 w 578"/>
              <a:gd name="T101" fmla="*/ 2147483647 h 763"/>
              <a:gd name="T102" fmla="*/ 2147483647 w 578"/>
              <a:gd name="T103" fmla="*/ 2147483647 h 763"/>
              <a:gd name="T104" fmla="*/ 2147483647 w 578"/>
              <a:gd name="T105" fmla="*/ 2147483647 h 763"/>
              <a:gd name="T106" fmla="*/ 2147483647 w 578"/>
              <a:gd name="T107" fmla="*/ 2147483647 h 763"/>
              <a:gd name="T108" fmla="*/ 2147483647 w 578"/>
              <a:gd name="T109" fmla="*/ 2147483647 h 763"/>
              <a:gd name="T110" fmla="*/ 2147483647 w 578"/>
              <a:gd name="T111" fmla="*/ 2147483647 h 763"/>
              <a:gd name="T112" fmla="*/ 2147483647 w 578"/>
              <a:gd name="T113" fmla="*/ 2147483647 h 763"/>
              <a:gd name="T114" fmla="*/ 2147483647 w 578"/>
              <a:gd name="T115" fmla="*/ 2147483647 h 763"/>
              <a:gd name="T116" fmla="*/ 2147483647 w 578"/>
              <a:gd name="T117" fmla="*/ 2147483647 h 763"/>
              <a:gd name="T118" fmla="*/ 2147483647 w 578"/>
              <a:gd name="T119" fmla="*/ 2147483647 h 763"/>
              <a:gd name="T120" fmla="*/ 2147483647 w 578"/>
              <a:gd name="T121" fmla="*/ 2147483647 h 7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78"/>
              <a:gd name="T184" fmla="*/ 0 h 763"/>
              <a:gd name="T185" fmla="*/ 578 w 578"/>
              <a:gd name="T186" fmla="*/ 763 h 7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78" h="763">
                <a:moveTo>
                  <a:pt x="31" y="763"/>
                </a:moveTo>
                <a:lnTo>
                  <a:pt x="31" y="758"/>
                </a:lnTo>
                <a:lnTo>
                  <a:pt x="0" y="720"/>
                </a:lnTo>
                <a:lnTo>
                  <a:pt x="0" y="513"/>
                </a:lnTo>
                <a:lnTo>
                  <a:pt x="4" y="511"/>
                </a:lnTo>
                <a:lnTo>
                  <a:pt x="48" y="456"/>
                </a:lnTo>
                <a:lnTo>
                  <a:pt x="50" y="451"/>
                </a:lnTo>
                <a:lnTo>
                  <a:pt x="52" y="446"/>
                </a:lnTo>
                <a:lnTo>
                  <a:pt x="104" y="427"/>
                </a:lnTo>
                <a:lnTo>
                  <a:pt x="131" y="405"/>
                </a:lnTo>
                <a:lnTo>
                  <a:pt x="160" y="391"/>
                </a:lnTo>
                <a:lnTo>
                  <a:pt x="228" y="391"/>
                </a:lnTo>
                <a:lnTo>
                  <a:pt x="394" y="221"/>
                </a:lnTo>
                <a:lnTo>
                  <a:pt x="395" y="218"/>
                </a:lnTo>
                <a:lnTo>
                  <a:pt x="341" y="221"/>
                </a:lnTo>
                <a:lnTo>
                  <a:pt x="170" y="160"/>
                </a:lnTo>
                <a:lnTo>
                  <a:pt x="164" y="152"/>
                </a:lnTo>
                <a:lnTo>
                  <a:pt x="144" y="137"/>
                </a:lnTo>
                <a:lnTo>
                  <a:pt x="136" y="127"/>
                </a:lnTo>
                <a:lnTo>
                  <a:pt x="130" y="121"/>
                </a:lnTo>
                <a:lnTo>
                  <a:pt x="127" y="114"/>
                </a:lnTo>
                <a:lnTo>
                  <a:pt x="116" y="104"/>
                </a:lnTo>
                <a:lnTo>
                  <a:pt x="115" y="99"/>
                </a:lnTo>
                <a:lnTo>
                  <a:pt x="106" y="91"/>
                </a:lnTo>
                <a:lnTo>
                  <a:pt x="101" y="69"/>
                </a:lnTo>
                <a:lnTo>
                  <a:pt x="123" y="27"/>
                </a:lnTo>
                <a:lnTo>
                  <a:pt x="126" y="25"/>
                </a:lnTo>
                <a:lnTo>
                  <a:pt x="128" y="28"/>
                </a:lnTo>
                <a:lnTo>
                  <a:pt x="134" y="32"/>
                </a:lnTo>
                <a:lnTo>
                  <a:pt x="172" y="76"/>
                </a:lnTo>
                <a:lnTo>
                  <a:pt x="192" y="88"/>
                </a:lnTo>
                <a:lnTo>
                  <a:pt x="198" y="85"/>
                </a:lnTo>
                <a:lnTo>
                  <a:pt x="221" y="86"/>
                </a:lnTo>
                <a:lnTo>
                  <a:pt x="261" y="66"/>
                </a:lnTo>
                <a:lnTo>
                  <a:pt x="263" y="62"/>
                </a:lnTo>
                <a:lnTo>
                  <a:pt x="266" y="61"/>
                </a:lnTo>
                <a:lnTo>
                  <a:pt x="268" y="61"/>
                </a:lnTo>
                <a:lnTo>
                  <a:pt x="273" y="64"/>
                </a:lnTo>
                <a:lnTo>
                  <a:pt x="277" y="64"/>
                </a:lnTo>
                <a:lnTo>
                  <a:pt x="280" y="65"/>
                </a:lnTo>
                <a:lnTo>
                  <a:pt x="291" y="65"/>
                </a:lnTo>
                <a:lnTo>
                  <a:pt x="300" y="70"/>
                </a:lnTo>
                <a:lnTo>
                  <a:pt x="320" y="69"/>
                </a:lnTo>
                <a:lnTo>
                  <a:pt x="330" y="58"/>
                </a:lnTo>
                <a:lnTo>
                  <a:pt x="341" y="56"/>
                </a:lnTo>
                <a:lnTo>
                  <a:pt x="346" y="50"/>
                </a:lnTo>
                <a:lnTo>
                  <a:pt x="363" y="44"/>
                </a:lnTo>
                <a:lnTo>
                  <a:pt x="375" y="48"/>
                </a:lnTo>
                <a:lnTo>
                  <a:pt x="409" y="44"/>
                </a:lnTo>
                <a:lnTo>
                  <a:pt x="422" y="36"/>
                </a:lnTo>
                <a:lnTo>
                  <a:pt x="442" y="38"/>
                </a:lnTo>
                <a:lnTo>
                  <a:pt x="464" y="31"/>
                </a:lnTo>
                <a:lnTo>
                  <a:pt x="470" y="31"/>
                </a:lnTo>
                <a:lnTo>
                  <a:pt x="475" y="27"/>
                </a:lnTo>
                <a:lnTo>
                  <a:pt x="509" y="22"/>
                </a:lnTo>
                <a:lnTo>
                  <a:pt x="529" y="13"/>
                </a:lnTo>
                <a:lnTo>
                  <a:pt x="534" y="3"/>
                </a:lnTo>
                <a:lnTo>
                  <a:pt x="541" y="0"/>
                </a:lnTo>
                <a:lnTo>
                  <a:pt x="551" y="0"/>
                </a:lnTo>
                <a:lnTo>
                  <a:pt x="562" y="8"/>
                </a:lnTo>
                <a:lnTo>
                  <a:pt x="570" y="8"/>
                </a:lnTo>
                <a:lnTo>
                  <a:pt x="573" y="9"/>
                </a:lnTo>
                <a:lnTo>
                  <a:pt x="570" y="15"/>
                </a:lnTo>
                <a:lnTo>
                  <a:pt x="572" y="22"/>
                </a:lnTo>
                <a:lnTo>
                  <a:pt x="564" y="28"/>
                </a:lnTo>
                <a:lnTo>
                  <a:pt x="563" y="34"/>
                </a:lnTo>
                <a:lnTo>
                  <a:pt x="564" y="44"/>
                </a:lnTo>
                <a:lnTo>
                  <a:pt x="569" y="50"/>
                </a:lnTo>
                <a:lnTo>
                  <a:pt x="567" y="55"/>
                </a:lnTo>
                <a:lnTo>
                  <a:pt x="568" y="61"/>
                </a:lnTo>
                <a:lnTo>
                  <a:pt x="567" y="69"/>
                </a:lnTo>
                <a:lnTo>
                  <a:pt x="568" y="79"/>
                </a:lnTo>
                <a:lnTo>
                  <a:pt x="567" y="81"/>
                </a:lnTo>
                <a:lnTo>
                  <a:pt x="560" y="88"/>
                </a:lnTo>
                <a:lnTo>
                  <a:pt x="560" y="89"/>
                </a:lnTo>
                <a:lnTo>
                  <a:pt x="567" y="88"/>
                </a:lnTo>
                <a:lnTo>
                  <a:pt x="568" y="85"/>
                </a:lnTo>
                <a:lnTo>
                  <a:pt x="569" y="85"/>
                </a:lnTo>
                <a:lnTo>
                  <a:pt x="572" y="88"/>
                </a:lnTo>
                <a:lnTo>
                  <a:pt x="577" y="89"/>
                </a:lnTo>
                <a:lnTo>
                  <a:pt x="578" y="93"/>
                </a:lnTo>
                <a:lnTo>
                  <a:pt x="576" y="94"/>
                </a:lnTo>
                <a:lnTo>
                  <a:pt x="574" y="95"/>
                </a:lnTo>
                <a:lnTo>
                  <a:pt x="568" y="91"/>
                </a:lnTo>
                <a:lnTo>
                  <a:pt x="560" y="91"/>
                </a:lnTo>
                <a:lnTo>
                  <a:pt x="555" y="94"/>
                </a:lnTo>
                <a:lnTo>
                  <a:pt x="554" y="95"/>
                </a:lnTo>
                <a:lnTo>
                  <a:pt x="548" y="146"/>
                </a:lnTo>
                <a:lnTo>
                  <a:pt x="545" y="150"/>
                </a:lnTo>
                <a:lnTo>
                  <a:pt x="544" y="161"/>
                </a:lnTo>
                <a:lnTo>
                  <a:pt x="534" y="170"/>
                </a:lnTo>
                <a:lnTo>
                  <a:pt x="511" y="211"/>
                </a:lnTo>
                <a:lnTo>
                  <a:pt x="499" y="221"/>
                </a:lnTo>
                <a:lnTo>
                  <a:pt x="494" y="232"/>
                </a:lnTo>
                <a:lnTo>
                  <a:pt x="493" y="245"/>
                </a:lnTo>
                <a:lnTo>
                  <a:pt x="442" y="354"/>
                </a:lnTo>
                <a:lnTo>
                  <a:pt x="435" y="362"/>
                </a:lnTo>
                <a:lnTo>
                  <a:pt x="431" y="365"/>
                </a:lnTo>
                <a:lnTo>
                  <a:pt x="428" y="368"/>
                </a:lnTo>
                <a:lnTo>
                  <a:pt x="426" y="370"/>
                </a:lnTo>
                <a:lnTo>
                  <a:pt x="405" y="390"/>
                </a:lnTo>
                <a:lnTo>
                  <a:pt x="400" y="400"/>
                </a:lnTo>
                <a:lnTo>
                  <a:pt x="400" y="403"/>
                </a:lnTo>
                <a:lnTo>
                  <a:pt x="372" y="445"/>
                </a:lnTo>
                <a:lnTo>
                  <a:pt x="374" y="446"/>
                </a:lnTo>
                <a:lnTo>
                  <a:pt x="305" y="508"/>
                </a:lnTo>
                <a:lnTo>
                  <a:pt x="305" y="511"/>
                </a:lnTo>
                <a:lnTo>
                  <a:pt x="285" y="536"/>
                </a:lnTo>
                <a:lnTo>
                  <a:pt x="257" y="558"/>
                </a:lnTo>
                <a:lnTo>
                  <a:pt x="238" y="565"/>
                </a:lnTo>
                <a:lnTo>
                  <a:pt x="230" y="566"/>
                </a:lnTo>
                <a:lnTo>
                  <a:pt x="106" y="680"/>
                </a:lnTo>
                <a:lnTo>
                  <a:pt x="93" y="682"/>
                </a:lnTo>
                <a:lnTo>
                  <a:pt x="89" y="681"/>
                </a:lnTo>
                <a:lnTo>
                  <a:pt x="87" y="685"/>
                </a:lnTo>
                <a:lnTo>
                  <a:pt x="89" y="686"/>
                </a:lnTo>
                <a:lnTo>
                  <a:pt x="90" y="688"/>
                </a:lnTo>
                <a:lnTo>
                  <a:pt x="89" y="692"/>
                </a:lnTo>
                <a:lnTo>
                  <a:pt x="87" y="693"/>
                </a:lnTo>
                <a:lnTo>
                  <a:pt x="84" y="702"/>
                </a:lnTo>
                <a:lnTo>
                  <a:pt x="33" y="761"/>
                </a:lnTo>
                <a:lnTo>
                  <a:pt x="31" y="76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" name="Freeform 745"/>
          <p:cNvSpPr>
            <a:spLocks/>
          </p:cNvSpPr>
          <p:nvPr/>
        </p:nvSpPr>
        <p:spPr bwMode="auto">
          <a:xfrm>
            <a:off x="5451475" y="3971925"/>
            <a:ext cx="228600" cy="301625"/>
          </a:xfrm>
          <a:custGeom>
            <a:avLst/>
            <a:gdLst>
              <a:gd name="T0" fmla="*/ 2147483647 w 578"/>
              <a:gd name="T1" fmla="*/ 2147483647 h 763"/>
              <a:gd name="T2" fmla="*/ 0 w 578"/>
              <a:gd name="T3" fmla="*/ 2147483647 h 763"/>
              <a:gd name="T4" fmla="*/ 2147483647 w 578"/>
              <a:gd name="T5" fmla="*/ 2147483647 h 763"/>
              <a:gd name="T6" fmla="*/ 2147483647 w 578"/>
              <a:gd name="T7" fmla="*/ 2147483647 h 763"/>
              <a:gd name="T8" fmla="*/ 2147483647 w 578"/>
              <a:gd name="T9" fmla="*/ 2147483647 h 763"/>
              <a:gd name="T10" fmla="*/ 2147483647 w 578"/>
              <a:gd name="T11" fmla="*/ 2147483647 h 763"/>
              <a:gd name="T12" fmla="*/ 2147483647 w 578"/>
              <a:gd name="T13" fmla="*/ 2147483647 h 763"/>
              <a:gd name="T14" fmla="*/ 2147483647 w 578"/>
              <a:gd name="T15" fmla="*/ 2147483647 h 763"/>
              <a:gd name="T16" fmla="*/ 2147483647 w 578"/>
              <a:gd name="T17" fmla="*/ 2147483647 h 763"/>
              <a:gd name="T18" fmla="*/ 2147483647 w 578"/>
              <a:gd name="T19" fmla="*/ 2147483647 h 763"/>
              <a:gd name="T20" fmla="*/ 2147483647 w 578"/>
              <a:gd name="T21" fmla="*/ 2147483647 h 763"/>
              <a:gd name="T22" fmla="*/ 2147483647 w 578"/>
              <a:gd name="T23" fmla="*/ 2147483647 h 763"/>
              <a:gd name="T24" fmla="*/ 2147483647 w 578"/>
              <a:gd name="T25" fmla="*/ 2147483647 h 763"/>
              <a:gd name="T26" fmla="*/ 2147483647 w 578"/>
              <a:gd name="T27" fmla="*/ 2147483647 h 763"/>
              <a:gd name="T28" fmla="*/ 2147483647 w 578"/>
              <a:gd name="T29" fmla="*/ 2147483647 h 763"/>
              <a:gd name="T30" fmla="*/ 2147483647 w 578"/>
              <a:gd name="T31" fmla="*/ 2147483647 h 763"/>
              <a:gd name="T32" fmla="*/ 2147483647 w 578"/>
              <a:gd name="T33" fmla="*/ 2147483647 h 763"/>
              <a:gd name="T34" fmla="*/ 2147483647 w 578"/>
              <a:gd name="T35" fmla="*/ 2147483647 h 763"/>
              <a:gd name="T36" fmla="*/ 2147483647 w 578"/>
              <a:gd name="T37" fmla="*/ 2147483647 h 763"/>
              <a:gd name="T38" fmla="*/ 2147483647 w 578"/>
              <a:gd name="T39" fmla="*/ 2147483647 h 763"/>
              <a:gd name="T40" fmla="*/ 2147483647 w 578"/>
              <a:gd name="T41" fmla="*/ 2147483647 h 763"/>
              <a:gd name="T42" fmla="*/ 2147483647 w 578"/>
              <a:gd name="T43" fmla="*/ 2147483647 h 763"/>
              <a:gd name="T44" fmla="*/ 2147483647 w 578"/>
              <a:gd name="T45" fmla="*/ 2147483647 h 763"/>
              <a:gd name="T46" fmla="*/ 2147483647 w 578"/>
              <a:gd name="T47" fmla="*/ 2147483647 h 763"/>
              <a:gd name="T48" fmla="*/ 2147483647 w 578"/>
              <a:gd name="T49" fmla="*/ 2147483647 h 763"/>
              <a:gd name="T50" fmla="*/ 2147483647 w 578"/>
              <a:gd name="T51" fmla="*/ 2147483647 h 763"/>
              <a:gd name="T52" fmla="*/ 2147483647 w 578"/>
              <a:gd name="T53" fmla="*/ 2147483647 h 763"/>
              <a:gd name="T54" fmla="*/ 2147483647 w 578"/>
              <a:gd name="T55" fmla="*/ 2147483647 h 763"/>
              <a:gd name="T56" fmla="*/ 2147483647 w 578"/>
              <a:gd name="T57" fmla="*/ 0 h 763"/>
              <a:gd name="T58" fmla="*/ 2147483647 w 578"/>
              <a:gd name="T59" fmla="*/ 2147483647 h 763"/>
              <a:gd name="T60" fmla="*/ 2147483647 w 578"/>
              <a:gd name="T61" fmla="*/ 2147483647 h 763"/>
              <a:gd name="T62" fmla="*/ 2147483647 w 578"/>
              <a:gd name="T63" fmla="*/ 2147483647 h 763"/>
              <a:gd name="T64" fmla="*/ 2147483647 w 578"/>
              <a:gd name="T65" fmla="*/ 2147483647 h 763"/>
              <a:gd name="T66" fmla="*/ 2147483647 w 578"/>
              <a:gd name="T67" fmla="*/ 2147483647 h 763"/>
              <a:gd name="T68" fmla="*/ 2147483647 w 578"/>
              <a:gd name="T69" fmla="*/ 2147483647 h 763"/>
              <a:gd name="T70" fmla="*/ 2147483647 w 578"/>
              <a:gd name="T71" fmla="*/ 2147483647 h 763"/>
              <a:gd name="T72" fmla="*/ 2147483647 w 578"/>
              <a:gd name="T73" fmla="*/ 2147483647 h 763"/>
              <a:gd name="T74" fmla="*/ 2147483647 w 578"/>
              <a:gd name="T75" fmla="*/ 2147483647 h 763"/>
              <a:gd name="T76" fmla="*/ 2147483647 w 578"/>
              <a:gd name="T77" fmla="*/ 2147483647 h 763"/>
              <a:gd name="T78" fmla="*/ 2147483647 w 578"/>
              <a:gd name="T79" fmla="*/ 2147483647 h 763"/>
              <a:gd name="T80" fmla="*/ 2147483647 w 578"/>
              <a:gd name="T81" fmla="*/ 2147483647 h 763"/>
              <a:gd name="T82" fmla="*/ 2147483647 w 578"/>
              <a:gd name="T83" fmla="*/ 2147483647 h 763"/>
              <a:gd name="T84" fmla="*/ 2147483647 w 578"/>
              <a:gd name="T85" fmla="*/ 2147483647 h 763"/>
              <a:gd name="T86" fmla="*/ 2147483647 w 578"/>
              <a:gd name="T87" fmla="*/ 2147483647 h 763"/>
              <a:gd name="T88" fmla="*/ 2147483647 w 578"/>
              <a:gd name="T89" fmla="*/ 2147483647 h 763"/>
              <a:gd name="T90" fmla="*/ 2147483647 w 578"/>
              <a:gd name="T91" fmla="*/ 2147483647 h 763"/>
              <a:gd name="T92" fmla="*/ 2147483647 w 578"/>
              <a:gd name="T93" fmla="*/ 2147483647 h 763"/>
              <a:gd name="T94" fmla="*/ 2147483647 w 578"/>
              <a:gd name="T95" fmla="*/ 2147483647 h 763"/>
              <a:gd name="T96" fmla="*/ 2147483647 w 578"/>
              <a:gd name="T97" fmla="*/ 2147483647 h 763"/>
              <a:gd name="T98" fmla="*/ 2147483647 w 578"/>
              <a:gd name="T99" fmla="*/ 2147483647 h 763"/>
              <a:gd name="T100" fmla="*/ 2147483647 w 578"/>
              <a:gd name="T101" fmla="*/ 2147483647 h 763"/>
              <a:gd name="T102" fmla="*/ 2147483647 w 578"/>
              <a:gd name="T103" fmla="*/ 2147483647 h 763"/>
              <a:gd name="T104" fmla="*/ 2147483647 w 578"/>
              <a:gd name="T105" fmla="*/ 2147483647 h 763"/>
              <a:gd name="T106" fmla="*/ 2147483647 w 578"/>
              <a:gd name="T107" fmla="*/ 2147483647 h 763"/>
              <a:gd name="T108" fmla="*/ 2147483647 w 578"/>
              <a:gd name="T109" fmla="*/ 2147483647 h 763"/>
              <a:gd name="T110" fmla="*/ 2147483647 w 578"/>
              <a:gd name="T111" fmla="*/ 2147483647 h 763"/>
              <a:gd name="T112" fmla="*/ 2147483647 w 578"/>
              <a:gd name="T113" fmla="*/ 2147483647 h 763"/>
              <a:gd name="T114" fmla="*/ 2147483647 w 578"/>
              <a:gd name="T115" fmla="*/ 2147483647 h 763"/>
              <a:gd name="T116" fmla="*/ 2147483647 w 578"/>
              <a:gd name="T117" fmla="*/ 2147483647 h 763"/>
              <a:gd name="T118" fmla="*/ 2147483647 w 578"/>
              <a:gd name="T119" fmla="*/ 2147483647 h 763"/>
              <a:gd name="T120" fmla="*/ 2147483647 w 578"/>
              <a:gd name="T121" fmla="*/ 2147483647 h 7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78"/>
              <a:gd name="T184" fmla="*/ 0 h 763"/>
              <a:gd name="T185" fmla="*/ 578 w 578"/>
              <a:gd name="T186" fmla="*/ 763 h 7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78" h="763">
                <a:moveTo>
                  <a:pt x="31" y="763"/>
                </a:moveTo>
                <a:lnTo>
                  <a:pt x="31" y="758"/>
                </a:lnTo>
                <a:lnTo>
                  <a:pt x="0" y="720"/>
                </a:lnTo>
                <a:lnTo>
                  <a:pt x="0" y="513"/>
                </a:lnTo>
                <a:lnTo>
                  <a:pt x="4" y="511"/>
                </a:lnTo>
                <a:lnTo>
                  <a:pt x="48" y="456"/>
                </a:lnTo>
                <a:lnTo>
                  <a:pt x="50" y="451"/>
                </a:lnTo>
                <a:lnTo>
                  <a:pt x="52" y="446"/>
                </a:lnTo>
                <a:lnTo>
                  <a:pt x="104" y="427"/>
                </a:lnTo>
                <a:lnTo>
                  <a:pt x="131" y="405"/>
                </a:lnTo>
                <a:lnTo>
                  <a:pt x="160" y="391"/>
                </a:lnTo>
                <a:lnTo>
                  <a:pt x="228" y="391"/>
                </a:lnTo>
                <a:lnTo>
                  <a:pt x="394" y="221"/>
                </a:lnTo>
                <a:lnTo>
                  <a:pt x="395" y="218"/>
                </a:lnTo>
                <a:lnTo>
                  <a:pt x="341" y="221"/>
                </a:lnTo>
                <a:lnTo>
                  <a:pt x="170" y="160"/>
                </a:lnTo>
                <a:lnTo>
                  <a:pt x="164" y="152"/>
                </a:lnTo>
                <a:lnTo>
                  <a:pt x="144" y="137"/>
                </a:lnTo>
                <a:lnTo>
                  <a:pt x="136" y="127"/>
                </a:lnTo>
                <a:lnTo>
                  <a:pt x="130" y="121"/>
                </a:lnTo>
                <a:lnTo>
                  <a:pt x="127" y="114"/>
                </a:lnTo>
                <a:lnTo>
                  <a:pt x="116" y="104"/>
                </a:lnTo>
                <a:lnTo>
                  <a:pt x="115" y="99"/>
                </a:lnTo>
                <a:lnTo>
                  <a:pt x="106" y="91"/>
                </a:lnTo>
                <a:lnTo>
                  <a:pt x="101" y="69"/>
                </a:lnTo>
                <a:lnTo>
                  <a:pt x="123" y="27"/>
                </a:lnTo>
                <a:lnTo>
                  <a:pt x="126" y="25"/>
                </a:lnTo>
                <a:lnTo>
                  <a:pt x="128" y="28"/>
                </a:lnTo>
                <a:lnTo>
                  <a:pt x="134" y="32"/>
                </a:lnTo>
                <a:lnTo>
                  <a:pt x="172" y="76"/>
                </a:lnTo>
                <a:lnTo>
                  <a:pt x="192" y="88"/>
                </a:lnTo>
                <a:lnTo>
                  <a:pt x="198" y="85"/>
                </a:lnTo>
                <a:lnTo>
                  <a:pt x="221" y="86"/>
                </a:lnTo>
                <a:lnTo>
                  <a:pt x="261" y="66"/>
                </a:lnTo>
                <a:lnTo>
                  <a:pt x="263" y="62"/>
                </a:lnTo>
                <a:lnTo>
                  <a:pt x="266" y="61"/>
                </a:lnTo>
                <a:lnTo>
                  <a:pt x="268" y="61"/>
                </a:lnTo>
                <a:lnTo>
                  <a:pt x="273" y="64"/>
                </a:lnTo>
                <a:lnTo>
                  <a:pt x="277" y="64"/>
                </a:lnTo>
                <a:lnTo>
                  <a:pt x="280" y="65"/>
                </a:lnTo>
                <a:lnTo>
                  <a:pt x="291" y="65"/>
                </a:lnTo>
                <a:lnTo>
                  <a:pt x="300" y="70"/>
                </a:lnTo>
                <a:lnTo>
                  <a:pt x="320" y="69"/>
                </a:lnTo>
                <a:lnTo>
                  <a:pt x="330" y="58"/>
                </a:lnTo>
                <a:lnTo>
                  <a:pt x="341" y="56"/>
                </a:lnTo>
                <a:lnTo>
                  <a:pt x="346" y="50"/>
                </a:lnTo>
                <a:lnTo>
                  <a:pt x="363" y="44"/>
                </a:lnTo>
                <a:lnTo>
                  <a:pt x="375" y="48"/>
                </a:lnTo>
                <a:lnTo>
                  <a:pt x="409" y="44"/>
                </a:lnTo>
                <a:lnTo>
                  <a:pt x="422" y="36"/>
                </a:lnTo>
                <a:lnTo>
                  <a:pt x="442" y="38"/>
                </a:lnTo>
                <a:lnTo>
                  <a:pt x="464" y="31"/>
                </a:lnTo>
                <a:lnTo>
                  <a:pt x="470" y="31"/>
                </a:lnTo>
                <a:lnTo>
                  <a:pt x="475" y="27"/>
                </a:lnTo>
                <a:lnTo>
                  <a:pt x="509" y="22"/>
                </a:lnTo>
                <a:lnTo>
                  <a:pt x="529" y="13"/>
                </a:lnTo>
                <a:lnTo>
                  <a:pt x="534" y="3"/>
                </a:lnTo>
                <a:lnTo>
                  <a:pt x="541" y="0"/>
                </a:lnTo>
                <a:lnTo>
                  <a:pt x="551" y="0"/>
                </a:lnTo>
                <a:lnTo>
                  <a:pt x="562" y="8"/>
                </a:lnTo>
                <a:lnTo>
                  <a:pt x="570" y="8"/>
                </a:lnTo>
                <a:lnTo>
                  <a:pt x="573" y="9"/>
                </a:lnTo>
                <a:lnTo>
                  <a:pt x="570" y="15"/>
                </a:lnTo>
                <a:lnTo>
                  <a:pt x="572" y="22"/>
                </a:lnTo>
                <a:lnTo>
                  <a:pt x="564" y="28"/>
                </a:lnTo>
                <a:lnTo>
                  <a:pt x="563" y="34"/>
                </a:lnTo>
                <a:lnTo>
                  <a:pt x="564" y="44"/>
                </a:lnTo>
                <a:lnTo>
                  <a:pt x="569" y="50"/>
                </a:lnTo>
                <a:lnTo>
                  <a:pt x="567" y="55"/>
                </a:lnTo>
                <a:lnTo>
                  <a:pt x="568" y="61"/>
                </a:lnTo>
                <a:lnTo>
                  <a:pt x="567" y="69"/>
                </a:lnTo>
                <a:lnTo>
                  <a:pt x="568" y="79"/>
                </a:lnTo>
                <a:lnTo>
                  <a:pt x="567" y="81"/>
                </a:lnTo>
                <a:lnTo>
                  <a:pt x="560" y="88"/>
                </a:lnTo>
                <a:lnTo>
                  <a:pt x="560" y="89"/>
                </a:lnTo>
                <a:lnTo>
                  <a:pt x="567" y="88"/>
                </a:lnTo>
                <a:lnTo>
                  <a:pt x="568" y="85"/>
                </a:lnTo>
                <a:lnTo>
                  <a:pt x="569" y="85"/>
                </a:lnTo>
                <a:lnTo>
                  <a:pt x="572" y="88"/>
                </a:lnTo>
                <a:lnTo>
                  <a:pt x="577" y="89"/>
                </a:lnTo>
                <a:lnTo>
                  <a:pt x="578" y="93"/>
                </a:lnTo>
                <a:lnTo>
                  <a:pt x="576" y="94"/>
                </a:lnTo>
                <a:lnTo>
                  <a:pt x="574" y="95"/>
                </a:lnTo>
                <a:lnTo>
                  <a:pt x="568" y="91"/>
                </a:lnTo>
                <a:lnTo>
                  <a:pt x="560" y="91"/>
                </a:lnTo>
                <a:lnTo>
                  <a:pt x="555" y="94"/>
                </a:lnTo>
                <a:lnTo>
                  <a:pt x="554" y="95"/>
                </a:lnTo>
                <a:lnTo>
                  <a:pt x="548" y="146"/>
                </a:lnTo>
                <a:lnTo>
                  <a:pt x="545" y="150"/>
                </a:lnTo>
                <a:lnTo>
                  <a:pt x="544" y="161"/>
                </a:lnTo>
                <a:lnTo>
                  <a:pt x="534" y="170"/>
                </a:lnTo>
                <a:lnTo>
                  <a:pt x="511" y="211"/>
                </a:lnTo>
                <a:lnTo>
                  <a:pt x="499" y="221"/>
                </a:lnTo>
                <a:lnTo>
                  <a:pt x="494" y="232"/>
                </a:lnTo>
                <a:lnTo>
                  <a:pt x="493" y="245"/>
                </a:lnTo>
                <a:lnTo>
                  <a:pt x="442" y="354"/>
                </a:lnTo>
                <a:lnTo>
                  <a:pt x="435" y="362"/>
                </a:lnTo>
                <a:lnTo>
                  <a:pt x="431" y="365"/>
                </a:lnTo>
                <a:lnTo>
                  <a:pt x="428" y="368"/>
                </a:lnTo>
                <a:lnTo>
                  <a:pt x="426" y="370"/>
                </a:lnTo>
                <a:lnTo>
                  <a:pt x="405" y="390"/>
                </a:lnTo>
                <a:lnTo>
                  <a:pt x="400" y="400"/>
                </a:lnTo>
                <a:lnTo>
                  <a:pt x="400" y="403"/>
                </a:lnTo>
                <a:lnTo>
                  <a:pt x="372" y="445"/>
                </a:lnTo>
                <a:lnTo>
                  <a:pt x="374" y="446"/>
                </a:lnTo>
                <a:lnTo>
                  <a:pt x="305" y="508"/>
                </a:lnTo>
                <a:lnTo>
                  <a:pt x="305" y="511"/>
                </a:lnTo>
                <a:lnTo>
                  <a:pt x="285" y="536"/>
                </a:lnTo>
                <a:lnTo>
                  <a:pt x="257" y="558"/>
                </a:lnTo>
                <a:lnTo>
                  <a:pt x="238" y="565"/>
                </a:lnTo>
                <a:lnTo>
                  <a:pt x="230" y="566"/>
                </a:lnTo>
                <a:lnTo>
                  <a:pt x="106" y="680"/>
                </a:lnTo>
                <a:lnTo>
                  <a:pt x="93" y="682"/>
                </a:lnTo>
                <a:lnTo>
                  <a:pt x="89" y="681"/>
                </a:lnTo>
                <a:lnTo>
                  <a:pt x="87" y="685"/>
                </a:lnTo>
                <a:lnTo>
                  <a:pt x="89" y="686"/>
                </a:lnTo>
                <a:lnTo>
                  <a:pt x="90" y="688"/>
                </a:lnTo>
                <a:lnTo>
                  <a:pt x="89" y="692"/>
                </a:lnTo>
                <a:lnTo>
                  <a:pt x="87" y="693"/>
                </a:lnTo>
                <a:lnTo>
                  <a:pt x="84" y="702"/>
                </a:lnTo>
                <a:lnTo>
                  <a:pt x="33" y="761"/>
                </a:lnTo>
                <a:lnTo>
                  <a:pt x="31" y="76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" name="Freeform 746"/>
          <p:cNvSpPr>
            <a:spLocks/>
          </p:cNvSpPr>
          <p:nvPr/>
        </p:nvSpPr>
        <p:spPr bwMode="auto">
          <a:xfrm>
            <a:off x="5095875" y="4587875"/>
            <a:ext cx="174625" cy="166688"/>
          </a:xfrm>
          <a:custGeom>
            <a:avLst/>
            <a:gdLst>
              <a:gd name="T0" fmla="*/ 2147483647 w 442"/>
              <a:gd name="T1" fmla="*/ 2147483647 h 417"/>
              <a:gd name="T2" fmla="*/ 2147483647 w 442"/>
              <a:gd name="T3" fmla="*/ 2147483647 h 417"/>
              <a:gd name="T4" fmla="*/ 2147483647 w 442"/>
              <a:gd name="T5" fmla="*/ 2147483647 h 417"/>
              <a:gd name="T6" fmla="*/ 2147483647 w 442"/>
              <a:gd name="T7" fmla="*/ 2147483647 h 417"/>
              <a:gd name="T8" fmla="*/ 2147483647 w 442"/>
              <a:gd name="T9" fmla="*/ 2147483647 h 417"/>
              <a:gd name="T10" fmla="*/ 2147483647 w 442"/>
              <a:gd name="T11" fmla="*/ 2147483647 h 417"/>
              <a:gd name="T12" fmla="*/ 2147483647 w 442"/>
              <a:gd name="T13" fmla="*/ 2147483647 h 417"/>
              <a:gd name="T14" fmla="*/ 2147483647 w 442"/>
              <a:gd name="T15" fmla="*/ 2147483647 h 417"/>
              <a:gd name="T16" fmla="*/ 2147483647 w 442"/>
              <a:gd name="T17" fmla="*/ 2147483647 h 417"/>
              <a:gd name="T18" fmla="*/ 2147483647 w 442"/>
              <a:gd name="T19" fmla="*/ 2147483647 h 417"/>
              <a:gd name="T20" fmla="*/ 2147483647 w 442"/>
              <a:gd name="T21" fmla="*/ 2147483647 h 417"/>
              <a:gd name="T22" fmla="*/ 2147483647 w 442"/>
              <a:gd name="T23" fmla="*/ 2147483647 h 417"/>
              <a:gd name="T24" fmla="*/ 2147483647 w 442"/>
              <a:gd name="T25" fmla="*/ 2147483647 h 417"/>
              <a:gd name="T26" fmla="*/ 2147483647 w 442"/>
              <a:gd name="T27" fmla="*/ 2147483647 h 417"/>
              <a:gd name="T28" fmla="*/ 2147483647 w 442"/>
              <a:gd name="T29" fmla="*/ 2147483647 h 417"/>
              <a:gd name="T30" fmla="*/ 2147483647 w 442"/>
              <a:gd name="T31" fmla="*/ 2147483647 h 417"/>
              <a:gd name="T32" fmla="*/ 2147483647 w 442"/>
              <a:gd name="T33" fmla="*/ 2147483647 h 417"/>
              <a:gd name="T34" fmla="*/ 2147483647 w 442"/>
              <a:gd name="T35" fmla="*/ 2147483647 h 417"/>
              <a:gd name="T36" fmla="*/ 2147483647 w 442"/>
              <a:gd name="T37" fmla="*/ 2147483647 h 417"/>
              <a:gd name="T38" fmla="*/ 2147483647 w 442"/>
              <a:gd name="T39" fmla="*/ 2147483647 h 417"/>
              <a:gd name="T40" fmla="*/ 2147483647 w 442"/>
              <a:gd name="T41" fmla="*/ 2147483647 h 417"/>
              <a:gd name="T42" fmla="*/ 2147483647 w 442"/>
              <a:gd name="T43" fmla="*/ 2147483647 h 417"/>
              <a:gd name="T44" fmla="*/ 0 w 442"/>
              <a:gd name="T45" fmla="*/ 2147483647 h 417"/>
              <a:gd name="T46" fmla="*/ 2147483647 w 442"/>
              <a:gd name="T47" fmla="*/ 2147483647 h 417"/>
              <a:gd name="T48" fmla="*/ 2147483647 w 442"/>
              <a:gd name="T49" fmla="*/ 2147483647 h 417"/>
              <a:gd name="T50" fmla="*/ 2147483647 w 442"/>
              <a:gd name="T51" fmla="*/ 2147483647 h 417"/>
              <a:gd name="T52" fmla="*/ 2147483647 w 442"/>
              <a:gd name="T53" fmla="*/ 2147483647 h 417"/>
              <a:gd name="T54" fmla="*/ 2147483647 w 442"/>
              <a:gd name="T55" fmla="*/ 2147483647 h 417"/>
              <a:gd name="T56" fmla="*/ 2147483647 w 442"/>
              <a:gd name="T57" fmla="*/ 2147483647 h 417"/>
              <a:gd name="T58" fmla="*/ 2147483647 w 442"/>
              <a:gd name="T59" fmla="*/ 2147483647 h 417"/>
              <a:gd name="T60" fmla="*/ 2147483647 w 442"/>
              <a:gd name="T61" fmla="*/ 2147483647 h 417"/>
              <a:gd name="T62" fmla="*/ 2147483647 w 442"/>
              <a:gd name="T63" fmla="*/ 2147483647 h 417"/>
              <a:gd name="T64" fmla="*/ 2147483647 w 442"/>
              <a:gd name="T65" fmla="*/ 2147483647 h 417"/>
              <a:gd name="T66" fmla="*/ 2147483647 w 442"/>
              <a:gd name="T67" fmla="*/ 2147483647 h 417"/>
              <a:gd name="T68" fmla="*/ 2147483647 w 442"/>
              <a:gd name="T69" fmla="*/ 2147483647 h 417"/>
              <a:gd name="T70" fmla="*/ 2147483647 w 442"/>
              <a:gd name="T71" fmla="*/ 2147483647 h 417"/>
              <a:gd name="T72" fmla="*/ 2147483647 w 442"/>
              <a:gd name="T73" fmla="*/ 2147483647 h 417"/>
              <a:gd name="T74" fmla="*/ 2147483647 w 442"/>
              <a:gd name="T75" fmla="*/ 2147483647 h 417"/>
              <a:gd name="T76" fmla="*/ 2147483647 w 442"/>
              <a:gd name="T77" fmla="*/ 2147483647 h 417"/>
              <a:gd name="T78" fmla="*/ 2147483647 w 442"/>
              <a:gd name="T79" fmla="*/ 2147483647 h 417"/>
              <a:gd name="T80" fmla="*/ 2147483647 w 442"/>
              <a:gd name="T81" fmla="*/ 2147483647 h 417"/>
              <a:gd name="T82" fmla="*/ 2147483647 w 442"/>
              <a:gd name="T83" fmla="*/ 2147483647 h 417"/>
              <a:gd name="T84" fmla="*/ 2147483647 w 442"/>
              <a:gd name="T85" fmla="*/ 2147483647 h 417"/>
              <a:gd name="T86" fmla="*/ 2147483647 w 442"/>
              <a:gd name="T87" fmla="*/ 0 h 417"/>
              <a:gd name="T88" fmla="*/ 2147483647 w 442"/>
              <a:gd name="T89" fmla="*/ 2147483647 h 417"/>
              <a:gd name="T90" fmla="*/ 2147483647 w 442"/>
              <a:gd name="T91" fmla="*/ 2147483647 h 417"/>
              <a:gd name="T92" fmla="*/ 2147483647 w 442"/>
              <a:gd name="T93" fmla="*/ 2147483647 h 41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42"/>
              <a:gd name="T142" fmla="*/ 0 h 417"/>
              <a:gd name="T143" fmla="*/ 442 w 442"/>
              <a:gd name="T144" fmla="*/ 417 h 41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42" h="417">
                <a:moveTo>
                  <a:pt x="196" y="56"/>
                </a:moveTo>
                <a:lnTo>
                  <a:pt x="208" y="63"/>
                </a:lnTo>
                <a:lnTo>
                  <a:pt x="209" y="67"/>
                </a:lnTo>
                <a:lnTo>
                  <a:pt x="204" y="69"/>
                </a:lnTo>
                <a:lnTo>
                  <a:pt x="200" y="73"/>
                </a:lnTo>
                <a:lnTo>
                  <a:pt x="198" y="73"/>
                </a:lnTo>
                <a:lnTo>
                  <a:pt x="189" y="69"/>
                </a:lnTo>
                <a:lnTo>
                  <a:pt x="185" y="69"/>
                </a:lnTo>
                <a:lnTo>
                  <a:pt x="182" y="71"/>
                </a:lnTo>
                <a:lnTo>
                  <a:pt x="180" y="75"/>
                </a:lnTo>
                <a:lnTo>
                  <a:pt x="176" y="75"/>
                </a:lnTo>
                <a:lnTo>
                  <a:pt x="175" y="73"/>
                </a:lnTo>
                <a:lnTo>
                  <a:pt x="172" y="73"/>
                </a:lnTo>
                <a:lnTo>
                  <a:pt x="170" y="76"/>
                </a:lnTo>
                <a:lnTo>
                  <a:pt x="163" y="78"/>
                </a:lnTo>
                <a:lnTo>
                  <a:pt x="161" y="81"/>
                </a:lnTo>
                <a:lnTo>
                  <a:pt x="160" y="83"/>
                </a:lnTo>
                <a:lnTo>
                  <a:pt x="161" y="86"/>
                </a:lnTo>
                <a:lnTo>
                  <a:pt x="160" y="89"/>
                </a:lnTo>
                <a:lnTo>
                  <a:pt x="158" y="89"/>
                </a:lnTo>
                <a:lnTo>
                  <a:pt x="156" y="87"/>
                </a:lnTo>
                <a:lnTo>
                  <a:pt x="148" y="91"/>
                </a:lnTo>
                <a:lnTo>
                  <a:pt x="144" y="94"/>
                </a:lnTo>
                <a:lnTo>
                  <a:pt x="144" y="97"/>
                </a:lnTo>
                <a:lnTo>
                  <a:pt x="139" y="99"/>
                </a:lnTo>
                <a:lnTo>
                  <a:pt x="134" y="105"/>
                </a:lnTo>
                <a:lnTo>
                  <a:pt x="130" y="110"/>
                </a:lnTo>
                <a:lnTo>
                  <a:pt x="125" y="114"/>
                </a:lnTo>
                <a:lnTo>
                  <a:pt x="124" y="116"/>
                </a:lnTo>
                <a:lnTo>
                  <a:pt x="119" y="119"/>
                </a:lnTo>
                <a:lnTo>
                  <a:pt x="115" y="128"/>
                </a:lnTo>
                <a:lnTo>
                  <a:pt x="106" y="133"/>
                </a:lnTo>
                <a:lnTo>
                  <a:pt x="101" y="132"/>
                </a:lnTo>
                <a:lnTo>
                  <a:pt x="95" y="141"/>
                </a:lnTo>
                <a:lnTo>
                  <a:pt x="90" y="139"/>
                </a:lnTo>
                <a:lnTo>
                  <a:pt x="82" y="143"/>
                </a:lnTo>
                <a:lnTo>
                  <a:pt x="78" y="142"/>
                </a:lnTo>
                <a:lnTo>
                  <a:pt x="76" y="137"/>
                </a:lnTo>
                <a:lnTo>
                  <a:pt x="71" y="134"/>
                </a:lnTo>
                <a:lnTo>
                  <a:pt x="63" y="136"/>
                </a:lnTo>
                <a:lnTo>
                  <a:pt x="58" y="134"/>
                </a:lnTo>
                <a:lnTo>
                  <a:pt x="42" y="138"/>
                </a:lnTo>
                <a:lnTo>
                  <a:pt x="26" y="132"/>
                </a:lnTo>
                <a:lnTo>
                  <a:pt x="7" y="134"/>
                </a:lnTo>
                <a:lnTo>
                  <a:pt x="3" y="133"/>
                </a:lnTo>
                <a:lnTo>
                  <a:pt x="0" y="129"/>
                </a:lnTo>
                <a:lnTo>
                  <a:pt x="1" y="138"/>
                </a:lnTo>
                <a:lnTo>
                  <a:pt x="17" y="167"/>
                </a:lnTo>
                <a:lnTo>
                  <a:pt x="28" y="177"/>
                </a:lnTo>
                <a:lnTo>
                  <a:pt x="29" y="189"/>
                </a:lnTo>
                <a:lnTo>
                  <a:pt x="81" y="255"/>
                </a:lnTo>
                <a:lnTo>
                  <a:pt x="97" y="259"/>
                </a:lnTo>
                <a:lnTo>
                  <a:pt x="110" y="268"/>
                </a:lnTo>
                <a:lnTo>
                  <a:pt x="120" y="282"/>
                </a:lnTo>
                <a:lnTo>
                  <a:pt x="133" y="287"/>
                </a:lnTo>
                <a:lnTo>
                  <a:pt x="143" y="297"/>
                </a:lnTo>
                <a:lnTo>
                  <a:pt x="148" y="339"/>
                </a:lnTo>
                <a:lnTo>
                  <a:pt x="155" y="351"/>
                </a:lnTo>
                <a:lnTo>
                  <a:pt x="172" y="367"/>
                </a:lnTo>
                <a:lnTo>
                  <a:pt x="199" y="368"/>
                </a:lnTo>
                <a:lnTo>
                  <a:pt x="235" y="387"/>
                </a:lnTo>
                <a:lnTo>
                  <a:pt x="246" y="382"/>
                </a:lnTo>
                <a:lnTo>
                  <a:pt x="279" y="392"/>
                </a:lnTo>
                <a:lnTo>
                  <a:pt x="317" y="393"/>
                </a:lnTo>
                <a:lnTo>
                  <a:pt x="339" y="400"/>
                </a:lnTo>
                <a:lnTo>
                  <a:pt x="354" y="415"/>
                </a:lnTo>
                <a:lnTo>
                  <a:pt x="359" y="416"/>
                </a:lnTo>
                <a:lnTo>
                  <a:pt x="360" y="417"/>
                </a:lnTo>
                <a:lnTo>
                  <a:pt x="362" y="416"/>
                </a:lnTo>
                <a:lnTo>
                  <a:pt x="362" y="401"/>
                </a:lnTo>
                <a:lnTo>
                  <a:pt x="364" y="388"/>
                </a:lnTo>
                <a:lnTo>
                  <a:pt x="370" y="379"/>
                </a:lnTo>
                <a:lnTo>
                  <a:pt x="391" y="364"/>
                </a:lnTo>
                <a:lnTo>
                  <a:pt x="434" y="260"/>
                </a:lnTo>
                <a:lnTo>
                  <a:pt x="425" y="200"/>
                </a:lnTo>
                <a:lnTo>
                  <a:pt x="435" y="181"/>
                </a:lnTo>
                <a:lnTo>
                  <a:pt x="442" y="109"/>
                </a:lnTo>
                <a:lnTo>
                  <a:pt x="431" y="62"/>
                </a:lnTo>
                <a:lnTo>
                  <a:pt x="423" y="53"/>
                </a:lnTo>
                <a:lnTo>
                  <a:pt x="331" y="21"/>
                </a:lnTo>
                <a:lnTo>
                  <a:pt x="289" y="21"/>
                </a:lnTo>
                <a:lnTo>
                  <a:pt x="289" y="1"/>
                </a:lnTo>
                <a:lnTo>
                  <a:pt x="288" y="2"/>
                </a:lnTo>
                <a:lnTo>
                  <a:pt x="280" y="2"/>
                </a:lnTo>
                <a:lnTo>
                  <a:pt x="271" y="5"/>
                </a:lnTo>
                <a:lnTo>
                  <a:pt x="265" y="3"/>
                </a:lnTo>
                <a:lnTo>
                  <a:pt x="260" y="1"/>
                </a:lnTo>
                <a:lnTo>
                  <a:pt x="255" y="0"/>
                </a:lnTo>
                <a:lnTo>
                  <a:pt x="243" y="6"/>
                </a:lnTo>
                <a:lnTo>
                  <a:pt x="227" y="9"/>
                </a:lnTo>
                <a:lnTo>
                  <a:pt x="213" y="19"/>
                </a:lnTo>
                <a:lnTo>
                  <a:pt x="205" y="20"/>
                </a:lnTo>
                <a:lnTo>
                  <a:pt x="200" y="22"/>
                </a:lnTo>
                <a:lnTo>
                  <a:pt x="196" y="56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" name="Freeform 747"/>
          <p:cNvSpPr>
            <a:spLocks/>
          </p:cNvSpPr>
          <p:nvPr/>
        </p:nvSpPr>
        <p:spPr bwMode="auto">
          <a:xfrm>
            <a:off x="5095875" y="4587875"/>
            <a:ext cx="174625" cy="166688"/>
          </a:xfrm>
          <a:custGeom>
            <a:avLst/>
            <a:gdLst>
              <a:gd name="T0" fmla="*/ 2147483647 w 442"/>
              <a:gd name="T1" fmla="*/ 2147483647 h 417"/>
              <a:gd name="T2" fmla="*/ 2147483647 w 442"/>
              <a:gd name="T3" fmla="*/ 2147483647 h 417"/>
              <a:gd name="T4" fmla="*/ 2147483647 w 442"/>
              <a:gd name="T5" fmla="*/ 2147483647 h 417"/>
              <a:gd name="T6" fmla="*/ 2147483647 w 442"/>
              <a:gd name="T7" fmla="*/ 2147483647 h 417"/>
              <a:gd name="T8" fmla="*/ 2147483647 w 442"/>
              <a:gd name="T9" fmla="*/ 2147483647 h 417"/>
              <a:gd name="T10" fmla="*/ 2147483647 w 442"/>
              <a:gd name="T11" fmla="*/ 2147483647 h 417"/>
              <a:gd name="T12" fmla="*/ 2147483647 w 442"/>
              <a:gd name="T13" fmla="*/ 2147483647 h 417"/>
              <a:gd name="T14" fmla="*/ 2147483647 w 442"/>
              <a:gd name="T15" fmla="*/ 2147483647 h 417"/>
              <a:gd name="T16" fmla="*/ 2147483647 w 442"/>
              <a:gd name="T17" fmla="*/ 2147483647 h 417"/>
              <a:gd name="T18" fmla="*/ 2147483647 w 442"/>
              <a:gd name="T19" fmla="*/ 2147483647 h 417"/>
              <a:gd name="T20" fmla="*/ 2147483647 w 442"/>
              <a:gd name="T21" fmla="*/ 2147483647 h 417"/>
              <a:gd name="T22" fmla="*/ 2147483647 w 442"/>
              <a:gd name="T23" fmla="*/ 2147483647 h 417"/>
              <a:gd name="T24" fmla="*/ 2147483647 w 442"/>
              <a:gd name="T25" fmla="*/ 2147483647 h 417"/>
              <a:gd name="T26" fmla="*/ 2147483647 w 442"/>
              <a:gd name="T27" fmla="*/ 2147483647 h 417"/>
              <a:gd name="T28" fmla="*/ 2147483647 w 442"/>
              <a:gd name="T29" fmla="*/ 2147483647 h 417"/>
              <a:gd name="T30" fmla="*/ 2147483647 w 442"/>
              <a:gd name="T31" fmla="*/ 2147483647 h 417"/>
              <a:gd name="T32" fmla="*/ 2147483647 w 442"/>
              <a:gd name="T33" fmla="*/ 2147483647 h 417"/>
              <a:gd name="T34" fmla="*/ 2147483647 w 442"/>
              <a:gd name="T35" fmla="*/ 2147483647 h 417"/>
              <a:gd name="T36" fmla="*/ 2147483647 w 442"/>
              <a:gd name="T37" fmla="*/ 2147483647 h 417"/>
              <a:gd name="T38" fmla="*/ 2147483647 w 442"/>
              <a:gd name="T39" fmla="*/ 2147483647 h 417"/>
              <a:gd name="T40" fmla="*/ 2147483647 w 442"/>
              <a:gd name="T41" fmla="*/ 2147483647 h 417"/>
              <a:gd name="T42" fmla="*/ 2147483647 w 442"/>
              <a:gd name="T43" fmla="*/ 2147483647 h 417"/>
              <a:gd name="T44" fmla="*/ 0 w 442"/>
              <a:gd name="T45" fmla="*/ 2147483647 h 417"/>
              <a:gd name="T46" fmla="*/ 2147483647 w 442"/>
              <a:gd name="T47" fmla="*/ 2147483647 h 417"/>
              <a:gd name="T48" fmla="*/ 2147483647 w 442"/>
              <a:gd name="T49" fmla="*/ 2147483647 h 417"/>
              <a:gd name="T50" fmla="*/ 2147483647 w 442"/>
              <a:gd name="T51" fmla="*/ 2147483647 h 417"/>
              <a:gd name="T52" fmla="*/ 2147483647 w 442"/>
              <a:gd name="T53" fmla="*/ 2147483647 h 417"/>
              <a:gd name="T54" fmla="*/ 2147483647 w 442"/>
              <a:gd name="T55" fmla="*/ 2147483647 h 417"/>
              <a:gd name="T56" fmla="*/ 2147483647 w 442"/>
              <a:gd name="T57" fmla="*/ 2147483647 h 417"/>
              <a:gd name="T58" fmla="*/ 2147483647 w 442"/>
              <a:gd name="T59" fmla="*/ 2147483647 h 417"/>
              <a:gd name="T60" fmla="*/ 2147483647 w 442"/>
              <a:gd name="T61" fmla="*/ 2147483647 h 417"/>
              <a:gd name="T62" fmla="*/ 2147483647 w 442"/>
              <a:gd name="T63" fmla="*/ 2147483647 h 417"/>
              <a:gd name="T64" fmla="*/ 2147483647 w 442"/>
              <a:gd name="T65" fmla="*/ 2147483647 h 417"/>
              <a:gd name="T66" fmla="*/ 2147483647 w 442"/>
              <a:gd name="T67" fmla="*/ 2147483647 h 417"/>
              <a:gd name="T68" fmla="*/ 2147483647 w 442"/>
              <a:gd name="T69" fmla="*/ 2147483647 h 417"/>
              <a:gd name="T70" fmla="*/ 2147483647 w 442"/>
              <a:gd name="T71" fmla="*/ 2147483647 h 417"/>
              <a:gd name="T72" fmla="*/ 2147483647 w 442"/>
              <a:gd name="T73" fmla="*/ 2147483647 h 417"/>
              <a:gd name="T74" fmla="*/ 2147483647 w 442"/>
              <a:gd name="T75" fmla="*/ 2147483647 h 417"/>
              <a:gd name="T76" fmla="*/ 2147483647 w 442"/>
              <a:gd name="T77" fmla="*/ 2147483647 h 417"/>
              <a:gd name="T78" fmla="*/ 2147483647 w 442"/>
              <a:gd name="T79" fmla="*/ 2147483647 h 417"/>
              <a:gd name="T80" fmla="*/ 2147483647 w 442"/>
              <a:gd name="T81" fmla="*/ 2147483647 h 417"/>
              <a:gd name="T82" fmla="*/ 2147483647 w 442"/>
              <a:gd name="T83" fmla="*/ 2147483647 h 417"/>
              <a:gd name="T84" fmla="*/ 2147483647 w 442"/>
              <a:gd name="T85" fmla="*/ 2147483647 h 417"/>
              <a:gd name="T86" fmla="*/ 2147483647 w 442"/>
              <a:gd name="T87" fmla="*/ 0 h 417"/>
              <a:gd name="T88" fmla="*/ 2147483647 w 442"/>
              <a:gd name="T89" fmla="*/ 2147483647 h 417"/>
              <a:gd name="T90" fmla="*/ 2147483647 w 442"/>
              <a:gd name="T91" fmla="*/ 2147483647 h 417"/>
              <a:gd name="T92" fmla="*/ 2147483647 w 442"/>
              <a:gd name="T93" fmla="*/ 2147483647 h 41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42"/>
              <a:gd name="T142" fmla="*/ 0 h 417"/>
              <a:gd name="T143" fmla="*/ 442 w 442"/>
              <a:gd name="T144" fmla="*/ 417 h 41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42" h="417">
                <a:moveTo>
                  <a:pt x="196" y="56"/>
                </a:moveTo>
                <a:lnTo>
                  <a:pt x="208" y="63"/>
                </a:lnTo>
                <a:lnTo>
                  <a:pt x="209" y="67"/>
                </a:lnTo>
                <a:lnTo>
                  <a:pt x="204" y="69"/>
                </a:lnTo>
                <a:lnTo>
                  <a:pt x="200" y="73"/>
                </a:lnTo>
                <a:lnTo>
                  <a:pt x="198" y="73"/>
                </a:lnTo>
                <a:lnTo>
                  <a:pt x="189" y="69"/>
                </a:lnTo>
                <a:lnTo>
                  <a:pt x="185" y="69"/>
                </a:lnTo>
                <a:lnTo>
                  <a:pt x="182" y="71"/>
                </a:lnTo>
                <a:lnTo>
                  <a:pt x="180" y="75"/>
                </a:lnTo>
                <a:lnTo>
                  <a:pt x="176" y="75"/>
                </a:lnTo>
                <a:lnTo>
                  <a:pt x="175" y="73"/>
                </a:lnTo>
                <a:lnTo>
                  <a:pt x="172" y="73"/>
                </a:lnTo>
                <a:lnTo>
                  <a:pt x="170" y="76"/>
                </a:lnTo>
                <a:lnTo>
                  <a:pt x="163" y="78"/>
                </a:lnTo>
                <a:lnTo>
                  <a:pt x="161" y="81"/>
                </a:lnTo>
                <a:lnTo>
                  <a:pt x="160" y="83"/>
                </a:lnTo>
                <a:lnTo>
                  <a:pt x="161" y="86"/>
                </a:lnTo>
                <a:lnTo>
                  <a:pt x="160" y="89"/>
                </a:lnTo>
                <a:lnTo>
                  <a:pt x="158" y="89"/>
                </a:lnTo>
                <a:lnTo>
                  <a:pt x="156" y="87"/>
                </a:lnTo>
                <a:lnTo>
                  <a:pt x="148" y="91"/>
                </a:lnTo>
                <a:lnTo>
                  <a:pt x="144" y="94"/>
                </a:lnTo>
                <a:lnTo>
                  <a:pt x="144" y="97"/>
                </a:lnTo>
                <a:lnTo>
                  <a:pt x="139" y="99"/>
                </a:lnTo>
                <a:lnTo>
                  <a:pt x="134" y="105"/>
                </a:lnTo>
                <a:lnTo>
                  <a:pt x="130" y="110"/>
                </a:lnTo>
                <a:lnTo>
                  <a:pt x="125" y="114"/>
                </a:lnTo>
                <a:lnTo>
                  <a:pt x="124" y="116"/>
                </a:lnTo>
                <a:lnTo>
                  <a:pt x="119" y="119"/>
                </a:lnTo>
                <a:lnTo>
                  <a:pt x="115" y="128"/>
                </a:lnTo>
                <a:lnTo>
                  <a:pt x="106" y="133"/>
                </a:lnTo>
                <a:lnTo>
                  <a:pt x="101" y="132"/>
                </a:lnTo>
                <a:lnTo>
                  <a:pt x="95" y="141"/>
                </a:lnTo>
                <a:lnTo>
                  <a:pt x="90" y="139"/>
                </a:lnTo>
                <a:lnTo>
                  <a:pt x="82" y="143"/>
                </a:lnTo>
                <a:lnTo>
                  <a:pt x="78" y="142"/>
                </a:lnTo>
                <a:lnTo>
                  <a:pt x="76" y="137"/>
                </a:lnTo>
                <a:lnTo>
                  <a:pt x="71" y="134"/>
                </a:lnTo>
                <a:lnTo>
                  <a:pt x="63" y="136"/>
                </a:lnTo>
                <a:lnTo>
                  <a:pt x="58" y="134"/>
                </a:lnTo>
                <a:lnTo>
                  <a:pt x="42" y="138"/>
                </a:lnTo>
                <a:lnTo>
                  <a:pt x="26" y="132"/>
                </a:lnTo>
                <a:lnTo>
                  <a:pt x="7" y="134"/>
                </a:lnTo>
                <a:lnTo>
                  <a:pt x="3" y="133"/>
                </a:lnTo>
                <a:lnTo>
                  <a:pt x="0" y="129"/>
                </a:lnTo>
                <a:lnTo>
                  <a:pt x="1" y="138"/>
                </a:lnTo>
                <a:lnTo>
                  <a:pt x="17" y="167"/>
                </a:lnTo>
                <a:lnTo>
                  <a:pt x="28" y="177"/>
                </a:lnTo>
                <a:lnTo>
                  <a:pt x="29" y="189"/>
                </a:lnTo>
                <a:lnTo>
                  <a:pt x="81" y="255"/>
                </a:lnTo>
                <a:lnTo>
                  <a:pt x="97" y="259"/>
                </a:lnTo>
                <a:lnTo>
                  <a:pt x="110" y="268"/>
                </a:lnTo>
                <a:lnTo>
                  <a:pt x="120" y="282"/>
                </a:lnTo>
                <a:lnTo>
                  <a:pt x="133" y="287"/>
                </a:lnTo>
                <a:lnTo>
                  <a:pt x="143" y="297"/>
                </a:lnTo>
                <a:lnTo>
                  <a:pt x="148" y="339"/>
                </a:lnTo>
                <a:lnTo>
                  <a:pt x="155" y="351"/>
                </a:lnTo>
                <a:lnTo>
                  <a:pt x="172" y="367"/>
                </a:lnTo>
                <a:lnTo>
                  <a:pt x="199" y="368"/>
                </a:lnTo>
                <a:lnTo>
                  <a:pt x="235" y="387"/>
                </a:lnTo>
                <a:lnTo>
                  <a:pt x="246" y="382"/>
                </a:lnTo>
                <a:lnTo>
                  <a:pt x="279" y="392"/>
                </a:lnTo>
                <a:lnTo>
                  <a:pt x="317" y="393"/>
                </a:lnTo>
                <a:lnTo>
                  <a:pt x="339" y="400"/>
                </a:lnTo>
                <a:lnTo>
                  <a:pt x="354" y="415"/>
                </a:lnTo>
                <a:lnTo>
                  <a:pt x="359" y="416"/>
                </a:lnTo>
                <a:lnTo>
                  <a:pt x="360" y="417"/>
                </a:lnTo>
                <a:lnTo>
                  <a:pt x="362" y="416"/>
                </a:lnTo>
                <a:lnTo>
                  <a:pt x="362" y="401"/>
                </a:lnTo>
                <a:lnTo>
                  <a:pt x="364" y="388"/>
                </a:lnTo>
                <a:lnTo>
                  <a:pt x="370" y="379"/>
                </a:lnTo>
                <a:lnTo>
                  <a:pt x="391" y="364"/>
                </a:lnTo>
                <a:lnTo>
                  <a:pt x="434" y="260"/>
                </a:lnTo>
                <a:lnTo>
                  <a:pt x="425" y="200"/>
                </a:lnTo>
                <a:lnTo>
                  <a:pt x="435" y="181"/>
                </a:lnTo>
                <a:lnTo>
                  <a:pt x="442" y="109"/>
                </a:lnTo>
                <a:lnTo>
                  <a:pt x="431" y="62"/>
                </a:lnTo>
                <a:lnTo>
                  <a:pt x="423" y="53"/>
                </a:lnTo>
                <a:lnTo>
                  <a:pt x="331" y="21"/>
                </a:lnTo>
                <a:lnTo>
                  <a:pt x="289" y="21"/>
                </a:lnTo>
                <a:lnTo>
                  <a:pt x="289" y="1"/>
                </a:lnTo>
                <a:lnTo>
                  <a:pt x="288" y="2"/>
                </a:lnTo>
                <a:lnTo>
                  <a:pt x="280" y="2"/>
                </a:lnTo>
                <a:lnTo>
                  <a:pt x="271" y="5"/>
                </a:lnTo>
                <a:lnTo>
                  <a:pt x="265" y="3"/>
                </a:lnTo>
                <a:lnTo>
                  <a:pt x="260" y="1"/>
                </a:lnTo>
                <a:lnTo>
                  <a:pt x="255" y="0"/>
                </a:lnTo>
                <a:lnTo>
                  <a:pt x="243" y="6"/>
                </a:lnTo>
                <a:lnTo>
                  <a:pt x="227" y="9"/>
                </a:lnTo>
                <a:lnTo>
                  <a:pt x="213" y="19"/>
                </a:lnTo>
                <a:lnTo>
                  <a:pt x="205" y="20"/>
                </a:lnTo>
                <a:lnTo>
                  <a:pt x="200" y="22"/>
                </a:lnTo>
                <a:lnTo>
                  <a:pt x="196" y="5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" name="Freeform 748"/>
          <p:cNvSpPr>
            <a:spLocks/>
          </p:cNvSpPr>
          <p:nvPr/>
        </p:nvSpPr>
        <p:spPr bwMode="auto">
          <a:xfrm>
            <a:off x="5022850" y="3709988"/>
            <a:ext cx="369888" cy="447675"/>
          </a:xfrm>
          <a:custGeom>
            <a:avLst/>
            <a:gdLst>
              <a:gd name="T0" fmla="*/ 2147483647 w 933"/>
              <a:gd name="T1" fmla="*/ 2147483647 h 1128"/>
              <a:gd name="T2" fmla="*/ 2147483647 w 933"/>
              <a:gd name="T3" fmla="*/ 2147483647 h 1128"/>
              <a:gd name="T4" fmla="*/ 2147483647 w 933"/>
              <a:gd name="T5" fmla="*/ 2147483647 h 1128"/>
              <a:gd name="T6" fmla="*/ 2147483647 w 933"/>
              <a:gd name="T7" fmla="*/ 2147483647 h 1128"/>
              <a:gd name="T8" fmla="*/ 2147483647 w 933"/>
              <a:gd name="T9" fmla="*/ 2147483647 h 1128"/>
              <a:gd name="T10" fmla="*/ 2147483647 w 933"/>
              <a:gd name="T11" fmla="*/ 2147483647 h 1128"/>
              <a:gd name="T12" fmla="*/ 2147483647 w 933"/>
              <a:gd name="T13" fmla="*/ 2147483647 h 1128"/>
              <a:gd name="T14" fmla="*/ 2147483647 w 933"/>
              <a:gd name="T15" fmla="*/ 2147483647 h 1128"/>
              <a:gd name="T16" fmla="*/ 2147483647 w 933"/>
              <a:gd name="T17" fmla="*/ 2147483647 h 1128"/>
              <a:gd name="T18" fmla="*/ 2147483647 w 933"/>
              <a:gd name="T19" fmla="*/ 2147483647 h 1128"/>
              <a:gd name="T20" fmla="*/ 2147483647 w 933"/>
              <a:gd name="T21" fmla="*/ 2147483647 h 1128"/>
              <a:gd name="T22" fmla="*/ 2147483647 w 933"/>
              <a:gd name="T23" fmla="*/ 2147483647 h 1128"/>
              <a:gd name="T24" fmla="*/ 2147483647 w 933"/>
              <a:gd name="T25" fmla="*/ 2147483647 h 1128"/>
              <a:gd name="T26" fmla="*/ 2147483647 w 933"/>
              <a:gd name="T27" fmla="*/ 2147483647 h 1128"/>
              <a:gd name="T28" fmla="*/ 2147483647 w 933"/>
              <a:gd name="T29" fmla="*/ 2147483647 h 1128"/>
              <a:gd name="T30" fmla="*/ 2147483647 w 933"/>
              <a:gd name="T31" fmla="*/ 2147483647 h 1128"/>
              <a:gd name="T32" fmla="*/ 2147483647 w 933"/>
              <a:gd name="T33" fmla="*/ 2147483647 h 1128"/>
              <a:gd name="T34" fmla="*/ 2147483647 w 933"/>
              <a:gd name="T35" fmla="*/ 2147483647 h 1128"/>
              <a:gd name="T36" fmla="*/ 2147483647 w 933"/>
              <a:gd name="T37" fmla="*/ 2147483647 h 1128"/>
              <a:gd name="T38" fmla="*/ 2147483647 w 933"/>
              <a:gd name="T39" fmla="*/ 2147483647 h 1128"/>
              <a:gd name="T40" fmla="*/ 2147483647 w 933"/>
              <a:gd name="T41" fmla="*/ 2147483647 h 1128"/>
              <a:gd name="T42" fmla="*/ 2147483647 w 933"/>
              <a:gd name="T43" fmla="*/ 2147483647 h 1128"/>
              <a:gd name="T44" fmla="*/ 2147483647 w 933"/>
              <a:gd name="T45" fmla="*/ 2147483647 h 1128"/>
              <a:gd name="T46" fmla="*/ 2147483647 w 933"/>
              <a:gd name="T47" fmla="*/ 2147483647 h 1128"/>
              <a:gd name="T48" fmla="*/ 2147483647 w 933"/>
              <a:gd name="T49" fmla="*/ 2147483647 h 1128"/>
              <a:gd name="T50" fmla="*/ 2147483647 w 933"/>
              <a:gd name="T51" fmla="*/ 2147483647 h 1128"/>
              <a:gd name="T52" fmla="*/ 2147483647 w 933"/>
              <a:gd name="T53" fmla="*/ 2147483647 h 1128"/>
              <a:gd name="T54" fmla="*/ 2147483647 w 933"/>
              <a:gd name="T55" fmla="*/ 2147483647 h 1128"/>
              <a:gd name="T56" fmla="*/ 2147483647 w 933"/>
              <a:gd name="T57" fmla="*/ 2147483647 h 1128"/>
              <a:gd name="T58" fmla="*/ 2147483647 w 933"/>
              <a:gd name="T59" fmla="*/ 2147483647 h 1128"/>
              <a:gd name="T60" fmla="*/ 2147483647 w 933"/>
              <a:gd name="T61" fmla="*/ 2147483647 h 1128"/>
              <a:gd name="T62" fmla="*/ 2147483647 w 933"/>
              <a:gd name="T63" fmla="*/ 2147483647 h 1128"/>
              <a:gd name="T64" fmla="*/ 2147483647 w 933"/>
              <a:gd name="T65" fmla="*/ 2147483647 h 1128"/>
              <a:gd name="T66" fmla="*/ 2147483647 w 933"/>
              <a:gd name="T67" fmla="*/ 2147483647 h 1128"/>
              <a:gd name="T68" fmla="*/ 2147483647 w 933"/>
              <a:gd name="T69" fmla="*/ 2147483647 h 1128"/>
              <a:gd name="T70" fmla="*/ 2147483647 w 933"/>
              <a:gd name="T71" fmla="*/ 2147483647 h 1128"/>
              <a:gd name="T72" fmla="*/ 2147483647 w 933"/>
              <a:gd name="T73" fmla="*/ 2147483647 h 1128"/>
              <a:gd name="T74" fmla="*/ 2147483647 w 933"/>
              <a:gd name="T75" fmla="*/ 2147483647 h 1128"/>
              <a:gd name="T76" fmla="*/ 2147483647 w 933"/>
              <a:gd name="T77" fmla="*/ 2147483647 h 1128"/>
              <a:gd name="T78" fmla="*/ 2147483647 w 933"/>
              <a:gd name="T79" fmla="*/ 2147483647 h 1128"/>
              <a:gd name="T80" fmla="*/ 2147483647 w 933"/>
              <a:gd name="T81" fmla="*/ 2147483647 h 1128"/>
              <a:gd name="T82" fmla="*/ 2147483647 w 933"/>
              <a:gd name="T83" fmla="*/ 2147483647 h 1128"/>
              <a:gd name="T84" fmla="*/ 2147483647 w 933"/>
              <a:gd name="T85" fmla="*/ 2147483647 h 1128"/>
              <a:gd name="T86" fmla="*/ 2147483647 w 933"/>
              <a:gd name="T87" fmla="*/ 2147483647 h 1128"/>
              <a:gd name="T88" fmla="*/ 2147483647 w 933"/>
              <a:gd name="T89" fmla="*/ 2147483647 h 1128"/>
              <a:gd name="T90" fmla="*/ 2147483647 w 933"/>
              <a:gd name="T91" fmla="*/ 2147483647 h 1128"/>
              <a:gd name="T92" fmla="*/ 2147483647 w 933"/>
              <a:gd name="T93" fmla="*/ 2147483647 h 1128"/>
              <a:gd name="T94" fmla="*/ 2147483647 w 933"/>
              <a:gd name="T95" fmla="*/ 2147483647 h 11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933"/>
              <a:gd name="T145" fmla="*/ 0 h 1128"/>
              <a:gd name="T146" fmla="*/ 933 w 933"/>
              <a:gd name="T147" fmla="*/ 1128 h 112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933" h="1128">
                <a:moveTo>
                  <a:pt x="122" y="216"/>
                </a:moveTo>
                <a:lnTo>
                  <a:pt x="120" y="434"/>
                </a:lnTo>
                <a:lnTo>
                  <a:pt x="62" y="438"/>
                </a:lnTo>
                <a:lnTo>
                  <a:pt x="61" y="441"/>
                </a:lnTo>
                <a:lnTo>
                  <a:pt x="57" y="461"/>
                </a:lnTo>
                <a:lnTo>
                  <a:pt x="24" y="508"/>
                </a:lnTo>
                <a:lnTo>
                  <a:pt x="25" y="529"/>
                </a:lnTo>
                <a:lnTo>
                  <a:pt x="24" y="535"/>
                </a:lnTo>
                <a:lnTo>
                  <a:pt x="23" y="536"/>
                </a:lnTo>
                <a:lnTo>
                  <a:pt x="15" y="541"/>
                </a:lnTo>
                <a:lnTo>
                  <a:pt x="12" y="545"/>
                </a:lnTo>
                <a:lnTo>
                  <a:pt x="10" y="570"/>
                </a:lnTo>
                <a:lnTo>
                  <a:pt x="1" y="590"/>
                </a:lnTo>
                <a:lnTo>
                  <a:pt x="0" y="612"/>
                </a:lnTo>
                <a:lnTo>
                  <a:pt x="4" y="612"/>
                </a:lnTo>
                <a:lnTo>
                  <a:pt x="25" y="607"/>
                </a:lnTo>
                <a:lnTo>
                  <a:pt x="24" y="623"/>
                </a:lnTo>
                <a:lnTo>
                  <a:pt x="42" y="674"/>
                </a:lnTo>
                <a:lnTo>
                  <a:pt x="43" y="676"/>
                </a:lnTo>
                <a:lnTo>
                  <a:pt x="49" y="681"/>
                </a:lnTo>
                <a:lnTo>
                  <a:pt x="53" y="684"/>
                </a:lnTo>
                <a:lnTo>
                  <a:pt x="56" y="702"/>
                </a:lnTo>
                <a:lnTo>
                  <a:pt x="47" y="707"/>
                </a:lnTo>
                <a:lnTo>
                  <a:pt x="91" y="763"/>
                </a:lnTo>
                <a:lnTo>
                  <a:pt x="96" y="780"/>
                </a:lnTo>
                <a:lnTo>
                  <a:pt x="89" y="814"/>
                </a:lnTo>
                <a:lnTo>
                  <a:pt x="90" y="828"/>
                </a:lnTo>
                <a:lnTo>
                  <a:pt x="101" y="838"/>
                </a:lnTo>
                <a:lnTo>
                  <a:pt x="125" y="842"/>
                </a:lnTo>
                <a:lnTo>
                  <a:pt x="132" y="857"/>
                </a:lnTo>
                <a:lnTo>
                  <a:pt x="143" y="864"/>
                </a:lnTo>
                <a:lnTo>
                  <a:pt x="166" y="864"/>
                </a:lnTo>
                <a:lnTo>
                  <a:pt x="184" y="877"/>
                </a:lnTo>
                <a:lnTo>
                  <a:pt x="186" y="881"/>
                </a:lnTo>
                <a:lnTo>
                  <a:pt x="184" y="893"/>
                </a:lnTo>
                <a:lnTo>
                  <a:pt x="190" y="904"/>
                </a:lnTo>
                <a:lnTo>
                  <a:pt x="228" y="928"/>
                </a:lnTo>
                <a:lnTo>
                  <a:pt x="236" y="938"/>
                </a:lnTo>
                <a:lnTo>
                  <a:pt x="247" y="945"/>
                </a:lnTo>
                <a:lnTo>
                  <a:pt x="256" y="966"/>
                </a:lnTo>
                <a:lnTo>
                  <a:pt x="264" y="977"/>
                </a:lnTo>
                <a:lnTo>
                  <a:pt x="265" y="988"/>
                </a:lnTo>
                <a:lnTo>
                  <a:pt x="275" y="991"/>
                </a:lnTo>
                <a:lnTo>
                  <a:pt x="306" y="1010"/>
                </a:lnTo>
                <a:lnTo>
                  <a:pt x="312" y="1020"/>
                </a:lnTo>
                <a:lnTo>
                  <a:pt x="313" y="1031"/>
                </a:lnTo>
                <a:lnTo>
                  <a:pt x="326" y="1050"/>
                </a:lnTo>
                <a:lnTo>
                  <a:pt x="339" y="1059"/>
                </a:lnTo>
                <a:lnTo>
                  <a:pt x="350" y="1078"/>
                </a:lnTo>
                <a:lnTo>
                  <a:pt x="373" y="1087"/>
                </a:lnTo>
                <a:lnTo>
                  <a:pt x="381" y="1085"/>
                </a:lnTo>
                <a:lnTo>
                  <a:pt x="387" y="1076"/>
                </a:lnTo>
                <a:lnTo>
                  <a:pt x="414" y="1082"/>
                </a:lnTo>
                <a:lnTo>
                  <a:pt x="425" y="1081"/>
                </a:lnTo>
                <a:lnTo>
                  <a:pt x="439" y="1069"/>
                </a:lnTo>
                <a:lnTo>
                  <a:pt x="504" y="1126"/>
                </a:lnTo>
                <a:lnTo>
                  <a:pt x="510" y="1125"/>
                </a:lnTo>
                <a:lnTo>
                  <a:pt x="518" y="1120"/>
                </a:lnTo>
                <a:lnTo>
                  <a:pt x="532" y="1120"/>
                </a:lnTo>
                <a:lnTo>
                  <a:pt x="543" y="1123"/>
                </a:lnTo>
                <a:lnTo>
                  <a:pt x="553" y="1120"/>
                </a:lnTo>
                <a:lnTo>
                  <a:pt x="566" y="1120"/>
                </a:lnTo>
                <a:lnTo>
                  <a:pt x="572" y="1128"/>
                </a:lnTo>
                <a:lnTo>
                  <a:pt x="654" y="1118"/>
                </a:lnTo>
                <a:lnTo>
                  <a:pt x="680" y="1100"/>
                </a:lnTo>
                <a:lnTo>
                  <a:pt x="680" y="1097"/>
                </a:lnTo>
                <a:lnTo>
                  <a:pt x="680" y="1101"/>
                </a:lnTo>
                <a:lnTo>
                  <a:pt x="697" y="1079"/>
                </a:lnTo>
                <a:lnTo>
                  <a:pt x="710" y="1073"/>
                </a:lnTo>
                <a:lnTo>
                  <a:pt x="787" y="1072"/>
                </a:lnTo>
                <a:lnTo>
                  <a:pt x="788" y="1031"/>
                </a:lnTo>
                <a:lnTo>
                  <a:pt x="781" y="1026"/>
                </a:lnTo>
                <a:lnTo>
                  <a:pt x="758" y="1021"/>
                </a:lnTo>
                <a:lnTo>
                  <a:pt x="748" y="1015"/>
                </a:lnTo>
                <a:lnTo>
                  <a:pt x="724" y="956"/>
                </a:lnTo>
                <a:lnTo>
                  <a:pt x="693" y="933"/>
                </a:lnTo>
                <a:lnTo>
                  <a:pt x="687" y="924"/>
                </a:lnTo>
                <a:lnTo>
                  <a:pt x="684" y="914"/>
                </a:lnTo>
                <a:lnTo>
                  <a:pt x="677" y="904"/>
                </a:lnTo>
                <a:lnTo>
                  <a:pt x="668" y="899"/>
                </a:lnTo>
                <a:lnTo>
                  <a:pt x="656" y="897"/>
                </a:lnTo>
                <a:lnTo>
                  <a:pt x="647" y="897"/>
                </a:lnTo>
                <a:lnTo>
                  <a:pt x="640" y="891"/>
                </a:lnTo>
                <a:lnTo>
                  <a:pt x="632" y="890"/>
                </a:lnTo>
                <a:lnTo>
                  <a:pt x="627" y="886"/>
                </a:lnTo>
                <a:lnTo>
                  <a:pt x="632" y="877"/>
                </a:lnTo>
                <a:lnTo>
                  <a:pt x="637" y="874"/>
                </a:lnTo>
                <a:lnTo>
                  <a:pt x="637" y="857"/>
                </a:lnTo>
                <a:lnTo>
                  <a:pt x="647" y="855"/>
                </a:lnTo>
                <a:lnTo>
                  <a:pt x="672" y="857"/>
                </a:lnTo>
                <a:lnTo>
                  <a:pt x="682" y="852"/>
                </a:lnTo>
                <a:lnTo>
                  <a:pt x="691" y="846"/>
                </a:lnTo>
                <a:lnTo>
                  <a:pt x="696" y="738"/>
                </a:lnTo>
                <a:lnTo>
                  <a:pt x="699" y="742"/>
                </a:lnTo>
                <a:lnTo>
                  <a:pt x="710" y="720"/>
                </a:lnTo>
                <a:lnTo>
                  <a:pt x="717" y="715"/>
                </a:lnTo>
                <a:lnTo>
                  <a:pt x="730" y="715"/>
                </a:lnTo>
                <a:lnTo>
                  <a:pt x="734" y="710"/>
                </a:lnTo>
                <a:lnTo>
                  <a:pt x="744" y="669"/>
                </a:lnTo>
                <a:lnTo>
                  <a:pt x="790" y="608"/>
                </a:lnTo>
                <a:lnTo>
                  <a:pt x="799" y="606"/>
                </a:lnTo>
                <a:lnTo>
                  <a:pt x="806" y="598"/>
                </a:lnTo>
                <a:lnTo>
                  <a:pt x="824" y="522"/>
                </a:lnTo>
                <a:lnTo>
                  <a:pt x="821" y="485"/>
                </a:lnTo>
                <a:lnTo>
                  <a:pt x="853" y="358"/>
                </a:lnTo>
                <a:lnTo>
                  <a:pt x="867" y="357"/>
                </a:lnTo>
                <a:lnTo>
                  <a:pt x="876" y="352"/>
                </a:lnTo>
                <a:lnTo>
                  <a:pt x="881" y="343"/>
                </a:lnTo>
                <a:lnTo>
                  <a:pt x="924" y="325"/>
                </a:lnTo>
                <a:lnTo>
                  <a:pt x="933" y="300"/>
                </a:lnTo>
                <a:lnTo>
                  <a:pt x="931" y="289"/>
                </a:lnTo>
                <a:lnTo>
                  <a:pt x="926" y="289"/>
                </a:lnTo>
                <a:lnTo>
                  <a:pt x="922" y="287"/>
                </a:lnTo>
                <a:lnTo>
                  <a:pt x="917" y="288"/>
                </a:lnTo>
                <a:lnTo>
                  <a:pt x="912" y="277"/>
                </a:lnTo>
                <a:lnTo>
                  <a:pt x="905" y="270"/>
                </a:lnTo>
                <a:lnTo>
                  <a:pt x="877" y="259"/>
                </a:lnTo>
                <a:lnTo>
                  <a:pt x="871" y="250"/>
                </a:lnTo>
                <a:lnTo>
                  <a:pt x="860" y="119"/>
                </a:lnTo>
                <a:lnTo>
                  <a:pt x="863" y="121"/>
                </a:lnTo>
                <a:lnTo>
                  <a:pt x="861" y="113"/>
                </a:lnTo>
                <a:lnTo>
                  <a:pt x="846" y="95"/>
                </a:lnTo>
                <a:lnTo>
                  <a:pt x="842" y="66"/>
                </a:lnTo>
                <a:lnTo>
                  <a:pt x="830" y="49"/>
                </a:lnTo>
                <a:lnTo>
                  <a:pt x="821" y="44"/>
                </a:lnTo>
                <a:lnTo>
                  <a:pt x="810" y="30"/>
                </a:lnTo>
                <a:lnTo>
                  <a:pt x="783" y="19"/>
                </a:lnTo>
                <a:lnTo>
                  <a:pt x="771" y="0"/>
                </a:lnTo>
                <a:lnTo>
                  <a:pt x="748" y="19"/>
                </a:lnTo>
                <a:lnTo>
                  <a:pt x="734" y="14"/>
                </a:lnTo>
                <a:lnTo>
                  <a:pt x="721" y="46"/>
                </a:lnTo>
                <a:lnTo>
                  <a:pt x="691" y="53"/>
                </a:lnTo>
                <a:lnTo>
                  <a:pt x="683" y="79"/>
                </a:lnTo>
                <a:lnTo>
                  <a:pt x="656" y="80"/>
                </a:lnTo>
                <a:lnTo>
                  <a:pt x="636" y="67"/>
                </a:lnTo>
                <a:lnTo>
                  <a:pt x="537" y="66"/>
                </a:lnTo>
                <a:lnTo>
                  <a:pt x="542" y="54"/>
                </a:lnTo>
                <a:lnTo>
                  <a:pt x="539" y="56"/>
                </a:lnTo>
                <a:lnTo>
                  <a:pt x="537" y="53"/>
                </a:lnTo>
                <a:lnTo>
                  <a:pt x="534" y="53"/>
                </a:lnTo>
                <a:lnTo>
                  <a:pt x="527" y="66"/>
                </a:lnTo>
                <a:lnTo>
                  <a:pt x="176" y="66"/>
                </a:lnTo>
                <a:lnTo>
                  <a:pt x="176" y="180"/>
                </a:lnTo>
                <a:lnTo>
                  <a:pt x="122" y="181"/>
                </a:lnTo>
                <a:lnTo>
                  <a:pt x="122" y="2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" name="Freeform 749"/>
          <p:cNvSpPr>
            <a:spLocks/>
          </p:cNvSpPr>
          <p:nvPr/>
        </p:nvSpPr>
        <p:spPr bwMode="auto">
          <a:xfrm>
            <a:off x="5022850" y="3709988"/>
            <a:ext cx="369888" cy="447675"/>
          </a:xfrm>
          <a:custGeom>
            <a:avLst/>
            <a:gdLst>
              <a:gd name="T0" fmla="*/ 2147483647 w 933"/>
              <a:gd name="T1" fmla="*/ 2147483647 h 1128"/>
              <a:gd name="T2" fmla="*/ 2147483647 w 933"/>
              <a:gd name="T3" fmla="*/ 2147483647 h 1128"/>
              <a:gd name="T4" fmla="*/ 2147483647 w 933"/>
              <a:gd name="T5" fmla="*/ 2147483647 h 1128"/>
              <a:gd name="T6" fmla="*/ 2147483647 w 933"/>
              <a:gd name="T7" fmla="*/ 2147483647 h 1128"/>
              <a:gd name="T8" fmla="*/ 2147483647 w 933"/>
              <a:gd name="T9" fmla="*/ 2147483647 h 1128"/>
              <a:gd name="T10" fmla="*/ 2147483647 w 933"/>
              <a:gd name="T11" fmla="*/ 2147483647 h 1128"/>
              <a:gd name="T12" fmla="*/ 2147483647 w 933"/>
              <a:gd name="T13" fmla="*/ 2147483647 h 1128"/>
              <a:gd name="T14" fmla="*/ 2147483647 w 933"/>
              <a:gd name="T15" fmla="*/ 2147483647 h 1128"/>
              <a:gd name="T16" fmla="*/ 2147483647 w 933"/>
              <a:gd name="T17" fmla="*/ 2147483647 h 1128"/>
              <a:gd name="T18" fmla="*/ 2147483647 w 933"/>
              <a:gd name="T19" fmla="*/ 2147483647 h 1128"/>
              <a:gd name="T20" fmla="*/ 2147483647 w 933"/>
              <a:gd name="T21" fmla="*/ 2147483647 h 1128"/>
              <a:gd name="T22" fmla="*/ 2147483647 w 933"/>
              <a:gd name="T23" fmla="*/ 2147483647 h 1128"/>
              <a:gd name="T24" fmla="*/ 2147483647 w 933"/>
              <a:gd name="T25" fmla="*/ 2147483647 h 1128"/>
              <a:gd name="T26" fmla="*/ 2147483647 w 933"/>
              <a:gd name="T27" fmla="*/ 2147483647 h 1128"/>
              <a:gd name="T28" fmla="*/ 2147483647 w 933"/>
              <a:gd name="T29" fmla="*/ 2147483647 h 1128"/>
              <a:gd name="T30" fmla="*/ 2147483647 w 933"/>
              <a:gd name="T31" fmla="*/ 2147483647 h 1128"/>
              <a:gd name="T32" fmla="*/ 2147483647 w 933"/>
              <a:gd name="T33" fmla="*/ 2147483647 h 1128"/>
              <a:gd name="T34" fmla="*/ 2147483647 w 933"/>
              <a:gd name="T35" fmla="*/ 2147483647 h 1128"/>
              <a:gd name="T36" fmla="*/ 2147483647 w 933"/>
              <a:gd name="T37" fmla="*/ 2147483647 h 1128"/>
              <a:gd name="T38" fmla="*/ 2147483647 w 933"/>
              <a:gd name="T39" fmla="*/ 2147483647 h 1128"/>
              <a:gd name="T40" fmla="*/ 2147483647 w 933"/>
              <a:gd name="T41" fmla="*/ 2147483647 h 1128"/>
              <a:gd name="T42" fmla="*/ 2147483647 w 933"/>
              <a:gd name="T43" fmla="*/ 2147483647 h 1128"/>
              <a:gd name="T44" fmla="*/ 2147483647 w 933"/>
              <a:gd name="T45" fmla="*/ 2147483647 h 1128"/>
              <a:gd name="T46" fmla="*/ 2147483647 w 933"/>
              <a:gd name="T47" fmla="*/ 2147483647 h 1128"/>
              <a:gd name="T48" fmla="*/ 2147483647 w 933"/>
              <a:gd name="T49" fmla="*/ 2147483647 h 1128"/>
              <a:gd name="T50" fmla="*/ 2147483647 w 933"/>
              <a:gd name="T51" fmla="*/ 2147483647 h 1128"/>
              <a:gd name="T52" fmla="*/ 2147483647 w 933"/>
              <a:gd name="T53" fmla="*/ 2147483647 h 1128"/>
              <a:gd name="T54" fmla="*/ 2147483647 w 933"/>
              <a:gd name="T55" fmla="*/ 2147483647 h 1128"/>
              <a:gd name="T56" fmla="*/ 2147483647 w 933"/>
              <a:gd name="T57" fmla="*/ 2147483647 h 1128"/>
              <a:gd name="T58" fmla="*/ 2147483647 w 933"/>
              <a:gd name="T59" fmla="*/ 2147483647 h 1128"/>
              <a:gd name="T60" fmla="*/ 2147483647 w 933"/>
              <a:gd name="T61" fmla="*/ 2147483647 h 1128"/>
              <a:gd name="T62" fmla="*/ 2147483647 w 933"/>
              <a:gd name="T63" fmla="*/ 2147483647 h 1128"/>
              <a:gd name="T64" fmla="*/ 2147483647 w 933"/>
              <a:gd name="T65" fmla="*/ 2147483647 h 1128"/>
              <a:gd name="T66" fmla="*/ 2147483647 w 933"/>
              <a:gd name="T67" fmla="*/ 2147483647 h 1128"/>
              <a:gd name="T68" fmla="*/ 2147483647 w 933"/>
              <a:gd name="T69" fmla="*/ 2147483647 h 1128"/>
              <a:gd name="T70" fmla="*/ 2147483647 w 933"/>
              <a:gd name="T71" fmla="*/ 2147483647 h 1128"/>
              <a:gd name="T72" fmla="*/ 2147483647 w 933"/>
              <a:gd name="T73" fmla="*/ 2147483647 h 1128"/>
              <a:gd name="T74" fmla="*/ 2147483647 w 933"/>
              <a:gd name="T75" fmla="*/ 2147483647 h 1128"/>
              <a:gd name="T76" fmla="*/ 2147483647 w 933"/>
              <a:gd name="T77" fmla="*/ 2147483647 h 1128"/>
              <a:gd name="T78" fmla="*/ 2147483647 w 933"/>
              <a:gd name="T79" fmla="*/ 2147483647 h 1128"/>
              <a:gd name="T80" fmla="*/ 2147483647 w 933"/>
              <a:gd name="T81" fmla="*/ 2147483647 h 1128"/>
              <a:gd name="T82" fmla="*/ 2147483647 w 933"/>
              <a:gd name="T83" fmla="*/ 2147483647 h 1128"/>
              <a:gd name="T84" fmla="*/ 2147483647 w 933"/>
              <a:gd name="T85" fmla="*/ 2147483647 h 1128"/>
              <a:gd name="T86" fmla="*/ 2147483647 w 933"/>
              <a:gd name="T87" fmla="*/ 2147483647 h 1128"/>
              <a:gd name="T88" fmla="*/ 2147483647 w 933"/>
              <a:gd name="T89" fmla="*/ 2147483647 h 1128"/>
              <a:gd name="T90" fmla="*/ 2147483647 w 933"/>
              <a:gd name="T91" fmla="*/ 2147483647 h 1128"/>
              <a:gd name="T92" fmla="*/ 2147483647 w 933"/>
              <a:gd name="T93" fmla="*/ 2147483647 h 1128"/>
              <a:gd name="T94" fmla="*/ 2147483647 w 933"/>
              <a:gd name="T95" fmla="*/ 2147483647 h 11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933"/>
              <a:gd name="T145" fmla="*/ 0 h 1128"/>
              <a:gd name="T146" fmla="*/ 933 w 933"/>
              <a:gd name="T147" fmla="*/ 1128 h 112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933" h="1128">
                <a:moveTo>
                  <a:pt x="122" y="216"/>
                </a:moveTo>
                <a:lnTo>
                  <a:pt x="120" y="434"/>
                </a:lnTo>
                <a:lnTo>
                  <a:pt x="62" y="438"/>
                </a:lnTo>
                <a:lnTo>
                  <a:pt x="61" y="441"/>
                </a:lnTo>
                <a:lnTo>
                  <a:pt x="57" y="461"/>
                </a:lnTo>
                <a:lnTo>
                  <a:pt x="24" y="508"/>
                </a:lnTo>
                <a:lnTo>
                  <a:pt x="25" y="529"/>
                </a:lnTo>
                <a:lnTo>
                  <a:pt x="24" y="535"/>
                </a:lnTo>
                <a:lnTo>
                  <a:pt x="23" y="536"/>
                </a:lnTo>
                <a:lnTo>
                  <a:pt x="15" y="541"/>
                </a:lnTo>
                <a:lnTo>
                  <a:pt x="12" y="545"/>
                </a:lnTo>
                <a:lnTo>
                  <a:pt x="10" y="570"/>
                </a:lnTo>
                <a:lnTo>
                  <a:pt x="1" y="590"/>
                </a:lnTo>
                <a:lnTo>
                  <a:pt x="0" y="612"/>
                </a:lnTo>
                <a:lnTo>
                  <a:pt x="4" y="612"/>
                </a:lnTo>
                <a:lnTo>
                  <a:pt x="25" y="607"/>
                </a:lnTo>
                <a:lnTo>
                  <a:pt x="24" y="623"/>
                </a:lnTo>
                <a:lnTo>
                  <a:pt x="42" y="674"/>
                </a:lnTo>
                <a:lnTo>
                  <a:pt x="43" y="676"/>
                </a:lnTo>
                <a:lnTo>
                  <a:pt x="49" y="681"/>
                </a:lnTo>
                <a:lnTo>
                  <a:pt x="53" y="684"/>
                </a:lnTo>
                <a:lnTo>
                  <a:pt x="56" y="702"/>
                </a:lnTo>
                <a:lnTo>
                  <a:pt x="47" y="707"/>
                </a:lnTo>
                <a:lnTo>
                  <a:pt x="91" y="763"/>
                </a:lnTo>
                <a:lnTo>
                  <a:pt x="96" y="780"/>
                </a:lnTo>
                <a:lnTo>
                  <a:pt x="89" y="814"/>
                </a:lnTo>
                <a:lnTo>
                  <a:pt x="90" y="828"/>
                </a:lnTo>
                <a:lnTo>
                  <a:pt x="101" y="838"/>
                </a:lnTo>
                <a:lnTo>
                  <a:pt x="125" y="842"/>
                </a:lnTo>
                <a:lnTo>
                  <a:pt x="132" y="857"/>
                </a:lnTo>
                <a:lnTo>
                  <a:pt x="143" y="864"/>
                </a:lnTo>
                <a:lnTo>
                  <a:pt x="166" y="864"/>
                </a:lnTo>
                <a:lnTo>
                  <a:pt x="184" y="877"/>
                </a:lnTo>
                <a:lnTo>
                  <a:pt x="186" y="881"/>
                </a:lnTo>
                <a:lnTo>
                  <a:pt x="184" y="893"/>
                </a:lnTo>
                <a:lnTo>
                  <a:pt x="190" y="904"/>
                </a:lnTo>
                <a:lnTo>
                  <a:pt x="228" y="928"/>
                </a:lnTo>
                <a:lnTo>
                  <a:pt x="236" y="938"/>
                </a:lnTo>
                <a:lnTo>
                  <a:pt x="247" y="945"/>
                </a:lnTo>
                <a:lnTo>
                  <a:pt x="256" y="966"/>
                </a:lnTo>
                <a:lnTo>
                  <a:pt x="264" y="977"/>
                </a:lnTo>
                <a:lnTo>
                  <a:pt x="265" y="988"/>
                </a:lnTo>
                <a:lnTo>
                  <a:pt x="275" y="991"/>
                </a:lnTo>
                <a:lnTo>
                  <a:pt x="306" y="1010"/>
                </a:lnTo>
                <a:lnTo>
                  <a:pt x="312" y="1020"/>
                </a:lnTo>
                <a:lnTo>
                  <a:pt x="313" y="1031"/>
                </a:lnTo>
                <a:lnTo>
                  <a:pt x="326" y="1050"/>
                </a:lnTo>
                <a:lnTo>
                  <a:pt x="339" y="1059"/>
                </a:lnTo>
                <a:lnTo>
                  <a:pt x="350" y="1078"/>
                </a:lnTo>
                <a:lnTo>
                  <a:pt x="373" y="1087"/>
                </a:lnTo>
                <a:lnTo>
                  <a:pt x="381" y="1085"/>
                </a:lnTo>
                <a:lnTo>
                  <a:pt x="387" y="1076"/>
                </a:lnTo>
                <a:lnTo>
                  <a:pt x="414" y="1082"/>
                </a:lnTo>
                <a:lnTo>
                  <a:pt x="425" y="1081"/>
                </a:lnTo>
                <a:lnTo>
                  <a:pt x="439" y="1069"/>
                </a:lnTo>
                <a:lnTo>
                  <a:pt x="504" y="1126"/>
                </a:lnTo>
                <a:lnTo>
                  <a:pt x="510" y="1125"/>
                </a:lnTo>
                <a:lnTo>
                  <a:pt x="518" y="1120"/>
                </a:lnTo>
                <a:lnTo>
                  <a:pt x="532" y="1120"/>
                </a:lnTo>
                <a:lnTo>
                  <a:pt x="543" y="1123"/>
                </a:lnTo>
                <a:lnTo>
                  <a:pt x="553" y="1120"/>
                </a:lnTo>
                <a:lnTo>
                  <a:pt x="566" y="1120"/>
                </a:lnTo>
                <a:lnTo>
                  <a:pt x="572" y="1128"/>
                </a:lnTo>
                <a:lnTo>
                  <a:pt x="654" y="1118"/>
                </a:lnTo>
                <a:lnTo>
                  <a:pt x="680" y="1100"/>
                </a:lnTo>
                <a:lnTo>
                  <a:pt x="680" y="1097"/>
                </a:lnTo>
                <a:lnTo>
                  <a:pt x="680" y="1101"/>
                </a:lnTo>
                <a:lnTo>
                  <a:pt x="697" y="1079"/>
                </a:lnTo>
                <a:lnTo>
                  <a:pt x="710" y="1073"/>
                </a:lnTo>
                <a:lnTo>
                  <a:pt x="787" y="1072"/>
                </a:lnTo>
                <a:lnTo>
                  <a:pt x="788" y="1031"/>
                </a:lnTo>
                <a:lnTo>
                  <a:pt x="781" y="1026"/>
                </a:lnTo>
                <a:lnTo>
                  <a:pt x="758" y="1021"/>
                </a:lnTo>
                <a:lnTo>
                  <a:pt x="748" y="1015"/>
                </a:lnTo>
                <a:lnTo>
                  <a:pt x="724" y="956"/>
                </a:lnTo>
                <a:lnTo>
                  <a:pt x="693" y="933"/>
                </a:lnTo>
                <a:lnTo>
                  <a:pt x="687" y="924"/>
                </a:lnTo>
                <a:lnTo>
                  <a:pt x="684" y="914"/>
                </a:lnTo>
                <a:lnTo>
                  <a:pt x="677" y="904"/>
                </a:lnTo>
                <a:lnTo>
                  <a:pt x="668" y="899"/>
                </a:lnTo>
                <a:lnTo>
                  <a:pt x="656" y="897"/>
                </a:lnTo>
                <a:lnTo>
                  <a:pt x="647" y="897"/>
                </a:lnTo>
                <a:lnTo>
                  <a:pt x="640" y="891"/>
                </a:lnTo>
                <a:lnTo>
                  <a:pt x="632" y="890"/>
                </a:lnTo>
                <a:lnTo>
                  <a:pt x="627" y="886"/>
                </a:lnTo>
                <a:lnTo>
                  <a:pt x="632" y="877"/>
                </a:lnTo>
                <a:lnTo>
                  <a:pt x="637" y="874"/>
                </a:lnTo>
                <a:lnTo>
                  <a:pt x="637" y="857"/>
                </a:lnTo>
                <a:lnTo>
                  <a:pt x="647" y="855"/>
                </a:lnTo>
                <a:lnTo>
                  <a:pt x="672" y="857"/>
                </a:lnTo>
                <a:lnTo>
                  <a:pt x="682" y="852"/>
                </a:lnTo>
                <a:lnTo>
                  <a:pt x="691" y="846"/>
                </a:lnTo>
                <a:lnTo>
                  <a:pt x="696" y="738"/>
                </a:lnTo>
                <a:lnTo>
                  <a:pt x="699" y="742"/>
                </a:lnTo>
                <a:lnTo>
                  <a:pt x="710" y="720"/>
                </a:lnTo>
                <a:lnTo>
                  <a:pt x="717" y="715"/>
                </a:lnTo>
                <a:lnTo>
                  <a:pt x="730" y="715"/>
                </a:lnTo>
                <a:lnTo>
                  <a:pt x="734" y="710"/>
                </a:lnTo>
                <a:lnTo>
                  <a:pt x="744" y="669"/>
                </a:lnTo>
                <a:lnTo>
                  <a:pt x="790" y="608"/>
                </a:lnTo>
                <a:lnTo>
                  <a:pt x="799" y="606"/>
                </a:lnTo>
                <a:lnTo>
                  <a:pt x="806" y="598"/>
                </a:lnTo>
                <a:lnTo>
                  <a:pt x="824" y="522"/>
                </a:lnTo>
                <a:lnTo>
                  <a:pt x="821" y="485"/>
                </a:lnTo>
                <a:lnTo>
                  <a:pt x="853" y="358"/>
                </a:lnTo>
                <a:lnTo>
                  <a:pt x="867" y="357"/>
                </a:lnTo>
                <a:lnTo>
                  <a:pt x="876" y="352"/>
                </a:lnTo>
                <a:lnTo>
                  <a:pt x="881" y="343"/>
                </a:lnTo>
                <a:lnTo>
                  <a:pt x="924" y="325"/>
                </a:lnTo>
                <a:lnTo>
                  <a:pt x="933" y="300"/>
                </a:lnTo>
                <a:lnTo>
                  <a:pt x="931" y="289"/>
                </a:lnTo>
                <a:lnTo>
                  <a:pt x="926" y="289"/>
                </a:lnTo>
                <a:lnTo>
                  <a:pt x="922" y="287"/>
                </a:lnTo>
                <a:lnTo>
                  <a:pt x="917" y="288"/>
                </a:lnTo>
                <a:lnTo>
                  <a:pt x="912" y="277"/>
                </a:lnTo>
                <a:lnTo>
                  <a:pt x="905" y="270"/>
                </a:lnTo>
                <a:lnTo>
                  <a:pt x="877" y="259"/>
                </a:lnTo>
                <a:lnTo>
                  <a:pt x="871" y="250"/>
                </a:lnTo>
                <a:lnTo>
                  <a:pt x="860" y="119"/>
                </a:lnTo>
                <a:lnTo>
                  <a:pt x="863" y="121"/>
                </a:lnTo>
                <a:lnTo>
                  <a:pt x="861" y="113"/>
                </a:lnTo>
                <a:lnTo>
                  <a:pt x="846" y="95"/>
                </a:lnTo>
                <a:lnTo>
                  <a:pt x="842" y="66"/>
                </a:lnTo>
                <a:lnTo>
                  <a:pt x="830" y="49"/>
                </a:lnTo>
                <a:lnTo>
                  <a:pt x="821" y="44"/>
                </a:lnTo>
                <a:lnTo>
                  <a:pt x="810" y="30"/>
                </a:lnTo>
                <a:lnTo>
                  <a:pt x="783" y="19"/>
                </a:lnTo>
                <a:lnTo>
                  <a:pt x="771" y="0"/>
                </a:lnTo>
                <a:lnTo>
                  <a:pt x="748" y="19"/>
                </a:lnTo>
                <a:lnTo>
                  <a:pt x="734" y="14"/>
                </a:lnTo>
                <a:lnTo>
                  <a:pt x="721" y="46"/>
                </a:lnTo>
                <a:lnTo>
                  <a:pt x="691" y="53"/>
                </a:lnTo>
                <a:lnTo>
                  <a:pt x="683" y="79"/>
                </a:lnTo>
                <a:lnTo>
                  <a:pt x="656" y="80"/>
                </a:lnTo>
                <a:lnTo>
                  <a:pt x="636" y="67"/>
                </a:lnTo>
                <a:lnTo>
                  <a:pt x="537" y="66"/>
                </a:lnTo>
                <a:lnTo>
                  <a:pt x="542" y="54"/>
                </a:lnTo>
                <a:lnTo>
                  <a:pt x="539" y="56"/>
                </a:lnTo>
                <a:lnTo>
                  <a:pt x="537" y="53"/>
                </a:lnTo>
                <a:lnTo>
                  <a:pt x="534" y="53"/>
                </a:lnTo>
                <a:lnTo>
                  <a:pt x="527" y="66"/>
                </a:lnTo>
                <a:lnTo>
                  <a:pt x="176" y="66"/>
                </a:lnTo>
                <a:lnTo>
                  <a:pt x="176" y="180"/>
                </a:lnTo>
                <a:lnTo>
                  <a:pt x="122" y="181"/>
                </a:lnTo>
                <a:lnTo>
                  <a:pt x="122" y="21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" name="Freeform 750"/>
          <p:cNvSpPr>
            <a:spLocks/>
          </p:cNvSpPr>
          <p:nvPr/>
        </p:nvSpPr>
        <p:spPr bwMode="auto">
          <a:xfrm>
            <a:off x="4533900" y="3697288"/>
            <a:ext cx="357188" cy="277812"/>
          </a:xfrm>
          <a:custGeom>
            <a:avLst/>
            <a:gdLst>
              <a:gd name="T0" fmla="*/ 2147483647 w 898"/>
              <a:gd name="T1" fmla="*/ 2147483647 h 697"/>
              <a:gd name="T2" fmla="*/ 2147483647 w 898"/>
              <a:gd name="T3" fmla="*/ 2147483647 h 697"/>
              <a:gd name="T4" fmla="*/ 2147483647 w 898"/>
              <a:gd name="T5" fmla="*/ 2147483647 h 697"/>
              <a:gd name="T6" fmla="*/ 2147483647 w 898"/>
              <a:gd name="T7" fmla="*/ 2147483647 h 697"/>
              <a:gd name="T8" fmla="*/ 2147483647 w 898"/>
              <a:gd name="T9" fmla="*/ 2147483647 h 697"/>
              <a:gd name="T10" fmla="*/ 2147483647 w 898"/>
              <a:gd name="T11" fmla="*/ 2147483647 h 697"/>
              <a:gd name="T12" fmla="*/ 2147483647 w 898"/>
              <a:gd name="T13" fmla="*/ 2147483647 h 697"/>
              <a:gd name="T14" fmla="*/ 2147483647 w 898"/>
              <a:gd name="T15" fmla="*/ 2147483647 h 697"/>
              <a:gd name="T16" fmla="*/ 0 w 898"/>
              <a:gd name="T17" fmla="*/ 2147483647 h 697"/>
              <a:gd name="T18" fmla="*/ 2147483647 w 898"/>
              <a:gd name="T19" fmla="*/ 2147483647 h 697"/>
              <a:gd name="T20" fmla="*/ 2147483647 w 898"/>
              <a:gd name="T21" fmla="*/ 2147483647 h 697"/>
              <a:gd name="T22" fmla="*/ 2147483647 w 898"/>
              <a:gd name="T23" fmla="*/ 2147483647 h 697"/>
              <a:gd name="T24" fmla="*/ 2147483647 w 898"/>
              <a:gd name="T25" fmla="*/ 2147483647 h 697"/>
              <a:gd name="T26" fmla="*/ 2147483647 w 898"/>
              <a:gd name="T27" fmla="*/ 2147483647 h 697"/>
              <a:gd name="T28" fmla="*/ 2147483647 w 898"/>
              <a:gd name="T29" fmla="*/ 2147483647 h 697"/>
              <a:gd name="T30" fmla="*/ 2147483647 w 898"/>
              <a:gd name="T31" fmla="*/ 2147483647 h 697"/>
              <a:gd name="T32" fmla="*/ 2147483647 w 898"/>
              <a:gd name="T33" fmla="*/ 2147483647 h 697"/>
              <a:gd name="T34" fmla="*/ 2147483647 w 898"/>
              <a:gd name="T35" fmla="*/ 2147483647 h 697"/>
              <a:gd name="T36" fmla="*/ 2147483647 w 898"/>
              <a:gd name="T37" fmla="*/ 2147483647 h 697"/>
              <a:gd name="T38" fmla="*/ 2147483647 w 898"/>
              <a:gd name="T39" fmla="*/ 2147483647 h 697"/>
              <a:gd name="T40" fmla="*/ 2147483647 w 898"/>
              <a:gd name="T41" fmla="*/ 2147483647 h 697"/>
              <a:gd name="T42" fmla="*/ 2147483647 w 898"/>
              <a:gd name="T43" fmla="*/ 2147483647 h 697"/>
              <a:gd name="T44" fmla="*/ 2147483647 w 898"/>
              <a:gd name="T45" fmla="*/ 2147483647 h 697"/>
              <a:gd name="T46" fmla="*/ 2147483647 w 898"/>
              <a:gd name="T47" fmla="*/ 2147483647 h 697"/>
              <a:gd name="T48" fmla="*/ 2147483647 w 898"/>
              <a:gd name="T49" fmla="*/ 2147483647 h 697"/>
              <a:gd name="T50" fmla="*/ 2147483647 w 898"/>
              <a:gd name="T51" fmla="*/ 2147483647 h 697"/>
              <a:gd name="T52" fmla="*/ 2147483647 w 898"/>
              <a:gd name="T53" fmla="*/ 2147483647 h 697"/>
              <a:gd name="T54" fmla="*/ 2147483647 w 898"/>
              <a:gd name="T55" fmla="*/ 2147483647 h 697"/>
              <a:gd name="T56" fmla="*/ 2147483647 w 898"/>
              <a:gd name="T57" fmla="*/ 2147483647 h 697"/>
              <a:gd name="T58" fmla="*/ 2147483647 w 898"/>
              <a:gd name="T59" fmla="*/ 2147483647 h 697"/>
              <a:gd name="T60" fmla="*/ 2147483647 w 898"/>
              <a:gd name="T61" fmla="*/ 2147483647 h 697"/>
              <a:gd name="T62" fmla="*/ 2147483647 w 898"/>
              <a:gd name="T63" fmla="*/ 2147483647 h 697"/>
              <a:gd name="T64" fmla="*/ 2147483647 w 898"/>
              <a:gd name="T65" fmla="*/ 2147483647 h 697"/>
              <a:gd name="T66" fmla="*/ 2147483647 w 898"/>
              <a:gd name="T67" fmla="*/ 2147483647 h 697"/>
              <a:gd name="T68" fmla="*/ 2147483647 w 898"/>
              <a:gd name="T69" fmla="*/ 2147483647 h 697"/>
              <a:gd name="T70" fmla="*/ 2147483647 w 898"/>
              <a:gd name="T71" fmla="*/ 2147483647 h 697"/>
              <a:gd name="T72" fmla="*/ 2147483647 w 898"/>
              <a:gd name="T73" fmla="*/ 2147483647 h 697"/>
              <a:gd name="T74" fmla="*/ 2147483647 w 898"/>
              <a:gd name="T75" fmla="*/ 2147483647 h 697"/>
              <a:gd name="T76" fmla="*/ 2147483647 w 898"/>
              <a:gd name="T77" fmla="*/ 2147483647 h 697"/>
              <a:gd name="T78" fmla="*/ 2147483647 w 898"/>
              <a:gd name="T79" fmla="*/ 2147483647 h 697"/>
              <a:gd name="T80" fmla="*/ 2147483647 w 898"/>
              <a:gd name="T81" fmla="*/ 2147483647 h 697"/>
              <a:gd name="T82" fmla="*/ 2147483647 w 898"/>
              <a:gd name="T83" fmla="*/ 2147483647 h 697"/>
              <a:gd name="T84" fmla="*/ 2147483647 w 898"/>
              <a:gd name="T85" fmla="*/ 2147483647 h 697"/>
              <a:gd name="T86" fmla="*/ 2147483647 w 898"/>
              <a:gd name="T87" fmla="*/ 2147483647 h 697"/>
              <a:gd name="T88" fmla="*/ 2147483647 w 898"/>
              <a:gd name="T89" fmla="*/ 2147483647 h 697"/>
              <a:gd name="T90" fmla="*/ 2147483647 w 898"/>
              <a:gd name="T91" fmla="*/ 2147483647 h 697"/>
              <a:gd name="T92" fmla="*/ 2147483647 w 898"/>
              <a:gd name="T93" fmla="*/ 2147483647 h 697"/>
              <a:gd name="T94" fmla="*/ 2147483647 w 898"/>
              <a:gd name="T95" fmla="*/ 2147483647 h 697"/>
              <a:gd name="T96" fmla="*/ 2147483647 w 898"/>
              <a:gd name="T97" fmla="*/ 2147483647 h 697"/>
              <a:gd name="T98" fmla="*/ 2147483647 w 898"/>
              <a:gd name="T99" fmla="*/ 2147483647 h 697"/>
              <a:gd name="T100" fmla="*/ 2147483647 w 898"/>
              <a:gd name="T101" fmla="*/ 0 h 697"/>
              <a:gd name="T102" fmla="*/ 2147483647 w 898"/>
              <a:gd name="T103" fmla="*/ 2147483647 h 697"/>
              <a:gd name="T104" fmla="*/ 2147483647 w 898"/>
              <a:gd name="T105" fmla="*/ 2147483647 h 69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98"/>
              <a:gd name="T160" fmla="*/ 0 h 697"/>
              <a:gd name="T161" fmla="*/ 898 w 898"/>
              <a:gd name="T162" fmla="*/ 697 h 69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98" h="697">
                <a:moveTo>
                  <a:pt x="230" y="279"/>
                </a:moveTo>
                <a:lnTo>
                  <a:pt x="230" y="447"/>
                </a:lnTo>
                <a:lnTo>
                  <a:pt x="225" y="448"/>
                </a:lnTo>
                <a:lnTo>
                  <a:pt x="215" y="453"/>
                </a:lnTo>
                <a:lnTo>
                  <a:pt x="212" y="459"/>
                </a:lnTo>
                <a:lnTo>
                  <a:pt x="210" y="467"/>
                </a:lnTo>
                <a:lnTo>
                  <a:pt x="197" y="475"/>
                </a:lnTo>
                <a:lnTo>
                  <a:pt x="192" y="481"/>
                </a:lnTo>
                <a:lnTo>
                  <a:pt x="191" y="487"/>
                </a:lnTo>
                <a:lnTo>
                  <a:pt x="165" y="484"/>
                </a:lnTo>
                <a:lnTo>
                  <a:pt x="165" y="487"/>
                </a:lnTo>
                <a:lnTo>
                  <a:pt x="160" y="486"/>
                </a:lnTo>
                <a:lnTo>
                  <a:pt x="70" y="487"/>
                </a:lnTo>
                <a:lnTo>
                  <a:pt x="43" y="508"/>
                </a:lnTo>
                <a:lnTo>
                  <a:pt x="6" y="508"/>
                </a:lnTo>
                <a:lnTo>
                  <a:pt x="4" y="513"/>
                </a:lnTo>
                <a:lnTo>
                  <a:pt x="4" y="524"/>
                </a:lnTo>
                <a:lnTo>
                  <a:pt x="0" y="534"/>
                </a:lnTo>
                <a:lnTo>
                  <a:pt x="1" y="538"/>
                </a:lnTo>
                <a:lnTo>
                  <a:pt x="12" y="546"/>
                </a:lnTo>
                <a:lnTo>
                  <a:pt x="13" y="548"/>
                </a:lnTo>
                <a:lnTo>
                  <a:pt x="13" y="557"/>
                </a:lnTo>
                <a:lnTo>
                  <a:pt x="15" y="565"/>
                </a:lnTo>
                <a:lnTo>
                  <a:pt x="74" y="638"/>
                </a:lnTo>
                <a:lnTo>
                  <a:pt x="92" y="646"/>
                </a:lnTo>
                <a:lnTo>
                  <a:pt x="95" y="646"/>
                </a:lnTo>
                <a:lnTo>
                  <a:pt x="100" y="644"/>
                </a:lnTo>
                <a:lnTo>
                  <a:pt x="105" y="638"/>
                </a:lnTo>
                <a:lnTo>
                  <a:pt x="109" y="638"/>
                </a:lnTo>
                <a:lnTo>
                  <a:pt x="116" y="641"/>
                </a:lnTo>
                <a:lnTo>
                  <a:pt x="123" y="655"/>
                </a:lnTo>
                <a:lnTo>
                  <a:pt x="122" y="658"/>
                </a:lnTo>
                <a:lnTo>
                  <a:pt x="117" y="656"/>
                </a:lnTo>
                <a:lnTo>
                  <a:pt x="113" y="659"/>
                </a:lnTo>
                <a:lnTo>
                  <a:pt x="112" y="661"/>
                </a:lnTo>
                <a:lnTo>
                  <a:pt x="113" y="665"/>
                </a:lnTo>
                <a:lnTo>
                  <a:pt x="131" y="684"/>
                </a:lnTo>
                <a:lnTo>
                  <a:pt x="139" y="679"/>
                </a:lnTo>
                <a:lnTo>
                  <a:pt x="131" y="670"/>
                </a:lnTo>
                <a:lnTo>
                  <a:pt x="131" y="665"/>
                </a:lnTo>
                <a:lnTo>
                  <a:pt x="147" y="663"/>
                </a:lnTo>
                <a:lnTo>
                  <a:pt x="156" y="658"/>
                </a:lnTo>
                <a:lnTo>
                  <a:pt x="199" y="697"/>
                </a:lnTo>
                <a:lnTo>
                  <a:pt x="198" y="654"/>
                </a:lnTo>
                <a:lnTo>
                  <a:pt x="201" y="649"/>
                </a:lnTo>
                <a:lnTo>
                  <a:pt x="205" y="645"/>
                </a:lnTo>
                <a:lnTo>
                  <a:pt x="212" y="641"/>
                </a:lnTo>
                <a:lnTo>
                  <a:pt x="219" y="635"/>
                </a:lnTo>
                <a:lnTo>
                  <a:pt x="230" y="598"/>
                </a:lnTo>
                <a:lnTo>
                  <a:pt x="246" y="585"/>
                </a:lnTo>
                <a:lnTo>
                  <a:pt x="315" y="578"/>
                </a:lnTo>
                <a:lnTo>
                  <a:pt x="353" y="597"/>
                </a:lnTo>
                <a:lnTo>
                  <a:pt x="384" y="623"/>
                </a:lnTo>
                <a:lnTo>
                  <a:pt x="389" y="626"/>
                </a:lnTo>
                <a:lnTo>
                  <a:pt x="396" y="626"/>
                </a:lnTo>
                <a:lnTo>
                  <a:pt x="404" y="616"/>
                </a:lnTo>
                <a:lnTo>
                  <a:pt x="429" y="604"/>
                </a:lnTo>
                <a:lnTo>
                  <a:pt x="443" y="604"/>
                </a:lnTo>
                <a:lnTo>
                  <a:pt x="485" y="628"/>
                </a:lnTo>
                <a:lnTo>
                  <a:pt x="521" y="636"/>
                </a:lnTo>
                <a:lnTo>
                  <a:pt x="533" y="633"/>
                </a:lnTo>
                <a:lnTo>
                  <a:pt x="575" y="604"/>
                </a:lnTo>
                <a:lnTo>
                  <a:pt x="652" y="600"/>
                </a:lnTo>
                <a:lnTo>
                  <a:pt x="681" y="613"/>
                </a:lnTo>
                <a:lnTo>
                  <a:pt x="691" y="612"/>
                </a:lnTo>
                <a:lnTo>
                  <a:pt x="699" y="608"/>
                </a:lnTo>
                <a:lnTo>
                  <a:pt x="707" y="599"/>
                </a:lnTo>
                <a:lnTo>
                  <a:pt x="709" y="597"/>
                </a:lnTo>
                <a:lnTo>
                  <a:pt x="715" y="593"/>
                </a:lnTo>
                <a:lnTo>
                  <a:pt x="721" y="591"/>
                </a:lnTo>
                <a:lnTo>
                  <a:pt x="729" y="591"/>
                </a:lnTo>
                <a:lnTo>
                  <a:pt x="735" y="579"/>
                </a:lnTo>
                <a:lnTo>
                  <a:pt x="737" y="579"/>
                </a:lnTo>
                <a:lnTo>
                  <a:pt x="738" y="576"/>
                </a:lnTo>
                <a:lnTo>
                  <a:pt x="733" y="571"/>
                </a:lnTo>
                <a:lnTo>
                  <a:pt x="730" y="566"/>
                </a:lnTo>
                <a:lnTo>
                  <a:pt x="730" y="560"/>
                </a:lnTo>
                <a:lnTo>
                  <a:pt x="734" y="552"/>
                </a:lnTo>
                <a:lnTo>
                  <a:pt x="742" y="548"/>
                </a:lnTo>
                <a:lnTo>
                  <a:pt x="746" y="547"/>
                </a:lnTo>
                <a:lnTo>
                  <a:pt x="751" y="545"/>
                </a:lnTo>
                <a:lnTo>
                  <a:pt x="749" y="533"/>
                </a:lnTo>
                <a:lnTo>
                  <a:pt x="753" y="528"/>
                </a:lnTo>
                <a:lnTo>
                  <a:pt x="762" y="527"/>
                </a:lnTo>
                <a:lnTo>
                  <a:pt x="761" y="517"/>
                </a:lnTo>
                <a:lnTo>
                  <a:pt x="767" y="514"/>
                </a:lnTo>
                <a:lnTo>
                  <a:pt x="767" y="503"/>
                </a:lnTo>
                <a:lnTo>
                  <a:pt x="862" y="396"/>
                </a:lnTo>
                <a:lnTo>
                  <a:pt x="883" y="213"/>
                </a:lnTo>
                <a:lnTo>
                  <a:pt x="898" y="188"/>
                </a:lnTo>
                <a:lnTo>
                  <a:pt x="867" y="170"/>
                </a:lnTo>
                <a:lnTo>
                  <a:pt x="857" y="157"/>
                </a:lnTo>
                <a:lnTo>
                  <a:pt x="850" y="138"/>
                </a:lnTo>
                <a:lnTo>
                  <a:pt x="850" y="134"/>
                </a:lnTo>
                <a:lnTo>
                  <a:pt x="842" y="119"/>
                </a:lnTo>
                <a:lnTo>
                  <a:pt x="842" y="31"/>
                </a:lnTo>
                <a:lnTo>
                  <a:pt x="824" y="36"/>
                </a:lnTo>
                <a:lnTo>
                  <a:pt x="814" y="22"/>
                </a:lnTo>
                <a:lnTo>
                  <a:pt x="800" y="15"/>
                </a:lnTo>
                <a:lnTo>
                  <a:pt x="795" y="10"/>
                </a:lnTo>
                <a:lnTo>
                  <a:pt x="790" y="6"/>
                </a:lnTo>
                <a:lnTo>
                  <a:pt x="662" y="0"/>
                </a:lnTo>
                <a:lnTo>
                  <a:pt x="316" y="242"/>
                </a:lnTo>
                <a:lnTo>
                  <a:pt x="229" y="264"/>
                </a:lnTo>
                <a:lnTo>
                  <a:pt x="229" y="266"/>
                </a:lnTo>
                <a:lnTo>
                  <a:pt x="230" y="266"/>
                </a:lnTo>
                <a:lnTo>
                  <a:pt x="230" y="27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" name="Freeform 751"/>
          <p:cNvSpPr>
            <a:spLocks/>
          </p:cNvSpPr>
          <p:nvPr/>
        </p:nvSpPr>
        <p:spPr bwMode="auto">
          <a:xfrm>
            <a:off x="4533900" y="3697288"/>
            <a:ext cx="357188" cy="277812"/>
          </a:xfrm>
          <a:custGeom>
            <a:avLst/>
            <a:gdLst>
              <a:gd name="T0" fmla="*/ 2147483647 w 898"/>
              <a:gd name="T1" fmla="*/ 2147483647 h 697"/>
              <a:gd name="T2" fmla="*/ 2147483647 w 898"/>
              <a:gd name="T3" fmla="*/ 2147483647 h 697"/>
              <a:gd name="T4" fmla="*/ 2147483647 w 898"/>
              <a:gd name="T5" fmla="*/ 2147483647 h 697"/>
              <a:gd name="T6" fmla="*/ 2147483647 w 898"/>
              <a:gd name="T7" fmla="*/ 2147483647 h 697"/>
              <a:gd name="T8" fmla="*/ 2147483647 w 898"/>
              <a:gd name="T9" fmla="*/ 2147483647 h 697"/>
              <a:gd name="T10" fmla="*/ 2147483647 w 898"/>
              <a:gd name="T11" fmla="*/ 2147483647 h 697"/>
              <a:gd name="T12" fmla="*/ 2147483647 w 898"/>
              <a:gd name="T13" fmla="*/ 2147483647 h 697"/>
              <a:gd name="T14" fmla="*/ 2147483647 w 898"/>
              <a:gd name="T15" fmla="*/ 2147483647 h 697"/>
              <a:gd name="T16" fmla="*/ 0 w 898"/>
              <a:gd name="T17" fmla="*/ 2147483647 h 697"/>
              <a:gd name="T18" fmla="*/ 2147483647 w 898"/>
              <a:gd name="T19" fmla="*/ 2147483647 h 697"/>
              <a:gd name="T20" fmla="*/ 2147483647 w 898"/>
              <a:gd name="T21" fmla="*/ 2147483647 h 697"/>
              <a:gd name="T22" fmla="*/ 2147483647 w 898"/>
              <a:gd name="T23" fmla="*/ 2147483647 h 697"/>
              <a:gd name="T24" fmla="*/ 2147483647 w 898"/>
              <a:gd name="T25" fmla="*/ 2147483647 h 697"/>
              <a:gd name="T26" fmla="*/ 2147483647 w 898"/>
              <a:gd name="T27" fmla="*/ 2147483647 h 697"/>
              <a:gd name="T28" fmla="*/ 2147483647 w 898"/>
              <a:gd name="T29" fmla="*/ 2147483647 h 697"/>
              <a:gd name="T30" fmla="*/ 2147483647 w 898"/>
              <a:gd name="T31" fmla="*/ 2147483647 h 697"/>
              <a:gd name="T32" fmla="*/ 2147483647 w 898"/>
              <a:gd name="T33" fmla="*/ 2147483647 h 697"/>
              <a:gd name="T34" fmla="*/ 2147483647 w 898"/>
              <a:gd name="T35" fmla="*/ 2147483647 h 697"/>
              <a:gd name="T36" fmla="*/ 2147483647 w 898"/>
              <a:gd name="T37" fmla="*/ 2147483647 h 697"/>
              <a:gd name="T38" fmla="*/ 2147483647 w 898"/>
              <a:gd name="T39" fmla="*/ 2147483647 h 697"/>
              <a:gd name="T40" fmla="*/ 2147483647 w 898"/>
              <a:gd name="T41" fmla="*/ 2147483647 h 697"/>
              <a:gd name="T42" fmla="*/ 2147483647 w 898"/>
              <a:gd name="T43" fmla="*/ 2147483647 h 697"/>
              <a:gd name="T44" fmla="*/ 2147483647 w 898"/>
              <a:gd name="T45" fmla="*/ 2147483647 h 697"/>
              <a:gd name="T46" fmla="*/ 2147483647 w 898"/>
              <a:gd name="T47" fmla="*/ 2147483647 h 697"/>
              <a:gd name="T48" fmla="*/ 2147483647 w 898"/>
              <a:gd name="T49" fmla="*/ 2147483647 h 697"/>
              <a:gd name="T50" fmla="*/ 2147483647 w 898"/>
              <a:gd name="T51" fmla="*/ 2147483647 h 697"/>
              <a:gd name="T52" fmla="*/ 2147483647 w 898"/>
              <a:gd name="T53" fmla="*/ 2147483647 h 697"/>
              <a:gd name="T54" fmla="*/ 2147483647 w 898"/>
              <a:gd name="T55" fmla="*/ 2147483647 h 697"/>
              <a:gd name="T56" fmla="*/ 2147483647 w 898"/>
              <a:gd name="T57" fmla="*/ 2147483647 h 697"/>
              <a:gd name="T58" fmla="*/ 2147483647 w 898"/>
              <a:gd name="T59" fmla="*/ 2147483647 h 697"/>
              <a:gd name="T60" fmla="*/ 2147483647 w 898"/>
              <a:gd name="T61" fmla="*/ 2147483647 h 697"/>
              <a:gd name="T62" fmla="*/ 2147483647 w 898"/>
              <a:gd name="T63" fmla="*/ 2147483647 h 697"/>
              <a:gd name="T64" fmla="*/ 2147483647 w 898"/>
              <a:gd name="T65" fmla="*/ 2147483647 h 697"/>
              <a:gd name="T66" fmla="*/ 2147483647 w 898"/>
              <a:gd name="T67" fmla="*/ 2147483647 h 697"/>
              <a:gd name="T68" fmla="*/ 2147483647 w 898"/>
              <a:gd name="T69" fmla="*/ 2147483647 h 697"/>
              <a:gd name="T70" fmla="*/ 2147483647 w 898"/>
              <a:gd name="T71" fmla="*/ 2147483647 h 697"/>
              <a:gd name="T72" fmla="*/ 2147483647 w 898"/>
              <a:gd name="T73" fmla="*/ 2147483647 h 697"/>
              <a:gd name="T74" fmla="*/ 2147483647 w 898"/>
              <a:gd name="T75" fmla="*/ 2147483647 h 697"/>
              <a:gd name="T76" fmla="*/ 2147483647 w 898"/>
              <a:gd name="T77" fmla="*/ 2147483647 h 697"/>
              <a:gd name="T78" fmla="*/ 2147483647 w 898"/>
              <a:gd name="T79" fmla="*/ 2147483647 h 697"/>
              <a:gd name="T80" fmla="*/ 2147483647 w 898"/>
              <a:gd name="T81" fmla="*/ 2147483647 h 697"/>
              <a:gd name="T82" fmla="*/ 2147483647 w 898"/>
              <a:gd name="T83" fmla="*/ 2147483647 h 697"/>
              <a:gd name="T84" fmla="*/ 2147483647 w 898"/>
              <a:gd name="T85" fmla="*/ 2147483647 h 697"/>
              <a:gd name="T86" fmla="*/ 2147483647 w 898"/>
              <a:gd name="T87" fmla="*/ 2147483647 h 697"/>
              <a:gd name="T88" fmla="*/ 2147483647 w 898"/>
              <a:gd name="T89" fmla="*/ 2147483647 h 697"/>
              <a:gd name="T90" fmla="*/ 2147483647 w 898"/>
              <a:gd name="T91" fmla="*/ 2147483647 h 697"/>
              <a:gd name="T92" fmla="*/ 2147483647 w 898"/>
              <a:gd name="T93" fmla="*/ 2147483647 h 697"/>
              <a:gd name="T94" fmla="*/ 2147483647 w 898"/>
              <a:gd name="T95" fmla="*/ 2147483647 h 697"/>
              <a:gd name="T96" fmla="*/ 2147483647 w 898"/>
              <a:gd name="T97" fmla="*/ 2147483647 h 697"/>
              <a:gd name="T98" fmla="*/ 2147483647 w 898"/>
              <a:gd name="T99" fmla="*/ 2147483647 h 697"/>
              <a:gd name="T100" fmla="*/ 2147483647 w 898"/>
              <a:gd name="T101" fmla="*/ 0 h 697"/>
              <a:gd name="T102" fmla="*/ 2147483647 w 898"/>
              <a:gd name="T103" fmla="*/ 2147483647 h 697"/>
              <a:gd name="T104" fmla="*/ 2147483647 w 898"/>
              <a:gd name="T105" fmla="*/ 2147483647 h 69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98"/>
              <a:gd name="T160" fmla="*/ 0 h 697"/>
              <a:gd name="T161" fmla="*/ 898 w 898"/>
              <a:gd name="T162" fmla="*/ 697 h 69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98" h="697">
                <a:moveTo>
                  <a:pt x="230" y="279"/>
                </a:moveTo>
                <a:lnTo>
                  <a:pt x="230" y="447"/>
                </a:lnTo>
                <a:lnTo>
                  <a:pt x="225" y="448"/>
                </a:lnTo>
                <a:lnTo>
                  <a:pt x="215" y="453"/>
                </a:lnTo>
                <a:lnTo>
                  <a:pt x="212" y="459"/>
                </a:lnTo>
                <a:lnTo>
                  <a:pt x="210" y="467"/>
                </a:lnTo>
                <a:lnTo>
                  <a:pt x="197" y="475"/>
                </a:lnTo>
                <a:lnTo>
                  <a:pt x="192" y="481"/>
                </a:lnTo>
                <a:lnTo>
                  <a:pt x="191" y="487"/>
                </a:lnTo>
                <a:lnTo>
                  <a:pt x="165" y="484"/>
                </a:lnTo>
                <a:lnTo>
                  <a:pt x="165" y="487"/>
                </a:lnTo>
                <a:lnTo>
                  <a:pt x="160" y="486"/>
                </a:lnTo>
                <a:lnTo>
                  <a:pt x="70" y="487"/>
                </a:lnTo>
                <a:lnTo>
                  <a:pt x="43" y="508"/>
                </a:lnTo>
                <a:lnTo>
                  <a:pt x="6" y="508"/>
                </a:lnTo>
                <a:lnTo>
                  <a:pt x="4" y="513"/>
                </a:lnTo>
                <a:lnTo>
                  <a:pt x="4" y="524"/>
                </a:lnTo>
                <a:lnTo>
                  <a:pt x="0" y="534"/>
                </a:lnTo>
                <a:lnTo>
                  <a:pt x="1" y="538"/>
                </a:lnTo>
                <a:lnTo>
                  <a:pt x="12" y="546"/>
                </a:lnTo>
                <a:lnTo>
                  <a:pt x="13" y="548"/>
                </a:lnTo>
                <a:lnTo>
                  <a:pt x="13" y="557"/>
                </a:lnTo>
                <a:lnTo>
                  <a:pt x="15" y="565"/>
                </a:lnTo>
                <a:lnTo>
                  <a:pt x="74" y="638"/>
                </a:lnTo>
                <a:lnTo>
                  <a:pt x="92" y="646"/>
                </a:lnTo>
                <a:lnTo>
                  <a:pt x="95" y="646"/>
                </a:lnTo>
                <a:lnTo>
                  <a:pt x="100" y="644"/>
                </a:lnTo>
                <a:lnTo>
                  <a:pt x="105" y="638"/>
                </a:lnTo>
                <a:lnTo>
                  <a:pt x="109" y="638"/>
                </a:lnTo>
                <a:lnTo>
                  <a:pt x="116" y="641"/>
                </a:lnTo>
                <a:lnTo>
                  <a:pt x="123" y="655"/>
                </a:lnTo>
                <a:lnTo>
                  <a:pt x="122" y="658"/>
                </a:lnTo>
                <a:lnTo>
                  <a:pt x="117" y="656"/>
                </a:lnTo>
                <a:lnTo>
                  <a:pt x="113" y="659"/>
                </a:lnTo>
                <a:lnTo>
                  <a:pt x="112" y="661"/>
                </a:lnTo>
                <a:lnTo>
                  <a:pt x="113" y="665"/>
                </a:lnTo>
                <a:lnTo>
                  <a:pt x="131" y="684"/>
                </a:lnTo>
                <a:lnTo>
                  <a:pt x="139" y="679"/>
                </a:lnTo>
                <a:lnTo>
                  <a:pt x="131" y="670"/>
                </a:lnTo>
                <a:lnTo>
                  <a:pt x="131" y="665"/>
                </a:lnTo>
                <a:lnTo>
                  <a:pt x="147" y="663"/>
                </a:lnTo>
                <a:lnTo>
                  <a:pt x="156" y="658"/>
                </a:lnTo>
                <a:lnTo>
                  <a:pt x="199" y="697"/>
                </a:lnTo>
                <a:lnTo>
                  <a:pt x="198" y="654"/>
                </a:lnTo>
                <a:lnTo>
                  <a:pt x="201" y="649"/>
                </a:lnTo>
                <a:lnTo>
                  <a:pt x="205" y="645"/>
                </a:lnTo>
                <a:lnTo>
                  <a:pt x="212" y="641"/>
                </a:lnTo>
                <a:lnTo>
                  <a:pt x="219" y="635"/>
                </a:lnTo>
                <a:lnTo>
                  <a:pt x="230" y="598"/>
                </a:lnTo>
                <a:lnTo>
                  <a:pt x="246" y="585"/>
                </a:lnTo>
                <a:lnTo>
                  <a:pt x="315" y="578"/>
                </a:lnTo>
                <a:lnTo>
                  <a:pt x="353" y="597"/>
                </a:lnTo>
                <a:lnTo>
                  <a:pt x="384" y="623"/>
                </a:lnTo>
                <a:lnTo>
                  <a:pt x="389" y="626"/>
                </a:lnTo>
                <a:lnTo>
                  <a:pt x="396" y="626"/>
                </a:lnTo>
                <a:lnTo>
                  <a:pt x="404" y="616"/>
                </a:lnTo>
                <a:lnTo>
                  <a:pt x="429" y="604"/>
                </a:lnTo>
                <a:lnTo>
                  <a:pt x="443" y="604"/>
                </a:lnTo>
                <a:lnTo>
                  <a:pt x="485" y="628"/>
                </a:lnTo>
                <a:lnTo>
                  <a:pt x="521" y="636"/>
                </a:lnTo>
                <a:lnTo>
                  <a:pt x="533" y="633"/>
                </a:lnTo>
                <a:lnTo>
                  <a:pt x="575" y="604"/>
                </a:lnTo>
                <a:lnTo>
                  <a:pt x="652" y="600"/>
                </a:lnTo>
                <a:lnTo>
                  <a:pt x="681" y="613"/>
                </a:lnTo>
                <a:lnTo>
                  <a:pt x="691" y="612"/>
                </a:lnTo>
                <a:lnTo>
                  <a:pt x="699" y="608"/>
                </a:lnTo>
                <a:lnTo>
                  <a:pt x="707" y="599"/>
                </a:lnTo>
                <a:lnTo>
                  <a:pt x="709" y="597"/>
                </a:lnTo>
                <a:lnTo>
                  <a:pt x="715" y="593"/>
                </a:lnTo>
                <a:lnTo>
                  <a:pt x="721" y="591"/>
                </a:lnTo>
                <a:lnTo>
                  <a:pt x="729" y="591"/>
                </a:lnTo>
                <a:lnTo>
                  <a:pt x="735" y="579"/>
                </a:lnTo>
                <a:lnTo>
                  <a:pt x="737" y="579"/>
                </a:lnTo>
                <a:lnTo>
                  <a:pt x="738" y="576"/>
                </a:lnTo>
                <a:lnTo>
                  <a:pt x="733" y="571"/>
                </a:lnTo>
                <a:lnTo>
                  <a:pt x="730" y="566"/>
                </a:lnTo>
                <a:lnTo>
                  <a:pt x="730" y="560"/>
                </a:lnTo>
                <a:lnTo>
                  <a:pt x="734" y="552"/>
                </a:lnTo>
                <a:lnTo>
                  <a:pt x="742" y="548"/>
                </a:lnTo>
                <a:lnTo>
                  <a:pt x="746" y="547"/>
                </a:lnTo>
                <a:lnTo>
                  <a:pt x="751" y="545"/>
                </a:lnTo>
                <a:lnTo>
                  <a:pt x="749" y="533"/>
                </a:lnTo>
                <a:lnTo>
                  <a:pt x="753" y="528"/>
                </a:lnTo>
                <a:lnTo>
                  <a:pt x="762" y="527"/>
                </a:lnTo>
                <a:lnTo>
                  <a:pt x="761" y="517"/>
                </a:lnTo>
                <a:lnTo>
                  <a:pt x="767" y="514"/>
                </a:lnTo>
                <a:lnTo>
                  <a:pt x="767" y="503"/>
                </a:lnTo>
                <a:lnTo>
                  <a:pt x="862" y="396"/>
                </a:lnTo>
                <a:lnTo>
                  <a:pt x="883" y="213"/>
                </a:lnTo>
                <a:lnTo>
                  <a:pt x="898" y="188"/>
                </a:lnTo>
                <a:lnTo>
                  <a:pt x="867" y="170"/>
                </a:lnTo>
                <a:lnTo>
                  <a:pt x="857" y="157"/>
                </a:lnTo>
                <a:lnTo>
                  <a:pt x="850" y="138"/>
                </a:lnTo>
                <a:lnTo>
                  <a:pt x="850" y="134"/>
                </a:lnTo>
                <a:lnTo>
                  <a:pt x="842" y="119"/>
                </a:lnTo>
                <a:lnTo>
                  <a:pt x="842" y="31"/>
                </a:lnTo>
                <a:lnTo>
                  <a:pt x="824" y="36"/>
                </a:lnTo>
                <a:lnTo>
                  <a:pt x="814" y="22"/>
                </a:lnTo>
                <a:lnTo>
                  <a:pt x="800" y="15"/>
                </a:lnTo>
                <a:lnTo>
                  <a:pt x="795" y="10"/>
                </a:lnTo>
                <a:lnTo>
                  <a:pt x="790" y="6"/>
                </a:lnTo>
                <a:lnTo>
                  <a:pt x="662" y="0"/>
                </a:lnTo>
                <a:lnTo>
                  <a:pt x="316" y="242"/>
                </a:lnTo>
                <a:lnTo>
                  <a:pt x="229" y="264"/>
                </a:lnTo>
                <a:lnTo>
                  <a:pt x="229" y="266"/>
                </a:lnTo>
                <a:lnTo>
                  <a:pt x="230" y="266"/>
                </a:lnTo>
                <a:lnTo>
                  <a:pt x="230" y="27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" name="Freeform 752"/>
          <p:cNvSpPr>
            <a:spLocks/>
          </p:cNvSpPr>
          <p:nvPr/>
        </p:nvSpPr>
        <p:spPr bwMode="auto">
          <a:xfrm>
            <a:off x="3678238" y="5672138"/>
            <a:ext cx="52387" cy="34925"/>
          </a:xfrm>
          <a:custGeom>
            <a:avLst/>
            <a:gdLst>
              <a:gd name="T0" fmla="*/ 2147483647 w 131"/>
              <a:gd name="T1" fmla="*/ 2147483647 h 89"/>
              <a:gd name="T2" fmla="*/ 0 w 131"/>
              <a:gd name="T3" fmla="*/ 2147483647 h 89"/>
              <a:gd name="T4" fmla="*/ 2147483647 w 131"/>
              <a:gd name="T5" fmla="*/ 0 h 89"/>
              <a:gd name="T6" fmla="*/ 2147483647 w 131"/>
              <a:gd name="T7" fmla="*/ 2147483647 h 89"/>
              <a:gd name="T8" fmla="*/ 2147483647 w 131"/>
              <a:gd name="T9" fmla="*/ 2147483647 h 89"/>
              <a:gd name="T10" fmla="*/ 2147483647 w 131"/>
              <a:gd name="T11" fmla="*/ 0 h 89"/>
              <a:gd name="T12" fmla="*/ 2147483647 w 131"/>
              <a:gd name="T13" fmla="*/ 2147483647 h 89"/>
              <a:gd name="T14" fmla="*/ 2147483647 w 131"/>
              <a:gd name="T15" fmla="*/ 2147483647 h 89"/>
              <a:gd name="T16" fmla="*/ 2147483647 w 131"/>
              <a:gd name="T17" fmla="*/ 2147483647 h 89"/>
              <a:gd name="T18" fmla="*/ 2147483647 w 131"/>
              <a:gd name="T19" fmla="*/ 2147483647 h 89"/>
              <a:gd name="T20" fmla="*/ 2147483647 w 131"/>
              <a:gd name="T21" fmla="*/ 2147483647 h 89"/>
              <a:gd name="T22" fmla="*/ 2147483647 w 131"/>
              <a:gd name="T23" fmla="*/ 2147483647 h 89"/>
              <a:gd name="T24" fmla="*/ 2147483647 w 131"/>
              <a:gd name="T25" fmla="*/ 2147483647 h 89"/>
              <a:gd name="T26" fmla="*/ 2147483647 w 131"/>
              <a:gd name="T27" fmla="*/ 2147483647 h 89"/>
              <a:gd name="T28" fmla="*/ 2147483647 w 131"/>
              <a:gd name="T29" fmla="*/ 2147483647 h 89"/>
              <a:gd name="T30" fmla="*/ 2147483647 w 131"/>
              <a:gd name="T31" fmla="*/ 2147483647 h 89"/>
              <a:gd name="T32" fmla="*/ 2147483647 w 131"/>
              <a:gd name="T33" fmla="*/ 2147483647 h 89"/>
              <a:gd name="T34" fmla="*/ 2147483647 w 131"/>
              <a:gd name="T35" fmla="*/ 2147483647 h 89"/>
              <a:gd name="T36" fmla="*/ 2147483647 w 131"/>
              <a:gd name="T37" fmla="*/ 2147483647 h 89"/>
              <a:gd name="T38" fmla="*/ 2147483647 w 131"/>
              <a:gd name="T39" fmla="*/ 2147483647 h 89"/>
              <a:gd name="T40" fmla="*/ 2147483647 w 131"/>
              <a:gd name="T41" fmla="*/ 2147483647 h 89"/>
              <a:gd name="T42" fmla="*/ 2147483647 w 131"/>
              <a:gd name="T43" fmla="*/ 2147483647 h 89"/>
              <a:gd name="T44" fmla="*/ 2147483647 w 131"/>
              <a:gd name="T45" fmla="*/ 2147483647 h 89"/>
              <a:gd name="T46" fmla="*/ 2147483647 w 131"/>
              <a:gd name="T47" fmla="*/ 2147483647 h 89"/>
              <a:gd name="T48" fmla="*/ 2147483647 w 131"/>
              <a:gd name="T49" fmla="*/ 2147483647 h 89"/>
              <a:gd name="T50" fmla="*/ 2147483647 w 131"/>
              <a:gd name="T51" fmla="*/ 2147483647 h 89"/>
              <a:gd name="T52" fmla="*/ 2147483647 w 131"/>
              <a:gd name="T53" fmla="*/ 2147483647 h 89"/>
              <a:gd name="T54" fmla="*/ 2147483647 w 131"/>
              <a:gd name="T55" fmla="*/ 2147483647 h 89"/>
              <a:gd name="T56" fmla="*/ 2147483647 w 131"/>
              <a:gd name="T57" fmla="*/ 2147483647 h 89"/>
              <a:gd name="T58" fmla="*/ 2147483647 w 131"/>
              <a:gd name="T59" fmla="*/ 2147483647 h 89"/>
              <a:gd name="T60" fmla="*/ 2147483647 w 131"/>
              <a:gd name="T61" fmla="*/ 2147483647 h 89"/>
              <a:gd name="T62" fmla="*/ 2147483647 w 131"/>
              <a:gd name="T63" fmla="*/ 2147483647 h 89"/>
              <a:gd name="T64" fmla="*/ 2147483647 w 131"/>
              <a:gd name="T65" fmla="*/ 2147483647 h 89"/>
              <a:gd name="T66" fmla="*/ 2147483647 w 131"/>
              <a:gd name="T67" fmla="*/ 2147483647 h 89"/>
              <a:gd name="T68" fmla="*/ 2147483647 w 131"/>
              <a:gd name="T69" fmla="*/ 2147483647 h 89"/>
              <a:gd name="T70" fmla="*/ 2147483647 w 131"/>
              <a:gd name="T71" fmla="*/ 2147483647 h 89"/>
              <a:gd name="T72" fmla="*/ 2147483647 w 131"/>
              <a:gd name="T73" fmla="*/ 2147483647 h 89"/>
              <a:gd name="T74" fmla="*/ 2147483647 w 131"/>
              <a:gd name="T75" fmla="*/ 2147483647 h 89"/>
              <a:gd name="T76" fmla="*/ 2147483647 w 131"/>
              <a:gd name="T77" fmla="*/ 2147483647 h 89"/>
              <a:gd name="T78" fmla="*/ 2147483647 w 131"/>
              <a:gd name="T79" fmla="*/ 2147483647 h 89"/>
              <a:gd name="T80" fmla="*/ 2147483647 w 131"/>
              <a:gd name="T81" fmla="*/ 2147483647 h 89"/>
              <a:gd name="T82" fmla="*/ 2147483647 w 131"/>
              <a:gd name="T83" fmla="*/ 2147483647 h 89"/>
              <a:gd name="T84" fmla="*/ 2147483647 w 131"/>
              <a:gd name="T85" fmla="*/ 2147483647 h 89"/>
              <a:gd name="T86" fmla="*/ 2147483647 w 131"/>
              <a:gd name="T87" fmla="*/ 2147483647 h 89"/>
              <a:gd name="T88" fmla="*/ 2147483647 w 131"/>
              <a:gd name="T89" fmla="*/ 2147483647 h 89"/>
              <a:gd name="T90" fmla="*/ 2147483647 w 131"/>
              <a:gd name="T91" fmla="*/ 2147483647 h 89"/>
              <a:gd name="T92" fmla="*/ 2147483647 w 131"/>
              <a:gd name="T93" fmla="*/ 2147483647 h 89"/>
              <a:gd name="T94" fmla="*/ 2147483647 w 131"/>
              <a:gd name="T95" fmla="*/ 2147483647 h 89"/>
              <a:gd name="T96" fmla="*/ 2147483647 w 131"/>
              <a:gd name="T97" fmla="*/ 2147483647 h 8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1"/>
              <a:gd name="T148" fmla="*/ 0 h 89"/>
              <a:gd name="T149" fmla="*/ 131 w 131"/>
              <a:gd name="T150" fmla="*/ 89 h 8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1" h="89">
                <a:moveTo>
                  <a:pt x="2" y="5"/>
                </a:moveTo>
                <a:lnTo>
                  <a:pt x="0" y="3"/>
                </a:lnTo>
                <a:lnTo>
                  <a:pt x="21" y="0"/>
                </a:lnTo>
                <a:lnTo>
                  <a:pt x="25" y="3"/>
                </a:lnTo>
                <a:lnTo>
                  <a:pt x="33" y="3"/>
                </a:lnTo>
                <a:lnTo>
                  <a:pt x="39" y="0"/>
                </a:lnTo>
                <a:lnTo>
                  <a:pt x="39" y="4"/>
                </a:lnTo>
                <a:lnTo>
                  <a:pt x="52" y="8"/>
                </a:lnTo>
                <a:lnTo>
                  <a:pt x="53" y="13"/>
                </a:lnTo>
                <a:lnTo>
                  <a:pt x="62" y="9"/>
                </a:lnTo>
                <a:lnTo>
                  <a:pt x="86" y="21"/>
                </a:lnTo>
                <a:lnTo>
                  <a:pt x="82" y="27"/>
                </a:lnTo>
                <a:lnTo>
                  <a:pt x="88" y="27"/>
                </a:lnTo>
                <a:lnTo>
                  <a:pt x="91" y="35"/>
                </a:lnTo>
                <a:lnTo>
                  <a:pt x="96" y="36"/>
                </a:lnTo>
                <a:lnTo>
                  <a:pt x="100" y="32"/>
                </a:lnTo>
                <a:lnTo>
                  <a:pt x="105" y="35"/>
                </a:lnTo>
                <a:lnTo>
                  <a:pt x="113" y="49"/>
                </a:lnTo>
                <a:lnTo>
                  <a:pt x="117" y="51"/>
                </a:lnTo>
                <a:lnTo>
                  <a:pt x="118" y="54"/>
                </a:lnTo>
                <a:lnTo>
                  <a:pt x="124" y="60"/>
                </a:lnTo>
                <a:lnTo>
                  <a:pt x="126" y="59"/>
                </a:lnTo>
                <a:lnTo>
                  <a:pt x="127" y="60"/>
                </a:lnTo>
                <a:lnTo>
                  <a:pt x="128" y="71"/>
                </a:lnTo>
                <a:lnTo>
                  <a:pt x="131" y="78"/>
                </a:lnTo>
                <a:lnTo>
                  <a:pt x="124" y="77"/>
                </a:lnTo>
                <a:lnTo>
                  <a:pt x="122" y="79"/>
                </a:lnTo>
                <a:lnTo>
                  <a:pt x="124" y="87"/>
                </a:lnTo>
                <a:lnTo>
                  <a:pt x="119" y="89"/>
                </a:lnTo>
                <a:lnTo>
                  <a:pt x="114" y="87"/>
                </a:lnTo>
                <a:lnTo>
                  <a:pt x="104" y="74"/>
                </a:lnTo>
                <a:lnTo>
                  <a:pt x="103" y="68"/>
                </a:lnTo>
                <a:lnTo>
                  <a:pt x="94" y="59"/>
                </a:lnTo>
                <a:lnTo>
                  <a:pt x="91" y="54"/>
                </a:lnTo>
                <a:lnTo>
                  <a:pt x="88" y="50"/>
                </a:lnTo>
                <a:lnTo>
                  <a:pt x="81" y="47"/>
                </a:lnTo>
                <a:lnTo>
                  <a:pt x="77" y="42"/>
                </a:lnTo>
                <a:lnTo>
                  <a:pt x="49" y="30"/>
                </a:lnTo>
                <a:lnTo>
                  <a:pt x="42" y="28"/>
                </a:lnTo>
                <a:lnTo>
                  <a:pt x="42" y="26"/>
                </a:lnTo>
                <a:lnTo>
                  <a:pt x="44" y="22"/>
                </a:lnTo>
                <a:lnTo>
                  <a:pt x="43" y="16"/>
                </a:lnTo>
                <a:lnTo>
                  <a:pt x="29" y="19"/>
                </a:lnTo>
                <a:lnTo>
                  <a:pt x="23" y="18"/>
                </a:lnTo>
                <a:lnTo>
                  <a:pt x="24" y="13"/>
                </a:lnTo>
                <a:lnTo>
                  <a:pt x="20" y="8"/>
                </a:lnTo>
                <a:lnTo>
                  <a:pt x="10" y="5"/>
                </a:lnTo>
                <a:lnTo>
                  <a:pt x="6" y="8"/>
                </a:lnTo>
                <a:lnTo>
                  <a:pt x="2" y="5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" name="Freeform 753"/>
          <p:cNvSpPr>
            <a:spLocks/>
          </p:cNvSpPr>
          <p:nvPr/>
        </p:nvSpPr>
        <p:spPr bwMode="auto">
          <a:xfrm>
            <a:off x="3678238" y="5672138"/>
            <a:ext cx="52387" cy="34925"/>
          </a:xfrm>
          <a:custGeom>
            <a:avLst/>
            <a:gdLst>
              <a:gd name="T0" fmla="*/ 2147483647 w 131"/>
              <a:gd name="T1" fmla="*/ 2147483647 h 89"/>
              <a:gd name="T2" fmla="*/ 0 w 131"/>
              <a:gd name="T3" fmla="*/ 2147483647 h 89"/>
              <a:gd name="T4" fmla="*/ 2147483647 w 131"/>
              <a:gd name="T5" fmla="*/ 0 h 89"/>
              <a:gd name="T6" fmla="*/ 2147483647 w 131"/>
              <a:gd name="T7" fmla="*/ 2147483647 h 89"/>
              <a:gd name="T8" fmla="*/ 2147483647 w 131"/>
              <a:gd name="T9" fmla="*/ 2147483647 h 89"/>
              <a:gd name="T10" fmla="*/ 2147483647 w 131"/>
              <a:gd name="T11" fmla="*/ 0 h 89"/>
              <a:gd name="T12" fmla="*/ 2147483647 w 131"/>
              <a:gd name="T13" fmla="*/ 2147483647 h 89"/>
              <a:gd name="T14" fmla="*/ 2147483647 w 131"/>
              <a:gd name="T15" fmla="*/ 2147483647 h 89"/>
              <a:gd name="T16" fmla="*/ 2147483647 w 131"/>
              <a:gd name="T17" fmla="*/ 2147483647 h 89"/>
              <a:gd name="T18" fmla="*/ 2147483647 w 131"/>
              <a:gd name="T19" fmla="*/ 2147483647 h 89"/>
              <a:gd name="T20" fmla="*/ 2147483647 w 131"/>
              <a:gd name="T21" fmla="*/ 2147483647 h 89"/>
              <a:gd name="T22" fmla="*/ 2147483647 w 131"/>
              <a:gd name="T23" fmla="*/ 2147483647 h 89"/>
              <a:gd name="T24" fmla="*/ 2147483647 w 131"/>
              <a:gd name="T25" fmla="*/ 2147483647 h 89"/>
              <a:gd name="T26" fmla="*/ 2147483647 w 131"/>
              <a:gd name="T27" fmla="*/ 2147483647 h 89"/>
              <a:gd name="T28" fmla="*/ 2147483647 w 131"/>
              <a:gd name="T29" fmla="*/ 2147483647 h 89"/>
              <a:gd name="T30" fmla="*/ 2147483647 w 131"/>
              <a:gd name="T31" fmla="*/ 2147483647 h 89"/>
              <a:gd name="T32" fmla="*/ 2147483647 w 131"/>
              <a:gd name="T33" fmla="*/ 2147483647 h 89"/>
              <a:gd name="T34" fmla="*/ 2147483647 w 131"/>
              <a:gd name="T35" fmla="*/ 2147483647 h 89"/>
              <a:gd name="T36" fmla="*/ 2147483647 w 131"/>
              <a:gd name="T37" fmla="*/ 2147483647 h 89"/>
              <a:gd name="T38" fmla="*/ 2147483647 w 131"/>
              <a:gd name="T39" fmla="*/ 2147483647 h 89"/>
              <a:gd name="T40" fmla="*/ 2147483647 w 131"/>
              <a:gd name="T41" fmla="*/ 2147483647 h 89"/>
              <a:gd name="T42" fmla="*/ 2147483647 w 131"/>
              <a:gd name="T43" fmla="*/ 2147483647 h 89"/>
              <a:gd name="T44" fmla="*/ 2147483647 w 131"/>
              <a:gd name="T45" fmla="*/ 2147483647 h 89"/>
              <a:gd name="T46" fmla="*/ 2147483647 w 131"/>
              <a:gd name="T47" fmla="*/ 2147483647 h 89"/>
              <a:gd name="T48" fmla="*/ 2147483647 w 131"/>
              <a:gd name="T49" fmla="*/ 2147483647 h 89"/>
              <a:gd name="T50" fmla="*/ 2147483647 w 131"/>
              <a:gd name="T51" fmla="*/ 2147483647 h 89"/>
              <a:gd name="T52" fmla="*/ 2147483647 w 131"/>
              <a:gd name="T53" fmla="*/ 2147483647 h 89"/>
              <a:gd name="T54" fmla="*/ 2147483647 w 131"/>
              <a:gd name="T55" fmla="*/ 2147483647 h 89"/>
              <a:gd name="T56" fmla="*/ 2147483647 w 131"/>
              <a:gd name="T57" fmla="*/ 2147483647 h 89"/>
              <a:gd name="T58" fmla="*/ 2147483647 w 131"/>
              <a:gd name="T59" fmla="*/ 2147483647 h 89"/>
              <a:gd name="T60" fmla="*/ 2147483647 w 131"/>
              <a:gd name="T61" fmla="*/ 2147483647 h 89"/>
              <a:gd name="T62" fmla="*/ 2147483647 w 131"/>
              <a:gd name="T63" fmla="*/ 2147483647 h 89"/>
              <a:gd name="T64" fmla="*/ 2147483647 w 131"/>
              <a:gd name="T65" fmla="*/ 2147483647 h 89"/>
              <a:gd name="T66" fmla="*/ 2147483647 w 131"/>
              <a:gd name="T67" fmla="*/ 2147483647 h 89"/>
              <a:gd name="T68" fmla="*/ 2147483647 w 131"/>
              <a:gd name="T69" fmla="*/ 2147483647 h 89"/>
              <a:gd name="T70" fmla="*/ 2147483647 w 131"/>
              <a:gd name="T71" fmla="*/ 2147483647 h 89"/>
              <a:gd name="T72" fmla="*/ 2147483647 w 131"/>
              <a:gd name="T73" fmla="*/ 2147483647 h 89"/>
              <a:gd name="T74" fmla="*/ 2147483647 w 131"/>
              <a:gd name="T75" fmla="*/ 2147483647 h 89"/>
              <a:gd name="T76" fmla="*/ 2147483647 w 131"/>
              <a:gd name="T77" fmla="*/ 2147483647 h 89"/>
              <a:gd name="T78" fmla="*/ 2147483647 w 131"/>
              <a:gd name="T79" fmla="*/ 2147483647 h 89"/>
              <a:gd name="T80" fmla="*/ 2147483647 w 131"/>
              <a:gd name="T81" fmla="*/ 2147483647 h 89"/>
              <a:gd name="T82" fmla="*/ 2147483647 w 131"/>
              <a:gd name="T83" fmla="*/ 2147483647 h 89"/>
              <a:gd name="T84" fmla="*/ 2147483647 w 131"/>
              <a:gd name="T85" fmla="*/ 2147483647 h 89"/>
              <a:gd name="T86" fmla="*/ 2147483647 w 131"/>
              <a:gd name="T87" fmla="*/ 2147483647 h 89"/>
              <a:gd name="T88" fmla="*/ 2147483647 w 131"/>
              <a:gd name="T89" fmla="*/ 2147483647 h 89"/>
              <a:gd name="T90" fmla="*/ 2147483647 w 131"/>
              <a:gd name="T91" fmla="*/ 2147483647 h 89"/>
              <a:gd name="T92" fmla="*/ 2147483647 w 131"/>
              <a:gd name="T93" fmla="*/ 2147483647 h 89"/>
              <a:gd name="T94" fmla="*/ 2147483647 w 131"/>
              <a:gd name="T95" fmla="*/ 2147483647 h 89"/>
              <a:gd name="T96" fmla="*/ 2147483647 w 131"/>
              <a:gd name="T97" fmla="*/ 2147483647 h 8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1"/>
              <a:gd name="T148" fmla="*/ 0 h 89"/>
              <a:gd name="T149" fmla="*/ 131 w 131"/>
              <a:gd name="T150" fmla="*/ 89 h 8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1" h="89">
                <a:moveTo>
                  <a:pt x="2" y="5"/>
                </a:moveTo>
                <a:lnTo>
                  <a:pt x="0" y="3"/>
                </a:lnTo>
                <a:lnTo>
                  <a:pt x="21" y="0"/>
                </a:lnTo>
                <a:lnTo>
                  <a:pt x="25" y="3"/>
                </a:lnTo>
                <a:lnTo>
                  <a:pt x="33" y="3"/>
                </a:lnTo>
                <a:lnTo>
                  <a:pt x="39" y="0"/>
                </a:lnTo>
                <a:lnTo>
                  <a:pt x="39" y="4"/>
                </a:lnTo>
                <a:lnTo>
                  <a:pt x="52" y="8"/>
                </a:lnTo>
                <a:lnTo>
                  <a:pt x="53" y="13"/>
                </a:lnTo>
                <a:lnTo>
                  <a:pt x="62" y="9"/>
                </a:lnTo>
                <a:lnTo>
                  <a:pt x="86" y="21"/>
                </a:lnTo>
                <a:lnTo>
                  <a:pt x="82" y="27"/>
                </a:lnTo>
                <a:lnTo>
                  <a:pt x="88" y="27"/>
                </a:lnTo>
                <a:lnTo>
                  <a:pt x="91" y="35"/>
                </a:lnTo>
                <a:lnTo>
                  <a:pt x="96" y="36"/>
                </a:lnTo>
                <a:lnTo>
                  <a:pt x="100" y="32"/>
                </a:lnTo>
                <a:lnTo>
                  <a:pt x="105" y="35"/>
                </a:lnTo>
                <a:lnTo>
                  <a:pt x="113" y="49"/>
                </a:lnTo>
                <a:lnTo>
                  <a:pt x="117" y="51"/>
                </a:lnTo>
                <a:lnTo>
                  <a:pt x="118" y="54"/>
                </a:lnTo>
                <a:lnTo>
                  <a:pt x="124" y="60"/>
                </a:lnTo>
                <a:lnTo>
                  <a:pt x="126" y="59"/>
                </a:lnTo>
                <a:lnTo>
                  <a:pt x="127" y="60"/>
                </a:lnTo>
                <a:lnTo>
                  <a:pt x="128" y="71"/>
                </a:lnTo>
                <a:lnTo>
                  <a:pt x="131" y="78"/>
                </a:lnTo>
                <a:lnTo>
                  <a:pt x="124" y="77"/>
                </a:lnTo>
                <a:lnTo>
                  <a:pt x="122" y="79"/>
                </a:lnTo>
                <a:lnTo>
                  <a:pt x="124" y="87"/>
                </a:lnTo>
                <a:lnTo>
                  <a:pt x="119" y="89"/>
                </a:lnTo>
                <a:lnTo>
                  <a:pt x="114" y="87"/>
                </a:lnTo>
                <a:lnTo>
                  <a:pt x="104" y="74"/>
                </a:lnTo>
                <a:lnTo>
                  <a:pt x="103" y="68"/>
                </a:lnTo>
                <a:lnTo>
                  <a:pt x="94" y="59"/>
                </a:lnTo>
                <a:lnTo>
                  <a:pt x="91" y="54"/>
                </a:lnTo>
                <a:lnTo>
                  <a:pt x="88" y="50"/>
                </a:lnTo>
                <a:lnTo>
                  <a:pt x="81" y="47"/>
                </a:lnTo>
                <a:lnTo>
                  <a:pt x="77" y="42"/>
                </a:lnTo>
                <a:lnTo>
                  <a:pt x="49" y="30"/>
                </a:lnTo>
                <a:lnTo>
                  <a:pt x="42" y="28"/>
                </a:lnTo>
                <a:lnTo>
                  <a:pt x="42" y="26"/>
                </a:lnTo>
                <a:lnTo>
                  <a:pt x="44" y="22"/>
                </a:lnTo>
                <a:lnTo>
                  <a:pt x="43" y="16"/>
                </a:lnTo>
                <a:lnTo>
                  <a:pt x="29" y="19"/>
                </a:lnTo>
                <a:lnTo>
                  <a:pt x="23" y="18"/>
                </a:lnTo>
                <a:lnTo>
                  <a:pt x="24" y="13"/>
                </a:lnTo>
                <a:lnTo>
                  <a:pt x="20" y="8"/>
                </a:lnTo>
                <a:lnTo>
                  <a:pt x="10" y="5"/>
                </a:lnTo>
                <a:lnTo>
                  <a:pt x="6" y="8"/>
                </a:lnTo>
                <a:lnTo>
                  <a:pt x="2" y="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" name="Freeform 754"/>
          <p:cNvSpPr>
            <a:spLocks/>
          </p:cNvSpPr>
          <p:nvPr/>
        </p:nvSpPr>
        <p:spPr bwMode="auto">
          <a:xfrm>
            <a:off x="4854575" y="3378200"/>
            <a:ext cx="4763" cy="4763"/>
          </a:xfrm>
          <a:custGeom>
            <a:avLst/>
            <a:gdLst>
              <a:gd name="T0" fmla="*/ 0 w 11"/>
              <a:gd name="T1" fmla="*/ 2147483647 h 12"/>
              <a:gd name="T2" fmla="*/ 0 w 11"/>
              <a:gd name="T3" fmla="*/ 0 h 12"/>
              <a:gd name="T4" fmla="*/ 2147483647 w 11"/>
              <a:gd name="T5" fmla="*/ 2147483647 h 12"/>
              <a:gd name="T6" fmla="*/ 2147483647 w 11"/>
              <a:gd name="T7" fmla="*/ 2147483647 h 12"/>
              <a:gd name="T8" fmla="*/ 2147483647 w 11"/>
              <a:gd name="T9" fmla="*/ 2147483647 h 12"/>
              <a:gd name="T10" fmla="*/ 2147483647 w 11"/>
              <a:gd name="T11" fmla="*/ 2147483647 h 12"/>
              <a:gd name="T12" fmla="*/ 2147483647 w 11"/>
              <a:gd name="T13" fmla="*/ 2147483647 h 12"/>
              <a:gd name="T14" fmla="*/ 0 w 11"/>
              <a:gd name="T15" fmla="*/ 2147483647 h 12"/>
              <a:gd name="T16" fmla="*/ 0 w 11"/>
              <a:gd name="T17" fmla="*/ 2147483647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2"/>
              <a:gd name="T29" fmla="*/ 11 w 11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2">
                <a:moveTo>
                  <a:pt x="0" y="3"/>
                </a:moveTo>
                <a:lnTo>
                  <a:pt x="0" y="0"/>
                </a:lnTo>
                <a:lnTo>
                  <a:pt x="6" y="4"/>
                </a:lnTo>
                <a:lnTo>
                  <a:pt x="8" y="7"/>
                </a:lnTo>
                <a:lnTo>
                  <a:pt x="11" y="9"/>
                </a:lnTo>
                <a:lnTo>
                  <a:pt x="10" y="12"/>
                </a:lnTo>
                <a:lnTo>
                  <a:pt x="5" y="11"/>
                </a:lnTo>
                <a:lnTo>
                  <a:pt x="0" y="5"/>
                </a:lnTo>
                <a:lnTo>
                  <a:pt x="0" y="3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" name="Freeform 755"/>
          <p:cNvSpPr>
            <a:spLocks/>
          </p:cNvSpPr>
          <p:nvPr/>
        </p:nvSpPr>
        <p:spPr bwMode="auto">
          <a:xfrm>
            <a:off x="4854575" y="3378200"/>
            <a:ext cx="4763" cy="4763"/>
          </a:xfrm>
          <a:custGeom>
            <a:avLst/>
            <a:gdLst>
              <a:gd name="T0" fmla="*/ 0 w 11"/>
              <a:gd name="T1" fmla="*/ 2147483647 h 12"/>
              <a:gd name="T2" fmla="*/ 0 w 11"/>
              <a:gd name="T3" fmla="*/ 0 h 12"/>
              <a:gd name="T4" fmla="*/ 2147483647 w 11"/>
              <a:gd name="T5" fmla="*/ 2147483647 h 12"/>
              <a:gd name="T6" fmla="*/ 2147483647 w 11"/>
              <a:gd name="T7" fmla="*/ 2147483647 h 12"/>
              <a:gd name="T8" fmla="*/ 2147483647 w 11"/>
              <a:gd name="T9" fmla="*/ 2147483647 h 12"/>
              <a:gd name="T10" fmla="*/ 2147483647 w 11"/>
              <a:gd name="T11" fmla="*/ 2147483647 h 12"/>
              <a:gd name="T12" fmla="*/ 2147483647 w 11"/>
              <a:gd name="T13" fmla="*/ 2147483647 h 12"/>
              <a:gd name="T14" fmla="*/ 0 w 11"/>
              <a:gd name="T15" fmla="*/ 2147483647 h 12"/>
              <a:gd name="T16" fmla="*/ 0 w 11"/>
              <a:gd name="T17" fmla="*/ 2147483647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2"/>
              <a:gd name="T29" fmla="*/ 11 w 11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2">
                <a:moveTo>
                  <a:pt x="0" y="3"/>
                </a:moveTo>
                <a:lnTo>
                  <a:pt x="0" y="0"/>
                </a:lnTo>
                <a:lnTo>
                  <a:pt x="6" y="4"/>
                </a:lnTo>
                <a:lnTo>
                  <a:pt x="8" y="7"/>
                </a:lnTo>
                <a:lnTo>
                  <a:pt x="11" y="9"/>
                </a:lnTo>
                <a:lnTo>
                  <a:pt x="10" y="12"/>
                </a:lnTo>
                <a:lnTo>
                  <a:pt x="5" y="11"/>
                </a:lnTo>
                <a:lnTo>
                  <a:pt x="0" y="5"/>
                </a:lnTo>
                <a:lnTo>
                  <a:pt x="0" y="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" name="Freeform 756"/>
          <p:cNvSpPr>
            <a:spLocks/>
          </p:cNvSpPr>
          <p:nvPr/>
        </p:nvSpPr>
        <p:spPr bwMode="auto">
          <a:xfrm>
            <a:off x="4151313" y="3463925"/>
            <a:ext cx="9525" cy="6350"/>
          </a:xfrm>
          <a:custGeom>
            <a:avLst/>
            <a:gdLst>
              <a:gd name="T0" fmla="*/ 2147483647 w 25"/>
              <a:gd name="T1" fmla="*/ 0 h 14"/>
              <a:gd name="T2" fmla="*/ 2147483647 w 25"/>
              <a:gd name="T3" fmla="*/ 0 h 14"/>
              <a:gd name="T4" fmla="*/ 2147483647 w 25"/>
              <a:gd name="T5" fmla="*/ 2147483647 h 14"/>
              <a:gd name="T6" fmla="*/ 2147483647 w 25"/>
              <a:gd name="T7" fmla="*/ 0 h 14"/>
              <a:gd name="T8" fmla="*/ 0 w 25"/>
              <a:gd name="T9" fmla="*/ 2147483647 h 14"/>
              <a:gd name="T10" fmla="*/ 2147483647 w 25"/>
              <a:gd name="T11" fmla="*/ 2147483647 h 14"/>
              <a:gd name="T12" fmla="*/ 2147483647 w 25"/>
              <a:gd name="T13" fmla="*/ 2147483647 h 14"/>
              <a:gd name="T14" fmla="*/ 2147483647 w 25"/>
              <a:gd name="T15" fmla="*/ 2147483647 h 14"/>
              <a:gd name="T16" fmla="*/ 2147483647 w 25"/>
              <a:gd name="T17" fmla="*/ 2147483647 h 14"/>
              <a:gd name="T18" fmla="*/ 2147483647 w 25"/>
              <a:gd name="T19" fmla="*/ 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"/>
              <a:gd name="T31" fmla="*/ 0 h 14"/>
              <a:gd name="T32" fmla="*/ 25 w 25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" h="14">
                <a:moveTo>
                  <a:pt x="15" y="0"/>
                </a:moveTo>
                <a:lnTo>
                  <a:pt x="14" y="0"/>
                </a:lnTo>
                <a:lnTo>
                  <a:pt x="10" y="2"/>
                </a:lnTo>
                <a:lnTo>
                  <a:pt x="2" y="0"/>
                </a:lnTo>
                <a:lnTo>
                  <a:pt x="0" y="4"/>
                </a:lnTo>
                <a:lnTo>
                  <a:pt x="5" y="12"/>
                </a:lnTo>
                <a:lnTo>
                  <a:pt x="16" y="14"/>
                </a:lnTo>
                <a:lnTo>
                  <a:pt x="25" y="12"/>
                </a:lnTo>
                <a:lnTo>
                  <a:pt x="24" y="3"/>
                </a:lnTo>
                <a:lnTo>
                  <a:pt x="15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" name="Freeform 757"/>
          <p:cNvSpPr>
            <a:spLocks/>
          </p:cNvSpPr>
          <p:nvPr/>
        </p:nvSpPr>
        <p:spPr bwMode="auto">
          <a:xfrm>
            <a:off x="4151313" y="3463925"/>
            <a:ext cx="9525" cy="6350"/>
          </a:xfrm>
          <a:custGeom>
            <a:avLst/>
            <a:gdLst>
              <a:gd name="T0" fmla="*/ 2147483647 w 25"/>
              <a:gd name="T1" fmla="*/ 0 h 14"/>
              <a:gd name="T2" fmla="*/ 2147483647 w 25"/>
              <a:gd name="T3" fmla="*/ 0 h 14"/>
              <a:gd name="T4" fmla="*/ 2147483647 w 25"/>
              <a:gd name="T5" fmla="*/ 2147483647 h 14"/>
              <a:gd name="T6" fmla="*/ 2147483647 w 25"/>
              <a:gd name="T7" fmla="*/ 0 h 14"/>
              <a:gd name="T8" fmla="*/ 0 w 25"/>
              <a:gd name="T9" fmla="*/ 2147483647 h 14"/>
              <a:gd name="T10" fmla="*/ 2147483647 w 25"/>
              <a:gd name="T11" fmla="*/ 2147483647 h 14"/>
              <a:gd name="T12" fmla="*/ 2147483647 w 25"/>
              <a:gd name="T13" fmla="*/ 2147483647 h 14"/>
              <a:gd name="T14" fmla="*/ 2147483647 w 25"/>
              <a:gd name="T15" fmla="*/ 2147483647 h 14"/>
              <a:gd name="T16" fmla="*/ 2147483647 w 25"/>
              <a:gd name="T17" fmla="*/ 2147483647 h 14"/>
              <a:gd name="T18" fmla="*/ 2147483647 w 25"/>
              <a:gd name="T19" fmla="*/ 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"/>
              <a:gd name="T31" fmla="*/ 0 h 14"/>
              <a:gd name="T32" fmla="*/ 25 w 25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" h="14">
                <a:moveTo>
                  <a:pt x="15" y="0"/>
                </a:moveTo>
                <a:lnTo>
                  <a:pt x="14" y="0"/>
                </a:lnTo>
                <a:lnTo>
                  <a:pt x="10" y="2"/>
                </a:lnTo>
                <a:lnTo>
                  <a:pt x="2" y="0"/>
                </a:lnTo>
                <a:lnTo>
                  <a:pt x="0" y="4"/>
                </a:lnTo>
                <a:lnTo>
                  <a:pt x="5" y="12"/>
                </a:lnTo>
                <a:lnTo>
                  <a:pt x="16" y="14"/>
                </a:lnTo>
                <a:lnTo>
                  <a:pt x="25" y="12"/>
                </a:lnTo>
                <a:lnTo>
                  <a:pt x="24" y="3"/>
                </a:lnTo>
                <a:lnTo>
                  <a:pt x="15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" name="Freeform 758"/>
          <p:cNvSpPr>
            <a:spLocks/>
          </p:cNvSpPr>
          <p:nvPr/>
        </p:nvSpPr>
        <p:spPr bwMode="auto">
          <a:xfrm>
            <a:off x="4167188" y="3455988"/>
            <a:ext cx="3175" cy="3175"/>
          </a:xfrm>
          <a:custGeom>
            <a:avLst/>
            <a:gdLst>
              <a:gd name="T0" fmla="*/ 2147483647 w 6"/>
              <a:gd name="T1" fmla="*/ 0 h 9"/>
              <a:gd name="T2" fmla="*/ 2147483647 w 6"/>
              <a:gd name="T3" fmla="*/ 2147483647 h 9"/>
              <a:gd name="T4" fmla="*/ 0 w 6"/>
              <a:gd name="T5" fmla="*/ 2147483647 h 9"/>
              <a:gd name="T6" fmla="*/ 2147483647 w 6"/>
              <a:gd name="T7" fmla="*/ 2147483647 h 9"/>
              <a:gd name="T8" fmla="*/ 2147483647 w 6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9"/>
              <a:gd name="T17" fmla="*/ 6 w 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9">
                <a:moveTo>
                  <a:pt x="6" y="0"/>
                </a:moveTo>
                <a:lnTo>
                  <a:pt x="2" y="1"/>
                </a:lnTo>
                <a:lnTo>
                  <a:pt x="0" y="9"/>
                </a:lnTo>
                <a:lnTo>
                  <a:pt x="4" y="9"/>
                </a:lnTo>
                <a:lnTo>
                  <a:pt x="6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" name="Freeform 759"/>
          <p:cNvSpPr>
            <a:spLocks/>
          </p:cNvSpPr>
          <p:nvPr/>
        </p:nvSpPr>
        <p:spPr bwMode="auto">
          <a:xfrm>
            <a:off x="4167188" y="3455988"/>
            <a:ext cx="3175" cy="3175"/>
          </a:xfrm>
          <a:custGeom>
            <a:avLst/>
            <a:gdLst>
              <a:gd name="T0" fmla="*/ 2147483647 w 6"/>
              <a:gd name="T1" fmla="*/ 0 h 9"/>
              <a:gd name="T2" fmla="*/ 2147483647 w 6"/>
              <a:gd name="T3" fmla="*/ 2147483647 h 9"/>
              <a:gd name="T4" fmla="*/ 0 w 6"/>
              <a:gd name="T5" fmla="*/ 2147483647 h 9"/>
              <a:gd name="T6" fmla="*/ 2147483647 w 6"/>
              <a:gd name="T7" fmla="*/ 2147483647 h 9"/>
              <a:gd name="T8" fmla="*/ 2147483647 w 6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9"/>
              <a:gd name="T17" fmla="*/ 6 w 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9">
                <a:moveTo>
                  <a:pt x="6" y="0"/>
                </a:moveTo>
                <a:lnTo>
                  <a:pt x="2" y="1"/>
                </a:lnTo>
                <a:lnTo>
                  <a:pt x="0" y="9"/>
                </a:lnTo>
                <a:lnTo>
                  <a:pt x="4" y="9"/>
                </a:lnTo>
                <a:lnTo>
                  <a:pt x="6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" name="Freeform 760"/>
          <p:cNvSpPr>
            <a:spLocks/>
          </p:cNvSpPr>
          <p:nvPr/>
        </p:nvSpPr>
        <p:spPr bwMode="auto">
          <a:xfrm>
            <a:off x="6073775" y="5480050"/>
            <a:ext cx="39688" cy="36513"/>
          </a:xfrm>
          <a:custGeom>
            <a:avLst/>
            <a:gdLst>
              <a:gd name="T0" fmla="*/ 2147483647 w 100"/>
              <a:gd name="T1" fmla="*/ 2147483647 h 91"/>
              <a:gd name="T2" fmla="*/ 2147483647 w 100"/>
              <a:gd name="T3" fmla="*/ 2147483647 h 91"/>
              <a:gd name="T4" fmla="*/ 2147483647 w 100"/>
              <a:gd name="T5" fmla="*/ 2147483647 h 91"/>
              <a:gd name="T6" fmla="*/ 2147483647 w 100"/>
              <a:gd name="T7" fmla="*/ 2147483647 h 91"/>
              <a:gd name="T8" fmla="*/ 2147483647 w 100"/>
              <a:gd name="T9" fmla="*/ 2147483647 h 91"/>
              <a:gd name="T10" fmla="*/ 2147483647 w 100"/>
              <a:gd name="T11" fmla="*/ 2147483647 h 91"/>
              <a:gd name="T12" fmla="*/ 2147483647 w 100"/>
              <a:gd name="T13" fmla="*/ 2147483647 h 91"/>
              <a:gd name="T14" fmla="*/ 2147483647 w 100"/>
              <a:gd name="T15" fmla="*/ 2147483647 h 91"/>
              <a:gd name="T16" fmla="*/ 2147483647 w 100"/>
              <a:gd name="T17" fmla="*/ 2147483647 h 91"/>
              <a:gd name="T18" fmla="*/ 2147483647 w 100"/>
              <a:gd name="T19" fmla="*/ 2147483647 h 91"/>
              <a:gd name="T20" fmla="*/ 2147483647 w 100"/>
              <a:gd name="T21" fmla="*/ 2147483647 h 91"/>
              <a:gd name="T22" fmla="*/ 2147483647 w 100"/>
              <a:gd name="T23" fmla="*/ 2147483647 h 91"/>
              <a:gd name="T24" fmla="*/ 2147483647 w 100"/>
              <a:gd name="T25" fmla="*/ 0 h 91"/>
              <a:gd name="T26" fmla="*/ 0 w 100"/>
              <a:gd name="T27" fmla="*/ 2147483647 h 91"/>
              <a:gd name="T28" fmla="*/ 2147483647 w 100"/>
              <a:gd name="T29" fmla="*/ 2147483647 h 91"/>
              <a:gd name="T30" fmla="*/ 2147483647 w 100"/>
              <a:gd name="T31" fmla="*/ 2147483647 h 91"/>
              <a:gd name="T32" fmla="*/ 2147483647 w 100"/>
              <a:gd name="T33" fmla="*/ 2147483647 h 91"/>
              <a:gd name="T34" fmla="*/ 2147483647 w 100"/>
              <a:gd name="T35" fmla="*/ 2147483647 h 91"/>
              <a:gd name="T36" fmla="*/ 2147483647 w 100"/>
              <a:gd name="T37" fmla="*/ 2147483647 h 91"/>
              <a:gd name="T38" fmla="*/ 2147483647 w 100"/>
              <a:gd name="T39" fmla="*/ 2147483647 h 91"/>
              <a:gd name="T40" fmla="*/ 2147483647 w 100"/>
              <a:gd name="T41" fmla="*/ 2147483647 h 91"/>
              <a:gd name="T42" fmla="*/ 2147483647 w 100"/>
              <a:gd name="T43" fmla="*/ 2147483647 h 91"/>
              <a:gd name="T44" fmla="*/ 2147483647 w 100"/>
              <a:gd name="T45" fmla="*/ 2147483647 h 91"/>
              <a:gd name="T46" fmla="*/ 2147483647 w 100"/>
              <a:gd name="T47" fmla="*/ 2147483647 h 91"/>
              <a:gd name="T48" fmla="*/ 2147483647 w 100"/>
              <a:gd name="T49" fmla="*/ 2147483647 h 91"/>
              <a:gd name="T50" fmla="*/ 2147483647 w 100"/>
              <a:gd name="T51" fmla="*/ 2147483647 h 91"/>
              <a:gd name="T52" fmla="*/ 2147483647 w 100"/>
              <a:gd name="T53" fmla="*/ 2147483647 h 91"/>
              <a:gd name="T54" fmla="*/ 2147483647 w 100"/>
              <a:gd name="T55" fmla="*/ 2147483647 h 91"/>
              <a:gd name="T56" fmla="*/ 2147483647 w 100"/>
              <a:gd name="T57" fmla="*/ 2147483647 h 91"/>
              <a:gd name="T58" fmla="*/ 2147483647 w 100"/>
              <a:gd name="T59" fmla="*/ 2147483647 h 91"/>
              <a:gd name="T60" fmla="*/ 2147483647 w 100"/>
              <a:gd name="T61" fmla="*/ 2147483647 h 91"/>
              <a:gd name="T62" fmla="*/ 2147483647 w 100"/>
              <a:gd name="T63" fmla="*/ 2147483647 h 91"/>
              <a:gd name="T64" fmla="*/ 2147483647 w 100"/>
              <a:gd name="T65" fmla="*/ 2147483647 h 9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0"/>
              <a:gd name="T100" fmla="*/ 0 h 91"/>
              <a:gd name="T101" fmla="*/ 100 w 100"/>
              <a:gd name="T102" fmla="*/ 91 h 9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0" h="91">
                <a:moveTo>
                  <a:pt x="66" y="45"/>
                </a:moveTo>
                <a:lnTo>
                  <a:pt x="64" y="48"/>
                </a:lnTo>
                <a:lnTo>
                  <a:pt x="64" y="53"/>
                </a:lnTo>
                <a:lnTo>
                  <a:pt x="62" y="56"/>
                </a:lnTo>
                <a:lnTo>
                  <a:pt x="54" y="58"/>
                </a:lnTo>
                <a:lnTo>
                  <a:pt x="44" y="57"/>
                </a:lnTo>
                <a:lnTo>
                  <a:pt x="44" y="51"/>
                </a:lnTo>
                <a:lnTo>
                  <a:pt x="40" y="45"/>
                </a:lnTo>
                <a:lnTo>
                  <a:pt x="34" y="42"/>
                </a:lnTo>
                <a:lnTo>
                  <a:pt x="47" y="43"/>
                </a:lnTo>
                <a:lnTo>
                  <a:pt x="50" y="42"/>
                </a:lnTo>
                <a:lnTo>
                  <a:pt x="53" y="37"/>
                </a:lnTo>
                <a:lnTo>
                  <a:pt x="50" y="33"/>
                </a:lnTo>
                <a:lnTo>
                  <a:pt x="52" y="30"/>
                </a:lnTo>
                <a:lnTo>
                  <a:pt x="45" y="26"/>
                </a:lnTo>
                <a:lnTo>
                  <a:pt x="40" y="31"/>
                </a:lnTo>
                <a:lnTo>
                  <a:pt x="29" y="37"/>
                </a:lnTo>
                <a:lnTo>
                  <a:pt x="19" y="37"/>
                </a:lnTo>
                <a:lnTo>
                  <a:pt x="14" y="35"/>
                </a:lnTo>
                <a:lnTo>
                  <a:pt x="19" y="26"/>
                </a:lnTo>
                <a:lnTo>
                  <a:pt x="15" y="24"/>
                </a:lnTo>
                <a:lnTo>
                  <a:pt x="23" y="19"/>
                </a:lnTo>
                <a:lnTo>
                  <a:pt x="23" y="10"/>
                </a:lnTo>
                <a:lnTo>
                  <a:pt x="15" y="15"/>
                </a:lnTo>
                <a:lnTo>
                  <a:pt x="17" y="4"/>
                </a:lnTo>
                <a:lnTo>
                  <a:pt x="6" y="0"/>
                </a:lnTo>
                <a:lnTo>
                  <a:pt x="6" y="5"/>
                </a:lnTo>
                <a:lnTo>
                  <a:pt x="0" y="16"/>
                </a:lnTo>
                <a:lnTo>
                  <a:pt x="5" y="26"/>
                </a:lnTo>
                <a:lnTo>
                  <a:pt x="2" y="35"/>
                </a:lnTo>
                <a:lnTo>
                  <a:pt x="6" y="42"/>
                </a:lnTo>
                <a:lnTo>
                  <a:pt x="64" y="44"/>
                </a:lnTo>
                <a:lnTo>
                  <a:pt x="11" y="57"/>
                </a:lnTo>
                <a:lnTo>
                  <a:pt x="17" y="57"/>
                </a:lnTo>
                <a:lnTo>
                  <a:pt x="21" y="49"/>
                </a:lnTo>
                <a:lnTo>
                  <a:pt x="21" y="61"/>
                </a:lnTo>
                <a:lnTo>
                  <a:pt x="17" y="61"/>
                </a:lnTo>
                <a:lnTo>
                  <a:pt x="9" y="78"/>
                </a:lnTo>
                <a:lnTo>
                  <a:pt x="19" y="90"/>
                </a:lnTo>
                <a:lnTo>
                  <a:pt x="14" y="87"/>
                </a:lnTo>
                <a:lnTo>
                  <a:pt x="25" y="82"/>
                </a:lnTo>
                <a:lnTo>
                  <a:pt x="31" y="76"/>
                </a:lnTo>
                <a:lnTo>
                  <a:pt x="40" y="77"/>
                </a:lnTo>
                <a:lnTo>
                  <a:pt x="40" y="89"/>
                </a:lnTo>
                <a:lnTo>
                  <a:pt x="52" y="89"/>
                </a:lnTo>
                <a:lnTo>
                  <a:pt x="52" y="77"/>
                </a:lnTo>
                <a:lnTo>
                  <a:pt x="54" y="76"/>
                </a:lnTo>
                <a:lnTo>
                  <a:pt x="59" y="80"/>
                </a:lnTo>
                <a:lnTo>
                  <a:pt x="62" y="89"/>
                </a:lnTo>
                <a:lnTo>
                  <a:pt x="73" y="91"/>
                </a:lnTo>
                <a:lnTo>
                  <a:pt x="85" y="89"/>
                </a:lnTo>
                <a:lnTo>
                  <a:pt x="78" y="84"/>
                </a:lnTo>
                <a:lnTo>
                  <a:pt x="85" y="78"/>
                </a:lnTo>
                <a:lnTo>
                  <a:pt x="78" y="76"/>
                </a:lnTo>
                <a:lnTo>
                  <a:pt x="75" y="77"/>
                </a:lnTo>
                <a:lnTo>
                  <a:pt x="72" y="82"/>
                </a:lnTo>
                <a:lnTo>
                  <a:pt x="64" y="76"/>
                </a:lnTo>
                <a:lnTo>
                  <a:pt x="64" y="63"/>
                </a:lnTo>
                <a:lnTo>
                  <a:pt x="81" y="61"/>
                </a:lnTo>
                <a:lnTo>
                  <a:pt x="87" y="68"/>
                </a:lnTo>
                <a:lnTo>
                  <a:pt x="92" y="62"/>
                </a:lnTo>
                <a:lnTo>
                  <a:pt x="100" y="42"/>
                </a:lnTo>
                <a:lnTo>
                  <a:pt x="95" y="35"/>
                </a:lnTo>
                <a:lnTo>
                  <a:pt x="83" y="38"/>
                </a:lnTo>
                <a:lnTo>
                  <a:pt x="81" y="44"/>
                </a:lnTo>
                <a:lnTo>
                  <a:pt x="78" y="42"/>
                </a:lnTo>
                <a:lnTo>
                  <a:pt x="66" y="45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" name="Freeform 761"/>
          <p:cNvSpPr>
            <a:spLocks/>
          </p:cNvSpPr>
          <p:nvPr/>
        </p:nvSpPr>
        <p:spPr bwMode="auto">
          <a:xfrm>
            <a:off x="6073775" y="5480050"/>
            <a:ext cx="39688" cy="36513"/>
          </a:xfrm>
          <a:custGeom>
            <a:avLst/>
            <a:gdLst>
              <a:gd name="T0" fmla="*/ 2147483647 w 100"/>
              <a:gd name="T1" fmla="*/ 2147483647 h 91"/>
              <a:gd name="T2" fmla="*/ 2147483647 w 100"/>
              <a:gd name="T3" fmla="*/ 2147483647 h 91"/>
              <a:gd name="T4" fmla="*/ 2147483647 w 100"/>
              <a:gd name="T5" fmla="*/ 2147483647 h 91"/>
              <a:gd name="T6" fmla="*/ 2147483647 w 100"/>
              <a:gd name="T7" fmla="*/ 2147483647 h 91"/>
              <a:gd name="T8" fmla="*/ 2147483647 w 100"/>
              <a:gd name="T9" fmla="*/ 2147483647 h 91"/>
              <a:gd name="T10" fmla="*/ 2147483647 w 100"/>
              <a:gd name="T11" fmla="*/ 2147483647 h 91"/>
              <a:gd name="T12" fmla="*/ 2147483647 w 100"/>
              <a:gd name="T13" fmla="*/ 2147483647 h 91"/>
              <a:gd name="T14" fmla="*/ 2147483647 w 100"/>
              <a:gd name="T15" fmla="*/ 2147483647 h 91"/>
              <a:gd name="T16" fmla="*/ 2147483647 w 100"/>
              <a:gd name="T17" fmla="*/ 2147483647 h 91"/>
              <a:gd name="T18" fmla="*/ 2147483647 w 100"/>
              <a:gd name="T19" fmla="*/ 2147483647 h 91"/>
              <a:gd name="T20" fmla="*/ 2147483647 w 100"/>
              <a:gd name="T21" fmla="*/ 2147483647 h 91"/>
              <a:gd name="T22" fmla="*/ 2147483647 w 100"/>
              <a:gd name="T23" fmla="*/ 2147483647 h 91"/>
              <a:gd name="T24" fmla="*/ 2147483647 w 100"/>
              <a:gd name="T25" fmla="*/ 0 h 91"/>
              <a:gd name="T26" fmla="*/ 0 w 100"/>
              <a:gd name="T27" fmla="*/ 2147483647 h 91"/>
              <a:gd name="T28" fmla="*/ 2147483647 w 100"/>
              <a:gd name="T29" fmla="*/ 2147483647 h 91"/>
              <a:gd name="T30" fmla="*/ 2147483647 w 100"/>
              <a:gd name="T31" fmla="*/ 2147483647 h 91"/>
              <a:gd name="T32" fmla="*/ 2147483647 w 100"/>
              <a:gd name="T33" fmla="*/ 2147483647 h 91"/>
              <a:gd name="T34" fmla="*/ 2147483647 w 100"/>
              <a:gd name="T35" fmla="*/ 2147483647 h 91"/>
              <a:gd name="T36" fmla="*/ 2147483647 w 100"/>
              <a:gd name="T37" fmla="*/ 2147483647 h 91"/>
              <a:gd name="T38" fmla="*/ 2147483647 w 100"/>
              <a:gd name="T39" fmla="*/ 2147483647 h 91"/>
              <a:gd name="T40" fmla="*/ 2147483647 w 100"/>
              <a:gd name="T41" fmla="*/ 2147483647 h 91"/>
              <a:gd name="T42" fmla="*/ 2147483647 w 100"/>
              <a:gd name="T43" fmla="*/ 2147483647 h 91"/>
              <a:gd name="T44" fmla="*/ 2147483647 w 100"/>
              <a:gd name="T45" fmla="*/ 2147483647 h 91"/>
              <a:gd name="T46" fmla="*/ 2147483647 w 100"/>
              <a:gd name="T47" fmla="*/ 2147483647 h 91"/>
              <a:gd name="T48" fmla="*/ 2147483647 w 100"/>
              <a:gd name="T49" fmla="*/ 2147483647 h 91"/>
              <a:gd name="T50" fmla="*/ 2147483647 w 100"/>
              <a:gd name="T51" fmla="*/ 2147483647 h 91"/>
              <a:gd name="T52" fmla="*/ 2147483647 w 100"/>
              <a:gd name="T53" fmla="*/ 2147483647 h 91"/>
              <a:gd name="T54" fmla="*/ 2147483647 w 100"/>
              <a:gd name="T55" fmla="*/ 2147483647 h 91"/>
              <a:gd name="T56" fmla="*/ 2147483647 w 100"/>
              <a:gd name="T57" fmla="*/ 2147483647 h 91"/>
              <a:gd name="T58" fmla="*/ 2147483647 w 100"/>
              <a:gd name="T59" fmla="*/ 2147483647 h 91"/>
              <a:gd name="T60" fmla="*/ 2147483647 w 100"/>
              <a:gd name="T61" fmla="*/ 2147483647 h 91"/>
              <a:gd name="T62" fmla="*/ 2147483647 w 100"/>
              <a:gd name="T63" fmla="*/ 2147483647 h 91"/>
              <a:gd name="T64" fmla="*/ 2147483647 w 100"/>
              <a:gd name="T65" fmla="*/ 2147483647 h 9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0"/>
              <a:gd name="T100" fmla="*/ 0 h 91"/>
              <a:gd name="T101" fmla="*/ 100 w 100"/>
              <a:gd name="T102" fmla="*/ 91 h 9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0" h="91">
                <a:moveTo>
                  <a:pt x="66" y="45"/>
                </a:moveTo>
                <a:lnTo>
                  <a:pt x="64" y="48"/>
                </a:lnTo>
                <a:lnTo>
                  <a:pt x="64" y="53"/>
                </a:lnTo>
                <a:lnTo>
                  <a:pt x="62" y="56"/>
                </a:lnTo>
                <a:lnTo>
                  <a:pt x="54" y="58"/>
                </a:lnTo>
                <a:lnTo>
                  <a:pt x="44" y="57"/>
                </a:lnTo>
                <a:lnTo>
                  <a:pt x="44" y="51"/>
                </a:lnTo>
                <a:lnTo>
                  <a:pt x="40" y="45"/>
                </a:lnTo>
                <a:lnTo>
                  <a:pt x="34" y="42"/>
                </a:lnTo>
                <a:lnTo>
                  <a:pt x="47" y="43"/>
                </a:lnTo>
                <a:lnTo>
                  <a:pt x="50" y="42"/>
                </a:lnTo>
                <a:lnTo>
                  <a:pt x="53" y="37"/>
                </a:lnTo>
                <a:lnTo>
                  <a:pt x="50" y="33"/>
                </a:lnTo>
                <a:lnTo>
                  <a:pt x="52" y="30"/>
                </a:lnTo>
                <a:lnTo>
                  <a:pt x="45" y="26"/>
                </a:lnTo>
                <a:lnTo>
                  <a:pt x="40" y="31"/>
                </a:lnTo>
                <a:lnTo>
                  <a:pt x="29" y="37"/>
                </a:lnTo>
                <a:lnTo>
                  <a:pt x="19" y="37"/>
                </a:lnTo>
                <a:lnTo>
                  <a:pt x="14" y="35"/>
                </a:lnTo>
                <a:lnTo>
                  <a:pt x="19" y="26"/>
                </a:lnTo>
                <a:lnTo>
                  <a:pt x="15" y="24"/>
                </a:lnTo>
                <a:lnTo>
                  <a:pt x="23" y="19"/>
                </a:lnTo>
                <a:lnTo>
                  <a:pt x="23" y="10"/>
                </a:lnTo>
                <a:lnTo>
                  <a:pt x="15" y="15"/>
                </a:lnTo>
                <a:lnTo>
                  <a:pt x="17" y="4"/>
                </a:lnTo>
                <a:lnTo>
                  <a:pt x="6" y="0"/>
                </a:lnTo>
                <a:lnTo>
                  <a:pt x="6" y="5"/>
                </a:lnTo>
                <a:lnTo>
                  <a:pt x="0" y="16"/>
                </a:lnTo>
                <a:lnTo>
                  <a:pt x="5" y="26"/>
                </a:lnTo>
                <a:lnTo>
                  <a:pt x="2" y="35"/>
                </a:lnTo>
                <a:lnTo>
                  <a:pt x="6" y="42"/>
                </a:lnTo>
                <a:lnTo>
                  <a:pt x="64" y="44"/>
                </a:lnTo>
                <a:lnTo>
                  <a:pt x="11" y="57"/>
                </a:lnTo>
                <a:lnTo>
                  <a:pt x="17" y="57"/>
                </a:lnTo>
                <a:lnTo>
                  <a:pt x="21" y="49"/>
                </a:lnTo>
                <a:lnTo>
                  <a:pt x="21" y="61"/>
                </a:lnTo>
                <a:lnTo>
                  <a:pt x="17" y="61"/>
                </a:lnTo>
                <a:lnTo>
                  <a:pt x="9" y="78"/>
                </a:lnTo>
                <a:lnTo>
                  <a:pt x="19" y="90"/>
                </a:lnTo>
                <a:lnTo>
                  <a:pt x="14" y="87"/>
                </a:lnTo>
                <a:lnTo>
                  <a:pt x="25" y="82"/>
                </a:lnTo>
                <a:lnTo>
                  <a:pt x="31" y="76"/>
                </a:lnTo>
                <a:lnTo>
                  <a:pt x="40" y="77"/>
                </a:lnTo>
                <a:lnTo>
                  <a:pt x="40" y="89"/>
                </a:lnTo>
                <a:lnTo>
                  <a:pt x="52" y="89"/>
                </a:lnTo>
                <a:lnTo>
                  <a:pt x="52" y="77"/>
                </a:lnTo>
                <a:lnTo>
                  <a:pt x="54" y="76"/>
                </a:lnTo>
                <a:lnTo>
                  <a:pt x="59" y="80"/>
                </a:lnTo>
                <a:lnTo>
                  <a:pt x="62" y="89"/>
                </a:lnTo>
                <a:lnTo>
                  <a:pt x="73" y="91"/>
                </a:lnTo>
                <a:lnTo>
                  <a:pt x="85" y="89"/>
                </a:lnTo>
                <a:lnTo>
                  <a:pt x="78" y="84"/>
                </a:lnTo>
                <a:lnTo>
                  <a:pt x="85" y="78"/>
                </a:lnTo>
                <a:lnTo>
                  <a:pt x="78" y="76"/>
                </a:lnTo>
                <a:lnTo>
                  <a:pt x="75" y="77"/>
                </a:lnTo>
                <a:lnTo>
                  <a:pt x="72" y="82"/>
                </a:lnTo>
                <a:lnTo>
                  <a:pt x="64" y="76"/>
                </a:lnTo>
                <a:lnTo>
                  <a:pt x="64" y="63"/>
                </a:lnTo>
                <a:lnTo>
                  <a:pt x="81" y="61"/>
                </a:lnTo>
                <a:lnTo>
                  <a:pt x="87" y="68"/>
                </a:lnTo>
                <a:lnTo>
                  <a:pt x="92" y="62"/>
                </a:lnTo>
                <a:lnTo>
                  <a:pt x="100" y="42"/>
                </a:lnTo>
                <a:lnTo>
                  <a:pt x="95" y="35"/>
                </a:lnTo>
                <a:lnTo>
                  <a:pt x="83" y="38"/>
                </a:lnTo>
                <a:lnTo>
                  <a:pt x="81" y="44"/>
                </a:lnTo>
                <a:lnTo>
                  <a:pt x="78" y="42"/>
                </a:lnTo>
                <a:lnTo>
                  <a:pt x="66" y="4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" name="Freeform 762"/>
          <p:cNvSpPr>
            <a:spLocks/>
          </p:cNvSpPr>
          <p:nvPr/>
        </p:nvSpPr>
        <p:spPr bwMode="auto">
          <a:xfrm>
            <a:off x="5661025" y="3630613"/>
            <a:ext cx="3175" cy="7937"/>
          </a:xfrm>
          <a:custGeom>
            <a:avLst/>
            <a:gdLst>
              <a:gd name="T0" fmla="*/ 2147483647 w 7"/>
              <a:gd name="T1" fmla="*/ 2147483647 h 19"/>
              <a:gd name="T2" fmla="*/ 0 w 7"/>
              <a:gd name="T3" fmla="*/ 0 h 19"/>
              <a:gd name="T4" fmla="*/ 2147483647 w 7"/>
              <a:gd name="T5" fmla="*/ 2147483647 h 19"/>
              <a:gd name="T6" fmla="*/ 2147483647 w 7"/>
              <a:gd name="T7" fmla="*/ 2147483647 h 19"/>
              <a:gd name="T8" fmla="*/ 2147483647 w 7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9"/>
              <a:gd name="T17" fmla="*/ 7 w 7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9">
                <a:moveTo>
                  <a:pt x="7" y="3"/>
                </a:moveTo>
                <a:lnTo>
                  <a:pt x="0" y="0"/>
                </a:lnTo>
                <a:lnTo>
                  <a:pt x="1" y="19"/>
                </a:lnTo>
                <a:lnTo>
                  <a:pt x="6" y="16"/>
                </a:lnTo>
                <a:lnTo>
                  <a:pt x="7" y="3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" name="Freeform 763"/>
          <p:cNvSpPr>
            <a:spLocks/>
          </p:cNvSpPr>
          <p:nvPr/>
        </p:nvSpPr>
        <p:spPr bwMode="auto">
          <a:xfrm>
            <a:off x="5661025" y="3630613"/>
            <a:ext cx="3175" cy="7937"/>
          </a:xfrm>
          <a:custGeom>
            <a:avLst/>
            <a:gdLst>
              <a:gd name="T0" fmla="*/ 2147483647 w 7"/>
              <a:gd name="T1" fmla="*/ 2147483647 h 19"/>
              <a:gd name="T2" fmla="*/ 0 w 7"/>
              <a:gd name="T3" fmla="*/ 0 h 19"/>
              <a:gd name="T4" fmla="*/ 2147483647 w 7"/>
              <a:gd name="T5" fmla="*/ 2147483647 h 19"/>
              <a:gd name="T6" fmla="*/ 2147483647 w 7"/>
              <a:gd name="T7" fmla="*/ 2147483647 h 19"/>
              <a:gd name="T8" fmla="*/ 2147483647 w 7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9"/>
              <a:gd name="T17" fmla="*/ 7 w 7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9">
                <a:moveTo>
                  <a:pt x="7" y="3"/>
                </a:moveTo>
                <a:lnTo>
                  <a:pt x="0" y="0"/>
                </a:lnTo>
                <a:lnTo>
                  <a:pt x="1" y="19"/>
                </a:lnTo>
                <a:lnTo>
                  <a:pt x="6" y="16"/>
                </a:lnTo>
                <a:lnTo>
                  <a:pt x="7" y="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5" name="Freeform 764"/>
          <p:cNvSpPr>
            <a:spLocks/>
          </p:cNvSpPr>
          <p:nvPr/>
        </p:nvSpPr>
        <p:spPr bwMode="auto">
          <a:xfrm>
            <a:off x="5764213" y="4713288"/>
            <a:ext cx="14287" cy="12700"/>
          </a:xfrm>
          <a:custGeom>
            <a:avLst/>
            <a:gdLst>
              <a:gd name="T0" fmla="*/ 2147483647 w 37"/>
              <a:gd name="T1" fmla="*/ 2147483647 h 30"/>
              <a:gd name="T2" fmla="*/ 0 w 37"/>
              <a:gd name="T3" fmla="*/ 2147483647 h 30"/>
              <a:gd name="T4" fmla="*/ 2147483647 w 37"/>
              <a:gd name="T5" fmla="*/ 0 h 30"/>
              <a:gd name="T6" fmla="*/ 2147483647 w 37"/>
              <a:gd name="T7" fmla="*/ 2147483647 h 30"/>
              <a:gd name="T8" fmla="*/ 2147483647 w 37"/>
              <a:gd name="T9" fmla="*/ 2147483647 h 30"/>
              <a:gd name="T10" fmla="*/ 2147483647 w 37"/>
              <a:gd name="T11" fmla="*/ 2147483647 h 30"/>
              <a:gd name="T12" fmla="*/ 2147483647 w 37"/>
              <a:gd name="T13" fmla="*/ 2147483647 h 30"/>
              <a:gd name="T14" fmla="*/ 2147483647 w 37"/>
              <a:gd name="T15" fmla="*/ 2147483647 h 30"/>
              <a:gd name="T16" fmla="*/ 2147483647 w 37"/>
              <a:gd name="T17" fmla="*/ 2147483647 h 30"/>
              <a:gd name="T18" fmla="*/ 2147483647 w 37"/>
              <a:gd name="T19" fmla="*/ 2147483647 h 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30"/>
              <a:gd name="T32" fmla="*/ 37 w 37"/>
              <a:gd name="T33" fmla="*/ 30 h 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30">
                <a:moveTo>
                  <a:pt x="4" y="5"/>
                </a:moveTo>
                <a:lnTo>
                  <a:pt x="0" y="3"/>
                </a:lnTo>
                <a:lnTo>
                  <a:pt x="22" y="0"/>
                </a:lnTo>
                <a:lnTo>
                  <a:pt x="31" y="5"/>
                </a:lnTo>
                <a:lnTo>
                  <a:pt x="37" y="14"/>
                </a:lnTo>
                <a:lnTo>
                  <a:pt x="36" y="29"/>
                </a:lnTo>
                <a:lnTo>
                  <a:pt x="26" y="30"/>
                </a:lnTo>
                <a:lnTo>
                  <a:pt x="17" y="25"/>
                </a:lnTo>
                <a:lnTo>
                  <a:pt x="8" y="15"/>
                </a:lnTo>
                <a:lnTo>
                  <a:pt x="4" y="5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6" name="Freeform 765"/>
          <p:cNvSpPr>
            <a:spLocks/>
          </p:cNvSpPr>
          <p:nvPr/>
        </p:nvSpPr>
        <p:spPr bwMode="auto">
          <a:xfrm>
            <a:off x="5764213" y="4713288"/>
            <a:ext cx="14287" cy="12700"/>
          </a:xfrm>
          <a:custGeom>
            <a:avLst/>
            <a:gdLst>
              <a:gd name="T0" fmla="*/ 2147483647 w 37"/>
              <a:gd name="T1" fmla="*/ 2147483647 h 30"/>
              <a:gd name="T2" fmla="*/ 0 w 37"/>
              <a:gd name="T3" fmla="*/ 2147483647 h 30"/>
              <a:gd name="T4" fmla="*/ 2147483647 w 37"/>
              <a:gd name="T5" fmla="*/ 0 h 30"/>
              <a:gd name="T6" fmla="*/ 2147483647 w 37"/>
              <a:gd name="T7" fmla="*/ 2147483647 h 30"/>
              <a:gd name="T8" fmla="*/ 2147483647 w 37"/>
              <a:gd name="T9" fmla="*/ 2147483647 h 30"/>
              <a:gd name="T10" fmla="*/ 2147483647 w 37"/>
              <a:gd name="T11" fmla="*/ 2147483647 h 30"/>
              <a:gd name="T12" fmla="*/ 2147483647 w 37"/>
              <a:gd name="T13" fmla="*/ 2147483647 h 30"/>
              <a:gd name="T14" fmla="*/ 2147483647 w 37"/>
              <a:gd name="T15" fmla="*/ 2147483647 h 30"/>
              <a:gd name="T16" fmla="*/ 2147483647 w 37"/>
              <a:gd name="T17" fmla="*/ 2147483647 h 30"/>
              <a:gd name="T18" fmla="*/ 2147483647 w 37"/>
              <a:gd name="T19" fmla="*/ 2147483647 h 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30"/>
              <a:gd name="T32" fmla="*/ 37 w 37"/>
              <a:gd name="T33" fmla="*/ 30 h 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30">
                <a:moveTo>
                  <a:pt x="4" y="5"/>
                </a:moveTo>
                <a:lnTo>
                  <a:pt x="0" y="3"/>
                </a:lnTo>
                <a:lnTo>
                  <a:pt x="22" y="0"/>
                </a:lnTo>
                <a:lnTo>
                  <a:pt x="31" y="5"/>
                </a:lnTo>
                <a:lnTo>
                  <a:pt x="37" y="14"/>
                </a:lnTo>
                <a:lnTo>
                  <a:pt x="36" y="29"/>
                </a:lnTo>
                <a:lnTo>
                  <a:pt x="26" y="30"/>
                </a:lnTo>
                <a:lnTo>
                  <a:pt x="17" y="25"/>
                </a:lnTo>
                <a:lnTo>
                  <a:pt x="8" y="15"/>
                </a:lnTo>
                <a:lnTo>
                  <a:pt x="4" y="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7" name="Freeform 766"/>
          <p:cNvSpPr>
            <a:spLocks/>
          </p:cNvSpPr>
          <p:nvPr/>
        </p:nvSpPr>
        <p:spPr bwMode="auto">
          <a:xfrm>
            <a:off x="3035300" y="3119438"/>
            <a:ext cx="3175" cy="6350"/>
          </a:xfrm>
          <a:custGeom>
            <a:avLst/>
            <a:gdLst>
              <a:gd name="T0" fmla="*/ 2147483647 w 9"/>
              <a:gd name="T1" fmla="*/ 0 h 15"/>
              <a:gd name="T2" fmla="*/ 2147483647 w 9"/>
              <a:gd name="T3" fmla="*/ 2147483647 h 15"/>
              <a:gd name="T4" fmla="*/ 0 w 9"/>
              <a:gd name="T5" fmla="*/ 2147483647 h 15"/>
              <a:gd name="T6" fmla="*/ 2147483647 w 9"/>
              <a:gd name="T7" fmla="*/ 2147483647 h 15"/>
              <a:gd name="T8" fmla="*/ 2147483647 w 9"/>
              <a:gd name="T9" fmla="*/ 2147483647 h 15"/>
              <a:gd name="T10" fmla="*/ 2147483647 w 9"/>
              <a:gd name="T11" fmla="*/ 2147483647 h 15"/>
              <a:gd name="T12" fmla="*/ 2147483647 w 9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5"/>
              <a:gd name="T23" fmla="*/ 9 w 9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5">
                <a:moveTo>
                  <a:pt x="5" y="0"/>
                </a:moveTo>
                <a:lnTo>
                  <a:pt x="1" y="3"/>
                </a:lnTo>
                <a:lnTo>
                  <a:pt x="0" y="15"/>
                </a:lnTo>
                <a:lnTo>
                  <a:pt x="4" y="11"/>
                </a:lnTo>
                <a:lnTo>
                  <a:pt x="8" y="11"/>
                </a:lnTo>
                <a:lnTo>
                  <a:pt x="9" y="1"/>
                </a:lnTo>
                <a:lnTo>
                  <a:pt x="5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8" name="Freeform 767"/>
          <p:cNvSpPr>
            <a:spLocks/>
          </p:cNvSpPr>
          <p:nvPr/>
        </p:nvSpPr>
        <p:spPr bwMode="auto">
          <a:xfrm>
            <a:off x="3035300" y="3119438"/>
            <a:ext cx="3175" cy="6350"/>
          </a:xfrm>
          <a:custGeom>
            <a:avLst/>
            <a:gdLst>
              <a:gd name="T0" fmla="*/ 2147483647 w 9"/>
              <a:gd name="T1" fmla="*/ 0 h 15"/>
              <a:gd name="T2" fmla="*/ 2147483647 w 9"/>
              <a:gd name="T3" fmla="*/ 2147483647 h 15"/>
              <a:gd name="T4" fmla="*/ 0 w 9"/>
              <a:gd name="T5" fmla="*/ 2147483647 h 15"/>
              <a:gd name="T6" fmla="*/ 2147483647 w 9"/>
              <a:gd name="T7" fmla="*/ 2147483647 h 15"/>
              <a:gd name="T8" fmla="*/ 2147483647 w 9"/>
              <a:gd name="T9" fmla="*/ 2147483647 h 15"/>
              <a:gd name="T10" fmla="*/ 2147483647 w 9"/>
              <a:gd name="T11" fmla="*/ 2147483647 h 15"/>
              <a:gd name="T12" fmla="*/ 2147483647 w 9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5"/>
              <a:gd name="T23" fmla="*/ 9 w 9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5">
                <a:moveTo>
                  <a:pt x="5" y="0"/>
                </a:moveTo>
                <a:lnTo>
                  <a:pt x="1" y="3"/>
                </a:lnTo>
                <a:lnTo>
                  <a:pt x="0" y="15"/>
                </a:lnTo>
                <a:lnTo>
                  <a:pt x="4" y="11"/>
                </a:lnTo>
                <a:lnTo>
                  <a:pt x="8" y="11"/>
                </a:lnTo>
                <a:lnTo>
                  <a:pt x="9" y="1"/>
                </a:lnTo>
                <a:lnTo>
                  <a:pt x="5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0" name="Freeform 768"/>
          <p:cNvSpPr>
            <a:spLocks/>
          </p:cNvSpPr>
          <p:nvPr/>
        </p:nvSpPr>
        <p:spPr bwMode="auto">
          <a:xfrm>
            <a:off x="4721225" y="3949700"/>
            <a:ext cx="171450" cy="252413"/>
          </a:xfrm>
          <a:custGeom>
            <a:avLst/>
            <a:gdLst/>
            <a:ahLst/>
            <a:cxnLst>
              <a:cxn ang="0">
                <a:pos x="72" y="603"/>
              </a:cxn>
              <a:cxn ang="0">
                <a:pos x="84" y="542"/>
              </a:cxn>
              <a:cxn ang="0">
                <a:pos x="70" y="524"/>
              </a:cxn>
              <a:cxn ang="0">
                <a:pos x="65" y="514"/>
              </a:cxn>
              <a:cxn ang="0">
                <a:pos x="70" y="508"/>
              </a:cxn>
              <a:cxn ang="0">
                <a:pos x="66" y="498"/>
              </a:cxn>
              <a:cxn ang="0">
                <a:pos x="58" y="501"/>
              </a:cxn>
              <a:cxn ang="0">
                <a:pos x="33" y="494"/>
              </a:cxn>
              <a:cxn ang="0">
                <a:pos x="13" y="470"/>
              </a:cxn>
              <a:cxn ang="0">
                <a:pos x="3" y="468"/>
              </a:cxn>
              <a:cxn ang="0">
                <a:pos x="0" y="459"/>
              </a:cxn>
              <a:cxn ang="0">
                <a:pos x="8" y="445"/>
              </a:cxn>
              <a:cxn ang="0">
                <a:pos x="24" y="396"/>
              </a:cxn>
              <a:cxn ang="0">
                <a:pos x="60" y="355"/>
              </a:cxn>
              <a:cxn ang="0">
                <a:pos x="119" y="335"/>
              </a:cxn>
              <a:cxn ang="0">
                <a:pos x="133" y="349"/>
              </a:cxn>
              <a:cxn ang="0">
                <a:pos x="138" y="353"/>
              </a:cxn>
              <a:cxn ang="0">
                <a:pos x="161" y="362"/>
              </a:cxn>
              <a:cxn ang="0">
                <a:pos x="217" y="249"/>
              </a:cxn>
              <a:cxn ang="0">
                <a:pos x="243" y="228"/>
              </a:cxn>
              <a:cxn ang="0">
                <a:pos x="296" y="89"/>
              </a:cxn>
              <a:cxn ang="0">
                <a:pos x="320" y="77"/>
              </a:cxn>
              <a:cxn ang="0">
                <a:pos x="338" y="33"/>
              </a:cxn>
              <a:cxn ang="0">
                <a:pos x="331" y="23"/>
              </a:cxn>
              <a:cxn ang="0">
                <a:pos x="320" y="16"/>
              </a:cxn>
              <a:cxn ang="0">
                <a:pos x="333" y="3"/>
              </a:cxn>
              <a:cxn ang="0">
                <a:pos x="351" y="5"/>
              </a:cxn>
              <a:cxn ang="0">
                <a:pos x="366" y="50"/>
              </a:cxn>
              <a:cxn ang="0">
                <a:pos x="385" y="144"/>
              </a:cxn>
              <a:cxn ang="0">
                <a:pos x="387" y="162"/>
              </a:cxn>
              <a:cxn ang="0">
                <a:pos x="347" y="158"/>
              </a:cxn>
              <a:cxn ang="0">
                <a:pos x="324" y="164"/>
              </a:cxn>
              <a:cxn ang="0">
                <a:pos x="319" y="185"/>
              </a:cxn>
              <a:cxn ang="0">
                <a:pos x="331" y="212"/>
              </a:cxn>
              <a:cxn ang="0">
                <a:pos x="361" y="224"/>
              </a:cxn>
              <a:cxn ang="0">
                <a:pos x="389" y="305"/>
              </a:cxn>
              <a:cxn ang="0">
                <a:pos x="343" y="391"/>
              </a:cxn>
              <a:cxn ang="0">
                <a:pos x="345" y="419"/>
              </a:cxn>
              <a:cxn ang="0">
                <a:pos x="401" y="545"/>
              </a:cxn>
              <a:cxn ang="0">
                <a:pos x="433" y="564"/>
              </a:cxn>
              <a:cxn ang="0">
                <a:pos x="433" y="619"/>
              </a:cxn>
              <a:cxn ang="0">
                <a:pos x="425" y="633"/>
              </a:cxn>
              <a:cxn ang="0">
                <a:pos x="391" y="614"/>
              </a:cxn>
              <a:cxn ang="0">
                <a:pos x="351" y="602"/>
              </a:cxn>
            </a:cxnLst>
            <a:rect l="0" t="0" r="r" b="b"/>
            <a:pathLst>
              <a:path w="433" h="633">
                <a:moveTo>
                  <a:pt x="273" y="602"/>
                </a:moveTo>
                <a:lnTo>
                  <a:pt x="72" y="603"/>
                </a:lnTo>
                <a:lnTo>
                  <a:pt x="83" y="545"/>
                </a:lnTo>
                <a:lnTo>
                  <a:pt x="84" y="542"/>
                </a:lnTo>
                <a:lnTo>
                  <a:pt x="71" y="528"/>
                </a:lnTo>
                <a:lnTo>
                  <a:pt x="70" y="524"/>
                </a:lnTo>
                <a:lnTo>
                  <a:pt x="65" y="518"/>
                </a:lnTo>
                <a:lnTo>
                  <a:pt x="65" y="514"/>
                </a:lnTo>
                <a:lnTo>
                  <a:pt x="69" y="513"/>
                </a:lnTo>
                <a:lnTo>
                  <a:pt x="70" y="508"/>
                </a:lnTo>
                <a:lnTo>
                  <a:pt x="70" y="500"/>
                </a:lnTo>
                <a:lnTo>
                  <a:pt x="66" y="498"/>
                </a:lnTo>
                <a:lnTo>
                  <a:pt x="60" y="498"/>
                </a:lnTo>
                <a:lnTo>
                  <a:pt x="58" y="501"/>
                </a:lnTo>
                <a:lnTo>
                  <a:pt x="53" y="503"/>
                </a:lnTo>
                <a:lnTo>
                  <a:pt x="33" y="494"/>
                </a:lnTo>
                <a:lnTo>
                  <a:pt x="22" y="470"/>
                </a:lnTo>
                <a:lnTo>
                  <a:pt x="13" y="470"/>
                </a:lnTo>
                <a:lnTo>
                  <a:pt x="8" y="471"/>
                </a:lnTo>
                <a:lnTo>
                  <a:pt x="3" y="468"/>
                </a:lnTo>
                <a:lnTo>
                  <a:pt x="4" y="462"/>
                </a:lnTo>
                <a:lnTo>
                  <a:pt x="0" y="459"/>
                </a:lnTo>
                <a:lnTo>
                  <a:pt x="1" y="452"/>
                </a:lnTo>
                <a:lnTo>
                  <a:pt x="8" y="445"/>
                </a:lnTo>
                <a:lnTo>
                  <a:pt x="19" y="426"/>
                </a:lnTo>
                <a:lnTo>
                  <a:pt x="24" y="396"/>
                </a:lnTo>
                <a:lnTo>
                  <a:pt x="50" y="360"/>
                </a:lnTo>
                <a:lnTo>
                  <a:pt x="60" y="355"/>
                </a:lnTo>
                <a:lnTo>
                  <a:pt x="63" y="339"/>
                </a:lnTo>
                <a:lnTo>
                  <a:pt x="119" y="335"/>
                </a:lnTo>
                <a:lnTo>
                  <a:pt x="131" y="345"/>
                </a:lnTo>
                <a:lnTo>
                  <a:pt x="133" y="349"/>
                </a:lnTo>
                <a:lnTo>
                  <a:pt x="133" y="351"/>
                </a:lnTo>
                <a:lnTo>
                  <a:pt x="138" y="353"/>
                </a:lnTo>
                <a:lnTo>
                  <a:pt x="147" y="360"/>
                </a:lnTo>
                <a:lnTo>
                  <a:pt x="161" y="362"/>
                </a:lnTo>
                <a:lnTo>
                  <a:pt x="169" y="358"/>
                </a:lnTo>
                <a:lnTo>
                  <a:pt x="217" y="249"/>
                </a:lnTo>
                <a:lnTo>
                  <a:pt x="227" y="236"/>
                </a:lnTo>
                <a:lnTo>
                  <a:pt x="243" y="228"/>
                </a:lnTo>
                <a:lnTo>
                  <a:pt x="279" y="111"/>
                </a:lnTo>
                <a:lnTo>
                  <a:pt x="296" y="89"/>
                </a:lnTo>
                <a:lnTo>
                  <a:pt x="316" y="80"/>
                </a:lnTo>
                <a:lnTo>
                  <a:pt x="320" y="77"/>
                </a:lnTo>
                <a:lnTo>
                  <a:pt x="339" y="64"/>
                </a:lnTo>
                <a:lnTo>
                  <a:pt x="338" y="33"/>
                </a:lnTo>
                <a:lnTo>
                  <a:pt x="335" y="26"/>
                </a:lnTo>
                <a:lnTo>
                  <a:pt x="331" y="23"/>
                </a:lnTo>
                <a:lnTo>
                  <a:pt x="320" y="20"/>
                </a:lnTo>
                <a:lnTo>
                  <a:pt x="320" y="16"/>
                </a:lnTo>
                <a:lnTo>
                  <a:pt x="324" y="16"/>
                </a:lnTo>
                <a:lnTo>
                  <a:pt x="333" y="3"/>
                </a:lnTo>
                <a:lnTo>
                  <a:pt x="348" y="0"/>
                </a:lnTo>
                <a:lnTo>
                  <a:pt x="351" y="5"/>
                </a:lnTo>
                <a:lnTo>
                  <a:pt x="357" y="34"/>
                </a:lnTo>
                <a:lnTo>
                  <a:pt x="366" y="50"/>
                </a:lnTo>
                <a:lnTo>
                  <a:pt x="361" y="103"/>
                </a:lnTo>
                <a:lnTo>
                  <a:pt x="385" y="144"/>
                </a:lnTo>
                <a:lnTo>
                  <a:pt x="389" y="160"/>
                </a:lnTo>
                <a:lnTo>
                  <a:pt x="387" y="162"/>
                </a:lnTo>
                <a:lnTo>
                  <a:pt x="384" y="165"/>
                </a:lnTo>
                <a:lnTo>
                  <a:pt x="347" y="158"/>
                </a:lnTo>
                <a:lnTo>
                  <a:pt x="328" y="161"/>
                </a:lnTo>
                <a:lnTo>
                  <a:pt x="324" y="164"/>
                </a:lnTo>
                <a:lnTo>
                  <a:pt x="320" y="170"/>
                </a:lnTo>
                <a:lnTo>
                  <a:pt x="319" y="185"/>
                </a:lnTo>
                <a:lnTo>
                  <a:pt x="321" y="197"/>
                </a:lnTo>
                <a:lnTo>
                  <a:pt x="331" y="212"/>
                </a:lnTo>
                <a:lnTo>
                  <a:pt x="339" y="218"/>
                </a:lnTo>
                <a:lnTo>
                  <a:pt x="361" y="224"/>
                </a:lnTo>
                <a:lnTo>
                  <a:pt x="364" y="227"/>
                </a:lnTo>
                <a:lnTo>
                  <a:pt x="389" y="305"/>
                </a:lnTo>
                <a:lnTo>
                  <a:pt x="391" y="306"/>
                </a:lnTo>
                <a:lnTo>
                  <a:pt x="343" y="391"/>
                </a:lnTo>
                <a:lnTo>
                  <a:pt x="342" y="404"/>
                </a:lnTo>
                <a:lnTo>
                  <a:pt x="345" y="419"/>
                </a:lnTo>
                <a:lnTo>
                  <a:pt x="345" y="453"/>
                </a:lnTo>
                <a:lnTo>
                  <a:pt x="401" y="545"/>
                </a:lnTo>
                <a:lnTo>
                  <a:pt x="425" y="565"/>
                </a:lnTo>
                <a:lnTo>
                  <a:pt x="433" y="564"/>
                </a:lnTo>
                <a:lnTo>
                  <a:pt x="431" y="575"/>
                </a:lnTo>
                <a:lnTo>
                  <a:pt x="433" y="619"/>
                </a:lnTo>
                <a:lnTo>
                  <a:pt x="429" y="630"/>
                </a:lnTo>
                <a:lnTo>
                  <a:pt x="425" y="633"/>
                </a:lnTo>
                <a:lnTo>
                  <a:pt x="401" y="614"/>
                </a:lnTo>
                <a:lnTo>
                  <a:pt x="391" y="614"/>
                </a:lnTo>
                <a:lnTo>
                  <a:pt x="362" y="608"/>
                </a:lnTo>
                <a:lnTo>
                  <a:pt x="351" y="602"/>
                </a:lnTo>
                <a:lnTo>
                  <a:pt x="273" y="602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3841" name="Freeform 769"/>
          <p:cNvSpPr>
            <a:spLocks/>
          </p:cNvSpPr>
          <p:nvPr/>
        </p:nvSpPr>
        <p:spPr bwMode="auto">
          <a:xfrm>
            <a:off x="4721225" y="3949700"/>
            <a:ext cx="171450" cy="252413"/>
          </a:xfrm>
          <a:custGeom>
            <a:avLst/>
            <a:gdLst/>
            <a:ahLst/>
            <a:cxnLst>
              <a:cxn ang="0">
                <a:pos x="72" y="603"/>
              </a:cxn>
              <a:cxn ang="0">
                <a:pos x="84" y="542"/>
              </a:cxn>
              <a:cxn ang="0">
                <a:pos x="70" y="524"/>
              </a:cxn>
              <a:cxn ang="0">
                <a:pos x="65" y="514"/>
              </a:cxn>
              <a:cxn ang="0">
                <a:pos x="70" y="508"/>
              </a:cxn>
              <a:cxn ang="0">
                <a:pos x="66" y="498"/>
              </a:cxn>
              <a:cxn ang="0">
                <a:pos x="58" y="501"/>
              </a:cxn>
              <a:cxn ang="0">
                <a:pos x="33" y="494"/>
              </a:cxn>
              <a:cxn ang="0">
                <a:pos x="13" y="470"/>
              </a:cxn>
              <a:cxn ang="0">
                <a:pos x="3" y="468"/>
              </a:cxn>
              <a:cxn ang="0">
                <a:pos x="0" y="459"/>
              </a:cxn>
              <a:cxn ang="0">
                <a:pos x="8" y="445"/>
              </a:cxn>
              <a:cxn ang="0">
                <a:pos x="24" y="396"/>
              </a:cxn>
              <a:cxn ang="0">
                <a:pos x="60" y="355"/>
              </a:cxn>
              <a:cxn ang="0">
                <a:pos x="119" y="335"/>
              </a:cxn>
              <a:cxn ang="0">
                <a:pos x="133" y="349"/>
              </a:cxn>
              <a:cxn ang="0">
                <a:pos x="138" y="353"/>
              </a:cxn>
              <a:cxn ang="0">
                <a:pos x="161" y="362"/>
              </a:cxn>
              <a:cxn ang="0">
                <a:pos x="217" y="249"/>
              </a:cxn>
              <a:cxn ang="0">
                <a:pos x="243" y="228"/>
              </a:cxn>
              <a:cxn ang="0">
                <a:pos x="296" y="89"/>
              </a:cxn>
              <a:cxn ang="0">
                <a:pos x="320" y="77"/>
              </a:cxn>
              <a:cxn ang="0">
                <a:pos x="338" y="33"/>
              </a:cxn>
              <a:cxn ang="0">
                <a:pos x="331" y="23"/>
              </a:cxn>
              <a:cxn ang="0">
                <a:pos x="320" y="16"/>
              </a:cxn>
              <a:cxn ang="0">
                <a:pos x="333" y="3"/>
              </a:cxn>
              <a:cxn ang="0">
                <a:pos x="351" y="5"/>
              </a:cxn>
              <a:cxn ang="0">
                <a:pos x="366" y="50"/>
              </a:cxn>
              <a:cxn ang="0">
                <a:pos x="385" y="144"/>
              </a:cxn>
              <a:cxn ang="0">
                <a:pos x="387" y="162"/>
              </a:cxn>
              <a:cxn ang="0">
                <a:pos x="347" y="158"/>
              </a:cxn>
              <a:cxn ang="0">
                <a:pos x="324" y="164"/>
              </a:cxn>
              <a:cxn ang="0">
                <a:pos x="319" y="185"/>
              </a:cxn>
              <a:cxn ang="0">
                <a:pos x="331" y="212"/>
              </a:cxn>
              <a:cxn ang="0">
                <a:pos x="361" y="224"/>
              </a:cxn>
              <a:cxn ang="0">
                <a:pos x="389" y="305"/>
              </a:cxn>
              <a:cxn ang="0">
                <a:pos x="343" y="391"/>
              </a:cxn>
              <a:cxn ang="0">
                <a:pos x="345" y="419"/>
              </a:cxn>
              <a:cxn ang="0">
                <a:pos x="401" y="545"/>
              </a:cxn>
              <a:cxn ang="0">
                <a:pos x="433" y="564"/>
              </a:cxn>
              <a:cxn ang="0">
                <a:pos x="433" y="619"/>
              </a:cxn>
              <a:cxn ang="0">
                <a:pos x="425" y="633"/>
              </a:cxn>
              <a:cxn ang="0">
                <a:pos x="391" y="614"/>
              </a:cxn>
              <a:cxn ang="0">
                <a:pos x="351" y="602"/>
              </a:cxn>
            </a:cxnLst>
            <a:rect l="0" t="0" r="r" b="b"/>
            <a:pathLst>
              <a:path w="433" h="633">
                <a:moveTo>
                  <a:pt x="273" y="602"/>
                </a:moveTo>
                <a:lnTo>
                  <a:pt x="72" y="603"/>
                </a:lnTo>
                <a:lnTo>
                  <a:pt x="83" y="545"/>
                </a:lnTo>
                <a:lnTo>
                  <a:pt x="84" y="542"/>
                </a:lnTo>
                <a:lnTo>
                  <a:pt x="71" y="528"/>
                </a:lnTo>
                <a:lnTo>
                  <a:pt x="70" y="524"/>
                </a:lnTo>
                <a:lnTo>
                  <a:pt x="65" y="518"/>
                </a:lnTo>
                <a:lnTo>
                  <a:pt x="65" y="514"/>
                </a:lnTo>
                <a:lnTo>
                  <a:pt x="69" y="513"/>
                </a:lnTo>
                <a:lnTo>
                  <a:pt x="70" y="508"/>
                </a:lnTo>
                <a:lnTo>
                  <a:pt x="70" y="500"/>
                </a:lnTo>
                <a:lnTo>
                  <a:pt x="66" y="498"/>
                </a:lnTo>
                <a:lnTo>
                  <a:pt x="60" y="498"/>
                </a:lnTo>
                <a:lnTo>
                  <a:pt x="58" y="501"/>
                </a:lnTo>
                <a:lnTo>
                  <a:pt x="53" y="503"/>
                </a:lnTo>
                <a:lnTo>
                  <a:pt x="33" y="494"/>
                </a:lnTo>
                <a:lnTo>
                  <a:pt x="22" y="470"/>
                </a:lnTo>
                <a:lnTo>
                  <a:pt x="13" y="470"/>
                </a:lnTo>
                <a:lnTo>
                  <a:pt x="8" y="471"/>
                </a:lnTo>
                <a:lnTo>
                  <a:pt x="3" y="468"/>
                </a:lnTo>
                <a:lnTo>
                  <a:pt x="4" y="462"/>
                </a:lnTo>
                <a:lnTo>
                  <a:pt x="0" y="459"/>
                </a:lnTo>
                <a:lnTo>
                  <a:pt x="1" y="452"/>
                </a:lnTo>
                <a:lnTo>
                  <a:pt x="8" y="445"/>
                </a:lnTo>
                <a:lnTo>
                  <a:pt x="19" y="426"/>
                </a:lnTo>
                <a:lnTo>
                  <a:pt x="24" y="396"/>
                </a:lnTo>
                <a:lnTo>
                  <a:pt x="50" y="360"/>
                </a:lnTo>
                <a:lnTo>
                  <a:pt x="60" y="355"/>
                </a:lnTo>
                <a:lnTo>
                  <a:pt x="63" y="339"/>
                </a:lnTo>
                <a:lnTo>
                  <a:pt x="119" y="335"/>
                </a:lnTo>
                <a:lnTo>
                  <a:pt x="131" y="345"/>
                </a:lnTo>
                <a:lnTo>
                  <a:pt x="133" y="349"/>
                </a:lnTo>
                <a:lnTo>
                  <a:pt x="133" y="351"/>
                </a:lnTo>
                <a:lnTo>
                  <a:pt x="138" y="353"/>
                </a:lnTo>
                <a:lnTo>
                  <a:pt x="147" y="360"/>
                </a:lnTo>
                <a:lnTo>
                  <a:pt x="161" y="362"/>
                </a:lnTo>
                <a:lnTo>
                  <a:pt x="169" y="358"/>
                </a:lnTo>
                <a:lnTo>
                  <a:pt x="217" y="249"/>
                </a:lnTo>
                <a:lnTo>
                  <a:pt x="227" y="236"/>
                </a:lnTo>
                <a:lnTo>
                  <a:pt x="243" y="228"/>
                </a:lnTo>
                <a:lnTo>
                  <a:pt x="279" y="111"/>
                </a:lnTo>
                <a:lnTo>
                  <a:pt x="296" y="89"/>
                </a:lnTo>
                <a:lnTo>
                  <a:pt x="316" y="80"/>
                </a:lnTo>
                <a:lnTo>
                  <a:pt x="320" y="77"/>
                </a:lnTo>
                <a:lnTo>
                  <a:pt x="339" y="64"/>
                </a:lnTo>
                <a:lnTo>
                  <a:pt x="338" y="33"/>
                </a:lnTo>
                <a:lnTo>
                  <a:pt x="335" y="26"/>
                </a:lnTo>
                <a:lnTo>
                  <a:pt x="331" y="23"/>
                </a:lnTo>
                <a:lnTo>
                  <a:pt x="320" y="20"/>
                </a:lnTo>
                <a:lnTo>
                  <a:pt x="320" y="16"/>
                </a:lnTo>
                <a:lnTo>
                  <a:pt x="324" y="16"/>
                </a:lnTo>
                <a:lnTo>
                  <a:pt x="333" y="3"/>
                </a:lnTo>
                <a:lnTo>
                  <a:pt x="348" y="0"/>
                </a:lnTo>
                <a:lnTo>
                  <a:pt x="351" y="5"/>
                </a:lnTo>
                <a:lnTo>
                  <a:pt x="357" y="34"/>
                </a:lnTo>
                <a:lnTo>
                  <a:pt x="366" y="50"/>
                </a:lnTo>
                <a:lnTo>
                  <a:pt x="361" y="103"/>
                </a:lnTo>
                <a:lnTo>
                  <a:pt x="385" y="144"/>
                </a:lnTo>
                <a:lnTo>
                  <a:pt x="389" y="160"/>
                </a:lnTo>
                <a:lnTo>
                  <a:pt x="387" y="162"/>
                </a:lnTo>
                <a:lnTo>
                  <a:pt x="384" y="165"/>
                </a:lnTo>
                <a:lnTo>
                  <a:pt x="347" y="158"/>
                </a:lnTo>
                <a:lnTo>
                  <a:pt x="328" y="161"/>
                </a:lnTo>
                <a:lnTo>
                  <a:pt x="324" y="164"/>
                </a:lnTo>
                <a:lnTo>
                  <a:pt x="320" y="170"/>
                </a:lnTo>
                <a:lnTo>
                  <a:pt x="319" y="185"/>
                </a:lnTo>
                <a:lnTo>
                  <a:pt x="321" y="197"/>
                </a:lnTo>
                <a:lnTo>
                  <a:pt x="331" y="212"/>
                </a:lnTo>
                <a:lnTo>
                  <a:pt x="339" y="218"/>
                </a:lnTo>
                <a:lnTo>
                  <a:pt x="361" y="224"/>
                </a:lnTo>
                <a:lnTo>
                  <a:pt x="364" y="227"/>
                </a:lnTo>
                <a:lnTo>
                  <a:pt x="389" y="305"/>
                </a:lnTo>
                <a:lnTo>
                  <a:pt x="391" y="306"/>
                </a:lnTo>
                <a:lnTo>
                  <a:pt x="343" y="391"/>
                </a:lnTo>
                <a:lnTo>
                  <a:pt x="342" y="404"/>
                </a:lnTo>
                <a:lnTo>
                  <a:pt x="345" y="419"/>
                </a:lnTo>
                <a:lnTo>
                  <a:pt x="345" y="453"/>
                </a:lnTo>
                <a:lnTo>
                  <a:pt x="401" y="545"/>
                </a:lnTo>
                <a:lnTo>
                  <a:pt x="425" y="565"/>
                </a:lnTo>
                <a:lnTo>
                  <a:pt x="433" y="564"/>
                </a:lnTo>
                <a:lnTo>
                  <a:pt x="431" y="575"/>
                </a:lnTo>
                <a:lnTo>
                  <a:pt x="433" y="619"/>
                </a:lnTo>
                <a:lnTo>
                  <a:pt x="429" y="630"/>
                </a:lnTo>
                <a:lnTo>
                  <a:pt x="425" y="633"/>
                </a:lnTo>
                <a:lnTo>
                  <a:pt x="401" y="614"/>
                </a:lnTo>
                <a:lnTo>
                  <a:pt x="391" y="614"/>
                </a:lnTo>
                <a:lnTo>
                  <a:pt x="362" y="608"/>
                </a:lnTo>
                <a:lnTo>
                  <a:pt x="351" y="602"/>
                </a:lnTo>
                <a:lnTo>
                  <a:pt x="273" y="602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444" name="Freeform 770"/>
          <p:cNvSpPr>
            <a:spLocks/>
          </p:cNvSpPr>
          <p:nvPr/>
        </p:nvSpPr>
        <p:spPr bwMode="auto">
          <a:xfrm>
            <a:off x="6518275" y="3581400"/>
            <a:ext cx="76200" cy="39688"/>
          </a:xfrm>
          <a:custGeom>
            <a:avLst/>
            <a:gdLst>
              <a:gd name="T0" fmla="*/ 2147483647 w 192"/>
              <a:gd name="T1" fmla="*/ 2147483647 h 101"/>
              <a:gd name="T2" fmla="*/ 2147483647 w 192"/>
              <a:gd name="T3" fmla="*/ 2147483647 h 101"/>
              <a:gd name="T4" fmla="*/ 2147483647 w 192"/>
              <a:gd name="T5" fmla="*/ 2147483647 h 101"/>
              <a:gd name="T6" fmla="*/ 2147483647 w 192"/>
              <a:gd name="T7" fmla="*/ 2147483647 h 101"/>
              <a:gd name="T8" fmla="*/ 2147483647 w 192"/>
              <a:gd name="T9" fmla="*/ 2147483647 h 101"/>
              <a:gd name="T10" fmla="*/ 2147483647 w 192"/>
              <a:gd name="T11" fmla="*/ 2147483647 h 101"/>
              <a:gd name="T12" fmla="*/ 2147483647 w 192"/>
              <a:gd name="T13" fmla="*/ 2147483647 h 101"/>
              <a:gd name="T14" fmla="*/ 2147483647 w 192"/>
              <a:gd name="T15" fmla="*/ 2147483647 h 101"/>
              <a:gd name="T16" fmla="*/ 2147483647 w 192"/>
              <a:gd name="T17" fmla="*/ 2147483647 h 101"/>
              <a:gd name="T18" fmla="*/ 2147483647 w 192"/>
              <a:gd name="T19" fmla="*/ 2147483647 h 101"/>
              <a:gd name="T20" fmla="*/ 2147483647 w 192"/>
              <a:gd name="T21" fmla="*/ 0 h 101"/>
              <a:gd name="T22" fmla="*/ 2147483647 w 192"/>
              <a:gd name="T23" fmla="*/ 2147483647 h 101"/>
              <a:gd name="T24" fmla="*/ 2147483647 w 192"/>
              <a:gd name="T25" fmla="*/ 2147483647 h 101"/>
              <a:gd name="T26" fmla="*/ 2147483647 w 192"/>
              <a:gd name="T27" fmla="*/ 2147483647 h 101"/>
              <a:gd name="T28" fmla="*/ 2147483647 w 192"/>
              <a:gd name="T29" fmla="*/ 2147483647 h 101"/>
              <a:gd name="T30" fmla="*/ 2147483647 w 192"/>
              <a:gd name="T31" fmla="*/ 2147483647 h 101"/>
              <a:gd name="T32" fmla="*/ 2147483647 w 192"/>
              <a:gd name="T33" fmla="*/ 2147483647 h 101"/>
              <a:gd name="T34" fmla="*/ 2147483647 w 192"/>
              <a:gd name="T35" fmla="*/ 2147483647 h 101"/>
              <a:gd name="T36" fmla="*/ 0 w 192"/>
              <a:gd name="T37" fmla="*/ 2147483647 h 101"/>
              <a:gd name="T38" fmla="*/ 2147483647 w 192"/>
              <a:gd name="T39" fmla="*/ 2147483647 h 101"/>
              <a:gd name="T40" fmla="*/ 2147483647 w 192"/>
              <a:gd name="T41" fmla="*/ 2147483647 h 101"/>
              <a:gd name="T42" fmla="*/ 2147483647 w 192"/>
              <a:gd name="T43" fmla="*/ 2147483647 h 101"/>
              <a:gd name="T44" fmla="*/ 2147483647 w 192"/>
              <a:gd name="T45" fmla="*/ 2147483647 h 101"/>
              <a:gd name="T46" fmla="*/ 2147483647 w 192"/>
              <a:gd name="T47" fmla="*/ 2147483647 h 101"/>
              <a:gd name="T48" fmla="*/ 2147483647 w 192"/>
              <a:gd name="T49" fmla="*/ 2147483647 h 101"/>
              <a:gd name="T50" fmla="*/ 2147483647 w 192"/>
              <a:gd name="T51" fmla="*/ 2147483647 h 101"/>
              <a:gd name="T52" fmla="*/ 2147483647 w 192"/>
              <a:gd name="T53" fmla="*/ 2147483647 h 101"/>
              <a:gd name="T54" fmla="*/ 2147483647 w 192"/>
              <a:gd name="T55" fmla="*/ 2147483647 h 101"/>
              <a:gd name="T56" fmla="*/ 2147483647 w 192"/>
              <a:gd name="T57" fmla="*/ 2147483647 h 101"/>
              <a:gd name="T58" fmla="*/ 2147483647 w 192"/>
              <a:gd name="T59" fmla="*/ 2147483647 h 101"/>
              <a:gd name="T60" fmla="*/ 2147483647 w 192"/>
              <a:gd name="T61" fmla="*/ 2147483647 h 101"/>
              <a:gd name="T62" fmla="*/ 2147483647 w 192"/>
              <a:gd name="T63" fmla="*/ 2147483647 h 101"/>
              <a:gd name="T64" fmla="*/ 2147483647 w 192"/>
              <a:gd name="T65" fmla="*/ 2147483647 h 101"/>
              <a:gd name="T66" fmla="*/ 2147483647 w 192"/>
              <a:gd name="T67" fmla="*/ 2147483647 h 101"/>
              <a:gd name="T68" fmla="*/ 2147483647 w 192"/>
              <a:gd name="T69" fmla="*/ 2147483647 h 101"/>
              <a:gd name="T70" fmla="*/ 2147483647 w 192"/>
              <a:gd name="T71" fmla="*/ 2147483647 h 101"/>
              <a:gd name="T72" fmla="*/ 2147483647 w 192"/>
              <a:gd name="T73" fmla="*/ 2147483647 h 101"/>
              <a:gd name="T74" fmla="*/ 2147483647 w 192"/>
              <a:gd name="T75" fmla="*/ 2147483647 h 101"/>
              <a:gd name="T76" fmla="*/ 2147483647 w 192"/>
              <a:gd name="T77" fmla="*/ 2147483647 h 1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92"/>
              <a:gd name="T118" fmla="*/ 0 h 101"/>
              <a:gd name="T119" fmla="*/ 192 w 192"/>
              <a:gd name="T120" fmla="*/ 101 h 10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92" h="101">
                <a:moveTo>
                  <a:pt x="169" y="32"/>
                </a:moveTo>
                <a:lnTo>
                  <a:pt x="169" y="31"/>
                </a:lnTo>
                <a:lnTo>
                  <a:pt x="155" y="22"/>
                </a:lnTo>
                <a:lnTo>
                  <a:pt x="152" y="19"/>
                </a:lnTo>
                <a:lnTo>
                  <a:pt x="149" y="17"/>
                </a:lnTo>
                <a:lnTo>
                  <a:pt x="135" y="22"/>
                </a:lnTo>
                <a:lnTo>
                  <a:pt x="99" y="14"/>
                </a:lnTo>
                <a:lnTo>
                  <a:pt x="92" y="9"/>
                </a:lnTo>
                <a:lnTo>
                  <a:pt x="92" y="7"/>
                </a:lnTo>
                <a:lnTo>
                  <a:pt x="88" y="2"/>
                </a:lnTo>
                <a:lnTo>
                  <a:pt x="81" y="0"/>
                </a:lnTo>
                <a:lnTo>
                  <a:pt x="67" y="2"/>
                </a:lnTo>
                <a:lnTo>
                  <a:pt x="55" y="7"/>
                </a:lnTo>
                <a:lnTo>
                  <a:pt x="43" y="17"/>
                </a:lnTo>
                <a:lnTo>
                  <a:pt x="33" y="35"/>
                </a:lnTo>
                <a:lnTo>
                  <a:pt x="12" y="55"/>
                </a:lnTo>
                <a:lnTo>
                  <a:pt x="9" y="64"/>
                </a:lnTo>
                <a:lnTo>
                  <a:pt x="1" y="73"/>
                </a:lnTo>
                <a:lnTo>
                  <a:pt x="0" y="78"/>
                </a:lnTo>
                <a:lnTo>
                  <a:pt x="5" y="79"/>
                </a:lnTo>
                <a:lnTo>
                  <a:pt x="6" y="82"/>
                </a:lnTo>
                <a:lnTo>
                  <a:pt x="6" y="89"/>
                </a:lnTo>
                <a:lnTo>
                  <a:pt x="8" y="92"/>
                </a:lnTo>
                <a:lnTo>
                  <a:pt x="12" y="90"/>
                </a:lnTo>
                <a:lnTo>
                  <a:pt x="15" y="93"/>
                </a:lnTo>
                <a:lnTo>
                  <a:pt x="70" y="101"/>
                </a:lnTo>
                <a:lnTo>
                  <a:pt x="94" y="92"/>
                </a:lnTo>
                <a:lnTo>
                  <a:pt x="118" y="97"/>
                </a:lnTo>
                <a:lnTo>
                  <a:pt x="183" y="87"/>
                </a:lnTo>
                <a:lnTo>
                  <a:pt x="191" y="82"/>
                </a:lnTo>
                <a:lnTo>
                  <a:pt x="192" y="79"/>
                </a:lnTo>
                <a:lnTo>
                  <a:pt x="191" y="75"/>
                </a:lnTo>
                <a:lnTo>
                  <a:pt x="192" y="60"/>
                </a:lnTo>
                <a:lnTo>
                  <a:pt x="185" y="54"/>
                </a:lnTo>
                <a:lnTo>
                  <a:pt x="168" y="47"/>
                </a:lnTo>
                <a:lnTo>
                  <a:pt x="166" y="43"/>
                </a:lnTo>
                <a:lnTo>
                  <a:pt x="166" y="41"/>
                </a:lnTo>
                <a:lnTo>
                  <a:pt x="169" y="36"/>
                </a:lnTo>
                <a:lnTo>
                  <a:pt x="169" y="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2" name="Freeform 771"/>
          <p:cNvSpPr>
            <a:spLocks/>
          </p:cNvSpPr>
          <p:nvPr/>
        </p:nvSpPr>
        <p:spPr bwMode="auto">
          <a:xfrm>
            <a:off x="6518275" y="3581400"/>
            <a:ext cx="76200" cy="39688"/>
          </a:xfrm>
          <a:custGeom>
            <a:avLst/>
            <a:gdLst>
              <a:gd name="T0" fmla="*/ 2147483647 w 192"/>
              <a:gd name="T1" fmla="*/ 2147483647 h 101"/>
              <a:gd name="T2" fmla="*/ 2147483647 w 192"/>
              <a:gd name="T3" fmla="*/ 2147483647 h 101"/>
              <a:gd name="T4" fmla="*/ 2147483647 w 192"/>
              <a:gd name="T5" fmla="*/ 2147483647 h 101"/>
              <a:gd name="T6" fmla="*/ 2147483647 w 192"/>
              <a:gd name="T7" fmla="*/ 2147483647 h 101"/>
              <a:gd name="T8" fmla="*/ 2147483647 w 192"/>
              <a:gd name="T9" fmla="*/ 2147483647 h 101"/>
              <a:gd name="T10" fmla="*/ 2147483647 w 192"/>
              <a:gd name="T11" fmla="*/ 2147483647 h 101"/>
              <a:gd name="T12" fmla="*/ 2147483647 w 192"/>
              <a:gd name="T13" fmla="*/ 2147483647 h 101"/>
              <a:gd name="T14" fmla="*/ 2147483647 w 192"/>
              <a:gd name="T15" fmla="*/ 2147483647 h 101"/>
              <a:gd name="T16" fmla="*/ 2147483647 w 192"/>
              <a:gd name="T17" fmla="*/ 2147483647 h 101"/>
              <a:gd name="T18" fmla="*/ 2147483647 w 192"/>
              <a:gd name="T19" fmla="*/ 2147483647 h 101"/>
              <a:gd name="T20" fmla="*/ 2147483647 w 192"/>
              <a:gd name="T21" fmla="*/ 0 h 101"/>
              <a:gd name="T22" fmla="*/ 2147483647 w 192"/>
              <a:gd name="T23" fmla="*/ 2147483647 h 101"/>
              <a:gd name="T24" fmla="*/ 2147483647 w 192"/>
              <a:gd name="T25" fmla="*/ 2147483647 h 101"/>
              <a:gd name="T26" fmla="*/ 2147483647 w 192"/>
              <a:gd name="T27" fmla="*/ 2147483647 h 101"/>
              <a:gd name="T28" fmla="*/ 2147483647 w 192"/>
              <a:gd name="T29" fmla="*/ 2147483647 h 101"/>
              <a:gd name="T30" fmla="*/ 2147483647 w 192"/>
              <a:gd name="T31" fmla="*/ 2147483647 h 101"/>
              <a:gd name="T32" fmla="*/ 2147483647 w 192"/>
              <a:gd name="T33" fmla="*/ 2147483647 h 101"/>
              <a:gd name="T34" fmla="*/ 2147483647 w 192"/>
              <a:gd name="T35" fmla="*/ 2147483647 h 101"/>
              <a:gd name="T36" fmla="*/ 0 w 192"/>
              <a:gd name="T37" fmla="*/ 2147483647 h 101"/>
              <a:gd name="T38" fmla="*/ 2147483647 w 192"/>
              <a:gd name="T39" fmla="*/ 2147483647 h 101"/>
              <a:gd name="T40" fmla="*/ 2147483647 w 192"/>
              <a:gd name="T41" fmla="*/ 2147483647 h 101"/>
              <a:gd name="T42" fmla="*/ 2147483647 w 192"/>
              <a:gd name="T43" fmla="*/ 2147483647 h 101"/>
              <a:gd name="T44" fmla="*/ 2147483647 w 192"/>
              <a:gd name="T45" fmla="*/ 2147483647 h 101"/>
              <a:gd name="T46" fmla="*/ 2147483647 w 192"/>
              <a:gd name="T47" fmla="*/ 2147483647 h 101"/>
              <a:gd name="T48" fmla="*/ 2147483647 w 192"/>
              <a:gd name="T49" fmla="*/ 2147483647 h 101"/>
              <a:gd name="T50" fmla="*/ 2147483647 w 192"/>
              <a:gd name="T51" fmla="*/ 2147483647 h 101"/>
              <a:gd name="T52" fmla="*/ 2147483647 w 192"/>
              <a:gd name="T53" fmla="*/ 2147483647 h 101"/>
              <a:gd name="T54" fmla="*/ 2147483647 w 192"/>
              <a:gd name="T55" fmla="*/ 2147483647 h 101"/>
              <a:gd name="T56" fmla="*/ 2147483647 w 192"/>
              <a:gd name="T57" fmla="*/ 2147483647 h 101"/>
              <a:gd name="T58" fmla="*/ 2147483647 w 192"/>
              <a:gd name="T59" fmla="*/ 2147483647 h 101"/>
              <a:gd name="T60" fmla="*/ 2147483647 w 192"/>
              <a:gd name="T61" fmla="*/ 2147483647 h 101"/>
              <a:gd name="T62" fmla="*/ 2147483647 w 192"/>
              <a:gd name="T63" fmla="*/ 2147483647 h 101"/>
              <a:gd name="T64" fmla="*/ 2147483647 w 192"/>
              <a:gd name="T65" fmla="*/ 2147483647 h 101"/>
              <a:gd name="T66" fmla="*/ 2147483647 w 192"/>
              <a:gd name="T67" fmla="*/ 2147483647 h 101"/>
              <a:gd name="T68" fmla="*/ 2147483647 w 192"/>
              <a:gd name="T69" fmla="*/ 2147483647 h 101"/>
              <a:gd name="T70" fmla="*/ 2147483647 w 192"/>
              <a:gd name="T71" fmla="*/ 2147483647 h 101"/>
              <a:gd name="T72" fmla="*/ 2147483647 w 192"/>
              <a:gd name="T73" fmla="*/ 2147483647 h 101"/>
              <a:gd name="T74" fmla="*/ 2147483647 w 192"/>
              <a:gd name="T75" fmla="*/ 2147483647 h 101"/>
              <a:gd name="T76" fmla="*/ 2147483647 w 192"/>
              <a:gd name="T77" fmla="*/ 2147483647 h 1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92"/>
              <a:gd name="T118" fmla="*/ 0 h 101"/>
              <a:gd name="T119" fmla="*/ 192 w 192"/>
              <a:gd name="T120" fmla="*/ 101 h 10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92" h="101">
                <a:moveTo>
                  <a:pt x="169" y="32"/>
                </a:moveTo>
                <a:lnTo>
                  <a:pt x="169" y="31"/>
                </a:lnTo>
                <a:lnTo>
                  <a:pt x="155" y="22"/>
                </a:lnTo>
                <a:lnTo>
                  <a:pt x="152" y="19"/>
                </a:lnTo>
                <a:lnTo>
                  <a:pt x="149" y="17"/>
                </a:lnTo>
                <a:lnTo>
                  <a:pt x="135" y="22"/>
                </a:lnTo>
                <a:lnTo>
                  <a:pt x="99" y="14"/>
                </a:lnTo>
                <a:lnTo>
                  <a:pt x="92" y="9"/>
                </a:lnTo>
                <a:lnTo>
                  <a:pt x="92" y="7"/>
                </a:lnTo>
                <a:lnTo>
                  <a:pt x="88" y="2"/>
                </a:lnTo>
                <a:lnTo>
                  <a:pt x="81" y="0"/>
                </a:lnTo>
                <a:lnTo>
                  <a:pt x="67" y="2"/>
                </a:lnTo>
                <a:lnTo>
                  <a:pt x="55" y="7"/>
                </a:lnTo>
                <a:lnTo>
                  <a:pt x="43" y="17"/>
                </a:lnTo>
                <a:lnTo>
                  <a:pt x="33" y="35"/>
                </a:lnTo>
                <a:lnTo>
                  <a:pt x="12" y="55"/>
                </a:lnTo>
                <a:lnTo>
                  <a:pt x="9" y="64"/>
                </a:lnTo>
                <a:lnTo>
                  <a:pt x="1" y="73"/>
                </a:lnTo>
                <a:lnTo>
                  <a:pt x="0" y="78"/>
                </a:lnTo>
                <a:lnTo>
                  <a:pt x="5" y="79"/>
                </a:lnTo>
                <a:lnTo>
                  <a:pt x="6" y="82"/>
                </a:lnTo>
                <a:lnTo>
                  <a:pt x="6" y="89"/>
                </a:lnTo>
                <a:lnTo>
                  <a:pt x="8" y="92"/>
                </a:lnTo>
                <a:lnTo>
                  <a:pt x="12" y="90"/>
                </a:lnTo>
                <a:lnTo>
                  <a:pt x="15" y="93"/>
                </a:lnTo>
                <a:lnTo>
                  <a:pt x="70" y="101"/>
                </a:lnTo>
                <a:lnTo>
                  <a:pt x="94" y="92"/>
                </a:lnTo>
                <a:lnTo>
                  <a:pt x="118" y="97"/>
                </a:lnTo>
                <a:lnTo>
                  <a:pt x="183" y="87"/>
                </a:lnTo>
                <a:lnTo>
                  <a:pt x="191" y="82"/>
                </a:lnTo>
                <a:lnTo>
                  <a:pt x="192" y="79"/>
                </a:lnTo>
                <a:lnTo>
                  <a:pt x="191" y="75"/>
                </a:lnTo>
                <a:lnTo>
                  <a:pt x="192" y="60"/>
                </a:lnTo>
                <a:lnTo>
                  <a:pt x="185" y="54"/>
                </a:lnTo>
                <a:lnTo>
                  <a:pt x="168" y="47"/>
                </a:lnTo>
                <a:lnTo>
                  <a:pt x="166" y="43"/>
                </a:lnTo>
                <a:lnTo>
                  <a:pt x="166" y="41"/>
                </a:lnTo>
                <a:lnTo>
                  <a:pt x="169" y="36"/>
                </a:lnTo>
                <a:lnTo>
                  <a:pt x="169" y="3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3" name="Freeform 772"/>
          <p:cNvSpPr>
            <a:spLocks/>
          </p:cNvSpPr>
          <p:nvPr/>
        </p:nvSpPr>
        <p:spPr bwMode="auto">
          <a:xfrm>
            <a:off x="4945063" y="3073400"/>
            <a:ext cx="98425" cy="134938"/>
          </a:xfrm>
          <a:custGeom>
            <a:avLst/>
            <a:gdLst>
              <a:gd name="T0" fmla="*/ 2147483647 w 248"/>
              <a:gd name="T1" fmla="*/ 2147483647 h 342"/>
              <a:gd name="T2" fmla="*/ 2147483647 w 248"/>
              <a:gd name="T3" fmla="*/ 2147483647 h 342"/>
              <a:gd name="T4" fmla="*/ 2147483647 w 248"/>
              <a:gd name="T5" fmla="*/ 2147483647 h 342"/>
              <a:gd name="T6" fmla="*/ 2147483647 w 248"/>
              <a:gd name="T7" fmla="*/ 2147483647 h 342"/>
              <a:gd name="T8" fmla="*/ 2147483647 w 248"/>
              <a:gd name="T9" fmla="*/ 2147483647 h 342"/>
              <a:gd name="T10" fmla="*/ 2147483647 w 248"/>
              <a:gd name="T11" fmla="*/ 2147483647 h 342"/>
              <a:gd name="T12" fmla="*/ 2147483647 w 248"/>
              <a:gd name="T13" fmla="*/ 2147483647 h 342"/>
              <a:gd name="T14" fmla="*/ 2147483647 w 248"/>
              <a:gd name="T15" fmla="*/ 2147483647 h 342"/>
              <a:gd name="T16" fmla="*/ 2147483647 w 248"/>
              <a:gd name="T17" fmla="*/ 2147483647 h 342"/>
              <a:gd name="T18" fmla="*/ 2147483647 w 248"/>
              <a:gd name="T19" fmla="*/ 2147483647 h 342"/>
              <a:gd name="T20" fmla="*/ 2147483647 w 248"/>
              <a:gd name="T21" fmla="*/ 2147483647 h 342"/>
              <a:gd name="T22" fmla="*/ 2147483647 w 248"/>
              <a:gd name="T23" fmla="*/ 2147483647 h 342"/>
              <a:gd name="T24" fmla="*/ 2147483647 w 248"/>
              <a:gd name="T25" fmla="*/ 2147483647 h 342"/>
              <a:gd name="T26" fmla="*/ 2147483647 w 248"/>
              <a:gd name="T27" fmla="*/ 2147483647 h 342"/>
              <a:gd name="T28" fmla="*/ 2147483647 w 248"/>
              <a:gd name="T29" fmla="*/ 2147483647 h 342"/>
              <a:gd name="T30" fmla="*/ 2147483647 w 248"/>
              <a:gd name="T31" fmla="*/ 2147483647 h 342"/>
              <a:gd name="T32" fmla="*/ 2147483647 w 248"/>
              <a:gd name="T33" fmla="*/ 2147483647 h 342"/>
              <a:gd name="T34" fmla="*/ 2147483647 w 248"/>
              <a:gd name="T35" fmla="*/ 2147483647 h 342"/>
              <a:gd name="T36" fmla="*/ 2147483647 w 248"/>
              <a:gd name="T37" fmla="*/ 2147483647 h 342"/>
              <a:gd name="T38" fmla="*/ 2147483647 w 248"/>
              <a:gd name="T39" fmla="*/ 2147483647 h 342"/>
              <a:gd name="T40" fmla="*/ 2147483647 w 248"/>
              <a:gd name="T41" fmla="*/ 2147483647 h 342"/>
              <a:gd name="T42" fmla="*/ 2147483647 w 248"/>
              <a:gd name="T43" fmla="*/ 2147483647 h 342"/>
              <a:gd name="T44" fmla="*/ 2147483647 w 248"/>
              <a:gd name="T45" fmla="*/ 2147483647 h 342"/>
              <a:gd name="T46" fmla="*/ 2147483647 w 248"/>
              <a:gd name="T47" fmla="*/ 2147483647 h 342"/>
              <a:gd name="T48" fmla="*/ 2147483647 w 248"/>
              <a:gd name="T49" fmla="*/ 2147483647 h 342"/>
              <a:gd name="T50" fmla="*/ 2147483647 w 248"/>
              <a:gd name="T51" fmla="*/ 2147483647 h 342"/>
              <a:gd name="T52" fmla="*/ 2147483647 w 248"/>
              <a:gd name="T53" fmla="*/ 2147483647 h 342"/>
              <a:gd name="T54" fmla="*/ 2147483647 w 248"/>
              <a:gd name="T55" fmla="*/ 2147483647 h 342"/>
              <a:gd name="T56" fmla="*/ 2147483647 w 248"/>
              <a:gd name="T57" fmla="*/ 2147483647 h 342"/>
              <a:gd name="T58" fmla="*/ 2147483647 w 248"/>
              <a:gd name="T59" fmla="*/ 2147483647 h 342"/>
              <a:gd name="T60" fmla="*/ 2147483647 w 248"/>
              <a:gd name="T61" fmla="*/ 2147483647 h 342"/>
              <a:gd name="T62" fmla="*/ 2147483647 w 248"/>
              <a:gd name="T63" fmla="*/ 2147483647 h 342"/>
              <a:gd name="T64" fmla="*/ 0 w 248"/>
              <a:gd name="T65" fmla="*/ 2147483647 h 342"/>
              <a:gd name="T66" fmla="*/ 2147483647 w 248"/>
              <a:gd name="T67" fmla="*/ 2147483647 h 342"/>
              <a:gd name="T68" fmla="*/ 2147483647 w 248"/>
              <a:gd name="T69" fmla="*/ 2147483647 h 342"/>
              <a:gd name="T70" fmla="*/ 2147483647 w 248"/>
              <a:gd name="T71" fmla="*/ 2147483647 h 342"/>
              <a:gd name="T72" fmla="*/ 2147483647 w 248"/>
              <a:gd name="T73" fmla="*/ 2147483647 h 342"/>
              <a:gd name="T74" fmla="*/ 2147483647 w 248"/>
              <a:gd name="T75" fmla="*/ 2147483647 h 342"/>
              <a:gd name="T76" fmla="*/ 2147483647 w 248"/>
              <a:gd name="T77" fmla="*/ 2147483647 h 342"/>
              <a:gd name="T78" fmla="*/ 2147483647 w 248"/>
              <a:gd name="T79" fmla="*/ 2147483647 h 342"/>
              <a:gd name="T80" fmla="*/ 2147483647 w 248"/>
              <a:gd name="T81" fmla="*/ 2147483647 h 342"/>
              <a:gd name="T82" fmla="*/ 2147483647 w 248"/>
              <a:gd name="T83" fmla="*/ 2147483647 h 342"/>
              <a:gd name="T84" fmla="*/ 2147483647 w 248"/>
              <a:gd name="T85" fmla="*/ 2147483647 h 342"/>
              <a:gd name="T86" fmla="*/ 2147483647 w 248"/>
              <a:gd name="T87" fmla="*/ 2147483647 h 342"/>
              <a:gd name="T88" fmla="*/ 2147483647 w 248"/>
              <a:gd name="T89" fmla="*/ 2147483647 h 342"/>
              <a:gd name="T90" fmla="*/ 2147483647 w 248"/>
              <a:gd name="T91" fmla="*/ 2147483647 h 342"/>
              <a:gd name="T92" fmla="*/ 2147483647 w 248"/>
              <a:gd name="T93" fmla="*/ 2147483647 h 342"/>
              <a:gd name="T94" fmla="*/ 2147483647 w 248"/>
              <a:gd name="T95" fmla="*/ 2147483647 h 342"/>
              <a:gd name="T96" fmla="*/ 2147483647 w 248"/>
              <a:gd name="T97" fmla="*/ 2147483647 h 342"/>
              <a:gd name="T98" fmla="*/ 2147483647 w 248"/>
              <a:gd name="T99" fmla="*/ 2147483647 h 342"/>
              <a:gd name="T100" fmla="*/ 2147483647 w 248"/>
              <a:gd name="T101" fmla="*/ 2147483647 h 34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48"/>
              <a:gd name="T154" fmla="*/ 0 h 342"/>
              <a:gd name="T155" fmla="*/ 248 w 248"/>
              <a:gd name="T156" fmla="*/ 342 h 34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48" h="342">
                <a:moveTo>
                  <a:pt x="14" y="23"/>
                </a:moveTo>
                <a:lnTo>
                  <a:pt x="23" y="30"/>
                </a:lnTo>
                <a:lnTo>
                  <a:pt x="23" y="34"/>
                </a:lnTo>
                <a:lnTo>
                  <a:pt x="22" y="37"/>
                </a:lnTo>
                <a:lnTo>
                  <a:pt x="25" y="39"/>
                </a:lnTo>
                <a:lnTo>
                  <a:pt x="25" y="43"/>
                </a:lnTo>
                <a:lnTo>
                  <a:pt x="22" y="47"/>
                </a:lnTo>
                <a:lnTo>
                  <a:pt x="22" y="50"/>
                </a:lnTo>
                <a:lnTo>
                  <a:pt x="26" y="51"/>
                </a:lnTo>
                <a:lnTo>
                  <a:pt x="28" y="48"/>
                </a:lnTo>
                <a:lnTo>
                  <a:pt x="30" y="48"/>
                </a:lnTo>
                <a:lnTo>
                  <a:pt x="32" y="51"/>
                </a:lnTo>
                <a:lnTo>
                  <a:pt x="33" y="53"/>
                </a:lnTo>
                <a:lnTo>
                  <a:pt x="31" y="55"/>
                </a:lnTo>
                <a:lnTo>
                  <a:pt x="30" y="55"/>
                </a:lnTo>
                <a:lnTo>
                  <a:pt x="28" y="57"/>
                </a:lnTo>
                <a:lnTo>
                  <a:pt x="30" y="58"/>
                </a:lnTo>
                <a:lnTo>
                  <a:pt x="28" y="63"/>
                </a:lnTo>
                <a:lnTo>
                  <a:pt x="30" y="66"/>
                </a:lnTo>
                <a:lnTo>
                  <a:pt x="33" y="66"/>
                </a:lnTo>
                <a:lnTo>
                  <a:pt x="39" y="70"/>
                </a:lnTo>
                <a:lnTo>
                  <a:pt x="44" y="70"/>
                </a:lnTo>
                <a:lnTo>
                  <a:pt x="47" y="72"/>
                </a:lnTo>
                <a:lnTo>
                  <a:pt x="51" y="71"/>
                </a:lnTo>
                <a:lnTo>
                  <a:pt x="54" y="72"/>
                </a:lnTo>
                <a:lnTo>
                  <a:pt x="54" y="75"/>
                </a:lnTo>
                <a:lnTo>
                  <a:pt x="50" y="77"/>
                </a:lnTo>
                <a:lnTo>
                  <a:pt x="42" y="75"/>
                </a:lnTo>
                <a:lnTo>
                  <a:pt x="40" y="76"/>
                </a:lnTo>
                <a:lnTo>
                  <a:pt x="39" y="80"/>
                </a:lnTo>
                <a:lnTo>
                  <a:pt x="36" y="84"/>
                </a:lnTo>
                <a:lnTo>
                  <a:pt x="39" y="94"/>
                </a:lnTo>
                <a:lnTo>
                  <a:pt x="40" y="95"/>
                </a:lnTo>
                <a:lnTo>
                  <a:pt x="39" y="99"/>
                </a:lnTo>
                <a:lnTo>
                  <a:pt x="51" y="100"/>
                </a:lnTo>
                <a:lnTo>
                  <a:pt x="54" y="104"/>
                </a:lnTo>
                <a:lnTo>
                  <a:pt x="51" y="107"/>
                </a:lnTo>
                <a:lnTo>
                  <a:pt x="51" y="112"/>
                </a:lnTo>
                <a:lnTo>
                  <a:pt x="42" y="130"/>
                </a:lnTo>
                <a:lnTo>
                  <a:pt x="40" y="131"/>
                </a:lnTo>
                <a:lnTo>
                  <a:pt x="40" y="135"/>
                </a:lnTo>
                <a:lnTo>
                  <a:pt x="41" y="136"/>
                </a:lnTo>
                <a:lnTo>
                  <a:pt x="37" y="142"/>
                </a:lnTo>
                <a:lnTo>
                  <a:pt x="40" y="149"/>
                </a:lnTo>
                <a:lnTo>
                  <a:pt x="44" y="150"/>
                </a:lnTo>
                <a:lnTo>
                  <a:pt x="46" y="151"/>
                </a:lnTo>
                <a:lnTo>
                  <a:pt x="50" y="150"/>
                </a:lnTo>
                <a:lnTo>
                  <a:pt x="52" y="157"/>
                </a:lnTo>
                <a:lnTo>
                  <a:pt x="56" y="161"/>
                </a:lnTo>
                <a:lnTo>
                  <a:pt x="59" y="161"/>
                </a:lnTo>
                <a:lnTo>
                  <a:pt x="60" y="161"/>
                </a:lnTo>
                <a:lnTo>
                  <a:pt x="60" y="165"/>
                </a:lnTo>
                <a:lnTo>
                  <a:pt x="64" y="166"/>
                </a:lnTo>
                <a:lnTo>
                  <a:pt x="68" y="168"/>
                </a:lnTo>
                <a:lnTo>
                  <a:pt x="68" y="171"/>
                </a:lnTo>
                <a:lnTo>
                  <a:pt x="63" y="175"/>
                </a:lnTo>
                <a:lnTo>
                  <a:pt x="55" y="177"/>
                </a:lnTo>
                <a:lnTo>
                  <a:pt x="50" y="173"/>
                </a:lnTo>
                <a:lnTo>
                  <a:pt x="47" y="173"/>
                </a:lnTo>
                <a:lnTo>
                  <a:pt x="46" y="174"/>
                </a:lnTo>
                <a:lnTo>
                  <a:pt x="60" y="192"/>
                </a:lnTo>
                <a:lnTo>
                  <a:pt x="63" y="193"/>
                </a:lnTo>
                <a:lnTo>
                  <a:pt x="60" y="204"/>
                </a:lnTo>
                <a:lnTo>
                  <a:pt x="56" y="206"/>
                </a:lnTo>
                <a:lnTo>
                  <a:pt x="55" y="203"/>
                </a:lnTo>
                <a:lnTo>
                  <a:pt x="52" y="203"/>
                </a:lnTo>
                <a:lnTo>
                  <a:pt x="50" y="207"/>
                </a:lnTo>
                <a:lnTo>
                  <a:pt x="45" y="210"/>
                </a:lnTo>
                <a:lnTo>
                  <a:pt x="41" y="210"/>
                </a:lnTo>
                <a:lnTo>
                  <a:pt x="39" y="211"/>
                </a:lnTo>
                <a:lnTo>
                  <a:pt x="36" y="211"/>
                </a:lnTo>
                <a:lnTo>
                  <a:pt x="35" y="208"/>
                </a:lnTo>
                <a:lnTo>
                  <a:pt x="31" y="208"/>
                </a:lnTo>
                <a:lnTo>
                  <a:pt x="28" y="212"/>
                </a:lnTo>
                <a:lnTo>
                  <a:pt x="30" y="215"/>
                </a:lnTo>
                <a:lnTo>
                  <a:pt x="33" y="216"/>
                </a:lnTo>
                <a:lnTo>
                  <a:pt x="35" y="222"/>
                </a:lnTo>
                <a:lnTo>
                  <a:pt x="36" y="225"/>
                </a:lnTo>
                <a:lnTo>
                  <a:pt x="36" y="230"/>
                </a:lnTo>
                <a:lnTo>
                  <a:pt x="35" y="232"/>
                </a:lnTo>
                <a:lnTo>
                  <a:pt x="32" y="232"/>
                </a:lnTo>
                <a:lnTo>
                  <a:pt x="31" y="230"/>
                </a:lnTo>
                <a:lnTo>
                  <a:pt x="30" y="225"/>
                </a:lnTo>
                <a:lnTo>
                  <a:pt x="27" y="224"/>
                </a:lnTo>
                <a:lnTo>
                  <a:pt x="23" y="224"/>
                </a:lnTo>
                <a:lnTo>
                  <a:pt x="14" y="231"/>
                </a:lnTo>
                <a:lnTo>
                  <a:pt x="13" y="236"/>
                </a:lnTo>
                <a:lnTo>
                  <a:pt x="11" y="239"/>
                </a:lnTo>
                <a:lnTo>
                  <a:pt x="11" y="246"/>
                </a:lnTo>
                <a:lnTo>
                  <a:pt x="9" y="249"/>
                </a:lnTo>
                <a:lnTo>
                  <a:pt x="4" y="249"/>
                </a:lnTo>
                <a:lnTo>
                  <a:pt x="2" y="251"/>
                </a:lnTo>
                <a:lnTo>
                  <a:pt x="2" y="260"/>
                </a:lnTo>
                <a:lnTo>
                  <a:pt x="0" y="262"/>
                </a:lnTo>
                <a:lnTo>
                  <a:pt x="0" y="265"/>
                </a:lnTo>
                <a:lnTo>
                  <a:pt x="3" y="271"/>
                </a:lnTo>
                <a:lnTo>
                  <a:pt x="5" y="273"/>
                </a:lnTo>
                <a:lnTo>
                  <a:pt x="5" y="278"/>
                </a:lnTo>
                <a:lnTo>
                  <a:pt x="0" y="286"/>
                </a:lnTo>
                <a:lnTo>
                  <a:pt x="0" y="293"/>
                </a:lnTo>
                <a:lnTo>
                  <a:pt x="37" y="324"/>
                </a:lnTo>
                <a:lnTo>
                  <a:pt x="44" y="337"/>
                </a:lnTo>
                <a:lnTo>
                  <a:pt x="49" y="342"/>
                </a:lnTo>
                <a:lnTo>
                  <a:pt x="55" y="325"/>
                </a:lnTo>
                <a:lnTo>
                  <a:pt x="52" y="314"/>
                </a:lnTo>
                <a:lnTo>
                  <a:pt x="58" y="298"/>
                </a:lnTo>
                <a:lnTo>
                  <a:pt x="65" y="293"/>
                </a:lnTo>
                <a:lnTo>
                  <a:pt x="72" y="283"/>
                </a:lnTo>
                <a:lnTo>
                  <a:pt x="79" y="291"/>
                </a:lnTo>
                <a:lnTo>
                  <a:pt x="94" y="292"/>
                </a:lnTo>
                <a:lnTo>
                  <a:pt x="101" y="304"/>
                </a:lnTo>
                <a:lnTo>
                  <a:pt x="111" y="309"/>
                </a:lnTo>
                <a:lnTo>
                  <a:pt x="122" y="325"/>
                </a:lnTo>
                <a:lnTo>
                  <a:pt x="125" y="326"/>
                </a:lnTo>
                <a:lnTo>
                  <a:pt x="129" y="326"/>
                </a:lnTo>
                <a:lnTo>
                  <a:pt x="132" y="324"/>
                </a:lnTo>
                <a:lnTo>
                  <a:pt x="134" y="315"/>
                </a:lnTo>
                <a:lnTo>
                  <a:pt x="150" y="309"/>
                </a:lnTo>
                <a:lnTo>
                  <a:pt x="154" y="310"/>
                </a:lnTo>
                <a:lnTo>
                  <a:pt x="160" y="318"/>
                </a:lnTo>
                <a:lnTo>
                  <a:pt x="163" y="316"/>
                </a:lnTo>
                <a:lnTo>
                  <a:pt x="163" y="312"/>
                </a:lnTo>
                <a:lnTo>
                  <a:pt x="172" y="307"/>
                </a:lnTo>
                <a:lnTo>
                  <a:pt x="187" y="311"/>
                </a:lnTo>
                <a:lnTo>
                  <a:pt x="191" y="307"/>
                </a:lnTo>
                <a:lnTo>
                  <a:pt x="206" y="310"/>
                </a:lnTo>
                <a:lnTo>
                  <a:pt x="218" y="307"/>
                </a:lnTo>
                <a:lnTo>
                  <a:pt x="224" y="311"/>
                </a:lnTo>
                <a:lnTo>
                  <a:pt x="224" y="286"/>
                </a:lnTo>
                <a:lnTo>
                  <a:pt x="237" y="259"/>
                </a:lnTo>
                <a:lnTo>
                  <a:pt x="248" y="248"/>
                </a:lnTo>
                <a:lnTo>
                  <a:pt x="224" y="216"/>
                </a:lnTo>
                <a:lnTo>
                  <a:pt x="224" y="173"/>
                </a:lnTo>
                <a:lnTo>
                  <a:pt x="242" y="165"/>
                </a:lnTo>
                <a:lnTo>
                  <a:pt x="233" y="161"/>
                </a:lnTo>
                <a:lnTo>
                  <a:pt x="224" y="145"/>
                </a:lnTo>
                <a:lnTo>
                  <a:pt x="234" y="133"/>
                </a:lnTo>
                <a:lnTo>
                  <a:pt x="228" y="123"/>
                </a:lnTo>
                <a:lnTo>
                  <a:pt x="215" y="132"/>
                </a:lnTo>
                <a:lnTo>
                  <a:pt x="186" y="122"/>
                </a:lnTo>
                <a:lnTo>
                  <a:pt x="171" y="109"/>
                </a:lnTo>
                <a:lnTo>
                  <a:pt x="167" y="84"/>
                </a:lnTo>
                <a:lnTo>
                  <a:pt x="159" y="77"/>
                </a:lnTo>
                <a:lnTo>
                  <a:pt x="148" y="75"/>
                </a:lnTo>
                <a:lnTo>
                  <a:pt x="138" y="62"/>
                </a:lnTo>
                <a:lnTo>
                  <a:pt x="127" y="30"/>
                </a:lnTo>
                <a:lnTo>
                  <a:pt x="117" y="19"/>
                </a:lnTo>
                <a:lnTo>
                  <a:pt x="97" y="8"/>
                </a:lnTo>
                <a:lnTo>
                  <a:pt x="92" y="0"/>
                </a:lnTo>
                <a:lnTo>
                  <a:pt x="79" y="5"/>
                </a:lnTo>
                <a:lnTo>
                  <a:pt x="68" y="5"/>
                </a:lnTo>
                <a:lnTo>
                  <a:pt x="51" y="16"/>
                </a:lnTo>
                <a:lnTo>
                  <a:pt x="36" y="16"/>
                </a:lnTo>
                <a:lnTo>
                  <a:pt x="30" y="23"/>
                </a:lnTo>
                <a:lnTo>
                  <a:pt x="14" y="23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4" name="Freeform 773"/>
          <p:cNvSpPr>
            <a:spLocks/>
          </p:cNvSpPr>
          <p:nvPr/>
        </p:nvSpPr>
        <p:spPr bwMode="auto">
          <a:xfrm>
            <a:off x="4945063" y="3073400"/>
            <a:ext cx="98425" cy="134938"/>
          </a:xfrm>
          <a:custGeom>
            <a:avLst/>
            <a:gdLst>
              <a:gd name="T0" fmla="*/ 2147483647 w 248"/>
              <a:gd name="T1" fmla="*/ 2147483647 h 342"/>
              <a:gd name="T2" fmla="*/ 2147483647 w 248"/>
              <a:gd name="T3" fmla="*/ 2147483647 h 342"/>
              <a:gd name="T4" fmla="*/ 2147483647 w 248"/>
              <a:gd name="T5" fmla="*/ 2147483647 h 342"/>
              <a:gd name="T6" fmla="*/ 2147483647 w 248"/>
              <a:gd name="T7" fmla="*/ 2147483647 h 342"/>
              <a:gd name="T8" fmla="*/ 2147483647 w 248"/>
              <a:gd name="T9" fmla="*/ 2147483647 h 342"/>
              <a:gd name="T10" fmla="*/ 2147483647 w 248"/>
              <a:gd name="T11" fmla="*/ 2147483647 h 342"/>
              <a:gd name="T12" fmla="*/ 2147483647 w 248"/>
              <a:gd name="T13" fmla="*/ 2147483647 h 342"/>
              <a:gd name="T14" fmla="*/ 2147483647 w 248"/>
              <a:gd name="T15" fmla="*/ 2147483647 h 342"/>
              <a:gd name="T16" fmla="*/ 2147483647 w 248"/>
              <a:gd name="T17" fmla="*/ 2147483647 h 342"/>
              <a:gd name="T18" fmla="*/ 2147483647 w 248"/>
              <a:gd name="T19" fmla="*/ 2147483647 h 342"/>
              <a:gd name="T20" fmla="*/ 2147483647 w 248"/>
              <a:gd name="T21" fmla="*/ 2147483647 h 342"/>
              <a:gd name="T22" fmla="*/ 2147483647 w 248"/>
              <a:gd name="T23" fmla="*/ 2147483647 h 342"/>
              <a:gd name="T24" fmla="*/ 2147483647 w 248"/>
              <a:gd name="T25" fmla="*/ 2147483647 h 342"/>
              <a:gd name="T26" fmla="*/ 2147483647 w 248"/>
              <a:gd name="T27" fmla="*/ 2147483647 h 342"/>
              <a:gd name="T28" fmla="*/ 2147483647 w 248"/>
              <a:gd name="T29" fmla="*/ 2147483647 h 342"/>
              <a:gd name="T30" fmla="*/ 2147483647 w 248"/>
              <a:gd name="T31" fmla="*/ 2147483647 h 342"/>
              <a:gd name="T32" fmla="*/ 2147483647 w 248"/>
              <a:gd name="T33" fmla="*/ 2147483647 h 342"/>
              <a:gd name="T34" fmla="*/ 2147483647 w 248"/>
              <a:gd name="T35" fmla="*/ 2147483647 h 342"/>
              <a:gd name="T36" fmla="*/ 2147483647 w 248"/>
              <a:gd name="T37" fmla="*/ 2147483647 h 342"/>
              <a:gd name="T38" fmla="*/ 2147483647 w 248"/>
              <a:gd name="T39" fmla="*/ 2147483647 h 342"/>
              <a:gd name="T40" fmla="*/ 2147483647 w 248"/>
              <a:gd name="T41" fmla="*/ 2147483647 h 342"/>
              <a:gd name="T42" fmla="*/ 2147483647 w 248"/>
              <a:gd name="T43" fmla="*/ 2147483647 h 342"/>
              <a:gd name="T44" fmla="*/ 2147483647 w 248"/>
              <a:gd name="T45" fmla="*/ 2147483647 h 342"/>
              <a:gd name="T46" fmla="*/ 2147483647 w 248"/>
              <a:gd name="T47" fmla="*/ 2147483647 h 342"/>
              <a:gd name="T48" fmla="*/ 2147483647 w 248"/>
              <a:gd name="T49" fmla="*/ 2147483647 h 342"/>
              <a:gd name="T50" fmla="*/ 2147483647 w 248"/>
              <a:gd name="T51" fmla="*/ 2147483647 h 342"/>
              <a:gd name="T52" fmla="*/ 2147483647 w 248"/>
              <a:gd name="T53" fmla="*/ 2147483647 h 342"/>
              <a:gd name="T54" fmla="*/ 2147483647 w 248"/>
              <a:gd name="T55" fmla="*/ 2147483647 h 342"/>
              <a:gd name="T56" fmla="*/ 2147483647 w 248"/>
              <a:gd name="T57" fmla="*/ 2147483647 h 342"/>
              <a:gd name="T58" fmla="*/ 2147483647 w 248"/>
              <a:gd name="T59" fmla="*/ 2147483647 h 342"/>
              <a:gd name="T60" fmla="*/ 2147483647 w 248"/>
              <a:gd name="T61" fmla="*/ 2147483647 h 342"/>
              <a:gd name="T62" fmla="*/ 2147483647 w 248"/>
              <a:gd name="T63" fmla="*/ 2147483647 h 342"/>
              <a:gd name="T64" fmla="*/ 0 w 248"/>
              <a:gd name="T65" fmla="*/ 2147483647 h 342"/>
              <a:gd name="T66" fmla="*/ 2147483647 w 248"/>
              <a:gd name="T67" fmla="*/ 2147483647 h 342"/>
              <a:gd name="T68" fmla="*/ 2147483647 w 248"/>
              <a:gd name="T69" fmla="*/ 2147483647 h 342"/>
              <a:gd name="T70" fmla="*/ 2147483647 w 248"/>
              <a:gd name="T71" fmla="*/ 2147483647 h 342"/>
              <a:gd name="T72" fmla="*/ 2147483647 w 248"/>
              <a:gd name="T73" fmla="*/ 2147483647 h 342"/>
              <a:gd name="T74" fmla="*/ 2147483647 w 248"/>
              <a:gd name="T75" fmla="*/ 2147483647 h 342"/>
              <a:gd name="T76" fmla="*/ 2147483647 w 248"/>
              <a:gd name="T77" fmla="*/ 2147483647 h 342"/>
              <a:gd name="T78" fmla="*/ 2147483647 w 248"/>
              <a:gd name="T79" fmla="*/ 2147483647 h 342"/>
              <a:gd name="T80" fmla="*/ 2147483647 w 248"/>
              <a:gd name="T81" fmla="*/ 2147483647 h 342"/>
              <a:gd name="T82" fmla="*/ 2147483647 w 248"/>
              <a:gd name="T83" fmla="*/ 2147483647 h 342"/>
              <a:gd name="T84" fmla="*/ 2147483647 w 248"/>
              <a:gd name="T85" fmla="*/ 2147483647 h 342"/>
              <a:gd name="T86" fmla="*/ 2147483647 w 248"/>
              <a:gd name="T87" fmla="*/ 2147483647 h 342"/>
              <a:gd name="T88" fmla="*/ 2147483647 w 248"/>
              <a:gd name="T89" fmla="*/ 2147483647 h 342"/>
              <a:gd name="T90" fmla="*/ 2147483647 w 248"/>
              <a:gd name="T91" fmla="*/ 2147483647 h 342"/>
              <a:gd name="T92" fmla="*/ 2147483647 w 248"/>
              <a:gd name="T93" fmla="*/ 2147483647 h 342"/>
              <a:gd name="T94" fmla="*/ 2147483647 w 248"/>
              <a:gd name="T95" fmla="*/ 2147483647 h 342"/>
              <a:gd name="T96" fmla="*/ 2147483647 w 248"/>
              <a:gd name="T97" fmla="*/ 2147483647 h 342"/>
              <a:gd name="T98" fmla="*/ 2147483647 w 248"/>
              <a:gd name="T99" fmla="*/ 2147483647 h 342"/>
              <a:gd name="T100" fmla="*/ 2147483647 w 248"/>
              <a:gd name="T101" fmla="*/ 2147483647 h 34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48"/>
              <a:gd name="T154" fmla="*/ 0 h 342"/>
              <a:gd name="T155" fmla="*/ 248 w 248"/>
              <a:gd name="T156" fmla="*/ 342 h 34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48" h="342">
                <a:moveTo>
                  <a:pt x="14" y="23"/>
                </a:moveTo>
                <a:lnTo>
                  <a:pt x="23" y="30"/>
                </a:lnTo>
                <a:lnTo>
                  <a:pt x="23" y="34"/>
                </a:lnTo>
                <a:lnTo>
                  <a:pt x="22" y="37"/>
                </a:lnTo>
                <a:lnTo>
                  <a:pt x="25" y="39"/>
                </a:lnTo>
                <a:lnTo>
                  <a:pt x="25" y="43"/>
                </a:lnTo>
                <a:lnTo>
                  <a:pt x="22" y="47"/>
                </a:lnTo>
                <a:lnTo>
                  <a:pt x="22" y="50"/>
                </a:lnTo>
                <a:lnTo>
                  <a:pt x="26" y="51"/>
                </a:lnTo>
                <a:lnTo>
                  <a:pt x="28" y="48"/>
                </a:lnTo>
                <a:lnTo>
                  <a:pt x="30" y="48"/>
                </a:lnTo>
                <a:lnTo>
                  <a:pt x="32" y="51"/>
                </a:lnTo>
                <a:lnTo>
                  <a:pt x="33" y="53"/>
                </a:lnTo>
                <a:lnTo>
                  <a:pt x="31" y="55"/>
                </a:lnTo>
                <a:lnTo>
                  <a:pt x="30" y="55"/>
                </a:lnTo>
                <a:lnTo>
                  <a:pt x="28" y="57"/>
                </a:lnTo>
                <a:lnTo>
                  <a:pt x="30" y="58"/>
                </a:lnTo>
                <a:lnTo>
                  <a:pt x="28" y="63"/>
                </a:lnTo>
                <a:lnTo>
                  <a:pt x="30" y="66"/>
                </a:lnTo>
                <a:lnTo>
                  <a:pt x="33" y="66"/>
                </a:lnTo>
                <a:lnTo>
                  <a:pt x="39" y="70"/>
                </a:lnTo>
                <a:lnTo>
                  <a:pt x="44" y="70"/>
                </a:lnTo>
                <a:lnTo>
                  <a:pt x="47" y="72"/>
                </a:lnTo>
                <a:lnTo>
                  <a:pt x="51" y="71"/>
                </a:lnTo>
                <a:lnTo>
                  <a:pt x="54" y="72"/>
                </a:lnTo>
                <a:lnTo>
                  <a:pt x="54" y="75"/>
                </a:lnTo>
                <a:lnTo>
                  <a:pt x="50" y="77"/>
                </a:lnTo>
                <a:lnTo>
                  <a:pt x="42" y="75"/>
                </a:lnTo>
                <a:lnTo>
                  <a:pt x="40" y="76"/>
                </a:lnTo>
                <a:lnTo>
                  <a:pt x="39" y="80"/>
                </a:lnTo>
                <a:lnTo>
                  <a:pt x="36" y="84"/>
                </a:lnTo>
                <a:lnTo>
                  <a:pt x="39" y="94"/>
                </a:lnTo>
                <a:lnTo>
                  <a:pt x="40" y="95"/>
                </a:lnTo>
                <a:lnTo>
                  <a:pt x="39" y="99"/>
                </a:lnTo>
                <a:lnTo>
                  <a:pt x="51" y="100"/>
                </a:lnTo>
                <a:lnTo>
                  <a:pt x="54" y="104"/>
                </a:lnTo>
                <a:lnTo>
                  <a:pt x="51" y="107"/>
                </a:lnTo>
                <a:lnTo>
                  <a:pt x="51" y="112"/>
                </a:lnTo>
                <a:lnTo>
                  <a:pt x="42" y="130"/>
                </a:lnTo>
                <a:lnTo>
                  <a:pt x="40" y="131"/>
                </a:lnTo>
                <a:lnTo>
                  <a:pt x="40" y="135"/>
                </a:lnTo>
                <a:lnTo>
                  <a:pt x="41" y="136"/>
                </a:lnTo>
                <a:lnTo>
                  <a:pt x="37" y="142"/>
                </a:lnTo>
                <a:lnTo>
                  <a:pt x="40" y="149"/>
                </a:lnTo>
                <a:lnTo>
                  <a:pt x="44" y="150"/>
                </a:lnTo>
                <a:lnTo>
                  <a:pt x="46" y="151"/>
                </a:lnTo>
                <a:lnTo>
                  <a:pt x="50" y="150"/>
                </a:lnTo>
                <a:lnTo>
                  <a:pt x="52" y="157"/>
                </a:lnTo>
                <a:lnTo>
                  <a:pt x="56" y="161"/>
                </a:lnTo>
                <a:lnTo>
                  <a:pt x="59" y="161"/>
                </a:lnTo>
                <a:lnTo>
                  <a:pt x="60" y="161"/>
                </a:lnTo>
                <a:lnTo>
                  <a:pt x="60" y="165"/>
                </a:lnTo>
                <a:lnTo>
                  <a:pt x="64" y="166"/>
                </a:lnTo>
                <a:lnTo>
                  <a:pt x="68" y="168"/>
                </a:lnTo>
                <a:lnTo>
                  <a:pt x="68" y="171"/>
                </a:lnTo>
                <a:lnTo>
                  <a:pt x="63" y="175"/>
                </a:lnTo>
                <a:lnTo>
                  <a:pt x="55" y="177"/>
                </a:lnTo>
                <a:lnTo>
                  <a:pt x="50" y="173"/>
                </a:lnTo>
                <a:lnTo>
                  <a:pt x="47" y="173"/>
                </a:lnTo>
                <a:lnTo>
                  <a:pt x="46" y="174"/>
                </a:lnTo>
                <a:lnTo>
                  <a:pt x="60" y="192"/>
                </a:lnTo>
                <a:lnTo>
                  <a:pt x="63" y="193"/>
                </a:lnTo>
                <a:lnTo>
                  <a:pt x="60" y="204"/>
                </a:lnTo>
                <a:lnTo>
                  <a:pt x="56" y="206"/>
                </a:lnTo>
                <a:lnTo>
                  <a:pt x="55" y="203"/>
                </a:lnTo>
                <a:lnTo>
                  <a:pt x="52" y="203"/>
                </a:lnTo>
                <a:lnTo>
                  <a:pt x="50" y="207"/>
                </a:lnTo>
                <a:lnTo>
                  <a:pt x="45" y="210"/>
                </a:lnTo>
                <a:lnTo>
                  <a:pt x="41" y="210"/>
                </a:lnTo>
                <a:lnTo>
                  <a:pt x="39" y="211"/>
                </a:lnTo>
                <a:lnTo>
                  <a:pt x="36" y="211"/>
                </a:lnTo>
                <a:lnTo>
                  <a:pt x="35" y="208"/>
                </a:lnTo>
                <a:lnTo>
                  <a:pt x="31" y="208"/>
                </a:lnTo>
                <a:lnTo>
                  <a:pt x="28" y="212"/>
                </a:lnTo>
                <a:lnTo>
                  <a:pt x="30" y="215"/>
                </a:lnTo>
                <a:lnTo>
                  <a:pt x="33" y="216"/>
                </a:lnTo>
                <a:lnTo>
                  <a:pt x="35" y="222"/>
                </a:lnTo>
                <a:lnTo>
                  <a:pt x="36" y="225"/>
                </a:lnTo>
                <a:lnTo>
                  <a:pt x="36" y="230"/>
                </a:lnTo>
                <a:lnTo>
                  <a:pt x="35" y="232"/>
                </a:lnTo>
                <a:lnTo>
                  <a:pt x="32" y="232"/>
                </a:lnTo>
                <a:lnTo>
                  <a:pt x="31" y="230"/>
                </a:lnTo>
                <a:lnTo>
                  <a:pt x="30" y="225"/>
                </a:lnTo>
                <a:lnTo>
                  <a:pt x="27" y="224"/>
                </a:lnTo>
                <a:lnTo>
                  <a:pt x="23" y="224"/>
                </a:lnTo>
                <a:lnTo>
                  <a:pt x="14" y="231"/>
                </a:lnTo>
                <a:lnTo>
                  <a:pt x="13" y="236"/>
                </a:lnTo>
                <a:lnTo>
                  <a:pt x="11" y="239"/>
                </a:lnTo>
                <a:lnTo>
                  <a:pt x="11" y="246"/>
                </a:lnTo>
                <a:lnTo>
                  <a:pt x="9" y="249"/>
                </a:lnTo>
                <a:lnTo>
                  <a:pt x="4" y="249"/>
                </a:lnTo>
                <a:lnTo>
                  <a:pt x="2" y="251"/>
                </a:lnTo>
                <a:lnTo>
                  <a:pt x="2" y="260"/>
                </a:lnTo>
                <a:lnTo>
                  <a:pt x="0" y="262"/>
                </a:lnTo>
                <a:lnTo>
                  <a:pt x="0" y="265"/>
                </a:lnTo>
                <a:lnTo>
                  <a:pt x="3" y="271"/>
                </a:lnTo>
                <a:lnTo>
                  <a:pt x="5" y="273"/>
                </a:lnTo>
                <a:lnTo>
                  <a:pt x="5" y="278"/>
                </a:lnTo>
                <a:lnTo>
                  <a:pt x="0" y="286"/>
                </a:lnTo>
                <a:lnTo>
                  <a:pt x="0" y="293"/>
                </a:lnTo>
                <a:lnTo>
                  <a:pt x="37" y="324"/>
                </a:lnTo>
                <a:lnTo>
                  <a:pt x="44" y="337"/>
                </a:lnTo>
                <a:lnTo>
                  <a:pt x="49" y="342"/>
                </a:lnTo>
                <a:lnTo>
                  <a:pt x="55" y="325"/>
                </a:lnTo>
                <a:lnTo>
                  <a:pt x="52" y="314"/>
                </a:lnTo>
                <a:lnTo>
                  <a:pt x="58" y="298"/>
                </a:lnTo>
                <a:lnTo>
                  <a:pt x="65" y="293"/>
                </a:lnTo>
                <a:lnTo>
                  <a:pt x="72" y="283"/>
                </a:lnTo>
                <a:lnTo>
                  <a:pt x="79" y="291"/>
                </a:lnTo>
                <a:lnTo>
                  <a:pt x="94" y="292"/>
                </a:lnTo>
                <a:lnTo>
                  <a:pt x="101" y="304"/>
                </a:lnTo>
                <a:lnTo>
                  <a:pt x="111" y="309"/>
                </a:lnTo>
                <a:lnTo>
                  <a:pt x="122" y="325"/>
                </a:lnTo>
                <a:lnTo>
                  <a:pt x="125" y="326"/>
                </a:lnTo>
                <a:lnTo>
                  <a:pt x="129" y="326"/>
                </a:lnTo>
                <a:lnTo>
                  <a:pt x="132" y="324"/>
                </a:lnTo>
                <a:lnTo>
                  <a:pt x="134" y="315"/>
                </a:lnTo>
                <a:lnTo>
                  <a:pt x="150" y="309"/>
                </a:lnTo>
                <a:lnTo>
                  <a:pt x="154" y="310"/>
                </a:lnTo>
                <a:lnTo>
                  <a:pt x="160" y="318"/>
                </a:lnTo>
                <a:lnTo>
                  <a:pt x="163" y="316"/>
                </a:lnTo>
                <a:lnTo>
                  <a:pt x="163" y="312"/>
                </a:lnTo>
                <a:lnTo>
                  <a:pt x="172" y="307"/>
                </a:lnTo>
                <a:lnTo>
                  <a:pt x="187" y="311"/>
                </a:lnTo>
                <a:lnTo>
                  <a:pt x="191" y="307"/>
                </a:lnTo>
                <a:lnTo>
                  <a:pt x="206" y="310"/>
                </a:lnTo>
                <a:lnTo>
                  <a:pt x="218" y="307"/>
                </a:lnTo>
                <a:lnTo>
                  <a:pt x="224" y="311"/>
                </a:lnTo>
                <a:lnTo>
                  <a:pt x="224" y="286"/>
                </a:lnTo>
                <a:lnTo>
                  <a:pt x="237" y="259"/>
                </a:lnTo>
                <a:lnTo>
                  <a:pt x="248" y="248"/>
                </a:lnTo>
                <a:lnTo>
                  <a:pt x="224" y="216"/>
                </a:lnTo>
                <a:lnTo>
                  <a:pt x="224" y="173"/>
                </a:lnTo>
                <a:lnTo>
                  <a:pt x="242" y="165"/>
                </a:lnTo>
                <a:lnTo>
                  <a:pt x="233" y="161"/>
                </a:lnTo>
                <a:lnTo>
                  <a:pt x="224" y="145"/>
                </a:lnTo>
                <a:lnTo>
                  <a:pt x="234" y="133"/>
                </a:lnTo>
                <a:lnTo>
                  <a:pt x="228" y="123"/>
                </a:lnTo>
                <a:lnTo>
                  <a:pt x="215" y="132"/>
                </a:lnTo>
                <a:lnTo>
                  <a:pt x="186" y="122"/>
                </a:lnTo>
                <a:lnTo>
                  <a:pt x="171" y="109"/>
                </a:lnTo>
                <a:lnTo>
                  <a:pt x="167" y="84"/>
                </a:lnTo>
                <a:lnTo>
                  <a:pt x="159" y="77"/>
                </a:lnTo>
                <a:lnTo>
                  <a:pt x="148" y="75"/>
                </a:lnTo>
                <a:lnTo>
                  <a:pt x="138" y="62"/>
                </a:lnTo>
                <a:lnTo>
                  <a:pt x="127" y="30"/>
                </a:lnTo>
                <a:lnTo>
                  <a:pt x="117" y="19"/>
                </a:lnTo>
                <a:lnTo>
                  <a:pt x="97" y="8"/>
                </a:lnTo>
                <a:lnTo>
                  <a:pt x="92" y="0"/>
                </a:lnTo>
                <a:lnTo>
                  <a:pt x="79" y="5"/>
                </a:lnTo>
                <a:lnTo>
                  <a:pt x="68" y="5"/>
                </a:lnTo>
                <a:lnTo>
                  <a:pt x="51" y="16"/>
                </a:lnTo>
                <a:lnTo>
                  <a:pt x="36" y="16"/>
                </a:lnTo>
                <a:lnTo>
                  <a:pt x="30" y="23"/>
                </a:lnTo>
                <a:lnTo>
                  <a:pt x="14" y="2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5" name="Freeform 774"/>
          <p:cNvSpPr>
            <a:spLocks/>
          </p:cNvSpPr>
          <p:nvPr/>
        </p:nvSpPr>
        <p:spPr bwMode="auto">
          <a:xfrm>
            <a:off x="4970463" y="2735263"/>
            <a:ext cx="73025" cy="55562"/>
          </a:xfrm>
          <a:custGeom>
            <a:avLst/>
            <a:gdLst>
              <a:gd name="T0" fmla="*/ 0 w 185"/>
              <a:gd name="T1" fmla="*/ 2147483647 h 138"/>
              <a:gd name="T2" fmla="*/ 2147483647 w 185"/>
              <a:gd name="T3" fmla="*/ 2147483647 h 138"/>
              <a:gd name="T4" fmla="*/ 2147483647 w 185"/>
              <a:gd name="T5" fmla="*/ 2147483647 h 138"/>
              <a:gd name="T6" fmla="*/ 2147483647 w 185"/>
              <a:gd name="T7" fmla="*/ 2147483647 h 138"/>
              <a:gd name="T8" fmla="*/ 2147483647 w 185"/>
              <a:gd name="T9" fmla="*/ 2147483647 h 138"/>
              <a:gd name="T10" fmla="*/ 2147483647 w 185"/>
              <a:gd name="T11" fmla="*/ 2147483647 h 138"/>
              <a:gd name="T12" fmla="*/ 2147483647 w 185"/>
              <a:gd name="T13" fmla="*/ 2147483647 h 138"/>
              <a:gd name="T14" fmla="*/ 2147483647 w 185"/>
              <a:gd name="T15" fmla="*/ 2147483647 h 138"/>
              <a:gd name="T16" fmla="*/ 2147483647 w 185"/>
              <a:gd name="T17" fmla="*/ 0 h 138"/>
              <a:gd name="T18" fmla="*/ 2147483647 w 185"/>
              <a:gd name="T19" fmla="*/ 2147483647 h 138"/>
              <a:gd name="T20" fmla="*/ 2147483647 w 185"/>
              <a:gd name="T21" fmla="*/ 2147483647 h 138"/>
              <a:gd name="T22" fmla="*/ 2147483647 w 185"/>
              <a:gd name="T23" fmla="*/ 2147483647 h 138"/>
              <a:gd name="T24" fmla="*/ 2147483647 w 185"/>
              <a:gd name="T25" fmla="*/ 2147483647 h 138"/>
              <a:gd name="T26" fmla="*/ 2147483647 w 185"/>
              <a:gd name="T27" fmla="*/ 2147483647 h 138"/>
              <a:gd name="T28" fmla="*/ 2147483647 w 185"/>
              <a:gd name="T29" fmla="*/ 2147483647 h 138"/>
              <a:gd name="T30" fmla="*/ 2147483647 w 185"/>
              <a:gd name="T31" fmla="*/ 2147483647 h 138"/>
              <a:gd name="T32" fmla="*/ 2147483647 w 185"/>
              <a:gd name="T33" fmla="*/ 2147483647 h 138"/>
              <a:gd name="T34" fmla="*/ 2147483647 w 185"/>
              <a:gd name="T35" fmla="*/ 2147483647 h 138"/>
              <a:gd name="T36" fmla="*/ 2147483647 w 185"/>
              <a:gd name="T37" fmla="*/ 2147483647 h 138"/>
              <a:gd name="T38" fmla="*/ 2147483647 w 185"/>
              <a:gd name="T39" fmla="*/ 2147483647 h 138"/>
              <a:gd name="T40" fmla="*/ 2147483647 w 185"/>
              <a:gd name="T41" fmla="*/ 2147483647 h 138"/>
              <a:gd name="T42" fmla="*/ 2147483647 w 185"/>
              <a:gd name="T43" fmla="*/ 2147483647 h 138"/>
              <a:gd name="T44" fmla="*/ 2147483647 w 185"/>
              <a:gd name="T45" fmla="*/ 2147483647 h 138"/>
              <a:gd name="T46" fmla="*/ 2147483647 w 185"/>
              <a:gd name="T47" fmla="*/ 2147483647 h 138"/>
              <a:gd name="T48" fmla="*/ 2147483647 w 185"/>
              <a:gd name="T49" fmla="*/ 2147483647 h 138"/>
              <a:gd name="T50" fmla="*/ 2147483647 w 185"/>
              <a:gd name="T51" fmla="*/ 2147483647 h 138"/>
              <a:gd name="T52" fmla="*/ 2147483647 w 185"/>
              <a:gd name="T53" fmla="*/ 2147483647 h 138"/>
              <a:gd name="T54" fmla="*/ 2147483647 w 185"/>
              <a:gd name="T55" fmla="*/ 2147483647 h 138"/>
              <a:gd name="T56" fmla="*/ 2147483647 w 185"/>
              <a:gd name="T57" fmla="*/ 2147483647 h 138"/>
              <a:gd name="T58" fmla="*/ 0 w 185"/>
              <a:gd name="T59" fmla="*/ 2147483647 h 13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85"/>
              <a:gd name="T91" fmla="*/ 0 h 138"/>
              <a:gd name="T92" fmla="*/ 185 w 185"/>
              <a:gd name="T93" fmla="*/ 138 h 13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85" h="138">
                <a:moveTo>
                  <a:pt x="0" y="122"/>
                </a:moveTo>
                <a:lnTo>
                  <a:pt x="2" y="119"/>
                </a:lnTo>
                <a:lnTo>
                  <a:pt x="12" y="111"/>
                </a:lnTo>
                <a:lnTo>
                  <a:pt x="20" y="91"/>
                </a:lnTo>
                <a:lnTo>
                  <a:pt x="20" y="79"/>
                </a:lnTo>
                <a:lnTo>
                  <a:pt x="25" y="74"/>
                </a:lnTo>
                <a:lnTo>
                  <a:pt x="47" y="72"/>
                </a:lnTo>
                <a:lnTo>
                  <a:pt x="78" y="34"/>
                </a:lnTo>
                <a:lnTo>
                  <a:pt x="86" y="0"/>
                </a:lnTo>
                <a:lnTo>
                  <a:pt x="81" y="29"/>
                </a:lnTo>
                <a:lnTo>
                  <a:pt x="58" y="66"/>
                </a:lnTo>
                <a:lnTo>
                  <a:pt x="62" y="75"/>
                </a:lnTo>
                <a:lnTo>
                  <a:pt x="68" y="74"/>
                </a:lnTo>
                <a:lnTo>
                  <a:pt x="77" y="77"/>
                </a:lnTo>
                <a:lnTo>
                  <a:pt x="90" y="77"/>
                </a:lnTo>
                <a:lnTo>
                  <a:pt x="91" y="52"/>
                </a:lnTo>
                <a:lnTo>
                  <a:pt x="95" y="47"/>
                </a:lnTo>
                <a:lnTo>
                  <a:pt x="96" y="42"/>
                </a:lnTo>
                <a:lnTo>
                  <a:pt x="106" y="39"/>
                </a:lnTo>
                <a:lnTo>
                  <a:pt x="111" y="46"/>
                </a:lnTo>
                <a:lnTo>
                  <a:pt x="120" y="48"/>
                </a:lnTo>
                <a:lnTo>
                  <a:pt x="127" y="53"/>
                </a:lnTo>
                <a:lnTo>
                  <a:pt x="151" y="58"/>
                </a:lnTo>
                <a:lnTo>
                  <a:pt x="167" y="57"/>
                </a:lnTo>
                <a:lnTo>
                  <a:pt x="174" y="62"/>
                </a:lnTo>
                <a:lnTo>
                  <a:pt x="185" y="85"/>
                </a:lnTo>
                <a:lnTo>
                  <a:pt x="179" y="100"/>
                </a:lnTo>
                <a:lnTo>
                  <a:pt x="181" y="128"/>
                </a:lnTo>
                <a:lnTo>
                  <a:pt x="130" y="138"/>
                </a:lnTo>
                <a:lnTo>
                  <a:pt x="0" y="122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6" name="Freeform 775"/>
          <p:cNvSpPr>
            <a:spLocks/>
          </p:cNvSpPr>
          <p:nvPr/>
        </p:nvSpPr>
        <p:spPr bwMode="auto">
          <a:xfrm>
            <a:off x="4970463" y="2735263"/>
            <a:ext cx="73025" cy="55562"/>
          </a:xfrm>
          <a:custGeom>
            <a:avLst/>
            <a:gdLst>
              <a:gd name="T0" fmla="*/ 0 w 185"/>
              <a:gd name="T1" fmla="*/ 2147483647 h 138"/>
              <a:gd name="T2" fmla="*/ 2147483647 w 185"/>
              <a:gd name="T3" fmla="*/ 2147483647 h 138"/>
              <a:gd name="T4" fmla="*/ 2147483647 w 185"/>
              <a:gd name="T5" fmla="*/ 2147483647 h 138"/>
              <a:gd name="T6" fmla="*/ 2147483647 w 185"/>
              <a:gd name="T7" fmla="*/ 2147483647 h 138"/>
              <a:gd name="T8" fmla="*/ 2147483647 w 185"/>
              <a:gd name="T9" fmla="*/ 2147483647 h 138"/>
              <a:gd name="T10" fmla="*/ 2147483647 w 185"/>
              <a:gd name="T11" fmla="*/ 2147483647 h 138"/>
              <a:gd name="T12" fmla="*/ 2147483647 w 185"/>
              <a:gd name="T13" fmla="*/ 2147483647 h 138"/>
              <a:gd name="T14" fmla="*/ 2147483647 w 185"/>
              <a:gd name="T15" fmla="*/ 2147483647 h 138"/>
              <a:gd name="T16" fmla="*/ 2147483647 w 185"/>
              <a:gd name="T17" fmla="*/ 0 h 138"/>
              <a:gd name="T18" fmla="*/ 2147483647 w 185"/>
              <a:gd name="T19" fmla="*/ 2147483647 h 138"/>
              <a:gd name="T20" fmla="*/ 2147483647 w 185"/>
              <a:gd name="T21" fmla="*/ 2147483647 h 138"/>
              <a:gd name="T22" fmla="*/ 2147483647 w 185"/>
              <a:gd name="T23" fmla="*/ 2147483647 h 138"/>
              <a:gd name="T24" fmla="*/ 2147483647 w 185"/>
              <a:gd name="T25" fmla="*/ 2147483647 h 138"/>
              <a:gd name="T26" fmla="*/ 2147483647 w 185"/>
              <a:gd name="T27" fmla="*/ 2147483647 h 138"/>
              <a:gd name="T28" fmla="*/ 2147483647 w 185"/>
              <a:gd name="T29" fmla="*/ 2147483647 h 138"/>
              <a:gd name="T30" fmla="*/ 2147483647 w 185"/>
              <a:gd name="T31" fmla="*/ 2147483647 h 138"/>
              <a:gd name="T32" fmla="*/ 2147483647 w 185"/>
              <a:gd name="T33" fmla="*/ 2147483647 h 138"/>
              <a:gd name="T34" fmla="*/ 2147483647 w 185"/>
              <a:gd name="T35" fmla="*/ 2147483647 h 138"/>
              <a:gd name="T36" fmla="*/ 2147483647 w 185"/>
              <a:gd name="T37" fmla="*/ 2147483647 h 138"/>
              <a:gd name="T38" fmla="*/ 2147483647 w 185"/>
              <a:gd name="T39" fmla="*/ 2147483647 h 138"/>
              <a:gd name="T40" fmla="*/ 2147483647 w 185"/>
              <a:gd name="T41" fmla="*/ 2147483647 h 138"/>
              <a:gd name="T42" fmla="*/ 2147483647 w 185"/>
              <a:gd name="T43" fmla="*/ 2147483647 h 138"/>
              <a:gd name="T44" fmla="*/ 2147483647 w 185"/>
              <a:gd name="T45" fmla="*/ 2147483647 h 138"/>
              <a:gd name="T46" fmla="*/ 2147483647 w 185"/>
              <a:gd name="T47" fmla="*/ 2147483647 h 138"/>
              <a:gd name="T48" fmla="*/ 2147483647 w 185"/>
              <a:gd name="T49" fmla="*/ 2147483647 h 138"/>
              <a:gd name="T50" fmla="*/ 2147483647 w 185"/>
              <a:gd name="T51" fmla="*/ 2147483647 h 138"/>
              <a:gd name="T52" fmla="*/ 2147483647 w 185"/>
              <a:gd name="T53" fmla="*/ 2147483647 h 138"/>
              <a:gd name="T54" fmla="*/ 2147483647 w 185"/>
              <a:gd name="T55" fmla="*/ 2147483647 h 138"/>
              <a:gd name="T56" fmla="*/ 2147483647 w 185"/>
              <a:gd name="T57" fmla="*/ 2147483647 h 138"/>
              <a:gd name="T58" fmla="*/ 0 w 185"/>
              <a:gd name="T59" fmla="*/ 2147483647 h 13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85"/>
              <a:gd name="T91" fmla="*/ 0 h 138"/>
              <a:gd name="T92" fmla="*/ 185 w 185"/>
              <a:gd name="T93" fmla="*/ 138 h 13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85" h="138">
                <a:moveTo>
                  <a:pt x="0" y="122"/>
                </a:moveTo>
                <a:lnTo>
                  <a:pt x="2" y="119"/>
                </a:lnTo>
                <a:lnTo>
                  <a:pt x="12" y="111"/>
                </a:lnTo>
                <a:lnTo>
                  <a:pt x="20" y="91"/>
                </a:lnTo>
                <a:lnTo>
                  <a:pt x="20" y="79"/>
                </a:lnTo>
                <a:lnTo>
                  <a:pt x="25" y="74"/>
                </a:lnTo>
                <a:lnTo>
                  <a:pt x="47" y="72"/>
                </a:lnTo>
                <a:lnTo>
                  <a:pt x="78" y="34"/>
                </a:lnTo>
                <a:lnTo>
                  <a:pt x="86" y="0"/>
                </a:lnTo>
                <a:lnTo>
                  <a:pt x="81" y="29"/>
                </a:lnTo>
                <a:lnTo>
                  <a:pt x="58" y="66"/>
                </a:lnTo>
                <a:lnTo>
                  <a:pt x="62" y="75"/>
                </a:lnTo>
                <a:lnTo>
                  <a:pt x="68" y="74"/>
                </a:lnTo>
                <a:lnTo>
                  <a:pt x="77" y="77"/>
                </a:lnTo>
                <a:lnTo>
                  <a:pt x="90" y="77"/>
                </a:lnTo>
                <a:lnTo>
                  <a:pt x="91" y="52"/>
                </a:lnTo>
                <a:lnTo>
                  <a:pt x="95" y="47"/>
                </a:lnTo>
                <a:lnTo>
                  <a:pt x="96" y="42"/>
                </a:lnTo>
                <a:lnTo>
                  <a:pt x="106" y="39"/>
                </a:lnTo>
                <a:lnTo>
                  <a:pt x="111" y="46"/>
                </a:lnTo>
                <a:lnTo>
                  <a:pt x="120" y="48"/>
                </a:lnTo>
                <a:lnTo>
                  <a:pt x="127" y="53"/>
                </a:lnTo>
                <a:lnTo>
                  <a:pt x="151" y="58"/>
                </a:lnTo>
                <a:lnTo>
                  <a:pt x="167" y="57"/>
                </a:lnTo>
                <a:lnTo>
                  <a:pt x="174" y="62"/>
                </a:lnTo>
                <a:lnTo>
                  <a:pt x="185" y="85"/>
                </a:lnTo>
                <a:lnTo>
                  <a:pt x="179" y="100"/>
                </a:lnTo>
                <a:lnTo>
                  <a:pt x="181" y="128"/>
                </a:lnTo>
                <a:lnTo>
                  <a:pt x="130" y="138"/>
                </a:lnTo>
                <a:lnTo>
                  <a:pt x="0" y="122"/>
                </a:lnTo>
                <a:close/>
              </a:path>
            </a:pathLst>
          </a:custGeom>
          <a:solidFill>
            <a:srgbClr val="FFC000"/>
          </a:solidFill>
          <a:ln w="8001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7" name="Freeform 776"/>
          <p:cNvSpPr>
            <a:spLocks/>
          </p:cNvSpPr>
          <p:nvPr/>
        </p:nvSpPr>
        <p:spPr bwMode="auto">
          <a:xfrm>
            <a:off x="3078163" y="3821113"/>
            <a:ext cx="1587" cy="3175"/>
          </a:xfrm>
          <a:custGeom>
            <a:avLst/>
            <a:gdLst>
              <a:gd name="T0" fmla="*/ 2147483647 w 5"/>
              <a:gd name="T1" fmla="*/ 0 h 7"/>
              <a:gd name="T2" fmla="*/ 0 w 5"/>
              <a:gd name="T3" fmla="*/ 2147483647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7"/>
              <a:gd name="T17" fmla="*/ 5 w 5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7">
                <a:moveTo>
                  <a:pt x="5" y="0"/>
                </a:moveTo>
                <a:lnTo>
                  <a:pt x="0" y="3"/>
                </a:lnTo>
                <a:lnTo>
                  <a:pt x="1" y="7"/>
                </a:lnTo>
                <a:lnTo>
                  <a:pt x="5" y="6"/>
                </a:lnTo>
                <a:lnTo>
                  <a:pt x="5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8" name="Freeform 777"/>
          <p:cNvSpPr>
            <a:spLocks/>
          </p:cNvSpPr>
          <p:nvPr/>
        </p:nvSpPr>
        <p:spPr bwMode="auto">
          <a:xfrm>
            <a:off x="3078163" y="3821113"/>
            <a:ext cx="1587" cy="3175"/>
          </a:xfrm>
          <a:custGeom>
            <a:avLst/>
            <a:gdLst>
              <a:gd name="T0" fmla="*/ 2147483647 w 5"/>
              <a:gd name="T1" fmla="*/ 0 h 7"/>
              <a:gd name="T2" fmla="*/ 0 w 5"/>
              <a:gd name="T3" fmla="*/ 2147483647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7"/>
              <a:gd name="T17" fmla="*/ 5 w 5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7">
                <a:moveTo>
                  <a:pt x="5" y="0"/>
                </a:moveTo>
                <a:lnTo>
                  <a:pt x="0" y="3"/>
                </a:lnTo>
                <a:lnTo>
                  <a:pt x="1" y="7"/>
                </a:lnTo>
                <a:lnTo>
                  <a:pt x="5" y="6"/>
                </a:lnTo>
                <a:lnTo>
                  <a:pt x="5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9" name="Freeform 778"/>
          <p:cNvSpPr>
            <a:spLocks/>
          </p:cNvSpPr>
          <p:nvPr/>
        </p:nvSpPr>
        <p:spPr bwMode="auto">
          <a:xfrm>
            <a:off x="3081338" y="3835400"/>
            <a:ext cx="3175" cy="3175"/>
          </a:xfrm>
          <a:custGeom>
            <a:avLst/>
            <a:gdLst>
              <a:gd name="T0" fmla="*/ 2147483647 w 7"/>
              <a:gd name="T1" fmla="*/ 2147483647 h 7"/>
              <a:gd name="T2" fmla="*/ 0 w 7"/>
              <a:gd name="T3" fmla="*/ 2147483647 h 7"/>
              <a:gd name="T4" fmla="*/ 2147483647 w 7"/>
              <a:gd name="T5" fmla="*/ 2147483647 h 7"/>
              <a:gd name="T6" fmla="*/ 2147483647 w 7"/>
              <a:gd name="T7" fmla="*/ 0 h 7"/>
              <a:gd name="T8" fmla="*/ 2147483647 w 7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7"/>
              <a:gd name="T17" fmla="*/ 7 w 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7">
                <a:moveTo>
                  <a:pt x="1" y="2"/>
                </a:moveTo>
                <a:lnTo>
                  <a:pt x="0" y="3"/>
                </a:lnTo>
                <a:lnTo>
                  <a:pt x="1" y="7"/>
                </a:lnTo>
                <a:lnTo>
                  <a:pt x="7" y="0"/>
                </a:lnTo>
                <a:lnTo>
                  <a:pt x="1" y="2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0" name="Freeform 779"/>
          <p:cNvSpPr>
            <a:spLocks/>
          </p:cNvSpPr>
          <p:nvPr/>
        </p:nvSpPr>
        <p:spPr bwMode="auto">
          <a:xfrm>
            <a:off x="3081338" y="3835400"/>
            <a:ext cx="3175" cy="3175"/>
          </a:xfrm>
          <a:custGeom>
            <a:avLst/>
            <a:gdLst>
              <a:gd name="T0" fmla="*/ 2147483647 w 7"/>
              <a:gd name="T1" fmla="*/ 2147483647 h 7"/>
              <a:gd name="T2" fmla="*/ 0 w 7"/>
              <a:gd name="T3" fmla="*/ 2147483647 h 7"/>
              <a:gd name="T4" fmla="*/ 2147483647 w 7"/>
              <a:gd name="T5" fmla="*/ 2147483647 h 7"/>
              <a:gd name="T6" fmla="*/ 2147483647 w 7"/>
              <a:gd name="T7" fmla="*/ 0 h 7"/>
              <a:gd name="T8" fmla="*/ 2147483647 w 7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7"/>
              <a:gd name="T17" fmla="*/ 7 w 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7">
                <a:moveTo>
                  <a:pt x="1" y="2"/>
                </a:moveTo>
                <a:lnTo>
                  <a:pt x="0" y="3"/>
                </a:lnTo>
                <a:lnTo>
                  <a:pt x="1" y="7"/>
                </a:lnTo>
                <a:lnTo>
                  <a:pt x="7" y="0"/>
                </a:lnTo>
                <a:lnTo>
                  <a:pt x="1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1" name="Freeform 780"/>
          <p:cNvSpPr>
            <a:spLocks/>
          </p:cNvSpPr>
          <p:nvPr/>
        </p:nvSpPr>
        <p:spPr bwMode="auto">
          <a:xfrm>
            <a:off x="3159125" y="3886200"/>
            <a:ext cx="4763" cy="7938"/>
          </a:xfrm>
          <a:custGeom>
            <a:avLst/>
            <a:gdLst>
              <a:gd name="T0" fmla="*/ 2147483647 w 9"/>
              <a:gd name="T1" fmla="*/ 0 h 22"/>
              <a:gd name="T2" fmla="*/ 0 w 9"/>
              <a:gd name="T3" fmla="*/ 0 h 22"/>
              <a:gd name="T4" fmla="*/ 0 w 9"/>
              <a:gd name="T5" fmla="*/ 2147483647 h 22"/>
              <a:gd name="T6" fmla="*/ 2147483647 w 9"/>
              <a:gd name="T7" fmla="*/ 2147483647 h 22"/>
              <a:gd name="T8" fmla="*/ 2147483647 w 9"/>
              <a:gd name="T9" fmla="*/ 2147483647 h 22"/>
              <a:gd name="T10" fmla="*/ 2147483647 w 9"/>
              <a:gd name="T11" fmla="*/ 2147483647 h 22"/>
              <a:gd name="T12" fmla="*/ 2147483647 w 9"/>
              <a:gd name="T13" fmla="*/ 2147483647 h 22"/>
              <a:gd name="T14" fmla="*/ 2147483647 w 9"/>
              <a:gd name="T15" fmla="*/ 0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2"/>
              <a:gd name="T26" fmla="*/ 9 w 9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2">
                <a:moveTo>
                  <a:pt x="2" y="0"/>
                </a:moveTo>
                <a:lnTo>
                  <a:pt x="0" y="0"/>
                </a:lnTo>
                <a:lnTo>
                  <a:pt x="0" y="16"/>
                </a:lnTo>
                <a:lnTo>
                  <a:pt x="1" y="22"/>
                </a:lnTo>
                <a:lnTo>
                  <a:pt x="6" y="22"/>
                </a:lnTo>
                <a:lnTo>
                  <a:pt x="9" y="16"/>
                </a:lnTo>
                <a:lnTo>
                  <a:pt x="7" y="3"/>
                </a:lnTo>
                <a:lnTo>
                  <a:pt x="2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2" name="Freeform 781"/>
          <p:cNvSpPr>
            <a:spLocks/>
          </p:cNvSpPr>
          <p:nvPr/>
        </p:nvSpPr>
        <p:spPr bwMode="auto">
          <a:xfrm>
            <a:off x="3159125" y="3886200"/>
            <a:ext cx="4763" cy="7938"/>
          </a:xfrm>
          <a:custGeom>
            <a:avLst/>
            <a:gdLst>
              <a:gd name="T0" fmla="*/ 2147483647 w 9"/>
              <a:gd name="T1" fmla="*/ 0 h 22"/>
              <a:gd name="T2" fmla="*/ 0 w 9"/>
              <a:gd name="T3" fmla="*/ 0 h 22"/>
              <a:gd name="T4" fmla="*/ 0 w 9"/>
              <a:gd name="T5" fmla="*/ 2147483647 h 22"/>
              <a:gd name="T6" fmla="*/ 2147483647 w 9"/>
              <a:gd name="T7" fmla="*/ 2147483647 h 22"/>
              <a:gd name="T8" fmla="*/ 2147483647 w 9"/>
              <a:gd name="T9" fmla="*/ 2147483647 h 22"/>
              <a:gd name="T10" fmla="*/ 2147483647 w 9"/>
              <a:gd name="T11" fmla="*/ 2147483647 h 22"/>
              <a:gd name="T12" fmla="*/ 2147483647 w 9"/>
              <a:gd name="T13" fmla="*/ 2147483647 h 22"/>
              <a:gd name="T14" fmla="*/ 2147483647 w 9"/>
              <a:gd name="T15" fmla="*/ 0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2"/>
              <a:gd name="T26" fmla="*/ 9 w 9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2">
                <a:moveTo>
                  <a:pt x="2" y="0"/>
                </a:moveTo>
                <a:lnTo>
                  <a:pt x="0" y="0"/>
                </a:lnTo>
                <a:lnTo>
                  <a:pt x="0" y="16"/>
                </a:lnTo>
                <a:lnTo>
                  <a:pt x="1" y="22"/>
                </a:lnTo>
                <a:lnTo>
                  <a:pt x="6" y="22"/>
                </a:lnTo>
                <a:lnTo>
                  <a:pt x="9" y="16"/>
                </a:lnTo>
                <a:lnTo>
                  <a:pt x="7" y="3"/>
                </a:lnTo>
                <a:lnTo>
                  <a:pt x="2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3" name="Freeform 782"/>
          <p:cNvSpPr>
            <a:spLocks/>
          </p:cNvSpPr>
          <p:nvPr/>
        </p:nvSpPr>
        <p:spPr bwMode="auto">
          <a:xfrm>
            <a:off x="3152775" y="3963988"/>
            <a:ext cx="3175" cy="4762"/>
          </a:xfrm>
          <a:custGeom>
            <a:avLst/>
            <a:gdLst>
              <a:gd name="T0" fmla="*/ 2147483647 w 9"/>
              <a:gd name="T1" fmla="*/ 0 h 11"/>
              <a:gd name="T2" fmla="*/ 2147483647 w 9"/>
              <a:gd name="T3" fmla="*/ 2147483647 h 11"/>
              <a:gd name="T4" fmla="*/ 0 w 9"/>
              <a:gd name="T5" fmla="*/ 2147483647 h 11"/>
              <a:gd name="T6" fmla="*/ 2147483647 w 9"/>
              <a:gd name="T7" fmla="*/ 2147483647 h 11"/>
              <a:gd name="T8" fmla="*/ 2147483647 w 9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11"/>
              <a:gd name="T17" fmla="*/ 9 w 9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11">
                <a:moveTo>
                  <a:pt x="9" y="0"/>
                </a:moveTo>
                <a:lnTo>
                  <a:pt x="2" y="2"/>
                </a:lnTo>
                <a:lnTo>
                  <a:pt x="0" y="11"/>
                </a:lnTo>
                <a:lnTo>
                  <a:pt x="6" y="7"/>
                </a:lnTo>
                <a:lnTo>
                  <a:pt x="9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4" name="Freeform 783"/>
          <p:cNvSpPr>
            <a:spLocks/>
          </p:cNvSpPr>
          <p:nvPr/>
        </p:nvSpPr>
        <p:spPr bwMode="auto">
          <a:xfrm>
            <a:off x="3152775" y="3963988"/>
            <a:ext cx="3175" cy="4762"/>
          </a:xfrm>
          <a:custGeom>
            <a:avLst/>
            <a:gdLst>
              <a:gd name="T0" fmla="*/ 2147483647 w 9"/>
              <a:gd name="T1" fmla="*/ 0 h 11"/>
              <a:gd name="T2" fmla="*/ 2147483647 w 9"/>
              <a:gd name="T3" fmla="*/ 2147483647 h 11"/>
              <a:gd name="T4" fmla="*/ 0 w 9"/>
              <a:gd name="T5" fmla="*/ 2147483647 h 11"/>
              <a:gd name="T6" fmla="*/ 2147483647 w 9"/>
              <a:gd name="T7" fmla="*/ 2147483647 h 11"/>
              <a:gd name="T8" fmla="*/ 2147483647 w 9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11"/>
              <a:gd name="T17" fmla="*/ 9 w 9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11">
                <a:moveTo>
                  <a:pt x="9" y="0"/>
                </a:moveTo>
                <a:lnTo>
                  <a:pt x="2" y="2"/>
                </a:lnTo>
                <a:lnTo>
                  <a:pt x="0" y="11"/>
                </a:lnTo>
                <a:lnTo>
                  <a:pt x="6" y="7"/>
                </a:lnTo>
                <a:lnTo>
                  <a:pt x="9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5" name="Freeform 784"/>
          <p:cNvSpPr>
            <a:spLocks/>
          </p:cNvSpPr>
          <p:nvPr/>
        </p:nvSpPr>
        <p:spPr bwMode="auto">
          <a:xfrm>
            <a:off x="5313363" y="3449638"/>
            <a:ext cx="93662" cy="109537"/>
          </a:xfrm>
          <a:custGeom>
            <a:avLst/>
            <a:gdLst>
              <a:gd name="T0" fmla="*/ 2147483647 w 237"/>
              <a:gd name="T1" fmla="*/ 2147483647 h 277"/>
              <a:gd name="T2" fmla="*/ 2147483647 w 237"/>
              <a:gd name="T3" fmla="*/ 2147483647 h 277"/>
              <a:gd name="T4" fmla="*/ 2147483647 w 237"/>
              <a:gd name="T5" fmla="*/ 0 h 277"/>
              <a:gd name="T6" fmla="*/ 2147483647 w 237"/>
              <a:gd name="T7" fmla="*/ 2147483647 h 277"/>
              <a:gd name="T8" fmla="*/ 2147483647 w 237"/>
              <a:gd name="T9" fmla="*/ 2147483647 h 277"/>
              <a:gd name="T10" fmla="*/ 2147483647 w 237"/>
              <a:gd name="T11" fmla="*/ 2147483647 h 277"/>
              <a:gd name="T12" fmla="*/ 2147483647 w 237"/>
              <a:gd name="T13" fmla="*/ 2147483647 h 277"/>
              <a:gd name="T14" fmla="*/ 2147483647 w 237"/>
              <a:gd name="T15" fmla="*/ 2147483647 h 277"/>
              <a:gd name="T16" fmla="*/ 2147483647 w 237"/>
              <a:gd name="T17" fmla="*/ 2147483647 h 277"/>
              <a:gd name="T18" fmla="*/ 2147483647 w 237"/>
              <a:gd name="T19" fmla="*/ 2147483647 h 277"/>
              <a:gd name="T20" fmla="*/ 2147483647 w 237"/>
              <a:gd name="T21" fmla="*/ 2147483647 h 277"/>
              <a:gd name="T22" fmla="*/ 2147483647 w 237"/>
              <a:gd name="T23" fmla="*/ 2147483647 h 277"/>
              <a:gd name="T24" fmla="*/ 2147483647 w 237"/>
              <a:gd name="T25" fmla="*/ 2147483647 h 277"/>
              <a:gd name="T26" fmla="*/ 2147483647 w 237"/>
              <a:gd name="T27" fmla="*/ 2147483647 h 277"/>
              <a:gd name="T28" fmla="*/ 2147483647 w 237"/>
              <a:gd name="T29" fmla="*/ 2147483647 h 277"/>
              <a:gd name="T30" fmla="*/ 2147483647 w 237"/>
              <a:gd name="T31" fmla="*/ 2147483647 h 277"/>
              <a:gd name="T32" fmla="*/ 2147483647 w 237"/>
              <a:gd name="T33" fmla="*/ 2147483647 h 277"/>
              <a:gd name="T34" fmla="*/ 2147483647 w 237"/>
              <a:gd name="T35" fmla="*/ 2147483647 h 277"/>
              <a:gd name="T36" fmla="*/ 0 w 237"/>
              <a:gd name="T37" fmla="*/ 2147483647 h 277"/>
              <a:gd name="T38" fmla="*/ 2147483647 w 237"/>
              <a:gd name="T39" fmla="*/ 2147483647 h 277"/>
              <a:gd name="T40" fmla="*/ 2147483647 w 237"/>
              <a:gd name="T41" fmla="*/ 2147483647 h 277"/>
              <a:gd name="T42" fmla="*/ 2147483647 w 237"/>
              <a:gd name="T43" fmla="*/ 2147483647 h 277"/>
              <a:gd name="T44" fmla="*/ 2147483647 w 237"/>
              <a:gd name="T45" fmla="*/ 2147483647 h 277"/>
              <a:gd name="T46" fmla="*/ 2147483647 w 237"/>
              <a:gd name="T47" fmla="*/ 2147483647 h 277"/>
              <a:gd name="T48" fmla="*/ 2147483647 w 237"/>
              <a:gd name="T49" fmla="*/ 2147483647 h 277"/>
              <a:gd name="T50" fmla="*/ 2147483647 w 237"/>
              <a:gd name="T51" fmla="*/ 2147483647 h 277"/>
              <a:gd name="T52" fmla="*/ 2147483647 w 237"/>
              <a:gd name="T53" fmla="*/ 2147483647 h 277"/>
              <a:gd name="T54" fmla="*/ 2147483647 w 237"/>
              <a:gd name="T55" fmla="*/ 2147483647 h 277"/>
              <a:gd name="T56" fmla="*/ 2147483647 w 237"/>
              <a:gd name="T57" fmla="*/ 2147483647 h 27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37"/>
              <a:gd name="T88" fmla="*/ 0 h 277"/>
              <a:gd name="T89" fmla="*/ 237 w 237"/>
              <a:gd name="T90" fmla="*/ 277 h 27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37" h="277">
                <a:moveTo>
                  <a:pt x="220" y="98"/>
                </a:moveTo>
                <a:lnTo>
                  <a:pt x="237" y="78"/>
                </a:lnTo>
                <a:lnTo>
                  <a:pt x="220" y="0"/>
                </a:lnTo>
                <a:lnTo>
                  <a:pt x="97" y="70"/>
                </a:lnTo>
                <a:lnTo>
                  <a:pt x="90" y="71"/>
                </a:lnTo>
                <a:lnTo>
                  <a:pt x="77" y="70"/>
                </a:lnTo>
                <a:lnTo>
                  <a:pt x="55" y="54"/>
                </a:lnTo>
                <a:lnTo>
                  <a:pt x="49" y="45"/>
                </a:lnTo>
                <a:lnTo>
                  <a:pt x="45" y="43"/>
                </a:lnTo>
                <a:lnTo>
                  <a:pt x="33" y="46"/>
                </a:lnTo>
                <a:lnTo>
                  <a:pt x="33" y="66"/>
                </a:lnTo>
                <a:lnTo>
                  <a:pt x="29" y="97"/>
                </a:lnTo>
                <a:lnTo>
                  <a:pt x="31" y="107"/>
                </a:lnTo>
                <a:lnTo>
                  <a:pt x="27" y="121"/>
                </a:lnTo>
                <a:lnTo>
                  <a:pt x="25" y="125"/>
                </a:lnTo>
                <a:lnTo>
                  <a:pt x="27" y="128"/>
                </a:lnTo>
                <a:lnTo>
                  <a:pt x="25" y="142"/>
                </a:lnTo>
                <a:lnTo>
                  <a:pt x="27" y="149"/>
                </a:lnTo>
                <a:lnTo>
                  <a:pt x="0" y="261"/>
                </a:lnTo>
                <a:lnTo>
                  <a:pt x="3" y="269"/>
                </a:lnTo>
                <a:lnTo>
                  <a:pt x="66" y="277"/>
                </a:lnTo>
                <a:lnTo>
                  <a:pt x="83" y="259"/>
                </a:lnTo>
                <a:lnTo>
                  <a:pt x="100" y="230"/>
                </a:lnTo>
                <a:lnTo>
                  <a:pt x="142" y="224"/>
                </a:lnTo>
                <a:lnTo>
                  <a:pt x="151" y="197"/>
                </a:lnTo>
                <a:lnTo>
                  <a:pt x="173" y="184"/>
                </a:lnTo>
                <a:lnTo>
                  <a:pt x="173" y="183"/>
                </a:lnTo>
                <a:lnTo>
                  <a:pt x="111" y="121"/>
                </a:lnTo>
                <a:lnTo>
                  <a:pt x="220" y="98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6" name="Freeform 785"/>
          <p:cNvSpPr>
            <a:spLocks/>
          </p:cNvSpPr>
          <p:nvPr/>
        </p:nvSpPr>
        <p:spPr bwMode="auto">
          <a:xfrm>
            <a:off x="5313363" y="3449638"/>
            <a:ext cx="93662" cy="109537"/>
          </a:xfrm>
          <a:custGeom>
            <a:avLst/>
            <a:gdLst>
              <a:gd name="T0" fmla="*/ 2147483647 w 237"/>
              <a:gd name="T1" fmla="*/ 2147483647 h 277"/>
              <a:gd name="T2" fmla="*/ 2147483647 w 237"/>
              <a:gd name="T3" fmla="*/ 2147483647 h 277"/>
              <a:gd name="T4" fmla="*/ 2147483647 w 237"/>
              <a:gd name="T5" fmla="*/ 0 h 277"/>
              <a:gd name="T6" fmla="*/ 2147483647 w 237"/>
              <a:gd name="T7" fmla="*/ 2147483647 h 277"/>
              <a:gd name="T8" fmla="*/ 2147483647 w 237"/>
              <a:gd name="T9" fmla="*/ 2147483647 h 277"/>
              <a:gd name="T10" fmla="*/ 2147483647 w 237"/>
              <a:gd name="T11" fmla="*/ 2147483647 h 277"/>
              <a:gd name="T12" fmla="*/ 2147483647 w 237"/>
              <a:gd name="T13" fmla="*/ 2147483647 h 277"/>
              <a:gd name="T14" fmla="*/ 2147483647 w 237"/>
              <a:gd name="T15" fmla="*/ 2147483647 h 277"/>
              <a:gd name="T16" fmla="*/ 2147483647 w 237"/>
              <a:gd name="T17" fmla="*/ 2147483647 h 277"/>
              <a:gd name="T18" fmla="*/ 2147483647 w 237"/>
              <a:gd name="T19" fmla="*/ 2147483647 h 277"/>
              <a:gd name="T20" fmla="*/ 2147483647 w 237"/>
              <a:gd name="T21" fmla="*/ 2147483647 h 277"/>
              <a:gd name="T22" fmla="*/ 2147483647 w 237"/>
              <a:gd name="T23" fmla="*/ 2147483647 h 277"/>
              <a:gd name="T24" fmla="*/ 2147483647 w 237"/>
              <a:gd name="T25" fmla="*/ 2147483647 h 277"/>
              <a:gd name="T26" fmla="*/ 2147483647 w 237"/>
              <a:gd name="T27" fmla="*/ 2147483647 h 277"/>
              <a:gd name="T28" fmla="*/ 2147483647 w 237"/>
              <a:gd name="T29" fmla="*/ 2147483647 h 277"/>
              <a:gd name="T30" fmla="*/ 2147483647 w 237"/>
              <a:gd name="T31" fmla="*/ 2147483647 h 277"/>
              <a:gd name="T32" fmla="*/ 2147483647 w 237"/>
              <a:gd name="T33" fmla="*/ 2147483647 h 277"/>
              <a:gd name="T34" fmla="*/ 2147483647 w 237"/>
              <a:gd name="T35" fmla="*/ 2147483647 h 277"/>
              <a:gd name="T36" fmla="*/ 0 w 237"/>
              <a:gd name="T37" fmla="*/ 2147483647 h 277"/>
              <a:gd name="T38" fmla="*/ 2147483647 w 237"/>
              <a:gd name="T39" fmla="*/ 2147483647 h 277"/>
              <a:gd name="T40" fmla="*/ 2147483647 w 237"/>
              <a:gd name="T41" fmla="*/ 2147483647 h 277"/>
              <a:gd name="T42" fmla="*/ 2147483647 w 237"/>
              <a:gd name="T43" fmla="*/ 2147483647 h 277"/>
              <a:gd name="T44" fmla="*/ 2147483647 w 237"/>
              <a:gd name="T45" fmla="*/ 2147483647 h 277"/>
              <a:gd name="T46" fmla="*/ 2147483647 w 237"/>
              <a:gd name="T47" fmla="*/ 2147483647 h 277"/>
              <a:gd name="T48" fmla="*/ 2147483647 w 237"/>
              <a:gd name="T49" fmla="*/ 2147483647 h 277"/>
              <a:gd name="T50" fmla="*/ 2147483647 w 237"/>
              <a:gd name="T51" fmla="*/ 2147483647 h 277"/>
              <a:gd name="T52" fmla="*/ 2147483647 w 237"/>
              <a:gd name="T53" fmla="*/ 2147483647 h 277"/>
              <a:gd name="T54" fmla="*/ 2147483647 w 237"/>
              <a:gd name="T55" fmla="*/ 2147483647 h 277"/>
              <a:gd name="T56" fmla="*/ 2147483647 w 237"/>
              <a:gd name="T57" fmla="*/ 2147483647 h 27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37"/>
              <a:gd name="T88" fmla="*/ 0 h 277"/>
              <a:gd name="T89" fmla="*/ 237 w 237"/>
              <a:gd name="T90" fmla="*/ 277 h 27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37" h="277">
                <a:moveTo>
                  <a:pt x="220" y="98"/>
                </a:moveTo>
                <a:lnTo>
                  <a:pt x="237" y="78"/>
                </a:lnTo>
                <a:lnTo>
                  <a:pt x="220" y="0"/>
                </a:lnTo>
                <a:lnTo>
                  <a:pt x="97" y="70"/>
                </a:lnTo>
                <a:lnTo>
                  <a:pt x="90" y="71"/>
                </a:lnTo>
                <a:lnTo>
                  <a:pt x="77" y="70"/>
                </a:lnTo>
                <a:lnTo>
                  <a:pt x="55" y="54"/>
                </a:lnTo>
                <a:lnTo>
                  <a:pt x="49" y="45"/>
                </a:lnTo>
                <a:lnTo>
                  <a:pt x="45" y="43"/>
                </a:lnTo>
                <a:lnTo>
                  <a:pt x="33" y="46"/>
                </a:lnTo>
                <a:lnTo>
                  <a:pt x="33" y="66"/>
                </a:lnTo>
                <a:lnTo>
                  <a:pt x="29" y="97"/>
                </a:lnTo>
                <a:lnTo>
                  <a:pt x="31" y="107"/>
                </a:lnTo>
                <a:lnTo>
                  <a:pt x="27" y="121"/>
                </a:lnTo>
                <a:lnTo>
                  <a:pt x="25" y="125"/>
                </a:lnTo>
                <a:lnTo>
                  <a:pt x="27" y="128"/>
                </a:lnTo>
                <a:lnTo>
                  <a:pt x="25" y="142"/>
                </a:lnTo>
                <a:lnTo>
                  <a:pt x="27" y="149"/>
                </a:lnTo>
                <a:lnTo>
                  <a:pt x="0" y="261"/>
                </a:lnTo>
                <a:lnTo>
                  <a:pt x="3" y="269"/>
                </a:lnTo>
                <a:lnTo>
                  <a:pt x="66" y="277"/>
                </a:lnTo>
                <a:lnTo>
                  <a:pt x="83" y="259"/>
                </a:lnTo>
                <a:lnTo>
                  <a:pt x="100" y="230"/>
                </a:lnTo>
                <a:lnTo>
                  <a:pt x="142" y="224"/>
                </a:lnTo>
                <a:lnTo>
                  <a:pt x="151" y="197"/>
                </a:lnTo>
                <a:lnTo>
                  <a:pt x="173" y="184"/>
                </a:lnTo>
                <a:lnTo>
                  <a:pt x="173" y="183"/>
                </a:lnTo>
                <a:lnTo>
                  <a:pt x="111" y="121"/>
                </a:lnTo>
                <a:lnTo>
                  <a:pt x="220" y="9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7" name="Freeform 786"/>
          <p:cNvSpPr>
            <a:spLocks/>
          </p:cNvSpPr>
          <p:nvPr/>
        </p:nvSpPr>
        <p:spPr bwMode="auto">
          <a:xfrm>
            <a:off x="3052763" y="1122363"/>
            <a:ext cx="11112" cy="4762"/>
          </a:xfrm>
          <a:custGeom>
            <a:avLst/>
            <a:gdLst>
              <a:gd name="T0" fmla="*/ 2147483647 w 29"/>
              <a:gd name="T1" fmla="*/ 0 h 15"/>
              <a:gd name="T2" fmla="*/ 0 w 29"/>
              <a:gd name="T3" fmla="*/ 0 h 15"/>
              <a:gd name="T4" fmla="*/ 2147483647 w 29"/>
              <a:gd name="T5" fmla="*/ 2147483647 h 15"/>
              <a:gd name="T6" fmla="*/ 2147483647 w 29"/>
              <a:gd name="T7" fmla="*/ 0 h 15"/>
              <a:gd name="T8" fmla="*/ 0 60000 65536"/>
              <a:gd name="T9" fmla="*/ 0 60000 65536"/>
              <a:gd name="T10" fmla="*/ 0 60000 65536"/>
              <a:gd name="T11" fmla="*/ 0 60000 65536"/>
              <a:gd name="T12" fmla="*/ 0 w 29"/>
              <a:gd name="T13" fmla="*/ 0 h 15"/>
              <a:gd name="T14" fmla="*/ 29 w 29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" h="15">
                <a:moveTo>
                  <a:pt x="29" y="0"/>
                </a:moveTo>
                <a:lnTo>
                  <a:pt x="0" y="0"/>
                </a:lnTo>
                <a:lnTo>
                  <a:pt x="10" y="15"/>
                </a:lnTo>
                <a:lnTo>
                  <a:pt x="29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8" name="Freeform 787"/>
          <p:cNvSpPr>
            <a:spLocks/>
          </p:cNvSpPr>
          <p:nvPr/>
        </p:nvSpPr>
        <p:spPr bwMode="auto">
          <a:xfrm>
            <a:off x="3052763" y="1122363"/>
            <a:ext cx="11112" cy="4762"/>
          </a:xfrm>
          <a:custGeom>
            <a:avLst/>
            <a:gdLst>
              <a:gd name="T0" fmla="*/ 2147483647 w 29"/>
              <a:gd name="T1" fmla="*/ 0 h 15"/>
              <a:gd name="T2" fmla="*/ 0 w 29"/>
              <a:gd name="T3" fmla="*/ 0 h 15"/>
              <a:gd name="T4" fmla="*/ 2147483647 w 29"/>
              <a:gd name="T5" fmla="*/ 2147483647 h 15"/>
              <a:gd name="T6" fmla="*/ 2147483647 w 29"/>
              <a:gd name="T7" fmla="*/ 0 h 15"/>
              <a:gd name="T8" fmla="*/ 0 60000 65536"/>
              <a:gd name="T9" fmla="*/ 0 60000 65536"/>
              <a:gd name="T10" fmla="*/ 0 60000 65536"/>
              <a:gd name="T11" fmla="*/ 0 60000 65536"/>
              <a:gd name="T12" fmla="*/ 0 w 29"/>
              <a:gd name="T13" fmla="*/ 0 h 15"/>
              <a:gd name="T14" fmla="*/ 29 w 29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" h="15">
                <a:moveTo>
                  <a:pt x="29" y="0"/>
                </a:moveTo>
                <a:lnTo>
                  <a:pt x="0" y="0"/>
                </a:lnTo>
                <a:lnTo>
                  <a:pt x="10" y="15"/>
                </a:lnTo>
                <a:lnTo>
                  <a:pt x="29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0" name="Freeform 788"/>
          <p:cNvSpPr>
            <a:spLocks/>
          </p:cNvSpPr>
          <p:nvPr/>
        </p:nvSpPr>
        <p:spPr bwMode="auto">
          <a:xfrm>
            <a:off x="2901950" y="1122363"/>
            <a:ext cx="1238250" cy="1431925"/>
          </a:xfrm>
          <a:custGeom>
            <a:avLst/>
            <a:gdLst/>
            <a:ahLst/>
            <a:cxnLst>
              <a:cxn ang="0">
                <a:pos x="330" y="286"/>
              </a:cxn>
              <a:cxn ang="0">
                <a:pos x="59" y="436"/>
              </a:cxn>
              <a:cxn ang="0">
                <a:pos x="90" y="638"/>
              </a:cxn>
              <a:cxn ang="0">
                <a:pos x="366" y="664"/>
              </a:cxn>
              <a:cxn ang="0">
                <a:pos x="384" y="814"/>
              </a:cxn>
              <a:cxn ang="0">
                <a:pos x="240" y="941"/>
              </a:cxn>
              <a:cxn ang="0">
                <a:pos x="442" y="1094"/>
              </a:cxn>
              <a:cxn ang="0">
                <a:pos x="692" y="1084"/>
              </a:cxn>
              <a:cxn ang="0">
                <a:pos x="837" y="1297"/>
              </a:cxn>
              <a:cxn ang="0">
                <a:pos x="948" y="1545"/>
              </a:cxn>
              <a:cxn ang="0">
                <a:pos x="1028" y="1783"/>
              </a:cxn>
              <a:cxn ang="0">
                <a:pos x="1062" y="1974"/>
              </a:cxn>
              <a:cxn ang="0">
                <a:pos x="1160" y="2051"/>
              </a:cxn>
              <a:cxn ang="0">
                <a:pos x="1233" y="2192"/>
              </a:cxn>
              <a:cxn ang="0">
                <a:pos x="1259" y="2319"/>
              </a:cxn>
              <a:cxn ang="0">
                <a:pos x="1233" y="2472"/>
              </a:cxn>
              <a:cxn ang="0">
                <a:pos x="1222" y="2556"/>
              </a:cxn>
              <a:cxn ang="0">
                <a:pos x="1087" y="2643"/>
              </a:cxn>
              <a:cxn ang="0">
                <a:pos x="1095" y="2843"/>
              </a:cxn>
              <a:cxn ang="0">
                <a:pos x="1157" y="2979"/>
              </a:cxn>
              <a:cxn ang="0">
                <a:pos x="1291" y="3052"/>
              </a:cxn>
              <a:cxn ang="0">
                <a:pos x="1251" y="3255"/>
              </a:cxn>
              <a:cxn ang="0">
                <a:pos x="1319" y="3368"/>
              </a:cxn>
              <a:cxn ang="0">
                <a:pos x="1393" y="3438"/>
              </a:cxn>
              <a:cxn ang="0">
                <a:pos x="1397" y="3520"/>
              </a:cxn>
              <a:cxn ang="0">
                <a:pos x="1507" y="3528"/>
              </a:cxn>
              <a:cxn ang="0">
                <a:pos x="1578" y="3573"/>
              </a:cxn>
              <a:cxn ang="0">
                <a:pos x="1682" y="3551"/>
              </a:cxn>
              <a:cxn ang="0">
                <a:pos x="1717" y="3307"/>
              </a:cxn>
              <a:cxn ang="0">
                <a:pos x="1763" y="3235"/>
              </a:cxn>
              <a:cxn ang="0">
                <a:pos x="1809" y="3168"/>
              </a:cxn>
              <a:cxn ang="0">
                <a:pos x="1782" y="3014"/>
              </a:cxn>
              <a:cxn ang="0">
                <a:pos x="1871" y="2914"/>
              </a:cxn>
              <a:cxn ang="0">
                <a:pos x="1955" y="2872"/>
              </a:cxn>
              <a:cxn ang="0">
                <a:pos x="1981" y="2873"/>
              </a:cxn>
              <a:cxn ang="0">
                <a:pos x="2081" y="2868"/>
              </a:cxn>
              <a:cxn ang="0">
                <a:pos x="2171" y="2761"/>
              </a:cxn>
              <a:cxn ang="0">
                <a:pos x="2229" y="2647"/>
              </a:cxn>
              <a:cxn ang="0">
                <a:pos x="2276" y="2496"/>
              </a:cxn>
              <a:cxn ang="0">
                <a:pos x="2355" y="2552"/>
              </a:cxn>
              <a:cxn ang="0">
                <a:pos x="2432" y="2530"/>
              </a:cxn>
              <a:cxn ang="0">
                <a:pos x="2569" y="2498"/>
              </a:cxn>
              <a:cxn ang="0">
                <a:pos x="2663" y="2421"/>
              </a:cxn>
              <a:cxn ang="0">
                <a:pos x="2741" y="2349"/>
              </a:cxn>
              <a:cxn ang="0">
                <a:pos x="2806" y="2285"/>
              </a:cxn>
              <a:cxn ang="0">
                <a:pos x="2601" y="2227"/>
              </a:cxn>
              <a:cxn ang="0">
                <a:pos x="2548" y="2088"/>
              </a:cxn>
              <a:cxn ang="0">
                <a:pos x="2623" y="1988"/>
              </a:cxn>
              <a:cxn ang="0">
                <a:pos x="2883" y="2164"/>
              </a:cxn>
              <a:cxn ang="0">
                <a:pos x="2865" y="1970"/>
              </a:cxn>
              <a:cxn ang="0">
                <a:pos x="2679" y="1886"/>
              </a:cxn>
              <a:cxn ang="0">
                <a:pos x="2699" y="1726"/>
              </a:cxn>
              <a:cxn ang="0">
                <a:pos x="2733" y="1584"/>
              </a:cxn>
              <a:cxn ang="0">
                <a:pos x="2845" y="1526"/>
              </a:cxn>
              <a:cxn ang="0">
                <a:pos x="3011" y="1397"/>
              </a:cxn>
              <a:cxn ang="0">
                <a:pos x="2876" y="1199"/>
              </a:cxn>
              <a:cxn ang="0">
                <a:pos x="2924" y="1030"/>
              </a:cxn>
              <a:cxn ang="0">
                <a:pos x="2850" y="959"/>
              </a:cxn>
              <a:cxn ang="0">
                <a:pos x="3080" y="777"/>
              </a:cxn>
              <a:cxn ang="0">
                <a:pos x="2966" y="677"/>
              </a:cxn>
              <a:cxn ang="0">
                <a:pos x="2923" y="414"/>
              </a:cxn>
              <a:cxn ang="0">
                <a:pos x="3005" y="187"/>
              </a:cxn>
              <a:cxn ang="0">
                <a:pos x="2958" y="20"/>
              </a:cxn>
            </a:cxnLst>
            <a:rect l="0" t="0" r="r" b="b"/>
            <a:pathLst>
              <a:path w="3122" h="3611">
                <a:moveTo>
                  <a:pt x="442" y="19"/>
                </a:moveTo>
                <a:lnTo>
                  <a:pt x="456" y="29"/>
                </a:lnTo>
                <a:lnTo>
                  <a:pt x="468" y="28"/>
                </a:lnTo>
                <a:lnTo>
                  <a:pt x="480" y="52"/>
                </a:lnTo>
                <a:lnTo>
                  <a:pt x="471" y="65"/>
                </a:lnTo>
                <a:lnTo>
                  <a:pt x="455" y="69"/>
                </a:lnTo>
                <a:lnTo>
                  <a:pt x="440" y="64"/>
                </a:lnTo>
                <a:lnTo>
                  <a:pt x="433" y="97"/>
                </a:lnTo>
                <a:lnTo>
                  <a:pt x="442" y="104"/>
                </a:lnTo>
                <a:lnTo>
                  <a:pt x="455" y="135"/>
                </a:lnTo>
                <a:lnTo>
                  <a:pt x="456" y="161"/>
                </a:lnTo>
                <a:lnTo>
                  <a:pt x="436" y="188"/>
                </a:lnTo>
                <a:lnTo>
                  <a:pt x="428" y="210"/>
                </a:lnTo>
                <a:lnTo>
                  <a:pt x="418" y="219"/>
                </a:lnTo>
                <a:lnTo>
                  <a:pt x="388" y="285"/>
                </a:lnTo>
                <a:lnTo>
                  <a:pt x="379" y="291"/>
                </a:lnTo>
                <a:lnTo>
                  <a:pt x="375" y="286"/>
                </a:lnTo>
                <a:lnTo>
                  <a:pt x="362" y="286"/>
                </a:lnTo>
                <a:lnTo>
                  <a:pt x="343" y="277"/>
                </a:lnTo>
                <a:lnTo>
                  <a:pt x="330" y="286"/>
                </a:lnTo>
                <a:lnTo>
                  <a:pt x="320" y="266"/>
                </a:lnTo>
                <a:lnTo>
                  <a:pt x="283" y="282"/>
                </a:lnTo>
                <a:lnTo>
                  <a:pt x="282" y="292"/>
                </a:lnTo>
                <a:lnTo>
                  <a:pt x="270" y="286"/>
                </a:lnTo>
                <a:lnTo>
                  <a:pt x="237" y="294"/>
                </a:lnTo>
                <a:lnTo>
                  <a:pt x="201" y="324"/>
                </a:lnTo>
                <a:lnTo>
                  <a:pt x="207" y="335"/>
                </a:lnTo>
                <a:lnTo>
                  <a:pt x="224" y="341"/>
                </a:lnTo>
                <a:lnTo>
                  <a:pt x="223" y="353"/>
                </a:lnTo>
                <a:lnTo>
                  <a:pt x="205" y="347"/>
                </a:lnTo>
                <a:lnTo>
                  <a:pt x="197" y="352"/>
                </a:lnTo>
                <a:lnTo>
                  <a:pt x="195" y="361"/>
                </a:lnTo>
                <a:lnTo>
                  <a:pt x="188" y="366"/>
                </a:lnTo>
                <a:lnTo>
                  <a:pt x="159" y="368"/>
                </a:lnTo>
                <a:lnTo>
                  <a:pt x="145" y="381"/>
                </a:lnTo>
                <a:lnTo>
                  <a:pt x="117" y="390"/>
                </a:lnTo>
                <a:lnTo>
                  <a:pt x="108" y="423"/>
                </a:lnTo>
                <a:lnTo>
                  <a:pt x="89" y="414"/>
                </a:lnTo>
                <a:lnTo>
                  <a:pt x="68" y="421"/>
                </a:lnTo>
                <a:lnTo>
                  <a:pt x="59" y="436"/>
                </a:lnTo>
                <a:lnTo>
                  <a:pt x="32" y="445"/>
                </a:lnTo>
                <a:lnTo>
                  <a:pt x="19" y="457"/>
                </a:lnTo>
                <a:lnTo>
                  <a:pt x="16" y="478"/>
                </a:lnTo>
                <a:lnTo>
                  <a:pt x="5" y="499"/>
                </a:lnTo>
                <a:lnTo>
                  <a:pt x="7" y="508"/>
                </a:lnTo>
                <a:lnTo>
                  <a:pt x="27" y="513"/>
                </a:lnTo>
                <a:lnTo>
                  <a:pt x="14" y="518"/>
                </a:lnTo>
                <a:lnTo>
                  <a:pt x="10" y="541"/>
                </a:lnTo>
                <a:lnTo>
                  <a:pt x="0" y="545"/>
                </a:lnTo>
                <a:lnTo>
                  <a:pt x="4" y="556"/>
                </a:lnTo>
                <a:lnTo>
                  <a:pt x="19" y="572"/>
                </a:lnTo>
                <a:lnTo>
                  <a:pt x="33" y="578"/>
                </a:lnTo>
                <a:lnTo>
                  <a:pt x="38" y="589"/>
                </a:lnTo>
                <a:lnTo>
                  <a:pt x="37" y="602"/>
                </a:lnTo>
                <a:lnTo>
                  <a:pt x="41" y="609"/>
                </a:lnTo>
                <a:lnTo>
                  <a:pt x="59" y="617"/>
                </a:lnTo>
                <a:lnTo>
                  <a:pt x="66" y="615"/>
                </a:lnTo>
                <a:lnTo>
                  <a:pt x="79" y="625"/>
                </a:lnTo>
                <a:lnTo>
                  <a:pt x="94" y="625"/>
                </a:lnTo>
                <a:lnTo>
                  <a:pt x="90" y="638"/>
                </a:lnTo>
                <a:lnTo>
                  <a:pt x="96" y="652"/>
                </a:lnTo>
                <a:lnTo>
                  <a:pt x="159" y="631"/>
                </a:lnTo>
                <a:lnTo>
                  <a:pt x="139" y="659"/>
                </a:lnTo>
                <a:lnTo>
                  <a:pt x="132" y="678"/>
                </a:lnTo>
                <a:lnTo>
                  <a:pt x="165" y="678"/>
                </a:lnTo>
                <a:lnTo>
                  <a:pt x="186" y="667"/>
                </a:lnTo>
                <a:lnTo>
                  <a:pt x="186" y="676"/>
                </a:lnTo>
                <a:lnTo>
                  <a:pt x="158" y="697"/>
                </a:lnTo>
                <a:lnTo>
                  <a:pt x="163" y="713"/>
                </a:lnTo>
                <a:lnTo>
                  <a:pt x="220" y="732"/>
                </a:lnTo>
                <a:lnTo>
                  <a:pt x="243" y="720"/>
                </a:lnTo>
                <a:lnTo>
                  <a:pt x="244" y="705"/>
                </a:lnTo>
                <a:lnTo>
                  <a:pt x="237" y="682"/>
                </a:lnTo>
                <a:lnTo>
                  <a:pt x="247" y="678"/>
                </a:lnTo>
                <a:lnTo>
                  <a:pt x="259" y="697"/>
                </a:lnTo>
                <a:lnTo>
                  <a:pt x="264" y="715"/>
                </a:lnTo>
                <a:lnTo>
                  <a:pt x="324" y="708"/>
                </a:lnTo>
                <a:lnTo>
                  <a:pt x="338" y="683"/>
                </a:lnTo>
                <a:lnTo>
                  <a:pt x="356" y="667"/>
                </a:lnTo>
                <a:lnTo>
                  <a:pt x="366" y="664"/>
                </a:lnTo>
                <a:lnTo>
                  <a:pt x="365" y="677"/>
                </a:lnTo>
                <a:lnTo>
                  <a:pt x="350" y="686"/>
                </a:lnTo>
                <a:lnTo>
                  <a:pt x="355" y="694"/>
                </a:lnTo>
                <a:lnTo>
                  <a:pt x="362" y="691"/>
                </a:lnTo>
                <a:lnTo>
                  <a:pt x="370" y="678"/>
                </a:lnTo>
                <a:lnTo>
                  <a:pt x="385" y="673"/>
                </a:lnTo>
                <a:lnTo>
                  <a:pt x="390" y="683"/>
                </a:lnTo>
                <a:lnTo>
                  <a:pt x="391" y="697"/>
                </a:lnTo>
                <a:lnTo>
                  <a:pt x="404" y="708"/>
                </a:lnTo>
                <a:lnTo>
                  <a:pt x="400" y="727"/>
                </a:lnTo>
                <a:lnTo>
                  <a:pt x="391" y="737"/>
                </a:lnTo>
                <a:lnTo>
                  <a:pt x="375" y="734"/>
                </a:lnTo>
                <a:lnTo>
                  <a:pt x="366" y="746"/>
                </a:lnTo>
                <a:lnTo>
                  <a:pt x="369" y="757"/>
                </a:lnTo>
                <a:lnTo>
                  <a:pt x="375" y="769"/>
                </a:lnTo>
                <a:lnTo>
                  <a:pt x="407" y="785"/>
                </a:lnTo>
                <a:lnTo>
                  <a:pt x="410" y="791"/>
                </a:lnTo>
                <a:lnTo>
                  <a:pt x="408" y="799"/>
                </a:lnTo>
                <a:lnTo>
                  <a:pt x="402" y="807"/>
                </a:lnTo>
                <a:lnTo>
                  <a:pt x="384" y="814"/>
                </a:lnTo>
                <a:lnTo>
                  <a:pt x="380" y="826"/>
                </a:lnTo>
                <a:lnTo>
                  <a:pt x="371" y="826"/>
                </a:lnTo>
                <a:lnTo>
                  <a:pt x="296" y="804"/>
                </a:lnTo>
                <a:lnTo>
                  <a:pt x="264" y="812"/>
                </a:lnTo>
                <a:lnTo>
                  <a:pt x="150" y="795"/>
                </a:lnTo>
                <a:lnTo>
                  <a:pt x="121" y="809"/>
                </a:lnTo>
                <a:lnTo>
                  <a:pt x="122" y="821"/>
                </a:lnTo>
                <a:lnTo>
                  <a:pt x="108" y="823"/>
                </a:lnTo>
                <a:lnTo>
                  <a:pt x="84" y="864"/>
                </a:lnTo>
                <a:lnTo>
                  <a:pt x="90" y="863"/>
                </a:lnTo>
                <a:lnTo>
                  <a:pt x="115" y="875"/>
                </a:lnTo>
                <a:lnTo>
                  <a:pt x="117" y="884"/>
                </a:lnTo>
                <a:lnTo>
                  <a:pt x="116" y="898"/>
                </a:lnTo>
                <a:lnTo>
                  <a:pt x="132" y="911"/>
                </a:lnTo>
                <a:lnTo>
                  <a:pt x="153" y="906"/>
                </a:lnTo>
                <a:lnTo>
                  <a:pt x="178" y="852"/>
                </a:lnTo>
                <a:lnTo>
                  <a:pt x="184" y="856"/>
                </a:lnTo>
                <a:lnTo>
                  <a:pt x="164" y="896"/>
                </a:lnTo>
                <a:lnTo>
                  <a:pt x="170" y="920"/>
                </a:lnTo>
                <a:lnTo>
                  <a:pt x="240" y="941"/>
                </a:lnTo>
                <a:lnTo>
                  <a:pt x="270" y="935"/>
                </a:lnTo>
                <a:lnTo>
                  <a:pt x="268" y="950"/>
                </a:lnTo>
                <a:lnTo>
                  <a:pt x="250" y="964"/>
                </a:lnTo>
                <a:lnTo>
                  <a:pt x="229" y="964"/>
                </a:lnTo>
                <a:lnTo>
                  <a:pt x="191" y="1005"/>
                </a:lnTo>
                <a:lnTo>
                  <a:pt x="268" y="1092"/>
                </a:lnTo>
                <a:lnTo>
                  <a:pt x="374" y="1131"/>
                </a:lnTo>
                <a:lnTo>
                  <a:pt x="339" y="1078"/>
                </a:lnTo>
                <a:lnTo>
                  <a:pt x="322" y="1067"/>
                </a:lnTo>
                <a:lnTo>
                  <a:pt x="338" y="1045"/>
                </a:lnTo>
                <a:lnTo>
                  <a:pt x="350" y="1045"/>
                </a:lnTo>
                <a:lnTo>
                  <a:pt x="369" y="1072"/>
                </a:lnTo>
                <a:lnTo>
                  <a:pt x="379" y="1075"/>
                </a:lnTo>
                <a:lnTo>
                  <a:pt x="383" y="1053"/>
                </a:lnTo>
                <a:lnTo>
                  <a:pt x="393" y="1034"/>
                </a:lnTo>
                <a:lnTo>
                  <a:pt x="422" y="1044"/>
                </a:lnTo>
                <a:lnTo>
                  <a:pt x="416" y="1058"/>
                </a:lnTo>
                <a:lnTo>
                  <a:pt x="413" y="1085"/>
                </a:lnTo>
                <a:lnTo>
                  <a:pt x="431" y="1101"/>
                </a:lnTo>
                <a:lnTo>
                  <a:pt x="442" y="1094"/>
                </a:lnTo>
                <a:lnTo>
                  <a:pt x="452" y="1071"/>
                </a:lnTo>
                <a:lnTo>
                  <a:pt x="466" y="1065"/>
                </a:lnTo>
                <a:lnTo>
                  <a:pt x="474" y="1068"/>
                </a:lnTo>
                <a:lnTo>
                  <a:pt x="479" y="1053"/>
                </a:lnTo>
                <a:lnTo>
                  <a:pt x="491" y="1039"/>
                </a:lnTo>
                <a:lnTo>
                  <a:pt x="504" y="1030"/>
                </a:lnTo>
                <a:lnTo>
                  <a:pt x="506" y="1051"/>
                </a:lnTo>
                <a:lnTo>
                  <a:pt x="517" y="1070"/>
                </a:lnTo>
                <a:lnTo>
                  <a:pt x="536" y="1052"/>
                </a:lnTo>
                <a:lnTo>
                  <a:pt x="549" y="1021"/>
                </a:lnTo>
                <a:lnTo>
                  <a:pt x="569" y="1026"/>
                </a:lnTo>
                <a:lnTo>
                  <a:pt x="579" y="1048"/>
                </a:lnTo>
                <a:lnTo>
                  <a:pt x="591" y="1053"/>
                </a:lnTo>
                <a:lnTo>
                  <a:pt x="598" y="1049"/>
                </a:lnTo>
                <a:lnTo>
                  <a:pt x="676" y="1071"/>
                </a:lnTo>
                <a:lnTo>
                  <a:pt x="684" y="1090"/>
                </a:lnTo>
                <a:lnTo>
                  <a:pt x="690" y="1098"/>
                </a:lnTo>
                <a:lnTo>
                  <a:pt x="691" y="1105"/>
                </a:lnTo>
                <a:lnTo>
                  <a:pt x="691" y="1084"/>
                </a:lnTo>
                <a:lnTo>
                  <a:pt x="692" y="1084"/>
                </a:lnTo>
                <a:lnTo>
                  <a:pt x="734" y="1115"/>
                </a:lnTo>
                <a:lnTo>
                  <a:pt x="745" y="1113"/>
                </a:lnTo>
                <a:lnTo>
                  <a:pt x="747" y="1124"/>
                </a:lnTo>
                <a:lnTo>
                  <a:pt x="745" y="1150"/>
                </a:lnTo>
                <a:lnTo>
                  <a:pt x="758" y="1147"/>
                </a:lnTo>
                <a:lnTo>
                  <a:pt x="772" y="1131"/>
                </a:lnTo>
                <a:lnTo>
                  <a:pt x="779" y="1153"/>
                </a:lnTo>
                <a:lnTo>
                  <a:pt x="785" y="1155"/>
                </a:lnTo>
                <a:lnTo>
                  <a:pt x="793" y="1165"/>
                </a:lnTo>
                <a:lnTo>
                  <a:pt x="809" y="1160"/>
                </a:lnTo>
                <a:lnTo>
                  <a:pt x="821" y="1186"/>
                </a:lnTo>
                <a:lnTo>
                  <a:pt x="822" y="1199"/>
                </a:lnTo>
                <a:lnTo>
                  <a:pt x="827" y="1203"/>
                </a:lnTo>
                <a:lnTo>
                  <a:pt x="826" y="1214"/>
                </a:lnTo>
                <a:lnTo>
                  <a:pt x="812" y="1247"/>
                </a:lnTo>
                <a:lnTo>
                  <a:pt x="822" y="1235"/>
                </a:lnTo>
                <a:lnTo>
                  <a:pt x="825" y="1250"/>
                </a:lnTo>
                <a:lnTo>
                  <a:pt x="823" y="1256"/>
                </a:lnTo>
                <a:lnTo>
                  <a:pt x="835" y="1277"/>
                </a:lnTo>
                <a:lnTo>
                  <a:pt x="837" y="1297"/>
                </a:lnTo>
                <a:lnTo>
                  <a:pt x="846" y="1311"/>
                </a:lnTo>
                <a:lnTo>
                  <a:pt x="902" y="1352"/>
                </a:lnTo>
                <a:lnTo>
                  <a:pt x="905" y="1359"/>
                </a:lnTo>
                <a:lnTo>
                  <a:pt x="896" y="1367"/>
                </a:lnTo>
                <a:lnTo>
                  <a:pt x="892" y="1374"/>
                </a:lnTo>
                <a:lnTo>
                  <a:pt x="897" y="1388"/>
                </a:lnTo>
                <a:lnTo>
                  <a:pt x="911" y="1392"/>
                </a:lnTo>
                <a:lnTo>
                  <a:pt x="940" y="1432"/>
                </a:lnTo>
                <a:lnTo>
                  <a:pt x="932" y="1437"/>
                </a:lnTo>
                <a:lnTo>
                  <a:pt x="908" y="1444"/>
                </a:lnTo>
                <a:lnTo>
                  <a:pt x="926" y="1449"/>
                </a:lnTo>
                <a:lnTo>
                  <a:pt x="939" y="1447"/>
                </a:lnTo>
                <a:lnTo>
                  <a:pt x="941" y="1463"/>
                </a:lnTo>
                <a:lnTo>
                  <a:pt x="917" y="1463"/>
                </a:lnTo>
                <a:lnTo>
                  <a:pt x="941" y="1475"/>
                </a:lnTo>
                <a:lnTo>
                  <a:pt x="944" y="1481"/>
                </a:lnTo>
                <a:lnTo>
                  <a:pt x="938" y="1526"/>
                </a:lnTo>
                <a:lnTo>
                  <a:pt x="949" y="1523"/>
                </a:lnTo>
                <a:lnTo>
                  <a:pt x="957" y="1531"/>
                </a:lnTo>
                <a:lnTo>
                  <a:pt x="948" y="1545"/>
                </a:lnTo>
                <a:lnTo>
                  <a:pt x="968" y="1565"/>
                </a:lnTo>
                <a:lnTo>
                  <a:pt x="964" y="1585"/>
                </a:lnTo>
                <a:lnTo>
                  <a:pt x="965" y="1594"/>
                </a:lnTo>
                <a:lnTo>
                  <a:pt x="955" y="1588"/>
                </a:lnTo>
                <a:lnTo>
                  <a:pt x="954" y="1608"/>
                </a:lnTo>
                <a:lnTo>
                  <a:pt x="979" y="1626"/>
                </a:lnTo>
                <a:lnTo>
                  <a:pt x="982" y="1642"/>
                </a:lnTo>
                <a:lnTo>
                  <a:pt x="977" y="1665"/>
                </a:lnTo>
                <a:lnTo>
                  <a:pt x="985" y="1663"/>
                </a:lnTo>
                <a:lnTo>
                  <a:pt x="1004" y="1653"/>
                </a:lnTo>
                <a:lnTo>
                  <a:pt x="995" y="1661"/>
                </a:lnTo>
                <a:lnTo>
                  <a:pt x="988" y="1683"/>
                </a:lnTo>
                <a:lnTo>
                  <a:pt x="1000" y="1693"/>
                </a:lnTo>
                <a:lnTo>
                  <a:pt x="988" y="1700"/>
                </a:lnTo>
                <a:lnTo>
                  <a:pt x="983" y="1714"/>
                </a:lnTo>
                <a:lnTo>
                  <a:pt x="974" y="1721"/>
                </a:lnTo>
                <a:lnTo>
                  <a:pt x="1028" y="1741"/>
                </a:lnTo>
                <a:lnTo>
                  <a:pt x="1035" y="1758"/>
                </a:lnTo>
                <a:lnTo>
                  <a:pt x="1034" y="1778"/>
                </a:lnTo>
                <a:lnTo>
                  <a:pt x="1028" y="1783"/>
                </a:lnTo>
                <a:lnTo>
                  <a:pt x="1030" y="1832"/>
                </a:lnTo>
                <a:lnTo>
                  <a:pt x="1020" y="1835"/>
                </a:lnTo>
                <a:lnTo>
                  <a:pt x="1025" y="1853"/>
                </a:lnTo>
                <a:lnTo>
                  <a:pt x="1018" y="1860"/>
                </a:lnTo>
                <a:lnTo>
                  <a:pt x="1014" y="1877"/>
                </a:lnTo>
                <a:lnTo>
                  <a:pt x="993" y="1907"/>
                </a:lnTo>
                <a:lnTo>
                  <a:pt x="979" y="1913"/>
                </a:lnTo>
                <a:lnTo>
                  <a:pt x="997" y="1932"/>
                </a:lnTo>
                <a:lnTo>
                  <a:pt x="1021" y="1923"/>
                </a:lnTo>
                <a:lnTo>
                  <a:pt x="996" y="1952"/>
                </a:lnTo>
                <a:lnTo>
                  <a:pt x="978" y="1960"/>
                </a:lnTo>
                <a:lnTo>
                  <a:pt x="968" y="1976"/>
                </a:lnTo>
                <a:lnTo>
                  <a:pt x="990" y="2025"/>
                </a:lnTo>
                <a:lnTo>
                  <a:pt x="1001" y="2011"/>
                </a:lnTo>
                <a:lnTo>
                  <a:pt x="1016" y="2026"/>
                </a:lnTo>
                <a:lnTo>
                  <a:pt x="1037" y="2034"/>
                </a:lnTo>
                <a:lnTo>
                  <a:pt x="1066" y="2017"/>
                </a:lnTo>
                <a:lnTo>
                  <a:pt x="1067" y="1998"/>
                </a:lnTo>
                <a:lnTo>
                  <a:pt x="1057" y="1987"/>
                </a:lnTo>
                <a:lnTo>
                  <a:pt x="1062" y="1974"/>
                </a:lnTo>
                <a:lnTo>
                  <a:pt x="1070" y="1982"/>
                </a:lnTo>
                <a:lnTo>
                  <a:pt x="1076" y="1973"/>
                </a:lnTo>
                <a:lnTo>
                  <a:pt x="1073" y="1962"/>
                </a:lnTo>
                <a:lnTo>
                  <a:pt x="1091" y="1950"/>
                </a:lnTo>
                <a:lnTo>
                  <a:pt x="1092" y="1918"/>
                </a:lnTo>
                <a:lnTo>
                  <a:pt x="1110" y="1954"/>
                </a:lnTo>
                <a:lnTo>
                  <a:pt x="1127" y="1937"/>
                </a:lnTo>
                <a:lnTo>
                  <a:pt x="1118" y="1959"/>
                </a:lnTo>
                <a:lnTo>
                  <a:pt x="1117" y="1973"/>
                </a:lnTo>
                <a:lnTo>
                  <a:pt x="1137" y="1982"/>
                </a:lnTo>
                <a:lnTo>
                  <a:pt x="1136" y="1984"/>
                </a:lnTo>
                <a:lnTo>
                  <a:pt x="1146" y="1985"/>
                </a:lnTo>
                <a:lnTo>
                  <a:pt x="1186" y="1978"/>
                </a:lnTo>
                <a:lnTo>
                  <a:pt x="1174" y="1997"/>
                </a:lnTo>
                <a:lnTo>
                  <a:pt x="1136" y="2008"/>
                </a:lnTo>
                <a:lnTo>
                  <a:pt x="1124" y="2025"/>
                </a:lnTo>
                <a:lnTo>
                  <a:pt x="1151" y="2030"/>
                </a:lnTo>
                <a:lnTo>
                  <a:pt x="1185" y="2018"/>
                </a:lnTo>
                <a:lnTo>
                  <a:pt x="1165" y="2031"/>
                </a:lnTo>
                <a:lnTo>
                  <a:pt x="1160" y="2051"/>
                </a:lnTo>
                <a:lnTo>
                  <a:pt x="1150" y="2068"/>
                </a:lnTo>
                <a:lnTo>
                  <a:pt x="1198" y="2039"/>
                </a:lnTo>
                <a:lnTo>
                  <a:pt x="1169" y="2076"/>
                </a:lnTo>
                <a:lnTo>
                  <a:pt x="1213" y="2069"/>
                </a:lnTo>
                <a:lnTo>
                  <a:pt x="1209" y="2083"/>
                </a:lnTo>
                <a:lnTo>
                  <a:pt x="1217" y="2092"/>
                </a:lnTo>
                <a:lnTo>
                  <a:pt x="1213" y="2100"/>
                </a:lnTo>
                <a:lnTo>
                  <a:pt x="1185" y="2087"/>
                </a:lnTo>
                <a:lnTo>
                  <a:pt x="1200" y="2103"/>
                </a:lnTo>
                <a:lnTo>
                  <a:pt x="1233" y="2117"/>
                </a:lnTo>
                <a:lnTo>
                  <a:pt x="1246" y="2134"/>
                </a:lnTo>
                <a:lnTo>
                  <a:pt x="1253" y="2150"/>
                </a:lnTo>
                <a:lnTo>
                  <a:pt x="1231" y="2142"/>
                </a:lnTo>
                <a:lnTo>
                  <a:pt x="1246" y="2152"/>
                </a:lnTo>
                <a:lnTo>
                  <a:pt x="1246" y="2161"/>
                </a:lnTo>
                <a:lnTo>
                  <a:pt x="1235" y="2163"/>
                </a:lnTo>
                <a:lnTo>
                  <a:pt x="1239" y="2172"/>
                </a:lnTo>
                <a:lnTo>
                  <a:pt x="1221" y="2166"/>
                </a:lnTo>
                <a:lnTo>
                  <a:pt x="1225" y="2182"/>
                </a:lnTo>
                <a:lnTo>
                  <a:pt x="1233" y="2192"/>
                </a:lnTo>
                <a:lnTo>
                  <a:pt x="1254" y="2185"/>
                </a:lnTo>
                <a:lnTo>
                  <a:pt x="1258" y="2196"/>
                </a:lnTo>
                <a:lnTo>
                  <a:pt x="1255" y="2210"/>
                </a:lnTo>
                <a:lnTo>
                  <a:pt x="1198" y="2192"/>
                </a:lnTo>
                <a:lnTo>
                  <a:pt x="1133" y="2139"/>
                </a:lnTo>
                <a:lnTo>
                  <a:pt x="1068" y="2130"/>
                </a:lnTo>
                <a:lnTo>
                  <a:pt x="1052" y="2133"/>
                </a:lnTo>
                <a:lnTo>
                  <a:pt x="1039" y="2150"/>
                </a:lnTo>
                <a:lnTo>
                  <a:pt x="1072" y="2200"/>
                </a:lnTo>
                <a:lnTo>
                  <a:pt x="1133" y="2224"/>
                </a:lnTo>
                <a:lnTo>
                  <a:pt x="1159" y="2252"/>
                </a:lnTo>
                <a:lnTo>
                  <a:pt x="1208" y="2263"/>
                </a:lnTo>
                <a:lnTo>
                  <a:pt x="1217" y="2257"/>
                </a:lnTo>
                <a:lnTo>
                  <a:pt x="1232" y="2260"/>
                </a:lnTo>
                <a:lnTo>
                  <a:pt x="1239" y="2266"/>
                </a:lnTo>
                <a:lnTo>
                  <a:pt x="1270" y="2263"/>
                </a:lnTo>
                <a:lnTo>
                  <a:pt x="1268" y="2279"/>
                </a:lnTo>
                <a:lnTo>
                  <a:pt x="1273" y="2295"/>
                </a:lnTo>
                <a:lnTo>
                  <a:pt x="1255" y="2302"/>
                </a:lnTo>
                <a:lnTo>
                  <a:pt x="1259" y="2319"/>
                </a:lnTo>
                <a:lnTo>
                  <a:pt x="1245" y="2326"/>
                </a:lnTo>
                <a:lnTo>
                  <a:pt x="1249" y="2342"/>
                </a:lnTo>
                <a:lnTo>
                  <a:pt x="1253" y="2347"/>
                </a:lnTo>
                <a:lnTo>
                  <a:pt x="1239" y="2354"/>
                </a:lnTo>
                <a:lnTo>
                  <a:pt x="1237" y="2379"/>
                </a:lnTo>
                <a:lnTo>
                  <a:pt x="1253" y="2390"/>
                </a:lnTo>
                <a:lnTo>
                  <a:pt x="1270" y="2378"/>
                </a:lnTo>
                <a:lnTo>
                  <a:pt x="1278" y="2393"/>
                </a:lnTo>
                <a:lnTo>
                  <a:pt x="1260" y="2404"/>
                </a:lnTo>
                <a:lnTo>
                  <a:pt x="1269" y="2416"/>
                </a:lnTo>
                <a:lnTo>
                  <a:pt x="1256" y="2417"/>
                </a:lnTo>
                <a:lnTo>
                  <a:pt x="1249" y="2404"/>
                </a:lnTo>
                <a:lnTo>
                  <a:pt x="1235" y="2399"/>
                </a:lnTo>
                <a:lnTo>
                  <a:pt x="1228" y="2408"/>
                </a:lnTo>
                <a:lnTo>
                  <a:pt x="1226" y="2437"/>
                </a:lnTo>
                <a:lnTo>
                  <a:pt x="1233" y="2446"/>
                </a:lnTo>
                <a:lnTo>
                  <a:pt x="1221" y="2460"/>
                </a:lnTo>
                <a:lnTo>
                  <a:pt x="1225" y="2465"/>
                </a:lnTo>
                <a:lnTo>
                  <a:pt x="1239" y="2464"/>
                </a:lnTo>
                <a:lnTo>
                  <a:pt x="1233" y="2472"/>
                </a:lnTo>
                <a:lnTo>
                  <a:pt x="1227" y="2491"/>
                </a:lnTo>
                <a:lnTo>
                  <a:pt x="1204" y="2497"/>
                </a:lnTo>
                <a:lnTo>
                  <a:pt x="1172" y="2490"/>
                </a:lnTo>
                <a:lnTo>
                  <a:pt x="1150" y="2496"/>
                </a:lnTo>
                <a:lnTo>
                  <a:pt x="1146" y="2505"/>
                </a:lnTo>
                <a:lnTo>
                  <a:pt x="1129" y="2521"/>
                </a:lnTo>
                <a:lnTo>
                  <a:pt x="1133" y="2533"/>
                </a:lnTo>
                <a:lnTo>
                  <a:pt x="1131" y="2533"/>
                </a:lnTo>
                <a:lnTo>
                  <a:pt x="1134" y="2545"/>
                </a:lnTo>
                <a:lnTo>
                  <a:pt x="1147" y="2538"/>
                </a:lnTo>
                <a:lnTo>
                  <a:pt x="1160" y="2547"/>
                </a:lnTo>
                <a:lnTo>
                  <a:pt x="1216" y="2530"/>
                </a:lnTo>
                <a:lnTo>
                  <a:pt x="1206" y="2512"/>
                </a:lnTo>
                <a:lnTo>
                  <a:pt x="1225" y="2514"/>
                </a:lnTo>
                <a:lnTo>
                  <a:pt x="1228" y="2516"/>
                </a:lnTo>
                <a:lnTo>
                  <a:pt x="1223" y="2528"/>
                </a:lnTo>
                <a:lnTo>
                  <a:pt x="1208" y="2538"/>
                </a:lnTo>
                <a:lnTo>
                  <a:pt x="1232" y="2551"/>
                </a:lnTo>
                <a:lnTo>
                  <a:pt x="1218" y="2547"/>
                </a:lnTo>
                <a:lnTo>
                  <a:pt x="1222" y="2556"/>
                </a:lnTo>
                <a:lnTo>
                  <a:pt x="1239" y="2564"/>
                </a:lnTo>
                <a:lnTo>
                  <a:pt x="1233" y="2571"/>
                </a:lnTo>
                <a:lnTo>
                  <a:pt x="1222" y="2564"/>
                </a:lnTo>
                <a:lnTo>
                  <a:pt x="1204" y="2572"/>
                </a:lnTo>
                <a:lnTo>
                  <a:pt x="1188" y="2573"/>
                </a:lnTo>
                <a:lnTo>
                  <a:pt x="1146" y="2553"/>
                </a:lnTo>
                <a:lnTo>
                  <a:pt x="1132" y="2558"/>
                </a:lnTo>
                <a:lnTo>
                  <a:pt x="1132" y="2563"/>
                </a:lnTo>
                <a:lnTo>
                  <a:pt x="1109" y="2556"/>
                </a:lnTo>
                <a:lnTo>
                  <a:pt x="1101" y="2562"/>
                </a:lnTo>
                <a:lnTo>
                  <a:pt x="1119" y="2562"/>
                </a:lnTo>
                <a:lnTo>
                  <a:pt x="1136" y="2580"/>
                </a:lnTo>
                <a:lnTo>
                  <a:pt x="1129" y="2585"/>
                </a:lnTo>
                <a:lnTo>
                  <a:pt x="1113" y="2576"/>
                </a:lnTo>
                <a:lnTo>
                  <a:pt x="1123" y="2587"/>
                </a:lnTo>
                <a:lnTo>
                  <a:pt x="1109" y="2587"/>
                </a:lnTo>
                <a:lnTo>
                  <a:pt x="1094" y="2598"/>
                </a:lnTo>
                <a:lnTo>
                  <a:pt x="1095" y="2628"/>
                </a:lnTo>
                <a:lnTo>
                  <a:pt x="1098" y="2629"/>
                </a:lnTo>
                <a:lnTo>
                  <a:pt x="1087" y="2643"/>
                </a:lnTo>
                <a:lnTo>
                  <a:pt x="1098" y="2652"/>
                </a:lnTo>
                <a:lnTo>
                  <a:pt x="1104" y="2647"/>
                </a:lnTo>
                <a:lnTo>
                  <a:pt x="1082" y="2665"/>
                </a:lnTo>
                <a:lnTo>
                  <a:pt x="1085" y="2675"/>
                </a:lnTo>
                <a:lnTo>
                  <a:pt x="1079" y="2680"/>
                </a:lnTo>
                <a:lnTo>
                  <a:pt x="1073" y="2690"/>
                </a:lnTo>
                <a:lnTo>
                  <a:pt x="1073" y="2716"/>
                </a:lnTo>
                <a:lnTo>
                  <a:pt x="1091" y="2730"/>
                </a:lnTo>
                <a:lnTo>
                  <a:pt x="1090" y="2742"/>
                </a:lnTo>
                <a:lnTo>
                  <a:pt x="1104" y="2740"/>
                </a:lnTo>
                <a:lnTo>
                  <a:pt x="1123" y="2741"/>
                </a:lnTo>
                <a:lnTo>
                  <a:pt x="1120" y="2763"/>
                </a:lnTo>
                <a:lnTo>
                  <a:pt x="1113" y="2768"/>
                </a:lnTo>
                <a:lnTo>
                  <a:pt x="1101" y="2782"/>
                </a:lnTo>
                <a:lnTo>
                  <a:pt x="1115" y="2797"/>
                </a:lnTo>
                <a:lnTo>
                  <a:pt x="1095" y="2793"/>
                </a:lnTo>
                <a:lnTo>
                  <a:pt x="1090" y="2806"/>
                </a:lnTo>
                <a:lnTo>
                  <a:pt x="1094" y="2830"/>
                </a:lnTo>
                <a:lnTo>
                  <a:pt x="1106" y="2830"/>
                </a:lnTo>
                <a:lnTo>
                  <a:pt x="1095" y="2843"/>
                </a:lnTo>
                <a:lnTo>
                  <a:pt x="1104" y="2846"/>
                </a:lnTo>
                <a:lnTo>
                  <a:pt x="1117" y="2846"/>
                </a:lnTo>
                <a:lnTo>
                  <a:pt x="1128" y="2843"/>
                </a:lnTo>
                <a:lnTo>
                  <a:pt x="1101" y="2867"/>
                </a:lnTo>
                <a:lnTo>
                  <a:pt x="1101" y="2876"/>
                </a:lnTo>
                <a:lnTo>
                  <a:pt x="1115" y="2882"/>
                </a:lnTo>
                <a:lnTo>
                  <a:pt x="1117" y="2890"/>
                </a:lnTo>
                <a:lnTo>
                  <a:pt x="1133" y="2881"/>
                </a:lnTo>
                <a:lnTo>
                  <a:pt x="1127" y="2886"/>
                </a:lnTo>
                <a:lnTo>
                  <a:pt x="1122" y="2896"/>
                </a:lnTo>
                <a:lnTo>
                  <a:pt x="1124" y="2902"/>
                </a:lnTo>
                <a:lnTo>
                  <a:pt x="1117" y="2915"/>
                </a:lnTo>
                <a:lnTo>
                  <a:pt x="1131" y="2911"/>
                </a:lnTo>
                <a:lnTo>
                  <a:pt x="1139" y="2905"/>
                </a:lnTo>
                <a:lnTo>
                  <a:pt x="1142" y="2937"/>
                </a:lnTo>
                <a:lnTo>
                  <a:pt x="1157" y="2937"/>
                </a:lnTo>
                <a:lnTo>
                  <a:pt x="1159" y="2947"/>
                </a:lnTo>
                <a:lnTo>
                  <a:pt x="1170" y="2947"/>
                </a:lnTo>
                <a:lnTo>
                  <a:pt x="1152" y="2963"/>
                </a:lnTo>
                <a:lnTo>
                  <a:pt x="1157" y="2979"/>
                </a:lnTo>
                <a:lnTo>
                  <a:pt x="1167" y="2963"/>
                </a:lnTo>
                <a:lnTo>
                  <a:pt x="1170" y="2979"/>
                </a:lnTo>
                <a:lnTo>
                  <a:pt x="1166" y="2982"/>
                </a:lnTo>
                <a:lnTo>
                  <a:pt x="1164" y="2999"/>
                </a:lnTo>
                <a:lnTo>
                  <a:pt x="1172" y="3004"/>
                </a:lnTo>
                <a:lnTo>
                  <a:pt x="1176" y="3029"/>
                </a:lnTo>
                <a:lnTo>
                  <a:pt x="1184" y="3020"/>
                </a:lnTo>
                <a:lnTo>
                  <a:pt x="1184" y="3024"/>
                </a:lnTo>
                <a:lnTo>
                  <a:pt x="1189" y="3028"/>
                </a:lnTo>
                <a:lnTo>
                  <a:pt x="1176" y="3041"/>
                </a:lnTo>
                <a:lnTo>
                  <a:pt x="1176" y="3103"/>
                </a:lnTo>
                <a:lnTo>
                  <a:pt x="1184" y="3099"/>
                </a:lnTo>
                <a:lnTo>
                  <a:pt x="1198" y="3099"/>
                </a:lnTo>
                <a:lnTo>
                  <a:pt x="1223" y="3046"/>
                </a:lnTo>
                <a:lnTo>
                  <a:pt x="1232" y="3050"/>
                </a:lnTo>
                <a:lnTo>
                  <a:pt x="1245" y="3045"/>
                </a:lnTo>
                <a:lnTo>
                  <a:pt x="1254" y="3028"/>
                </a:lnTo>
                <a:lnTo>
                  <a:pt x="1273" y="3040"/>
                </a:lnTo>
                <a:lnTo>
                  <a:pt x="1284" y="3036"/>
                </a:lnTo>
                <a:lnTo>
                  <a:pt x="1291" y="3052"/>
                </a:lnTo>
                <a:lnTo>
                  <a:pt x="1260" y="3045"/>
                </a:lnTo>
                <a:lnTo>
                  <a:pt x="1250" y="3055"/>
                </a:lnTo>
                <a:lnTo>
                  <a:pt x="1250" y="3062"/>
                </a:lnTo>
                <a:lnTo>
                  <a:pt x="1264" y="3074"/>
                </a:lnTo>
                <a:lnTo>
                  <a:pt x="1282" y="3074"/>
                </a:lnTo>
                <a:lnTo>
                  <a:pt x="1241" y="3088"/>
                </a:lnTo>
                <a:lnTo>
                  <a:pt x="1237" y="3104"/>
                </a:lnTo>
                <a:lnTo>
                  <a:pt x="1225" y="3112"/>
                </a:lnTo>
                <a:lnTo>
                  <a:pt x="1209" y="3113"/>
                </a:lnTo>
                <a:lnTo>
                  <a:pt x="1207" y="3123"/>
                </a:lnTo>
                <a:lnTo>
                  <a:pt x="1213" y="3144"/>
                </a:lnTo>
                <a:lnTo>
                  <a:pt x="1211" y="3170"/>
                </a:lnTo>
                <a:lnTo>
                  <a:pt x="1221" y="3167"/>
                </a:lnTo>
                <a:lnTo>
                  <a:pt x="1211" y="3182"/>
                </a:lnTo>
                <a:lnTo>
                  <a:pt x="1223" y="3207"/>
                </a:lnTo>
                <a:lnTo>
                  <a:pt x="1230" y="3205"/>
                </a:lnTo>
                <a:lnTo>
                  <a:pt x="1232" y="3225"/>
                </a:lnTo>
                <a:lnTo>
                  <a:pt x="1246" y="3250"/>
                </a:lnTo>
                <a:lnTo>
                  <a:pt x="1251" y="3252"/>
                </a:lnTo>
                <a:lnTo>
                  <a:pt x="1251" y="3255"/>
                </a:lnTo>
                <a:lnTo>
                  <a:pt x="1254" y="3261"/>
                </a:lnTo>
                <a:lnTo>
                  <a:pt x="1270" y="3264"/>
                </a:lnTo>
                <a:lnTo>
                  <a:pt x="1270" y="3277"/>
                </a:lnTo>
                <a:lnTo>
                  <a:pt x="1275" y="3286"/>
                </a:lnTo>
                <a:lnTo>
                  <a:pt x="1278" y="3295"/>
                </a:lnTo>
                <a:lnTo>
                  <a:pt x="1284" y="3287"/>
                </a:lnTo>
                <a:lnTo>
                  <a:pt x="1289" y="3286"/>
                </a:lnTo>
                <a:lnTo>
                  <a:pt x="1283" y="3304"/>
                </a:lnTo>
                <a:lnTo>
                  <a:pt x="1282" y="3318"/>
                </a:lnTo>
                <a:lnTo>
                  <a:pt x="1286" y="3324"/>
                </a:lnTo>
                <a:lnTo>
                  <a:pt x="1297" y="3325"/>
                </a:lnTo>
                <a:lnTo>
                  <a:pt x="1305" y="3330"/>
                </a:lnTo>
                <a:lnTo>
                  <a:pt x="1301" y="3339"/>
                </a:lnTo>
                <a:lnTo>
                  <a:pt x="1301" y="3348"/>
                </a:lnTo>
                <a:lnTo>
                  <a:pt x="1312" y="3352"/>
                </a:lnTo>
                <a:lnTo>
                  <a:pt x="1321" y="3352"/>
                </a:lnTo>
                <a:lnTo>
                  <a:pt x="1312" y="3358"/>
                </a:lnTo>
                <a:lnTo>
                  <a:pt x="1316" y="3366"/>
                </a:lnTo>
                <a:lnTo>
                  <a:pt x="1326" y="3363"/>
                </a:lnTo>
                <a:lnTo>
                  <a:pt x="1319" y="3368"/>
                </a:lnTo>
                <a:lnTo>
                  <a:pt x="1310" y="3371"/>
                </a:lnTo>
                <a:lnTo>
                  <a:pt x="1313" y="3376"/>
                </a:lnTo>
                <a:lnTo>
                  <a:pt x="1315" y="3382"/>
                </a:lnTo>
                <a:lnTo>
                  <a:pt x="1327" y="3380"/>
                </a:lnTo>
                <a:lnTo>
                  <a:pt x="1346" y="3366"/>
                </a:lnTo>
                <a:lnTo>
                  <a:pt x="1350" y="3368"/>
                </a:lnTo>
                <a:lnTo>
                  <a:pt x="1352" y="3376"/>
                </a:lnTo>
                <a:lnTo>
                  <a:pt x="1327" y="3393"/>
                </a:lnTo>
                <a:lnTo>
                  <a:pt x="1330" y="3398"/>
                </a:lnTo>
                <a:lnTo>
                  <a:pt x="1336" y="3408"/>
                </a:lnTo>
                <a:lnTo>
                  <a:pt x="1346" y="3413"/>
                </a:lnTo>
                <a:lnTo>
                  <a:pt x="1345" y="3418"/>
                </a:lnTo>
                <a:lnTo>
                  <a:pt x="1353" y="3421"/>
                </a:lnTo>
                <a:lnTo>
                  <a:pt x="1348" y="3428"/>
                </a:lnTo>
                <a:lnTo>
                  <a:pt x="1334" y="3435"/>
                </a:lnTo>
                <a:lnTo>
                  <a:pt x="1336" y="3438"/>
                </a:lnTo>
                <a:lnTo>
                  <a:pt x="1349" y="3446"/>
                </a:lnTo>
                <a:lnTo>
                  <a:pt x="1376" y="3432"/>
                </a:lnTo>
                <a:lnTo>
                  <a:pt x="1383" y="3432"/>
                </a:lnTo>
                <a:lnTo>
                  <a:pt x="1393" y="3438"/>
                </a:lnTo>
                <a:lnTo>
                  <a:pt x="1349" y="3454"/>
                </a:lnTo>
                <a:lnTo>
                  <a:pt x="1352" y="3456"/>
                </a:lnTo>
                <a:lnTo>
                  <a:pt x="1359" y="3455"/>
                </a:lnTo>
                <a:lnTo>
                  <a:pt x="1372" y="3455"/>
                </a:lnTo>
                <a:lnTo>
                  <a:pt x="1374" y="3456"/>
                </a:lnTo>
                <a:lnTo>
                  <a:pt x="1373" y="3460"/>
                </a:lnTo>
                <a:lnTo>
                  <a:pt x="1372" y="3469"/>
                </a:lnTo>
                <a:lnTo>
                  <a:pt x="1378" y="3475"/>
                </a:lnTo>
                <a:lnTo>
                  <a:pt x="1383" y="3475"/>
                </a:lnTo>
                <a:lnTo>
                  <a:pt x="1395" y="3471"/>
                </a:lnTo>
                <a:lnTo>
                  <a:pt x="1399" y="3475"/>
                </a:lnTo>
                <a:lnTo>
                  <a:pt x="1401" y="3483"/>
                </a:lnTo>
                <a:lnTo>
                  <a:pt x="1402" y="3484"/>
                </a:lnTo>
                <a:lnTo>
                  <a:pt x="1411" y="3487"/>
                </a:lnTo>
                <a:lnTo>
                  <a:pt x="1421" y="3493"/>
                </a:lnTo>
                <a:lnTo>
                  <a:pt x="1425" y="3490"/>
                </a:lnTo>
                <a:lnTo>
                  <a:pt x="1429" y="3494"/>
                </a:lnTo>
                <a:lnTo>
                  <a:pt x="1428" y="3497"/>
                </a:lnTo>
                <a:lnTo>
                  <a:pt x="1402" y="3515"/>
                </a:lnTo>
                <a:lnTo>
                  <a:pt x="1397" y="3520"/>
                </a:lnTo>
                <a:lnTo>
                  <a:pt x="1409" y="3517"/>
                </a:lnTo>
                <a:lnTo>
                  <a:pt x="1416" y="3518"/>
                </a:lnTo>
                <a:lnTo>
                  <a:pt x="1439" y="3517"/>
                </a:lnTo>
                <a:lnTo>
                  <a:pt x="1435" y="3507"/>
                </a:lnTo>
                <a:lnTo>
                  <a:pt x="1437" y="3504"/>
                </a:lnTo>
                <a:lnTo>
                  <a:pt x="1439" y="3503"/>
                </a:lnTo>
                <a:lnTo>
                  <a:pt x="1451" y="3507"/>
                </a:lnTo>
                <a:lnTo>
                  <a:pt x="1458" y="3504"/>
                </a:lnTo>
                <a:lnTo>
                  <a:pt x="1482" y="3507"/>
                </a:lnTo>
                <a:lnTo>
                  <a:pt x="1504" y="3494"/>
                </a:lnTo>
                <a:lnTo>
                  <a:pt x="1507" y="3498"/>
                </a:lnTo>
                <a:lnTo>
                  <a:pt x="1523" y="3492"/>
                </a:lnTo>
                <a:lnTo>
                  <a:pt x="1519" y="3498"/>
                </a:lnTo>
                <a:lnTo>
                  <a:pt x="1518" y="3504"/>
                </a:lnTo>
                <a:lnTo>
                  <a:pt x="1524" y="3507"/>
                </a:lnTo>
                <a:lnTo>
                  <a:pt x="1541" y="3502"/>
                </a:lnTo>
                <a:lnTo>
                  <a:pt x="1537" y="3507"/>
                </a:lnTo>
                <a:lnTo>
                  <a:pt x="1512" y="3520"/>
                </a:lnTo>
                <a:lnTo>
                  <a:pt x="1520" y="3520"/>
                </a:lnTo>
                <a:lnTo>
                  <a:pt x="1507" y="3528"/>
                </a:lnTo>
                <a:lnTo>
                  <a:pt x="1513" y="3531"/>
                </a:lnTo>
                <a:lnTo>
                  <a:pt x="1517" y="3530"/>
                </a:lnTo>
                <a:lnTo>
                  <a:pt x="1526" y="3523"/>
                </a:lnTo>
                <a:lnTo>
                  <a:pt x="1534" y="3525"/>
                </a:lnTo>
                <a:lnTo>
                  <a:pt x="1545" y="3516"/>
                </a:lnTo>
                <a:lnTo>
                  <a:pt x="1551" y="3504"/>
                </a:lnTo>
                <a:lnTo>
                  <a:pt x="1555" y="3507"/>
                </a:lnTo>
                <a:lnTo>
                  <a:pt x="1552" y="3518"/>
                </a:lnTo>
                <a:lnTo>
                  <a:pt x="1538" y="3527"/>
                </a:lnTo>
                <a:lnTo>
                  <a:pt x="1533" y="3535"/>
                </a:lnTo>
                <a:lnTo>
                  <a:pt x="1538" y="3540"/>
                </a:lnTo>
                <a:lnTo>
                  <a:pt x="1545" y="3560"/>
                </a:lnTo>
                <a:lnTo>
                  <a:pt x="1555" y="3542"/>
                </a:lnTo>
                <a:lnTo>
                  <a:pt x="1560" y="3539"/>
                </a:lnTo>
                <a:lnTo>
                  <a:pt x="1564" y="3539"/>
                </a:lnTo>
                <a:lnTo>
                  <a:pt x="1559" y="3560"/>
                </a:lnTo>
                <a:lnTo>
                  <a:pt x="1561" y="3564"/>
                </a:lnTo>
                <a:lnTo>
                  <a:pt x="1571" y="3560"/>
                </a:lnTo>
                <a:lnTo>
                  <a:pt x="1580" y="3550"/>
                </a:lnTo>
                <a:lnTo>
                  <a:pt x="1578" y="3573"/>
                </a:lnTo>
                <a:lnTo>
                  <a:pt x="1565" y="3587"/>
                </a:lnTo>
                <a:lnTo>
                  <a:pt x="1565" y="3593"/>
                </a:lnTo>
                <a:lnTo>
                  <a:pt x="1567" y="3593"/>
                </a:lnTo>
                <a:lnTo>
                  <a:pt x="1570" y="3600"/>
                </a:lnTo>
                <a:lnTo>
                  <a:pt x="1574" y="3602"/>
                </a:lnTo>
                <a:lnTo>
                  <a:pt x="1585" y="3601"/>
                </a:lnTo>
                <a:lnTo>
                  <a:pt x="1594" y="3611"/>
                </a:lnTo>
                <a:lnTo>
                  <a:pt x="1608" y="3607"/>
                </a:lnTo>
                <a:lnTo>
                  <a:pt x="1627" y="3582"/>
                </a:lnTo>
                <a:lnTo>
                  <a:pt x="1631" y="3597"/>
                </a:lnTo>
                <a:lnTo>
                  <a:pt x="1683" y="3598"/>
                </a:lnTo>
                <a:lnTo>
                  <a:pt x="1683" y="3596"/>
                </a:lnTo>
                <a:lnTo>
                  <a:pt x="1680" y="3589"/>
                </a:lnTo>
                <a:lnTo>
                  <a:pt x="1682" y="3584"/>
                </a:lnTo>
                <a:lnTo>
                  <a:pt x="1675" y="3567"/>
                </a:lnTo>
                <a:lnTo>
                  <a:pt x="1670" y="3565"/>
                </a:lnTo>
                <a:lnTo>
                  <a:pt x="1651" y="3553"/>
                </a:lnTo>
                <a:lnTo>
                  <a:pt x="1670" y="3556"/>
                </a:lnTo>
                <a:lnTo>
                  <a:pt x="1679" y="3555"/>
                </a:lnTo>
                <a:lnTo>
                  <a:pt x="1682" y="3551"/>
                </a:lnTo>
                <a:lnTo>
                  <a:pt x="1691" y="3553"/>
                </a:lnTo>
                <a:lnTo>
                  <a:pt x="1696" y="3548"/>
                </a:lnTo>
                <a:lnTo>
                  <a:pt x="1698" y="3509"/>
                </a:lnTo>
                <a:lnTo>
                  <a:pt x="1702" y="3502"/>
                </a:lnTo>
                <a:lnTo>
                  <a:pt x="1708" y="3470"/>
                </a:lnTo>
                <a:lnTo>
                  <a:pt x="1706" y="3468"/>
                </a:lnTo>
                <a:lnTo>
                  <a:pt x="1707" y="3462"/>
                </a:lnTo>
                <a:lnTo>
                  <a:pt x="1717" y="3455"/>
                </a:lnTo>
                <a:lnTo>
                  <a:pt x="1722" y="3445"/>
                </a:lnTo>
                <a:lnTo>
                  <a:pt x="1717" y="3445"/>
                </a:lnTo>
                <a:lnTo>
                  <a:pt x="1733" y="3412"/>
                </a:lnTo>
                <a:lnTo>
                  <a:pt x="1738" y="3405"/>
                </a:lnTo>
                <a:lnTo>
                  <a:pt x="1735" y="3400"/>
                </a:lnTo>
                <a:lnTo>
                  <a:pt x="1739" y="3389"/>
                </a:lnTo>
                <a:lnTo>
                  <a:pt x="1736" y="3381"/>
                </a:lnTo>
                <a:lnTo>
                  <a:pt x="1730" y="3376"/>
                </a:lnTo>
                <a:lnTo>
                  <a:pt x="1727" y="3332"/>
                </a:lnTo>
                <a:lnTo>
                  <a:pt x="1720" y="3328"/>
                </a:lnTo>
                <a:lnTo>
                  <a:pt x="1722" y="3323"/>
                </a:lnTo>
                <a:lnTo>
                  <a:pt x="1717" y="3307"/>
                </a:lnTo>
                <a:lnTo>
                  <a:pt x="1698" y="3301"/>
                </a:lnTo>
                <a:lnTo>
                  <a:pt x="1714" y="3296"/>
                </a:lnTo>
                <a:lnTo>
                  <a:pt x="1717" y="3292"/>
                </a:lnTo>
                <a:lnTo>
                  <a:pt x="1717" y="3286"/>
                </a:lnTo>
                <a:lnTo>
                  <a:pt x="1720" y="3282"/>
                </a:lnTo>
                <a:lnTo>
                  <a:pt x="1727" y="3281"/>
                </a:lnTo>
                <a:lnTo>
                  <a:pt x="1731" y="3283"/>
                </a:lnTo>
                <a:lnTo>
                  <a:pt x="1761" y="3280"/>
                </a:lnTo>
                <a:lnTo>
                  <a:pt x="1764" y="3271"/>
                </a:lnTo>
                <a:lnTo>
                  <a:pt x="1772" y="3271"/>
                </a:lnTo>
                <a:lnTo>
                  <a:pt x="1772" y="3259"/>
                </a:lnTo>
                <a:lnTo>
                  <a:pt x="1763" y="3261"/>
                </a:lnTo>
                <a:lnTo>
                  <a:pt x="1738" y="3241"/>
                </a:lnTo>
                <a:lnTo>
                  <a:pt x="1744" y="3241"/>
                </a:lnTo>
                <a:lnTo>
                  <a:pt x="1752" y="3249"/>
                </a:lnTo>
                <a:lnTo>
                  <a:pt x="1758" y="3252"/>
                </a:lnTo>
                <a:lnTo>
                  <a:pt x="1778" y="3253"/>
                </a:lnTo>
                <a:lnTo>
                  <a:pt x="1778" y="3245"/>
                </a:lnTo>
                <a:lnTo>
                  <a:pt x="1766" y="3244"/>
                </a:lnTo>
                <a:lnTo>
                  <a:pt x="1763" y="3235"/>
                </a:lnTo>
                <a:lnTo>
                  <a:pt x="1769" y="3234"/>
                </a:lnTo>
                <a:lnTo>
                  <a:pt x="1772" y="3230"/>
                </a:lnTo>
                <a:lnTo>
                  <a:pt x="1766" y="3224"/>
                </a:lnTo>
                <a:lnTo>
                  <a:pt x="1767" y="3220"/>
                </a:lnTo>
                <a:lnTo>
                  <a:pt x="1778" y="3229"/>
                </a:lnTo>
                <a:lnTo>
                  <a:pt x="1788" y="3231"/>
                </a:lnTo>
                <a:lnTo>
                  <a:pt x="1786" y="3221"/>
                </a:lnTo>
                <a:lnTo>
                  <a:pt x="1795" y="3220"/>
                </a:lnTo>
                <a:lnTo>
                  <a:pt x="1791" y="3214"/>
                </a:lnTo>
                <a:lnTo>
                  <a:pt x="1790" y="3206"/>
                </a:lnTo>
                <a:lnTo>
                  <a:pt x="1797" y="3211"/>
                </a:lnTo>
                <a:lnTo>
                  <a:pt x="1805" y="3207"/>
                </a:lnTo>
                <a:lnTo>
                  <a:pt x="1807" y="3203"/>
                </a:lnTo>
                <a:lnTo>
                  <a:pt x="1809" y="3192"/>
                </a:lnTo>
                <a:lnTo>
                  <a:pt x="1814" y="3191"/>
                </a:lnTo>
                <a:lnTo>
                  <a:pt x="1815" y="3179"/>
                </a:lnTo>
                <a:lnTo>
                  <a:pt x="1811" y="3173"/>
                </a:lnTo>
                <a:lnTo>
                  <a:pt x="1777" y="3165"/>
                </a:lnTo>
                <a:lnTo>
                  <a:pt x="1777" y="3158"/>
                </a:lnTo>
                <a:lnTo>
                  <a:pt x="1809" y="3168"/>
                </a:lnTo>
                <a:lnTo>
                  <a:pt x="1824" y="3165"/>
                </a:lnTo>
                <a:lnTo>
                  <a:pt x="1813" y="3132"/>
                </a:lnTo>
                <a:lnTo>
                  <a:pt x="1818" y="3127"/>
                </a:lnTo>
                <a:lnTo>
                  <a:pt x="1820" y="3123"/>
                </a:lnTo>
                <a:lnTo>
                  <a:pt x="1815" y="3113"/>
                </a:lnTo>
                <a:lnTo>
                  <a:pt x="1774" y="3108"/>
                </a:lnTo>
                <a:lnTo>
                  <a:pt x="1772" y="3094"/>
                </a:lnTo>
                <a:lnTo>
                  <a:pt x="1781" y="3097"/>
                </a:lnTo>
                <a:lnTo>
                  <a:pt x="1805" y="3083"/>
                </a:lnTo>
                <a:lnTo>
                  <a:pt x="1823" y="3083"/>
                </a:lnTo>
                <a:lnTo>
                  <a:pt x="1834" y="3088"/>
                </a:lnTo>
                <a:lnTo>
                  <a:pt x="1837" y="3084"/>
                </a:lnTo>
                <a:lnTo>
                  <a:pt x="1828" y="3080"/>
                </a:lnTo>
                <a:lnTo>
                  <a:pt x="1820" y="3073"/>
                </a:lnTo>
                <a:lnTo>
                  <a:pt x="1816" y="3051"/>
                </a:lnTo>
                <a:lnTo>
                  <a:pt x="1809" y="3042"/>
                </a:lnTo>
                <a:lnTo>
                  <a:pt x="1802" y="3028"/>
                </a:lnTo>
                <a:lnTo>
                  <a:pt x="1796" y="3023"/>
                </a:lnTo>
                <a:lnTo>
                  <a:pt x="1794" y="3012"/>
                </a:lnTo>
                <a:lnTo>
                  <a:pt x="1782" y="3014"/>
                </a:lnTo>
                <a:lnTo>
                  <a:pt x="1792" y="2990"/>
                </a:lnTo>
                <a:lnTo>
                  <a:pt x="1800" y="2996"/>
                </a:lnTo>
                <a:lnTo>
                  <a:pt x="1811" y="2995"/>
                </a:lnTo>
                <a:lnTo>
                  <a:pt x="1818" y="3000"/>
                </a:lnTo>
                <a:lnTo>
                  <a:pt x="1818" y="2987"/>
                </a:lnTo>
                <a:lnTo>
                  <a:pt x="1827" y="2991"/>
                </a:lnTo>
                <a:lnTo>
                  <a:pt x="1833" y="2998"/>
                </a:lnTo>
                <a:lnTo>
                  <a:pt x="1837" y="2993"/>
                </a:lnTo>
                <a:lnTo>
                  <a:pt x="1846" y="3000"/>
                </a:lnTo>
                <a:lnTo>
                  <a:pt x="1852" y="2993"/>
                </a:lnTo>
                <a:lnTo>
                  <a:pt x="1852" y="2984"/>
                </a:lnTo>
                <a:lnTo>
                  <a:pt x="1865" y="2967"/>
                </a:lnTo>
                <a:lnTo>
                  <a:pt x="1860" y="2959"/>
                </a:lnTo>
                <a:lnTo>
                  <a:pt x="1861" y="2952"/>
                </a:lnTo>
                <a:lnTo>
                  <a:pt x="1858" y="2946"/>
                </a:lnTo>
                <a:lnTo>
                  <a:pt x="1844" y="2935"/>
                </a:lnTo>
                <a:lnTo>
                  <a:pt x="1852" y="2934"/>
                </a:lnTo>
                <a:lnTo>
                  <a:pt x="1856" y="2929"/>
                </a:lnTo>
                <a:lnTo>
                  <a:pt x="1863" y="2934"/>
                </a:lnTo>
                <a:lnTo>
                  <a:pt x="1871" y="2914"/>
                </a:lnTo>
                <a:lnTo>
                  <a:pt x="1877" y="2918"/>
                </a:lnTo>
                <a:lnTo>
                  <a:pt x="1881" y="2925"/>
                </a:lnTo>
                <a:lnTo>
                  <a:pt x="1889" y="2926"/>
                </a:lnTo>
                <a:lnTo>
                  <a:pt x="1894" y="2911"/>
                </a:lnTo>
                <a:lnTo>
                  <a:pt x="1904" y="2919"/>
                </a:lnTo>
                <a:lnTo>
                  <a:pt x="1907" y="2926"/>
                </a:lnTo>
                <a:lnTo>
                  <a:pt x="1932" y="2923"/>
                </a:lnTo>
                <a:lnTo>
                  <a:pt x="1924" y="2912"/>
                </a:lnTo>
                <a:lnTo>
                  <a:pt x="1940" y="2912"/>
                </a:lnTo>
                <a:lnTo>
                  <a:pt x="1951" y="2918"/>
                </a:lnTo>
                <a:lnTo>
                  <a:pt x="1954" y="2909"/>
                </a:lnTo>
                <a:lnTo>
                  <a:pt x="1959" y="2909"/>
                </a:lnTo>
                <a:lnTo>
                  <a:pt x="1956" y="2899"/>
                </a:lnTo>
                <a:lnTo>
                  <a:pt x="1959" y="2896"/>
                </a:lnTo>
                <a:lnTo>
                  <a:pt x="1954" y="2892"/>
                </a:lnTo>
                <a:lnTo>
                  <a:pt x="1948" y="2892"/>
                </a:lnTo>
                <a:lnTo>
                  <a:pt x="1942" y="2883"/>
                </a:lnTo>
                <a:lnTo>
                  <a:pt x="1943" y="2868"/>
                </a:lnTo>
                <a:lnTo>
                  <a:pt x="1955" y="2881"/>
                </a:lnTo>
                <a:lnTo>
                  <a:pt x="1955" y="2872"/>
                </a:lnTo>
                <a:lnTo>
                  <a:pt x="1960" y="2876"/>
                </a:lnTo>
                <a:lnTo>
                  <a:pt x="1965" y="2876"/>
                </a:lnTo>
                <a:lnTo>
                  <a:pt x="1968" y="2862"/>
                </a:lnTo>
                <a:lnTo>
                  <a:pt x="1959" y="2853"/>
                </a:lnTo>
                <a:lnTo>
                  <a:pt x="1970" y="2846"/>
                </a:lnTo>
                <a:lnTo>
                  <a:pt x="1968" y="2840"/>
                </a:lnTo>
                <a:lnTo>
                  <a:pt x="1973" y="2835"/>
                </a:lnTo>
                <a:lnTo>
                  <a:pt x="1979" y="2835"/>
                </a:lnTo>
                <a:lnTo>
                  <a:pt x="1966" y="2824"/>
                </a:lnTo>
                <a:lnTo>
                  <a:pt x="1964" y="2817"/>
                </a:lnTo>
                <a:lnTo>
                  <a:pt x="1973" y="2822"/>
                </a:lnTo>
                <a:lnTo>
                  <a:pt x="1978" y="2810"/>
                </a:lnTo>
                <a:lnTo>
                  <a:pt x="1989" y="2826"/>
                </a:lnTo>
                <a:lnTo>
                  <a:pt x="1995" y="2822"/>
                </a:lnTo>
                <a:lnTo>
                  <a:pt x="2002" y="2825"/>
                </a:lnTo>
                <a:lnTo>
                  <a:pt x="2016" y="2824"/>
                </a:lnTo>
                <a:lnTo>
                  <a:pt x="1990" y="2844"/>
                </a:lnTo>
                <a:lnTo>
                  <a:pt x="1989" y="2857"/>
                </a:lnTo>
                <a:lnTo>
                  <a:pt x="1979" y="2867"/>
                </a:lnTo>
                <a:lnTo>
                  <a:pt x="1981" y="2873"/>
                </a:lnTo>
                <a:lnTo>
                  <a:pt x="1981" y="2876"/>
                </a:lnTo>
                <a:lnTo>
                  <a:pt x="1985" y="2879"/>
                </a:lnTo>
                <a:lnTo>
                  <a:pt x="1990" y="2879"/>
                </a:lnTo>
                <a:lnTo>
                  <a:pt x="2009" y="2892"/>
                </a:lnTo>
                <a:lnTo>
                  <a:pt x="2012" y="2885"/>
                </a:lnTo>
                <a:lnTo>
                  <a:pt x="2003" y="2876"/>
                </a:lnTo>
                <a:lnTo>
                  <a:pt x="2012" y="2881"/>
                </a:lnTo>
                <a:lnTo>
                  <a:pt x="2013" y="2854"/>
                </a:lnTo>
                <a:lnTo>
                  <a:pt x="2022" y="2864"/>
                </a:lnTo>
                <a:lnTo>
                  <a:pt x="2028" y="2882"/>
                </a:lnTo>
                <a:lnTo>
                  <a:pt x="2040" y="2881"/>
                </a:lnTo>
                <a:lnTo>
                  <a:pt x="2044" y="2891"/>
                </a:lnTo>
                <a:lnTo>
                  <a:pt x="2054" y="2862"/>
                </a:lnTo>
                <a:lnTo>
                  <a:pt x="2061" y="2860"/>
                </a:lnTo>
                <a:lnTo>
                  <a:pt x="2059" y="2876"/>
                </a:lnTo>
                <a:lnTo>
                  <a:pt x="2064" y="2873"/>
                </a:lnTo>
                <a:lnTo>
                  <a:pt x="2069" y="2876"/>
                </a:lnTo>
                <a:lnTo>
                  <a:pt x="2072" y="2873"/>
                </a:lnTo>
                <a:lnTo>
                  <a:pt x="2079" y="2881"/>
                </a:lnTo>
                <a:lnTo>
                  <a:pt x="2081" y="2868"/>
                </a:lnTo>
                <a:lnTo>
                  <a:pt x="2087" y="2853"/>
                </a:lnTo>
                <a:lnTo>
                  <a:pt x="2096" y="2858"/>
                </a:lnTo>
                <a:lnTo>
                  <a:pt x="2096" y="2846"/>
                </a:lnTo>
                <a:lnTo>
                  <a:pt x="2100" y="2836"/>
                </a:lnTo>
                <a:lnTo>
                  <a:pt x="2092" y="2826"/>
                </a:lnTo>
                <a:lnTo>
                  <a:pt x="2088" y="2819"/>
                </a:lnTo>
                <a:lnTo>
                  <a:pt x="2091" y="2808"/>
                </a:lnTo>
                <a:lnTo>
                  <a:pt x="2102" y="2822"/>
                </a:lnTo>
                <a:lnTo>
                  <a:pt x="2124" y="2831"/>
                </a:lnTo>
                <a:lnTo>
                  <a:pt x="2131" y="2831"/>
                </a:lnTo>
                <a:lnTo>
                  <a:pt x="2124" y="2819"/>
                </a:lnTo>
                <a:lnTo>
                  <a:pt x="2133" y="2806"/>
                </a:lnTo>
                <a:lnTo>
                  <a:pt x="2135" y="2819"/>
                </a:lnTo>
                <a:lnTo>
                  <a:pt x="2140" y="2822"/>
                </a:lnTo>
                <a:lnTo>
                  <a:pt x="2145" y="2817"/>
                </a:lnTo>
                <a:lnTo>
                  <a:pt x="2153" y="2817"/>
                </a:lnTo>
                <a:lnTo>
                  <a:pt x="2157" y="2812"/>
                </a:lnTo>
                <a:lnTo>
                  <a:pt x="2158" y="2802"/>
                </a:lnTo>
                <a:lnTo>
                  <a:pt x="2162" y="2794"/>
                </a:lnTo>
                <a:lnTo>
                  <a:pt x="2171" y="2761"/>
                </a:lnTo>
                <a:lnTo>
                  <a:pt x="2173" y="2777"/>
                </a:lnTo>
                <a:lnTo>
                  <a:pt x="2178" y="2768"/>
                </a:lnTo>
                <a:lnTo>
                  <a:pt x="2181" y="2779"/>
                </a:lnTo>
                <a:lnTo>
                  <a:pt x="2187" y="2760"/>
                </a:lnTo>
                <a:lnTo>
                  <a:pt x="2186" y="2755"/>
                </a:lnTo>
                <a:lnTo>
                  <a:pt x="2191" y="2756"/>
                </a:lnTo>
                <a:lnTo>
                  <a:pt x="2190" y="2747"/>
                </a:lnTo>
                <a:lnTo>
                  <a:pt x="2197" y="2755"/>
                </a:lnTo>
                <a:lnTo>
                  <a:pt x="2192" y="2741"/>
                </a:lnTo>
                <a:lnTo>
                  <a:pt x="2194" y="2736"/>
                </a:lnTo>
                <a:lnTo>
                  <a:pt x="2201" y="2731"/>
                </a:lnTo>
                <a:lnTo>
                  <a:pt x="2204" y="2726"/>
                </a:lnTo>
                <a:lnTo>
                  <a:pt x="2216" y="2717"/>
                </a:lnTo>
                <a:lnTo>
                  <a:pt x="2220" y="2693"/>
                </a:lnTo>
                <a:lnTo>
                  <a:pt x="2222" y="2690"/>
                </a:lnTo>
                <a:lnTo>
                  <a:pt x="2220" y="2679"/>
                </a:lnTo>
                <a:lnTo>
                  <a:pt x="2216" y="2672"/>
                </a:lnTo>
                <a:lnTo>
                  <a:pt x="2225" y="2674"/>
                </a:lnTo>
                <a:lnTo>
                  <a:pt x="2225" y="2665"/>
                </a:lnTo>
                <a:lnTo>
                  <a:pt x="2229" y="2647"/>
                </a:lnTo>
                <a:lnTo>
                  <a:pt x="2238" y="2645"/>
                </a:lnTo>
                <a:lnTo>
                  <a:pt x="2235" y="2624"/>
                </a:lnTo>
                <a:lnTo>
                  <a:pt x="2247" y="2628"/>
                </a:lnTo>
                <a:lnTo>
                  <a:pt x="2258" y="2620"/>
                </a:lnTo>
                <a:lnTo>
                  <a:pt x="2271" y="2606"/>
                </a:lnTo>
                <a:lnTo>
                  <a:pt x="2270" y="2600"/>
                </a:lnTo>
                <a:lnTo>
                  <a:pt x="2277" y="2591"/>
                </a:lnTo>
                <a:lnTo>
                  <a:pt x="2282" y="2600"/>
                </a:lnTo>
                <a:lnTo>
                  <a:pt x="2289" y="2594"/>
                </a:lnTo>
                <a:lnTo>
                  <a:pt x="2293" y="2599"/>
                </a:lnTo>
                <a:lnTo>
                  <a:pt x="2294" y="2590"/>
                </a:lnTo>
                <a:lnTo>
                  <a:pt x="2298" y="2586"/>
                </a:lnTo>
                <a:lnTo>
                  <a:pt x="2296" y="2573"/>
                </a:lnTo>
                <a:lnTo>
                  <a:pt x="2305" y="2570"/>
                </a:lnTo>
                <a:lnTo>
                  <a:pt x="2300" y="2559"/>
                </a:lnTo>
                <a:lnTo>
                  <a:pt x="2280" y="2548"/>
                </a:lnTo>
                <a:lnTo>
                  <a:pt x="2288" y="2545"/>
                </a:lnTo>
                <a:lnTo>
                  <a:pt x="2265" y="2505"/>
                </a:lnTo>
                <a:lnTo>
                  <a:pt x="2263" y="2498"/>
                </a:lnTo>
                <a:lnTo>
                  <a:pt x="2276" y="2496"/>
                </a:lnTo>
                <a:lnTo>
                  <a:pt x="2274" y="2484"/>
                </a:lnTo>
                <a:lnTo>
                  <a:pt x="2284" y="2495"/>
                </a:lnTo>
                <a:lnTo>
                  <a:pt x="2286" y="2519"/>
                </a:lnTo>
                <a:lnTo>
                  <a:pt x="2293" y="2505"/>
                </a:lnTo>
                <a:lnTo>
                  <a:pt x="2295" y="2509"/>
                </a:lnTo>
                <a:lnTo>
                  <a:pt x="2296" y="2520"/>
                </a:lnTo>
                <a:lnTo>
                  <a:pt x="2303" y="2529"/>
                </a:lnTo>
                <a:lnTo>
                  <a:pt x="2304" y="2537"/>
                </a:lnTo>
                <a:lnTo>
                  <a:pt x="2324" y="2542"/>
                </a:lnTo>
                <a:lnTo>
                  <a:pt x="2322" y="2551"/>
                </a:lnTo>
                <a:lnTo>
                  <a:pt x="2312" y="2548"/>
                </a:lnTo>
                <a:lnTo>
                  <a:pt x="2314" y="2559"/>
                </a:lnTo>
                <a:lnTo>
                  <a:pt x="2326" y="2566"/>
                </a:lnTo>
                <a:lnTo>
                  <a:pt x="2324" y="2573"/>
                </a:lnTo>
                <a:lnTo>
                  <a:pt x="2335" y="2566"/>
                </a:lnTo>
                <a:lnTo>
                  <a:pt x="2345" y="2566"/>
                </a:lnTo>
                <a:lnTo>
                  <a:pt x="2361" y="2573"/>
                </a:lnTo>
                <a:lnTo>
                  <a:pt x="2354" y="2561"/>
                </a:lnTo>
                <a:lnTo>
                  <a:pt x="2356" y="2557"/>
                </a:lnTo>
                <a:lnTo>
                  <a:pt x="2355" y="2552"/>
                </a:lnTo>
                <a:lnTo>
                  <a:pt x="2360" y="2552"/>
                </a:lnTo>
                <a:lnTo>
                  <a:pt x="2360" y="2556"/>
                </a:lnTo>
                <a:lnTo>
                  <a:pt x="2380" y="2568"/>
                </a:lnTo>
                <a:lnTo>
                  <a:pt x="2389" y="2568"/>
                </a:lnTo>
                <a:lnTo>
                  <a:pt x="2388" y="2557"/>
                </a:lnTo>
                <a:lnTo>
                  <a:pt x="2376" y="2552"/>
                </a:lnTo>
                <a:lnTo>
                  <a:pt x="2376" y="2539"/>
                </a:lnTo>
                <a:lnTo>
                  <a:pt x="2383" y="2543"/>
                </a:lnTo>
                <a:lnTo>
                  <a:pt x="2396" y="2544"/>
                </a:lnTo>
                <a:lnTo>
                  <a:pt x="2397" y="2554"/>
                </a:lnTo>
                <a:lnTo>
                  <a:pt x="2406" y="2566"/>
                </a:lnTo>
                <a:lnTo>
                  <a:pt x="2412" y="2554"/>
                </a:lnTo>
                <a:lnTo>
                  <a:pt x="2404" y="2545"/>
                </a:lnTo>
                <a:lnTo>
                  <a:pt x="2408" y="2539"/>
                </a:lnTo>
                <a:lnTo>
                  <a:pt x="2418" y="2545"/>
                </a:lnTo>
                <a:lnTo>
                  <a:pt x="2415" y="2530"/>
                </a:lnTo>
                <a:lnTo>
                  <a:pt x="2417" y="2521"/>
                </a:lnTo>
                <a:lnTo>
                  <a:pt x="2423" y="2519"/>
                </a:lnTo>
                <a:lnTo>
                  <a:pt x="2426" y="2519"/>
                </a:lnTo>
                <a:lnTo>
                  <a:pt x="2432" y="2530"/>
                </a:lnTo>
                <a:lnTo>
                  <a:pt x="2445" y="2543"/>
                </a:lnTo>
                <a:lnTo>
                  <a:pt x="2449" y="2542"/>
                </a:lnTo>
                <a:lnTo>
                  <a:pt x="2453" y="2537"/>
                </a:lnTo>
                <a:lnTo>
                  <a:pt x="2454" y="2530"/>
                </a:lnTo>
                <a:lnTo>
                  <a:pt x="2464" y="2537"/>
                </a:lnTo>
                <a:lnTo>
                  <a:pt x="2465" y="2524"/>
                </a:lnTo>
                <a:lnTo>
                  <a:pt x="2493" y="2521"/>
                </a:lnTo>
                <a:lnTo>
                  <a:pt x="2503" y="2511"/>
                </a:lnTo>
                <a:lnTo>
                  <a:pt x="2512" y="2516"/>
                </a:lnTo>
                <a:lnTo>
                  <a:pt x="2512" y="2505"/>
                </a:lnTo>
                <a:lnTo>
                  <a:pt x="2521" y="2510"/>
                </a:lnTo>
                <a:lnTo>
                  <a:pt x="2528" y="2507"/>
                </a:lnTo>
                <a:lnTo>
                  <a:pt x="2530" y="2496"/>
                </a:lnTo>
                <a:lnTo>
                  <a:pt x="2538" y="2500"/>
                </a:lnTo>
                <a:lnTo>
                  <a:pt x="2543" y="2509"/>
                </a:lnTo>
                <a:lnTo>
                  <a:pt x="2548" y="2507"/>
                </a:lnTo>
                <a:lnTo>
                  <a:pt x="2547" y="2498"/>
                </a:lnTo>
                <a:lnTo>
                  <a:pt x="2559" y="2495"/>
                </a:lnTo>
                <a:lnTo>
                  <a:pt x="2564" y="2501"/>
                </a:lnTo>
                <a:lnTo>
                  <a:pt x="2569" y="2498"/>
                </a:lnTo>
                <a:lnTo>
                  <a:pt x="2569" y="2492"/>
                </a:lnTo>
                <a:lnTo>
                  <a:pt x="2572" y="2488"/>
                </a:lnTo>
                <a:lnTo>
                  <a:pt x="2581" y="2487"/>
                </a:lnTo>
                <a:lnTo>
                  <a:pt x="2586" y="2492"/>
                </a:lnTo>
                <a:lnTo>
                  <a:pt x="2589" y="2479"/>
                </a:lnTo>
                <a:lnTo>
                  <a:pt x="2592" y="2476"/>
                </a:lnTo>
                <a:lnTo>
                  <a:pt x="2605" y="2472"/>
                </a:lnTo>
                <a:lnTo>
                  <a:pt x="2609" y="2479"/>
                </a:lnTo>
                <a:lnTo>
                  <a:pt x="2611" y="2474"/>
                </a:lnTo>
                <a:lnTo>
                  <a:pt x="2625" y="2474"/>
                </a:lnTo>
                <a:lnTo>
                  <a:pt x="2624" y="2469"/>
                </a:lnTo>
                <a:lnTo>
                  <a:pt x="2627" y="2462"/>
                </a:lnTo>
                <a:lnTo>
                  <a:pt x="2647" y="2458"/>
                </a:lnTo>
                <a:lnTo>
                  <a:pt x="2650" y="2451"/>
                </a:lnTo>
                <a:lnTo>
                  <a:pt x="2651" y="2446"/>
                </a:lnTo>
                <a:lnTo>
                  <a:pt x="2660" y="2446"/>
                </a:lnTo>
                <a:lnTo>
                  <a:pt x="2663" y="2431"/>
                </a:lnTo>
                <a:lnTo>
                  <a:pt x="2674" y="2431"/>
                </a:lnTo>
                <a:lnTo>
                  <a:pt x="2667" y="2427"/>
                </a:lnTo>
                <a:lnTo>
                  <a:pt x="2663" y="2421"/>
                </a:lnTo>
                <a:lnTo>
                  <a:pt x="2663" y="2412"/>
                </a:lnTo>
                <a:lnTo>
                  <a:pt x="2683" y="2421"/>
                </a:lnTo>
                <a:lnTo>
                  <a:pt x="2681" y="2410"/>
                </a:lnTo>
                <a:lnTo>
                  <a:pt x="2688" y="2407"/>
                </a:lnTo>
                <a:lnTo>
                  <a:pt x="2696" y="2412"/>
                </a:lnTo>
                <a:lnTo>
                  <a:pt x="2695" y="2404"/>
                </a:lnTo>
                <a:lnTo>
                  <a:pt x="2696" y="2394"/>
                </a:lnTo>
                <a:lnTo>
                  <a:pt x="2683" y="2390"/>
                </a:lnTo>
                <a:lnTo>
                  <a:pt x="2694" y="2380"/>
                </a:lnTo>
                <a:lnTo>
                  <a:pt x="2703" y="2384"/>
                </a:lnTo>
                <a:lnTo>
                  <a:pt x="2709" y="2390"/>
                </a:lnTo>
                <a:lnTo>
                  <a:pt x="2714" y="2387"/>
                </a:lnTo>
                <a:lnTo>
                  <a:pt x="2708" y="2385"/>
                </a:lnTo>
                <a:lnTo>
                  <a:pt x="2710" y="2380"/>
                </a:lnTo>
                <a:lnTo>
                  <a:pt x="2721" y="2377"/>
                </a:lnTo>
                <a:lnTo>
                  <a:pt x="2722" y="2366"/>
                </a:lnTo>
                <a:lnTo>
                  <a:pt x="2736" y="2361"/>
                </a:lnTo>
                <a:lnTo>
                  <a:pt x="2735" y="2354"/>
                </a:lnTo>
                <a:lnTo>
                  <a:pt x="2749" y="2360"/>
                </a:lnTo>
                <a:lnTo>
                  <a:pt x="2741" y="2349"/>
                </a:lnTo>
                <a:lnTo>
                  <a:pt x="2750" y="2351"/>
                </a:lnTo>
                <a:lnTo>
                  <a:pt x="2745" y="2341"/>
                </a:lnTo>
                <a:lnTo>
                  <a:pt x="2736" y="2337"/>
                </a:lnTo>
                <a:lnTo>
                  <a:pt x="2741" y="2332"/>
                </a:lnTo>
                <a:lnTo>
                  <a:pt x="2751" y="2333"/>
                </a:lnTo>
                <a:lnTo>
                  <a:pt x="2755" y="2328"/>
                </a:lnTo>
                <a:lnTo>
                  <a:pt x="2761" y="2336"/>
                </a:lnTo>
                <a:lnTo>
                  <a:pt x="2770" y="2341"/>
                </a:lnTo>
                <a:lnTo>
                  <a:pt x="2774" y="2331"/>
                </a:lnTo>
                <a:lnTo>
                  <a:pt x="2770" y="2326"/>
                </a:lnTo>
                <a:lnTo>
                  <a:pt x="2774" y="2323"/>
                </a:lnTo>
                <a:lnTo>
                  <a:pt x="2763" y="2309"/>
                </a:lnTo>
                <a:lnTo>
                  <a:pt x="2775" y="2303"/>
                </a:lnTo>
                <a:lnTo>
                  <a:pt x="2794" y="2299"/>
                </a:lnTo>
                <a:lnTo>
                  <a:pt x="2797" y="2290"/>
                </a:lnTo>
                <a:lnTo>
                  <a:pt x="2813" y="2299"/>
                </a:lnTo>
                <a:lnTo>
                  <a:pt x="2810" y="2294"/>
                </a:lnTo>
                <a:lnTo>
                  <a:pt x="2803" y="2293"/>
                </a:lnTo>
                <a:lnTo>
                  <a:pt x="2799" y="2286"/>
                </a:lnTo>
                <a:lnTo>
                  <a:pt x="2806" y="2285"/>
                </a:lnTo>
                <a:lnTo>
                  <a:pt x="2807" y="2276"/>
                </a:lnTo>
                <a:lnTo>
                  <a:pt x="2816" y="2280"/>
                </a:lnTo>
                <a:lnTo>
                  <a:pt x="2822" y="2272"/>
                </a:lnTo>
                <a:lnTo>
                  <a:pt x="2829" y="2276"/>
                </a:lnTo>
                <a:lnTo>
                  <a:pt x="2836" y="2275"/>
                </a:lnTo>
                <a:lnTo>
                  <a:pt x="2841" y="2267"/>
                </a:lnTo>
                <a:lnTo>
                  <a:pt x="2848" y="2275"/>
                </a:lnTo>
                <a:lnTo>
                  <a:pt x="2860" y="2256"/>
                </a:lnTo>
                <a:lnTo>
                  <a:pt x="2865" y="2241"/>
                </a:lnTo>
                <a:lnTo>
                  <a:pt x="2863" y="2241"/>
                </a:lnTo>
                <a:lnTo>
                  <a:pt x="2837" y="2252"/>
                </a:lnTo>
                <a:lnTo>
                  <a:pt x="2769" y="2247"/>
                </a:lnTo>
                <a:lnTo>
                  <a:pt x="2708" y="2216"/>
                </a:lnTo>
                <a:lnTo>
                  <a:pt x="2702" y="2219"/>
                </a:lnTo>
                <a:lnTo>
                  <a:pt x="2703" y="2206"/>
                </a:lnTo>
                <a:lnTo>
                  <a:pt x="2691" y="2210"/>
                </a:lnTo>
                <a:lnTo>
                  <a:pt x="2681" y="2216"/>
                </a:lnTo>
                <a:lnTo>
                  <a:pt x="2675" y="2203"/>
                </a:lnTo>
                <a:lnTo>
                  <a:pt x="2622" y="2234"/>
                </a:lnTo>
                <a:lnTo>
                  <a:pt x="2601" y="2227"/>
                </a:lnTo>
                <a:lnTo>
                  <a:pt x="2578" y="2237"/>
                </a:lnTo>
                <a:lnTo>
                  <a:pt x="2568" y="2263"/>
                </a:lnTo>
                <a:lnTo>
                  <a:pt x="2496" y="2257"/>
                </a:lnTo>
                <a:lnTo>
                  <a:pt x="2515" y="2242"/>
                </a:lnTo>
                <a:lnTo>
                  <a:pt x="2533" y="2250"/>
                </a:lnTo>
                <a:lnTo>
                  <a:pt x="2580" y="2218"/>
                </a:lnTo>
                <a:lnTo>
                  <a:pt x="2599" y="2216"/>
                </a:lnTo>
                <a:lnTo>
                  <a:pt x="2614" y="2209"/>
                </a:lnTo>
                <a:lnTo>
                  <a:pt x="2606" y="2196"/>
                </a:lnTo>
                <a:lnTo>
                  <a:pt x="2506" y="2200"/>
                </a:lnTo>
                <a:lnTo>
                  <a:pt x="2495" y="2189"/>
                </a:lnTo>
                <a:lnTo>
                  <a:pt x="2477" y="2187"/>
                </a:lnTo>
                <a:lnTo>
                  <a:pt x="2510" y="2172"/>
                </a:lnTo>
                <a:lnTo>
                  <a:pt x="2519" y="2159"/>
                </a:lnTo>
                <a:lnTo>
                  <a:pt x="2528" y="2133"/>
                </a:lnTo>
                <a:lnTo>
                  <a:pt x="2514" y="2114"/>
                </a:lnTo>
                <a:lnTo>
                  <a:pt x="2517" y="2105"/>
                </a:lnTo>
                <a:lnTo>
                  <a:pt x="2535" y="2102"/>
                </a:lnTo>
                <a:lnTo>
                  <a:pt x="2547" y="2109"/>
                </a:lnTo>
                <a:lnTo>
                  <a:pt x="2548" y="2088"/>
                </a:lnTo>
                <a:lnTo>
                  <a:pt x="2564" y="2105"/>
                </a:lnTo>
                <a:lnTo>
                  <a:pt x="2608" y="2103"/>
                </a:lnTo>
                <a:lnTo>
                  <a:pt x="2644" y="2082"/>
                </a:lnTo>
                <a:lnTo>
                  <a:pt x="2658" y="2067"/>
                </a:lnTo>
                <a:lnTo>
                  <a:pt x="2652" y="2048"/>
                </a:lnTo>
                <a:lnTo>
                  <a:pt x="2667" y="2059"/>
                </a:lnTo>
                <a:lnTo>
                  <a:pt x="2666" y="2032"/>
                </a:lnTo>
                <a:lnTo>
                  <a:pt x="2651" y="2015"/>
                </a:lnTo>
                <a:lnTo>
                  <a:pt x="2624" y="2012"/>
                </a:lnTo>
                <a:lnTo>
                  <a:pt x="2608" y="2016"/>
                </a:lnTo>
                <a:lnTo>
                  <a:pt x="2587" y="2006"/>
                </a:lnTo>
                <a:lnTo>
                  <a:pt x="2569" y="2013"/>
                </a:lnTo>
                <a:lnTo>
                  <a:pt x="2572" y="2001"/>
                </a:lnTo>
                <a:lnTo>
                  <a:pt x="2542" y="1987"/>
                </a:lnTo>
                <a:lnTo>
                  <a:pt x="2558" y="1983"/>
                </a:lnTo>
                <a:lnTo>
                  <a:pt x="2550" y="1952"/>
                </a:lnTo>
                <a:lnTo>
                  <a:pt x="2576" y="1970"/>
                </a:lnTo>
                <a:lnTo>
                  <a:pt x="2592" y="1994"/>
                </a:lnTo>
                <a:lnTo>
                  <a:pt x="2610" y="1998"/>
                </a:lnTo>
                <a:lnTo>
                  <a:pt x="2623" y="1988"/>
                </a:lnTo>
                <a:lnTo>
                  <a:pt x="2637" y="1997"/>
                </a:lnTo>
                <a:lnTo>
                  <a:pt x="2657" y="2001"/>
                </a:lnTo>
                <a:lnTo>
                  <a:pt x="2694" y="2041"/>
                </a:lnTo>
                <a:lnTo>
                  <a:pt x="2714" y="2039"/>
                </a:lnTo>
                <a:lnTo>
                  <a:pt x="2722" y="2046"/>
                </a:lnTo>
                <a:lnTo>
                  <a:pt x="2726" y="2065"/>
                </a:lnTo>
                <a:lnTo>
                  <a:pt x="2743" y="2084"/>
                </a:lnTo>
                <a:lnTo>
                  <a:pt x="2751" y="2142"/>
                </a:lnTo>
                <a:lnTo>
                  <a:pt x="2766" y="2167"/>
                </a:lnTo>
                <a:lnTo>
                  <a:pt x="2787" y="2185"/>
                </a:lnTo>
                <a:lnTo>
                  <a:pt x="2812" y="2195"/>
                </a:lnTo>
                <a:lnTo>
                  <a:pt x="2834" y="2191"/>
                </a:lnTo>
                <a:lnTo>
                  <a:pt x="2837" y="2129"/>
                </a:lnTo>
                <a:lnTo>
                  <a:pt x="2844" y="2129"/>
                </a:lnTo>
                <a:lnTo>
                  <a:pt x="2851" y="2183"/>
                </a:lnTo>
                <a:lnTo>
                  <a:pt x="2868" y="2180"/>
                </a:lnTo>
                <a:lnTo>
                  <a:pt x="2876" y="2194"/>
                </a:lnTo>
                <a:lnTo>
                  <a:pt x="2891" y="2187"/>
                </a:lnTo>
                <a:lnTo>
                  <a:pt x="2891" y="2168"/>
                </a:lnTo>
                <a:lnTo>
                  <a:pt x="2883" y="2164"/>
                </a:lnTo>
                <a:lnTo>
                  <a:pt x="2884" y="2147"/>
                </a:lnTo>
                <a:lnTo>
                  <a:pt x="2877" y="2129"/>
                </a:lnTo>
                <a:lnTo>
                  <a:pt x="2882" y="2122"/>
                </a:lnTo>
                <a:lnTo>
                  <a:pt x="2879" y="2103"/>
                </a:lnTo>
                <a:lnTo>
                  <a:pt x="2882" y="2096"/>
                </a:lnTo>
                <a:lnTo>
                  <a:pt x="2876" y="2084"/>
                </a:lnTo>
                <a:lnTo>
                  <a:pt x="2864" y="2087"/>
                </a:lnTo>
                <a:lnTo>
                  <a:pt x="2877" y="2078"/>
                </a:lnTo>
                <a:lnTo>
                  <a:pt x="2879" y="2062"/>
                </a:lnTo>
                <a:lnTo>
                  <a:pt x="2876" y="2048"/>
                </a:lnTo>
                <a:lnTo>
                  <a:pt x="2881" y="2041"/>
                </a:lnTo>
                <a:lnTo>
                  <a:pt x="2882" y="2012"/>
                </a:lnTo>
                <a:lnTo>
                  <a:pt x="2874" y="2007"/>
                </a:lnTo>
                <a:lnTo>
                  <a:pt x="2859" y="2022"/>
                </a:lnTo>
                <a:lnTo>
                  <a:pt x="2853" y="2020"/>
                </a:lnTo>
                <a:lnTo>
                  <a:pt x="2845" y="2045"/>
                </a:lnTo>
                <a:lnTo>
                  <a:pt x="2836" y="2048"/>
                </a:lnTo>
                <a:lnTo>
                  <a:pt x="2837" y="2017"/>
                </a:lnTo>
                <a:lnTo>
                  <a:pt x="2860" y="1985"/>
                </a:lnTo>
                <a:lnTo>
                  <a:pt x="2865" y="1970"/>
                </a:lnTo>
                <a:lnTo>
                  <a:pt x="2855" y="1970"/>
                </a:lnTo>
                <a:lnTo>
                  <a:pt x="2839" y="1992"/>
                </a:lnTo>
                <a:lnTo>
                  <a:pt x="2832" y="1995"/>
                </a:lnTo>
                <a:lnTo>
                  <a:pt x="2840" y="1975"/>
                </a:lnTo>
                <a:lnTo>
                  <a:pt x="2841" y="1960"/>
                </a:lnTo>
                <a:lnTo>
                  <a:pt x="2820" y="1975"/>
                </a:lnTo>
                <a:lnTo>
                  <a:pt x="2810" y="1992"/>
                </a:lnTo>
                <a:lnTo>
                  <a:pt x="2803" y="1994"/>
                </a:lnTo>
                <a:lnTo>
                  <a:pt x="2812" y="1973"/>
                </a:lnTo>
                <a:lnTo>
                  <a:pt x="2825" y="1959"/>
                </a:lnTo>
                <a:lnTo>
                  <a:pt x="2836" y="1936"/>
                </a:lnTo>
                <a:lnTo>
                  <a:pt x="2801" y="1921"/>
                </a:lnTo>
                <a:lnTo>
                  <a:pt x="2798" y="1908"/>
                </a:lnTo>
                <a:lnTo>
                  <a:pt x="2768" y="1896"/>
                </a:lnTo>
                <a:lnTo>
                  <a:pt x="2766" y="1886"/>
                </a:lnTo>
                <a:lnTo>
                  <a:pt x="2718" y="1843"/>
                </a:lnTo>
                <a:lnTo>
                  <a:pt x="2708" y="1841"/>
                </a:lnTo>
                <a:lnTo>
                  <a:pt x="2690" y="1851"/>
                </a:lnTo>
                <a:lnTo>
                  <a:pt x="2683" y="1866"/>
                </a:lnTo>
                <a:lnTo>
                  <a:pt x="2679" y="1886"/>
                </a:lnTo>
                <a:lnTo>
                  <a:pt x="2670" y="1903"/>
                </a:lnTo>
                <a:lnTo>
                  <a:pt x="2679" y="1853"/>
                </a:lnTo>
                <a:lnTo>
                  <a:pt x="2667" y="1848"/>
                </a:lnTo>
                <a:lnTo>
                  <a:pt x="2669" y="1841"/>
                </a:lnTo>
                <a:lnTo>
                  <a:pt x="2712" y="1829"/>
                </a:lnTo>
                <a:lnTo>
                  <a:pt x="2708" y="1794"/>
                </a:lnTo>
                <a:lnTo>
                  <a:pt x="2672" y="1771"/>
                </a:lnTo>
                <a:lnTo>
                  <a:pt x="2656" y="1773"/>
                </a:lnTo>
                <a:lnTo>
                  <a:pt x="2622" y="1805"/>
                </a:lnTo>
                <a:lnTo>
                  <a:pt x="2619" y="1805"/>
                </a:lnTo>
                <a:lnTo>
                  <a:pt x="2619" y="1786"/>
                </a:lnTo>
                <a:lnTo>
                  <a:pt x="2596" y="1791"/>
                </a:lnTo>
                <a:lnTo>
                  <a:pt x="2605" y="1782"/>
                </a:lnTo>
                <a:lnTo>
                  <a:pt x="2613" y="1778"/>
                </a:lnTo>
                <a:lnTo>
                  <a:pt x="2603" y="1768"/>
                </a:lnTo>
                <a:lnTo>
                  <a:pt x="2633" y="1772"/>
                </a:lnTo>
                <a:lnTo>
                  <a:pt x="2652" y="1766"/>
                </a:lnTo>
                <a:lnTo>
                  <a:pt x="2667" y="1755"/>
                </a:lnTo>
                <a:lnTo>
                  <a:pt x="2686" y="1750"/>
                </a:lnTo>
                <a:lnTo>
                  <a:pt x="2699" y="1726"/>
                </a:lnTo>
                <a:lnTo>
                  <a:pt x="2688" y="1720"/>
                </a:lnTo>
                <a:lnTo>
                  <a:pt x="2665" y="1717"/>
                </a:lnTo>
                <a:lnTo>
                  <a:pt x="2653" y="1705"/>
                </a:lnTo>
                <a:lnTo>
                  <a:pt x="2636" y="1696"/>
                </a:lnTo>
                <a:lnTo>
                  <a:pt x="2611" y="1702"/>
                </a:lnTo>
                <a:lnTo>
                  <a:pt x="2596" y="1712"/>
                </a:lnTo>
                <a:lnTo>
                  <a:pt x="2587" y="1703"/>
                </a:lnTo>
                <a:lnTo>
                  <a:pt x="2606" y="1696"/>
                </a:lnTo>
                <a:lnTo>
                  <a:pt x="2615" y="1686"/>
                </a:lnTo>
                <a:lnTo>
                  <a:pt x="2591" y="1674"/>
                </a:lnTo>
                <a:lnTo>
                  <a:pt x="2615" y="1669"/>
                </a:lnTo>
                <a:lnTo>
                  <a:pt x="2630" y="1686"/>
                </a:lnTo>
                <a:lnTo>
                  <a:pt x="2650" y="1687"/>
                </a:lnTo>
                <a:lnTo>
                  <a:pt x="2671" y="1665"/>
                </a:lnTo>
                <a:lnTo>
                  <a:pt x="2679" y="1653"/>
                </a:lnTo>
                <a:lnTo>
                  <a:pt x="2708" y="1637"/>
                </a:lnTo>
                <a:lnTo>
                  <a:pt x="2700" y="1606"/>
                </a:lnTo>
                <a:lnTo>
                  <a:pt x="2719" y="1620"/>
                </a:lnTo>
                <a:lnTo>
                  <a:pt x="2730" y="1622"/>
                </a:lnTo>
                <a:lnTo>
                  <a:pt x="2733" y="1584"/>
                </a:lnTo>
                <a:lnTo>
                  <a:pt x="2743" y="1579"/>
                </a:lnTo>
                <a:lnTo>
                  <a:pt x="2752" y="1580"/>
                </a:lnTo>
                <a:lnTo>
                  <a:pt x="2756" y="1608"/>
                </a:lnTo>
                <a:lnTo>
                  <a:pt x="2810" y="1667"/>
                </a:lnTo>
                <a:lnTo>
                  <a:pt x="2845" y="1683"/>
                </a:lnTo>
                <a:lnTo>
                  <a:pt x="2859" y="1682"/>
                </a:lnTo>
                <a:lnTo>
                  <a:pt x="2865" y="1665"/>
                </a:lnTo>
                <a:lnTo>
                  <a:pt x="2882" y="1658"/>
                </a:lnTo>
                <a:lnTo>
                  <a:pt x="2901" y="1636"/>
                </a:lnTo>
                <a:lnTo>
                  <a:pt x="2920" y="1644"/>
                </a:lnTo>
                <a:lnTo>
                  <a:pt x="2944" y="1642"/>
                </a:lnTo>
                <a:lnTo>
                  <a:pt x="2953" y="1634"/>
                </a:lnTo>
                <a:lnTo>
                  <a:pt x="2950" y="1622"/>
                </a:lnTo>
                <a:lnTo>
                  <a:pt x="2952" y="1592"/>
                </a:lnTo>
                <a:lnTo>
                  <a:pt x="2961" y="1575"/>
                </a:lnTo>
                <a:lnTo>
                  <a:pt x="2961" y="1566"/>
                </a:lnTo>
                <a:lnTo>
                  <a:pt x="2898" y="1538"/>
                </a:lnTo>
                <a:lnTo>
                  <a:pt x="2888" y="1527"/>
                </a:lnTo>
                <a:lnTo>
                  <a:pt x="2864" y="1532"/>
                </a:lnTo>
                <a:lnTo>
                  <a:pt x="2845" y="1526"/>
                </a:lnTo>
                <a:lnTo>
                  <a:pt x="2846" y="1518"/>
                </a:lnTo>
                <a:lnTo>
                  <a:pt x="2853" y="1515"/>
                </a:lnTo>
                <a:lnTo>
                  <a:pt x="2850" y="1503"/>
                </a:lnTo>
                <a:lnTo>
                  <a:pt x="2862" y="1490"/>
                </a:lnTo>
                <a:lnTo>
                  <a:pt x="2860" y="1477"/>
                </a:lnTo>
                <a:lnTo>
                  <a:pt x="2839" y="1475"/>
                </a:lnTo>
                <a:lnTo>
                  <a:pt x="2872" y="1461"/>
                </a:lnTo>
                <a:lnTo>
                  <a:pt x="2865" y="1423"/>
                </a:lnTo>
                <a:lnTo>
                  <a:pt x="2877" y="1426"/>
                </a:lnTo>
                <a:lnTo>
                  <a:pt x="2886" y="1438"/>
                </a:lnTo>
                <a:lnTo>
                  <a:pt x="2912" y="1435"/>
                </a:lnTo>
                <a:lnTo>
                  <a:pt x="2933" y="1440"/>
                </a:lnTo>
                <a:lnTo>
                  <a:pt x="2949" y="1438"/>
                </a:lnTo>
                <a:lnTo>
                  <a:pt x="2962" y="1446"/>
                </a:lnTo>
                <a:lnTo>
                  <a:pt x="2978" y="1481"/>
                </a:lnTo>
                <a:lnTo>
                  <a:pt x="3005" y="1487"/>
                </a:lnTo>
                <a:lnTo>
                  <a:pt x="3033" y="1448"/>
                </a:lnTo>
                <a:lnTo>
                  <a:pt x="3029" y="1433"/>
                </a:lnTo>
                <a:lnTo>
                  <a:pt x="3019" y="1419"/>
                </a:lnTo>
                <a:lnTo>
                  <a:pt x="3011" y="1397"/>
                </a:lnTo>
                <a:lnTo>
                  <a:pt x="2987" y="1411"/>
                </a:lnTo>
                <a:lnTo>
                  <a:pt x="2972" y="1400"/>
                </a:lnTo>
                <a:lnTo>
                  <a:pt x="2943" y="1395"/>
                </a:lnTo>
                <a:lnTo>
                  <a:pt x="2924" y="1397"/>
                </a:lnTo>
                <a:lnTo>
                  <a:pt x="2924" y="1393"/>
                </a:lnTo>
                <a:lnTo>
                  <a:pt x="2935" y="1388"/>
                </a:lnTo>
                <a:lnTo>
                  <a:pt x="2940" y="1321"/>
                </a:lnTo>
                <a:lnTo>
                  <a:pt x="2933" y="1312"/>
                </a:lnTo>
                <a:lnTo>
                  <a:pt x="2920" y="1311"/>
                </a:lnTo>
                <a:lnTo>
                  <a:pt x="2905" y="1322"/>
                </a:lnTo>
                <a:lnTo>
                  <a:pt x="2892" y="1325"/>
                </a:lnTo>
                <a:lnTo>
                  <a:pt x="2906" y="1305"/>
                </a:lnTo>
                <a:lnTo>
                  <a:pt x="2933" y="1294"/>
                </a:lnTo>
                <a:lnTo>
                  <a:pt x="2947" y="1296"/>
                </a:lnTo>
                <a:lnTo>
                  <a:pt x="2944" y="1279"/>
                </a:lnTo>
                <a:lnTo>
                  <a:pt x="2898" y="1231"/>
                </a:lnTo>
                <a:lnTo>
                  <a:pt x="2874" y="1230"/>
                </a:lnTo>
                <a:lnTo>
                  <a:pt x="2862" y="1218"/>
                </a:lnTo>
                <a:lnTo>
                  <a:pt x="2896" y="1221"/>
                </a:lnTo>
                <a:lnTo>
                  <a:pt x="2876" y="1199"/>
                </a:lnTo>
                <a:lnTo>
                  <a:pt x="2972" y="1251"/>
                </a:lnTo>
                <a:lnTo>
                  <a:pt x="2980" y="1265"/>
                </a:lnTo>
                <a:lnTo>
                  <a:pt x="2982" y="1288"/>
                </a:lnTo>
                <a:lnTo>
                  <a:pt x="2996" y="1296"/>
                </a:lnTo>
                <a:lnTo>
                  <a:pt x="3005" y="1292"/>
                </a:lnTo>
                <a:lnTo>
                  <a:pt x="3008" y="1164"/>
                </a:lnTo>
                <a:lnTo>
                  <a:pt x="2980" y="1122"/>
                </a:lnTo>
                <a:lnTo>
                  <a:pt x="2966" y="1124"/>
                </a:lnTo>
                <a:lnTo>
                  <a:pt x="2956" y="1122"/>
                </a:lnTo>
                <a:lnTo>
                  <a:pt x="2943" y="1111"/>
                </a:lnTo>
                <a:lnTo>
                  <a:pt x="2924" y="1109"/>
                </a:lnTo>
                <a:lnTo>
                  <a:pt x="2924" y="1101"/>
                </a:lnTo>
                <a:lnTo>
                  <a:pt x="2967" y="1098"/>
                </a:lnTo>
                <a:lnTo>
                  <a:pt x="2980" y="1089"/>
                </a:lnTo>
                <a:lnTo>
                  <a:pt x="2994" y="1087"/>
                </a:lnTo>
                <a:lnTo>
                  <a:pt x="2995" y="1076"/>
                </a:lnTo>
                <a:lnTo>
                  <a:pt x="2986" y="1049"/>
                </a:lnTo>
                <a:lnTo>
                  <a:pt x="2972" y="1045"/>
                </a:lnTo>
                <a:lnTo>
                  <a:pt x="2952" y="1051"/>
                </a:lnTo>
                <a:lnTo>
                  <a:pt x="2924" y="1030"/>
                </a:lnTo>
                <a:lnTo>
                  <a:pt x="2948" y="1063"/>
                </a:lnTo>
                <a:lnTo>
                  <a:pt x="2935" y="1062"/>
                </a:lnTo>
                <a:lnTo>
                  <a:pt x="2923" y="1045"/>
                </a:lnTo>
                <a:lnTo>
                  <a:pt x="2912" y="1039"/>
                </a:lnTo>
                <a:lnTo>
                  <a:pt x="2920" y="1059"/>
                </a:lnTo>
                <a:lnTo>
                  <a:pt x="2904" y="1054"/>
                </a:lnTo>
                <a:lnTo>
                  <a:pt x="2901" y="1045"/>
                </a:lnTo>
                <a:lnTo>
                  <a:pt x="2888" y="1044"/>
                </a:lnTo>
                <a:lnTo>
                  <a:pt x="2890" y="1018"/>
                </a:lnTo>
                <a:lnTo>
                  <a:pt x="2891" y="1014"/>
                </a:lnTo>
                <a:lnTo>
                  <a:pt x="2888" y="1001"/>
                </a:lnTo>
                <a:lnTo>
                  <a:pt x="2854" y="1005"/>
                </a:lnTo>
                <a:lnTo>
                  <a:pt x="2836" y="995"/>
                </a:lnTo>
                <a:lnTo>
                  <a:pt x="2845" y="990"/>
                </a:lnTo>
                <a:lnTo>
                  <a:pt x="2881" y="996"/>
                </a:lnTo>
                <a:lnTo>
                  <a:pt x="2870" y="988"/>
                </a:lnTo>
                <a:lnTo>
                  <a:pt x="2879" y="978"/>
                </a:lnTo>
                <a:lnTo>
                  <a:pt x="2863" y="974"/>
                </a:lnTo>
                <a:lnTo>
                  <a:pt x="2858" y="960"/>
                </a:lnTo>
                <a:lnTo>
                  <a:pt x="2850" y="959"/>
                </a:lnTo>
                <a:lnTo>
                  <a:pt x="2841" y="973"/>
                </a:lnTo>
                <a:lnTo>
                  <a:pt x="2841" y="959"/>
                </a:lnTo>
                <a:lnTo>
                  <a:pt x="2831" y="932"/>
                </a:lnTo>
                <a:lnTo>
                  <a:pt x="2845" y="922"/>
                </a:lnTo>
                <a:lnTo>
                  <a:pt x="2846" y="911"/>
                </a:lnTo>
                <a:lnTo>
                  <a:pt x="2864" y="907"/>
                </a:lnTo>
                <a:lnTo>
                  <a:pt x="2886" y="943"/>
                </a:lnTo>
                <a:lnTo>
                  <a:pt x="2904" y="929"/>
                </a:lnTo>
                <a:lnTo>
                  <a:pt x="2912" y="915"/>
                </a:lnTo>
                <a:lnTo>
                  <a:pt x="2937" y="906"/>
                </a:lnTo>
                <a:lnTo>
                  <a:pt x="2890" y="893"/>
                </a:lnTo>
                <a:lnTo>
                  <a:pt x="2896" y="887"/>
                </a:lnTo>
                <a:lnTo>
                  <a:pt x="2934" y="892"/>
                </a:lnTo>
                <a:lnTo>
                  <a:pt x="2944" y="884"/>
                </a:lnTo>
                <a:lnTo>
                  <a:pt x="2942" y="879"/>
                </a:lnTo>
                <a:lnTo>
                  <a:pt x="2887" y="866"/>
                </a:lnTo>
                <a:lnTo>
                  <a:pt x="2997" y="879"/>
                </a:lnTo>
                <a:lnTo>
                  <a:pt x="3070" y="910"/>
                </a:lnTo>
                <a:lnTo>
                  <a:pt x="3083" y="889"/>
                </a:lnTo>
                <a:lnTo>
                  <a:pt x="3080" y="777"/>
                </a:lnTo>
                <a:lnTo>
                  <a:pt x="3077" y="776"/>
                </a:lnTo>
                <a:lnTo>
                  <a:pt x="3071" y="780"/>
                </a:lnTo>
                <a:lnTo>
                  <a:pt x="3047" y="762"/>
                </a:lnTo>
                <a:lnTo>
                  <a:pt x="3038" y="774"/>
                </a:lnTo>
                <a:lnTo>
                  <a:pt x="3038" y="795"/>
                </a:lnTo>
                <a:lnTo>
                  <a:pt x="3033" y="798"/>
                </a:lnTo>
                <a:lnTo>
                  <a:pt x="3019" y="794"/>
                </a:lnTo>
                <a:lnTo>
                  <a:pt x="3019" y="776"/>
                </a:lnTo>
                <a:lnTo>
                  <a:pt x="2997" y="760"/>
                </a:lnTo>
                <a:lnTo>
                  <a:pt x="2949" y="755"/>
                </a:lnTo>
                <a:lnTo>
                  <a:pt x="2971" y="751"/>
                </a:lnTo>
                <a:lnTo>
                  <a:pt x="2968" y="741"/>
                </a:lnTo>
                <a:lnTo>
                  <a:pt x="2944" y="729"/>
                </a:lnTo>
                <a:lnTo>
                  <a:pt x="2956" y="727"/>
                </a:lnTo>
                <a:lnTo>
                  <a:pt x="2956" y="715"/>
                </a:lnTo>
                <a:lnTo>
                  <a:pt x="2972" y="716"/>
                </a:lnTo>
                <a:lnTo>
                  <a:pt x="2944" y="695"/>
                </a:lnTo>
                <a:lnTo>
                  <a:pt x="2940" y="686"/>
                </a:lnTo>
                <a:lnTo>
                  <a:pt x="2949" y="668"/>
                </a:lnTo>
                <a:lnTo>
                  <a:pt x="2966" y="677"/>
                </a:lnTo>
                <a:lnTo>
                  <a:pt x="2992" y="677"/>
                </a:lnTo>
                <a:lnTo>
                  <a:pt x="3024" y="709"/>
                </a:lnTo>
                <a:lnTo>
                  <a:pt x="3038" y="700"/>
                </a:lnTo>
                <a:lnTo>
                  <a:pt x="3037" y="678"/>
                </a:lnTo>
                <a:lnTo>
                  <a:pt x="3027" y="664"/>
                </a:lnTo>
                <a:lnTo>
                  <a:pt x="2950" y="624"/>
                </a:lnTo>
                <a:lnTo>
                  <a:pt x="2949" y="610"/>
                </a:lnTo>
                <a:lnTo>
                  <a:pt x="2939" y="602"/>
                </a:lnTo>
                <a:lnTo>
                  <a:pt x="2928" y="611"/>
                </a:lnTo>
                <a:lnTo>
                  <a:pt x="2900" y="683"/>
                </a:lnTo>
                <a:lnTo>
                  <a:pt x="2887" y="685"/>
                </a:lnTo>
                <a:lnTo>
                  <a:pt x="2877" y="666"/>
                </a:lnTo>
                <a:lnTo>
                  <a:pt x="2893" y="596"/>
                </a:lnTo>
                <a:lnTo>
                  <a:pt x="2906" y="578"/>
                </a:lnTo>
                <a:lnTo>
                  <a:pt x="2909" y="567"/>
                </a:lnTo>
                <a:lnTo>
                  <a:pt x="2905" y="553"/>
                </a:lnTo>
                <a:lnTo>
                  <a:pt x="2930" y="423"/>
                </a:lnTo>
                <a:lnTo>
                  <a:pt x="2914" y="424"/>
                </a:lnTo>
                <a:lnTo>
                  <a:pt x="2909" y="417"/>
                </a:lnTo>
                <a:lnTo>
                  <a:pt x="2923" y="414"/>
                </a:lnTo>
                <a:lnTo>
                  <a:pt x="2924" y="386"/>
                </a:lnTo>
                <a:lnTo>
                  <a:pt x="2920" y="377"/>
                </a:lnTo>
                <a:lnTo>
                  <a:pt x="2924" y="368"/>
                </a:lnTo>
                <a:lnTo>
                  <a:pt x="2933" y="372"/>
                </a:lnTo>
                <a:lnTo>
                  <a:pt x="2953" y="355"/>
                </a:lnTo>
                <a:lnTo>
                  <a:pt x="2972" y="363"/>
                </a:lnTo>
                <a:lnTo>
                  <a:pt x="2990" y="343"/>
                </a:lnTo>
                <a:lnTo>
                  <a:pt x="2986" y="278"/>
                </a:lnTo>
                <a:lnTo>
                  <a:pt x="2990" y="282"/>
                </a:lnTo>
                <a:lnTo>
                  <a:pt x="3001" y="273"/>
                </a:lnTo>
                <a:lnTo>
                  <a:pt x="3003" y="281"/>
                </a:lnTo>
                <a:lnTo>
                  <a:pt x="3008" y="278"/>
                </a:lnTo>
                <a:lnTo>
                  <a:pt x="3006" y="255"/>
                </a:lnTo>
                <a:lnTo>
                  <a:pt x="3014" y="239"/>
                </a:lnTo>
                <a:lnTo>
                  <a:pt x="3024" y="235"/>
                </a:lnTo>
                <a:lnTo>
                  <a:pt x="3024" y="255"/>
                </a:lnTo>
                <a:lnTo>
                  <a:pt x="3034" y="221"/>
                </a:lnTo>
                <a:lnTo>
                  <a:pt x="3006" y="217"/>
                </a:lnTo>
                <a:lnTo>
                  <a:pt x="2992" y="268"/>
                </a:lnTo>
                <a:lnTo>
                  <a:pt x="3005" y="187"/>
                </a:lnTo>
                <a:lnTo>
                  <a:pt x="2999" y="178"/>
                </a:lnTo>
                <a:lnTo>
                  <a:pt x="3009" y="107"/>
                </a:lnTo>
                <a:lnTo>
                  <a:pt x="3019" y="84"/>
                </a:lnTo>
                <a:lnTo>
                  <a:pt x="3028" y="76"/>
                </a:lnTo>
                <a:lnTo>
                  <a:pt x="3064" y="89"/>
                </a:lnTo>
                <a:lnTo>
                  <a:pt x="3090" y="80"/>
                </a:lnTo>
                <a:lnTo>
                  <a:pt x="3104" y="56"/>
                </a:lnTo>
                <a:lnTo>
                  <a:pt x="3105" y="41"/>
                </a:lnTo>
                <a:lnTo>
                  <a:pt x="3117" y="22"/>
                </a:lnTo>
                <a:lnTo>
                  <a:pt x="3119" y="5"/>
                </a:lnTo>
                <a:lnTo>
                  <a:pt x="3122" y="0"/>
                </a:lnTo>
                <a:lnTo>
                  <a:pt x="3003" y="0"/>
                </a:lnTo>
                <a:lnTo>
                  <a:pt x="2984" y="26"/>
                </a:lnTo>
                <a:lnTo>
                  <a:pt x="2976" y="48"/>
                </a:lnTo>
                <a:lnTo>
                  <a:pt x="2976" y="64"/>
                </a:lnTo>
                <a:lnTo>
                  <a:pt x="2989" y="67"/>
                </a:lnTo>
                <a:lnTo>
                  <a:pt x="2970" y="81"/>
                </a:lnTo>
                <a:lnTo>
                  <a:pt x="2959" y="54"/>
                </a:lnTo>
                <a:lnTo>
                  <a:pt x="2949" y="50"/>
                </a:lnTo>
                <a:lnTo>
                  <a:pt x="2958" y="20"/>
                </a:lnTo>
                <a:lnTo>
                  <a:pt x="2959" y="8"/>
                </a:lnTo>
                <a:lnTo>
                  <a:pt x="2956" y="0"/>
                </a:lnTo>
                <a:lnTo>
                  <a:pt x="464" y="0"/>
                </a:lnTo>
                <a:lnTo>
                  <a:pt x="442" y="1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447" name="Freeform 789"/>
          <p:cNvSpPr>
            <a:spLocks/>
          </p:cNvSpPr>
          <p:nvPr/>
        </p:nvSpPr>
        <p:spPr bwMode="auto">
          <a:xfrm>
            <a:off x="2901950" y="1122363"/>
            <a:ext cx="1238250" cy="1431925"/>
          </a:xfrm>
          <a:custGeom>
            <a:avLst/>
            <a:gdLst>
              <a:gd name="T0" fmla="*/ 2147483647 w 3122"/>
              <a:gd name="T1" fmla="*/ 2147483647 h 3611"/>
              <a:gd name="T2" fmla="*/ 2147483647 w 3122"/>
              <a:gd name="T3" fmla="*/ 2147483647 h 3611"/>
              <a:gd name="T4" fmla="*/ 2147483647 w 3122"/>
              <a:gd name="T5" fmla="*/ 2147483647 h 3611"/>
              <a:gd name="T6" fmla="*/ 2147483647 w 3122"/>
              <a:gd name="T7" fmla="*/ 2147483647 h 3611"/>
              <a:gd name="T8" fmla="*/ 2147483647 w 3122"/>
              <a:gd name="T9" fmla="*/ 2147483647 h 3611"/>
              <a:gd name="T10" fmla="*/ 2147483647 w 3122"/>
              <a:gd name="T11" fmla="*/ 2147483647 h 3611"/>
              <a:gd name="T12" fmla="*/ 2147483647 w 3122"/>
              <a:gd name="T13" fmla="*/ 2147483647 h 3611"/>
              <a:gd name="T14" fmla="*/ 2147483647 w 3122"/>
              <a:gd name="T15" fmla="*/ 2147483647 h 3611"/>
              <a:gd name="T16" fmla="*/ 2147483647 w 3122"/>
              <a:gd name="T17" fmla="*/ 2147483647 h 3611"/>
              <a:gd name="T18" fmla="*/ 2147483647 w 3122"/>
              <a:gd name="T19" fmla="*/ 2147483647 h 3611"/>
              <a:gd name="T20" fmla="*/ 2147483647 w 3122"/>
              <a:gd name="T21" fmla="*/ 2147483647 h 3611"/>
              <a:gd name="T22" fmla="*/ 2147483647 w 3122"/>
              <a:gd name="T23" fmla="*/ 2147483647 h 3611"/>
              <a:gd name="T24" fmla="*/ 2147483647 w 3122"/>
              <a:gd name="T25" fmla="*/ 2147483647 h 3611"/>
              <a:gd name="T26" fmla="*/ 2147483647 w 3122"/>
              <a:gd name="T27" fmla="*/ 2147483647 h 3611"/>
              <a:gd name="T28" fmla="*/ 2147483647 w 3122"/>
              <a:gd name="T29" fmla="*/ 2147483647 h 3611"/>
              <a:gd name="T30" fmla="*/ 2147483647 w 3122"/>
              <a:gd name="T31" fmla="*/ 2147483647 h 3611"/>
              <a:gd name="T32" fmla="*/ 2147483647 w 3122"/>
              <a:gd name="T33" fmla="*/ 2147483647 h 3611"/>
              <a:gd name="T34" fmla="*/ 2147483647 w 3122"/>
              <a:gd name="T35" fmla="*/ 2147483647 h 3611"/>
              <a:gd name="T36" fmla="*/ 2147483647 w 3122"/>
              <a:gd name="T37" fmla="*/ 2147483647 h 3611"/>
              <a:gd name="T38" fmla="*/ 2147483647 w 3122"/>
              <a:gd name="T39" fmla="*/ 2147483647 h 3611"/>
              <a:gd name="T40" fmla="*/ 2147483647 w 3122"/>
              <a:gd name="T41" fmla="*/ 2147483647 h 3611"/>
              <a:gd name="T42" fmla="*/ 2147483647 w 3122"/>
              <a:gd name="T43" fmla="*/ 2147483647 h 3611"/>
              <a:gd name="T44" fmla="*/ 2147483647 w 3122"/>
              <a:gd name="T45" fmla="*/ 2147483647 h 3611"/>
              <a:gd name="T46" fmla="*/ 2147483647 w 3122"/>
              <a:gd name="T47" fmla="*/ 2147483647 h 3611"/>
              <a:gd name="T48" fmla="*/ 2147483647 w 3122"/>
              <a:gd name="T49" fmla="*/ 2147483647 h 3611"/>
              <a:gd name="T50" fmla="*/ 2147483647 w 3122"/>
              <a:gd name="T51" fmla="*/ 2147483647 h 3611"/>
              <a:gd name="T52" fmla="*/ 2147483647 w 3122"/>
              <a:gd name="T53" fmla="*/ 2147483647 h 3611"/>
              <a:gd name="T54" fmla="*/ 2147483647 w 3122"/>
              <a:gd name="T55" fmla="*/ 2147483647 h 3611"/>
              <a:gd name="T56" fmla="*/ 2147483647 w 3122"/>
              <a:gd name="T57" fmla="*/ 2147483647 h 3611"/>
              <a:gd name="T58" fmla="*/ 2147483647 w 3122"/>
              <a:gd name="T59" fmla="*/ 2147483647 h 3611"/>
              <a:gd name="T60" fmla="*/ 2147483647 w 3122"/>
              <a:gd name="T61" fmla="*/ 2147483647 h 3611"/>
              <a:gd name="T62" fmla="*/ 2147483647 w 3122"/>
              <a:gd name="T63" fmla="*/ 2147483647 h 3611"/>
              <a:gd name="T64" fmla="*/ 2147483647 w 3122"/>
              <a:gd name="T65" fmla="*/ 2147483647 h 3611"/>
              <a:gd name="T66" fmla="*/ 2147483647 w 3122"/>
              <a:gd name="T67" fmla="*/ 2147483647 h 3611"/>
              <a:gd name="T68" fmla="*/ 2147483647 w 3122"/>
              <a:gd name="T69" fmla="*/ 2147483647 h 3611"/>
              <a:gd name="T70" fmla="*/ 2147483647 w 3122"/>
              <a:gd name="T71" fmla="*/ 2147483647 h 3611"/>
              <a:gd name="T72" fmla="*/ 2147483647 w 3122"/>
              <a:gd name="T73" fmla="*/ 2147483647 h 3611"/>
              <a:gd name="T74" fmla="*/ 2147483647 w 3122"/>
              <a:gd name="T75" fmla="*/ 2147483647 h 3611"/>
              <a:gd name="T76" fmla="*/ 2147483647 w 3122"/>
              <a:gd name="T77" fmla="*/ 2147483647 h 3611"/>
              <a:gd name="T78" fmla="*/ 2147483647 w 3122"/>
              <a:gd name="T79" fmla="*/ 2147483647 h 3611"/>
              <a:gd name="T80" fmla="*/ 2147483647 w 3122"/>
              <a:gd name="T81" fmla="*/ 2147483647 h 3611"/>
              <a:gd name="T82" fmla="*/ 2147483647 w 3122"/>
              <a:gd name="T83" fmla="*/ 2147483647 h 3611"/>
              <a:gd name="T84" fmla="*/ 2147483647 w 3122"/>
              <a:gd name="T85" fmla="*/ 2147483647 h 3611"/>
              <a:gd name="T86" fmla="*/ 2147483647 w 3122"/>
              <a:gd name="T87" fmla="*/ 2147483647 h 3611"/>
              <a:gd name="T88" fmla="*/ 2147483647 w 3122"/>
              <a:gd name="T89" fmla="*/ 2147483647 h 3611"/>
              <a:gd name="T90" fmla="*/ 2147483647 w 3122"/>
              <a:gd name="T91" fmla="*/ 2147483647 h 3611"/>
              <a:gd name="T92" fmla="*/ 2147483647 w 3122"/>
              <a:gd name="T93" fmla="*/ 2147483647 h 3611"/>
              <a:gd name="T94" fmla="*/ 2147483647 w 3122"/>
              <a:gd name="T95" fmla="*/ 2147483647 h 3611"/>
              <a:gd name="T96" fmla="*/ 2147483647 w 3122"/>
              <a:gd name="T97" fmla="*/ 2147483647 h 3611"/>
              <a:gd name="T98" fmla="*/ 2147483647 w 3122"/>
              <a:gd name="T99" fmla="*/ 2147483647 h 3611"/>
              <a:gd name="T100" fmla="*/ 2147483647 w 3122"/>
              <a:gd name="T101" fmla="*/ 2147483647 h 3611"/>
              <a:gd name="T102" fmla="*/ 2147483647 w 3122"/>
              <a:gd name="T103" fmla="*/ 2147483647 h 3611"/>
              <a:gd name="T104" fmla="*/ 2147483647 w 3122"/>
              <a:gd name="T105" fmla="*/ 2147483647 h 3611"/>
              <a:gd name="T106" fmla="*/ 2147483647 w 3122"/>
              <a:gd name="T107" fmla="*/ 2147483647 h 3611"/>
              <a:gd name="T108" fmla="*/ 2147483647 w 3122"/>
              <a:gd name="T109" fmla="*/ 2147483647 h 3611"/>
              <a:gd name="T110" fmla="*/ 2147483647 w 3122"/>
              <a:gd name="T111" fmla="*/ 2147483647 h 3611"/>
              <a:gd name="T112" fmla="*/ 2147483647 w 3122"/>
              <a:gd name="T113" fmla="*/ 2147483647 h 3611"/>
              <a:gd name="T114" fmla="*/ 2147483647 w 3122"/>
              <a:gd name="T115" fmla="*/ 2147483647 h 3611"/>
              <a:gd name="T116" fmla="*/ 2147483647 w 3122"/>
              <a:gd name="T117" fmla="*/ 2147483647 h 3611"/>
              <a:gd name="T118" fmla="*/ 2147483647 w 3122"/>
              <a:gd name="T119" fmla="*/ 2147483647 h 3611"/>
              <a:gd name="T120" fmla="*/ 2147483647 w 3122"/>
              <a:gd name="T121" fmla="*/ 2147483647 h 3611"/>
              <a:gd name="T122" fmla="*/ 2147483647 w 3122"/>
              <a:gd name="T123" fmla="*/ 2147483647 h 3611"/>
              <a:gd name="T124" fmla="*/ 2147483647 w 3122"/>
              <a:gd name="T125" fmla="*/ 2147483647 h 36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122"/>
              <a:gd name="T190" fmla="*/ 0 h 3611"/>
              <a:gd name="T191" fmla="*/ 3122 w 3122"/>
              <a:gd name="T192" fmla="*/ 3611 h 361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122" h="3611">
                <a:moveTo>
                  <a:pt x="442" y="19"/>
                </a:moveTo>
                <a:lnTo>
                  <a:pt x="456" y="29"/>
                </a:lnTo>
                <a:lnTo>
                  <a:pt x="468" y="28"/>
                </a:lnTo>
                <a:lnTo>
                  <a:pt x="480" y="52"/>
                </a:lnTo>
                <a:lnTo>
                  <a:pt x="471" y="65"/>
                </a:lnTo>
                <a:lnTo>
                  <a:pt x="455" y="69"/>
                </a:lnTo>
                <a:lnTo>
                  <a:pt x="440" y="64"/>
                </a:lnTo>
                <a:lnTo>
                  <a:pt x="433" y="97"/>
                </a:lnTo>
                <a:lnTo>
                  <a:pt x="442" y="104"/>
                </a:lnTo>
                <a:lnTo>
                  <a:pt x="455" y="135"/>
                </a:lnTo>
                <a:lnTo>
                  <a:pt x="456" y="161"/>
                </a:lnTo>
                <a:lnTo>
                  <a:pt x="436" y="188"/>
                </a:lnTo>
                <a:lnTo>
                  <a:pt x="428" y="210"/>
                </a:lnTo>
                <a:lnTo>
                  <a:pt x="418" y="219"/>
                </a:lnTo>
                <a:lnTo>
                  <a:pt x="388" y="285"/>
                </a:lnTo>
                <a:lnTo>
                  <a:pt x="379" y="291"/>
                </a:lnTo>
                <a:lnTo>
                  <a:pt x="375" y="286"/>
                </a:lnTo>
                <a:lnTo>
                  <a:pt x="362" y="286"/>
                </a:lnTo>
                <a:lnTo>
                  <a:pt x="343" y="277"/>
                </a:lnTo>
                <a:lnTo>
                  <a:pt x="330" y="286"/>
                </a:lnTo>
                <a:lnTo>
                  <a:pt x="320" y="266"/>
                </a:lnTo>
                <a:lnTo>
                  <a:pt x="283" y="282"/>
                </a:lnTo>
                <a:lnTo>
                  <a:pt x="282" y="292"/>
                </a:lnTo>
                <a:lnTo>
                  <a:pt x="270" y="286"/>
                </a:lnTo>
                <a:lnTo>
                  <a:pt x="237" y="294"/>
                </a:lnTo>
                <a:lnTo>
                  <a:pt x="201" y="324"/>
                </a:lnTo>
                <a:lnTo>
                  <a:pt x="207" y="335"/>
                </a:lnTo>
                <a:lnTo>
                  <a:pt x="224" y="341"/>
                </a:lnTo>
                <a:lnTo>
                  <a:pt x="223" y="353"/>
                </a:lnTo>
                <a:lnTo>
                  <a:pt x="205" y="347"/>
                </a:lnTo>
                <a:lnTo>
                  <a:pt x="197" y="352"/>
                </a:lnTo>
                <a:lnTo>
                  <a:pt x="195" y="361"/>
                </a:lnTo>
                <a:lnTo>
                  <a:pt x="188" y="366"/>
                </a:lnTo>
                <a:lnTo>
                  <a:pt x="159" y="368"/>
                </a:lnTo>
                <a:lnTo>
                  <a:pt x="145" y="381"/>
                </a:lnTo>
                <a:lnTo>
                  <a:pt x="117" y="390"/>
                </a:lnTo>
                <a:lnTo>
                  <a:pt x="108" y="423"/>
                </a:lnTo>
                <a:lnTo>
                  <a:pt x="89" y="414"/>
                </a:lnTo>
                <a:lnTo>
                  <a:pt x="68" y="421"/>
                </a:lnTo>
                <a:lnTo>
                  <a:pt x="59" y="436"/>
                </a:lnTo>
                <a:lnTo>
                  <a:pt x="32" y="445"/>
                </a:lnTo>
                <a:lnTo>
                  <a:pt x="19" y="457"/>
                </a:lnTo>
                <a:lnTo>
                  <a:pt x="16" y="478"/>
                </a:lnTo>
                <a:lnTo>
                  <a:pt x="5" y="499"/>
                </a:lnTo>
                <a:lnTo>
                  <a:pt x="7" y="508"/>
                </a:lnTo>
                <a:lnTo>
                  <a:pt x="27" y="513"/>
                </a:lnTo>
                <a:lnTo>
                  <a:pt x="14" y="518"/>
                </a:lnTo>
                <a:lnTo>
                  <a:pt x="10" y="541"/>
                </a:lnTo>
                <a:lnTo>
                  <a:pt x="0" y="545"/>
                </a:lnTo>
                <a:lnTo>
                  <a:pt x="4" y="556"/>
                </a:lnTo>
                <a:lnTo>
                  <a:pt x="19" y="572"/>
                </a:lnTo>
                <a:lnTo>
                  <a:pt x="33" y="578"/>
                </a:lnTo>
                <a:lnTo>
                  <a:pt x="38" y="589"/>
                </a:lnTo>
                <a:lnTo>
                  <a:pt x="37" y="602"/>
                </a:lnTo>
                <a:lnTo>
                  <a:pt x="41" y="609"/>
                </a:lnTo>
                <a:lnTo>
                  <a:pt x="59" y="617"/>
                </a:lnTo>
                <a:lnTo>
                  <a:pt x="66" y="615"/>
                </a:lnTo>
                <a:lnTo>
                  <a:pt x="79" y="625"/>
                </a:lnTo>
                <a:lnTo>
                  <a:pt x="94" y="625"/>
                </a:lnTo>
                <a:lnTo>
                  <a:pt x="90" y="638"/>
                </a:lnTo>
                <a:lnTo>
                  <a:pt x="96" y="652"/>
                </a:lnTo>
                <a:lnTo>
                  <a:pt x="159" y="631"/>
                </a:lnTo>
                <a:lnTo>
                  <a:pt x="139" y="659"/>
                </a:lnTo>
                <a:lnTo>
                  <a:pt x="132" y="678"/>
                </a:lnTo>
                <a:lnTo>
                  <a:pt x="165" y="678"/>
                </a:lnTo>
                <a:lnTo>
                  <a:pt x="186" y="667"/>
                </a:lnTo>
                <a:lnTo>
                  <a:pt x="186" y="676"/>
                </a:lnTo>
                <a:lnTo>
                  <a:pt x="158" y="697"/>
                </a:lnTo>
                <a:lnTo>
                  <a:pt x="163" y="713"/>
                </a:lnTo>
                <a:lnTo>
                  <a:pt x="220" y="732"/>
                </a:lnTo>
                <a:lnTo>
                  <a:pt x="243" y="720"/>
                </a:lnTo>
                <a:lnTo>
                  <a:pt x="244" y="705"/>
                </a:lnTo>
                <a:lnTo>
                  <a:pt x="237" y="682"/>
                </a:lnTo>
                <a:lnTo>
                  <a:pt x="247" y="678"/>
                </a:lnTo>
                <a:lnTo>
                  <a:pt x="259" y="697"/>
                </a:lnTo>
                <a:lnTo>
                  <a:pt x="264" y="715"/>
                </a:lnTo>
                <a:lnTo>
                  <a:pt x="324" y="708"/>
                </a:lnTo>
                <a:lnTo>
                  <a:pt x="338" y="683"/>
                </a:lnTo>
                <a:lnTo>
                  <a:pt x="356" y="667"/>
                </a:lnTo>
                <a:lnTo>
                  <a:pt x="366" y="664"/>
                </a:lnTo>
                <a:lnTo>
                  <a:pt x="365" y="677"/>
                </a:lnTo>
                <a:lnTo>
                  <a:pt x="350" y="686"/>
                </a:lnTo>
                <a:lnTo>
                  <a:pt x="355" y="694"/>
                </a:lnTo>
                <a:lnTo>
                  <a:pt x="362" y="691"/>
                </a:lnTo>
                <a:lnTo>
                  <a:pt x="370" y="678"/>
                </a:lnTo>
                <a:lnTo>
                  <a:pt x="385" y="673"/>
                </a:lnTo>
                <a:lnTo>
                  <a:pt x="390" y="683"/>
                </a:lnTo>
                <a:lnTo>
                  <a:pt x="391" y="697"/>
                </a:lnTo>
                <a:lnTo>
                  <a:pt x="404" y="708"/>
                </a:lnTo>
                <a:lnTo>
                  <a:pt x="400" y="727"/>
                </a:lnTo>
                <a:lnTo>
                  <a:pt x="391" y="737"/>
                </a:lnTo>
                <a:lnTo>
                  <a:pt x="375" y="734"/>
                </a:lnTo>
                <a:lnTo>
                  <a:pt x="366" y="746"/>
                </a:lnTo>
                <a:lnTo>
                  <a:pt x="369" y="757"/>
                </a:lnTo>
                <a:lnTo>
                  <a:pt x="375" y="769"/>
                </a:lnTo>
                <a:lnTo>
                  <a:pt x="407" y="785"/>
                </a:lnTo>
                <a:lnTo>
                  <a:pt x="410" y="791"/>
                </a:lnTo>
                <a:lnTo>
                  <a:pt x="408" y="799"/>
                </a:lnTo>
                <a:lnTo>
                  <a:pt x="402" y="807"/>
                </a:lnTo>
                <a:lnTo>
                  <a:pt x="384" y="814"/>
                </a:lnTo>
                <a:lnTo>
                  <a:pt x="380" y="826"/>
                </a:lnTo>
                <a:lnTo>
                  <a:pt x="371" y="826"/>
                </a:lnTo>
                <a:lnTo>
                  <a:pt x="296" y="804"/>
                </a:lnTo>
                <a:lnTo>
                  <a:pt x="264" y="812"/>
                </a:lnTo>
                <a:lnTo>
                  <a:pt x="150" y="795"/>
                </a:lnTo>
                <a:lnTo>
                  <a:pt x="121" y="809"/>
                </a:lnTo>
                <a:lnTo>
                  <a:pt x="122" y="821"/>
                </a:lnTo>
                <a:lnTo>
                  <a:pt x="108" y="823"/>
                </a:lnTo>
                <a:lnTo>
                  <a:pt x="84" y="864"/>
                </a:lnTo>
                <a:lnTo>
                  <a:pt x="90" y="863"/>
                </a:lnTo>
                <a:lnTo>
                  <a:pt x="115" y="875"/>
                </a:lnTo>
                <a:lnTo>
                  <a:pt x="117" y="884"/>
                </a:lnTo>
                <a:lnTo>
                  <a:pt x="116" y="898"/>
                </a:lnTo>
                <a:lnTo>
                  <a:pt x="132" y="911"/>
                </a:lnTo>
                <a:lnTo>
                  <a:pt x="153" y="906"/>
                </a:lnTo>
                <a:lnTo>
                  <a:pt x="178" y="852"/>
                </a:lnTo>
                <a:lnTo>
                  <a:pt x="184" y="856"/>
                </a:lnTo>
                <a:lnTo>
                  <a:pt x="164" y="896"/>
                </a:lnTo>
                <a:lnTo>
                  <a:pt x="170" y="920"/>
                </a:lnTo>
                <a:lnTo>
                  <a:pt x="240" y="941"/>
                </a:lnTo>
                <a:lnTo>
                  <a:pt x="270" y="935"/>
                </a:lnTo>
                <a:lnTo>
                  <a:pt x="268" y="950"/>
                </a:lnTo>
                <a:lnTo>
                  <a:pt x="250" y="964"/>
                </a:lnTo>
                <a:lnTo>
                  <a:pt x="229" y="964"/>
                </a:lnTo>
                <a:lnTo>
                  <a:pt x="191" y="1005"/>
                </a:lnTo>
                <a:lnTo>
                  <a:pt x="268" y="1092"/>
                </a:lnTo>
                <a:lnTo>
                  <a:pt x="374" y="1131"/>
                </a:lnTo>
                <a:lnTo>
                  <a:pt x="339" y="1078"/>
                </a:lnTo>
                <a:lnTo>
                  <a:pt x="322" y="1067"/>
                </a:lnTo>
                <a:lnTo>
                  <a:pt x="338" y="1045"/>
                </a:lnTo>
                <a:lnTo>
                  <a:pt x="350" y="1045"/>
                </a:lnTo>
                <a:lnTo>
                  <a:pt x="369" y="1072"/>
                </a:lnTo>
                <a:lnTo>
                  <a:pt x="379" y="1075"/>
                </a:lnTo>
                <a:lnTo>
                  <a:pt x="383" y="1053"/>
                </a:lnTo>
                <a:lnTo>
                  <a:pt x="393" y="1034"/>
                </a:lnTo>
                <a:lnTo>
                  <a:pt x="422" y="1044"/>
                </a:lnTo>
                <a:lnTo>
                  <a:pt x="416" y="1058"/>
                </a:lnTo>
                <a:lnTo>
                  <a:pt x="413" y="1085"/>
                </a:lnTo>
                <a:lnTo>
                  <a:pt x="431" y="1101"/>
                </a:lnTo>
                <a:lnTo>
                  <a:pt x="442" y="1094"/>
                </a:lnTo>
                <a:lnTo>
                  <a:pt x="452" y="1071"/>
                </a:lnTo>
                <a:lnTo>
                  <a:pt x="466" y="1065"/>
                </a:lnTo>
                <a:lnTo>
                  <a:pt x="474" y="1068"/>
                </a:lnTo>
                <a:lnTo>
                  <a:pt x="479" y="1053"/>
                </a:lnTo>
                <a:lnTo>
                  <a:pt x="491" y="1039"/>
                </a:lnTo>
                <a:lnTo>
                  <a:pt x="504" y="1030"/>
                </a:lnTo>
                <a:lnTo>
                  <a:pt x="506" y="1051"/>
                </a:lnTo>
                <a:lnTo>
                  <a:pt x="517" y="1070"/>
                </a:lnTo>
                <a:lnTo>
                  <a:pt x="536" y="1052"/>
                </a:lnTo>
                <a:lnTo>
                  <a:pt x="549" y="1021"/>
                </a:lnTo>
                <a:lnTo>
                  <a:pt x="569" y="1026"/>
                </a:lnTo>
                <a:lnTo>
                  <a:pt x="579" y="1048"/>
                </a:lnTo>
                <a:lnTo>
                  <a:pt x="591" y="1053"/>
                </a:lnTo>
                <a:lnTo>
                  <a:pt x="598" y="1049"/>
                </a:lnTo>
                <a:lnTo>
                  <a:pt x="676" y="1071"/>
                </a:lnTo>
                <a:lnTo>
                  <a:pt x="684" y="1090"/>
                </a:lnTo>
                <a:lnTo>
                  <a:pt x="690" y="1098"/>
                </a:lnTo>
                <a:lnTo>
                  <a:pt x="691" y="1105"/>
                </a:lnTo>
                <a:lnTo>
                  <a:pt x="691" y="1084"/>
                </a:lnTo>
                <a:lnTo>
                  <a:pt x="692" y="1084"/>
                </a:lnTo>
                <a:lnTo>
                  <a:pt x="734" y="1115"/>
                </a:lnTo>
                <a:lnTo>
                  <a:pt x="745" y="1113"/>
                </a:lnTo>
                <a:lnTo>
                  <a:pt x="747" y="1124"/>
                </a:lnTo>
                <a:lnTo>
                  <a:pt x="745" y="1150"/>
                </a:lnTo>
                <a:lnTo>
                  <a:pt x="758" y="1147"/>
                </a:lnTo>
                <a:lnTo>
                  <a:pt x="772" y="1131"/>
                </a:lnTo>
                <a:lnTo>
                  <a:pt x="779" y="1153"/>
                </a:lnTo>
                <a:lnTo>
                  <a:pt x="785" y="1155"/>
                </a:lnTo>
                <a:lnTo>
                  <a:pt x="793" y="1165"/>
                </a:lnTo>
                <a:lnTo>
                  <a:pt x="809" y="1160"/>
                </a:lnTo>
                <a:lnTo>
                  <a:pt x="821" y="1186"/>
                </a:lnTo>
                <a:lnTo>
                  <a:pt x="822" y="1199"/>
                </a:lnTo>
                <a:lnTo>
                  <a:pt x="827" y="1203"/>
                </a:lnTo>
                <a:lnTo>
                  <a:pt x="826" y="1214"/>
                </a:lnTo>
                <a:lnTo>
                  <a:pt x="812" y="1247"/>
                </a:lnTo>
                <a:lnTo>
                  <a:pt x="822" y="1235"/>
                </a:lnTo>
                <a:lnTo>
                  <a:pt x="825" y="1250"/>
                </a:lnTo>
                <a:lnTo>
                  <a:pt x="823" y="1256"/>
                </a:lnTo>
                <a:lnTo>
                  <a:pt x="835" y="1277"/>
                </a:lnTo>
                <a:lnTo>
                  <a:pt x="837" y="1297"/>
                </a:lnTo>
                <a:lnTo>
                  <a:pt x="846" y="1311"/>
                </a:lnTo>
                <a:lnTo>
                  <a:pt x="902" y="1352"/>
                </a:lnTo>
                <a:lnTo>
                  <a:pt x="905" y="1359"/>
                </a:lnTo>
                <a:lnTo>
                  <a:pt x="896" y="1367"/>
                </a:lnTo>
                <a:lnTo>
                  <a:pt x="892" y="1374"/>
                </a:lnTo>
                <a:lnTo>
                  <a:pt x="897" y="1388"/>
                </a:lnTo>
                <a:lnTo>
                  <a:pt x="911" y="1392"/>
                </a:lnTo>
                <a:lnTo>
                  <a:pt x="940" y="1432"/>
                </a:lnTo>
                <a:lnTo>
                  <a:pt x="932" y="1437"/>
                </a:lnTo>
                <a:lnTo>
                  <a:pt x="908" y="1444"/>
                </a:lnTo>
                <a:lnTo>
                  <a:pt x="926" y="1449"/>
                </a:lnTo>
                <a:lnTo>
                  <a:pt x="939" y="1447"/>
                </a:lnTo>
                <a:lnTo>
                  <a:pt x="941" y="1463"/>
                </a:lnTo>
                <a:lnTo>
                  <a:pt x="917" y="1463"/>
                </a:lnTo>
                <a:lnTo>
                  <a:pt x="941" y="1475"/>
                </a:lnTo>
                <a:lnTo>
                  <a:pt x="944" y="1481"/>
                </a:lnTo>
                <a:lnTo>
                  <a:pt x="938" y="1526"/>
                </a:lnTo>
                <a:lnTo>
                  <a:pt x="949" y="1523"/>
                </a:lnTo>
                <a:lnTo>
                  <a:pt x="957" y="1531"/>
                </a:lnTo>
                <a:lnTo>
                  <a:pt x="948" y="1545"/>
                </a:lnTo>
                <a:lnTo>
                  <a:pt x="968" y="1565"/>
                </a:lnTo>
                <a:lnTo>
                  <a:pt x="964" y="1585"/>
                </a:lnTo>
                <a:lnTo>
                  <a:pt x="965" y="1594"/>
                </a:lnTo>
                <a:lnTo>
                  <a:pt x="955" y="1588"/>
                </a:lnTo>
                <a:lnTo>
                  <a:pt x="954" y="1608"/>
                </a:lnTo>
                <a:lnTo>
                  <a:pt x="979" y="1626"/>
                </a:lnTo>
                <a:lnTo>
                  <a:pt x="982" y="1642"/>
                </a:lnTo>
                <a:lnTo>
                  <a:pt x="977" y="1665"/>
                </a:lnTo>
                <a:lnTo>
                  <a:pt x="985" y="1663"/>
                </a:lnTo>
                <a:lnTo>
                  <a:pt x="1004" y="1653"/>
                </a:lnTo>
                <a:lnTo>
                  <a:pt x="995" y="1661"/>
                </a:lnTo>
                <a:lnTo>
                  <a:pt x="988" y="1683"/>
                </a:lnTo>
                <a:lnTo>
                  <a:pt x="1000" y="1693"/>
                </a:lnTo>
                <a:lnTo>
                  <a:pt x="988" y="1700"/>
                </a:lnTo>
                <a:lnTo>
                  <a:pt x="983" y="1714"/>
                </a:lnTo>
                <a:lnTo>
                  <a:pt x="974" y="1721"/>
                </a:lnTo>
                <a:lnTo>
                  <a:pt x="1028" y="1741"/>
                </a:lnTo>
                <a:lnTo>
                  <a:pt x="1035" y="1758"/>
                </a:lnTo>
                <a:lnTo>
                  <a:pt x="1034" y="1778"/>
                </a:lnTo>
                <a:lnTo>
                  <a:pt x="1028" y="1783"/>
                </a:lnTo>
                <a:lnTo>
                  <a:pt x="1030" y="1832"/>
                </a:lnTo>
                <a:lnTo>
                  <a:pt x="1020" y="1835"/>
                </a:lnTo>
                <a:lnTo>
                  <a:pt x="1025" y="1853"/>
                </a:lnTo>
                <a:lnTo>
                  <a:pt x="1018" y="1860"/>
                </a:lnTo>
                <a:lnTo>
                  <a:pt x="1014" y="1877"/>
                </a:lnTo>
                <a:lnTo>
                  <a:pt x="993" y="1907"/>
                </a:lnTo>
                <a:lnTo>
                  <a:pt x="979" y="1913"/>
                </a:lnTo>
                <a:lnTo>
                  <a:pt x="997" y="1932"/>
                </a:lnTo>
                <a:lnTo>
                  <a:pt x="1021" y="1923"/>
                </a:lnTo>
                <a:lnTo>
                  <a:pt x="996" y="1952"/>
                </a:lnTo>
                <a:lnTo>
                  <a:pt x="978" y="1960"/>
                </a:lnTo>
                <a:lnTo>
                  <a:pt x="968" y="1976"/>
                </a:lnTo>
                <a:lnTo>
                  <a:pt x="990" y="2025"/>
                </a:lnTo>
                <a:lnTo>
                  <a:pt x="1001" y="2011"/>
                </a:lnTo>
                <a:lnTo>
                  <a:pt x="1016" y="2026"/>
                </a:lnTo>
                <a:lnTo>
                  <a:pt x="1037" y="2034"/>
                </a:lnTo>
                <a:lnTo>
                  <a:pt x="1066" y="2017"/>
                </a:lnTo>
                <a:lnTo>
                  <a:pt x="1067" y="1998"/>
                </a:lnTo>
                <a:lnTo>
                  <a:pt x="1057" y="1987"/>
                </a:lnTo>
                <a:lnTo>
                  <a:pt x="1062" y="1974"/>
                </a:lnTo>
                <a:lnTo>
                  <a:pt x="1070" y="1982"/>
                </a:lnTo>
                <a:lnTo>
                  <a:pt x="1076" y="1973"/>
                </a:lnTo>
                <a:lnTo>
                  <a:pt x="1073" y="1962"/>
                </a:lnTo>
                <a:lnTo>
                  <a:pt x="1091" y="1950"/>
                </a:lnTo>
                <a:lnTo>
                  <a:pt x="1092" y="1918"/>
                </a:lnTo>
                <a:lnTo>
                  <a:pt x="1110" y="1954"/>
                </a:lnTo>
                <a:lnTo>
                  <a:pt x="1127" y="1937"/>
                </a:lnTo>
                <a:lnTo>
                  <a:pt x="1118" y="1959"/>
                </a:lnTo>
                <a:lnTo>
                  <a:pt x="1117" y="1973"/>
                </a:lnTo>
                <a:lnTo>
                  <a:pt x="1137" y="1982"/>
                </a:lnTo>
                <a:lnTo>
                  <a:pt x="1136" y="1984"/>
                </a:lnTo>
                <a:lnTo>
                  <a:pt x="1146" y="1985"/>
                </a:lnTo>
                <a:lnTo>
                  <a:pt x="1186" y="1978"/>
                </a:lnTo>
                <a:lnTo>
                  <a:pt x="1174" y="1997"/>
                </a:lnTo>
                <a:lnTo>
                  <a:pt x="1136" y="2008"/>
                </a:lnTo>
                <a:lnTo>
                  <a:pt x="1124" y="2025"/>
                </a:lnTo>
                <a:lnTo>
                  <a:pt x="1151" y="2030"/>
                </a:lnTo>
                <a:lnTo>
                  <a:pt x="1185" y="2018"/>
                </a:lnTo>
                <a:lnTo>
                  <a:pt x="1165" y="2031"/>
                </a:lnTo>
                <a:lnTo>
                  <a:pt x="1160" y="2051"/>
                </a:lnTo>
                <a:lnTo>
                  <a:pt x="1150" y="2068"/>
                </a:lnTo>
                <a:lnTo>
                  <a:pt x="1198" y="2039"/>
                </a:lnTo>
                <a:lnTo>
                  <a:pt x="1169" y="2076"/>
                </a:lnTo>
                <a:lnTo>
                  <a:pt x="1213" y="2069"/>
                </a:lnTo>
                <a:lnTo>
                  <a:pt x="1209" y="2083"/>
                </a:lnTo>
                <a:lnTo>
                  <a:pt x="1217" y="2092"/>
                </a:lnTo>
                <a:lnTo>
                  <a:pt x="1213" y="2100"/>
                </a:lnTo>
                <a:lnTo>
                  <a:pt x="1185" y="2087"/>
                </a:lnTo>
                <a:lnTo>
                  <a:pt x="1200" y="2103"/>
                </a:lnTo>
                <a:lnTo>
                  <a:pt x="1233" y="2117"/>
                </a:lnTo>
                <a:lnTo>
                  <a:pt x="1246" y="2134"/>
                </a:lnTo>
                <a:lnTo>
                  <a:pt x="1253" y="2150"/>
                </a:lnTo>
                <a:lnTo>
                  <a:pt x="1231" y="2142"/>
                </a:lnTo>
                <a:lnTo>
                  <a:pt x="1246" y="2152"/>
                </a:lnTo>
                <a:lnTo>
                  <a:pt x="1246" y="2161"/>
                </a:lnTo>
                <a:lnTo>
                  <a:pt x="1235" y="2163"/>
                </a:lnTo>
                <a:lnTo>
                  <a:pt x="1239" y="2172"/>
                </a:lnTo>
                <a:lnTo>
                  <a:pt x="1221" y="2166"/>
                </a:lnTo>
                <a:lnTo>
                  <a:pt x="1225" y="2182"/>
                </a:lnTo>
                <a:lnTo>
                  <a:pt x="1233" y="2192"/>
                </a:lnTo>
                <a:lnTo>
                  <a:pt x="1254" y="2185"/>
                </a:lnTo>
                <a:lnTo>
                  <a:pt x="1258" y="2196"/>
                </a:lnTo>
                <a:lnTo>
                  <a:pt x="1255" y="2210"/>
                </a:lnTo>
                <a:lnTo>
                  <a:pt x="1198" y="2192"/>
                </a:lnTo>
                <a:lnTo>
                  <a:pt x="1133" y="2139"/>
                </a:lnTo>
                <a:lnTo>
                  <a:pt x="1068" y="2130"/>
                </a:lnTo>
                <a:lnTo>
                  <a:pt x="1052" y="2133"/>
                </a:lnTo>
                <a:lnTo>
                  <a:pt x="1039" y="2150"/>
                </a:lnTo>
                <a:lnTo>
                  <a:pt x="1072" y="2200"/>
                </a:lnTo>
                <a:lnTo>
                  <a:pt x="1133" y="2224"/>
                </a:lnTo>
                <a:lnTo>
                  <a:pt x="1159" y="2252"/>
                </a:lnTo>
                <a:lnTo>
                  <a:pt x="1208" y="2263"/>
                </a:lnTo>
                <a:lnTo>
                  <a:pt x="1217" y="2257"/>
                </a:lnTo>
                <a:lnTo>
                  <a:pt x="1232" y="2260"/>
                </a:lnTo>
                <a:lnTo>
                  <a:pt x="1239" y="2266"/>
                </a:lnTo>
                <a:lnTo>
                  <a:pt x="1270" y="2263"/>
                </a:lnTo>
                <a:lnTo>
                  <a:pt x="1268" y="2279"/>
                </a:lnTo>
                <a:lnTo>
                  <a:pt x="1273" y="2295"/>
                </a:lnTo>
                <a:lnTo>
                  <a:pt x="1255" y="2302"/>
                </a:lnTo>
                <a:lnTo>
                  <a:pt x="1259" y="2319"/>
                </a:lnTo>
                <a:lnTo>
                  <a:pt x="1245" y="2326"/>
                </a:lnTo>
                <a:lnTo>
                  <a:pt x="1249" y="2342"/>
                </a:lnTo>
                <a:lnTo>
                  <a:pt x="1253" y="2347"/>
                </a:lnTo>
                <a:lnTo>
                  <a:pt x="1239" y="2354"/>
                </a:lnTo>
                <a:lnTo>
                  <a:pt x="1237" y="2379"/>
                </a:lnTo>
                <a:lnTo>
                  <a:pt x="1253" y="2390"/>
                </a:lnTo>
                <a:lnTo>
                  <a:pt x="1270" y="2378"/>
                </a:lnTo>
                <a:lnTo>
                  <a:pt x="1278" y="2393"/>
                </a:lnTo>
                <a:lnTo>
                  <a:pt x="1260" y="2404"/>
                </a:lnTo>
                <a:lnTo>
                  <a:pt x="1269" y="2416"/>
                </a:lnTo>
                <a:lnTo>
                  <a:pt x="1256" y="2417"/>
                </a:lnTo>
                <a:lnTo>
                  <a:pt x="1249" y="2404"/>
                </a:lnTo>
                <a:lnTo>
                  <a:pt x="1235" y="2399"/>
                </a:lnTo>
                <a:lnTo>
                  <a:pt x="1228" y="2408"/>
                </a:lnTo>
                <a:lnTo>
                  <a:pt x="1226" y="2437"/>
                </a:lnTo>
                <a:lnTo>
                  <a:pt x="1233" y="2446"/>
                </a:lnTo>
                <a:lnTo>
                  <a:pt x="1221" y="2460"/>
                </a:lnTo>
                <a:lnTo>
                  <a:pt x="1225" y="2465"/>
                </a:lnTo>
                <a:lnTo>
                  <a:pt x="1239" y="2464"/>
                </a:lnTo>
                <a:lnTo>
                  <a:pt x="1233" y="2472"/>
                </a:lnTo>
                <a:lnTo>
                  <a:pt x="1227" y="2491"/>
                </a:lnTo>
                <a:lnTo>
                  <a:pt x="1204" y="2497"/>
                </a:lnTo>
                <a:lnTo>
                  <a:pt x="1172" y="2490"/>
                </a:lnTo>
                <a:lnTo>
                  <a:pt x="1150" y="2496"/>
                </a:lnTo>
                <a:lnTo>
                  <a:pt x="1146" y="2505"/>
                </a:lnTo>
                <a:lnTo>
                  <a:pt x="1129" y="2521"/>
                </a:lnTo>
                <a:lnTo>
                  <a:pt x="1133" y="2533"/>
                </a:lnTo>
                <a:lnTo>
                  <a:pt x="1131" y="2533"/>
                </a:lnTo>
                <a:lnTo>
                  <a:pt x="1134" y="2545"/>
                </a:lnTo>
                <a:lnTo>
                  <a:pt x="1147" y="2538"/>
                </a:lnTo>
                <a:lnTo>
                  <a:pt x="1160" y="2547"/>
                </a:lnTo>
                <a:lnTo>
                  <a:pt x="1216" y="2530"/>
                </a:lnTo>
                <a:lnTo>
                  <a:pt x="1206" y="2512"/>
                </a:lnTo>
                <a:lnTo>
                  <a:pt x="1225" y="2514"/>
                </a:lnTo>
                <a:lnTo>
                  <a:pt x="1228" y="2516"/>
                </a:lnTo>
                <a:lnTo>
                  <a:pt x="1223" y="2528"/>
                </a:lnTo>
                <a:lnTo>
                  <a:pt x="1208" y="2538"/>
                </a:lnTo>
                <a:lnTo>
                  <a:pt x="1232" y="2551"/>
                </a:lnTo>
                <a:lnTo>
                  <a:pt x="1218" y="2547"/>
                </a:lnTo>
                <a:lnTo>
                  <a:pt x="1222" y="2556"/>
                </a:lnTo>
                <a:lnTo>
                  <a:pt x="1239" y="2564"/>
                </a:lnTo>
                <a:lnTo>
                  <a:pt x="1233" y="2571"/>
                </a:lnTo>
                <a:lnTo>
                  <a:pt x="1222" y="2564"/>
                </a:lnTo>
                <a:lnTo>
                  <a:pt x="1204" y="2572"/>
                </a:lnTo>
                <a:lnTo>
                  <a:pt x="1188" y="2573"/>
                </a:lnTo>
                <a:lnTo>
                  <a:pt x="1146" y="2553"/>
                </a:lnTo>
                <a:lnTo>
                  <a:pt x="1132" y="2558"/>
                </a:lnTo>
                <a:lnTo>
                  <a:pt x="1132" y="2563"/>
                </a:lnTo>
                <a:lnTo>
                  <a:pt x="1109" y="2556"/>
                </a:lnTo>
                <a:lnTo>
                  <a:pt x="1101" y="2562"/>
                </a:lnTo>
                <a:lnTo>
                  <a:pt x="1119" y="2562"/>
                </a:lnTo>
                <a:lnTo>
                  <a:pt x="1136" y="2580"/>
                </a:lnTo>
                <a:lnTo>
                  <a:pt x="1129" y="2585"/>
                </a:lnTo>
                <a:lnTo>
                  <a:pt x="1113" y="2576"/>
                </a:lnTo>
                <a:lnTo>
                  <a:pt x="1123" y="2587"/>
                </a:lnTo>
                <a:lnTo>
                  <a:pt x="1109" y="2587"/>
                </a:lnTo>
                <a:lnTo>
                  <a:pt x="1094" y="2598"/>
                </a:lnTo>
                <a:lnTo>
                  <a:pt x="1095" y="2628"/>
                </a:lnTo>
                <a:lnTo>
                  <a:pt x="1098" y="2629"/>
                </a:lnTo>
                <a:lnTo>
                  <a:pt x="1087" y="2643"/>
                </a:lnTo>
                <a:lnTo>
                  <a:pt x="1098" y="2652"/>
                </a:lnTo>
                <a:lnTo>
                  <a:pt x="1104" y="2647"/>
                </a:lnTo>
                <a:lnTo>
                  <a:pt x="1082" y="2665"/>
                </a:lnTo>
                <a:lnTo>
                  <a:pt x="1085" y="2675"/>
                </a:lnTo>
                <a:lnTo>
                  <a:pt x="1079" y="2680"/>
                </a:lnTo>
                <a:lnTo>
                  <a:pt x="1073" y="2690"/>
                </a:lnTo>
                <a:lnTo>
                  <a:pt x="1073" y="2716"/>
                </a:lnTo>
                <a:lnTo>
                  <a:pt x="1091" y="2730"/>
                </a:lnTo>
                <a:lnTo>
                  <a:pt x="1090" y="2742"/>
                </a:lnTo>
                <a:lnTo>
                  <a:pt x="1104" y="2740"/>
                </a:lnTo>
                <a:lnTo>
                  <a:pt x="1123" y="2741"/>
                </a:lnTo>
                <a:lnTo>
                  <a:pt x="1120" y="2763"/>
                </a:lnTo>
                <a:lnTo>
                  <a:pt x="1113" y="2768"/>
                </a:lnTo>
                <a:lnTo>
                  <a:pt x="1101" y="2782"/>
                </a:lnTo>
                <a:lnTo>
                  <a:pt x="1115" y="2797"/>
                </a:lnTo>
                <a:lnTo>
                  <a:pt x="1095" y="2793"/>
                </a:lnTo>
                <a:lnTo>
                  <a:pt x="1090" y="2806"/>
                </a:lnTo>
                <a:lnTo>
                  <a:pt x="1094" y="2830"/>
                </a:lnTo>
                <a:lnTo>
                  <a:pt x="1106" y="2830"/>
                </a:lnTo>
                <a:lnTo>
                  <a:pt x="1095" y="2843"/>
                </a:lnTo>
                <a:lnTo>
                  <a:pt x="1104" y="2846"/>
                </a:lnTo>
                <a:lnTo>
                  <a:pt x="1117" y="2846"/>
                </a:lnTo>
                <a:lnTo>
                  <a:pt x="1128" y="2843"/>
                </a:lnTo>
                <a:lnTo>
                  <a:pt x="1101" y="2867"/>
                </a:lnTo>
                <a:lnTo>
                  <a:pt x="1101" y="2876"/>
                </a:lnTo>
                <a:lnTo>
                  <a:pt x="1115" y="2882"/>
                </a:lnTo>
                <a:lnTo>
                  <a:pt x="1117" y="2890"/>
                </a:lnTo>
                <a:lnTo>
                  <a:pt x="1133" y="2881"/>
                </a:lnTo>
                <a:lnTo>
                  <a:pt x="1127" y="2886"/>
                </a:lnTo>
                <a:lnTo>
                  <a:pt x="1122" y="2896"/>
                </a:lnTo>
                <a:lnTo>
                  <a:pt x="1124" y="2902"/>
                </a:lnTo>
                <a:lnTo>
                  <a:pt x="1117" y="2915"/>
                </a:lnTo>
                <a:lnTo>
                  <a:pt x="1131" y="2911"/>
                </a:lnTo>
                <a:lnTo>
                  <a:pt x="1139" y="2905"/>
                </a:lnTo>
                <a:lnTo>
                  <a:pt x="1142" y="2937"/>
                </a:lnTo>
                <a:lnTo>
                  <a:pt x="1157" y="2937"/>
                </a:lnTo>
                <a:lnTo>
                  <a:pt x="1159" y="2947"/>
                </a:lnTo>
                <a:lnTo>
                  <a:pt x="1170" y="2947"/>
                </a:lnTo>
                <a:lnTo>
                  <a:pt x="1152" y="2963"/>
                </a:lnTo>
                <a:lnTo>
                  <a:pt x="1157" y="2979"/>
                </a:lnTo>
                <a:lnTo>
                  <a:pt x="1167" y="2963"/>
                </a:lnTo>
                <a:lnTo>
                  <a:pt x="1170" y="2979"/>
                </a:lnTo>
                <a:lnTo>
                  <a:pt x="1166" y="2982"/>
                </a:lnTo>
                <a:lnTo>
                  <a:pt x="1164" y="2999"/>
                </a:lnTo>
                <a:lnTo>
                  <a:pt x="1172" y="3004"/>
                </a:lnTo>
                <a:lnTo>
                  <a:pt x="1176" y="3029"/>
                </a:lnTo>
                <a:lnTo>
                  <a:pt x="1184" y="3020"/>
                </a:lnTo>
                <a:lnTo>
                  <a:pt x="1184" y="3024"/>
                </a:lnTo>
                <a:lnTo>
                  <a:pt x="1189" y="3028"/>
                </a:lnTo>
                <a:lnTo>
                  <a:pt x="1176" y="3041"/>
                </a:lnTo>
                <a:lnTo>
                  <a:pt x="1176" y="3103"/>
                </a:lnTo>
                <a:lnTo>
                  <a:pt x="1184" y="3099"/>
                </a:lnTo>
                <a:lnTo>
                  <a:pt x="1198" y="3099"/>
                </a:lnTo>
                <a:lnTo>
                  <a:pt x="1223" y="3046"/>
                </a:lnTo>
                <a:lnTo>
                  <a:pt x="1232" y="3050"/>
                </a:lnTo>
                <a:lnTo>
                  <a:pt x="1245" y="3045"/>
                </a:lnTo>
                <a:lnTo>
                  <a:pt x="1254" y="3028"/>
                </a:lnTo>
                <a:lnTo>
                  <a:pt x="1273" y="3040"/>
                </a:lnTo>
                <a:lnTo>
                  <a:pt x="1284" y="3036"/>
                </a:lnTo>
                <a:lnTo>
                  <a:pt x="1291" y="3052"/>
                </a:lnTo>
                <a:lnTo>
                  <a:pt x="1260" y="3045"/>
                </a:lnTo>
                <a:lnTo>
                  <a:pt x="1250" y="3055"/>
                </a:lnTo>
                <a:lnTo>
                  <a:pt x="1250" y="3062"/>
                </a:lnTo>
                <a:lnTo>
                  <a:pt x="1264" y="3074"/>
                </a:lnTo>
                <a:lnTo>
                  <a:pt x="1282" y="3074"/>
                </a:lnTo>
                <a:lnTo>
                  <a:pt x="1241" y="3088"/>
                </a:lnTo>
                <a:lnTo>
                  <a:pt x="1237" y="3104"/>
                </a:lnTo>
                <a:lnTo>
                  <a:pt x="1225" y="3112"/>
                </a:lnTo>
                <a:lnTo>
                  <a:pt x="1209" y="3113"/>
                </a:lnTo>
                <a:lnTo>
                  <a:pt x="1207" y="3123"/>
                </a:lnTo>
                <a:lnTo>
                  <a:pt x="1213" y="3144"/>
                </a:lnTo>
                <a:lnTo>
                  <a:pt x="1211" y="3170"/>
                </a:lnTo>
                <a:lnTo>
                  <a:pt x="1221" y="3167"/>
                </a:lnTo>
                <a:lnTo>
                  <a:pt x="1211" y="3182"/>
                </a:lnTo>
                <a:lnTo>
                  <a:pt x="1223" y="3207"/>
                </a:lnTo>
                <a:lnTo>
                  <a:pt x="1230" y="3205"/>
                </a:lnTo>
                <a:lnTo>
                  <a:pt x="1232" y="3225"/>
                </a:lnTo>
                <a:lnTo>
                  <a:pt x="1246" y="3250"/>
                </a:lnTo>
                <a:lnTo>
                  <a:pt x="1251" y="3252"/>
                </a:lnTo>
                <a:lnTo>
                  <a:pt x="1251" y="3255"/>
                </a:lnTo>
                <a:lnTo>
                  <a:pt x="1254" y="3261"/>
                </a:lnTo>
                <a:lnTo>
                  <a:pt x="1270" y="3264"/>
                </a:lnTo>
                <a:lnTo>
                  <a:pt x="1270" y="3277"/>
                </a:lnTo>
                <a:lnTo>
                  <a:pt x="1275" y="3286"/>
                </a:lnTo>
                <a:lnTo>
                  <a:pt x="1278" y="3295"/>
                </a:lnTo>
                <a:lnTo>
                  <a:pt x="1284" y="3287"/>
                </a:lnTo>
                <a:lnTo>
                  <a:pt x="1289" y="3286"/>
                </a:lnTo>
                <a:lnTo>
                  <a:pt x="1283" y="3304"/>
                </a:lnTo>
                <a:lnTo>
                  <a:pt x="1282" y="3318"/>
                </a:lnTo>
                <a:lnTo>
                  <a:pt x="1286" y="3324"/>
                </a:lnTo>
                <a:lnTo>
                  <a:pt x="1297" y="3325"/>
                </a:lnTo>
                <a:lnTo>
                  <a:pt x="1305" y="3330"/>
                </a:lnTo>
                <a:lnTo>
                  <a:pt x="1301" y="3339"/>
                </a:lnTo>
                <a:lnTo>
                  <a:pt x="1301" y="3348"/>
                </a:lnTo>
                <a:lnTo>
                  <a:pt x="1312" y="3352"/>
                </a:lnTo>
                <a:lnTo>
                  <a:pt x="1321" y="3352"/>
                </a:lnTo>
                <a:lnTo>
                  <a:pt x="1312" y="3358"/>
                </a:lnTo>
                <a:lnTo>
                  <a:pt x="1316" y="3366"/>
                </a:lnTo>
                <a:lnTo>
                  <a:pt x="1326" y="3363"/>
                </a:lnTo>
                <a:lnTo>
                  <a:pt x="1319" y="3368"/>
                </a:lnTo>
                <a:lnTo>
                  <a:pt x="1310" y="3371"/>
                </a:lnTo>
                <a:lnTo>
                  <a:pt x="1313" y="3376"/>
                </a:lnTo>
                <a:lnTo>
                  <a:pt x="1315" y="3382"/>
                </a:lnTo>
                <a:lnTo>
                  <a:pt x="1327" y="3380"/>
                </a:lnTo>
                <a:lnTo>
                  <a:pt x="1346" y="3366"/>
                </a:lnTo>
                <a:lnTo>
                  <a:pt x="1350" y="3368"/>
                </a:lnTo>
                <a:lnTo>
                  <a:pt x="1352" y="3376"/>
                </a:lnTo>
                <a:lnTo>
                  <a:pt x="1327" y="3393"/>
                </a:lnTo>
                <a:lnTo>
                  <a:pt x="1330" y="3398"/>
                </a:lnTo>
                <a:lnTo>
                  <a:pt x="1336" y="3408"/>
                </a:lnTo>
                <a:lnTo>
                  <a:pt x="1346" y="3413"/>
                </a:lnTo>
                <a:lnTo>
                  <a:pt x="1345" y="3418"/>
                </a:lnTo>
                <a:lnTo>
                  <a:pt x="1353" y="3421"/>
                </a:lnTo>
                <a:lnTo>
                  <a:pt x="1348" y="3428"/>
                </a:lnTo>
                <a:lnTo>
                  <a:pt x="1334" y="3435"/>
                </a:lnTo>
                <a:lnTo>
                  <a:pt x="1336" y="3438"/>
                </a:lnTo>
                <a:lnTo>
                  <a:pt x="1349" y="3446"/>
                </a:lnTo>
                <a:lnTo>
                  <a:pt x="1376" y="3432"/>
                </a:lnTo>
                <a:lnTo>
                  <a:pt x="1383" y="3432"/>
                </a:lnTo>
                <a:lnTo>
                  <a:pt x="1393" y="3438"/>
                </a:lnTo>
                <a:lnTo>
                  <a:pt x="1349" y="3454"/>
                </a:lnTo>
                <a:lnTo>
                  <a:pt x="1352" y="3456"/>
                </a:lnTo>
                <a:lnTo>
                  <a:pt x="1359" y="3455"/>
                </a:lnTo>
                <a:lnTo>
                  <a:pt x="1372" y="3455"/>
                </a:lnTo>
                <a:lnTo>
                  <a:pt x="1374" y="3456"/>
                </a:lnTo>
                <a:lnTo>
                  <a:pt x="1373" y="3460"/>
                </a:lnTo>
                <a:lnTo>
                  <a:pt x="1372" y="3469"/>
                </a:lnTo>
                <a:lnTo>
                  <a:pt x="1378" y="3475"/>
                </a:lnTo>
                <a:lnTo>
                  <a:pt x="1383" y="3475"/>
                </a:lnTo>
                <a:lnTo>
                  <a:pt x="1395" y="3471"/>
                </a:lnTo>
                <a:lnTo>
                  <a:pt x="1399" y="3475"/>
                </a:lnTo>
                <a:lnTo>
                  <a:pt x="1401" y="3483"/>
                </a:lnTo>
                <a:lnTo>
                  <a:pt x="1402" y="3484"/>
                </a:lnTo>
                <a:lnTo>
                  <a:pt x="1411" y="3487"/>
                </a:lnTo>
                <a:lnTo>
                  <a:pt x="1421" y="3493"/>
                </a:lnTo>
                <a:lnTo>
                  <a:pt x="1425" y="3490"/>
                </a:lnTo>
                <a:lnTo>
                  <a:pt x="1429" y="3494"/>
                </a:lnTo>
                <a:lnTo>
                  <a:pt x="1428" y="3497"/>
                </a:lnTo>
                <a:lnTo>
                  <a:pt x="1402" y="3515"/>
                </a:lnTo>
                <a:lnTo>
                  <a:pt x="1397" y="3520"/>
                </a:lnTo>
                <a:lnTo>
                  <a:pt x="1409" y="3517"/>
                </a:lnTo>
                <a:lnTo>
                  <a:pt x="1416" y="3518"/>
                </a:lnTo>
                <a:lnTo>
                  <a:pt x="1439" y="3517"/>
                </a:lnTo>
                <a:lnTo>
                  <a:pt x="1435" y="3507"/>
                </a:lnTo>
                <a:lnTo>
                  <a:pt x="1437" y="3504"/>
                </a:lnTo>
                <a:lnTo>
                  <a:pt x="1439" y="3503"/>
                </a:lnTo>
                <a:lnTo>
                  <a:pt x="1451" y="3507"/>
                </a:lnTo>
                <a:lnTo>
                  <a:pt x="1458" y="3504"/>
                </a:lnTo>
                <a:lnTo>
                  <a:pt x="1482" y="3507"/>
                </a:lnTo>
                <a:lnTo>
                  <a:pt x="1504" y="3494"/>
                </a:lnTo>
                <a:lnTo>
                  <a:pt x="1507" y="3498"/>
                </a:lnTo>
                <a:lnTo>
                  <a:pt x="1523" y="3492"/>
                </a:lnTo>
                <a:lnTo>
                  <a:pt x="1519" y="3498"/>
                </a:lnTo>
                <a:lnTo>
                  <a:pt x="1518" y="3504"/>
                </a:lnTo>
                <a:lnTo>
                  <a:pt x="1524" y="3507"/>
                </a:lnTo>
                <a:lnTo>
                  <a:pt x="1541" y="3502"/>
                </a:lnTo>
                <a:lnTo>
                  <a:pt x="1537" y="3507"/>
                </a:lnTo>
                <a:lnTo>
                  <a:pt x="1512" y="3520"/>
                </a:lnTo>
                <a:lnTo>
                  <a:pt x="1520" y="3520"/>
                </a:lnTo>
                <a:lnTo>
                  <a:pt x="1507" y="3528"/>
                </a:lnTo>
                <a:lnTo>
                  <a:pt x="1513" y="3531"/>
                </a:lnTo>
                <a:lnTo>
                  <a:pt x="1517" y="3530"/>
                </a:lnTo>
                <a:lnTo>
                  <a:pt x="1526" y="3523"/>
                </a:lnTo>
                <a:lnTo>
                  <a:pt x="1534" y="3525"/>
                </a:lnTo>
                <a:lnTo>
                  <a:pt x="1545" y="3516"/>
                </a:lnTo>
                <a:lnTo>
                  <a:pt x="1551" y="3504"/>
                </a:lnTo>
                <a:lnTo>
                  <a:pt x="1555" y="3507"/>
                </a:lnTo>
                <a:lnTo>
                  <a:pt x="1552" y="3518"/>
                </a:lnTo>
                <a:lnTo>
                  <a:pt x="1538" y="3527"/>
                </a:lnTo>
                <a:lnTo>
                  <a:pt x="1533" y="3535"/>
                </a:lnTo>
                <a:lnTo>
                  <a:pt x="1538" y="3540"/>
                </a:lnTo>
                <a:lnTo>
                  <a:pt x="1545" y="3560"/>
                </a:lnTo>
                <a:lnTo>
                  <a:pt x="1555" y="3542"/>
                </a:lnTo>
                <a:lnTo>
                  <a:pt x="1560" y="3539"/>
                </a:lnTo>
                <a:lnTo>
                  <a:pt x="1564" y="3539"/>
                </a:lnTo>
                <a:lnTo>
                  <a:pt x="1559" y="3560"/>
                </a:lnTo>
                <a:lnTo>
                  <a:pt x="1561" y="3564"/>
                </a:lnTo>
                <a:lnTo>
                  <a:pt x="1571" y="3560"/>
                </a:lnTo>
                <a:lnTo>
                  <a:pt x="1580" y="3550"/>
                </a:lnTo>
                <a:lnTo>
                  <a:pt x="1578" y="3573"/>
                </a:lnTo>
                <a:lnTo>
                  <a:pt x="1565" y="3587"/>
                </a:lnTo>
                <a:lnTo>
                  <a:pt x="1565" y="3593"/>
                </a:lnTo>
                <a:lnTo>
                  <a:pt x="1567" y="3593"/>
                </a:lnTo>
                <a:lnTo>
                  <a:pt x="1570" y="3600"/>
                </a:lnTo>
                <a:lnTo>
                  <a:pt x="1574" y="3602"/>
                </a:lnTo>
                <a:lnTo>
                  <a:pt x="1585" y="3601"/>
                </a:lnTo>
                <a:lnTo>
                  <a:pt x="1594" y="3611"/>
                </a:lnTo>
                <a:lnTo>
                  <a:pt x="1608" y="3607"/>
                </a:lnTo>
                <a:lnTo>
                  <a:pt x="1627" y="3582"/>
                </a:lnTo>
                <a:lnTo>
                  <a:pt x="1631" y="3597"/>
                </a:lnTo>
                <a:lnTo>
                  <a:pt x="1683" y="3598"/>
                </a:lnTo>
                <a:lnTo>
                  <a:pt x="1683" y="3596"/>
                </a:lnTo>
                <a:lnTo>
                  <a:pt x="1680" y="3589"/>
                </a:lnTo>
                <a:lnTo>
                  <a:pt x="1682" y="3584"/>
                </a:lnTo>
                <a:lnTo>
                  <a:pt x="1675" y="3567"/>
                </a:lnTo>
                <a:lnTo>
                  <a:pt x="1670" y="3565"/>
                </a:lnTo>
                <a:lnTo>
                  <a:pt x="1651" y="3553"/>
                </a:lnTo>
                <a:lnTo>
                  <a:pt x="1670" y="3556"/>
                </a:lnTo>
                <a:lnTo>
                  <a:pt x="1679" y="3555"/>
                </a:lnTo>
                <a:lnTo>
                  <a:pt x="1682" y="3551"/>
                </a:lnTo>
                <a:lnTo>
                  <a:pt x="1691" y="3553"/>
                </a:lnTo>
                <a:lnTo>
                  <a:pt x="1696" y="3548"/>
                </a:lnTo>
                <a:lnTo>
                  <a:pt x="1698" y="3509"/>
                </a:lnTo>
                <a:lnTo>
                  <a:pt x="1702" y="3502"/>
                </a:lnTo>
                <a:lnTo>
                  <a:pt x="1708" y="3470"/>
                </a:lnTo>
                <a:lnTo>
                  <a:pt x="1706" y="3468"/>
                </a:lnTo>
                <a:lnTo>
                  <a:pt x="1707" y="3462"/>
                </a:lnTo>
                <a:lnTo>
                  <a:pt x="1717" y="3455"/>
                </a:lnTo>
                <a:lnTo>
                  <a:pt x="1722" y="3445"/>
                </a:lnTo>
                <a:lnTo>
                  <a:pt x="1717" y="3445"/>
                </a:lnTo>
                <a:lnTo>
                  <a:pt x="1733" y="3412"/>
                </a:lnTo>
                <a:lnTo>
                  <a:pt x="1738" y="3405"/>
                </a:lnTo>
                <a:lnTo>
                  <a:pt x="1735" y="3400"/>
                </a:lnTo>
                <a:lnTo>
                  <a:pt x="1739" y="3389"/>
                </a:lnTo>
                <a:lnTo>
                  <a:pt x="1736" y="3381"/>
                </a:lnTo>
                <a:lnTo>
                  <a:pt x="1730" y="3376"/>
                </a:lnTo>
                <a:lnTo>
                  <a:pt x="1727" y="3332"/>
                </a:lnTo>
                <a:lnTo>
                  <a:pt x="1720" y="3328"/>
                </a:lnTo>
                <a:lnTo>
                  <a:pt x="1722" y="3323"/>
                </a:lnTo>
                <a:lnTo>
                  <a:pt x="1717" y="3307"/>
                </a:lnTo>
                <a:lnTo>
                  <a:pt x="1698" y="3301"/>
                </a:lnTo>
                <a:lnTo>
                  <a:pt x="1714" y="3296"/>
                </a:lnTo>
                <a:lnTo>
                  <a:pt x="1717" y="3292"/>
                </a:lnTo>
                <a:lnTo>
                  <a:pt x="1717" y="3286"/>
                </a:lnTo>
                <a:lnTo>
                  <a:pt x="1720" y="3282"/>
                </a:lnTo>
                <a:lnTo>
                  <a:pt x="1727" y="3281"/>
                </a:lnTo>
                <a:lnTo>
                  <a:pt x="1731" y="3283"/>
                </a:lnTo>
                <a:lnTo>
                  <a:pt x="1761" y="3280"/>
                </a:lnTo>
                <a:lnTo>
                  <a:pt x="1764" y="3271"/>
                </a:lnTo>
                <a:lnTo>
                  <a:pt x="1772" y="3271"/>
                </a:lnTo>
                <a:lnTo>
                  <a:pt x="1772" y="3259"/>
                </a:lnTo>
                <a:lnTo>
                  <a:pt x="1763" y="3261"/>
                </a:lnTo>
                <a:lnTo>
                  <a:pt x="1738" y="3241"/>
                </a:lnTo>
                <a:lnTo>
                  <a:pt x="1744" y="3241"/>
                </a:lnTo>
                <a:lnTo>
                  <a:pt x="1752" y="3249"/>
                </a:lnTo>
                <a:lnTo>
                  <a:pt x="1758" y="3252"/>
                </a:lnTo>
                <a:lnTo>
                  <a:pt x="1778" y="3253"/>
                </a:lnTo>
                <a:lnTo>
                  <a:pt x="1778" y="3245"/>
                </a:lnTo>
                <a:lnTo>
                  <a:pt x="1766" y="3244"/>
                </a:lnTo>
                <a:lnTo>
                  <a:pt x="1763" y="3235"/>
                </a:lnTo>
                <a:lnTo>
                  <a:pt x="1769" y="3234"/>
                </a:lnTo>
                <a:lnTo>
                  <a:pt x="1772" y="3230"/>
                </a:lnTo>
                <a:lnTo>
                  <a:pt x="1766" y="3224"/>
                </a:lnTo>
                <a:lnTo>
                  <a:pt x="1767" y="3220"/>
                </a:lnTo>
                <a:lnTo>
                  <a:pt x="1778" y="3229"/>
                </a:lnTo>
                <a:lnTo>
                  <a:pt x="1788" y="3231"/>
                </a:lnTo>
                <a:lnTo>
                  <a:pt x="1786" y="3221"/>
                </a:lnTo>
                <a:lnTo>
                  <a:pt x="1795" y="3220"/>
                </a:lnTo>
                <a:lnTo>
                  <a:pt x="1791" y="3214"/>
                </a:lnTo>
                <a:lnTo>
                  <a:pt x="1790" y="3206"/>
                </a:lnTo>
                <a:lnTo>
                  <a:pt x="1797" y="3211"/>
                </a:lnTo>
                <a:lnTo>
                  <a:pt x="1805" y="3207"/>
                </a:lnTo>
                <a:lnTo>
                  <a:pt x="1807" y="3203"/>
                </a:lnTo>
                <a:lnTo>
                  <a:pt x="1809" y="3192"/>
                </a:lnTo>
                <a:lnTo>
                  <a:pt x="1814" y="3191"/>
                </a:lnTo>
                <a:lnTo>
                  <a:pt x="1815" y="3179"/>
                </a:lnTo>
                <a:lnTo>
                  <a:pt x="1811" y="3173"/>
                </a:lnTo>
                <a:lnTo>
                  <a:pt x="1777" y="3165"/>
                </a:lnTo>
                <a:lnTo>
                  <a:pt x="1777" y="3158"/>
                </a:lnTo>
                <a:lnTo>
                  <a:pt x="1809" y="3168"/>
                </a:lnTo>
                <a:lnTo>
                  <a:pt x="1824" y="3165"/>
                </a:lnTo>
                <a:lnTo>
                  <a:pt x="1813" y="3132"/>
                </a:lnTo>
                <a:lnTo>
                  <a:pt x="1818" y="3127"/>
                </a:lnTo>
                <a:lnTo>
                  <a:pt x="1820" y="3123"/>
                </a:lnTo>
                <a:lnTo>
                  <a:pt x="1815" y="3113"/>
                </a:lnTo>
                <a:lnTo>
                  <a:pt x="1774" y="3108"/>
                </a:lnTo>
                <a:lnTo>
                  <a:pt x="1772" y="3094"/>
                </a:lnTo>
                <a:lnTo>
                  <a:pt x="1781" y="3097"/>
                </a:lnTo>
                <a:lnTo>
                  <a:pt x="1805" y="3083"/>
                </a:lnTo>
                <a:lnTo>
                  <a:pt x="1823" y="3083"/>
                </a:lnTo>
                <a:lnTo>
                  <a:pt x="1834" y="3088"/>
                </a:lnTo>
                <a:lnTo>
                  <a:pt x="1837" y="3084"/>
                </a:lnTo>
                <a:lnTo>
                  <a:pt x="1828" y="3080"/>
                </a:lnTo>
                <a:lnTo>
                  <a:pt x="1820" y="3073"/>
                </a:lnTo>
                <a:lnTo>
                  <a:pt x="1816" y="3051"/>
                </a:lnTo>
                <a:lnTo>
                  <a:pt x="1809" y="3042"/>
                </a:lnTo>
                <a:lnTo>
                  <a:pt x="1802" y="3028"/>
                </a:lnTo>
                <a:lnTo>
                  <a:pt x="1796" y="3023"/>
                </a:lnTo>
                <a:lnTo>
                  <a:pt x="1794" y="3012"/>
                </a:lnTo>
                <a:lnTo>
                  <a:pt x="1782" y="3014"/>
                </a:lnTo>
                <a:lnTo>
                  <a:pt x="1792" y="2990"/>
                </a:lnTo>
                <a:lnTo>
                  <a:pt x="1800" y="2996"/>
                </a:lnTo>
                <a:lnTo>
                  <a:pt x="1811" y="2995"/>
                </a:lnTo>
                <a:lnTo>
                  <a:pt x="1818" y="3000"/>
                </a:lnTo>
                <a:lnTo>
                  <a:pt x="1818" y="2987"/>
                </a:lnTo>
                <a:lnTo>
                  <a:pt x="1827" y="2991"/>
                </a:lnTo>
                <a:lnTo>
                  <a:pt x="1833" y="2998"/>
                </a:lnTo>
                <a:lnTo>
                  <a:pt x="1837" y="2993"/>
                </a:lnTo>
                <a:lnTo>
                  <a:pt x="1846" y="3000"/>
                </a:lnTo>
                <a:lnTo>
                  <a:pt x="1852" y="2993"/>
                </a:lnTo>
                <a:lnTo>
                  <a:pt x="1852" y="2984"/>
                </a:lnTo>
                <a:lnTo>
                  <a:pt x="1865" y="2967"/>
                </a:lnTo>
                <a:lnTo>
                  <a:pt x="1860" y="2959"/>
                </a:lnTo>
                <a:lnTo>
                  <a:pt x="1861" y="2952"/>
                </a:lnTo>
                <a:lnTo>
                  <a:pt x="1858" y="2946"/>
                </a:lnTo>
                <a:lnTo>
                  <a:pt x="1844" y="2935"/>
                </a:lnTo>
                <a:lnTo>
                  <a:pt x="1852" y="2934"/>
                </a:lnTo>
                <a:lnTo>
                  <a:pt x="1856" y="2929"/>
                </a:lnTo>
                <a:lnTo>
                  <a:pt x="1863" y="2934"/>
                </a:lnTo>
                <a:lnTo>
                  <a:pt x="1871" y="2914"/>
                </a:lnTo>
                <a:lnTo>
                  <a:pt x="1877" y="2918"/>
                </a:lnTo>
                <a:lnTo>
                  <a:pt x="1881" y="2925"/>
                </a:lnTo>
                <a:lnTo>
                  <a:pt x="1889" y="2926"/>
                </a:lnTo>
                <a:lnTo>
                  <a:pt x="1894" y="2911"/>
                </a:lnTo>
                <a:lnTo>
                  <a:pt x="1904" y="2919"/>
                </a:lnTo>
                <a:lnTo>
                  <a:pt x="1907" y="2926"/>
                </a:lnTo>
                <a:lnTo>
                  <a:pt x="1932" y="2923"/>
                </a:lnTo>
                <a:lnTo>
                  <a:pt x="1924" y="2912"/>
                </a:lnTo>
                <a:lnTo>
                  <a:pt x="1940" y="2912"/>
                </a:lnTo>
                <a:lnTo>
                  <a:pt x="1951" y="2918"/>
                </a:lnTo>
                <a:lnTo>
                  <a:pt x="1954" y="2909"/>
                </a:lnTo>
                <a:lnTo>
                  <a:pt x="1959" y="2909"/>
                </a:lnTo>
                <a:lnTo>
                  <a:pt x="1956" y="2899"/>
                </a:lnTo>
                <a:lnTo>
                  <a:pt x="1959" y="2896"/>
                </a:lnTo>
                <a:lnTo>
                  <a:pt x="1954" y="2892"/>
                </a:lnTo>
                <a:lnTo>
                  <a:pt x="1948" y="2892"/>
                </a:lnTo>
                <a:lnTo>
                  <a:pt x="1942" y="2883"/>
                </a:lnTo>
                <a:lnTo>
                  <a:pt x="1943" y="2868"/>
                </a:lnTo>
                <a:lnTo>
                  <a:pt x="1955" y="2881"/>
                </a:lnTo>
                <a:lnTo>
                  <a:pt x="1955" y="2872"/>
                </a:lnTo>
                <a:lnTo>
                  <a:pt x="1960" y="2876"/>
                </a:lnTo>
                <a:lnTo>
                  <a:pt x="1965" y="2876"/>
                </a:lnTo>
                <a:lnTo>
                  <a:pt x="1968" y="2862"/>
                </a:lnTo>
                <a:lnTo>
                  <a:pt x="1959" y="2853"/>
                </a:lnTo>
                <a:lnTo>
                  <a:pt x="1970" y="2846"/>
                </a:lnTo>
                <a:lnTo>
                  <a:pt x="1968" y="2840"/>
                </a:lnTo>
                <a:lnTo>
                  <a:pt x="1973" y="2835"/>
                </a:lnTo>
                <a:lnTo>
                  <a:pt x="1979" y="2835"/>
                </a:lnTo>
                <a:lnTo>
                  <a:pt x="1966" y="2824"/>
                </a:lnTo>
                <a:lnTo>
                  <a:pt x="1964" y="2817"/>
                </a:lnTo>
                <a:lnTo>
                  <a:pt x="1973" y="2822"/>
                </a:lnTo>
                <a:lnTo>
                  <a:pt x="1978" y="2810"/>
                </a:lnTo>
                <a:lnTo>
                  <a:pt x="1989" y="2826"/>
                </a:lnTo>
                <a:lnTo>
                  <a:pt x="1995" y="2822"/>
                </a:lnTo>
                <a:lnTo>
                  <a:pt x="2002" y="2825"/>
                </a:lnTo>
                <a:lnTo>
                  <a:pt x="2016" y="2824"/>
                </a:lnTo>
                <a:lnTo>
                  <a:pt x="1990" y="2844"/>
                </a:lnTo>
                <a:lnTo>
                  <a:pt x="1989" y="2857"/>
                </a:lnTo>
                <a:lnTo>
                  <a:pt x="1979" y="2867"/>
                </a:lnTo>
                <a:lnTo>
                  <a:pt x="1981" y="2873"/>
                </a:lnTo>
                <a:lnTo>
                  <a:pt x="1981" y="2876"/>
                </a:lnTo>
                <a:lnTo>
                  <a:pt x="1985" y="2879"/>
                </a:lnTo>
                <a:lnTo>
                  <a:pt x="1990" y="2879"/>
                </a:lnTo>
                <a:lnTo>
                  <a:pt x="2009" y="2892"/>
                </a:lnTo>
                <a:lnTo>
                  <a:pt x="2012" y="2885"/>
                </a:lnTo>
                <a:lnTo>
                  <a:pt x="2003" y="2876"/>
                </a:lnTo>
                <a:lnTo>
                  <a:pt x="2012" y="2881"/>
                </a:lnTo>
                <a:lnTo>
                  <a:pt x="2013" y="2854"/>
                </a:lnTo>
                <a:lnTo>
                  <a:pt x="2022" y="2864"/>
                </a:lnTo>
                <a:lnTo>
                  <a:pt x="2028" y="2882"/>
                </a:lnTo>
                <a:lnTo>
                  <a:pt x="2040" y="2881"/>
                </a:lnTo>
                <a:lnTo>
                  <a:pt x="2044" y="2891"/>
                </a:lnTo>
                <a:lnTo>
                  <a:pt x="2054" y="2862"/>
                </a:lnTo>
                <a:lnTo>
                  <a:pt x="2061" y="2860"/>
                </a:lnTo>
                <a:lnTo>
                  <a:pt x="2059" y="2876"/>
                </a:lnTo>
                <a:lnTo>
                  <a:pt x="2064" y="2873"/>
                </a:lnTo>
                <a:lnTo>
                  <a:pt x="2069" y="2876"/>
                </a:lnTo>
                <a:lnTo>
                  <a:pt x="2072" y="2873"/>
                </a:lnTo>
                <a:lnTo>
                  <a:pt x="2079" y="2881"/>
                </a:lnTo>
                <a:lnTo>
                  <a:pt x="2081" y="2868"/>
                </a:lnTo>
                <a:lnTo>
                  <a:pt x="2087" y="2853"/>
                </a:lnTo>
                <a:lnTo>
                  <a:pt x="2096" y="2858"/>
                </a:lnTo>
                <a:lnTo>
                  <a:pt x="2096" y="2846"/>
                </a:lnTo>
                <a:lnTo>
                  <a:pt x="2100" y="2836"/>
                </a:lnTo>
                <a:lnTo>
                  <a:pt x="2092" y="2826"/>
                </a:lnTo>
                <a:lnTo>
                  <a:pt x="2088" y="2819"/>
                </a:lnTo>
                <a:lnTo>
                  <a:pt x="2091" y="2808"/>
                </a:lnTo>
                <a:lnTo>
                  <a:pt x="2102" y="2822"/>
                </a:lnTo>
                <a:lnTo>
                  <a:pt x="2124" y="2831"/>
                </a:lnTo>
                <a:lnTo>
                  <a:pt x="2131" y="2831"/>
                </a:lnTo>
                <a:lnTo>
                  <a:pt x="2124" y="2819"/>
                </a:lnTo>
                <a:lnTo>
                  <a:pt x="2133" y="2806"/>
                </a:lnTo>
                <a:lnTo>
                  <a:pt x="2135" y="2819"/>
                </a:lnTo>
                <a:lnTo>
                  <a:pt x="2140" y="2822"/>
                </a:lnTo>
                <a:lnTo>
                  <a:pt x="2145" y="2817"/>
                </a:lnTo>
                <a:lnTo>
                  <a:pt x="2153" y="2817"/>
                </a:lnTo>
                <a:lnTo>
                  <a:pt x="2157" y="2812"/>
                </a:lnTo>
                <a:lnTo>
                  <a:pt x="2158" y="2802"/>
                </a:lnTo>
                <a:lnTo>
                  <a:pt x="2162" y="2794"/>
                </a:lnTo>
                <a:lnTo>
                  <a:pt x="2171" y="2761"/>
                </a:lnTo>
                <a:lnTo>
                  <a:pt x="2173" y="2777"/>
                </a:lnTo>
                <a:lnTo>
                  <a:pt x="2178" y="2768"/>
                </a:lnTo>
                <a:lnTo>
                  <a:pt x="2181" y="2779"/>
                </a:lnTo>
                <a:lnTo>
                  <a:pt x="2187" y="2760"/>
                </a:lnTo>
                <a:lnTo>
                  <a:pt x="2186" y="2755"/>
                </a:lnTo>
                <a:lnTo>
                  <a:pt x="2191" y="2756"/>
                </a:lnTo>
                <a:lnTo>
                  <a:pt x="2190" y="2747"/>
                </a:lnTo>
                <a:lnTo>
                  <a:pt x="2197" y="2755"/>
                </a:lnTo>
                <a:lnTo>
                  <a:pt x="2192" y="2741"/>
                </a:lnTo>
                <a:lnTo>
                  <a:pt x="2194" y="2736"/>
                </a:lnTo>
                <a:lnTo>
                  <a:pt x="2201" y="2731"/>
                </a:lnTo>
                <a:lnTo>
                  <a:pt x="2204" y="2726"/>
                </a:lnTo>
                <a:lnTo>
                  <a:pt x="2216" y="2717"/>
                </a:lnTo>
                <a:lnTo>
                  <a:pt x="2220" y="2693"/>
                </a:lnTo>
                <a:lnTo>
                  <a:pt x="2222" y="2690"/>
                </a:lnTo>
                <a:lnTo>
                  <a:pt x="2220" y="2679"/>
                </a:lnTo>
                <a:lnTo>
                  <a:pt x="2216" y="2672"/>
                </a:lnTo>
                <a:lnTo>
                  <a:pt x="2225" y="2674"/>
                </a:lnTo>
                <a:lnTo>
                  <a:pt x="2225" y="2665"/>
                </a:lnTo>
                <a:lnTo>
                  <a:pt x="2229" y="2647"/>
                </a:lnTo>
                <a:lnTo>
                  <a:pt x="2238" y="2645"/>
                </a:lnTo>
                <a:lnTo>
                  <a:pt x="2235" y="2624"/>
                </a:lnTo>
                <a:lnTo>
                  <a:pt x="2247" y="2628"/>
                </a:lnTo>
                <a:lnTo>
                  <a:pt x="2258" y="2620"/>
                </a:lnTo>
                <a:lnTo>
                  <a:pt x="2271" y="2606"/>
                </a:lnTo>
                <a:lnTo>
                  <a:pt x="2270" y="2600"/>
                </a:lnTo>
                <a:lnTo>
                  <a:pt x="2277" y="2591"/>
                </a:lnTo>
                <a:lnTo>
                  <a:pt x="2282" y="2600"/>
                </a:lnTo>
                <a:lnTo>
                  <a:pt x="2289" y="2594"/>
                </a:lnTo>
                <a:lnTo>
                  <a:pt x="2293" y="2599"/>
                </a:lnTo>
                <a:lnTo>
                  <a:pt x="2294" y="2590"/>
                </a:lnTo>
                <a:lnTo>
                  <a:pt x="2298" y="2586"/>
                </a:lnTo>
                <a:lnTo>
                  <a:pt x="2296" y="2573"/>
                </a:lnTo>
                <a:lnTo>
                  <a:pt x="2305" y="2570"/>
                </a:lnTo>
                <a:lnTo>
                  <a:pt x="2300" y="2559"/>
                </a:lnTo>
                <a:lnTo>
                  <a:pt x="2280" y="2548"/>
                </a:lnTo>
                <a:lnTo>
                  <a:pt x="2288" y="2545"/>
                </a:lnTo>
                <a:lnTo>
                  <a:pt x="2265" y="2505"/>
                </a:lnTo>
                <a:lnTo>
                  <a:pt x="2263" y="2498"/>
                </a:lnTo>
                <a:lnTo>
                  <a:pt x="2276" y="2496"/>
                </a:lnTo>
                <a:lnTo>
                  <a:pt x="2274" y="2484"/>
                </a:lnTo>
                <a:lnTo>
                  <a:pt x="2284" y="2495"/>
                </a:lnTo>
                <a:lnTo>
                  <a:pt x="2286" y="2519"/>
                </a:lnTo>
                <a:lnTo>
                  <a:pt x="2293" y="2505"/>
                </a:lnTo>
                <a:lnTo>
                  <a:pt x="2295" y="2509"/>
                </a:lnTo>
                <a:lnTo>
                  <a:pt x="2296" y="2520"/>
                </a:lnTo>
                <a:lnTo>
                  <a:pt x="2303" y="2529"/>
                </a:lnTo>
                <a:lnTo>
                  <a:pt x="2304" y="2537"/>
                </a:lnTo>
                <a:lnTo>
                  <a:pt x="2324" y="2542"/>
                </a:lnTo>
                <a:lnTo>
                  <a:pt x="2322" y="2551"/>
                </a:lnTo>
                <a:lnTo>
                  <a:pt x="2312" y="2548"/>
                </a:lnTo>
                <a:lnTo>
                  <a:pt x="2314" y="2559"/>
                </a:lnTo>
                <a:lnTo>
                  <a:pt x="2326" y="2566"/>
                </a:lnTo>
                <a:lnTo>
                  <a:pt x="2324" y="2573"/>
                </a:lnTo>
                <a:lnTo>
                  <a:pt x="2335" y="2566"/>
                </a:lnTo>
                <a:lnTo>
                  <a:pt x="2345" y="2566"/>
                </a:lnTo>
                <a:lnTo>
                  <a:pt x="2361" y="2573"/>
                </a:lnTo>
                <a:lnTo>
                  <a:pt x="2354" y="2561"/>
                </a:lnTo>
                <a:lnTo>
                  <a:pt x="2356" y="2557"/>
                </a:lnTo>
                <a:lnTo>
                  <a:pt x="2355" y="2552"/>
                </a:lnTo>
                <a:lnTo>
                  <a:pt x="2360" y="2552"/>
                </a:lnTo>
                <a:lnTo>
                  <a:pt x="2360" y="2556"/>
                </a:lnTo>
                <a:lnTo>
                  <a:pt x="2380" y="2568"/>
                </a:lnTo>
                <a:lnTo>
                  <a:pt x="2389" y="2568"/>
                </a:lnTo>
                <a:lnTo>
                  <a:pt x="2388" y="2557"/>
                </a:lnTo>
                <a:lnTo>
                  <a:pt x="2376" y="2552"/>
                </a:lnTo>
                <a:lnTo>
                  <a:pt x="2376" y="2539"/>
                </a:lnTo>
                <a:lnTo>
                  <a:pt x="2383" y="2543"/>
                </a:lnTo>
                <a:lnTo>
                  <a:pt x="2396" y="2544"/>
                </a:lnTo>
                <a:lnTo>
                  <a:pt x="2397" y="2554"/>
                </a:lnTo>
                <a:lnTo>
                  <a:pt x="2406" y="2566"/>
                </a:lnTo>
                <a:lnTo>
                  <a:pt x="2412" y="2554"/>
                </a:lnTo>
                <a:lnTo>
                  <a:pt x="2404" y="2545"/>
                </a:lnTo>
                <a:lnTo>
                  <a:pt x="2408" y="2539"/>
                </a:lnTo>
                <a:lnTo>
                  <a:pt x="2418" y="2545"/>
                </a:lnTo>
                <a:lnTo>
                  <a:pt x="2415" y="2530"/>
                </a:lnTo>
                <a:lnTo>
                  <a:pt x="2417" y="2521"/>
                </a:lnTo>
                <a:lnTo>
                  <a:pt x="2423" y="2519"/>
                </a:lnTo>
                <a:lnTo>
                  <a:pt x="2426" y="2519"/>
                </a:lnTo>
                <a:lnTo>
                  <a:pt x="2432" y="2530"/>
                </a:lnTo>
                <a:lnTo>
                  <a:pt x="2445" y="2543"/>
                </a:lnTo>
                <a:lnTo>
                  <a:pt x="2449" y="2542"/>
                </a:lnTo>
                <a:lnTo>
                  <a:pt x="2453" y="2537"/>
                </a:lnTo>
                <a:lnTo>
                  <a:pt x="2454" y="2530"/>
                </a:lnTo>
                <a:lnTo>
                  <a:pt x="2464" y="2537"/>
                </a:lnTo>
                <a:lnTo>
                  <a:pt x="2465" y="2524"/>
                </a:lnTo>
                <a:lnTo>
                  <a:pt x="2493" y="2521"/>
                </a:lnTo>
                <a:lnTo>
                  <a:pt x="2503" y="2511"/>
                </a:lnTo>
                <a:lnTo>
                  <a:pt x="2512" y="2516"/>
                </a:lnTo>
                <a:lnTo>
                  <a:pt x="2512" y="2505"/>
                </a:lnTo>
                <a:lnTo>
                  <a:pt x="2521" y="2510"/>
                </a:lnTo>
                <a:lnTo>
                  <a:pt x="2528" y="2507"/>
                </a:lnTo>
                <a:lnTo>
                  <a:pt x="2530" y="2496"/>
                </a:lnTo>
                <a:lnTo>
                  <a:pt x="2538" y="2500"/>
                </a:lnTo>
                <a:lnTo>
                  <a:pt x="2543" y="2509"/>
                </a:lnTo>
                <a:lnTo>
                  <a:pt x="2548" y="2507"/>
                </a:lnTo>
                <a:lnTo>
                  <a:pt x="2547" y="2498"/>
                </a:lnTo>
                <a:lnTo>
                  <a:pt x="2559" y="2495"/>
                </a:lnTo>
                <a:lnTo>
                  <a:pt x="2564" y="2501"/>
                </a:lnTo>
                <a:lnTo>
                  <a:pt x="2569" y="2498"/>
                </a:lnTo>
                <a:lnTo>
                  <a:pt x="2569" y="2492"/>
                </a:lnTo>
                <a:lnTo>
                  <a:pt x="2572" y="2488"/>
                </a:lnTo>
                <a:lnTo>
                  <a:pt x="2581" y="2487"/>
                </a:lnTo>
                <a:lnTo>
                  <a:pt x="2586" y="2492"/>
                </a:lnTo>
                <a:lnTo>
                  <a:pt x="2589" y="2479"/>
                </a:lnTo>
                <a:lnTo>
                  <a:pt x="2592" y="2476"/>
                </a:lnTo>
                <a:lnTo>
                  <a:pt x="2605" y="2472"/>
                </a:lnTo>
                <a:lnTo>
                  <a:pt x="2609" y="2479"/>
                </a:lnTo>
                <a:lnTo>
                  <a:pt x="2611" y="2474"/>
                </a:lnTo>
                <a:lnTo>
                  <a:pt x="2625" y="2474"/>
                </a:lnTo>
                <a:lnTo>
                  <a:pt x="2624" y="2469"/>
                </a:lnTo>
                <a:lnTo>
                  <a:pt x="2627" y="2462"/>
                </a:lnTo>
                <a:lnTo>
                  <a:pt x="2647" y="2458"/>
                </a:lnTo>
                <a:lnTo>
                  <a:pt x="2650" y="2451"/>
                </a:lnTo>
                <a:lnTo>
                  <a:pt x="2651" y="2446"/>
                </a:lnTo>
                <a:lnTo>
                  <a:pt x="2660" y="2446"/>
                </a:lnTo>
                <a:lnTo>
                  <a:pt x="2663" y="2431"/>
                </a:lnTo>
                <a:lnTo>
                  <a:pt x="2674" y="2431"/>
                </a:lnTo>
                <a:lnTo>
                  <a:pt x="2667" y="2427"/>
                </a:lnTo>
                <a:lnTo>
                  <a:pt x="2663" y="2421"/>
                </a:lnTo>
                <a:lnTo>
                  <a:pt x="2663" y="2412"/>
                </a:lnTo>
                <a:lnTo>
                  <a:pt x="2683" y="2421"/>
                </a:lnTo>
                <a:lnTo>
                  <a:pt x="2681" y="2410"/>
                </a:lnTo>
                <a:lnTo>
                  <a:pt x="2688" y="2407"/>
                </a:lnTo>
                <a:lnTo>
                  <a:pt x="2696" y="2412"/>
                </a:lnTo>
                <a:lnTo>
                  <a:pt x="2695" y="2404"/>
                </a:lnTo>
                <a:lnTo>
                  <a:pt x="2696" y="2394"/>
                </a:lnTo>
                <a:lnTo>
                  <a:pt x="2683" y="2390"/>
                </a:lnTo>
                <a:lnTo>
                  <a:pt x="2694" y="2380"/>
                </a:lnTo>
                <a:lnTo>
                  <a:pt x="2703" y="2384"/>
                </a:lnTo>
                <a:lnTo>
                  <a:pt x="2709" y="2390"/>
                </a:lnTo>
                <a:lnTo>
                  <a:pt x="2714" y="2387"/>
                </a:lnTo>
                <a:lnTo>
                  <a:pt x="2708" y="2385"/>
                </a:lnTo>
                <a:lnTo>
                  <a:pt x="2710" y="2380"/>
                </a:lnTo>
                <a:lnTo>
                  <a:pt x="2721" y="2377"/>
                </a:lnTo>
                <a:lnTo>
                  <a:pt x="2722" y="2366"/>
                </a:lnTo>
                <a:lnTo>
                  <a:pt x="2736" y="2361"/>
                </a:lnTo>
                <a:lnTo>
                  <a:pt x="2735" y="2354"/>
                </a:lnTo>
                <a:lnTo>
                  <a:pt x="2749" y="2360"/>
                </a:lnTo>
                <a:lnTo>
                  <a:pt x="2741" y="2349"/>
                </a:lnTo>
                <a:lnTo>
                  <a:pt x="2750" y="2351"/>
                </a:lnTo>
                <a:lnTo>
                  <a:pt x="2745" y="2341"/>
                </a:lnTo>
                <a:lnTo>
                  <a:pt x="2736" y="2337"/>
                </a:lnTo>
                <a:lnTo>
                  <a:pt x="2741" y="2332"/>
                </a:lnTo>
                <a:lnTo>
                  <a:pt x="2751" y="2333"/>
                </a:lnTo>
                <a:lnTo>
                  <a:pt x="2755" y="2328"/>
                </a:lnTo>
                <a:lnTo>
                  <a:pt x="2761" y="2336"/>
                </a:lnTo>
                <a:lnTo>
                  <a:pt x="2770" y="2341"/>
                </a:lnTo>
                <a:lnTo>
                  <a:pt x="2774" y="2331"/>
                </a:lnTo>
                <a:lnTo>
                  <a:pt x="2770" y="2326"/>
                </a:lnTo>
                <a:lnTo>
                  <a:pt x="2774" y="2323"/>
                </a:lnTo>
                <a:lnTo>
                  <a:pt x="2763" y="2309"/>
                </a:lnTo>
                <a:lnTo>
                  <a:pt x="2775" y="2303"/>
                </a:lnTo>
                <a:lnTo>
                  <a:pt x="2794" y="2299"/>
                </a:lnTo>
                <a:lnTo>
                  <a:pt x="2797" y="2290"/>
                </a:lnTo>
                <a:lnTo>
                  <a:pt x="2813" y="2299"/>
                </a:lnTo>
                <a:lnTo>
                  <a:pt x="2810" y="2294"/>
                </a:lnTo>
                <a:lnTo>
                  <a:pt x="2803" y="2293"/>
                </a:lnTo>
                <a:lnTo>
                  <a:pt x="2799" y="2286"/>
                </a:lnTo>
                <a:lnTo>
                  <a:pt x="2806" y="2285"/>
                </a:lnTo>
                <a:lnTo>
                  <a:pt x="2807" y="2276"/>
                </a:lnTo>
                <a:lnTo>
                  <a:pt x="2816" y="2280"/>
                </a:lnTo>
                <a:lnTo>
                  <a:pt x="2822" y="2272"/>
                </a:lnTo>
                <a:lnTo>
                  <a:pt x="2829" y="2276"/>
                </a:lnTo>
                <a:lnTo>
                  <a:pt x="2836" y="2275"/>
                </a:lnTo>
                <a:lnTo>
                  <a:pt x="2841" y="2267"/>
                </a:lnTo>
                <a:lnTo>
                  <a:pt x="2848" y="2275"/>
                </a:lnTo>
                <a:lnTo>
                  <a:pt x="2860" y="2256"/>
                </a:lnTo>
                <a:lnTo>
                  <a:pt x="2865" y="2241"/>
                </a:lnTo>
                <a:lnTo>
                  <a:pt x="2863" y="2241"/>
                </a:lnTo>
                <a:lnTo>
                  <a:pt x="2837" y="2252"/>
                </a:lnTo>
                <a:lnTo>
                  <a:pt x="2769" y="2247"/>
                </a:lnTo>
                <a:lnTo>
                  <a:pt x="2708" y="2216"/>
                </a:lnTo>
                <a:lnTo>
                  <a:pt x="2702" y="2219"/>
                </a:lnTo>
                <a:lnTo>
                  <a:pt x="2703" y="2206"/>
                </a:lnTo>
                <a:lnTo>
                  <a:pt x="2691" y="2210"/>
                </a:lnTo>
                <a:lnTo>
                  <a:pt x="2681" y="2216"/>
                </a:lnTo>
                <a:lnTo>
                  <a:pt x="2675" y="2203"/>
                </a:lnTo>
                <a:lnTo>
                  <a:pt x="2622" y="2234"/>
                </a:lnTo>
                <a:lnTo>
                  <a:pt x="2601" y="2227"/>
                </a:lnTo>
                <a:lnTo>
                  <a:pt x="2578" y="2237"/>
                </a:lnTo>
                <a:lnTo>
                  <a:pt x="2568" y="2263"/>
                </a:lnTo>
                <a:lnTo>
                  <a:pt x="2496" y="2257"/>
                </a:lnTo>
                <a:lnTo>
                  <a:pt x="2515" y="2242"/>
                </a:lnTo>
                <a:lnTo>
                  <a:pt x="2533" y="2250"/>
                </a:lnTo>
                <a:lnTo>
                  <a:pt x="2580" y="2218"/>
                </a:lnTo>
                <a:lnTo>
                  <a:pt x="2599" y="2216"/>
                </a:lnTo>
                <a:lnTo>
                  <a:pt x="2614" y="2209"/>
                </a:lnTo>
                <a:lnTo>
                  <a:pt x="2606" y="2196"/>
                </a:lnTo>
                <a:lnTo>
                  <a:pt x="2506" y="2200"/>
                </a:lnTo>
                <a:lnTo>
                  <a:pt x="2495" y="2189"/>
                </a:lnTo>
                <a:lnTo>
                  <a:pt x="2477" y="2187"/>
                </a:lnTo>
                <a:lnTo>
                  <a:pt x="2510" y="2172"/>
                </a:lnTo>
                <a:lnTo>
                  <a:pt x="2519" y="2159"/>
                </a:lnTo>
                <a:lnTo>
                  <a:pt x="2528" y="2133"/>
                </a:lnTo>
                <a:lnTo>
                  <a:pt x="2514" y="2114"/>
                </a:lnTo>
                <a:lnTo>
                  <a:pt x="2517" y="2105"/>
                </a:lnTo>
                <a:lnTo>
                  <a:pt x="2535" y="2102"/>
                </a:lnTo>
                <a:lnTo>
                  <a:pt x="2547" y="2109"/>
                </a:lnTo>
                <a:lnTo>
                  <a:pt x="2548" y="2088"/>
                </a:lnTo>
                <a:lnTo>
                  <a:pt x="2564" y="2105"/>
                </a:lnTo>
                <a:lnTo>
                  <a:pt x="2608" y="2103"/>
                </a:lnTo>
                <a:lnTo>
                  <a:pt x="2644" y="2082"/>
                </a:lnTo>
                <a:lnTo>
                  <a:pt x="2658" y="2067"/>
                </a:lnTo>
                <a:lnTo>
                  <a:pt x="2652" y="2048"/>
                </a:lnTo>
                <a:lnTo>
                  <a:pt x="2667" y="2059"/>
                </a:lnTo>
                <a:lnTo>
                  <a:pt x="2666" y="2032"/>
                </a:lnTo>
                <a:lnTo>
                  <a:pt x="2651" y="2015"/>
                </a:lnTo>
                <a:lnTo>
                  <a:pt x="2624" y="2012"/>
                </a:lnTo>
                <a:lnTo>
                  <a:pt x="2608" y="2016"/>
                </a:lnTo>
                <a:lnTo>
                  <a:pt x="2587" y="2006"/>
                </a:lnTo>
                <a:lnTo>
                  <a:pt x="2569" y="2013"/>
                </a:lnTo>
                <a:lnTo>
                  <a:pt x="2572" y="2001"/>
                </a:lnTo>
                <a:lnTo>
                  <a:pt x="2542" y="1987"/>
                </a:lnTo>
                <a:lnTo>
                  <a:pt x="2558" y="1983"/>
                </a:lnTo>
                <a:lnTo>
                  <a:pt x="2550" y="1952"/>
                </a:lnTo>
                <a:lnTo>
                  <a:pt x="2576" y="1970"/>
                </a:lnTo>
                <a:lnTo>
                  <a:pt x="2592" y="1994"/>
                </a:lnTo>
                <a:lnTo>
                  <a:pt x="2610" y="1998"/>
                </a:lnTo>
                <a:lnTo>
                  <a:pt x="2623" y="1988"/>
                </a:lnTo>
                <a:lnTo>
                  <a:pt x="2637" y="1997"/>
                </a:lnTo>
                <a:lnTo>
                  <a:pt x="2657" y="2001"/>
                </a:lnTo>
                <a:lnTo>
                  <a:pt x="2694" y="2041"/>
                </a:lnTo>
                <a:lnTo>
                  <a:pt x="2714" y="2039"/>
                </a:lnTo>
                <a:lnTo>
                  <a:pt x="2722" y="2046"/>
                </a:lnTo>
                <a:lnTo>
                  <a:pt x="2726" y="2065"/>
                </a:lnTo>
                <a:lnTo>
                  <a:pt x="2743" y="2084"/>
                </a:lnTo>
                <a:lnTo>
                  <a:pt x="2751" y="2142"/>
                </a:lnTo>
                <a:lnTo>
                  <a:pt x="2766" y="2167"/>
                </a:lnTo>
                <a:lnTo>
                  <a:pt x="2787" y="2185"/>
                </a:lnTo>
                <a:lnTo>
                  <a:pt x="2812" y="2195"/>
                </a:lnTo>
                <a:lnTo>
                  <a:pt x="2834" y="2191"/>
                </a:lnTo>
                <a:lnTo>
                  <a:pt x="2837" y="2129"/>
                </a:lnTo>
                <a:lnTo>
                  <a:pt x="2844" y="2129"/>
                </a:lnTo>
                <a:lnTo>
                  <a:pt x="2851" y="2183"/>
                </a:lnTo>
                <a:lnTo>
                  <a:pt x="2868" y="2180"/>
                </a:lnTo>
                <a:lnTo>
                  <a:pt x="2876" y="2194"/>
                </a:lnTo>
                <a:lnTo>
                  <a:pt x="2891" y="2187"/>
                </a:lnTo>
                <a:lnTo>
                  <a:pt x="2891" y="2168"/>
                </a:lnTo>
                <a:lnTo>
                  <a:pt x="2883" y="2164"/>
                </a:lnTo>
                <a:lnTo>
                  <a:pt x="2884" y="2147"/>
                </a:lnTo>
                <a:lnTo>
                  <a:pt x="2877" y="2129"/>
                </a:lnTo>
                <a:lnTo>
                  <a:pt x="2882" y="2122"/>
                </a:lnTo>
                <a:lnTo>
                  <a:pt x="2879" y="2103"/>
                </a:lnTo>
                <a:lnTo>
                  <a:pt x="2882" y="2096"/>
                </a:lnTo>
                <a:lnTo>
                  <a:pt x="2876" y="2084"/>
                </a:lnTo>
                <a:lnTo>
                  <a:pt x="2864" y="2087"/>
                </a:lnTo>
                <a:lnTo>
                  <a:pt x="2877" y="2078"/>
                </a:lnTo>
                <a:lnTo>
                  <a:pt x="2879" y="2062"/>
                </a:lnTo>
                <a:lnTo>
                  <a:pt x="2876" y="2048"/>
                </a:lnTo>
                <a:lnTo>
                  <a:pt x="2881" y="2041"/>
                </a:lnTo>
                <a:lnTo>
                  <a:pt x="2882" y="2012"/>
                </a:lnTo>
                <a:lnTo>
                  <a:pt x="2874" y="2007"/>
                </a:lnTo>
                <a:lnTo>
                  <a:pt x="2859" y="2022"/>
                </a:lnTo>
                <a:lnTo>
                  <a:pt x="2853" y="2020"/>
                </a:lnTo>
                <a:lnTo>
                  <a:pt x="2845" y="2045"/>
                </a:lnTo>
                <a:lnTo>
                  <a:pt x="2836" y="2048"/>
                </a:lnTo>
                <a:lnTo>
                  <a:pt x="2837" y="2017"/>
                </a:lnTo>
                <a:lnTo>
                  <a:pt x="2860" y="1985"/>
                </a:lnTo>
                <a:lnTo>
                  <a:pt x="2865" y="1970"/>
                </a:lnTo>
                <a:lnTo>
                  <a:pt x="2855" y="1970"/>
                </a:lnTo>
                <a:lnTo>
                  <a:pt x="2839" y="1992"/>
                </a:lnTo>
                <a:lnTo>
                  <a:pt x="2832" y="1995"/>
                </a:lnTo>
                <a:lnTo>
                  <a:pt x="2840" y="1975"/>
                </a:lnTo>
                <a:lnTo>
                  <a:pt x="2841" y="1960"/>
                </a:lnTo>
                <a:lnTo>
                  <a:pt x="2820" y="1975"/>
                </a:lnTo>
                <a:lnTo>
                  <a:pt x="2810" y="1992"/>
                </a:lnTo>
                <a:lnTo>
                  <a:pt x="2803" y="1994"/>
                </a:lnTo>
                <a:lnTo>
                  <a:pt x="2812" y="1973"/>
                </a:lnTo>
                <a:lnTo>
                  <a:pt x="2825" y="1959"/>
                </a:lnTo>
                <a:lnTo>
                  <a:pt x="2836" y="1936"/>
                </a:lnTo>
                <a:lnTo>
                  <a:pt x="2801" y="1921"/>
                </a:lnTo>
                <a:lnTo>
                  <a:pt x="2798" y="1908"/>
                </a:lnTo>
                <a:lnTo>
                  <a:pt x="2768" y="1896"/>
                </a:lnTo>
                <a:lnTo>
                  <a:pt x="2766" y="1886"/>
                </a:lnTo>
                <a:lnTo>
                  <a:pt x="2718" y="1843"/>
                </a:lnTo>
                <a:lnTo>
                  <a:pt x="2708" y="1841"/>
                </a:lnTo>
                <a:lnTo>
                  <a:pt x="2690" y="1851"/>
                </a:lnTo>
                <a:lnTo>
                  <a:pt x="2683" y="1866"/>
                </a:lnTo>
                <a:lnTo>
                  <a:pt x="2679" y="1886"/>
                </a:lnTo>
                <a:lnTo>
                  <a:pt x="2670" y="1903"/>
                </a:lnTo>
                <a:lnTo>
                  <a:pt x="2679" y="1853"/>
                </a:lnTo>
                <a:lnTo>
                  <a:pt x="2667" y="1848"/>
                </a:lnTo>
                <a:lnTo>
                  <a:pt x="2669" y="1841"/>
                </a:lnTo>
                <a:lnTo>
                  <a:pt x="2712" y="1829"/>
                </a:lnTo>
                <a:lnTo>
                  <a:pt x="2708" y="1794"/>
                </a:lnTo>
                <a:lnTo>
                  <a:pt x="2672" y="1771"/>
                </a:lnTo>
                <a:lnTo>
                  <a:pt x="2656" y="1773"/>
                </a:lnTo>
                <a:lnTo>
                  <a:pt x="2622" y="1805"/>
                </a:lnTo>
                <a:lnTo>
                  <a:pt x="2619" y="1805"/>
                </a:lnTo>
                <a:lnTo>
                  <a:pt x="2619" y="1786"/>
                </a:lnTo>
                <a:lnTo>
                  <a:pt x="2596" y="1791"/>
                </a:lnTo>
                <a:lnTo>
                  <a:pt x="2605" y="1782"/>
                </a:lnTo>
                <a:lnTo>
                  <a:pt x="2613" y="1778"/>
                </a:lnTo>
                <a:lnTo>
                  <a:pt x="2603" y="1768"/>
                </a:lnTo>
                <a:lnTo>
                  <a:pt x="2633" y="1772"/>
                </a:lnTo>
                <a:lnTo>
                  <a:pt x="2652" y="1766"/>
                </a:lnTo>
                <a:lnTo>
                  <a:pt x="2667" y="1755"/>
                </a:lnTo>
                <a:lnTo>
                  <a:pt x="2686" y="1750"/>
                </a:lnTo>
                <a:lnTo>
                  <a:pt x="2699" y="1726"/>
                </a:lnTo>
                <a:lnTo>
                  <a:pt x="2688" y="1720"/>
                </a:lnTo>
                <a:lnTo>
                  <a:pt x="2665" y="1717"/>
                </a:lnTo>
                <a:lnTo>
                  <a:pt x="2653" y="1705"/>
                </a:lnTo>
                <a:lnTo>
                  <a:pt x="2636" y="1696"/>
                </a:lnTo>
                <a:lnTo>
                  <a:pt x="2611" y="1702"/>
                </a:lnTo>
                <a:lnTo>
                  <a:pt x="2596" y="1712"/>
                </a:lnTo>
                <a:lnTo>
                  <a:pt x="2587" y="1703"/>
                </a:lnTo>
                <a:lnTo>
                  <a:pt x="2606" y="1696"/>
                </a:lnTo>
                <a:lnTo>
                  <a:pt x="2615" y="1686"/>
                </a:lnTo>
                <a:lnTo>
                  <a:pt x="2591" y="1674"/>
                </a:lnTo>
                <a:lnTo>
                  <a:pt x="2615" y="1669"/>
                </a:lnTo>
                <a:lnTo>
                  <a:pt x="2630" y="1686"/>
                </a:lnTo>
                <a:lnTo>
                  <a:pt x="2650" y="1687"/>
                </a:lnTo>
                <a:lnTo>
                  <a:pt x="2671" y="1665"/>
                </a:lnTo>
                <a:lnTo>
                  <a:pt x="2679" y="1653"/>
                </a:lnTo>
                <a:lnTo>
                  <a:pt x="2708" y="1637"/>
                </a:lnTo>
                <a:lnTo>
                  <a:pt x="2700" y="1606"/>
                </a:lnTo>
                <a:lnTo>
                  <a:pt x="2719" y="1620"/>
                </a:lnTo>
                <a:lnTo>
                  <a:pt x="2730" y="1622"/>
                </a:lnTo>
                <a:lnTo>
                  <a:pt x="2733" y="1584"/>
                </a:lnTo>
                <a:lnTo>
                  <a:pt x="2743" y="1579"/>
                </a:lnTo>
                <a:lnTo>
                  <a:pt x="2752" y="1580"/>
                </a:lnTo>
                <a:lnTo>
                  <a:pt x="2756" y="1608"/>
                </a:lnTo>
                <a:lnTo>
                  <a:pt x="2810" y="1667"/>
                </a:lnTo>
                <a:lnTo>
                  <a:pt x="2845" y="1683"/>
                </a:lnTo>
                <a:lnTo>
                  <a:pt x="2859" y="1682"/>
                </a:lnTo>
                <a:lnTo>
                  <a:pt x="2865" y="1665"/>
                </a:lnTo>
                <a:lnTo>
                  <a:pt x="2882" y="1658"/>
                </a:lnTo>
                <a:lnTo>
                  <a:pt x="2901" y="1636"/>
                </a:lnTo>
                <a:lnTo>
                  <a:pt x="2920" y="1644"/>
                </a:lnTo>
                <a:lnTo>
                  <a:pt x="2944" y="1642"/>
                </a:lnTo>
                <a:lnTo>
                  <a:pt x="2953" y="1634"/>
                </a:lnTo>
                <a:lnTo>
                  <a:pt x="2950" y="1622"/>
                </a:lnTo>
                <a:lnTo>
                  <a:pt x="2952" y="1592"/>
                </a:lnTo>
                <a:lnTo>
                  <a:pt x="2961" y="1575"/>
                </a:lnTo>
                <a:lnTo>
                  <a:pt x="2961" y="1566"/>
                </a:lnTo>
                <a:lnTo>
                  <a:pt x="2898" y="1538"/>
                </a:lnTo>
                <a:lnTo>
                  <a:pt x="2888" y="1527"/>
                </a:lnTo>
                <a:lnTo>
                  <a:pt x="2864" y="1532"/>
                </a:lnTo>
                <a:lnTo>
                  <a:pt x="2845" y="1526"/>
                </a:lnTo>
                <a:lnTo>
                  <a:pt x="2846" y="1518"/>
                </a:lnTo>
                <a:lnTo>
                  <a:pt x="2853" y="1515"/>
                </a:lnTo>
                <a:lnTo>
                  <a:pt x="2850" y="1503"/>
                </a:lnTo>
                <a:lnTo>
                  <a:pt x="2862" y="1490"/>
                </a:lnTo>
                <a:lnTo>
                  <a:pt x="2860" y="1477"/>
                </a:lnTo>
                <a:lnTo>
                  <a:pt x="2839" y="1475"/>
                </a:lnTo>
                <a:lnTo>
                  <a:pt x="2872" y="1461"/>
                </a:lnTo>
                <a:lnTo>
                  <a:pt x="2865" y="1423"/>
                </a:lnTo>
                <a:lnTo>
                  <a:pt x="2877" y="1426"/>
                </a:lnTo>
                <a:lnTo>
                  <a:pt x="2886" y="1438"/>
                </a:lnTo>
                <a:lnTo>
                  <a:pt x="2912" y="1435"/>
                </a:lnTo>
                <a:lnTo>
                  <a:pt x="2933" y="1440"/>
                </a:lnTo>
                <a:lnTo>
                  <a:pt x="2949" y="1438"/>
                </a:lnTo>
                <a:lnTo>
                  <a:pt x="2962" y="1446"/>
                </a:lnTo>
                <a:lnTo>
                  <a:pt x="2978" y="1481"/>
                </a:lnTo>
                <a:lnTo>
                  <a:pt x="3005" y="1487"/>
                </a:lnTo>
                <a:lnTo>
                  <a:pt x="3033" y="1448"/>
                </a:lnTo>
                <a:lnTo>
                  <a:pt x="3029" y="1433"/>
                </a:lnTo>
                <a:lnTo>
                  <a:pt x="3019" y="1419"/>
                </a:lnTo>
                <a:lnTo>
                  <a:pt x="3011" y="1397"/>
                </a:lnTo>
                <a:lnTo>
                  <a:pt x="2987" y="1411"/>
                </a:lnTo>
                <a:lnTo>
                  <a:pt x="2972" y="1400"/>
                </a:lnTo>
                <a:lnTo>
                  <a:pt x="2943" y="1395"/>
                </a:lnTo>
                <a:lnTo>
                  <a:pt x="2924" y="1397"/>
                </a:lnTo>
                <a:lnTo>
                  <a:pt x="2924" y="1393"/>
                </a:lnTo>
                <a:lnTo>
                  <a:pt x="2935" y="1388"/>
                </a:lnTo>
                <a:lnTo>
                  <a:pt x="2940" y="1321"/>
                </a:lnTo>
                <a:lnTo>
                  <a:pt x="2933" y="1312"/>
                </a:lnTo>
                <a:lnTo>
                  <a:pt x="2920" y="1311"/>
                </a:lnTo>
                <a:lnTo>
                  <a:pt x="2905" y="1322"/>
                </a:lnTo>
                <a:lnTo>
                  <a:pt x="2892" y="1325"/>
                </a:lnTo>
                <a:lnTo>
                  <a:pt x="2906" y="1305"/>
                </a:lnTo>
                <a:lnTo>
                  <a:pt x="2933" y="1294"/>
                </a:lnTo>
                <a:lnTo>
                  <a:pt x="2947" y="1296"/>
                </a:lnTo>
                <a:lnTo>
                  <a:pt x="2944" y="1279"/>
                </a:lnTo>
                <a:lnTo>
                  <a:pt x="2898" y="1231"/>
                </a:lnTo>
                <a:lnTo>
                  <a:pt x="2874" y="1230"/>
                </a:lnTo>
                <a:lnTo>
                  <a:pt x="2862" y="1218"/>
                </a:lnTo>
                <a:lnTo>
                  <a:pt x="2896" y="1221"/>
                </a:lnTo>
                <a:lnTo>
                  <a:pt x="2876" y="1199"/>
                </a:lnTo>
                <a:lnTo>
                  <a:pt x="2972" y="1251"/>
                </a:lnTo>
                <a:lnTo>
                  <a:pt x="2980" y="1265"/>
                </a:lnTo>
                <a:lnTo>
                  <a:pt x="2982" y="1288"/>
                </a:lnTo>
                <a:lnTo>
                  <a:pt x="2996" y="1296"/>
                </a:lnTo>
                <a:lnTo>
                  <a:pt x="3005" y="1292"/>
                </a:lnTo>
                <a:lnTo>
                  <a:pt x="3008" y="1164"/>
                </a:lnTo>
                <a:lnTo>
                  <a:pt x="2980" y="1122"/>
                </a:lnTo>
                <a:lnTo>
                  <a:pt x="2966" y="1124"/>
                </a:lnTo>
                <a:lnTo>
                  <a:pt x="2956" y="1122"/>
                </a:lnTo>
                <a:lnTo>
                  <a:pt x="2943" y="1111"/>
                </a:lnTo>
                <a:lnTo>
                  <a:pt x="2924" y="1109"/>
                </a:lnTo>
                <a:lnTo>
                  <a:pt x="2924" y="1101"/>
                </a:lnTo>
                <a:lnTo>
                  <a:pt x="2967" y="1098"/>
                </a:lnTo>
                <a:lnTo>
                  <a:pt x="2980" y="1089"/>
                </a:lnTo>
                <a:lnTo>
                  <a:pt x="2994" y="1087"/>
                </a:lnTo>
                <a:lnTo>
                  <a:pt x="2995" y="1076"/>
                </a:lnTo>
                <a:lnTo>
                  <a:pt x="2986" y="1049"/>
                </a:lnTo>
                <a:lnTo>
                  <a:pt x="2972" y="1045"/>
                </a:lnTo>
                <a:lnTo>
                  <a:pt x="2952" y="1051"/>
                </a:lnTo>
                <a:lnTo>
                  <a:pt x="2924" y="1030"/>
                </a:lnTo>
                <a:lnTo>
                  <a:pt x="2948" y="1063"/>
                </a:lnTo>
                <a:lnTo>
                  <a:pt x="2935" y="1062"/>
                </a:lnTo>
                <a:lnTo>
                  <a:pt x="2923" y="1045"/>
                </a:lnTo>
                <a:lnTo>
                  <a:pt x="2912" y="1039"/>
                </a:lnTo>
                <a:lnTo>
                  <a:pt x="2920" y="1059"/>
                </a:lnTo>
                <a:lnTo>
                  <a:pt x="2904" y="1054"/>
                </a:lnTo>
                <a:lnTo>
                  <a:pt x="2901" y="1045"/>
                </a:lnTo>
                <a:lnTo>
                  <a:pt x="2888" y="1044"/>
                </a:lnTo>
                <a:lnTo>
                  <a:pt x="2890" y="1018"/>
                </a:lnTo>
                <a:lnTo>
                  <a:pt x="2891" y="1014"/>
                </a:lnTo>
                <a:lnTo>
                  <a:pt x="2888" y="1001"/>
                </a:lnTo>
                <a:lnTo>
                  <a:pt x="2854" y="1005"/>
                </a:lnTo>
                <a:lnTo>
                  <a:pt x="2836" y="995"/>
                </a:lnTo>
                <a:lnTo>
                  <a:pt x="2845" y="990"/>
                </a:lnTo>
                <a:lnTo>
                  <a:pt x="2881" y="996"/>
                </a:lnTo>
                <a:lnTo>
                  <a:pt x="2870" y="988"/>
                </a:lnTo>
                <a:lnTo>
                  <a:pt x="2879" y="978"/>
                </a:lnTo>
                <a:lnTo>
                  <a:pt x="2863" y="974"/>
                </a:lnTo>
                <a:lnTo>
                  <a:pt x="2858" y="960"/>
                </a:lnTo>
                <a:lnTo>
                  <a:pt x="2850" y="959"/>
                </a:lnTo>
                <a:lnTo>
                  <a:pt x="2841" y="973"/>
                </a:lnTo>
                <a:lnTo>
                  <a:pt x="2841" y="959"/>
                </a:lnTo>
                <a:lnTo>
                  <a:pt x="2831" y="932"/>
                </a:lnTo>
                <a:lnTo>
                  <a:pt x="2845" y="922"/>
                </a:lnTo>
                <a:lnTo>
                  <a:pt x="2846" y="911"/>
                </a:lnTo>
                <a:lnTo>
                  <a:pt x="2864" y="907"/>
                </a:lnTo>
                <a:lnTo>
                  <a:pt x="2886" y="943"/>
                </a:lnTo>
                <a:lnTo>
                  <a:pt x="2904" y="929"/>
                </a:lnTo>
                <a:lnTo>
                  <a:pt x="2912" y="915"/>
                </a:lnTo>
                <a:lnTo>
                  <a:pt x="2937" y="906"/>
                </a:lnTo>
                <a:lnTo>
                  <a:pt x="2890" y="893"/>
                </a:lnTo>
                <a:lnTo>
                  <a:pt x="2896" y="887"/>
                </a:lnTo>
                <a:lnTo>
                  <a:pt x="2934" y="892"/>
                </a:lnTo>
                <a:lnTo>
                  <a:pt x="2944" y="884"/>
                </a:lnTo>
                <a:lnTo>
                  <a:pt x="2942" y="879"/>
                </a:lnTo>
                <a:lnTo>
                  <a:pt x="2887" y="866"/>
                </a:lnTo>
                <a:lnTo>
                  <a:pt x="2997" y="879"/>
                </a:lnTo>
                <a:lnTo>
                  <a:pt x="3070" y="910"/>
                </a:lnTo>
                <a:lnTo>
                  <a:pt x="3083" y="889"/>
                </a:lnTo>
                <a:lnTo>
                  <a:pt x="3080" y="777"/>
                </a:lnTo>
                <a:lnTo>
                  <a:pt x="3077" y="776"/>
                </a:lnTo>
                <a:lnTo>
                  <a:pt x="3071" y="780"/>
                </a:lnTo>
                <a:lnTo>
                  <a:pt x="3047" y="762"/>
                </a:lnTo>
                <a:lnTo>
                  <a:pt x="3038" y="774"/>
                </a:lnTo>
                <a:lnTo>
                  <a:pt x="3038" y="795"/>
                </a:lnTo>
                <a:lnTo>
                  <a:pt x="3033" y="798"/>
                </a:lnTo>
                <a:lnTo>
                  <a:pt x="3019" y="794"/>
                </a:lnTo>
                <a:lnTo>
                  <a:pt x="3019" y="776"/>
                </a:lnTo>
                <a:lnTo>
                  <a:pt x="2997" y="760"/>
                </a:lnTo>
                <a:lnTo>
                  <a:pt x="2949" y="755"/>
                </a:lnTo>
                <a:lnTo>
                  <a:pt x="2971" y="751"/>
                </a:lnTo>
                <a:lnTo>
                  <a:pt x="2968" y="741"/>
                </a:lnTo>
                <a:lnTo>
                  <a:pt x="2944" y="729"/>
                </a:lnTo>
                <a:lnTo>
                  <a:pt x="2956" y="727"/>
                </a:lnTo>
                <a:lnTo>
                  <a:pt x="2956" y="715"/>
                </a:lnTo>
                <a:lnTo>
                  <a:pt x="2972" y="716"/>
                </a:lnTo>
                <a:lnTo>
                  <a:pt x="2944" y="695"/>
                </a:lnTo>
                <a:lnTo>
                  <a:pt x="2940" y="686"/>
                </a:lnTo>
                <a:lnTo>
                  <a:pt x="2949" y="668"/>
                </a:lnTo>
                <a:lnTo>
                  <a:pt x="2966" y="677"/>
                </a:lnTo>
                <a:lnTo>
                  <a:pt x="2992" y="677"/>
                </a:lnTo>
                <a:lnTo>
                  <a:pt x="3024" y="709"/>
                </a:lnTo>
                <a:lnTo>
                  <a:pt x="3038" y="700"/>
                </a:lnTo>
                <a:lnTo>
                  <a:pt x="3037" y="678"/>
                </a:lnTo>
                <a:lnTo>
                  <a:pt x="3027" y="664"/>
                </a:lnTo>
                <a:lnTo>
                  <a:pt x="2950" y="624"/>
                </a:lnTo>
                <a:lnTo>
                  <a:pt x="2949" y="610"/>
                </a:lnTo>
                <a:lnTo>
                  <a:pt x="2939" y="602"/>
                </a:lnTo>
                <a:lnTo>
                  <a:pt x="2928" y="611"/>
                </a:lnTo>
                <a:lnTo>
                  <a:pt x="2900" y="683"/>
                </a:lnTo>
                <a:lnTo>
                  <a:pt x="2887" y="685"/>
                </a:lnTo>
                <a:lnTo>
                  <a:pt x="2877" y="666"/>
                </a:lnTo>
                <a:lnTo>
                  <a:pt x="2893" y="596"/>
                </a:lnTo>
                <a:lnTo>
                  <a:pt x="2906" y="578"/>
                </a:lnTo>
                <a:lnTo>
                  <a:pt x="2909" y="567"/>
                </a:lnTo>
                <a:lnTo>
                  <a:pt x="2905" y="553"/>
                </a:lnTo>
                <a:lnTo>
                  <a:pt x="2930" y="423"/>
                </a:lnTo>
                <a:lnTo>
                  <a:pt x="2914" y="424"/>
                </a:lnTo>
                <a:lnTo>
                  <a:pt x="2909" y="417"/>
                </a:lnTo>
                <a:lnTo>
                  <a:pt x="2923" y="414"/>
                </a:lnTo>
                <a:lnTo>
                  <a:pt x="2924" y="386"/>
                </a:lnTo>
                <a:lnTo>
                  <a:pt x="2920" y="377"/>
                </a:lnTo>
                <a:lnTo>
                  <a:pt x="2924" y="368"/>
                </a:lnTo>
                <a:lnTo>
                  <a:pt x="2933" y="372"/>
                </a:lnTo>
                <a:lnTo>
                  <a:pt x="2953" y="355"/>
                </a:lnTo>
                <a:lnTo>
                  <a:pt x="2972" y="363"/>
                </a:lnTo>
                <a:lnTo>
                  <a:pt x="2990" y="343"/>
                </a:lnTo>
                <a:lnTo>
                  <a:pt x="2986" y="278"/>
                </a:lnTo>
                <a:lnTo>
                  <a:pt x="2990" y="282"/>
                </a:lnTo>
                <a:lnTo>
                  <a:pt x="3001" y="273"/>
                </a:lnTo>
                <a:lnTo>
                  <a:pt x="3003" y="281"/>
                </a:lnTo>
                <a:lnTo>
                  <a:pt x="3008" y="278"/>
                </a:lnTo>
                <a:lnTo>
                  <a:pt x="3006" y="255"/>
                </a:lnTo>
                <a:lnTo>
                  <a:pt x="3014" y="239"/>
                </a:lnTo>
                <a:lnTo>
                  <a:pt x="3024" y="235"/>
                </a:lnTo>
                <a:lnTo>
                  <a:pt x="3024" y="255"/>
                </a:lnTo>
                <a:lnTo>
                  <a:pt x="3034" y="221"/>
                </a:lnTo>
                <a:lnTo>
                  <a:pt x="3006" y="217"/>
                </a:lnTo>
                <a:lnTo>
                  <a:pt x="2992" y="268"/>
                </a:lnTo>
                <a:lnTo>
                  <a:pt x="3005" y="187"/>
                </a:lnTo>
                <a:lnTo>
                  <a:pt x="2999" y="178"/>
                </a:lnTo>
                <a:lnTo>
                  <a:pt x="3009" y="107"/>
                </a:lnTo>
                <a:lnTo>
                  <a:pt x="3019" y="84"/>
                </a:lnTo>
                <a:lnTo>
                  <a:pt x="3028" y="76"/>
                </a:lnTo>
                <a:lnTo>
                  <a:pt x="3064" y="89"/>
                </a:lnTo>
                <a:lnTo>
                  <a:pt x="3090" y="80"/>
                </a:lnTo>
                <a:lnTo>
                  <a:pt x="3104" y="56"/>
                </a:lnTo>
                <a:lnTo>
                  <a:pt x="3105" y="41"/>
                </a:lnTo>
                <a:lnTo>
                  <a:pt x="3117" y="22"/>
                </a:lnTo>
                <a:lnTo>
                  <a:pt x="3119" y="5"/>
                </a:lnTo>
                <a:lnTo>
                  <a:pt x="3122" y="0"/>
                </a:lnTo>
                <a:lnTo>
                  <a:pt x="3003" y="0"/>
                </a:lnTo>
                <a:lnTo>
                  <a:pt x="2984" y="26"/>
                </a:lnTo>
                <a:lnTo>
                  <a:pt x="2976" y="48"/>
                </a:lnTo>
                <a:lnTo>
                  <a:pt x="2976" y="64"/>
                </a:lnTo>
                <a:lnTo>
                  <a:pt x="2989" y="67"/>
                </a:lnTo>
                <a:lnTo>
                  <a:pt x="2970" y="81"/>
                </a:lnTo>
                <a:lnTo>
                  <a:pt x="2959" y="54"/>
                </a:lnTo>
                <a:lnTo>
                  <a:pt x="2949" y="50"/>
                </a:lnTo>
                <a:lnTo>
                  <a:pt x="2958" y="20"/>
                </a:lnTo>
                <a:lnTo>
                  <a:pt x="2959" y="8"/>
                </a:lnTo>
                <a:lnTo>
                  <a:pt x="2956" y="0"/>
                </a:lnTo>
                <a:lnTo>
                  <a:pt x="464" y="0"/>
                </a:lnTo>
                <a:lnTo>
                  <a:pt x="442" y="19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1" name="Freeform 790"/>
          <p:cNvSpPr>
            <a:spLocks/>
          </p:cNvSpPr>
          <p:nvPr/>
        </p:nvSpPr>
        <p:spPr bwMode="auto">
          <a:xfrm>
            <a:off x="6572250" y="1122363"/>
            <a:ext cx="55563" cy="44450"/>
          </a:xfrm>
          <a:custGeom>
            <a:avLst/>
            <a:gdLst>
              <a:gd name="T0" fmla="*/ 2147483647 w 142"/>
              <a:gd name="T1" fmla="*/ 2147483647 h 113"/>
              <a:gd name="T2" fmla="*/ 2147483647 w 142"/>
              <a:gd name="T3" fmla="*/ 2147483647 h 113"/>
              <a:gd name="T4" fmla="*/ 2147483647 w 142"/>
              <a:gd name="T5" fmla="*/ 2147483647 h 113"/>
              <a:gd name="T6" fmla="*/ 2147483647 w 142"/>
              <a:gd name="T7" fmla="*/ 2147483647 h 113"/>
              <a:gd name="T8" fmla="*/ 2147483647 w 142"/>
              <a:gd name="T9" fmla="*/ 2147483647 h 113"/>
              <a:gd name="T10" fmla="*/ 2147483647 w 142"/>
              <a:gd name="T11" fmla="*/ 2147483647 h 113"/>
              <a:gd name="T12" fmla="*/ 2147483647 w 142"/>
              <a:gd name="T13" fmla="*/ 2147483647 h 113"/>
              <a:gd name="T14" fmla="*/ 2147483647 w 142"/>
              <a:gd name="T15" fmla="*/ 2147483647 h 113"/>
              <a:gd name="T16" fmla="*/ 2147483647 w 142"/>
              <a:gd name="T17" fmla="*/ 2147483647 h 113"/>
              <a:gd name="T18" fmla="*/ 2147483647 w 142"/>
              <a:gd name="T19" fmla="*/ 2147483647 h 113"/>
              <a:gd name="T20" fmla="*/ 2147483647 w 142"/>
              <a:gd name="T21" fmla="*/ 2147483647 h 113"/>
              <a:gd name="T22" fmla="*/ 2147483647 w 142"/>
              <a:gd name="T23" fmla="*/ 2147483647 h 113"/>
              <a:gd name="T24" fmla="*/ 2147483647 w 142"/>
              <a:gd name="T25" fmla="*/ 2147483647 h 113"/>
              <a:gd name="T26" fmla="*/ 2147483647 w 142"/>
              <a:gd name="T27" fmla="*/ 2147483647 h 113"/>
              <a:gd name="T28" fmla="*/ 2147483647 w 142"/>
              <a:gd name="T29" fmla="*/ 2147483647 h 113"/>
              <a:gd name="T30" fmla="*/ 2147483647 w 142"/>
              <a:gd name="T31" fmla="*/ 2147483647 h 113"/>
              <a:gd name="T32" fmla="*/ 2147483647 w 142"/>
              <a:gd name="T33" fmla="*/ 2147483647 h 113"/>
              <a:gd name="T34" fmla="*/ 2147483647 w 142"/>
              <a:gd name="T35" fmla="*/ 2147483647 h 113"/>
              <a:gd name="T36" fmla="*/ 2147483647 w 142"/>
              <a:gd name="T37" fmla="*/ 2147483647 h 113"/>
              <a:gd name="T38" fmla="*/ 2147483647 w 142"/>
              <a:gd name="T39" fmla="*/ 2147483647 h 113"/>
              <a:gd name="T40" fmla="*/ 2147483647 w 142"/>
              <a:gd name="T41" fmla="*/ 2147483647 h 113"/>
              <a:gd name="T42" fmla="*/ 2147483647 w 142"/>
              <a:gd name="T43" fmla="*/ 2147483647 h 113"/>
              <a:gd name="T44" fmla="*/ 2147483647 w 142"/>
              <a:gd name="T45" fmla="*/ 0 h 113"/>
              <a:gd name="T46" fmla="*/ 0 w 142"/>
              <a:gd name="T47" fmla="*/ 2147483647 h 113"/>
              <a:gd name="T48" fmla="*/ 2147483647 w 142"/>
              <a:gd name="T49" fmla="*/ 2147483647 h 1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42"/>
              <a:gd name="T76" fmla="*/ 0 h 113"/>
              <a:gd name="T77" fmla="*/ 142 w 142"/>
              <a:gd name="T78" fmla="*/ 113 h 11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42" h="113">
                <a:moveTo>
                  <a:pt x="1" y="24"/>
                </a:moveTo>
                <a:lnTo>
                  <a:pt x="15" y="31"/>
                </a:lnTo>
                <a:lnTo>
                  <a:pt x="17" y="50"/>
                </a:lnTo>
                <a:lnTo>
                  <a:pt x="10" y="56"/>
                </a:lnTo>
                <a:lnTo>
                  <a:pt x="47" y="70"/>
                </a:lnTo>
                <a:lnTo>
                  <a:pt x="63" y="85"/>
                </a:lnTo>
                <a:lnTo>
                  <a:pt x="61" y="93"/>
                </a:lnTo>
                <a:lnTo>
                  <a:pt x="48" y="89"/>
                </a:lnTo>
                <a:lnTo>
                  <a:pt x="38" y="99"/>
                </a:lnTo>
                <a:lnTo>
                  <a:pt x="26" y="88"/>
                </a:lnTo>
                <a:lnTo>
                  <a:pt x="11" y="87"/>
                </a:lnTo>
                <a:lnTo>
                  <a:pt x="11" y="92"/>
                </a:lnTo>
                <a:lnTo>
                  <a:pt x="37" y="113"/>
                </a:lnTo>
                <a:lnTo>
                  <a:pt x="56" y="102"/>
                </a:lnTo>
                <a:lnTo>
                  <a:pt x="66" y="99"/>
                </a:lnTo>
                <a:lnTo>
                  <a:pt x="77" y="106"/>
                </a:lnTo>
                <a:lnTo>
                  <a:pt x="99" y="94"/>
                </a:lnTo>
                <a:lnTo>
                  <a:pt x="128" y="59"/>
                </a:lnTo>
                <a:lnTo>
                  <a:pt x="136" y="55"/>
                </a:lnTo>
                <a:lnTo>
                  <a:pt x="142" y="38"/>
                </a:lnTo>
                <a:lnTo>
                  <a:pt x="141" y="31"/>
                </a:lnTo>
                <a:lnTo>
                  <a:pt x="111" y="8"/>
                </a:lnTo>
                <a:lnTo>
                  <a:pt x="9" y="0"/>
                </a:lnTo>
                <a:lnTo>
                  <a:pt x="0" y="14"/>
                </a:lnTo>
                <a:lnTo>
                  <a:pt x="1" y="24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3" name="Freeform 791"/>
          <p:cNvSpPr>
            <a:spLocks/>
          </p:cNvSpPr>
          <p:nvPr/>
        </p:nvSpPr>
        <p:spPr bwMode="auto">
          <a:xfrm>
            <a:off x="6572250" y="1122363"/>
            <a:ext cx="55563" cy="44450"/>
          </a:xfrm>
          <a:custGeom>
            <a:avLst/>
            <a:gdLst/>
            <a:ahLst/>
            <a:cxnLst>
              <a:cxn ang="0">
                <a:pos x="1" y="24"/>
              </a:cxn>
              <a:cxn ang="0">
                <a:pos x="15" y="31"/>
              </a:cxn>
              <a:cxn ang="0">
                <a:pos x="17" y="50"/>
              </a:cxn>
              <a:cxn ang="0">
                <a:pos x="10" y="56"/>
              </a:cxn>
              <a:cxn ang="0">
                <a:pos x="47" y="70"/>
              </a:cxn>
              <a:cxn ang="0">
                <a:pos x="63" y="85"/>
              </a:cxn>
              <a:cxn ang="0">
                <a:pos x="61" y="93"/>
              </a:cxn>
              <a:cxn ang="0">
                <a:pos x="48" y="89"/>
              </a:cxn>
              <a:cxn ang="0">
                <a:pos x="38" y="99"/>
              </a:cxn>
              <a:cxn ang="0">
                <a:pos x="26" y="88"/>
              </a:cxn>
              <a:cxn ang="0">
                <a:pos x="11" y="87"/>
              </a:cxn>
              <a:cxn ang="0">
                <a:pos x="11" y="92"/>
              </a:cxn>
              <a:cxn ang="0">
                <a:pos x="37" y="113"/>
              </a:cxn>
              <a:cxn ang="0">
                <a:pos x="56" y="102"/>
              </a:cxn>
              <a:cxn ang="0">
                <a:pos x="66" y="99"/>
              </a:cxn>
              <a:cxn ang="0">
                <a:pos x="77" y="106"/>
              </a:cxn>
              <a:cxn ang="0">
                <a:pos x="99" y="94"/>
              </a:cxn>
              <a:cxn ang="0">
                <a:pos x="128" y="59"/>
              </a:cxn>
              <a:cxn ang="0">
                <a:pos x="136" y="55"/>
              </a:cxn>
              <a:cxn ang="0">
                <a:pos x="142" y="38"/>
              </a:cxn>
              <a:cxn ang="0">
                <a:pos x="141" y="31"/>
              </a:cxn>
              <a:cxn ang="0">
                <a:pos x="111" y="8"/>
              </a:cxn>
              <a:cxn ang="0">
                <a:pos x="9" y="0"/>
              </a:cxn>
              <a:cxn ang="0">
                <a:pos x="0" y="14"/>
              </a:cxn>
              <a:cxn ang="0">
                <a:pos x="1" y="24"/>
              </a:cxn>
            </a:cxnLst>
            <a:rect l="0" t="0" r="r" b="b"/>
            <a:pathLst>
              <a:path w="142" h="113">
                <a:moveTo>
                  <a:pt x="1" y="24"/>
                </a:moveTo>
                <a:lnTo>
                  <a:pt x="15" y="31"/>
                </a:lnTo>
                <a:lnTo>
                  <a:pt x="17" y="50"/>
                </a:lnTo>
                <a:lnTo>
                  <a:pt x="10" y="56"/>
                </a:lnTo>
                <a:lnTo>
                  <a:pt x="47" y="70"/>
                </a:lnTo>
                <a:lnTo>
                  <a:pt x="63" y="85"/>
                </a:lnTo>
                <a:lnTo>
                  <a:pt x="61" y="93"/>
                </a:lnTo>
                <a:lnTo>
                  <a:pt x="48" y="89"/>
                </a:lnTo>
                <a:lnTo>
                  <a:pt x="38" y="99"/>
                </a:lnTo>
                <a:lnTo>
                  <a:pt x="26" y="88"/>
                </a:lnTo>
                <a:lnTo>
                  <a:pt x="11" y="87"/>
                </a:lnTo>
                <a:lnTo>
                  <a:pt x="11" y="92"/>
                </a:lnTo>
                <a:lnTo>
                  <a:pt x="37" y="113"/>
                </a:lnTo>
                <a:lnTo>
                  <a:pt x="56" y="102"/>
                </a:lnTo>
                <a:lnTo>
                  <a:pt x="66" y="99"/>
                </a:lnTo>
                <a:lnTo>
                  <a:pt x="77" y="106"/>
                </a:lnTo>
                <a:lnTo>
                  <a:pt x="99" y="94"/>
                </a:lnTo>
                <a:lnTo>
                  <a:pt x="128" y="59"/>
                </a:lnTo>
                <a:lnTo>
                  <a:pt x="136" y="55"/>
                </a:lnTo>
                <a:lnTo>
                  <a:pt x="142" y="38"/>
                </a:lnTo>
                <a:lnTo>
                  <a:pt x="141" y="31"/>
                </a:lnTo>
                <a:lnTo>
                  <a:pt x="111" y="8"/>
                </a:lnTo>
                <a:lnTo>
                  <a:pt x="9" y="0"/>
                </a:lnTo>
                <a:lnTo>
                  <a:pt x="0" y="14"/>
                </a:lnTo>
                <a:lnTo>
                  <a:pt x="1" y="2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8001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497" name="Freeform 792"/>
          <p:cNvSpPr>
            <a:spLocks/>
          </p:cNvSpPr>
          <p:nvPr/>
        </p:nvSpPr>
        <p:spPr bwMode="auto">
          <a:xfrm>
            <a:off x="6632575" y="1122363"/>
            <a:ext cx="1588" cy="1587"/>
          </a:xfrm>
          <a:custGeom>
            <a:avLst/>
            <a:gdLst>
              <a:gd name="T0" fmla="*/ 2147483647 w 5"/>
              <a:gd name="T1" fmla="*/ 0 h 1"/>
              <a:gd name="T2" fmla="*/ 0 w 5"/>
              <a:gd name="T3" fmla="*/ 0 h 1"/>
              <a:gd name="T4" fmla="*/ 2147483647 w 5"/>
              <a:gd name="T5" fmla="*/ 2147483647 h 1"/>
              <a:gd name="T6" fmla="*/ 2147483647 w 5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1"/>
              <a:gd name="T14" fmla="*/ 5 w 5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1">
                <a:moveTo>
                  <a:pt x="5" y="0"/>
                </a:moveTo>
                <a:lnTo>
                  <a:pt x="0" y="0"/>
                </a:lnTo>
                <a:lnTo>
                  <a:pt x="1" y="1"/>
                </a:lnTo>
                <a:lnTo>
                  <a:pt x="5" y="0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4" name="Freeform 793"/>
          <p:cNvSpPr>
            <a:spLocks/>
          </p:cNvSpPr>
          <p:nvPr/>
        </p:nvSpPr>
        <p:spPr bwMode="auto">
          <a:xfrm>
            <a:off x="6632575" y="1122363"/>
            <a:ext cx="1588" cy="1587"/>
          </a:xfrm>
          <a:custGeom>
            <a:avLst/>
            <a:gdLst>
              <a:gd name="T0" fmla="*/ 2147483647 w 5"/>
              <a:gd name="T1" fmla="*/ 0 h 1"/>
              <a:gd name="T2" fmla="*/ 0 w 5"/>
              <a:gd name="T3" fmla="*/ 0 h 1"/>
              <a:gd name="T4" fmla="*/ 2147483647 w 5"/>
              <a:gd name="T5" fmla="*/ 2147483647 h 1"/>
              <a:gd name="T6" fmla="*/ 2147483647 w 5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1"/>
              <a:gd name="T14" fmla="*/ 5 w 5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1">
                <a:moveTo>
                  <a:pt x="5" y="0"/>
                </a:moveTo>
                <a:lnTo>
                  <a:pt x="0" y="0"/>
                </a:lnTo>
                <a:lnTo>
                  <a:pt x="1" y="1"/>
                </a:lnTo>
                <a:lnTo>
                  <a:pt x="5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5" name="Freeform 794"/>
          <p:cNvSpPr>
            <a:spLocks/>
          </p:cNvSpPr>
          <p:nvPr/>
        </p:nvSpPr>
        <p:spPr bwMode="auto">
          <a:xfrm>
            <a:off x="6610350" y="1122363"/>
            <a:ext cx="165100" cy="150812"/>
          </a:xfrm>
          <a:custGeom>
            <a:avLst/>
            <a:gdLst>
              <a:gd name="T0" fmla="*/ 2147483647 w 418"/>
              <a:gd name="T1" fmla="*/ 2147483647 h 384"/>
              <a:gd name="T2" fmla="*/ 2147483647 w 418"/>
              <a:gd name="T3" fmla="*/ 2147483647 h 384"/>
              <a:gd name="T4" fmla="*/ 2147483647 w 418"/>
              <a:gd name="T5" fmla="*/ 2147483647 h 384"/>
              <a:gd name="T6" fmla="*/ 2147483647 w 418"/>
              <a:gd name="T7" fmla="*/ 2147483647 h 384"/>
              <a:gd name="T8" fmla="*/ 2147483647 w 418"/>
              <a:gd name="T9" fmla="*/ 2147483647 h 384"/>
              <a:gd name="T10" fmla="*/ 2147483647 w 418"/>
              <a:gd name="T11" fmla="*/ 2147483647 h 384"/>
              <a:gd name="T12" fmla="*/ 2147483647 w 418"/>
              <a:gd name="T13" fmla="*/ 2147483647 h 384"/>
              <a:gd name="T14" fmla="*/ 2147483647 w 418"/>
              <a:gd name="T15" fmla="*/ 2147483647 h 384"/>
              <a:gd name="T16" fmla="*/ 2147483647 w 418"/>
              <a:gd name="T17" fmla="*/ 2147483647 h 384"/>
              <a:gd name="T18" fmla="*/ 2147483647 w 418"/>
              <a:gd name="T19" fmla="*/ 2147483647 h 384"/>
              <a:gd name="T20" fmla="*/ 2147483647 w 418"/>
              <a:gd name="T21" fmla="*/ 2147483647 h 384"/>
              <a:gd name="T22" fmla="*/ 2147483647 w 418"/>
              <a:gd name="T23" fmla="*/ 2147483647 h 384"/>
              <a:gd name="T24" fmla="*/ 2147483647 w 418"/>
              <a:gd name="T25" fmla="*/ 2147483647 h 384"/>
              <a:gd name="T26" fmla="*/ 2147483647 w 418"/>
              <a:gd name="T27" fmla="*/ 2147483647 h 384"/>
              <a:gd name="T28" fmla="*/ 2147483647 w 418"/>
              <a:gd name="T29" fmla="*/ 2147483647 h 384"/>
              <a:gd name="T30" fmla="*/ 2147483647 w 418"/>
              <a:gd name="T31" fmla="*/ 2147483647 h 384"/>
              <a:gd name="T32" fmla="*/ 2147483647 w 418"/>
              <a:gd name="T33" fmla="*/ 2147483647 h 384"/>
              <a:gd name="T34" fmla="*/ 2147483647 w 418"/>
              <a:gd name="T35" fmla="*/ 2147483647 h 384"/>
              <a:gd name="T36" fmla="*/ 2147483647 w 418"/>
              <a:gd name="T37" fmla="*/ 2147483647 h 384"/>
              <a:gd name="T38" fmla="*/ 2147483647 w 418"/>
              <a:gd name="T39" fmla="*/ 2147483647 h 384"/>
              <a:gd name="T40" fmla="*/ 2147483647 w 418"/>
              <a:gd name="T41" fmla="*/ 2147483647 h 384"/>
              <a:gd name="T42" fmla="*/ 2147483647 w 418"/>
              <a:gd name="T43" fmla="*/ 2147483647 h 384"/>
              <a:gd name="T44" fmla="*/ 2147483647 w 418"/>
              <a:gd name="T45" fmla="*/ 2147483647 h 384"/>
              <a:gd name="T46" fmla="*/ 2147483647 w 418"/>
              <a:gd name="T47" fmla="*/ 2147483647 h 384"/>
              <a:gd name="T48" fmla="*/ 2147483647 w 418"/>
              <a:gd name="T49" fmla="*/ 2147483647 h 384"/>
              <a:gd name="T50" fmla="*/ 2147483647 w 418"/>
              <a:gd name="T51" fmla="*/ 2147483647 h 384"/>
              <a:gd name="T52" fmla="*/ 2147483647 w 418"/>
              <a:gd name="T53" fmla="*/ 2147483647 h 384"/>
              <a:gd name="T54" fmla="*/ 2147483647 w 418"/>
              <a:gd name="T55" fmla="*/ 2147483647 h 384"/>
              <a:gd name="T56" fmla="*/ 2147483647 w 418"/>
              <a:gd name="T57" fmla="*/ 2147483647 h 384"/>
              <a:gd name="T58" fmla="*/ 2147483647 w 418"/>
              <a:gd name="T59" fmla="*/ 2147483647 h 384"/>
              <a:gd name="T60" fmla="*/ 2147483647 w 418"/>
              <a:gd name="T61" fmla="*/ 2147483647 h 384"/>
              <a:gd name="T62" fmla="*/ 2147483647 w 418"/>
              <a:gd name="T63" fmla="*/ 2147483647 h 384"/>
              <a:gd name="T64" fmla="*/ 2147483647 w 418"/>
              <a:gd name="T65" fmla="*/ 0 h 384"/>
              <a:gd name="T66" fmla="*/ 2147483647 w 418"/>
              <a:gd name="T67" fmla="*/ 2147483647 h 384"/>
              <a:gd name="T68" fmla="*/ 2147483647 w 418"/>
              <a:gd name="T69" fmla="*/ 0 h 384"/>
              <a:gd name="T70" fmla="*/ 2147483647 w 418"/>
              <a:gd name="T71" fmla="*/ 2147483647 h 384"/>
              <a:gd name="T72" fmla="*/ 2147483647 w 418"/>
              <a:gd name="T73" fmla="*/ 2147483647 h 384"/>
              <a:gd name="T74" fmla="*/ 2147483647 w 418"/>
              <a:gd name="T75" fmla="*/ 2147483647 h 384"/>
              <a:gd name="T76" fmla="*/ 2147483647 w 418"/>
              <a:gd name="T77" fmla="*/ 2147483647 h 384"/>
              <a:gd name="T78" fmla="*/ 2147483647 w 418"/>
              <a:gd name="T79" fmla="*/ 2147483647 h 384"/>
              <a:gd name="T80" fmla="*/ 2147483647 w 418"/>
              <a:gd name="T81" fmla="*/ 2147483647 h 384"/>
              <a:gd name="T82" fmla="*/ 2147483647 w 418"/>
              <a:gd name="T83" fmla="*/ 0 h 384"/>
              <a:gd name="T84" fmla="*/ 2147483647 w 418"/>
              <a:gd name="T85" fmla="*/ 2147483647 h 3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18"/>
              <a:gd name="T130" fmla="*/ 0 h 384"/>
              <a:gd name="T131" fmla="*/ 418 w 418"/>
              <a:gd name="T132" fmla="*/ 384 h 38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18" h="384">
                <a:moveTo>
                  <a:pt x="80" y="33"/>
                </a:moveTo>
                <a:lnTo>
                  <a:pt x="84" y="51"/>
                </a:lnTo>
                <a:lnTo>
                  <a:pt x="94" y="57"/>
                </a:lnTo>
                <a:lnTo>
                  <a:pt x="93" y="65"/>
                </a:lnTo>
                <a:lnTo>
                  <a:pt x="82" y="75"/>
                </a:lnTo>
                <a:lnTo>
                  <a:pt x="56" y="81"/>
                </a:lnTo>
                <a:lnTo>
                  <a:pt x="49" y="108"/>
                </a:lnTo>
                <a:lnTo>
                  <a:pt x="18" y="145"/>
                </a:lnTo>
                <a:lnTo>
                  <a:pt x="0" y="141"/>
                </a:lnTo>
                <a:lnTo>
                  <a:pt x="14" y="153"/>
                </a:lnTo>
                <a:lnTo>
                  <a:pt x="18" y="174"/>
                </a:lnTo>
                <a:lnTo>
                  <a:pt x="22" y="169"/>
                </a:lnTo>
                <a:lnTo>
                  <a:pt x="22" y="150"/>
                </a:lnTo>
                <a:lnTo>
                  <a:pt x="32" y="146"/>
                </a:lnTo>
                <a:lnTo>
                  <a:pt x="39" y="164"/>
                </a:lnTo>
                <a:lnTo>
                  <a:pt x="47" y="159"/>
                </a:lnTo>
                <a:lnTo>
                  <a:pt x="52" y="163"/>
                </a:lnTo>
                <a:lnTo>
                  <a:pt x="53" y="173"/>
                </a:lnTo>
                <a:lnTo>
                  <a:pt x="66" y="164"/>
                </a:lnTo>
                <a:lnTo>
                  <a:pt x="74" y="165"/>
                </a:lnTo>
                <a:lnTo>
                  <a:pt x="80" y="243"/>
                </a:lnTo>
                <a:lnTo>
                  <a:pt x="86" y="255"/>
                </a:lnTo>
                <a:lnTo>
                  <a:pt x="100" y="264"/>
                </a:lnTo>
                <a:lnTo>
                  <a:pt x="107" y="285"/>
                </a:lnTo>
                <a:lnTo>
                  <a:pt x="118" y="297"/>
                </a:lnTo>
                <a:lnTo>
                  <a:pt x="124" y="311"/>
                </a:lnTo>
                <a:lnTo>
                  <a:pt x="163" y="263"/>
                </a:lnTo>
                <a:lnTo>
                  <a:pt x="166" y="306"/>
                </a:lnTo>
                <a:lnTo>
                  <a:pt x="170" y="314"/>
                </a:lnTo>
                <a:lnTo>
                  <a:pt x="182" y="309"/>
                </a:lnTo>
                <a:lnTo>
                  <a:pt x="192" y="313"/>
                </a:lnTo>
                <a:lnTo>
                  <a:pt x="192" y="323"/>
                </a:lnTo>
                <a:lnTo>
                  <a:pt x="235" y="337"/>
                </a:lnTo>
                <a:lnTo>
                  <a:pt x="240" y="348"/>
                </a:lnTo>
                <a:lnTo>
                  <a:pt x="262" y="357"/>
                </a:lnTo>
                <a:lnTo>
                  <a:pt x="268" y="365"/>
                </a:lnTo>
                <a:lnTo>
                  <a:pt x="273" y="376"/>
                </a:lnTo>
                <a:lnTo>
                  <a:pt x="336" y="384"/>
                </a:lnTo>
                <a:lnTo>
                  <a:pt x="347" y="376"/>
                </a:lnTo>
                <a:lnTo>
                  <a:pt x="361" y="376"/>
                </a:lnTo>
                <a:lnTo>
                  <a:pt x="362" y="362"/>
                </a:lnTo>
                <a:lnTo>
                  <a:pt x="376" y="358"/>
                </a:lnTo>
                <a:lnTo>
                  <a:pt x="387" y="348"/>
                </a:lnTo>
                <a:lnTo>
                  <a:pt x="386" y="332"/>
                </a:lnTo>
                <a:lnTo>
                  <a:pt x="389" y="321"/>
                </a:lnTo>
                <a:lnTo>
                  <a:pt x="387" y="302"/>
                </a:lnTo>
                <a:lnTo>
                  <a:pt x="376" y="283"/>
                </a:lnTo>
                <a:lnTo>
                  <a:pt x="376" y="271"/>
                </a:lnTo>
                <a:lnTo>
                  <a:pt x="367" y="267"/>
                </a:lnTo>
                <a:lnTo>
                  <a:pt x="348" y="240"/>
                </a:lnTo>
                <a:lnTo>
                  <a:pt x="347" y="219"/>
                </a:lnTo>
                <a:lnTo>
                  <a:pt x="382" y="239"/>
                </a:lnTo>
                <a:lnTo>
                  <a:pt x="386" y="224"/>
                </a:lnTo>
                <a:lnTo>
                  <a:pt x="386" y="168"/>
                </a:lnTo>
                <a:lnTo>
                  <a:pt x="389" y="165"/>
                </a:lnTo>
                <a:lnTo>
                  <a:pt x="400" y="117"/>
                </a:lnTo>
                <a:lnTo>
                  <a:pt x="418" y="111"/>
                </a:lnTo>
                <a:lnTo>
                  <a:pt x="411" y="104"/>
                </a:lnTo>
                <a:lnTo>
                  <a:pt x="397" y="107"/>
                </a:lnTo>
                <a:lnTo>
                  <a:pt x="396" y="93"/>
                </a:lnTo>
                <a:lnTo>
                  <a:pt x="404" y="62"/>
                </a:lnTo>
                <a:lnTo>
                  <a:pt x="396" y="67"/>
                </a:lnTo>
                <a:lnTo>
                  <a:pt x="397" y="55"/>
                </a:lnTo>
                <a:lnTo>
                  <a:pt x="378" y="19"/>
                </a:lnTo>
                <a:lnTo>
                  <a:pt x="377" y="7"/>
                </a:lnTo>
                <a:lnTo>
                  <a:pt x="368" y="0"/>
                </a:lnTo>
                <a:lnTo>
                  <a:pt x="354" y="0"/>
                </a:lnTo>
                <a:lnTo>
                  <a:pt x="345" y="4"/>
                </a:lnTo>
                <a:lnTo>
                  <a:pt x="340" y="0"/>
                </a:lnTo>
                <a:lnTo>
                  <a:pt x="315" y="0"/>
                </a:lnTo>
                <a:lnTo>
                  <a:pt x="317" y="4"/>
                </a:lnTo>
                <a:lnTo>
                  <a:pt x="315" y="33"/>
                </a:lnTo>
                <a:lnTo>
                  <a:pt x="291" y="52"/>
                </a:lnTo>
                <a:lnTo>
                  <a:pt x="277" y="78"/>
                </a:lnTo>
                <a:lnTo>
                  <a:pt x="262" y="80"/>
                </a:lnTo>
                <a:lnTo>
                  <a:pt x="244" y="98"/>
                </a:lnTo>
                <a:lnTo>
                  <a:pt x="230" y="95"/>
                </a:lnTo>
                <a:lnTo>
                  <a:pt x="264" y="69"/>
                </a:lnTo>
                <a:lnTo>
                  <a:pt x="273" y="70"/>
                </a:lnTo>
                <a:lnTo>
                  <a:pt x="273" y="47"/>
                </a:lnTo>
                <a:lnTo>
                  <a:pt x="298" y="34"/>
                </a:lnTo>
                <a:lnTo>
                  <a:pt x="300" y="4"/>
                </a:lnTo>
                <a:lnTo>
                  <a:pt x="298" y="0"/>
                </a:lnTo>
                <a:lnTo>
                  <a:pt x="100" y="0"/>
                </a:lnTo>
                <a:lnTo>
                  <a:pt x="86" y="15"/>
                </a:lnTo>
                <a:lnTo>
                  <a:pt x="80" y="33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7" name="Freeform 795"/>
          <p:cNvSpPr>
            <a:spLocks/>
          </p:cNvSpPr>
          <p:nvPr/>
        </p:nvSpPr>
        <p:spPr bwMode="auto">
          <a:xfrm>
            <a:off x="6610350" y="1122363"/>
            <a:ext cx="165100" cy="150812"/>
          </a:xfrm>
          <a:custGeom>
            <a:avLst/>
            <a:gdLst/>
            <a:ahLst/>
            <a:cxnLst>
              <a:cxn ang="0">
                <a:pos x="84" y="51"/>
              </a:cxn>
              <a:cxn ang="0">
                <a:pos x="93" y="65"/>
              </a:cxn>
              <a:cxn ang="0">
                <a:pos x="56" y="81"/>
              </a:cxn>
              <a:cxn ang="0">
                <a:pos x="18" y="145"/>
              </a:cxn>
              <a:cxn ang="0">
                <a:pos x="14" y="153"/>
              </a:cxn>
              <a:cxn ang="0">
                <a:pos x="22" y="169"/>
              </a:cxn>
              <a:cxn ang="0">
                <a:pos x="32" y="146"/>
              </a:cxn>
              <a:cxn ang="0">
                <a:pos x="47" y="159"/>
              </a:cxn>
              <a:cxn ang="0">
                <a:pos x="53" y="173"/>
              </a:cxn>
              <a:cxn ang="0">
                <a:pos x="74" y="165"/>
              </a:cxn>
              <a:cxn ang="0">
                <a:pos x="86" y="255"/>
              </a:cxn>
              <a:cxn ang="0">
                <a:pos x="107" y="285"/>
              </a:cxn>
              <a:cxn ang="0">
                <a:pos x="124" y="311"/>
              </a:cxn>
              <a:cxn ang="0">
                <a:pos x="166" y="306"/>
              </a:cxn>
              <a:cxn ang="0">
                <a:pos x="182" y="309"/>
              </a:cxn>
              <a:cxn ang="0">
                <a:pos x="192" y="323"/>
              </a:cxn>
              <a:cxn ang="0">
                <a:pos x="240" y="348"/>
              </a:cxn>
              <a:cxn ang="0">
                <a:pos x="268" y="365"/>
              </a:cxn>
              <a:cxn ang="0">
                <a:pos x="336" y="384"/>
              </a:cxn>
              <a:cxn ang="0">
                <a:pos x="361" y="376"/>
              </a:cxn>
              <a:cxn ang="0">
                <a:pos x="376" y="358"/>
              </a:cxn>
              <a:cxn ang="0">
                <a:pos x="386" y="332"/>
              </a:cxn>
              <a:cxn ang="0">
                <a:pos x="387" y="302"/>
              </a:cxn>
              <a:cxn ang="0">
                <a:pos x="376" y="271"/>
              </a:cxn>
              <a:cxn ang="0">
                <a:pos x="348" y="240"/>
              </a:cxn>
              <a:cxn ang="0">
                <a:pos x="382" y="239"/>
              </a:cxn>
              <a:cxn ang="0">
                <a:pos x="386" y="168"/>
              </a:cxn>
              <a:cxn ang="0">
                <a:pos x="400" y="117"/>
              </a:cxn>
              <a:cxn ang="0">
                <a:pos x="411" y="104"/>
              </a:cxn>
              <a:cxn ang="0">
                <a:pos x="396" y="93"/>
              </a:cxn>
              <a:cxn ang="0">
                <a:pos x="396" y="67"/>
              </a:cxn>
              <a:cxn ang="0">
                <a:pos x="378" y="19"/>
              </a:cxn>
              <a:cxn ang="0">
                <a:pos x="368" y="0"/>
              </a:cxn>
              <a:cxn ang="0">
                <a:pos x="345" y="4"/>
              </a:cxn>
              <a:cxn ang="0">
                <a:pos x="315" y="0"/>
              </a:cxn>
              <a:cxn ang="0">
                <a:pos x="315" y="33"/>
              </a:cxn>
              <a:cxn ang="0">
                <a:pos x="277" y="78"/>
              </a:cxn>
              <a:cxn ang="0">
                <a:pos x="244" y="98"/>
              </a:cxn>
              <a:cxn ang="0">
                <a:pos x="264" y="69"/>
              </a:cxn>
              <a:cxn ang="0">
                <a:pos x="273" y="47"/>
              </a:cxn>
              <a:cxn ang="0">
                <a:pos x="300" y="4"/>
              </a:cxn>
              <a:cxn ang="0">
                <a:pos x="100" y="0"/>
              </a:cxn>
              <a:cxn ang="0">
                <a:pos x="80" y="33"/>
              </a:cxn>
            </a:cxnLst>
            <a:rect l="0" t="0" r="r" b="b"/>
            <a:pathLst>
              <a:path w="418" h="384">
                <a:moveTo>
                  <a:pt x="80" y="33"/>
                </a:moveTo>
                <a:lnTo>
                  <a:pt x="84" y="51"/>
                </a:lnTo>
                <a:lnTo>
                  <a:pt x="94" y="57"/>
                </a:lnTo>
                <a:lnTo>
                  <a:pt x="93" y="65"/>
                </a:lnTo>
                <a:lnTo>
                  <a:pt x="82" y="75"/>
                </a:lnTo>
                <a:lnTo>
                  <a:pt x="56" y="81"/>
                </a:lnTo>
                <a:lnTo>
                  <a:pt x="49" y="108"/>
                </a:lnTo>
                <a:lnTo>
                  <a:pt x="18" y="145"/>
                </a:lnTo>
                <a:lnTo>
                  <a:pt x="0" y="141"/>
                </a:lnTo>
                <a:lnTo>
                  <a:pt x="14" y="153"/>
                </a:lnTo>
                <a:lnTo>
                  <a:pt x="18" y="174"/>
                </a:lnTo>
                <a:lnTo>
                  <a:pt x="22" y="169"/>
                </a:lnTo>
                <a:lnTo>
                  <a:pt x="22" y="150"/>
                </a:lnTo>
                <a:lnTo>
                  <a:pt x="32" y="146"/>
                </a:lnTo>
                <a:lnTo>
                  <a:pt x="39" y="164"/>
                </a:lnTo>
                <a:lnTo>
                  <a:pt x="47" y="159"/>
                </a:lnTo>
                <a:lnTo>
                  <a:pt x="52" y="163"/>
                </a:lnTo>
                <a:lnTo>
                  <a:pt x="53" y="173"/>
                </a:lnTo>
                <a:lnTo>
                  <a:pt x="66" y="164"/>
                </a:lnTo>
                <a:lnTo>
                  <a:pt x="74" y="165"/>
                </a:lnTo>
                <a:lnTo>
                  <a:pt x="80" y="243"/>
                </a:lnTo>
                <a:lnTo>
                  <a:pt x="86" y="255"/>
                </a:lnTo>
                <a:lnTo>
                  <a:pt x="100" y="264"/>
                </a:lnTo>
                <a:lnTo>
                  <a:pt x="107" y="285"/>
                </a:lnTo>
                <a:lnTo>
                  <a:pt x="118" y="297"/>
                </a:lnTo>
                <a:lnTo>
                  <a:pt x="124" y="311"/>
                </a:lnTo>
                <a:lnTo>
                  <a:pt x="163" y="263"/>
                </a:lnTo>
                <a:lnTo>
                  <a:pt x="166" y="306"/>
                </a:lnTo>
                <a:lnTo>
                  <a:pt x="170" y="314"/>
                </a:lnTo>
                <a:lnTo>
                  <a:pt x="182" y="309"/>
                </a:lnTo>
                <a:lnTo>
                  <a:pt x="192" y="313"/>
                </a:lnTo>
                <a:lnTo>
                  <a:pt x="192" y="323"/>
                </a:lnTo>
                <a:lnTo>
                  <a:pt x="235" y="337"/>
                </a:lnTo>
                <a:lnTo>
                  <a:pt x="240" y="348"/>
                </a:lnTo>
                <a:lnTo>
                  <a:pt x="262" y="357"/>
                </a:lnTo>
                <a:lnTo>
                  <a:pt x="268" y="365"/>
                </a:lnTo>
                <a:lnTo>
                  <a:pt x="273" y="376"/>
                </a:lnTo>
                <a:lnTo>
                  <a:pt x="336" y="384"/>
                </a:lnTo>
                <a:lnTo>
                  <a:pt x="347" y="376"/>
                </a:lnTo>
                <a:lnTo>
                  <a:pt x="361" y="376"/>
                </a:lnTo>
                <a:lnTo>
                  <a:pt x="362" y="362"/>
                </a:lnTo>
                <a:lnTo>
                  <a:pt x="376" y="358"/>
                </a:lnTo>
                <a:lnTo>
                  <a:pt x="387" y="348"/>
                </a:lnTo>
                <a:lnTo>
                  <a:pt x="386" y="332"/>
                </a:lnTo>
                <a:lnTo>
                  <a:pt x="389" y="321"/>
                </a:lnTo>
                <a:lnTo>
                  <a:pt x="387" y="302"/>
                </a:lnTo>
                <a:lnTo>
                  <a:pt x="376" y="283"/>
                </a:lnTo>
                <a:lnTo>
                  <a:pt x="376" y="271"/>
                </a:lnTo>
                <a:lnTo>
                  <a:pt x="367" y="267"/>
                </a:lnTo>
                <a:lnTo>
                  <a:pt x="348" y="240"/>
                </a:lnTo>
                <a:lnTo>
                  <a:pt x="347" y="219"/>
                </a:lnTo>
                <a:lnTo>
                  <a:pt x="382" y="239"/>
                </a:lnTo>
                <a:lnTo>
                  <a:pt x="386" y="224"/>
                </a:lnTo>
                <a:lnTo>
                  <a:pt x="386" y="168"/>
                </a:lnTo>
                <a:lnTo>
                  <a:pt x="389" y="165"/>
                </a:lnTo>
                <a:lnTo>
                  <a:pt x="400" y="117"/>
                </a:lnTo>
                <a:lnTo>
                  <a:pt x="418" y="111"/>
                </a:lnTo>
                <a:lnTo>
                  <a:pt x="411" y="104"/>
                </a:lnTo>
                <a:lnTo>
                  <a:pt x="397" y="107"/>
                </a:lnTo>
                <a:lnTo>
                  <a:pt x="396" y="93"/>
                </a:lnTo>
                <a:lnTo>
                  <a:pt x="404" y="62"/>
                </a:lnTo>
                <a:lnTo>
                  <a:pt x="396" y="67"/>
                </a:lnTo>
                <a:lnTo>
                  <a:pt x="397" y="55"/>
                </a:lnTo>
                <a:lnTo>
                  <a:pt x="378" y="19"/>
                </a:lnTo>
                <a:lnTo>
                  <a:pt x="377" y="7"/>
                </a:lnTo>
                <a:lnTo>
                  <a:pt x="368" y="0"/>
                </a:lnTo>
                <a:lnTo>
                  <a:pt x="354" y="0"/>
                </a:lnTo>
                <a:lnTo>
                  <a:pt x="345" y="4"/>
                </a:lnTo>
                <a:lnTo>
                  <a:pt x="340" y="0"/>
                </a:lnTo>
                <a:lnTo>
                  <a:pt x="315" y="0"/>
                </a:lnTo>
                <a:lnTo>
                  <a:pt x="317" y="4"/>
                </a:lnTo>
                <a:lnTo>
                  <a:pt x="315" y="33"/>
                </a:lnTo>
                <a:lnTo>
                  <a:pt x="291" y="52"/>
                </a:lnTo>
                <a:lnTo>
                  <a:pt x="277" y="78"/>
                </a:lnTo>
                <a:lnTo>
                  <a:pt x="262" y="80"/>
                </a:lnTo>
                <a:lnTo>
                  <a:pt x="244" y="98"/>
                </a:lnTo>
                <a:lnTo>
                  <a:pt x="230" y="95"/>
                </a:lnTo>
                <a:lnTo>
                  <a:pt x="264" y="69"/>
                </a:lnTo>
                <a:lnTo>
                  <a:pt x="273" y="70"/>
                </a:lnTo>
                <a:lnTo>
                  <a:pt x="273" y="47"/>
                </a:lnTo>
                <a:lnTo>
                  <a:pt x="298" y="34"/>
                </a:lnTo>
                <a:lnTo>
                  <a:pt x="300" y="4"/>
                </a:lnTo>
                <a:lnTo>
                  <a:pt x="298" y="0"/>
                </a:lnTo>
                <a:lnTo>
                  <a:pt x="100" y="0"/>
                </a:lnTo>
                <a:lnTo>
                  <a:pt x="86" y="15"/>
                </a:lnTo>
                <a:lnTo>
                  <a:pt x="80" y="33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8001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517" name="Freeform 796"/>
          <p:cNvSpPr>
            <a:spLocks/>
          </p:cNvSpPr>
          <p:nvPr/>
        </p:nvSpPr>
        <p:spPr bwMode="auto">
          <a:xfrm>
            <a:off x="5599113" y="1122363"/>
            <a:ext cx="6350" cy="4762"/>
          </a:xfrm>
          <a:custGeom>
            <a:avLst/>
            <a:gdLst>
              <a:gd name="T0" fmla="*/ 2147483647 w 18"/>
              <a:gd name="T1" fmla="*/ 2147483647 h 14"/>
              <a:gd name="T2" fmla="*/ 2147483647 w 18"/>
              <a:gd name="T3" fmla="*/ 0 h 14"/>
              <a:gd name="T4" fmla="*/ 0 w 18"/>
              <a:gd name="T5" fmla="*/ 0 h 14"/>
              <a:gd name="T6" fmla="*/ 0 w 18"/>
              <a:gd name="T7" fmla="*/ 2147483647 h 14"/>
              <a:gd name="T8" fmla="*/ 2147483647 w 18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4"/>
              <a:gd name="T17" fmla="*/ 18 w 18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4">
                <a:moveTo>
                  <a:pt x="16" y="4"/>
                </a:moveTo>
                <a:lnTo>
                  <a:pt x="18" y="0"/>
                </a:lnTo>
                <a:lnTo>
                  <a:pt x="0" y="0"/>
                </a:lnTo>
                <a:lnTo>
                  <a:pt x="0" y="14"/>
                </a:lnTo>
                <a:lnTo>
                  <a:pt x="16" y="4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8" name="Freeform 797"/>
          <p:cNvSpPr>
            <a:spLocks/>
          </p:cNvSpPr>
          <p:nvPr/>
        </p:nvSpPr>
        <p:spPr bwMode="auto">
          <a:xfrm>
            <a:off x="5599113" y="1122363"/>
            <a:ext cx="6350" cy="4762"/>
          </a:xfrm>
          <a:custGeom>
            <a:avLst/>
            <a:gdLst>
              <a:gd name="T0" fmla="*/ 2147483647 w 18"/>
              <a:gd name="T1" fmla="*/ 2147483647 h 14"/>
              <a:gd name="T2" fmla="*/ 2147483647 w 18"/>
              <a:gd name="T3" fmla="*/ 0 h 14"/>
              <a:gd name="T4" fmla="*/ 0 w 18"/>
              <a:gd name="T5" fmla="*/ 0 h 14"/>
              <a:gd name="T6" fmla="*/ 0 w 18"/>
              <a:gd name="T7" fmla="*/ 2147483647 h 14"/>
              <a:gd name="T8" fmla="*/ 2147483647 w 18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4"/>
              <a:gd name="T17" fmla="*/ 18 w 18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4">
                <a:moveTo>
                  <a:pt x="16" y="4"/>
                </a:moveTo>
                <a:lnTo>
                  <a:pt x="18" y="0"/>
                </a:lnTo>
                <a:lnTo>
                  <a:pt x="0" y="0"/>
                </a:lnTo>
                <a:lnTo>
                  <a:pt x="0" y="14"/>
                </a:lnTo>
                <a:lnTo>
                  <a:pt x="16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9" name="Freeform 798"/>
          <p:cNvSpPr>
            <a:spLocks/>
          </p:cNvSpPr>
          <p:nvPr/>
        </p:nvSpPr>
        <p:spPr bwMode="auto">
          <a:xfrm>
            <a:off x="5843588" y="1122363"/>
            <a:ext cx="26987" cy="19050"/>
          </a:xfrm>
          <a:custGeom>
            <a:avLst/>
            <a:gdLst>
              <a:gd name="T0" fmla="*/ 0 w 68"/>
              <a:gd name="T1" fmla="*/ 2147483647 h 48"/>
              <a:gd name="T2" fmla="*/ 2147483647 w 68"/>
              <a:gd name="T3" fmla="*/ 2147483647 h 48"/>
              <a:gd name="T4" fmla="*/ 2147483647 w 68"/>
              <a:gd name="T5" fmla="*/ 2147483647 h 48"/>
              <a:gd name="T6" fmla="*/ 2147483647 w 68"/>
              <a:gd name="T7" fmla="*/ 2147483647 h 48"/>
              <a:gd name="T8" fmla="*/ 2147483647 w 68"/>
              <a:gd name="T9" fmla="*/ 2147483647 h 48"/>
              <a:gd name="T10" fmla="*/ 2147483647 w 68"/>
              <a:gd name="T11" fmla="*/ 2147483647 h 48"/>
              <a:gd name="T12" fmla="*/ 2147483647 w 68"/>
              <a:gd name="T13" fmla="*/ 2147483647 h 48"/>
              <a:gd name="T14" fmla="*/ 2147483647 w 68"/>
              <a:gd name="T15" fmla="*/ 2147483647 h 48"/>
              <a:gd name="T16" fmla="*/ 2147483647 w 68"/>
              <a:gd name="T17" fmla="*/ 2147483647 h 48"/>
              <a:gd name="T18" fmla="*/ 2147483647 w 68"/>
              <a:gd name="T19" fmla="*/ 2147483647 h 48"/>
              <a:gd name="T20" fmla="*/ 2147483647 w 68"/>
              <a:gd name="T21" fmla="*/ 2147483647 h 48"/>
              <a:gd name="T22" fmla="*/ 2147483647 w 68"/>
              <a:gd name="T23" fmla="*/ 2147483647 h 48"/>
              <a:gd name="T24" fmla="*/ 2147483647 w 68"/>
              <a:gd name="T25" fmla="*/ 2147483647 h 48"/>
              <a:gd name="T26" fmla="*/ 2147483647 w 68"/>
              <a:gd name="T27" fmla="*/ 2147483647 h 48"/>
              <a:gd name="T28" fmla="*/ 2147483647 w 68"/>
              <a:gd name="T29" fmla="*/ 2147483647 h 48"/>
              <a:gd name="T30" fmla="*/ 2147483647 w 68"/>
              <a:gd name="T31" fmla="*/ 0 h 48"/>
              <a:gd name="T32" fmla="*/ 2147483647 w 68"/>
              <a:gd name="T33" fmla="*/ 0 h 48"/>
              <a:gd name="T34" fmla="*/ 2147483647 w 68"/>
              <a:gd name="T35" fmla="*/ 2147483647 h 48"/>
              <a:gd name="T36" fmla="*/ 0 w 68"/>
              <a:gd name="T37" fmla="*/ 2147483647 h 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8"/>
              <a:gd name="T58" fmla="*/ 0 h 48"/>
              <a:gd name="T59" fmla="*/ 68 w 68"/>
              <a:gd name="T60" fmla="*/ 48 h 4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8" h="48">
                <a:moveTo>
                  <a:pt x="0" y="15"/>
                </a:moveTo>
                <a:lnTo>
                  <a:pt x="12" y="26"/>
                </a:lnTo>
                <a:lnTo>
                  <a:pt x="10" y="32"/>
                </a:lnTo>
                <a:lnTo>
                  <a:pt x="14" y="40"/>
                </a:lnTo>
                <a:lnTo>
                  <a:pt x="19" y="29"/>
                </a:lnTo>
                <a:lnTo>
                  <a:pt x="27" y="36"/>
                </a:lnTo>
                <a:lnTo>
                  <a:pt x="27" y="41"/>
                </a:lnTo>
                <a:lnTo>
                  <a:pt x="28" y="45"/>
                </a:lnTo>
                <a:lnTo>
                  <a:pt x="32" y="48"/>
                </a:lnTo>
                <a:lnTo>
                  <a:pt x="55" y="41"/>
                </a:lnTo>
                <a:lnTo>
                  <a:pt x="52" y="32"/>
                </a:lnTo>
                <a:lnTo>
                  <a:pt x="64" y="33"/>
                </a:lnTo>
                <a:lnTo>
                  <a:pt x="68" y="28"/>
                </a:lnTo>
                <a:lnTo>
                  <a:pt x="64" y="22"/>
                </a:lnTo>
                <a:lnTo>
                  <a:pt x="61" y="1"/>
                </a:lnTo>
                <a:lnTo>
                  <a:pt x="61" y="0"/>
                </a:lnTo>
                <a:lnTo>
                  <a:pt x="10" y="0"/>
                </a:lnTo>
                <a:lnTo>
                  <a:pt x="3" y="4"/>
                </a:lnTo>
                <a:lnTo>
                  <a:pt x="0" y="15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0" name="Freeform 799"/>
          <p:cNvSpPr>
            <a:spLocks/>
          </p:cNvSpPr>
          <p:nvPr/>
        </p:nvSpPr>
        <p:spPr bwMode="auto">
          <a:xfrm>
            <a:off x="5843588" y="1122363"/>
            <a:ext cx="26987" cy="19050"/>
          </a:xfrm>
          <a:custGeom>
            <a:avLst/>
            <a:gdLst>
              <a:gd name="T0" fmla="*/ 0 w 68"/>
              <a:gd name="T1" fmla="*/ 2147483647 h 48"/>
              <a:gd name="T2" fmla="*/ 2147483647 w 68"/>
              <a:gd name="T3" fmla="*/ 2147483647 h 48"/>
              <a:gd name="T4" fmla="*/ 2147483647 w 68"/>
              <a:gd name="T5" fmla="*/ 2147483647 h 48"/>
              <a:gd name="T6" fmla="*/ 2147483647 w 68"/>
              <a:gd name="T7" fmla="*/ 2147483647 h 48"/>
              <a:gd name="T8" fmla="*/ 2147483647 w 68"/>
              <a:gd name="T9" fmla="*/ 2147483647 h 48"/>
              <a:gd name="T10" fmla="*/ 2147483647 w 68"/>
              <a:gd name="T11" fmla="*/ 2147483647 h 48"/>
              <a:gd name="T12" fmla="*/ 2147483647 w 68"/>
              <a:gd name="T13" fmla="*/ 2147483647 h 48"/>
              <a:gd name="T14" fmla="*/ 2147483647 w 68"/>
              <a:gd name="T15" fmla="*/ 2147483647 h 48"/>
              <a:gd name="T16" fmla="*/ 2147483647 w 68"/>
              <a:gd name="T17" fmla="*/ 2147483647 h 48"/>
              <a:gd name="T18" fmla="*/ 2147483647 w 68"/>
              <a:gd name="T19" fmla="*/ 2147483647 h 48"/>
              <a:gd name="T20" fmla="*/ 2147483647 w 68"/>
              <a:gd name="T21" fmla="*/ 2147483647 h 48"/>
              <a:gd name="T22" fmla="*/ 2147483647 w 68"/>
              <a:gd name="T23" fmla="*/ 2147483647 h 48"/>
              <a:gd name="T24" fmla="*/ 2147483647 w 68"/>
              <a:gd name="T25" fmla="*/ 2147483647 h 48"/>
              <a:gd name="T26" fmla="*/ 2147483647 w 68"/>
              <a:gd name="T27" fmla="*/ 2147483647 h 48"/>
              <a:gd name="T28" fmla="*/ 2147483647 w 68"/>
              <a:gd name="T29" fmla="*/ 2147483647 h 48"/>
              <a:gd name="T30" fmla="*/ 2147483647 w 68"/>
              <a:gd name="T31" fmla="*/ 0 h 48"/>
              <a:gd name="T32" fmla="*/ 2147483647 w 68"/>
              <a:gd name="T33" fmla="*/ 0 h 48"/>
              <a:gd name="T34" fmla="*/ 2147483647 w 68"/>
              <a:gd name="T35" fmla="*/ 2147483647 h 48"/>
              <a:gd name="T36" fmla="*/ 0 w 68"/>
              <a:gd name="T37" fmla="*/ 2147483647 h 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8"/>
              <a:gd name="T58" fmla="*/ 0 h 48"/>
              <a:gd name="T59" fmla="*/ 68 w 68"/>
              <a:gd name="T60" fmla="*/ 48 h 4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8" h="48">
                <a:moveTo>
                  <a:pt x="0" y="15"/>
                </a:moveTo>
                <a:lnTo>
                  <a:pt x="12" y="26"/>
                </a:lnTo>
                <a:lnTo>
                  <a:pt x="10" y="32"/>
                </a:lnTo>
                <a:lnTo>
                  <a:pt x="14" y="40"/>
                </a:lnTo>
                <a:lnTo>
                  <a:pt x="19" y="29"/>
                </a:lnTo>
                <a:lnTo>
                  <a:pt x="27" y="36"/>
                </a:lnTo>
                <a:lnTo>
                  <a:pt x="27" y="41"/>
                </a:lnTo>
                <a:lnTo>
                  <a:pt x="28" y="45"/>
                </a:lnTo>
                <a:lnTo>
                  <a:pt x="32" y="48"/>
                </a:lnTo>
                <a:lnTo>
                  <a:pt x="55" y="41"/>
                </a:lnTo>
                <a:lnTo>
                  <a:pt x="52" y="32"/>
                </a:lnTo>
                <a:lnTo>
                  <a:pt x="64" y="33"/>
                </a:lnTo>
                <a:lnTo>
                  <a:pt x="68" y="28"/>
                </a:lnTo>
                <a:lnTo>
                  <a:pt x="64" y="22"/>
                </a:lnTo>
                <a:lnTo>
                  <a:pt x="61" y="1"/>
                </a:lnTo>
                <a:lnTo>
                  <a:pt x="61" y="0"/>
                </a:lnTo>
                <a:lnTo>
                  <a:pt x="10" y="0"/>
                </a:lnTo>
                <a:lnTo>
                  <a:pt x="3" y="4"/>
                </a:lnTo>
                <a:lnTo>
                  <a:pt x="0" y="1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1" name="Freeform 800"/>
          <p:cNvSpPr>
            <a:spLocks/>
          </p:cNvSpPr>
          <p:nvPr/>
        </p:nvSpPr>
        <p:spPr bwMode="auto">
          <a:xfrm>
            <a:off x="5686425" y="3636963"/>
            <a:ext cx="106363" cy="82550"/>
          </a:xfrm>
          <a:custGeom>
            <a:avLst/>
            <a:gdLst>
              <a:gd name="T0" fmla="*/ 2147483647 w 267"/>
              <a:gd name="T1" fmla="*/ 2147483647 h 211"/>
              <a:gd name="T2" fmla="*/ 0 w 267"/>
              <a:gd name="T3" fmla="*/ 2147483647 h 211"/>
              <a:gd name="T4" fmla="*/ 2147483647 w 267"/>
              <a:gd name="T5" fmla="*/ 2147483647 h 211"/>
              <a:gd name="T6" fmla="*/ 2147483647 w 267"/>
              <a:gd name="T7" fmla="*/ 2147483647 h 211"/>
              <a:gd name="T8" fmla="*/ 2147483647 w 267"/>
              <a:gd name="T9" fmla="*/ 2147483647 h 211"/>
              <a:gd name="T10" fmla="*/ 2147483647 w 267"/>
              <a:gd name="T11" fmla="*/ 2147483647 h 211"/>
              <a:gd name="T12" fmla="*/ 2147483647 w 267"/>
              <a:gd name="T13" fmla="*/ 2147483647 h 211"/>
              <a:gd name="T14" fmla="*/ 2147483647 w 267"/>
              <a:gd name="T15" fmla="*/ 2147483647 h 211"/>
              <a:gd name="T16" fmla="*/ 2147483647 w 267"/>
              <a:gd name="T17" fmla="*/ 2147483647 h 211"/>
              <a:gd name="T18" fmla="*/ 2147483647 w 267"/>
              <a:gd name="T19" fmla="*/ 2147483647 h 211"/>
              <a:gd name="T20" fmla="*/ 2147483647 w 267"/>
              <a:gd name="T21" fmla="*/ 2147483647 h 211"/>
              <a:gd name="T22" fmla="*/ 2147483647 w 267"/>
              <a:gd name="T23" fmla="*/ 2147483647 h 211"/>
              <a:gd name="T24" fmla="*/ 2147483647 w 267"/>
              <a:gd name="T25" fmla="*/ 2147483647 h 211"/>
              <a:gd name="T26" fmla="*/ 2147483647 w 267"/>
              <a:gd name="T27" fmla="*/ 2147483647 h 211"/>
              <a:gd name="T28" fmla="*/ 2147483647 w 267"/>
              <a:gd name="T29" fmla="*/ 2147483647 h 211"/>
              <a:gd name="T30" fmla="*/ 2147483647 w 267"/>
              <a:gd name="T31" fmla="*/ 2147483647 h 211"/>
              <a:gd name="T32" fmla="*/ 2147483647 w 267"/>
              <a:gd name="T33" fmla="*/ 2147483647 h 211"/>
              <a:gd name="T34" fmla="*/ 2147483647 w 267"/>
              <a:gd name="T35" fmla="*/ 2147483647 h 211"/>
              <a:gd name="T36" fmla="*/ 2147483647 w 267"/>
              <a:gd name="T37" fmla="*/ 2147483647 h 211"/>
              <a:gd name="T38" fmla="*/ 2147483647 w 267"/>
              <a:gd name="T39" fmla="*/ 2147483647 h 211"/>
              <a:gd name="T40" fmla="*/ 2147483647 w 267"/>
              <a:gd name="T41" fmla="*/ 2147483647 h 211"/>
              <a:gd name="T42" fmla="*/ 2147483647 w 267"/>
              <a:gd name="T43" fmla="*/ 2147483647 h 211"/>
              <a:gd name="T44" fmla="*/ 2147483647 w 267"/>
              <a:gd name="T45" fmla="*/ 2147483647 h 211"/>
              <a:gd name="T46" fmla="*/ 2147483647 w 267"/>
              <a:gd name="T47" fmla="*/ 2147483647 h 211"/>
              <a:gd name="T48" fmla="*/ 2147483647 w 267"/>
              <a:gd name="T49" fmla="*/ 2147483647 h 211"/>
              <a:gd name="T50" fmla="*/ 2147483647 w 267"/>
              <a:gd name="T51" fmla="*/ 0 h 211"/>
              <a:gd name="T52" fmla="*/ 2147483647 w 267"/>
              <a:gd name="T53" fmla="*/ 2147483647 h 211"/>
              <a:gd name="T54" fmla="*/ 2147483647 w 267"/>
              <a:gd name="T55" fmla="*/ 2147483647 h 211"/>
              <a:gd name="T56" fmla="*/ 2147483647 w 267"/>
              <a:gd name="T57" fmla="*/ 2147483647 h 211"/>
              <a:gd name="T58" fmla="*/ 2147483647 w 267"/>
              <a:gd name="T59" fmla="*/ 2147483647 h 211"/>
              <a:gd name="T60" fmla="*/ 2147483647 w 267"/>
              <a:gd name="T61" fmla="*/ 2147483647 h 211"/>
              <a:gd name="T62" fmla="*/ 2147483647 w 267"/>
              <a:gd name="T63" fmla="*/ 2147483647 h 211"/>
              <a:gd name="T64" fmla="*/ 2147483647 w 267"/>
              <a:gd name="T65" fmla="*/ 2147483647 h 211"/>
              <a:gd name="T66" fmla="*/ 2147483647 w 267"/>
              <a:gd name="T67" fmla="*/ 2147483647 h 2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7"/>
              <a:gd name="T103" fmla="*/ 0 h 211"/>
              <a:gd name="T104" fmla="*/ 267 w 267"/>
              <a:gd name="T105" fmla="*/ 211 h 21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7" h="211">
                <a:moveTo>
                  <a:pt x="205" y="207"/>
                </a:moveTo>
                <a:lnTo>
                  <a:pt x="201" y="211"/>
                </a:lnTo>
                <a:lnTo>
                  <a:pt x="57" y="193"/>
                </a:lnTo>
                <a:lnTo>
                  <a:pt x="0" y="120"/>
                </a:lnTo>
                <a:lnTo>
                  <a:pt x="0" y="113"/>
                </a:lnTo>
                <a:lnTo>
                  <a:pt x="2" y="113"/>
                </a:lnTo>
                <a:lnTo>
                  <a:pt x="5" y="109"/>
                </a:lnTo>
                <a:lnTo>
                  <a:pt x="7" y="110"/>
                </a:lnTo>
                <a:lnTo>
                  <a:pt x="8" y="120"/>
                </a:lnTo>
                <a:lnTo>
                  <a:pt x="14" y="125"/>
                </a:lnTo>
                <a:lnTo>
                  <a:pt x="42" y="127"/>
                </a:lnTo>
                <a:lnTo>
                  <a:pt x="46" y="127"/>
                </a:lnTo>
                <a:lnTo>
                  <a:pt x="52" y="120"/>
                </a:lnTo>
                <a:lnTo>
                  <a:pt x="61" y="115"/>
                </a:lnTo>
                <a:lnTo>
                  <a:pt x="84" y="117"/>
                </a:lnTo>
                <a:lnTo>
                  <a:pt x="93" y="120"/>
                </a:lnTo>
                <a:lnTo>
                  <a:pt x="99" y="120"/>
                </a:lnTo>
                <a:lnTo>
                  <a:pt x="110" y="123"/>
                </a:lnTo>
                <a:lnTo>
                  <a:pt x="135" y="122"/>
                </a:lnTo>
                <a:lnTo>
                  <a:pt x="140" y="119"/>
                </a:lnTo>
                <a:lnTo>
                  <a:pt x="145" y="113"/>
                </a:lnTo>
                <a:lnTo>
                  <a:pt x="154" y="110"/>
                </a:lnTo>
                <a:lnTo>
                  <a:pt x="155" y="108"/>
                </a:lnTo>
                <a:lnTo>
                  <a:pt x="162" y="106"/>
                </a:lnTo>
                <a:lnTo>
                  <a:pt x="163" y="104"/>
                </a:lnTo>
                <a:lnTo>
                  <a:pt x="160" y="101"/>
                </a:lnTo>
                <a:lnTo>
                  <a:pt x="160" y="100"/>
                </a:lnTo>
                <a:lnTo>
                  <a:pt x="159" y="99"/>
                </a:lnTo>
                <a:lnTo>
                  <a:pt x="168" y="97"/>
                </a:lnTo>
                <a:lnTo>
                  <a:pt x="168" y="95"/>
                </a:lnTo>
                <a:lnTo>
                  <a:pt x="170" y="92"/>
                </a:lnTo>
                <a:lnTo>
                  <a:pt x="170" y="89"/>
                </a:lnTo>
                <a:lnTo>
                  <a:pt x="174" y="85"/>
                </a:lnTo>
                <a:lnTo>
                  <a:pt x="174" y="81"/>
                </a:lnTo>
                <a:lnTo>
                  <a:pt x="178" y="77"/>
                </a:lnTo>
                <a:lnTo>
                  <a:pt x="187" y="73"/>
                </a:lnTo>
                <a:lnTo>
                  <a:pt x="191" y="67"/>
                </a:lnTo>
                <a:lnTo>
                  <a:pt x="193" y="64"/>
                </a:lnTo>
                <a:lnTo>
                  <a:pt x="197" y="59"/>
                </a:lnTo>
                <a:lnTo>
                  <a:pt x="206" y="54"/>
                </a:lnTo>
                <a:lnTo>
                  <a:pt x="210" y="49"/>
                </a:lnTo>
                <a:lnTo>
                  <a:pt x="214" y="47"/>
                </a:lnTo>
                <a:lnTo>
                  <a:pt x="215" y="44"/>
                </a:lnTo>
                <a:lnTo>
                  <a:pt x="217" y="43"/>
                </a:lnTo>
                <a:lnTo>
                  <a:pt x="217" y="40"/>
                </a:lnTo>
                <a:lnTo>
                  <a:pt x="223" y="34"/>
                </a:lnTo>
                <a:lnTo>
                  <a:pt x="223" y="33"/>
                </a:lnTo>
                <a:lnTo>
                  <a:pt x="225" y="30"/>
                </a:lnTo>
                <a:lnTo>
                  <a:pt x="226" y="28"/>
                </a:lnTo>
                <a:lnTo>
                  <a:pt x="237" y="21"/>
                </a:lnTo>
                <a:lnTo>
                  <a:pt x="248" y="10"/>
                </a:lnTo>
                <a:lnTo>
                  <a:pt x="252" y="0"/>
                </a:lnTo>
                <a:lnTo>
                  <a:pt x="254" y="3"/>
                </a:lnTo>
                <a:lnTo>
                  <a:pt x="256" y="10"/>
                </a:lnTo>
                <a:lnTo>
                  <a:pt x="254" y="12"/>
                </a:lnTo>
                <a:lnTo>
                  <a:pt x="256" y="16"/>
                </a:lnTo>
                <a:lnTo>
                  <a:pt x="254" y="21"/>
                </a:lnTo>
                <a:lnTo>
                  <a:pt x="256" y="23"/>
                </a:lnTo>
                <a:lnTo>
                  <a:pt x="263" y="25"/>
                </a:lnTo>
                <a:lnTo>
                  <a:pt x="267" y="31"/>
                </a:lnTo>
                <a:lnTo>
                  <a:pt x="267" y="73"/>
                </a:lnTo>
                <a:lnTo>
                  <a:pt x="233" y="75"/>
                </a:lnTo>
                <a:lnTo>
                  <a:pt x="240" y="108"/>
                </a:lnTo>
                <a:lnTo>
                  <a:pt x="235" y="114"/>
                </a:lnTo>
                <a:lnTo>
                  <a:pt x="240" y="115"/>
                </a:lnTo>
                <a:lnTo>
                  <a:pt x="244" y="114"/>
                </a:lnTo>
                <a:lnTo>
                  <a:pt x="242" y="127"/>
                </a:lnTo>
                <a:lnTo>
                  <a:pt x="226" y="128"/>
                </a:lnTo>
                <a:lnTo>
                  <a:pt x="205" y="20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2" name="Freeform 801"/>
          <p:cNvSpPr>
            <a:spLocks/>
          </p:cNvSpPr>
          <p:nvPr/>
        </p:nvSpPr>
        <p:spPr bwMode="auto">
          <a:xfrm>
            <a:off x="5686425" y="3636963"/>
            <a:ext cx="106363" cy="82550"/>
          </a:xfrm>
          <a:custGeom>
            <a:avLst/>
            <a:gdLst>
              <a:gd name="T0" fmla="*/ 2147483647 w 267"/>
              <a:gd name="T1" fmla="*/ 2147483647 h 211"/>
              <a:gd name="T2" fmla="*/ 0 w 267"/>
              <a:gd name="T3" fmla="*/ 2147483647 h 211"/>
              <a:gd name="T4" fmla="*/ 2147483647 w 267"/>
              <a:gd name="T5" fmla="*/ 2147483647 h 211"/>
              <a:gd name="T6" fmla="*/ 2147483647 w 267"/>
              <a:gd name="T7" fmla="*/ 2147483647 h 211"/>
              <a:gd name="T8" fmla="*/ 2147483647 w 267"/>
              <a:gd name="T9" fmla="*/ 2147483647 h 211"/>
              <a:gd name="T10" fmla="*/ 2147483647 w 267"/>
              <a:gd name="T11" fmla="*/ 2147483647 h 211"/>
              <a:gd name="T12" fmla="*/ 2147483647 w 267"/>
              <a:gd name="T13" fmla="*/ 2147483647 h 211"/>
              <a:gd name="T14" fmla="*/ 2147483647 w 267"/>
              <a:gd name="T15" fmla="*/ 2147483647 h 211"/>
              <a:gd name="T16" fmla="*/ 2147483647 w 267"/>
              <a:gd name="T17" fmla="*/ 2147483647 h 211"/>
              <a:gd name="T18" fmla="*/ 2147483647 w 267"/>
              <a:gd name="T19" fmla="*/ 2147483647 h 211"/>
              <a:gd name="T20" fmla="*/ 2147483647 w 267"/>
              <a:gd name="T21" fmla="*/ 2147483647 h 211"/>
              <a:gd name="T22" fmla="*/ 2147483647 w 267"/>
              <a:gd name="T23" fmla="*/ 2147483647 h 211"/>
              <a:gd name="T24" fmla="*/ 2147483647 w 267"/>
              <a:gd name="T25" fmla="*/ 2147483647 h 211"/>
              <a:gd name="T26" fmla="*/ 2147483647 w 267"/>
              <a:gd name="T27" fmla="*/ 2147483647 h 211"/>
              <a:gd name="T28" fmla="*/ 2147483647 w 267"/>
              <a:gd name="T29" fmla="*/ 2147483647 h 211"/>
              <a:gd name="T30" fmla="*/ 2147483647 w 267"/>
              <a:gd name="T31" fmla="*/ 2147483647 h 211"/>
              <a:gd name="T32" fmla="*/ 2147483647 w 267"/>
              <a:gd name="T33" fmla="*/ 2147483647 h 211"/>
              <a:gd name="T34" fmla="*/ 2147483647 w 267"/>
              <a:gd name="T35" fmla="*/ 2147483647 h 211"/>
              <a:gd name="T36" fmla="*/ 2147483647 w 267"/>
              <a:gd name="T37" fmla="*/ 2147483647 h 211"/>
              <a:gd name="T38" fmla="*/ 2147483647 w 267"/>
              <a:gd name="T39" fmla="*/ 2147483647 h 211"/>
              <a:gd name="T40" fmla="*/ 2147483647 w 267"/>
              <a:gd name="T41" fmla="*/ 2147483647 h 211"/>
              <a:gd name="T42" fmla="*/ 2147483647 w 267"/>
              <a:gd name="T43" fmla="*/ 2147483647 h 211"/>
              <a:gd name="T44" fmla="*/ 2147483647 w 267"/>
              <a:gd name="T45" fmla="*/ 2147483647 h 211"/>
              <a:gd name="T46" fmla="*/ 2147483647 w 267"/>
              <a:gd name="T47" fmla="*/ 2147483647 h 211"/>
              <a:gd name="T48" fmla="*/ 2147483647 w 267"/>
              <a:gd name="T49" fmla="*/ 2147483647 h 211"/>
              <a:gd name="T50" fmla="*/ 2147483647 w 267"/>
              <a:gd name="T51" fmla="*/ 0 h 211"/>
              <a:gd name="T52" fmla="*/ 2147483647 w 267"/>
              <a:gd name="T53" fmla="*/ 2147483647 h 211"/>
              <a:gd name="T54" fmla="*/ 2147483647 w 267"/>
              <a:gd name="T55" fmla="*/ 2147483647 h 211"/>
              <a:gd name="T56" fmla="*/ 2147483647 w 267"/>
              <a:gd name="T57" fmla="*/ 2147483647 h 211"/>
              <a:gd name="T58" fmla="*/ 2147483647 w 267"/>
              <a:gd name="T59" fmla="*/ 2147483647 h 211"/>
              <a:gd name="T60" fmla="*/ 2147483647 w 267"/>
              <a:gd name="T61" fmla="*/ 2147483647 h 211"/>
              <a:gd name="T62" fmla="*/ 2147483647 w 267"/>
              <a:gd name="T63" fmla="*/ 2147483647 h 211"/>
              <a:gd name="T64" fmla="*/ 2147483647 w 267"/>
              <a:gd name="T65" fmla="*/ 2147483647 h 211"/>
              <a:gd name="T66" fmla="*/ 2147483647 w 267"/>
              <a:gd name="T67" fmla="*/ 2147483647 h 2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7"/>
              <a:gd name="T103" fmla="*/ 0 h 211"/>
              <a:gd name="T104" fmla="*/ 267 w 267"/>
              <a:gd name="T105" fmla="*/ 211 h 21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7" h="211">
                <a:moveTo>
                  <a:pt x="205" y="207"/>
                </a:moveTo>
                <a:lnTo>
                  <a:pt x="201" y="211"/>
                </a:lnTo>
                <a:lnTo>
                  <a:pt x="57" y="193"/>
                </a:lnTo>
                <a:lnTo>
                  <a:pt x="0" y="120"/>
                </a:lnTo>
                <a:lnTo>
                  <a:pt x="0" y="113"/>
                </a:lnTo>
                <a:lnTo>
                  <a:pt x="2" y="113"/>
                </a:lnTo>
                <a:lnTo>
                  <a:pt x="5" y="109"/>
                </a:lnTo>
                <a:lnTo>
                  <a:pt x="7" y="110"/>
                </a:lnTo>
                <a:lnTo>
                  <a:pt x="8" y="120"/>
                </a:lnTo>
                <a:lnTo>
                  <a:pt x="14" y="125"/>
                </a:lnTo>
                <a:lnTo>
                  <a:pt x="42" y="127"/>
                </a:lnTo>
                <a:lnTo>
                  <a:pt x="46" y="127"/>
                </a:lnTo>
                <a:lnTo>
                  <a:pt x="52" y="120"/>
                </a:lnTo>
                <a:lnTo>
                  <a:pt x="61" y="115"/>
                </a:lnTo>
                <a:lnTo>
                  <a:pt x="84" y="117"/>
                </a:lnTo>
                <a:lnTo>
                  <a:pt x="93" y="120"/>
                </a:lnTo>
                <a:lnTo>
                  <a:pt x="99" y="120"/>
                </a:lnTo>
                <a:lnTo>
                  <a:pt x="110" y="123"/>
                </a:lnTo>
                <a:lnTo>
                  <a:pt x="135" y="122"/>
                </a:lnTo>
                <a:lnTo>
                  <a:pt x="140" y="119"/>
                </a:lnTo>
                <a:lnTo>
                  <a:pt x="145" y="113"/>
                </a:lnTo>
                <a:lnTo>
                  <a:pt x="154" y="110"/>
                </a:lnTo>
                <a:lnTo>
                  <a:pt x="155" y="108"/>
                </a:lnTo>
                <a:lnTo>
                  <a:pt x="162" y="106"/>
                </a:lnTo>
                <a:lnTo>
                  <a:pt x="163" y="104"/>
                </a:lnTo>
                <a:lnTo>
                  <a:pt x="160" y="101"/>
                </a:lnTo>
                <a:lnTo>
                  <a:pt x="160" y="100"/>
                </a:lnTo>
                <a:lnTo>
                  <a:pt x="159" y="99"/>
                </a:lnTo>
                <a:lnTo>
                  <a:pt x="168" y="97"/>
                </a:lnTo>
                <a:lnTo>
                  <a:pt x="168" y="95"/>
                </a:lnTo>
                <a:lnTo>
                  <a:pt x="170" y="92"/>
                </a:lnTo>
                <a:lnTo>
                  <a:pt x="170" y="89"/>
                </a:lnTo>
                <a:lnTo>
                  <a:pt x="174" y="85"/>
                </a:lnTo>
                <a:lnTo>
                  <a:pt x="174" y="81"/>
                </a:lnTo>
                <a:lnTo>
                  <a:pt x="178" y="77"/>
                </a:lnTo>
                <a:lnTo>
                  <a:pt x="187" y="73"/>
                </a:lnTo>
                <a:lnTo>
                  <a:pt x="191" y="67"/>
                </a:lnTo>
                <a:lnTo>
                  <a:pt x="193" y="64"/>
                </a:lnTo>
                <a:lnTo>
                  <a:pt x="197" y="59"/>
                </a:lnTo>
                <a:lnTo>
                  <a:pt x="206" y="54"/>
                </a:lnTo>
                <a:lnTo>
                  <a:pt x="210" y="49"/>
                </a:lnTo>
                <a:lnTo>
                  <a:pt x="214" y="47"/>
                </a:lnTo>
                <a:lnTo>
                  <a:pt x="215" y="44"/>
                </a:lnTo>
                <a:lnTo>
                  <a:pt x="217" y="43"/>
                </a:lnTo>
                <a:lnTo>
                  <a:pt x="217" y="40"/>
                </a:lnTo>
                <a:lnTo>
                  <a:pt x="223" y="34"/>
                </a:lnTo>
                <a:lnTo>
                  <a:pt x="223" y="33"/>
                </a:lnTo>
                <a:lnTo>
                  <a:pt x="225" y="30"/>
                </a:lnTo>
                <a:lnTo>
                  <a:pt x="226" y="28"/>
                </a:lnTo>
                <a:lnTo>
                  <a:pt x="237" y="21"/>
                </a:lnTo>
                <a:lnTo>
                  <a:pt x="248" y="10"/>
                </a:lnTo>
                <a:lnTo>
                  <a:pt x="252" y="0"/>
                </a:lnTo>
                <a:lnTo>
                  <a:pt x="254" y="3"/>
                </a:lnTo>
                <a:lnTo>
                  <a:pt x="256" y="10"/>
                </a:lnTo>
                <a:lnTo>
                  <a:pt x="254" y="12"/>
                </a:lnTo>
                <a:lnTo>
                  <a:pt x="256" y="16"/>
                </a:lnTo>
                <a:lnTo>
                  <a:pt x="254" y="21"/>
                </a:lnTo>
                <a:lnTo>
                  <a:pt x="256" y="23"/>
                </a:lnTo>
                <a:lnTo>
                  <a:pt x="263" y="25"/>
                </a:lnTo>
                <a:lnTo>
                  <a:pt x="267" y="31"/>
                </a:lnTo>
                <a:lnTo>
                  <a:pt x="267" y="73"/>
                </a:lnTo>
                <a:lnTo>
                  <a:pt x="233" y="75"/>
                </a:lnTo>
                <a:lnTo>
                  <a:pt x="240" y="108"/>
                </a:lnTo>
                <a:lnTo>
                  <a:pt x="235" y="114"/>
                </a:lnTo>
                <a:lnTo>
                  <a:pt x="240" y="115"/>
                </a:lnTo>
                <a:lnTo>
                  <a:pt x="244" y="114"/>
                </a:lnTo>
                <a:lnTo>
                  <a:pt x="242" y="127"/>
                </a:lnTo>
                <a:lnTo>
                  <a:pt x="226" y="128"/>
                </a:lnTo>
                <a:lnTo>
                  <a:pt x="205" y="20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4" name="Freeform 802"/>
          <p:cNvSpPr>
            <a:spLocks/>
          </p:cNvSpPr>
          <p:nvPr/>
        </p:nvSpPr>
        <p:spPr bwMode="auto">
          <a:xfrm>
            <a:off x="5486400" y="3806825"/>
            <a:ext cx="233363" cy="147638"/>
          </a:xfrm>
          <a:custGeom>
            <a:avLst/>
            <a:gdLst/>
            <a:ahLst/>
            <a:cxnLst>
              <a:cxn ang="0">
                <a:pos x="556" y="157"/>
              </a:cxn>
              <a:cxn ang="0">
                <a:pos x="541" y="183"/>
              </a:cxn>
              <a:cxn ang="0">
                <a:pos x="544" y="199"/>
              </a:cxn>
              <a:cxn ang="0">
                <a:pos x="539" y="203"/>
              </a:cxn>
              <a:cxn ang="0">
                <a:pos x="511" y="210"/>
              </a:cxn>
              <a:cxn ang="0">
                <a:pos x="365" y="264"/>
              </a:cxn>
              <a:cxn ang="0">
                <a:pos x="338" y="296"/>
              </a:cxn>
              <a:cxn ang="0">
                <a:pos x="293" y="298"/>
              </a:cxn>
              <a:cxn ang="0">
                <a:pos x="277" y="312"/>
              </a:cxn>
              <a:cxn ang="0">
                <a:pos x="224" y="330"/>
              </a:cxn>
              <a:cxn ang="0">
                <a:pos x="179" y="330"/>
              </a:cxn>
              <a:cxn ang="0">
                <a:pos x="161" y="349"/>
              </a:cxn>
              <a:cxn ang="0">
                <a:pos x="104" y="367"/>
              </a:cxn>
              <a:cxn ang="0">
                <a:pos x="80" y="371"/>
              </a:cxn>
              <a:cxn ang="0">
                <a:pos x="62" y="368"/>
              </a:cxn>
              <a:cxn ang="0">
                <a:pos x="45" y="353"/>
              </a:cxn>
              <a:cxn ang="0">
                <a:pos x="33" y="304"/>
              </a:cxn>
              <a:cxn ang="0">
                <a:pos x="13" y="234"/>
              </a:cxn>
              <a:cxn ang="0">
                <a:pos x="0" y="218"/>
              </a:cxn>
              <a:cxn ang="0">
                <a:pos x="5" y="216"/>
              </a:cxn>
              <a:cxn ang="0">
                <a:pos x="4" y="208"/>
              </a:cxn>
              <a:cxn ang="0">
                <a:pos x="1" y="193"/>
              </a:cxn>
              <a:cxn ang="0">
                <a:pos x="9" y="183"/>
              </a:cxn>
              <a:cxn ang="0">
                <a:pos x="4" y="154"/>
              </a:cxn>
              <a:cxn ang="0">
                <a:pos x="20" y="143"/>
              </a:cxn>
              <a:cxn ang="0">
                <a:pos x="37" y="127"/>
              </a:cxn>
              <a:cxn ang="0">
                <a:pos x="47" y="116"/>
              </a:cxn>
              <a:cxn ang="0">
                <a:pos x="97" y="94"/>
              </a:cxn>
              <a:cxn ang="0">
                <a:pos x="246" y="123"/>
              </a:cxn>
              <a:cxn ang="0">
                <a:pos x="274" y="113"/>
              </a:cxn>
              <a:cxn ang="0">
                <a:pos x="313" y="50"/>
              </a:cxn>
              <a:cxn ang="0">
                <a:pos x="528" y="0"/>
              </a:cxn>
            </a:cxnLst>
            <a:rect l="0" t="0" r="r" b="b"/>
            <a:pathLst>
              <a:path w="587" h="372">
                <a:moveTo>
                  <a:pt x="587" y="142"/>
                </a:moveTo>
                <a:lnTo>
                  <a:pt x="556" y="157"/>
                </a:lnTo>
                <a:lnTo>
                  <a:pt x="549" y="166"/>
                </a:lnTo>
                <a:lnTo>
                  <a:pt x="541" y="183"/>
                </a:lnTo>
                <a:lnTo>
                  <a:pt x="545" y="197"/>
                </a:lnTo>
                <a:lnTo>
                  <a:pt x="544" y="199"/>
                </a:lnTo>
                <a:lnTo>
                  <a:pt x="541" y="202"/>
                </a:lnTo>
                <a:lnTo>
                  <a:pt x="539" y="203"/>
                </a:lnTo>
                <a:lnTo>
                  <a:pt x="531" y="202"/>
                </a:lnTo>
                <a:lnTo>
                  <a:pt x="511" y="210"/>
                </a:lnTo>
                <a:lnTo>
                  <a:pt x="500" y="220"/>
                </a:lnTo>
                <a:lnTo>
                  <a:pt x="365" y="264"/>
                </a:lnTo>
                <a:lnTo>
                  <a:pt x="357" y="279"/>
                </a:lnTo>
                <a:lnTo>
                  <a:pt x="338" y="296"/>
                </a:lnTo>
                <a:lnTo>
                  <a:pt x="334" y="297"/>
                </a:lnTo>
                <a:lnTo>
                  <a:pt x="293" y="298"/>
                </a:lnTo>
                <a:lnTo>
                  <a:pt x="282" y="305"/>
                </a:lnTo>
                <a:lnTo>
                  <a:pt x="277" y="312"/>
                </a:lnTo>
                <a:lnTo>
                  <a:pt x="235" y="329"/>
                </a:lnTo>
                <a:lnTo>
                  <a:pt x="224" y="330"/>
                </a:lnTo>
                <a:lnTo>
                  <a:pt x="212" y="328"/>
                </a:lnTo>
                <a:lnTo>
                  <a:pt x="179" y="330"/>
                </a:lnTo>
                <a:lnTo>
                  <a:pt x="169" y="337"/>
                </a:lnTo>
                <a:lnTo>
                  <a:pt x="161" y="349"/>
                </a:lnTo>
                <a:lnTo>
                  <a:pt x="127" y="366"/>
                </a:lnTo>
                <a:lnTo>
                  <a:pt x="104" y="367"/>
                </a:lnTo>
                <a:lnTo>
                  <a:pt x="89" y="371"/>
                </a:lnTo>
                <a:lnTo>
                  <a:pt x="80" y="371"/>
                </a:lnTo>
                <a:lnTo>
                  <a:pt x="73" y="372"/>
                </a:lnTo>
                <a:lnTo>
                  <a:pt x="62" y="368"/>
                </a:lnTo>
                <a:lnTo>
                  <a:pt x="50" y="368"/>
                </a:lnTo>
                <a:lnTo>
                  <a:pt x="45" y="353"/>
                </a:lnTo>
                <a:lnTo>
                  <a:pt x="34" y="340"/>
                </a:lnTo>
                <a:lnTo>
                  <a:pt x="33" y="304"/>
                </a:lnTo>
                <a:lnTo>
                  <a:pt x="27" y="298"/>
                </a:lnTo>
                <a:lnTo>
                  <a:pt x="13" y="234"/>
                </a:lnTo>
                <a:lnTo>
                  <a:pt x="4" y="221"/>
                </a:lnTo>
                <a:lnTo>
                  <a:pt x="0" y="218"/>
                </a:lnTo>
                <a:lnTo>
                  <a:pt x="3" y="216"/>
                </a:lnTo>
                <a:lnTo>
                  <a:pt x="5" y="216"/>
                </a:lnTo>
                <a:lnTo>
                  <a:pt x="5" y="212"/>
                </a:lnTo>
                <a:lnTo>
                  <a:pt x="4" y="208"/>
                </a:lnTo>
                <a:lnTo>
                  <a:pt x="4" y="199"/>
                </a:lnTo>
                <a:lnTo>
                  <a:pt x="1" y="193"/>
                </a:lnTo>
                <a:lnTo>
                  <a:pt x="8" y="188"/>
                </a:lnTo>
                <a:lnTo>
                  <a:pt x="9" y="183"/>
                </a:lnTo>
                <a:lnTo>
                  <a:pt x="6" y="155"/>
                </a:lnTo>
                <a:lnTo>
                  <a:pt x="4" y="154"/>
                </a:lnTo>
                <a:lnTo>
                  <a:pt x="15" y="149"/>
                </a:lnTo>
                <a:lnTo>
                  <a:pt x="20" y="143"/>
                </a:lnTo>
                <a:lnTo>
                  <a:pt x="22" y="135"/>
                </a:lnTo>
                <a:lnTo>
                  <a:pt x="37" y="127"/>
                </a:lnTo>
                <a:lnTo>
                  <a:pt x="41" y="121"/>
                </a:lnTo>
                <a:lnTo>
                  <a:pt x="47" y="116"/>
                </a:lnTo>
                <a:lnTo>
                  <a:pt x="69" y="113"/>
                </a:lnTo>
                <a:lnTo>
                  <a:pt x="97" y="94"/>
                </a:lnTo>
                <a:lnTo>
                  <a:pt x="233" y="98"/>
                </a:lnTo>
                <a:lnTo>
                  <a:pt x="246" y="123"/>
                </a:lnTo>
                <a:lnTo>
                  <a:pt x="255" y="123"/>
                </a:lnTo>
                <a:lnTo>
                  <a:pt x="274" y="113"/>
                </a:lnTo>
                <a:lnTo>
                  <a:pt x="280" y="94"/>
                </a:lnTo>
                <a:lnTo>
                  <a:pt x="313" y="50"/>
                </a:lnTo>
                <a:lnTo>
                  <a:pt x="363" y="24"/>
                </a:lnTo>
                <a:lnTo>
                  <a:pt x="528" y="0"/>
                </a:lnTo>
                <a:lnTo>
                  <a:pt x="587" y="142"/>
                </a:lnTo>
                <a:close/>
              </a:path>
            </a:pathLst>
          </a:cu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539" name="Freeform 803"/>
          <p:cNvSpPr>
            <a:spLocks/>
          </p:cNvSpPr>
          <p:nvPr/>
        </p:nvSpPr>
        <p:spPr bwMode="auto">
          <a:xfrm>
            <a:off x="5486400" y="3806825"/>
            <a:ext cx="233363" cy="147638"/>
          </a:xfrm>
          <a:custGeom>
            <a:avLst/>
            <a:gdLst>
              <a:gd name="T0" fmla="*/ 2147483647 w 587"/>
              <a:gd name="T1" fmla="*/ 2147483647 h 372"/>
              <a:gd name="T2" fmla="*/ 2147483647 w 587"/>
              <a:gd name="T3" fmla="*/ 2147483647 h 372"/>
              <a:gd name="T4" fmla="*/ 2147483647 w 587"/>
              <a:gd name="T5" fmla="*/ 2147483647 h 372"/>
              <a:gd name="T6" fmla="*/ 2147483647 w 587"/>
              <a:gd name="T7" fmla="*/ 2147483647 h 372"/>
              <a:gd name="T8" fmla="*/ 2147483647 w 587"/>
              <a:gd name="T9" fmla="*/ 2147483647 h 372"/>
              <a:gd name="T10" fmla="*/ 2147483647 w 587"/>
              <a:gd name="T11" fmla="*/ 2147483647 h 372"/>
              <a:gd name="T12" fmla="*/ 2147483647 w 587"/>
              <a:gd name="T13" fmla="*/ 2147483647 h 372"/>
              <a:gd name="T14" fmla="*/ 2147483647 w 587"/>
              <a:gd name="T15" fmla="*/ 2147483647 h 372"/>
              <a:gd name="T16" fmla="*/ 2147483647 w 587"/>
              <a:gd name="T17" fmla="*/ 2147483647 h 372"/>
              <a:gd name="T18" fmla="*/ 2147483647 w 587"/>
              <a:gd name="T19" fmla="*/ 2147483647 h 372"/>
              <a:gd name="T20" fmla="*/ 2147483647 w 587"/>
              <a:gd name="T21" fmla="*/ 2147483647 h 372"/>
              <a:gd name="T22" fmla="*/ 2147483647 w 587"/>
              <a:gd name="T23" fmla="*/ 2147483647 h 372"/>
              <a:gd name="T24" fmla="*/ 2147483647 w 587"/>
              <a:gd name="T25" fmla="*/ 2147483647 h 372"/>
              <a:gd name="T26" fmla="*/ 2147483647 w 587"/>
              <a:gd name="T27" fmla="*/ 2147483647 h 372"/>
              <a:gd name="T28" fmla="*/ 2147483647 w 587"/>
              <a:gd name="T29" fmla="*/ 2147483647 h 372"/>
              <a:gd name="T30" fmla="*/ 2147483647 w 587"/>
              <a:gd name="T31" fmla="*/ 2147483647 h 372"/>
              <a:gd name="T32" fmla="*/ 2147483647 w 587"/>
              <a:gd name="T33" fmla="*/ 2147483647 h 372"/>
              <a:gd name="T34" fmla="*/ 2147483647 w 587"/>
              <a:gd name="T35" fmla="*/ 2147483647 h 372"/>
              <a:gd name="T36" fmla="*/ 0 w 587"/>
              <a:gd name="T37" fmla="*/ 2147483647 h 372"/>
              <a:gd name="T38" fmla="*/ 2147483647 w 587"/>
              <a:gd name="T39" fmla="*/ 2147483647 h 372"/>
              <a:gd name="T40" fmla="*/ 2147483647 w 587"/>
              <a:gd name="T41" fmla="*/ 2147483647 h 372"/>
              <a:gd name="T42" fmla="*/ 2147483647 w 587"/>
              <a:gd name="T43" fmla="*/ 2147483647 h 372"/>
              <a:gd name="T44" fmla="*/ 2147483647 w 587"/>
              <a:gd name="T45" fmla="*/ 2147483647 h 372"/>
              <a:gd name="T46" fmla="*/ 2147483647 w 587"/>
              <a:gd name="T47" fmla="*/ 2147483647 h 372"/>
              <a:gd name="T48" fmla="*/ 2147483647 w 587"/>
              <a:gd name="T49" fmla="*/ 2147483647 h 372"/>
              <a:gd name="T50" fmla="*/ 2147483647 w 587"/>
              <a:gd name="T51" fmla="*/ 2147483647 h 372"/>
              <a:gd name="T52" fmla="*/ 2147483647 w 587"/>
              <a:gd name="T53" fmla="*/ 2147483647 h 372"/>
              <a:gd name="T54" fmla="*/ 2147483647 w 587"/>
              <a:gd name="T55" fmla="*/ 2147483647 h 372"/>
              <a:gd name="T56" fmla="*/ 2147483647 w 587"/>
              <a:gd name="T57" fmla="*/ 2147483647 h 372"/>
              <a:gd name="T58" fmla="*/ 2147483647 w 587"/>
              <a:gd name="T59" fmla="*/ 2147483647 h 372"/>
              <a:gd name="T60" fmla="*/ 2147483647 w 587"/>
              <a:gd name="T61" fmla="*/ 2147483647 h 372"/>
              <a:gd name="T62" fmla="*/ 2147483647 w 587"/>
              <a:gd name="T63" fmla="*/ 0 h 37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87"/>
              <a:gd name="T97" fmla="*/ 0 h 372"/>
              <a:gd name="T98" fmla="*/ 587 w 587"/>
              <a:gd name="T99" fmla="*/ 372 h 37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87" h="372">
                <a:moveTo>
                  <a:pt x="587" y="142"/>
                </a:moveTo>
                <a:lnTo>
                  <a:pt x="556" y="157"/>
                </a:lnTo>
                <a:lnTo>
                  <a:pt x="549" y="166"/>
                </a:lnTo>
                <a:lnTo>
                  <a:pt x="541" y="183"/>
                </a:lnTo>
                <a:lnTo>
                  <a:pt x="545" y="197"/>
                </a:lnTo>
                <a:lnTo>
                  <a:pt x="544" y="199"/>
                </a:lnTo>
                <a:lnTo>
                  <a:pt x="541" y="202"/>
                </a:lnTo>
                <a:lnTo>
                  <a:pt x="539" y="203"/>
                </a:lnTo>
                <a:lnTo>
                  <a:pt x="531" y="202"/>
                </a:lnTo>
                <a:lnTo>
                  <a:pt x="511" y="210"/>
                </a:lnTo>
                <a:lnTo>
                  <a:pt x="500" y="220"/>
                </a:lnTo>
                <a:lnTo>
                  <a:pt x="365" y="264"/>
                </a:lnTo>
                <a:lnTo>
                  <a:pt x="357" y="279"/>
                </a:lnTo>
                <a:lnTo>
                  <a:pt x="338" y="296"/>
                </a:lnTo>
                <a:lnTo>
                  <a:pt x="334" y="297"/>
                </a:lnTo>
                <a:lnTo>
                  <a:pt x="293" y="298"/>
                </a:lnTo>
                <a:lnTo>
                  <a:pt x="282" y="305"/>
                </a:lnTo>
                <a:lnTo>
                  <a:pt x="277" y="312"/>
                </a:lnTo>
                <a:lnTo>
                  <a:pt x="235" y="329"/>
                </a:lnTo>
                <a:lnTo>
                  <a:pt x="224" y="330"/>
                </a:lnTo>
                <a:lnTo>
                  <a:pt x="212" y="328"/>
                </a:lnTo>
                <a:lnTo>
                  <a:pt x="179" y="330"/>
                </a:lnTo>
                <a:lnTo>
                  <a:pt x="169" y="337"/>
                </a:lnTo>
                <a:lnTo>
                  <a:pt x="161" y="349"/>
                </a:lnTo>
                <a:lnTo>
                  <a:pt x="127" y="366"/>
                </a:lnTo>
                <a:lnTo>
                  <a:pt x="104" y="367"/>
                </a:lnTo>
                <a:lnTo>
                  <a:pt x="89" y="371"/>
                </a:lnTo>
                <a:lnTo>
                  <a:pt x="80" y="371"/>
                </a:lnTo>
                <a:lnTo>
                  <a:pt x="73" y="372"/>
                </a:lnTo>
                <a:lnTo>
                  <a:pt x="62" y="368"/>
                </a:lnTo>
                <a:lnTo>
                  <a:pt x="50" y="368"/>
                </a:lnTo>
                <a:lnTo>
                  <a:pt x="45" y="353"/>
                </a:lnTo>
                <a:lnTo>
                  <a:pt x="34" y="340"/>
                </a:lnTo>
                <a:lnTo>
                  <a:pt x="33" y="304"/>
                </a:lnTo>
                <a:lnTo>
                  <a:pt x="27" y="298"/>
                </a:lnTo>
                <a:lnTo>
                  <a:pt x="13" y="234"/>
                </a:lnTo>
                <a:lnTo>
                  <a:pt x="4" y="221"/>
                </a:lnTo>
                <a:lnTo>
                  <a:pt x="0" y="218"/>
                </a:lnTo>
                <a:lnTo>
                  <a:pt x="3" y="216"/>
                </a:lnTo>
                <a:lnTo>
                  <a:pt x="5" y="216"/>
                </a:lnTo>
                <a:lnTo>
                  <a:pt x="5" y="212"/>
                </a:lnTo>
                <a:lnTo>
                  <a:pt x="4" y="208"/>
                </a:lnTo>
                <a:lnTo>
                  <a:pt x="4" y="199"/>
                </a:lnTo>
                <a:lnTo>
                  <a:pt x="1" y="193"/>
                </a:lnTo>
                <a:lnTo>
                  <a:pt x="8" y="188"/>
                </a:lnTo>
                <a:lnTo>
                  <a:pt x="9" y="183"/>
                </a:lnTo>
                <a:lnTo>
                  <a:pt x="6" y="155"/>
                </a:lnTo>
                <a:lnTo>
                  <a:pt x="4" y="154"/>
                </a:lnTo>
                <a:lnTo>
                  <a:pt x="15" y="149"/>
                </a:lnTo>
                <a:lnTo>
                  <a:pt x="20" y="143"/>
                </a:lnTo>
                <a:lnTo>
                  <a:pt x="22" y="135"/>
                </a:lnTo>
                <a:lnTo>
                  <a:pt x="37" y="127"/>
                </a:lnTo>
                <a:lnTo>
                  <a:pt x="41" y="121"/>
                </a:lnTo>
                <a:lnTo>
                  <a:pt x="47" y="116"/>
                </a:lnTo>
                <a:lnTo>
                  <a:pt x="69" y="113"/>
                </a:lnTo>
                <a:lnTo>
                  <a:pt x="97" y="94"/>
                </a:lnTo>
                <a:lnTo>
                  <a:pt x="233" y="98"/>
                </a:lnTo>
                <a:lnTo>
                  <a:pt x="246" y="123"/>
                </a:lnTo>
                <a:lnTo>
                  <a:pt x="255" y="123"/>
                </a:lnTo>
                <a:lnTo>
                  <a:pt x="274" y="113"/>
                </a:lnTo>
                <a:lnTo>
                  <a:pt x="280" y="94"/>
                </a:lnTo>
                <a:lnTo>
                  <a:pt x="313" y="50"/>
                </a:lnTo>
                <a:lnTo>
                  <a:pt x="363" y="24"/>
                </a:lnTo>
                <a:lnTo>
                  <a:pt x="528" y="0"/>
                </a:lnTo>
                <a:lnTo>
                  <a:pt x="587" y="14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5" name="Freeform 804"/>
          <p:cNvSpPr>
            <a:spLocks/>
          </p:cNvSpPr>
          <p:nvPr/>
        </p:nvSpPr>
        <p:spPr bwMode="auto">
          <a:xfrm>
            <a:off x="4792663" y="4367213"/>
            <a:ext cx="280987" cy="277812"/>
          </a:xfrm>
          <a:custGeom>
            <a:avLst/>
            <a:gdLst>
              <a:gd name="T0" fmla="*/ 2147483647 w 711"/>
              <a:gd name="T1" fmla="*/ 2147483647 h 702"/>
              <a:gd name="T2" fmla="*/ 2147483647 w 711"/>
              <a:gd name="T3" fmla="*/ 2147483647 h 702"/>
              <a:gd name="T4" fmla="*/ 2147483647 w 711"/>
              <a:gd name="T5" fmla="*/ 2147483647 h 702"/>
              <a:gd name="T6" fmla="*/ 2147483647 w 711"/>
              <a:gd name="T7" fmla="*/ 2147483647 h 702"/>
              <a:gd name="T8" fmla="*/ 2147483647 w 711"/>
              <a:gd name="T9" fmla="*/ 2147483647 h 702"/>
              <a:gd name="T10" fmla="*/ 2147483647 w 711"/>
              <a:gd name="T11" fmla="*/ 2147483647 h 702"/>
              <a:gd name="T12" fmla="*/ 2147483647 w 711"/>
              <a:gd name="T13" fmla="*/ 2147483647 h 702"/>
              <a:gd name="T14" fmla="*/ 2147483647 w 711"/>
              <a:gd name="T15" fmla="*/ 2147483647 h 702"/>
              <a:gd name="T16" fmla="*/ 2147483647 w 711"/>
              <a:gd name="T17" fmla="*/ 2147483647 h 702"/>
              <a:gd name="T18" fmla="*/ 2147483647 w 711"/>
              <a:gd name="T19" fmla="*/ 2147483647 h 702"/>
              <a:gd name="T20" fmla="*/ 2147483647 w 711"/>
              <a:gd name="T21" fmla="*/ 2147483647 h 702"/>
              <a:gd name="T22" fmla="*/ 2147483647 w 711"/>
              <a:gd name="T23" fmla="*/ 2147483647 h 702"/>
              <a:gd name="T24" fmla="*/ 2147483647 w 711"/>
              <a:gd name="T25" fmla="*/ 2147483647 h 702"/>
              <a:gd name="T26" fmla="*/ 2147483647 w 711"/>
              <a:gd name="T27" fmla="*/ 2147483647 h 702"/>
              <a:gd name="T28" fmla="*/ 2147483647 w 711"/>
              <a:gd name="T29" fmla="*/ 0 h 702"/>
              <a:gd name="T30" fmla="*/ 2147483647 w 711"/>
              <a:gd name="T31" fmla="*/ 0 h 702"/>
              <a:gd name="T32" fmla="*/ 2147483647 w 711"/>
              <a:gd name="T33" fmla="*/ 2147483647 h 702"/>
              <a:gd name="T34" fmla="*/ 2147483647 w 711"/>
              <a:gd name="T35" fmla="*/ 2147483647 h 702"/>
              <a:gd name="T36" fmla="*/ 2147483647 w 711"/>
              <a:gd name="T37" fmla="*/ 2147483647 h 702"/>
              <a:gd name="T38" fmla="*/ 2147483647 w 711"/>
              <a:gd name="T39" fmla="*/ 2147483647 h 702"/>
              <a:gd name="T40" fmla="*/ 2147483647 w 711"/>
              <a:gd name="T41" fmla="*/ 2147483647 h 702"/>
              <a:gd name="T42" fmla="*/ 2147483647 w 711"/>
              <a:gd name="T43" fmla="*/ 2147483647 h 702"/>
              <a:gd name="T44" fmla="*/ 2147483647 w 711"/>
              <a:gd name="T45" fmla="*/ 2147483647 h 702"/>
              <a:gd name="T46" fmla="*/ 2147483647 w 711"/>
              <a:gd name="T47" fmla="*/ 2147483647 h 702"/>
              <a:gd name="T48" fmla="*/ 2147483647 w 711"/>
              <a:gd name="T49" fmla="*/ 2147483647 h 702"/>
              <a:gd name="T50" fmla="*/ 2147483647 w 711"/>
              <a:gd name="T51" fmla="*/ 2147483647 h 702"/>
              <a:gd name="T52" fmla="*/ 2147483647 w 711"/>
              <a:gd name="T53" fmla="*/ 2147483647 h 702"/>
              <a:gd name="T54" fmla="*/ 2147483647 w 711"/>
              <a:gd name="T55" fmla="*/ 2147483647 h 702"/>
              <a:gd name="T56" fmla="*/ 2147483647 w 711"/>
              <a:gd name="T57" fmla="*/ 2147483647 h 702"/>
              <a:gd name="T58" fmla="*/ 2147483647 w 711"/>
              <a:gd name="T59" fmla="*/ 2147483647 h 702"/>
              <a:gd name="T60" fmla="*/ 2147483647 w 711"/>
              <a:gd name="T61" fmla="*/ 2147483647 h 702"/>
              <a:gd name="T62" fmla="*/ 2147483647 w 711"/>
              <a:gd name="T63" fmla="*/ 2147483647 h 702"/>
              <a:gd name="T64" fmla="*/ 2147483647 w 711"/>
              <a:gd name="T65" fmla="*/ 2147483647 h 702"/>
              <a:gd name="T66" fmla="*/ 2147483647 w 711"/>
              <a:gd name="T67" fmla="*/ 2147483647 h 702"/>
              <a:gd name="T68" fmla="*/ 2147483647 w 711"/>
              <a:gd name="T69" fmla="*/ 2147483647 h 702"/>
              <a:gd name="T70" fmla="*/ 2147483647 w 711"/>
              <a:gd name="T71" fmla="*/ 2147483647 h 702"/>
              <a:gd name="T72" fmla="*/ 2147483647 w 711"/>
              <a:gd name="T73" fmla="*/ 2147483647 h 702"/>
              <a:gd name="T74" fmla="*/ 2147483647 w 711"/>
              <a:gd name="T75" fmla="*/ 2147483647 h 702"/>
              <a:gd name="T76" fmla="*/ 2147483647 w 711"/>
              <a:gd name="T77" fmla="*/ 2147483647 h 702"/>
              <a:gd name="T78" fmla="*/ 2147483647 w 711"/>
              <a:gd name="T79" fmla="*/ 2147483647 h 702"/>
              <a:gd name="T80" fmla="*/ 2147483647 w 711"/>
              <a:gd name="T81" fmla="*/ 2147483647 h 702"/>
              <a:gd name="T82" fmla="*/ 2147483647 w 711"/>
              <a:gd name="T83" fmla="*/ 2147483647 h 702"/>
              <a:gd name="T84" fmla="*/ 2147483647 w 711"/>
              <a:gd name="T85" fmla="*/ 2147483647 h 702"/>
              <a:gd name="T86" fmla="*/ 2147483647 w 711"/>
              <a:gd name="T87" fmla="*/ 2147483647 h 702"/>
              <a:gd name="T88" fmla="*/ 2147483647 w 711"/>
              <a:gd name="T89" fmla="*/ 2147483647 h 702"/>
              <a:gd name="T90" fmla="*/ 2147483647 w 711"/>
              <a:gd name="T91" fmla="*/ 2147483647 h 702"/>
              <a:gd name="T92" fmla="*/ 2147483647 w 711"/>
              <a:gd name="T93" fmla="*/ 2147483647 h 702"/>
              <a:gd name="T94" fmla="*/ 2147483647 w 711"/>
              <a:gd name="T95" fmla="*/ 2147483647 h 702"/>
              <a:gd name="T96" fmla="*/ 2147483647 w 711"/>
              <a:gd name="T97" fmla="*/ 2147483647 h 702"/>
              <a:gd name="T98" fmla="*/ 2147483647 w 711"/>
              <a:gd name="T99" fmla="*/ 2147483647 h 702"/>
              <a:gd name="T100" fmla="*/ 2147483647 w 711"/>
              <a:gd name="T101" fmla="*/ 2147483647 h 702"/>
              <a:gd name="T102" fmla="*/ 2147483647 w 711"/>
              <a:gd name="T103" fmla="*/ 2147483647 h 702"/>
              <a:gd name="T104" fmla="*/ 2147483647 w 711"/>
              <a:gd name="T105" fmla="*/ 2147483647 h 70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11"/>
              <a:gd name="T160" fmla="*/ 0 h 702"/>
              <a:gd name="T161" fmla="*/ 711 w 711"/>
              <a:gd name="T162" fmla="*/ 702 h 70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11" h="702">
                <a:moveTo>
                  <a:pt x="5" y="611"/>
                </a:moveTo>
                <a:lnTo>
                  <a:pt x="6" y="579"/>
                </a:lnTo>
                <a:lnTo>
                  <a:pt x="14" y="570"/>
                </a:lnTo>
                <a:lnTo>
                  <a:pt x="43" y="462"/>
                </a:lnTo>
                <a:lnTo>
                  <a:pt x="43" y="453"/>
                </a:lnTo>
                <a:lnTo>
                  <a:pt x="47" y="448"/>
                </a:lnTo>
                <a:lnTo>
                  <a:pt x="48" y="442"/>
                </a:lnTo>
                <a:lnTo>
                  <a:pt x="55" y="427"/>
                </a:lnTo>
                <a:lnTo>
                  <a:pt x="70" y="413"/>
                </a:lnTo>
                <a:lnTo>
                  <a:pt x="71" y="399"/>
                </a:lnTo>
                <a:lnTo>
                  <a:pt x="93" y="390"/>
                </a:lnTo>
                <a:lnTo>
                  <a:pt x="111" y="366"/>
                </a:lnTo>
                <a:lnTo>
                  <a:pt x="119" y="296"/>
                </a:lnTo>
                <a:lnTo>
                  <a:pt x="125" y="288"/>
                </a:lnTo>
                <a:lnTo>
                  <a:pt x="121" y="269"/>
                </a:lnTo>
                <a:lnTo>
                  <a:pt x="107" y="258"/>
                </a:lnTo>
                <a:lnTo>
                  <a:pt x="102" y="246"/>
                </a:lnTo>
                <a:lnTo>
                  <a:pt x="97" y="239"/>
                </a:lnTo>
                <a:lnTo>
                  <a:pt x="84" y="192"/>
                </a:lnTo>
                <a:lnTo>
                  <a:pt x="84" y="184"/>
                </a:lnTo>
                <a:lnTo>
                  <a:pt x="97" y="170"/>
                </a:lnTo>
                <a:lnTo>
                  <a:pt x="97" y="152"/>
                </a:lnTo>
                <a:lnTo>
                  <a:pt x="93" y="138"/>
                </a:lnTo>
                <a:lnTo>
                  <a:pt x="85" y="128"/>
                </a:lnTo>
                <a:lnTo>
                  <a:pt x="69" y="70"/>
                </a:lnTo>
                <a:lnTo>
                  <a:pt x="39" y="28"/>
                </a:lnTo>
                <a:lnTo>
                  <a:pt x="41" y="25"/>
                </a:lnTo>
                <a:lnTo>
                  <a:pt x="42" y="22"/>
                </a:lnTo>
                <a:lnTo>
                  <a:pt x="95" y="1"/>
                </a:lnTo>
                <a:lnTo>
                  <a:pt x="158" y="0"/>
                </a:lnTo>
                <a:lnTo>
                  <a:pt x="165" y="1"/>
                </a:lnTo>
                <a:lnTo>
                  <a:pt x="263" y="0"/>
                </a:lnTo>
                <a:lnTo>
                  <a:pt x="264" y="1"/>
                </a:lnTo>
                <a:lnTo>
                  <a:pt x="269" y="9"/>
                </a:lnTo>
                <a:lnTo>
                  <a:pt x="274" y="9"/>
                </a:lnTo>
                <a:lnTo>
                  <a:pt x="278" y="8"/>
                </a:lnTo>
                <a:lnTo>
                  <a:pt x="301" y="84"/>
                </a:lnTo>
                <a:lnTo>
                  <a:pt x="335" y="126"/>
                </a:lnTo>
                <a:lnTo>
                  <a:pt x="349" y="131"/>
                </a:lnTo>
                <a:lnTo>
                  <a:pt x="362" y="131"/>
                </a:lnTo>
                <a:lnTo>
                  <a:pt x="398" y="121"/>
                </a:lnTo>
                <a:lnTo>
                  <a:pt x="434" y="122"/>
                </a:lnTo>
                <a:lnTo>
                  <a:pt x="438" y="99"/>
                </a:lnTo>
                <a:lnTo>
                  <a:pt x="442" y="95"/>
                </a:lnTo>
                <a:lnTo>
                  <a:pt x="448" y="66"/>
                </a:lnTo>
                <a:lnTo>
                  <a:pt x="493" y="66"/>
                </a:lnTo>
                <a:lnTo>
                  <a:pt x="494" y="60"/>
                </a:lnTo>
                <a:lnTo>
                  <a:pt x="518" y="60"/>
                </a:lnTo>
                <a:lnTo>
                  <a:pt x="517" y="83"/>
                </a:lnTo>
                <a:lnTo>
                  <a:pt x="568" y="84"/>
                </a:lnTo>
                <a:lnTo>
                  <a:pt x="574" y="97"/>
                </a:lnTo>
                <a:lnTo>
                  <a:pt x="580" y="175"/>
                </a:lnTo>
                <a:lnTo>
                  <a:pt x="577" y="192"/>
                </a:lnTo>
                <a:lnTo>
                  <a:pt x="579" y="215"/>
                </a:lnTo>
                <a:lnTo>
                  <a:pt x="602" y="268"/>
                </a:lnTo>
                <a:lnTo>
                  <a:pt x="601" y="276"/>
                </a:lnTo>
                <a:lnTo>
                  <a:pt x="584" y="295"/>
                </a:lnTo>
                <a:lnTo>
                  <a:pt x="584" y="297"/>
                </a:lnTo>
                <a:lnTo>
                  <a:pt x="586" y="300"/>
                </a:lnTo>
                <a:lnTo>
                  <a:pt x="587" y="301"/>
                </a:lnTo>
                <a:lnTo>
                  <a:pt x="592" y="302"/>
                </a:lnTo>
                <a:lnTo>
                  <a:pt x="597" y="310"/>
                </a:lnTo>
                <a:lnTo>
                  <a:pt x="603" y="311"/>
                </a:lnTo>
                <a:lnTo>
                  <a:pt x="606" y="310"/>
                </a:lnTo>
                <a:lnTo>
                  <a:pt x="611" y="296"/>
                </a:lnTo>
                <a:lnTo>
                  <a:pt x="616" y="293"/>
                </a:lnTo>
                <a:lnTo>
                  <a:pt x="668" y="293"/>
                </a:lnTo>
                <a:lnTo>
                  <a:pt x="680" y="290"/>
                </a:lnTo>
                <a:lnTo>
                  <a:pt x="687" y="292"/>
                </a:lnTo>
                <a:lnTo>
                  <a:pt x="691" y="292"/>
                </a:lnTo>
                <a:lnTo>
                  <a:pt x="700" y="285"/>
                </a:lnTo>
                <a:lnTo>
                  <a:pt x="702" y="285"/>
                </a:lnTo>
                <a:lnTo>
                  <a:pt x="705" y="288"/>
                </a:lnTo>
                <a:lnTo>
                  <a:pt x="706" y="292"/>
                </a:lnTo>
                <a:lnTo>
                  <a:pt x="704" y="293"/>
                </a:lnTo>
                <a:lnTo>
                  <a:pt x="704" y="296"/>
                </a:lnTo>
                <a:lnTo>
                  <a:pt x="705" y="306"/>
                </a:lnTo>
                <a:lnTo>
                  <a:pt x="696" y="396"/>
                </a:lnTo>
                <a:lnTo>
                  <a:pt x="699" y="400"/>
                </a:lnTo>
                <a:lnTo>
                  <a:pt x="702" y="404"/>
                </a:lnTo>
                <a:lnTo>
                  <a:pt x="711" y="408"/>
                </a:lnTo>
                <a:lnTo>
                  <a:pt x="589" y="408"/>
                </a:lnTo>
                <a:lnTo>
                  <a:pt x="589" y="616"/>
                </a:lnTo>
                <a:lnTo>
                  <a:pt x="597" y="622"/>
                </a:lnTo>
                <a:lnTo>
                  <a:pt x="599" y="630"/>
                </a:lnTo>
                <a:lnTo>
                  <a:pt x="643" y="664"/>
                </a:lnTo>
                <a:lnTo>
                  <a:pt x="648" y="671"/>
                </a:lnTo>
                <a:lnTo>
                  <a:pt x="655" y="676"/>
                </a:lnTo>
                <a:lnTo>
                  <a:pt x="653" y="677"/>
                </a:lnTo>
                <a:lnTo>
                  <a:pt x="555" y="702"/>
                </a:lnTo>
                <a:lnTo>
                  <a:pt x="551" y="699"/>
                </a:lnTo>
                <a:lnTo>
                  <a:pt x="401" y="681"/>
                </a:lnTo>
                <a:lnTo>
                  <a:pt x="395" y="672"/>
                </a:lnTo>
                <a:lnTo>
                  <a:pt x="379" y="659"/>
                </a:lnTo>
                <a:lnTo>
                  <a:pt x="128" y="662"/>
                </a:lnTo>
                <a:lnTo>
                  <a:pt x="114" y="649"/>
                </a:lnTo>
                <a:lnTo>
                  <a:pt x="102" y="644"/>
                </a:lnTo>
                <a:lnTo>
                  <a:pt x="97" y="635"/>
                </a:lnTo>
                <a:lnTo>
                  <a:pt x="62" y="634"/>
                </a:lnTo>
                <a:lnTo>
                  <a:pt x="53" y="638"/>
                </a:lnTo>
                <a:lnTo>
                  <a:pt x="42" y="648"/>
                </a:lnTo>
                <a:lnTo>
                  <a:pt x="36" y="650"/>
                </a:lnTo>
                <a:lnTo>
                  <a:pt x="25" y="644"/>
                </a:lnTo>
                <a:lnTo>
                  <a:pt x="3" y="659"/>
                </a:lnTo>
                <a:lnTo>
                  <a:pt x="0" y="620"/>
                </a:lnTo>
                <a:lnTo>
                  <a:pt x="5" y="622"/>
                </a:lnTo>
                <a:lnTo>
                  <a:pt x="5" y="611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6" name="Freeform 805"/>
          <p:cNvSpPr>
            <a:spLocks/>
          </p:cNvSpPr>
          <p:nvPr/>
        </p:nvSpPr>
        <p:spPr bwMode="auto">
          <a:xfrm>
            <a:off x="4792663" y="4367213"/>
            <a:ext cx="280987" cy="277812"/>
          </a:xfrm>
          <a:custGeom>
            <a:avLst/>
            <a:gdLst>
              <a:gd name="T0" fmla="*/ 2147483647 w 711"/>
              <a:gd name="T1" fmla="*/ 2147483647 h 702"/>
              <a:gd name="T2" fmla="*/ 2147483647 w 711"/>
              <a:gd name="T3" fmla="*/ 2147483647 h 702"/>
              <a:gd name="T4" fmla="*/ 2147483647 w 711"/>
              <a:gd name="T5" fmla="*/ 2147483647 h 702"/>
              <a:gd name="T6" fmla="*/ 2147483647 w 711"/>
              <a:gd name="T7" fmla="*/ 2147483647 h 702"/>
              <a:gd name="T8" fmla="*/ 2147483647 w 711"/>
              <a:gd name="T9" fmla="*/ 2147483647 h 702"/>
              <a:gd name="T10" fmla="*/ 2147483647 w 711"/>
              <a:gd name="T11" fmla="*/ 2147483647 h 702"/>
              <a:gd name="T12" fmla="*/ 2147483647 w 711"/>
              <a:gd name="T13" fmla="*/ 2147483647 h 702"/>
              <a:gd name="T14" fmla="*/ 2147483647 w 711"/>
              <a:gd name="T15" fmla="*/ 2147483647 h 702"/>
              <a:gd name="T16" fmla="*/ 2147483647 w 711"/>
              <a:gd name="T17" fmla="*/ 2147483647 h 702"/>
              <a:gd name="T18" fmla="*/ 2147483647 w 711"/>
              <a:gd name="T19" fmla="*/ 2147483647 h 702"/>
              <a:gd name="T20" fmla="*/ 2147483647 w 711"/>
              <a:gd name="T21" fmla="*/ 2147483647 h 702"/>
              <a:gd name="T22" fmla="*/ 2147483647 w 711"/>
              <a:gd name="T23" fmla="*/ 2147483647 h 702"/>
              <a:gd name="T24" fmla="*/ 2147483647 w 711"/>
              <a:gd name="T25" fmla="*/ 2147483647 h 702"/>
              <a:gd name="T26" fmla="*/ 2147483647 w 711"/>
              <a:gd name="T27" fmla="*/ 2147483647 h 702"/>
              <a:gd name="T28" fmla="*/ 2147483647 w 711"/>
              <a:gd name="T29" fmla="*/ 0 h 702"/>
              <a:gd name="T30" fmla="*/ 2147483647 w 711"/>
              <a:gd name="T31" fmla="*/ 0 h 702"/>
              <a:gd name="T32" fmla="*/ 2147483647 w 711"/>
              <a:gd name="T33" fmla="*/ 2147483647 h 702"/>
              <a:gd name="T34" fmla="*/ 2147483647 w 711"/>
              <a:gd name="T35" fmla="*/ 2147483647 h 702"/>
              <a:gd name="T36" fmla="*/ 2147483647 w 711"/>
              <a:gd name="T37" fmla="*/ 2147483647 h 702"/>
              <a:gd name="T38" fmla="*/ 2147483647 w 711"/>
              <a:gd name="T39" fmla="*/ 2147483647 h 702"/>
              <a:gd name="T40" fmla="*/ 2147483647 w 711"/>
              <a:gd name="T41" fmla="*/ 2147483647 h 702"/>
              <a:gd name="T42" fmla="*/ 2147483647 w 711"/>
              <a:gd name="T43" fmla="*/ 2147483647 h 702"/>
              <a:gd name="T44" fmla="*/ 2147483647 w 711"/>
              <a:gd name="T45" fmla="*/ 2147483647 h 702"/>
              <a:gd name="T46" fmla="*/ 2147483647 w 711"/>
              <a:gd name="T47" fmla="*/ 2147483647 h 702"/>
              <a:gd name="T48" fmla="*/ 2147483647 w 711"/>
              <a:gd name="T49" fmla="*/ 2147483647 h 702"/>
              <a:gd name="T50" fmla="*/ 2147483647 w 711"/>
              <a:gd name="T51" fmla="*/ 2147483647 h 702"/>
              <a:gd name="T52" fmla="*/ 2147483647 w 711"/>
              <a:gd name="T53" fmla="*/ 2147483647 h 702"/>
              <a:gd name="T54" fmla="*/ 2147483647 w 711"/>
              <a:gd name="T55" fmla="*/ 2147483647 h 702"/>
              <a:gd name="T56" fmla="*/ 2147483647 w 711"/>
              <a:gd name="T57" fmla="*/ 2147483647 h 702"/>
              <a:gd name="T58" fmla="*/ 2147483647 w 711"/>
              <a:gd name="T59" fmla="*/ 2147483647 h 702"/>
              <a:gd name="T60" fmla="*/ 2147483647 w 711"/>
              <a:gd name="T61" fmla="*/ 2147483647 h 702"/>
              <a:gd name="T62" fmla="*/ 2147483647 w 711"/>
              <a:gd name="T63" fmla="*/ 2147483647 h 702"/>
              <a:gd name="T64" fmla="*/ 2147483647 w 711"/>
              <a:gd name="T65" fmla="*/ 2147483647 h 702"/>
              <a:gd name="T66" fmla="*/ 2147483647 w 711"/>
              <a:gd name="T67" fmla="*/ 2147483647 h 702"/>
              <a:gd name="T68" fmla="*/ 2147483647 w 711"/>
              <a:gd name="T69" fmla="*/ 2147483647 h 702"/>
              <a:gd name="T70" fmla="*/ 2147483647 w 711"/>
              <a:gd name="T71" fmla="*/ 2147483647 h 702"/>
              <a:gd name="T72" fmla="*/ 2147483647 w 711"/>
              <a:gd name="T73" fmla="*/ 2147483647 h 702"/>
              <a:gd name="T74" fmla="*/ 2147483647 w 711"/>
              <a:gd name="T75" fmla="*/ 2147483647 h 702"/>
              <a:gd name="T76" fmla="*/ 2147483647 w 711"/>
              <a:gd name="T77" fmla="*/ 2147483647 h 702"/>
              <a:gd name="T78" fmla="*/ 2147483647 w 711"/>
              <a:gd name="T79" fmla="*/ 2147483647 h 702"/>
              <a:gd name="T80" fmla="*/ 2147483647 w 711"/>
              <a:gd name="T81" fmla="*/ 2147483647 h 702"/>
              <a:gd name="T82" fmla="*/ 2147483647 w 711"/>
              <a:gd name="T83" fmla="*/ 2147483647 h 702"/>
              <a:gd name="T84" fmla="*/ 2147483647 w 711"/>
              <a:gd name="T85" fmla="*/ 2147483647 h 702"/>
              <a:gd name="T86" fmla="*/ 2147483647 w 711"/>
              <a:gd name="T87" fmla="*/ 2147483647 h 702"/>
              <a:gd name="T88" fmla="*/ 2147483647 w 711"/>
              <a:gd name="T89" fmla="*/ 2147483647 h 702"/>
              <a:gd name="T90" fmla="*/ 2147483647 w 711"/>
              <a:gd name="T91" fmla="*/ 2147483647 h 702"/>
              <a:gd name="T92" fmla="*/ 2147483647 w 711"/>
              <a:gd name="T93" fmla="*/ 2147483647 h 702"/>
              <a:gd name="T94" fmla="*/ 2147483647 w 711"/>
              <a:gd name="T95" fmla="*/ 2147483647 h 702"/>
              <a:gd name="T96" fmla="*/ 2147483647 w 711"/>
              <a:gd name="T97" fmla="*/ 2147483647 h 702"/>
              <a:gd name="T98" fmla="*/ 2147483647 w 711"/>
              <a:gd name="T99" fmla="*/ 2147483647 h 702"/>
              <a:gd name="T100" fmla="*/ 2147483647 w 711"/>
              <a:gd name="T101" fmla="*/ 2147483647 h 702"/>
              <a:gd name="T102" fmla="*/ 2147483647 w 711"/>
              <a:gd name="T103" fmla="*/ 2147483647 h 702"/>
              <a:gd name="T104" fmla="*/ 2147483647 w 711"/>
              <a:gd name="T105" fmla="*/ 2147483647 h 70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11"/>
              <a:gd name="T160" fmla="*/ 0 h 702"/>
              <a:gd name="T161" fmla="*/ 711 w 711"/>
              <a:gd name="T162" fmla="*/ 702 h 70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11" h="702">
                <a:moveTo>
                  <a:pt x="5" y="611"/>
                </a:moveTo>
                <a:lnTo>
                  <a:pt x="6" y="579"/>
                </a:lnTo>
                <a:lnTo>
                  <a:pt x="14" y="570"/>
                </a:lnTo>
                <a:lnTo>
                  <a:pt x="43" y="462"/>
                </a:lnTo>
                <a:lnTo>
                  <a:pt x="43" y="453"/>
                </a:lnTo>
                <a:lnTo>
                  <a:pt x="47" y="448"/>
                </a:lnTo>
                <a:lnTo>
                  <a:pt x="48" y="442"/>
                </a:lnTo>
                <a:lnTo>
                  <a:pt x="55" y="427"/>
                </a:lnTo>
                <a:lnTo>
                  <a:pt x="70" y="413"/>
                </a:lnTo>
                <a:lnTo>
                  <a:pt x="71" y="399"/>
                </a:lnTo>
                <a:lnTo>
                  <a:pt x="93" y="390"/>
                </a:lnTo>
                <a:lnTo>
                  <a:pt x="111" y="366"/>
                </a:lnTo>
                <a:lnTo>
                  <a:pt x="119" y="296"/>
                </a:lnTo>
                <a:lnTo>
                  <a:pt x="125" y="288"/>
                </a:lnTo>
                <a:lnTo>
                  <a:pt x="121" y="269"/>
                </a:lnTo>
                <a:lnTo>
                  <a:pt x="107" y="258"/>
                </a:lnTo>
                <a:lnTo>
                  <a:pt x="102" y="246"/>
                </a:lnTo>
                <a:lnTo>
                  <a:pt x="97" y="239"/>
                </a:lnTo>
                <a:lnTo>
                  <a:pt x="84" y="192"/>
                </a:lnTo>
                <a:lnTo>
                  <a:pt x="84" y="184"/>
                </a:lnTo>
                <a:lnTo>
                  <a:pt x="97" y="170"/>
                </a:lnTo>
                <a:lnTo>
                  <a:pt x="97" y="152"/>
                </a:lnTo>
                <a:lnTo>
                  <a:pt x="93" y="138"/>
                </a:lnTo>
                <a:lnTo>
                  <a:pt x="85" y="128"/>
                </a:lnTo>
                <a:lnTo>
                  <a:pt x="69" y="70"/>
                </a:lnTo>
                <a:lnTo>
                  <a:pt x="39" y="28"/>
                </a:lnTo>
                <a:lnTo>
                  <a:pt x="41" y="25"/>
                </a:lnTo>
                <a:lnTo>
                  <a:pt x="42" y="22"/>
                </a:lnTo>
                <a:lnTo>
                  <a:pt x="95" y="1"/>
                </a:lnTo>
                <a:lnTo>
                  <a:pt x="158" y="0"/>
                </a:lnTo>
                <a:lnTo>
                  <a:pt x="165" y="1"/>
                </a:lnTo>
                <a:lnTo>
                  <a:pt x="263" y="0"/>
                </a:lnTo>
                <a:lnTo>
                  <a:pt x="264" y="1"/>
                </a:lnTo>
                <a:lnTo>
                  <a:pt x="269" y="9"/>
                </a:lnTo>
                <a:lnTo>
                  <a:pt x="274" y="9"/>
                </a:lnTo>
                <a:lnTo>
                  <a:pt x="278" y="8"/>
                </a:lnTo>
                <a:lnTo>
                  <a:pt x="301" y="84"/>
                </a:lnTo>
                <a:lnTo>
                  <a:pt x="335" y="126"/>
                </a:lnTo>
                <a:lnTo>
                  <a:pt x="349" y="131"/>
                </a:lnTo>
                <a:lnTo>
                  <a:pt x="362" y="131"/>
                </a:lnTo>
                <a:lnTo>
                  <a:pt x="398" y="121"/>
                </a:lnTo>
                <a:lnTo>
                  <a:pt x="434" y="122"/>
                </a:lnTo>
                <a:lnTo>
                  <a:pt x="438" y="99"/>
                </a:lnTo>
                <a:lnTo>
                  <a:pt x="442" y="95"/>
                </a:lnTo>
                <a:lnTo>
                  <a:pt x="448" y="66"/>
                </a:lnTo>
                <a:lnTo>
                  <a:pt x="493" y="66"/>
                </a:lnTo>
                <a:lnTo>
                  <a:pt x="494" y="60"/>
                </a:lnTo>
                <a:lnTo>
                  <a:pt x="518" y="60"/>
                </a:lnTo>
                <a:lnTo>
                  <a:pt x="517" y="83"/>
                </a:lnTo>
                <a:lnTo>
                  <a:pt x="568" y="84"/>
                </a:lnTo>
                <a:lnTo>
                  <a:pt x="574" y="97"/>
                </a:lnTo>
                <a:lnTo>
                  <a:pt x="580" y="175"/>
                </a:lnTo>
                <a:lnTo>
                  <a:pt x="577" y="192"/>
                </a:lnTo>
                <a:lnTo>
                  <a:pt x="579" y="215"/>
                </a:lnTo>
                <a:lnTo>
                  <a:pt x="602" y="268"/>
                </a:lnTo>
                <a:lnTo>
                  <a:pt x="601" y="276"/>
                </a:lnTo>
                <a:lnTo>
                  <a:pt x="584" y="295"/>
                </a:lnTo>
                <a:lnTo>
                  <a:pt x="584" y="297"/>
                </a:lnTo>
                <a:lnTo>
                  <a:pt x="586" y="300"/>
                </a:lnTo>
                <a:lnTo>
                  <a:pt x="587" y="301"/>
                </a:lnTo>
                <a:lnTo>
                  <a:pt x="592" y="302"/>
                </a:lnTo>
                <a:lnTo>
                  <a:pt x="597" y="310"/>
                </a:lnTo>
                <a:lnTo>
                  <a:pt x="603" y="311"/>
                </a:lnTo>
                <a:lnTo>
                  <a:pt x="606" y="310"/>
                </a:lnTo>
                <a:lnTo>
                  <a:pt x="611" y="296"/>
                </a:lnTo>
                <a:lnTo>
                  <a:pt x="616" y="293"/>
                </a:lnTo>
                <a:lnTo>
                  <a:pt x="668" y="293"/>
                </a:lnTo>
                <a:lnTo>
                  <a:pt x="680" y="290"/>
                </a:lnTo>
                <a:lnTo>
                  <a:pt x="687" y="292"/>
                </a:lnTo>
                <a:lnTo>
                  <a:pt x="691" y="292"/>
                </a:lnTo>
                <a:lnTo>
                  <a:pt x="700" y="285"/>
                </a:lnTo>
                <a:lnTo>
                  <a:pt x="702" y="285"/>
                </a:lnTo>
                <a:lnTo>
                  <a:pt x="705" y="288"/>
                </a:lnTo>
                <a:lnTo>
                  <a:pt x="706" y="292"/>
                </a:lnTo>
                <a:lnTo>
                  <a:pt x="704" y="293"/>
                </a:lnTo>
                <a:lnTo>
                  <a:pt x="704" y="296"/>
                </a:lnTo>
                <a:lnTo>
                  <a:pt x="705" y="306"/>
                </a:lnTo>
                <a:lnTo>
                  <a:pt x="696" y="396"/>
                </a:lnTo>
                <a:lnTo>
                  <a:pt x="699" y="400"/>
                </a:lnTo>
                <a:lnTo>
                  <a:pt x="702" y="404"/>
                </a:lnTo>
                <a:lnTo>
                  <a:pt x="711" y="408"/>
                </a:lnTo>
                <a:lnTo>
                  <a:pt x="589" y="408"/>
                </a:lnTo>
                <a:lnTo>
                  <a:pt x="589" y="616"/>
                </a:lnTo>
                <a:lnTo>
                  <a:pt x="597" y="622"/>
                </a:lnTo>
                <a:lnTo>
                  <a:pt x="599" y="630"/>
                </a:lnTo>
                <a:lnTo>
                  <a:pt x="643" y="664"/>
                </a:lnTo>
                <a:lnTo>
                  <a:pt x="648" y="671"/>
                </a:lnTo>
                <a:lnTo>
                  <a:pt x="655" y="676"/>
                </a:lnTo>
                <a:lnTo>
                  <a:pt x="653" y="677"/>
                </a:lnTo>
                <a:lnTo>
                  <a:pt x="555" y="702"/>
                </a:lnTo>
                <a:lnTo>
                  <a:pt x="551" y="699"/>
                </a:lnTo>
                <a:lnTo>
                  <a:pt x="401" y="681"/>
                </a:lnTo>
                <a:lnTo>
                  <a:pt x="395" y="672"/>
                </a:lnTo>
                <a:lnTo>
                  <a:pt x="379" y="659"/>
                </a:lnTo>
                <a:lnTo>
                  <a:pt x="128" y="662"/>
                </a:lnTo>
                <a:lnTo>
                  <a:pt x="114" y="649"/>
                </a:lnTo>
                <a:lnTo>
                  <a:pt x="102" y="644"/>
                </a:lnTo>
                <a:lnTo>
                  <a:pt x="97" y="635"/>
                </a:lnTo>
                <a:lnTo>
                  <a:pt x="62" y="634"/>
                </a:lnTo>
                <a:lnTo>
                  <a:pt x="53" y="638"/>
                </a:lnTo>
                <a:lnTo>
                  <a:pt x="42" y="648"/>
                </a:lnTo>
                <a:lnTo>
                  <a:pt x="36" y="650"/>
                </a:lnTo>
                <a:lnTo>
                  <a:pt x="25" y="644"/>
                </a:lnTo>
                <a:lnTo>
                  <a:pt x="3" y="659"/>
                </a:lnTo>
                <a:lnTo>
                  <a:pt x="0" y="620"/>
                </a:lnTo>
                <a:lnTo>
                  <a:pt x="5" y="622"/>
                </a:lnTo>
                <a:lnTo>
                  <a:pt x="5" y="61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7" name="Freeform 806"/>
          <p:cNvSpPr>
            <a:spLocks/>
          </p:cNvSpPr>
          <p:nvPr/>
        </p:nvSpPr>
        <p:spPr bwMode="auto">
          <a:xfrm>
            <a:off x="4800600" y="4335463"/>
            <a:ext cx="22225" cy="31750"/>
          </a:xfrm>
          <a:custGeom>
            <a:avLst/>
            <a:gdLst>
              <a:gd name="T0" fmla="*/ 2147483647 w 57"/>
              <a:gd name="T1" fmla="*/ 2147483647 h 82"/>
              <a:gd name="T2" fmla="*/ 2147483647 w 57"/>
              <a:gd name="T3" fmla="*/ 2147483647 h 82"/>
              <a:gd name="T4" fmla="*/ 2147483647 w 57"/>
              <a:gd name="T5" fmla="*/ 0 h 82"/>
              <a:gd name="T6" fmla="*/ 2147483647 w 57"/>
              <a:gd name="T7" fmla="*/ 2147483647 h 82"/>
              <a:gd name="T8" fmla="*/ 2147483647 w 57"/>
              <a:gd name="T9" fmla="*/ 2147483647 h 82"/>
              <a:gd name="T10" fmla="*/ 0 w 57"/>
              <a:gd name="T11" fmla="*/ 2147483647 h 82"/>
              <a:gd name="T12" fmla="*/ 2147483647 w 57"/>
              <a:gd name="T13" fmla="*/ 2147483647 h 82"/>
              <a:gd name="T14" fmla="*/ 2147483647 w 57"/>
              <a:gd name="T15" fmla="*/ 2147483647 h 82"/>
              <a:gd name="T16" fmla="*/ 2147483647 w 57"/>
              <a:gd name="T17" fmla="*/ 2147483647 h 82"/>
              <a:gd name="T18" fmla="*/ 2147483647 w 57"/>
              <a:gd name="T19" fmla="*/ 2147483647 h 82"/>
              <a:gd name="T20" fmla="*/ 2147483647 w 57"/>
              <a:gd name="T21" fmla="*/ 2147483647 h 82"/>
              <a:gd name="T22" fmla="*/ 2147483647 w 57"/>
              <a:gd name="T23" fmla="*/ 2147483647 h 82"/>
              <a:gd name="T24" fmla="*/ 2147483647 w 57"/>
              <a:gd name="T25" fmla="*/ 2147483647 h 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"/>
              <a:gd name="T40" fmla="*/ 0 h 82"/>
              <a:gd name="T41" fmla="*/ 57 w 57"/>
              <a:gd name="T42" fmla="*/ 82 h 8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" h="82">
                <a:moveTo>
                  <a:pt x="57" y="16"/>
                </a:moveTo>
                <a:lnTo>
                  <a:pt x="52" y="4"/>
                </a:lnTo>
                <a:lnTo>
                  <a:pt x="43" y="0"/>
                </a:lnTo>
                <a:lnTo>
                  <a:pt x="31" y="7"/>
                </a:lnTo>
                <a:lnTo>
                  <a:pt x="25" y="21"/>
                </a:lnTo>
                <a:lnTo>
                  <a:pt x="0" y="37"/>
                </a:lnTo>
                <a:lnTo>
                  <a:pt x="6" y="43"/>
                </a:lnTo>
                <a:lnTo>
                  <a:pt x="10" y="74"/>
                </a:lnTo>
                <a:lnTo>
                  <a:pt x="17" y="82"/>
                </a:lnTo>
                <a:lnTo>
                  <a:pt x="28" y="77"/>
                </a:lnTo>
                <a:lnTo>
                  <a:pt x="35" y="33"/>
                </a:lnTo>
                <a:lnTo>
                  <a:pt x="53" y="17"/>
                </a:lnTo>
                <a:lnTo>
                  <a:pt x="57" y="16"/>
                </a:lnTo>
                <a:close/>
              </a:path>
            </a:pathLst>
          </a:custGeom>
          <a:solidFill>
            <a:srgbClr val="B7D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8" name="Freeform 807"/>
          <p:cNvSpPr>
            <a:spLocks/>
          </p:cNvSpPr>
          <p:nvPr/>
        </p:nvSpPr>
        <p:spPr bwMode="auto">
          <a:xfrm>
            <a:off x="4800600" y="4335463"/>
            <a:ext cx="22225" cy="31750"/>
          </a:xfrm>
          <a:custGeom>
            <a:avLst/>
            <a:gdLst>
              <a:gd name="T0" fmla="*/ 2147483647 w 57"/>
              <a:gd name="T1" fmla="*/ 2147483647 h 82"/>
              <a:gd name="T2" fmla="*/ 2147483647 w 57"/>
              <a:gd name="T3" fmla="*/ 2147483647 h 82"/>
              <a:gd name="T4" fmla="*/ 2147483647 w 57"/>
              <a:gd name="T5" fmla="*/ 0 h 82"/>
              <a:gd name="T6" fmla="*/ 2147483647 w 57"/>
              <a:gd name="T7" fmla="*/ 2147483647 h 82"/>
              <a:gd name="T8" fmla="*/ 2147483647 w 57"/>
              <a:gd name="T9" fmla="*/ 2147483647 h 82"/>
              <a:gd name="T10" fmla="*/ 0 w 57"/>
              <a:gd name="T11" fmla="*/ 2147483647 h 82"/>
              <a:gd name="T12" fmla="*/ 2147483647 w 57"/>
              <a:gd name="T13" fmla="*/ 2147483647 h 82"/>
              <a:gd name="T14" fmla="*/ 2147483647 w 57"/>
              <a:gd name="T15" fmla="*/ 2147483647 h 82"/>
              <a:gd name="T16" fmla="*/ 2147483647 w 57"/>
              <a:gd name="T17" fmla="*/ 2147483647 h 82"/>
              <a:gd name="T18" fmla="*/ 2147483647 w 57"/>
              <a:gd name="T19" fmla="*/ 2147483647 h 82"/>
              <a:gd name="T20" fmla="*/ 2147483647 w 57"/>
              <a:gd name="T21" fmla="*/ 2147483647 h 82"/>
              <a:gd name="T22" fmla="*/ 2147483647 w 57"/>
              <a:gd name="T23" fmla="*/ 2147483647 h 82"/>
              <a:gd name="T24" fmla="*/ 2147483647 w 57"/>
              <a:gd name="T25" fmla="*/ 2147483647 h 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"/>
              <a:gd name="T40" fmla="*/ 0 h 82"/>
              <a:gd name="T41" fmla="*/ 57 w 57"/>
              <a:gd name="T42" fmla="*/ 82 h 8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" h="82">
                <a:moveTo>
                  <a:pt x="57" y="16"/>
                </a:moveTo>
                <a:lnTo>
                  <a:pt x="52" y="4"/>
                </a:lnTo>
                <a:lnTo>
                  <a:pt x="43" y="0"/>
                </a:lnTo>
                <a:lnTo>
                  <a:pt x="31" y="7"/>
                </a:lnTo>
                <a:lnTo>
                  <a:pt x="25" y="21"/>
                </a:lnTo>
                <a:lnTo>
                  <a:pt x="0" y="37"/>
                </a:lnTo>
                <a:lnTo>
                  <a:pt x="6" y="43"/>
                </a:lnTo>
                <a:lnTo>
                  <a:pt x="10" y="74"/>
                </a:lnTo>
                <a:lnTo>
                  <a:pt x="17" y="82"/>
                </a:lnTo>
                <a:lnTo>
                  <a:pt x="28" y="77"/>
                </a:lnTo>
                <a:lnTo>
                  <a:pt x="35" y="33"/>
                </a:lnTo>
                <a:lnTo>
                  <a:pt x="53" y="17"/>
                </a:lnTo>
                <a:lnTo>
                  <a:pt x="57" y="1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9" name="Freeform 808"/>
          <p:cNvSpPr>
            <a:spLocks/>
          </p:cNvSpPr>
          <p:nvPr/>
        </p:nvSpPr>
        <p:spPr bwMode="auto">
          <a:xfrm>
            <a:off x="4900613" y="4740275"/>
            <a:ext cx="366712" cy="322263"/>
          </a:xfrm>
          <a:custGeom>
            <a:avLst/>
            <a:gdLst>
              <a:gd name="T0" fmla="*/ 2147483647 w 924"/>
              <a:gd name="T1" fmla="*/ 2147483647 h 814"/>
              <a:gd name="T2" fmla="*/ 2147483647 w 924"/>
              <a:gd name="T3" fmla="*/ 2147483647 h 814"/>
              <a:gd name="T4" fmla="*/ 2147483647 w 924"/>
              <a:gd name="T5" fmla="*/ 2147483647 h 814"/>
              <a:gd name="T6" fmla="*/ 2147483647 w 924"/>
              <a:gd name="T7" fmla="*/ 2147483647 h 814"/>
              <a:gd name="T8" fmla="*/ 2147483647 w 924"/>
              <a:gd name="T9" fmla="*/ 2147483647 h 814"/>
              <a:gd name="T10" fmla="*/ 2147483647 w 924"/>
              <a:gd name="T11" fmla="*/ 2147483647 h 814"/>
              <a:gd name="T12" fmla="*/ 0 w 924"/>
              <a:gd name="T13" fmla="*/ 2147483647 h 814"/>
              <a:gd name="T14" fmla="*/ 2147483647 w 924"/>
              <a:gd name="T15" fmla="*/ 2147483647 h 814"/>
              <a:gd name="T16" fmla="*/ 2147483647 w 924"/>
              <a:gd name="T17" fmla="*/ 2147483647 h 814"/>
              <a:gd name="T18" fmla="*/ 2147483647 w 924"/>
              <a:gd name="T19" fmla="*/ 2147483647 h 814"/>
              <a:gd name="T20" fmla="*/ 2147483647 w 924"/>
              <a:gd name="T21" fmla="*/ 2147483647 h 814"/>
              <a:gd name="T22" fmla="*/ 2147483647 w 924"/>
              <a:gd name="T23" fmla="*/ 2147483647 h 814"/>
              <a:gd name="T24" fmla="*/ 2147483647 w 924"/>
              <a:gd name="T25" fmla="*/ 2147483647 h 814"/>
              <a:gd name="T26" fmla="*/ 2147483647 w 924"/>
              <a:gd name="T27" fmla="*/ 2147483647 h 814"/>
              <a:gd name="T28" fmla="*/ 2147483647 w 924"/>
              <a:gd name="T29" fmla="*/ 2147483647 h 814"/>
              <a:gd name="T30" fmla="*/ 2147483647 w 924"/>
              <a:gd name="T31" fmla="*/ 2147483647 h 814"/>
              <a:gd name="T32" fmla="*/ 2147483647 w 924"/>
              <a:gd name="T33" fmla="*/ 2147483647 h 814"/>
              <a:gd name="T34" fmla="*/ 2147483647 w 924"/>
              <a:gd name="T35" fmla="*/ 2147483647 h 814"/>
              <a:gd name="T36" fmla="*/ 2147483647 w 924"/>
              <a:gd name="T37" fmla="*/ 2147483647 h 814"/>
              <a:gd name="T38" fmla="*/ 2147483647 w 924"/>
              <a:gd name="T39" fmla="*/ 2147483647 h 814"/>
              <a:gd name="T40" fmla="*/ 2147483647 w 924"/>
              <a:gd name="T41" fmla="*/ 2147483647 h 814"/>
              <a:gd name="T42" fmla="*/ 2147483647 w 924"/>
              <a:gd name="T43" fmla="*/ 2147483647 h 814"/>
              <a:gd name="T44" fmla="*/ 2147483647 w 924"/>
              <a:gd name="T45" fmla="*/ 2147483647 h 814"/>
              <a:gd name="T46" fmla="*/ 2147483647 w 924"/>
              <a:gd name="T47" fmla="*/ 2147483647 h 814"/>
              <a:gd name="T48" fmla="*/ 2147483647 w 924"/>
              <a:gd name="T49" fmla="*/ 2147483647 h 814"/>
              <a:gd name="T50" fmla="*/ 2147483647 w 924"/>
              <a:gd name="T51" fmla="*/ 2147483647 h 814"/>
              <a:gd name="T52" fmla="*/ 2147483647 w 924"/>
              <a:gd name="T53" fmla="*/ 2147483647 h 814"/>
              <a:gd name="T54" fmla="*/ 2147483647 w 924"/>
              <a:gd name="T55" fmla="*/ 2147483647 h 814"/>
              <a:gd name="T56" fmla="*/ 2147483647 w 924"/>
              <a:gd name="T57" fmla="*/ 2147483647 h 814"/>
              <a:gd name="T58" fmla="*/ 2147483647 w 924"/>
              <a:gd name="T59" fmla="*/ 2147483647 h 814"/>
              <a:gd name="T60" fmla="*/ 2147483647 w 924"/>
              <a:gd name="T61" fmla="*/ 2147483647 h 814"/>
              <a:gd name="T62" fmla="*/ 2147483647 w 924"/>
              <a:gd name="T63" fmla="*/ 2147483647 h 814"/>
              <a:gd name="T64" fmla="*/ 2147483647 w 924"/>
              <a:gd name="T65" fmla="*/ 2147483647 h 814"/>
              <a:gd name="T66" fmla="*/ 2147483647 w 924"/>
              <a:gd name="T67" fmla="*/ 2147483647 h 814"/>
              <a:gd name="T68" fmla="*/ 2147483647 w 924"/>
              <a:gd name="T69" fmla="*/ 2147483647 h 814"/>
              <a:gd name="T70" fmla="*/ 2147483647 w 924"/>
              <a:gd name="T71" fmla="*/ 2147483647 h 814"/>
              <a:gd name="T72" fmla="*/ 2147483647 w 924"/>
              <a:gd name="T73" fmla="*/ 2147483647 h 814"/>
              <a:gd name="T74" fmla="*/ 2147483647 w 924"/>
              <a:gd name="T75" fmla="*/ 2147483647 h 814"/>
              <a:gd name="T76" fmla="*/ 2147483647 w 924"/>
              <a:gd name="T77" fmla="*/ 2147483647 h 814"/>
              <a:gd name="T78" fmla="*/ 2147483647 w 924"/>
              <a:gd name="T79" fmla="*/ 2147483647 h 814"/>
              <a:gd name="T80" fmla="*/ 2147483647 w 924"/>
              <a:gd name="T81" fmla="*/ 2147483647 h 814"/>
              <a:gd name="T82" fmla="*/ 2147483647 w 924"/>
              <a:gd name="T83" fmla="*/ 2147483647 h 814"/>
              <a:gd name="T84" fmla="*/ 2147483647 w 924"/>
              <a:gd name="T85" fmla="*/ 2147483647 h 814"/>
              <a:gd name="T86" fmla="*/ 2147483647 w 924"/>
              <a:gd name="T87" fmla="*/ 2147483647 h 814"/>
              <a:gd name="T88" fmla="*/ 2147483647 w 924"/>
              <a:gd name="T89" fmla="*/ 2147483647 h 814"/>
              <a:gd name="T90" fmla="*/ 2147483647 w 924"/>
              <a:gd name="T91" fmla="*/ 2147483647 h 814"/>
              <a:gd name="T92" fmla="*/ 2147483647 w 924"/>
              <a:gd name="T93" fmla="*/ 2147483647 h 814"/>
              <a:gd name="T94" fmla="*/ 2147483647 w 924"/>
              <a:gd name="T95" fmla="*/ 2147483647 h 814"/>
              <a:gd name="T96" fmla="*/ 2147483647 w 924"/>
              <a:gd name="T97" fmla="*/ 2147483647 h 814"/>
              <a:gd name="T98" fmla="*/ 2147483647 w 924"/>
              <a:gd name="T99" fmla="*/ 2147483647 h 814"/>
              <a:gd name="T100" fmla="*/ 2147483647 w 924"/>
              <a:gd name="T101" fmla="*/ 2147483647 h 814"/>
              <a:gd name="T102" fmla="*/ 2147483647 w 924"/>
              <a:gd name="T103" fmla="*/ 2147483647 h 814"/>
              <a:gd name="T104" fmla="*/ 2147483647 w 924"/>
              <a:gd name="T105" fmla="*/ 2147483647 h 814"/>
              <a:gd name="T106" fmla="*/ 2147483647 w 924"/>
              <a:gd name="T107" fmla="*/ 2147483647 h 814"/>
              <a:gd name="T108" fmla="*/ 2147483647 w 924"/>
              <a:gd name="T109" fmla="*/ 2147483647 h 814"/>
              <a:gd name="T110" fmla="*/ 2147483647 w 924"/>
              <a:gd name="T111" fmla="*/ 2147483647 h 814"/>
              <a:gd name="T112" fmla="*/ 2147483647 w 924"/>
              <a:gd name="T113" fmla="*/ 2147483647 h 814"/>
              <a:gd name="T114" fmla="*/ 2147483647 w 924"/>
              <a:gd name="T115" fmla="*/ 2147483647 h 814"/>
              <a:gd name="T116" fmla="*/ 2147483647 w 924"/>
              <a:gd name="T117" fmla="*/ 2147483647 h 81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24"/>
              <a:gd name="T178" fmla="*/ 0 h 814"/>
              <a:gd name="T179" fmla="*/ 924 w 924"/>
              <a:gd name="T180" fmla="*/ 814 h 81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24" h="814">
                <a:moveTo>
                  <a:pt x="192" y="165"/>
                </a:moveTo>
                <a:lnTo>
                  <a:pt x="192" y="403"/>
                </a:lnTo>
                <a:lnTo>
                  <a:pt x="176" y="409"/>
                </a:lnTo>
                <a:lnTo>
                  <a:pt x="145" y="434"/>
                </a:lnTo>
                <a:lnTo>
                  <a:pt x="103" y="430"/>
                </a:lnTo>
                <a:lnTo>
                  <a:pt x="88" y="436"/>
                </a:lnTo>
                <a:lnTo>
                  <a:pt x="71" y="434"/>
                </a:lnTo>
                <a:lnTo>
                  <a:pt x="60" y="420"/>
                </a:lnTo>
                <a:lnTo>
                  <a:pt x="60" y="408"/>
                </a:lnTo>
                <a:lnTo>
                  <a:pt x="33" y="389"/>
                </a:lnTo>
                <a:lnTo>
                  <a:pt x="21" y="390"/>
                </a:lnTo>
                <a:lnTo>
                  <a:pt x="9" y="410"/>
                </a:lnTo>
                <a:lnTo>
                  <a:pt x="5" y="413"/>
                </a:lnTo>
                <a:lnTo>
                  <a:pt x="0" y="413"/>
                </a:lnTo>
                <a:lnTo>
                  <a:pt x="3" y="417"/>
                </a:lnTo>
                <a:lnTo>
                  <a:pt x="2" y="424"/>
                </a:lnTo>
                <a:lnTo>
                  <a:pt x="14" y="438"/>
                </a:lnTo>
                <a:lnTo>
                  <a:pt x="99" y="626"/>
                </a:lnTo>
                <a:lnTo>
                  <a:pt x="102" y="668"/>
                </a:lnTo>
                <a:lnTo>
                  <a:pt x="93" y="685"/>
                </a:lnTo>
                <a:lnTo>
                  <a:pt x="80" y="679"/>
                </a:lnTo>
                <a:lnTo>
                  <a:pt x="78" y="686"/>
                </a:lnTo>
                <a:lnTo>
                  <a:pt x="77" y="697"/>
                </a:lnTo>
                <a:lnTo>
                  <a:pt x="79" y="697"/>
                </a:lnTo>
                <a:lnTo>
                  <a:pt x="87" y="704"/>
                </a:lnTo>
                <a:lnTo>
                  <a:pt x="89" y="710"/>
                </a:lnTo>
                <a:lnTo>
                  <a:pt x="85" y="711"/>
                </a:lnTo>
                <a:lnTo>
                  <a:pt x="92" y="721"/>
                </a:lnTo>
                <a:lnTo>
                  <a:pt x="96" y="725"/>
                </a:lnTo>
                <a:lnTo>
                  <a:pt x="110" y="747"/>
                </a:lnTo>
                <a:lnTo>
                  <a:pt x="111" y="756"/>
                </a:lnTo>
                <a:lnTo>
                  <a:pt x="106" y="763"/>
                </a:lnTo>
                <a:lnTo>
                  <a:pt x="106" y="782"/>
                </a:lnTo>
                <a:lnTo>
                  <a:pt x="112" y="791"/>
                </a:lnTo>
                <a:lnTo>
                  <a:pt x="113" y="791"/>
                </a:lnTo>
                <a:lnTo>
                  <a:pt x="112" y="776"/>
                </a:lnTo>
                <a:lnTo>
                  <a:pt x="115" y="772"/>
                </a:lnTo>
                <a:lnTo>
                  <a:pt x="131" y="772"/>
                </a:lnTo>
                <a:lnTo>
                  <a:pt x="132" y="785"/>
                </a:lnTo>
                <a:lnTo>
                  <a:pt x="131" y="791"/>
                </a:lnTo>
                <a:lnTo>
                  <a:pt x="136" y="794"/>
                </a:lnTo>
                <a:lnTo>
                  <a:pt x="155" y="792"/>
                </a:lnTo>
                <a:lnTo>
                  <a:pt x="159" y="798"/>
                </a:lnTo>
                <a:lnTo>
                  <a:pt x="159" y="805"/>
                </a:lnTo>
                <a:lnTo>
                  <a:pt x="171" y="812"/>
                </a:lnTo>
                <a:lnTo>
                  <a:pt x="179" y="812"/>
                </a:lnTo>
                <a:lnTo>
                  <a:pt x="188" y="814"/>
                </a:lnTo>
                <a:lnTo>
                  <a:pt x="200" y="814"/>
                </a:lnTo>
                <a:lnTo>
                  <a:pt x="210" y="812"/>
                </a:lnTo>
                <a:lnTo>
                  <a:pt x="220" y="799"/>
                </a:lnTo>
                <a:lnTo>
                  <a:pt x="238" y="798"/>
                </a:lnTo>
                <a:lnTo>
                  <a:pt x="243" y="794"/>
                </a:lnTo>
                <a:lnTo>
                  <a:pt x="252" y="791"/>
                </a:lnTo>
                <a:lnTo>
                  <a:pt x="271" y="795"/>
                </a:lnTo>
                <a:lnTo>
                  <a:pt x="273" y="791"/>
                </a:lnTo>
                <a:lnTo>
                  <a:pt x="296" y="792"/>
                </a:lnTo>
                <a:lnTo>
                  <a:pt x="303" y="791"/>
                </a:lnTo>
                <a:lnTo>
                  <a:pt x="304" y="784"/>
                </a:lnTo>
                <a:lnTo>
                  <a:pt x="319" y="775"/>
                </a:lnTo>
                <a:lnTo>
                  <a:pt x="324" y="770"/>
                </a:lnTo>
                <a:lnTo>
                  <a:pt x="351" y="767"/>
                </a:lnTo>
                <a:lnTo>
                  <a:pt x="375" y="775"/>
                </a:lnTo>
                <a:lnTo>
                  <a:pt x="383" y="775"/>
                </a:lnTo>
                <a:lnTo>
                  <a:pt x="392" y="767"/>
                </a:lnTo>
                <a:lnTo>
                  <a:pt x="406" y="766"/>
                </a:lnTo>
                <a:lnTo>
                  <a:pt x="473" y="780"/>
                </a:lnTo>
                <a:lnTo>
                  <a:pt x="479" y="766"/>
                </a:lnTo>
                <a:lnTo>
                  <a:pt x="492" y="765"/>
                </a:lnTo>
                <a:lnTo>
                  <a:pt x="522" y="771"/>
                </a:lnTo>
                <a:lnTo>
                  <a:pt x="522" y="763"/>
                </a:lnTo>
                <a:lnTo>
                  <a:pt x="519" y="754"/>
                </a:lnTo>
                <a:lnTo>
                  <a:pt x="526" y="749"/>
                </a:lnTo>
                <a:lnTo>
                  <a:pt x="579" y="747"/>
                </a:lnTo>
                <a:lnTo>
                  <a:pt x="860" y="433"/>
                </a:lnTo>
                <a:lnTo>
                  <a:pt x="869" y="429"/>
                </a:lnTo>
                <a:lnTo>
                  <a:pt x="891" y="413"/>
                </a:lnTo>
                <a:lnTo>
                  <a:pt x="900" y="399"/>
                </a:lnTo>
                <a:lnTo>
                  <a:pt x="924" y="291"/>
                </a:lnTo>
                <a:lnTo>
                  <a:pt x="880" y="290"/>
                </a:lnTo>
                <a:lnTo>
                  <a:pt x="873" y="293"/>
                </a:lnTo>
                <a:lnTo>
                  <a:pt x="868" y="309"/>
                </a:lnTo>
                <a:lnTo>
                  <a:pt x="860" y="317"/>
                </a:lnTo>
                <a:lnTo>
                  <a:pt x="823" y="314"/>
                </a:lnTo>
                <a:lnTo>
                  <a:pt x="811" y="281"/>
                </a:lnTo>
                <a:lnTo>
                  <a:pt x="831" y="234"/>
                </a:lnTo>
                <a:lnTo>
                  <a:pt x="845" y="225"/>
                </a:lnTo>
                <a:lnTo>
                  <a:pt x="869" y="240"/>
                </a:lnTo>
                <a:lnTo>
                  <a:pt x="877" y="231"/>
                </a:lnTo>
                <a:lnTo>
                  <a:pt x="851" y="35"/>
                </a:lnTo>
                <a:lnTo>
                  <a:pt x="850" y="34"/>
                </a:lnTo>
                <a:lnTo>
                  <a:pt x="845" y="33"/>
                </a:lnTo>
                <a:lnTo>
                  <a:pt x="830" y="18"/>
                </a:lnTo>
                <a:lnTo>
                  <a:pt x="808" y="11"/>
                </a:lnTo>
                <a:lnTo>
                  <a:pt x="783" y="13"/>
                </a:lnTo>
                <a:lnTo>
                  <a:pt x="737" y="0"/>
                </a:lnTo>
                <a:lnTo>
                  <a:pt x="726" y="5"/>
                </a:lnTo>
                <a:lnTo>
                  <a:pt x="723" y="9"/>
                </a:lnTo>
                <a:lnTo>
                  <a:pt x="658" y="42"/>
                </a:lnTo>
                <a:lnTo>
                  <a:pt x="602" y="91"/>
                </a:lnTo>
                <a:lnTo>
                  <a:pt x="573" y="133"/>
                </a:lnTo>
                <a:lnTo>
                  <a:pt x="545" y="154"/>
                </a:lnTo>
                <a:lnTo>
                  <a:pt x="530" y="173"/>
                </a:lnTo>
                <a:lnTo>
                  <a:pt x="516" y="207"/>
                </a:lnTo>
                <a:lnTo>
                  <a:pt x="510" y="215"/>
                </a:lnTo>
                <a:lnTo>
                  <a:pt x="465" y="225"/>
                </a:lnTo>
                <a:lnTo>
                  <a:pt x="450" y="223"/>
                </a:lnTo>
                <a:lnTo>
                  <a:pt x="413" y="206"/>
                </a:lnTo>
                <a:lnTo>
                  <a:pt x="398" y="203"/>
                </a:lnTo>
                <a:lnTo>
                  <a:pt x="386" y="208"/>
                </a:lnTo>
                <a:lnTo>
                  <a:pt x="348" y="255"/>
                </a:lnTo>
                <a:lnTo>
                  <a:pt x="336" y="263"/>
                </a:lnTo>
                <a:lnTo>
                  <a:pt x="320" y="286"/>
                </a:lnTo>
                <a:lnTo>
                  <a:pt x="285" y="295"/>
                </a:lnTo>
                <a:lnTo>
                  <a:pt x="240" y="288"/>
                </a:lnTo>
                <a:lnTo>
                  <a:pt x="237" y="279"/>
                </a:lnTo>
                <a:lnTo>
                  <a:pt x="247" y="244"/>
                </a:lnTo>
                <a:lnTo>
                  <a:pt x="244" y="220"/>
                </a:lnTo>
                <a:lnTo>
                  <a:pt x="197" y="165"/>
                </a:lnTo>
                <a:lnTo>
                  <a:pt x="192" y="165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0" name="Freeform 809"/>
          <p:cNvSpPr>
            <a:spLocks/>
          </p:cNvSpPr>
          <p:nvPr/>
        </p:nvSpPr>
        <p:spPr bwMode="auto">
          <a:xfrm>
            <a:off x="4900613" y="4740275"/>
            <a:ext cx="366712" cy="322263"/>
          </a:xfrm>
          <a:custGeom>
            <a:avLst/>
            <a:gdLst>
              <a:gd name="T0" fmla="*/ 2147483647 w 924"/>
              <a:gd name="T1" fmla="*/ 2147483647 h 814"/>
              <a:gd name="T2" fmla="*/ 2147483647 w 924"/>
              <a:gd name="T3" fmla="*/ 2147483647 h 814"/>
              <a:gd name="T4" fmla="*/ 2147483647 w 924"/>
              <a:gd name="T5" fmla="*/ 2147483647 h 814"/>
              <a:gd name="T6" fmla="*/ 2147483647 w 924"/>
              <a:gd name="T7" fmla="*/ 2147483647 h 814"/>
              <a:gd name="T8" fmla="*/ 2147483647 w 924"/>
              <a:gd name="T9" fmla="*/ 2147483647 h 814"/>
              <a:gd name="T10" fmla="*/ 2147483647 w 924"/>
              <a:gd name="T11" fmla="*/ 2147483647 h 814"/>
              <a:gd name="T12" fmla="*/ 0 w 924"/>
              <a:gd name="T13" fmla="*/ 2147483647 h 814"/>
              <a:gd name="T14" fmla="*/ 2147483647 w 924"/>
              <a:gd name="T15" fmla="*/ 2147483647 h 814"/>
              <a:gd name="T16" fmla="*/ 2147483647 w 924"/>
              <a:gd name="T17" fmla="*/ 2147483647 h 814"/>
              <a:gd name="T18" fmla="*/ 2147483647 w 924"/>
              <a:gd name="T19" fmla="*/ 2147483647 h 814"/>
              <a:gd name="T20" fmla="*/ 2147483647 w 924"/>
              <a:gd name="T21" fmla="*/ 2147483647 h 814"/>
              <a:gd name="T22" fmla="*/ 2147483647 w 924"/>
              <a:gd name="T23" fmla="*/ 2147483647 h 814"/>
              <a:gd name="T24" fmla="*/ 2147483647 w 924"/>
              <a:gd name="T25" fmla="*/ 2147483647 h 814"/>
              <a:gd name="T26" fmla="*/ 2147483647 w 924"/>
              <a:gd name="T27" fmla="*/ 2147483647 h 814"/>
              <a:gd name="T28" fmla="*/ 2147483647 w 924"/>
              <a:gd name="T29" fmla="*/ 2147483647 h 814"/>
              <a:gd name="T30" fmla="*/ 2147483647 w 924"/>
              <a:gd name="T31" fmla="*/ 2147483647 h 814"/>
              <a:gd name="T32" fmla="*/ 2147483647 w 924"/>
              <a:gd name="T33" fmla="*/ 2147483647 h 814"/>
              <a:gd name="T34" fmla="*/ 2147483647 w 924"/>
              <a:gd name="T35" fmla="*/ 2147483647 h 814"/>
              <a:gd name="T36" fmla="*/ 2147483647 w 924"/>
              <a:gd name="T37" fmla="*/ 2147483647 h 814"/>
              <a:gd name="T38" fmla="*/ 2147483647 w 924"/>
              <a:gd name="T39" fmla="*/ 2147483647 h 814"/>
              <a:gd name="T40" fmla="*/ 2147483647 w 924"/>
              <a:gd name="T41" fmla="*/ 2147483647 h 814"/>
              <a:gd name="T42" fmla="*/ 2147483647 w 924"/>
              <a:gd name="T43" fmla="*/ 2147483647 h 814"/>
              <a:gd name="T44" fmla="*/ 2147483647 w 924"/>
              <a:gd name="T45" fmla="*/ 2147483647 h 814"/>
              <a:gd name="T46" fmla="*/ 2147483647 w 924"/>
              <a:gd name="T47" fmla="*/ 2147483647 h 814"/>
              <a:gd name="T48" fmla="*/ 2147483647 w 924"/>
              <a:gd name="T49" fmla="*/ 2147483647 h 814"/>
              <a:gd name="T50" fmla="*/ 2147483647 w 924"/>
              <a:gd name="T51" fmla="*/ 2147483647 h 814"/>
              <a:gd name="T52" fmla="*/ 2147483647 w 924"/>
              <a:gd name="T53" fmla="*/ 2147483647 h 814"/>
              <a:gd name="T54" fmla="*/ 2147483647 w 924"/>
              <a:gd name="T55" fmla="*/ 2147483647 h 814"/>
              <a:gd name="T56" fmla="*/ 2147483647 w 924"/>
              <a:gd name="T57" fmla="*/ 2147483647 h 814"/>
              <a:gd name="T58" fmla="*/ 2147483647 w 924"/>
              <a:gd name="T59" fmla="*/ 2147483647 h 814"/>
              <a:gd name="T60" fmla="*/ 2147483647 w 924"/>
              <a:gd name="T61" fmla="*/ 2147483647 h 814"/>
              <a:gd name="T62" fmla="*/ 2147483647 w 924"/>
              <a:gd name="T63" fmla="*/ 2147483647 h 814"/>
              <a:gd name="T64" fmla="*/ 2147483647 w 924"/>
              <a:gd name="T65" fmla="*/ 2147483647 h 814"/>
              <a:gd name="T66" fmla="*/ 2147483647 w 924"/>
              <a:gd name="T67" fmla="*/ 2147483647 h 814"/>
              <a:gd name="T68" fmla="*/ 2147483647 w 924"/>
              <a:gd name="T69" fmla="*/ 2147483647 h 814"/>
              <a:gd name="T70" fmla="*/ 2147483647 w 924"/>
              <a:gd name="T71" fmla="*/ 2147483647 h 814"/>
              <a:gd name="T72" fmla="*/ 2147483647 w 924"/>
              <a:gd name="T73" fmla="*/ 2147483647 h 814"/>
              <a:gd name="T74" fmla="*/ 2147483647 w 924"/>
              <a:gd name="T75" fmla="*/ 2147483647 h 814"/>
              <a:gd name="T76" fmla="*/ 2147483647 w 924"/>
              <a:gd name="T77" fmla="*/ 2147483647 h 814"/>
              <a:gd name="T78" fmla="*/ 2147483647 w 924"/>
              <a:gd name="T79" fmla="*/ 2147483647 h 814"/>
              <a:gd name="T80" fmla="*/ 2147483647 w 924"/>
              <a:gd name="T81" fmla="*/ 2147483647 h 814"/>
              <a:gd name="T82" fmla="*/ 2147483647 w 924"/>
              <a:gd name="T83" fmla="*/ 2147483647 h 814"/>
              <a:gd name="T84" fmla="*/ 2147483647 w 924"/>
              <a:gd name="T85" fmla="*/ 2147483647 h 814"/>
              <a:gd name="T86" fmla="*/ 2147483647 w 924"/>
              <a:gd name="T87" fmla="*/ 2147483647 h 814"/>
              <a:gd name="T88" fmla="*/ 2147483647 w 924"/>
              <a:gd name="T89" fmla="*/ 2147483647 h 814"/>
              <a:gd name="T90" fmla="*/ 2147483647 w 924"/>
              <a:gd name="T91" fmla="*/ 2147483647 h 814"/>
              <a:gd name="T92" fmla="*/ 2147483647 w 924"/>
              <a:gd name="T93" fmla="*/ 2147483647 h 814"/>
              <a:gd name="T94" fmla="*/ 2147483647 w 924"/>
              <a:gd name="T95" fmla="*/ 2147483647 h 814"/>
              <a:gd name="T96" fmla="*/ 2147483647 w 924"/>
              <a:gd name="T97" fmla="*/ 2147483647 h 814"/>
              <a:gd name="T98" fmla="*/ 2147483647 w 924"/>
              <a:gd name="T99" fmla="*/ 2147483647 h 814"/>
              <a:gd name="T100" fmla="*/ 2147483647 w 924"/>
              <a:gd name="T101" fmla="*/ 2147483647 h 814"/>
              <a:gd name="T102" fmla="*/ 2147483647 w 924"/>
              <a:gd name="T103" fmla="*/ 2147483647 h 814"/>
              <a:gd name="T104" fmla="*/ 2147483647 w 924"/>
              <a:gd name="T105" fmla="*/ 2147483647 h 814"/>
              <a:gd name="T106" fmla="*/ 2147483647 w 924"/>
              <a:gd name="T107" fmla="*/ 2147483647 h 814"/>
              <a:gd name="T108" fmla="*/ 2147483647 w 924"/>
              <a:gd name="T109" fmla="*/ 2147483647 h 814"/>
              <a:gd name="T110" fmla="*/ 2147483647 w 924"/>
              <a:gd name="T111" fmla="*/ 2147483647 h 814"/>
              <a:gd name="T112" fmla="*/ 2147483647 w 924"/>
              <a:gd name="T113" fmla="*/ 2147483647 h 814"/>
              <a:gd name="T114" fmla="*/ 2147483647 w 924"/>
              <a:gd name="T115" fmla="*/ 2147483647 h 814"/>
              <a:gd name="T116" fmla="*/ 2147483647 w 924"/>
              <a:gd name="T117" fmla="*/ 2147483647 h 81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24"/>
              <a:gd name="T178" fmla="*/ 0 h 814"/>
              <a:gd name="T179" fmla="*/ 924 w 924"/>
              <a:gd name="T180" fmla="*/ 814 h 81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24" h="814">
                <a:moveTo>
                  <a:pt x="192" y="165"/>
                </a:moveTo>
                <a:lnTo>
                  <a:pt x="192" y="403"/>
                </a:lnTo>
                <a:lnTo>
                  <a:pt x="176" y="409"/>
                </a:lnTo>
                <a:lnTo>
                  <a:pt x="145" y="434"/>
                </a:lnTo>
                <a:lnTo>
                  <a:pt x="103" y="430"/>
                </a:lnTo>
                <a:lnTo>
                  <a:pt x="88" y="436"/>
                </a:lnTo>
                <a:lnTo>
                  <a:pt x="71" y="434"/>
                </a:lnTo>
                <a:lnTo>
                  <a:pt x="60" y="420"/>
                </a:lnTo>
                <a:lnTo>
                  <a:pt x="60" y="408"/>
                </a:lnTo>
                <a:lnTo>
                  <a:pt x="33" y="389"/>
                </a:lnTo>
                <a:lnTo>
                  <a:pt x="21" y="390"/>
                </a:lnTo>
                <a:lnTo>
                  <a:pt x="9" y="410"/>
                </a:lnTo>
                <a:lnTo>
                  <a:pt x="5" y="413"/>
                </a:lnTo>
                <a:lnTo>
                  <a:pt x="0" y="413"/>
                </a:lnTo>
                <a:lnTo>
                  <a:pt x="3" y="417"/>
                </a:lnTo>
                <a:lnTo>
                  <a:pt x="2" y="424"/>
                </a:lnTo>
                <a:lnTo>
                  <a:pt x="14" y="438"/>
                </a:lnTo>
                <a:lnTo>
                  <a:pt x="99" y="626"/>
                </a:lnTo>
                <a:lnTo>
                  <a:pt x="102" y="668"/>
                </a:lnTo>
                <a:lnTo>
                  <a:pt x="93" y="685"/>
                </a:lnTo>
                <a:lnTo>
                  <a:pt x="80" y="679"/>
                </a:lnTo>
                <a:lnTo>
                  <a:pt x="78" y="686"/>
                </a:lnTo>
                <a:lnTo>
                  <a:pt x="77" y="697"/>
                </a:lnTo>
                <a:lnTo>
                  <a:pt x="79" y="697"/>
                </a:lnTo>
                <a:lnTo>
                  <a:pt x="87" y="704"/>
                </a:lnTo>
                <a:lnTo>
                  <a:pt x="89" y="710"/>
                </a:lnTo>
                <a:lnTo>
                  <a:pt x="85" y="711"/>
                </a:lnTo>
                <a:lnTo>
                  <a:pt x="92" y="721"/>
                </a:lnTo>
                <a:lnTo>
                  <a:pt x="96" y="725"/>
                </a:lnTo>
                <a:lnTo>
                  <a:pt x="110" y="747"/>
                </a:lnTo>
                <a:lnTo>
                  <a:pt x="111" y="756"/>
                </a:lnTo>
                <a:lnTo>
                  <a:pt x="106" y="763"/>
                </a:lnTo>
                <a:lnTo>
                  <a:pt x="106" y="782"/>
                </a:lnTo>
                <a:lnTo>
                  <a:pt x="112" y="791"/>
                </a:lnTo>
                <a:lnTo>
                  <a:pt x="113" y="791"/>
                </a:lnTo>
                <a:lnTo>
                  <a:pt x="112" y="776"/>
                </a:lnTo>
                <a:lnTo>
                  <a:pt x="115" y="772"/>
                </a:lnTo>
                <a:lnTo>
                  <a:pt x="131" y="772"/>
                </a:lnTo>
                <a:lnTo>
                  <a:pt x="132" y="785"/>
                </a:lnTo>
                <a:lnTo>
                  <a:pt x="131" y="791"/>
                </a:lnTo>
                <a:lnTo>
                  <a:pt x="136" y="794"/>
                </a:lnTo>
                <a:lnTo>
                  <a:pt x="155" y="792"/>
                </a:lnTo>
                <a:lnTo>
                  <a:pt x="159" y="798"/>
                </a:lnTo>
                <a:lnTo>
                  <a:pt x="159" y="805"/>
                </a:lnTo>
                <a:lnTo>
                  <a:pt x="171" y="812"/>
                </a:lnTo>
                <a:lnTo>
                  <a:pt x="179" y="812"/>
                </a:lnTo>
                <a:lnTo>
                  <a:pt x="188" y="814"/>
                </a:lnTo>
                <a:lnTo>
                  <a:pt x="200" y="814"/>
                </a:lnTo>
                <a:lnTo>
                  <a:pt x="210" y="812"/>
                </a:lnTo>
                <a:lnTo>
                  <a:pt x="220" y="799"/>
                </a:lnTo>
                <a:lnTo>
                  <a:pt x="238" y="798"/>
                </a:lnTo>
                <a:lnTo>
                  <a:pt x="243" y="794"/>
                </a:lnTo>
                <a:lnTo>
                  <a:pt x="252" y="791"/>
                </a:lnTo>
                <a:lnTo>
                  <a:pt x="271" y="795"/>
                </a:lnTo>
                <a:lnTo>
                  <a:pt x="273" y="791"/>
                </a:lnTo>
                <a:lnTo>
                  <a:pt x="296" y="792"/>
                </a:lnTo>
                <a:lnTo>
                  <a:pt x="303" y="791"/>
                </a:lnTo>
                <a:lnTo>
                  <a:pt x="304" y="784"/>
                </a:lnTo>
                <a:lnTo>
                  <a:pt x="319" y="775"/>
                </a:lnTo>
                <a:lnTo>
                  <a:pt x="324" y="770"/>
                </a:lnTo>
                <a:lnTo>
                  <a:pt x="351" y="767"/>
                </a:lnTo>
                <a:lnTo>
                  <a:pt x="375" y="775"/>
                </a:lnTo>
                <a:lnTo>
                  <a:pt x="383" y="775"/>
                </a:lnTo>
                <a:lnTo>
                  <a:pt x="392" y="767"/>
                </a:lnTo>
                <a:lnTo>
                  <a:pt x="406" y="766"/>
                </a:lnTo>
                <a:lnTo>
                  <a:pt x="473" y="780"/>
                </a:lnTo>
                <a:lnTo>
                  <a:pt x="479" y="766"/>
                </a:lnTo>
                <a:lnTo>
                  <a:pt x="492" y="765"/>
                </a:lnTo>
                <a:lnTo>
                  <a:pt x="522" y="771"/>
                </a:lnTo>
                <a:lnTo>
                  <a:pt x="522" y="763"/>
                </a:lnTo>
                <a:lnTo>
                  <a:pt x="519" y="754"/>
                </a:lnTo>
                <a:lnTo>
                  <a:pt x="526" y="749"/>
                </a:lnTo>
                <a:lnTo>
                  <a:pt x="579" y="747"/>
                </a:lnTo>
                <a:lnTo>
                  <a:pt x="860" y="433"/>
                </a:lnTo>
                <a:lnTo>
                  <a:pt x="869" y="429"/>
                </a:lnTo>
                <a:lnTo>
                  <a:pt x="891" y="413"/>
                </a:lnTo>
                <a:lnTo>
                  <a:pt x="900" y="399"/>
                </a:lnTo>
                <a:lnTo>
                  <a:pt x="924" y="291"/>
                </a:lnTo>
                <a:lnTo>
                  <a:pt x="880" y="290"/>
                </a:lnTo>
                <a:lnTo>
                  <a:pt x="873" y="293"/>
                </a:lnTo>
                <a:lnTo>
                  <a:pt x="868" y="309"/>
                </a:lnTo>
                <a:lnTo>
                  <a:pt x="860" y="317"/>
                </a:lnTo>
                <a:lnTo>
                  <a:pt x="823" y="314"/>
                </a:lnTo>
                <a:lnTo>
                  <a:pt x="811" y="281"/>
                </a:lnTo>
                <a:lnTo>
                  <a:pt x="831" y="234"/>
                </a:lnTo>
                <a:lnTo>
                  <a:pt x="845" y="225"/>
                </a:lnTo>
                <a:lnTo>
                  <a:pt x="869" y="240"/>
                </a:lnTo>
                <a:lnTo>
                  <a:pt x="877" y="231"/>
                </a:lnTo>
                <a:lnTo>
                  <a:pt x="851" y="35"/>
                </a:lnTo>
                <a:lnTo>
                  <a:pt x="850" y="34"/>
                </a:lnTo>
                <a:lnTo>
                  <a:pt x="845" y="33"/>
                </a:lnTo>
                <a:lnTo>
                  <a:pt x="830" y="18"/>
                </a:lnTo>
                <a:lnTo>
                  <a:pt x="808" y="11"/>
                </a:lnTo>
                <a:lnTo>
                  <a:pt x="783" y="13"/>
                </a:lnTo>
                <a:lnTo>
                  <a:pt x="737" y="0"/>
                </a:lnTo>
                <a:lnTo>
                  <a:pt x="726" y="5"/>
                </a:lnTo>
                <a:lnTo>
                  <a:pt x="723" y="9"/>
                </a:lnTo>
                <a:lnTo>
                  <a:pt x="658" y="42"/>
                </a:lnTo>
                <a:lnTo>
                  <a:pt x="602" y="91"/>
                </a:lnTo>
                <a:lnTo>
                  <a:pt x="573" y="133"/>
                </a:lnTo>
                <a:lnTo>
                  <a:pt x="545" y="154"/>
                </a:lnTo>
                <a:lnTo>
                  <a:pt x="530" y="173"/>
                </a:lnTo>
                <a:lnTo>
                  <a:pt x="516" y="207"/>
                </a:lnTo>
                <a:lnTo>
                  <a:pt x="510" y="215"/>
                </a:lnTo>
                <a:lnTo>
                  <a:pt x="465" y="225"/>
                </a:lnTo>
                <a:lnTo>
                  <a:pt x="450" y="223"/>
                </a:lnTo>
                <a:lnTo>
                  <a:pt x="413" y="206"/>
                </a:lnTo>
                <a:lnTo>
                  <a:pt x="398" y="203"/>
                </a:lnTo>
                <a:lnTo>
                  <a:pt x="386" y="208"/>
                </a:lnTo>
                <a:lnTo>
                  <a:pt x="348" y="255"/>
                </a:lnTo>
                <a:lnTo>
                  <a:pt x="336" y="263"/>
                </a:lnTo>
                <a:lnTo>
                  <a:pt x="320" y="286"/>
                </a:lnTo>
                <a:lnTo>
                  <a:pt x="285" y="295"/>
                </a:lnTo>
                <a:lnTo>
                  <a:pt x="240" y="288"/>
                </a:lnTo>
                <a:lnTo>
                  <a:pt x="237" y="279"/>
                </a:lnTo>
                <a:lnTo>
                  <a:pt x="247" y="244"/>
                </a:lnTo>
                <a:lnTo>
                  <a:pt x="244" y="220"/>
                </a:lnTo>
                <a:lnTo>
                  <a:pt x="197" y="165"/>
                </a:lnTo>
                <a:lnTo>
                  <a:pt x="192" y="16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1" name="Freeform 810"/>
          <p:cNvSpPr>
            <a:spLocks/>
          </p:cNvSpPr>
          <p:nvPr/>
        </p:nvSpPr>
        <p:spPr bwMode="auto">
          <a:xfrm>
            <a:off x="2986088" y="3959225"/>
            <a:ext cx="7937" cy="7938"/>
          </a:xfrm>
          <a:custGeom>
            <a:avLst/>
            <a:gdLst>
              <a:gd name="T0" fmla="*/ 2147483647 w 19"/>
              <a:gd name="T1" fmla="*/ 2147483647 h 18"/>
              <a:gd name="T2" fmla="*/ 0 w 19"/>
              <a:gd name="T3" fmla="*/ 0 h 18"/>
              <a:gd name="T4" fmla="*/ 2147483647 w 19"/>
              <a:gd name="T5" fmla="*/ 2147483647 h 18"/>
              <a:gd name="T6" fmla="*/ 2147483647 w 19"/>
              <a:gd name="T7" fmla="*/ 2147483647 h 18"/>
              <a:gd name="T8" fmla="*/ 2147483647 w 19"/>
              <a:gd name="T9" fmla="*/ 2147483647 h 18"/>
              <a:gd name="T10" fmla="*/ 2147483647 w 19"/>
              <a:gd name="T11" fmla="*/ 2147483647 h 18"/>
              <a:gd name="T12" fmla="*/ 2147483647 w 19"/>
              <a:gd name="T13" fmla="*/ 2147483647 h 18"/>
              <a:gd name="T14" fmla="*/ 2147483647 w 19"/>
              <a:gd name="T15" fmla="*/ 2147483647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"/>
              <a:gd name="T25" fmla="*/ 0 h 18"/>
              <a:gd name="T26" fmla="*/ 19 w 19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" h="18">
                <a:moveTo>
                  <a:pt x="5" y="6"/>
                </a:moveTo>
                <a:lnTo>
                  <a:pt x="0" y="0"/>
                </a:lnTo>
                <a:lnTo>
                  <a:pt x="1" y="6"/>
                </a:lnTo>
                <a:lnTo>
                  <a:pt x="5" y="13"/>
                </a:lnTo>
                <a:lnTo>
                  <a:pt x="19" y="18"/>
                </a:lnTo>
                <a:lnTo>
                  <a:pt x="19" y="15"/>
                </a:lnTo>
                <a:lnTo>
                  <a:pt x="11" y="11"/>
                </a:lnTo>
                <a:lnTo>
                  <a:pt x="5" y="6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2" name="Freeform 811"/>
          <p:cNvSpPr>
            <a:spLocks/>
          </p:cNvSpPr>
          <p:nvPr/>
        </p:nvSpPr>
        <p:spPr bwMode="auto">
          <a:xfrm>
            <a:off x="2986088" y="3959225"/>
            <a:ext cx="7937" cy="7938"/>
          </a:xfrm>
          <a:custGeom>
            <a:avLst/>
            <a:gdLst>
              <a:gd name="T0" fmla="*/ 2147483647 w 19"/>
              <a:gd name="T1" fmla="*/ 2147483647 h 18"/>
              <a:gd name="T2" fmla="*/ 0 w 19"/>
              <a:gd name="T3" fmla="*/ 0 h 18"/>
              <a:gd name="T4" fmla="*/ 2147483647 w 19"/>
              <a:gd name="T5" fmla="*/ 2147483647 h 18"/>
              <a:gd name="T6" fmla="*/ 2147483647 w 19"/>
              <a:gd name="T7" fmla="*/ 2147483647 h 18"/>
              <a:gd name="T8" fmla="*/ 2147483647 w 19"/>
              <a:gd name="T9" fmla="*/ 2147483647 h 18"/>
              <a:gd name="T10" fmla="*/ 2147483647 w 19"/>
              <a:gd name="T11" fmla="*/ 2147483647 h 18"/>
              <a:gd name="T12" fmla="*/ 2147483647 w 19"/>
              <a:gd name="T13" fmla="*/ 2147483647 h 18"/>
              <a:gd name="T14" fmla="*/ 2147483647 w 19"/>
              <a:gd name="T15" fmla="*/ 2147483647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"/>
              <a:gd name="T25" fmla="*/ 0 h 18"/>
              <a:gd name="T26" fmla="*/ 19 w 19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" h="18">
                <a:moveTo>
                  <a:pt x="5" y="6"/>
                </a:moveTo>
                <a:lnTo>
                  <a:pt x="0" y="0"/>
                </a:lnTo>
                <a:lnTo>
                  <a:pt x="1" y="6"/>
                </a:lnTo>
                <a:lnTo>
                  <a:pt x="5" y="13"/>
                </a:lnTo>
                <a:lnTo>
                  <a:pt x="19" y="18"/>
                </a:lnTo>
                <a:lnTo>
                  <a:pt x="19" y="15"/>
                </a:lnTo>
                <a:lnTo>
                  <a:pt x="11" y="11"/>
                </a:lnTo>
                <a:lnTo>
                  <a:pt x="5" y="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3" name="Freeform 812"/>
          <p:cNvSpPr>
            <a:spLocks/>
          </p:cNvSpPr>
          <p:nvPr/>
        </p:nvSpPr>
        <p:spPr bwMode="auto">
          <a:xfrm>
            <a:off x="3001963" y="3960813"/>
            <a:ext cx="4762" cy="6350"/>
          </a:xfrm>
          <a:custGeom>
            <a:avLst/>
            <a:gdLst>
              <a:gd name="T0" fmla="*/ 2147483647 w 13"/>
              <a:gd name="T1" fmla="*/ 2147483647 h 15"/>
              <a:gd name="T2" fmla="*/ 0 w 13"/>
              <a:gd name="T3" fmla="*/ 0 h 15"/>
              <a:gd name="T4" fmla="*/ 2147483647 w 13"/>
              <a:gd name="T5" fmla="*/ 2147483647 h 15"/>
              <a:gd name="T6" fmla="*/ 2147483647 w 13"/>
              <a:gd name="T7" fmla="*/ 2147483647 h 15"/>
              <a:gd name="T8" fmla="*/ 2147483647 w 13"/>
              <a:gd name="T9" fmla="*/ 2147483647 h 15"/>
              <a:gd name="T10" fmla="*/ 2147483647 w 13"/>
              <a:gd name="T11" fmla="*/ 2147483647 h 15"/>
              <a:gd name="T12" fmla="*/ 2147483647 w 13"/>
              <a:gd name="T13" fmla="*/ 2147483647 h 15"/>
              <a:gd name="T14" fmla="*/ 2147483647 w 13"/>
              <a:gd name="T15" fmla="*/ 2147483647 h 15"/>
              <a:gd name="T16" fmla="*/ 2147483647 w 13"/>
              <a:gd name="T17" fmla="*/ 2147483647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15"/>
              <a:gd name="T29" fmla="*/ 13 w 13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15">
                <a:moveTo>
                  <a:pt x="4" y="2"/>
                </a:moveTo>
                <a:lnTo>
                  <a:pt x="0" y="0"/>
                </a:lnTo>
                <a:lnTo>
                  <a:pt x="3" y="5"/>
                </a:lnTo>
                <a:lnTo>
                  <a:pt x="6" y="9"/>
                </a:lnTo>
                <a:lnTo>
                  <a:pt x="9" y="14"/>
                </a:lnTo>
                <a:lnTo>
                  <a:pt x="10" y="15"/>
                </a:lnTo>
                <a:lnTo>
                  <a:pt x="13" y="6"/>
                </a:lnTo>
                <a:lnTo>
                  <a:pt x="9" y="3"/>
                </a:lnTo>
                <a:lnTo>
                  <a:pt x="4" y="2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4" name="Freeform 813"/>
          <p:cNvSpPr>
            <a:spLocks/>
          </p:cNvSpPr>
          <p:nvPr/>
        </p:nvSpPr>
        <p:spPr bwMode="auto">
          <a:xfrm>
            <a:off x="3001963" y="3960813"/>
            <a:ext cx="4762" cy="6350"/>
          </a:xfrm>
          <a:custGeom>
            <a:avLst/>
            <a:gdLst>
              <a:gd name="T0" fmla="*/ 2147483647 w 13"/>
              <a:gd name="T1" fmla="*/ 2147483647 h 15"/>
              <a:gd name="T2" fmla="*/ 0 w 13"/>
              <a:gd name="T3" fmla="*/ 0 h 15"/>
              <a:gd name="T4" fmla="*/ 2147483647 w 13"/>
              <a:gd name="T5" fmla="*/ 2147483647 h 15"/>
              <a:gd name="T6" fmla="*/ 2147483647 w 13"/>
              <a:gd name="T7" fmla="*/ 2147483647 h 15"/>
              <a:gd name="T8" fmla="*/ 2147483647 w 13"/>
              <a:gd name="T9" fmla="*/ 2147483647 h 15"/>
              <a:gd name="T10" fmla="*/ 2147483647 w 13"/>
              <a:gd name="T11" fmla="*/ 2147483647 h 15"/>
              <a:gd name="T12" fmla="*/ 2147483647 w 13"/>
              <a:gd name="T13" fmla="*/ 2147483647 h 15"/>
              <a:gd name="T14" fmla="*/ 2147483647 w 13"/>
              <a:gd name="T15" fmla="*/ 2147483647 h 15"/>
              <a:gd name="T16" fmla="*/ 2147483647 w 13"/>
              <a:gd name="T17" fmla="*/ 2147483647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15"/>
              <a:gd name="T29" fmla="*/ 13 w 13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15">
                <a:moveTo>
                  <a:pt x="4" y="2"/>
                </a:moveTo>
                <a:lnTo>
                  <a:pt x="0" y="0"/>
                </a:lnTo>
                <a:lnTo>
                  <a:pt x="3" y="5"/>
                </a:lnTo>
                <a:lnTo>
                  <a:pt x="6" y="9"/>
                </a:lnTo>
                <a:lnTo>
                  <a:pt x="9" y="14"/>
                </a:lnTo>
                <a:lnTo>
                  <a:pt x="10" y="15"/>
                </a:lnTo>
                <a:lnTo>
                  <a:pt x="13" y="6"/>
                </a:lnTo>
                <a:lnTo>
                  <a:pt x="9" y="3"/>
                </a:lnTo>
                <a:lnTo>
                  <a:pt x="4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5" name="Freeform 814"/>
          <p:cNvSpPr>
            <a:spLocks/>
          </p:cNvSpPr>
          <p:nvPr/>
        </p:nvSpPr>
        <p:spPr bwMode="auto">
          <a:xfrm>
            <a:off x="3171825" y="3983038"/>
            <a:ext cx="7938" cy="4762"/>
          </a:xfrm>
          <a:custGeom>
            <a:avLst/>
            <a:gdLst>
              <a:gd name="T0" fmla="*/ 2147483647 w 16"/>
              <a:gd name="T1" fmla="*/ 0 h 11"/>
              <a:gd name="T2" fmla="*/ 2147483647 w 16"/>
              <a:gd name="T3" fmla="*/ 2147483647 h 11"/>
              <a:gd name="T4" fmla="*/ 0 w 16"/>
              <a:gd name="T5" fmla="*/ 2147483647 h 11"/>
              <a:gd name="T6" fmla="*/ 2147483647 w 16"/>
              <a:gd name="T7" fmla="*/ 2147483647 h 11"/>
              <a:gd name="T8" fmla="*/ 2147483647 w 16"/>
              <a:gd name="T9" fmla="*/ 2147483647 h 11"/>
              <a:gd name="T10" fmla="*/ 2147483647 w 16"/>
              <a:gd name="T11" fmla="*/ 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1"/>
              <a:gd name="T20" fmla="*/ 16 w 16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1">
                <a:moveTo>
                  <a:pt x="16" y="0"/>
                </a:moveTo>
                <a:lnTo>
                  <a:pt x="10" y="1"/>
                </a:lnTo>
                <a:lnTo>
                  <a:pt x="0" y="9"/>
                </a:lnTo>
                <a:lnTo>
                  <a:pt x="2" y="11"/>
                </a:lnTo>
                <a:lnTo>
                  <a:pt x="11" y="5"/>
                </a:lnTo>
                <a:lnTo>
                  <a:pt x="16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6" name="Freeform 815"/>
          <p:cNvSpPr>
            <a:spLocks/>
          </p:cNvSpPr>
          <p:nvPr/>
        </p:nvSpPr>
        <p:spPr bwMode="auto">
          <a:xfrm>
            <a:off x="3171825" y="3983038"/>
            <a:ext cx="7938" cy="4762"/>
          </a:xfrm>
          <a:custGeom>
            <a:avLst/>
            <a:gdLst>
              <a:gd name="T0" fmla="*/ 2147483647 w 16"/>
              <a:gd name="T1" fmla="*/ 0 h 11"/>
              <a:gd name="T2" fmla="*/ 2147483647 w 16"/>
              <a:gd name="T3" fmla="*/ 2147483647 h 11"/>
              <a:gd name="T4" fmla="*/ 0 w 16"/>
              <a:gd name="T5" fmla="*/ 2147483647 h 11"/>
              <a:gd name="T6" fmla="*/ 2147483647 w 16"/>
              <a:gd name="T7" fmla="*/ 2147483647 h 11"/>
              <a:gd name="T8" fmla="*/ 2147483647 w 16"/>
              <a:gd name="T9" fmla="*/ 2147483647 h 11"/>
              <a:gd name="T10" fmla="*/ 2147483647 w 16"/>
              <a:gd name="T11" fmla="*/ 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1"/>
              <a:gd name="T20" fmla="*/ 16 w 16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1">
                <a:moveTo>
                  <a:pt x="16" y="0"/>
                </a:moveTo>
                <a:lnTo>
                  <a:pt x="10" y="1"/>
                </a:lnTo>
                <a:lnTo>
                  <a:pt x="0" y="9"/>
                </a:lnTo>
                <a:lnTo>
                  <a:pt x="2" y="11"/>
                </a:lnTo>
                <a:lnTo>
                  <a:pt x="11" y="5"/>
                </a:lnTo>
                <a:lnTo>
                  <a:pt x="16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7" name="Freeform 816"/>
          <p:cNvSpPr>
            <a:spLocks/>
          </p:cNvSpPr>
          <p:nvPr/>
        </p:nvSpPr>
        <p:spPr bwMode="auto">
          <a:xfrm>
            <a:off x="3148013" y="3995738"/>
            <a:ext cx="20637" cy="17462"/>
          </a:xfrm>
          <a:custGeom>
            <a:avLst/>
            <a:gdLst>
              <a:gd name="T0" fmla="*/ 2147483647 w 52"/>
              <a:gd name="T1" fmla="*/ 2147483647 h 43"/>
              <a:gd name="T2" fmla="*/ 2147483647 w 52"/>
              <a:gd name="T3" fmla="*/ 2147483647 h 43"/>
              <a:gd name="T4" fmla="*/ 2147483647 w 52"/>
              <a:gd name="T5" fmla="*/ 2147483647 h 43"/>
              <a:gd name="T6" fmla="*/ 2147483647 w 52"/>
              <a:gd name="T7" fmla="*/ 2147483647 h 43"/>
              <a:gd name="T8" fmla="*/ 2147483647 w 52"/>
              <a:gd name="T9" fmla="*/ 2147483647 h 43"/>
              <a:gd name="T10" fmla="*/ 2147483647 w 52"/>
              <a:gd name="T11" fmla="*/ 2147483647 h 43"/>
              <a:gd name="T12" fmla="*/ 2147483647 w 52"/>
              <a:gd name="T13" fmla="*/ 2147483647 h 43"/>
              <a:gd name="T14" fmla="*/ 0 w 52"/>
              <a:gd name="T15" fmla="*/ 2147483647 h 43"/>
              <a:gd name="T16" fmla="*/ 0 w 52"/>
              <a:gd name="T17" fmla="*/ 2147483647 h 43"/>
              <a:gd name="T18" fmla="*/ 2147483647 w 52"/>
              <a:gd name="T19" fmla="*/ 2147483647 h 43"/>
              <a:gd name="T20" fmla="*/ 2147483647 w 52"/>
              <a:gd name="T21" fmla="*/ 2147483647 h 43"/>
              <a:gd name="T22" fmla="*/ 2147483647 w 52"/>
              <a:gd name="T23" fmla="*/ 2147483647 h 43"/>
              <a:gd name="T24" fmla="*/ 2147483647 w 52"/>
              <a:gd name="T25" fmla="*/ 2147483647 h 43"/>
              <a:gd name="T26" fmla="*/ 2147483647 w 52"/>
              <a:gd name="T27" fmla="*/ 2147483647 h 43"/>
              <a:gd name="T28" fmla="*/ 2147483647 w 52"/>
              <a:gd name="T29" fmla="*/ 2147483647 h 43"/>
              <a:gd name="T30" fmla="*/ 2147483647 w 52"/>
              <a:gd name="T31" fmla="*/ 2147483647 h 43"/>
              <a:gd name="T32" fmla="*/ 2147483647 w 52"/>
              <a:gd name="T33" fmla="*/ 2147483647 h 43"/>
              <a:gd name="T34" fmla="*/ 2147483647 w 52"/>
              <a:gd name="T35" fmla="*/ 2147483647 h 43"/>
              <a:gd name="T36" fmla="*/ 2147483647 w 52"/>
              <a:gd name="T37" fmla="*/ 0 h 43"/>
              <a:gd name="T38" fmla="*/ 2147483647 w 52"/>
              <a:gd name="T39" fmla="*/ 2147483647 h 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2"/>
              <a:gd name="T61" fmla="*/ 0 h 43"/>
              <a:gd name="T62" fmla="*/ 52 w 52"/>
              <a:gd name="T63" fmla="*/ 43 h 4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2" h="43">
                <a:moveTo>
                  <a:pt x="52" y="4"/>
                </a:moveTo>
                <a:lnTo>
                  <a:pt x="48" y="8"/>
                </a:lnTo>
                <a:lnTo>
                  <a:pt x="47" y="19"/>
                </a:lnTo>
                <a:lnTo>
                  <a:pt x="48" y="26"/>
                </a:lnTo>
                <a:lnTo>
                  <a:pt x="49" y="27"/>
                </a:lnTo>
                <a:lnTo>
                  <a:pt x="48" y="36"/>
                </a:lnTo>
                <a:lnTo>
                  <a:pt x="41" y="41"/>
                </a:lnTo>
                <a:lnTo>
                  <a:pt x="0" y="43"/>
                </a:lnTo>
                <a:lnTo>
                  <a:pt x="0" y="41"/>
                </a:lnTo>
                <a:lnTo>
                  <a:pt x="17" y="35"/>
                </a:lnTo>
                <a:lnTo>
                  <a:pt x="21" y="28"/>
                </a:lnTo>
                <a:lnTo>
                  <a:pt x="22" y="14"/>
                </a:lnTo>
                <a:lnTo>
                  <a:pt x="21" y="13"/>
                </a:lnTo>
                <a:lnTo>
                  <a:pt x="19" y="10"/>
                </a:lnTo>
                <a:lnTo>
                  <a:pt x="14" y="10"/>
                </a:lnTo>
                <a:lnTo>
                  <a:pt x="12" y="5"/>
                </a:lnTo>
                <a:lnTo>
                  <a:pt x="15" y="5"/>
                </a:lnTo>
                <a:lnTo>
                  <a:pt x="19" y="4"/>
                </a:lnTo>
                <a:lnTo>
                  <a:pt x="52" y="0"/>
                </a:lnTo>
                <a:lnTo>
                  <a:pt x="52" y="4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8" name="Freeform 817"/>
          <p:cNvSpPr>
            <a:spLocks/>
          </p:cNvSpPr>
          <p:nvPr/>
        </p:nvSpPr>
        <p:spPr bwMode="auto">
          <a:xfrm>
            <a:off x="3148013" y="3995738"/>
            <a:ext cx="20637" cy="17462"/>
          </a:xfrm>
          <a:custGeom>
            <a:avLst/>
            <a:gdLst>
              <a:gd name="T0" fmla="*/ 2147483647 w 52"/>
              <a:gd name="T1" fmla="*/ 2147483647 h 43"/>
              <a:gd name="T2" fmla="*/ 2147483647 w 52"/>
              <a:gd name="T3" fmla="*/ 2147483647 h 43"/>
              <a:gd name="T4" fmla="*/ 2147483647 w 52"/>
              <a:gd name="T5" fmla="*/ 2147483647 h 43"/>
              <a:gd name="T6" fmla="*/ 2147483647 w 52"/>
              <a:gd name="T7" fmla="*/ 2147483647 h 43"/>
              <a:gd name="T8" fmla="*/ 2147483647 w 52"/>
              <a:gd name="T9" fmla="*/ 2147483647 h 43"/>
              <a:gd name="T10" fmla="*/ 2147483647 w 52"/>
              <a:gd name="T11" fmla="*/ 2147483647 h 43"/>
              <a:gd name="T12" fmla="*/ 2147483647 w 52"/>
              <a:gd name="T13" fmla="*/ 2147483647 h 43"/>
              <a:gd name="T14" fmla="*/ 0 w 52"/>
              <a:gd name="T15" fmla="*/ 2147483647 h 43"/>
              <a:gd name="T16" fmla="*/ 0 w 52"/>
              <a:gd name="T17" fmla="*/ 2147483647 h 43"/>
              <a:gd name="T18" fmla="*/ 2147483647 w 52"/>
              <a:gd name="T19" fmla="*/ 2147483647 h 43"/>
              <a:gd name="T20" fmla="*/ 2147483647 w 52"/>
              <a:gd name="T21" fmla="*/ 2147483647 h 43"/>
              <a:gd name="T22" fmla="*/ 2147483647 w 52"/>
              <a:gd name="T23" fmla="*/ 2147483647 h 43"/>
              <a:gd name="T24" fmla="*/ 2147483647 w 52"/>
              <a:gd name="T25" fmla="*/ 2147483647 h 43"/>
              <a:gd name="T26" fmla="*/ 2147483647 w 52"/>
              <a:gd name="T27" fmla="*/ 2147483647 h 43"/>
              <a:gd name="T28" fmla="*/ 2147483647 w 52"/>
              <a:gd name="T29" fmla="*/ 2147483647 h 43"/>
              <a:gd name="T30" fmla="*/ 2147483647 w 52"/>
              <a:gd name="T31" fmla="*/ 2147483647 h 43"/>
              <a:gd name="T32" fmla="*/ 2147483647 w 52"/>
              <a:gd name="T33" fmla="*/ 2147483647 h 43"/>
              <a:gd name="T34" fmla="*/ 2147483647 w 52"/>
              <a:gd name="T35" fmla="*/ 2147483647 h 43"/>
              <a:gd name="T36" fmla="*/ 2147483647 w 52"/>
              <a:gd name="T37" fmla="*/ 0 h 43"/>
              <a:gd name="T38" fmla="*/ 2147483647 w 52"/>
              <a:gd name="T39" fmla="*/ 2147483647 h 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2"/>
              <a:gd name="T61" fmla="*/ 0 h 43"/>
              <a:gd name="T62" fmla="*/ 52 w 52"/>
              <a:gd name="T63" fmla="*/ 43 h 4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2" h="43">
                <a:moveTo>
                  <a:pt x="52" y="4"/>
                </a:moveTo>
                <a:lnTo>
                  <a:pt x="48" y="8"/>
                </a:lnTo>
                <a:lnTo>
                  <a:pt x="47" y="19"/>
                </a:lnTo>
                <a:lnTo>
                  <a:pt x="48" y="26"/>
                </a:lnTo>
                <a:lnTo>
                  <a:pt x="49" y="27"/>
                </a:lnTo>
                <a:lnTo>
                  <a:pt x="48" y="36"/>
                </a:lnTo>
                <a:lnTo>
                  <a:pt x="41" y="41"/>
                </a:lnTo>
                <a:lnTo>
                  <a:pt x="0" y="43"/>
                </a:lnTo>
                <a:lnTo>
                  <a:pt x="0" y="41"/>
                </a:lnTo>
                <a:lnTo>
                  <a:pt x="17" y="35"/>
                </a:lnTo>
                <a:lnTo>
                  <a:pt x="21" y="28"/>
                </a:lnTo>
                <a:lnTo>
                  <a:pt x="22" y="14"/>
                </a:lnTo>
                <a:lnTo>
                  <a:pt x="21" y="13"/>
                </a:lnTo>
                <a:lnTo>
                  <a:pt x="19" y="10"/>
                </a:lnTo>
                <a:lnTo>
                  <a:pt x="14" y="10"/>
                </a:lnTo>
                <a:lnTo>
                  <a:pt x="12" y="5"/>
                </a:lnTo>
                <a:lnTo>
                  <a:pt x="15" y="5"/>
                </a:lnTo>
                <a:lnTo>
                  <a:pt x="19" y="4"/>
                </a:lnTo>
                <a:lnTo>
                  <a:pt x="52" y="0"/>
                </a:lnTo>
                <a:lnTo>
                  <a:pt x="52" y="4"/>
                </a:lnTo>
                <a:close/>
              </a:path>
            </a:pathLst>
          </a:custGeom>
          <a:solidFill>
            <a:schemeClr val="bg1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9" name="Freeform 818"/>
          <p:cNvSpPr>
            <a:spLocks/>
          </p:cNvSpPr>
          <p:nvPr/>
        </p:nvSpPr>
        <p:spPr bwMode="auto">
          <a:xfrm>
            <a:off x="3406775" y="4227513"/>
            <a:ext cx="12700" cy="9525"/>
          </a:xfrm>
          <a:custGeom>
            <a:avLst/>
            <a:gdLst>
              <a:gd name="T0" fmla="*/ 2147483647 w 33"/>
              <a:gd name="T1" fmla="*/ 0 h 27"/>
              <a:gd name="T2" fmla="*/ 0 w 33"/>
              <a:gd name="T3" fmla="*/ 2147483647 h 27"/>
              <a:gd name="T4" fmla="*/ 0 w 33"/>
              <a:gd name="T5" fmla="*/ 2147483647 h 27"/>
              <a:gd name="T6" fmla="*/ 2147483647 w 33"/>
              <a:gd name="T7" fmla="*/ 2147483647 h 27"/>
              <a:gd name="T8" fmla="*/ 2147483647 w 33"/>
              <a:gd name="T9" fmla="*/ 2147483647 h 27"/>
              <a:gd name="T10" fmla="*/ 2147483647 w 33"/>
              <a:gd name="T11" fmla="*/ 2147483647 h 27"/>
              <a:gd name="T12" fmla="*/ 2147483647 w 33"/>
              <a:gd name="T13" fmla="*/ 2147483647 h 27"/>
              <a:gd name="T14" fmla="*/ 2147483647 w 33"/>
              <a:gd name="T15" fmla="*/ 2147483647 h 27"/>
              <a:gd name="T16" fmla="*/ 2147483647 w 33"/>
              <a:gd name="T17" fmla="*/ 2147483647 h 27"/>
              <a:gd name="T18" fmla="*/ 2147483647 w 33"/>
              <a:gd name="T19" fmla="*/ 2147483647 h 27"/>
              <a:gd name="T20" fmla="*/ 2147483647 w 33"/>
              <a:gd name="T21" fmla="*/ 0 h 2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"/>
              <a:gd name="T34" fmla="*/ 0 h 27"/>
              <a:gd name="T35" fmla="*/ 33 w 33"/>
              <a:gd name="T36" fmla="*/ 27 h 2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" h="27">
                <a:moveTo>
                  <a:pt x="9" y="0"/>
                </a:moveTo>
                <a:lnTo>
                  <a:pt x="0" y="9"/>
                </a:lnTo>
                <a:lnTo>
                  <a:pt x="0" y="15"/>
                </a:lnTo>
                <a:lnTo>
                  <a:pt x="7" y="23"/>
                </a:lnTo>
                <a:lnTo>
                  <a:pt x="24" y="27"/>
                </a:lnTo>
                <a:lnTo>
                  <a:pt x="32" y="26"/>
                </a:lnTo>
                <a:lnTo>
                  <a:pt x="33" y="19"/>
                </a:lnTo>
                <a:lnTo>
                  <a:pt x="28" y="14"/>
                </a:lnTo>
                <a:lnTo>
                  <a:pt x="19" y="13"/>
                </a:lnTo>
                <a:lnTo>
                  <a:pt x="13" y="8"/>
                </a:lnTo>
                <a:lnTo>
                  <a:pt x="9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0" name="Freeform 819"/>
          <p:cNvSpPr>
            <a:spLocks/>
          </p:cNvSpPr>
          <p:nvPr/>
        </p:nvSpPr>
        <p:spPr bwMode="auto">
          <a:xfrm>
            <a:off x="3406775" y="4227513"/>
            <a:ext cx="12700" cy="9525"/>
          </a:xfrm>
          <a:custGeom>
            <a:avLst/>
            <a:gdLst>
              <a:gd name="T0" fmla="*/ 2147483647 w 33"/>
              <a:gd name="T1" fmla="*/ 0 h 27"/>
              <a:gd name="T2" fmla="*/ 0 w 33"/>
              <a:gd name="T3" fmla="*/ 2147483647 h 27"/>
              <a:gd name="T4" fmla="*/ 0 w 33"/>
              <a:gd name="T5" fmla="*/ 2147483647 h 27"/>
              <a:gd name="T6" fmla="*/ 2147483647 w 33"/>
              <a:gd name="T7" fmla="*/ 2147483647 h 27"/>
              <a:gd name="T8" fmla="*/ 2147483647 w 33"/>
              <a:gd name="T9" fmla="*/ 2147483647 h 27"/>
              <a:gd name="T10" fmla="*/ 2147483647 w 33"/>
              <a:gd name="T11" fmla="*/ 2147483647 h 27"/>
              <a:gd name="T12" fmla="*/ 2147483647 w 33"/>
              <a:gd name="T13" fmla="*/ 2147483647 h 27"/>
              <a:gd name="T14" fmla="*/ 2147483647 w 33"/>
              <a:gd name="T15" fmla="*/ 2147483647 h 27"/>
              <a:gd name="T16" fmla="*/ 2147483647 w 33"/>
              <a:gd name="T17" fmla="*/ 2147483647 h 27"/>
              <a:gd name="T18" fmla="*/ 2147483647 w 33"/>
              <a:gd name="T19" fmla="*/ 2147483647 h 27"/>
              <a:gd name="T20" fmla="*/ 2147483647 w 33"/>
              <a:gd name="T21" fmla="*/ 0 h 2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"/>
              <a:gd name="T34" fmla="*/ 0 h 27"/>
              <a:gd name="T35" fmla="*/ 33 w 33"/>
              <a:gd name="T36" fmla="*/ 27 h 2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" h="27">
                <a:moveTo>
                  <a:pt x="9" y="0"/>
                </a:moveTo>
                <a:lnTo>
                  <a:pt x="0" y="9"/>
                </a:lnTo>
                <a:lnTo>
                  <a:pt x="0" y="15"/>
                </a:lnTo>
                <a:lnTo>
                  <a:pt x="7" y="23"/>
                </a:lnTo>
                <a:lnTo>
                  <a:pt x="24" y="27"/>
                </a:lnTo>
                <a:lnTo>
                  <a:pt x="32" y="26"/>
                </a:lnTo>
                <a:lnTo>
                  <a:pt x="33" y="19"/>
                </a:lnTo>
                <a:lnTo>
                  <a:pt x="28" y="14"/>
                </a:lnTo>
                <a:lnTo>
                  <a:pt x="19" y="13"/>
                </a:lnTo>
                <a:lnTo>
                  <a:pt x="13" y="8"/>
                </a:lnTo>
                <a:lnTo>
                  <a:pt x="9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" name="Freeform 820"/>
          <p:cNvSpPr>
            <a:spLocks/>
          </p:cNvSpPr>
          <p:nvPr/>
        </p:nvSpPr>
        <p:spPr bwMode="auto">
          <a:xfrm>
            <a:off x="3421063" y="4237038"/>
            <a:ext cx="7937" cy="4762"/>
          </a:xfrm>
          <a:custGeom>
            <a:avLst/>
            <a:gdLst>
              <a:gd name="T0" fmla="*/ 2147483647 w 19"/>
              <a:gd name="T1" fmla="*/ 2147483647 h 11"/>
              <a:gd name="T2" fmla="*/ 2147483647 w 19"/>
              <a:gd name="T3" fmla="*/ 2147483647 h 11"/>
              <a:gd name="T4" fmla="*/ 2147483647 w 19"/>
              <a:gd name="T5" fmla="*/ 2147483647 h 11"/>
              <a:gd name="T6" fmla="*/ 0 w 19"/>
              <a:gd name="T7" fmla="*/ 2147483647 h 11"/>
              <a:gd name="T8" fmla="*/ 0 w 19"/>
              <a:gd name="T9" fmla="*/ 2147483647 h 11"/>
              <a:gd name="T10" fmla="*/ 2147483647 w 19"/>
              <a:gd name="T11" fmla="*/ 2147483647 h 11"/>
              <a:gd name="T12" fmla="*/ 2147483647 w 19"/>
              <a:gd name="T13" fmla="*/ 2147483647 h 11"/>
              <a:gd name="T14" fmla="*/ 2147483647 w 19"/>
              <a:gd name="T15" fmla="*/ 0 h 11"/>
              <a:gd name="T16" fmla="*/ 2147483647 w 19"/>
              <a:gd name="T17" fmla="*/ 0 h 11"/>
              <a:gd name="T18" fmla="*/ 2147483647 w 19"/>
              <a:gd name="T19" fmla="*/ 0 h 11"/>
              <a:gd name="T20" fmla="*/ 2147483647 w 19"/>
              <a:gd name="T21" fmla="*/ 2147483647 h 11"/>
              <a:gd name="T22" fmla="*/ 2147483647 w 19"/>
              <a:gd name="T23" fmla="*/ 2147483647 h 11"/>
              <a:gd name="T24" fmla="*/ 2147483647 w 19"/>
              <a:gd name="T25" fmla="*/ 2147483647 h 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"/>
              <a:gd name="T40" fmla="*/ 0 h 11"/>
              <a:gd name="T41" fmla="*/ 19 w 19"/>
              <a:gd name="T42" fmla="*/ 11 h 1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" h="11">
                <a:moveTo>
                  <a:pt x="17" y="9"/>
                </a:moveTo>
                <a:lnTo>
                  <a:pt x="11" y="11"/>
                </a:lnTo>
                <a:lnTo>
                  <a:pt x="1" y="11"/>
                </a:lnTo>
                <a:lnTo>
                  <a:pt x="0" y="10"/>
                </a:lnTo>
                <a:lnTo>
                  <a:pt x="0" y="7"/>
                </a:lnTo>
                <a:lnTo>
                  <a:pt x="1" y="6"/>
                </a:lnTo>
                <a:lnTo>
                  <a:pt x="3" y="6"/>
                </a:lnTo>
                <a:lnTo>
                  <a:pt x="9" y="0"/>
                </a:lnTo>
                <a:lnTo>
                  <a:pt x="11" y="0"/>
                </a:lnTo>
                <a:lnTo>
                  <a:pt x="15" y="0"/>
                </a:lnTo>
                <a:lnTo>
                  <a:pt x="19" y="1"/>
                </a:lnTo>
                <a:lnTo>
                  <a:pt x="19" y="5"/>
                </a:lnTo>
                <a:lnTo>
                  <a:pt x="17" y="9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" name="Freeform 821"/>
          <p:cNvSpPr>
            <a:spLocks/>
          </p:cNvSpPr>
          <p:nvPr/>
        </p:nvSpPr>
        <p:spPr bwMode="auto">
          <a:xfrm>
            <a:off x="3421063" y="4237038"/>
            <a:ext cx="7937" cy="4762"/>
          </a:xfrm>
          <a:custGeom>
            <a:avLst/>
            <a:gdLst>
              <a:gd name="T0" fmla="*/ 2147483647 w 19"/>
              <a:gd name="T1" fmla="*/ 2147483647 h 11"/>
              <a:gd name="T2" fmla="*/ 2147483647 w 19"/>
              <a:gd name="T3" fmla="*/ 2147483647 h 11"/>
              <a:gd name="T4" fmla="*/ 2147483647 w 19"/>
              <a:gd name="T5" fmla="*/ 2147483647 h 11"/>
              <a:gd name="T6" fmla="*/ 0 w 19"/>
              <a:gd name="T7" fmla="*/ 2147483647 h 11"/>
              <a:gd name="T8" fmla="*/ 0 w 19"/>
              <a:gd name="T9" fmla="*/ 2147483647 h 11"/>
              <a:gd name="T10" fmla="*/ 2147483647 w 19"/>
              <a:gd name="T11" fmla="*/ 2147483647 h 11"/>
              <a:gd name="T12" fmla="*/ 2147483647 w 19"/>
              <a:gd name="T13" fmla="*/ 2147483647 h 11"/>
              <a:gd name="T14" fmla="*/ 2147483647 w 19"/>
              <a:gd name="T15" fmla="*/ 0 h 11"/>
              <a:gd name="T16" fmla="*/ 2147483647 w 19"/>
              <a:gd name="T17" fmla="*/ 0 h 11"/>
              <a:gd name="T18" fmla="*/ 2147483647 w 19"/>
              <a:gd name="T19" fmla="*/ 0 h 11"/>
              <a:gd name="T20" fmla="*/ 2147483647 w 19"/>
              <a:gd name="T21" fmla="*/ 2147483647 h 11"/>
              <a:gd name="T22" fmla="*/ 2147483647 w 19"/>
              <a:gd name="T23" fmla="*/ 2147483647 h 11"/>
              <a:gd name="T24" fmla="*/ 2147483647 w 19"/>
              <a:gd name="T25" fmla="*/ 2147483647 h 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"/>
              <a:gd name="T40" fmla="*/ 0 h 11"/>
              <a:gd name="T41" fmla="*/ 19 w 19"/>
              <a:gd name="T42" fmla="*/ 11 h 1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" h="11">
                <a:moveTo>
                  <a:pt x="17" y="9"/>
                </a:moveTo>
                <a:lnTo>
                  <a:pt x="11" y="11"/>
                </a:lnTo>
                <a:lnTo>
                  <a:pt x="1" y="11"/>
                </a:lnTo>
                <a:lnTo>
                  <a:pt x="0" y="10"/>
                </a:lnTo>
                <a:lnTo>
                  <a:pt x="0" y="7"/>
                </a:lnTo>
                <a:lnTo>
                  <a:pt x="1" y="6"/>
                </a:lnTo>
                <a:lnTo>
                  <a:pt x="3" y="6"/>
                </a:lnTo>
                <a:lnTo>
                  <a:pt x="9" y="0"/>
                </a:lnTo>
                <a:lnTo>
                  <a:pt x="11" y="0"/>
                </a:lnTo>
                <a:lnTo>
                  <a:pt x="15" y="0"/>
                </a:lnTo>
                <a:lnTo>
                  <a:pt x="19" y="1"/>
                </a:lnTo>
                <a:lnTo>
                  <a:pt x="19" y="5"/>
                </a:lnTo>
                <a:lnTo>
                  <a:pt x="17" y="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" name="Freeform 822"/>
          <p:cNvSpPr>
            <a:spLocks/>
          </p:cNvSpPr>
          <p:nvPr/>
        </p:nvSpPr>
        <p:spPr bwMode="auto">
          <a:xfrm>
            <a:off x="3402013" y="4241800"/>
            <a:ext cx="47625" cy="36513"/>
          </a:xfrm>
          <a:custGeom>
            <a:avLst/>
            <a:gdLst>
              <a:gd name="T0" fmla="*/ 2147483647 w 118"/>
              <a:gd name="T1" fmla="*/ 2147483647 h 90"/>
              <a:gd name="T2" fmla="*/ 2147483647 w 118"/>
              <a:gd name="T3" fmla="*/ 2147483647 h 90"/>
              <a:gd name="T4" fmla="*/ 2147483647 w 118"/>
              <a:gd name="T5" fmla="*/ 2147483647 h 90"/>
              <a:gd name="T6" fmla="*/ 2147483647 w 118"/>
              <a:gd name="T7" fmla="*/ 2147483647 h 90"/>
              <a:gd name="T8" fmla="*/ 2147483647 w 118"/>
              <a:gd name="T9" fmla="*/ 2147483647 h 90"/>
              <a:gd name="T10" fmla="*/ 2147483647 w 118"/>
              <a:gd name="T11" fmla="*/ 2147483647 h 90"/>
              <a:gd name="T12" fmla="*/ 2147483647 w 118"/>
              <a:gd name="T13" fmla="*/ 2147483647 h 90"/>
              <a:gd name="T14" fmla="*/ 2147483647 w 118"/>
              <a:gd name="T15" fmla="*/ 2147483647 h 90"/>
              <a:gd name="T16" fmla="*/ 2147483647 w 118"/>
              <a:gd name="T17" fmla="*/ 2147483647 h 90"/>
              <a:gd name="T18" fmla="*/ 0 w 118"/>
              <a:gd name="T19" fmla="*/ 2147483647 h 90"/>
              <a:gd name="T20" fmla="*/ 2147483647 w 118"/>
              <a:gd name="T21" fmla="*/ 2147483647 h 90"/>
              <a:gd name="T22" fmla="*/ 2147483647 w 118"/>
              <a:gd name="T23" fmla="*/ 2147483647 h 90"/>
              <a:gd name="T24" fmla="*/ 2147483647 w 118"/>
              <a:gd name="T25" fmla="*/ 2147483647 h 90"/>
              <a:gd name="T26" fmla="*/ 2147483647 w 118"/>
              <a:gd name="T27" fmla="*/ 2147483647 h 90"/>
              <a:gd name="T28" fmla="*/ 2147483647 w 118"/>
              <a:gd name="T29" fmla="*/ 2147483647 h 90"/>
              <a:gd name="T30" fmla="*/ 2147483647 w 118"/>
              <a:gd name="T31" fmla="*/ 2147483647 h 90"/>
              <a:gd name="T32" fmla="*/ 2147483647 w 118"/>
              <a:gd name="T33" fmla="*/ 0 h 90"/>
              <a:gd name="T34" fmla="*/ 2147483647 w 118"/>
              <a:gd name="T35" fmla="*/ 2147483647 h 90"/>
              <a:gd name="T36" fmla="*/ 2147483647 w 118"/>
              <a:gd name="T37" fmla="*/ 2147483647 h 90"/>
              <a:gd name="T38" fmla="*/ 2147483647 w 118"/>
              <a:gd name="T39" fmla="*/ 2147483647 h 90"/>
              <a:gd name="T40" fmla="*/ 2147483647 w 118"/>
              <a:gd name="T41" fmla="*/ 2147483647 h 90"/>
              <a:gd name="T42" fmla="*/ 2147483647 w 118"/>
              <a:gd name="T43" fmla="*/ 2147483647 h 9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18"/>
              <a:gd name="T67" fmla="*/ 0 h 90"/>
              <a:gd name="T68" fmla="*/ 118 w 118"/>
              <a:gd name="T69" fmla="*/ 90 h 9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18" h="90">
                <a:moveTo>
                  <a:pt x="118" y="10"/>
                </a:moveTo>
                <a:lnTo>
                  <a:pt x="118" y="39"/>
                </a:lnTo>
                <a:lnTo>
                  <a:pt x="97" y="66"/>
                </a:lnTo>
                <a:lnTo>
                  <a:pt x="71" y="84"/>
                </a:lnTo>
                <a:lnTo>
                  <a:pt x="42" y="90"/>
                </a:lnTo>
                <a:lnTo>
                  <a:pt x="38" y="89"/>
                </a:lnTo>
                <a:lnTo>
                  <a:pt x="16" y="89"/>
                </a:lnTo>
                <a:lnTo>
                  <a:pt x="7" y="85"/>
                </a:lnTo>
                <a:lnTo>
                  <a:pt x="3" y="80"/>
                </a:lnTo>
                <a:lnTo>
                  <a:pt x="0" y="17"/>
                </a:lnTo>
                <a:lnTo>
                  <a:pt x="2" y="13"/>
                </a:lnTo>
                <a:lnTo>
                  <a:pt x="12" y="8"/>
                </a:lnTo>
                <a:lnTo>
                  <a:pt x="15" y="5"/>
                </a:lnTo>
                <a:lnTo>
                  <a:pt x="25" y="1"/>
                </a:lnTo>
                <a:lnTo>
                  <a:pt x="43" y="3"/>
                </a:lnTo>
                <a:lnTo>
                  <a:pt x="56" y="6"/>
                </a:lnTo>
                <a:lnTo>
                  <a:pt x="96" y="0"/>
                </a:lnTo>
                <a:lnTo>
                  <a:pt x="109" y="1"/>
                </a:lnTo>
                <a:lnTo>
                  <a:pt x="113" y="4"/>
                </a:lnTo>
                <a:lnTo>
                  <a:pt x="117" y="8"/>
                </a:lnTo>
                <a:lnTo>
                  <a:pt x="117" y="9"/>
                </a:lnTo>
                <a:lnTo>
                  <a:pt x="118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" name="Freeform 823"/>
          <p:cNvSpPr>
            <a:spLocks/>
          </p:cNvSpPr>
          <p:nvPr/>
        </p:nvSpPr>
        <p:spPr bwMode="auto">
          <a:xfrm>
            <a:off x="3402013" y="4241800"/>
            <a:ext cx="47625" cy="36513"/>
          </a:xfrm>
          <a:custGeom>
            <a:avLst/>
            <a:gdLst>
              <a:gd name="T0" fmla="*/ 2147483647 w 118"/>
              <a:gd name="T1" fmla="*/ 2147483647 h 90"/>
              <a:gd name="T2" fmla="*/ 2147483647 w 118"/>
              <a:gd name="T3" fmla="*/ 2147483647 h 90"/>
              <a:gd name="T4" fmla="*/ 2147483647 w 118"/>
              <a:gd name="T5" fmla="*/ 2147483647 h 90"/>
              <a:gd name="T6" fmla="*/ 2147483647 w 118"/>
              <a:gd name="T7" fmla="*/ 2147483647 h 90"/>
              <a:gd name="T8" fmla="*/ 2147483647 w 118"/>
              <a:gd name="T9" fmla="*/ 2147483647 h 90"/>
              <a:gd name="T10" fmla="*/ 2147483647 w 118"/>
              <a:gd name="T11" fmla="*/ 2147483647 h 90"/>
              <a:gd name="T12" fmla="*/ 2147483647 w 118"/>
              <a:gd name="T13" fmla="*/ 2147483647 h 90"/>
              <a:gd name="T14" fmla="*/ 2147483647 w 118"/>
              <a:gd name="T15" fmla="*/ 2147483647 h 90"/>
              <a:gd name="T16" fmla="*/ 2147483647 w 118"/>
              <a:gd name="T17" fmla="*/ 2147483647 h 90"/>
              <a:gd name="T18" fmla="*/ 0 w 118"/>
              <a:gd name="T19" fmla="*/ 2147483647 h 90"/>
              <a:gd name="T20" fmla="*/ 2147483647 w 118"/>
              <a:gd name="T21" fmla="*/ 2147483647 h 90"/>
              <a:gd name="T22" fmla="*/ 2147483647 w 118"/>
              <a:gd name="T23" fmla="*/ 2147483647 h 90"/>
              <a:gd name="T24" fmla="*/ 2147483647 w 118"/>
              <a:gd name="T25" fmla="*/ 2147483647 h 90"/>
              <a:gd name="T26" fmla="*/ 2147483647 w 118"/>
              <a:gd name="T27" fmla="*/ 2147483647 h 90"/>
              <a:gd name="T28" fmla="*/ 2147483647 w 118"/>
              <a:gd name="T29" fmla="*/ 2147483647 h 90"/>
              <a:gd name="T30" fmla="*/ 2147483647 w 118"/>
              <a:gd name="T31" fmla="*/ 2147483647 h 90"/>
              <a:gd name="T32" fmla="*/ 2147483647 w 118"/>
              <a:gd name="T33" fmla="*/ 0 h 90"/>
              <a:gd name="T34" fmla="*/ 2147483647 w 118"/>
              <a:gd name="T35" fmla="*/ 2147483647 h 90"/>
              <a:gd name="T36" fmla="*/ 2147483647 w 118"/>
              <a:gd name="T37" fmla="*/ 2147483647 h 90"/>
              <a:gd name="T38" fmla="*/ 2147483647 w 118"/>
              <a:gd name="T39" fmla="*/ 2147483647 h 90"/>
              <a:gd name="T40" fmla="*/ 2147483647 w 118"/>
              <a:gd name="T41" fmla="*/ 2147483647 h 90"/>
              <a:gd name="T42" fmla="*/ 2147483647 w 118"/>
              <a:gd name="T43" fmla="*/ 2147483647 h 9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18"/>
              <a:gd name="T67" fmla="*/ 0 h 90"/>
              <a:gd name="T68" fmla="*/ 118 w 118"/>
              <a:gd name="T69" fmla="*/ 90 h 9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18" h="90">
                <a:moveTo>
                  <a:pt x="118" y="10"/>
                </a:moveTo>
                <a:lnTo>
                  <a:pt x="118" y="39"/>
                </a:lnTo>
                <a:lnTo>
                  <a:pt x="97" y="66"/>
                </a:lnTo>
                <a:lnTo>
                  <a:pt x="71" y="84"/>
                </a:lnTo>
                <a:lnTo>
                  <a:pt x="42" y="90"/>
                </a:lnTo>
                <a:lnTo>
                  <a:pt x="38" y="89"/>
                </a:lnTo>
                <a:lnTo>
                  <a:pt x="16" y="89"/>
                </a:lnTo>
                <a:lnTo>
                  <a:pt x="7" y="85"/>
                </a:lnTo>
                <a:lnTo>
                  <a:pt x="3" y="80"/>
                </a:lnTo>
                <a:lnTo>
                  <a:pt x="0" y="17"/>
                </a:lnTo>
                <a:lnTo>
                  <a:pt x="2" y="13"/>
                </a:lnTo>
                <a:lnTo>
                  <a:pt x="12" y="8"/>
                </a:lnTo>
                <a:lnTo>
                  <a:pt x="15" y="5"/>
                </a:lnTo>
                <a:lnTo>
                  <a:pt x="25" y="1"/>
                </a:lnTo>
                <a:lnTo>
                  <a:pt x="43" y="3"/>
                </a:lnTo>
                <a:lnTo>
                  <a:pt x="56" y="6"/>
                </a:lnTo>
                <a:lnTo>
                  <a:pt x="96" y="0"/>
                </a:lnTo>
                <a:lnTo>
                  <a:pt x="109" y="1"/>
                </a:lnTo>
                <a:lnTo>
                  <a:pt x="113" y="4"/>
                </a:lnTo>
                <a:lnTo>
                  <a:pt x="117" y="8"/>
                </a:lnTo>
                <a:lnTo>
                  <a:pt x="117" y="9"/>
                </a:lnTo>
                <a:lnTo>
                  <a:pt x="118" y="1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" name="Freeform 824"/>
          <p:cNvSpPr>
            <a:spLocks/>
          </p:cNvSpPr>
          <p:nvPr/>
        </p:nvSpPr>
        <p:spPr bwMode="auto">
          <a:xfrm>
            <a:off x="3389313" y="4238625"/>
            <a:ext cx="12700" cy="15875"/>
          </a:xfrm>
          <a:custGeom>
            <a:avLst/>
            <a:gdLst>
              <a:gd name="T0" fmla="*/ 2147483647 w 32"/>
              <a:gd name="T1" fmla="*/ 2147483647 h 40"/>
              <a:gd name="T2" fmla="*/ 2147483647 w 32"/>
              <a:gd name="T3" fmla="*/ 2147483647 h 40"/>
              <a:gd name="T4" fmla="*/ 2147483647 w 32"/>
              <a:gd name="T5" fmla="*/ 2147483647 h 40"/>
              <a:gd name="T6" fmla="*/ 2147483647 w 32"/>
              <a:gd name="T7" fmla="*/ 2147483647 h 40"/>
              <a:gd name="T8" fmla="*/ 2147483647 w 32"/>
              <a:gd name="T9" fmla="*/ 2147483647 h 40"/>
              <a:gd name="T10" fmla="*/ 2147483647 w 32"/>
              <a:gd name="T11" fmla="*/ 2147483647 h 40"/>
              <a:gd name="T12" fmla="*/ 2147483647 w 32"/>
              <a:gd name="T13" fmla="*/ 2147483647 h 40"/>
              <a:gd name="T14" fmla="*/ 0 w 32"/>
              <a:gd name="T15" fmla="*/ 2147483647 h 40"/>
              <a:gd name="T16" fmla="*/ 0 w 32"/>
              <a:gd name="T17" fmla="*/ 2147483647 h 40"/>
              <a:gd name="T18" fmla="*/ 2147483647 w 32"/>
              <a:gd name="T19" fmla="*/ 2147483647 h 40"/>
              <a:gd name="T20" fmla="*/ 2147483647 w 32"/>
              <a:gd name="T21" fmla="*/ 2147483647 h 40"/>
              <a:gd name="T22" fmla="*/ 2147483647 w 32"/>
              <a:gd name="T23" fmla="*/ 2147483647 h 40"/>
              <a:gd name="T24" fmla="*/ 2147483647 w 32"/>
              <a:gd name="T25" fmla="*/ 2147483647 h 40"/>
              <a:gd name="T26" fmla="*/ 2147483647 w 32"/>
              <a:gd name="T27" fmla="*/ 2147483647 h 40"/>
              <a:gd name="T28" fmla="*/ 2147483647 w 32"/>
              <a:gd name="T29" fmla="*/ 2147483647 h 40"/>
              <a:gd name="T30" fmla="*/ 2147483647 w 32"/>
              <a:gd name="T31" fmla="*/ 0 h 40"/>
              <a:gd name="T32" fmla="*/ 2147483647 w 32"/>
              <a:gd name="T33" fmla="*/ 0 h 40"/>
              <a:gd name="T34" fmla="*/ 2147483647 w 32"/>
              <a:gd name="T35" fmla="*/ 2147483647 h 40"/>
              <a:gd name="T36" fmla="*/ 2147483647 w 32"/>
              <a:gd name="T37" fmla="*/ 2147483647 h 40"/>
              <a:gd name="T38" fmla="*/ 2147483647 w 32"/>
              <a:gd name="T39" fmla="*/ 2147483647 h 40"/>
              <a:gd name="T40" fmla="*/ 2147483647 w 32"/>
              <a:gd name="T41" fmla="*/ 2147483647 h 40"/>
              <a:gd name="T42" fmla="*/ 2147483647 w 32"/>
              <a:gd name="T43" fmla="*/ 2147483647 h 40"/>
              <a:gd name="T44" fmla="*/ 2147483647 w 32"/>
              <a:gd name="T45" fmla="*/ 2147483647 h 40"/>
              <a:gd name="T46" fmla="*/ 2147483647 w 32"/>
              <a:gd name="T47" fmla="*/ 2147483647 h 4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2"/>
              <a:gd name="T73" fmla="*/ 0 h 40"/>
              <a:gd name="T74" fmla="*/ 32 w 32"/>
              <a:gd name="T75" fmla="*/ 40 h 4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2" h="40">
                <a:moveTo>
                  <a:pt x="32" y="16"/>
                </a:moveTo>
                <a:lnTo>
                  <a:pt x="32" y="18"/>
                </a:lnTo>
                <a:lnTo>
                  <a:pt x="24" y="25"/>
                </a:lnTo>
                <a:lnTo>
                  <a:pt x="23" y="27"/>
                </a:lnTo>
                <a:lnTo>
                  <a:pt x="11" y="39"/>
                </a:lnTo>
                <a:lnTo>
                  <a:pt x="4" y="40"/>
                </a:lnTo>
                <a:lnTo>
                  <a:pt x="4" y="33"/>
                </a:lnTo>
                <a:lnTo>
                  <a:pt x="0" y="31"/>
                </a:lnTo>
                <a:lnTo>
                  <a:pt x="0" y="27"/>
                </a:lnTo>
                <a:lnTo>
                  <a:pt x="1" y="22"/>
                </a:lnTo>
                <a:lnTo>
                  <a:pt x="9" y="14"/>
                </a:lnTo>
                <a:lnTo>
                  <a:pt x="10" y="9"/>
                </a:lnTo>
                <a:lnTo>
                  <a:pt x="11" y="7"/>
                </a:lnTo>
                <a:lnTo>
                  <a:pt x="15" y="4"/>
                </a:lnTo>
                <a:lnTo>
                  <a:pt x="23" y="2"/>
                </a:lnTo>
                <a:lnTo>
                  <a:pt x="24" y="0"/>
                </a:lnTo>
                <a:lnTo>
                  <a:pt x="30" y="0"/>
                </a:lnTo>
                <a:lnTo>
                  <a:pt x="32" y="2"/>
                </a:lnTo>
                <a:lnTo>
                  <a:pt x="23" y="7"/>
                </a:lnTo>
                <a:lnTo>
                  <a:pt x="20" y="9"/>
                </a:lnTo>
                <a:lnTo>
                  <a:pt x="19" y="13"/>
                </a:lnTo>
                <a:lnTo>
                  <a:pt x="29" y="11"/>
                </a:lnTo>
                <a:lnTo>
                  <a:pt x="30" y="14"/>
                </a:lnTo>
                <a:lnTo>
                  <a:pt x="32" y="16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" name="Freeform 825"/>
          <p:cNvSpPr>
            <a:spLocks/>
          </p:cNvSpPr>
          <p:nvPr/>
        </p:nvSpPr>
        <p:spPr bwMode="auto">
          <a:xfrm>
            <a:off x="3389313" y="4238625"/>
            <a:ext cx="12700" cy="15875"/>
          </a:xfrm>
          <a:custGeom>
            <a:avLst/>
            <a:gdLst>
              <a:gd name="T0" fmla="*/ 2147483647 w 32"/>
              <a:gd name="T1" fmla="*/ 2147483647 h 40"/>
              <a:gd name="T2" fmla="*/ 2147483647 w 32"/>
              <a:gd name="T3" fmla="*/ 2147483647 h 40"/>
              <a:gd name="T4" fmla="*/ 2147483647 w 32"/>
              <a:gd name="T5" fmla="*/ 2147483647 h 40"/>
              <a:gd name="T6" fmla="*/ 2147483647 w 32"/>
              <a:gd name="T7" fmla="*/ 2147483647 h 40"/>
              <a:gd name="T8" fmla="*/ 2147483647 w 32"/>
              <a:gd name="T9" fmla="*/ 2147483647 h 40"/>
              <a:gd name="T10" fmla="*/ 2147483647 w 32"/>
              <a:gd name="T11" fmla="*/ 2147483647 h 40"/>
              <a:gd name="T12" fmla="*/ 2147483647 w 32"/>
              <a:gd name="T13" fmla="*/ 2147483647 h 40"/>
              <a:gd name="T14" fmla="*/ 0 w 32"/>
              <a:gd name="T15" fmla="*/ 2147483647 h 40"/>
              <a:gd name="T16" fmla="*/ 0 w 32"/>
              <a:gd name="T17" fmla="*/ 2147483647 h 40"/>
              <a:gd name="T18" fmla="*/ 2147483647 w 32"/>
              <a:gd name="T19" fmla="*/ 2147483647 h 40"/>
              <a:gd name="T20" fmla="*/ 2147483647 w 32"/>
              <a:gd name="T21" fmla="*/ 2147483647 h 40"/>
              <a:gd name="T22" fmla="*/ 2147483647 w 32"/>
              <a:gd name="T23" fmla="*/ 2147483647 h 40"/>
              <a:gd name="T24" fmla="*/ 2147483647 w 32"/>
              <a:gd name="T25" fmla="*/ 2147483647 h 40"/>
              <a:gd name="T26" fmla="*/ 2147483647 w 32"/>
              <a:gd name="T27" fmla="*/ 2147483647 h 40"/>
              <a:gd name="T28" fmla="*/ 2147483647 w 32"/>
              <a:gd name="T29" fmla="*/ 2147483647 h 40"/>
              <a:gd name="T30" fmla="*/ 2147483647 w 32"/>
              <a:gd name="T31" fmla="*/ 0 h 40"/>
              <a:gd name="T32" fmla="*/ 2147483647 w 32"/>
              <a:gd name="T33" fmla="*/ 0 h 40"/>
              <a:gd name="T34" fmla="*/ 2147483647 w 32"/>
              <a:gd name="T35" fmla="*/ 2147483647 h 40"/>
              <a:gd name="T36" fmla="*/ 2147483647 w 32"/>
              <a:gd name="T37" fmla="*/ 2147483647 h 40"/>
              <a:gd name="T38" fmla="*/ 2147483647 w 32"/>
              <a:gd name="T39" fmla="*/ 2147483647 h 40"/>
              <a:gd name="T40" fmla="*/ 2147483647 w 32"/>
              <a:gd name="T41" fmla="*/ 2147483647 h 40"/>
              <a:gd name="T42" fmla="*/ 2147483647 w 32"/>
              <a:gd name="T43" fmla="*/ 2147483647 h 40"/>
              <a:gd name="T44" fmla="*/ 2147483647 w 32"/>
              <a:gd name="T45" fmla="*/ 2147483647 h 40"/>
              <a:gd name="T46" fmla="*/ 2147483647 w 32"/>
              <a:gd name="T47" fmla="*/ 2147483647 h 4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2"/>
              <a:gd name="T73" fmla="*/ 0 h 40"/>
              <a:gd name="T74" fmla="*/ 32 w 32"/>
              <a:gd name="T75" fmla="*/ 40 h 4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2" h="40">
                <a:moveTo>
                  <a:pt x="32" y="16"/>
                </a:moveTo>
                <a:lnTo>
                  <a:pt x="32" y="18"/>
                </a:lnTo>
                <a:lnTo>
                  <a:pt x="24" y="25"/>
                </a:lnTo>
                <a:lnTo>
                  <a:pt x="23" y="27"/>
                </a:lnTo>
                <a:lnTo>
                  <a:pt x="11" y="39"/>
                </a:lnTo>
                <a:lnTo>
                  <a:pt x="4" y="40"/>
                </a:lnTo>
                <a:lnTo>
                  <a:pt x="4" y="33"/>
                </a:lnTo>
                <a:lnTo>
                  <a:pt x="0" y="31"/>
                </a:lnTo>
                <a:lnTo>
                  <a:pt x="0" y="27"/>
                </a:lnTo>
                <a:lnTo>
                  <a:pt x="1" y="22"/>
                </a:lnTo>
                <a:lnTo>
                  <a:pt x="9" y="14"/>
                </a:lnTo>
                <a:lnTo>
                  <a:pt x="10" y="9"/>
                </a:lnTo>
                <a:lnTo>
                  <a:pt x="11" y="7"/>
                </a:lnTo>
                <a:lnTo>
                  <a:pt x="15" y="4"/>
                </a:lnTo>
                <a:lnTo>
                  <a:pt x="23" y="2"/>
                </a:lnTo>
                <a:lnTo>
                  <a:pt x="24" y="0"/>
                </a:lnTo>
                <a:lnTo>
                  <a:pt x="30" y="0"/>
                </a:lnTo>
                <a:lnTo>
                  <a:pt x="32" y="2"/>
                </a:lnTo>
                <a:lnTo>
                  <a:pt x="23" y="7"/>
                </a:lnTo>
                <a:lnTo>
                  <a:pt x="20" y="9"/>
                </a:lnTo>
                <a:lnTo>
                  <a:pt x="19" y="13"/>
                </a:lnTo>
                <a:lnTo>
                  <a:pt x="29" y="11"/>
                </a:lnTo>
                <a:lnTo>
                  <a:pt x="30" y="14"/>
                </a:lnTo>
                <a:lnTo>
                  <a:pt x="32" y="1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" name="Freeform 826"/>
          <p:cNvSpPr>
            <a:spLocks/>
          </p:cNvSpPr>
          <p:nvPr/>
        </p:nvSpPr>
        <p:spPr bwMode="auto">
          <a:xfrm>
            <a:off x="3413125" y="4225925"/>
            <a:ext cx="1588" cy="4763"/>
          </a:xfrm>
          <a:custGeom>
            <a:avLst/>
            <a:gdLst>
              <a:gd name="T0" fmla="*/ 2147483647 w 7"/>
              <a:gd name="T1" fmla="*/ 0 h 9"/>
              <a:gd name="T2" fmla="*/ 2147483647 w 7"/>
              <a:gd name="T3" fmla="*/ 2147483647 h 9"/>
              <a:gd name="T4" fmla="*/ 2147483647 w 7"/>
              <a:gd name="T5" fmla="*/ 2147483647 h 9"/>
              <a:gd name="T6" fmla="*/ 2147483647 w 7"/>
              <a:gd name="T7" fmla="*/ 2147483647 h 9"/>
              <a:gd name="T8" fmla="*/ 2147483647 w 7"/>
              <a:gd name="T9" fmla="*/ 2147483647 h 9"/>
              <a:gd name="T10" fmla="*/ 0 w 7"/>
              <a:gd name="T11" fmla="*/ 2147483647 h 9"/>
              <a:gd name="T12" fmla="*/ 2147483647 w 7"/>
              <a:gd name="T13" fmla="*/ 2147483647 h 9"/>
              <a:gd name="T14" fmla="*/ 2147483647 w 7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"/>
              <a:gd name="T25" fmla="*/ 0 h 9"/>
              <a:gd name="T26" fmla="*/ 7 w 7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" h="9">
                <a:moveTo>
                  <a:pt x="7" y="0"/>
                </a:moveTo>
                <a:lnTo>
                  <a:pt x="7" y="6"/>
                </a:lnTo>
                <a:lnTo>
                  <a:pt x="7" y="8"/>
                </a:lnTo>
                <a:lnTo>
                  <a:pt x="3" y="9"/>
                </a:lnTo>
                <a:lnTo>
                  <a:pt x="2" y="8"/>
                </a:lnTo>
                <a:lnTo>
                  <a:pt x="0" y="4"/>
                </a:lnTo>
                <a:lnTo>
                  <a:pt x="2" y="3"/>
                </a:lnTo>
                <a:lnTo>
                  <a:pt x="7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" name="Freeform 827"/>
          <p:cNvSpPr>
            <a:spLocks/>
          </p:cNvSpPr>
          <p:nvPr/>
        </p:nvSpPr>
        <p:spPr bwMode="auto">
          <a:xfrm>
            <a:off x="3413125" y="4225925"/>
            <a:ext cx="1588" cy="4763"/>
          </a:xfrm>
          <a:custGeom>
            <a:avLst/>
            <a:gdLst>
              <a:gd name="T0" fmla="*/ 2147483647 w 7"/>
              <a:gd name="T1" fmla="*/ 0 h 9"/>
              <a:gd name="T2" fmla="*/ 2147483647 w 7"/>
              <a:gd name="T3" fmla="*/ 2147483647 h 9"/>
              <a:gd name="T4" fmla="*/ 2147483647 w 7"/>
              <a:gd name="T5" fmla="*/ 2147483647 h 9"/>
              <a:gd name="T6" fmla="*/ 2147483647 w 7"/>
              <a:gd name="T7" fmla="*/ 2147483647 h 9"/>
              <a:gd name="T8" fmla="*/ 2147483647 w 7"/>
              <a:gd name="T9" fmla="*/ 2147483647 h 9"/>
              <a:gd name="T10" fmla="*/ 0 w 7"/>
              <a:gd name="T11" fmla="*/ 2147483647 h 9"/>
              <a:gd name="T12" fmla="*/ 2147483647 w 7"/>
              <a:gd name="T13" fmla="*/ 2147483647 h 9"/>
              <a:gd name="T14" fmla="*/ 2147483647 w 7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"/>
              <a:gd name="T25" fmla="*/ 0 h 9"/>
              <a:gd name="T26" fmla="*/ 7 w 7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" h="9">
                <a:moveTo>
                  <a:pt x="7" y="0"/>
                </a:moveTo>
                <a:lnTo>
                  <a:pt x="7" y="6"/>
                </a:lnTo>
                <a:lnTo>
                  <a:pt x="7" y="8"/>
                </a:lnTo>
                <a:lnTo>
                  <a:pt x="3" y="9"/>
                </a:lnTo>
                <a:lnTo>
                  <a:pt x="2" y="8"/>
                </a:lnTo>
                <a:lnTo>
                  <a:pt x="0" y="4"/>
                </a:lnTo>
                <a:lnTo>
                  <a:pt x="2" y="3"/>
                </a:lnTo>
                <a:lnTo>
                  <a:pt x="7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9" name="Freeform 828"/>
          <p:cNvSpPr>
            <a:spLocks/>
          </p:cNvSpPr>
          <p:nvPr/>
        </p:nvSpPr>
        <p:spPr bwMode="auto">
          <a:xfrm>
            <a:off x="660400" y="4540250"/>
            <a:ext cx="15875" cy="9525"/>
          </a:xfrm>
          <a:custGeom>
            <a:avLst/>
            <a:gdLst>
              <a:gd name="T0" fmla="*/ 2147483647 w 40"/>
              <a:gd name="T1" fmla="*/ 2147483647 h 24"/>
              <a:gd name="T2" fmla="*/ 2147483647 w 40"/>
              <a:gd name="T3" fmla="*/ 2147483647 h 24"/>
              <a:gd name="T4" fmla="*/ 2147483647 w 40"/>
              <a:gd name="T5" fmla="*/ 2147483647 h 24"/>
              <a:gd name="T6" fmla="*/ 2147483647 w 40"/>
              <a:gd name="T7" fmla="*/ 2147483647 h 24"/>
              <a:gd name="T8" fmla="*/ 2147483647 w 40"/>
              <a:gd name="T9" fmla="*/ 2147483647 h 24"/>
              <a:gd name="T10" fmla="*/ 2147483647 w 40"/>
              <a:gd name="T11" fmla="*/ 2147483647 h 24"/>
              <a:gd name="T12" fmla="*/ 2147483647 w 40"/>
              <a:gd name="T13" fmla="*/ 2147483647 h 24"/>
              <a:gd name="T14" fmla="*/ 2147483647 w 40"/>
              <a:gd name="T15" fmla="*/ 2147483647 h 24"/>
              <a:gd name="T16" fmla="*/ 2147483647 w 40"/>
              <a:gd name="T17" fmla="*/ 2147483647 h 24"/>
              <a:gd name="T18" fmla="*/ 2147483647 w 40"/>
              <a:gd name="T19" fmla="*/ 2147483647 h 24"/>
              <a:gd name="T20" fmla="*/ 0 w 40"/>
              <a:gd name="T21" fmla="*/ 2147483647 h 24"/>
              <a:gd name="T22" fmla="*/ 0 w 40"/>
              <a:gd name="T23" fmla="*/ 0 h 24"/>
              <a:gd name="T24" fmla="*/ 2147483647 w 40"/>
              <a:gd name="T25" fmla="*/ 2147483647 h 24"/>
              <a:gd name="T26" fmla="*/ 2147483647 w 40"/>
              <a:gd name="T27" fmla="*/ 2147483647 h 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0"/>
              <a:gd name="T43" fmla="*/ 0 h 24"/>
              <a:gd name="T44" fmla="*/ 40 w 40"/>
              <a:gd name="T45" fmla="*/ 24 h 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0" h="24">
                <a:moveTo>
                  <a:pt x="14" y="1"/>
                </a:moveTo>
                <a:lnTo>
                  <a:pt x="31" y="2"/>
                </a:lnTo>
                <a:lnTo>
                  <a:pt x="40" y="14"/>
                </a:lnTo>
                <a:lnTo>
                  <a:pt x="39" y="24"/>
                </a:lnTo>
                <a:lnTo>
                  <a:pt x="31" y="19"/>
                </a:lnTo>
                <a:lnTo>
                  <a:pt x="25" y="20"/>
                </a:lnTo>
                <a:lnTo>
                  <a:pt x="17" y="20"/>
                </a:lnTo>
                <a:lnTo>
                  <a:pt x="11" y="16"/>
                </a:lnTo>
                <a:lnTo>
                  <a:pt x="7" y="9"/>
                </a:lnTo>
                <a:lnTo>
                  <a:pt x="2" y="5"/>
                </a:lnTo>
                <a:lnTo>
                  <a:pt x="0" y="1"/>
                </a:lnTo>
                <a:lnTo>
                  <a:pt x="0" y="0"/>
                </a:lnTo>
                <a:lnTo>
                  <a:pt x="2" y="1"/>
                </a:lnTo>
                <a:lnTo>
                  <a:pt x="14" y="1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0" name="Freeform 829"/>
          <p:cNvSpPr>
            <a:spLocks/>
          </p:cNvSpPr>
          <p:nvPr/>
        </p:nvSpPr>
        <p:spPr bwMode="auto">
          <a:xfrm>
            <a:off x="660400" y="4540250"/>
            <a:ext cx="15875" cy="9525"/>
          </a:xfrm>
          <a:custGeom>
            <a:avLst/>
            <a:gdLst>
              <a:gd name="T0" fmla="*/ 2147483647 w 40"/>
              <a:gd name="T1" fmla="*/ 2147483647 h 24"/>
              <a:gd name="T2" fmla="*/ 2147483647 w 40"/>
              <a:gd name="T3" fmla="*/ 2147483647 h 24"/>
              <a:gd name="T4" fmla="*/ 2147483647 w 40"/>
              <a:gd name="T5" fmla="*/ 2147483647 h 24"/>
              <a:gd name="T6" fmla="*/ 2147483647 w 40"/>
              <a:gd name="T7" fmla="*/ 2147483647 h 24"/>
              <a:gd name="T8" fmla="*/ 2147483647 w 40"/>
              <a:gd name="T9" fmla="*/ 2147483647 h 24"/>
              <a:gd name="T10" fmla="*/ 2147483647 w 40"/>
              <a:gd name="T11" fmla="*/ 2147483647 h 24"/>
              <a:gd name="T12" fmla="*/ 2147483647 w 40"/>
              <a:gd name="T13" fmla="*/ 2147483647 h 24"/>
              <a:gd name="T14" fmla="*/ 2147483647 w 40"/>
              <a:gd name="T15" fmla="*/ 2147483647 h 24"/>
              <a:gd name="T16" fmla="*/ 2147483647 w 40"/>
              <a:gd name="T17" fmla="*/ 2147483647 h 24"/>
              <a:gd name="T18" fmla="*/ 2147483647 w 40"/>
              <a:gd name="T19" fmla="*/ 2147483647 h 24"/>
              <a:gd name="T20" fmla="*/ 0 w 40"/>
              <a:gd name="T21" fmla="*/ 2147483647 h 24"/>
              <a:gd name="T22" fmla="*/ 0 w 40"/>
              <a:gd name="T23" fmla="*/ 0 h 24"/>
              <a:gd name="T24" fmla="*/ 2147483647 w 40"/>
              <a:gd name="T25" fmla="*/ 2147483647 h 24"/>
              <a:gd name="T26" fmla="*/ 2147483647 w 40"/>
              <a:gd name="T27" fmla="*/ 2147483647 h 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0"/>
              <a:gd name="T43" fmla="*/ 0 h 24"/>
              <a:gd name="T44" fmla="*/ 40 w 40"/>
              <a:gd name="T45" fmla="*/ 24 h 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0" h="24">
                <a:moveTo>
                  <a:pt x="14" y="1"/>
                </a:moveTo>
                <a:lnTo>
                  <a:pt x="31" y="2"/>
                </a:lnTo>
                <a:lnTo>
                  <a:pt x="40" y="14"/>
                </a:lnTo>
                <a:lnTo>
                  <a:pt x="39" y="24"/>
                </a:lnTo>
                <a:lnTo>
                  <a:pt x="31" y="19"/>
                </a:lnTo>
                <a:lnTo>
                  <a:pt x="25" y="20"/>
                </a:lnTo>
                <a:lnTo>
                  <a:pt x="17" y="20"/>
                </a:lnTo>
                <a:lnTo>
                  <a:pt x="11" y="16"/>
                </a:lnTo>
                <a:lnTo>
                  <a:pt x="7" y="9"/>
                </a:lnTo>
                <a:lnTo>
                  <a:pt x="2" y="5"/>
                </a:lnTo>
                <a:lnTo>
                  <a:pt x="0" y="1"/>
                </a:lnTo>
                <a:lnTo>
                  <a:pt x="0" y="0"/>
                </a:lnTo>
                <a:lnTo>
                  <a:pt x="2" y="1"/>
                </a:lnTo>
                <a:lnTo>
                  <a:pt x="14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1" name="Freeform 830"/>
          <p:cNvSpPr>
            <a:spLocks/>
          </p:cNvSpPr>
          <p:nvPr/>
        </p:nvSpPr>
        <p:spPr bwMode="auto">
          <a:xfrm>
            <a:off x="677863" y="4548188"/>
            <a:ext cx="15875" cy="4762"/>
          </a:xfrm>
          <a:custGeom>
            <a:avLst/>
            <a:gdLst>
              <a:gd name="T0" fmla="*/ 2147483647 w 38"/>
              <a:gd name="T1" fmla="*/ 2147483647 h 13"/>
              <a:gd name="T2" fmla="*/ 2147483647 w 38"/>
              <a:gd name="T3" fmla="*/ 2147483647 h 13"/>
              <a:gd name="T4" fmla="*/ 2147483647 w 38"/>
              <a:gd name="T5" fmla="*/ 2147483647 h 13"/>
              <a:gd name="T6" fmla="*/ 2147483647 w 38"/>
              <a:gd name="T7" fmla="*/ 2147483647 h 13"/>
              <a:gd name="T8" fmla="*/ 2147483647 w 38"/>
              <a:gd name="T9" fmla="*/ 2147483647 h 13"/>
              <a:gd name="T10" fmla="*/ 2147483647 w 38"/>
              <a:gd name="T11" fmla="*/ 2147483647 h 13"/>
              <a:gd name="T12" fmla="*/ 2147483647 w 38"/>
              <a:gd name="T13" fmla="*/ 2147483647 h 13"/>
              <a:gd name="T14" fmla="*/ 0 w 38"/>
              <a:gd name="T15" fmla="*/ 2147483647 h 13"/>
              <a:gd name="T16" fmla="*/ 2147483647 w 38"/>
              <a:gd name="T17" fmla="*/ 0 h 13"/>
              <a:gd name="T18" fmla="*/ 2147483647 w 38"/>
              <a:gd name="T19" fmla="*/ 2147483647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"/>
              <a:gd name="T31" fmla="*/ 0 h 13"/>
              <a:gd name="T32" fmla="*/ 38 w 38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" h="13">
                <a:moveTo>
                  <a:pt x="19" y="3"/>
                </a:moveTo>
                <a:lnTo>
                  <a:pt x="30" y="4"/>
                </a:lnTo>
                <a:lnTo>
                  <a:pt x="32" y="6"/>
                </a:lnTo>
                <a:lnTo>
                  <a:pt x="37" y="8"/>
                </a:lnTo>
                <a:lnTo>
                  <a:pt x="38" y="13"/>
                </a:lnTo>
                <a:lnTo>
                  <a:pt x="8" y="13"/>
                </a:lnTo>
                <a:lnTo>
                  <a:pt x="3" y="9"/>
                </a:lnTo>
                <a:lnTo>
                  <a:pt x="0" y="5"/>
                </a:lnTo>
                <a:lnTo>
                  <a:pt x="4" y="0"/>
                </a:lnTo>
                <a:lnTo>
                  <a:pt x="19" y="3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2" name="Freeform 831"/>
          <p:cNvSpPr>
            <a:spLocks/>
          </p:cNvSpPr>
          <p:nvPr/>
        </p:nvSpPr>
        <p:spPr bwMode="auto">
          <a:xfrm>
            <a:off x="677863" y="4548188"/>
            <a:ext cx="15875" cy="4762"/>
          </a:xfrm>
          <a:custGeom>
            <a:avLst/>
            <a:gdLst>
              <a:gd name="T0" fmla="*/ 2147483647 w 38"/>
              <a:gd name="T1" fmla="*/ 2147483647 h 13"/>
              <a:gd name="T2" fmla="*/ 2147483647 w 38"/>
              <a:gd name="T3" fmla="*/ 2147483647 h 13"/>
              <a:gd name="T4" fmla="*/ 2147483647 w 38"/>
              <a:gd name="T5" fmla="*/ 2147483647 h 13"/>
              <a:gd name="T6" fmla="*/ 2147483647 w 38"/>
              <a:gd name="T7" fmla="*/ 2147483647 h 13"/>
              <a:gd name="T8" fmla="*/ 2147483647 w 38"/>
              <a:gd name="T9" fmla="*/ 2147483647 h 13"/>
              <a:gd name="T10" fmla="*/ 2147483647 w 38"/>
              <a:gd name="T11" fmla="*/ 2147483647 h 13"/>
              <a:gd name="T12" fmla="*/ 2147483647 w 38"/>
              <a:gd name="T13" fmla="*/ 2147483647 h 13"/>
              <a:gd name="T14" fmla="*/ 0 w 38"/>
              <a:gd name="T15" fmla="*/ 2147483647 h 13"/>
              <a:gd name="T16" fmla="*/ 2147483647 w 38"/>
              <a:gd name="T17" fmla="*/ 0 h 13"/>
              <a:gd name="T18" fmla="*/ 2147483647 w 38"/>
              <a:gd name="T19" fmla="*/ 2147483647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"/>
              <a:gd name="T31" fmla="*/ 0 h 13"/>
              <a:gd name="T32" fmla="*/ 38 w 38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" h="13">
                <a:moveTo>
                  <a:pt x="19" y="3"/>
                </a:moveTo>
                <a:lnTo>
                  <a:pt x="30" y="4"/>
                </a:lnTo>
                <a:lnTo>
                  <a:pt x="32" y="6"/>
                </a:lnTo>
                <a:lnTo>
                  <a:pt x="37" y="8"/>
                </a:lnTo>
                <a:lnTo>
                  <a:pt x="38" y="13"/>
                </a:lnTo>
                <a:lnTo>
                  <a:pt x="8" y="13"/>
                </a:lnTo>
                <a:lnTo>
                  <a:pt x="3" y="9"/>
                </a:lnTo>
                <a:lnTo>
                  <a:pt x="0" y="5"/>
                </a:lnTo>
                <a:lnTo>
                  <a:pt x="4" y="0"/>
                </a:lnTo>
                <a:lnTo>
                  <a:pt x="19" y="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3" name="Freeform 832"/>
          <p:cNvSpPr>
            <a:spLocks/>
          </p:cNvSpPr>
          <p:nvPr/>
        </p:nvSpPr>
        <p:spPr bwMode="auto">
          <a:xfrm>
            <a:off x="906463" y="4105275"/>
            <a:ext cx="1587" cy="1588"/>
          </a:xfrm>
          <a:custGeom>
            <a:avLst/>
            <a:gdLst>
              <a:gd name="T0" fmla="*/ 0 w 1"/>
              <a:gd name="T1" fmla="*/ 2147483647 h 3"/>
              <a:gd name="T2" fmla="*/ 0 w 1"/>
              <a:gd name="T3" fmla="*/ 0 h 3"/>
              <a:gd name="T4" fmla="*/ 2147483647 w 1"/>
              <a:gd name="T5" fmla="*/ 2147483647 h 3"/>
              <a:gd name="T6" fmla="*/ 0 w 1"/>
              <a:gd name="T7" fmla="*/ 2147483647 h 3"/>
              <a:gd name="T8" fmla="*/ 0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0" y="1"/>
                </a:moveTo>
                <a:lnTo>
                  <a:pt x="0" y="0"/>
                </a:lnTo>
                <a:lnTo>
                  <a:pt x="1" y="1"/>
                </a:lnTo>
                <a:lnTo>
                  <a:pt x="0" y="3"/>
                </a:lnTo>
                <a:lnTo>
                  <a:pt x="0" y="1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4" name="Freeform 833"/>
          <p:cNvSpPr>
            <a:spLocks/>
          </p:cNvSpPr>
          <p:nvPr/>
        </p:nvSpPr>
        <p:spPr bwMode="auto">
          <a:xfrm>
            <a:off x="906463" y="4105275"/>
            <a:ext cx="1587" cy="1588"/>
          </a:xfrm>
          <a:custGeom>
            <a:avLst/>
            <a:gdLst>
              <a:gd name="T0" fmla="*/ 0 w 1"/>
              <a:gd name="T1" fmla="*/ 2147483647 h 3"/>
              <a:gd name="T2" fmla="*/ 0 w 1"/>
              <a:gd name="T3" fmla="*/ 0 h 3"/>
              <a:gd name="T4" fmla="*/ 2147483647 w 1"/>
              <a:gd name="T5" fmla="*/ 2147483647 h 3"/>
              <a:gd name="T6" fmla="*/ 0 w 1"/>
              <a:gd name="T7" fmla="*/ 2147483647 h 3"/>
              <a:gd name="T8" fmla="*/ 0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0" y="1"/>
                </a:moveTo>
                <a:lnTo>
                  <a:pt x="0" y="0"/>
                </a:lnTo>
                <a:lnTo>
                  <a:pt x="1" y="1"/>
                </a:lnTo>
                <a:lnTo>
                  <a:pt x="0" y="3"/>
                </a:lnTo>
                <a:lnTo>
                  <a:pt x="0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5" name="Freeform 834"/>
          <p:cNvSpPr>
            <a:spLocks/>
          </p:cNvSpPr>
          <p:nvPr/>
        </p:nvSpPr>
        <p:spPr bwMode="auto">
          <a:xfrm>
            <a:off x="1011238" y="4192588"/>
            <a:ext cx="9525" cy="9525"/>
          </a:xfrm>
          <a:custGeom>
            <a:avLst/>
            <a:gdLst>
              <a:gd name="T0" fmla="*/ 2147483647 w 24"/>
              <a:gd name="T1" fmla="*/ 2147483647 h 24"/>
              <a:gd name="T2" fmla="*/ 2147483647 w 24"/>
              <a:gd name="T3" fmla="*/ 0 h 24"/>
              <a:gd name="T4" fmla="*/ 2147483647 w 24"/>
              <a:gd name="T5" fmla="*/ 2147483647 h 24"/>
              <a:gd name="T6" fmla="*/ 2147483647 w 24"/>
              <a:gd name="T7" fmla="*/ 2147483647 h 24"/>
              <a:gd name="T8" fmla="*/ 2147483647 w 24"/>
              <a:gd name="T9" fmla="*/ 2147483647 h 24"/>
              <a:gd name="T10" fmla="*/ 2147483647 w 24"/>
              <a:gd name="T11" fmla="*/ 2147483647 h 24"/>
              <a:gd name="T12" fmla="*/ 2147483647 w 24"/>
              <a:gd name="T13" fmla="*/ 2147483647 h 24"/>
              <a:gd name="T14" fmla="*/ 2147483647 w 24"/>
              <a:gd name="T15" fmla="*/ 2147483647 h 24"/>
              <a:gd name="T16" fmla="*/ 0 w 24"/>
              <a:gd name="T17" fmla="*/ 2147483647 h 24"/>
              <a:gd name="T18" fmla="*/ 0 w 24"/>
              <a:gd name="T19" fmla="*/ 2147483647 h 24"/>
              <a:gd name="T20" fmla="*/ 2147483647 w 24"/>
              <a:gd name="T21" fmla="*/ 2147483647 h 24"/>
              <a:gd name="T22" fmla="*/ 2147483647 w 24"/>
              <a:gd name="T23" fmla="*/ 2147483647 h 24"/>
              <a:gd name="T24" fmla="*/ 2147483647 w 24"/>
              <a:gd name="T25" fmla="*/ 2147483647 h 24"/>
              <a:gd name="T26" fmla="*/ 2147483647 w 24"/>
              <a:gd name="T27" fmla="*/ 2147483647 h 24"/>
              <a:gd name="T28" fmla="*/ 2147483647 w 24"/>
              <a:gd name="T29" fmla="*/ 2147483647 h 24"/>
              <a:gd name="T30" fmla="*/ 2147483647 w 24"/>
              <a:gd name="T31" fmla="*/ 2147483647 h 2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"/>
              <a:gd name="T49" fmla="*/ 0 h 24"/>
              <a:gd name="T50" fmla="*/ 24 w 24"/>
              <a:gd name="T51" fmla="*/ 24 h 2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" h="24">
                <a:moveTo>
                  <a:pt x="3" y="1"/>
                </a:moveTo>
                <a:lnTo>
                  <a:pt x="6" y="0"/>
                </a:lnTo>
                <a:lnTo>
                  <a:pt x="7" y="2"/>
                </a:lnTo>
                <a:lnTo>
                  <a:pt x="12" y="6"/>
                </a:lnTo>
                <a:lnTo>
                  <a:pt x="12" y="12"/>
                </a:lnTo>
                <a:lnTo>
                  <a:pt x="20" y="17"/>
                </a:lnTo>
                <a:lnTo>
                  <a:pt x="24" y="24"/>
                </a:lnTo>
                <a:lnTo>
                  <a:pt x="7" y="22"/>
                </a:lnTo>
                <a:lnTo>
                  <a:pt x="0" y="17"/>
                </a:lnTo>
                <a:lnTo>
                  <a:pt x="0" y="14"/>
                </a:lnTo>
                <a:lnTo>
                  <a:pt x="5" y="15"/>
                </a:lnTo>
                <a:lnTo>
                  <a:pt x="7" y="12"/>
                </a:lnTo>
                <a:lnTo>
                  <a:pt x="7" y="8"/>
                </a:lnTo>
                <a:lnTo>
                  <a:pt x="6" y="6"/>
                </a:lnTo>
                <a:lnTo>
                  <a:pt x="3" y="3"/>
                </a:lnTo>
                <a:lnTo>
                  <a:pt x="3" y="1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6" name="Freeform 835"/>
          <p:cNvSpPr>
            <a:spLocks/>
          </p:cNvSpPr>
          <p:nvPr/>
        </p:nvSpPr>
        <p:spPr bwMode="auto">
          <a:xfrm>
            <a:off x="1011238" y="4192588"/>
            <a:ext cx="9525" cy="9525"/>
          </a:xfrm>
          <a:custGeom>
            <a:avLst/>
            <a:gdLst>
              <a:gd name="T0" fmla="*/ 2147483647 w 24"/>
              <a:gd name="T1" fmla="*/ 2147483647 h 24"/>
              <a:gd name="T2" fmla="*/ 2147483647 w 24"/>
              <a:gd name="T3" fmla="*/ 0 h 24"/>
              <a:gd name="T4" fmla="*/ 2147483647 w 24"/>
              <a:gd name="T5" fmla="*/ 2147483647 h 24"/>
              <a:gd name="T6" fmla="*/ 2147483647 w 24"/>
              <a:gd name="T7" fmla="*/ 2147483647 h 24"/>
              <a:gd name="T8" fmla="*/ 2147483647 w 24"/>
              <a:gd name="T9" fmla="*/ 2147483647 h 24"/>
              <a:gd name="T10" fmla="*/ 2147483647 w 24"/>
              <a:gd name="T11" fmla="*/ 2147483647 h 24"/>
              <a:gd name="T12" fmla="*/ 2147483647 w 24"/>
              <a:gd name="T13" fmla="*/ 2147483647 h 24"/>
              <a:gd name="T14" fmla="*/ 2147483647 w 24"/>
              <a:gd name="T15" fmla="*/ 2147483647 h 24"/>
              <a:gd name="T16" fmla="*/ 0 w 24"/>
              <a:gd name="T17" fmla="*/ 2147483647 h 24"/>
              <a:gd name="T18" fmla="*/ 0 w 24"/>
              <a:gd name="T19" fmla="*/ 2147483647 h 24"/>
              <a:gd name="T20" fmla="*/ 2147483647 w 24"/>
              <a:gd name="T21" fmla="*/ 2147483647 h 24"/>
              <a:gd name="T22" fmla="*/ 2147483647 w 24"/>
              <a:gd name="T23" fmla="*/ 2147483647 h 24"/>
              <a:gd name="T24" fmla="*/ 2147483647 w 24"/>
              <a:gd name="T25" fmla="*/ 2147483647 h 24"/>
              <a:gd name="T26" fmla="*/ 2147483647 w 24"/>
              <a:gd name="T27" fmla="*/ 2147483647 h 24"/>
              <a:gd name="T28" fmla="*/ 2147483647 w 24"/>
              <a:gd name="T29" fmla="*/ 2147483647 h 24"/>
              <a:gd name="T30" fmla="*/ 2147483647 w 24"/>
              <a:gd name="T31" fmla="*/ 2147483647 h 2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"/>
              <a:gd name="T49" fmla="*/ 0 h 24"/>
              <a:gd name="T50" fmla="*/ 24 w 24"/>
              <a:gd name="T51" fmla="*/ 24 h 2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" h="24">
                <a:moveTo>
                  <a:pt x="3" y="1"/>
                </a:moveTo>
                <a:lnTo>
                  <a:pt x="6" y="0"/>
                </a:lnTo>
                <a:lnTo>
                  <a:pt x="7" y="2"/>
                </a:lnTo>
                <a:lnTo>
                  <a:pt x="12" y="6"/>
                </a:lnTo>
                <a:lnTo>
                  <a:pt x="12" y="12"/>
                </a:lnTo>
                <a:lnTo>
                  <a:pt x="20" y="17"/>
                </a:lnTo>
                <a:lnTo>
                  <a:pt x="24" y="24"/>
                </a:lnTo>
                <a:lnTo>
                  <a:pt x="7" y="22"/>
                </a:lnTo>
                <a:lnTo>
                  <a:pt x="0" y="17"/>
                </a:lnTo>
                <a:lnTo>
                  <a:pt x="0" y="14"/>
                </a:lnTo>
                <a:lnTo>
                  <a:pt x="5" y="15"/>
                </a:lnTo>
                <a:lnTo>
                  <a:pt x="7" y="12"/>
                </a:lnTo>
                <a:lnTo>
                  <a:pt x="7" y="8"/>
                </a:lnTo>
                <a:lnTo>
                  <a:pt x="6" y="6"/>
                </a:lnTo>
                <a:lnTo>
                  <a:pt x="3" y="3"/>
                </a:lnTo>
                <a:lnTo>
                  <a:pt x="3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7" name="Freeform 836"/>
          <p:cNvSpPr>
            <a:spLocks/>
          </p:cNvSpPr>
          <p:nvPr/>
        </p:nvSpPr>
        <p:spPr bwMode="auto">
          <a:xfrm>
            <a:off x="3405188" y="4237038"/>
            <a:ext cx="3175" cy="3175"/>
          </a:xfrm>
          <a:custGeom>
            <a:avLst/>
            <a:gdLst>
              <a:gd name="T0" fmla="*/ 2147483647 w 8"/>
              <a:gd name="T1" fmla="*/ 0 h 6"/>
              <a:gd name="T2" fmla="*/ 2147483647 w 8"/>
              <a:gd name="T3" fmla="*/ 2147483647 h 6"/>
              <a:gd name="T4" fmla="*/ 2147483647 w 8"/>
              <a:gd name="T5" fmla="*/ 2147483647 h 6"/>
              <a:gd name="T6" fmla="*/ 2147483647 w 8"/>
              <a:gd name="T7" fmla="*/ 2147483647 h 6"/>
              <a:gd name="T8" fmla="*/ 0 w 8"/>
              <a:gd name="T9" fmla="*/ 2147483647 h 6"/>
              <a:gd name="T10" fmla="*/ 2147483647 w 8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"/>
              <a:gd name="T20" fmla="*/ 8 w 8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">
                <a:moveTo>
                  <a:pt x="5" y="0"/>
                </a:moveTo>
                <a:lnTo>
                  <a:pt x="8" y="2"/>
                </a:lnTo>
                <a:lnTo>
                  <a:pt x="8" y="6"/>
                </a:lnTo>
                <a:lnTo>
                  <a:pt x="3" y="6"/>
                </a:lnTo>
                <a:lnTo>
                  <a:pt x="0" y="1"/>
                </a:lnTo>
                <a:lnTo>
                  <a:pt x="5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8" name="Freeform 837"/>
          <p:cNvSpPr>
            <a:spLocks/>
          </p:cNvSpPr>
          <p:nvPr/>
        </p:nvSpPr>
        <p:spPr bwMode="auto">
          <a:xfrm>
            <a:off x="3405188" y="4237038"/>
            <a:ext cx="3175" cy="3175"/>
          </a:xfrm>
          <a:custGeom>
            <a:avLst/>
            <a:gdLst>
              <a:gd name="T0" fmla="*/ 2147483647 w 8"/>
              <a:gd name="T1" fmla="*/ 0 h 6"/>
              <a:gd name="T2" fmla="*/ 2147483647 w 8"/>
              <a:gd name="T3" fmla="*/ 2147483647 h 6"/>
              <a:gd name="T4" fmla="*/ 2147483647 w 8"/>
              <a:gd name="T5" fmla="*/ 2147483647 h 6"/>
              <a:gd name="T6" fmla="*/ 2147483647 w 8"/>
              <a:gd name="T7" fmla="*/ 2147483647 h 6"/>
              <a:gd name="T8" fmla="*/ 0 w 8"/>
              <a:gd name="T9" fmla="*/ 2147483647 h 6"/>
              <a:gd name="T10" fmla="*/ 2147483647 w 8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"/>
              <a:gd name="T20" fmla="*/ 8 w 8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">
                <a:moveTo>
                  <a:pt x="5" y="0"/>
                </a:moveTo>
                <a:lnTo>
                  <a:pt x="8" y="2"/>
                </a:lnTo>
                <a:lnTo>
                  <a:pt x="8" y="6"/>
                </a:lnTo>
                <a:lnTo>
                  <a:pt x="3" y="6"/>
                </a:lnTo>
                <a:lnTo>
                  <a:pt x="0" y="1"/>
                </a:lnTo>
                <a:lnTo>
                  <a:pt x="5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9" name="Freeform 838"/>
          <p:cNvSpPr>
            <a:spLocks/>
          </p:cNvSpPr>
          <p:nvPr/>
        </p:nvSpPr>
        <p:spPr bwMode="auto">
          <a:xfrm>
            <a:off x="4497388" y="2527300"/>
            <a:ext cx="12700" cy="33338"/>
          </a:xfrm>
          <a:custGeom>
            <a:avLst/>
            <a:gdLst>
              <a:gd name="T0" fmla="*/ 2147483647 w 29"/>
              <a:gd name="T1" fmla="*/ 2147483647 h 87"/>
              <a:gd name="T2" fmla="*/ 2147483647 w 29"/>
              <a:gd name="T3" fmla="*/ 0 h 87"/>
              <a:gd name="T4" fmla="*/ 2147483647 w 29"/>
              <a:gd name="T5" fmla="*/ 2147483647 h 87"/>
              <a:gd name="T6" fmla="*/ 2147483647 w 29"/>
              <a:gd name="T7" fmla="*/ 2147483647 h 87"/>
              <a:gd name="T8" fmla="*/ 2147483647 w 29"/>
              <a:gd name="T9" fmla="*/ 2147483647 h 87"/>
              <a:gd name="T10" fmla="*/ 2147483647 w 29"/>
              <a:gd name="T11" fmla="*/ 2147483647 h 87"/>
              <a:gd name="T12" fmla="*/ 2147483647 w 29"/>
              <a:gd name="T13" fmla="*/ 2147483647 h 87"/>
              <a:gd name="T14" fmla="*/ 2147483647 w 29"/>
              <a:gd name="T15" fmla="*/ 2147483647 h 87"/>
              <a:gd name="T16" fmla="*/ 0 w 29"/>
              <a:gd name="T17" fmla="*/ 2147483647 h 87"/>
              <a:gd name="T18" fmla="*/ 2147483647 w 29"/>
              <a:gd name="T19" fmla="*/ 2147483647 h 87"/>
              <a:gd name="T20" fmla="*/ 2147483647 w 29"/>
              <a:gd name="T21" fmla="*/ 2147483647 h 87"/>
              <a:gd name="T22" fmla="*/ 2147483647 w 29"/>
              <a:gd name="T23" fmla="*/ 2147483647 h 87"/>
              <a:gd name="T24" fmla="*/ 2147483647 w 29"/>
              <a:gd name="T25" fmla="*/ 2147483647 h 87"/>
              <a:gd name="T26" fmla="*/ 2147483647 w 29"/>
              <a:gd name="T27" fmla="*/ 2147483647 h 87"/>
              <a:gd name="T28" fmla="*/ 2147483647 w 29"/>
              <a:gd name="T29" fmla="*/ 2147483647 h 87"/>
              <a:gd name="T30" fmla="*/ 2147483647 w 29"/>
              <a:gd name="T31" fmla="*/ 2147483647 h 87"/>
              <a:gd name="T32" fmla="*/ 2147483647 w 29"/>
              <a:gd name="T33" fmla="*/ 2147483647 h 87"/>
              <a:gd name="T34" fmla="*/ 2147483647 w 29"/>
              <a:gd name="T35" fmla="*/ 2147483647 h 87"/>
              <a:gd name="T36" fmla="*/ 2147483647 w 29"/>
              <a:gd name="T37" fmla="*/ 2147483647 h 87"/>
              <a:gd name="T38" fmla="*/ 2147483647 w 29"/>
              <a:gd name="T39" fmla="*/ 2147483647 h 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9"/>
              <a:gd name="T61" fmla="*/ 0 h 87"/>
              <a:gd name="T62" fmla="*/ 29 w 29"/>
              <a:gd name="T63" fmla="*/ 87 h 8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9" h="87">
                <a:moveTo>
                  <a:pt x="17" y="1"/>
                </a:moveTo>
                <a:lnTo>
                  <a:pt x="16" y="0"/>
                </a:lnTo>
                <a:lnTo>
                  <a:pt x="14" y="7"/>
                </a:lnTo>
                <a:lnTo>
                  <a:pt x="7" y="12"/>
                </a:lnTo>
                <a:lnTo>
                  <a:pt x="5" y="15"/>
                </a:lnTo>
                <a:lnTo>
                  <a:pt x="7" y="19"/>
                </a:lnTo>
                <a:lnTo>
                  <a:pt x="9" y="28"/>
                </a:lnTo>
                <a:lnTo>
                  <a:pt x="11" y="34"/>
                </a:lnTo>
                <a:lnTo>
                  <a:pt x="0" y="46"/>
                </a:lnTo>
                <a:lnTo>
                  <a:pt x="2" y="51"/>
                </a:lnTo>
                <a:lnTo>
                  <a:pt x="9" y="55"/>
                </a:lnTo>
                <a:lnTo>
                  <a:pt x="15" y="48"/>
                </a:lnTo>
                <a:lnTo>
                  <a:pt x="17" y="54"/>
                </a:lnTo>
                <a:lnTo>
                  <a:pt x="14" y="87"/>
                </a:lnTo>
                <a:lnTo>
                  <a:pt x="26" y="71"/>
                </a:lnTo>
                <a:lnTo>
                  <a:pt x="26" y="43"/>
                </a:lnTo>
                <a:lnTo>
                  <a:pt x="28" y="40"/>
                </a:lnTo>
                <a:lnTo>
                  <a:pt x="29" y="26"/>
                </a:lnTo>
                <a:lnTo>
                  <a:pt x="19" y="19"/>
                </a:lnTo>
                <a:lnTo>
                  <a:pt x="17" y="1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0" name="Freeform 839"/>
          <p:cNvSpPr>
            <a:spLocks/>
          </p:cNvSpPr>
          <p:nvPr/>
        </p:nvSpPr>
        <p:spPr bwMode="auto">
          <a:xfrm>
            <a:off x="4497388" y="2527300"/>
            <a:ext cx="12700" cy="33338"/>
          </a:xfrm>
          <a:custGeom>
            <a:avLst/>
            <a:gdLst>
              <a:gd name="T0" fmla="*/ 2147483647 w 29"/>
              <a:gd name="T1" fmla="*/ 2147483647 h 87"/>
              <a:gd name="T2" fmla="*/ 2147483647 w 29"/>
              <a:gd name="T3" fmla="*/ 0 h 87"/>
              <a:gd name="T4" fmla="*/ 2147483647 w 29"/>
              <a:gd name="T5" fmla="*/ 2147483647 h 87"/>
              <a:gd name="T6" fmla="*/ 2147483647 w 29"/>
              <a:gd name="T7" fmla="*/ 2147483647 h 87"/>
              <a:gd name="T8" fmla="*/ 2147483647 w 29"/>
              <a:gd name="T9" fmla="*/ 2147483647 h 87"/>
              <a:gd name="T10" fmla="*/ 2147483647 w 29"/>
              <a:gd name="T11" fmla="*/ 2147483647 h 87"/>
              <a:gd name="T12" fmla="*/ 2147483647 w 29"/>
              <a:gd name="T13" fmla="*/ 2147483647 h 87"/>
              <a:gd name="T14" fmla="*/ 2147483647 w 29"/>
              <a:gd name="T15" fmla="*/ 2147483647 h 87"/>
              <a:gd name="T16" fmla="*/ 0 w 29"/>
              <a:gd name="T17" fmla="*/ 2147483647 h 87"/>
              <a:gd name="T18" fmla="*/ 2147483647 w 29"/>
              <a:gd name="T19" fmla="*/ 2147483647 h 87"/>
              <a:gd name="T20" fmla="*/ 2147483647 w 29"/>
              <a:gd name="T21" fmla="*/ 2147483647 h 87"/>
              <a:gd name="T22" fmla="*/ 2147483647 w 29"/>
              <a:gd name="T23" fmla="*/ 2147483647 h 87"/>
              <a:gd name="T24" fmla="*/ 2147483647 w 29"/>
              <a:gd name="T25" fmla="*/ 2147483647 h 87"/>
              <a:gd name="T26" fmla="*/ 2147483647 w 29"/>
              <a:gd name="T27" fmla="*/ 2147483647 h 87"/>
              <a:gd name="T28" fmla="*/ 2147483647 w 29"/>
              <a:gd name="T29" fmla="*/ 2147483647 h 87"/>
              <a:gd name="T30" fmla="*/ 2147483647 w 29"/>
              <a:gd name="T31" fmla="*/ 2147483647 h 87"/>
              <a:gd name="T32" fmla="*/ 2147483647 w 29"/>
              <a:gd name="T33" fmla="*/ 2147483647 h 87"/>
              <a:gd name="T34" fmla="*/ 2147483647 w 29"/>
              <a:gd name="T35" fmla="*/ 2147483647 h 87"/>
              <a:gd name="T36" fmla="*/ 2147483647 w 29"/>
              <a:gd name="T37" fmla="*/ 2147483647 h 87"/>
              <a:gd name="T38" fmla="*/ 2147483647 w 29"/>
              <a:gd name="T39" fmla="*/ 2147483647 h 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9"/>
              <a:gd name="T61" fmla="*/ 0 h 87"/>
              <a:gd name="T62" fmla="*/ 29 w 29"/>
              <a:gd name="T63" fmla="*/ 87 h 8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9" h="87">
                <a:moveTo>
                  <a:pt x="17" y="1"/>
                </a:moveTo>
                <a:lnTo>
                  <a:pt x="16" y="0"/>
                </a:lnTo>
                <a:lnTo>
                  <a:pt x="14" y="7"/>
                </a:lnTo>
                <a:lnTo>
                  <a:pt x="7" y="12"/>
                </a:lnTo>
                <a:lnTo>
                  <a:pt x="5" y="15"/>
                </a:lnTo>
                <a:lnTo>
                  <a:pt x="7" y="19"/>
                </a:lnTo>
                <a:lnTo>
                  <a:pt x="9" y="28"/>
                </a:lnTo>
                <a:lnTo>
                  <a:pt x="11" y="34"/>
                </a:lnTo>
                <a:lnTo>
                  <a:pt x="0" y="46"/>
                </a:lnTo>
                <a:lnTo>
                  <a:pt x="2" y="51"/>
                </a:lnTo>
                <a:lnTo>
                  <a:pt x="9" y="55"/>
                </a:lnTo>
                <a:lnTo>
                  <a:pt x="15" y="48"/>
                </a:lnTo>
                <a:lnTo>
                  <a:pt x="17" y="54"/>
                </a:lnTo>
                <a:lnTo>
                  <a:pt x="14" y="87"/>
                </a:lnTo>
                <a:lnTo>
                  <a:pt x="26" y="71"/>
                </a:lnTo>
                <a:lnTo>
                  <a:pt x="26" y="43"/>
                </a:lnTo>
                <a:lnTo>
                  <a:pt x="28" y="40"/>
                </a:lnTo>
                <a:lnTo>
                  <a:pt x="29" y="26"/>
                </a:lnTo>
                <a:lnTo>
                  <a:pt x="19" y="19"/>
                </a:lnTo>
                <a:lnTo>
                  <a:pt x="17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1" name="Freeform 840"/>
          <p:cNvSpPr>
            <a:spLocks/>
          </p:cNvSpPr>
          <p:nvPr/>
        </p:nvSpPr>
        <p:spPr bwMode="auto">
          <a:xfrm>
            <a:off x="4376738" y="2624138"/>
            <a:ext cx="20637" cy="28575"/>
          </a:xfrm>
          <a:custGeom>
            <a:avLst/>
            <a:gdLst>
              <a:gd name="T0" fmla="*/ 2147483647 w 50"/>
              <a:gd name="T1" fmla="*/ 0 h 75"/>
              <a:gd name="T2" fmla="*/ 2147483647 w 50"/>
              <a:gd name="T3" fmla="*/ 2147483647 h 75"/>
              <a:gd name="T4" fmla="*/ 2147483647 w 50"/>
              <a:gd name="T5" fmla="*/ 2147483647 h 75"/>
              <a:gd name="T6" fmla="*/ 2147483647 w 50"/>
              <a:gd name="T7" fmla="*/ 2147483647 h 75"/>
              <a:gd name="T8" fmla="*/ 2147483647 w 50"/>
              <a:gd name="T9" fmla="*/ 2147483647 h 75"/>
              <a:gd name="T10" fmla="*/ 2147483647 w 50"/>
              <a:gd name="T11" fmla="*/ 2147483647 h 75"/>
              <a:gd name="T12" fmla="*/ 2147483647 w 50"/>
              <a:gd name="T13" fmla="*/ 2147483647 h 75"/>
              <a:gd name="T14" fmla="*/ 0 w 50"/>
              <a:gd name="T15" fmla="*/ 2147483647 h 75"/>
              <a:gd name="T16" fmla="*/ 0 w 50"/>
              <a:gd name="T17" fmla="*/ 2147483647 h 75"/>
              <a:gd name="T18" fmla="*/ 2147483647 w 50"/>
              <a:gd name="T19" fmla="*/ 2147483647 h 75"/>
              <a:gd name="T20" fmla="*/ 2147483647 w 50"/>
              <a:gd name="T21" fmla="*/ 2147483647 h 75"/>
              <a:gd name="T22" fmla="*/ 2147483647 w 50"/>
              <a:gd name="T23" fmla="*/ 2147483647 h 75"/>
              <a:gd name="T24" fmla="*/ 2147483647 w 50"/>
              <a:gd name="T25" fmla="*/ 2147483647 h 75"/>
              <a:gd name="T26" fmla="*/ 2147483647 w 50"/>
              <a:gd name="T27" fmla="*/ 2147483647 h 75"/>
              <a:gd name="T28" fmla="*/ 2147483647 w 50"/>
              <a:gd name="T29" fmla="*/ 2147483647 h 75"/>
              <a:gd name="T30" fmla="*/ 2147483647 w 50"/>
              <a:gd name="T31" fmla="*/ 2147483647 h 75"/>
              <a:gd name="T32" fmla="*/ 2147483647 w 50"/>
              <a:gd name="T33" fmla="*/ 2147483647 h 75"/>
              <a:gd name="T34" fmla="*/ 2147483647 w 50"/>
              <a:gd name="T35" fmla="*/ 2147483647 h 75"/>
              <a:gd name="T36" fmla="*/ 2147483647 w 50"/>
              <a:gd name="T37" fmla="*/ 2147483647 h 75"/>
              <a:gd name="T38" fmla="*/ 2147483647 w 50"/>
              <a:gd name="T39" fmla="*/ 2147483647 h 75"/>
              <a:gd name="T40" fmla="*/ 2147483647 w 50"/>
              <a:gd name="T41" fmla="*/ 2147483647 h 75"/>
              <a:gd name="T42" fmla="*/ 2147483647 w 50"/>
              <a:gd name="T43" fmla="*/ 2147483647 h 75"/>
              <a:gd name="T44" fmla="*/ 2147483647 w 50"/>
              <a:gd name="T45" fmla="*/ 2147483647 h 75"/>
              <a:gd name="T46" fmla="*/ 2147483647 w 50"/>
              <a:gd name="T47" fmla="*/ 2147483647 h 75"/>
              <a:gd name="T48" fmla="*/ 2147483647 w 50"/>
              <a:gd name="T49" fmla="*/ 2147483647 h 75"/>
              <a:gd name="T50" fmla="*/ 2147483647 w 50"/>
              <a:gd name="T51" fmla="*/ 2147483647 h 75"/>
              <a:gd name="T52" fmla="*/ 2147483647 w 50"/>
              <a:gd name="T53" fmla="*/ 2147483647 h 75"/>
              <a:gd name="T54" fmla="*/ 2147483647 w 50"/>
              <a:gd name="T55" fmla="*/ 0 h 7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0"/>
              <a:gd name="T85" fmla="*/ 0 h 75"/>
              <a:gd name="T86" fmla="*/ 50 w 50"/>
              <a:gd name="T87" fmla="*/ 75 h 7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0" h="75">
                <a:moveTo>
                  <a:pt x="47" y="0"/>
                </a:moveTo>
                <a:lnTo>
                  <a:pt x="40" y="1"/>
                </a:lnTo>
                <a:lnTo>
                  <a:pt x="15" y="20"/>
                </a:lnTo>
                <a:lnTo>
                  <a:pt x="15" y="24"/>
                </a:lnTo>
                <a:lnTo>
                  <a:pt x="17" y="29"/>
                </a:lnTo>
                <a:lnTo>
                  <a:pt x="11" y="32"/>
                </a:lnTo>
                <a:lnTo>
                  <a:pt x="3" y="27"/>
                </a:lnTo>
                <a:lnTo>
                  <a:pt x="0" y="37"/>
                </a:lnTo>
                <a:lnTo>
                  <a:pt x="0" y="51"/>
                </a:lnTo>
                <a:lnTo>
                  <a:pt x="6" y="60"/>
                </a:lnTo>
                <a:lnTo>
                  <a:pt x="2" y="66"/>
                </a:lnTo>
                <a:lnTo>
                  <a:pt x="2" y="69"/>
                </a:lnTo>
                <a:lnTo>
                  <a:pt x="3" y="75"/>
                </a:lnTo>
                <a:lnTo>
                  <a:pt x="14" y="70"/>
                </a:lnTo>
                <a:lnTo>
                  <a:pt x="15" y="64"/>
                </a:lnTo>
                <a:lnTo>
                  <a:pt x="19" y="61"/>
                </a:lnTo>
                <a:lnTo>
                  <a:pt x="22" y="56"/>
                </a:lnTo>
                <a:lnTo>
                  <a:pt x="30" y="56"/>
                </a:lnTo>
                <a:lnTo>
                  <a:pt x="38" y="50"/>
                </a:lnTo>
                <a:lnTo>
                  <a:pt x="39" y="42"/>
                </a:lnTo>
                <a:lnTo>
                  <a:pt x="35" y="42"/>
                </a:lnTo>
                <a:lnTo>
                  <a:pt x="35" y="36"/>
                </a:lnTo>
                <a:lnTo>
                  <a:pt x="39" y="29"/>
                </a:lnTo>
                <a:lnTo>
                  <a:pt x="45" y="29"/>
                </a:lnTo>
                <a:lnTo>
                  <a:pt x="50" y="25"/>
                </a:lnTo>
                <a:lnTo>
                  <a:pt x="48" y="25"/>
                </a:lnTo>
                <a:lnTo>
                  <a:pt x="44" y="22"/>
                </a:lnTo>
                <a:lnTo>
                  <a:pt x="47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2" name="Freeform 841"/>
          <p:cNvSpPr>
            <a:spLocks/>
          </p:cNvSpPr>
          <p:nvPr/>
        </p:nvSpPr>
        <p:spPr bwMode="auto">
          <a:xfrm>
            <a:off x="4376738" y="2624138"/>
            <a:ext cx="20637" cy="28575"/>
          </a:xfrm>
          <a:custGeom>
            <a:avLst/>
            <a:gdLst>
              <a:gd name="T0" fmla="*/ 2147483647 w 50"/>
              <a:gd name="T1" fmla="*/ 0 h 75"/>
              <a:gd name="T2" fmla="*/ 2147483647 w 50"/>
              <a:gd name="T3" fmla="*/ 2147483647 h 75"/>
              <a:gd name="T4" fmla="*/ 2147483647 w 50"/>
              <a:gd name="T5" fmla="*/ 2147483647 h 75"/>
              <a:gd name="T6" fmla="*/ 2147483647 w 50"/>
              <a:gd name="T7" fmla="*/ 2147483647 h 75"/>
              <a:gd name="T8" fmla="*/ 2147483647 w 50"/>
              <a:gd name="T9" fmla="*/ 2147483647 h 75"/>
              <a:gd name="T10" fmla="*/ 2147483647 w 50"/>
              <a:gd name="T11" fmla="*/ 2147483647 h 75"/>
              <a:gd name="T12" fmla="*/ 2147483647 w 50"/>
              <a:gd name="T13" fmla="*/ 2147483647 h 75"/>
              <a:gd name="T14" fmla="*/ 0 w 50"/>
              <a:gd name="T15" fmla="*/ 2147483647 h 75"/>
              <a:gd name="T16" fmla="*/ 0 w 50"/>
              <a:gd name="T17" fmla="*/ 2147483647 h 75"/>
              <a:gd name="T18" fmla="*/ 2147483647 w 50"/>
              <a:gd name="T19" fmla="*/ 2147483647 h 75"/>
              <a:gd name="T20" fmla="*/ 2147483647 w 50"/>
              <a:gd name="T21" fmla="*/ 2147483647 h 75"/>
              <a:gd name="T22" fmla="*/ 2147483647 w 50"/>
              <a:gd name="T23" fmla="*/ 2147483647 h 75"/>
              <a:gd name="T24" fmla="*/ 2147483647 w 50"/>
              <a:gd name="T25" fmla="*/ 2147483647 h 75"/>
              <a:gd name="T26" fmla="*/ 2147483647 w 50"/>
              <a:gd name="T27" fmla="*/ 2147483647 h 75"/>
              <a:gd name="T28" fmla="*/ 2147483647 w 50"/>
              <a:gd name="T29" fmla="*/ 2147483647 h 75"/>
              <a:gd name="T30" fmla="*/ 2147483647 w 50"/>
              <a:gd name="T31" fmla="*/ 2147483647 h 75"/>
              <a:gd name="T32" fmla="*/ 2147483647 w 50"/>
              <a:gd name="T33" fmla="*/ 2147483647 h 75"/>
              <a:gd name="T34" fmla="*/ 2147483647 w 50"/>
              <a:gd name="T35" fmla="*/ 2147483647 h 75"/>
              <a:gd name="T36" fmla="*/ 2147483647 w 50"/>
              <a:gd name="T37" fmla="*/ 2147483647 h 75"/>
              <a:gd name="T38" fmla="*/ 2147483647 w 50"/>
              <a:gd name="T39" fmla="*/ 2147483647 h 75"/>
              <a:gd name="T40" fmla="*/ 2147483647 w 50"/>
              <a:gd name="T41" fmla="*/ 2147483647 h 75"/>
              <a:gd name="T42" fmla="*/ 2147483647 w 50"/>
              <a:gd name="T43" fmla="*/ 2147483647 h 75"/>
              <a:gd name="T44" fmla="*/ 2147483647 w 50"/>
              <a:gd name="T45" fmla="*/ 2147483647 h 75"/>
              <a:gd name="T46" fmla="*/ 2147483647 w 50"/>
              <a:gd name="T47" fmla="*/ 2147483647 h 75"/>
              <a:gd name="T48" fmla="*/ 2147483647 w 50"/>
              <a:gd name="T49" fmla="*/ 2147483647 h 75"/>
              <a:gd name="T50" fmla="*/ 2147483647 w 50"/>
              <a:gd name="T51" fmla="*/ 2147483647 h 75"/>
              <a:gd name="T52" fmla="*/ 2147483647 w 50"/>
              <a:gd name="T53" fmla="*/ 2147483647 h 75"/>
              <a:gd name="T54" fmla="*/ 2147483647 w 50"/>
              <a:gd name="T55" fmla="*/ 0 h 7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0"/>
              <a:gd name="T85" fmla="*/ 0 h 75"/>
              <a:gd name="T86" fmla="*/ 50 w 50"/>
              <a:gd name="T87" fmla="*/ 75 h 7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0" h="75">
                <a:moveTo>
                  <a:pt x="47" y="0"/>
                </a:moveTo>
                <a:lnTo>
                  <a:pt x="40" y="1"/>
                </a:lnTo>
                <a:lnTo>
                  <a:pt x="15" y="20"/>
                </a:lnTo>
                <a:lnTo>
                  <a:pt x="15" y="24"/>
                </a:lnTo>
                <a:lnTo>
                  <a:pt x="17" y="29"/>
                </a:lnTo>
                <a:lnTo>
                  <a:pt x="11" y="32"/>
                </a:lnTo>
                <a:lnTo>
                  <a:pt x="3" y="27"/>
                </a:lnTo>
                <a:lnTo>
                  <a:pt x="0" y="37"/>
                </a:lnTo>
                <a:lnTo>
                  <a:pt x="0" y="51"/>
                </a:lnTo>
                <a:lnTo>
                  <a:pt x="6" y="60"/>
                </a:lnTo>
                <a:lnTo>
                  <a:pt x="2" y="66"/>
                </a:lnTo>
                <a:lnTo>
                  <a:pt x="2" y="69"/>
                </a:lnTo>
                <a:lnTo>
                  <a:pt x="3" y="75"/>
                </a:lnTo>
                <a:lnTo>
                  <a:pt x="14" y="70"/>
                </a:lnTo>
                <a:lnTo>
                  <a:pt x="15" y="64"/>
                </a:lnTo>
                <a:lnTo>
                  <a:pt x="19" y="61"/>
                </a:lnTo>
                <a:lnTo>
                  <a:pt x="22" y="56"/>
                </a:lnTo>
                <a:lnTo>
                  <a:pt x="30" y="56"/>
                </a:lnTo>
                <a:lnTo>
                  <a:pt x="38" y="50"/>
                </a:lnTo>
                <a:lnTo>
                  <a:pt x="39" y="42"/>
                </a:lnTo>
                <a:lnTo>
                  <a:pt x="35" y="42"/>
                </a:lnTo>
                <a:lnTo>
                  <a:pt x="35" y="36"/>
                </a:lnTo>
                <a:lnTo>
                  <a:pt x="39" y="29"/>
                </a:lnTo>
                <a:lnTo>
                  <a:pt x="45" y="29"/>
                </a:lnTo>
                <a:lnTo>
                  <a:pt x="50" y="25"/>
                </a:lnTo>
                <a:lnTo>
                  <a:pt x="48" y="25"/>
                </a:lnTo>
                <a:lnTo>
                  <a:pt x="44" y="22"/>
                </a:lnTo>
                <a:lnTo>
                  <a:pt x="47" y="0"/>
                </a:lnTo>
                <a:close/>
              </a:path>
            </a:pathLst>
          </a:custGeom>
          <a:solidFill>
            <a:srgbClr val="3CB301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3" name="Freeform 842"/>
          <p:cNvSpPr>
            <a:spLocks/>
          </p:cNvSpPr>
          <p:nvPr/>
        </p:nvSpPr>
        <p:spPr bwMode="auto">
          <a:xfrm>
            <a:off x="4367213" y="2657475"/>
            <a:ext cx="9525" cy="6350"/>
          </a:xfrm>
          <a:custGeom>
            <a:avLst/>
            <a:gdLst>
              <a:gd name="T0" fmla="*/ 2147483647 w 25"/>
              <a:gd name="T1" fmla="*/ 2147483647 h 14"/>
              <a:gd name="T2" fmla="*/ 2147483647 w 25"/>
              <a:gd name="T3" fmla="*/ 2147483647 h 14"/>
              <a:gd name="T4" fmla="*/ 2147483647 w 25"/>
              <a:gd name="T5" fmla="*/ 0 h 14"/>
              <a:gd name="T6" fmla="*/ 2147483647 w 25"/>
              <a:gd name="T7" fmla="*/ 2147483647 h 14"/>
              <a:gd name="T8" fmla="*/ 0 w 25"/>
              <a:gd name="T9" fmla="*/ 2147483647 h 14"/>
              <a:gd name="T10" fmla="*/ 2147483647 w 25"/>
              <a:gd name="T11" fmla="*/ 2147483647 h 14"/>
              <a:gd name="T12" fmla="*/ 2147483647 w 25"/>
              <a:gd name="T13" fmla="*/ 2147483647 h 14"/>
              <a:gd name="T14" fmla="*/ 2147483647 w 25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14"/>
              <a:gd name="T26" fmla="*/ 25 w 25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14">
                <a:moveTo>
                  <a:pt x="22" y="4"/>
                </a:moveTo>
                <a:lnTo>
                  <a:pt x="25" y="3"/>
                </a:lnTo>
                <a:lnTo>
                  <a:pt x="19" y="0"/>
                </a:lnTo>
                <a:lnTo>
                  <a:pt x="2" y="3"/>
                </a:lnTo>
                <a:lnTo>
                  <a:pt x="0" y="6"/>
                </a:lnTo>
                <a:lnTo>
                  <a:pt x="9" y="14"/>
                </a:lnTo>
                <a:lnTo>
                  <a:pt x="21" y="14"/>
                </a:lnTo>
                <a:lnTo>
                  <a:pt x="22" y="4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4" name="Freeform 843"/>
          <p:cNvSpPr>
            <a:spLocks/>
          </p:cNvSpPr>
          <p:nvPr/>
        </p:nvSpPr>
        <p:spPr bwMode="auto">
          <a:xfrm>
            <a:off x="4367213" y="2657475"/>
            <a:ext cx="9525" cy="6350"/>
          </a:xfrm>
          <a:custGeom>
            <a:avLst/>
            <a:gdLst>
              <a:gd name="T0" fmla="*/ 2147483647 w 25"/>
              <a:gd name="T1" fmla="*/ 2147483647 h 14"/>
              <a:gd name="T2" fmla="*/ 2147483647 w 25"/>
              <a:gd name="T3" fmla="*/ 2147483647 h 14"/>
              <a:gd name="T4" fmla="*/ 2147483647 w 25"/>
              <a:gd name="T5" fmla="*/ 0 h 14"/>
              <a:gd name="T6" fmla="*/ 2147483647 w 25"/>
              <a:gd name="T7" fmla="*/ 2147483647 h 14"/>
              <a:gd name="T8" fmla="*/ 0 w 25"/>
              <a:gd name="T9" fmla="*/ 2147483647 h 14"/>
              <a:gd name="T10" fmla="*/ 2147483647 w 25"/>
              <a:gd name="T11" fmla="*/ 2147483647 h 14"/>
              <a:gd name="T12" fmla="*/ 2147483647 w 25"/>
              <a:gd name="T13" fmla="*/ 2147483647 h 14"/>
              <a:gd name="T14" fmla="*/ 2147483647 w 25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14"/>
              <a:gd name="T26" fmla="*/ 25 w 25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14">
                <a:moveTo>
                  <a:pt x="22" y="4"/>
                </a:moveTo>
                <a:lnTo>
                  <a:pt x="25" y="3"/>
                </a:lnTo>
                <a:lnTo>
                  <a:pt x="19" y="0"/>
                </a:lnTo>
                <a:lnTo>
                  <a:pt x="2" y="3"/>
                </a:lnTo>
                <a:lnTo>
                  <a:pt x="0" y="6"/>
                </a:lnTo>
                <a:lnTo>
                  <a:pt x="9" y="14"/>
                </a:lnTo>
                <a:lnTo>
                  <a:pt x="21" y="14"/>
                </a:lnTo>
                <a:lnTo>
                  <a:pt x="22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5" name="Freeform 844"/>
          <p:cNvSpPr>
            <a:spLocks/>
          </p:cNvSpPr>
          <p:nvPr/>
        </p:nvSpPr>
        <p:spPr bwMode="auto">
          <a:xfrm>
            <a:off x="4460875" y="2593975"/>
            <a:ext cx="12700" cy="9525"/>
          </a:xfrm>
          <a:custGeom>
            <a:avLst/>
            <a:gdLst>
              <a:gd name="T0" fmla="*/ 2147483647 w 34"/>
              <a:gd name="T1" fmla="*/ 2147483647 h 24"/>
              <a:gd name="T2" fmla="*/ 2147483647 w 34"/>
              <a:gd name="T3" fmla="*/ 2147483647 h 24"/>
              <a:gd name="T4" fmla="*/ 2147483647 w 34"/>
              <a:gd name="T5" fmla="*/ 2147483647 h 24"/>
              <a:gd name="T6" fmla="*/ 2147483647 w 34"/>
              <a:gd name="T7" fmla="*/ 2147483647 h 24"/>
              <a:gd name="T8" fmla="*/ 2147483647 w 34"/>
              <a:gd name="T9" fmla="*/ 2147483647 h 24"/>
              <a:gd name="T10" fmla="*/ 2147483647 w 34"/>
              <a:gd name="T11" fmla="*/ 0 h 24"/>
              <a:gd name="T12" fmla="*/ 2147483647 w 34"/>
              <a:gd name="T13" fmla="*/ 0 h 24"/>
              <a:gd name="T14" fmla="*/ 0 w 34"/>
              <a:gd name="T15" fmla="*/ 2147483647 h 24"/>
              <a:gd name="T16" fmla="*/ 2147483647 w 34"/>
              <a:gd name="T17" fmla="*/ 2147483647 h 24"/>
              <a:gd name="T18" fmla="*/ 2147483647 w 34"/>
              <a:gd name="T19" fmla="*/ 2147483647 h 24"/>
              <a:gd name="T20" fmla="*/ 2147483647 w 34"/>
              <a:gd name="T21" fmla="*/ 2147483647 h 24"/>
              <a:gd name="T22" fmla="*/ 2147483647 w 34"/>
              <a:gd name="T23" fmla="*/ 2147483647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"/>
              <a:gd name="T37" fmla="*/ 0 h 24"/>
              <a:gd name="T38" fmla="*/ 34 w 34"/>
              <a:gd name="T39" fmla="*/ 24 h 2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" h="24">
                <a:moveTo>
                  <a:pt x="33" y="23"/>
                </a:moveTo>
                <a:lnTo>
                  <a:pt x="34" y="20"/>
                </a:lnTo>
                <a:lnTo>
                  <a:pt x="31" y="18"/>
                </a:lnTo>
                <a:lnTo>
                  <a:pt x="14" y="16"/>
                </a:lnTo>
                <a:lnTo>
                  <a:pt x="11" y="6"/>
                </a:lnTo>
                <a:lnTo>
                  <a:pt x="6" y="0"/>
                </a:lnTo>
                <a:lnTo>
                  <a:pt x="1" y="0"/>
                </a:lnTo>
                <a:lnTo>
                  <a:pt x="0" y="18"/>
                </a:lnTo>
                <a:lnTo>
                  <a:pt x="5" y="21"/>
                </a:lnTo>
                <a:lnTo>
                  <a:pt x="20" y="21"/>
                </a:lnTo>
                <a:lnTo>
                  <a:pt x="30" y="24"/>
                </a:lnTo>
                <a:lnTo>
                  <a:pt x="33" y="23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6" name="Freeform 845"/>
          <p:cNvSpPr>
            <a:spLocks/>
          </p:cNvSpPr>
          <p:nvPr/>
        </p:nvSpPr>
        <p:spPr bwMode="auto">
          <a:xfrm>
            <a:off x="4460875" y="2593975"/>
            <a:ext cx="12700" cy="9525"/>
          </a:xfrm>
          <a:custGeom>
            <a:avLst/>
            <a:gdLst>
              <a:gd name="T0" fmla="*/ 2147483647 w 34"/>
              <a:gd name="T1" fmla="*/ 2147483647 h 24"/>
              <a:gd name="T2" fmla="*/ 2147483647 w 34"/>
              <a:gd name="T3" fmla="*/ 2147483647 h 24"/>
              <a:gd name="T4" fmla="*/ 2147483647 w 34"/>
              <a:gd name="T5" fmla="*/ 2147483647 h 24"/>
              <a:gd name="T6" fmla="*/ 2147483647 w 34"/>
              <a:gd name="T7" fmla="*/ 2147483647 h 24"/>
              <a:gd name="T8" fmla="*/ 2147483647 w 34"/>
              <a:gd name="T9" fmla="*/ 2147483647 h 24"/>
              <a:gd name="T10" fmla="*/ 2147483647 w 34"/>
              <a:gd name="T11" fmla="*/ 0 h 24"/>
              <a:gd name="T12" fmla="*/ 2147483647 w 34"/>
              <a:gd name="T13" fmla="*/ 0 h 24"/>
              <a:gd name="T14" fmla="*/ 0 w 34"/>
              <a:gd name="T15" fmla="*/ 2147483647 h 24"/>
              <a:gd name="T16" fmla="*/ 2147483647 w 34"/>
              <a:gd name="T17" fmla="*/ 2147483647 h 24"/>
              <a:gd name="T18" fmla="*/ 2147483647 w 34"/>
              <a:gd name="T19" fmla="*/ 2147483647 h 24"/>
              <a:gd name="T20" fmla="*/ 2147483647 w 34"/>
              <a:gd name="T21" fmla="*/ 2147483647 h 24"/>
              <a:gd name="T22" fmla="*/ 2147483647 w 34"/>
              <a:gd name="T23" fmla="*/ 2147483647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"/>
              <a:gd name="T37" fmla="*/ 0 h 24"/>
              <a:gd name="T38" fmla="*/ 34 w 34"/>
              <a:gd name="T39" fmla="*/ 24 h 2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" h="24">
                <a:moveTo>
                  <a:pt x="33" y="23"/>
                </a:moveTo>
                <a:lnTo>
                  <a:pt x="34" y="20"/>
                </a:lnTo>
                <a:lnTo>
                  <a:pt x="31" y="18"/>
                </a:lnTo>
                <a:lnTo>
                  <a:pt x="14" y="16"/>
                </a:lnTo>
                <a:lnTo>
                  <a:pt x="11" y="6"/>
                </a:lnTo>
                <a:lnTo>
                  <a:pt x="6" y="0"/>
                </a:lnTo>
                <a:lnTo>
                  <a:pt x="1" y="0"/>
                </a:lnTo>
                <a:lnTo>
                  <a:pt x="0" y="18"/>
                </a:lnTo>
                <a:lnTo>
                  <a:pt x="5" y="21"/>
                </a:lnTo>
                <a:lnTo>
                  <a:pt x="20" y="21"/>
                </a:lnTo>
                <a:lnTo>
                  <a:pt x="30" y="24"/>
                </a:lnTo>
                <a:lnTo>
                  <a:pt x="33" y="2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7" name="Freeform 846"/>
          <p:cNvSpPr>
            <a:spLocks/>
          </p:cNvSpPr>
          <p:nvPr/>
        </p:nvSpPr>
        <p:spPr bwMode="auto">
          <a:xfrm>
            <a:off x="4459288" y="2603500"/>
            <a:ext cx="4762" cy="4763"/>
          </a:xfrm>
          <a:custGeom>
            <a:avLst/>
            <a:gdLst>
              <a:gd name="T0" fmla="*/ 2147483647 w 12"/>
              <a:gd name="T1" fmla="*/ 2147483647 h 12"/>
              <a:gd name="T2" fmla="*/ 2147483647 w 12"/>
              <a:gd name="T3" fmla="*/ 2147483647 h 12"/>
              <a:gd name="T4" fmla="*/ 2147483647 w 12"/>
              <a:gd name="T5" fmla="*/ 0 h 12"/>
              <a:gd name="T6" fmla="*/ 2147483647 w 12"/>
              <a:gd name="T7" fmla="*/ 2147483647 h 12"/>
              <a:gd name="T8" fmla="*/ 0 w 12"/>
              <a:gd name="T9" fmla="*/ 2147483647 h 12"/>
              <a:gd name="T10" fmla="*/ 2147483647 w 12"/>
              <a:gd name="T11" fmla="*/ 2147483647 h 12"/>
              <a:gd name="T12" fmla="*/ 2147483647 w 12"/>
              <a:gd name="T13" fmla="*/ 2147483647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12"/>
              <a:gd name="T23" fmla="*/ 12 w 12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12">
                <a:moveTo>
                  <a:pt x="11" y="10"/>
                </a:moveTo>
                <a:lnTo>
                  <a:pt x="12" y="7"/>
                </a:lnTo>
                <a:lnTo>
                  <a:pt x="5" y="0"/>
                </a:lnTo>
                <a:lnTo>
                  <a:pt x="1" y="2"/>
                </a:lnTo>
                <a:lnTo>
                  <a:pt x="0" y="8"/>
                </a:lnTo>
                <a:lnTo>
                  <a:pt x="3" y="12"/>
                </a:lnTo>
                <a:lnTo>
                  <a:pt x="11" y="1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8" name="Freeform 847"/>
          <p:cNvSpPr>
            <a:spLocks/>
          </p:cNvSpPr>
          <p:nvPr/>
        </p:nvSpPr>
        <p:spPr bwMode="auto">
          <a:xfrm>
            <a:off x="4459288" y="2603500"/>
            <a:ext cx="4762" cy="4763"/>
          </a:xfrm>
          <a:custGeom>
            <a:avLst/>
            <a:gdLst>
              <a:gd name="T0" fmla="*/ 2147483647 w 12"/>
              <a:gd name="T1" fmla="*/ 2147483647 h 12"/>
              <a:gd name="T2" fmla="*/ 2147483647 w 12"/>
              <a:gd name="T3" fmla="*/ 2147483647 h 12"/>
              <a:gd name="T4" fmla="*/ 2147483647 w 12"/>
              <a:gd name="T5" fmla="*/ 0 h 12"/>
              <a:gd name="T6" fmla="*/ 2147483647 w 12"/>
              <a:gd name="T7" fmla="*/ 2147483647 h 12"/>
              <a:gd name="T8" fmla="*/ 0 w 12"/>
              <a:gd name="T9" fmla="*/ 2147483647 h 12"/>
              <a:gd name="T10" fmla="*/ 2147483647 w 12"/>
              <a:gd name="T11" fmla="*/ 2147483647 h 12"/>
              <a:gd name="T12" fmla="*/ 2147483647 w 12"/>
              <a:gd name="T13" fmla="*/ 2147483647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12"/>
              <a:gd name="T23" fmla="*/ 12 w 12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12">
                <a:moveTo>
                  <a:pt x="11" y="10"/>
                </a:moveTo>
                <a:lnTo>
                  <a:pt x="12" y="7"/>
                </a:lnTo>
                <a:lnTo>
                  <a:pt x="5" y="0"/>
                </a:lnTo>
                <a:lnTo>
                  <a:pt x="1" y="2"/>
                </a:lnTo>
                <a:lnTo>
                  <a:pt x="0" y="8"/>
                </a:lnTo>
                <a:lnTo>
                  <a:pt x="3" y="12"/>
                </a:lnTo>
                <a:lnTo>
                  <a:pt x="11" y="1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9" name="Freeform 848"/>
          <p:cNvSpPr>
            <a:spLocks/>
          </p:cNvSpPr>
          <p:nvPr/>
        </p:nvSpPr>
        <p:spPr bwMode="auto">
          <a:xfrm>
            <a:off x="4398963" y="2616200"/>
            <a:ext cx="174625" cy="331788"/>
          </a:xfrm>
          <a:custGeom>
            <a:avLst/>
            <a:gdLst>
              <a:gd name="T0" fmla="*/ 2147483647 w 442"/>
              <a:gd name="T1" fmla="*/ 2147483647 h 837"/>
              <a:gd name="T2" fmla="*/ 2147483647 w 442"/>
              <a:gd name="T3" fmla="*/ 2147483647 h 837"/>
              <a:gd name="T4" fmla="*/ 2147483647 w 442"/>
              <a:gd name="T5" fmla="*/ 2147483647 h 837"/>
              <a:gd name="T6" fmla="*/ 2147483647 w 442"/>
              <a:gd name="T7" fmla="*/ 2147483647 h 837"/>
              <a:gd name="T8" fmla="*/ 2147483647 w 442"/>
              <a:gd name="T9" fmla="*/ 2147483647 h 837"/>
              <a:gd name="T10" fmla="*/ 2147483647 w 442"/>
              <a:gd name="T11" fmla="*/ 2147483647 h 837"/>
              <a:gd name="T12" fmla="*/ 2147483647 w 442"/>
              <a:gd name="T13" fmla="*/ 2147483647 h 837"/>
              <a:gd name="T14" fmla="*/ 2147483647 w 442"/>
              <a:gd name="T15" fmla="*/ 2147483647 h 837"/>
              <a:gd name="T16" fmla="*/ 2147483647 w 442"/>
              <a:gd name="T17" fmla="*/ 2147483647 h 837"/>
              <a:gd name="T18" fmla="*/ 2147483647 w 442"/>
              <a:gd name="T19" fmla="*/ 2147483647 h 837"/>
              <a:gd name="T20" fmla="*/ 2147483647 w 442"/>
              <a:gd name="T21" fmla="*/ 2147483647 h 837"/>
              <a:gd name="T22" fmla="*/ 2147483647 w 442"/>
              <a:gd name="T23" fmla="*/ 2147483647 h 837"/>
              <a:gd name="T24" fmla="*/ 2147483647 w 442"/>
              <a:gd name="T25" fmla="*/ 2147483647 h 837"/>
              <a:gd name="T26" fmla="*/ 2147483647 w 442"/>
              <a:gd name="T27" fmla="*/ 2147483647 h 837"/>
              <a:gd name="T28" fmla="*/ 2147483647 w 442"/>
              <a:gd name="T29" fmla="*/ 2147483647 h 837"/>
              <a:gd name="T30" fmla="*/ 2147483647 w 442"/>
              <a:gd name="T31" fmla="*/ 2147483647 h 837"/>
              <a:gd name="T32" fmla="*/ 2147483647 w 442"/>
              <a:gd name="T33" fmla="*/ 2147483647 h 837"/>
              <a:gd name="T34" fmla="*/ 2147483647 w 442"/>
              <a:gd name="T35" fmla="*/ 2147483647 h 837"/>
              <a:gd name="T36" fmla="*/ 2147483647 w 442"/>
              <a:gd name="T37" fmla="*/ 2147483647 h 837"/>
              <a:gd name="T38" fmla="*/ 2147483647 w 442"/>
              <a:gd name="T39" fmla="*/ 2147483647 h 837"/>
              <a:gd name="T40" fmla="*/ 2147483647 w 442"/>
              <a:gd name="T41" fmla="*/ 2147483647 h 837"/>
              <a:gd name="T42" fmla="*/ 2147483647 w 442"/>
              <a:gd name="T43" fmla="*/ 0 h 837"/>
              <a:gd name="T44" fmla="*/ 2147483647 w 442"/>
              <a:gd name="T45" fmla="*/ 2147483647 h 837"/>
              <a:gd name="T46" fmla="*/ 2147483647 w 442"/>
              <a:gd name="T47" fmla="*/ 2147483647 h 837"/>
              <a:gd name="T48" fmla="*/ 2147483647 w 442"/>
              <a:gd name="T49" fmla="*/ 2147483647 h 837"/>
              <a:gd name="T50" fmla="*/ 2147483647 w 442"/>
              <a:gd name="T51" fmla="*/ 2147483647 h 837"/>
              <a:gd name="T52" fmla="*/ 2147483647 w 442"/>
              <a:gd name="T53" fmla="*/ 2147483647 h 837"/>
              <a:gd name="T54" fmla="*/ 2147483647 w 442"/>
              <a:gd name="T55" fmla="*/ 2147483647 h 837"/>
              <a:gd name="T56" fmla="*/ 2147483647 w 442"/>
              <a:gd name="T57" fmla="*/ 2147483647 h 837"/>
              <a:gd name="T58" fmla="*/ 2147483647 w 442"/>
              <a:gd name="T59" fmla="*/ 2147483647 h 837"/>
              <a:gd name="T60" fmla="*/ 2147483647 w 442"/>
              <a:gd name="T61" fmla="*/ 2147483647 h 837"/>
              <a:gd name="T62" fmla="*/ 2147483647 w 442"/>
              <a:gd name="T63" fmla="*/ 2147483647 h 837"/>
              <a:gd name="T64" fmla="*/ 2147483647 w 442"/>
              <a:gd name="T65" fmla="*/ 2147483647 h 837"/>
              <a:gd name="T66" fmla="*/ 2147483647 w 442"/>
              <a:gd name="T67" fmla="*/ 2147483647 h 837"/>
              <a:gd name="T68" fmla="*/ 2147483647 w 442"/>
              <a:gd name="T69" fmla="*/ 2147483647 h 837"/>
              <a:gd name="T70" fmla="*/ 2147483647 w 442"/>
              <a:gd name="T71" fmla="*/ 2147483647 h 837"/>
              <a:gd name="T72" fmla="*/ 2147483647 w 442"/>
              <a:gd name="T73" fmla="*/ 2147483647 h 837"/>
              <a:gd name="T74" fmla="*/ 2147483647 w 442"/>
              <a:gd name="T75" fmla="*/ 2147483647 h 837"/>
              <a:gd name="T76" fmla="*/ 2147483647 w 442"/>
              <a:gd name="T77" fmla="*/ 2147483647 h 837"/>
              <a:gd name="T78" fmla="*/ 2147483647 w 442"/>
              <a:gd name="T79" fmla="*/ 2147483647 h 837"/>
              <a:gd name="T80" fmla="*/ 2147483647 w 442"/>
              <a:gd name="T81" fmla="*/ 2147483647 h 837"/>
              <a:gd name="T82" fmla="*/ 2147483647 w 442"/>
              <a:gd name="T83" fmla="*/ 2147483647 h 837"/>
              <a:gd name="T84" fmla="*/ 2147483647 w 442"/>
              <a:gd name="T85" fmla="*/ 2147483647 h 837"/>
              <a:gd name="T86" fmla="*/ 2147483647 w 442"/>
              <a:gd name="T87" fmla="*/ 2147483647 h 837"/>
              <a:gd name="T88" fmla="*/ 2147483647 w 442"/>
              <a:gd name="T89" fmla="*/ 2147483647 h 837"/>
              <a:gd name="T90" fmla="*/ 2147483647 w 442"/>
              <a:gd name="T91" fmla="*/ 2147483647 h 837"/>
              <a:gd name="T92" fmla="*/ 2147483647 w 442"/>
              <a:gd name="T93" fmla="*/ 2147483647 h 837"/>
              <a:gd name="T94" fmla="*/ 2147483647 w 442"/>
              <a:gd name="T95" fmla="*/ 2147483647 h 837"/>
              <a:gd name="T96" fmla="*/ 2147483647 w 442"/>
              <a:gd name="T97" fmla="*/ 2147483647 h 837"/>
              <a:gd name="T98" fmla="*/ 2147483647 w 442"/>
              <a:gd name="T99" fmla="*/ 2147483647 h 837"/>
              <a:gd name="T100" fmla="*/ 2147483647 w 442"/>
              <a:gd name="T101" fmla="*/ 2147483647 h 837"/>
              <a:gd name="T102" fmla="*/ 2147483647 w 442"/>
              <a:gd name="T103" fmla="*/ 2147483647 h 837"/>
              <a:gd name="T104" fmla="*/ 2147483647 w 442"/>
              <a:gd name="T105" fmla="*/ 2147483647 h 837"/>
              <a:gd name="T106" fmla="*/ 2147483647 w 442"/>
              <a:gd name="T107" fmla="*/ 2147483647 h 837"/>
              <a:gd name="T108" fmla="*/ 2147483647 w 442"/>
              <a:gd name="T109" fmla="*/ 2147483647 h 837"/>
              <a:gd name="T110" fmla="*/ 2147483647 w 442"/>
              <a:gd name="T111" fmla="*/ 2147483647 h 83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42"/>
              <a:gd name="T169" fmla="*/ 0 h 837"/>
              <a:gd name="T170" fmla="*/ 442 w 442"/>
              <a:gd name="T171" fmla="*/ 837 h 83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42" h="837">
                <a:moveTo>
                  <a:pt x="205" y="790"/>
                </a:moveTo>
                <a:lnTo>
                  <a:pt x="206" y="791"/>
                </a:lnTo>
                <a:lnTo>
                  <a:pt x="208" y="785"/>
                </a:lnTo>
                <a:lnTo>
                  <a:pt x="217" y="782"/>
                </a:lnTo>
                <a:lnTo>
                  <a:pt x="229" y="785"/>
                </a:lnTo>
                <a:lnTo>
                  <a:pt x="234" y="784"/>
                </a:lnTo>
                <a:lnTo>
                  <a:pt x="231" y="776"/>
                </a:lnTo>
                <a:lnTo>
                  <a:pt x="257" y="775"/>
                </a:lnTo>
                <a:lnTo>
                  <a:pt x="261" y="772"/>
                </a:lnTo>
                <a:lnTo>
                  <a:pt x="267" y="768"/>
                </a:lnTo>
                <a:lnTo>
                  <a:pt x="268" y="758"/>
                </a:lnTo>
                <a:lnTo>
                  <a:pt x="275" y="763"/>
                </a:lnTo>
                <a:lnTo>
                  <a:pt x="281" y="766"/>
                </a:lnTo>
                <a:lnTo>
                  <a:pt x="290" y="763"/>
                </a:lnTo>
                <a:lnTo>
                  <a:pt x="292" y="767"/>
                </a:lnTo>
                <a:lnTo>
                  <a:pt x="297" y="771"/>
                </a:lnTo>
                <a:lnTo>
                  <a:pt x="337" y="766"/>
                </a:lnTo>
                <a:lnTo>
                  <a:pt x="349" y="768"/>
                </a:lnTo>
                <a:lnTo>
                  <a:pt x="399" y="754"/>
                </a:lnTo>
                <a:lnTo>
                  <a:pt x="400" y="751"/>
                </a:lnTo>
                <a:lnTo>
                  <a:pt x="423" y="734"/>
                </a:lnTo>
                <a:lnTo>
                  <a:pt x="424" y="723"/>
                </a:lnTo>
                <a:lnTo>
                  <a:pt x="423" y="719"/>
                </a:lnTo>
                <a:lnTo>
                  <a:pt x="385" y="718"/>
                </a:lnTo>
                <a:lnTo>
                  <a:pt x="384" y="709"/>
                </a:lnTo>
                <a:lnTo>
                  <a:pt x="379" y="702"/>
                </a:lnTo>
                <a:lnTo>
                  <a:pt x="390" y="699"/>
                </a:lnTo>
                <a:lnTo>
                  <a:pt x="391" y="693"/>
                </a:lnTo>
                <a:lnTo>
                  <a:pt x="396" y="687"/>
                </a:lnTo>
                <a:lnTo>
                  <a:pt x="394" y="685"/>
                </a:lnTo>
                <a:lnTo>
                  <a:pt x="389" y="682"/>
                </a:lnTo>
                <a:lnTo>
                  <a:pt x="395" y="677"/>
                </a:lnTo>
                <a:lnTo>
                  <a:pt x="402" y="676"/>
                </a:lnTo>
                <a:lnTo>
                  <a:pt x="407" y="678"/>
                </a:lnTo>
                <a:lnTo>
                  <a:pt x="414" y="676"/>
                </a:lnTo>
                <a:lnTo>
                  <a:pt x="417" y="669"/>
                </a:lnTo>
                <a:lnTo>
                  <a:pt x="414" y="660"/>
                </a:lnTo>
                <a:lnTo>
                  <a:pt x="419" y="662"/>
                </a:lnTo>
                <a:lnTo>
                  <a:pt x="427" y="657"/>
                </a:lnTo>
                <a:lnTo>
                  <a:pt x="435" y="648"/>
                </a:lnTo>
                <a:lnTo>
                  <a:pt x="442" y="610"/>
                </a:lnTo>
                <a:lnTo>
                  <a:pt x="438" y="593"/>
                </a:lnTo>
                <a:lnTo>
                  <a:pt x="429" y="580"/>
                </a:lnTo>
                <a:lnTo>
                  <a:pt x="412" y="570"/>
                </a:lnTo>
                <a:lnTo>
                  <a:pt x="375" y="574"/>
                </a:lnTo>
                <a:lnTo>
                  <a:pt x="365" y="588"/>
                </a:lnTo>
                <a:lnTo>
                  <a:pt x="361" y="584"/>
                </a:lnTo>
                <a:lnTo>
                  <a:pt x="346" y="582"/>
                </a:lnTo>
                <a:lnTo>
                  <a:pt x="349" y="572"/>
                </a:lnTo>
                <a:lnTo>
                  <a:pt x="362" y="556"/>
                </a:lnTo>
                <a:lnTo>
                  <a:pt x="365" y="550"/>
                </a:lnTo>
                <a:lnTo>
                  <a:pt x="365" y="541"/>
                </a:lnTo>
                <a:lnTo>
                  <a:pt x="346" y="516"/>
                </a:lnTo>
                <a:lnTo>
                  <a:pt x="341" y="513"/>
                </a:lnTo>
                <a:lnTo>
                  <a:pt x="325" y="499"/>
                </a:lnTo>
                <a:lnTo>
                  <a:pt x="329" y="497"/>
                </a:lnTo>
                <a:lnTo>
                  <a:pt x="341" y="507"/>
                </a:lnTo>
                <a:lnTo>
                  <a:pt x="355" y="509"/>
                </a:lnTo>
                <a:lnTo>
                  <a:pt x="355" y="508"/>
                </a:lnTo>
                <a:lnTo>
                  <a:pt x="352" y="492"/>
                </a:lnTo>
                <a:lnTo>
                  <a:pt x="335" y="472"/>
                </a:lnTo>
                <a:lnTo>
                  <a:pt x="332" y="459"/>
                </a:lnTo>
                <a:lnTo>
                  <a:pt x="310" y="422"/>
                </a:lnTo>
                <a:lnTo>
                  <a:pt x="283" y="414"/>
                </a:lnTo>
                <a:lnTo>
                  <a:pt x="280" y="410"/>
                </a:lnTo>
                <a:lnTo>
                  <a:pt x="259" y="361"/>
                </a:lnTo>
                <a:lnTo>
                  <a:pt x="255" y="321"/>
                </a:lnTo>
                <a:lnTo>
                  <a:pt x="235" y="302"/>
                </a:lnTo>
                <a:lnTo>
                  <a:pt x="228" y="291"/>
                </a:lnTo>
                <a:lnTo>
                  <a:pt x="198" y="274"/>
                </a:lnTo>
                <a:lnTo>
                  <a:pt x="193" y="273"/>
                </a:lnTo>
                <a:lnTo>
                  <a:pt x="175" y="279"/>
                </a:lnTo>
                <a:lnTo>
                  <a:pt x="160" y="276"/>
                </a:lnTo>
                <a:lnTo>
                  <a:pt x="159" y="273"/>
                </a:lnTo>
                <a:lnTo>
                  <a:pt x="161" y="265"/>
                </a:lnTo>
                <a:lnTo>
                  <a:pt x="168" y="259"/>
                </a:lnTo>
                <a:lnTo>
                  <a:pt x="187" y="257"/>
                </a:lnTo>
                <a:lnTo>
                  <a:pt x="197" y="251"/>
                </a:lnTo>
                <a:lnTo>
                  <a:pt x="186" y="238"/>
                </a:lnTo>
                <a:lnTo>
                  <a:pt x="181" y="235"/>
                </a:lnTo>
                <a:lnTo>
                  <a:pt x="179" y="229"/>
                </a:lnTo>
                <a:lnTo>
                  <a:pt x="189" y="230"/>
                </a:lnTo>
                <a:lnTo>
                  <a:pt x="194" y="225"/>
                </a:lnTo>
                <a:lnTo>
                  <a:pt x="201" y="216"/>
                </a:lnTo>
                <a:lnTo>
                  <a:pt x="203" y="208"/>
                </a:lnTo>
                <a:lnTo>
                  <a:pt x="217" y="188"/>
                </a:lnTo>
                <a:lnTo>
                  <a:pt x="226" y="150"/>
                </a:lnTo>
                <a:lnTo>
                  <a:pt x="240" y="133"/>
                </a:lnTo>
                <a:lnTo>
                  <a:pt x="240" y="113"/>
                </a:lnTo>
                <a:lnTo>
                  <a:pt x="236" y="104"/>
                </a:lnTo>
                <a:lnTo>
                  <a:pt x="170" y="104"/>
                </a:lnTo>
                <a:lnTo>
                  <a:pt x="158" y="100"/>
                </a:lnTo>
                <a:lnTo>
                  <a:pt x="121" y="113"/>
                </a:lnTo>
                <a:lnTo>
                  <a:pt x="113" y="119"/>
                </a:lnTo>
                <a:lnTo>
                  <a:pt x="109" y="116"/>
                </a:lnTo>
                <a:lnTo>
                  <a:pt x="112" y="108"/>
                </a:lnTo>
                <a:lnTo>
                  <a:pt x="112" y="105"/>
                </a:lnTo>
                <a:lnTo>
                  <a:pt x="103" y="108"/>
                </a:lnTo>
                <a:lnTo>
                  <a:pt x="103" y="103"/>
                </a:lnTo>
                <a:lnTo>
                  <a:pt x="118" y="99"/>
                </a:lnTo>
                <a:lnTo>
                  <a:pt x="127" y="89"/>
                </a:lnTo>
                <a:lnTo>
                  <a:pt x="109" y="88"/>
                </a:lnTo>
                <a:lnTo>
                  <a:pt x="112" y="79"/>
                </a:lnTo>
                <a:lnTo>
                  <a:pt x="113" y="80"/>
                </a:lnTo>
                <a:lnTo>
                  <a:pt x="123" y="69"/>
                </a:lnTo>
                <a:lnTo>
                  <a:pt x="144" y="55"/>
                </a:lnTo>
                <a:lnTo>
                  <a:pt x="151" y="41"/>
                </a:lnTo>
                <a:lnTo>
                  <a:pt x="165" y="32"/>
                </a:lnTo>
                <a:lnTo>
                  <a:pt x="168" y="5"/>
                </a:lnTo>
                <a:lnTo>
                  <a:pt x="155" y="0"/>
                </a:lnTo>
                <a:lnTo>
                  <a:pt x="98" y="13"/>
                </a:lnTo>
                <a:lnTo>
                  <a:pt x="97" y="11"/>
                </a:lnTo>
                <a:lnTo>
                  <a:pt x="78" y="6"/>
                </a:lnTo>
                <a:lnTo>
                  <a:pt x="66" y="10"/>
                </a:lnTo>
                <a:lnTo>
                  <a:pt x="56" y="28"/>
                </a:lnTo>
                <a:lnTo>
                  <a:pt x="55" y="43"/>
                </a:lnTo>
                <a:lnTo>
                  <a:pt x="43" y="44"/>
                </a:lnTo>
                <a:lnTo>
                  <a:pt x="45" y="58"/>
                </a:lnTo>
                <a:lnTo>
                  <a:pt x="38" y="62"/>
                </a:lnTo>
                <a:lnTo>
                  <a:pt x="41" y="67"/>
                </a:lnTo>
                <a:lnTo>
                  <a:pt x="48" y="75"/>
                </a:lnTo>
                <a:lnTo>
                  <a:pt x="21" y="90"/>
                </a:lnTo>
                <a:lnTo>
                  <a:pt x="21" y="112"/>
                </a:lnTo>
                <a:lnTo>
                  <a:pt x="28" y="117"/>
                </a:lnTo>
                <a:lnTo>
                  <a:pt x="26" y="118"/>
                </a:lnTo>
                <a:lnTo>
                  <a:pt x="19" y="117"/>
                </a:lnTo>
                <a:lnTo>
                  <a:pt x="15" y="118"/>
                </a:lnTo>
                <a:lnTo>
                  <a:pt x="17" y="135"/>
                </a:lnTo>
                <a:lnTo>
                  <a:pt x="23" y="135"/>
                </a:lnTo>
                <a:lnTo>
                  <a:pt x="36" y="133"/>
                </a:lnTo>
                <a:lnTo>
                  <a:pt x="34" y="137"/>
                </a:lnTo>
                <a:lnTo>
                  <a:pt x="28" y="141"/>
                </a:lnTo>
                <a:lnTo>
                  <a:pt x="34" y="142"/>
                </a:lnTo>
                <a:lnTo>
                  <a:pt x="28" y="155"/>
                </a:lnTo>
                <a:lnTo>
                  <a:pt x="29" y="163"/>
                </a:lnTo>
                <a:lnTo>
                  <a:pt x="27" y="163"/>
                </a:lnTo>
                <a:lnTo>
                  <a:pt x="23" y="168"/>
                </a:lnTo>
                <a:lnTo>
                  <a:pt x="23" y="173"/>
                </a:lnTo>
                <a:lnTo>
                  <a:pt x="19" y="177"/>
                </a:lnTo>
                <a:lnTo>
                  <a:pt x="17" y="183"/>
                </a:lnTo>
                <a:lnTo>
                  <a:pt x="15" y="198"/>
                </a:lnTo>
                <a:lnTo>
                  <a:pt x="5" y="201"/>
                </a:lnTo>
                <a:lnTo>
                  <a:pt x="0" y="204"/>
                </a:lnTo>
                <a:lnTo>
                  <a:pt x="0" y="207"/>
                </a:lnTo>
                <a:lnTo>
                  <a:pt x="10" y="208"/>
                </a:lnTo>
                <a:lnTo>
                  <a:pt x="12" y="217"/>
                </a:lnTo>
                <a:lnTo>
                  <a:pt x="24" y="229"/>
                </a:lnTo>
                <a:lnTo>
                  <a:pt x="46" y="211"/>
                </a:lnTo>
                <a:lnTo>
                  <a:pt x="47" y="213"/>
                </a:lnTo>
                <a:lnTo>
                  <a:pt x="47" y="218"/>
                </a:lnTo>
                <a:lnTo>
                  <a:pt x="27" y="283"/>
                </a:lnTo>
                <a:lnTo>
                  <a:pt x="27" y="292"/>
                </a:lnTo>
                <a:lnTo>
                  <a:pt x="33" y="291"/>
                </a:lnTo>
                <a:lnTo>
                  <a:pt x="36" y="295"/>
                </a:lnTo>
                <a:lnTo>
                  <a:pt x="34" y="301"/>
                </a:lnTo>
                <a:lnTo>
                  <a:pt x="26" y="316"/>
                </a:lnTo>
                <a:lnTo>
                  <a:pt x="19" y="344"/>
                </a:lnTo>
                <a:lnTo>
                  <a:pt x="27" y="344"/>
                </a:lnTo>
                <a:lnTo>
                  <a:pt x="29" y="339"/>
                </a:lnTo>
                <a:lnTo>
                  <a:pt x="45" y="300"/>
                </a:lnTo>
                <a:lnTo>
                  <a:pt x="40" y="274"/>
                </a:lnTo>
                <a:lnTo>
                  <a:pt x="56" y="255"/>
                </a:lnTo>
                <a:lnTo>
                  <a:pt x="55" y="262"/>
                </a:lnTo>
                <a:lnTo>
                  <a:pt x="47" y="279"/>
                </a:lnTo>
                <a:lnTo>
                  <a:pt x="47" y="291"/>
                </a:lnTo>
                <a:lnTo>
                  <a:pt x="50" y="287"/>
                </a:lnTo>
                <a:lnTo>
                  <a:pt x="54" y="286"/>
                </a:lnTo>
                <a:lnTo>
                  <a:pt x="55" y="282"/>
                </a:lnTo>
                <a:lnTo>
                  <a:pt x="57" y="279"/>
                </a:lnTo>
                <a:lnTo>
                  <a:pt x="64" y="285"/>
                </a:lnTo>
                <a:lnTo>
                  <a:pt x="66" y="283"/>
                </a:lnTo>
                <a:lnTo>
                  <a:pt x="66" y="269"/>
                </a:lnTo>
                <a:lnTo>
                  <a:pt x="75" y="274"/>
                </a:lnTo>
                <a:lnTo>
                  <a:pt x="81" y="281"/>
                </a:lnTo>
                <a:lnTo>
                  <a:pt x="75" y="282"/>
                </a:lnTo>
                <a:lnTo>
                  <a:pt x="71" y="292"/>
                </a:lnTo>
                <a:lnTo>
                  <a:pt x="70" y="307"/>
                </a:lnTo>
                <a:lnTo>
                  <a:pt x="73" y="312"/>
                </a:lnTo>
                <a:lnTo>
                  <a:pt x="79" y="318"/>
                </a:lnTo>
                <a:lnTo>
                  <a:pt x="81" y="328"/>
                </a:lnTo>
                <a:lnTo>
                  <a:pt x="61" y="373"/>
                </a:lnTo>
                <a:lnTo>
                  <a:pt x="62" y="382"/>
                </a:lnTo>
                <a:lnTo>
                  <a:pt x="55" y="377"/>
                </a:lnTo>
                <a:lnTo>
                  <a:pt x="54" y="382"/>
                </a:lnTo>
                <a:lnTo>
                  <a:pt x="61" y="406"/>
                </a:lnTo>
                <a:lnTo>
                  <a:pt x="66" y="410"/>
                </a:lnTo>
                <a:lnTo>
                  <a:pt x="69" y="409"/>
                </a:lnTo>
                <a:lnTo>
                  <a:pt x="66" y="395"/>
                </a:lnTo>
                <a:lnTo>
                  <a:pt x="69" y="391"/>
                </a:lnTo>
                <a:lnTo>
                  <a:pt x="73" y="390"/>
                </a:lnTo>
                <a:lnTo>
                  <a:pt x="94" y="405"/>
                </a:lnTo>
                <a:lnTo>
                  <a:pt x="98" y="400"/>
                </a:lnTo>
                <a:lnTo>
                  <a:pt x="98" y="391"/>
                </a:lnTo>
                <a:lnTo>
                  <a:pt x="122" y="394"/>
                </a:lnTo>
                <a:lnTo>
                  <a:pt x="139" y="386"/>
                </a:lnTo>
                <a:lnTo>
                  <a:pt x="141" y="382"/>
                </a:lnTo>
                <a:lnTo>
                  <a:pt x="149" y="378"/>
                </a:lnTo>
                <a:lnTo>
                  <a:pt x="170" y="381"/>
                </a:lnTo>
                <a:lnTo>
                  <a:pt x="167" y="384"/>
                </a:lnTo>
                <a:lnTo>
                  <a:pt x="163" y="384"/>
                </a:lnTo>
                <a:lnTo>
                  <a:pt x="154" y="391"/>
                </a:lnTo>
                <a:lnTo>
                  <a:pt x="140" y="427"/>
                </a:lnTo>
                <a:lnTo>
                  <a:pt x="142" y="433"/>
                </a:lnTo>
                <a:lnTo>
                  <a:pt x="149" y="443"/>
                </a:lnTo>
                <a:lnTo>
                  <a:pt x="153" y="451"/>
                </a:lnTo>
                <a:lnTo>
                  <a:pt x="154" y="452"/>
                </a:lnTo>
                <a:lnTo>
                  <a:pt x="155" y="450"/>
                </a:lnTo>
                <a:lnTo>
                  <a:pt x="163" y="464"/>
                </a:lnTo>
                <a:lnTo>
                  <a:pt x="177" y="459"/>
                </a:lnTo>
                <a:lnTo>
                  <a:pt x="186" y="450"/>
                </a:lnTo>
                <a:lnTo>
                  <a:pt x="189" y="451"/>
                </a:lnTo>
                <a:lnTo>
                  <a:pt x="186" y="457"/>
                </a:lnTo>
                <a:lnTo>
                  <a:pt x="184" y="475"/>
                </a:lnTo>
                <a:lnTo>
                  <a:pt x="179" y="481"/>
                </a:lnTo>
                <a:lnTo>
                  <a:pt x="175" y="493"/>
                </a:lnTo>
                <a:lnTo>
                  <a:pt x="186" y="495"/>
                </a:lnTo>
                <a:lnTo>
                  <a:pt x="179" y="504"/>
                </a:lnTo>
                <a:lnTo>
                  <a:pt x="174" y="521"/>
                </a:lnTo>
                <a:lnTo>
                  <a:pt x="177" y="525"/>
                </a:lnTo>
                <a:lnTo>
                  <a:pt x="182" y="527"/>
                </a:lnTo>
                <a:lnTo>
                  <a:pt x="178" y="530"/>
                </a:lnTo>
                <a:lnTo>
                  <a:pt x="173" y="539"/>
                </a:lnTo>
                <a:lnTo>
                  <a:pt x="132" y="537"/>
                </a:lnTo>
                <a:lnTo>
                  <a:pt x="81" y="582"/>
                </a:lnTo>
                <a:lnTo>
                  <a:pt x="87" y="584"/>
                </a:lnTo>
                <a:lnTo>
                  <a:pt x="101" y="575"/>
                </a:lnTo>
                <a:lnTo>
                  <a:pt x="112" y="572"/>
                </a:lnTo>
                <a:lnTo>
                  <a:pt x="116" y="606"/>
                </a:lnTo>
                <a:lnTo>
                  <a:pt x="122" y="611"/>
                </a:lnTo>
                <a:lnTo>
                  <a:pt x="112" y="634"/>
                </a:lnTo>
                <a:lnTo>
                  <a:pt x="48" y="671"/>
                </a:lnTo>
                <a:lnTo>
                  <a:pt x="51" y="674"/>
                </a:lnTo>
                <a:lnTo>
                  <a:pt x="59" y="691"/>
                </a:lnTo>
                <a:lnTo>
                  <a:pt x="61" y="693"/>
                </a:lnTo>
                <a:lnTo>
                  <a:pt x="67" y="695"/>
                </a:lnTo>
                <a:lnTo>
                  <a:pt x="75" y="691"/>
                </a:lnTo>
                <a:lnTo>
                  <a:pt x="84" y="683"/>
                </a:lnTo>
                <a:lnTo>
                  <a:pt x="94" y="678"/>
                </a:lnTo>
                <a:lnTo>
                  <a:pt x="97" y="681"/>
                </a:lnTo>
                <a:lnTo>
                  <a:pt x="99" y="693"/>
                </a:lnTo>
                <a:lnTo>
                  <a:pt x="103" y="697"/>
                </a:lnTo>
                <a:lnTo>
                  <a:pt x="116" y="697"/>
                </a:lnTo>
                <a:lnTo>
                  <a:pt x="123" y="691"/>
                </a:lnTo>
                <a:lnTo>
                  <a:pt x="127" y="690"/>
                </a:lnTo>
                <a:lnTo>
                  <a:pt x="130" y="692"/>
                </a:lnTo>
                <a:lnTo>
                  <a:pt x="145" y="713"/>
                </a:lnTo>
                <a:lnTo>
                  <a:pt x="151" y="714"/>
                </a:lnTo>
                <a:lnTo>
                  <a:pt x="160" y="714"/>
                </a:lnTo>
                <a:lnTo>
                  <a:pt x="167" y="709"/>
                </a:lnTo>
                <a:lnTo>
                  <a:pt x="172" y="702"/>
                </a:lnTo>
                <a:lnTo>
                  <a:pt x="200" y="683"/>
                </a:lnTo>
                <a:lnTo>
                  <a:pt x="201" y="690"/>
                </a:lnTo>
                <a:lnTo>
                  <a:pt x="179" y="718"/>
                </a:lnTo>
                <a:lnTo>
                  <a:pt x="177" y="725"/>
                </a:lnTo>
                <a:lnTo>
                  <a:pt x="174" y="729"/>
                </a:lnTo>
                <a:lnTo>
                  <a:pt x="113" y="734"/>
                </a:lnTo>
                <a:lnTo>
                  <a:pt x="107" y="746"/>
                </a:lnTo>
                <a:lnTo>
                  <a:pt x="97" y="752"/>
                </a:lnTo>
                <a:lnTo>
                  <a:pt x="90" y="767"/>
                </a:lnTo>
                <a:lnTo>
                  <a:pt x="32" y="824"/>
                </a:lnTo>
                <a:lnTo>
                  <a:pt x="29" y="832"/>
                </a:lnTo>
                <a:lnTo>
                  <a:pt x="29" y="837"/>
                </a:lnTo>
                <a:lnTo>
                  <a:pt x="32" y="829"/>
                </a:lnTo>
                <a:lnTo>
                  <a:pt x="36" y="827"/>
                </a:lnTo>
                <a:lnTo>
                  <a:pt x="47" y="834"/>
                </a:lnTo>
                <a:lnTo>
                  <a:pt x="52" y="833"/>
                </a:lnTo>
                <a:lnTo>
                  <a:pt x="55" y="837"/>
                </a:lnTo>
                <a:lnTo>
                  <a:pt x="59" y="833"/>
                </a:lnTo>
                <a:lnTo>
                  <a:pt x="62" y="824"/>
                </a:lnTo>
                <a:lnTo>
                  <a:pt x="74" y="818"/>
                </a:lnTo>
                <a:lnTo>
                  <a:pt x="80" y="807"/>
                </a:lnTo>
                <a:lnTo>
                  <a:pt x="111" y="807"/>
                </a:lnTo>
                <a:lnTo>
                  <a:pt x="130" y="814"/>
                </a:lnTo>
                <a:lnTo>
                  <a:pt x="139" y="814"/>
                </a:lnTo>
                <a:lnTo>
                  <a:pt x="145" y="805"/>
                </a:lnTo>
                <a:lnTo>
                  <a:pt x="149" y="782"/>
                </a:lnTo>
                <a:lnTo>
                  <a:pt x="153" y="781"/>
                </a:lnTo>
                <a:lnTo>
                  <a:pt x="160" y="781"/>
                </a:lnTo>
                <a:lnTo>
                  <a:pt x="187" y="771"/>
                </a:lnTo>
                <a:lnTo>
                  <a:pt x="205" y="790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0" name="Freeform 849"/>
          <p:cNvSpPr>
            <a:spLocks/>
          </p:cNvSpPr>
          <p:nvPr/>
        </p:nvSpPr>
        <p:spPr bwMode="auto">
          <a:xfrm>
            <a:off x="4398963" y="2616200"/>
            <a:ext cx="174625" cy="331788"/>
          </a:xfrm>
          <a:custGeom>
            <a:avLst/>
            <a:gdLst>
              <a:gd name="T0" fmla="*/ 2147483647 w 442"/>
              <a:gd name="T1" fmla="*/ 2147483647 h 837"/>
              <a:gd name="T2" fmla="*/ 2147483647 w 442"/>
              <a:gd name="T3" fmla="*/ 2147483647 h 837"/>
              <a:gd name="T4" fmla="*/ 2147483647 w 442"/>
              <a:gd name="T5" fmla="*/ 2147483647 h 837"/>
              <a:gd name="T6" fmla="*/ 2147483647 w 442"/>
              <a:gd name="T7" fmla="*/ 2147483647 h 837"/>
              <a:gd name="T8" fmla="*/ 2147483647 w 442"/>
              <a:gd name="T9" fmla="*/ 2147483647 h 837"/>
              <a:gd name="T10" fmla="*/ 2147483647 w 442"/>
              <a:gd name="T11" fmla="*/ 2147483647 h 837"/>
              <a:gd name="T12" fmla="*/ 2147483647 w 442"/>
              <a:gd name="T13" fmla="*/ 2147483647 h 837"/>
              <a:gd name="T14" fmla="*/ 2147483647 w 442"/>
              <a:gd name="T15" fmla="*/ 2147483647 h 837"/>
              <a:gd name="T16" fmla="*/ 2147483647 w 442"/>
              <a:gd name="T17" fmla="*/ 2147483647 h 837"/>
              <a:gd name="T18" fmla="*/ 2147483647 w 442"/>
              <a:gd name="T19" fmla="*/ 2147483647 h 837"/>
              <a:gd name="T20" fmla="*/ 2147483647 w 442"/>
              <a:gd name="T21" fmla="*/ 2147483647 h 837"/>
              <a:gd name="T22" fmla="*/ 2147483647 w 442"/>
              <a:gd name="T23" fmla="*/ 2147483647 h 837"/>
              <a:gd name="T24" fmla="*/ 2147483647 w 442"/>
              <a:gd name="T25" fmla="*/ 2147483647 h 837"/>
              <a:gd name="T26" fmla="*/ 2147483647 w 442"/>
              <a:gd name="T27" fmla="*/ 2147483647 h 837"/>
              <a:gd name="T28" fmla="*/ 2147483647 w 442"/>
              <a:gd name="T29" fmla="*/ 2147483647 h 837"/>
              <a:gd name="T30" fmla="*/ 2147483647 w 442"/>
              <a:gd name="T31" fmla="*/ 2147483647 h 837"/>
              <a:gd name="T32" fmla="*/ 2147483647 w 442"/>
              <a:gd name="T33" fmla="*/ 2147483647 h 837"/>
              <a:gd name="T34" fmla="*/ 2147483647 w 442"/>
              <a:gd name="T35" fmla="*/ 2147483647 h 837"/>
              <a:gd name="T36" fmla="*/ 2147483647 w 442"/>
              <a:gd name="T37" fmla="*/ 2147483647 h 837"/>
              <a:gd name="T38" fmla="*/ 2147483647 w 442"/>
              <a:gd name="T39" fmla="*/ 2147483647 h 837"/>
              <a:gd name="T40" fmla="*/ 2147483647 w 442"/>
              <a:gd name="T41" fmla="*/ 2147483647 h 837"/>
              <a:gd name="T42" fmla="*/ 2147483647 w 442"/>
              <a:gd name="T43" fmla="*/ 0 h 837"/>
              <a:gd name="T44" fmla="*/ 2147483647 w 442"/>
              <a:gd name="T45" fmla="*/ 2147483647 h 837"/>
              <a:gd name="T46" fmla="*/ 2147483647 w 442"/>
              <a:gd name="T47" fmla="*/ 2147483647 h 837"/>
              <a:gd name="T48" fmla="*/ 2147483647 w 442"/>
              <a:gd name="T49" fmla="*/ 2147483647 h 837"/>
              <a:gd name="T50" fmla="*/ 2147483647 w 442"/>
              <a:gd name="T51" fmla="*/ 2147483647 h 837"/>
              <a:gd name="T52" fmla="*/ 2147483647 w 442"/>
              <a:gd name="T53" fmla="*/ 2147483647 h 837"/>
              <a:gd name="T54" fmla="*/ 2147483647 w 442"/>
              <a:gd name="T55" fmla="*/ 2147483647 h 837"/>
              <a:gd name="T56" fmla="*/ 2147483647 w 442"/>
              <a:gd name="T57" fmla="*/ 2147483647 h 837"/>
              <a:gd name="T58" fmla="*/ 2147483647 w 442"/>
              <a:gd name="T59" fmla="*/ 2147483647 h 837"/>
              <a:gd name="T60" fmla="*/ 2147483647 w 442"/>
              <a:gd name="T61" fmla="*/ 2147483647 h 837"/>
              <a:gd name="T62" fmla="*/ 2147483647 w 442"/>
              <a:gd name="T63" fmla="*/ 2147483647 h 837"/>
              <a:gd name="T64" fmla="*/ 2147483647 w 442"/>
              <a:gd name="T65" fmla="*/ 2147483647 h 837"/>
              <a:gd name="T66" fmla="*/ 2147483647 w 442"/>
              <a:gd name="T67" fmla="*/ 2147483647 h 837"/>
              <a:gd name="T68" fmla="*/ 2147483647 w 442"/>
              <a:gd name="T69" fmla="*/ 2147483647 h 837"/>
              <a:gd name="T70" fmla="*/ 2147483647 w 442"/>
              <a:gd name="T71" fmla="*/ 2147483647 h 837"/>
              <a:gd name="T72" fmla="*/ 2147483647 w 442"/>
              <a:gd name="T73" fmla="*/ 2147483647 h 837"/>
              <a:gd name="T74" fmla="*/ 2147483647 w 442"/>
              <a:gd name="T75" fmla="*/ 2147483647 h 837"/>
              <a:gd name="T76" fmla="*/ 2147483647 w 442"/>
              <a:gd name="T77" fmla="*/ 2147483647 h 837"/>
              <a:gd name="T78" fmla="*/ 2147483647 w 442"/>
              <a:gd name="T79" fmla="*/ 2147483647 h 837"/>
              <a:gd name="T80" fmla="*/ 2147483647 w 442"/>
              <a:gd name="T81" fmla="*/ 2147483647 h 837"/>
              <a:gd name="T82" fmla="*/ 2147483647 w 442"/>
              <a:gd name="T83" fmla="*/ 2147483647 h 837"/>
              <a:gd name="T84" fmla="*/ 2147483647 w 442"/>
              <a:gd name="T85" fmla="*/ 2147483647 h 837"/>
              <a:gd name="T86" fmla="*/ 2147483647 w 442"/>
              <a:gd name="T87" fmla="*/ 2147483647 h 837"/>
              <a:gd name="T88" fmla="*/ 2147483647 w 442"/>
              <a:gd name="T89" fmla="*/ 2147483647 h 837"/>
              <a:gd name="T90" fmla="*/ 2147483647 w 442"/>
              <a:gd name="T91" fmla="*/ 2147483647 h 837"/>
              <a:gd name="T92" fmla="*/ 2147483647 w 442"/>
              <a:gd name="T93" fmla="*/ 2147483647 h 837"/>
              <a:gd name="T94" fmla="*/ 2147483647 w 442"/>
              <a:gd name="T95" fmla="*/ 2147483647 h 837"/>
              <a:gd name="T96" fmla="*/ 2147483647 w 442"/>
              <a:gd name="T97" fmla="*/ 2147483647 h 837"/>
              <a:gd name="T98" fmla="*/ 2147483647 w 442"/>
              <a:gd name="T99" fmla="*/ 2147483647 h 837"/>
              <a:gd name="T100" fmla="*/ 2147483647 w 442"/>
              <a:gd name="T101" fmla="*/ 2147483647 h 837"/>
              <a:gd name="T102" fmla="*/ 2147483647 w 442"/>
              <a:gd name="T103" fmla="*/ 2147483647 h 837"/>
              <a:gd name="T104" fmla="*/ 2147483647 w 442"/>
              <a:gd name="T105" fmla="*/ 2147483647 h 837"/>
              <a:gd name="T106" fmla="*/ 2147483647 w 442"/>
              <a:gd name="T107" fmla="*/ 2147483647 h 837"/>
              <a:gd name="T108" fmla="*/ 2147483647 w 442"/>
              <a:gd name="T109" fmla="*/ 2147483647 h 837"/>
              <a:gd name="T110" fmla="*/ 2147483647 w 442"/>
              <a:gd name="T111" fmla="*/ 2147483647 h 83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42"/>
              <a:gd name="T169" fmla="*/ 0 h 837"/>
              <a:gd name="T170" fmla="*/ 442 w 442"/>
              <a:gd name="T171" fmla="*/ 837 h 83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42" h="837">
                <a:moveTo>
                  <a:pt x="205" y="790"/>
                </a:moveTo>
                <a:lnTo>
                  <a:pt x="206" y="791"/>
                </a:lnTo>
                <a:lnTo>
                  <a:pt x="208" y="785"/>
                </a:lnTo>
                <a:lnTo>
                  <a:pt x="217" y="782"/>
                </a:lnTo>
                <a:lnTo>
                  <a:pt x="229" y="785"/>
                </a:lnTo>
                <a:lnTo>
                  <a:pt x="234" y="784"/>
                </a:lnTo>
                <a:lnTo>
                  <a:pt x="231" y="776"/>
                </a:lnTo>
                <a:lnTo>
                  <a:pt x="257" y="775"/>
                </a:lnTo>
                <a:lnTo>
                  <a:pt x="261" y="772"/>
                </a:lnTo>
                <a:lnTo>
                  <a:pt x="267" y="768"/>
                </a:lnTo>
                <a:lnTo>
                  <a:pt x="268" y="758"/>
                </a:lnTo>
                <a:lnTo>
                  <a:pt x="275" y="763"/>
                </a:lnTo>
                <a:lnTo>
                  <a:pt x="281" y="766"/>
                </a:lnTo>
                <a:lnTo>
                  <a:pt x="290" y="763"/>
                </a:lnTo>
                <a:lnTo>
                  <a:pt x="292" y="767"/>
                </a:lnTo>
                <a:lnTo>
                  <a:pt x="297" y="771"/>
                </a:lnTo>
                <a:lnTo>
                  <a:pt x="337" y="766"/>
                </a:lnTo>
                <a:lnTo>
                  <a:pt x="349" y="768"/>
                </a:lnTo>
                <a:lnTo>
                  <a:pt x="399" y="754"/>
                </a:lnTo>
                <a:lnTo>
                  <a:pt x="400" y="751"/>
                </a:lnTo>
                <a:lnTo>
                  <a:pt x="423" y="734"/>
                </a:lnTo>
                <a:lnTo>
                  <a:pt x="424" y="723"/>
                </a:lnTo>
                <a:lnTo>
                  <a:pt x="423" y="719"/>
                </a:lnTo>
                <a:lnTo>
                  <a:pt x="385" y="718"/>
                </a:lnTo>
                <a:lnTo>
                  <a:pt x="384" y="709"/>
                </a:lnTo>
                <a:lnTo>
                  <a:pt x="379" y="702"/>
                </a:lnTo>
                <a:lnTo>
                  <a:pt x="390" y="699"/>
                </a:lnTo>
                <a:lnTo>
                  <a:pt x="391" y="693"/>
                </a:lnTo>
                <a:lnTo>
                  <a:pt x="396" y="687"/>
                </a:lnTo>
                <a:lnTo>
                  <a:pt x="394" y="685"/>
                </a:lnTo>
                <a:lnTo>
                  <a:pt x="389" y="682"/>
                </a:lnTo>
                <a:lnTo>
                  <a:pt x="395" y="677"/>
                </a:lnTo>
                <a:lnTo>
                  <a:pt x="402" y="676"/>
                </a:lnTo>
                <a:lnTo>
                  <a:pt x="407" y="678"/>
                </a:lnTo>
                <a:lnTo>
                  <a:pt x="414" y="676"/>
                </a:lnTo>
                <a:lnTo>
                  <a:pt x="417" y="669"/>
                </a:lnTo>
                <a:lnTo>
                  <a:pt x="414" y="660"/>
                </a:lnTo>
                <a:lnTo>
                  <a:pt x="419" y="662"/>
                </a:lnTo>
                <a:lnTo>
                  <a:pt x="427" y="657"/>
                </a:lnTo>
                <a:lnTo>
                  <a:pt x="435" y="648"/>
                </a:lnTo>
                <a:lnTo>
                  <a:pt x="442" y="610"/>
                </a:lnTo>
                <a:lnTo>
                  <a:pt x="438" y="593"/>
                </a:lnTo>
                <a:lnTo>
                  <a:pt x="429" y="580"/>
                </a:lnTo>
                <a:lnTo>
                  <a:pt x="412" y="570"/>
                </a:lnTo>
                <a:lnTo>
                  <a:pt x="375" y="574"/>
                </a:lnTo>
                <a:lnTo>
                  <a:pt x="365" y="588"/>
                </a:lnTo>
                <a:lnTo>
                  <a:pt x="361" y="584"/>
                </a:lnTo>
                <a:lnTo>
                  <a:pt x="346" y="582"/>
                </a:lnTo>
                <a:lnTo>
                  <a:pt x="349" y="572"/>
                </a:lnTo>
                <a:lnTo>
                  <a:pt x="362" y="556"/>
                </a:lnTo>
                <a:lnTo>
                  <a:pt x="365" y="550"/>
                </a:lnTo>
                <a:lnTo>
                  <a:pt x="365" y="541"/>
                </a:lnTo>
                <a:lnTo>
                  <a:pt x="346" y="516"/>
                </a:lnTo>
                <a:lnTo>
                  <a:pt x="341" y="513"/>
                </a:lnTo>
                <a:lnTo>
                  <a:pt x="325" y="499"/>
                </a:lnTo>
                <a:lnTo>
                  <a:pt x="329" y="497"/>
                </a:lnTo>
                <a:lnTo>
                  <a:pt x="341" y="507"/>
                </a:lnTo>
                <a:lnTo>
                  <a:pt x="355" y="509"/>
                </a:lnTo>
                <a:lnTo>
                  <a:pt x="355" y="508"/>
                </a:lnTo>
                <a:lnTo>
                  <a:pt x="352" y="492"/>
                </a:lnTo>
                <a:lnTo>
                  <a:pt x="335" y="472"/>
                </a:lnTo>
                <a:lnTo>
                  <a:pt x="332" y="459"/>
                </a:lnTo>
                <a:lnTo>
                  <a:pt x="310" y="422"/>
                </a:lnTo>
                <a:lnTo>
                  <a:pt x="283" y="414"/>
                </a:lnTo>
                <a:lnTo>
                  <a:pt x="280" y="410"/>
                </a:lnTo>
                <a:lnTo>
                  <a:pt x="259" y="361"/>
                </a:lnTo>
                <a:lnTo>
                  <a:pt x="255" y="321"/>
                </a:lnTo>
                <a:lnTo>
                  <a:pt x="235" y="302"/>
                </a:lnTo>
                <a:lnTo>
                  <a:pt x="228" y="291"/>
                </a:lnTo>
                <a:lnTo>
                  <a:pt x="198" y="274"/>
                </a:lnTo>
                <a:lnTo>
                  <a:pt x="193" y="273"/>
                </a:lnTo>
                <a:lnTo>
                  <a:pt x="175" y="279"/>
                </a:lnTo>
                <a:lnTo>
                  <a:pt x="160" y="276"/>
                </a:lnTo>
                <a:lnTo>
                  <a:pt x="159" y="273"/>
                </a:lnTo>
                <a:lnTo>
                  <a:pt x="161" y="265"/>
                </a:lnTo>
                <a:lnTo>
                  <a:pt x="168" y="259"/>
                </a:lnTo>
                <a:lnTo>
                  <a:pt x="187" y="257"/>
                </a:lnTo>
                <a:lnTo>
                  <a:pt x="197" y="251"/>
                </a:lnTo>
                <a:lnTo>
                  <a:pt x="186" y="238"/>
                </a:lnTo>
                <a:lnTo>
                  <a:pt x="181" y="235"/>
                </a:lnTo>
                <a:lnTo>
                  <a:pt x="179" y="229"/>
                </a:lnTo>
                <a:lnTo>
                  <a:pt x="189" y="230"/>
                </a:lnTo>
                <a:lnTo>
                  <a:pt x="194" y="225"/>
                </a:lnTo>
                <a:lnTo>
                  <a:pt x="201" y="216"/>
                </a:lnTo>
                <a:lnTo>
                  <a:pt x="203" y="208"/>
                </a:lnTo>
                <a:lnTo>
                  <a:pt x="217" y="188"/>
                </a:lnTo>
                <a:lnTo>
                  <a:pt x="226" y="150"/>
                </a:lnTo>
                <a:lnTo>
                  <a:pt x="240" y="133"/>
                </a:lnTo>
                <a:lnTo>
                  <a:pt x="240" y="113"/>
                </a:lnTo>
                <a:lnTo>
                  <a:pt x="236" y="104"/>
                </a:lnTo>
                <a:lnTo>
                  <a:pt x="170" y="104"/>
                </a:lnTo>
                <a:lnTo>
                  <a:pt x="158" y="100"/>
                </a:lnTo>
                <a:lnTo>
                  <a:pt x="121" y="113"/>
                </a:lnTo>
                <a:lnTo>
                  <a:pt x="113" y="119"/>
                </a:lnTo>
                <a:lnTo>
                  <a:pt x="109" y="116"/>
                </a:lnTo>
                <a:lnTo>
                  <a:pt x="112" y="108"/>
                </a:lnTo>
                <a:lnTo>
                  <a:pt x="112" y="105"/>
                </a:lnTo>
                <a:lnTo>
                  <a:pt x="103" y="108"/>
                </a:lnTo>
                <a:lnTo>
                  <a:pt x="103" y="103"/>
                </a:lnTo>
                <a:lnTo>
                  <a:pt x="118" y="99"/>
                </a:lnTo>
                <a:lnTo>
                  <a:pt x="127" y="89"/>
                </a:lnTo>
                <a:lnTo>
                  <a:pt x="109" y="88"/>
                </a:lnTo>
                <a:lnTo>
                  <a:pt x="112" y="79"/>
                </a:lnTo>
                <a:lnTo>
                  <a:pt x="113" y="80"/>
                </a:lnTo>
                <a:lnTo>
                  <a:pt x="123" y="69"/>
                </a:lnTo>
                <a:lnTo>
                  <a:pt x="144" y="55"/>
                </a:lnTo>
                <a:lnTo>
                  <a:pt x="151" y="41"/>
                </a:lnTo>
                <a:lnTo>
                  <a:pt x="165" y="32"/>
                </a:lnTo>
                <a:lnTo>
                  <a:pt x="168" y="5"/>
                </a:lnTo>
                <a:lnTo>
                  <a:pt x="155" y="0"/>
                </a:lnTo>
                <a:lnTo>
                  <a:pt x="98" y="13"/>
                </a:lnTo>
                <a:lnTo>
                  <a:pt x="97" y="11"/>
                </a:lnTo>
                <a:lnTo>
                  <a:pt x="78" y="6"/>
                </a:lnTo>
                <a:lnTo>
                  <a:pt x="66" y="10"/>
                </a:lnTo>
                <a:lnTo>
                  <a:pt x="56" y="28"/>
                </a:lnTo>
                <a:lnTo>
                  <a:pt x="55" y="43"/>
                </a:lnTo>
                <a:lnTo>
                  <a:pt x="43" y="44"/>
                </a:lnTo>
                <a:lnTo>
                  <a:pt x="45" y="58"/>
                </a:lnTo>
                <a:lnTo>
                  <a:pt x="38" y="62"/>
                </a:lnTo>
                <a:lnTo>
                  <a:pt x="41" y="67"/>
                </a:lnTo>
                <a:lnTo>
                  <a:pt x="48" y="75"/>
                </a:lnTo>
                <a:lnTo>
                  <a:pt x="21" y="90"/>
                </a:lnTo>
                <a:lnTo>
                  <a:pt x="21" y="112"/>
                </a:lnTo>
                <a:lnTo>
                  <a:pt x="28" y="117"/>
                </a:lnTo>
                <a:lnTo>
                  <a:pt x="26" y="118"/>
                </a:lnTo>
                <a:lnTo>
                  <a:pt x="19" y="117"/>
                </a:lnTo>
                <a:lnTo>
                  <a:pt x="15" y="118"/>
                </a:lnTo>
                <a:lnTo>
                  <a:pt x="17" y="135"/>
                </a:lnTo>
                <a:lnTo>
                  <a:pt x="23" y="135"/>
                </a:lnTo>
                <a:lnTo>
                  <a:pt x="36" y="133"/>
                </a:lnTo>
                <a:lnTo>
                  <a:pt x="34" y="137"/>
                </a:lnTo>
                <a:lnTo>
                  <a:pt x="28" y="141"/>
                </a:lnTo>
                <a:lnTo>
                  <a:pt x="34" y="142"/>
                </a:lnTo>
                <a:lnTo>
                  <a:pt x="28" y="155"/>
                </a:lnTo>
                <a:lnTo>
                  <a:pt x="29" y="163"/>
                </a:lnTo>
                <a:lnTo>
                  <a:pt x="27" y="163"/>
                </a:lnTo>
                <a:lnTo>
                  <a:pt x="23" y="168"/>
                </a:lnTo>
                <a:lnTo>
                  <a:pt x="23" y="173"/>
                </a:lnTo>
                <a:lnTo>
                  <a:pt x="19" y="177"/>
                </a:lnTo>
                <a:lnTo>
                  <a:pt x="17" y="183"/>
                </a:lnTo>
                <a:lnTo>
                  <a:pt x="15" y="198"/>
                </a:lnTo>
                <a:lnTo>
                  <a:pt x="5" y="201"/>
                </a:lnTo>
                <a:lnTo>
                  <a:pt x="0" y="204"/>
                </a:lnTo>
                <a:lnTo>
                  <a:pt x="0" y="207"/>
                </a:lnTo>
                <a:lnTo>
                  <a:pt x="10" y="208"/>
                </a:lnTo>
                <a:lnTo>
                  <a:pt x="12" y="217"/>
                </a:lnTo>
                <a:lnTo>
                  <a:pt x="24" y="229"/>
                </a:lnTo>
                <a:lnTo>
                  <a:pt x="46" y="211"/>
                </a:lnTo>
                <a:lnTo>
                  <a:pt x="47" y="213"/>
                </a:lnTo>
                <a:lnTo>
                  <a:pt x="47" y="218"/>
                </a:lnTo>
                <a:lnTo>
                  <a:pt x="27" y="283"/>
                </a:lnTo>
                <a:lnTo>
                  <a:pt x="27" y="292"/>
                </a:lnTo>
                <a:lnTo>
                  <a:pt x="33" y="291"/>
                </a:lnTo>
                <a:lnTo>
                  <a:pt x="36" y="295"/>
                </a:lnTo>
                <a:lnTo>
                  <a:pt x="34" y="301"/>
                </a:lnTo>
                <a:lnTo>
                  <a:pt x="26" y="316"/>
                </a:lnTo>
                <a:lnTo>
                  <a:pt x="19" y="344"/>
                </a:lnTo>
                <a:lnTo>
                  <a:pt x="27" y="344"/>
                </a:lnTo>
                <a:lnTo>
                  <a:pt x="29" y="339"/>
                </a:lnTo>
                <a:lnTo>
                  <a:pt x="45" y="300"/>
                </a:lnTo>
                <a:lnTo>
                  <a:pt x="40" y="274"/>
                </a:lnTo>
                <a:lnTo>
                  <a:pt x="56" y="255"/>
                </a:lnTo>
                <a:lnTo>
                  <a:pt x="55" y="262"/>
                </a:lnTo>
                <a:lnTo>
                  <a:pt x="47" y="279"/>
                </a:lnTo>
                <a:lnTo>
                  <a:pt x="47" y="291"/>
                </a:lnTo>
                <a:lnTo>
                  <a:pt x="50" y="287"/>
                </a:lnTo>
                <a:lnTo>
                  <a:pt x="54" y="286"/>
                </a:lnTo>
                <a:lnTo>
                  <a:pt x="55" y="282"/>
                </a:lnTo>
                <a:lnTo>
                  <a:pt x="57" y="279"/>
                </a:lnTo>
                <a:lnTo>
                  <a:pt x="64" y="285"/>
                </a:lnTo>
                <a:lnTo>
                  <a:pt x="66" y="283"/>
                </a:lnTo>
                <a:lnTo>
                  <a:pt x="66" y="269"/>
                </a:lnTo>
                <a:lnTo>
                  <a:pt x="75" y="274"/>
                </a:lnTo>
                <a:lnTo>
                  <a:pt x="81" y="281"/>
                </a:lnTo>
                <a:lnTo>
                  <a:pt x="75" y="282"/>
                </a:lnTo>
                <a:lnTo>
                  <a:pt x="71" y="292"/>
                </a:lnTo>
                <a:lnTo>
                  <a:pt x="70" y="307"/>
                </a:lnTo>
                <a:lnTo>
                  <a:pt x="73" y="312"/>
                </a:lnTo>
                <a:lnTo>
                  <a:pt x="79" y="318"/>
                </a:lnTo>
                <a:lnTo>
                  <a:pt x="81" y="328"/>
                </a:lnTo>
                <a:lnTo>
                  <a:pt x="61" y="373"/>
                </a:lnTo>
                <a:lnTo>
                  <a:pt x="62" y="382"/>
                </a:lnTo>
                <a:lnTo>
                  <a:pt x="55" y="377"/>
                </a:lnTo>
                <a:lnTo>
                  <a:pt x="54" y="382"/>
                </a:lnTo>
                <a:lnTo>
                  <a:pt x="61" y="406"/>
                </a:lnTo>
                <a:lnTo>
                  <a:pt x="66" y="410"/>
                </a:lnTo>
                <a:lnTo>
                  <a:pt x="69" y="409"/>
                </a:lnTo>
                <a:lnTo>
                  <a:pt x="66" y="395"/>
                </a:lnTo>
                <a:lnTo>
                  <a:pt x="69" y="391"/>
                </a:lnTo>
                <a:lnTo>
                  <a:pt x="73" y="390"/>
                </a:lnTo>
                <a:lnTo>
                  <a:pt x="94" y="405"/>
                </a:lnTo>
                <a:lnTo>
                  <a:pt x="98" y="400"/>
                </a:lnTo>
                <a:lnTo>
                  <a:pt x="98" y="391"/>
                </a:lnTo>
                <a:lnTo>
                  <a:pt x="122" y="394"/>
                </a:lnTo>
                <a:lnTo>
                  <a:pt x="139" y="386"/>
                </a:lnTo>
                <a:lnTo>
                  <a:pt x="141" y="382"/>
                </a:lnTo>
                <a:lnTo>
                  <a:pt x="149" y="378"/>
                </a:lnTo>
                <a:lnTo>
                  <a:pt x="170" y="381"/>
                </a:lnTo>
                <a:lnTo>
                  <a:pt x="167" y="384"/>
                </a:lnTo>
                <a:lnTo>
                  <a:pt x="163" y="384"/>
                </a:lnTo>
                <a:lnTo>
                  <a:pt x="154" y="391"/>
                </a:lnTo>
                <a:lnTo>
                  <a:pt x="140" y="427"/>
                </a:lnTo>
                <a:lnTo>
                  <a:pt x="142" y="433"/>
                </a:lnTo>
                <a:lnTo>
                  <a:pt x="149" y="443"/>
                </a:lnTo>
                <a:lnTo>
                  <a:pt x="153" y="451"/>
                </a:lnTo>
                <a:lnTo>
                  <a:pt x="154" y="452"/>
                </a:lnTo>
                <a:lnTo>
                  <a:pt x="155" y="450"/>
                </a:lnTo>
                <a:lnTo>
                  <a:pt x="163" y="464"/>
                </a:lnTo>
                <a:lnTo>
                  <a:pt x="177" y="459"/>
                </a:lnTo>
                <a:lnTo>
                  <a:pt x="186" y="450"/>
                </a:lnTo>
                <a:lnTo>
                  <a:pt x="189" y="451"/>
                </a:lnTo>
                <a:lnTo>
                  <a:pt x="186" y="457"/>
                </a:lnTo>
                <a:lnTo>
                  <a:pt x="184" y="475"/>
                </a:lnTo>
                <a:lnTo>
                  <a:pt x="179" y="481"/>
                </a:lnTo>
                <a:lnTo>
                  <a:pt x="175" y="493"/>
                </a:lnTo>
                <a:lnTo>
                  <a:pt x="186" y="495"/>
                </a:lnTo>
                <a:lnTo>
                  <a:pt x="179" y="504"/>
                </a:lnTo>
                <a:lnTo>
                  <a:pt x="174" y="521"/>
                </a:lnTo>
                <a:lnTo>
                  <a:pt x="177" y="525"/>
                </a:lnTo>
                <a:lnTo>
                  <a:pt x="182" y="527"/>
                </a:lnTo>
                <a:lnTo>
                  <a:pt x="178" y="530"/>
                </a:lnTo>
                <a:lnTo>
                  <a:pt x="173" y="539"/>
                </a:lnTo>
                <a:lnTo>
                  <a:pt x="132" y="537"/>
                </a:lnTo>
                <a:lnTo>
                  <a:pt x="81" y="582"/>
                </a:lnTo>
                <a:lnTo>
                  <a:pt x="87" y="584"/>
                </a:lnTo>
                <a:lnTo>
                  <a:pt x="101" y="575"/>
                </a:lnTo>
                <a:lnTo>
                  <a:pt x="112" y="572"/>
                </a:lnTo>
                <a:lnTo>
                  <a:pt x="116" y="606"/>
                </a:lnTo>
                <a:lnTo>
                  <a:pt x="122" y="611"/>
                </a:lnTo>
                <a:lnTo>
                  <a:pt x="112" y="634"/>
                </a:lnTo>
                <a:lnTo>
                  <a:pt x="48" y="671"/>
                </a:lnTo>
                <a:lnTo>
                  <a:pt x="51" y="674"/>
                </a:lnTo>
                <a:lnTo>
                  <a:pt x="59" y="691"/>
                </a:lnTo>
                <a:lnTo>
                  <a:pt x="61" y="693"/>
                </a:lnTo>
                <a:lnTo>
                  <a:pt x="67" y="695"/>
                </a:lnTo>
                <a:lnTo>
                  <a:pt x="75" y="691"/>
                </a:lnTo>
                <a:lnTo>
                  <a:pt x="84" y="683"/>
                </a:lnTo>
                <a:lnTo>
                  <a:pt x="94" y="678"/>
                </a:lnTo>
                <a:lnTo>
                  <a:pt x="97" y="681"/>
                </a:lnTo>
                <a:lnTo>
                  <a:pt x="99" y="693"/>
                </a:lnTo>
                <a:lnTo>
                  <a:pt x="103" y="697"/>
                </a:lnTo>
                <a:lnTo>
                  <a:pt x="116" y="697"/>
                </a:lnTo>
                <a:lnTo>
                  <a:pt x="123" y="691"/>
                </a:lnTo>
                <a:lnTo>
                  <a:pt x="127" y="690"/>
                </a:lnTo>
                <a:lnTo>
                  <a:pt x="130" y="692"/>
                </a:lnTo>
                <a:lnTo>
                  <a:pt x="145" y="713"/>
                </a:lnTo>
                <a:lnTo>
                  <a:pt x="151" y="714"/>
                </a:lnTo>
                <a:lnTo>
                  <a:pt x="160" y="714"/>
                </a:lnTo>
                <a:lnTo>
                  <a:pt x="167" y="709"/>
                </a:lnTo>
                <a:lnTo>
                  <a:pt x="172" y="702"/>
                </a:lnTo>
                <a:lnTo>
                  <a:pt x="200" y="683"/>
                </a:lnTo>
                <a:lnTo>
                  <a:pt x="201" y="690"/>
                </a:lnTo>
                <a:lnTo>
                  <a:pt x="179" y="718"/>
                </a:lnTo>
                <a:lnTo>
                  <a:pt x="177" y="725"/>
                </a:lnTo>
                <a:lnTo>
                  <a:pt x="174" y="729"/>
                </a:lnTo>
                <a:lnTo>
                  <a:pt x="113" y="734"/>
                </a:lnTo>
                <a:lnTo>
                  <a:pt x="107" y="746"/>
                </a:lnTo>
                <a:lnTo>
                  <a:pt x="97" y="752"/>
                </a:lnTo>
                <a:lnTo>
                  <a:pt x="90" y="767"/>
                </a:lnTo>
                <a:lnTo>
                  <a:pt x="32" y="824"/>
                </a:lnTo>
                <a:lnTo>
                  <a:pt x="29" y="832"/>
                </a:lnTo>
                <a:lnTo>
                  <a:pt x="29" y="837"/>
                </a:lnTo>
                <a:lnTo>
                  <a:pt x="32" y="829"/>
                </a:lnTo>
                <a:lnTo>
                  <a:pt x="36" y="827"/>
                </a:lnTo>
                <a:lnTo>
                  <a:pt x="47" y="834"/>
                </a:lnTo>
                <a:lnTo>
                  <a:pt x="52" y="833"/>
                </a:lnTo>
                <a:lnTo>
                  <a:pt x="55" y="837"/>
                </a:lnTo>
                <a:lnTo>
                  <a:pt x="59" y="833"/>
                </a:lnTo>
                <a:lnTo>
                  <a:pt x="62" y="824"/>
                </a:lnTo>
                <a:lnTo>
                  <a:pt x="74" y="818"/>
                </a:lnTo>
                <a:lnTo>
                  <a:pt x="80" y="807"/>
                </a:lnTo>
                <a:lnTo>
                  <a:pt x="111" y="807"/>
                </a:lnTo>
                <a:lnTo>
                  <a:pt x="130" y="814"/>
                </a:lnTo>
                <a:lnTo>
                  <a:pt x="139" y="814"/>
                </a:lnTo>
                <a:lnTo>
                  <a:pt x="145" y="805"/>
                </a:lnTo>
                <a:lnTo>
                  <a:pt x="149" y="782"/>
                </a:lnTo>
                <a:lnTo>
                  <a:pt x="153" y="781"/>
                </a:lnTo>
                <a:lnTo>
                  <a:pt x="160" y="781"/>
                </a:lnTo>
                <a:lnTo>
                  <a:pt x="187" y="771"/>
                </a:lnTo>
                <a:lnTo>
                  <a:pt x="205" y="790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1" name="Freeform 850"/>
          <p:cNvSpPr>
            <a:spLocks/>
          </p:cNvSpPr>
          <p:nvPr/>
        </p:nvSpPr>
        <p:spPr bwMode="auto">
          <a:xfrm>
            <a:off x="4502150" y="2922588"/>
            <a:ext cx="9525" cy="4762"/>
          </a:xfrm>
          <a:custGeom>
            <a:avLst/>
            <a:gdLst>
              <a:gd name="T0" fmla="*/ 2147483647 w 22"/>
              <a:gd name="T1" fmla="*/ 2147483647 h 13"/>
              <a:gd name="T2" fmla="*/ 2147483647 w 22"/>
              <a:gd name="T3" fmla="*/ 0 h 13"/>
              <a:gd name="T4" fmla="*/ 2147483647 w 22"/>
              <a:gd name="T5" fmla="*/ 2147483647 h 13"/>
              <a:gd name="T6" fmla="*/ 2147483647 w 22"/>
              <a:gd name="T7" fmla="*/ 2147483647 h 13"/>
              <a:gd name="T8" fmla="*/ 0 w 22"/>
              <a:gd name="T9" fmla="*/ 2147483647 h 13"/>
              <a:gd name="T10" fmla="*/ 2147483647 w 22"/>
              <a:gd name="T11" fmla="*/ 2147483647 h 13"/>
              <a:gd name="T12" fmla="*/ 2147483647 w 22"/>
              <a:gd name="T13" fmla="*/ 2147483647 h 13"/>
              <a:gd name="T14" fmla="*/ 2147483647 w 22"/>
              <a:gd name="T15" fmla="*/ 2147483647 h 13"/>
              <a:gd name="T16" fmla="*/ 2147483647 w 22"/>
              <a:gd name="T17" fmla="*/ 2147483647 h 13"/>
              <a:gd name="T18" fmla="*/ 2147483647 w 22"/>
              <a:gd name="T19" fmla="*/ 2147483647 h 13"/>
              <a:gd name="T20" fmla="*/ 2147483647 w 22"/>
              <a:gd name="T21" fmla="*/ 2147483647 h 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"/>
              <a:gd name="T34" fmla="*/ 0 h 13"/>
              <a:gd name="T35" fmla="*/ 22 w 22"/>
              <a:gd name="T36" fmla="*/ 13 h 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" h="13">
                <a:moveTo>
                  <a:pt x="14" y="3"/>
                </a:moveTo>
                <a:lnTo>
                  <a:pt x="13" y="0"/>
                </a:lnTo>
                <a:lnTo>
                  <a:pt x="6" y="3"/>
                </a:lnTo>
                <a:lnTo>
                  <a:pt x="3" y="5"/>
                </a:lnTo>
                <a:lnTo>
                  <a:pt x="0" y="8"/>
                </a:lnTo>
                <a:lnTo>
                  <a:pt x="3" y="10"/>
                </a:lnTo>
                <a:lnTo>
                  <a:pt x="10" y="13"/>
                </a:lnTo>
                <a:lnTo>
                  <a:pt x="17" y="12"/>
                </a:lnTo>
                <a:lnTo>
                  <a:pt x="22" y="7"/>
                </a:lnTo>
                <a:lnTo>
                  <a:pt x="20" y="4"/>
                </a:lnTo>
                <a:lnTo>
                  <a:pt x="14" y="3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2" name="Freeform 851"/>
          <p:cNvSpPr>
            <a:spLocks/>
          </p:cNvSpPr>
          <p:nvPr/>
        </p:nvSpPr>
        <p:spPr bwMode="auto">
          <a:xfrm>
            <a:off x="4502150" y="2922588"/>
            <a:ext cx="9525" cy="4762"/>
          </a:xfrm>
          <a:custGeom>
            <a:avLst/>
            <a:gdLst>
              <a:gd name="T0" fmla="*/ 2147483647 w 22"/>
              <a:gd name="T1" fmla="*/ 2147483647 h 13"/>
              <a:gd name="T2" fmla="*/ 2147483647 w 22"/>
              <a:gd name="T3" fmla="*/ 0 h 13"/>
              <a:gd name="T4" fmla="*/ 2147483647 w 22"/>
              <a:gd name="T5" fmla="*/ 2147483647 h 13"/>
              <a:gd name="T6" fmla="*/ 2147483647 w 22"/>
              <a:gd name="T7" fmla="*/ 2147483647 h 13"/>
              <a:gd name="T8" fmla="*/ 0 w 22"/>
              <a:gd name="T9" fmla="*/ 2147483647 h 13"/>
              <a:gd name="T10" fmla="*/ 2147483647 w 22"/>
              <a:gd name="T11" fmla="*/ 2147483647 h 13"/>
              <a:gd name="T12" fmla="*/ 2147483647 w 22"/>
              <a:gd name="T13" fmla="*/ 2147483647 h 13"/>
              <a:gd name="T14" fmla="*/ 2147483647 w 22"/>
              <a:gd name="T15" fmla="*/ 2147483647 h 13"/>
              <a:gd name="T16" fmla="*/ 2147483647 w 22"/>
              <a:gd name="T17" fmla="*/ 2147483647 h 13"/>
              <a:gd name="T18" fmla="*/ 2147483647 w 22"/>
              <a:gd name="T19" fmla="*/ 2147483647 h 13"/>
              <a:gd name="T20" fmla="*/ 2147483647 w 22"/>
              <a:gd name="T21" fmla="*/ 2147483647 h 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"/>
              <a:gd name="T34" fmla="*/ 0 h 13"/>
              <a:gd name="T35" fmla="*/ 22 w 22"/>
              <a:gd name="T36" fmla="*/ 13 h 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" h="13">
                <a:moveTo>
                  <a:pt x="14" y="3"/>
                </a:moveTo>
                <a:lnTo>
                  <a:pt x="13" y="0"/>
                </a:lnTo>
                <a:lnTo>
                  <a:pt x="6" y="3"/>
                </a:lnTo>
                <a:lnTo>
                  <a:pt x="3" y="5"/>
                </a:lnTo>
                <a:lnTo>
                  <a:pt x="0" y="8"/>
                </a:lnTo>
                <a:lnTo>
                  <a:pt x="3" y="10"/>
                </a:lnTo>
                <a:lnTo>
                  <a:pt x="10" y="13"/>
                </a:lnTo>
                <a:lnTo>
                  <a:pt x="17" y="12"/>
                </a:lnTo>
                <a:lnTo>
                  <a:pt x="22" y="7"/>
                </a:lnTo>
                <a:lnTo>
                  <a:pt x="20" y="4"/>
                </a:lnTo>
                <a:lnTo>
                  <a:pt x="14" y="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3" name="Freeform 852"/>
          <p:cNvSpPr>
            <a:spLocks/>
          </p:cNvSpPr>
          <p:nvPr/>
        </p:nvSpPr>
        <p:spPr bwMode="auto">
          <a:xfrm>
            <a:off x="4437063" y="2825750"/>
            <a:ext cx="6350" cy="6350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0 h 17"/>
              <a:gd name="T6" fmla="*/ 0 w 17"/>
              <a:gd name="T7" fmla="*/ 0 h 17"/>
              <a:gd name="T8" fmla="*/ 2147483647 w 17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11" y="17"/>
                </a:moveTo>
                <a:lnTo>
                  <a:pt x="17" y="11"/>
                </a:lnTo>
                <a:lnTo>
                  <a:pt x="5" y="0"/>
                </a:lnTo>
                <a:lnTo>
                  <a:pt x="0" y="0"/>
                </a:lnTo>
                <a:lnTo>
                  <a:pt x="11" y="17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4" name="Freeform 853"/>
          <p:cNvSpPr>
            <a:spLocks/>
          </p:cNvSpPr>
          <p:nvPr/>
        </p:nvSpPr>
        <p:spPr bwMode="auto">
          <a:xfrm>
            <a:off x="4437063" y="2825750"/>
            <a:ext cx="6350" cy="6350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0 h 17"/>
              <a:gd name="T6" fmla="*/ 0 w 17"/>
              <a:gd name="T7" fmla="*/ 0 h 17"/>
              <a:gd name="T8" fmla="*/ 2147483647 w 17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11" y="17"/>
                </a:moveTo>
                <a:lnTo>
                  <a:pt x="17" y="11"/>
                </a:lnTo>
                <a:lnTo>
                  <a:pt x="5" y="0"/>
                </a:lnTo>
                <a:lnTo>
                  <a:pt x="0" y="0"/>
                </a:lnTo>
                <a:lnTo>
                  <a:pt x="11" y="1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5" name="Freeform 854"/>
          <p:cNvSpPr>
            <a:spLocks/>
          </p:cNvSpPr>
          <p:nvPr/>
        </p:nvSpPr>
        <p:spPr bwMode="auto">
          <a:xfrm>
            <a:off x="4427538" y="2789238"/>
            <a:ext cx="11112" cy="12700"/>
          </a:xfrm>
          <a:custGeom>
            <a:avLst/>
            <a:gdLst>
              <a:gd name="T0" fmla="*/ 2147483647 w 26"/>
              <a:gd name="T1" fmla="*/ 0 h 32"/>
              <a:gd name="T2" fmla="*/ 0 w 26"/>
              <a:gd name="T3" fmla="*/ 2147483647 h 32"/>
              <a:gd name="T4" fmla="*/ 2147483647 w 26"/>
              <a:gd name="T5" fmla="*/ 2147483647 h 32"/>
              <a:gd name="T6" fmla="*/ 2147483647 w 26"/>
              <a:gd name="T7" fmla="*/ 2147483647 h 32"/>
              <a:gd name="T8" fmla="*/ 2147483647 w 26"/>
              <a:gd name="T9" fmla="*/ 2147483647 h 32"/>
              <a:gd name="T10" fmla="*/ 2147483647 w 26"/>
              <a:gd name="T11" fmla="*/ 2147483647 h 32"/>
              <a:gd name="T12" fmla="*/ 2147483647 w 26"/>
              <a:gd name="T13" fmla="*/ 0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"/>
              <a:gd name="T22" fmla="*/ 0 h 32"/>
              <a:gd name="T23" fmla="*/ 26 w 26"/>
              <a:gd name="T24" fmla="*/ 32 h 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" h="32">
                <a:moveTo>
                  <a:pt x="22" y="0"/>
                </a:moveTo>
                <a:lnTo>
                  <a:pt x="0" y="32"/>
                </a:lnTo>
                <a:lnTo>
                  <a:pt x="9" y="30"/>
                </a:lnTo>
                <a:lnTo>
                  <a:pt x="20" y="25"/>
                </a:lnTo>
                <a:lnTo>
                  <a:pt x="26" y="16"/>
                </a:lnTo>
                <a:lnTo>
                  <a:pt x="26" y="3"/>
                </a:lnTo>
                <a:lnTo>
                  <a:pt x="22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6" name="Freeform 855"/>
          <p:cNvSpPr>
            <a:spLocks/>
          </p:cNvSpPr>
          <p:nvPr/>
        </p:nvSpPr>
        <p:spPr bwMode="auto">
          <a:xfrm>
            <a:off x="4427538" y="2789238"/>
            <a:ext cx="11112" cy="12700"/>
          </a:xfrm>
          <a:custGeom>
            <a:avLst/>
            <a:gdLst>
              <a:gd name="T0" fmla="*/ 2147483647 w 26"/>
              <a:gd name="T1" fmla="*/ 0 h 32"/>
              <a:gd name="T2" fmla="*/ 0 w 26"/>
              <a:gd name="T3" fmla="*/ 2147483647 h 32"/>
              <a:gd name="T4" fmla="*/ 2147483647 w 26"/>
              <a:gd name="T5" fmla="*/ 2147483647 h 32"/>
              <a:gd name="T6" fmla="*/ 2147483647 w 26"/>
              <a:gd name="T7" fmla="*/ 2147483647 h 32"/>
              <a:gd name="T8" fmla="*/ 2147483647 w 26"/>
              <a:gd name="T9" fmla="*/ 2147483647 h 32"/>
              <a:gd name="T10" fmla="*/ 2147483647 w 26"/>
              <a:gd name="T11" fmla="*/ 2147483647 h 32"/>
              <a:gd name="T12" fmla="*/ 2147483647 w 26"/>
              <a:gd name="T13" fmla="*/ 0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"/>
              <a:gd name="T22" fmla="*/ 0 h 32"/>
              <a:gd name="T23" fmla="*/ 26 w 26"/>
              <a:gd name="T24" fmla="*/ 32 h 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" h="32">
                <a:moveTo>
                  <a:pt x="22" y="0"/>
                </a:moveTo>
                <a:lnTo>
                  <a:pt x="0" y="32"/>
                </a:lnTo>
                <a:lnTo>
                  <a:pt x="9" y="30"/>
                </a:lnTo>
                <a:lnTo>
                  <a:pt x="20" y="25"/>
                </a:lnTo>
                <a:lnTo>
                  <a:pt x="26" y="16"/>
                </a:lnTo>
                <a:lnTo>
                  <a:pt x="26" y="3"/>
                </a:lnTo>
                <a:lnTo>
                  <a:pt x="22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7" name="Freeform 856"/>
          <p:cNvSpPr>
            <a:spLocks/>
          </p:cNvSpPr>
          <p:nvPr/>
        </p:nvSpPr>
        <p:spPr bwMode="auto">
          <a:xfrm>
            <a:off x="4416425" y="2738438"/>
            <a:ext cx="4763" cy="11112"/>
          </a:xfrm>
          <a:custGeom>
            <a:avLst/>
            <a:gdLst>
              <a:gd name="T0" fmla="*/ 0 w 11"/>
              <a:gd name="T1" fmla="*/ 2147483647 h 27"/>
              <a:gd name="T2" fmla="*/ 0 w 11"/>
              <a:gd name="T3" fmla="*/ 0 h 27"/>
              <a:gd name="T4" fmla="*/ 0 w 11"/>
              <a:gd name="T5" fmla="*/ 2147483647 h 27"/>
              <a:gd name="T6" fmla="*/ 2147483647 w 11"/>
              <a:gd name="T7" fmla="*/ 2147483647 h 27"/>
              <a:gd name="T8" fmla="*/ 2147483647 w 11"/>
              <a:gd name="T9" fmla="*/ 2147483647 h 27"/>
              <a:gd name="T10" fmla="*/ 2147483647 w 11"/>
              <a:gd name="T11" fmla="*/ 2147483647 h 27"/>
              <a:gd name="T12" fmla="*/ 2147483647 w 11"/>
              <a:gd name="T13" fmla="*/ 0 h 27"/>
              <a:gd name="T14" fmla="*/ 0 w 11"/>
              <a:gd name="T15" fmla="*/ 2147483647 h 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27"/>
              <a:gd name="T26" fmla="*/ 11 w 11"/>
              <a:gd name="T27" fmla="*/ 27 h 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27">
                <a:moveTo>
                  <a:pt x="0" y="2"/>
                </a:moveTo>
                <a:lnTo>
                  <a:pt x="0" y="0"/>
                </a:lnTo>
                <a:lnTo>
                  <a:pt x="0" y="19"/>
                </a:lnTo>
                <a:lnTo>
                  <a:pt x="3" y="27"/>
                </a:lnTo>
                <a:lnTo>
                  <a:pt x="9" y="24"/>
                </a:lnTo>
                <a:lnTo>
                  <a:pt x="11" y="11"/>
                </a:lnTo>
                <a:lnTo>
                  <a:pt x="10" y="0"/>
                </a:lnTo>
                <a:lnTo>
                  <a:pt x="0" y="2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8" name="Freeform 857"/>
          <p:cNvSpPr>
            <a:spLocks/>
          </p:cNvSpPr>
          <p:nvPr/>
        </p:nvSpPr>
        <p:spPr bwMode="auto">
          <a:xfrm>
            <a:off x="4416425" y="2738438"/>
            <a:ext cx="4763" cy="11112"/>
          </a:xfrm>
          <a:custGeom>
            <a:avLst/>
            <a:gdLst>
              <a:gd name="T0" fmla="*/ 0 w 11"/>
              <a:gd name="T1" fmla="*/ 2147483647 h 27"/>
              <a:gd name="T2" fmla="*/ 0 w 11"/>
              <a:gd name="T3" fmla="*/ 0 h 27"/>
              <a:gd name="T4" fmla="*/ 0 w 11"/>
              <a:gd name="T5" fmla="*/ 2147483647 h 27"/>
              <a:gd name="T6" fmla="*/ 2147483647 w 11"/>
              <a:gd name="T7" fmla="*/ 2147483647 h 27"/>
              <a:gd name="T8" fmla="*/ 2147483647 w 11"/>
              <a:gd name="T9" fmla="*/ 2147483647 h 27"/>
              <a:gd name="T10" fmla="*/ 2147483647 w 11"/>
              <a:gd name="T11" fmla="*/ 2147483647 h 27"/>
              <a:gd name="T12" fmla="*/ 2147483647 w 11"/>
              <a:gd name="T13" fmla="*/ 0 h 27"/>
              <a:gd name="T14" fmla="*/ 0 w 11"/>
              <a:gd name="T15" fmla="*/ 2147483647 h 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27"/>
              <a:gd name="T26" fmla="*/ 11 w 11"/>
              <a:gd name="T27" fmla="*/ 27 h 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27">
                <a:moveTo>
                  <a:pt x="0" y="2"/>
                </a:moveTo>
                <a:lnTo>
                  <a:pt x="0" y="0"/>
                </a:lnTo>
                <a:lnTo>
                  <a:pt x="0" y="19"/>
                </a:lnTo>
                <a:lnTo>
                  <a:pt x="3" y="27"/>
                </a:lnTo>
                <a:lnTo>
                  <a:pt x="9" y="24"/>
                </a:lnTo>
                <a:lnTo>
                  <a:pt x="11" y="11"/>
                </a:lnTo>
                <a:lnTo>
                  <a:pt x="10" y="0"/>
                </a:lnTo>
                <a:lnTo>
                  <a:pt x="0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9" name="Freeform 858"/>
          <p:cNvSpPr>
            <a:spLocks/>
          </p:cNvSpPr>
          <p:nvPr/>
        </p:nvSpPr>
        <p:spPr bwMode="auto">
          <a:xfrm>
            <a:off x="4389438" y="2730500"/>
            <a:ext cx="9525" cy="9525"/>
          </a:xfrm>
          <a:custGeom>
            <a:avLst/>
            <a:gdLst>
              <a:gd name="T0" fmla="*/ 2147483647 w 22"/>
              <a:gd name="T1" fmla="*/ 2147483647 h 27"/>
              <a:gd name="T2" fmla="*/ 2147483647 w 22"/>
              <a:gd name="T3" fmla="*/ 0 h 27"/>
              <a:gd name="T4" fmla="*/ 2147483647 w 22"/>
              <a:gd name="T5" fmla="*/ 2147483647 h 27"/>
              <a:gd name="T6" fmla="*/ 2147483647 w 22"/>
              <a:gd name="T7" fmla="*/ 2147483647 h 27"/>
              <a:gd name="T8" fmla="*/ 0 w 22"/>
              <a:gd name="T9" fmla="*/ 2147483647 h 27"/>
              <a:gd name="T10" fmla="*/ 0 w 22"/>
              <a:gd name="T11" fmla="*/ 2147483647 h 27"/>
              <a:gd name="T12" fmla="*/ 2147483647 w 22"/>
              <a:gd name="T13" fmla="*/ 2147483647 h 27"/>
              <a:gd name="T14" fmla="*/ 2147483647 w 22"/>
              <a:gd name="T15" fmla="*/ 2147483647 h 27"/>
              <a:gd name="T16" fmla="*/ 2147483647 w 22"/>
              <a:gd name="T17" fmla="*/ 2147483647 h 27"/>
              <a:gd name="T18" fmla="*/ 2147483647 w 22"/>
              <a:gd name="T19" fmla="*/ 2147483647 h 27"/>
              <a:gd name="T20" fmla="*/ 2147483647 w 22"/>
              <a:gd name="T21" fmla="*/ 2147483647 h 2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"/>
              <a:gd name="T34" fmla="*/ 0 h 27"/>
              <a:gd name="T35" fmla="*/ 22 w 22"/>
              <a:gd name="T36" fmla="*/ 27 h 2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" h="27">
                <a:moveTo>
                  <a:pt x="17" y="1"/>
                </a:moveTo>
                <a:lnTo>
                  <a:pt x="17" y="0"/>
                </a:lnTo>
                <a:lnTo>
                  <a:pt x="12" y="4"/>
                </a:lnTo>
                <a:lnTo>
                  <a:pt x="3" y="6"/>
                </a:lnTo>
                <a:lnTo>
                  <a:pt x="0" y="18"/>
                </a:lnTo>
                <a:lnTo>
                  <a:pt x="0" y="20"/>
                </a:lnTo>
                <a:lnTo>
                  <a:pt x="7" y="13"/>
                </a:lnTo>
                <a:lnTo>
                  <a:pt x="12" y="27"/>
                </a:lnTo>
                <a:lnTo>
                  <a:pt x="21" y="22"/>
                </a:lnTo>
                <a:lnTo>
                  <a:pt x="22" y="13"/>
                </a:lnTo>
                <a:lnTo>
                  <a:pt x="17" y="1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0" name="Freeform 859"/>
          <p:cNvSpPr>
            <a:spLocks/>
          </p:cNvSpPr>
          <p:nvPr/>
        </p:nvSpPr>
        <p:spPr bwMode="auto">
          <a:xfrm>
            <a:off x="4389438" y="2730500"/>
            <a:ext cx="9525" cy="9525"/>
          </a:xfrm>
          <a:custGeom>
            <a:avLst/>
            <a:gdLst>
              <a:gd name="T0" fmla="*/ 2147483647 w 22"/>
              <a:gd name="T1" fmla="*/ 2147483647 h 27"/>
              <a:gd name="T2" fmla="*/ 2147483647 w 22"/>
              <a:gd name="T3" fmla="*/ 0 h 27"/>
              <a:gd name="T4" fmla="*/ 2147483647 w 22"/>
              <a:gd name="T5" fmla="*/ 2147483647 h 27"/>
              <a:gd name="T6" fmla="*/ 2147483647 w 22"/>
              <a:gd name="T7" fmla="*/ 2147483647 h 27"/>
              <a:gd name="T8" fmla="*/ 0 w 22"/>
              <a:gd name="T9" fmla="*/ 2147483647 h 27"/>
              <a:gd name="T10" fmla="*/ 0 w 22"/>
              <a:gd name="T11" fmla="*/ 2147483647 h 27"/>
              <a:gd name="T12" fmla="*/ 2147483647 w 22"/>
              <a:gd name="T13" fmla="*/ 2147483647 h 27"/>
              <a:gd name="T14" fmla="*/ 2147483647 w 22"/>
              <a:gd name="T15" fmla="*/ 2147483647 h 27"/>
              <a:gd name="T16" fmla="*/ 2147483647 w 22"/>
              <a:gd name="T17" fmla="*/ 2147483647 h 27"/>
              <a:gd name="T18" fmla="*/ 2147483647 w 22"/>
              <a:gd name="T19" fmla="*/ 2147483647 h 27"/>
              <a:gd name="T20" fmla="*/ 2147483647 w 22"/>
              <a:gd name="T21" fmla="*/ 2147483647 h 2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"/>
              <a:gd name="T34" fmla="*/ 0 h 27"/>
              <a:gd name="T35" fmla="*/ 22 w 22"/>
              <a:gd name="T36" fmla="*/ 27 h 2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" h="27">
                <a:moveTo>
                  <a:pt x="17" y="1"/>
                </a:moveTo>
                <a:lnTo>
                  <a:pt x="17" y="0"/>
                </a:lnTo>
                <a:lnTo>
                  <a:pt x="12" y="4"/>
                </a:lnTo>
                <a:lnTo>
                  <a:pt x="3" y="6"/>
                </a:lnTo>
                <a:lnTo>
                  <a:pt x="0" y="18"/>
                </a:lnTo>
                <a:lnTo>
                  <a:pt x="0" y="20"/>
                </a:lnTo>
                <a:lnTo>
                  <a:pt x="7" y="13"/>
                </a:lnTo>
                <a:lnTo>
                  <a:pt x="12" y="27"/>
                </a:lnTo>
                <a:lnTo>
                  <a:pt x="21" y="22"/>
                </a:lnTo>
                <a:lnTo>
                  <a:pt x="22" y="13"/>
                </a:lnTo>
                <a:lnTo>
                  <a:pt x="17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1" name="Freeform 860"/>
          <p:cNvSpPr>
            <a:spLocks/>
          </p:cNvSpPr>
          <p:nvPr/>
        </p:nvSpPr>
        <p:spPr bwMode="auto">
          <a:xfrm>
            <a:off x="4398963" y="2722563"/>
            <a:ext cx="7937" cy="11112"/>
          </a:xfrm>
          <a:custGeom>
            <a:avLst/>
            <a:gdLst>
              <a:gd name="T0" fmla="*/ 2147483647 w 17"/>
              <a:gd name="T1" fmla="*/ 0 h 29"/>
              <a:gd name="T2" fmla="*/ 2147483647 w 17"/>
              <a:gd name="T3" fmla="*/ 2147483647 h 29"/>
              <a:gd name="T4" fmla="*/ 2147483647 w 17"/>
              <a:gd name="T5" fmla="*/ 2147483647 h 29"/>
              <a:gd name="T6" fmla="*/ 2147483647 w 17"/>
              <a:gd name="T7" fmla="*/ 2147483647 h 29"/>
              <a:gd name="T8" fmla="*/ 0 w 17"/>
              <a:gd name="T9" fmla="*/ 2147483647 h 29"/>
              <a:gd name="T10" fmla="*/ 0 w 17"/>
              <a:gd name="T11" fmla="*/ 2147483647 h 29"/>
              <a:gd name="T12" fmla="*/ 2147483647 w 17"/>
              <a:gd name="T13" fmla="*/ 2147483647 h 29"/>
              <a:gd name="T14" fmla="*/ 2147483647 w 17"/>
              <a:gd name="T15" fmla="*/ 0 h 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29"/>
              <a:gd name="T26" fmla="*/ 17 w 17"/>
              <a:gd name="T27" fmla="*/ 29 h 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29">
                <a:moveTo>
                  <a:pt x="17" y="0"/>
                </a:moveTo>
                <a:lnTo>
                  <a:pt x="9" y="6"/>
                </a:lnTo>
                <a:lnTo>
                  <a:pt x="6" y="11"/>
                </a:lnTo>
                <a:lnTo>
                  <a:pt x="5" y="16"/>
                </a:lnTo>
                <a:lnTo>
                  <a:pt x="0" y="23"/>
                </a:lnTo>
                <a:lnTo>
                  <a:pt x="0" y="29"/>
                </a:lnTo>
                <a:lnTo>
                  <a:pt x="5" y="28"/>
                </a:lnTo>
                <a:lnTo>
                  <a:pt x="17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2" name="Freeform 861"/>
          <p:cNvSpPr>
            <a:spLocks/>
          </p:cNvSpPr>
          <p:nvPr/>
        </p:nvSpPr>
        <p:spPr bwMode="auto">
          <a:xfrm>
            <a:off x="4398963" y="2722563"/>
            <a:ext cx="7937" cy="11112"/>
          </a:xfrm>
          <a:custGeom>
            <a:avLst/>
            <a:gdLst>
              <a:gd name="T0" fmla="*/ 2147483647 w 17"/>
              <a:gd name="T1" fmla="*/ 0 h 29"/>
              <a:gd name="T2" fmla="*/ 2147483647 w 17"/>
              <a:gd name="T3" fmla="*/ 2147483647 h 29"/>
              <a:gd name="T4" fmla="*/ 2147483647 w 17"/>
              <a:gd name="T5" fmla="*/ 2147483647 h 29"/>
              <a:gd name="T6" fmla="*/ 2147483647 w 17"/>
              <a:gd name="T7" fmla="*/ 2147483647 h 29"/>
              <a:gd name="T8" fmla="*/ 0 w 17"/>
              <a:gd name="T9" fmla="*/ 2147483647 h 29"/>
              <a:gd name="T10" fmla="*/ 0 w 17"/>
              <a:gd name="T11" fmla="*/ 2147483647 h 29"/>
              <a:gd name="T12" fmla="*/ 2147483647 w 17"/>
              <a:gd name="T13" fmla="*/ 2147483647 h 29"/>
              <a:gd name="T14" fmla="*/ 2147483647 w 17"/>
              <a:gd name="T15" fmla="*/ 0 h 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29"/>
              <a:gd name="T26" fmla="*/ 17 w 17"/>
              <a:gd name="T27" fmla="*/ 29 h 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29">
                <a:moveTo>
                  <a:pt x="17" y="0"/>
                </a:moveTo>
                <a:lnTo>
                  <a:pt x="9" y="6"/>
                </a:lnTo>
                <a:lnTo>
                  <a:pt x="6" y="11"/>
                </a:lnTo>
                <a:lnTo>
                  <a:pt x="5" y="16"/>
                </a:lnTo>
                <a:lnTo>
                  <a:pt x="0" y="23"/>
                </a:lnTo>
                <a:lnTo>
                  <a:pt x="0" y="29"/>
                </a:lnTo>
                <a:lnTo>
                  <a:pt x="5" y="28"/>
                </a:lnTo>
                <a:lnTo>
                  <a:pt x="17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3" name="Freeform 862"/>
          <p:cNvSpPr>
            <a:spLocks/>
          </p:cNvSpPr>
          <p:nvPr/>
        </p:nvSpPr>
        <p:spPr bwMode="auto">
          <a:xfrm>
            <a:off x="4392613" y="2700338"/>
            <a:ext cx="14287" cy="14287"/>
          </a:xfrm>
          <a:custGeom>
            <a:avLst/>
            <a:gdLst>
              <a:gd name="T0" fmla="*/ 2147483647 w 36"/>
              <a:gd name="T1" fmla="*/ 2147483647 h 36"/>
              <a:gd name="T2" fmla="*/ 0 w 36"/>
              <a:gd name="T3" fmla="*/ 2147483647 h 36"/>
              <a:gd name="T4" fmla="*/ 2147483647 w 36"/>
              <a:gd name="T5" fmla="*/ 2147483647 h 36"/>
              <a:gd name="T6" fmla="*/ 2147483647 w 36"/>
              <a:gd name="T7" fmla="*/ 2147483647 h 36"/>
              <a:gd name="T8" fmla="*/ 2147483647 w 36"/>
              <a:gd name="T9" fmla="*/ 2147483647 h 36"/>
              <a:gd name="T10" fmla="*/ 2147483647 w 36"/>
              <a:gd name="T11" fmla="*/ 2147483647 h 36"/>
              <a:gd name="T12" fmla="*/ 2147483647 w 36"/>
              <a:gd name="T13" fmla="*/ 2147483647 h 36"/>
              <a:gd name="T14" fmla="*/ 2147483647 w 36"/>
              <a:gd name="T15" fmla="*/ 2147483647 h 36"/>
              <a:gd name="T16" fmla="*/ 2147483647 w 36"/>
              <a:gd name="T17" fmla="*/ 2147483647 h 36"/>
              <a:gd name="T18" fmla="*/ 2147483647 w 36"/>
              <a:gd name="T19" fmla="*/ 0 h 36"/>
              <a:gd name="T20" fmla="*/ 2147483647 w 36"/>
              <a:gd name="T21" fmla="*/ 2147483647 h 36"/>
              <a:gd name="T22" fmla="*/ 2147483647 w 36"/>
              <a:gd name="T23" fmla="*/ 2147483647 h 36"/>
              <a:gd name="T24" fmla="*/ 2147483647 w 36"/>
              <a:gd name="T25" fmla="*/ 2147483647 h 36"/>
              <a:gd name="T26" fmla="*/ 2147483647 w 36"/>
              <a:gd name="T27" fmla="*/ 2147483647 h 36"/>
              <a:gd name="T28" fmla="*/ 2147483647 w 36"/>
              <a:gd name="T29" fmla="*/ 2147483647 h 36"/>
              <a:gd name="T30" fmla="*/ 2147483647 w 36"/>
              <a:gd name="T31" fmla="*/ 2147483647 h 36"/>
              <a:gd name="T32" fmla="*/ 2147483647 w 36"/>
              <a:gd name="T33" fmla="*/ 2147483647 h 36"/>
              <a:gd name="T34" fmla="*/ 2147483647 w 36"/>
              <a:gd name="T35" fmla="*/ 2147483647 h 36"/>
              <a:gd name="T36" fmla="*/ 2147483647 w 36"/>
              <a:gd name="T37" fmla="*/ 2147483647 h 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6"/>
              <a:gd name="T58" fmla="*/ 0 h 36"/>
              <a:gd name="T59" fmla="*/ 36 w 36"/>
              <a:gd name="T60" fmla="*/ 36 h 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6" h="36">
                <a:moveTo>
                  <a:pt x="2" y="32"/>
                </a:moveTo>
                <a:lnTo>
                  <a:pt x="0" y="30"/>
                </a:lnTo>
                <a:lnTo>
                  <a:pt x="1" y="33"/>
                </a:lnTo>
                <a:lnTo>
                  <a:pt x="6" y="36"/>
                </a:lnTo>
                <a:lnTo>
                  <a:pt x="18" y="36"/>
                </a:lnTo>
                <a:lnTo>
                  <a:pt x="27" y="28"/>
                </a:lnTo>
                <a:lnTo>
                  <a:pt x="36" y="27"/>
                </a:lnTo>
                <a:lnTo>
                  <a:pt x="34" y="21"/>
                </a:lnTo>
                <a:lnTo>
                  <a:pt x="18" y="4"/>
                </a:lnTo>
                <a:lnTo>
                  <a:pt x="16" y="0"/>
                </a:lnTo>
                <a:lnTo>
                  <a:pt x="10" y="2"/>
                </a:lnTo>
                <a:lnTo>
                  <a:pt x="6" y="5"/>
                </a:lnTo>
                <a:lnTo>
                  <a:pt x="6" y="12"/>
                </a:lnTo>
                <a:lnTo>
                  <a:pt x="15" y="17"/>
                </a:lnTo>
                <a:lnTo>
                  <a:pt x="14" y="25"/>
                </a:lnTo>
                <a:lnTo>
                  <a:pt x="15" y="26"/>
                </a:lnTo>
                <a:lnTo>
                  <a:pt x="14" y="30"/>
                </a:lnTo>
                <a:lnTo>
                  <a:pt x="9" y="32"/>
                </a:lnTo>
                <a:lnTo>
                  <a:pt x="2" y="32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4" name="Freeform 863"/>
          <p:cNvSpPr>
            <a:spLocks/>
          </p:cNvSpPr>
          <p:nvPr/>
        </p:nvSpPr>
        <p:spPr bwMode="auto">
          <a:xfrm>
            <a:off x="4392613" y="2700338"/>
            <a:ext cx="14287" cy="14287"/>
          </a:xfrm>
          <a:custGeom>
            <a:avLst/>
            <a:gdLst>
              <a:gd name="T0" fmla="*/ 2147483647 w 36"/>
              <a:gd name="T1" fmla="*/ 2147483647 h 36"/>
              <a:gd name="T2" fmla="*/ 0 w 36"/>
              <a:gd name="T3" fmla="*/ 2147483647 h 36"/>
              <a:gd name="T4" fmla="*/ 2147483647 w 36"/>
              <a:gd name="T5" fmla="*/ 2147483647 h 36"/>
              <a:gd name="T6" fmla="*/ 2147483647 w 36"/>
              <a:gd name="T7" fmla="*/ 2147483647 h 36"/>
              <a:gd name="T8" fmla="*/ 2147483647 w 36"/>
              <a:gd name="T9" fmla="*/ 2147483647 h 36"/>
              <a:gd name="T10" fmla="*/ 2147483647 w 36"/>
              <a:gd name="T11" fmla="*/ 2147483647 h 36"/>
              <a:gd name="T12" fmla="*/ 2147483647 w 36"/>
              <a:gd name="T13" fmla="*/ 2147483647 h 36"/>
              <a:gd name="T14" fmla="*/ 2147483647 w 36"/>
              <a:gd name="T15" fmla="*/ 2147483647 h 36"/>
              <a:gd name="T16" fmla="*/ 2147483647 w 36"/>
              <a:gd name="T17" fmla="*/ 2147483647 h 36"/>
              <a:gd name="T18" fmla="*/ 2147483647 w 36"/>
              <a:gd name="T19" fmla="*/ 0 h 36"/>
              <a:gd name="T20" fmla="*/ 2147483647 w 36"/>
              <a:gd name="T21" fmla="*/ 2147483647 h 36"/>
              <a:gd name="T22" fmla="*/ 2147483647 w 36"/>
              <a:gd name="T23" fmla="*/ 2147483647 h 36"/>
              <a:gd name="T24" fmla="*/ 2147483647 w 36"/>
              <a:gd name="T25" fmla="*/ 2147483647 h 36"/>
              <a:gd name="T26" fmla="*/ 2147483647 w 36"/>
              <a:gd name="T27" fmla="*/ 2147483647 h 36"/>
              <a:gd name="T28" fmla="*/ 2147483647 w 36"/>
              <a:gd name="T29" fmla="*/ 2147483647 h 36"/>
              <a:gd name="T30" fmla="*/ 2147483647 w 36"/>
              <a:gd name="T31" fmla="*/ 2147483647 h 36"/>
              <a:gd name="T32" fmla="*/ 2147483647 w 36"/>
              <a:gd name="T33" fmla="*/ 2147483647 h 36"/>
              <a:gd name="T34" fmla="*/ 2147483647 w 36"/>
              <a:gd name="T35" fmla="*/ 2147483647 h 36"/>
              <a:gd name="T36" fmla="*/ 2147483647 w 36"/>
              <a:gd name="T37" fmla="*/ 2147483647 h 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6"/>
              <a:gd name="T58" fmla="*/ 0 h 36"/>
              <a:gd name="T59" fmla="*/ 36 w 36"/>
              <a:gd name="T60" fmla="*/ 36 h 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6" h="36">
                <a:moveTo>
                  <a:pt x="2" y="32"/>
                </a:moveTo>
                <a:lnTo>
                  <a:pt x="0" y="30"/>
                </a:lnTo>
                <a:lnTo>
                  <a:pt x="1" y="33"/>
                </a:lnTo>
                <a:lnTo>
                  <a:pt x="6" y="36"/>
                </a:lnTo>
                <a:lnTo>
                  <a:pt x="18" y="36"/>
                </a:lnTo>
                <a:lnTo>
                  <a:pt x="27" y="28"/>
                </a:lnTo>
                <a:lnTo>
                  <a:pt x="36" y="27"/>
                </a:lnTo>
                <a:lnTo>
                  <a:pt x="34" y="21"/>
                </a:lnTo>
                <a:lnTo>
                  <a:pt x="18" y="4"/>
                </a:lnTo>
                <a:lnTo>
                  <a:pt x="16" y="0"/>
                </a:lnTo>
                <a:lnTo>
                  <a:pt x="10" y="2"/>
                </a:lnTo>
                <a:lnTo>
                  <a:pt x="6" y="5"/>
                </a:lnTo>
                <a:lnTo>
                  <a:pt x="6" y="12"/>
                </a:lnTo>
                <a:lnTo>
                  <a:pt x="15" y="17"/>
                </a:lnTo>
                <a:lnTo>
                  <a:pt x="14" y="25"/>
                </a:lnTo>
                <a:lnTo>
                  <a:pt x="15" y="26"/>
                </a:lnTo>
                <a:lnTo>
                  <a:pt x="14" y="30"/>
                </a:lnTo>
                <a:lnTo>
                  <a:pt x="9" y="32"/>
                </a:lnTo>
                <a:lnTo>
                  <a:pt x="2" y="3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5" name="Freeform 864"/>
          <p:cNvSpPr>
            <a:spLocks/>
          </p:cNvSpPr>
          <p:nvPr/>
        </p:nvSpPr>
        <p:spPr bwMode="auto">
          <a:xfrm>
            <a:off x="4384675" y="2655888"/>
            <a:ext cx="22225" cy="26987"/>
          </a:xfrm>
          <a:custGeom>
            <a:avLst/>
            <a:gdLst>
              <a:gd name="T0" fmla="*/ 2147483647 w 55"/>
              <a:gd name="T1" fmla="*/ 2147483647 h 66"/>
              <a:gd name="T2" fmla="*/ 2147483647 w 55"/>
              <a:gd name="T3" fmla="*/ 0 h 66"/>
              <a:gd name="T4" fmla="*/ 2147483647 w 55"/>
              <a:gd name="T5" fmla="*/ 2147483647 h 66"/>
              <a:gd name="T6" fmla="*/ 2147483647 w 55"/>
              <a:gd name="T7" fmla="*/ 2147483647 h 66"/>
              <a:gd name="T8" fmla="*/ 2147483647 w 55"/>
              <a:gd name="T9" fmla="*/ 2147483647 h 66"/>
              <a:gd name="T10" fmla="*/ 0 w 55"/>
              <a:gd name="T11" fmla="*/ 2147483647 h 66"/>
              <a:gd name="T12" fmla="*/ 2147483647 w 55"/>
              <a:gd name="T13" fmla="*/ 2147483647 h 66"/>
              <a:gd name="T14" fmla="*/ 2147483647 w 55"/>
              <a:gd name="T15" fmla="*/ 2147483647 h 66"/>
              <a:gd name="T16" fmla="*/ 2147483647 w 55"/>
              <a:gd name="T17" fmla="*/ 2147483647 h 66"/>
              <a:gd name="T18" fmla="*/ 2147483647 w 55"/>
              <a:gd name="T19" fmla="*/ 2147483647 h 66"/>
              <a:gd name="T20" fmla="*/ 2147483647 w 55"/>
              <a:gd name="T21" fmla="*/ 2147483647 h 66"/>
              <a:gd name="T22" fmla="*/ 2147483647 w 55"/>
              <a:gd name="T23" fmla="*/ 2147483647 h 66"/>
              <a:gd name="T24" fmla="*/ 2147483647 w 55"/>
              <a:gd name="T25" fmla="*/ 2147483647 h 66"/>
              <a:gd name="T26" fmla="*/ 2147483647 w 55"/>
              <a:gd name="T27" fmla="*/ 2147483647 h 66"/>
              <a:gd name="T28" fmla="*/ 2147483647 w 55"/>
              <a:gd name="T29" fmla="*/ 2147483647 h 66"/>
              <a:gd name="T30" fmla="*/ 2147483647 w 55"/>
              <a:gd name="T31" fmla="*/ 2147483647 h 66"/>
              <a:gd name="T32" fmla="*/ 2147483647 w 55"/>
              <a:gd name="T33" fmla="*/ 2147483647 h 66"/>
              <a:gd name="T34" fmla="*/ 2147483647 w 55"/>
              <a:gd name="T35" fmla="*/ 2147483647 h 66"/>
              <a:gd name="T36" fmla="*/ 2147483647 w 55"/>
              <a:gd name="T37" fmla="*/ 2147483647 h 66"/>
              <a:gd name="T38" fmla="*/ 2147483647 w 55"/>
              <a:gd name="T39" fmla="*/ 2147483647 h 66"/>
              <a:gd name="T40" fmla="*/ 2147483647 w 55"/>
              <a:gd name="T41" fmla="*/ 2147483647 h 6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5"/>
              <a:gd name="T64" fmla="*/ 0 h 66"/>
              <a:gd name="T65" fmla="*/ 55 w 55"/>
              <a:gd name="T66" fmla="*/ 66 h 6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5" h="66">
                <a:moveTo>
                  <a:pt x="21" y="1"/>
                </a:moveTo>
                <a:lnTo>
                  <a:pt x="19" y="0"/>
                </a:lnTo>
                <a:lnTo>
                  <a:pt x="16" y="21"/>
                </a:lnTo>
                <a:lnTo>
                  <a:pt x="8" y="14"/>
                </a:lnTo>
                <a:lnTo>
                  <a:pt x="2" y="21"/>
                </a:lnTo>
                <a:lnTo>
                  <a:pt x="0" y="31"/>
                </a:lnTo>
                <a:lnTo>
                  <a:pt x="4" y="34"/>
                </a:lnTo>
                <a:lnTo>
                  <a:pt x="11" y="34"/>
                </a:lnTo>
                <a:lnTo>
                  <a:pt x="15" y="45"/>
                </a:lnTo>
                <a:lnTo>
                  <a:pt x="21" y="52"/>
                </a:lnTo>
                <a:lnTo>
                  <a:pt x="21" y="57"/>
                </a:lnTo>
                <a:lnTo>
                  <a:pt x="42" y="54"/>
                </a:lnTo>
                <a:lnTo>
                  <a:pt x="42" y="66"/>
                </a:lnTo>
                <a:lnTo>
                  <a:pt x="48" y="63"/>
                </a:lnTo>
                <a:lnTo>
                  <a:pt x="55" y="48"/>
                </a:lnTo>
                <a:lnTo>
                  <a:pt x="41" y="45"/>
                </a:lnTo>
                <a:lnTo>
                  <a:pt x="38" y="43"/>
                </a:lnTo>
                <a:lnTo>
                  <a:pt x="38" y="31"/>
                </a:lnTo>
                <a:lnTo>
                  <a:pt x="30" y="22"/>
                </a:lnTo>
                <a:lnTo>
                  <a:pt x="28" y="8"/>
                </a:lnTo>
                <a:lnTo>
                  <a:pt x="21" y="1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6" name="Freeform 865"/>
          <p:cNvSpPr>
            <a:spLocks/>
          </p:cNvSpPr>
          <p:nvPr/>
        </p:nvSpPr>
        <p:spPr bwMode="auto">
          <a:xfrm>
            <a:off x="4384675" y="2655888"/>
            <a:ext cx="22225" cy="26987"/>
          </a:xfrm>
          <a:custGeom>
            <a:avLst/>
            <a:gdLst>
              <a:gd name="T0" fmla="*/ 2147483647 w 55"/>
              <a:gd name="T1" fmla="*/ 2147483647 h 66"/>
              <a:gd name="T2" fmla="*/ 2147483647 w 55"/>
              <a:gd name="T3" fmla="*/ 0 h 66"/>
              <a:gd name="T4" fmla="*/ 2147483647 w 55"/>
              <a:gd name="T5" fmla="*/ 2147483647 h 66"/>
              <a:gd name="T6" fmla="*/ 2147483647 w 55"/>
              <a:gd name="T7" fmla="*/ 2147483647 h 66"/>
              <a:gd name="T8" fmla="*/ 2147483647 w 55"/>
              <a:gd name="T9" fmla="*/ 2147483647 h 66"/>
              <a:gd name="T10" fmla="*/ 0 w 55"/>
              <a:gd name="T11" fmla="*/ 2147483647 h 66"/>
              <a:gd name="T12" fmla="*/ 2147483647 w 55"/>
              <a:gd name="T13" fmla="*/ 2147483647 h 66"/>
              <a:gd name="T14" fmla="*/ 2147483647 w 55"/>
              <a:gd name="T15" fmla="*/ 2147483647 h 66"/>
              <a:gd name="T16" fmla="*/ 2147483647 w 55"/>
              <a:gd name="T17" fmla="*/ 2147483647 h 66"/>
              <a:gd name="T18" fmla="*/ 2147483647 w 55"/>
              <a:gd name="T19" fmla="*/ 2147483647 h 66"/>
              <a:gd name="T20" fmla="*/ 2147483647 w 55"/>
              <a:gd name="T21" fmla="*/ 2147483647 h 66"/>
              <a:gd name="T22" fmla="*/ 2147483647 w 55"/>
              <a:gd name="T23" fmla="*/ 2147483647 h 66"/>
              <a:gd name="T24" fmla="*/ 2147483647 w 55"/>
              <a:gd name="T25" fmla="*/ 2147483647 h 66"/>
              <a:gd name="T26" fmla="*/ 2147483647 w 55"/>
              <a:gd name="T27" fmla="*/ 2147483647 h 66"/>
              <a:gd name="T28" fmla="*/ 2147483647 w 55"/>
              <a:gd name="T29" fmla="*/ 2147483647 h 66"/>
              <a:gd name="T30" fmla="*/ 2147483647 w 55"/>
              <a:gd name="T31" fmla="*/ 2147483647 h 66"/>
              <a:gd name="T32" fmla="*/ 2147483647 w 55"/>
              <a:gd name="T33" fmla="*/ 2147483647 h 66"/>
              <a:gd name="T34" fmla="*/ 2147483647 w 55"/>
              <a:gd name="T35" fmla="*/ 2147483647 h 66"/>
              <a:gd name="T36" fmla="*/ 2147483647 w 55"/>
              <a:gd name="T37" fmla="*/ 2147483647 h 66"/>
              <a:gd name="T38" fmla="*/ 2147483647 w 55"/>
              <a:gd name="T39" fmla="*/ 2147483647 h 66"/>
              <a:gd name="T40" fmla="*/ 2147483647 w 55"/>
              <a:gd name="T41" fmla="*/ 2147483647 h 6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5"/>
              <a:gd name="T64" fmla="*/ 0 h 66"/>
              <a:gd name="T65" fmla="*/ 55 w 55"/>
              <a:gd name="T66" fmla="*/ 66 h 6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5" h="66">
                <a:moveTo>
                  <a:pt x="21" y="1"/>
                </a:moveTo>
                <a:lnTo>
                  <a:pt x="19" y="0"/>
                </a:lnTo>
                <a:lnTo>
                  <a:pt x="16" y="21"/>
                </a:lnTo>
                <a:lnTo>
                  <a:pt x="8" y="14"/>
                </a:lnTo>
                <a:lnTo>
                  <a:pt x="2" y="21"/>
                </a:lnTo>
                <a:lnTo>
                  <a:pt x="0" y="31"/>
                </a:lnTo>
                <a:lnTo>
                  <a:pt x="4" y="34"/>
                </a:lnTo>
                <a:lnTo>
                  <a:pt x="11" y="34"/>
                </a:lnTo>
                <a:lnTo>
                  <a:pt x="15" y="45"/>
                </a:lnTo>
                <a:lnTo>
                  <a:pt x="21" y="52"/>
                </a:lnTo>
                <a:lnTo>
                  <a:pt x="21" y="57"/>
                </a:lnTo>
                <a:lnTo>
                  <a:pt x="42" y="54"/>
                </a:lnTo>
                <a:lnTo>
                  <a:pt x="42" y="66"/>
                </a:lnTo>
                <a:lnTo>
                  <a:pt x="48" y="63"/>
                </a:lnTo>
                <a:lnTo>
                  <a:pt x="55" y="48"/>
                </a:lnTo>
                <a:lnTo>
                  <a:pt x="41" y="45"/>
                </a:lnTo>
                <a:lnTo>
                  <a:pt x="38" y="43"/>
                </a:lnTo>
                <a:lnTo>
                  <a:pt x="38" y="31"/>
                </a:lnTo>
                <a:lnTo>
                  <a:pt x="30" y="22"/>
                </a:lnTo>
                <a:lnTo>
                  <a:pt x="28" y="8"/>
                </a:lnTo>
                <a:lnTo>
                  <a:pt x="21" y="1"/>
                </a:lnTo>
                <a:close/>
              </a:path>
            </a:pathLst>
          </a:custGeom>
          <a:solidFill>
            <a:srgbClr val="3CB301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7" name="Freeform 866"/>
          <p:cNvSpPr>
            <a:spLocks/>
          </p:cNvSpPr>
          <p:nvPr/>
        </p:nvSpPr>
        <p:spPr bwMode="auto">
          <a:xfrm>
            <a:off x="4851400" y="2087563"/>
            <a:ext cx="52388" cy="47625"/>
          </a:xfrm>
          <a:custGeom>
            <a:avLst/>
            <a:gdLst>
              <a:gd name="T0" fmla="*/ 2147483647 w 130"/>
              <a:gd name="T1" fmla="*/ 2147483647 h 119"/>
              <a:gd name="T2" fmla="*/ 2147483647 w 130"/>
              <a:gd name="T3" fmla="*/ 0 h 119"/>
              <a:gd name="T4" fmla="*/ 2147483647 w 130"/>
              <a:gd name="T5" fmla="*/ 2147483647 h 119"/>
              <a:gd name="T6" fmla="*/ 2147483647 w 130"/>
              <a:gd name="T7" fmla="*/ 2147483647 h 119"/>
              <a:gd name="T8" fmla="*/ 2147483647 w 130"/>
              <a:gd name="T9" fmla="*/ 2147483647 h 119"/>
              <a:gd name="T10" fmla="*/ 2147483647 w 130"/>
              <a:gd name="T11" fmla="*/ 2147483647 h 119"/>
              <a:gd name="T12" fmla="*/ 2147483647 w 130"/>
              <a:gd name="T13" fmla="*/ 2147483647 h 119"/>
              <a:gd name="T14" fmla="*/ 2147483647 w 130"/>
              <a:gd name="T15" fmla="*/ 2147483647 h 119"/>
              <a:gd name="T16" fmla="*/ 2147483647 w 130"/>
              <a:gd name="T17" fmla="*/ 2147483647 h 119"/>
              <a:gd name="T18" fmla="*/ 2147483647 w 130"/>
              <a:gd name="T19" fmla="*/ 2147483647 h 119"/>
              <a:gd name="T20" fmla="*/ 2147483647 w 130"/>
              <a:gd name="T21" fmla="*/ 2147483647 h 119"/>
              <a:gd name="T22" fmla="*/ 2147483647 w 130"/>
              <a:gd name="T23" fmla="*/ 2147483647 h 119"/>
              <a:gd name="T24" fmla="*/ 2147483647 w 130"/>
              <a:gd name="T25" fmla="*/ 2147483647 h 119"/>
              <a:gd name="T26" fmla="*/ 2147483647 w 130"/>
              <a:gd name="T27" fmla="*/ 2147483647 h 119"/>
              <a:gd name="T28" fmla="*/ 2147483647 w 130"/>
              <a:gd name="T29" fmla="*/ 2147483647 h 119"/>
              <a:gd name="T30" fmla="*/ 2147483647 w 130"/>
              <a:gd name="T31" fmla="*/ 2147483647 h 119"/>
              <a:gd name="T32" fmla="*/ 2147483647 w 130"/>
              <a:gd name="T33" fmla="*/ 2147483647 h 119"/>
              <a:gd name="T34" fmla="*/ 2147483647 w 130"/>
              <a:gd name="T35" fmla="*/ 2147483647 h 119"/>
              <a:gd name="T36" fmla="*/ 2147483647 w 130"/>
              <a:gd name="T37" fmla="*/ 2147483647 h 119"/>
              <a:gd name="T38" fmla="*/ 2147483647 w 130"/>
              <a:gd name="T39" fmla="*/ 2147483647 h 119"/>
              <a:gd name="T40" fmla="*/ 2147483647 w 130"/>
              <a:gd name="T41" fmla="*/ 2147483647 h 119"/>
              <a:gd name="T42" fmla="*/ 2147483647 w 130"/>
              <a:gd name="T43" fmla="*/ 2147483647 h 119"/>
              <a:gd name="T44" fmla="*/ 2147483647 w 130"/>
              <a:gd name="T45" fmla="*/ 2147483647 h 119"/>
              <a:gd name="T46" fmla="*/ 2147483647 w 130"/>
              <a:gd name="T47" fmla="*/ 2147483647 h 119"/>
              <a:gd name="T48" fmla="*/ 2147483647 w 130"/>
              <a:gd name="T49" fmla="*/ 2147483647 h 119"/>
              <a:gd name="T50" fmla="*/ 2147483647 w 130"/>
              <a:gd name="T51" fmla="*/ 2147483647 h 119"/>
              <a:gd name="T52" fmla="*/ 2147483647 w 130"/>
              <a:gd name="T53" fmla="*/ 2147483647 h 119"/>
              <a:gd name="T54" fmla="*/ 2147483647 w 130"/>
              <a:gd name="T55" fmla="*/ 2147483647 h 119"/>
              <a:gd name="T56" fmla="*/ 2147483647 w 130"/>
              <a:gd name="T57" fmla="*/ 2147483647 h 119"/>
              <a:gd name="T58" fmla="*/ 2147483647 w 130"/>
              <a:gd name="T59" fmla="*/ 2147483647 h 119"/>
              <a:gd name="T60" fmla="*/ 2147483647 w 130"/>
              <a:gd name="T61" fmla="*/ 2147483647 h 119"/>
              <a:gd name="T62" fmla="*/ 2147483647 w 130"/>
              <a:gd name="T63" fmla="*/ 2147483647 h 119"/>
              <a:gd name="T64" fmla="*/ 2147483647 w 130"/>
              <a:gd name="T65" fmla="*/ 2147483647 h 119"/>
              <a:gd name="T66" fmla="*/ 2147483647 w 130"/>
              <a:gd name="T67" fmla="*/ 2147483647 h 119"/>
              <a:gd name="T68" fmla="*/ 0 w 130"/>
              <a:gd name="T69" fmla="*/ 2147483647 h 119"/>
              <a:gd name="T70" fmla="*/ 2147483647 w 130"/>
              <a:gd name="T71" fmla="*/ 2147483647 h 119"/>
              <a:gd name="T72" fmla="*/ 2147483647 w 130"/>
              <a:gd name="T73" fmla="*/ 2147483647 h 119"/>
              <a:gd name="T74" fmla="*/ 2147483647 w 130"/>
              <a:gd name="T75" fmla="*/ 2147483647 h 119"/>
              <a:gd name="T76" fmla="*/ 2147483647 w 130"/>
              <a:gd name="T77" fmla="*/ 2147483647 h 119"/>
              <a:gd name="T78" fmla="*/ 2147483647 w 130"/>
              <a:gd name="T79" fmla="*/ 2147483647 h 119"/>
              <a:gd name="T80" fmla="*/ 2147483647 w 130"/>
              <a:gd name="T81" fmla="*/ 2147483647 h 119"/>
              <a:gd name="T82" fmla="*/ 2147483647 w 130"/>
              <a:gd name="T83" fmla="*/ 2147483647 h 119"/>
              <a:gd name="T84" fmla="*/ 2147483647 w 130"/>
              <a:gd name="T85" fmla="*/ 2147483647 h 119"/>
              <a:gd name="T86" fmla="*/ 2147483647 w 130"/>
              <a:gd name="T87" fmla="*/ 2147483647 h 119"/>
              <a:gd name="T88" fmla="*/ 2147483647 w 130"/>
              <a:gd name="T89" fmla="*/ 2147483647 h 119"/>
              <a:gd name="T90" fmla="*/ 2147483647 w 130"/>
              <a:gd name="T91" fmla="*/ 2147483647 h 119"/>
              <a:gd name="T92" fmla="*/ 2147483647 w 130"/>
              <a:gd name="T93" fmla="*/ 2147483647 h 119"/>
              <a:gd name="T94" fmla="*/ 2147483647 w 130"/>
              <a:gd name="T95" fmla="*/ 2147483647 h 119"/>
              <a:gd name="T96" fmla="*/ 2147483647 w 130"/>
              <a:gd name="T97" fmla="*/ 2147483647 h 11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0"/>
              <a:gd name="T148" fmla="*/ 0 h 119"/>
              <a:gd name="T149" fmla="*/ 130 w 130"/>
              <a:gd name="T150" fmla="*/ 119 h 11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0" h="119">
                <a:moveTo>
                  <a:pt x="78" y="2"/>
                </a:moveTo>
                <a:lnTo>
                  <a:pt x="85" y="0"/>
                </a:lnTo>
                <a:lnTo>
                  <a:pt x="90" y="17"/>
                </a:lnTo>
                <a:lnTo>
                  <a:pt x="88" y="26"/>
                </a:lnTo>
                <a:lnTo>
                  <a:pt x="90" y="24"/>
                </a:lnTo>
                <a:lnTo>
                  <a:pt x="93" y="31"/>
                </a:lnTo>
                <a:lnTo>
                  <a:pt x="84" y="56"/>
                </a:lnTo>
                <a:lnTo>
                  <a:pt x="87" y="52"/>
                </a:lnTo>
                <a:lnTo>
                  <a:pt x="94" y="48"/>
                </a:lnTo>
                <a:lnTo>
                  <a:pt x="99" y="31"/>
                </a:lnTo>
                <a:lnTo>
                  <a:pt x="108" y="30"/>
                </a:lnTo>
                <a:lnTo>
                  <a:pt x="107" y="23"/>
                </a:lnTo>
                <a:lnTo>
                  <a:pt x="111" y="12"/>
                </a:lnTo>
                <a:lnTo>
                  <a:pt x="120" y="17"/>
                </a:lnTo>
                <a:lnTo>
                  <a:pt x="128" y="26"/>
                </a:lnTo>
                <a:lnTo>
                  <a:pt x="130" y="40"/>
                </a:lnTo>
                <a:lnTo>
                  <a:pt x="127" y="50"/>
                </a:lnTo>
                <a:lnTo>
                  <a:pt x="121" y="58"/>
                </a:lnTo>
                <a:lnTo>
                  <a:pt x="111" y="62"/>
                </a:lnTo>
                <a:lnTo>
                  <a:pt x="102" y="70"/>
                </a:lnTo>
                <a:lnTo>
                  <a:pt x="98" y="81"/>
                </a:lnTo>
                <a:lnTo>
                  <a:pt x="93" y="71"/>
                </a:lnTo>
                <a:lnTo>
                  <a:pt x="80" y="86"/>
                </a:lnTo>
                <a:lnTo>
                  <a:pt x="80" y="92"/>
                </a:lnTo>
                <a:lnTo>
                  <a:pt x="76" y="99"/>
                </a:lnTo>
                <a:lnTo>
                  <a:pt x="71" y="90"/>
                </a:lnTo>
                <a:lnTo>
                  <a:pt x="70" y="80"/>
                </a:lnTo>
                <a:lnTo>
                  <a:pt x="71" y="75"/>
                </a:lnTo>
                <a:lnTo>
                  <a:pt x="52" y="99"/>
                </a:lnTo>
                <a:lnTo>
                  <a:pt x="32" y="114"/>
                </a:lnTo>
                <a:lnTo>
                  <a:pt x="33" y="104"/>
                </a:lnTo>
                <a:lnTo>
                  <a:pt x="26" y="103"/>
                </a:lnTo>
                <a:lnTo>
                  <a:pt x="21" y="111"/>
                </a:lnTo>
                <a:lnTo>
                  <a:pt x="3" y="119"/>
                </a:lnTo>
                <a:lnTo>
                  <a:pt x="0" y="114"/>
                </a:lnTo>
                <a:lnTo>
                  <a:pt x="1" y="100"/>
                </a:lnTo>
                <a:lnTo>
                  <a:pt x="7" y="97"/>
                </a:lnTo>
                <a:lnTo>
                  <a:pt x="10" y="90"/>
                </a:lnTo>
                <a:lnTo>
                  <a:pt x="18" y="90"/>
                </a:lnTo>
                <a:lnTo>
                  <a:pt x="26" y="85"/>
                </a:lnTo>
                <a:lnTo>
                  <a:pt x="31" y="86"/>
                </a:lnTo>
                <a:lnTo>
                  <a:pt x="36" y="78"/>
                </a:lnTo>
                <a:lnTo>
                  <a:pt x="56" y="71"/>
                </a:lnTo>
                <a:lnTo>
                  <a:pt x="54" y="63"/>
                </a:lnTo>
                <a:lnTo>
                  <a:pt x="67" y="49"/>
                </a:lnTo>
                <a:lnTo>
                  <a:pt x="67" y="38"/>
                </a:lnTo>
                <a:lnTo>
                  <a:pt x="71" y="35"/>
                </a:lnTo>
                <a:lnTo>
                  <a:pt x="74" y="14"/>
                </a:lnTo>
                <a:lnTo>
                  <a:pt x="78" y="2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8" name="Freeform 867"/>
          <p:cNvSpPr>
            <a:spLocks/>
          </p:cNvSpPr>
          <p:nvPr/>
        </p:nvSpPr>
        <p:spPr bwMode="auto">
          <a:xfrm>
            <a:off x="4851400" y="2087563"/>
            <a:ext cx="52388" cy="47625"/>
          </a:xfrm>
          <a:custGeom>
            <a:avLst/>
            <a:gdLst>
              <a:gd name="T0" fmla="*/ 2147483647 w 130"/>
              <a:gd name="T1" fmla="*/ 2147483647 h 119"/>
              <a:gd name="T2" fmla="*/ 2147483647 w 130"/>
              <a:gd name="T3" fmla="*/ 0 h 119"/>
              <a:gd name="T4" fmla="*/ 2147483647 w 130"/>
              <a:gd name="T5" fmla="*/ 2147483647 h 119"/>
              <a:gd name="T6" fmla="*/ 2147483647 w 130"/>
              <a:gd name="T7" fmla="*/ 2147483647 h 119"/>
              <a:gd name="T8" fmla="*/ 2147483647 w 130"/>
              <a:gd name="T9" fmla="*/ 2147483647 h 119"/>
              <a:gd name="T10" fmla="*/ 2147483647 w 130"/>
              <a:gd name="T11" fmla="*/ 2147483647 h 119"/>
              <a:gd name="T12" fmla="*/ 2147483647 w 130"/>
              <a:gd name="T13" fmla="*/ 2147483647 h 119"/>
              <a:gd name="T14" fmla="*/ 2147483647 w 130"/>
              <a:gd name="T15" fmla="*/ 2147483647 h 119"/>
              <a:gd name="T16" fmla="*/ 2147483647 w 130"/>
              <a:gd name="T17" fmla="*/ 2147483647 h 119"/>
              <a:gd name="T18" fmla="*/ 2147483647 w 130"/>
              <a:gd name="T19" fmla="*/ 2147483647 h 119"/>
              <a:gd name="T20" fmla="*/ 2147483647 w 130"/>
              <a:gd name="T21" fmla="*/ 2147483647 h 119"/>
              <a:gd name="T22" fmla="*/ 2147483647 w 130"/>
              <a:gd name="T23" fmla="*/ 2147483647 h 119"/>
              <a:gd name="T24" fmla="*/ 2147483647 w 130"/>
              <a:gd name="T25" fmla="*/ 2147483647 h 119"/>
              <a:gd name="T26" fmla="*/ 2147483647 w 130"/>
              <a:gd name="T27" fmla="*/ 2147483647 h 119"/>
              <a:gd name="T28" fmla="*/ 2147483647 w 130"/>
              <a:gd name="T29" fmla="*/ 2147483647 h 119"/>
              <a:gd name="T30" fmla="*/ 2147483647 w 130"/>
              <a:gd name="T31" fmla="*/ 2147483647 h 119"/>
              <a:gd name="T32" fmla="*/ 2147483647 w 130"/>
              <a:gd name="T33" fmla="*/ 2147483647 h 119"/>
              <a:gd name="T34" fmla="*/ 2147483647 w 130"/>
              <a:gd name="T35" fmla="*/ 2147483647 h 119"/>
              <a:gd name="T36" fmla="*/ 2147483647 w 130"/>
              <a:gd name="T37" fmla="*/ 2147483647 h 119"/>
              <a:gd name="T38" fmla="*/ 2147483647 w 130"/>
              <a:gd name="T39" fmla="*/ 2147483647 h 119"/>
              <a:gd name="T40" fmla="*/ 2147483647 w 130"/>
              <a:gd name="T41" fmla="*/ 2147483647 h 119"/>
              <a:gd name="T42" fmla="*/ 2147483647 w 130"/>
              <a:gd name="T43" fmla="*/ 2147483647 h 119"/>
              <a:gd name="T44" fmla="*/ 2147483647 w 130"/>
              <a:gd name="T45" fmla="*/ 2147483647 h 119"/>
              <a:gd name="T46" fmla="*/ 2147483647 w 130"/>
              <a:gd name="T47" fmla="*/ 2147483647 h 119"/>
              <a:gd name="T48" fmla="*/ 2147483647 w 130"/>
              <a:gd name="T49" fmla="*/ 2147483647 h 119"/>
              <a:gd name="T50" fmla="*/ 2147483647 w 130"/>
              <a:gd name="T51" fmla="*/ 2147483647 h 119"/>
              <a:gd name="T52" fmla="*/ 2147483647 w 130"/>
              <a:gd name="T53" fmla="*/ 2147483647 h 119"/>
              <a:gd name="T54" fmla="*/ 2147483647 w 130"/>
              <a:gd name="T55" fmla="*/ 2147483647 h 119"/>
              <a:gd name="T56" fmla="*/ 2147483647 w 130"/>
              <a:gd name="T57" fmla="*/ 2147483647 h 119"/>
              <a:gd name="T58" fmla="*/ 2147483647 w 130"/>
              <a:gd name="T59" fmla="*/ 2147483647 h 119"/>
              <a:gd name="T60" fmla="*/ 2147483647 w 130"/>
              <a:gd name="T61" fmla="*/ 2147483647 h 119"/>
              <a:gd name="T62" fmla="*/ 2147483647 w 130"/>
              <a:gd name="T63" fmla="*/ 2147483647 h 119"/>
              <a:gd name="T64" fmla="*/ 2147483647 w 130"/>
              <a:gd name="T65" fmla="*/ 2147483647 h 119"/>
              <a:gd name="T66" fmla="*/ 2147483647 w 130"/>
              <a:gd name="T67" fmla="*/ 2147483647 h 119"/>
              <a:gd name="T68" fmla="*/ 0 w 130"/>
              <a:gd name="T69" fmla="*/ 2147483647 h 119"/>
              <a:gd name="T70" fmla="*/ 2147483647 w 130"/>
              <a:gd name="T71" fmla="*/ 2147483647 h 119"/>
              <a:gd name="T72" fmla="*/ 2147483647 w 130"/>
              <a:gd name="T73" fmla="*/ 2147483647 h 119"/>
              <a:gd name="T74" fmla="*/ 2147483647 w 130"/>
              <a:gd name="T75" fmla="*/ 2147483647 h 119"/>
              <a:gd name="T76" fmla="*/ 2147483647 w 130"/>
              <a:gd name="T77" fmla="*/ 2147483647 h 119"/>
              <a:gd name="T78" fmla="*/ 2147483647 w 130"/>
              <a:gd name="T79" fmla="*/ 2147483647 h 119"/>
              <a:gd name="T80" fmla="*/ 2147483647 w 130"/>
              <a:gd name="T81" fmla="*/ 2147483647 h 119"/>
              <a:gd name="T82" fmla="*/ 2147483647 w 130"/>
              <a:gd name="T83" fmla="*/ 2147483647 h 119"/>
              <a:gd name="T84" fmla="*/ 2147483647 w 130"/>
              <a:gd name="T85" fmla="*/ 2147483647 h 119"/>
              <a:gd name="T86" fmla="*/ 2147483647 w 130"/>
              <a:gd name="T87" fmla="*/ 2147483647 h 119"/>
              <a:gd name="T88" fmla="*/ 2147483647 w 130"/>
              <a:gd name="T89" fmla="*/ 2147483647 h 119"/>
              <a:gd name="T90" fmla="*/ 2147483647 w 130"/>
              <a:gd name="T91" fmla="*/ 2147483647 h 119"/>
              <a:gd name="T92" fmla="*/ 2147483647 w 130"/>
              <a:gd name="T93" fmla="*/ 2147483647 h 119"/>
              <a:gd name="T94" fmla="*/ 2147483647 w 130"/>
              <a:gd name="T95" fmla="*/ 2147483647 h 119"/>
              <a:gd name="T96" fmla="*/ 2147483647 w 130"/>
              <a:gd name="T97" fmla="*/ 2147483647 h 11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0"/>
              <a:gd name="T148" fmla="*/ 0 h 119"/>
              <a:gd name="T149" fmla="*/ 130 w 130"/>
              <a:gd name="T150" fmla="*/ 119 h 11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0" h="119">
                <a:moveTo>
                  <a:pt x="78" y="2"/>
                </a:moveTo>
                <a:lnTo>
                  <a:pt x="85" y="0"/>
                </a:lnTo>
                <a:lnTo>
                  <a:pt x="90" y="17"/>
                </a:lnTo>
                <a:lnTo>
                  <a:pt x="88" y="26"/>
                </a:lnTo>
                <a:lnTo>
                  <a:pt x="90" y="24"/>
                </a:lnTo>
                <a:lnTo>
                  <a:pt x="93" y="31"/>
                </a:lnTo>
                <a:lnTo>
                  <a:pt x="84" y="56"/>
                </a:lnTo>
                <a:lnTo>
                  <a:pt x="87" y="52"/>
                </a:lnTo>
                <a:lnTo>
                  <a:pt x="94" y="48"/>
                </a:lnTo>
                <a:lnTo>
                  <a:pt x="99" y="31"/>
                </a:lnTo>
                <a:lnTo>
                  <a:pt x="108" y="30"/>
                </a:lnTo>
                <a:lnTo>
                  <a:pt x="107" y="23"/>
                </a:lnTo>
                <a:lnTo>
                  <a:pt x="111" y="12"/>
                </a:lnTo>
                <a:lnTo>
                  <a:pt x="120" y="17"/>
                </a:lnTo>
                <a:lnTo>
                  <a:pt x="128" y="26"/>
                </a:lnTo>
                <a:lnTo>
                  <a:pt x="130" y="40"/>
                </a:lnTo>
                <a:lnTo>
                  <a:pt x="127" y="50"/>
                </a:lnTo>
                <a:lnTo>
                  <a:pt x="121" y="58"/>
                </a:lnTo>
                <a:lnTo>
                  <a:pt x="111" y="62"/>
                </a:lnTo>
                <a:lnTo>
                  <a:pt x="102" y="70"/>
                </a:lnTo>
                <a:lnTo>
                  <a:pt x="98" y="81"/>
                </a:lnTo>
                <a:lnTo>
                  <a:pt x="93" y="71"/>
                </a:lnTo>
                <a:lnTo>
                  <a:pt x="80" y="86"/>
                </a:lnTo>
                <a:lnTo>
                  <a:pt x="80" y="92"/>
                </a:lnTo>
                <a:lnTo>
                  <a:pt x="76" y="99"/>
                </a:lnTo>
                <a:lnTo>
                  <a:pt x="71" y="90"/>
                </a:lnTo>
                <a:lnTo>
                  <a:pt x="70" y="80"/>
                </a:lnTo>
                <a:lnTo>
                  <a:pt x="71" y="75"/>
                </a:lnTo>
                <a:lnTo>
                  <a:pt x="52" y="99"/>
                </a:lnTo>
                <a:lnTo>
                  <a:pt x="32" y="114"/>
                </a:lnTo>
                <a:lnTo>
                  <a:pt x="33" y="104"/>
                </a:lnTo>
                <a:lnTo>
                  <a:pt x="26" y="103"/>
                </a:lnTo>
                <a:lnTo>
                  <a:pt x="21" y="111"/>
                </a:lnTo>
                <a:lnTo>
                  <a:pt x="3" y="119"/>
                </a:lnTo>
                <a:lnTo>
                  <a:pt x="0" y="114"/>
                </a:lnTo>
                <a:lnTo>
                  <a:pt x="1" y="100"/>
                </a:lnTo>
                <a:lnTo>
                  <a:pt x="7" y="97"/>
                </a:lnTo>
                <a:lnTo>
                  <a:pt x="10" y="90"/>
                </a:lnTo>
                <a:lnTo>
                  <a:pt x="18" y="90"/>
                </a:lnTo>
                <a:lnTo>
                  <a:pt x="26" y="85"/>
                </a:lnTo>
                <a:lnTo>
                  <a:pt x="31" y="86"/>
                </a:lnTo>
                <a:lnTo>
                  <a:pt x="36" y="78"/>
                </a:lnTo>
                <a:lnTo>
                  <a:pt x="56" y="71"/>
                </a:lnTo>
                <a:lnTo>
                  <a:pt x="54" y="63"/>
                </a:lnTo>
                <a:lnTo>
                  <a:pt x="67" y="49"/>
                </a:lnTo>
                <a:lnTo>
                  <a:pt x="67" y="38"/>
                </a:lnTo>
                <a:lnTo>
                  <a:pt x="71" y="35"/>
                </a:lnTo>
                <a:lnTo>
                  <a:pt x="74" y="14"/>
                </a:lnTo>
                <a:lnTo>
                  <a:pt x="78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9" name="Freeform 868"/>
          <p:cNvSpPr>
            <a:spLocks/>
          </p:cNvSpPr>
          <p:nvPr/>
        </p:nvSpPr>
        <p:spPr bwMode="auto">
          <a:xfrm>
            <a:off x="4856163" y="2085975"/>
            <a:ext cx="19050" cy="25400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2147483647 w 51"/>
              <a:gd name="T13" fmla="*/ 2147483647 h 61"/>
              <a:gd name="T14" fmla="*/ 2147483647 w 51"/>
              <a:gd name="T15" fmla="*/ 2147483647 h 61"/>
              <a:gd name="T16" fmla="*/ 2147483647 w 51"/>
              <a:gd name="T17" fmla="*/ 2147483647 h 61"/>
              <a:gd name="T18" fmla="*/ 2147483647 w 51"/>
              <a:gd name="T19" fmla="*/ 2147483647 h 61"/>
              <a:gd name="T20" fmla="*/ 2147483647 w 51"/>
              <a:gd name="T21" fmla="*/ 2147483647 h 61"/>
              <a:gd name="T22" fmla="*/ 2147483647 w 51"/>
              <a:gd name="T23" fmla="*/ 0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2147483647 w 51"/>
              <a:gd name="T29" fmla="*/ 2147483647 h 61"/>
              <a:gd name="T30" fmla="*/ 2147483647 w 51"/>
              <a:gd name="T31" fmla="*/ 2147483647 h 61"/>
              <a:gd name="T32" fmla="*/ 2147483647 w 51"/>
              <a:gd name="T33" fmla="*/ 2147483647 h 61"/>
              <a:gd name="T34" fmla="*/ 2147483647 w 51"/>
              <a:gd name="T35" fmla="*/ 2147483647 h 61"/>
              <a:gd name="T36" fmla="*/ 2147483647 w 51"/>
              <a:gd name="T37" fmla="*/ 2147483647 h 61"/>
              <a:gd name="T38" fmla="*/ 2147483647 w 51"/>
              <a:gd name="T39" fmla="*/ 2147483647 h 61"/>
              <a:gd name="T40" fmla="*/ 2147483647 w 51"/>
              <a:gd name="T41" fmla="*/ 2147483647 h 61"/>
              <a:gd name="T42" fmla="*/ 2147483647 w 51"/>
              <a:gd name="T43" fmla="*/ 2147483647 h 61"/>
              <a:gd name="T44" fmla="*/ 2147483647 w 51"/>
              <a:gd name="T45" fmla="*/ 2147483647 h 61"/>
              <a:gd name="T46" fmla="*/ 0 w 51"/>
              <a:gd name="T47" fmla="*/ 2147483647 h 61"/>
              <a:gd name="T48" fmla="*/ 2147483647 w 51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1"/>
              <a:gd name="T76" fmla="*/ 0 h 61"/>
              <a:gd name="T77" fmla="*/ 51 w 51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1" h="61">
                <a:moveTo>
                  <a:pt x="3" y="43"/>
                </a:moveTo>
                <a:lnTo>
                  <a:pt x="5" y="42"/>
                </a:lnTo>
                <a:lnTo>
                  <a:pt x="4" y="37"/>
                </a:lnTo>
                <a:lnTo>
                  <a:pt x="5" y="31"/>
                </a:lnTo>
                <a:lnTo>
                  <a:pt x="9" y="34"/>
                </a:lnTo>
                <a:lnTo>
                  <a:pt x="12" y="29"/>
                </a:lnTo>
                <a:lnTo>
                  <a:pt x="18" y="32"/>
                </a:lnTo>
                <a:lnTo>
                  <a:pt x="20" y="26"/>
                </a:lnTo>
                <a:lnTo>
                  <a:pt x="23" y="13"/>
                </a:lnTo>
                <a:lnTo>
                  <a:pt x="28" y="23"/>
                </a:lnTo>
                <a:lnTo>
                  <a:pt x="37" y="22"/>
                </a:lnTo>
                <a:lnTo>
                  <a:pt x="37" y="0"/>
                </a:lnTo>
                <a:lnTo>
                  <a:pt x="48" y="22"/>
                </a:lnTo>
                <a:lnTo>
                  <a:pt x="51" y="51"/>
                </a:lnTo>
                <a:lnTo>
                  <a:pt x="43" y="52"/>
                </a:lnTo>
                <a:lnTo>
                  <a:pt x="37" y="57"/>
                </a:lnTo>
                <a:lnTo>
                  <a:pt x="28" y="61"/>
                </a:lnTo>
                <a:lnTo>
                  <a:pt x="25" y="52"/>
                </a:lnTo>
                <a:lnTo>
                  <a:pt x="32" y="45"/>
                </a:lnTo>
                <a:lnTo>
                  <a:pt x="36" y="37"/>
                </a:lnTo>
                <a:lnTo>
                  <a:pt x="29" y="46"/>
                </a:lnTo>
                <a:lnTo>
                  <a:pt x="23" y="45"/>
                </a:lnTo>
                <a:lnTo>
                  <a:pt x="4" y="59"/>
                </a:lnTo>
                <a:lnTo>
                  <a:pt x="0" y="52"/>
                </a:lnTo>
                <a:lnTo>
                  <a:pt x="3" y="43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0" name="Freeform 869"/>
          <p:cNvSpPr>
            <a:spLocks/>
          </p:cNvSpPr>
          <p:nvPr/>
        </p:nvSpPr>
        <p:spPr bwMode="auto">
          <a:xfrm>
            <a:off x="4856163" y="2085975"/>
            <a:ext cx="19050" cy="25400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2147483647 w 51"/>
              <a:gd name="T13" fmla="*/ 2147483647 h 61"/>
              <a:gd name="T14" fmla="*/ 2147483647 w 51"/>
              <a:gd name="T15" fmla="*/ 2147483647 h 61"/>
              <a:gd name="T16" fmla="*/ 2147483647 w 51"/>
              <a:gd name="T17" fmla="*/ 2147483647 h 61"/>
              <a:gd name="T18" fmla="*/ 2147483647 w 51"/>
              <a:gd name="T19" fmla="*/ 2147483647 h 61"/>
              <a:gd name="T20" fmla="*/ 2147483647 w 51"/>
              <a:gd name="T21" fmla="*/ 2147483647 h 61"/>
              <a:gd name="T22" fmla="*/ 2147483647 w 51"/>
              <a:gd name="T23" fmla="*/ 0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2147483647 w 51"/>
              <a:gd name="T29" fmla="*/ 2147483647 h 61"/>
              <a:gd name="T30" fmla="*/ 2147483647 w 51"/>
              <a:gd name="T31" fmla="*/ 2147483647 h 61"/>
              <a:gd name="T32" fmla="*/ 2147483647 w 51"/>
              <a:gd name="T33" fmla="*/ 2147483647 h 61"/>
              <a:gd name="T34" fmla="*/ 2147483647 w 51"/>
              <a:gd name="T35" fmla="*/ 2147483647 h 61"/>
              <a:gd name="T36" fmla="*/ 2147483647 w 51"/>
              <a:gd name="T37" fmla="*/ 2147483647 h 61"/>
              <a:gd name="T38" fmla="*/ 2147483647 w 51"/>
              <a:gd name="T39" fmla="*/ 2147483647 h 61"/>
              <a:gd name="T40" fmla="*/ 2147483647 w 51"/>
              <a:gd name="T41" fmla="*/ 2147483647 h 61"/>
              <a:gd name="T42" fmla="*/ 2147483647 w 51"/>
              <a:gd name="T43" fmla="*/ 2147483647 h 61"/>
              <a:gd name="T44" fmla="*/ 2147483647 w 51"/>
              <a:gd name="T45" fmla="*/ 2147483647 h 61"/>
              <a:gd name="T46" fmla="*/ 0 w 51"/>
              <a:gd name="T47" fmla="*/ 2147483647 h 61"/>
              <a:gd name="T48" fmla="*/ 2147483647 w 51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1"/>
              <a:gd name="T76" fmla="*/ 0 h 61"/>
              <a:gd name="T77" fmla="*/ 51 w 51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1" h="61">
                <a:moveTo>
                  <a:pt x="3" y="43"/>
                </a:moveTo>
                <a:lnTo>
                  <a:pt x="5" y="42"/>
                </a:lnTo>
                <a:lnTo>
                  <a:pt x="4" y="37"/>
                </a:lnTo>
                <a:lnTo>
                  <a:pt x="5" y="31"/>
                </a:lnTo>
                <a:lnTo>
                  <a:pt x="9" y="34"/>
                </a:lnTo>
                <a:lnTo>
                  <a:pt x="12" y="29"/>
                </a:lnTo>
                <a:lnTo>
                  <a:pt x="18" y="32"/>
                </a:lnTo>
                <a:lnTo>
                  <a:pt x="20" y="26"/>
                </a:lnTo>
                <a:lnTo>
                  <a:pt x="23" y="13"/>
                </a:lnTo>
                <a:lnTo>
                  <a:pt x="28" y="23"/>
                </a:lnTo>
                <a:lnTo>
                  <a:pt x="37" y="22"/>
                </a:lnTo>
                <a:lnTo>
                  <a:pt x="37" y="0"/>
                </a:lnTo>
                <a:lnTo>
                  <a:pt x="48" y="22"/>
                </a:lnTo>
                <a:lnTo>
                  <a:pt x="51" y="51"/>
                </a:lnTo>
                <a:lnTo>
                  <a:pt x="43" y="52"/>
                </a:lnTo>
                <a:lnTo>
                  <a:pt x="37" y="57"/>
                </a:lnTo>
                <a:lnTo>
                  <a:pt x="28" y="61"/>
                </a:lnTo>
                <a:lnTo>
                  <a:pt x="25" y="52"/>
                </a:lnTo>
                <a:lnTo>
                  <a:pt x="32" y="45"/>
                </a:lnTo>
                <a:lnTo>
                  <a:pt x="36" y="37"/>
                </a:lnTo>
                <a:lnTo>
                  <a:pt x="29" y="46"/>
                </a:lnTo>
                <a:lnTo>
                  <a:pt x="23" y="45"/>
                </a:lnTo>
                <a:lnTo>
                  <a:pt x="4" y="59"/>
                </a:lnTo>
                <a:lnTo>
                  <a:pt x="0" y="52"/>
                </a:lnTo>
                <a:lnTo>
                  <a:pt x="3" y="4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1" name="Freeform 870"/>
          <p:cNvSpPr>
            <a:spLocks/>
          </p:cNvSpPr>
          <p:nvPr/>
        </p:nvSpPr>
        <p:spPr bwMode="auto">
          <a:xfrm>
            <a:off x="4879975" y="2065338"/>
            <a:ext cx="14288" cy="20637"/>
          </a:xfrm>
          <a:custGeom>
            <a:avLst/>
            <a:gdLst>
              <a:gd name="T0" fmla="*/ 2147483647 w 37"/>
              <a:gd name="T1" fmla="*/ 2147483647 h 52"/>
              <a:gd name="T2" fmla="*/ 2147483647 w 37"/>
              <a:gd name="T3" fmla="*/ 2147483647 h 52"/>
              <a:gd name="T4" fmla="*/ 2147483647 w 37"/>
              <a:gd name="T5" fmla="*/ 2147483647 h 52"/>
              <a:gd name="T6" fmla="*/ 2147483647 w 37"/>
              <a:gd name="T7" fmla="*/ 0 h 52"/>
              <a:gd name="T8" fmla="*/ 2147483647 w 37"/>
              <a:gd name="T9" fmla="*/ 2147483647 h 52"/>
              <a:gd name="T10" fmla="*/ 2147483647 w 37"/>
              <a:gd name="T11" fmla="*/ 2147483647 h 52"/>
              <a:gd name="T12" fmla="*/ 2147483647 w 37"/>
              <a:gd name="T13" fmla="*/ 2147483647 h 52"/>
              <a:gd name="T14" fmla="*/ 2147483647 w 37"/>
              <a:gd name="T15" fmla="*/ 2147483647 h 52"/>
              <a:gd name="T16" fmla="*/ 0 w 37"/>
              <a:gd name="T17" fmla="*/ 2147483647 h 52"/>
              <a:gd name="T18" fmla="*/ 2147483647 w 37"/>
              <a:gd name="T19" fmla="*/ 2147483647 h 52"/>
              <a:gd name="T20" fmla="*/ 2147483647 w 37"/>
              <a:gd name="T21" fmla="*/ 2147483647 h 52"/>
              <a:gd name="T22" fmla="*/ 2147483647 w 37"/>
              <a:gd name="T23" fmla="*/ 2147483647 h 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7"/>
              <a:gd name="T37" fmla="*/ 0 h 52"/>
              <a:gd name="T38" fmla="*/ 37 w 37"/>
              <a:gd name="T39" fmla="*/ 52 h 5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7" h="52">
                <a:moveTo>
                  <a:pt x="14" y="17"/>
                </a:moveTo>
                <a:lnTo>
                  <a:pt x="19" y="17"/>
                </a:lnTo>
                <a:lnTo>
                  <a:pt x="23" y="1"/>
                </a:lnTo>
                <a:lnTo>
                  <a:pt x="28" y="0"/>
                </a:lnTo>
                <a:lnTo>
                  <a:pt x="37" y="5"/>
                </a:lnTo>
                <a:lnTo>
                  <a:pt x="27" y="40"/>
                </a:lnTo>
                <a:lnTo>
                  <a:pt x="9" y="52"/>
                </a:lnTo>
                <a:lnTo>
                  <a:pt x="3" y="50"/>
                </a:lnTo>
                <a:lnTo>
                  <a:pt x="0" y="44"/>
                </a:lnTo>
                <a:lnTo>
                  <a:pt x="3" y="31"/>
                </a:lnTo>
                <a:lnTo>
                  <a:pt x="14" y="24"/>
                </a:lnTo>
                <a:lnTo>
                  <a:pt x="14" y="17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2" name="Freeform 871"/>
          <p:cNvSpPr>
            <a:spLocks/>
          </p:cNvSpPr>
          <p:nvPr/>
        </p:nvSpPr>
        <p:spPr bwMode="auto">
          <a:xfrm>
            <a:off x="4879975" y="2065338"/>
            <a:ext cx="14288" cy="20637"/>
          </a:xfrm>
          <a:custGeom>
            <a:avLst/>
            <a:gdLst>
              <a:gd name="T0" fmla="*/ 2147483647 w 37"/>
              <a:gd name="T1" fmla="*/ 2147483647 h 52"/>
              <a:gd name="T2" fmla="*/ 2147483647 w 37"/>
              <a:gd name="T3" fmla="*/ 2147483647 h 52"/>
              <a:gd name="T4" fmla="*/ 2147483647 w 37"/>
              <a:gd name="T5" fmla="*/ 2147483647 h 52"/>
              <a:gd name="T6" fmla="*/ 2147483647 w 37"/>
              <a:gd name="T7" fmla="*/ 0 h 52"/>
              <a:gd name="T8" fmla="*/ 2147483647 w 37"/>
              <a:gd name="T9" fmla="*/ 2147483647 h 52"/>
              <a:gd name="T10" fmla="*/ 2147483647 w 37"/>
              <a:gd name="T11" fmla="*/ 2147483647 h 52"/>
              <a:gd name="T12" fmla="*/ 2147483647 w 37"/>
              <a:gd name="T13" fmla="*/ 2147483647 h 52"/>
              <a:gd name="T14" fmla="*/ 2147483647 w 37"/>
              <a:gd name="T15" fmla="*/ 2147483647 h 52"/>
              <a:gd name="T16" fmla="*/ 0 w 37"/>
              <a:gd name="T17" fmla="*/ 2147483647 h 52"/>
              <a:gd name="T18" fmla="*/ 2147483647 w 37"/>
              <a:gd name="T19" fmla="*/ 2147483647 h 52"/>
              <a:gd name="T20" fmla="*/ 2147483647 w 37"/>
              <a:gd name="T21" fmla="*/ 2147483647 h 52"/>
              <a:gd name="T22" fmla="*/ 2147483647 w 37"/>
              <a:gd name="T23" fmla="*/ 2147483647 h 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7"/>
              <a:gd name="T37" fmla="*/ 0 h 52"/>
              <a:gd name="T38" fmla="*/ 37 w 37"/>
              <a:gd name="T39" fmla="*/ 52 h 5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7" h="52">
                <a:moveTo>
                  <a:pt x="14" y="17"/>
                </a:moveTo>
                <a:lnTo>
                  <a:pt x="19" y="17"/>
                </a:lnTo>
                <a:lnTo>
                  <a:pt x="23" y="1"/>
                </a:lnTo>
                <a:lnTo>
                  <a:pt x="28" y="0"/>
                </a:lnTo>
                <a:lnTo>
                  <a:pt x="37" y="5"/>
                </a:lnTo>
                <a:lnTo>
                  <a:pt x="27" y="40"/>
                </a:lnTo>
                <a:lnTo>
                  <a:pt x="9" y="52"/>
                </a:lnTo>
                <a:lnTo>
                  <a:pt x="3" y="50"/>
                </a:lnTo>
                <a:lnTo>
                  <a:pt x="0" y="44"/>
                </a:lnTo>
                <a:lnTo>
                  <a:pt x="3" y="31"/>
                </a:lnTo>
                <a:lnTo>
                  <a:pt x="14" y="24"/>
                </a:lnTo>
                <a:lnTo>
                  <a:pt x="14" y="1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3" name="Freeform 872"/>
          <p:cNvSpPr>
            <a:spLocks/>
          </p:cNvSpPr>
          <p:nvPr/>
        </p:nvSpPr>
        <p:spPr bwMode="auto">
          <a:xfrm>
            <a:off x="4862513" y="2151063"/>
            <a:ext cx="12700" cy="12700"/>
          </a:xfrm>
          <a:custGeom>
            <a:avLst/>
            <a:gdLst>
              <a:gd name="T0" fmla="*/ 2147483647 w 34"/>
              <a:gd name="T1" fmla="*/ 2147483647 h 36"/>
              <a:gd name="T2" fmla="*/ 2147483647 w 34"/>
              <a:gd name="T3" fmla="*/ 2147483647 h 36"/>
              <a:gd name="T4" fmla="*/ 2147483647 w 34"/>
              <a:gd name="T5" fmla="*/ 2147483647 h 36"/>
              <a:gd name="T6" fmla="*/ 2147483647 w 34"/>
              <a:gd name="T7" fmla="*/ 2147483647 h 36"/>
              <a:gd name="T8" fmla="*/ 2147483647 w 34"/>
              <a:gd name="T9" fmla="*/ 2147483647 h 36"/>
              <a:gd name="T10" fmla="*/ 2147483647 w 34"/>
              <a:gd name="T11" fmla="*/ 0 h 36"/>
              <a:gd name="T12" fmla="*/ 2147483647 w 34"/>
              <a:gd name="T13" fmla="*/ 2147483647 h 36"/>
              <a:gd name="T14" fmla="*/ 2147483647 w 34"/>
              <a:gd name="T15" fmla="*/ 2147483647 h 36"/>
              <a:gd name="T16" fmla="*/ 2147483647 w 34"/>
              <a:gd name="T17" fmla="*/ 2147483647 h 36"/>
              <a:gd name="T18" fmla="*/ 2147483647 w 34"/>
              <a:gd name="T19" fmla="*/ 2147483647 h 36"/>
              <a:gd name="T20" fmla="*/ 2147483647 w 34"/>
              <a:gd name="T21" fmla="*/ 2147483647 h 36"/>
              <a:gd name="T22" fmla="*/ 2147483647 w 34"/>
              <a:gd name="T23" fmla="*/ 2147483647 h 36"/>
              <a:gd name="T24" fmla="*/ 0 w 34"/>
              <a:gd name="T25" fmla="*/ 2147483647 h 36"/>
              <a:gd name="T26" fmla="*/ 2147483647 w 34"/>
              <a:gd name="T27" fmla="*/ 2147483647 h 36"/>
              <a:gd name="T28" fmla="*/ 2147483647 w 34"/>
              <a:gd name="T29" fmla="*/ 2147483647 h 36"/>
              <a:gd name="T30" fmla="*/ 2147483647 w 34"/>
              <a:gd name="T31" fmla="*/ 2147483647 h 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36"/>
              <a:gd name="T50" fmla="*/ 34 w 34"/>
              <a:gd name="T51" fmla="*/ 36 h 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36">
                <a:moveTo>
                  <a:pt x="12" y="18"/>
                </a:moveTo>
                <a:lnTo>
                  <a:pt x="10" y="17"/>
                </a:lnTo>
                <a:lnTo>
                  <a:pt x="6" y="7"/>
                </a:lnTo>
                <a:lnTo>
                  <a:pt x="15" y="11"/>
                </a:lnTo>
                <a:lnTo>
                  <a:pt x="22" y="9"/>
                </a:lnTo>
                <a:lnTo>
                  <a:pt x="31" y="0"/>
                </a:lnTo>
                <a:lnTo>
                  <a:pt x="34" y="8"/>
                </a:lnTo>
                <a:lnTo>
                  <a:pt x="33" y="16"/>
                </a:lnTo>
                <a:lnTo>
                  <a:pt x="25" y="19"/>
                </a:lnTo>
                <a:lnTo>
                  <a:pt x="20" y="28"/>
                </a:lnTo>
                <a:lnTo>
                  <a:pt x="11" y="35"/>
                </a:lnTo>
                <a:lnTo>
                  <a:pt x="5" y="36"/>
                </a:lnTo>
                <a:lnTo>
                  <a:pt x="0" y="32"/>
                </a:lnTo>
                <a:lnTo>
                  <a:pt x="6" y="22"/>
                </a:lnTo>
                <a:lnTo>
                  <a:pt x="12" y="21"/>
                </a:lnTo>
                <a:lnTo>
                  <a:pt x="12" y="18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4" name="Freeform 873"/>
          <p:cNvSpPr>
            <a:spLocks/>
          </p:cNvSpPr>
          <p:nvPr/>
        </p:nvSpPr>
        <p:spPr bwMode="auto">
          <a:xfrm>
            <a:off x="4862513" y="2151063"/>
            <a:ext cx="12700" cy="12700"/>
          </a:xfrm>
          <a:custGeom>
            <a:avLst/>
            <a:gdLst>
              <a:gd name="T0" fmla="*/ 2147483647 w 34"/>
              <a:gd name="T1" fmla="*/ 2147483647 h 36"/>
              <a:gd name="T2" fmla="*/ 2147483647 w 34"/>
              <a:gd name="T3" fmla="*/ 2147483647 h 36"/>
              <a:gd name="T4" fmla="*/ 2147483647 w 34"/>
              <a:gd name="T5" fmla="*/ 2147483647 h 36"/>
              <a:gd name="T6" fmla="*/ 2147483647 w 34"/>
              <a:gd name="T7" fmla="*/ 2147483647 h 36"/>
              <a:gd name="T8" fmla="*/ 2147483647 w 34"/>
              <a:gd name="T9" fmla="*/ 2147483647 h 36"/>
              <a:gd name="T10" fmla="*/ 2147483647 w 34"/>
              <a:gd name="T11" fmla="*/ 0 h 36"/>
              <a:gd name="T12" fmla="*/ 2147483647 w 34"/>
              <a:gd name="T13" fmla="*/ 2147483647 h 36"/>
              <a:gd name="T14" fmla="*/ 2147483647 w 34"/>
              <a:gd name="T15" fmla="*/ 2147483647 h 36"/>
              <a:gd name="T16" fmla="*/ 2147483647 w 34"/>
              <a:gd name="T17" fmla="*/ 2147483647 h 36"/>
              <a:gd name="T18" fmla="*/ 2147483647 w 34"/>
              <a:gd name="T19" fmla="*/ 2147483647 h 36"/>
              <a:gd name="T20" fmla="*/ 2147483647 w 34"/>
              <a:gd name="T21" fmla="*/ 2147483647 h 36"/>
              <a:gd name="T22" fmla="*/ 2147483647 w 34"/>
              <a:gd name="T23" fmla="*/ 2147483647 h 36"/>
              <a:gd name="T24" fmla="*/ 0 w 34"/>
              <a:gd name="T25" fmla="*/ 2147483647 h 36"/>
              <a:gd name="T26" fmla="*/ 2147483647 w 34"/>
              <a:gd name="T27" fmla="*/ 2147483647 h 36"/>
              <a:gd name="T28" fmla="*/ 2147483647 w 34"/>
              <a:gd name="T29" fmla="*/ 2147483647 h 36"/>
              <a:gd name="T30" fmla="*/ 2147483647 w 34"/>
              <a:gd name="T31" fmla="*/ 2147483647 h 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36"/>
              <a:gd name="T50" fmla="*/ 34 w 34"/>
              <a:gd name="T51" fmla="*/ 36 h 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36">
                <a:moveTo>
                  <a:pt x="12" y="18"/>
                </a:moveTo>
                <a:lnTo>
                  <a:pt x="10" y="17"/>
                </a:lnTo>
                <a:lnTo>
                  <a:pt x="6" y="7"/>
                </a:lnTo>
                <a:lnTo>
                  <a:pt x="15" y="11"/>
                </a:lnTo>
                <a:lnTo>
                  <a:pt x="22" y="9"/>
                </a:lnTo>
                <a:lnTo>
                  <a:pt x="31" y="0"/>
                </a:lnTo>
                <a:lnTo>
                  <a:pt x="34" y="8"/>
                </a:lnTo>
                <a:lnTo>
                  <a:pt x="33" y="16"/>
                </a:lnTo>
                <a:lnTo>
                  <a:pt x="25" y="19"/>
                </a:lnTo>
                <a:lnTo>
                  <a:pt x="20" y="28"/>
                </a:lnTo>
                <a:lnTo>
                  <a:pt x="11" y="35"/>
                </a:lnTo>
                <a:lnTo>
                  <a:pt x="5" y="36"/>
                </a:lnTo>
                <a:lnTo>
                  <a:pt x="0" y="32"/>
                </a:lnTo>
                <a:lnTo>
                  <a:pt x="6" y="22"/>
                </a:lnTo>
                <a:lnTo>
                  <a:pt x="12" y="21"/>
                </a:lnTo>
                <a:lnTo>
                  <a:pt x="12" y="1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5" name="Freeform 874"/>
          <p:cNvSpPr>
            <a:spLocks/>
          </p:cNvSpPr>
          <p:nvPr/>
        </p:nvSpPr>
        <p:spPr bwMode="auto">
          <a:xfrm>
            <a:off x="4908550" y="2047875"/>
            <a:ext cx="26988" cy="33338"/>
          </a:xfrm>
          <a:custGeom>
            <a:avLst/>
            <a:gdLst>
              <a:gd name="T0" fmla="*/ 2147483647 w 68"/>
              <a:gd name="T1" fmla="*/ 2147483647 h 85"/>
              <a:gd name="T2" fmla="*/ 2147483647 w 68"/>
              <a:gd name="T3" fmla="*/ 2147483647 h 85"/>
              <a:gd name="T4" fmla="*/ 2147483647 w 68"/>
              <a:gd name="T5" fmla="*/ 2147483647 h 85"/>
              <a:gd name="T6" fmla="*/ 2147483647 w 68"/>
              <a:gd name="T7" fmla="*/ 2147483647 h 85"/>
              <a:gd name="T8" fmla="*/ 2147483647 w 68"/>
              <a:gd name="T9" fmla="*/ 2147483647 h 85"/>
              <a:gd name="T10" fmla="*/ 2147483647 w 68"/>
              <a:gd name="T11" fmla="*/ 2147483647 h 85"/>
              <a:gd name="T12" fmla="*/ 2147483647 w 68"/>
              <a:gd name="T13" fmla="*/ 2147483647 h 85"/>
              <a:gd name="T14" fmla="*/ 2147483647 w 68"/>
              <a:gd name="T15" fmla="*/ 2147483647 h 85"/>
              <a:gd name="T16" fmla="*/ 2147483647 w 68"/>
              <a:gd name="T17" fmla="*/ 2147483647 h 85"/>
              <a:gd name="T18" fmla="*/ 2147483647 w 68"/>
              <a:gd name="T19" fmla="*/ 2147483647 h 85"/>
              <a:gd name="T20" fmla="*/ 2147483647 w 68"/>
              <a:gd name="T21" fmla="*/ 2147483647 h 85"/>
              <a:gd name="T22" fmla="*/ 2147483647 w 68"/>
              <a:gd name="T23" fmla="*/ 2147483647 h 85"/>
              <a:gd name="T24" fmla="*/ 2147483647 w 68"/>
              <a:gd name="T25" fmla="*/ 2147483647 h 85"/>
              <a:gd name="T26" fmla="*/ 2147483647 w 68"/>
              <a:gd name="T27" fmla="*/ 2147483647 h 85"/>
              <a:gd name="T28" fmla="*/ 2147483647 w 68"/>
              <a:gd name="T29" fmla="*/ 2147483647 h 85"/>
              <a:gd name="T30" fmla="*/ 2147483647 w 68"/>
              <a:gd name="T31" fmla="*/ 0 h 85"/>
              <a:gd name="T32" fmla="*/ 2147483647 w 68"/>
              <a:gd name="T33" fmla="*/ 2147483647 h 85"/>
              <a:gd name="T34" fmla="*/ 2147483647 w 68"/>
              <a:gd name="T35" fmla="*/ 2147483647 h 85"/>
              <a:gd name="T36" fmla="*/ 2147483647 w 68"/>
              <a:gd name="T37" fmla="*/ 0 h 85"/>
              <a:gd name="T38" fmla="*/ 2147483647 w 68"/>
              <a:gd name="T39" fmla="*/ 2147483647 h 85"/>
              <a:gd name="T40" fmla="*/ 2147483647 w 68"/>
              <a:gd name="T41" fmla="*/ 2147483647 h 85"/>
              <a:gd name="T42" fmla="*/ 2147483647 w 68"/>
              <a:gd name="T43" fmla="*/ 2147483647 h 85"/>
              <a:gd name="T44" fmla="*/ 2147483647 w 68"/>
              <a:gd name="T45" fmla="*/ 2147483647 h 85"/>
              <a:gd name="T46" fmla="*/ 2147483647 w 68"/>
              <a:gd name="T47" fmla="*/ 2147483647 h 85"/>
              <a:gd name="T48" fmla="*/ 2147483647 w 68"/>
              <a:gd name="T49" fmla="*/ 2147483647 h 85"/>
              <a:gd name="T50" fmla="*/ 2147483647 w 68"/>
              <a:gd name="T51" fmla="*/ 2147483647 h 85"/>
              <a:gd name="T52" fmla="*/ 2147483647 w 68"/>
              <a:gd name="T53" fmla="*/ 2147483647 h 85"/>
              <a:gd name="T54" fmla="*/ 2147483647 w 68"/>
              <a:gd name="T55" fmla="*/ 2147483647 h 85"/>
              <a:gd name="T56" fmla="*/ 2147483647 w 68"/>
              <a:gd name="T57" fmla="*/ 2147483647 h 85"/>
              <a:gd name="T58" fmla="*/ 2147483647 w 68"/>
              <a:gd name="T59" fmla="*/ 2147483647 h 85"/>
              <a:gd name="T60" fmla="*/ 0 w 68"/>
              <a:gd name="T61" fmla="*/ 2147483647 h 85"/>
              <a:gd name="T62" fmla="*/ 2147483647 w 68"/>
              <a:gd name="T63" fmla="*/ 2147483647 h 85"/>
              <a:gd name="T64" fmla="*/ 2147483647 w 68"/>
              <a:gd name="T65" fmla="*/ 2147483647 h 85"/>
              <a:gd name="T66" fmla="*/ 2147483647 w 68"/>
              <a:gd name="T67" fmla="*/ 2147483647 h 8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8"/>
              <a:gd name="T103" fmla="*/ 0 h 85"/>
              <a:gd name="T104" fmla="*/ 68 w 68"/>
              <a:gd name="T105" fmla="*/ 85 h 8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8" h="85">
                <a:moveTo>
                  <a:pt x="9" y="59"/>
                </a:moveTo>
                <a:lnTo>
                  <a:pt x="3" y="54"/>
                </a:lnTo>
                <a:lnTo>
                  <a:pt x="9" y="55"/>
                </a:lnTo>
                <a:lnTo>
                  <a:pt x="12" y="50"/>
                </a:lnTo>
                <a:lnTo>
                  <a:pt x="13" y="45"/>
                </a:lnTo>
                <a:lnTo>
                  <a:pt x="7" y="43"/>
                </a:lnTo>
                <a:lnTo>
                  <a:pt x="13" y="40"/>
                </a:lnTo>
                <a:lnTo>
                  <a:pt x="9" y="35"/>
                </a:lnTo>
                <a:lnTo>
                  <a:pt x="17" y="28"/>
                </a:lnTo>
                <a:lnTo>
                  <a:pt x="25" y="33"/>
                </a:lnTo>
                <a:lnTo>
                  <a:pt x="31" y="24"/>
                </a:lnTo>
                <a:lnTo>
                  <a:pt x="25" y="17"/>
                </a:lnTo>
                <a:lnTo>
                  <a:pt x="31" y="14"/>
                </a:lnTo>
                <a:lnTo>
                  <a:pt x="39" y="19"/>
                </a:lnTo>
                <a:lnTo>
                  <a:pt x="42" y="12"/>
                </a:lnTo>
                <a:lnTo>
                  <a:pt x="39" y="0"/>
                </a:lnTo>
                <a:lnTo>
                  <a:pt x="45" y="10"/>
                </a:lnTo>
                <a:lnTo>
                  <a:pt x="46" y="1"/>
                </a:lnTo>
                <a:lnTo>
                  <a:pt x="54" y="0"/>
                </a:lnTo>
                <a:lnTo>
                  <a:pt x="60" y="14"/>
                </a:lnTo>
                <a:lnTo>
                  <a:pt x="65" y="20"/>
                </a:lnTo>
                <a:lnTo>
                  <a:pt x="68" y="33"/>
                </a:lnTo>
                <a:lnTo>
                  <a:pt x="63" y="44"/>
                </a:lnTo>
                <a:lnTo>
                  <a:pt x="63" y="64"/>
                </a:lnTo>
                <a:lnTo>
                  <a:pt x="45" y="67"/>
                </a:lnTo>
                <a:lnTo>
                  <a:pt x="44" y="59"/>
                </a:lnTo>
                <a:lnTo>
                  <a:pt x="36" y="62"/>
                </a:lnTo>
                <a:lnTo>
                  <a:pt x="31" y="77"/>
                </a:lnTo>
                <a:lnTo>
                  <a:pt x="13" y="80"/>
                </a:lnTo>
                <a:lnTo>
                  <a:pt x="6" y="85"/>
                </a:lnTo>
                <a:lnTo>
                  <a:pt x="0" y="77"/>
                </a:lnTo>
                <a:lnTo>
                  <a:pt x="12" y="69"/>
                </a:lnTo>
                <a:lnTo>
                  <a:pt x="14" y="63"/>
                </a:lnTo>
                <a:lnTo>
                  <a:pt x="9" y="59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6" name="Freeform 875"/>
          <p:cNvSpPr>
            <a:spLocks/>
          </p:cNvSpPr>
          <p:nvPr/>
        </p:nvSpPr>
        <p:spPr bwMode="auto">
          <a:xfrm>
            <a:off x="4908550" y="2047875"/>
            <a:ext cx="26988" cy="33338"/>
          </a:xfrm>
          <a:custGeom>
            <a:avLst/>
            <a:gdLst>
              <a:gd name="T0" fmla="*/ 2147483647 w 68"/>
              <a:gd name="T1" fmla="*/ 2147483647 h 85"/>
              <a:gd name="T2" fmla="*/ 2147483647 w 68"/>
              <a:gd name="T3" fmla="*/ 2147483647 h 85"/>
              <a:gd name="T4" fmla="*/ 2147483647 w 68"/>
              <a:gd name="T5" fmla="*/ 2147483647 h 85"/>
              <a:gd name="T6" fmla="*/ 2147483647 w 68"/>
              <a:gd name="T7" fmla="*/ 2147483647 h 85"/>
              <a:gd name="T8" fmla="*/ 2147483647 w 68"/>
              <a:gd name="T9" fmla="*/ 2147483647 h 85"/>
              <a:gd name="T10" fmla="*/ 2147483647 w 68"/>
              <a:gd name="T11" fmla="*/ 2147483647 h 85"/>
              <a:gd name="T12" fmla="*/ 2147483647 w 68"/>
              <a:gd name="T13" fmla="*/ 2147483647 h 85"/>
              <a:gd name="T14" fmla="*/ 2147483647 w 68"/>
              <a:gd name="T15" fmla="*/ 2147483647 h 85"/>
              <a:gd name="T16" fmla="*/ 2147483647 w 68"/>
              <a:gd name="T17" fmla="*/ 2147483647 h 85"/>
              <a:gd name="T18" fmla="*/ 2147483647 w 68"/>
              <a:gd name="T19" fmla="*/ 2147483647 h 85"/>
              <a:gd name="T20" fmla="*/ 2147483647 w 68"/>
              <a:gd name="T21" fmla="*/ 2147483647 h 85"/>
              <a:gd name="T22" fmla="*/ 2147483647 w 68"/>
              <a:gd name="T23" fmla="*/ 2147483647 h 85"/>
              <a:gd name="T24" fmla="*/ 2147483647 w 68"/>
              <a:gd name="T25" fmla="*/ 2147483647 h 85"/>
              <a:gd name="T26" fmla="*/ 2147483647 w 68"/>
              <a:gd name="T27" fmla="*/ 2147483647 h 85"/>
              <a:gd name="T28" fmla="*/ 2147483647 w 68"/>
              <a:gd name="T29" fmla="*/ 2147483647 h 85"/>
              <a:gd name="T30" fmla="*/ 2147483647 w 68"/>
              <a:gd name="T31" fmla="*/ 0 h 85"/>
              <a:gd name="T32" fmla="*/ 2147483647 w 68"/>
              <a:gd name="T33" fmla="*/ 2147483647 h 85"/>
              <a:gd name="T34" fmla="*/ 2147483647 w 68"/>
              <a:gd name="T35" fmla="*/ 2147483647 h 85"/>
              <a:gd name="T36" fmla="*/ 2147483647 w 68"/>
              <a:gd name="T37" fmla="*/ 0 h 85"/>
              <a:gd name="T38" fmla="*/ 2147483647 w 68"/>
              <a:gd name="T39" fmla="*/ 2147483647 h 85"/>
              <a:gd name="T40" fmla="*/ 2147483647 w 68"/>
              <a:gd name="T41" fmla="*/ 2147483647 h 85"/>
              <a:gd name="T42" fmla="*/ 2147483647 w 68"/>
              <a:gd name="T43" fmla="*/ 2147483647 h 85"/>
              <a:gd name="T44" fmla="*/ 2147483647 w 68"/>
              <a:gd name="T45" fmla="*/ 2147483647 h 85"/>
              <a:gd name="T46" fmla="*/ 2147483647 w 68"/>
              <a:gd name="T47" fmla="*/ 2147483647 h 85"/>
              <a:gd name="T48" fmla="*/ 2147483647 w 68"/>
              <a:gd name="T49" fmla="*/ 2147483647 h 85"/>
              <a:gd name="T50" fmla="*/ 2147483647 w 68"/>
              <a:gd name="T51" fmla="*/ 2147483647 h 85"/>
              <a:gd name="T52" fmla="*/ 2147483647 w 68"/>
              <a:gd name="T53" fmla="*/ 2147483647 h 85"/>
              <a:gd name="T54" fmla="*/ 2147483647 w 68"/>
              <a:gd name="T55" fmla="*/ 2147483647 h 85"/>
              <a:gd name="T56" fmla="*/ 2147483647 w 68"/>
              <a:gd name="T57" fmla="*/ 2147483647 h 85"/>
              <a:gd name="T58" fmla="*/ 2147483647 w 68"/>
              <a:gd name="T59" fmla="*/ 2147483647 h 85"/>
              <a:gd name="T60" fmla="*/ 0 w 68"/>
              <a:gd name="T61" fmla="*/ 2147483647 h 85"/>
              <a:gd name="T62" fmla="*/ 2147483647 w 68"/>
              <a:gd name="T63" fmla="*/ 2147483647 h 85"/>
              <a:gd name="T64" fmla="*/ 2147483647 w 68"/>
              <a:gd name="T65" fmla="*/ 2147483647 h 85"/>
              <a:gd name="T66" fmla="*/ 2147483647 w 68"/>
              <a:gd name="T67" fmla="*/ 2147483647 h 8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8"/>
              <a:gd name="T103" fmla="*/ 0 h 85"/>
              <a:gd name="T104" fmla="*/ 68 w 68"/>
              <a:gd name="T105" fmla="*/ 85 h 8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8" h="85">
                <a:moveTo>
                  <a:pt x="9" y="59"/>
                </a:moveTo>
                <a:lnTo>
                  <a:pt x="3" y="54"/>
                </a:lnTo>
                <a:lnTo>
                  <a:pt x="9" y="55"/>
                </a:lnTo>
                <a:lnTo>
                  <a:pt x="12" y="50"/>
                </a:lnTo>
                <a:lnTo>
                  <a:pt x="13" y="45"/>
                </a:lnTo>
                <a:lnTo>
                  <a:pt x="7" y="43"/>
                </a:lnTo>
                <a:lnTo>
                  <a:pt x="13" y="40"/>
                </a:lnTo>
                <a:lnTo>
                  <a:pt x="9" y="35"/>
                </a:lnTo>
                <a:lnTo>
                  <a:pt x="17" y="28"/>
                </a:lnTo>
                <a:lnTo>
                  <a:pt x="25" y="33"/>
                </a:lnTo>
                <a:lnTo>
                  <a:pt x="31" y="24"/>
                </a:lnTo>
                <a:lnTo>
                  <a:pt x="25" y="17"/>
                </a:lnTo>
                <a:lnTo>
                  <a:pt x="31" y="14"/>
                </a:lnTo>
                <a:lnTo>
                  <a:pt x="39" y="19"/>
                </a:lnTo>
                <a:lnTo>
                  <a:pt x="42" y="12"/>
                </a:lnTo>
                <a:lnTo>
                  <a:pt x="39" y="0"/>
                </a:lnTo>
                <a:lnTo>
                  <a:pt x="45" y="10"/>
                </a:lnTo>
                <a:lnTo>
                  <a:pt x="46" y="1"/>
                </a:lnTo>
                <a:lnTo>
                  <a:pt x="54" y="0"/>
                </a:lnTo>
                <a:lnTo>
                  <a:pt x="60" y="14"/>
                </a:lnTo>
                <a:lnTo>
                  <a:pt x="65" y="20"/>
                </a:lnTo>
                <a:lnTo>
                  <a:pt x="68" y="33"/>
                </a:lnTo>
                <a:lnTo>
                  <a:pt x="63" y="44"/>
                </a:lnTo>
                <a:lnTo>
                  <a:pt x="63" y="64"/>
                </a:lnTo>
                <a:lnTo>
                  <a:pt x="45" y="67"/>
                </a:lnTo>
                <a:lnTo>
                  <a:pt x="44" y="59"/>
                </a:lnTo>
                <a:lnTo>
                  <a:pt x="36" y="62"/>
                </a:lnTo>
                <a:lnTo>
                  <a:pt x="31" y="77"/>
                </a:lnTo>
                <a:lnTo>
                  <a:pt x="13" y="80"/>
                </a:lnTo>
                <a:lnTo>
                  <a:pt x="6" y="85"/>
                </a:lnTo>
                <a:lnTo>
                  <a:pt x="0" y="77"/>
                </a:lnTo>
                <a:lnTo>
                  <a:pt x="12" y="69"/>
                </a:lnTo>
                <a:lnTo>
                  <a:pt x="14" y="63"/>
                </a:lnTo>
                <a:lnTo>
                  <a:pt x="9" y="5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7" name="Freeform 876"/>
          <p:cNvSpPr>
            <a:spLocks/>
          </p:cNvSpPr>
          <p:nvPr/>
        </p:nvSpPr>
        <p:spPr bwMode="auto">
          <a:xfrm>
            <a:off x="4937125" y="2028825"/>
            <a:ext cx="20638" cy="20638"/>
          </a:xfrm>
          <a:custGeom>
            <a:avLst/>
            <a:gdLst>
              <a:gd name="T0" fmla="*/ 2147483647 w 51"/>
              <a:gd name="T1" fmla="*/ 2147483647 h 50"/>
              <a:gd name="T2" fmla="*/ 2147483647 w 51"/>
              <a:gd name="T3" fmla="*/ 2147483647 h 50"/>
              <a:gd name="T4" fmla="*/ 2147483647 w 51"/>
              <a:gd name="T5" fmla="*/ 2147483647 h 50"/>
              <a:gd name="T6" fmla="*/ 2147483647 w 51"/>
              <a:gd name="T7" fmla="*/ 2147483647 h 50"/>
              <a:gd name="T8" fmla="*/ 2147483647 w 51"/>
              <a:gd name="T9" fmla="*/ 2147483647 h 50"/>
              <a:gd name="T10" fmla="*/ 2147483647 w 51"/>
              <a:gd name="T11" fmla="*/ 2147483647 h 50"/>
              <a:gd name="T12" fmla="*/ 2147483647 w 51"/>
              <a:gd name="T13" fmla="*/ 2147483647 h 50"/>
              <a:gd name="T14" fmla="*/ 2147483647 w 51"/>
              <a:gd name="T15" fmla="*/ 0 h 50"/>
              <a:gd name="T16" fmla="*/ 2147483647 w 51"/>
              <a:gd name="T17" fmla="*/ 2147483647 h 50"/>
              <a:gd name="T18" fmla="*/ 2147483647 w 51"/>
              <a:gd name="T19" fmla="*/ 2147483647 h 50"/>
              <a:gd name="T20" fmla="*/ 2147483647 w 51"/>
              <a:gd name="T21" fmla="*/ 2147483647 h 50"/>
              <a:gd name="T22" fmla="*/ 2147483647 w 51"/>
              <a:gd name="T23" fmla="*/ 2147483647 h 50"/>
              <a:gd name="T24" fmla="*/ 2147483647 w 51"/>
              <a:gd name="T25" fmla="*/ 2147483647 h 50"/>
              <a:gd name="T26" fmla="*/ 0 w 51"/>
              <a:gd name="T27" fmla="*/ 2147483647 h 50"/>
              <a:gd name="T28" fmla="*/ 0 w 51"/>
              <a:gd name="T29" fmla="*/ 2147483647 h 50"/>
              <a:gd name="T30" fmla="*/ 2147483647 w 51"/>
              <a:gd name="T31" fmla="*/ 2147483647 h 50"/>
              <a:gd name="T32" fmla="*/ 2147483647 w 51"/>
              <a:gd name="T33" fmla="*/ 2147483647 h 50"/>
              <a:gd name="T34" fmla="*/ 2147483647 w 51"/>
              <a:gd name="T35" fmla="*/ 2147483647 h 5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1"/>
              <a:gd name="T55" fmla="*/ 0 h 50"/>
              <a:gd name="T56" fmla="*/ 51 w 51"/>
              <a:gd name="T57" fmla="*/ 50 h 5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1" h="50">
                <a:moveTo>
                  <a:pt x="9" y="26"/>
                </a:moveTo>
                <a:lnTo>
                  <a:pt x="22" y="26"/>
                </a:lnTo>
                <a:lnTo>
                  <a:pt x="24" y="24"/>
                </a:lnTo>
                <a:lnTo>
                  <a:pt x="25" y="11"/>
                </a:lnTo>
                <a:lnTo>
                  <a:pt x="31" y="20"/>
                </a:lnTo>
                <a:lnTo>
                  <a:pt x="34" y="20"/>
                </a:lnTo>
                <a:lnTo>
                  <a:pt x="37" y="8"/>
                </a:lnTo>
                <a:lnTo>
                  <a:pt x="37" y="0"/>
                </a:lnTo>
                <a:lnTo>
                  <a:pt x="47" y="6"/>
                </a:lnTo>
                <a:lnTo>
                  <a:pt x="51" y="14"/>
                </a:lnTo>
                <a:lnTo>
                  <a:pt x="42" y="31"/>
                </a:lnTo>
                <a:lnTo>
                  <a:pt x="42" y="40"/>
                </a:lnTo>
                <a:lnTo>
                  <a:pt x="15" y="50"/>
                </a:lnTo>
                <a:lnTo>
                  <a:pt x="0" y="47"/>
                </a:lnTo>
                <a:lnTo>
                  <a:pt x="0" y="42"/>
                </a:lnTo>
                <a:lnTo>
                  <a:pt x="8" y="42"/>
                </a:lnTo>
                <a:lnTo>
                  <a:pt x="10" y="38"/>
                </a:lnTo>
                <a:lnTo>
                  <a:pt x="9" y="26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8" name="Freeform 877"/>
          <p:cNvSpPr>
            <a:spLocks/>
          </p:cNvSpPr>
          <p:nvPr/>
        </p:nvSpPr>
        <p:spPr bwMode="auto">
          <a:xfrm>
            <a:off x="4937125" y="2028825"/>
            <a:ext cx="20638" cy="20638"/>
          </a:xfrm>
          <a:custGeom>
            <a:avLst/>
            <a:gdLst>
              <a:gd name="T0" fmla="*/ 2147483647 w 51"/>
              <a:gd name="T1" fmla="*/ 2147483647 h 50"/>
              <a:gd name="T2" fmla="*/ 2147483647 w 51"/>
              <a:gd name="T3" fmla="*/ 2147483647 h 50"/>
              <a:gd name="T4" fmla="*/ 2147483647 w 51"/>
              <a:gd name="T5" fmla="*/ 2147483647 h 50"/>
              <a:gd name="T6" fmla="*/ 2147483647 w 51"/>
              <a:gd name="T7" fmla="*/ 2147483647 h 50"/>
              <a:gd name="T8" fmla="*/ 2147483647 w 51"/>
              <a:gd name="T9" fmla="*/ 2147483647 h 50"/>
              <a:gd name="T10" fmla="*/ 2147483647 w 51"/>
              <a:gd name="T11" fmla="*/ 2147483647 h 50"/>
              <a:gd name="T12" fmla="*/ 2147483647 w 51"/>
              <a:gd name="T13" fmla="*/ 2147483647 h 50"/>
              <a:gd name="T14" fmla="*/ 2147483647 w 51"/>
              <a:gd name="T15" fmla="*/ 0 h 50"/>
              <a:gd name="T16" fmla="*/ 2147483647 w 51"/>
              <a:gd name="T17" fmla="*/ 2147483647 h 50"/>
              <a:gd name="T18" fmla="*/ 2147483647 w 51"/>
              <a:gd name="T19" fmla="*/ 2147483647 h 50"/>
              <a:gd name="T20" fmla="*/ 2147483647 w 51"/>
              <a:gd name="T21" fmla="*/ 2147483647 h 50"/>
              <a:gd name="T22" fmla="*/ 2147483647 w 51"/>
              <a:gd name="T23" fmla="*/ 2147483647 h 50"/>
              <a:gd name="T24" fmla="*/ 2147483647 w 51"/>
              <a:gd name="T25" fmla="*/ 2147483647 h 50"/>
              <a:gd name="T26" fmla="*/ 0 w 51"/>
              <a:gd name="T27" fmla="*/ 2147483647 h 50"/>
              <a:gd name="T28" fmla="*/ 0 w 51"/>
              <a:gd name="T29" fmla="*/ 2147483647 h 50"/>
              <a:gd name="T30" fmla="*/ 2147483647 w 51"/>
              <a:gd name="T31" fmla="*/ 2147483647 h 50"/>
              <a:gd name="T32" fmla="*/ 2147483647 w 51"/>
              <a:gd name="T33" fmla="*/ 2147483647 h 50"/>
              <a:gd name="T34" fmla="*/ 2147483647 w 51"/>
              <a:gd name="T35" fmla="*/ 2147483647 h 5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1"/>
              <a:gd name="T55" fmla="*/ 0 h 50"/>
              <a:gd name="T56" fmla="*/ 51 w 51"/>
              <a:gd name="T57" fmla="*/ 50 h 5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1" h="50">
                <a:moveTo>
                  <a:pt x="9" y="26"/>
                </a:moveTo>
                <a:lnTo>
                  <a:pt x="22" y="26"/>
                </a:lnTo>
                <a:lnTo>
                  <a:pt x="24" y="24"/>
                </a:lnTo>
                <a:lnTo>
                  <a:pt x="25" y="11"/>
                </a:lnTo>
                <a:lnTo>
                  <a:pt x="31" y="20"/>
                </a:lnTo>
                <a:lnTo>
                  <a:pt x="34" y="20"/>
                </a:lnTo>
                <a:lnTo>
                  <a:pt x="37" y="8"/>
                </a:lnTo>
                <a:lnTo>
                  <a:pt x="37" y="0"/>
                </a:lnTo>
                <a:lnTo>
                  <a:pt x="47" y="6"/>
                </a:lnTo>
                <a:lnTo>
                  <a:pt x="51" y="14"/>
                </a:lnTo>
                <a:lnTo>
                  <a:pt x="42" y="31"/>
                </a:lnTo>
                <a:lnTo>
                  <a:pt x="42" y="40"/>
                </a:lnTo>
                <a:lnTo>
                  <a:pt x="15" y="50"/>
                </a:lnTo>
                <a:lnTo>
                  <a:pt x="0" y="47"/>
                </a:lnTo>
                <a:lnTo>
                  <a:pt x="0" y="42"/>
                </a:lnTo>
                <a:lnTo>
                  <a:pt x="8" y="42"/>
                </a:lnTo>
                <a:lnTo>
                  <a:pt x="10" y="38"/>
                </a:lnTo>
                <a:lnTo>
                  <a:pt x="9" y="2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9" name="Freeform 878"/>
          <p:cNvSpPr>
            <a:spLocks/>
          </p:cNvSpPr>
          <p:nvPr/>
        </p:nvSpPr>
        <p:spPr bwMode="auto">
          <a:xfrm>
            <a:off x="4951413" y="2014538"/>
            <a:ext cx="19050" cy="19050"/>
          </a:xfrm>
          <a:custGeom>
            <a:avLst/>
            <a:gdLst>
              <a:gd name="T0" fmla="*/ 2147483647 w 50"/>
              <a:gd name="T1" fmla="*/ 2147483647 h 45"/>
              <a:gd name="T2" fmla="*/ 2147483647 w 50"/>
              <a:gd name="T3" fmla="*/ 2147483647 h 45"/>
              <a:gd name="T4" fmla="*/ 2147483647 w 50"/>
              <a:gd name="T5" fmla="*/ 2147483647 h 45"/>
              <a:gd name="T6" fmla="*/ 0 w 50"/>
              <a:gd name="T7" fmla="*/ 2147483647 h 45"/>
              <a:gd name="T8" fmla="*/ 2147483647 w 50"/>
              <a:gd name="T9" fmla="*/ 0 h 45"/>
              <a:gd name="T10" fmla="*/ 2147483647 w 50"/>
              <a:gd name="T11" fmla="*/ 2147483647 h 45"/>
              <a:gd name="T12" fmla="*/ 2147483647 w 50"/>
              <a:gd name="T13" fmla="*/ 2147483647 h 45"/>
              <a:gd name="T14" fmla="*/ 2147483647 w 50"/>
              <a:gd name="T15" fmla="*/ 2147483647 h 45"/>
              <a:gd name="T16" fmla="*/ 2147483647 w 50"/>
              <a:gd name="T17" fmla="*/ 2147483647 h 45"/>
              <a:gd name="T18" fmla="*/ 2147483647 w 50"/>
              <a:gd name="T19" fmla="*/ 2147483647 h 45"/>
              <a:gd name="T20" fmla="*/ 2147483647 w 50"/>
              <a:gd name="T21" fmla="*/ 2147483647 h 45"/>
              <a:gd name="T22" fmla="*/ 2147483647 w 50"/>
              <a:gd name="T23" fmla="*/ 2147483647 h 45"/>
              <a:gd name="T24" fmla="*/ 2147483647 w 50"/>
              <a:gd name="T25" fmla="*/ 2147483647 h 45"/>
              <a:gd name="T26" fmla="*/ 2147483647 w 50"/>
              <a:gd name="T27" fmla="*/ 2147483647 h 45"/>
              <a:gd name="T28" fmla="*/ 2147483647 w 50"/>
              <a:gd name="T29" fmla="*/ 2147483647 h 45"/>
              <a:gd name="T30" fmla="*/ 2147483647 w 50"/>
              <a:gd name="T31" fmla="*/ 2147483647 h 45"/>
              <a:gd name="T32" fmla="*/ 2147483647 w 50"/>
              <a:gd name="T33" fmla="*/ 2147483647 h 45"/>
              <a:gd name="T34" fmla="*/ 2147483647 w 50"/>
              <a:gd name="T35" fmla="*/ 2147483647 h 45"/>
              <a:gd name="T36" fmla="*/ 2147483647 w 50"/>
              <a:gd name="T37" fmla="*/ 2147483647 h 45"/>
              <a:gd name="T38" fmla="*/ 2147483647 w 50"/>
              <a:gd name="T39" fmla="*/ 2147483647 h 45"/>
              <a:gd name="T40" fmla="*/ 2147483647 w 50"/>
              <a:gd name="T41" fmla="*/ 2147483647 h 4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0"/>
              <a:gd name="T64" fmla="*/ 0 h 45"/>
              <a:gd name="T65" fmla="*/ 50 w 50"/>
              <a:gd name="T66" fmla="*/ 45 h 4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0" h="45">
                <a:moveTo>
                  <a:pt x="9" y="10"/>
                </a:moveTo>
                <a:lnTo>
                  <a:pt x="5" y="15"/>
                </a:lnTo>
                <a:lnTo>
                  <a:pt x="3" y="12"/>
                </a:lnTo>
                <a:lnTo>
                  <a:pt x="0" y="4"/>
                </a:lnTo>
                <a:lnTo>
                  <a:pt x="3" y="0"/>
                </a:lnTo>
                <a:lnTo>
                  <a:pt x="9" y="2"/>
                </a:lnTo>
                <a:lnTo>
                  <a:pt x="19" y="2"/>
                </a:lnTo>
                <a:lnTo>
                  <a:pt x="25" y="4"/>
                </a:lnTo>
                <a:lnTo>
                  <a:pt x="26" y="7"/>
                </a:lnTo>
                <a:lnTo>
                  <a:pt x="25" y="21"/>
                </a:lnTo>
                <a:lnTo>
                  <a:pt x="28" y="21"/>
                </a:lnTo>
                <a:lnTo>
                  <a:pt x="30" y="15"/>
                </a:lnTo>
                <a:lnTo>
                  <a:pt x="37" y="12"/>
                </a:lnTo>
                <a:lnTo>
                  <a:pt x="50" y="16"/>
                </a:lnTo>
                <a:lnTo>
                  <a:pt x="37" y="42"/>
                </a:lnTo>
                <a:lnTo>
                  <a:pt x="30" y="45"/>
                </a:lnTo>
                <a:lnTo>
                  <a:pt x="9" y="29"/>
                </a:lnTo>
                <a:lnTo>
                  <a:pt x="7" y="21"/>
                </a:lnTo>
                <a:lnTo>
                  <a:pt x="11" y="24"/>
                </a:lnTo>
                <a:lnTo>
                  <a:pt x="13" y="10"/>
                </a:lnTo>
                <a:lnTo>
                  <a:pt x="9" y="1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0" name="Freeform 879"/>
          <p:cNvSpPr>
            <a:spLocks/>
          </p:cNvSpPr>
          <p:nvPr/>
        </p:nvSpPr>
        <p:spPr bwMode="auto">
          <a:xfrm>
            <a:off x="4951413" y="2014538"/>
            <a:ext cx="19050" cy="19050"/>
          </a:xfrm>
          <a:custGeom>
            <a:avLst/>
            <a:gdLst>
              <a:gd name="T0" fmla="*/ 2147483647 w 50"/>
              <a:gd name="T1" fmla="*/ 2147483647 h 45"/>
              <a:gd name="T2" fmla="*/ 2147483647 w 50"/>
              <a:gd name="T3" fmla="*/ 2147483647 h 45"/>
              <a:gd name="T4" fmla="*/ 2147483647 w 50"/>
              <a:gd name="T5" fmla="*/ 2147483647 h 45"/>
              <a:gd name="T6" fmla="*/ 0 w 50"/>
              <a:gd name="T7" fmla="*/ 2147483647 h 45"/>
              <a:gd name="T8" fmla="*/ 2147483647 w 50"/>
              <a:gd name="T9" fmla="*/ 0 h 45"/>
              <a:gd name="T10" fmla="*/ 2147483647 w 50"/>
              <a:gd name="T11" fmla="*/ 2147483647 h 45"/>
              <a:gd name="T12" fmla="*/ 2147483647 w 50"/>
              <a:gd name="T13" fmla="*/ 2147483647 h 45"/>
              <a:gd name="T14" fmla="*/ 2147483647 w 50"/>
              <a:gd name="T15" fmla="*/ 2147483647 h 45"/>
              <a:gd name="T16" fmla="*/ 2147483647 w 50"/>
              <a:gd name="T17" fmla="*/ 2147483647 h 45"/>
              <a:gd name="T18" fmla="*/ 2147483647 w 50"/>
              <a:gd name="T19" fmla="*/ 2147483647 h 45"/>
              <a:gd name="T20" fmla="*/ 2147483647 w 50"/>
              <a:gd name="T21" fmla="*/ 2147483647 h 45"/>
              <a:gd name="T22" fmla="*/ 2147483647 w 50"/>
              <a:gd name="T23" fmla="*/ 2147483647 h 45"/>
              <a:gd name="T24" fmla="*/ 2147483647 w 50"/>
              <a:gd name="T25" fmla="*/ 2147483647 h 45"/>
              <a:gd name="T26" fmla="*/ 2147483647 w 50"/>
              <a:gd name="T27" fmla="*/ 2147483647 h 45"/>
              <a:gd name="T28" fmla="*/ 2147483647 w 50"/>
              <a:gd name="T29" fmla="*/ 2147483647 h 45"/>
              <a:gd name="T30" fmla="*/ 2147483647 w 50"/>
              <a:gd name="T31" fmla="*/ 2147483647 h 45"/>
              <a:gd name="T32" fmla="*/ 2147483647 w 50"/>
              <a:gd name="T33" fmla="*/ 2147483647 h 45"/>
              <a:gd name="T34" fmla="*/ 2147483647 w 50"/>
              <a:gd name="T35" fmla="*/ 2147483647 h 45"/>
              <a:gd name="T36" fmla="*/ 2147483647 w 50"/>
              <a:gd name="T37" fmla="*/ 2147483647 h 45"/>
              <a:gd name="T38" fmla="*/ 2147483647 w 50"/>
              <a:gd name="T39" fmla="*/ 2147483647 h 45"/>
              <a:gd name="T40" fmla="*/ 2147483647 w 50"/>
              <a:gd name="T41" fmla="*/ 2147483647 h 4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0"/>
              <a:gd name="T64" fmla="*/ 0 h 45"/>
              <a:gd name="T65" fmla="*/ 50 w 50"/>
              <a:gd name="T66" fmla="*/ 45 h 4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0" h="45">
                <a:moveTo>
                  <a:pt x="9" y="10"/>
                </a:moveTo>
                <a:lnTo>
                  <a:pt x="5" y="15"/>
                </a:lnTo>
                <a:lnTo>
                  <a:pt x="3" y="12"/>
                </a:lnTo>
                <a:lnTo>
                  <a:pt x="0" y="4"/>
                </a:lnTo>
                <a:lnTo>
                  <a:pt x="3" y="0"/>
                </a:lnTo>
                <a:lnTo>
                  <a:pt x="9" y="2"/>
                </a:lnTo>
                <a:lnTo>
                  <a:pt x="19" y="2"/>
                </a:lnTo>
                <a:lnTo>
                  <a:pt x="25" y="4"/>
                </a:lnTo>
                <a:lnTo>
                  <a:pt x="26" y="7"/>
                </a:lnTo>
                <a:lnTo>
                  <a:pt x="25" y="21"/>
                </a:lnTo>
                <a:lnTo>
                  <a:pt x="28" y="21"/>
                </a:lnTo>
                <a:lnTo>
                  <a:pt x="30" y="15"/>
                </a:lnTo>
                <a:lnTo>
                  <a:pt x="37" y="12"/>
                </a:lnTo>
                <a:lnTo>
                  <a:pt x="50" y="16"/>
                </a:lnTo>
                <a:lnTo>
                  <a:pt x="37" y="42"/>
                </a:lnTo>
                <a:lnTo>
                  <a:pt x="30" y="45"/>
                </a:lnTo>
                <a:lnTo>
                  <a:pt x="9" y="29"/>
                </a:lnTo>
                <a:lnTo>
                  <a:pt x="7" y="21"/>
                </a:lnTo>
                <a:lnTo>
                  <a:pt x="11" y="24"/>
                </a:lnTo>
                <a:lnTo>
                  <a:pt x="13" y="10"/>
                </a:lnTo>
                <a:lnTo>
                  <a:pt x="9" y="1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1" name="Freeform 880"/>
          <p:cNvSpPr>
            <a:spLocks/>
          </p:cNvSpPr>
          <p:nvPr/>
        </p:nvSpPr>
        <p:spPr bwMode="auto">
          <a:xfrm>
            <a:off x="4970463" y="2005013"/>
            <a:ext cx="11112" cy="14287"/>
          </a:xfrm>
          <a:custGeom>
            <a:avLst/>
            <a:gdLst>
              <a:gd name="T0" fmla="*/ 2147483647 w 29"/>
              <a:gd name="T1" fmla="*/ 2147483647 h 36"/>
              <a:gd name="T2" fmla="*/ 2147483647 w 29"/>
              <a:gd name="T3" fmla="*/ 2147483647 h 36"/>
              <a:gd name="T4" fmla="*/ 2147483647 w 29"/>
              <a:gd name="T5" fmla="*/ 2147483647 h 36"/>
              <a:gd name="T6" fmla="*/ 2147483647 w 29"/>
              <a:gd name="T7" fmla="*/ 2147483647 h 36"/>
              <a:gd name="T8" fmla="*/ 2147483647 w 29"/>
              <a:gd name="T9" fmla="*/ 2147483647 h 36"/>
              <a:gd name="T10" fmla="*/ 2147483647 w 29"/>
              <a:gd name="T11" fmla="*/ 2147483647 h 36"/>
              <a:gd name="T12" fmla="*/ 2147483647 w 29"/>
              <a:gd name="T13" fmla="*/ 2147483647 h 36"/>
              <a:gd name="T14" fmla="*/ 0 w 29"/>
              <a:gd name="T15" fmla="*/ 0 h 36"/>
              <a:gd name="T16" fmla="*/ 2147483647 w 29"/>
              <a:gd name="T17" fmla="*/ 0 h 36"/>
              <a:gd name="T18" fmla="*/ 2147483647 w 29"/>
              <a:gd name="T19" fmla="*/ 2147483647 h 36"/>
              <a:gd name="T20" fmla="*/ 2147483647 w 29"/>
              <a:gd name="T21" fmla="*/ 2147483647 h 36"/>
              <a:gd name="T22" fmla="*/ 2147483647 w 29"/>
              <a:gd name="T23" fmla="*/ 2147483647 h 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"/>
              <a:gd name="T37" fmla="*/ 0 h 36"/>
              <a:gd name="T38" fmla="*/ 29 w 29"/>
              <a:gd name="T39" fmla="*/ 36 h 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" h="36">
                <a:moveTo>
                  <a:pt x="15" y="13"/>
                </a:moveTo>
                <a:lnTo>
                  <a:pt x="16" y="12"/>
                </a:lnTo>
                <a:lnTo>
                  <a:pt x="17" y="16"/>
                </a:lnTo>
                <a:lnTo>
                  <a:pt x="21" y="17"/>
                </a:lnTo>
                <a:lnTo>
                  <a:pt x="29" y="27"/>
                </a:lnTo>
                <a:lnTo>
                  <a:pt x="24" y="36"/>
                </a:lnTo>
                <a:lnTo>
                  <a:pt x="10" y="28"/>
                </a:lnTo>
                <a:lnTo>
                  <a:pt x="0" y="0"/>
                </a:lnTo>
                <a:lnTo>
                  <a:pt x="2" y="0"/>
                </a:lnTo>
                <a:lnTo>
                  <a:pt x="7" y="3"/>
                </a:lnTo>
                <a:lnTo>
                  <a:pt x="11" y="16"/>
                </a:lnTo>
                <a:lnTo>
                  <a:pt x="15" y="13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2" name="Freeform 881"/>
          <p:cNvSpPr>
            <a:spLocks/>
          </p:cNvSpPr>
          <p:nvPr/>
        </p:nvSpPr>
        <p:spPr bwMode="auto">
          <a:xfrm>
            <a:off x="4970463" y="2005013"/>
            <a:ext cx="11112" cy="14287"/>
          </a:xfrm>
          <a:custGeom>
            <a:avLst/>
            <a:gdLst>
              <a:gd name="T0" fmla="*/ 2147483647 w 29"/>
              <a:gd name="T1" fmla="*/ 2147483647 h 36"/>
              <a:gd name="T2" fmla="*/ 2147483647 w 29"/>
              <a:gd name="T3" fmla="*/ 2147483647 h 36"/>
              <a:gd name="T4" fmla="*/ 2147483647 w 29"/>
              <a:gd name="T5" fmla="*/ 2147483647 h 36"/>
              <a:gd name="T6" fmla="*/ 2147483647 w 29"/>
              <a:gd name="T7" fmla="*/ 2147483647 h 36"/>
              <a:gd name="T8" fmla="*/ 2147483647 w 29"/>
              <a:gd name="T9" fmla="*/ 2147483647 h 36"/>
              <a:gd name="T10" fmla="*/ 2147483647 w 29"/>
              <a:gd name="T11" fmla="*/ 2147483647 h 36"/>
              <a:gd name="T12" fmla="*/ 2147483647 w 29"/>
              <a:gd name="T13" fmla="*/ 2147483647 h 36"/>
              <a:gd name="T14" fmla="*/ 0 w 29"/>
              <a:gd name="T15" fmla="*/ 0 h 36"/>
              <a:gd name="T16" fmla="*/ 2147483647 w 29"/>
              <a:gd name="T17" fmla="*/ 0 h 36"/>
              <a:gd name="T18" fmla="*/ 2147483647 w 29"/>
              <a:gd name="T19" fmla="*/ 2147483647 h 36"/>
              <a:gd name="T20" fmla="*/ 2147483647 w 29"/>
              <a:gd name="T21" fmla="*/ 2147483647 h 36"/>
              <a:gd name="T22" fmla="*/ 2147483647 w 29"/>
              <a:gd name="T23" fmla="*/ 2147483647 h 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"/>
              <a:gd name="T37" fmla="*/ 0 h 36"/>
              <a:gd name="T38" fmla="*/ 29 w 29"/>
              <a:gd name="T39" fmla="*/ 36 h 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" h="36">
                <a:moveTo>
                  <a:pt x="15" y="13"/>
                </a:moveTo>
                <a:lnTo>
                  <a:pt x="16" y="12"/>
                </a:lnTo>
                <a:lnTo>
                  <a:pt x="17" y="16"/>
                </a:lnTo>
                <a:lnTo>
                  <a:pt x="21" y="17"/>
                </a:lnTo>
                <a:lnTo>
                  <a:pt x="29" y="27"/>
                </a:lnTo>
                <a:lnTo>
                  <a:pt x="24" y="36"/>
                </a:lnTo>
                <a:lnTo>
                  <a:pt x="10" y="28"/>
                </a:lnTo>
                <a:lnTo>
                  <a:pt x="0" y="0"/>
                </a:lnTo>
                <a:lnTo>
                  <a:pt x="2" y="0"/>
                </a:lnTo>
                <a:lnTo>
                  <a:pt x="7" y="3"/>
                </a:lnTo>
                <a:lnTo>
                  <a:pt x="11" y="16"/>
                </a:lnTo>
                <a:lnTo>
                  <a:pt x="15" y="1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3" name="Freeform 882"/>
          <p:cNvSpPr>
            <a:spLocks/>
          </p:cNvSpPr>
          <p:nvPr/>
        </p:nvSpPr>
        <p:spPr bwMode="auto">
          <a:xfrm>
            <a:off x="4991100" y="2005013"/>
            <a:ext cx="6350" cy="12700"/>
          </a:xfrm>
          <a:custGeom>
            <a:avLst/>
            <a:gdLst>
              <a:gd name="T0" fmla="*/ 2147483647 w 17"/>
              <a:gd name="T1" fmla="*/ 0 h 32"/>
              <a:gd name="T2" fmla="*/ 2147483647 w 17"/>
              <a:gd name="T3" fmla="*/ 0 h 32"/>
              <a:gd name="T4" fmla="*/ 2147483647 w 17"/>
              <a:gd name="T5" fmla="*/ 2147483647 h 32"/>
              <a:gd name="T6" fmla="*/ 2147483647 w 17"/>
              <a:gd name="T7" fmla="*/ 2147483647 h 32"/>
              <a:gd name="T8" fmla="*/ 2147483647 w 17"/>
              <a:gd name="T9" fmla="*/ 2147483647 h 32"/>
              <a:gd name="T10" fmla="*/ 2147483647 w 17"/>
              <a:gd name="T11" fmla="*/ 2147483647 h 32"/>
              <a:gd name="T12" fmla="*/ 2147483647 w 17"/>
              <a:gd name="T13" fmla="*/ 2147483647 h 32"/>
              <a:gd name="T14" fmla="*/ 2147483647 w 17"/>
              <a:gd name="T15" fmla="*/ 2147483647 h 32"/>
              <a:gd name="T16" fmla="*/ 0 w 17"/>
              <a:gd name="T17" fmla="*/ 2147483647 h 32"/>
              <a:gd name="T18" fmla="*/ 0 w 17"/>
              <a:gd name="T19" fmla="*/ 2147483647 h 32"/>
              <a:gd name="T20" fmla="*/ 2147483647 w 17"/>
              <a:gd name="T21" fmla="*/ 2147483647 h 32"/>
              <a:gd name="T22" fmla="*/ 2147483647 w 17"/>
              <a:gd name="T23" fmla="*/ 0 h 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"/>
              <a:gd name="T37" fmla="*/ 0 h 32"/>
              <a:gd name="T38" fmla="*/ 17 w 17"/>
              <a:gd name="T39" fmla="*/ 32 h 3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" h="32">
                <a:moveTo>
                  <a:pt x="11" y="0"/>
                </a:moveTo>
                <a:lnTo>
                  <a:pt x="15" y="0"/>
                </a:lnTo>
                <a:lnTo>
                  <a:pt x="17" y="8"/>
                </a:lnTo>
                <a:lnTo>
                  <a:pt x="15" y="29"/>
                </a:lnTo>
                <a:lnTo>
                  <a:pt x="12" y="32"/>
                </a:lnTo>
                <a:lnTo>
                  <a:pt x="9" y="29"/>
                </a:lnTo>
                <a:lnTo>
                  <a:pt x="9" y="19"/>
                </a:lnTo>
                <a:lnTo>
                  <a:pt x="5" y="25"/>
                </a:lnTo>
                <a:lnTo>
                  <a:pt x="0" y="22"/>
                </a:lnTo>
                <a:lnTo>
                  <a:pt x="0" y="11"/>
                </a:lnTo>
                <a:lnTo>
                  <a:pt x="2" y="4"/>
                </a:lnTo>
                <a:lnTo>
                  <a:pt x="11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4" name="Freeform 883"/>
          <p:cNvSpPr>
            <a:spLocks/>
          </p:cNvSpPr>
          <p:nvPr/>
        </p:nvSpPr>
        <p:spPr bwMode="auto">
          <a:xfrm>
            <a:off x="4991100" y="2005013"/>
            <a:ext cx="6350" cy="12700"/>
          </a:xfrm>
          <a:custGeom>
            <a:avLst/>
            <a:gdLst>
              <a:gd name="T0" fmla="*/ 2147483647 w 17"/>
              <a:gd name="T1" fmla="*/ 0 h 32"/>
              <a:gd name="T2" fmla="*/ 2147483647 w 17"/>
              <a:gd name="T3" fmla="*/ 0 h 32"/>
              <a:gd name="T4" fmla="*/ 2147483647 w 17"/>
              <a:gd name="T5" fmla="*/ 2147483647 h 32"/>
              <a:gd name="T6" fmla="*/ 2147483647 w 17"/>
              <a:gd name="T7" fmla="*/ 2147483647 h 32"/>
              <a:gd name="T8" fmla="*/ 2147483647 w 17"/>
              <a:gd name="T9" fmla="*/ 2147483647 h 32"/>
              <a:gd name="T10" fmla="*/ 2147483647 w 17"/>
              <a:gd name="T11" fmla="*/ 2147483647 h 32"/>
              <a:gd name="T12" fmla="*/ 2147483647 w 17"/>
              <a:gd name="T13" fmla="*/ 2147483647 h 32"/>
              <a:gd name="T14" fmla="*/ 2147483647 w 17"/>
              <a:gd name="T15" fmla="*/ 2147483647 h 32"/>
              <a:gd name="T16" fmla="*/ 0 w 17"/>
              <a:gd name="T17" fmla="*/ 2147483647 h 32"/>
              <a:gd name="T18" fmla="*/ 0 w 17"/>
              <a:gd name="T19" fmla="*/ 2147483647 h 32"/>
              <a:gd name="T20" fmla="*/ 2147483647 w 17"/>
              <a:gd name="T21" fmla="*/ 2147483647 h 32"/>
              <a:gd name="T22" fmla="*/ 2147483647 w 17"/>
              <a:gd name="T23" fmla="*/ 0 h 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"/>
              <a:gd name="T37" fmla="*/ 0 h 32"/>
              <a:gd name="T38" fmla="*/ 17 w 17"/>
              <a:gd name="T39" fmla="*/ 32 h 3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" h="32">
                <a:moveTo>
                  <a:pt x="11" y="0"/>
                </a:moveTo>
                <a:lnTo>
                  <a:pt x="15" y="0"/>
                </a:lnTo>
                <a:lnTo>
                  <a:pt x="17" y="8"/>
                </a:lnTo>
                <a:lnTo>
                  <a:pt x="15" y="29"/>
                </a:lnTo>
                <a:lnTo>
                  <a:pt x="12" y="32"/>
                </a:lnTo>
                <a:lnTo>
                  <a:pt x="9" y="29"/>
                </a:lnTo>
                <a:lnTo>
                  <a:pt x="9" y="19"/>
                </a:lnTo>
                <a:lnTo>
                  <a:pt x="5" y="25"/>
                </a:lnTo>
                <a:lnTo>
                  <a:pt x="0" y="22"/>
                </a:lnTo>
                <a:lnTo>
                  <a:pt x="0" y="11"/>
                </a:lnTo>
                <a:lnTo>
                  <a:pt x="2" y="4"/>
                </a:lnTo>
                <a:lnTo>
                  <a:pt x="11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5" name="Freeform 884"/>
          <p:cNvSpPr>
            <a:spLocks/>
          </p:cNvSpPr>
          <p:nvPr/>
        </p:nvSpPr>
        <p:spPr bwMode="auto">
          <a:xfrm>
            <a:off x="5035550" y="1997075"/>
            <a:ext cx="11113" cy="7938"/>
          </a:xfrm>
          <a:custGeom>
            <a:avLst/>
            <a:gdLst>
              <a:gd name="T0" fmla="*/ 2147483647 w 27"/>
              <a:gd name="T1" fmla="*/ 2147483647 h 22"/>
              <a:gd name="T2" fmla="*/ 2147483647 w 27"/>
              <a:gd name="T3" fmla="*/ 2147483647 h 22"/>
              <a:gd name="T4" fmla="*/ 0 w 27"/>
              <a:gd name="T5" fmla="*/ 2147483647 h 22"/>
              <a:gd name="T6" fmla="*/ 2147483647 w 27"/>
              <a:gd name="T7" fmla="*/ 0 h 22"/>
              <a:gd name="T8" fmla="*/ 2147483647 w 27"/>
              <a:gd name="T9" fmla="*/ 2147483647 h 22"/>
              <a:gd name="T10" fmla="*/ 2147483647 w 27"/>
              <a:gd name="T11" fmla="*/ 2147483647 h 22"/>
              <a:gd name="T12" fmla="*/ 2147483647 w 27"/>
              <a:gd name="T13" fmla="*/ 2147483647 h 22"/>
              <a:gd name="T14" fmla="*/ 2147483647 w 27"/>
              <a:gd name="T15" fmla="*/ 2147483647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"/>
              <a:gd name="T25" fmla="*/ 0 h 22"/>
              <a:gd name="T26" fmla="*/ 27 w 27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" h="22">
                <a:moveTo>
                  <a:pt x="16" y="22"/>
                </a:moveTo>
                <a:lnTo>
                  <a:pt x="2" y="11"/>
                </a:lnTo>
                <a:lnTo>
                  <a:pt x="0" y="5"/>
                </a:lnTo>
                <a:lnTo>
                  <a:pt x="3" y="0"/>
                </a:lnTo>
                <a:lnTo>
                  <a:pt x="21" y="5"/>
                </a:lnTo>
                <a:lnTo>
                  <a:pt x="27" y="11"/>
                </a:lnTo>
                <a:lnTo>
                  <a:pt x="27" y="20"/>
                </a:lnTo>
                <a:lnTo>
                  <a:pt x="16" y="22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6" name="Freeform 885"/>
          <p:cNvSpPr>
            <a:spLocks/>
          </p:cNvSpPr>
          <p:nvPr/>
        </p:nvSpPr>
        <p:spPr bwMode="auto">
          <a:xfrm>
            <a:off x="5035550" y="1997075"/>
            <a:ext cx="11113" cy="7938"/>
          </a:xfrm>
          <a:custGeom>
            <a:avLst/>
            <a:gdLst>
              <a:gd name="T0" fmla="*/ 2147483647 w 27"/>
              <a:gd name="T1" fmla="*/ 2147483647 h 22"/>
              <a:gd name="T2" fmla="*/ 2147483647 w 27"/>
              <a:gd name="T3" fmla="*/ 2147483647 h 22"/>
              <a:gd name="T4" fmla="*/ 0 w 27"/>
              <a:gd name="T5" fmla="*/ 2147483647 h 22"/>
              <a:gd name="T6" fmla="*/ 2147483647 w 27"/>
              <a:gd name="T7" fmla="*/ 0 h 22"/>
              <a:gd name="T8" fmla="*/ 2147483647 w 27"/>
              <a:gd name="T9" fmla="*/ 2147483647 h 22"/>
              <a:gd name="T10" fmla="*/ 2147483647 w 27"/>
              <a:gd name="T11" fmla="*/ 2147483647 h 22"/>
              <a:gd name="T12" fmla="*/ 2147483647 w 27"/>
              <a:gd name="T13" fmla="*/ 2147483647 h 22"/>
              <a:gd name="T14" fmla="*/ 2147483647 w 27"/>
              <a:gd name="T15" fmla="*/ 2147483647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"/>
              <a:gd name="T25" fmla="*/ 0 h 22"/>
              <a:gd name="T26" fmla="*/ 27 w 27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" h="22">
                <a:moveTo>
                  <a:pt x="16" y="22"/>
                </a:moveTo>
                <a:lnTo>
                  <a:pt x="2" y="11"/>
                </a:lnTo>
                <a:lnTo>
                  <a:pt x="0" y="5"/>
                </a:lnTo>
                <a:lnTo>
                  <a:pt x="3" y="0"/>
                </a:lnTo>
                <a:lnTo>
                  <a:pt x="21" y="5"/>
                </a:lnTo>
                <a:lnTo>
                  <a:pt x="27" y="11"/>
                </a:lnTo>
                <a:lnTo>
                  <a:pt x="27" y="20"/>
                </a:lnTo>
                <a:lnTo>
                  <a:pt x="16" y="2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7" name="Freeform 886"/>
          <p:cNvSpPr>
            <a:spLocks/>
          </p:cNvSpPr>
          <p:nvPr/>
        </p:nvSpPr>
        <p:spPr bwMode="auto">
          <a:xfrm>
            <a:off x="5026025" y="1973263"/>
            <a:ext cx="23813" cy="17462"/>
          </a:xfrm>
          <a:custGeom>
            <a:avLst/>
            <a:gdLst>
              <a:gd name="T0" fmla="*/ 2147483647 w 59"/>
              <a:gd name="T1" fmla="*/ 2147483647 h 45"/>
              <a:gd name="T2" fmla="*/ 2147483647 w 59"/>
              <a:gd name="T3" fmla="*/ 2147483647 h 45"/>
              <a:gd name="T4" fmla="*/ 2147483647 w 59"/>
              <a:gd name="T5" fmla="*/ 2147483647 h 45"/>
              <a:gd name="T6" fmla="*/ 2147483647 w 59"/>
              <a:gd name="T7" fmla="*/ 2147483647 h 45"/>
              <a:gd name="T8" fmla="*/ 2147483647 w 59"/>
              <a:gd name="T9" fmla="*/ 2147483647 h 45"/>
              <a:gd name="T10" fmla="*/ 2147483647 w 59"/>
              <a:gd name="T11" fmla="*/ 2147483647 h 45"/>
              <a:gd name="T12" fmla="*/ 2147483647 w 59"/>
              <a:gd name="T13" fmla="*/ 2147483647 h 45"/>
              <a:gd name="T14" fmla="*/ 2147483647 w 59"/>
              <a:gd name="T15" fmla="*/ 2147483647 h 45"/>
              <a:gd name="T16" fmla="*/ 2147483647 w 59"/>
              <a:gd name="T17" fmla="*/ 0 h 45"/>
              <a:gd name="T18" fmla="*/ 2147483647 w 59"/>
              <a:gd name="T19" fmla="*/ 0 h 45"/>
              <a:gd name="T20" fmla="*/ 2147483647 w 59"/>
              <a:gd name="T21" fmla="*/ 2147483647 h 45"/>
              <a:gd name="T22" fmla="*/ 2147483647 w 59"/>
              <a:gd name="T23" fmla="*/ 2147483647 h 45"/>
              <a:gd name="T24" fmla="*/ 2147483647 w 59"/>
              <a:gd name="T25" fmla="*/ 2147483647 h 45"/>
              <a:gd name="T26" fmla="*/ 2147483647 w 59"/>
              <a:gd name="T27" fmla="*/ 2147483647 h 45"/>
              <a:gd name="T28" fmla="*/ 2147483647 w 59"/>
              <a:gd name="T29" fmla="*/ 2147483647 h 45"/>
              <a:gd name="T30" fmla="*/ 2147483647 w 59"/>
              <a:gd name="T31" fmla="*/ 2147483647 h 45"/>
              <a:gd name="T32" fmla="*/ 2147483647 w 59"/>
              <a:gd name="T33" fmla="*/ 2147483647 h 45"/>
              <a:gd name="T34" fmla="*/ 2147483647 w 59"/>
              <a:gd name="T35" fmla="*/ 2147483647 h 45"/>
              <a:gd name="T36" fmla="*/ 2147483647 w 59"/>
              <a:gd name="T37" fmla="*/ 2147483647 h 45"/>
              <a:gd name="T38" fmla="*/ 2147483647 w 59"/>
              <a:gd name="T39" fmla="*/ 2147483647 h 45"/>
              <a:gd name="T40" fmla="*/ 2147483647 w 59"/>
              <a:gd name="T41" fmla="*/ 2147483647 h 45"/>
              <a:gd name="T42" fmla="*/ 2147483647 w 59"/>
              <a:gd name="T43" fmla="*/ 2147483647 h 45"/>
              <a:gd name="T44" fmla="*/ 2147483647 w 59"/>
              <a:gd name="T45" fmla="*/ 2147483647 h 45"/>
              <a:gd name="T46" fmla="*/ 2147483647 w 59"/>
              <a:gd name="T47" fmla="*/ 2147483647 h 45"/>
              <a:gd name="T48" fmla="*/ 2147483647 w 59"/>
              <a:gd name="T49" fmla="*/ 2147483647 h 45"/>
              <a:gd name="T50" fmla="*/ 0 w 59"/>
              <a:gd name="T51" fmla="*/ 2147483647 h 45"/>
              <a:gd name="T52" fmla="*/ 2147483647 w 59"/>
              <a:gd name="T53" fmla="*/ 2147483647 h 45"/>
              <a:gd name="T54" fmla="*/ 2147483647 w 59"/>
              <a:gd name="T55" fmla="*/ 2147483647 h 45"/>
              <a:gd name="T56" fmla="*/ 2147483647 w 59"/>
              <a:gd name="T57" fmla="*/ 2147483647 h 4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9"/>
              <a:gd name="T88" fmla="*/ 0 h 45"/>
              <a:gd name="T89" fmla="*/ 59 w 59"/>
              <a:gd name="T90" fmla="*/ 45 h 4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9" h="45">
                <a:moveTo>
                  <a:pt x="17" y="12"/>
                </a:moveTo>
                <a:lnTo>
                  <a:pt x="20" y="10"/>
                </a:lnTo>
                <a:lnTo>
                  <a:pt x="20" y="6"/>
                </a:lnTo>
                <a:lnTo>
                  <a:pt x="24" y="8"/>
                </a:lnTo>
                <a:lnTo>
                  <a:pt x="26" y="3"/>
                </a:lnTo>
                <a:lnTo>
                  <a:pt x="29" y="4"/>
                </a:lnTo>
                <a:lnTo>
                  <a:pt x="29" y="15"/>
                </a:lnTo>
                <a:lnTo>
                  <a:pt x="40" y="12"/>
                </a:lnTo>
                <a:lnTo>
                  <a:pt x="40" y="0"/>
                </a:lnTo>
                <a:lnTo>
                  <a:pt x="47" y="0"/>
                </a:lnTo>
                <a:lnTo>
                  <a:pt x="49" y="8"/>
                </a:lnTo>
                <a:lnTo>
                  <a:pt x="55" y="10"/>
                </a:lnTo>
                <a:lnTo>
                  <a:pt x="59" y="15"/>
                </a:lnTo>
                <a:lnTo>
                  <a:pt x="58" y="23"/>
                </a:lnTo>
                <a:lnTo>
                  <a:pt x="53" y="23"/>
                </a:lnTo>
                <a:lnTo>
                  <a:pt x="52" y="31"/>
                </a:lnTo>
                <a:lnTo>
                  <a:pt x="47" y="36"/>
                </a:lnTo>
                <a:lnTo>
                  <a:pt x="39" y="31"/>
                </a:lnTo>
                <a:lnTo>
                  <a:pt x="34" y="38"/>
                </a:lnTo>
                <a:lnTo>
                  <a:pt x="29" y="39"/>
                </a:lnTo>
                <a:lnTo>
                  <a:pt x="25" y="34"/>
                </a:lnTo>
                <a:lnTo>
                  <a:pt x="17" y="39"/>
                </a:lnTo>
                <a:lnTo>
                  <a:pt x="14" y="33"/>
                </a:lnTo>
                <a:lnTo>
                  <a:pt x="11" y="45"/>
                </a:lnTo>
                <a:lnTo>
                  <a:pt x="7" y="24"/>
                </a:lnTo>
                <a:lnTo>
                  <a:pt x="0" y="22"/>
                </a:lnTo>
                <a:lnTo>
                  <a:pt x="6" y="14"/>
                </a:lnTo>
                <a:lnTo>
                  <a:pt x="14" y="17"/>
                </a:lnTo>
                <a:lnTo>
                  <a:pt x="17" y="12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8" name="Freeform 887"/>
          <p:cNvSpPr>
            <a:spLocks/>
          </p:cNvSpPr>
          <p:nvPr/>
        </p:nvSpPr>
        <p:spPr bwMode="auto">
          <a:xfrm>
            <a:off x="5026025" y="1973263"/>
            <a:ext cx="23813" cy="17462"/>
          </a:xfrm>
          <a:custGeom>
            <a:avLst/>
            <a:gdLst>
              <a:gd name="T0" fmla="*/ 2147483647 w 59"/>
              <a:gd name="T1" fmla="*/ 2147483647 h 45"/>
              <a:gd name="T2" fmla="*/ 2147483647 w 59"/>
              <a:gd name="T3" fmla="*/ 2147483647 h 45"/>
              <a:gd name="T4" fmla="*/ 2147483647 w 59"/>
              <a:gd name="T5" fmla="*/ 2147483647 h 45"/>
              <a:gd name="T6" fmla="*/ 2147483647 w 59"/>
              <a:gd name="T7" fmla="*/ 2147483647 h 45"/>
              <a:gd name="T8" fmla="*/ 2147483647 w 59"/>
              <a:gd name="T9" fmla="*/ 2147483647 h 45"/>
              <a:gd name="T10" fmla="*/ 2147483647 w 59"/>
              <a:gd name="T11" fmla="*/ 2147483647 h 45"/>
              <a:gd name="T12" fmla="*/ 2147483647 w 59"/>
              <a:gd name="T13" fmla="*/ 2147483647 h 45"/>
              <a:gd name="T14" fmla="*/ 2147483647 w 59"/>
              <a:gd name="T15" fmla="*/ 2147483647 h 45"/>
              <a:gd name="T16" fmla="*/ 2147483647 w 59"/>
              <a:gd name="T17" fmla="*/ 0 h 45"/>
              <a:gd name="T18" fmla="*/ 2147483647 w 59"/>
              <a:gd name="T19" fmla="*/ 0 h 45"/>
              <a:gd name="T20" fmla="*/ 2147483647 w 59"/>
              <a:gd name="T21" fmla="*/ 2147483647 h 45"/>
              <a:gd name="T22" fmla="*/ 2147483647 w 59"/>
              <a:gd name="T23" fmla="*/ 2147483647 h 45"/>
              <a:gd name="T24" fmla="*/ 2147483647 w 59"/>
              <a:gd name="T25" fmla="*/ 2147483647 h 45"/>
              <a:gd name="T26" fmla="*/ 2147483647 w 59"/>
              <a:gd name="T27" fmla="*/ 2147483647 h 45"/>
              <a:gd name="T28" fmla="*/ 2147483647 w 59"/>
              <a:gd name="T29" fmla="*/ 2147483647 h 45"/>
              <a:gd name="T30" fmla="*/ 2147483647 w 59"/>
              <a:gd name="T31" fmla="*/ 2147483647 h 45"/>
              <a:gd name="T32" fmla="*/ 2147483647 w 59"/>
              <a:gd name="T33" fmla="*/ 2147483647 h 45"/>
              <a:gd name="T34" fmla="*/ 2147483647 w 59"/>
              <a:gd name="T35" fmla="*/ 2147483647 h 45"/>
              <a:gd name="T36" fmla="*/ 2147483647 w 59"/>
              <a:gd name="T37" fmla="*/ 2147483647 h 45"/>
              <a:gd name="T38" fmla="*/ 2147483647 w 59"/>
              <a:gd name="T39" fmla="*/ 2147483647 h 45"/>
              <a:gd name="T40" fmla="*/ 2147483647 w 59"/>
              <a:gd name="T41" fmla="*/ 2147483647 h 45"/>
              <a:gd name="T42" fmla="*/ 2147483647 w 59"/>
              <a:gd name="T43" fmla="*/ 2147483647 h 45"/>
              <a:gd name="T44" fmla="*/ 2147483647 w 59"/>
              <a:gd name="T45" fmla="*/ 2147483647 h 45"/>
              <a:gd name="T46" fmla="*/ 2147483647 w 59"/>
              <a:gd name="T47" fmla="*/ 2147483647 h 45"/>
              <a:gd name="T48" fmla="*/ 2147483647 w 59"/>
              <a:gd name="T49" fmla="*/ 2147483647 h 45"/>
              <a:gd name="T50" fmla="*/ 0 w 59"/>
              <a:gd name="T51" fmla="*/ 2147483647 h 45"/>
              <a:gd name="T52" fmla="*/ 2147483647 w 59"/>
              <a:gd name="T53" fmla="*/ 2147483647 h 45"/>
              <a:gd name="T54" fmla="*/ 2147483647 w 59"/>
              <a:gd name="T55" fmla="*/ 2147483647 h 45"/>
              <a:gd name="T56" fmla="*/ 2147483647 w 59"/>
              <a:gd name="T57" fmla="*/ 2147483647 h 4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9"/>
              <a:gd name="T88" fmla="*/ 0 h 45"/>
              <a:gd name="T89" fmla="*/ 59 w 59"/>
              <a:gd name="T90" fmla="*/ 45 h 4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9" h="45">
                <a:moveTo>
                  <a:pt x="17" y="12"/>
                </a:moveTo>
                <a:lnTo>
                  <a:pt x="20" y="10"/>
                </a:lnTo>
                <a:lnTo>
                  <a:pt x="20" y="6"/>
                </a:lnTo>
                <a:lnTo>
                  <a:pt x="24" y="8"/>
                </a:lnTo>
                <a:lnTo>
                  <a:pt x="26" y="3"/>
                </a:lnTo>
                <a:lnTo>
                  <a:pt x="29" y="4"/>
                </a:lnTo>
                <a:lnTo>
                  <a:pt x="29" y="15"/>
                </a:lnTo>
                <a:lnTo>
                  <a:pt x="40" y="12"/>
                </a:lnTo>
                <a:lnTo>
                  <a:pt x="40" y="0"/>
                </a:lnTo>
                <a:lnTo>
                  <a:pt x="47" y="0"/>
                </a:lnTo>
                <a:lnTo>
                  <a:pt x="49" y="8"/>
                </a:lnTo>
                <a:lnTo>
                  <a:pt x="55" y="10"/>
                </a:lnTo>
                <a:lnTo>
                  <a:pt x="59" y="15"/>
                </a:lnTo>
                <a:lnTo>
                  <a:pt x="58" y="23"/>
                </a:lnTo>
                <a:lnTo>
                  <a:pt x="53" y="23"/>
                </a:lnTo>
                <a:lnTo>
                  <a:pt x="52" y="31"/>
                </a:lnTo>
                <a:lnTo>
                  <a:pt x="47" y="36"/>
                </a:lnTo>
                <a:lnTo>
                  <a:pt x="39" y="31"/>
                </a:lnTo>
                <a:lnTo>
                  <a:pt x="34" y="38"/>
                </a:lnTo>
                <a:lnTo>
                  <a:pt x="29" y="39"/>
                </a:lnTo>
                <a:lnTo>
                  <a:pt x="25" y="34"/>
                </a:lnTo>
                <a:lnTo>
                  <a:pt x="17" y="39"/>
                </a:lnTo>
                <a:lnTo>
                  <a:pt x="14" y="33"/>
                </a:lnTo>
                <a:lnTo>
                  <a:pt x="11" y="45"/>
                </a:lnTo>
                <a:lnTo>
                  <a:pt x="7" y="24"/>
                </a:lnTo>
                <a:lnTo>
                  <a:pt x="0" y="22"/>
                </a:lnTo>
                <a:lnTo>
                  <a:pt x="6" y="14"/>
                </a:lnTo>
                <a:lnTo>
                  <a:pt x="14" y="17"/>
                </a:lnTo>
                <a:lnTo>
                  <a:pt x="17" y="1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9" name="Freeform 888"/>
          <p:cNvSpPr>
            <a:spLocks/>
          </p:cNvSpPr>
          <p:nvPr/>
        </p:nvSpPr>
        <p:spPr bwMode="auto">
          <a:xfrm>
            <a:off x="5046663" y="1982788"/>
            <a:ext cx="14287" cy="19050"/>
          </a:xfrm>
          <a:custGeom>
            <a:avLst/>
            <a:gdLst>
              <a:gd name="T0" fmla="*/ 2147483647 w 37"/>
              <a:gd name="T1" fmla="*/ 2147483647 h 47"/>
              <a:gd name="T2" fmla="*/ 2147483647 w 37"/>
              <a:gd name="T3" fmla="*/ 2147483647 h 47"/>
              <a:gd name="T4" fmla="*/ 2147483647 w 37"/>
              <a:gd name="T5" fmla="*/ 2147483647 h 47"/>
              <a:gd name="T6" fmla="*/ 2147483647 w 37"/>
              <a:gd name="T7" fmla="*/ 2147483647 h 47"/>
              <a:gd name="T8" fmla="*/ 2147483647 w 37"/>
              <a:gd name="T9" fmla="*/ 2147483647 h 47"/>
              <a:gd name="T10" fmla="*/ 2147483647 w 37"/>
              <a:gd name="T11" fmla="*/ 2147483647 h 47"/>
              <a:gd name="T12" fmla="*/ 2147483647 w 37"/>
              <a:gd name="T13" fmla="*/ 2147483647 h 47"/>
              <a:gd name="T14" fmla="*/ 2147483647 w 37"/>
              <a:gd name="T15" fmla="*/ 2147483647 h 47"/>
              <a:gd name="T16" fmla="*/ 0 w 37"/>
              <a:gd name="T17" fmla="*/ 2147483647 h 47"/>
              <a:gd name="T18" fmla="*/ 2147483647 w 37"/>
              <a:gd name="T19" fmla="*/ 2147483647 h 47"/>
              <a:gd name="T20" fmla="*/ 2147483647 w 37"/>
              <a:gd name="T21" fmla="*/ 2147483647 h 47"/>
              <a:gd name="T22" fmla="*/ 2147483647 w 37"/>
              <a:gd name="T23" fmla="*/ 2147483647 h 47"/>
              <a:gd name="T24" fmla="*/ 2147483647 w 37"/>
              <a:gd name="T25" fmla="*/ 2147483647 h 47"/>
              <a:gd name="T26" fmla="*/ 2147483647 w 37"/>
              <a:gd name="T27" fmla="*/ 0 h 47"/>
              <a:gd name="T28" fmla="*/ 2147483647 w 37"/>
              <a:gd name="T29" fmla="*/ 2147483647 h 47"/>
              <a:gd name="T30" fmla="*/ 2147483647 w 37"/>
              <a:gd name="T31" fmla="*/ 2147483647 h 47"/>
              <a:gd name="T32" fmla="*/ 2147483647 w 37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47"/>
              <a:gd name="T53" fmla="*/ 37 w 37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47">
                <a:moveTo>
                  <a:pt x="26" y="39"/>
                </a:moveTo>
                <a:lnTo>
                  <a:pt x="23" y="37"/>
                </a:lnTo>
                <a:lnTo>
                  <a:pt x="23" y="42"/>
                </a:lnTo>
                <a:lnTo>
                  <a:pt x="18" y="47"/>
                </a:lnTo>
                <a:lnTo>
                  <a:pt x="8" y="44"/>
                </a:lnTo>
                <a:lnTo>
                  <a:pt x="4" y="38"/>
                </a:lnTo>
                <a:lnTo>
                  <a:pt x="3" y="32"/>
                </a:lnTo>
                <a:lnTo>
                  <a:pt x="4" y="26"/>
                </a:lnTo>
                <a:lnTo>
                  <a:pt x="0" y="18"/>
                </a:lnTo>
                <a:lnTo>
                  <a:pt x="5" y="11"/>
                </a:lnTo>
                <a:lnTo>
                  <a:pt x="10" y="15"/>
                </a:lnTo>
                <a:lnTo>
                  <a:pt x="14" y="5"/>
                </a:lnTo>
                <a:lnTo>
                  <a:pt x="23" y="9"/>
                </a:lnTo>
                <a:lnTo>
                  <a:pt x="28" y="0"/>
                </a:lnTo>
                <a:lnTo>
                  <a:pt x="36" y="10"/>
                </a:lnTo>
                <a:lnTo>
                  <a:pt x="37" y="18"/>
                </a:lnTo>
                <a:lnTo>
                  <a:pt x="26" y="39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0" name="Freeform 889"/>
          <p:cNvSpPr>
            <a:spLocks/>
          </p:cNvSpPr>
          <p:nvPr/>
        </p:nvSpPr>
        <p:spPr bwMode="auto">
          <a:xfrm>
            <a:off x="5046663" y="1982788"/>
            <a:ext cx="14287" cy="19050"/>
          </a:xfrm>
          <a:custGeom>
            <a:avLst/>
            <a:gdLst>
              <a:gd name="T0" fmla="*/ 2147483647 w 37"/>
              <a:gd name="T1" fmla="*/ 2147483647 h 47"/>
              <a:gd name="T2" fmla="*/ 2147483647 w 37"/>
              <a:gd name="T3" fmla="*/ 2147483647 h 47"/>
              <a:gd name="T4" fmla="*/ 2147483647 w 37"/>
              <a:gd name="T5" fmla="*/ 2147483647 h 47"/>
              <a:gd name="T6" fmla="*/ 2147483647 w 37"/>
              <a:gd name="T7" fmla="*/ 2147483647 h 47"/>
              <a:gd name="T8" fmla="*/ 2147483647 w 37"/>
              <a:gd name="T9" fmla="*/ 2147483647 h 47"/>
              <a:gd name="T10" fmla="*/ 2147483647 w 37"/>
              <a:gd name="T11" fmla="*/ 2147483647 h 47"/>
              <a:gd name="T12" fmla="*/ 2147483647 w 37"/>
              <a:gd name="T13" fmla="*/ 2147483647 h 47"/>
              <a:gd name="T14" fmla="*/ 2147483647 w 37"/>
              <a:gd name="T15" fmla="*/ 2147483647 h 47"/>
              <a:gd name="T16" fmla="*/ 0 w 37"/>
              <a:gd name="T17" fmla="*/ 2147483647 h 47"/>
              <a:gd name="T18" fmla="*/ 2147483647 w 37"/>
              <a:gd name="T19" fmla="*/ 2147483647 h 47"/>
              <a:gd name="T20" fmla="*/ 2147483647 w 37"/>
              <a:gd name="T21" fmla="*/ 2147483647 h 47"/>
              <a:gd name="T22" fmla="*/ 2147483647 w 37"/>
              <a:gd name="T23" fmla="*/ 2147483647 h 47"/>
              <a:gd name="T24" fmla="*/ 2147483647 w 37"/>
              <a:gd name="T25" fmla="*/ 2147483647 h 47"/>
              <a:gd name="T26" fmla="*/ 2147483647 w 37"/>
              <a:gd name="T27" fmla="*/ 0 h 47"/>
              <a:gd name="T28" fmla="*/ 2147483647 w 37"/>
              <a:gd name="T29" fmla="*/ 2147483647 h 47"/>
              <a:gd name="T30" fmla="*/ 2147483647 w 37"/>
              <a:gd name="T31" fmla="*/ 2147483647 h 47"/>
              <a:gd name="T32" fmla="*/ 2147483647 w 37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47"/>
              <a:gd name="T53" fmla="*/ 37 w 37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47">
                <a:moveTo>
                  <a:pt x="26" y="39"/>
                </a:moveTo>
                <a:lnTo>
                  <a:pt x="23" y="37"/>
                </a:lnTo>
                <a:lnTo>
                  <a:pt x="23" y="42"/>
                </a:lnTo>
                <a:lnTo>
                  <a:pt x="18" y="47"/>
                </a:lnTo>
                <a:lnTo>
                  <a:pt x="8" y="44"/>
                </a:lnTo>
                <a:lnTo>
                  <a:pt x="4" y="38"/>
                </a:lnTo>
                <a:lnTo>
                  <a:pt x="3" y="32"/>
                </a:lnTo>
                <a:lnTo>
                  <a:pt x="4" y="26"/>
                </a:lnTo>
                <a:lnTo>
                  <a:pt x="0" y="18"/>
                </a:lnTo>
                <a:lnTo>
                  <a:pt x="5" y="11"/>
                </a:lnTo>
                <a:lnTo>
                  <a:pt x="10" y="15"/>
                </a:lnTo>
                <a:lnTo>
                  <a:pt x="14" y="5"/>
                </a:lnTo>
                <a:lnTo>
                  <a:pt x="23" y="9"/>
                </a:lnTo>
                <a:lnTo>
                  <a:pt x="28" y="0"/>
                </a:lnTo>
                <a:lnTo>
                  <a:pt x="36" y="10"/>
                </a:lnTo>
                <a:lnTo>
                  <a:pt x="37" y="18"/>
                </a:lnTo>
                <a:lnTo>
                  <a:pt x="26" y="3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1" name="Freeform 890"/>
          <p:cNvSpPr>
            <a:spLocks/>
          </p:cNvSpPr>
          <p:nvPr/>
        </p:nvSpPr>
        <p:spPr bwMode="auto">
          <a:xfrm>
            <a:off x="5062538" y="1971675"/>
            <a:ext cx="7937" cy="15875"/>
          </a:xfrm>
          <a:custGeom>
            <a:avLst/>
            <a:gdLst>
              <a:gd name="T0" fmla="*/ 2147483647 w 21"/>
              <a:gd name="T1" fmla="*/ 2147483647 h 40"/>
              <a:gd name="T2" fmla="*/ 2147483647 w 21"/>
              <a:gd name="T3" fmla="*/ 2147483647 h 40"/>
              <a:gd name="T4" fmla="*/ 0 w 21"/>
              <a:gd name="T5" fmla="*/ 2147483647 h 40"/>
              <a:gd name="T6" fmla="*/ 2147483647 w 21"/>
              <a:gd name="T7" fmla="*/ 0 h 40"/>
              <a:gd name="T8" fmla="*/ 2147483647 w 21"/>
              <a:gd name="T9" fmla="*/ 2147483647 h 40"/>
              <a:gd name="T10" fmla="*/ 2147483647 w 21"/>
              <a:gd name="T11" fmla="*/ 2147483647 h 40"/>
              <a:gd name="T12" fmla="*/ 2147483647 w 21"/>
              <a:gd name="T13" fmla="*/ 2147483647 h 40"/>
              <a:gd name="T14" fmla="*/ 2147483647 w 21"/>
              <a:gd name="T15" fmla="*/ 2147483647 h 40"/>
              <a:gd name="T16" fmla="*/ 2147483647 w 21"/>
              <a:gd name="T17" fmla="*/ 2147483647 h 40"/>
              <a:gd name="T18" fmla="*/ 2147483647 w 21"/>
              <a:gd name="T19" fmla="*/ 2147483647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40"/>
              <a:gd name="T32" fmla="*/ 21 w 21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40">
                <a:moveTo>
                  <a:pt x="14" y="35"/>
                </a:moveTo>
                <a:lnTo>
                  <a:pt x="9" y="40"/>
                </a:lnTo>
                <a:lnTo>
                  <a:pt x="0" y="5"/>
                </a:lnTo>
                <a:lnTo>
                  <a:pt x="3" y="0"/>
                </a:lnTo>
                <a:lnTo>
                  <a:pt x="5" y="8"/>
                </a:lnTo>
                <a:lnTo>
                  <a:pt x="10" y="6"/>
                </a:lnTo>
                <a:lnTo>
                  <a:pt x="18" y="12"/>
                </a:lnTo>
                <a:lnTo>
                  <a:pt x="21" y="26"/>
                </a:lnTo>
                <a:lnTo>
                  <a:pt x="21" y="34"/>
                </a:lnTo>
                <a:lnTo>
                  <a:pt x="14" y="35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2" name="Freeform 891"/>
          <p:cNvSpPr>
            <a:spLocks/>
          </p:cNvSpPr>
          <p:nvPr/>
        </p:nvSpPr>
        <p:spPr bwMode="auto">
          <a:xfrm>
            <a:off x="5062538" y="1971675"/>
            <a:ext cx="7937" cy="15875"/>
          </a:xfrm>
          <a:custGeom>
            <a:avLst/>
            <a:gdLst>
              <a:gd name="T0" fmla="*/ 2147483647 w 21"/>
              <a:gd name="T1" fmla="*/ 2147483647 h 40"/>
              <a:gd name="T2" fmla="*/ 2147483647 w 21"/>
              <a:gd name="T3" fmla="*/ 2147483647 h 40"/>
              <a:gd name="T4" fmla="*/ 0 w 21"/>
              <a:gd name="T5" fmla="*/ 2147483647 h 40"/>
              <a:gd name="T6" fmla="*/ 2147483647 w 21"/>
              <a:gd name="T7" fmla="*/ 0 h 40"/>
              <a:gd name="T8" fmla="*/ 2147483647 w 21"/>
              <a:gd name="T9" fmla="*/ 2147483647 h 40"/>
              <a:gd name="T10" fmla="*/ 2147483647 w 21"/>
              <a:gd name="T11" fmla="*/ 2147483647 h 40"/>
              <a:gd name="T12" fmla="*/ 2147483647 w 21"/>
              <a:gd name="T13" fmla="*/ 2147483647 h 40"/>
              <a:gd name="T14" fmla="*/ 2147483647 w 21"/>
              <a:gd name="T15" fmla="*/ 2147483647 h 40"/>
              <a:gd name="T16" fmla="*/ 2147483647 w 21"/>
              <a:gd name="T17" fmla="*/ 2147483647 h 40"/>
              <a:gd name="T18" fmla="*/ 2147483647 w 21"/>
              <a:gd name="T19" fmla="*/ 2147483647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40"/>
              <a:gd name="T32" fmla="*/ 21 w 21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40">
                <a:moveTo>
                  <a:pt x="14" y="35"/>
                </a:moveTo>
                <a:lnTo>
                  <a:pt x="9" y="40"/>
                </a:lnTo>
                <a:lnTo>
                  <a:pt x="0" y="5"/>
                </a:lnTo>
                <a:lnTo>
                  <a:pt x="3" y="0"/>
                </a:lnTo>
                <a:lnTo>
                  <a:pt x="5" y="8"/>
                </a:lnTo>
                <a:lnTo>
                  <a:pt x="10" y="6"/>
                </a:lnTo>
                <a:lnTo>
                  <a:pt x="18" y="12"/>
                </a:lnTo>
                <a:lnTo>
                  <a:pt x="21" y="26"/>
                </a:lnTo>
                <a:lnTo>
                  <a:pt x="21" y="34"/>
                </a:lnTo>
                <a:lnTo>
                  <a:pt x="14" y="3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3" name="Freeform 892"/>
          <p:cNvSpPr>
            <a:spLocks/>
          </p:cNvSpPr>
          <p:nvPr/>
        </p:nvSpPr>
        <p:spPr bwMode="auto">
          <a:xfrm>
            <a:off x="5099050" y="1944688"/>
            <a:ext cx="15875" cy="14287"/>
          </a:xfrm>
          <a:custGeom>
            <a:avLst/>
            <a:gdLst>
              <a:gd name="T0" fmla="*/ 2147483647 w 41"/>
              <a:gd name="T1" fmla="*/ 2147483647 h 34"/>
              <a:gd name="T2" fmla="*/ 2147483647 w 41"/>
              <a:gd name="T3" fmla="*/ 2147483647 h 34"/>
              <a:gd name="T4" fmla="*/ 2147483647 w 41"/>
              <a:gd name="T5" fmla="*/ 2147483647 h 34"/>
              <a:gd name="T6" fmla="*/ 2147483647 w 41"/>
              <a:gd name="T7" fmla="*/ 2147483647 h 34"/>
              <a:gd name="T8" fmla="*/ 2147483647 w 41"/>
              <a:gd name="T9" fmla="*/ 2147483647 h 34"/>
              <a:gd name="T10" fmla="*/ 2147483647 w 41"/>
              <a:gd name="T11" fmla="*/ 2147483647 h 34"/>
              <a:gd name="T12" fmla="*/ 2147483647 w 41"/>
              <a:gd name="T13" fmla="*/ 2147483647 h 34"/>
              <a:gd name="T14" fmla="*/ 2147483647 w 41"/>
              <a:gd name="T15" fmla="*/ 2147483647 h 34"/>
              <a:gd name="T16" fmla="*/ 2147483647 w 41"/>
              <a:gd name="T17" fmla="*/ 2147483647 h 34"/>
              <a:gd name="T18" fmla="*/ 2147483647 w 41"/>
              <a:gd name="T19" fmla="*/ 2147483647 h 34"/>
              <a:gd name="T20" fmla="*/ 0 w 41"/>
              <a:gd name="T21" fmla="*/ 2147483647 h 34"/>
              <a:gd name="T22" fmla="*/ 2147483647 w 41"/>
              <a:gd name="T23" fmla="*/ 2147483647 h 34"/>
              <a:gd name="T24" fmla="*/ 2147483647 w 41"/>
              <a:gd name="T25" fmla="*/ 2147483647 h 34"/>
              <a:gd name="T26" fmla="*/ 2147483647 w 41"/>
              <a:gd name="T27" fmla="*/ 2147483647 h 34"/>
              <a:gd name="T28" fmla="*/ 2147483647 w 41"/>
              <a:gd name="T29" fmla="*/ 2147483647 h 34"/>
              <a:gd name="T30" fmla="*/ 2147483647 w 41"/>
              <a:gd name="T31" fmla="*/ 0 h 34"/>
              <a:gd name="T32" fmla="*/ 2147483647 w 41"/>
              <a:gd name="T33" fmla="*/ 2147483647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"/>
              <a:gd name="T52" fmla="*/ 0 h 34"/>
              <a:gd name="T53" fmla="*/ 41 w 41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" h="34">
                <a:moveTo>
                  <a:pt x="32" y="8"/>
                </a:moveTo>
                <a:lnTo>
                  <a:pt x="40" y="21"/>
                </a:lnTo>
                <a:lnTo>
                  <a:pt x="41" y="29"/>
                </a:lnTo>
                <a:lnTo>
                  <a:pt x="32" y="26"/>
                </a:lnTo>
                <a:lnTo>
                  <a:pt x="26" y="34"/>
                </a:lnTo>
                <a:lnTo>
                  <a:pt x="21" y="30"/>
                </a:lnTo>
                <a:lnTo>
                  <a:pt x="9" y="31"/>
                </a:lnTo>
                <a:lnTo>
                  <a:pt x="7" y="26"/>
                </a:lnTo>
                <a:lnTo>
                  <a:pt x="14" y="22"/>
                </a:lnTo>
                <a:lnTo>
                  <a:pt x="17" y="16"/>
                </a:lnTo>
                <a:lnTo>
                  <a:pt x="0" y="17"/>
                </a:lnTo>
                <a:lnTo>
                  <a:pt x="1" y="12"/>
                </a:lnTo>
                <a:lnTo>
                  <a:pt x="10" y="10"/>
                </a:lnTo>
                <a:lnTo>
                  <a:pt x="19" y="12"/>
                </a:lnTo>
                <a:lnTo>
                  <a:pt x="22" y="6"/>
                </a:lnTo>
                <a:lnTo>
                  <a:pt x="21" y="0"/>
                </a:lnTo>
                <a:lnTo>
                  <a:pt x="32" y="8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4" name="Freeform 893"/>
          <p:cNvSpPr>
            <a:spLocks/>
          </p:cNvSpPr>
          <p:nvPr/>
        </p:nvSpPr>
        <p:spPr bwMode="auto">
          <a:xfrm>
            <a:off x="5099050" y="1944688"/>
            <a:ext cx="15875" cy="14287"/>
          </a:xfrm>
          <a:custGeom>
            <a:avLst/>
            <a:gdLst>
              <a:gd name="T0" fmla="*/ 2147483647 w 41"/>
              <a:gd name="T1" fmla="*/ 2147483647 h 34"/>
              <a:gd name="T2" fmla="*/ 2147483647 w 41"/>
              <a:gd name="T3" fmla="*/ 2147483647 h 34"/>
              <a:gd name="T4" fmla="*/ 2147483647 w 41"/>
              <a:gd name="T5" fmla="*/ 2147483647 h 34"/>
              <a:gd name="T6" fmla="*/ 2147483647 w 41"/>
              <a:gd name="T7" fmla="*/ 2147483647 h 34"/>
              <a:gd name="T8" fmla="*/ 2147483647 w 41"/>
              <a:gd name="T9" fmla="*/ 2147483647 h 34"/>
              <a:gd name="T10" fmla="*/ 2147483647 w 41"/>
              <a:gd name="T11" fmla="*/ 2147483647 h 34"/>
              <a:gd name="T12" fmla="*/ 2147483647 w 41"/>
              <a:gd name="T13" fmla="*/ 2147483647 h 34"/>
              <a:gd name="T14" fmla="*/ 2147483647 w 41"/>
              <a:gd name="T15" fmla="*/ 2147483647 h 34"/>
              <a:gd name="T16" fmla="*/ 2147483647 w 41"/>
              <a:gd name="T17" fmla="*/ 2147483647 h 34"/>
              <a:gd name="T18" fmla="*/ 2147483647 w 41"/>
              <a:gd name="T19" fmla="*/ 2147483647 h 34"/>
              <a:gd name="T20" fmla="*/ 0 w 41"/>
              <a:gd name="T21" fmla="*/ 2147483647 h 34"/>
              <a:gd name="T22" fmla="*/ 2147483647 w 41"/>
              <a:gd name="T23" fmla="*/ 2147483647 h 34"/>
              <a:gd name="T24" fmla="*/ 2147483647 w 41"/>
              <a:gd name="T25" fmla="*/ 2147483647 h 34"/>
              <a:gd name="T26" fmla="*/ 2147483647 w 41"/>
              <a:gd name="T27" fmla="*/ 2147483647 h 34"/>
              <a:gd name="T28" fmla="*/ 2147483647 w 41"/>
              <a:gd name="T29" fmla="*/ 2147483647 h 34"/>
              <a:gd name="T30" fmla="*/ 2147483647 w 41"/>
              <a:gd name="T31" fmla="*/ 0 h 34"/>
              <a:gd name="T32" fmla="*/ 2147483647 w 41"/>
              <a:gd name="T33" fmla="*/ 2147483647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"/>
              <a:gd name="T52" fmla="*/ 0 h 34"/>
              <a:gd name="T53" fmla="*/ 41 w 41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" h="34">
                <a:moveTo>
                  <a:pt x="32" y="8"/>
                </a:moveTo>
                <a:lnTo>
                  <a:pt x="40" y="21"/>
                </a:lnTo>
                <a:lnTo>
                  <a:pt x="41" y="29"/>
                </a:lnTo>
                <a:lnTo>
                  <a:pt x="32" y="26"/>
                </a:lnTo>
                <a:lnTo>
                  <a:pt x="26" y="34"/>
                </a:lnTo>
                <a:lnTo>
                  <a:pt x="21" y="30"/>
                </a:lnTo>
                <a:lnTo>
                  <a:pt x="9" y="31"/>
                </a:lnTo>
                <a:lnTo>
                  <a:pt x="7" y="26"/>
                </a:lnTo>
                <a:lnTo>
                  <a:pt x="14" y="22"/>
                </a:lnTo>
                <a:lnTo>
                  <a:pt x="17" y="16"/>
                </a:lnTo>
                <a:lnTo>
                  <a:pt x="0" y="17"/>
                </a:lnTo>
                <a:lnTo>
                  <a:pt x="1" y="12"/>
                </a:lnTo>
                <a:lnTo>
                  <a:pt x="10" y="10"/>
                </a:lnTo>
                <a:lnTo>
                  <a:pt x="19" y="12"/>
                </a:lnTo>
                <a:lnTo>
                  <a:pt x="22" y="6"/>
                </a:lnTo>
                <a:lnTo>
                  <a:pt x="21" y="0"/>
                </a:lnTo>
                <a:lnTo>
                  <a:pt x="32" y="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5" name="Freeform 894"/>
          <p:cNvSpPr>
            <a:spLocks/>
          </p:cNvSpPr>
          <p:nvPr/>
        </p:nvSpPr>
        <p:spPr bwMode="auto">
          <a:xfrm>
            <a:off x="4721225" y="2381250"/>
            <a:ext cx="17463" cy="11113"/>
          </a:xfrm>
          <a:custGeom>
            <a:avLst/>
            <a:gdLst>
              <a:gd name="T0" fmla="*/ 0 w 43"/>
              <a:gd name="T1" fmla="*/ 2147483647 h 28"/>
              <a:gd name="T2" fmla="*/ 2147483647 w 43"/>
              <a:gd name="T3" fmla="*/ 2147483647 h 28"/>
              <a:gd name="T4" fmla="*/ 2147483647 w 43"/>
              <a:gd name="T5" fmla="*/ 2147483647 h 28"/>
              <a:gd name="T6" fmla="*/ 2147483647 w 43"/>
              <a:gd name="T7" fmla="*/ 2147483647 h 28"/>
              <a:gd name="T8" fmla="*/ 2147483647 w 43"/>
              <a:gd name="T9" fmla="*/ 2147483647 h 28"/>
              <a:gd name="T10" fmla="*/ 2147483647 w 43"/>
              <a:gd name="T11" fmla="*/ 2147483647 h 28"/>
              <a:gd name="T12" fmla="*/ 2147483647 w 43"/>
              <a:gd name="T13" fmla="*/ 0 h 28"/>
              <a:gd name="T14" fmla="*/ 2147483647 w 43"/>
              <a:gd name="T15" fmla="*/ 0 h 28"/>
              <a:gd name="T16" fmla="*/ 2147483647 w 43"/>
              <a:gd name="T17" fmla="*/ 2147483647 h 28"/>
              <a:gd name="T18" fmla="*/ 2147483647 w 43"/>
              <a:gd name="T19" fmla="*/ 2147483647 h 28"/>
              <a:gd name="T20" fmla="*/ 2147483647 w 43"/>
              <a:gd name="T21" fmla="*/ 2147483647 h 28"/>
              <a:gd name="T22" fmla="*/ 2147483647 w 43"/>
              <a:gd name="T23" fmla="*/ 2147483647 h 28"/>
              <a:gd name="T24" fmla="*/ 2147483647 w 43"/>
              <a:gd name="T25" fmla="*/ 2147483647 h 28"/>
              <a:gd name="T26" fmla="*/ 2147483647 w 43"/>
              <a:gd name="T27" fmla="*/ 2147483647 h 28"/>
              <a:gd name="T28" fmla="*/ 0 w 43"/>
              <a:gd name="T29" fmla="*/ 2147483647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3"/>
              <a:gd name="T46" fmla="*/ 0 h 28"/>
              <a:gd name="T47" fmla="*/ 43 w 43"/>
              <a:gd name="T48" fmla="*/ 28 h 2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3" h="28">
                <a:moveTo>
                  <a:pt x="0" y="16"/>
                </a:moveTo>
                <a:lnTo>
                  <a:pt x="5" y="15"/>
                </a:lnTo>
                <a:lnTo>
                  <a:pt x="5" y="13"/>
                </a:lnTo>
                <a:lnTo>
                  <a:pt x="11" y="13"/>
                </a:lnTo>
                <a:lnTo>
                  <a:pt x="15" y="10"/>
                </a:lnTo>
                <a:lnTo>
                  <a:pt x="16" y="5"/>
                </a:lnTo>
                <a:lnTo>
                  <a:pt x="29" y="0"/>
                </a:lnTo>
                <a:lnTo>
                  <a:pt x="38" y="0"/>
                </a:lnTo>
                <a:lnTo>
                  <a:pt x="36" y="4"/>
                </a:lnTo>
                <a:lnTo>
                  <a:pt x="40" y="7"/>
                </a:lnTo>
                <a:lnTo>
                  <a:pt x="43" y="14"/>
                </a:lnTo>
                <a:lnTo>
                  <a:pt x="20" y="20"/>
                </a:lnTo>
                <a:lnTo>
                  <a:pt x="8" y="28"/>
                </a:lnTo>
                <a:lnTo>
                  <a:pt x="2" y="21"/>
                </a:lnTo>
                <a:lnTo>
                  <a:pt x="0" y="16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6" name="Freeform 895"/>
          <p:cNvSpPr>
            <a:spLocks/>
          </p:cNvSpPr>
          <p:nvPr/>
        </p:nvSpPr>
        <p:spPr bwMode="auto">
          <a:xfrm>
            <a:off x="4721225" y="2381250"/>
            <a:ext cx="17463" cy="11113"/>
          </a:xfrm>
          <a:custGeom>
            <a:avLst/>
            <a:gdLst>
              <a:gd name="T0" fmla="*/ 0 w 43"/>
              <a:gd name="T1" fmla="*/ 2147483647 h 28"/>
              <a:gd name="T2" fmla="*/ 2147483647 w 43"/>
              <a:gd name="T3" fmla="*/ 2147483647 h 28"/>
              <a:gd name="T4" fmla="*/ 2147483647 w 43"/>
              <a:gd name="T5" fmla="*/ 2147483647 h 28"/>
              <a:gd name="T6" fmla="*/ 2147483647 w 43"/>
              <a:gd name="T7" fmla="*/ 2147483647 h 28"/>
              <a:gd name="T8" fmla="*/ 2147483647 w 43"/>
              <a:gd name="T9" fmla="*/ 2147483647 h 28"/>
              <a:gd name="T10" fmla="*/ 2147483647 w 43"/>
              <a:gd name="T11" fmla="*/ 2147483647 h 28"/>
              <a:gd name="T12" fmla="*/ 2147483647 w 43"/>
              <a:gd name="T13" fmla="*/ 0 h 28"/>
              <a:gd name="T14" fmla="*/ 2147483647 w 43"/>
              <a:gd name="T15" fmla="*/ 0 h 28"/>
              <a:gd name="T16" fmla="*/ 2147483647 w 43"/>
              <a:gd name="T17" fmla="*/ 2147483647 h 28"/>
              <a:gd name="T18" fmla="*/ 2147483647 w 43"/>
              <a:gd name="T19" fmla="*/ 2147483647 h 28"/>
              <a:gd name="T20" fmla="*/ 2147483647 w 43"/>
              <a:gd name="T21" fmla="*/ 2147483647 h 28"/>
              <a:gd name="T22" fmla="*/ 2147483647 w 43"/>
              <a:gd name="T23" fmla="*/ 2147483647 h 28"/>
              <a:gd name="T24" fmla="*/ 2147483647 w 43"/>
              <a:gd name="T25" fmla="*/ 2147483647 h 28"/>
              <a:gd name="T26" fmla="*/ 2147483647 w 43"/>
              <a:gd name="T27" fmla="*/ 2147483647 h 28"/>
              <a:gd name="T28" fmla="*/ 0 w 43"/>
              <a:gd name="T29" fmla="*/ 2147483647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3"/>
              <a:gd name="T46" fmla="*/ 0 h 28"/>
              <a:gd name="T47" fmla="*/ 43 w 43"/>
              <a:gd name="T48" fmla="*/ 28 h 2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3" h="28">
                <a:moveTo>
                  <a:pt x="0" y="16"/>
                </a:moveTo>
                <a:lnTo>
                  <a:pt x="5" y="15"/>
                </a:lnTo>
                <a:lnTo>
                  <a:pt x="5" y="13"/>
                </a:lnTo>
                <a:lnTo>
                  <a:pt x="11" y="13"/>
                </a:lnTo>
                <a:lnTo>
                  <a:pt x="15" y="10"/>
                </a:lnTo>
                <a:lnTo>
                  <a:pt x="16" y="5"/>
                </a:lnTo>
                <a:lnTo>
                  <a:pt x="29" y="0"/>
                </a:lnTo>
                <a:lnTo>
                  <a:pt x="38" y="0"/>
                </a:lnTo>
                <a:lnTo>
                  <a:pt x="36" y="4"/>
                </a:lnTo>
                <a:lnTo>
                  <a:pt x="40" y="7"/>
                </a:lnTo>
                <a:lnTo>
                  <a:pt x="43" y="14"/>
                </a:lnTo>
                <a:lnTo>
                  <a:pt x="20" y="20"/>
                </a:lnTo>
                <a:lnTo>
                  <a:pt x="8" y="28"/>
                </a:lnTo>
                <a:lnTo>
                  <a:pt x="2" y="21"/>
                </a:lnTo>
                <a:lnTo>
                  <a:pt x="0" y="1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7" name="Freeform 896"/>
          <p:cNvSpPr>
            <a:spLocks/>
          </p:cNvSpPr>
          <p:nvPr/>
        </p:nvSpPr>
        <p:spPr bwMode="auto">
          <a:xfrm>
            <a:off x="4638675" y="2503488"/>
            <a:ext cx="4763" cy="7937"/>
          </a:xfrm>
          <a:custGeom>
            <a:avLst/>
            <a:gdLst>
              <a:gd name="T0" fmla="*/ 2147483647 w 12"/>
              <a:gd name="T1" fmla="*/ 2147483647 h 19"/>
              <a:gd name="T2" fmla="*/ 2147483647 w 12"/>
              <a:gd name="T3" fmla="*/ 0 h 19"/>
              <a:gd name="T4" fmla="*/ 2147483647 w 12"/>
              <a:gd name="T5" fmla="*/ 2147483647 h 19"/>
              <a:gd name="T6" fmla="*/ 0 w 12"/>
              <a:gd name="T7" fmla="*/ 2147483647 h 19"/>
              <a:gd name="T8" fmla="*/ 2147483647 w 12"/>
              <a:gd name="T9" fmla="*/ 2147483647 h 19"/>
              <a:gd name="T10" fmla="*/ 2147483647 w 12"/>
              <a:gd name="T11" fmla="*/ 2147483647 h 19"/>
              <a:gd name="T12" fmla="*/ 2147483647 w 12"/>
              <a:gd name="T13" fmla="*/ 2147483647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19"/>
              <a:gd name="T23" fmla="*/ 12 w 12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19">
                <a:moveTo>
                  <a:pt x="10" y="2"/>
                </a:moveTo>
                <a:lnTo>
                  <a:pt x="12" y="0"/>
                </a:lnTo>
                <a:lnTo>
                  <a:pt x="2" y="10"/>
                </a:lnTo>
                <a:lnTo>
                  <a:pt x="0" y="18"/>
                </a:lnTo>
                <a:lnTo>
                  <a:pt x="2" y="19"/>
                </a:lnTo>
                <a:lnTo>
                  <a:pt x="8" y="16"/>
                </a:lnTo>
                <a:lnTo>
                  <a:pt x="10" y="2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8" name="Freeform 897"/>
          <p:cNvSpPr>
            <a:spLocks/>
          </p:cNvSpPr>
          <p:nvPr/>
        </p:nvSpPr>
        <p:spPr bwMode="auto">
          <a:xfrm>
            <a:off x="4638675" y="2503488"/>
            <a:ext cx="4763" cy="7937"/>
          </a:xfrm>
          <a:custGeom>
            <a:avLst/>
            <a:gdLst>
              <a:gd name="T0" fmla="*/ 2147483647 w 12"/>
              <a:gd name="T1" fmla="*/ 2147483647 h 19"/>
              <a:gd name="T2" fmla="*/ 2147483647 w 12"/>
              <a:gd name="T3" fmla="*/ 0 h 19"/>
              <a:gd name="T4" fmla="*/ 2147483647 w 12"/>
              <a:gd name="T5" fmla="*/ 2147483647 h 19"/>
              <a:gd name="T6" fmla="*/ 0 w 12"/>
              <a:gd name="T7" fmla="*/ 2147483647 h 19"/>
              <a:gd name="T8" fmla="*/ 2147483647 w 12"/>
              <a:gd name="T9" fmla="*/ 2147483647 h 19"/>
              <a:gd name="T10" fmla="*/ 2147483647 w 12"/>
              <a:gd name="T11" fmla="*/ 2147483647 h 19"/>
              <a:gd name="T12" fmla="*/ 2147483647 w 12"/>
              <a:gd name="T13" fmla="*/ 2147483647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19"/>
              <a:gd name="T23" fmla="*/ 12 w 12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19">
                <a:moveTo>
                  <a:pt x="10" y="2"/>
                </a:moveTo>
                <a:lnTo>
                  <a:pt x="12" y="0"/>
                </a:lnTo>
                <a:lnTo>
                  <a:pt x="2" y="10"/>
                </a:lnTo>
                <a:lnTo>
                  <a:pt x="0" y="18"/>
                </a:lnTo>
                <a:lnTo>
                  <a:pt x="2" y="19"/>
                </a:lnTo>
                <a:lnTo>
                  <a:pt x="8" y="16"/>
                </a:lnTo>
                <a:lnTo>
                  <a:pt x="10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9" name="Freeform 898"/>
          <p:cNvSpPr>
            <a:spLocks/>
          </p:cNvSpPr>
          <p:nvPr/>
        </p:nvSpPr>
        <p:spPr bwMode="auto">
          <a:xfrm>
            <a:off x="4662488" y="2444750"/>
            <a:ext cx="4762" cy="7938"/>
          </a:xfrm>
          <a:custGeom>
            <a:avLst/>
            <a:gdLst>
              <a:gd name="T0" fmla="*/ 2147483647 w 11"/>
              <a:gd name="T1" fmla="*/ 2147483647 h 19"/>
              <a:gd name="T2" fmla="*/ 2147483647 w 11"/>
              <a:gd name="T3" fmla="*/ 2147483647 h 19"/>
              <a:gd name="T4" fmla="*/ 2147483647 w 11"/>
              <a:gd name="T5" fmla="*/ 2147483647 h 19"/>
              <a:gd name="T6" fmla="*/ 2147483647 w 11"/>
              <a:gd name="T7" fmla="*/ 0 h 19"/>
              <a:gd name="T8" fmla="*/ 0 w 11"/>
              <a:gd name="T9" fmla="*/ 2147483647 h 19"/>
              <a:gd name="T10" fmla="*/ 2147483647 w 11"/>
              <a:gd name="T11" fmla="*/ 2147483647 h 19"/>
              <a:gd name="T12" fmla="*/ 2147483647 w 11"/>
              <a:gd name="T13" fmla="*/ 2147483647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19"/>
              <a:gd name="T23" fmla="*/ 11 w 11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19">
                <a:moveTo>
                  <a:pt x="5" y="19"/>
                </a:moveTo>
                <a:lnTo>
                  <a:pt x="11" y="6"/>
                </a:lnTo>
                <a:lnTo>
                  <a:pt x="10" y="2"/>
                </a:lnTo>
                <a:lnTo>
                  <a:pt x="2" y="0"/>
                </a:lnTo>
                <a:lnTo>
                  <a:pt x="0" y="3"/>
                </a:lnTo>
                <a:lnTo>
                  <a:pt x="1" y="19"/>
                </a:lnTo>
                <a:lnTo>
                  <a:pt x="5" y="19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0" name="Freeform 899"/>
          <p:cNvSpPr>
            <a:spLocks/>
          </p:cNvSpPr>
          <p:nvPr/>
        </p:nvSpPr>
        <p:spPr bwMode="auto">
          <a:xfrm>
            <a:off x="4662488" y="2444750"/>
            <a:ext cx="4762" cy="7938"/>
          </a:xfrm>
          <a:custGeom>
            <a:avLst/>
            <a:gdLst>
              <a:gd name="T0" fmla="*/ 2147483647 w 11"/>
              <a:gd name="T1" fmla="*/ 2147483647 h 19"/>
              <a:gd name="T2" fmla="*/ 2147483647 w 11"/>
              <a:gd name="T3" fmla="*/ 2147483647 h 19"/>
              <a:gd name="T4" fmla="*/ 2147483647 w 11"/>
              <a:gd name="T5" fmla="*/ 2147483647 h 19"/>
              <a:gd name="T6" fmla="*/ 2147483647 w 11"/>
              <a:gd name="T7" fmla="*/ 0 h 19"/>
              <a:gd name="T8" fmla="*/ 0 w 11"/>
              <a:gd name="T9" fmla="*/ 2147483647 h 19"/>
              <a:gd name="T10" fmla="*/ 2147483647 w 11"/>
              <a:gd name="T11" fmla="*/ 2147483647 h 19"/>
              <a:gd name="T12" fmla="*/ 2147483647 w 11"/>
              <a:gd name="T13" fmla="*/ 2147483647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19"/>
              <a:gd name="T23" fmla="*/ 11 w 11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19">
                <a:moveTo>
                  <a:pt x="5" y="19"/>
                </a:moveTo>
                <a:lnTo>
                  <a:pt x="11" y="6"/>
                </a:lnTo>
                <a:lnTo>
                  <a:pt x="10" y="2"/>
                </a:lnTo>
                <a:lnTo>
                  <a:pt x="2" y="0"/>
                </a:lnTo>
                <a:lnTo>
                  <a:pt x="0" y="3"/>
                </a:lnTo>
                <a:lnTo>
                  <a:pt x="1" y="19"/>
                </a:lnTo>
                <a:lnTo>
                  <a:pt x="5" y="1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1" name="Freeform 900"/>
          <p:cNvSpPr>
            <a:spLocks/>
          </p:cNvSpPr>
          <p:nvPr/>
        </p:nvSpPr>
        <p:spPr bwMode="auto">
          <a:xfrm>
            <a:off x="4645025" y="2470150"/>
            <a:ext cx="3175" cy="4763"/>
          </a:xfrm>
          <a:custGeom>
            <a:avLst/>
            <a:gdLst>
              <a:gd name="T0" fmla="*/ 0 w 8"/>
              <a:gd name="T1" fmla="*/ 2147483647 h 16"/>
              <a:gd name="T2" fmla="*/ 2147483647 w 8"/>
              <a:gd name="T3" fmla="*/ 2147483647 h 16"/>
              <a:gd name="T4" fmla="*/ 2147483647 w 8"/>
              <a:gd name="T5" fmla="*/ 2147483647 h 16"/>
              <a:gd name="T6" fmla="*/ 2147483647 w 8"/>
              <a:gd name="T7" fmla="*/ 2147483647 h 16"/>
              <a:gd name="T8" fmla="*/ 0 w 8"/>
              <a:gd name="T9" fmla="*/ 0 h 16"/>
              <a:gd name="T10" fmla="*/ 0 w 8"/>
              <a:gd name="T11" fmla="*/ 2147483647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6"/>
              <a:gd name="T20" fmla="*/ 8 w 8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6">
                <a:moveTo>
                  <a:pt x="0" y="16"/>
                </a:moveTo>
                <a:lnTo>
                  <a:pt x="3" y="11"/>
                </a:lnTo>
                <a:lnTo>
                  <a:pt x="8" y="8"/>
                </a:lnTo>
                <a:lnTo>
                  <a:pt x="8" y="4"/>
                </a:lnTo>
                <a:lnTo>
                  <a:pt x="0" y="0"/>
                </a:lnTo>
                <a:lnTo>
                  <a:pt x="0" y="16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2" name="Freeform 901"/>
          <p:cNvSpPr>
            <a:spLocks/>
          </p:cNvSpPr>
          <p:nvPr/>
        </p:nvSpPr>
        <p:spPr bwMode="auto">
          <a:xfrm>
            <a:off x="4645025" y="2470150"/>
            <a:ext cx="3175" cy="4763"/>
          </a:xfrm>
          <a:custGeom>
            <a:avLst/>
            <a:gdLst>
              <a:gd name="T0" fmla="*/ 0 w 8"/>
              <a:gd name="T1" fmla="*/ 2147483647 h 16"/>
              <a:gd name="T2" fmla="*/ 2147483647 w 8"/>
              <a:gd name="T3" fmla="*/ 2147483647 h 16"/>
              <a:gd name="T4" fmla="*/ 2147483647 w 8"/>
              <a:gd name="T5" fmla="*/ 2147483647 h 16"/>
              <a:gd name="T6" fmla="*/ 2147483647 w 8"/>
              <a:gd name="T7" fmla="*/ 2147483647 h 16"/>
              <a:gd name="T8" fmla="*/ 0 w 8"/>
              <a:gd name="T9" fmla="*/ 0 h 16"/>
              <a:gd name="T10" fmla="*/ 0 w 8"/>
              <a:gd name="T11" fmla="*/ 2147483647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6"/>
              <a:gd name="T20" fmla="*/ 8 w 8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6">
                <a:moveTo>
                  <a:pt x="0" y="16"/>
                </a:moveTo>
                <a:lnTo>
                  <a:pt x="3" y="11"/>
                </a:lnTo>
                <a:lnTo>
                  <a:pt x="8" y="8"/>
                </a:lnTo>
                <a:lnTo>
                  <a:pt x="8" y="4"/>
                </a:lnTo>
                <a:lnTo>
                  <a:pt x="0" y="0"/>
                </a:lnTo>
                <a:lnTo>
                  <a:pt x="0" y="1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3" name="Freeform 902"/>
          <p:cNvSpPr>
            <a:spLocks/>
          </p:cNvSpPr>
          <p:nvPr/>
        </p:nvSpPr>
        <p:spPr bwMode="auto">
          <a:xfrm>
            <a:off x="4651375" y="2557463"/>
            <a:ext cx="3175" cy="11112"/>
          </a:xfrm>
          <a:custGeom>
            <a:avLst/>
            <a:gdLst>
              <a:gd name="T0" fmla="*/ 2147483647 w 9"/>
              <a:gd name="T1" fmla="*/ 2147483647 h 24"/>
              <a:gd name="T2" fmla="*/ 2147483647 w 9"/>
              <a:gd name="T3" fmla="*/ 2147483647 h 24"/>
              <a:gd name="T4" fmla="*/ 2147483647 w 9"/>
              <a:gd name="T5" fmla="*/ 0 h 24"/>
              <a:gd name="T6" fmla="*/ 0 w 9"/>
              <a:gd name="T7" fmla="*/ 2147483647 h 24"/>
              <a:gd name="T8" fmla="*/ 0 w 9"/>
              <a:gd name="T9" fmla="*/ 2147483647 h 24"/>
              <a:gd name="T10" fmla="*/ 2147483647 w 9"/>
              <a:gd name="T11" fmla="*/ 2147483647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24"/>
              <a:gd name="T20" fmla="*/ 9 w 9"/>
              <a:gd name="T21" fmla="*/ 24 h 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24">
                <a:moveTo>
                  <a:pt x="9" y="24"/>
                </a:moveTo>
                <a:lnTo>
                  <a:pt x="9" y="6"/>
                </a:lnTo>
                <a:lnTo>
                  <a:pt x="4" y="0"/>
                </a:lnTo>
                <a:lnTo>
                  <a:pt x="0" y="1"/>
                </a:lnTo>
                <a:lnTo>
                  <a:pt x="0" y="18"/>
                </a:lnTo>
                <a:lnTo>
                  <a:pt x="9" y="24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4" name="Freeform 903"/>
          <p:cNvSpPr>
            <a:spLocks/>
          </p:cNvSpPr>
          <p:nvPr/>
        </p:nvSpPr>
        <p:spPr bwMode="auto">
          <a:xfrm>
            <a:off x="4651375" y="2557463"/>
            <a:ext cx="3175" cy="11112"/>
          </a:xfrm>
          <a:custGeom>
            <a:avLst/>
            <a:gdLst>
              <a:gd name="T0" fmla="*/ 2147483647 w 9"/>
              <a:gd name="T1" fmla="*/ 2147483647 h 24"/>
              <a:gd name="T2" fmla="*/ 2147483647 w 9"/>
              <a:gd name="T3" fmla="*/ 2147483647 h 24"/>
              <a:gd name="T4" fmla="*/ 2147483647 w 9"/>
              <a:gd name="T5" fmla="*/ 0 h 24"/>
              <a:gd name="T6" fmla="*/ 0 w 9"/>
              <a:gd name="T7" fmla="*/ 2147483647 h 24"/>
              <a:gd name="T8" fmla="*/ 0 w 9"/>
              <a:gd name="T9" fmla="*/ 2147483647 h 24"/>
              <a:gd name="T10" fmla="*/ 2147483647 w 9"/>
              <a:gd name="T11" fmla="*/ 2147483647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24"/>
              <a:gd name="T20" fmla="*/ 9 w 9"/>
              <a:gd name="T21" fmla="*/ 24 h 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24">
                <a:moveTo>
                  <a:pt x="9" y="24"/>
                </a:moveTo>
                <a:lnTo>
                  <a:pt x="9" y="6"/>
                </a:lnTo>
                <a:lnTo>
                  <a:pt x="4" y="0"/>
                </a:lnTo>
                <a:lnTo>
                  <a:pt x="0" y="1"/>
                </a:lnTo>
                <a:lnTo>
                  <a:pt x="0" y="18"/>
                </a:lnTo>
                <a:lnTo>
                  <a:pt x="9" y="2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5" name="Freeform 904"/>
          <p:cNvSpPr>
            <a:spLocks/>
          </p:cNvSpPr>
          <p:nvPr/>
        </p:nvSpPr>
        <p:spPr bwMode="auto">
          <a:xfrm>
            <a:off x="4648200" y="2584450"/>
            <a:ext cx="3175" cy="7938"/>
          </a:xfrm>
          <a:custGeom>
            <a:avLst/>
            <a:gdLst>
              <a:gd name="T0" fmla="*/ 2147483647 w 6"/>
              <a:gd name="T1" fmla="*/ 2147483647 h 22"/>
              <a:gd name="T2" fmla="*/ 2147483647 w 6"/>
              <a:gd name="T3" fmla="*/ 2147483647 h 22"/>
              <a:gd name="T4" fmla="*/ 2147483647 w 6"/>
              <a:gd name="T5" fmla="*/ 0 h 22"/>
              <a:gd name="T6" fmla="*/ 2147483647 w 6"/>
              <a:gd name="T7" fmla="*/ 2147483647 h 22"/>
              <a:gd name="T8" fmla="*/ 0 w 6"/>
              <a:gd name="T9" fmla="*/ 2147483647 h 22"/>
              <a:gd name="T10" fmla="*/ 2147483647 w 6"/>
              <a:gd name="T11" fmla="*/ 2147483647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22"/>
              <a:gd name="T20" fmla="*/ 6 w 6"/>
              <a:gd name="T21" fmla="*/ 22 h 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22">
                <a:moveTo>
                  <a:pt x="6" y="22"/>
                </a:moveTo>
                <a:lnTo>
                  <a:pt x="5" y="4"/>
                </a:lnTo>
                <a:lnTo>
                  <a:pt x="4" y="0"/>
                </a:lnTo>
                <a:lnTo>
                  <a:pt x="1" y="4"/>
                </a:lnTo>
                <a:lnTo>
                  <a:pt x="0" y="22"/>
                </a:lnTo>
                <a:lnTo>
                  <a:pt x="6" y="22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6" name="Freeform 905"/>
          <p:cNvSpPr>
            <a:spLocks/>
          </p:cNvSpPr>
          <p:nvPr/>
        </p:nvSpPr>
        <p:spPr bwMode="auto">
          <a:xfrm>
            <a:off x="4648200" y="2584450"/>
            <a:ext cx="3175" cy="7938"/>
          </a:xfrm>
          <a:custGeom>
            <a:avLst/>
            <a:gdLst>
              <a:gd name="T0" fmla="*/ 2147483647 w 6"/>
              <a:gd name="T1" fmla="*/ 2147483647 h 22"/>
              <a:gd name="T2" fmla="*/ 2147483647 w 6"/>
              <a:gd name="T3" fmla="*/ 2147483647 h 22"/>
              <a:gd name="T4" fmla="*/ 2147483647 w 6"/>
              <a:gd name="T5" fmla="*/ 0 h 22"/>
              <a:gd name="T6" fmla="*/ 2147483647 w 6"/>
              <a:gd name="T7" fmla="*/ 2147483647 h 22"/>
              <a:gd name="T8" fmla="*/ 0 w 6"/>
              <a:gd name="T9" fmla="*/ 2147483647 h 22"/>
              <a:gd name="T10" fmla="*/ 2147483647 w 6"/>
              <a:gd name="T11" fmla="*/ 2147483647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22"/>
              <a:gd name="T20" fmla="*/ 6 w 6"/>
              <a:gd name="T21" fmla="*/ 22 h 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22">
                <a:moveTo>
                  <a:pt x="6" y="22"/>
                </a:moveTo>
                <a:lnTo>
                  <a:pt x="5" y="4"/>
                </a:lnTo>
                <a:lnTo>
                  <a:pt x="4" y="0"/>
                </a:lnTo>
                <a:lnTo>
                  <a:pt x="1" y="4"/>
                </a:lnTo>
                <a:lnTo>
                  <a:pt x="0" y="22"/>
                </a:lnTo>
                <a:lnTo>
                  <a:pt x="6" y="2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7" name="Freeform 906"/>
          <p:cNvSpPr>
            <a:spLocks/>
          </p:cNvSpPr>
          <p:nvPr/>
        </p:nvSpPr>
        <p:spPr bwMode="auto">
          <a:xfrm>
            <a:off x="4564063" y="3290888"/>
            <a:ext cx="6350" cy="6350"/>
          </a:xfrm>
          <a:custGeom>
            <a:avLst/>
            <a:gdLst>
              <a:gd name="T0" fmla="*/ 2147483647 w 18"/>
              <a:gd name="T1" fmla="*/ 2147483647 h 19"/>
              <a:gd name="T2" fmla="*/ 2147483647 w 18"/>
              <a:gd name="T3" fmla="*/ 2147483647 h 19"/>
              <a:gd name="T4" fmla="*/ 2147483647 w 18"/>
              <a:gd name="T5" fmla="*/ 0 h 19"/>
              <a:gd name="T6" fmla="*/ 2147483647 w 18"/>
              <a:gd name="T7" fmla="*/ 2147483647 h 19"/>
              <a:gd name="T8" fmla="*/ 2147483647 w 18"/>
              <a:gd name="T9" fmla="*/ 2147483647 h 19"/>
              <a:gd name="T10" fmla="*/ 0 w 18"/>
              <a:gd name="T11" fmla="*/ 2147483647 h 19"/>
              <a:gd name="T12" fmla="*/ 2147483647 w 18"/>
              <a:gd name="T13" fmla="*/ 2147483647 h 19"/>
              <a:gd name="T14" fmla="*/ 2147483647 w 18"/>
              <a:gd name="T15" fmla="*/ 2147483647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"/>
              <a:gd name="T25" fmla="*/ 0 h 19"/>
              <a:gd name="T26" fmla="*/ 18 w 18"/>
              <a:gd name="T27" fmla="*/ 19 h 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" h="19">
                <a:moveTo>
                  <a:pt x="12" y="1"/>
                </a:moveTo>
                <a:lnTo>
                  <a:pt x="14" y="1"/>
                </a:lnTo>
                <a:lnTo>
                  <a:pt x="15" y="0"/>
                </a:lnTo>
                <a:lnTo>
                  <a:pt x="18" y="9"/>
                </a:lnTo>
                <a:lnTo>
                  <a:pt x="6" y="19"/>
                </a:lnTo>
                <a:lnTo>
                  <a:pt x="0" y="14"/>
                </a:lnTo>
                <a:lnTo>
                  <a:pt x="4" y="6"/>
                </a:lnTo>
                <a:lnTo>
                  <a:pt x="12" y="1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8" name="Freeform 907"/>
          <p:cNvSpPr>
            <a:spLocks/>
          </p:cNvSpPr>
          <p:nvPr/>
        </p:nvSpPr>
        <p:spPr bwMode="auto">
          <a:xfrm>
            <a:off x="4564063" y="3290888"/>
            <a:ext cx="6350" cy="6350"/>
          </a:xfrm>
          <a:custGeom>
            <a:avLst/>
            <a:gdLst>
              <a:gd name="T0" fmla="*/ 2147483647 w 18"/>
              <a:gd name="T1" fmla="*/ 2147483647 h 19"/>
              <a:gd name="T2" fmla="*/ 2147483647 w 18"/>
              <a:gd name="T3" fmla="*/ 2147483647 h 19"/>
              <a:gd name="T4" fmla="*/ 2147483647 w 18"/>
              <a:gd name="T5" fmla="*/ 0 h 19"/>
              <a:gd name="T6" fmla="*/ 2147483647 w 18"/>
              <a:gd name="T7" fmla="*/ 2147483647 h 19"/>
              <a:gd name="T8" fmla="*/ 2147483647 w 18"/>
              <a:gd name="T9" fmla="*/ 2147483647 h 19"/>
              <a:gd name="T10" fmla="*/ 0 w 18"/>
              <a:gd name="T11" fmla="*/ 2147483647 h 19"/>
              <a:gd name="T12" fmla="*/ 2147483647 w 18"/>
              <a:gd name="T13" fmla="*/ 2147483647 h 19"/>
              <a:gd name="T14" fmla="*/ 2147483647 w 18"/>
              <a:gd name="T15" fmla="*/ 2147483647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"/>
              <a:gd name="T25" fmla="*/ 0 h 19"/>
              <a:gd name="T26" fmla="*/ 18 w 18"/>
              <a:gd name="T27" fmla="*/ 19 h 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" h="19">
                <a:moveTo>
                  <a:pt x="12" y="1"/>
                </a:moveTo>
                <a:lnTo>
                  <a:pt x="14" y="1"/>
                </a:lnTo>
                <a:lnTo>
                  <a:pt x="15" y="0"/>
                </a:lnTo>
                <a:lnTo>
                  <a:pt x="18" y="9"/>
                </a:lnTo>
                <a:lnTo>
                  <a:pt x="6" y="19"/>
                </a:lnTo>
                <a:lnTo>
                  <a:pt x="0" y="14"/>
                </a:lnTo>
                <a:lnTo>
                  <a:pt x="4" y="6"/>
                </a:lnTo>
                <a:lnTo>
                  <a:pt x="12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9" name="Freeform 908"/>
          <p:cNvSpPr>
            <a:spLocks/>
          </p:cNvSpPr>
          <p:nvPr/>
        </p:nvSpPr>
        <p:spPr bwMode="auto">
          <a:xfrm>
            <a:off x="4589463" y="3265488"/>
            <a:ext cx="22225" cy="19050"/>
          </a:xfrm>
          <a:custGeom>
            <a:avLst/>
            <a:gdLst>
              <a:gd name="T0" fmla="*/ 2147483647 w 55"/>
              <a:gd name="T1" fmla="*/ 2147483647 h 50"/>
              <a:gd name="T2" fmla="*/ 2147483647 w 55"/>
              <a:gd name="T3" fmla="*/ 2147483647 h 50"/>
              <a:gd name="T4" fmla="*/ 2147483647 w 55"/>
              <a:gd name="T5" fmla="*/ 2147483647 h 50"/>
              <a:gd name="T6" fmla="*/ 2147483647 w 55"/>
              <a:gd name="T7" fmla="*/ 2147483647 h 50"/>
              <a:gd name="T8" fmla="*/ 2147483647 w 55"/>
              <a:gd name="T9" fmla="*/ 2147483647 h 50"/>
              <a:gd name="T10" fmla="*/ 2147483647 w 55"/>
              <a:gd name="T11" fmla="*/ 2147483647 h 50"/>
              <a:gd name="T12" fmla="*/ 2147483647 w 55"/>
              <a:gd name="T13" fmla="*/ 2147483647 h 50"/>
              <a:gd name="T14" fmla="*/ 2147483647 w 55"/>
              <a:gd name="T15" fmla="*/ 2147483647 h 50"/>
              <a:gd name="T16" fmla="*/ 2147483647 w 55"/>
              <a:gd name="T17" fmla="*/ 2147483647 h 50"/>
              <a:gd name="T18" fmla="*/ 2147483647 w 55"/>
              <a:gd name="T19" fmla="*/ 2147483647 h 50"/>
              <a:gd name="T20" fmla="*/ 2147483647 w 55"/>
              <a:gd name="T21" fmla="*/ 2147483647 h 50"/>
              <a:gd name="T22" fmla="*/ 0 w 55"/>
              <a:gd name="T23" fmla="*/ 2147483647 h 50"/>
              <a:gd name="T24" fmla="*/ 2147483647 w 55"/>
              <a:gd name="T25" fmla="*/ 2147483647 h 50"/>
              <a:gd name="T26" fmla="*/ 2147483647 w 55"/>
              <a:gd name="T27" fmla="*/ 0 h 50"/>
              <a:gd name="T28" fmla="*/ 2147483647 w 55"/>
              <a:gd name="T29" fmla="*/ 0 h 50"/>
              <a:gd name="T30" fmla="*/ 2147483647 w 55"/>
              <a:gd name="T31" fmla="*/ 2147483647 h 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5"/>
              <a:gd name="T49" fmla="*/ 0 h 50"/>
              <a:gd name="T50" fmla="*/ 55 w 55"/>
              <a:gd name="T51" fmla="*/ 50 h 5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5" h="50">
                <a:moveTo>
                  <a:pt x="43" y="2"/>
                </a:moveTo>
                <a:lnTo>
                  <a:pt x="40" y="12"/>
                </a:lnTo>
                <a:lnTo>
                  <a:pt x="41" y="16"/>
                </a:lnTo>
                <a:lnTo>
                  <a:pt x="50" y="16"/>
                </a:lnTo>
                <a:lnTo>
                  <a:pt x="55" y="24"/>
                </a:lnTo>
                <a:lnTo>
                  <a:pt x="50" y="39"/>
                </a:lnTo>
                <a:lnTo>
                  <a:pt x="39" y="50"/>
                </a:lnTo>
                <a:lnTo>
                  <a:pt x="22" y="40"/>
                </a:lnTo>
                <a:lnTo>
                  <a:pt x="19" y="33"/>
                </a:lnTo>
                <a:lnTo>
                  <a:pt x="11" y="33"/>
                </a:lnTo>
                <a:lnTo>
                  <a:pt x="5" y="36"/>
                </a:lnTo>
                <a:lnTo>
                  <a:pt x="0" y="29"/>
                </a:lnTo>
                <a:lnTo>
                  <a:pt x="8" y="17"/>
                </a:lnTo>
                <a:lnTo>
                  <a:pt x="43" y="0"/>
                </a:lnTo>
                <a:lnTo>
                  <a:pt x="44" y="0"/>
                </a:lnTo>
                <a:lnTo>
                  <a:pt x="43" y="2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0" name="Freeform 909"/>
          <p:cNvSpPr>
            <a:spLocks/>
          </p:cNvSpPr>
          <p:nvPr/>
        </p:nvSpPr>
        <p:spPr bwMode="auto">
          <a:xfrm>
            <a:off x="4589463" y="3265488"/>
            <a:ext cx="22225" cy="19050"/>
          </a:xfrm>
          <a:custGeom>
            <a:avLst/>
            <a:gdLst>
              <a:gd name="T0" fmla="*/ 2147483647 w 55"/>
              <a:gd name="T1" fmla="*/ 2147483647 h 50"/>
              <a:gd name="T2" fmla="*/ 2147483647 w 55"/>
              <a:gd name="T3" fmla="*/ 2147483647 h 50"/>
              <a:gd name="T4" fmla="*/ 2147483647 w 55"/>
              <a:gd name="T5" fmla="*/ 2147483647 h 50"/>
              <a:gd name="T6" fmla="*/ 2147483647 w 55"/>
              <a:gd name="T7" fmla="*/ 2147483647 h 50"/>
              <a:gd name="T8" fmla="*/ 2147483647 w 55"/>
              <a:gd name="T9" fmla="*/ 2147483647 h 50"/>
              <a:gd name="T10" fmla="*/ 2147483647 w 55"/>
              <a:gd name="T11" fmla="*/ 2147483647 h 50"/>
              <a:gd name="T12" fmla="*/ 2147483647 w 55"/>
              <a:gd name="T13" fmla="*/ 2147483647 h 50"/>
              <a:gd name="T14" fmla="*/ 2147483647 w 55"/>
              <a:gd name="T15" fmla="*/ 2147483647 h 50"/>
              <a:gd name="T16" fmla="*/ 2147483647 w 55"/>
              <a:gd name="T17" fmla="*/ 2147483647 h 50"/>
              <a:gd name="T18" fmla="*/ 2147483647 w 55"/>
              <a:gd name="T19" fmla="*/ 2147483647 h 50"/>
              <a:gd name="T20" fmla="*/ 2147483647 w 55"/>
              <a:gd name="T21" fmla="*/ 2147483647 h 50"/>
              <a:gd name="T22" fmla="*/ 0 w 55"/>
              <a:gd name="T23" fmla="*/ 2147483647 h 50"/>
              <a:gd name="T24" fmla="*/ 2147483647 w 55"/>
              <a:gd name="T25" fmla="*/ 2147483647 h 50"/>
              <a:gd name="T26" fmla="*/ 2147483647 w 55"/>
              <a:gd name="T27" fmla="*/ 0 h 50"/>
              <a:gd name="T28" fmla="*/ 2147483647 w 55"/>
              <a:gd name="T29" fmla="*/ 0 h 50"/>
              <a:gd name="T30" fmla="*/ 2147483647 w 55"/>
              <a:gd name="T31" fmla="*/ 2147483647 h 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5"/>
              <a:gd name="T49" fmla="*/ 0 h 50"/>
              <a:gd name="T50" fmla="*/ 55 w 55"/>
              <a:gd name="T51" fmla="*/ 50 h 5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5" h="50">
                <a:moveTo>
                  <a:pt x="43" y="2"/>
                </a:moveTo>
                <a:lnTo>
                  <a:pt x="40" y="12"/>
                </a:lnTo>
                <a:lnTo>
                  <a:pt x="41" y="16"/>
                </a:lnTo>
                <a:lnTo>
                  <a:pt x="50" y="16"/>
                </a:lnTo>
                <a:lnTo>
                  <a:pt x="55" y="24"/>
                </a:lnTo>
                <a:lnTo>
                  <a:pt x="50" y="39"/>
                </a:lnTo>
                <a:lnTo>
                  <a:pt x="39" y="50"/>
                </a:lnTo>
                <a:lnTo>
                  <a:pt x="22" y="40"/>
                </a:lnTo>
                <a:lnTo>
                  <a:pt x="19" y="33"/>
                </a:lnTo>
                <a:lnTo>
                  <a:pt x="11" y="33"/>
                </a:lnTo>
                <a:lnTo>
                  <a:pt x="5" y="36"/>
                </a:lnTo>
                <a:lnTo>
                  <a:pt x="0" y="29"/>
                </a:lnTo>
                <a:lnTo>
                  <a:pt x="8" y="17"/>
                </a:lnTo>
                <a:lnTo>
                  <a:pt x="43" y="0"/>
                </a:lnTo>
                <a:lnTo>
                  <a:pt x="44" y="0"/>
                </a:lnTo>
                <a:lnTo>
                  <a:pt x="43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1" name="Freeform 910"/>
          <p:cNvSpPr>
            <a:spLocks/>
          </p:cNvSpPr>
          <p:nvPr/>
        </p:nvSpPr>
        <p:spPr bwMode="auto">
          <a:xfrm>
            <a:off x="4621213" y="3262313"/>
            <a:ext cx="9525" cy="6350"/>
          </a:xfrm>
          <a:custGeom>
            <a:avLst/>
            <a:gdLst>
              <a:gd name="T0" fmla="*/ 2147483647 w 21"/>
              <a:gd name="T1" fmla="*/ 2147483647 h 17"/>
              <a:gd name="T2" fmla="*/ 2147483647 w 21"/>
              <a:gd name="T3" fmla="*/ 2147483647 h 17"/>
              <a:gd name="T4" fmla="*/ 2147483647 w 21"/>
              <a:gd name="T5" fmla="*/ 2147483647 h 17"/>
              <a:gd name="T6" fmla="*/ 2147483647 w 21"/>
              <a:gd name="T7" fmla="*/ 2147483647 h 17"/>
              <a:gd name="T8" fmla="*/ 2147483647 w 21"/>
              <a:gd name="T9" fmla="*/ 2147483647 h 17"/>
              <a:gd name="T10" fmla="*/ 0 w 21"/>
              <a:gd name="T11" fmla="*/ 2147483647 h 17"/>
              <a:gd name="T12" fmla="*/ 2147483647 w 21"/>
              <a:gd name="T13" fmla="*/ 2147483647 h 17"/>
              <a:gd name="T14" fmla="*/ 2147483647 w 21"/>
              <a:gd name="T15" fmla="*/ 0 h 17"/>
              <a:gd name="T16" fmla="*/ 2147483647 w 21"/>
              <a:gd name="T17" fmla="*/ 2147483647 h 17"/>
              <a:gd name="T18" fmla="*/ 2147483647 w 21"/>
              <a:gd name="T19" fmla="*/ 214748364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17"/>
              <a:gd name="T32" fmla="*/ 21 w 21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17">
                <a:moveTo>
                  <a:pt x="19" y="4"/>
                </a:moveTo>
                <a:lnTo>
                  <a:pt x="20" y="4"/>
                </a:lnTo>
                <a:lnTo>
                  <a:pt x="21" y="17"/>
                </a:lnTo>
                <a:lnTo>
                  <a:pt x="16" y="17"/>
                </a:lnTo>
                <a:lnTo>
                  <a:pt x="7" y="13"/>
                </a:lnTo>
                <a:lnTo>
                  <a:pt x="0" y="5"/>
                </a:lnTo>
                <a:lnTo>
                  <a:pt x="4" y="2"/>
                </a:lnTo>
                <a:lnTo>
                  <a:pt x="12" y="0"/>
                </a:lnTo>
                <a:lnTo>
                  <a:pt x="16" y="2"/>
                </a:lnTo>
                <a:lnTo>
                  <a:pt x="19" y="4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2" name="Freeform 911"/>
          <p:cNvSpPr>
            <a:spLocks/>
          </p:cNvSpPr>
          <p:nvPr/>
        </p:nvSpPr>
        <p:spPr bwMode="auto">
          <a:xfrm>
            <a:off x="4621213" y="3262313"/>
            <a:ext cx="9525" cy="6350"/>
          </a:xfrm>
          <a:custGeom>
            <a:avLst/>
            <a:gdLst>
              <a:gd name="T0" fmla="*/ 2147483647 w 21"/>
              <a:gd name="T1" fmla="*/ 2147483647 h 17"/>
              <a:gd name="T2" fmla="*/ 2147483647 w 21"/>
              <a:gd name="T3" fmla="*/ 2147483647 h 17"/>
              <a:gd name="T4" fmla="*/ 2147483647 w 21"/>
              <a:gd name="T5" fmla="*/ 2147483647 h 17"/>
              <a:gd name="T6" fmla="*/ 2147483647 w 21"/>
              <a:gd name="T7" fmla="*/ 2147483647 h 17"/>
              <a:gd name="T8" fmla="*/ 2147483647 w 21"/>
              <a:gd name="T9" fmla="*/ 2147483647 h 17"/>
              <a:gd name="T10" fmla="*/ 0 w 21"/>
              <a:gd name="T11" fmla="*/ 2147483647 h 17"/>
              <a:gd name="T12" fmla="*/ 2147483647 w 21"/>
              <a:gd name="T13" fmla="*/ 2147483647 h 17"/>
              <a:gd name="T14" fmla="*/ 2147483647 w 21"/>
              <a:gd name="T15" fmla="*/ 0 h 17"/>
              <a:gd name="T16" fmla="*/ 2147483647 w 21"/>
              <a:gd name="T17" fmla="*/ 2147483647 h 17"/>
              <a:gd name="T18" fmla="*/ 2147483647 w 21"/>
              <a:gd name="T19" fmla="*/ 214748364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17"/>
              <a:gd name="T32" fmla="*/ 21 w 21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17">
                <a:moveTo>
                  <a:pt x="19" y="4"/>
                </a:moveTo>
                <a:lnTo>
                  <a:pt x="20" y="4"/>
                </a:lnTo>
                <a:lnTo>
                  <a:pt x="21" y="17"/>
                </a:lnTo>
                <a:lnTo>
                  <a:pt x="16" y="17"/>
                </a:lnTo>
                <a:lnTo>
                  <a:pt x="7" y="13"/>
                </a:lnTo>
                <a:lnTo>
                  <a:pt x="0" y="5"/>
                </a:lnTo>
                <a:lnTo>
                  <a:pt x="4" y="2"/>
                </a:lnTo>
                <a:lnTo>
                  <a:pt x="12" y="0"/>
                </a:lnTo>
                <a:lnTo>
                  <a:pt x="16" y="2"/>
                </a:lnTo>
                <a:lnTo>
                  <a:pt x="19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3" name="Freeform 912"/>
          <p:cNvSpPr>
            <a:spLocks/>
          </p:cNvSpPr>
          <p:nvPr/>
        </p:nvSpPr>
        <p:spPr bwMode="auto">
          <a:xfrm>
            <a:off x="6854825" y="4203700"/>
            <a:ext cx="6350" cy="4763"/>
          </a:xfrm>
          <a:custGeom>
            <a:avLst/>
            <a:gdLst>
              <a:gd name="T0" fmla="*/ 2147483647 w 16"/>
              <a:gd name="T1" fmla="*/ 2147483647 h 13"/>
              <a:gd name="T2" fmla="*/ 2147483647 w 16"/>
              <a:gd name="T3" fmla="*/ 0 h 13"/>
              <a:gd name="T4" fmla="*/ 2147483647 w 16"/>
              <a:gd name="T5" fmla="*/ 0 h 13"/>
              <a:gd name="T6" fmla="*/ 2147483647 w 16"/>
              <a:gd name="T7" fmla="*/ 2147483647 h 13"/>
              <a:gd name="T8" fmla="*/ 0 w 16"/>
              <a:gd name="T9" fmla="*/ 2147483647 h 13"/>
              <a:gd name="T10" fmla="*/ 0 w 16"/>
              <a:gd name="T11" fmla="*/ 2147483647 h 13"/>
              <a:gd name="T12" fmla="*/ 2147483647 w 16"/>
              <a:gd name="T13" fmla="*/ 2147483647 h 13"/>
              <a:gd name="T14" fmla="*/ 2147483647 w 16"/>
              <a:gd name="T15" fmla="*/ 2147483647 h 13"/>
              <a:gd name="T16" fmla="*/ 2147483647 w 16"/>
              <a:gd name="T17" fmla="*/ 2147483647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13"/>
              <a:gd name="T29" fmla="*/ 16 w 16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13">
                <a:moveTo>
                  <a:pt x="16" y="7"/>
                </a:moveTo>
                <a:lnTo>
                  <a:pt x="16" y="0"/>
                </a:lnTo>
                <a:lnTo>
                  <a:pt x="10" y="0"/>
                </a:lnTo>
                <a:lnTo>
                  <a:pt x="4" y="3"/>
                </a:lnTo>
                <a:lnTo>
                  <a:pt x="0" y="10"/>
                </a:lnTo>
                <a:lnTo>
                  <a:pt x="0" y="13"/>
                </a:lnTo>
                <a:lnTo>
                  <a:pt x="6" y="13"/>
                </a:lnTo>
                <a:lnTo>
                  <a:pt x="14" y="12"/>
                </a:lnTo>
                <a:lnTo>
                  <a:pt x="16" y="7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4" name="Freeform 913"/>
          <p:cNvSpPr>
            <a:spLocks/>
          </p:cNvSpPr>
          <p:nvPr/>
        </p:nvSpPr>
        <p:spPr bwMode="auto">
          <a:xfrm>
            <a:off x="6854825" y="4203700"/>
            <a:ext cx="6350" cy="4763"/>
          </a:xfrm>
          <a:custGeom>
            <a:avLst/>
            <a:gdLst>
              <a:gd name="T0" fmla="*/ 2147483647 w 16"/>
              <a:gd name="T1" fmla="*/ 2147483647 h 13"/>
              <a:gd name="T2" fmla="*/ 2147483647 w 16"/>
              <a:gd name="T3" fmla="*/ 0 h 13"/>
              <a:gd name="T4" fmla="*/ 2147483647 w 16"/>
              <a:gd name="T5" fmla="*/ 0 h 13"/>
              <a:gd name="T6" fmla="*/ 2147483647 w 16"/>
              <a:gd name="T7" fmla="*/ 2147483647 h 13"/>
              <a:gd name="T8" fmla="*/ 0 w 16"/>
              <a:gd name="T9" fmla="*/ 2147483647 h 13"/>
              <a:gd name="T10" fmla="*/ 0 w 16"/>
              <a:gd name="T11" fmla="*/ 2147483647 h 13"/>
              <a:gd name="T12" fmla="*/ 2147483647 w 16"/>
              <a:gd name="T13" fmla="*/ 2147483647 h 13"/>
              <a:gd name="T14" fmla="*/ 2147483647 w 16"/>
              <a:gd name="T15" fmla="*/ 2147483647 h 13"/>
              <a:gd name="T16" fmla="*/ 2147483647 w 16"/>
              <a:gd name="T17" fmla="*/ 2147483647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13"/>
              <a:gd name="T29" fmla="*/ 16 w 16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13">
                <a:moveTo>
                  <a:pt x="16" y="7"/>
                </a:moveTo>
                <a:lnTo>
                  <a:pt x="16" y="0"/>
                </a:lnTo>
                <a:lnTo>
                  <a:pt x="10" y="0"/>
                </a:lnTo>
                <a:lnTo>
                  <a:pt x="4" y="3"/>
                </a:lnTo>
                <a:lnTo>
                  <a:pt x="0" y="10"/>
                </a:lnTo>
                <a:lnTo>
                  <a:pt x="0" y="13"/>
                </a:lnTo>
                <a:lnTo>
                  <a:pt x="6" y="13"/>
                </a:lnTo>
                <a:lnTo>
                  <a:pt x="14" y="12"/>
                </a:lnTo>
                <a:lnTo>
                  <a:pt x="16" y="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5" name="Freeform 914"/>
          <p:cNvSpPr>
            <a:spLocks/>
          </p:cNvSpPr>
          <p:nvPr/>
        </p:nvSpPr>
        <p:spPr bwMode="auto">
          <a:xfrm>
            <a:off x="7815263" y="4281488"/>
            <a:ext cx="11112" cy="6350"/>
          </a:xfrm>
          <a:custGeom>
            <a:avLst/>
            <a:gdLst>
              <a:gd name="T0" fmla="*/ 0 w 28"/>
              <a:gd name="T1" fmla="*/ 2147483647 h 16"/>
              <a:gd name="T2" fmla="*/ 2147483647 w 28"/>
              <a:gd name="T3" fmla="*/ 0 h 16"/>
              <a:gd name="T4" fmla="*/ 2147483647 w 28"/>
              <a:gd name="T5" fmla="*/ 0 h 16"/>
              <a:gd name="T6" fmla="*/ 2147483647 w 28"/>
              <a:gd name="T7" fmla="*/ 2147483647 h 16"/>
              <a:gd name="T8" fmla="*/ 2147483647 w 28"/>
              <a:gd name="T9" fmla="*/ 2147483647 h 16"/>
              <a:gd name="T10" fmla="*/ 2147483647 w 28"/>
              <a:gd name="T11" fmla="*/ 2147483647 h 16"/>
              <a:gd name="T12" fmla="*/ 2147483647 w 28"/>
              <a:gd name="T13" fmla="*/ 2147483647 h 16"/>
              <a:gd name="T14" fmla="*/ 2147483647 w 28"/>
              <a:gd name="T15" fmla="*/ 2147483647 h 16"/>
              <a:gd name="T16" fmla="*/ 2147483647 w 28"/>
              <a:gd name="T17" fmla="*/ 2147483647 h 16"/>
              <a:gd name="T18" fmla="*/ 2147483647 w 28"/>
              <a:gd name="T19" fmla="*/ 2147483647 h 16"/>
              <a:gd name="T20" fmla="*/ 0 w 28"/>
              <a:gd name="T21" fmla="*/ 2147483647 h 16"/>
              <a:gd name="T22" fmla="*/ 2147483647 w 28"/>
              <a:gd name="T23" fmla="*/ 2147483647 h 16"/>
              <a:gd name="T24" fmla="*/ 0 w 28"/>
              <a:gd name="T25" fmla="*/ 2147483647 h 16"/>
              <a:gd name="T26" fmla="*/ 0 w 28"/>
              <a:gd name="T27" fmla="*/ 2147483647 h 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"/>
              <a:gd name="T43" fmla="*/ 0 h 16"/>
              <a:gd name="T44" fmla="*/ 28 w 28"/>
              <a:gd name="T45" fmla="*/ 16 h 1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" h="16">
                <a:moveTo>
                  <a:pt x="0" y="2"/>
                </a:moveTo>
                <a:lnTo>
                  <a:pt x="1" y="0"/>
                </a:lnTo>
                <a:lnTo>
                  <a:pt x="5" y="0"/>
                </a:lnTo>
                <a:lnTo>
                  <a:pt x="9" y="3"/>
                </a:lnTo>
                <a:lnTo>
                  <a:pt x="28" y="2"/>
                </a:lnTo>
                <a:lnTo>
                  <a:pt x="23" y="13"/>
                </a:lnTo>
                <a:lnTo>
                  <a:pt x="18" y="11"/>
                </a:lnTo>
                <a:lnTo>
                  <a:pt x="12" y="11"/>
                </a:lnTo>
                <a:lnTo>
                  <a:pt x="10" y="13"/>
                </a:lnTo>
                <a:lnTo>
                  <a:pt x="4" y="16"/>
                </a:lnTo>
                <a:lnTo>
                  <a:pt x="0" y="11"/>
                </a:lnTo>
                <a:lnTo>
                  <a:pt x="1" y="5"/>
                </a:lnTo>
                <a:lnTo>
                  <a:pt x="0" y="4"/>
                </a:lnTo>
                <a:lnTo>
                  <a:pt x="0" y="2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6" name="Freeform 915"/>
          <p:cNvSpPr>
            <a:spLocks/>
          </p:cNvSpPr>
          <p:nvPr/>
        </p:nvSpPr>
        <p:spPr bwMode="auto">
          <a:xfrm>
            <a:off x="7815263" y="4281488"/>
            <a:ext cx="11112" cy="6350"/>
          </a:xfrm>
          <a:custGeom>
            <a:avLst/>
            <a:gdLst>
              <a:gd name="T0" fmla="*/ 0 w 28"/>
              <a:gd name="T1" fmla="*/ 2147483647 h 16"/>
              <a:gd name="T2" fmla="*/ 2147483647 w 28"/>
              <a:gd name="T3" fmla="*/ 0 h 16"/>
              <a:gd name="T4" fmla="*/ 2147483647 w 28"/>
              <a:gd name="T5" fmla="*/ 0 h 16"/>
              <a:gd name="T6" fmla="*/ 2147483647 w 28"/>
              <a:gd name="T7" fmla="*/ 2147483647 h 16"/>
              <a:gd name="T8" fmla="*/ 2147483647 w 28"/>
              <a:gd name="T9" fmla="*/ 2147483647 h 16"/>
              <a:gd name="T10" fmla="*/ 2147483647 w 28"/>
              <a:gd name="T11" fmla="*/ 2147483647 h 16"/>
              <a:gd name="T12" fmla="*/ 2147483647 w 28"/>
              <a:gd name="T13" fmla="*/ 2147483647 h 16"/>
              <a:gd name="T14" fmla="*/ 2147483647 w 28"/>
              <a:gd name="T15" fmla="*/ 2147483647 h 16"/>
              <a:gd name="T16" fmla="*/ 2147483647 w 28"/>
              <a:gd name="T17" fmla="*/ 2147483647 h 16"/>
              <a:gd name="T18" fmla="*/ 2147483647 w 28"/>
              <a:gd name="T19" fmla="*/ 2147483647 h 16"/>
              <a:gd name="T20" fmla="*/ 0 w 28"/>
              <a:gd name="T21" fmla="*/ 2147483647 h 16"/>
              <a:gd name="T22" fmla="*/ 2147483647 w 28"/>
              <a:gd name="T23" fmla="*/ 2147483647 h 16"/>
              <a:gd name="T24" fmla="*/ 0 w 28"/>
              <a:gd name="T25" fmla="*/ 2147483647 h 16"/>
              <a:gd name="T26" fmla="*/ 0 w 28"/>
              <a:gd name="T27" fmla="*/ 2147483647 h 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"/>
              <a:gd name="T43" fmla="*/ 0 h 16"/>
              <a:gd name="T44" fmla="*/ 28 w 28"/>
              <a:gd name="T45" fmla="*/ 16 h 1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" h="16">
                <a:moveTo>
                  <a:pt x="0" y="2"/>
                </a:moveTo>
                <a:lnTo>
                  <a:pt x="1" y="0"/>
                </a:lnTo>
                <a:lnTo>
                  <a:pt x="5" y="0"/>
                </a:lnTo>
                <a:lnTo>
                  <a:pt x="9" y="3"/>
                </a:lnTo>
                <a:lnTo>
                  <a:pt x="28" y="2"/>
                </a:lnTo>
                <a:lnTo>
                  <a:pt x="23" y="13"/>
                </a:lnTo>
                <a:lnTo>
                  <a:pt x="18" y="11"/>
                </a:lnTo>
                <a:lnTo>
                  <a:pt x="12" y="11"/>
                </a:lnTo>
                <a:lnTo>
                  <a:pt x="10" y="13"/>
                </a:lnTo>
                <a:lnTo>
                  <a:pt x="4" y="16"/>
                </a:lnTo>
                <a:lnTo>
                  <a:pt x="0" y="11"/>
                </a:lnTo>
                <a:lnTo>
                  <a:pt x="1" y="5"/>
                </a:lnTo>
                <a:lnTo>
                  <a:pt x="0" y="4"/>
                </a:lnTo>
                <a:lnTo>
                  <a:pt x="0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7" name="Freeform 916"/>
          <p:cNvSpPr>
            <a:spLocks/>
          </p:cNvSpPr>
          <p:nvPr/>
        </p:nvSpPr>
        <p:spPr bwMode="auto">
          <a:xfrm>
            <a:off x="7880350" y="4267200"/>
            <a:ext cx="6350" cy="4763"/>
          </a:xfrm>
          <a:custGeom>
            <a:avLst/>
            <a:gdLst>
              <a:gd name="T0" fmla="*/ 2147483647 w 13"/>
              <a:gd name="T1" fmla="*/ 0 h 14"/>
              <a:gd name="T2" fmla="*/ 2147483647 w 13"/>
              <a:gd name="T3" fmla="*/ 0 h 14"/>
              <a:gd name="T4" fmla="*/ 2147483647 w 13"/>
              <a:gd name="T5" fmla="*/ 2147483647 h 14"/>
              <a:gd name="T6" fmla="*/ 2147483647 w 13"/>
              <a:gd name="T7" fmla="*/ 2147483647 h 14"/>
              <a:gd name="T8" fmla="*/ 2147483647 w 13"/>
              <a:gd name="T9" fmla="*/ 2147483647 h 14"/>
              <a:gd name="T10" fmla="*/ 0 w 13"/>
              <a:gd name="T11" fmla="*/ 2147483647 h 14"/>
              <a:gd name="T12" fmla="*/ 2147483647 w 13"/>
              <a:gd name="T13" fmla="*/ 0 h 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14"/>
              <a:gd name="T23" fmla="*/ 13 w 13"/>
              <a:gd name="T24" fmla="*/ 14 h 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14">
                <a:moveTo>
                  <a:pt x="2" y="0"/>
                </a:moveTo>
                <a:lnTo>
                  <a:pt x="5" y="0"/>
                </a:lnTo>
                <a:lnTo>
                  <a:pt x="13" y="10"/>
                </a:lnTo>
                <a:lnTo>
                  <a:pt x="9" y="14"/>
                </a:lnTo>
                <a:lnTo>
                  <a:pt x="2" y="8"/>
                </a:lnTo>
                <a:lnTo>
                  <a:pt x="0" y="2"/>
                </a:lnTo>
                <a:lnTo>
                  <a:pt x="2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8" name="Freeform 917"/>
          <p:cNvSpPr>
            <a:spLocks/>
          </p:cNvSpPr>
          <p:nvPr/>
        </p:nvSpPr>
        <p:spPr bwMode="auto">
          <a:xfrm>
            <a:off x="7880350" y="4267200"/>
            <a:ext cx="6350" cy="4763"/>
          </a:xfrm>
          <a:custGeom>
            <a:avLst/>
            <a:gdLst>
              <a:gd name="T0" fmla="*/ 2147483647 w 13"/>
              <a:gd name="T1" fmla="*/ 0 h 14"/>
              <a:gd name="T2" fmla="*/ 2147483647 w 13"/>
              <a:gd name="T3" fmla="*/ 0 h 14"/>
              <a:gd name="T4" fmla="*/ 2147483647 w 13"/>
              <a:gd name="T5" fmla="*/ 2147483647 h 14"/>
              <a:gd name="T6" fmla="*/ 2147483647 w 13"/>
              <a:gd name="T7" fmla="*/ 2147483647 h 14"/>
              <a:gd name="T8" fmla="*/ 2147483647 w 13"/>
              <a:gd name="T9" fmla="*/ 2147483647 h 14"/>
              <a:gd name="T10" fmla="*/ 0 w 13"/>
              <a:gd name="T11" fmla="*/ 2147483647 h 14"/>
              <a:gd name="T12" fmla="*/ 2147483647 w 13"/>
              <a:gd name="T13" fmla="*/ 0 h 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14"/>
              <a:gd name="T23" fmla="*/ 13 w 13"/>
              <a:gd name="T24" fmla="*/ 14 h 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14">
                <a:moveTo>
                  <a:pt x="2" y="0"/>
                </a:moveTo>
                <a:lnTo>
                  <a:pt x="5" y="0"/>
                </a:lnTo>
                <a:lnTo>
                  <a:pt x="13" y="10"/>
                </a:lnTo>
                <a:lnTo>
                  <a:pt x="9" y="14"/>
                </a:lnTo>
                <a:lnTo>
                  <a:pt x="2" y="8"/>
                </a:lnTo>
                <a:lnTo>
                  <a:pt x="0" y="2"/>
                </a:lnTo>
                <a:lnTo>
                  <a:pt x="2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9" name="Freeform 918"/>
          <p:cNvSpPr>
            <a:spLocks/>
          </p:cNvSpPr>
          <p:nvPr/>
        </p:nvSpPr>
        <p:spPr bwMode="auto">
          <a:xfrm>
            <a:off x="7891463" y="4291013"/>
            <a:ext cx="9525" cy="6350"/>
          </a:xfrm>
          <a:custGeom>
            <a:avLst/>
            <a:gdLst>
              <a:gd name="T0" fmla="*/ 0 w 23"/>
              <a:gd name="T1" fmla="*/ 2147483647 h 15"/>
              <a:gd name="T2" fmla="*/ 2147483647 w 23"/>
              <a:gd name="T3" fmla="*/ 2147483647 h 15"/>
              <a:gd name="T4" fmla="*/ 2147483647 w 23"/>
              <a:gd name="T5" fmla="*/ 0 h 15"/>
              <a:gd name="T6" fmla="*/ 2147483647 w 23"/>
              <a:gd name="T7" fmla="*/ 2147483647 h 15"/>
              <a:gd name="T8" fmla="*/ 2147483647 w 23"/>
              <a:gd name="T9" fmla="*/ 2147483647 h 15"/>
              <a:gd name="T10" fmla="*/ 2147483647 w 23"/>
              <a:gd name="T11" fmla="*/ 2147483647 h 15"/>
              <a:gd name="T12" fmla="*/ 0 w 23"/>
              <a:gd name="T13" fmla="*/ 2147483647 h 15"/>
              <a:gd name="T14" fmla="*/ 0 w 23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"/>
              <a:gd name="T25" fmla="*/ 0 h 15"/>
              <a:gd name="T26" fmla="*/ 23 w 23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" h="15">
                <a:moveTo>
                  <a:pt x="0" y="3"/>
                </a:moveTo>
                <a:lnTo>
                  <a:pt x="1" y="1"/>
                </a:lnTo>
                <a:lnTo>
                  <a:pt x="20" y="0"/>
                </a:lnTo>
                <a:lnTo>
                  <a:pt x="23" y="8"/>
                </a:lnTo>
                <a:lnTo>
                  <a:pt x="23" y="12"/>
                </a:lnTo>
                <a:lnTo>
                  <a:pt x="11" y="15"/>
                </a:lnTo>
                <a:lnTo>
                  <a:pt x="0" y="5"/>
                </a:lnTo>
                <a:lnTo>
                  <a:pt x="0" y="3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0" name="Freeform 919"/>
          <p:cNvSpPr>
            <a:spLocks/>
          </p:cNvSpPr>
          <p:nvPr/>
        </p:nvSpPr>
        <p:spPr bwMode="auto">
          <a:xfrm>
            <a:off x="7891463" y="4291013"/>
            <a:ext cx="9525" cy="6350"/>
          </a:xfrm>
          <a:custGeom>
            <a:avLst/>
            <a:gdLst>
              <a:gd name="T0" fmla="*/ 0 w 23"/>
              <a:gd name="T1" fmla="*/ 2147483647 h 15"/>
              <a:gd name="T2" fmla="*/ 2147483647 w 23"/>
              <a:gd name="T3" fmla="*/ 2147483647 h 15"/>
              <a:gd name="T4" fmla="*/ 2147483647 w 23"/>
              <a:gd name="T5" fmla="*/ 0 h 15"/>
              <a:gd name="T6" fmla="*/ 2147483647 w 23"/>
              <a:gd name="T7" fmla="*/ 2147483647 h 15"/>
              <a:gd name="T8" fmla="*/ 2147483647 w 23"/>
              <a:gd name="T9" fmla="*/ 2147483647 h 15"/>
              <a:gd name="T10" fmla="*/ 2147483647 w 23"/>
              <a:gd name="T11" fmla="*/ 2147483647 h 15"/>
              <a:gd name="T12" fmla="*/ 0 w 23"/>
              <a:gd name="T13" fmla="*/ 2147483647 h 15"/>
              <a:gd name="T14" fmla="*/ 0 w 23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"/>
              <a:gd name="T25" fmla="*/ 0 h 15"/>
              <a:gd name="T26" fmla="*/ 23 w 23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" h="15">
                <a:moveTo>
                  <a:pt x="0" y="3"/>
                </a:moveTo>
                <a:lnTo>
                  <a:pt x="1" y="1"/>
                </a:lnTo>
                <a:lnTo>
                  <a:pt x="20" y="0"/>
                </a:lnTo>
                <a:lnTo>
                  <a:pt x="23" y="8"/>
                </a:lnTo>
                <a:lnTo>
                  <a:pt x="23" y="12"/>
                </a:lnTo>
                <a:lnTo>
                  <a:pt x="11" y="15"/>
                </a:lnTo>
                <a:lnTo>
                  <a:pt x="0" y="5"/>
                </a:lnTo>
                <a:lnTo>
                  <a:pt x="0" y="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1" name="Freeform 920"/>
          <p:cNvSpPr>
            <a:spLocks/>
          </p:cNvSpPr>
          <p:nvPr/>
        </p:nvSpPr>
        <p:spPr bwMode="auto">
          <a:xfrm>
            <a:off x="7910513" y="4295775"/>
            <a:ext cx="52387" cy="47625"/>
          </a:xfrm>
          <a:custGeom>
            <a:avLst/>
            <a:gdLst>
              <a:gd name="T0" fmla="*/ 0 w 132"/>
              <a:gd name="T1" fmla="*/ 2147483647 h 122"/>
              <a:gd name="T2" fmla="*/ 0 w 132"/>
              <a:gd name="T3" fmla="*/ 0 h 122"/>
              <a:gd name="T4" fmla="*/ 2147483647 w 132"/>
              <a:gd name="T5" fmla="*/ 2147483647 h 122"/>
              <a:gd name="T6" fmla="*/ 2147483647 w 132"/>
              <a:gd name="T7" fmla="*/ 2147483647 h 122"/>
              <a:gd name="T8" fmla="*/ 2147483647 w 132"/>
              <a:gd name="T9" fmla="*/ 2147483647 h 122"/>
              <a:gd name="T10" fmla="*/ 2147483647 w 132"/>
              <a:gd name="T11" fmla="*/ 2147483647 h 122"/>
              <a:gd name="T12" fmla="*/ 2147483647 w 132"/>
              <a:gd name="T13" fmla="*/ 2147483647 h 122"/>
              <a:gd name="T14" fmla="*/ 2147483647 w 132"/>
              <a:gd name="T15" fmla="*/ 2147483647 h 122"/>
              <a:gd name="T16" fmla="*/ 2147483647 w 132"/>
              <a:gd name="T17" fmla="*/ 2147483647 h 122"/>
              <a:gd name="T18" fmla="*/ 2147483647 w 132"/>
              <a:gd name="T19" fmla="*/ 2147483647 h 122"/>
              <a:gd name="T20" fmla="*/ 2147483647 w 132"/>
              <a:gd name="T21" fmla="*/ 2147483647 h 122"/>
              <a:gd name="T22" fmla="*/ 2147483647 w 132"/>
              <a:gd name="T23" fmla="*/ 2147483647 h 122"/>
              <a:gd name="T24" fmla="*/ 2147483647 w 132"/>
              <a:gd name="T25" fmla="*/ 2147483647 h 122"/>
              <a:gd name="T26" fmla="*/ 2147483647 w 132"/>
              <a:gd name="T27" fmla="*/ 2147483647 h 122"/>
              <a:gd name="T28" fmla="*/ 2147483647 w 132"/>
              <a:gd name="T29" fmla="*/ 2147483647 h 122"/>
              <a:gd name="T30" fmla="*/ 2147483647 w 132"/>
              <a:gd name="T31" fmla="*/ 2147483647 h 122"/>
              <a:gd name="T32" fmla="*/ 2147483647 w 132"/>
              <a:gd name="T33" fmla="*/ 2147483647 h 122"/>
              <a:gd name="T34" fmla="*/ 2147483647 w 132"/>
              <a:gd name="T35" fmla="*/ 2147483647 h 122"/>
              <a:gd name="T36" fmla="*/ 2147483647 w 132"/>
              <a:gd name="T37" fmla="*/ 2147483647 h 122"/>
              <a:gd name="T38" fmla="*/ 0 w 132"/>
              <a:gd name="T39" fmla="*/ 2147483647 h 122"/>
              <a:gd name="T40" fmla="*/ 0 w 132"/>
              <a:gd name="T41" fmla="*/ 2147483647 h 12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2"/>
              <a:gd name="T64" fmla="*/ 0 h 122"/>
              <a:gd name="T65" fmla="*/ 132 w 132"/>
              <a:gd name="T66" fmla="*/ 122 h 12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2" h="122">
                <a:moveTo>
                  <a:pt x="0" y="2"/>
                </a:moveTo>
                <a:lnTo>
                  <a:pt x="0" y="0"/>
                </a:lnTo>
                <a:lnTo>
                  <a:pt x="54" y="34"/>
                </a:lnTo>
                <a:lnTo>
                  <a:pt x="66" y="37"/>
                </a:lnTo>
                <a:lnTo>
                  <a:pt x="96" y="59"/>
                </a:lnTo>
                <a:lnTo>
                  <a:pt x="101" y="67"/>
                </a:lnTo>
                <a:lnTo>
                  <a:pt x="109" y="73"/>
                </a:lnTo>
                <a:lnTo>
                  <a:pt x="119" y="75"/>
                </a:lnTo>
                <a:lnTo>
                  <a:pt x="123" y="80"/>
                </a:lnTo>
                <a:lnTo>
                  <a:pt x="132" y="96"/>
                </a:lnTo>
                <a:lnTo>
                  <a:pt x="132" y="101"/>
                </a:lnTo>
                <a:lnTo>
                  <a:pt x="122" y="122"/>
                </a:lnTo>
                <a:lnTo>
                  <a:pt x="113" y="122"/>
                </a:lnTo>
                <a:lnTo>
                  <a:pt x="87" y="54"/>
                </a:lnTo>
                <a:lnTo>
                  <a:pt x="81" y="49"/>
                </a:lnTo>
                <a:lnTo>
                  <a:pt x="66" y="47"/>
                </a:lnTo>
                <a:lnTo>
                  <a:pt x="46" y="30"/>
                </a:lnTo>
                <a:lnTo>
                  <a:pt x="39" y="30"/>
                </a:lnTo>
                <a:lnTo>
                  <a:pt x="7" y="9"/>
                </a:lnTo>
                <a:lnTo>
                  <a:pt x="0" y="9"/>
                </a:lnTo>
                <a:lnTo>
                  <a:pt x="0" y="2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2" name="Freeform 921"/>
          <p:cNvSpPr>
            <a:spLocks/>
          </p:cNvSpPr>
          <p:nvPr/>
        </p:nvSpPr>
        <p:spPr bwMode="auto">
          <a:xfrm>
            <a:off x="7910513" y="4295775"/>
            <a:ext cx="52387" cy="47625"/>
          </a:xfrm>
          <a:custGeom>
            <a:avLst/>
            <a:gdLst>
              <a:gd name="T0" fmla="*/ 0 w 132"/>
              <a:gd name="T1" fmla="*/ 2147483647 h 122"/>
              <a:gd name="T2" fmla="*/ 0 w 132"/>
              <a:gd name="T3" fmla="*/ 0 h 122"/>
              <a:gd name="T4" fmla="*/ 2147483647 w 132"/>
              <a:gd name="T5" fmla="*/ 2147483647 h 122"/>
              <a:gd name="T6" fmla="*/ 2147483647 w 132"/>
              <a:gd name="T7" fmla="*/ 2147483647 h 122"/>
              <a:gd name="T8" fmla="*/ 2147483647 w 132"/>
              <a:gd name="T9" fmla="*/ 2147483647 h 122"/>
              <a:gd name="T10" fmla="*/ 2147483647 w 132"/>
              <a:gd name="T11" fmla="*/ 2147483647 h 122"/>
              <a:gd name="T12" fmla="*/ 2147483647 w 132"/>
              <a:gd name="T13" fmla="*/ 2147483647 h 122"/>
              <a:gd name="T14" fmla="*/ 2147483647 w 132"/>
              <a:gd name="T15" fmla="*/ 2147483647 h 122"/>
              <a:gd name="T16" fmla="*/ 2147483647 w 132"/>
              <a:gd name="T17" fmla="*/ 2147483647 h 122"/>
              <a:gd name="T18" fmla="*/ 2147483647 w 132"/>
              <a:gd name="T19" fmla="*/ 2147483647 h 122"/>
              <a:gd name="T20" fmla="*/ 2147483647 w 132"/>
              <a:gd name="T21" fmla="*/ 2147483647 h 122"/>
              <a:gd name="T22" fmla="*/ 2147483647 w 132"/>
              <a:gd name="T23" fmla="*/ 2147483647 h 122"/>
              <a:gd name="T24" fmla="*/ 2147483647 w 132"/>
              <a:gd name="T25" fmla="*/ 2147483647 h 122"/>
              <a:gd name="T26" fmla="*/ 2147483647 w 132"/>
              <a:gd name="T27" fmla="*/ 2147483647 h 122"/>
              <a:gd name="T28" fmla="*/ 2147483647 w 132"/>
              <a:gd name="T29" fmla="*/ 2147483647 h 122"/>
              <a:gd name="T30" fmla="*/ 2147483647 w 132"/>
              <a:gd name="T31" fmla="*/ 2147483647 h 122"/>
              <a:gd name="T32" fmla="*/ 2147483647 w 132"/>
              <a:gd name="T33" fmla="*/ 2147483647 h 122"/>
              <a:gd name="T34" fmla="*/ 2147483647 w 132"/>
              <a:gd name="T35" fmla="*/ 2147483647 h 122"/>
              <a:gd name="T36" fmla="*/ 2147483647 w 132"/>
              <a:gd name="T37" fmla="*/ 2147483647 h 122"/>
              <a:gd name="T38" fmla="*/ 0 w 132"/>
              <a:gd name="T39" fmla="*/ 2147483647 h 122"/>
              <a:gd name="T40" fmla="*/ 0 w 132"/>
              <a:gd name="T41" fmla="*/ 2147483647 h 12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2"/>
              <a:gd name="T64" fmla="*/ 0 h 122"/>
              <a:gd name="T65" fmla="*/ 132 w 132"/>
              <a:gd name="T66" fmla="*/ 122 h 12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2" h="122">
                <a:moveTo>
                  <a:pt x="0" y="2"/>
                </a:moveTo>
                <a:lnTo>
                  <a:pt x="0" y="0"/>
                </a:lnTo>
                <a:lnTo>
                  <a:pt x="54" y="34"/>
                </a:lnTo>
                <a:lnTo>
                  <a:pt x="66" y="37"/>
                </a:lnTo>
                <a:lnTo>
                  <a:pt x="96" y="59"/>
                </a:lnTo>
                <a:lnTo>
                  <a:pt x="101" y="67"/>
                </a:lnTo>
                <a:lnTo>
                  <a:pt x="109" y="73"/>
                </a:lnTo>
                <a:lnTo>
                  <a:pt x="119" y="75"/>
                </a:lnTo>
                <a:lnTo>
                  <a:pt x="123" y="80"/>
                </a:lnTo>
                <a:lnTo>
                  <a:pt x="132" y="96"/>
                </a:lnTo>
                <a:lnTo>
                  <a:pt x="132" y="101"/>
                </a:lnTo>
                <a:lnTo>
                  <a:pt x="122" y="122"/>
                </a:lnTo>
                <a:lnTo>
                  <a:pt x="113" y="122"/>
                </a:lnTo>
                <a:lnTo>
                  <a:pt x="87" y="54"/>
                </a:lnTo>
                <a:lnTo>
                  <a:pt x="81" y="49"/>
                </a:lnTo>
                <a:lnTo>
                  <a:pt x="66" y="47"/>
                </a:lnTo>
                <a:lnTo>
                  <a:pt x="46" y="30"/>
                </a:lnTo>
                <a:lnTo>
                  <a:pt x="39" y="30"/>
                </a:lnTo>
                <a:lnTo>
                  <a:pt x="7" y="9"/>
                </a:lnTo>
                <a:lnTo>
                  <a:pt x="0" y="9"/>
                </a:lnTo>
                <a:lnTo>
                  <a:pt x="0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" name="Freeform 922"/>
          <p:cNvSpPr>
            <a:spLocks/>
          </p:cNvSpPr>
          <p:nvPr/>
        </p:nvSpPr>
        <p:spPr bwMode="auto">
          <a:xfrm>
            <a:off x="7826375" y="4354513"/>
            <a:ext cx="3175" cy="4762"/>
          </a:xfrm>
          <a:custGeom>
            <a:avLst/>
            <a:gdLst>
              <a:gd name="T0" fmla="*/ 0 w 11"/>
              <a:gd name="T1" fmla="*/ 0 h 13"/>
              <a:gd name="T2" fmla="*/ 2147483647 w 11"/>
              <a:gd name="T3" fmla="*/ 0 h 13"/>
              <a:gd name="T4" fmla="*/ 2147483647 w 11"/>
              <a:gd name="T5" fmla="*/ 2147483647 h 13"/>
              <a:gd name="T6" fmla="*/ 2147483647 w 11"/>
              <a:gd name="T7" fmla="*/ 2147483647 h 13"/>
              <a:gd name="T8" fmla="*/ 2147483647 w 11"/>
              <a:gd name="T9" fmla="*/ 2147483647 h 13"/>
              <a:gd name="T10" fmla="*/ 2147483647 w 11"/>
              <a:gd name="T11" fmla="*/ 2147483647 h 13"/>
              <a:gd name="T12" fmla="*/ 0 w 11"/>
              <a:gd name="T13" fmla="*/ 2147483647 h 13"/>
              <a:gd name="T14" fmla="*/ 0 w 11"/>
              <a:gd name="T15" fmla="*/ 0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3"/>
              <a:gd name="T26" fmla="*/ 11 w 11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3">
                <a:moveTo>
                  <a:pt x="0" y="0"/>
                </a:moveTo>
                <a:lnTo>
                  <a:pt x="4" y="0"/>
                </a:lnTo>
                <a:lnTo>
                  <a:pt x="8" y="3"/>
                </a:lnTo>
                <a:lnTo>
                  <a:pt x="11" y="9"/>
                </a:lnTo>
                <a:lnTo>
                  <a:pt x="7" y="13"/>
                </a:lnTo>
                <a:lnTo>
                  <a:pt x="3" y="12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" name="Freeform 923"/>
          <p:cNvSpPr>
            <a:spLocks/>
          </p:cNvSpPr>
          <p:nvPr/>
        </p:nvSpPr>
        <p:spPr bwMode="auto">
          <a:xfrm>
            <a:off x="7826375" y="4354513"/>
            <a:ext cx="3175" cy="4762"/>
          </a:xfrm>
          <a:custGeom>
            <a:avLst/>
            <a:gdLst>
              <a:gd name="T0" fmla="*/ 0 w 11"/>
              <a:gd name="T1" fmla="*/ 0 h 13"/>
              <a:gd name="T2" fmla="*/ 2147483647 w 11"/>
              <a:gd name="T3" fmla="*/ 0 h 13"/>
              <a:gd name="T4" fmla="*/ 2147483647 w 11"/>
              <a:gd name="T5" fmla="*/ 2147483647 h 13"/>
              <a:gd name="T6" fmla="*/ 2147483647 w 11"/>
              <a:gd name="T7" fmla="*/ 2147483647 h 13"/>
              <a:gd name="T8" fmla="*/ 2147483647 w 11"/>
              <a:gd name="T9" fmla="*/ 2147483647 h 13"/>
              <a:gd name="T10" fmla="*/ 2147483647 w 11"/>
              <a:gd name="T11" fmla="*/ 2147483647 h 13"/>
              <a:gd name="T12" fmla="*/ 0 w 11"/>
              <a:gd name="T13" fmla="*/ 2147483647 h 13"/>
              <a:gd name="T14" fmla="*/ 0 w 11"/>
              <a:gd name="T15" fmla="*/ 0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3"/>
              <a:gd name="T26" fmla="*/ 11 w 11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3">
                <a:moveTo>
                  <a:pt x="0" y="0"/>
                </a:moveTo>
                <a:lnTo>
                  <a:pt x="4" y="0"/>
                </a:lnTo>
                <a:lnTo>
                  <a:pt x="8" y="3"/>
                </a:lnTo>
                <a:lnTo>
                  <a:pt x="11" y="9"/>
                </a:lnTo>
                <a:lnTo>
                  <a:pt x="7" y="13"/>
                </a:lnTo>
                <a:lnTo>
                  <a:pt x="3" y="12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" name="Freeform 924"/>
          <p:cNvSpPr>
            <a:spLocks/>
          </p:cNvSpPr>
          <p:nvPr/>
        </p:nvSpPr>
        <p:spPr bwMode="auto">
          <a:xfrm>
            <a:off x="7842250" y="4360863"/>
            <a:ext cx="6350" cy="6350"/>
          </a:xfrm>
          <a:custGeom>
            <a:avLst/>
            <a:gdLst>
              <a:gd name="T0" fmla="*/ 0 w 17"/>
              <a:gd name="T1" fmla="*/ 2147483647 h 16"/>
              <a:gd name="T2" fmla="*/ 2147483647 w 17"/>
              <a:gd name="T3" fmla="*/ 0 h 16"/>
              <a:gd name="T4" fmla="*/ 2147483647 w 17"/>
              <a:gd name="T5" fmla="*/ 2147483647 h 16"/>
              <a:gd name="T6" fmla="*/ 2147483647 w 17"/>
              <a:gd name="T7" fmla="*/ 2147483647 h 16"/>
              <a:gd name="T8" fmla="*/ 2147483647 w 17"/>
              <a:gd name="T9" fmla="*/ 2147483647 h 16"/>
              <a:gd name="T10" fmla="*/ 2147483647 w 17"/>
              <a:gd name="T11" fmla="*/ 2147483647 h 16"/>
              <a:gd name="T12" fmla="*/ 0 w 17"/>
              <a:gd name="T13" fmla="*/ 2147483647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6"/>
              <a:gd name="T23" fmla="*/ 17 w 17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6">
                <a:moveTo>
                  <a:pt x="0" y="1"/>
                </a:moveTo>
                <a:lnTo>
                  <a:pt x="2" y="0"/>
                </a:lnTo>
                <a:lnTo>
                  <a:pt x="7" y="1"/>
                </a:lnTo>
                <a:lnTo>
                  <a:pt x="16" y="5"/>
                </a:lnTo>
                <a:lnTo>
                  <a:pt x="17" y="16"/>
                </a:lnTo>
                <a:lnTo>
                  <a:pt x="11" y="16"/>
                </a:lnTo>
                <a:lnTo>
                  <a:pt x="0" y="1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" name="Freeform 925"/>
          <p:cNvSpPr>
            <a:spLocks/>
          </p:cNvSpPr>
          <p:nvPr/>
        </p:nvSpPr>
        <p:spPr bwMode="auto">
          <a:xfrm>
            <a:off x="7842250" y="4360863"/>
            <a:ext cx="6350" cy="6350"/>
          </a:xfrm>
          <a:custGeom>
            <a:avLst/>
            <a:gdLst>
              <a:gd name="T0" fmla="*/ 0 w 17"/>
              <a:gd name="T1" fmla="*/ 2147483647 h 16"/>
              <a:gd name="T2" fmla="*/ 2147483647 w 17"/>
              <a:gd name="T3" fmla="*/ 0 h 16"/>
              <a:gd name="T4" fmla="*/ 2147483647 w 17"/>
              <a:gd name="T5" fmla="*/ 2147483647 h 16"/>
              <a:gd name="T6" fmla="*/ 2147483647 w 17"/>
              <a:gd name="T7" fmla="*/ 2147483647 h 16"/>
              <a:gd name="T8" fmla="*/ 2147483647 w 17"/>
              <a:gd name="T9" fmla="*/ 2147483647 h 16"/>
              <a:gd name="T10" fmla="*/ 2147483647 w 17"/>
              <a:gd name="T11" fmla="*/ 2147483647 h 16"/>
              <a:gd name="T12" fmla="*/ 0 w 17"/>
              <a:gd name="T13" fmla="*/ 2147483647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6"/>
              <a:gd name="T23" fmla="*/ 17 w 17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6">
                <a:moveTo>
                  <a:pt x="0" y="1"/>
                </a:moveTo>
                <a:lnTo>
                  <a:pt x="2" y="0"/>
                </a:lnTo>
                <a:lnTo>
                  <a:pt x="7" y="1"/>
                </a:lnTo>
                <a:lnTo>
                  <a:pt x="16" y="5"/>
                </a:lnTo>
                <a:lnTo>
                  <a:pt x="17" y="16"/>
                </a:lnTo>
                <a:lnTo>
                  <a:pt x="11" y="16"/>
                </a:lnTo>
                <a:lnTo>
                  <a:pt x="0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" name="Freeform 926"/>
          <p:cNvSpPr>
            <a:spLocks/>
          </p:cNvSpPr>
          <p:nvPr/>
        </p:nvSpPr>
        <p:spPr bwMode="auto">
          <a:xfrm>
            <a:off x="7854950" y="4330700"/>
            <a:ext cx="90488" cy="47625"/>
          </a:xfrm>
          <a:custGeom>
            <a:avLst/>
            <a:gdLst>
              <a:gd name="T0" fmla="*/ 0 w 229"/>
              <a:gd name="T1" fmla="*/ 2147483647 h 119"/>
              <a:gd name="T2" fmla="*/ 2147483647 w 229"/>
              <a:gd name="T3" fmla="*/ 2147483647 h 119"/>
              <a:gd name="T4" fmla="*/ 2147483647 w 229"/>
              <a:gd name="T5" fmla="*/ 2147483647 h 119"/>
              <a:gd name="T6" fmla="*/ 2147483647 w 229"/>
              <a:gd name="T7" fmla="*/ 2147483647 h 119"/>
              <a:gd name="T8" fmla="*/ 2147483647 w 229"/>
              <a:gd name="T9" fmla="*/ 2147483647 h 119"/>
              <a:gd name="T10" fmla="*/ 2147483647 w 229"/>
              <a:gd name="T11" fmla="*/ 2147483647 h 119"/>
              <a:gd name="T12" fmla="*/ 2147483647 w 229"/>
              <a:gd name="T13" fmla="*/ 2147483647 h 119"/>
              <a:gd name="T14" fmla="*/ 2147483647 w 229"/>
              <a:gd name="T15" fmla="*/ 2147483647 h 119"/>
              <a:gd name="T16" fmla="*/ 2147483647 w 229"/>
              <a:gd name="T17" fmla="*/ 2147483647 h 119"/>
              <a:gd name="T18" fmla="*/ 2147483647 w 229"/>
              <a:gd name="T19" fmla="*/ 2147483647 h 119"/>
              <a:gd name="T20" fmla="*/ 2147483647 w 229"/>
              <a:gd name="T21" fmla="*/ 2147483647 h 119"/>
              <a:gd name="T22" fmla="*/ 2147483647 w 229"/>
              <a:gd name="T23" fmla="*/ 2147483647 h 119"/>
              <a:gd name="T24" fmla="*/ 2147483647 w 229"/>
              <a:gd name="T25" fmla="*/ 2147483647 h 119"/>
              <a:gd name="T26" fmla="*/ 2147483647 w 229"/>
              <a:gd name="T27" fmla="*/ 2147483647 h 119"/>
              <a:gd name="T28" fmla="*/ 2147483647 w 229"/>
              <a:gd name="T29" fmla="*/ 2147483647 h 119"/>
              <a:gd name="T30" fmla="*/ 2147483647 w 229"/>
              <a:gd name="T31" fmla="*/ 2147483647 h 119"/>
              <a:gd name="T32" fmla="*/ 2147483647 w 229"/>
              <a:gd name="T33" fmla="*/ 2147483647 h 119"/>
              <a:gd name="T34" fmla="*/ 2147483647 w 229"/>
              <a:gd name="T35" fmla="*/ 2147483647 h 119"/>
              <a:gd name="T36" fmla="*/ 2147483647 w 229"/>
              <a:gd name="T37" fmla="*/ 2147483647 h 119"/>
              <a:gd name="T38" fmla="*/ 2147483647 w 229"/>
              <a:gd name="T39" fmla="*/ 2147483647 h 119"/>
              <a:gd name="T40" fmla="*/ 2147483647 w 229"/>
              <a:gd name="T41" fmla="*/ 2147483647 h 119"/>
              <a:gd name="T42" fmla="*/ 2147483647 w 229"/>
              <a:gd name="T43" fmla="*/ 2147483647 h 119"/>
              <a:gd name="T44" fmla="*/ 2147483647 w 229"/>
              <a:gd name="T45" fmla="*/ 2147483647 h 119"/>
              <a:gd name="T46" fmla="*/ 2147483647 w 229"/>
              <a:gd name="T47" fmla="*/ 2147483647 h 119"/>
              <a:gd name="T48" fmla="*/ 2147483647 w 229"/>
              <a:gd name="T49" fmla="*/ 2147483647 h 119"/>
              <a:gd name="T50" fmla="*/ 2147483647 w 229"/>
              <a:gd name="T51" fmla="*/ 2147483647 h 119"/>
              <a:gd name="T52" fmla="*/ 2147483647 w 229"/>
              <a:gd name="T53" fmla="*/ 2147483647 h 119"/>
              <a:gd name="T54" fmla="*/ 2147483647 w 229"/>
              <a:gd name="T55" fmla="*/ 0 h 119"/>
              <a:gd name="T56" fmla="*/ 2147483647 w 229"/>
              <a:gd name="T57" fmla="*/ 2147483647 h 119"/>
              <a:gd name="T58" fmla="*/ 2147483647 w 229"/>
              <a:gd name="T59" fmla="*/ 2147483647 h 119"/>
              <a:gd name="T60" fmla="*/ 2147483647 w 229"/>
              <a:gd name="T61" fmla="*/ 2147483647 h 119"/>
              <a:gd name="T62" fmla="*/ 2147483647 w 229"/>
              <a:gd name="T63" fmla="*/ 2147483647 h 119"/>
              <a:gd name="T64" fmla="*/ 2147483647 w 229"/>
              <a:gd name="T65" fmla="*/ 2147483647 h 119"/>
              <a:gd name="T66" fmla="*/ 2147483647 w 229"/>
              <a:gd name="T67" fmla="*/ 2147483647 h 119"/>
              <a:gd name="T68" fmla="*/ 2147483647 w 229"/>
              <a:gd name="T69" fmla="*/ 2147483647 h 119"/>
              <a:gd name="T70" fmla="*/ 2147483647 w 229"/>
              <a:gd name="T71" fmla="*/ 2147483647 h 119"/>
              <a:gd name="T72" fmla="*/ 2147483647 w 229"/>
              <a:gd name="T73" fmla="*/ 2147483647 h 119"/>
              <a:gd name="T74" fmla="*/ 2147483647 w 229"/>
              <a:gd name="T75" fmla="*/ 2147483647 h 119"/>
              <a:gd name="T76" fmla="*/ 2147483647 w 229"/>
              <a:gd name="T77" fmla="*/ 2147483647 h 119"/>
              <a:gd name="T78" fmla="*/ 2147483647 w 229"/>
              <a:gd name="T79" fmla="*/ 2147483647 h 119"/>
              <a:gd name="T80" fmla="*/ 2147483647 w 229"/>
              <a:gd name="T81" fmla="*/ 2147483647 h 119"/>
              <a:gd name="T82" fmla="*/ 2147483647 w 229"/>
              <a:gd name="T83" fmla="*/ 2147483647 h 119"/>
              <a:gd name="T84" fmla="*/ 2147483647 w 229"/>
              <a:gd name="T85" fmla="*/ 2147483647 h 119"/>
              <a:gd name="T86" fmla="*/ 2147483647 w 229"/>
              <a:gd name="T87" fmla="*/ 2147483647 h 119"/>
              <a:gd name="T88" fmla="*/ 2147483647 w 229"/>
              <a:gd name="T89" fmla="*/ 2147483647 h 119"/>
              <a:gd name="T90" fmla="*/ 2147483647 w 229"/>
              <a:gd name="T91" fmla="*/ 2147483647 h 119"/>
              <a:gd name="T92" fmla="*/ 2147483647 w 229"/>
              <a:gd name="T93" fmla="*/ 2147483647 h 119"/>
              <a:gd name="T94" fmla="*/ 2147483647 w 229"/>
              <a:gd name="T95" fmla="*/ 2147483647 h 119"/>
              <a:gd name="T96" fmla="*/ 2147483647 w 229"/>
              <a:gd name="T97" fmla="*/ 2147483647 h 119"/>
              <a:gd name="T98" fmla="*/ 0 w 229"/>
              <a:gd name="T99" fmla="*/ 2147483647 h 11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9"/>
              <a:gd name="T151" fmla="*/ 0 h 119"/>
              <a:gd name="T152" fmla="*/ 229 w 229"/>
              <a:gd name="T153" fmla="*/ 119 h 11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9" h="119">
                <a:moveTo>
                  <a:pt x="0" y="74"/>
                </a:moveTo>
                <a:lnTo>
                  <a:pt x="5" y="70"/>
                </a:lnTo>
                <a:lnTo>
                  <a:pt x="11" y="72"/>
                </a:lnTo>
                <a:lnTo>
                  <a:pt x="82" y="74"/>
                </a:lnTo>
                <a:lnTo>
                  <a:pt x="91" y="70"/>
                </a:lnTo>
                <a:lnTo>
                  <a:pt x="91" y="62"/>
                </a:lnTo>
                <a:lnTo>
                  <a:pt x="96" y="51"/>
                </a:lnTo>
                <a:lnTo>
                  <a:pt x="101" y="48"/>
                </a:lnTo>
                <a:lnTo>
                  <a:pt x="104" y="49"/>
                </a:lnTo>
                <a:lnTo>
                  <a:pt x="100" y="58"/>
                </a:lnTo>
                <a:lnTo>
                  <a:pt x="99" y="68"/>
                </a:lnTo>
                <a:lnTo>
                  <a:pt x="104" y="72"/>
                </a:lnTo>
                <a:lnTo>
                  <a:pt x="123" y="70"/>
                </a:lnTo>
                <a:lnTo>
                  <a:pt x="129" y="74"/>
                </a:lnTo>
                <a:lnTo>
                  <a:pt x="138" y="74"/>
                </a:lnTo>
                <a:lnTo>
                  <a:pt x="146" y="70"/>
                </a:lnTo>
                <a:lnTo>
                  <a:pt x="163" y="48"/>
                </a:lnTo>
                <a:lnTo>
                  <a:pt x="174" y="42"/>
                </a:lnTo>
                <a:lnTo>
                  <a:pt x="180" y="43"/>
                </a:lnTo>
                <a:lnTo>
                  <a:pt x="189" y="37"/>
                </a:lnTo>
                <a:lnTo>
                  <a:pt x="190" y="27"/>
                </a:lnTo>
                <a:lnTo>
                  <a:pt x="184" y="7"/>
                </a:lnTo>
                <a:lnTo>
                  <a:pt x="184" y="2"/>
                </a:lnTo>
                <a:lnTo>
                  <a:pt x="193" y="1"/>
                </a:lnTo>
                <a:lnTo>
                  <a:pt x="200" y="5"/>
                </a:lnTo>
                <a:lnTo>
                  <a:pt x="207" y="5"/>
                </a:lnTo>
                <a:lnTo>
                  <a:pt x="209" y="2"/>
                </a:lnTo>
                <a:lnTo>
                  <a:pt x="215" y="0"/>
                </a:lnTo>
                <a:lnTo>
                  <a:pt x="223" y="2"/>
                </a:lnTo>
                <a:lnTo>
                  <a:pt x="228" y="13"/>
                </a:lnTo>
                <a:lnTo>
                  <a:pt x="229" y="27"/>
                </a:lnTo>
                <a:lnTo>
                  <a:pt x="227" y="35"/>
                </a:lnTo>
                <a:lnTo>
                  <a:pt x="222" y="43"/>
                </a:lnTo>
                <a:lnTo>
                  <a:pt x="215" y="44"/>
                </a:lnTo>
                <a:lnTo>
                  <a:pt x="212" y="52"/>
                </a:lnTo>
                <a:lnTo>
                  <a:pt x="215" y="63"/>
                </a:lnTo>
                <a:lnTo>
                  <a:pt x="209" y="76"/>
                </a:lnTo>
                <a:lnTo>
                  <a:pt x="200" y="77"/>
                </a:lnTo>
                <a:lnTo>
                  <a:pt x="188" y="76"/>
                </a:lnTo>
                <a:lnTo>
                  <a:pt x="184" y="81"/>
                </a:lnTo>
                <a:lnTo>
                  <a:pt x="182" y="88"/>
                </a:lnTo>
                <a:lnTo>
                  <a:pt x="172" y="99"/>
                </a:lnTo>
                <a:lnTo>
                  <a:pt x="135" y="114"/>
                </a:lnTo>
                <a:lnTo>
                  <a:pt x="80" y="119"/>
                </a:lnTo>
                <a:lnTo>
                  <a:pt x="67" y="109"/>
                </a:lnTo>
                <a:lnTo>
                  <a:pt x="49" y="112"/>
                </a:lnTo>
                <a:lnTo>
                  <a:pt x="28" y="98"/>
                </a:lnTo>
                <a:lnTo>
                  <a:pt x="12" y="94"/>
                </a:lnTo>
                <a:lnTo>
                  <a:pt x="3" y="85"/>
                </a:lnTo>
                <a:lnTo>
                  <a:pt x="0" y="74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" name="Freeform 927"/>
          <p:cNvSpPr>
            <a:spLocks/>
          </p:cNvSpPr>
          <p:nvPr/>
        </p:nvSpPr>
        <p:spPr bwMode="auto">
          <a:xfrm>
            <a:off x="7854950" y="4330700"/>
            <a:ext cx="90488" cy="47625"/>
          </a:xfrm>
          <a:custGeom>
            <a:avLst/>
            <a:gdLst>
              <a:gd name="T0" fmla="*/ 0 w 229"/>
              <a:gd name="T1" fmla="*/ 2147483647 h 119"/>
              <a:gd name="T2" fmla="*/ 2147483647 w 229"/>
              <a:gd name="T3" fmla="*/ 2147483647 h 119"/>
              <a:gd name="T4" fmla="*/ 2147483647 w 229"/>
              <a:gd name="T5" fmla="*/ 2147483647 h 119"/>
              <a:gd name="T6" fmla="*/ 2147483647 w 229"/>
              <a:gd name="T7" fmla="*/ 2147483647 h 119"/>
              <a:gd name="T8" fmla="*/ 2147483647 w 229"/>
              <a:gd name="T9" fmla="*/ 2147483647 h 119"/>
              <a:gd name="T10" fmla="*/ 2147483647 w 229"/>
              <a:gd name="T11" fmla="*/ 2147483647 h 119"/>
              <a:gd name="T12" fmla="*/ 2147483647 w 229"/>
              <a:gd name="T13" fmla="*/ 2147483647 h 119"/>
              <a:gd name="T14" fmla="*/ 2147483647 w 229"/>
              <a:gd name="T15" fmla="*/ 2147483647 h 119"/>
              <a:gd name="T16" fmla="*/ 2147483647 w 229"/>
              <a:gd name="T17" fmla="*/ 2147483647 h 119"/>
              <a:gd name="T18" fmla="*/ 2147483647 w 229"/>
              <a:gd name="T19" fmla="*/ 2147483647 h 119"/>
              <a:gd name="T20" fmla="*/ 2147483647 w 229"/>
              <a:gd name="T21" fmla="*/ 2147483647 h 119"/>
              <a:gd name="T22" fmla="*/ 2147483647 w 229"/>
              <a:gd name="T23" fmla="*/ 2147483647 h 119"/>
              <a:gd name="T24" fmla="*/ 2147483647 w 229"/>
              <a:gd name="T25" fmla="*/ 2147483647 h 119"/>
              <a:gd name="T26" fmla="*/ 2147483647 w 229"/>
              <a:gd name="T27" fmla="*/ 2147483647 h 119"/>
              <a:gd name="T28" fmla="*/ 2147483647 w 229"/>
              <a:gd name="T29" fmla="*/ 2147483647 h 119"/>
              <a:gd name="T30" fmla="*/ 2147483647 w 229"/>
              <a:gd name="T31" fmla="*/ 2147483647 h 119"/>
              <a:gd name="T32" fmla="*/ 2147483647 w 229"/>
              <a:gd name="T33" fmla="*/ 2147483647 h 119"/>
              <a:gd name="T34" fmla="*/ 2147483647 w 229"/>
              <a:gd name="T35" fmla="*/ 2147483647 h 119"/>
              <a:gd name="T36" fmla="*/ 2147483647 w 229"/>
              <a:gd name="T37" fmla="*/ 2147483647 h 119"/>
              <a:gd name="T38" fmla="*/ 2147483647 w 229"/>
              <a:gd name="T39" fmla="*/ 2147483647 h 119"/>
              <a:gd name="T40" fmla="*/ 2147483647 w 229"/>
              <a:gd name="T41" fmla="*/ 2147483647 h 119"/>
              <a:gd name="T42" fmla="*/ 2147483647 w 229"/>
              <a:gd name="T43" fmla="*/ 2147483647 h 119"/>
              <a:gd name="T44" fmla="*/ 2147483647 w 229"/>
              <a:gd name="T45" fmla="*/ 2147483647 h 119"/>
              <a:gd name="T46" fmla="*/ 2147483647 w 229"/>
              <a:gd name="T47" fmla="*/ 2147483647 h 119"/>
              <a:gd name="T48" fmla="*/ 2147483647 w 229"/>
              <a:gd name="T49" fmla="*/ 2147483647 h 119"/>
              <a:gd name="T50" fmla="*/ 2147483647 w 229"/>
              <a:gd name="T51" fmla="*/ 2147483647 h 119"/>
              <a:gd name="T52" fmla="*/ 2147483647 w 229"/>
              <a:gd name="T53" fmla="*/ 2147483647 h 119"/>
              <a:gd name="T54" fmla="*/ 2147483647 w 229"/>
              <a:gd name="T55" fmla="*/ 0 h 119"/>
              <a:gd name="T56" fmla="*/ 2147483647 w 229"/>
              <a:gd name="T57" fmla="*/ 2147483647 h 119"/>
              <a:gd name="T58" fmla="*/ 2147483647 w 229"/>
              <a:gd name="T59" fmla="*/ 2147483647 h 119"/>
              <a:gd name="T60" fmla="*/ 2147483647 w 229"/>
              <a:gd name="T61" fmla="*/ 2147483647 h 119"/>
              <a:gd name="T62" fmla="*/ 2147483647 w 229"/>
              <a:gd name="T63" fmla="*/ 2147483647 h 119"/>
              <a:gd name="T64" fmla="*/ 2147483647 w 229"/>
              <a:gd name="T65" fmla="*/ 2147483647 h 119"/>
              <a:gd name="T66" fmla="*/ 2147483647 w 229"/>
              <a:gd name="T67" fmla="*/ 2147483647 h 119"/>
              <a:gd name="T68" fmla="*/ 2147483647 w 229"/>
              <a:gd name="T69" fmla="*/ 2147483647 h 119"/>
              <a:gd name="T70" fmla="*/ 2147483647 w 229"/>
              <a:gd name="T71" fmla="*/ 2147483647 h 119"/>
              <a:gd name="T72" fmla="*/ 2147483647 w 229"/>
              <a:gd name="T73" fmla="*/ 2147483647 h 119"/>
              <a:gd name="T74" fmla="*/ 2147483647 w 229"/>
              <a:gd name="T75" fmla="*/ 2147483647 h 119"/>
              <a:gd name="T76" fmla="*/ 2147483647 w 229"/>
              <a:gd name="T77" fmla="*/ 2147483647 h 119"/>
              <a:gd name="T78" fmla="*/ 2147483647 w 229"/>
              <a:gd name="T79" fmla="*/ 2147483647 h 119"/>
              <a:gd name="T80" fmla="*/ 2147483647 w 229"/>
              <a:gd name="T81" fmla="*/ 2147483647 h 119"/>
              <a:gd name="T82" fmla="*/ 2147483647 w 229"/>
              <a:gd name="T83" fmla="*/ 2147483647 h 119"/>
              <a:gd name="T84" fmla="*/ 2147483647 w 229"/>
              <a:gd name="T85" fmla="*/ 2147483647 h 119"/>
              <a:gd name="T86" fmla="*/ 2147483647 w 229"/>
              <a:gd name="T87" fmla="*/ 2147483647 h 119"/>
              <a:gd name="T88" fmla="*/ 2147483647 w 229"/>
              <a:gd name="T89" fmla="*/ 2147483647 h 119"/>
              <a:gd name="T90" fmla="*/ 2147483647 w 229"/>
              <a:gd name="T91" fmla="*/ 2147483647 h 119"/>
              <a:gd name="T92" fmla="*/ 2147483647 w 229"/>
              <a:gd name="T93" fmla="*/ 2147483647 h 119"/>
              <a:gd name="T94" fmla="*/ 2147483647 w 229"/>
              <a:gd name="T95" fmla="*/ 2147483647 h 119"/>
              <a:gd name="T96" fmla="*/ 2147483647 w 229"/>
              <a:gd name="T97" fmla="*/ 2147483647 h 119"/>
              <a:gd name="T98" fmla="*/ 0 w 229"/>
              <a:gd name="T99" fmla="*/ 2147483647 h 11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9"/>
              <a:gd name="T151" fmla="*/ 0 h 119"/>
              <a:gd name="T152" fmla="*/ 229 w 229"/>
              <a:gd name="T153" fmla="*/ 119 h 11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9" h="119">
                <a:moveTo>
                  <a:pt x="0" y="74"/>
                </a:moveTo>
                <a:lnTo>
                  <a:pt x="5" y="70"/>
                </a:lnTo>
                <a:lnTo>
                  <a:pt x="11" y="72"/>
                </a:lnTo>
                <a:lnTo>
                  <a:pt x="82" y="74"/>
                </a:lnTo>
                <a:lnTo>
                  <a:pt x="91" y="70"/>
                </a:lnTo>
                <a:lnTo>
                  <a:pt x="91" y="62"/>
                </a:lnTo>
                <a:lnTo>
                  <a:pt x="96" y="51"/>
                </a:lnTo>
                <a:lnTo>
                  <a:pt x="101" y="48"/>
                </a:lnTo>
                <a:lnTo>
                  <a:pt x="104" y="49"/>
                </a:lnTo>
                <a:lnTo>
                  <a:pt x="100" y="58"/>
                </a:lnTo>
                <a:lnTo>
                  <a:pt x="99" y="68"/>
                </a:lnTo>
                <a:lnTo>
                  <a:pt x="104" y="72"/>
                </a:lnTo>
                <a:lnTo>
                  <a:pt x="123" y="70"/>
                </a:lnTo>
                <a:lnTo>
                  <a:pt x="129" y="74"/>
                </a:lnTo>
                <a:lnTo>
                  <a:pt x="138" y="74"/>
                </a:lnTo>
                <a:lnTo>
                  <a:pt x="146" y="70"/>
                </a:lnTo>
                <a:lnTo>
                  <a:pt x="163" y="48"/>
                </a:lnTo>
                <a:lnTo>
                  <a:pt x="174" y="42"/>
                </a:lnTo>
                <a:lnTo>
                  <a:pt x="180" y="43"/>
                </a:lnTo>
                <a:lnTo>
                  <a:pt x="189" y="37"/>
                </a:lnTo>
                <a:lnTo>
                  <a:pt x="190" y="27"/>
                </a:lnTo>
                <a:lnTo>
                  <a:pt x="184" y="7"/>
                </a:lnTo>
                <a:lnTo>
                  <a:pt x="184" y="2"/>
                </a:lnTo>
                <a:lnTo>
                  <a:pt x="193" y="1"/>
                </a:lnTo>
                <a:lnTo>
                  <a:pt x="200" y="5"/>
                </a:lnTo>
                <a:lnTo>
                  <a:pt x="207" y="5"/>
                </a:lnTo>
                <a:lnTo>
                  <a:pt x="209" y="2"/>
                </a:lnTo>
                <a:lnTo>
                  <a:pt x="215" y="0"/>
                </a:lnTo>
                <a:lnTo>
                  <a:pt x="223" y="2"/>
                </a:lnTo>
                <a:lnTo>
                  <a:pt x="228" y="13"/>
                </a:lnTo>
                <a:lnTo>
                  <a:pt x="229" y="27"/>
                </a:lnTo>
                <a:lnTo>
                  <a:pt x="227" y="35"/>
                </a:lnTo>
                <a:lnTo>
                  <a:pt x="222" y="43"/>
                </a:lnTo>
                <a:lnTo>
                  <a:pt x="215" y="44"/>
                </a:lnTo>
                <a:lnTo>
                  <a:pt x="212" y="52"/>
                </a:lnTo>
                <a:lnTo>
                  <a:pt x="215" y="63"/>
                </a:lnTo>
                <a:lnTo>
                  <a:pt x="209" y="76"/>
                </a:lnTo>
                <a:lnTo>
                  <a:pt x="200" y="77"/>
                </a:lnTo>
                <a:lnTo>
                  <a:pt x="188" y="76"/>
                </a:lnTo>
                <a:lnTo>
                  <a:pt x="184" y="81"/>
                </a:lnTo>
                <a:lnTo>
                  <a:pt x="182" y="88"/>
                </a:lnTo>
                <a:lnTo>
                  <a:pt x="172" y="99"/>
                </a:lnTo>
                <a:lnTo>
                  <a:pt x="135" y="114"/>
                </a:lnTo>
                <a:lnTo>
                  <a:pt x="80" y="119"/>
                </a:lnTo>
                <a:lnTo>
                  <a:pt x="67" y="109"/>
                </a:lnTo>
                <a:lnTo>
                  <a:pt x="49" y="112"/>
                </a:lnTo>
                <a:lnTo>
                  <a:pt x="28" y="98"/>
                </a:lnTo>
                <a:lnTo>
                  <a:pt x="12" y="94"/>
                </a:lnTo>
                <a:lnTo>
                  <a:pt x="3" y="85"/>
                </a:lnTo>
                <a:lnTo>
                  <a:pt x="0" y="74"/>
                </a:lnTo>
                <a:close/>
              </a:path>
            </a:pathLst>
          </a:custGeom>
          <a:solidFill>
            <a:schemeClr val="bg1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" name="Freeform 928"/>
          <p:cNvSpPr>
            <a:spLocks/>
          </p:cNvSpPr>
          <p:nvPr/>
        </p:nvSpPr>
        <p:spPr bwMode="auto">
          <a:xfrm>
            <a:off x="7950200" y="4437063"/>
            <a:ext cx="7938" cy="7937"/>
          </a:xfrm>
          <a:custGeom>
            <a:avLst/>
            <a:gdLst>
              <a:gd name="T0" fmla="*/ 0 w 20"/>
              <a:gd name="T1" fmla="*/ 0 h 19"/>
              <a:gd name="T2" fmla="*/ 2147483647 w 20"/>
              <a:gd name="T3" fmla="*/ 2147483647 h 19"/>
              <a:gd name="T4" fmla="*/ 2147483647 w 20"/>
              <a:gd name="T5" fmla="*/ 2147483647 h 19"/>
              <a:gd name="T6" fmla="*/ 2147483647 w 20"/>
              <a:gd name="T7" fmla="*/ 2147483647 h 19"/>
              <a:gd name="T8" fmla="*/ 2147483647 w 20"/>
              <a:gd name="T9" fmla="*/ 2147483647 h 19"/>
              <a:gd name="T10" fmla="*/ 0 w 20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19"/>
              <a:gd name="T20" fmla="*/ 20 w 20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19">
                <a:moveTo>
                  <a:pt x="0" y="0"/>
                </a:moveTo>
                <a:lnTo>
                  <a:pt x="19" y="13"/>
                </a:lnTo>
                <a:lnTo>
                  <a:pt x="20" y="19"/>
                </a:lnTo>
                <a:lnTo>
                  <a:pt x="13" y="19"/>
                </a:lnTo>
                <a:lnTo>
                  <a:pt x="5" y="11"/>
                </a:lnTo>
                <a:lnTo>
                  <a:pt x="0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0" name="Freeform 929"/>
          <p:cNvSpPr>
            <a:spLocks/>
          </p:cNvSpPr>
          <p:nvPr/>
        </p:nvSpPr>
        <p:spPr bwMode="auto">
          <a:xfrm>
            <a:off x="7950200" y="4437063"/>
            <a:ext cx="7938" cy="7937"/>
          </a:xfrm>
          <a:custGeom>
            <a:avLst/>
            <a:gdLst>
              <a:gd name="T0" fmla="*/ 0 w 20"/>
              <a:gd name="T1" fmla="*/ 0 h 19"/>
              <a:gd name="T2" fmla="*/ 2147483647 w 20"/>
              <a:gd name="T3" fmla="*/ 2147483647 h 19"/>
              <a:gd name="T4" fmla="*/ 2147483647 w 20"/>
              <a:gd name="T5" fmla="*/ 2147483647 h 19"/>
              <a:gd name="T6" fmla="*/ 2147483647 w 20"/>
              <a:gd name="T7" fmla="*/ 2147483647 h 19"/>
              <a:gd name="T8" fmla="*/ 2147483647 w 20"/>
              <a:gd name="T9" fmla="*/ 2147483647 h 19"/>
              <a:gd name="T10" fmla="*/ 0 w 20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19"/>
              <a:gd name="T20" fmla="*/ 20 w 20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19">
                <a:moveTo>
                  <a:pt x="0" y="0"/>
                </a:moveTo>
                <a:lnTo>
                  <a:pt x="19" y="13"/>
                </a:lnTo>
                <a:lnTo>
                  <a:pt x="20" y="19"/>
                </a:lnTo>
                <a:lnTo>
                  <a:pt x="13" y="19"/>
                </a:lnTo>
                <a:lnTo>
                  <a:pt x="5" y="11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1" name="Freeform 930"/>
          <p:cNvSpPr>
            <a:spLocks/>
          </p:cNvSpPr>
          <p:nvPr/>
        </p:nvSpPr>
        <p:spPr bwMode="auto">
          <a:xfrm>
            <a:off x="7904163" y="4446588"/>
            <a:ext cx="9525" cy="7937"/>
          </a:xfrm>
          <a:custGeom>
            <a:avLst/>
            <a:gdLst>
              <a:gd name="T0" fmla="*/ 0 w 24"/>
              <a:gd name="T1" fmla="*/ 0 h 20"/>
              <a:gd name="T2" fmla="*/ 2147483647 w 24"/>
              <a:gd name="T3" fmla="*/ 2147483647 h 20"/>
              <a:gd name="T4" fmla="*/ 2147483647 w 24"/>
              <a:gd name="T5" fmla="*/ 2147483647 h 20"/>
              <a:gd name="T6" fmla="*/ 2147483647 w 24"/>
              <a:gd name="T7" fmla="*/ 2147483647 h 20"/>
              <a:gd name="T8" fmla="*/ 2147483647 w 24"/>
              <a:gd name="T9" fmla="*/ 2147483647 h 20"/>
              <a:gd name="T10" fmla="*/ 0 w 24"/>
              <a:gd name="T11" fmla="*/ 2147483647 h 20"/>
              <a:gd name="T12" fmla="*/ 0 w 24"/>
              <a:gd name="T13" fmla="*/ 0 h 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20"/>
              <a:gd name="T23" fmla="*/ 24 w 24"/>
              <a:gd name="T24" fmla="*/ 20 h 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20">
                <a:moveTo>
                  <a:pt x="0" y="0"/>
                </a:moveTo>
                <a:lnTo>
                  <a:pt x="14" y="2"/>
                </a:lnTo>
                <a:lnTo>
                  <a:pt x="22" y="7"/>
                </a:lnTo>
                <a:lnTo>
                  <a:pt x="24" y="20"/>
                </a:lnTo>
                <a:lnTo>
                  <a:pt x="3" y="15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2" name="Freeform 931"/>
          <p:cNvSpPr>
            <a:spLocks/>
          </p:cNvSpPr>
          <p:nvPr/>
        </p:nvSpPr>
        <p:spPr bwMode="auto">
          <a:xfrm>
            <a:off x="7904163" y="4446588"/>
            <a:ext cx="9525" cy="7937"/>
          </a:xfrm>
          <a:custGeom>
            <a:avLst/>
            <a:gdLst>
              <a:gd name="T0" fmla="*/ 0 w 24"/>
              <a:gd name="T1" fmla="*/ 0 h 20"/>
              <a:gd name="T2" fmla="*/ 2147483647 w 24"/>
              <a:gd name="T3" fmla="*/ 2147483647 h 20"/>
              <a:gd name="T4" fmla="*/ 2147483647 w 24"/>
              <a:gd name="T5" fmla="*/ 2147483647 h 20"/>
              <a:gd name="T6" fmla="*/ 2147483647 w 24"/>
              <a:gd name="T7" fmla="*/ 2147483647 h 20"/>
              <a:gd name="T8" fmla="*/ 2147483647 w 24"/>
              <a:gd name="T9" fmla="*/ 2147483647 h 20"/>
              <a:gd name="T10" fmla="*/ 0 w 24"/>
              <a:gd name="T11" fmla="*/ 2147483647 h 20"/>
              <a:gd name="T12" fmla="*/ 0 w 24"/>
              <a:gd name="T13" fmla="*/ 0 h 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20"/>
              <a:gd name="T23" fmla="*/ 24 w 24"/>
              <a:gd name="T24" fmla="*/ 20 h 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20">
                <a:moveTo>
                  <a:pt x="0" y="0"/>
                </a:moveTo>
                <a:lnTo>
                  <a:pt x="14" y="2"/>
                </a:lnTo>
                <a:lnTo>
                  <a:pt x="22" y="7"/>
                </a:lnTo>
                <a:lnTo>
                  <a:pt x="24" y="20"/>
                </a:lnTo>
                <a:lnTo>
                  <a:pt x="3" y="15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" name="Freeform 932"/>
          <p:cNvSpPr>
            <a:spLocks/>
          </p:cNvSpPr>
          <p:nvPr/>
        </p:nvSpPr>
        <p:spPr bwMode="auto">
          <a:xfrm>
            <a:off x="7910513" y="4456113"/>
            <a:ext cx="9525" cy="7937"/>
          </a:xfrm>
          <a:custGeom>
            <a:avLst/>
            <a:gdLst>
              <a:gd name="T0" fmla="*/ 0 w 24"/>
              <a:gd name="T1" fmla="*/ 0 h 18"/>
              <a:gd name="T2" fmla="*/ 2147483647 w 24"/>
              <a:gd name="T3" fmla="*/ 2147483647 h 18"/>
              <a:gd name="T4" fmla="*/ 2147483647 w 24"/>
              <a:gd name="T5" fmla="*/ 2147483647 h 18"/>
              <a:gd name="T6" fmla="*/ 2147483647 w 24"/>
              <a:gd name="T7" fmla="*/ 2147483647 h 18"/>
              <a:gd name="T8" fmla="*/ 2147483647 w 24"/>
              <a:gd name="T9" fmla="*/ 2147483647 h 18"/>
              <a:gd name="T10" fmla="*/ 2147483647 w 24"/>
              <a:gd name="T11" fmla="*/ 2147483647 h 18"/>
              <a:gd name="T12" fmla="*/ 2147483647 w 24"/>
              <a:gd name="T13" fmla="*/ 2147483647 h 18"/>
              <a:gd name="T14" fmla="*/ 2147483647 w 24"/>
              <a:gd name="T15" fmla="*/ 2147483647 h 18"/>
              <a:gd name="T16" fmla="*/ 0 w 24"/>
              <a:gd name="T17" fmla="*/ 0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18"/>
              <a:gd name="T29" fmla="*/ 24 w 24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18">
                <a:moveTo>
                  <a:pt x="0" y="0"/>
                </a:moveTo>
                <a:lnTo>
                  <a:pt x="10" y="8"/>
                </a:lnTo>
                <a:lnTo>
                  <a:pt x="13" y="9"/>
                </a:lnTo>
                <a:lnTo>
                  <a:pt x="19" y="8"/>
                </a:lnTo>
                <a:lnTo>
                  <a:pt x="23" y="10"/>
                </a:lnTo>
                <a:lnTo>
                  <a:pt x="24" y="18"/>
                </a:lnTo>
                <a:lnTo>
                  <a:pt x="16" y="18"/>
                </a:lnTo>
                <a:lnTo>
                  <a:pt x="5" y="8"/>
                </a:lnTo>
                <a:lnTo>
                  <a:pt x="0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" name="Freeform 933"/>
          <p:cNvSpPr>
            <a:spLocks/>
          </p:cNvSpPr>
          <p:nvPr/>
        </p:nvSpPr>
        <p:spPr bwMode="auto">
          <a:xfrm>
            <a:off x="7910513" y="4456113"/>
            <a:ext cx="9525" cy="7937"/>
          </a:xfrm>
          <a:custGeom>
            <a:avLst/>
            <a:gdLst>
              <a:gd name="T0" fmla="*/ 0 w 24"/>
              <a:gd name="T1" fmla="*/ 0 h 18"/>
              <a:gd name="T2" fmla="*/ 2147483647 w 24"/>
              <a:gd name="T3" fmla="*/ 2147483647 h 18"/>
              <a:gd name="T4" fmla="*/ 2147483647 w 24"/>
              <a:gd name="T5" fmla="*/ 2147483647 h 18"/>
              <a:gd name="T6" fmla="*/ 2147483647 w 24"/>
              <a:gd name="T7" fmla="*/ 2147483647 h 18"/>
              <a:gd name="T8" fmla="*/ 2147483647 w 24"/>
              <a:gd name="T9" fmla="*/ 2147483647 h 18"/>
              <a:gd name="T10" fmla="*/ 2147483647 w 24"/>
              <a:gd name="T11" fmla="*/ 2147483647 h 18"/>
              <a:gd name="T12" fmla="*/ 2147483647 w 24"/>
              <a:gd name="T13" fmla="*/ 2147483647 h 18"/>
              <a:gd name="T14" fmla="*/ 2147483647 w 24"/>
              <a:gd name="T15" fmla="*/ 2147483647 h 18"/>
              <a:gd name="T16" fmla="*/ 0 w 24"/>
              <a:gd name="T17" fmla="*/ 0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18"/>
              <a:gd name="T29" fmla="*/ 24 w 24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18">
                <a:moveTo>
                  <a:pt x="0" y="0"/>
                </a:moveTo>
                <a:lnTo>
                  <a:pt x="10" y="8"/>
                </a:lnTo>
                <a:lnTo>
                  <a:pt x="13" y="9"/>
                </a:lnTo>
                <a:lnTo>
                  <a:pt x="19" y="8"/>
                </a:lnTo>
                <a:lnTo>
                  <a:pt x="23" y="10"/>
                </a:lnTo>
                <a:lnTo>
                  <a:pt x="24" y="18"/>
                </a:lnTo>
                <a:lnTo>
                  <a:pt x="16" y="18"/>
                </a:lnTo>
                <a:lnTo>
                  <a:pt x="5" y="8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" name="Freeform 934"/>
          <p:cNvSpPr>
            <a:spLocks/>
          </p:cNvSpPr>
          <p:nvPr/>
        </p:nvSpPr>
        <p:spPr bwMode="auto">
          <a:xfrm>
            <a:off x="8496300" y="4629150"/>
            <a:ext cx="30163" cy="20638"/>
          </a:xfrm>
          <a:custGeom>
            <a:avLst/>
            <a:gdLst>
              <a:gd name="T0" fmla="*/ 2147483647 w 73"/>
              <a:gd name="T1" fmla="*/ 2147483647 h 51"/>
              <a:gd name="T2" fmla="*/ 2147483647 w 73"/>
              <a:gd name="T3" fmla="*/ 2147483647 h 51"/>
              <a:gd name="T4" fmla="*/ 2147483647 w 73"/>
              <a:gd name="T5" fmla="*/ 0 h 51"/>
              <a:gd name="T6" fmla="*/ 2147483647 w 73"/>
              <a:gd name="T7" fmla="*/ 2147483647 h 51"/>
              <a:gd name="T8" fmla="*/ 2147483647 w 73"/>
              <a:gd name="T9" fmla="*/ 2147483647 h 51"/>
              <a:gd name="T10" fmla="*/ 2147483647 w 73"/>
              <a:gd name="T11" fmla="*/ 2147483647 h 51"/>
              <a:gd name="T12" fmla="*/ 2147483647 w 73"/>
              <a:gd name="T13" fmla="*/ 2147483647 h 51"/>
              <a:gd name="T14" fmla="*/ 2147483647 w 73"/>
              <a:gd name="T15" fmla="*/ 2147483647 h 51"/>
              <a:gd name="T16" fmla="*/ 2147483647 w 73"/>
              <a:gd name="T17" fmla="*/ 2147483647 h 51"/>
              <a:gd name="T18" fmla="*/ 2147483647 w 73"/>
              <a:gd name="T19" fmla="*/ 2147483647 h 51"/>
              <a:gd name="T20" fmla="*/ 2147483647 w 73"/>
              <a:gd name="T21" fmla="*/ 2147483647 h 51"/>
              <a:gd name="T22" fmla="*/ 2147483647 w 73"/>
              <a:gd name="T23" fmla="*/ 2147483647 h 51"/>
              <a:gd name="T24" fmla="*/ 2147483647 w 73"/>
              <a:gd name="T25" fmla="*/ 2147483647 h 51"/>
              <a:gd name="T26" fmla="*/ 2147483647 w 73"/>
              <a:gd name="T27" fmla="*/ 2147483647 h 51"/>
              <a:gd name="T28" fmla="*/ 2147483647 w 73"/>
              <a:gd name="T29" fmla="*/ 2147483647 h 51"/>
              <a:gd name="T30" fmla="*/ 0 w 73"/>
              <a:gd name="T31" fmla="*/ 2147483647 h 51"/>
              <a:gd name="T32" fmla="*/ 2147483647 w 73"/>
              <a:gd name="T33" fmla="*/ 2147483647 h 51"/>
              <a:gd name="T34" fmla="*/ 2147483647 w 73"/>
              <a:gd name="T35" fmla="*/ 2147483647 h 51"/>
              <a:gd name="T36" fmla="*/ 2147483647 w 73"/>
              <a:gd name="T37" fmla="*/ 2147483647 h 51"/>
              <a:gd name="T38" fmla="*/ 2147483647 w 73"/>
              <a:gd name="T39" fmla="*/ 2147483647 h 51"/>
              <a:gd name="T40" fmla="*/ 2147483647 w 73"/>
              <a:gd name="T41" fmla="*/ 2147483647 h 5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3"/>
              <a:gd name="T64" fmla="*/ 0 h 51"/>
              <a:gd name="T65" fmla="*/ 73 w 73"/>
              <a:gd name="T66" fmla="*/ 51 h 5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3" h="51">
                <a:moveTo>
                  <a:pt x="36" y="4"/>
                </a:moveTo>
                <a:lnTo>
                  <a:pt x="41" y="4"/>
                </a:lnTo>
                <a:lnTo>
                  <a:pt x="50" y="0"/>
                </a:lnTo>
                <a:lnTo>
                  <a:pt x="52" y="4"/>
                </a:lnTo>
                <a:lnTo>
                  <a:pt x="58" y="10"/>
                </a:lnTo>
                <a:lnTo>
                  <a:pt x="64" y="11"/>
                </a:lnTo>
                <a:lnTo>
                  <a:pt x="68" y="15"/>
                </a:lnTo>
                <a:lnTo>
                  <a:pt x="73" y="39"/>
                </a:lnTo>
                <a:lnTo>
                  <a:pt x="72" y="45"/>
                </a:lnTo>
                <a:lnTo>
                  <a:pt x="58" y="45"/>
                </a:lnTo>
                <a:lnTo>
                  <a:pt x="52" y="51"/>
                </a:lnTo>
                <a:lnTo>
                  <a:pt x="25" y="51"/>
                </a:lnTo>
                <a:lnTo>
                  <a:pt x="21" y="47"/>
                </a:lnTo>
                <a:lnTo>
                  <a:pt x="6" y="45"/>
                </a:lnTo>
                <a:lnTo>
                  <a:pt x="1" y="39"/>
                </a:lnTo>
                <a:lnTo>
                  <a:pt x="0" y="33"/>
                </a:lnTo>
                <a:lnTo>
                  <a:pt x="3" y="18"/>
                </a:lnTo>
                <a:lnTo>
                  <a:pt x="16" y="6"/>
                </a:lnTo>
                <a:lnTo>
                  <a:pt x="25" y="4"/>
                </a:lnTo>
                <a:lnTo>
                  <a:pt x="31" y="5"/>
                </a:lnTo>
                <a:lnTo>
                  <a:pt x="36" y="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" name="Freeform 935"/>
          <p:cNvSpPr>
            <a:spLocks/>
          </p:cNvSpPr>
          <p:nvPr/>
        </p:nvSpPr>
        <p:spPr bwMode="auto">
          <a:xfrm>
            <a:off x="8496300" y="4629150"/>
            <a:ext cx="30163" cy="20638"/>
          </a:xfrm>
          <a:custGeom>
            <a:avLst/>
            <a:gdLst>
              <a:gd name="T0" fmla="*/ 2147483647 w 73"/>
              <a:gd name="T1" fmla="*/ 2147483647 h 51"/>
              <a:gd name="T2" fmla="*/ 2147483647 w 73"/>
              <a:gd name="T3" fmla="*/ 2147483647 h 51"/>
              <a:gd name="T4" fmla="*/ 2147483647 w 73"/>
              <a:gd name="T5" fmla="*/ 0 h 51"/>
              <a:gd name="T6" fmla="*/ 2147483647 w 73"/>
              <a:gd name="T7" fmla="*/ 2147483647 h 51"/>
              <a:gd name="T8" fmla="*/ 2147483647 w 73"/>
              <a:gd name="T9" fmla="*/ 2147483647 h 51"/>
              <a:gd name="T10" fmla="*/ 2147483647 w 73"/>
              <a:gd name="T11" fmla="*/ 2147483647 h 51"/>
              <a:gd name="T12" fmla="*/ 2147483647 w 73"/>
              <a:gd name="T13" fmla="*/ 2147483647 h 51"/>
              <a:gd name="T14" fmla="*/ 2147483647 w 73"/>
              <a:gd name="T15" fmla="*/ 2147483647 h 51"/>
              <a:gd name="T16" fmla="*/ 2147483647 w 73"/>
              <a:gd name="T17" fmla="*/ 2147483647 h 51"/>
              <a:gd name="T18" fmla="*/ 2147483647 w 73"/>
              <a:gd name="T19" fmla="*/ 2147483647 h 51"/>
              <a:gd name="T20" fmla="*/ 2147483647 w 73"/>
              <a:gd name="T21" fmla="*/ 2147483647 h 51"/>
              <a:gd name="T22" fmla="*/ 2147483647 w 73"/>
              <a:gd name="T23" fmla="*/ 2147483647 h 51"/>
              <a:gd name="T24" fmla="*/ 2147483647 w 73"/>
              <a:gd name="T25" fmla="*/ 2147483647 h 51"/>
              <a:gd name="T26" fmla="*/ 2147483647 w 73"/>
              <a:gd name="T27" fmla="*/ 2147483647 h 51"/>
              <a:gd name="T28" fmla="*/ 2147483647 w 73"/>
              <a:gd name="T29" fmla="*/ 2147483647 h 51"/>
              <a:gd name="T30" fmla="*/ 0 w 73"/>
              <a:gd name="T31" fmla="*/ 2147483647 h 51"/>
              <a:gd name="T32" fmla="*/ 2147483647 w 73"/>
              <a:gd name="T33" fmla="*/ 2147483647 h 51"/>
              <a:gd name="T34" fmla="*/ 2147483647 w 73"/>
              <a:gd name="T35" fmla="*/ 2147483647 h 51"/>
              <a:gd name="T36" fmla="*/ 2147483647 w 73"/>
              <a:gd name="T37" fmla="*/ 2147483647 h 51"/>
              <a:gd name="T38" fmla="*/ 2147483647 w 73"/>
              <a:gd name="T39" fmla="*/ 2147483647 h 51"/>
              <a:gd name="T40" fmla="*/ 2147483647 w 73"/>
              <a:gd name="T41" fmla="*/ 2147483647 h 5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3"/>
              <a:gd name="T64" fmla="*/ 0 h 51"/>
              <a:gd name="T65" fmla="*/ 73 w 73"/>
              <a:gd name="T66" fmla="*/ 51 h 5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3" h="51">
                <a:moveTo>
                  <a:pt x="36" y="4"/>
                </a:moveTo>
                <a:lnTo>
                  <a:pt x="41" y="4"/>
                </a:lnTo>
                <a:lnTo>
                  <a:pt x="50" y="0"/>
                </a:lnTo>
                <a:lnTo>
                  <a:pt x="52" y="4"/>
                </a:lnTo>
                <a:lnTo>
                  <a:pt x="58" y="10"/>
                </a:lnTo>
                <a:lnTo>
                  <a:pt x="64" y="11"/>
                </a:lnTo>
                <a:lnTo>
                  <a:pt x="68" y="15"/>
                </a:lnTo>
                <a:lnTo>
                  <a:pt x="73" y="39"/>
                </a:lnTo>
                <a:lnTo>
                  <a:pt x="72" y="45"/>
                </a:lnTo>
                <a:lnTo>
                  <a:pt x="58" y="45"/>
                </a:lnTo>
                <a:lnTo>
                  <a:pt x="52" y="51"/>
                </a:lnTo>
                <a:lnTo>
                  <a:pt x="25" y="51"/>
                </a:lnTo>
                <a:lnTo>
                  <a:pt x="21" y="47"/>
                </a:lnTo>
                <a:lnTo>
                  <a:pt x="6" y="45"/>
                </a:lnTo>
                <a:lnTo>
                  <a:pt x="1" y="39"/>
                </a:lnTo>
                <a:lnTo>
                  <a:pt x="0" y="33"/>
                </a:lnTo>
                <a:lnTo>
                  <a:pt x="3" y="18"/>
                </a:lnTo>
                <a:lnTo>
                  <a:pt x="16" y="6"/>
                </a:lnTo>
                <a:lnTo>
                  <a:pt x="25" y="4"/>
                </a:lnTo>
                <a:lnTo>
                  <a:pt x="31" y="5"/>
                </a:lnTo>
                <a:lnTo>
                  <a:pt x="36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" name="Freeform 936"/>
          <p:cNvSpPr>
            <a:spLocks/>
          </p:cNvSpPr>
          <p:nvPr/>
        </p:nvSpPr>
        <p:spPr bwMode="auto">
          <a:xfrm>
            <a:off x="8523288" y="4602163"/>
            <a:ext cx="33337" cy="19050"/>
          </a:xfrm>
          <a:custGeom>
            <a:avLst/>
            <a:gdLst>
              <a:gd name="T0" fmla="*/ 2147483647 w 84"/>
              <a:gd name="T1" fmla="*/ 2147483647 h 47"/>
              <a:gd name="T2" fmla="*/ 2147483647 w 84"/>
              <a:gd name="T3" fmla="*/ 2147483647 h 47"/>
              <a:gd name="T4" fmla="*/ 2147483647 w 84"/>
              <a:gd name="T5" fmla="*/ 2147483647 h 47"/>
              <a:gd name="T6" fmla="*/ 2147483647 w 84"/>
              <a:gd name="T7" fmla="*/ 0 h 47"/>
              <a:gd name="T8" fmla="*/ 2147483647 w 84"/>
              <a:gd name="T9" fmla="*/ 2147483647 h 47"/>
              <a:gd name="T10" fmla="*/ 2147483647 w 84"/>
              <a:gd name="T11" fmla="*/ 2147483647 h 47"/>
              <a:gd name="T12" fmla="*/ 2147483647 w 84"/>
              <a:gd name="T13" fmla="*/ 2147483647 h 47"/>
              <a:gd name="T14" fmla="*/ 2147483647 w 84"/>
              <a:gd name="T15" fmla="*/ 2147483647 h 47"/>
              <a:gd name="T16" fmla="*/ 2147483647 w 84"/>
              <a:gd name="T17" fmla="*/ 2147483647 h 47"/>
              <a:gd name="T18" fmla="*/ 2147483647 w 84"/>
              <a:gd name="T19" fmla="*/ 2147483647 h 47"/>
              <a:gd name="T20" fmla="*/ 2147483647 w 84"/>
              <a:gd name="T21" fmla="*/ 2147483647 h 47"/>
              <a:gd name="T22" fmla="*/ 2147483647 w 84"/>
              <a:gd name="T23" fmla="*/ 2147483647 h 47"/>
              <a:gd name="T24" fmla="*/ 2147483647 w 84"/>
              <a:gd name="T25" fmla="*/ 2147483647 h 47"/>
              <a:gd name="T26" fmla="*/ 2147483647 w 84"/>
              <a:gd name="T27" fmla="*/ 2147483647 h 47"/>
              <a:gd name="T28" fmla="*/ 2147483647 w 84"/>
              <a:gd name="T29" fmla="*/ 2147483647 h 47"/>
              <a:gd name="T30" fmla="*/ 2147483647 w 84"/>
              <a:gd name="T31" fmla="*/ 2147483647 h 47"/>
              <a:gd name="T32" fmla="*/ 2147483647 w 84"/>
              <a:gd name="T33" fmla="*/ 2147483647 h 47"/>
              <a:gd name="T34" fmla="*/ 2147483647 w 84"/>
              <a:gd name="T35" fmla="*/ 2147483647 h 47"/>
              <a:gd name="T36" fmla="*/ 0 w 84"/>
              <a:gd name="T37" fmla="*/ 2147483647 h 47"/>
              <a:gd name="T38" fmla="*/ 0 w 84"/>
              <a:gd name="T39" fmla="*/ 2147483647 h 47"/>
              <a:gd name="T40" fmla="*/ 2147483647 w 84"/>
              <a:gd name="T41" fmla="*/ 2147483647 h 47"/>
              <a:gd name="T42" fmla="*/ 2147483647 w 84"/>
              <a:gd name="T43" fmla="*/ 2147483647 h 4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4"/>
              <a:gd name="T67" fmla="*/ 0 h 47"/>
              <a:gd name="T68" fmla="*/ 84 w 84"/>
              <a:gd name="T69" fmla="*/ 47 h 4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4" h="47">
                <a:moveTo>
                  <a:pt x="23" y="17"/>
                </a:moveTo>
                <a:lnTo>
                  <a:pt x="27" y="21"/>
                </a:lnTo>
                <a:lnTo>
                  <a:pt x="28" y="17"/>
                </a:lnTo>
                <a:lnTo>
                  <a:pt x="84" y="0"/>
                </a:lnTo>
                <a:lnTo>
                  <a:pt x="80" y="4"/>
                </a:lnTo>
                <a:lnTo>
                  <a:pt x="65" y="15"/>
                </a:lnTo>
                <a:lnTo>
                  <a:pt x="59" y="28"/>
                </a:lnTo>
                <a:lnTo>
                  <a:pt x="76" y="17"/>
                </a:lnTo>
                <a:lnTo>
                  <a:pt x="78" y="34"/>
                </a:lnTo>
                <a:lnTo>
                  <a:pt x="46" y="36"/>
                </a:lnTo>
                <a:lnTo>
                  <a:pt x="45" y="29"/>
                </a:lnTo>
                <a:lnTo>
                  <a:pt x="41" y="28"/>
                </a:lnTo>
                <a:lnTo>
                  <a:pt x="36" y="33"/>
                </a:lnTo>
                <a:lnTo>
                  <a:pt x="32" y="43"/>
                </a:lnTo>
                <a:lnTo>
                  <a:pt x="26" y="43"/>
                </a:lnTo>
                <a:lnTo>
                  <a:pt x="22" y="42"/>
                </a:lnTo>
                <a:lnTo>
                  <a:pt x="17" y="47"/>
                </a:lnTo>
                <a:lnTo>
                  <a:pt x="6" y="37"/>
                </a:lnTo>
                <a:lnTo>
                  <a:pt x="0" y="36"/>
                </a:lnTo>
                <a:lnTo>
                  <a:pt x="0" y="28"/>
                </a:lnTo>
                <a:lnTo>
                  <a:pt x="9" y="27"/>
                </a:lnTo>
                <a:lnTo>
                  <a:pt x="23" y="17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" name="Freeform 937"/>
          <p:cNvSpPr>
            <a:spLocks/>
          </p:cNvSpPr>
          <p:nvPr/>
        </p:nvSpPr>
        <p:spPr bwMode="auto">
          <a:xfrm>
            <a:off x="8523288" y="4602163"/>
            <a:ext cx="33337" cy="19050"/>
          </a:xfrm>
          <a:custGeom>
            <a:avLst/>
            <a:gdLst>
              <a:gd name="T0" fmla="*/ 2147483647 w 84"/>
              <a:gd name="T1" fmla="*/ 2147483647 h 47"/>
              <a:gd name="T2" fmla="*/ 2147483647 w 84"/>
              <a:gd name="T3" fmla="*/ 2147483647 h 47"/>
              <a:gd name="T4" fmla="*/ 2147483647 w 84"/>
              <a:gd name="T5" fmla="*/ 2147483647 h 47"/>
              <a:gd name="T6" fmla="*/ 2147483647 w 84"/>
              <a:gd name="T7" fmla="*/ 0 h 47"/>
              <a:gd name="T8" fmla="*/ 2147483647 w 84"/>
              <a:gd name="T9" fmla="*/ 2147483647 h 47"/>
              <a:gd name="T10" fmla="*/ 2147483647 w 84"/>
              <a:gd name="T11" fmla="*/ 2147483647 h 47"/>
              <a:gd name="T12" fmla="*/ 2147483647 w 84"/>
              <a:gd name="T13" fmla="*/ 2147483647 h 47"/>
              <a:gd name="T14" fmla="*/ 2147483647 w 84"/>
              <a:gd name="T15" fmla="*/ 2147483647 h 47"/>
              <a:gd name="T16" fmla="*/ 2147483647 w 84"/>
              <a:gd name="T17" fmla="*/ 2147483647 h 47"/>
              <a:gd name="T18" fmla="*/ 2147483647 w 84"/>
              <a:gd name="T19" fmla="*/ 2147483647 h 47"/>
              <a:gd name="T20" fmla="*/ 2147483647 w 84"/>
              <a:gd name="T21" fmla="*/ 2147483647 h 47"/>
              <a:gd name="T22" fmla="*/ 2147483647 w 84"/>
              <a:gd name="T23" fmla="*/ 2147483647 h 47"/>
              <a:gd name="T24" fmla="*/ 2147483647 w 84"/>
              <a:gd name="T25" fmla="*/ 2147483647 h 47"/>
              <a:gd name="T26" fmla="*/ 2147483647 w 84"/>
              <a:gd name="T27" fmla="*/ 2147483647 h 47"/>
              <a:gd name="T28" fmla="*/ 2147483647 w 84"/>
              <a:gd name="T29" fmla="*/ 2147483647 h 47"/>
              <a:gd name="T30" fmla="*/ 2147483647 w 84"/>
              <a:gd name="T31" fmla="*/ 2147483647 h 47"/>
              <a:gd name="T32" fmla="*/ 2147483647 w 84"/>
              <a:gd name="T33" fmla="*/ 2147483647 h 47"/>
              <a:gd name="T34" fmla="*/ 2147483647 w 84"/>
              <a:gd name="T35" fmla="*/ 2147483647 h 47"/>
              <a:gd name="T36" fmla="*/ 0 w 84"/>
              <a:gd name="T37" fmla="*/ 2147483647 h 47"/>
              <a:gd name="T38" fmla="*/ 0 w 84"/>
              <a:gd name="T39" fmla="*/ 2147483647 h 47"/>
              <a:gd name="T40" fmla="*/ 2147483647 w 84"/>
              <a:gd name="T41" fmla="*/ 2147483647 h 47"/>
              <a:gd name="T42" fmla="*/ 2147483647 w 84"/>
              <a:gd name="T43" fmla="*/ 2147483647 h 4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4"/>
              <a:gd name="T67" fmla="*/ 0 h 47"/>
              <a:gd name="T68" fmla="*/ 84 w 84"/>
              <a:gd name="T69" fmla="*/ 47 h 4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4" h="47">
                <a:moveTo>
                  <a:pt x="23" y="17"/>
                </a:moveTo>
                <a:lnTo>
                  <a:pt x="27" y="21"/>
                </a:lnTo>
                <a:lnTo>
                  <a:pt x="28" y="17"/>
                </a:lnTo>
                <a:lnTo>
                  <a:pt x="84" y="0"/>
                </a:lnTo>
                <a:lnTo>
                  <a:pt x="80" y="4"/>
                </a:lnTo>
                <a:lnTo>
                  <a:pt x="65" y="15"/>
                </a:lnTo>
                <a:lnTo>
                  <a:pt x="59" y="28"/>
                </a:lnTo>
                <a:lnTo>
                  <a:pt x="76" y="17"/>
                </a:lnTo>
                <a:lnTo>
                  <a:pt x="78" y="34"/>
                </a:lnTo>
                <a:lnTo>
                  <a:pt x="46" y="36"/>
                </a:lnTo>
                <a:lnTo>
                  <a:pt x="45" y="29"/>
                </a:lnTo>
                <a:lnTo>
                  <a:pt x="41" y="28"/>
                </a:lnTo>
                <a:lnTo>
                  <a:pt x="36" y="33"/>
                </a:lnTo>
                <a:lnTo>
                  <a:pt x="32" y="43"/>
                </a:lnTo>
                <a:lnTo>
                  <a:pt x="26" y="43"/>
                </a:lnTo>
                <a:lnTo>
                  <a:pt x="22" y="42"/>
                </a:lnTo>
                <a:lnTo>
                  <a:pt x="17" y="47"/>
                </a:lnTo>
                <a:lnTo>
                  <a:pt x="6" y="37"/>
                </a:lnTo>
                <a:lnTo>
                  <a:pt x="0" y="36"/>
                </a:lnTo>
                <a:lnTo>
                  <a:pt x="0" y="28"/>
                </a:lnTo>
                <a:lnTo>
                  <a:pt x="9" y="27"/>
                </a:lnTo>
                <a:lnTo>
                  <a:pt x="23" y="1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" name="Freeform 938"/>
          <p:cNvSpPr>
            <a:spLocks/>
          </p:cNvSpPr>
          <p:nvPr/>
        </p:nvSpPr>
        <p:spPr bwMode="auto">
          <a:xfrm>
            <a:off x="5497513" y="4510088"/>
            <a:ext cx="158750" cy="317500"/>
          </a:xfrm>
          <a:custGeom>
            <a:avLst/>
            <a:gdLst>
              <a:gd name="T0" fmla="*/ 2147483647 w 400"/>
              <a:gd name="T1" fmla="*/ 2147483647 h 798"/>
              <a:gd name="T2" fmla="*/ 2147483647 w 400"/>
              <a:gd name="T3" fmla="*/ 2147483647 h 798"/>
              <a:gd name="T4" fmla="*/ 2147483647 w 400"/>
              <a:gd name="T5" fmla="*/ 2147483647 h 798"/>
              <a:gd name="T6" fmla="*/ 2147483647 w 400"/>
              <a:gd name="T7" fmla="*/ 2147483647 h 798"/>
              <a:gd name="T8" fmla="*/ 2147483647 w 400"/>
              <a:gd name="T9" fmla="*/ 2147483647 h 798"/>
              <a:gd name="T10" fmla="*/ 2147483647 w 400"/>
              <a:gd name="T11" fmla="*/ 2147483647 h 798"/>
              <a:gd name="T12" fmla="*/ 2147483647 w 400"/>
              <a:gd name="T13" fmla="*/ 2147483647 h 798"/>
              <a:gd name="T14" fmla="*/ 2147483647 w 400"/>
              <a:gd name="T15" fmla="*/ 2147483647 h 798"/>
              <a:gd name="T16" fmla="*/ 2147483647 w 400"/>
              <a:gd name="T17" fmla="*/ 2147483647 h 798"/>
              <a:gd name="T18" fmla="*/ 2147483647 w 400"/>
              <a:gd name="T19" fmla="*/ 2147483647 h 798"/>
              <a:gd name="T20" fmla="*/ 2147483647 w 400"/>
              <a:gd name="T21" fmla="*/ 2147483647 h 798"/>
              <a:gd name="T22" fmla="*/ 2147483647 w 400"/>
              <a:gd name="T23" fmla="*/ 2147483647 h 798"/>
              <a:gd name="T24" fmla="*/ 2147483647 w 400"/>
              <a:gd name="T25" fmla="*/ 2147483647 h 798"/>
              <a:gd name="T26" fmla="*/ 2147483647 w 400"/>
              <a:gd name="T27" fmla="*/ 2147483647 h 798"/>
              <a:gd name="T28" fmla="*/ 2147483647 w 400"/>
              <a:gd name="T29" fmla="*/ 2147483647 h 798"/>
              <a:gd name="T30" fmla="*/ 2147483647 w 400"/>
              <a:gd name="T31" fmla="*/ 2147483647 h 798"/>
              <a:gd name="T32" fmla="*/ 2147483647 w 400"/>
              <a:gd name="T33" fmla="*/ 2147483647 h 798"/>
              <a:gd name="T34" fmla="*/ 2147483647 w 400"/>
              <a:gd name="T35" fmla="*/ 2147483647 h 798"/>
              <a:gd name="T36" fmla="*/ 2147483647 w 400"/>
              <a:gd name="T37" fmla="*/ 2147483647 h 798"/>
              <a:gd name="T38" fmla="*/ 2147483647 w 400"/>
              <a:gd name="T39" fmla="*/ 2147483647 h 798"/>
              <a:gd name="T40" fmla="*/ 2147483647 w 400"/>
              <a:gd name="T41" fmla="*/ 2147483647 h 798"/>
              <a:gd name="T42" fmla="*/ 2147483647 w 400"/>
              <a:gd name="T43" fmla="*/ 2147483647 h 798"/>
              <a:gd name="T44" fmla="*/ 2147483647 w 400"/>
              <a:gd name="T45" fmla="*/ 2147483647 h 798"/>
              <a:gd name="T46" fmla="*/ 2147483647 w 400"/>
              <a:gd name="T47" fmla="*/ 2147483647 h 798"/>
              <a:gd name="T48" fmla="*/ 2147483647 w 400"/>
              <a:gd name="T49" fmla="*/ 2147483647 h 798"/>
              <a:gd name="T50" fmla="*/ 2147483647 w 400"/>
              <a:gd name="T51" fmla="*/ 2147483647 h 798"/>
              <a:gd name="T52" fmla="*/ 2147483647 w 400"/>
              <a:gd name="T53" fmla="*/ 2147483647 h 798"/>
              <a:gd name="T54" fmla="*/ 2147483647 w 400"/>
              <a:gd name="T55" fmla="*/ 2147483647 h 798"/>
              <a:gd name="T56" fmla="*/ 2147483647 w 400"/>
              <a:gd name="T57" fmla="*/ 2147483647 h 798"/>
              <a:gd name="T58" fmla="*/ 2147483647 w 400"/>
              <a:gd name="T59" fmla="*/ 2147483647 h 798"/>
              <a:gd name="T60" fmla="*/ 2147483647 w 400"/>
              <a:gd name="T61" fmla="*/ 2147483647 h 798"/>
              <a:gd name="T62" fmla="*/ 2147483647 w 400"/>
              <a:gd name="T63" fmla="*/ 2147483647 h 798"/>
              <a:gd name="T64" fmla="*/ 2147483647 w 400"/>
              <a:gd name="T65" fmla="*/ 2147483647 h 798"/>
              <a:gd name="T66" fmla="*/ 2147483647 w 400"/>
              <a:gd name="T67" fmla="*/ 2147483647 h 798"/>
              <a:gd name="T68" fmla="*/ 2147483647 w 400"/>
              <a:gd name="T69" fmla="*/ 2147483647 h 798"/>
              <a:gd name="T70" fmla="*/ 2147483647 w 400"/>
              <a:gd name="T71" fmla="*/ 2147483647 h 798"/>
              <a:gd name="T72" fmla="*/ 2147483647 w 400"/>
              <a:gd name="T73" fmla="*/ 2147483647 h 798"/>
              <a:gd name="T74" fmla="*/ 2147483647 w 400"/>
              <a:gd name="T75" fmla="*/ 2147483647 h 798"/>
              <a:gd name="T76" fmla="*/ 2147483647 w 400"/>
              <a:gd name="T77" fmla="*/ 2147483647 h 798"/>
              <a:gd name="T78" fmla="*/ 2147483647 w 400"/>
              <a:gd name="T79" fmla="*/ 2147483647 h 798"/>
              <a:gd name="T80" fmla="*/ 2147483647 w 400"/>
              <a:gd name="T81" fmla="*/ 2147483647 h 798"/>
              <a:gd name="T82" fmla="*/ 0 w 400"/>
              <a:gd name="T83" fmla="*/ 2147483647 h 798"/>
              <a:gd name="T84" fmla="*/ 2147483647 w 400"/>
              <a:gd name="T85" fmla="*/ 2147483647 h 798"/>
              <a:gd name="T86" fmla="*/ 2147483647 w 400"/>
              <a:gd name="T87" fmla="*/ 2147483647 h 798"/>
              <a:gd name="T88" fmla="*/ 2147483647 w 400"/>
              <a:gd name="T89" fmla="*/ 2147483647 h 798"/>
              <a:gd name="T90" fmla="*/ 2147483647 w 400"/>
              <a:gd name="T91" fmla="*/ 2147483647 h 798"/>
              <a:gd name="T92" fmla="*/ 2147483647 w 400"/>
              <a:gd name="T93" fmla="*/ 2147483647 h 798"/>
              <a:gd name="T94" fmla="*/ 2147483647 w 400"/>
              <a:gd name="T95" fmla="*/ 2147483647 h 7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00"/>
              <a:gd name="T145" fmla="*/ 0 h 798"/>
              <a:gd name="T146" fmla="*/ 400 w 400"/>
              <a:gd name="T147" fmla="*/ 798 h 7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00" h="798">
                <a:moveTo>
                  <a:pt x="66" y="236"/>
                </a:moveTo>
                <a:lnTo>
                  <a:pt x="71" y="230"/>
                </a:lnTo>
                <a:lnTo>
                  <a:pt x="78" y="232"/>
                </a:lnTo>
                <a:lnTo>
                  <a:pt x="96" y="231"/>
                </a:lnTo>
                <a:lnTo>
                  <a:pt x="99" y="227"/>
                </a:lnTo>
                <a:lnTo>
                  <a:pt x="111" y="220"/>
                </a:lnTo>
                <a:lnTo>
                  <a:pt x="112" y="226"/>
                </a:lnTo>
                <a:lnTo>
                  <a:pt x="116" y="227"/>
                </a:lnTo>
                <a:lnTo>
                  <a:pt x="122" y="221"/>
                </a:lnTo>
                <a:lnTo>
                  <a:pt x="129" y="224"/>
                </a:lnTo>
                <a:lnTo>
                  <a:pt x="134" y="217"/>
                </a:lnTo>
                <a:lnTo>
                  <a:pt x="135" y="210"/>
                </a:lnTo>
                <a:lnTo>
                  <a:pt x="145" y="207"/>
                </a:lnTo>
                <a:lnTo>
                  <a:pt x="150" y="211"/>
                </a:lnTo>
                <a:lnTo>
                  <a:pt x="158" y="205"/>
                </a:lnTo>
                <a:lnTo>
                  <a:pt x="163" y="207"/>
                </a:lnTo>
                <a:lnTo>
                  <a:pt x="168" y="217"/>
                </a:lnTo>
                <a:lnTo>
                  <a:pt x="176" y="225"/>
                </a:lnTo>
                <a:lnTo>
                  <a:pt x="183" y="226"/>
                </a:lnTo>
                <a:lnTo>
                  <a:pt x="191" y="225"/>
                </a:lnTo>
                <a:lnTo>
                  <a:pt x="187" y="216"/>
                </a:lnTo>
                <a:lnTo>
                  <a:pt x="177" y="207"/>
                </a:lnTo>
                <a:lnTo>
                  <a:pt x="178" y="197"/>
                </a:lnTo>
                <a:lnTo>
                  <a:pt x="190" y="184"/>
                </a:lnTo>
                <a:lnTo>
                  <a:pt x="201" y="178"/>
                </a:lnTo>
                <a:lnTo>
                  <a:pt x="209" y="180"/>
                </a:lnTo>
                <a:lnTo>
                  <a:pt x="210" y="194"/>
                </a:lnTo>
                <a:lnTo>
                  <a:pt x="219" y="194"/>
                </a:lnTo>
                <a:lnTo>
                  <a:pt x="224" y="191"/>
                </a:lnTo>
                <a:lnTo>
                  <a:pt x="215" y="171"/>
                </a:lnTo>
                <a:lnTo>
                  <a:pt x="230" y="155"/>
                </a:lnTo>
                <a:lnTo>
                  <a:pt x="228" y="152"/>
                </a:lnTo>
                <a:lnTo>
                  <a:pt x="235" y="145"/>
                </a:lnTo>
                <a:lnTo>
                  <a:pt x="238" y="152"/>
                </a:lnTo>
                <a:lnTo>
                  <a:pt x="235" y="164"/>
                </a:lnTo>
                <a:lnTo>
                  <a:pt x="252" y="144"/>
                </a:lnTo>
                <a:lnTo>
                  <a:pt x="261" y="145"/>
                </a:lnTo>
                <a:lnTo>
                  <a:pt x="266" y="144"/>
                </a:lnTo>
                <a:lnTo>
                  <a:pt x="263" y="138"/>
                </a:lnTo>
                <a:lnTo>
                  <a:pt x="254" y="136"/>
                </a:lnTo>
                <a:lnTo>
                  <a:pt x="249" y="128"/>
                </a:lnTo>
                <a:lnTo>
                  <a:pt x="261" y="111"/>
                </a:lnTo>
                <a:lnTo>
                  <a:pt x="266" y="117"/>
                </a:lnTo>
                <a:lnTo>
                  <a:pt x="267" y="103"/>
                </a:lnTo>
                <a:lnTo>
                  <a:pt x="261" y="84"/>
                </a:lnTo>
                <a:lnTo>
                  <a:pt x="263" y="79"/>
                </a:lnTo>
                <a:lnTo>
                  <a:pt x="275" y="83"/>
                </a:lnTo>
                <a:lnTo>
                  <a:pt x="278" y="94"/>
                </a:lnTo>
                <a:lnTo>
                  <a:pt x="291" y="75"/>
                </a:lnTo>
                <a:lnTo>
                  <a:pt x="294" y="64"/>
                </a:lnTo>
                <a:lnTo>
                  <a:pt x="301" y="69"/>
                </a:lnTo>
                <a:lnTo>
                  <a:pt x="310" y="62"/>
                </a:lnTo>
                <a:lnTo>
                  <a:pt x="317" y="24"/>
                </a:lnTo>
                <a:lnTo>
                  <a:pt x="310" y="15"/>
                </a:lnTo>
                <a:lnTo>
                  <a:pt x="315" y="17"/>
                </a:lnTo>
                <a:lnTo>
                  <a:pt x="325" y="5"/>
                </a:lnTo>
                <a:lnTo>
                  <a:pt x="333" y="0"/>
                </a:lnTo>
                <a:lnTo>
                  <a:pt x="364" y="34"/>
                </a:lnTo>
                <a:lnTo>
                  <a:pt x="400" y="203"/>
                </a:lnTo>
                <a:lnTo>
                  <a:pt x="395" y="215"/>
                </a:lnTo>
                <a:lnTo>
                  <a:pt x="386" y="217"/>
                </a:lnTo>
                <a:lnTo>
                  <a:pt x="376" y="188"/>
                </a:lnTo>
                <a:lnTo>
                  <a:pt x="367" y="188"/>
                </a:lnTo>
                <a:lnTo>
                  <a:pt x="364" y="229"/>
                </a:lnTo>
                <a:lnTo>
                  <a:pt x="370" y="241"/>
                </a:lnTo>
                <a:lnTo>
                  <a:pt x="370" y="258"/>
                </a:lnTo>
                <a:lnTo>
                  <a:pt x="352" y="290"/>
                </a:lnTo>
                <a:lnTo>
                  <a:pt x="328" y="406"/>
                </a:lnTo>
                <a:lnTo>
                  <a:pt x="327" y="408"/>
                </a:lnTo>
                <a:lnTo>
                  <a:pt x="216" y="756"/>
                </a:lnTo>
                <a:lnTo>
                  <a:pt x="207" y="766"/>
                </a:lnTo>
                <a:lnTo>
                  <a:pt x="197" y="770"/>
                </a:lnTo>
                <a:lnTo>
                  <a:pt x="190" y="768"/>
                </a:lnTo>
                <a:lnTo>
                  <a:pt x="157" y="776"/>
                </a:lnTo>
                <a:lnTo>
                  <a:pt x="122" y="795"/>
                </a:lnTo>
                <a:lnTo>
                  <a:pt x="110" y="798"/>
                </a:lnTo>
                <a:lnTo>
                  <a:pt x="49" y="756"/>
                </a:lnTo>
                <a:lnTo>
                  <a:pt x="33" y="734"/>
                </a:lnTo>
                <a:lnTo>
                  <a:pt x="24" y="682"/>
                </a:lnTo>
                <a:lnTo>
                  <a:pt x="30" y="672"/>
                </a:lnTo>
                <a:lnTo>
                  <a:pt x="18" y="641"/>
                </a:lnTo>
                <a:lnTo>
                  <a:pt x="9" y="633"/>
                </a:lnTo>
                <a:lnTo>
                  <a:pt x="3" y="617"/>
                </a:lnTo>
                <a:lnTo>
                  <a:pt x="0" y="570"/>
                </a:lnTo>
                <a:lnTo>
                  <a:pt x="22" y="533"/>
                </a:lnTo>
                <a:lnTo>
                  <a:pt x="31" y="530"/>
                </a:lnTo>
                <a:lnTo>
                  <a:pt x="57" y="469"/>
                </a:lnTo>
                <a:lnTo>
                  <a:pt x="66" y="457"/>
                </a:lnTo>
                <a:lnTo>
                  <a:pt x="71" y="447"/>
                </a:lnTo>
                <a:lnTo>
                  <a:pt x="70" y="436"/>
                </a:lnTo>
                <a:lnTo>
                  <a:pt x="74" y="431"/>
                </a:lnTo>
                <a:lnTo>
                  <a:pt x="50" y="357"/>
                </a:lnTo>
                <a:lnTo>
                  <a:pt x="49" y="326"/>
                </a:lnTo>
                <a:lnTo>
                  <a:pt x="38" y="310"/>
                </a:lnTo>
                <a:lnTo>
                  <a:pt x="66" y="253"/>
                </a:lnTo>
                <a:lnTo>
                  <a:pt x="66" y="2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0" name="Freeform 939"/>
          <p:cNvSpPr>
            <a:spLocks/>
          </p:cNvSpPr>
          <p:nvPr/>
        </p:nvSpPr>
        <p:spPr bwMode="auto">
          <a:xfrm>
            <a:off x="5497513" y="4510088"/>
            <a:ext cx="158750" cy="317500"/>
          </a:xfrm>
          <a:custGeom>
            <a:avLst/>
            <a:gdLst>
              <a:gd name="T0" fmla="*/ 2147483647 w 400"/>
              <a:gd name="T1" fmla="*/ 2147483647 h 798"/>
              <a:gd name="T2" fmla="*/ 2147483647 w 400"/>
              <a:gd name="T3" fmla="*/ 2147483647 h 798"/>
              <a:gd name="T4" fmla="*/ 2147483647 w 400"/>
              <a:gd name="T5" fmla="*/ 2147483647 h 798"/>
              <a:gd name="T6" fmla="*/ 2147483647 w 400"/>
              <a:gd name="T7" fmla="*/ 2147483647 h 798"/>
              <a:gd name="T8" fmla="*/ 2147483647 w 400"/>
              <a:gd name="T9" fmla="*/ 2147483647 h 798"/>
              <a:gd name="T10" fmla="*/ 2147483647 w 400"/>
              <a:gd name="T11" fmla="*/ 2147483647 h 798"/>
              <a:gd name="T12" fmla="*/ 2147483647 w 400"/>
              <a:gd name="T13" fmla="*/ 2147483647 h 798"/>
              <a:gd name="T14" fmla="*/ 2147483647 w 400"/>
              <a:gd name="T15" fmla="*/ 2147483647 h 798"/>
              <a:gd name="T16" fmla="*/ 2147483647 w 400"/>
              <a:gd name="T17" fmla="*/ 2147483647 h 798"/>
              <a:gd name="T18" fmla="*/ 2147483647 w 400"/>
              <a:gd name="T19" fmla="*/ 2147483647 h 798"/>
              <a:gd name="T20" fmla="*/ 2147483647 w 400"/>
              <a:gd name="T21" fmla="*/ 2147483647 h 798"/>
              <a:gd name="T22" fmla="*/ 2147483647 w 400"/>
              <a:gd name="T23" fmla="*/ 2147483647 h 798"/>
              <a:gd name="T24" fmla="*/ 2147483647 w 400"/>
              <a:gd name="T25" fmla="*/ 2147483647 h 798"/>
              <a:gd name="T26" fmla="*/ 2147483647 w 400"/>
              <a:gd name="T27" fmla="*/ 2147483647 h 798"/>
              <a:gd name="T28" fmla="*/ 2147483647 w 400"/>
              <a:gd name="T29" fmla="*/ 2147483647 h 798"/>
              <a:gd name="T30" fmla="*/ 2147483647 w 400"/>
              <a:gd name="T31" fmla="*/ 2147483647 h 798"/>
              <a:gd name="T32" fmla="*/ 2147483647 w 400"/>
              <a:gd name="T33" fmla="*/ 2147483647 h 798"/>
              <a:gd name="T34" fmla="*/ 2147483647 w 400"/>
              <a:gd name="T35" fmla="*/ 2147483647 h 798"/>
              <a:gd name="T36" fmla="*/ 2147483647 w 400"/>
              <a:gd name="T37" fmla="*/ 2147483647 h 798"/>
              <a:gd name="T38" fmla="*/ 2147483647 w 400"/>
              <a:gd name="T39" fmla="*/ 2147483647 h 798"/>
              <a:gd name="T40" fmla="*/ 2147483647 w 400"/>
              <a:gd name="T41" fmla="*/ 2147483647 h 798"/>
              <a:gd name="T42" fmla="*/ 2147483647 w 400"/>
              <a:gd name="T43" fmla="*/ 2147483647 h 798"/>
              <a:gd name="T44" fmla="*/ 2147483647 w 400"/>
              <a:gd name="T45" fmla="*/ 2147483647 h 798"/>
              <a:gd name="T46" fmla="*/ 2147483647 w 400"/>
              <a:gd name="T47" fmla="*/ 2147483647 h 798"/>
              <a:gd name="T48" fmla="*/ 2147483647 w 400"/>
              <a:gd name="T49" fmla="*/ 2147483647 h 798"/>
              <a:gd name="T50" fmla="*/ 2147483647 w 400"/>
              <a:gd name="T51" fmla="*/ 2147483647 h 798"/>
              <a:gd name="T52" fmla="*/ 2147483647 w 400"/>
              <a:gd name="T53" fmla="*/ 2147483647 h 798"/>
              <a:gd name="T54" fmla="*/ 2147483647 w 400"/>
              <a:gd name="T55" fmla="*/ 2147483647 h 798"/>
              <a:gd name="T56" fmla="*/ 2147483647 w 400"/>
              <a:gd name="T57" fmla="*/ 2147483647 h 798"/>
              <a:gd name="T58" fmla="*/ 2147483647 w 400"/>
              <a:gd name="T59" fmla="*/ 2147483647 h 798"/>
              <a:gd name="T60" fmla="*/ 2147483647 w 400"/>
              <a:gd name="T61" fmla="*/ 2147483647 h 798"/>
              <a:gd name="T62" fmla="*/ 2147483647 w 400"/>
              <a:gd name="T63" fmla="*/ 2147483647 h 798"/>
              <a:gd name="T64" fmla="*/ 2147483647 w 400"/>
              <a:gd name="T65" fmla="*/ 2147483647 h 798"/>
              <a:gd name="T66" fmla="*/ 2147483647 w 400"/>
              <a:gd name="T67" fmla="*/ 2147483647 h 798"/>
              <a:gd name="T68" fmla="*/ 2147483647 w 400"/>
              <a:gd name="T69" fmla="*/ 2147483647 h 798"/>
              <a:gd name="T70" fmla="*/ 2147483647 w 400"/>
              <a:gd name="T71" fmla="*/ 2147483647 h 798"/>
              <a:gd name="T72" fmla="*/ 2147483647 w 400"/>
              <a:gd name="T73" fmla="*/ 2147483647 h 798"/>
              <a:gd name="T74" fmla="*/ 2147483647 w 400"/>
              <a:gd name="T75" fmla="*/ 2147483647 h 798"/>
              <a:gd name="T76" fmla="*/ 2147483647 w 400"/>
              <a:gd name="T77" fmla="*/ 2147483647 h 798"/>
              <a:gd name="T78" fmla="*/ 2147483647 w 400"/>
              <a:gd name="T79" fmla="*/ 2147483647 h 798"/>
              <a:gd name="T80" fmla="*/ 2147483647 w 400"/>
              <a:gd name="T81" fmla="*/ 2147483647 h 798"/>
              <a:gd name="T82" fmla="*/ 0 w 400"/>
              <a:gd name="T83" fmla="*/ 2147483647 h 798"/>
              <a:gd name="T84" fmla="*/ 2147483647 w 400"/>
              <a:gd name="T85" fmla="*/ 2147483647 h 798"/>
              <a:gd name="T86" fmla="*/ 2147483647 w 400"/>
              <a:gd name="T87" fmla="*/ 2147483647 h 798"/>
              <a:gd name="T88" fmla="*/ 2147483647 w 400"/>
              <a:gd name="T89" fmla="*/ 2147483647 h 798"/>
              <a:gd name="T90" fmla="*/ 2147483647 w 400"/>
              <a:gd name="T91" fmla="*/ 2147483647 h 798"/>
              <a:gd name="T92" fmla="*/ 2147483647 w 400"/>
              <a:gd name="T93" fmla="*/ 2147483647 h 798"/>
              <a:gd name="T94" fmla="*/ 2147483647 w 400"/>
              <a:gd name="T95" fmla="*/ 2147483647 h 7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00"/>
              <a:gd name="T145" fmla="*/ 0 h 798"/>
              <a:gd name="T146" fmla="*/ 400 w 400"/>
              <a:gd name="T147" fmla="*/ 798 h 7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00" h="798">
                <a:moveTo>
                  <a:pt x="66" y="236"/>
                </a:moveTo>
                <a:lnTo>
                  <a:pt x="71" y="230"/>
                </a:lnTo>
                <a:lnTo>
                  <a:pt x="78" y="232"/>
                </a:lnTo>
                <a:lnTo>
                  <a:pt x="96" y="231"/>
                </a:lnTo>
                <a:lnTo>
                  <a:pt x="99" y="227"/>
                </a:lnTo>
                <a:lnTo>
                  <a:pt x="111" y="220"/>
                </a:lnTo>
                <a:lnTo>
                  <a:pt x="112" y="226"/>
                </a:lnTo>
                <a:lnTo>
                  <a:pt x="116" y="227"/>
                </a:lnTo>
                <a:lnTo>
                  <a:pt x="122" y="221"/>
                </a:lnTo>
                <a:lnTo>
                  <a:pt x="129" y="224"/>
                </a:lnTo>
                <a:lnTo>
                  <a:pt x="134" y="217"/>
                </a:lnTo>
                <a:lnTo>
                  <a:pt x="135" y="210"/>
                </a:lnTo>
                <a:lnTo>
                  <a:pt x="145" y="207"/>
                </a:lnTo>
                <a:lnTo>
                  <a:pt x="150" y="211"/>
                </a:lnTo>
                <a:lnTo>
                  <a:pt x="158" y="205"/>
                </a:lnTo>
                <a:lnTo>
                  <a:pt x="163" y="207"/>
                </a:lnTo>
                <a:lnTo>
                  <a:pt x="168" y="217"/>
                </a:lnTo>
                <a:lnTo>
                  <a:pt x="176" y="225"/>
                </a:lnTo>
                <a:lnTo>
                  <a:pt x="183" y="226"/>
                </a:lnTo>
                <a:lnTo>
                  <a:pt x="191" y="225"/>
                </a:lnTo>
                <a:lnTo>
                  <a:pt x="187" y="216"/>
                </a:lnTo>
                <a:lnTo>
                  <a:pt x="177" y="207"/>
                </a:lnTo>
                <a:lnTo>
                  <a:pt x="178" y="197"/>
                </a:lnTo>
                <a:lnTo>
                  <a:pt x="190" y="184"/>
                </a:lnTo>
                <a:lnTo>
                  <a:pt x="201" y="178"/>
                </a:lnTo>
                <a:lnTo>
                  <a:pt x="209" y="180"/>
                </a:lnTo>
                <a:lnTo>
                  <a:pt x="210" y="194"/>
                </a:lnTo>
                <a:lnTo>
                  <a:pt x="219" y="194"/>
                </a:lnTo>
                <a:lnTo>
                  <a:pt x="224" y="191"/>
                </a:lnTo>
                <a:lnTo>
                  <a:pt x="215" y="171"/>
                </a:lnTo>
                <a:lnTo>
                  <a:pt x="230" y="155"/>
                </a:lnTo>
                <a:lnTo>
                  <a:pt x="228" y="152"/>
                </a:lnTo>
                <a:lnTo>
                  <a:pt x="235" y="145"/>
                </a:lnTo>
                <a:lnTo>
                  <a:pt x="238" y="152"/>
                </a:lnTo>
                <a:lnTo>
                  <a:pt x="235" y="164"/>
                </a:lnTo>
                <a:lnTo>
                  <a:pt x="252" y="144"/>
                </a:lnTo>
                <a:lnTo>
                  <a:pt x="261" y="145"/>
                </a:lnTo>
                <a:lnTo>
                  <a:pt x="266" y="144"/>
                </a:lnTo>
                <a:lnTo>
                  <a:pt x="263" y="138"/>
                </a:lnTo>
                <a:lnTo>
                  <a:pt x="254" y="136"/>
                </a:lnTo>
                <a:lnTo>
                  <a:pt x="249" y="128"/>
                </a:lnTo>
                <a:lnTo>
                  <a:pt x="261" y="111"/>
                </a:lnTo>
                <a:lnTo>
                  <a:pt x="266" y="117"/>
                </a:lnTo>
                <a:lnTo>
                  <a:pt x="267" y="103"/>
                </a:lnTo>
                <a:lnTo>
                  <a:pt x="261" y="84"/>
                </a:lnTo>
                <a:lnTo>
                  <a:pt x="263" y="79"/>
                </a:lnTo>
                <a:lnTo>
                  <a:pt x="275" y="83"/>
                </a:lnTo>
                <a:lnTo>
                  <a:pt x="278" y="94"/>
                </a:lnTo>
                <a:lnTo>
                  <a:pt x="291" y="75"/>
                </a:lnTo>
                <a:lnTo>
                  <a:pt x="294" y="64"/>
                </a:lnTo>
                <a:lnTo>
                  <a:pt x="301" y="69"/>
                </a:lnTo>
                <a:lnTo>
                  <a:pt x="310" y="62"/>
                </a:lnTo>
                <a:lnTo>
                  <a:pt x="317" y="24"/>
                </a:lnTo>
                <a:lnTo>
                  <a:pt x="310" y="15"/>
                </a:lnTo>
                <a:lnTo>
                  <a:pt x="315" y="17"/>
                </a:lnTo>
                <a:lnTo>
                  <a:pt x="325" y="5"/>
                </a:lnTo>
                <a:lnTo>
                  <a:pt x="333" y="0"/>
                </a:lnTo>
                <a:lnTo>
                  <a:pt x="364" y="34"/>
                </a:lnTo>
                <a:lnTo>
                  <a:pt x="400" y="203"/>
                </a:lnTo>
                <a:lnTo>
                  <a:pt x="395" y="215"/>
                </a:lnTo>
                <a:lnTo>
                  <a:pt x="386" y="217"/>
                </a:lnTo>
                <a:lnTo>
                  <a:pt x="376" y="188"/>
                </a:lnTo>
                <a:lnTo>
                  <a:pt x="367" y="188"/>
                </a:lnTo>
                <a:lnTo>
                  <a:pt x="364" y="229"/>
                </a:lnTo>
                <a:lnTo>
                  <a:pt x="370" y="241"/>
                </a:lnTo>
                <a:lnTo>
                  <a:pt x="370" y="258"/>
                </a:lnTo>
                <a:lnTo>
                  <a:pt x="352" y="290"/>
                </a:lnTo>
                <a:lnTo>
                  <a:pt x="328" y="406"/>
                </a:lnTo>
                <a:lnTo>
                  <a:pt x="327" y="408"/>
                </a:lnTo>
                <a:lnTo>
                  <a:pt x="216" y="756"/>
                </a:lnTo>
                <a:lnTo>
                  <a:pt x="207" y="766"/>
                </a:lnTo>
                <a:lnTo>
                  <a:pt x="197" y="770"/>
                </a:lnTo>
                <a:lnTo>
                  <a:pt x="190" y="768"/>
                </a:lnTo>
                <a:lnTo>
                  <a:pt x="157" y="776"/>
                </a:lnTo>
                <a:lnTo>
                  <a:pt x="122" y="795"/>
                </a:lnTo>
                <a:lnTo>
                  <a:pt x="110" y="798"/>
                </a:lnTo>
                <a:lnTo>
                  <a:pt x="49" y="756"/>
                </a:lnTo>
                <a:lnTo>
                  <a:pt x="33" y="734"/>
                </a:lnTo>
                <a:lnTo>
                  <a:pt x="24" y="682"/>
                </a:lnTo>
                <a:lnTo>
                  <a:pt x="30" y="672"/>
                </a:lnTo>
                <a:lnTo>
                  <a:pt x="18" y="641"/>
                </a:lnTo>
                <a:lnTo>
                  <a:pt x="9" y="633"/>
                </a:lnTo>
                <a:lnTo>
                  <a:pt x="3" y="617"/>
                </a:lnTo>
                <a:lnTo>
                  <a:pt x="0" y="570"/>
                </a:lnTo>
                <a:lnTo>
                  <a:pt x="22" y="533"/>
                </a:lnTo>
                <a:lnTo>
                  <a:pt x="31" y="530"/>
                </a:lnTo>
                <a:lnTo>
                  <a:pt x="57" y="469"/>
                </a:lnTo>
                <a:lnTo>
                  <a:pt x="66" y="457"/>
                </a:lnTo>
                <a:lnTo>
                  <a:pt x="71" y="447"/>
                </a:lnTo>
                <a:lnTo>
                  <a:pt x="70" y="436"/>
                </a:lnTo>
                <a:lnTo>
                  <a:pt x="74" y="431"/>
                </a:lnTo>
                <a:lnTo>
                  <a:pt x="50" y="357"/>
                </a:lnTo>
                <a:lnTo>
                  <a:pt x="49" y="326"/>
                </a:lnTo>
                <a:lnTo>
                  <a:pt x="38" y="310"/>
                </a:lnTo>
                <a:lnTo>
                  <a:pt x="66" y="253"/>
                </a:lnTo>
                <a:lnTo>
                  <a:pt x="66" y="23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" name="Freeform 940"/>
          <p:cNvSpPr>
            <a:spLocks/>
          </p:cNvSpPr>
          <p:nvPr/>
        </p:nvSpPr>
        <p:spPr bwMode="auto">
          <a:xfrm>
            <a:off x="4770438" y="3435350"/>
            <a:ext cx="4762" cy="4763"/>
          </a:xfrm>
          <a:custGeom>
            <a:avLst/>
            <a:gdLst>
              <a:gd name="T0" fmla="*/ 2147483647 w 13"/>
              <a:gd name="T1" fmla="*/ 2147483647 h 14"/>
              <a:gd name="T2" fmla="*/ 2147483647 w 13"/>
              <a:gd name="T3" fmla="*/ 0 h 14"/>
              <a:gd name="T4" fmla="*/ 2147483647 w 13"/>
              <a:gd name="T5" fmla="*/ 2147483647 h 14"/>
              <a:gd name="T6" fmla="*/ 2147483647 w 13"/>
              <a:gd name="T7" fmla="*/ 2147483647 h 14"/>
              <a:gd name="T8" fmla="*/ 2147483647 w 13"/>
              <a:gd name="T9" fmla="*/ 2147483647 h 14"/>
              <a:gd name="T10" fmla="*/ 0 w 13"/>
              <a:gd name="T11" fmla="*/ 2147483647 h 14"/>
              <a:gd name="T12" fmla="*/ 2147483647 w 13"/>
              <a:gd name="T13" fmla="*/ 0 h 14"/>
              <a:gd name="T14" fmla="*/ 2147483647 w 13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14"/>
              <a:gd name="T26" fmla="*/ 13 w 13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14">
                <a:moveTo>
                  <a:pt x="10" y="2"/>
                </a:moveTo>
                <a:lnTo>
                  <a:pt x="9" y="0"/>
                </a:lnTo>
                <a:lnTo>
                  <a:pt x="13" y="7"/>
                </a:lnTo>
                <a:lnTo>
                  <a:pt x="13" y="14"/>
                </a:lnTo>
                <a:lnTo>
                  <a:pt x="1" y="14"/>
                </a:lnTo>
                <a:lnTo>
                  <a:pt x="0" y="5"/>
                </a:lnTo>
                <a:lnTo>
                  <a:pt x="8" y="0"/>
                </a:lnTo>
                <a:lnTo>
                  <a:pt x="10" y="2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2" name="Freeform 941"/>
          <p:cNvSpPr>
            <a:spLocks/>
          </p:cNvSpPr>
          <p:nvPr/>
        </p:nvSpPr>
        <p:spPr bwMode="auto">
          <a:xfrm>
            <a:off x="4770438" y="3435350"/>
            <a:ext cx="4762" cy="4763"/>
          </a:xfrm>
          <a:custGeom>
            <a:avLst/>
            <a:gdLst>
              <a:gd name="T0" fmla="*/ 2147483647 w 13"/>
              <a:gd name="T1" fmla="*/ 2147483647 h 14"/>
              <a:gd name="T2" fmla="*/ 2147483647 w 13"/>
              <a:gd name="T3" fmla="*/ 0 h 14"/>
              <a:gd name="T4" fmla="*/ 2147483647 w 13"/>
              <a:gd name="T5" fmla="*/ 2147483647 h 14"/>
              <a:gd name="T6" fmla="*/ 2147483647 w 13"/>
              <a:gd name="T7" fmla="*/ 2147483647 h 14"/>
              <a:gd name="T8" fmla="*/ 2147483647 w 13"/>
              <a:gd name="T9" fmla="*/ 2147483647 h 14"/>
              <a:gd name="T10" fmla="*/ 0 w 13"/>
              <a:gd name="T11" fmla="*/ 2147483647 h 14"/>
              <a:gd name="T12" fmla="*/ 2147483647 w 13"/>
              <a:gd name="T13" fmla="*/ 0 h 14"/>
              <a:gd name="T14" fmla="*/ 2147483647 w 13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14"/>
              <a:gd name="T26" fmla="*/ 13 w 13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14">
                <a:moveTo>
                  <a:pt x="10" y="2"/>
                </a:moveTo>
                <a:lnTo>
                  <a:pt x="9" y="0"/>
                </a:lnTo>
                <a:lnTo>
                  <a:pt x="13" y="7"/>
                </a:lnTo>
                <a:lnTo>
                  <a:pt x="13" y="14"/>
                </a:lnTo>
                <a:lnTo>
                  <a:pt x="1" y="14"/>
                </a:lnTo>
                <a:lnTo>
                  <a:pt x="0" y="5"/>
                </a:lnTo>
                <a:lnTo>
                  <a:pt x="8" y="0"/>
                </a:lnTo>
                <a:lnTo>
                  <a:pt x="10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3" name="Freeform 942"/>
          <p:cNvSpPr>
            <a:spLocks/>
          </p:cNvSpPr>
          <p:nvPr/>
        </p:nvSpPr>
        <p:spPr bwMode="auto">
          <a:xfrm>
            <a:off x="8386763" y="2840038"/>
            <a:ext cx="20637" cy="9525"/>
          </a:xfrm>
          <a:custGeom>
            <a:avLst/>
            <a:gdLst>
              <a:gd name="T0" fmla="*/ 2147483647 w 49"/>
              <a:gd name="T1" fmla="*/ 2147483647 h 24"/>
              <a:gd name="T2" fmla="*/ 0 w 49"/>
              <a:gd name="T3" fmla="*/ 2147483647 h 24"/>
              <a:gd name="T4" fmla="*/ 2147483647 w 49"/>
              <a:gd name="T5" fmla="*/ 2147483647 h 24"/>
              <a:gd name="T6" fmla="*/ 2147483647 w 49"/>
              <a:gd name="T7" fmla="*/ 0 h 24"/>
              <a:gd name="T8" fmla="*/ 2147483647 w 49"/>
              <a:gd name="T9" fmla="*/ 2147483647 h 24"/>
              <a:gd name="T10" fmla="*/ 2147483647 w 49"/>
              <a:gd name="T11" fmla="*/ 2147483647 h 24"/>
              <a:gd name="T12" fmla="*/ 2147483647 w 49"/>
              <a:gd name="T13" fmla="*/ 2147483647 h 24"/>
              <a:gd name="T14" fmla="*/ 2147483647 w 49"/>
              <a:gd name="T15" fmla="*/ 2147483647 h 24"/>
              <a:gd name="T16" fmla="*/ 2147483647 w 49"/>
              <a:gd name="T17" fmla="*/ 2147483647 h 24"/>
              <a:gd name="T18" fmla="*/ 2147483647 w 49"/>
              <a:gd name="T19" fmla="*/ 2147483647 h 24"/>
              <a:gd name="T20" fmla="*/ 2147483647 w 49"/>
              <a:gd name="T21" fmla="*/ 2147483647 h 24"/>
              <a:gd name="T22" fmla="*/ 2147483647 w 49"/>
              <a:gd name="T23" fmla="*/ 2147483647 h 24"/>
              <a:gd name="T24" fmla="*/ 2147483647 w 49"/>
              <a:gd name="T25" fmla="*/ 2147483647 h 24"/>
              <a:gd name="T26" fmla="*/ 2147483647 w 49"/>
              <a:gd name="T27" fmla="*/ 2147483647 h 24"/>
              <a:gd name="T28" fmla="*/ 2147483647 w 49"/>
              <a:gd name="T29" fmla="*/ 2147483647 h 24"/>
              <a:gd name="T30" fmla="*/ 2147483647 w 49"/>
              <a:gd name="T31" fmla="*/ 2147483647 h 24"/>
              <a:gd name="T32" fmla="*/ 2147483647 w 49"/>
              <a:gd name="T33" fmla="*/ 2147483647 h 24"/>
              <a:gd name="T34" fmla="*/ 2147483647 w 49"/>
              <a:gd name="T35" fmla="*/ 2147483647 h 24"/>
              <a:gd name="T36" fmla="*/ 2147483647 w 49"/>
              <a:gd name="T37" fmla="*/ 2147483647 h 2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9"/>
              <a:gd name="T58" fmla="*/ 0 h 24"/>
              <a:gd name="T59" fmla="*/ 49 w 49"/>
              <a:gd name="T60" fmla="*/ 24 h 2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9" h="24">
                <a:moveTo>
                  <a:pt x="3" y="8"/>
                </a:moveTo>
                <a:lnTo>
                  <a:pt x="0" y="8"/>
                </a:lnTo>
                <a:lnTo>
                  <a:pt x="10" y="4"/>
                </a:lnTo>
                <a:lnTo>
                  <a:pt x="13" y="0"/>
                </a:lnTo>
                <a:lnTo>
                  <a:pt x="24" y="2"/>
                </a:lnTo>
                <a:lnTo>
                  <a:pt x="28" y="1"/>
                </a:lnTo>
                <a:lnTo>
                  <a:pt x="39" y="4"/>
                </a:lnTo>
                <a:lnTo>
                  <a:pt x="39" y="8"/>
                </a:lnTo>
                <a:lnTo>
                  <a:pt x="46" y="8"/>
                </a:lnTo>
                <a:lnTo>
                  <a:pt x="49" y="14"/>
                </a:lnTo>
                <a:lnTo>
                  <a:pt x="43" y="19"/>
                </a:lnTo>
                <a:lnTo>
                  <a:pt x="34" y="20"/>
                </a:lnTo>
                <a:lnTo>
                  <a:pt x="28" y="24"/>
                </a:lnTo>
                <a:lnTo>
                  <a:pt x="25" y="20"/>
                </a:lnTo>
                <a:lnTo>
                  <a:pt x="22" y="18"/>
                </a:lnTo>
                <a:lnTo>
                  <a:pt x="22" y="11"/>
                </a:lnTo>
                <a:lnTo>
                  <a:pt x="18" y="14"/>
                </a:lnTo>
                <a:lnTo>
                  <a:pt x="3" y="9"/>
                </a:lnTo>
                <a:lnTo>
                  <a:pt x="3" y="8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" name="Freeform 943"/>
          <p:cNvSpPr>
            <a:spLocks/>
          </p:cNvSpPr>
          <p:nvPr/>
        </p:nvSpPr>
        <p:spPr bwMode="auto">
          <a:xfrm>
            <a:off x="8386763" y="2840038"/>
            <a:ext cx="20637" cy="9525"/>
          </a:xfrm>
          <a:custGeom>
            <a:avLst/>
            <a:gdLst>
              <a:gd name="T0" fmla="*/ 2147483647 w 49"/>
              <a:gd name="T1" fmla="*/ 2147483647 h 24"/>
              <a:gd name="T2" fmla="*/ 0 w 49"/>
              <a:gd name="T3" fmla="*/ 2147483647 h 24"/>
              <a:gd name="T4" fmla="*/ 2147483647 w 49"/>
              <a:gd name="T5" fmla="*/ 2147483647 h 24"/>
              <a:gd name="T6" fmla="*/ 2147483647 w 49"/>
              <a:gd name="T7" fmla="*/ 0 h 24"/>
              <a:gd name="T8" fmla="*/ 2147483647 w 49"/>
              <a:gd name="T9" fmla="*/ 2147483647 h 24"/>
              <a:gd name="T10" fmla="*/ 2147483647 w 49"/>
              <a:gd name="T11" fmla="*/ 2147483647 h 24"/>
              <a:gd name="T12" fmla="*/ 2147483647 w 49"/>
              <a:gd name="T13" fmla="*/ 2147483647 h 24"/>
              <a:gd name="T14" fmla="*/ 2147483647 w 49"/>
              <a:gd name="T15" fmla="*/ 2147483647 h 24"/>
              <a:gd name="T16" fmla="*/ 2147483647 w 49"/>
              <a:gd name="T17" fmla="*/ 2147483647 h 24"/>
              <a:gd name="T18" fmla="*/ 2147483647 w 49"/>
              <a:gd name="T19" fmla="*/ 2147483647 h 24"/>
              <a:gd name="T20" fmla="*/ 2147483647 w 49"/>
              <a:gd name="T21" fmla="*/ 2147483647 h 24"/>
              <a:gd name="T22" fmla="*/ 2147483647 w 49"/>
              <a:gd name="T23" fmla="*/ 2147483647 h 24"/>
              <a:gd name="T24" fmla="*/ 2147483647 w 49"/>
              <a:gd name="T25" fmla="*/ 2147483647 h 24"/>
              <a:gd name="T26" fmla="*/ 2147483647 w 49"/>
              <a:gd name="T27" fmla="*/ 2147483647 h 24"/>
              <a:gd name="T28" fmla="*/ 2147483647 w 49"/>
              <a:gd name="T29" fmla="*/ 2147483647 h 24"/>
              <a:gd name="T30" fmla="*/ 2147483647 w 49"/>
              <a:gd name="T31" fmla="*/ 2147483647 h 24"/>
              <a:gd name="T32" fmla="*/ 2147483647 w 49"/>
              <a:gd name="T33" fmla="*/ 2147483647 h 24"/>
              <a:gd name="T34" fmla="*/ 2147483647 w 49"/>
              <a:gd name="T35" fmla="*/ 2147483647 h 24"/>
              <a:gd name="T36" fmla="*/ 2147483647 w 49"/>
              <a:gd name="T37" fmla="*/ 2147483647 h 2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9"/>
              <a:gd name="T58" fmla="*/ 0 h 24"/>
              <a:gd name="T59" fmla="*/ 49 w 49"/>
              <a:gd name="T60" fmla="*/ 24 h 2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9" h="24">
                <a:moveTo>
                  <a:pt x="3" y="8"/>
                </a:moveTo>
                <a:lnTo>
                  <a:pt x="0" y="8"/>
                </a:lnTo>
                <a:lnTo>
                  <a:pt x="10" y="4"/>
                </a:lnTo>
                <a:lnTo>
                  <a:pt x="13" y="0"/>
                </a:lnTo>
                <a:lnTo>
                  <a:pt x="24" y="2"/>
                </a:lnTo>
                <a:lnTo>
                  <a:pt x="28" y="1"/>
                </a:lnTo>
                <a:lnTo>
                  <a:pt x="39" y="4"/>
                </a:lnTo>
                <a:lnTo>
                  <a:pt x="39" y="8"/>
                </a:lnTo>
                <a:lnTo>
                  <a:pt x="46" y="8"/>
                </a:lnTo>
                <a:lnTo>
                  <a:pt x="49" y="14"/>
                </a:lnTo>
                <a:lnTo>
                  <a:pt x="43" y="19"/>
                </a:lnTo>
                <a:lnTo>
                  <a:pt x="34" y="20"/>
                </a:lnTo>
                <a:lnTo>
                  <a:pt x="28" y="24"/>
                </a:lnTo>
                <a:lnTo>
                  <a:pt x="25" y="20"/>
                </a:lnTo>
                <a:lnTo>
                  <a:pt x="22" y="18"/>
                </a:lnTo>
                <a:lnTo>
                  <a:pt x="22" y="11"/>
                </a:lnTo>
                <a:lnTo>
                  <a:pt x="18" y="14"/>
                </a:lnTo>
                <a:lnTo>
                  <a:pt x="3" y="9"/>
                </a:lnTo>
                <a:lnTo>
                  <a:pt x="3" y="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" name="Freeform 944"/>
          <p:cNvSpPr>
            <a:spLocks/>
          </p:cNvSpPr>
          <p:nvPr/>
        </p:nvSpPr>
        <p:spPr bwMode="auto">
          <a:xfrm>
            <a:off x="8496300" y="2870200"/>
            <a:ext cx="7938" cy="12700"/>
          </a:xfrm>
          <a:custGeom>
            <a:avLst/>
            <a:gdLst>
              <a:gd name="T0" fmla="*/ 2147483647 w 22"/>
              <a:gd name="T1" fmla="*/ 2147483647 h 34"/>
              <a:gd name="T2" fmla="*/ 2147483647 w 22"/>
              <a:gd name="T3" fmla="*/ 0 h 34"/>
              <a:gd name="T4" fmla="*/ 2147483647 w 22"/>
              <a:gd name="T5" fmla="*/ 2147483647 h 34"/>
              <a:gd name="T6" fmla="*/ 2147483647 w 22"/>
              <a:gd name="T7" fmla="*/ 2147483647 h 34"/>
              <a:gd name="T8" fmla="*/ 2147483647 w 22"/>
              <a:gd name="T9" fmla="*/ 2147483647 h 34"/>
              <a:gd name="T10" fmla="*/ 2147483647 w 22"/>
              <a:gd name="T11" fmla="*/ 2147483647 h 34"/>
              <a:gd name="T12" fmla="*/ 2147483647 w 22"/>
              <a:gd name="T13" fmla="*/ 2147483647 h 34"/>
              <a:gd name="T14" fmla="*/ 0 w 22"/>
              <a:gd name="T15" fmla="*/ 2147483647 h 34"/>
              <a:gd name="T16" fmla="*/ 2147483647 w 22"/>
              <a:gd name="T17" fmla="*/ 2147483647 h 34"/>
              <a:gd name="T18" fmla="*/ 2147483647 w 22"/>
              <a:gd name="T19" fmla="*/ 2147483647 h 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"/>
              <a:gd name="T31" fmla="*/ 0 h 34"/>
              <a:gd name="T32" fmla="*/ 22 w 22"/>
              <a:gd name="T33" fmla="*/ 34 h 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" h="34">
                <a:moveTo>
                  <a:pt x="18" y="5"/>
                </a:moveTo>
                <a:lnTo>
                  <a:pt x="22" y="0"/>
                </a:lnTo>
                <a:lnTo>
                  <a:pt x="22" y="11"/>
                </a:lnTo>
                <a:lnTo>
                  <a:pt x="21" y="19"/>
                </a:lnTo>
                <a:lnTo>
                  <a:pt x="21" y="21"/>
                </a:lnTo>
                <a:lnTo>
                  <a:pt x="9" y="25"/>
                </a:lnTo>
                <a:lnTo>
                  <a:pt x="2" y="34"/>
                </a:lnTo>
                <a:lnTo>
                  <a:pt x="0" y="27"/>
                </a:lnTo>
                <a:lnTo>
                  <a:pt x="14" y="14"/>
                </a:lnTo>
                <a:lnTo>
                  <a:pt x="18" y="5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" name="Freeform 945"/>
          <p:cNvSpPr>
            <a:spLocks/>
          </p:cNvSpPr>
          <p:nvPr/>
        </p:nvSpPr>
        <p:spPr bwMode="auto">
          <a:xfrm>
            <a:off x="8496300" y="2870200"/>
            <a:ext cx="7938" cy="12700"/>
          </a:xfrm>
          <a:custGeom>
            <a:avLst/>
            <a:gdLst>
              <a:gd name="T0" fmla="*/ 2147483647 w 22"/>
              <a:gd name="T1" fmla="*/ 2147483647 h 34"/>
              <a:gd name="T2" fmla="*/ 2147483647 w 22"/>
              <a:gd name="T3" fmla="*/ 0 h 34"/>
              <a:gd name="T4" fmla="*/ 2147483647 w 22"/>
              <a:gd name="T5" fmla="*/ 2147483647 h 34"/>
              <a:gd name="T6" fmla="*/ 2147483647 w 22"/>
              <a:gd name="T7" fmla="*/ 2147483647 h 34"/>
              <a:gd name="T8" fmla="*/ 2147483647 w 22"/>
              <a:gd name="T9" fmla="*/ 2147483647 h 34"/>
              <a:gd name="T10" fmla="*/ 2147483647 w 22"/>
              <a:gd name="T11" fmla="*/ 2147483647 h 34"/>
              <a:gd name="T12" fmla="*/ 2147483647 w 22"/>
              <a:gd name="T13" fmla="*/ 2147483647 h 34"/>
              <a:gd name="T14" fmla="*/ 0 w 22"/>
              <a:gd name="T15" fmla="*/ 2147483647 h 34"/>
              <a:gd name="T16" fmla="*/ 2147483647 w 22"/>
              <a:gd name="T17" fmla="*/ 2147483647 h 34"/>
              <a:gd name="T18" fmla="*/ 2147483647 w 22"/>
              <a:gd name="T19" fmla="*/ 2147483647 h 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"/>
              <a:gd name="T31" fmla="*/ 0 h 34"/>
              <a:gd name="T32" fmla="*/ 22 w 22"/>
              <a:gd name="T33" fmla="*/ 34 h 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" h="34">
                <a:moveTo>
                  <a:pt x="18" y="5"/>
                </a:moveTo>
                <a:lnTo>
                  <a:pt x="22" y="0"/>
                </a:lnTo>
                <a:lnTo>
                  <a:pt x="22" y="11"/>
                </a:lnTo>
                <a:lnTo>
                  <a:pt x="21" y="19"/>
                </a:lnTo>
                <a:lnTo>
                  <a:pt x="21" y="21"/>
                </a:lnTo>
                <a:lnTo>
                  <a:pt x="9" y="25"/>
                </a:lnTo>
                <a:lnTo>
                  <a:pt x="2" y="34"/>
                </a:lnTo>
                <a:lnTo>
                  <a:pt x="0" y="27"/>
                </a:lnTo>
                <a:lnTo>
                  <a:pt x="14" y="14"/>
                </a:lnTo>
                <a:lnTo>
                  <a:pt x="18" y="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7" name="Freeform 946"/>
          <p:cNvSpPr>
            <a:spLocks/>
          </p:cNvSpPr>
          <p:nvPr/>
        </p:nvSpPr>
        <p:spPr bwMode="auto">
          <a:xfrm>
            <a:off x="8528050" y="2887663"/>
            <a:ext cx="15875" cy="11112"/>
          </a:xfrm>
          <a:custGeom>
            <a:avLst/>
            <a:gdLst>
              <a:gd name="T0" fmla="*/ 0 w 43"/>
              <a:gd name="T1" fmla="*/ 2147483647 h 28"/>
              <a:gd name="T2" fmla="*/ 2147483647 w 43"/>
              <a:gd name="T3" fmla="*/ 0 h 28"/>
              <a:gd name="T4" fmla="*/ 2147483647 w 43"/>
              <a:gd name="T5" fmla="*/ 0 h 28"/>
              <a:gd name="T6" fmla="*/ 2147483647 w 43"/>
              <a:gd name="T7" fmla="*/ 2147483647 h 28"/>
              <a:gd name="T8" fmla="*/ 2147483647 w 43"/>
              <a:gd name="T9" fmla="*/ 2147483647 h 28"/>
              <a:gd name="T10" fmla="*/ 2147483647 w 43"/>
              <a:gd name="T11" fmla="*/ 2147483647 h 28"/>
              <a:gd name="T12" fmla="*/ 2147483647 w 43"/>
              <a:gd name="T13" fmla="*/ 2147483647 h 28"/>
              <a:gd name="T14" fmla="*/ 2147483647 w 43"/>
              <a:gd name="T15" fmla="*/ 2147483647 h 28"/>
              <a:gd name="T16" fmla="*/ 0 w 43"/>
              <a:gd name="T17" fmla="*/ 2147483647 h 28"/>
              <a:gd name="T18" fmla="*/ 0 w 43"/>
              <a:gd name="T19" fmla="*/ 2147483647 h 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"/>
              <a:gd name="T31" fmla="*/ 0 h 28"/>
              <a:gd name="T32" fmla="*/ 43 w 43"/>
              <a:gd name="T33" fmla="*/ 28 h 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" h="28">
                <a:moveTo>
                  <a:pt x="0" y="2"/>
                </a:moveTo>
                <a:lnTo>
                  <a:pt x="3" y="0"/>
                </a:lnTo>
                <a:lnTo>
                  <a:pt x="6" y="0"/>
                </a:lnTo>
                <a:lnTo>
                  <a:pt x="31" y="19"/>
                </a:lnTo>
                <a:lnTo>
                  <a:pt x="41" y="23"/>
                </a:lnTo>
                <a:lnTo>
                  <a:pt x="43" y="28"/>
                </a:lnTo>
                <a:lnTo>
                  <a:pt x="37" y="28"/>
                </a:lnTo>
                <a:lnTo>
                  <a:pt x="31" y="27"/>
                </a:lnTo>
                <a:lnTo>
                  <a:pt x="0" y="4"/>
                </a:lnTo>
                <a:lnTo>
                  <a:pt x="0" y="2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8" name="Freeform 947"/>
          <p:cNvSpPr>
            <a:spLocks/>
          </p:cNvSpPr>
          <p:nvPr/>
        </p:nvSpPr>
        <p:spPr bwMode="auto">
          <a:xfrm>
            <a:off x="8528050" y="2887663"/>
            <a:ext cx="15875" cy="11112"/>
          </a:xfrm>
          <a:custGeom>
            <a:avLst/>
            <a:gdLst>
              <a:gd name="T0" fmla="*/ 0 w 43"/>
              <a:gd name="T1" fmla="*/ 2147483647 h 28"/>
              <a:gd name="T2" fmla="*/ 2147483647 w 43"/>
              <a:gd name="T3" fmla="*/ 0 h 28"/>
              <a:gd name="T4" fmla="*/ 2147483647 w 43"/>
              <a:gd name="T5" fmla="*/ 0 h 28"/>
              <a:gd name="T6" fmla="*/ 2147483647 w 43"/>
              <a:gd name="T7" fmla="*/ 2147483647 h 28"/>
              <a:gd name="T8" fmla="*/ 2147483647 w 43"/>
              <a:gd name="T9" fmla="*/ 2147483647 h 28"/>
              <a:gd name="T10" fmla="*/ 2147483647 w 43"/>
              <a:gd name="T11" fmla="*/ 2147483647 h 28"/>
              <a:gd name="T12" fmla="*/ 2147483647 w 43"/>
              <a:gd name="T13" fmla="*/ 2147483647 h 28"/>
              <a:gd name="T14" fmla="*/ 2147483647 w 43"/>
              <a:gd name="T15" fmla="*/ 2147483647 h 28"/>
              <a:gd name="T16" fmla="*/ 0 w 43"/>
              <a:gd name="T17" fmla="*/ 2147483647 h 28"/>
              <a:gd name="T18" fmla="*/ 0 w 43"/>
              <a:gd name="T19" fmla="*/ 2147483647 h 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"/>
              <a:gd name="T31" fmla="*/ 0 h 28"/>
              <a:gd name="T32" fmla="*/ 43 w 43"/>
              <a:gd name="T33" fmla="*/ 28 h 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" h="28">
                <a:moveTo>
                  <a:pt x="0" y="2"/>
                </a:moveTo>
                <a:lnTo>
                  <a:pt x="3" y="0"/>
                </a:lnTo>
                <a:lnTo>
                  <a:pt x="6" y="0"/>
                </a:lnTo>
                <a:lnTo>
                  <a:pt x="31" y="19"/>
                </a:lnTo>
                <a:lnTo>
                  <a:pt x="41" y="23"/>
                </a:lnTo>
                <a:lnTo>
                  <a:pt x="43" y="28"/>
                </a:lnTo>
                <a:lnTo>
                  <a:pt x="37" y="28"/>
                </a:lnTo>
                <a:lnTo>
                  <a:pt x="31" y="27"/>
                </a:lnTo>
                <a:lnTo>
                  <a:pt x="0" y="4"/>
                </a:lnTo>
                <a:lnTo>
                  <a:pt x="0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9" name="Freeform 948"/>
          <p:cNvSpPr>
            <a:spLocks/>
          </p:cNvSpPr>
          <p:nvPr/>
        </p:nvSpPr>
        <p:spPr bwMode="auto">
          <a:xfrm>
            <a:off x="8545513" y="2876550"/>
            <a:ext cx="4762" cy="4763"/>
          </a:xfrm>
          <a:custGeom>
            <a:avLst/>
            <a:gdLst>
              <a:gd name="T0" fmla="*/ 2147483647 w 14"/>
              <a:gd name="T1" fmla="*/ 0 h 13"/>
              <a:gd name="T2" fmla="*/ 2147483647 w 14"/>
              <a:gd name="T3" fmla="*/ 2147483647 h 13"/>
              <a:gd name="T4" fmla="*/ 2147483647 w 14"/>
              <a:gd name="T5" fmla="*/ 2147483647 h 13"/>
              <a:gd name="T6" fmla="*/ 2147483647 w 14"/>
              <a:gd name="T7" fmla="*/ 2147483647 h 13"/>
              <a:gd name="T8" fmla="*/ 2147483647 w 14"/>
              <a:gd name="T9" fmla="*/ 2147483647 h 13"/>
              <a:gd name="T10" fmla="*/ 0 w 14"/>
              <a:gd name="T11" fmla="*/ 2147483647 h 13"/>
              <a:gd name="T12" fmla="*/ 2147483647 w 14"/>
              <a:gd name="T13" fmla="*/ 0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13"/>
              <a:gd name="T23" fmla="*/ 14 w 14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13">
                <a:moveTo>
                  <a:pt x="5" y="0"/>
                </a:moveTo>
                <a:lnTo>
                  <a:pt x="12" y="4"/>
                </a:lnTo>
                <a:lnTo>
                  <a:pt x="14" y="8"/>
                </a:lnTo>
                <a:lnTo>
                  <a:pt x="11" y="12"/>
                </a:lnTo>
                <a:lnTo>
                  <a:pt x="4" y="13"/>
                </a:lnTo>
                <a:lnTo>
                  <a:pt x="0" y="8"/>
                </a:lnTo>
                <a:lnTo>
                  <a:pt x="5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0" name="Freeform 949"/>
          <p:cNvSpPr>
            <a:spLocks/>
          </p:cNvSpPr>
          <p:nvPr/>
        </p:nvSpPr>
        <p:spPr bwMode="auto">
          <a:xfrm>
            <a:off x="8545513" y="2876550"/>
            <a:ext cx="4762" cy="4763"/>
          </a:xfrm>
          <a:custGeom>
            <a:avLst/>
            <a:gdLst>
              <a:gd name="T0" fmla="*/ 2147483647 w 14"/>
              <a:gd name="T1" fmla="*/ 0 h 13"/>
              <a:gd name="T2" fmla="*/ 2147483647 w 14"/>
              <a:gd name="T3" fmla="*/ 2147483647 h 13"/>
              <a:gd name="T4" fmla="*/ 2147483647 w 14"/>
              <a:gd name="T5" fmla="*/ 2147483647 h 13"/>
              <a:gd name="T6" fmla="*/ 2147483647 w 14"/>
              <a:gd name="T7" fmla="*/ 2147483647 h 13"/>
              <a:gd name="T8" fmla="*/ 2147483647 w 14"/>
              <a:gd name="T9" fmla="*/ 2147483647 h 13"/>
              <a:gd name="T10" fmla="*/ 0 w 14"/>
              <a:gd name="T11" fmla="*/ 2147483647 h 13"/>
              <a:gd name="T12" fmla="*/ 2147483647 w 14"/>
              <a:gd name="T13" fmla="*/ 0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13"/>
              <a:gd name="T23" fmla="*/ 14 w 14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13">
                <a:moveTo>
                  <a:pt x="5" y="0"/>
                </a:moveTo>
                <a:lnTo>
                  <a:pt x="12" y="4"/>
                </a:lnTo>
                <a:lnTo>
                  <a:pt x="14" y="8"/>
                </a:lnTo>
                <a:lnTo>
                  <a:pt x="11" y="12"/>
                </a:lnTo>
                <a:lnTo>
                  <a:pt x="4" y="13"/>
                </a:lnTo>
                <a:lnTo>
                  <a:pt x="0" y="8"/>
                </a:lnTo>
                <a:lnTo>
                  <a:pt x="5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1" name="Freeform 950"/>
          <p:cNvSpPr>
            <a:spLocks/>
          </p:cNvSpPr>
          <p:nvPr/>
        </p:nvSpPr>
        <p:spPr bwMode="auto">
          <a:xfrm>
            <a:off x="4954588" y="1685925"/>
            <a:ext cx="9525" cy="15875"/>
          </a:xfrm>
          <a:custGeom>
            <a:avLst/>
            <a:gdLst>
              <a:gd name="T0" fmla="*/ 2147483647 w 22"/>
              <a:gd name="T1" fmla="*/ 2147483647 h 38"/>
              <a:gd name="T2" fmla="*/ 2147483647 w 22"/>
              <a:gd name="T3" fmla="*/ 2147483647 h 38"/>
              <a:gd name="T4" fmla="*/ 2147483647 w 22"/>
              <a:gd name="T5" fmla="*/ 2147483647 h 38"/>
              <a:gd name="T6" fmla="*/ 2147483647 w 22"/>
              <a:gd name="T7" fmla="*/ 2147483647 h 38"/>
              <a:gd name="T8" fmla="*/ 2147483647 w 22"/>
              <a:gd name="T9" fmla="*/ 2147483647 h 38"/>
              <a:gd name="T10" fmla="*/ 2147483647 w 22"/>
              <a:gd name="T11" fmla="*/ 2147483647 h 38"/>
              <a:gd name="T12" fmla="*/ 2147483647 w 22"/>
              <a:gd name="T13" fmla="*/ 2147483647 h 38"/>
              <a:gd name="T14" fmla="*/ 2147483647 w 22"/>
              <a:gd name="T15" fmla="*/ 0 h 38"/>
              <a:gd name="T16" fmla="*/ 2147483647 w 22"/>
              <a:gd name="T17" fmla="*/ 2147483647 h 38"/>
              <a:gd name="T18" fmla="*/ 0 w 22"/>
              <a:gd name="T19" fmla="*/ 2147483647 h 38"/>
              <a:gd name="T20" fmla="*/ 2147483647 w 22"/>
              <a:gd name="T21" fmla="*/ 2147483647 h 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"/>
              <a:gd name="T34" fmla="*/ 0 h 38"/>
              <a:gd name="T35" fmla="*/ 22 w 22"/>
              <a:gd name="T36" fmla="*/ 38 h 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" h="38">
                <a:moveTo>
                  <a:pt x="1" y="14"/>
                </a:moveTo>
                <a:lnTo>
                  <a:pt x="1" y="20"/>
                </a:lnTo>
                <a:lnTo>
                  <a:pt x="8" y="25"/>
                </a:lnTo>
                <a:lnTo>
                  <a:pt x="5" y="36"/>
                </a:lnTo>
                <a:lnTo>
                  <a:pt x="11" y="38"/>
                </a:lnTo>
                <a:lnTo>
                  <a:pt x="19" y="30"/>
                </a:lnTo>
                <a:lnTo>
                  <a:pt x="22" y="9"/>
                </a:lnTo>
                <a:lnTo>
                  <a:pt x="10" y="0"/>
                </a:lnTo>
                <a:lnTo>
                  <a:pt x="8" y="6"/>
                </a:lnTo>
                <a:lnTo>
                  <a:pt x="0" y="8"/>
                </a:lnTo>
                <a:lnTo>
                  <a:pt x="1" y="14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2" name="Freeform 951"/>
          <p:cNvSpPr>
            <a:spLocks/>
          </p:cNvSpPr>
          <p:nvPr/>
        </p:nvSpPr>
        <p:spPr bwMode="auto">
          <a:xfrm>
            <a:off x="4954588" y="1685925"/>
            <a:ext cx="9525" cy="15875"/>
          </a:xfrm>
          <a:custGeom>
            <a:avLst/>
            <a:gdLst>
              <a:gd name="T0" fmla="*/ 2147483647 w 22"/>
              <a:gd name="T1" fmla="*/ 2147483647 h 38"/>
              <a:gd name="T2" fmla="*/ 2147483647 w 22"/>
              <a:gd name="T3" fmla="*/ 2147483647 h 38"/>
              <a:gd name="T4" fmla="*/ 2147483647 w 22"/>
              <a:gd name="T5" fmla="*/ 2147483647 h 38"/>
              <a:gd name="T6" fmla="*/ 2147483647 w 22"/>
              <a:gd name="T7" fmla="*/ 2147483647 h 38"/>
              <a:gd name="T8" fmla="*/ 2147483647 w 22"/>
              <a:gd name="T9" fmla="*/ 2147483647 h 38"/>
              <a:gd name="T10" fmla="*/ 2147483647 w 22"/>
              <a:gd name="T11" fmla="*/ 2147483647 h 38"/>
              <a:gd name="T12" fmla="*/ 2147483647 w 22"/>
              <a:gd name="T13" fmla="*/ 2147483647 h 38"/>
              <a:gd name="T14" fmla="*/ 2147483647 w 22"/>
              <a:gd name="T15" fmla="*/ 0 h 38"/>
              <a:gd name="T16" fmla="*/ 2147483647 w 22"/>
              <a:gd name="T17" fmla="*/ 2147483647 h 38"/>
              <a:gd name="T18" fmla="*/ 0 w 22"/>
              <a:gd name="T19" fmla="*/ 2147483647 h 38"/>
              <a:gd name="T20" fmla="*/ 2147483647 w 22"/>
              <a:gd name="T21" fmla="*/ 2147483647 h 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"/>
              <a:gd name="T34" fmla="*/ 0 h 38"/>
              <a:gd name="T35" fmla="*/ 22 w 22"/>
              <a:gd name="T36" fmla="*/ 38 h 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" h="38">
                <a:moveTo>
                  <a:pt x="1" y="14"/>
                </a:moveTo>
                <a:lnTo>
                  <a:pt x="1" y="20"/>
                </a:lnTo>
                <a:lnTo>
                  <a:pt x="8" y="25"/>
                </a:lnTo>
                <a:lnTo>
                  <a:pt x="5" y="36"/>
                </a:lnTo>
                <a:lnTo>
                  <a:pt x="11" y="38"/>
                </a:lnTo>
                <a:lnTo>
                  <a:pt x="19" y="30"/>
                </a:lnTo>
                <a:lnTo>
                  <a:pt x="22" y="9"/>
                </a:lnTo>
                <a:lnTo>
                  <a:pt x="10" y="0"/>
                </a:lnTo>
                <a:lnTo>
                  <a:pt x="8" y="6"/>
                </a:lnTo>
                <a:lnTo>
                  <a:pt x="0" y="8"/>
                </a:lnTo>
                <a:lnTo>
                  <a:pt x="1" y="1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3" name="Freeform 952"/>
          <p:cNvSpPr>
            <a:spLocks/>
          </p:cNvSpPr>
          <p:nvPr/>
        </p:nvSpPr>
        <p:spPr bwMode="auto">
          <a:xfrm>
            <a:off x="2535238" y="3819525"/>
            <a:ext cx="25400" cy="58738"/>
          </a:xfrm>
          <a:custGeom>
            <a:avLst/>
            <a:gdLst>
              <a:gd name="T0" fmla="*/ 2147483647 w 63"/>
              <a:gd name="T1" fmla="*/ 2147483647 h 148"/>
              <a:gd name="T2" fmla="*/ 2147483647 w 63"/>
              <a:gd name="T3" fmla="*/ 0 h 148"/>
              <a:gd name="T4" fmla="*/ 2147483647 w 63"/>
              <a:gd name="T5" fmla="*/ 2147483647 h 148"/>
              <a:gd name="T6" fmla="*/ 2147483647 w 63"/>
              <a:gd name="T7" fmla="*/ 2147483647 h 148"/>
              <a:gd name="T8" fmla="*/ 2147483647 w 63"/>
              <a:gd name="T9" fmla="*/ 2147483647 h 148"/>
              <a:gd name="T10" fmla="*/ 0 w 63"/>
              <a:gd name="T11" fmla="*/ 2147483647 h 148"/>
              <a:gd name="T12" fmla="*/ 0 w 63"/>
              <a:gd name="T13" fmla="*/ 2147483647 h 148"/>
              <a:gd name="T14" fmla="*/ 2147483647 w 63"/>
              <a:gd name="T15" fmla="*/ 2147483647 h 148"/>
              <a:gd name="T16" fmla="*/ 2147483647 w 63"/>
              <a:gd name="T17" fmla="*/ 2147483647 h 148"/>
              <a:gd name="T18" fmla="*/ 2147483647 w 63"/>
              <a:gd name="T19" fmla="*/ 2147483647 h 148"/>
              <a:gd name="T20" fmla="*/ 2147483647 w 63"/>
              <a:gd name="T21" fmla="*/ 2147483647 h 148"/>
              <a:gd name="T22" fmla="*/ 2147483647 w 63"/>
              <a:gd name="T23" fmla="*/ 2147483647 h 148"/>
              <a:gd name="T24" fmla="*/ 2147483647 w 63"/>
              <a:gd name="T25" fmla="*/ 2147483647 h 148"/>
              <a:gd name="T26" fmla="*/ 2147483647 w 63"/>
              <a:gd name="T27" fmla="*/ 2147483647 h 148"/>
              <a:gd name="T28" fmla="*/ 2147483647 w 63"/>
              <a:gd name="T29" fmla="*/ 2147483647 h 148"/>
              <a:gd name="T30" fmla="*/ 2147483647 w 63"/>
              <a:gd name="T31" fmla="*/ 2147483647 h 148"/>
              <a:gd name="T32" fmla="*/ 2147483647 w 63"/>
              <a:gd name="T33" fmla="*/ 2147483647 h 148"/>
              <a:gd name="T34" fmla="*/ 2147483647 w 63"/>
              <a:gd name="T35" fmla="*/ 2147483647 h 148"/>
              <a:gd name="T36" fmla="*/ 2147483647 w 63"/>
              <a:gd name="T37" fmla="*/ 2147483647 h 148"/>
              <a:gd name="T38" fmla="*/ 2147483647 w 63"/>
              <a:gd name="T39" fmla="*/ 2147483647 h 148"/>
              <a:gd name="T40" fmla="*/ 2147483647 w 63"/>
              <a:gd name="T41" fmla="*/ 2147483647 h 14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3"/>
              <a:gd name="T64" fmla="*/ 0 h 148"/>
              <a:gd name="T65" fmla="*/ 63 w 63"/>
              <a:gd name="T66" fmla="*/ 148 h 14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3" h="148">
                <a:moveTo>
                  <a:pt x="47" y="1"/>
                </a:moveTo>
                <a:lnTo>
                  <a:pt x="40" y="0"/>
                </a:lnTo>
                <a:lnTo>
                  <a:pt x="36" y="2"/>
                </a:lnTo>
                <a:lnTo>
                  <a:pt x="21" y="31"/>
                </a:lnTo>
                <a:lnTo>
                  <a:pt x="2" y="34"/>
                </a:lnTo>
                <a:lnTo>
                  <a:pt x="0" y="143"/>
                </a:lnTo>
                <a:lnTo>
                  <a:pt x="0" y="146"/>
                </a:lnTo>
                <a:lnTo>
                  <a:pt x="7" y="148"/>
                </a:lnTo>
                <a:lnTo>
                  <a:pt x="20" y="148"/>
                </a:lnTo>
                <a:lnTo>
                  <a:pt x="19" y="148"/>
                </a:lnTo>
                <a:lnTo>
                  <a:pt x="19" y="138"/>
                </a:lnTo>
                <a:lnTo>
                  <a:pt x="20" y="136"/>
                </a:lnTo>
                <a:lnTo>
                  <a:pt x="45" y="113"/>
                </a:lnTo>
                <a:lnTo>
                  <a:pt x="48" y="105"/>
                </a:lnTo>
                <a:lnTo>
                  <a:pt x="49" y="105"/>
                </a:lnTo>
                <a:lnTo>
                  <a:pt x="53" y="42"/>
                </a:lnTo>
                <a:lnTo>
                  <a:pt x="63" y="19"/>
                </a:lnTo>
                <a:lnTo>
                  <a:pt x="63" y="12"/>
                </a:lnTo>
                <a:lnTo>
                  <a:pt x="59" y="7"/>
                </a:lnTo>
                <a:lnTo>
                  <a:pt x="48" y="4"/>
                </a:lnTo>
                <a:lnTo>
                  <a:pt x="47" y="1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" name="Freeform 953"/>
          <p:cNvSpPr>
            <a:spLocks/>
          </p:cNvSpPr>
          <p:nvPr/>
        </p:nvSpPr>
        <p:spPr bwMode="auto">
          <a:xfrm>
            <a:off x="2535238" y="3819525"/>
            <a:ext cx="25400" cy="58738"/>
          </a:xfrm>
          <a:custGeom>
            <a:avLst/>
            <a:gdLst>
              <a:gd name="T0" fmla="*/ 2147483647 w 63"/>
              <a:gd name="T1" fmla="*/ 2147483647 h 148"/>
              <a:gd name="T2" fmla="*/ 2147483647 w 63"/>
              <a:gd name="T3" fmla="*/ 0 h 148"/>
              <a:gd name="T4" fmla="*/ 2147483647 w 63"/>
              <a:gd name="T5" fmla="*/ 2147483647 h 148"/>
              <a:gd name="T6" fmla="*/ 2147483647 w 63"/>
              <a:gd name="T7" fmla="*/ 2147483647 h 148"/>
              <a:gd name="T8" fmla="*/ 2147483647 w 63"/>
              <a:gd name="T9" fmla="*/ 2147483647 h 148"/>
              <a:gd name="T10" fmla="*/ 0 w 63"/>
              <a:gd name="T11" fmla="*/ 2147483647 h 148"/>
              <a:gd name="T12" fmla="*/ 0 w 63"/>
              <a:gd name="T13" fmla="*/ 2147483647 h 148"/>
              <a:gd name="T14" fmla="*/ 2147483647 w 63"/>
              <a:gd name="T15" fmla="*/ 2147483647 h 148"/>
              <a:gd name="T16" fmla="*/ 2147483647 w 63"/>
              <a:gd name="T17" fmla="*/ 2147483647 h 148"/>
              <a:gd name="T18" fmla="*/ 2147483647 w 63"/>
              <a:gd name="T19" fmla="*/ 2147483647 h 148"/>
              <a:gd name="T20" fmla="*/ 2147483647 w 63"/>
              <a:gd name="T21" fmla="*/ 2147483647 h 148"/>
              <a:gd name="T22" fmla="*/ 2147483647 w 63"/>
              <a:gd name="T23" fmla="*/ 2147483647 h 148"/>
              <a:gd name="T24" fmla="*/ 2147483647 w 63"/>
              <a:gd name="T25" fmla="*/ 2147483647 h 148"/>
              <a:gd name="T26" fmla="*/ 2147483647 w 63"/>
              <a:gd name="T27" fmla="*/ 2147483647 h 148"/>
              <a:gd name="T28" fmla="*/ 2147483647 w 63"/>
              <a:gd name="T29" fmla="*/ 2147483647 h 148"/>
              <a:gd name="T30" fmla="*/ 2147483647 w 63"/>
              <a:gd name="T31" fmla="*/ 2147483647 h 148"/>
              <a:gd name="T32" fmla="*/ 2147483647 w 63"/>
              <a:gd name="T33" fmla="*/ 2147483647 h 148"/>
              <a:gd name="T34" fmla="*/ 2147483647 w 63"/>
              <a:gd name="T35" fmla="*/ 2147483647 h 148"/>
              <a:gd name="T36" fmla="*/ 2147483647 w 63"/>
              <a:gd name="T37" fmla="*/ 2147483647 h 148"/>
              <a:gd name="T38" fmla="*/ 2147483647 w 63"/>
              <a:gd name="T39" fmla="*/ 2147483647 h 148"/>
              <a:gd name="T40" fmla="*/ 2147483647 w 63"/>
              <a:gd name="T41" fmla="*/ 2147483647 h 14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3"/>
              <a:gd name="T64" fmla="*/ 0 h 148"/>
              <a:gd name="T65" fmla="*/ 63 w 63"/>
              <a:gd name="T66" fmla="*/ 148 h 14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3" h="148">
                <a:moveTo>
                  <a:pt x="47" y="1"/>
                </a:moveTo>
                <a:lnTo>
                  <a:pt x="40" y="0"/>
                </a:lnTo>
                <a:lnTo>
                  <a:pt x="36" y="2"/>
                </a:lnTo>
                <a:lnTo>
                  <a:pt x="21" y="31"/>
                </a:lnTo>
                <a:lnTo>
                  <a:pt x="2" y="34"/>
                </a:lnTo>
                <a:lnTo>
                  <a:pt x="0" y="143"/>
                </a:lnTo>
                <a:lnTo>
                  <a:pt x="0" y="146"/>
                </a:lnTo>
                <a:lnTo>
                  <a:pt x="7" y="148"/>
                </a:lnTo>
                <a:lnTo>
                  <a:pt x="20" y="148"/>
                </a:lnTo>
                <a:lnTo>
                  <a:pt x="19" y="148"/>
                </a:lnTo>
                <a:lnTo>
                  <a:pt x="19" y="138"/>
                </a:lnTo>
                <a:lnTo>
                  <a:pt x="20" y="136"/>
                </a:lnTo>
                <a:lnTo>
                  <a:pt x="45" y="113"/>
                </a:lnTo>
                <a:lnTo>
                  <a:pt x="48" y="105"/>
                </a:lnTo>
                <a:lnTo>
                  <a:pt x="49" y="105"/>
                </a:lnTo>
                <a:lnTo>
                  <a:pt x="53" y="42"/>
                </a:lnTo>
                <a:lnTo>
                  <a:pt x="63" y="19"/>
                </a:lnTo>
                <a:lnTo>
                  <a:pt x="63" y="12"/>
                </a:lnTo>
                <a:lnTo>
                  <a:pt x="59" y="7"/>
                </a:lnTo>
                <a:lnTo>
                  <a:pt x="48" y="4"/>
                </a:lnTo>
                <a:lnTo>
                  <a:pt x="47" y="1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5" name="Freeform 954"/>
          <p:cNvSpPr>
            <a:spLocks/>
          </p:cNvSpPr>
          <p:nvPr/>
        </p:nvSpPr>
        <p:spPr bwMode="auto">
          <a:xfrm>
            <a:off x="2517775" y="3913188"/>
            <a:ext cx="50800" cy="28575"/>
          </a:xfrm>
          <a:custGeom>
            <a:avLst/>
            <a:gdLst>
              <a:gd name="T0" fmla="*/ 2147483647 w 129"/>
              <a:gd name="T1" fmla="*/ 0 h 73"/>
              <a:gd name="T2" fmla="*/ 2147483647 w 129"/>
              <a:gd name="T3" fmla="*/ 2147483647 h 73"/>
              <a:gd name="T4" fmla="*/ 2147483647 w 129"/>
              <a:gd name="T5" fmla="*/ 2147483647 h 73"/>
              <a:gd name="T6" fmla="*/ 2147483647 w 129"/>
              <a:gd name="T7" fmla="*/ 2147483647 h 73"/>
              <a:gd name="T8" fmla="*/ 2147483647 w 129"/>
              <a:gd name="T9" fmla="*/ 2147483647 h 73"/>
              <a:gd name="T10" fmla="*/ 2147483647 w 129"/>
              <a:gd name="T11" fmla="*/ 2147483647 h 73"/>
              <a:gd name="T12" fmla="*/ 2147483647 w 129"/>
              <a:gd name="T13" fmla="*/ 2147483647 h 73"/>
              <a:gd name="T14" fmla="*/ 2147483647 w 129"/>
              <a:gd name="T15" fmla="*/ 2147483647 h 73"/>
              <a:gd name="T16" fmla="*/ 0 w 129"/>
              <a:gd name="T17" fmla="*/ 2147483647 h 73"/>
              <a:gd name="T18" fmla="*/ 2147483647 w 129"/>
              <a:gd name="T19" fmla="*/ 2147483647 h 73"/>
              <a:gd name="T20" fmla="*/ 2147483647 w 129"/>
              <a:gd name="T21" fmla="*/ 2147483647 h 73"/>
              <a:gd name="T22" fmla="*/ 2147483647 w 129"/>
              <a:gd name="T23" fmla="*/ 2147483647 h 73"/>
              <a:gd name="T24" fmla="*/ 2147483647 w 129"/>
              <a:gd name="T25" fmla="*/ 2147483647 h 73"/>
              <a:gd name="T26" fmla="*/ 2147483647 w 129"/>
              <a:gd name="T27" fmla="*/ 2147483647 h 73"/>
              <a:gd name="T28" fmla="*/ 2147483647 w 129"/>
              <a:gd name="T29" fmla="*/ 2147483647 h 73"/>
              <a:gd name="T30" fmla="*/ 2147483647 w 129"/>
              <a:gd name="T31" fmla="*/ 2147483647 h 73"/>
              <a:gd name="T32" fmla="*/ 2147483647 w 129"/>
              <a:gd name="T33" fmla="*/ 2147483647 h 73"/>
              <a:gd name="T34" fmla="*/ 2147483647 w 129"/>
              <a:gd name="T35" fmla="*/ 2147483647 h 73"/>
              <a:gd name="T36" fmla="*/ 2147483647 w 129"/>
              <a:gd name="T37" fmla="*/ 2147483647 h 73"/>
              <a:gd name="T38" fmla="*/ 2147483647 w 129"/>
              <a:gd name="T39" fmla="*/ 2147483647 h 73"/>
              <a:gd name="T40" fmla="*/ 2147483647 w 129"/>
              <a:gd name="T41" fmla="*/ 2147483647 h 73"/>
              <a:gd name="T42" fmla="*/ 2147483647 w 129"/>
              <a:gd name="T43" fmla="*/ 2147483647 h 73"/>
              <a:gd name="T44" fmla="*/ 2147483647 w 129"/>
              <a:gd name="T45" fmla="*/ 2147483647 h 73"/>
              <a:gd name="T46" fmla="*/ 2147483647 w 129"/>
              <a:gd name="T47" fmla="*/ 2147483647 h 73"/>
              <a:gd name="T48" fmla="*/ 2147483647 w 129"/>
              <a:gd name="T49" fmla="*/ 2147483647 h 73"/>
              <a:gd name="T50" fmla="*/ 2147483647 w 129"/>
              <a:gd name="T51" fmla="*/ 2147483647 h 73"/>
              <a:gd name="T52" fmla="*/ 2147483647 w 129"/>
              <a:gd name="T53" fmla="*/ 2147483647 h 73"/>
              <a:gd name="T54" fmla="*/ 2147483647 w 129"/>
              <a:gd name="T55" fmla="*/ 2147483647 h 73"/>
              <a:gd name="T56" fmla="*/ 2147483647 w 129"/>
              <a:gd name="T57" fmla="*/ 2147483647 h 73"/>
              <a:gd name="T58" fmla="*/ 2147483647 w 129"/>
              <a:gd name="T59" fmla="*/ 2147483647 h 73"/>
              <a:gd name="T60" fmla="*/ 2147483647 w 129"/>
              <a:gd name="T61" fmla="*/ 2147483647 h 73"/>
              <a:gd name="T62" fmla="*/ 2147483647 w 129"/>
              <a:gd name="T63" fmla="*/ 2147483647 h 73"/>
              <a:gd name="T64" fmla="*/ 2147483647 w 129"/>
              <a:gd name="T65" fmla="*/ 2147483647 h 73"/>
              <a:gd name="T66" fmla="*/ 2147483647 w 129"/>
              <a:gd name="T67" fmla="*/ 0 h 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9"/>
              <a:gd name="T103" fmla="*/ 0 h 73"/>
              <a:gd name="T104" fmla="*/ 129 w 129"/>
              <a:gd name="T105" fmla="*/ 73 h 7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9" h="73">
                <a:moveTo>
                  <a:pt x="34" y="0"/>
                </a:moveTo>
                <a:lnTo>
                  <a:pt x="30" y="4"/>
                </a:lnTo>
                <a:lnTo>
                  <a:pt x="29" y="11"/>
                </a:lnTo>
                <a:lnTo>
                  <a:pt x="26" y="16"/>
                </a:lnTo>
                <a:lnTo>
                  <a:pt x="19" y="19"/>
                </a:lnTo>
                <a:lnTo>
                  <a:pt x="15" y="25"/>
                </a:lnTo>
                <a:lnTo>
                  <a:pt x="6" y="28"/>
                </a:lnTo>
                <a:lnTo>
                  <a:pt x="1" y="38"/>
                </a:lnTo>
                <a:lnTo>
                  <a:pt x="0" y="42"/>
                </a:lnTo>
                <a:lnTo>
                  <a:pt x="7" y="49"/>
                </a:lnTo>
                <a:lnTo>
                  <a:pt x="79" y="72"/>
                </a:lnTo>
                <a:lnTo>
                  <a:pt x="106" y="73"/>
                </a:lnTo>
                <a:lnTo>
                  <a:pt x="123" y="66"/>
                </a:lnTo>
                <a:lnTo>
                  <a:pt x="129" y="61"/>
                </a:lnTo>
                <a:lnTo>
                  <a:pt x="126" y="58"/>
                </a:lnTo>
                <a:lnTo>
                  <a:pt x="127" y="39"/>
                </a:lnTo>
                <a:lnTo>
                  <a:pt x="126" y="38"/>
                </a:lnTo>
                <a:lnTo>
                  <a:pt x="120" y="33"/>
                </a:lnTo>
                <a:lnTo>
                  <a:pt x="112" y="30"/>
                </a:lnTo>
                <a:lnTo>
                  <a:pt x="109" y="29"/>
                </a:lnTo>
                <a:lnTo>
                  <a:pt x="103" y="29"/>
                </a:lnTo>
                <a:lnTo>
                  <a:pt x="98" y="34"/>
                </a:lnTo>
                <a:lnTo>
                  <a:pt x="91" y="34"/>
                </a:lnTo>
                <a:lnTo>
                  <a:pt x="87" y="31"/>
                </a:lnTo>
                <a:lnTo>
                  <a:pt x="84" y="29"/>
                </a:lnTo>
                <a:lnTo>
                  <a:pt x="84" y="26"/>
                </a:lnTo>
                <a:lnTo>
                  <a:pt x="77" y="26"/>
                </a:lnTo>
                <a:lnTo>
                  <a:pt x="75" y="24"/>
                </a:lnTo>
                <a:lnTo>
                  <a:pt x="72" y="20"/>
                </a:lnTo>
                <a:lnTo>
                  <a:pt x="68" y="20"/>
                </a:lnTo>
                <a:lnTo>
                  <a:pt x="61" y="15"/>
                </a:lnTo>
                <a:lnTo>
                  <a:pt x="53" y="4"/>
                </a:lnTo>
                <a:lnTo>
                  <a:pt x="40" y="4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7" name="Freeform 955"/>
          <p:cNvSpPr>
            <a:spLocks/>
          </p:cNvSpPr>
          <p:nvPr/>
        </p:nvSpPr>
        <p:spPr bwMode="auto">
          <a:xfrm>
            <a:off x="2517775" y="3913188"/>
            <a:ext cx="50800" cy="285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30" y="4"/>
              </a:cxn>
              <a:cxn ang="0">
                <a:pos x="29" y="11"/>
              </a:cxn>
              <a:cxn ang="0">
                <a:pos x="26" y="16"/>
              </a:cxn>
              <a:cxn ang="0">
                <a:pos x="19" y="19"/>
              </a:cxn>
              <a:cxn ang="0">
                <a:pos x="15" y="25"/>
              </a:cxn>
              <a:cxn ang="0">
                <a:pos x="6" y="28"/>
              </a:cxn>
              <a:cxn ang="0">
                <a:pos x="1" y="38"/>
              </a:cxn>
              <a:cxn ang="0">
                <a:pos x="0" y="42"/>
              </a:cxn>
              <a:cxn ang="0">
                <a:pos x="7" y="49"/>
              </a:cxn>
              <a:cxn ang="0">
                <a:pos x="79" y="72"/>
              </a:cxn>
              <a:cxn ang="0">
                <a:pos x="106" y="73"/>
              </a:cxn>
              <a:cxn ang="0">
                <a:pos x="123" y="66"/>
              </a:cxn>
              <a:cxn ang="0">
                <a:pos x="129" y="61"/>
              </a:cxn>
              <a:cxn ang="0">
                <a:pos x="126" y="58"/>
              </a:cxn>
              <a:cxn ang="0">
                <a:pos x="127" y="39"/>
              </a:cxn>
              <a:cxn ang="0">
                <a:pos x="126" y="38"/>
              </a:cxn>
              <a:cxn ang="0">
                <a:pos x="120" y="33"/>
              </a:cxn>
              <a:cxn ang="0">
                <a:pos x="112" y="30"/>
              </a:cxn>
              <a:cxn ang="0">
                <a:pos x="109" y="29"/>
              </a:cxn>
              <a:cxn ang="0">
                <a:pos x="103" y="29"/>
              </a:cxn>
              <a:cxn ang="0">
                <a:pos x="98" y="34"/>
              </a:cxn>
              <a:cxn ang="0">
                <a:pos x="91" y="34"/>
              </a:cxn>
              <a:cxn ang="0">
                <a:pos x="87" y="31"/>
              </a:cxn>
              <a:cxn ang="0">
                <a:pos x="84" y="29"/>
              </a:cxn>
              <a:cxn ang="0">
                <a:pos x="84" y="26"/>
              </a:cxn>
              <a:cxn ang="0">
                <a:pos x="77" y="26"/>
              </a:cxn>
              <a:cxn ang="0">
                <a:pos x="75" y="24"/>
              </a:cxn>
              <a:cxn ang="0">
                <a:pos x="72" y="20"/>
              </a:cxn>
              <a:cxn ang="0">
                <a:pos x="68" y="20"/>
              </a:cxn>
              <a:cxn ang="0">
                <a:pos x="61" y="15"/>
              </a:cxn>
              <a:cxn ang="0">
                <a:pos x="53" y="4"/>
              </a:cxn>
              <a:cxn ang="0">
                <a:pos x="40" y="4"/>
              </a:cxn>
              <a:cxn ang="0">
                <a:pos x="34" y="0"/>
              </a:cxn>
            </a:cxnLst>
            <a:rect l="0" t="0" r="r" b="b"/>
            <a:pathLst>
              <a:path w="129" h="73">
                <a:moveTo>
                  <a:pt x="34" y="0"/>
                </a:moveTo>
                <a:lnTo>
                  <a:pt x="30" y="4"/>
                </a:lnTo>
                <a:lnTo>
                  <a:pt x="29" y="11"/>
                </a:lnTo>
                <a:lnTo>
                  <a:pt x="26" y="16"/>
                </a:lnTo>
                <a:lnTo>
                  <a:pt x="19" y="19"/>
                </a:lnTo>
                <a:lnTo>
                  <a:pt x="15" y="25"/>
                </a:lnTo>
                <a:lnTo>
                  <a:pt x="6" y="28"/>
                </a:lnTo>
                <a:lnTo>
                  <a:pt x="1" y="38"/>
                </a:lnTo>
                <a:lnTo>
                  <a:pt x="0" y="42"/>
                </a:lnTo>
                <a:lnTo>
                  <a:pt x="7" y="49"/>
                </a:lnTo>
                <a:lnTo>
                  <a:pt x="79" y="72"/>
                </a:lnTo>
                <a:lnTo>
                  <a:pt x="106" y="73"/>
                </a:lnTo>
                <a:lnTo>
                  <a:pt x="123" y="66"/>
                </a:lnTo>
                <a:lnTo>
                  <a:pt x="129" y="61"/>
                </a:lnTo>
                <a:lnTo>
                  <a:pt x="126" y="58"/>
                </a:lnTo>
                <a:lnTo>
                  <a:pt x="127" y="39"/>
                </a:lnTo>
                <a:lnTo>
                  <a:pt x="126" y="38"/>
                </a:lnTo>
                <a:lnTo>
                  <a:pt x="120" y="33"/>
                </a:lnTo>
                <a:lnTo>
                  <a:pt x="112" y="30"/>
                </a:lnTo>
                <a:lnTo>
                  <a:pt x="109" y="29"/>
                </a:lnTo>
                <a:lnTo>
                  <a:pt x="103" y="29"/>
                </a:lnTo>
                <a:lnTo>
                  <a:pt x="98" y="34"/>
                </a:lnTo>
                <a:lnTo>
                  <a:pt x="91" y="34"/>
                </a:lnTo>
                <a:lnTo>
                  <a:pt x="87" y="31"/>
                </a:lnTo>
                <a:lnTo>
                  <a:pt x="84" y="29"/>
                </a:lnTo>
                <a:lnTo>
                  <a:pt x="84" y="26"/>
                </a:lnTo>
                <a:lnTo>
                  <a:pt x="77" y="26"/>
                </a:lnTo>
                <a:lnTo>
                  <a:pt x="75" y="24"/>
                </a:lnTo>
                <a:lnTo>
                  <a:pt x="72" y="20"/>
                </a:lnTo>
                <a:lnTo>
                  <a:pt x="68" y="20"/>
                </a:lnTo>
                <a:lnTo>
                  <a:pt x="61" y="15"/>
                </a:lnTo>
                <a:lnTo>
                  <a:pt x="53" y="4"/>
                </a:lnTo>
                <a:lnTo>
                  <a:pt x="40" y="4"/>
                </a:lnTo>
                <a:lnTo>
                  <a:pt x="34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8001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547" name="Freeform 956"/>
          <p:cNvSpPr>
            <a:spLocks/>
          </p:cNvSpPr>
          <p:nvPr/>
        </p:nvSpPr>
        <p:spPr bwMode="auto">
          <a:xfrm>
            <a:off x="2611438" y="3987800"/>
            <a:ext cx="73025" cy="63500"/>
          </a:xfrm>
          <a:custGeom>
            <a:avLst/>
            <a:gdLst>
              <a:gd name="T0" fmla="*/ 2147483647 w 185"/>
              <a:gd name="T1" fmla="*/ 2147483647 h 161"/>
              <a:gd name="T2" fmla="*/ 2147483647 w 185"/>
              <a:gd name="T3" fmla="*/ 2147483647 h 161"/>
              <a:gd name="T4" fmla="*/ 2147483647 w 185"/>
              <a:gd name="T5" fmla="*/ 2147483647 h 161"/>
              <a:gd name="T6" fmla="*/ 2147483647 w 185"/>
              <a:gd name="T7" fmla="*/ 2147483647 h 161"/>
              <a:gd name="T8" fmla="*/ 2147483647 w 185"/>
              <a:gd name="T9" fmla="*/ 0 h 161"/>
              <a:gd name="T10" fmla="*/ 2147483647 w 185"/>
              <a:gd name="T11" fmla="*/ 0 h 161"/>
              <a:gd name="T12" fmla="*/ 2147483647 w 185"/>
              <a:gd name="T13" fmla="*/ 2147483647 h 161"/>
              <a:gd name="T14" fmla="*/ 2147483647 w 185"/>
              <a:gd name="T15" fmla="*/ 2147483647 h 161"/>
              <a:gd name="T16" fmla="*/ 2147483647 w 185"/>
              <a:gd name="T17" fmla="*/ 2147483647 h 161"/>
              <a:gd name="T18" fmla="*/ 2147483647 w 185"/>
              <a:gd name="T19" fmla="*/ 2147483647 h 161"/>
              <a:gd name="T20" fmla="*/ 2147483647 w 185"/>
              <a:gd name="T21" fmla="*/ 2147483647 h 161"/>
              <a:gd name="T22" fmla="*/ 0 w 185"/>
              <a:gd name="T23" fmla="*/ 2147483647 h 161"/>
              <a:gd name="T24" fmla="*/ 2147483647 w 185"/>
              <a:gd name="T25" fmla="*/ 2147483647 h 161"/>
              <a:gd name="T26" fmla="*/ 2147483647 w 185"/>
              <a:gd name="T27" fmla="*/ 2147483647 h 161"/>
              <a:gd name="T28" fmla="*/ 2147483647 w 185"/>
              <a:gd name="T29" fmla="*/ 2147483647 h 161"/>
              <a:gd name="T30" fmla="*/ 2147483647 w 185"/>
              <a:gd name="T31" fmla="*/ 2147483647 h 161"/>
              <a:gd name="T32" fmla="*/ 2147483647 w 185"/>
              <a:gd name="T33" fmla="*/ 2147483647 h 161"/>
              <a:gd name="T34" fmla="*/ 2147483647 w 185"/>
              <a:gd name="T35" fmla="*/ 2147483647 h 161"/>
              <a:gd name="T36" fmla="*/ 2147483647 w 185"/>
              <a:gd name="T37" fmla="*/ 2147483647 h 161"/>
              <a:gd name="T38" fmla="*/ 2147483647 w 185"/>
              <a:gd name="T39" fmla="*/ 2147483647 h 161"/>
              <a:gd name="T40" fmla="*/ 2147483647 w 185"/>
              <a:gd name="T41" fmla="*/ 2147483647 h 161"/>
              <a:gd name="T42" fmla="*/ 2147483647 w 185"/>
              <a:gd name="T43" fmla="*/ 2147483647 h 161"/>
              <a:gd name="T44" fmla="*/ 2147483647 w 185"/>
              <a:gd name="T45" fmla="*/ 2147483647 h 161"/>
              <a:gd name="T46" fmla="*/ 2147483647 w 185"/>
              <a:gd name="T47" fmla="*/ 2147483647 h 161"/>
              <a:gd name="T48" fmla="*/ 2147483647 w 185"/>
              <a:gd name="T49" fmla="*/ 2147483647 h 161"/>
              <a:gd name="T50" fmla="*/ 2147483647 w 185"/>
              <a:gd name="T51" fmla="*/ 2147483647 h 161"/>
              <a:gd name="T52" fmla="*/ 2147483647 w 185"/>
              <a:gd name="T53" fmla="*/ 2147483647 h 161"/>
              <a:gd name="T54" fmla="*/ 2147483647 w 185"/>
              <a:gd name="T55" fmla="*/ 2147483647 h 161"/>
              <a:gd name="T56" fmla="*/ 2147483647 w 185"/>
              <a:gd name="T57" fmla="*/ 2147483647 h 161"/>
              <a:gd name="T58" fmla="*/ 2147483647 w 185"/>
              <a:gd name="T59" fmla="*/ 2147483647 h 161"/>
              <a:gd name="T60" fmla="*/ 2147483647 w 185"/>
              <a:gd name="T61" fmla="*/ 2147483647 h 161"/>
              <a:gd name="T62" fmla="*/ 2147483647 w 185"/>
              <a:gd name="T63" fmla="*/ 2147483647 h 161"/>
              <a:gd name="T64" fmla="*/ 2147483647 w 185"/>
              <a:gd name="T65" fmla="*/ 2147483647 h 161"/>
              <a:gd name="T66" fmla="*/ 2147483647 w 185"/>
              <a:gd name="T67" fmla="*/ 2147483647 h 161"/>
              <a:gd name="T68" fmla="*/ 2147483647 w 185"/>
              <a:gd name="T69" fmla="*/ 2147483647 h 161"/>
              <a:gd name="T70" fmla="*/ 2147483647 w 185"/>
              <a:gd name="T71" fmla="*/ 2147483647 h 161"/>
              <a:gd name="T72" fmla="*/ 2147483647 w 185"/>
              <a:gd name="T73" fmla="*/ 2147483647 h 161"/>
              <a:gd name="T74" fmla="*/ 2147483647 w 185"/>
              <a:gd name="T75" fmla="*/ 2147483647 h 161"/>
              <a:gd name="T76" fmla="*/ 2147483647 w 185"/>
              <a:gd name="T77" fmla="*/ 2147483647 h 161"/>
              <a:gd name="T78" fmla="*/ 2147483647 w 185"/>
              <a:gd name="T79" fmla="*/ 2147483647 h 161"/>
              <a:gd name="T80" fmla="*/ 2147483647 w 185"/>
              <a:gd name="T81" fmla="*/ 2147483647 h 161"/>
              <a:gd name="T82" fmla="*/ 2147483647 w 185"/>
              <a:gd name="T83" fmla="*/ 2147483647 h 161"/>
              <a:gd name="T84" fmla="*/ 2147483647 w 185"/>
              <a:gd name="T85" fmla="*/ 2147483647 h 161"/>
              <a:gd name="T86" fmla="*/ 2147483647 w 185"/>
              <a:gd name="T87" fmla="*/ 2147483647 h 161"/>
              <a:gd name="T88" fmla="*/ 2147483647 w 185"/>
              <a:gd name="T89" fmla="*/ 2147483647 h 161"/>
              <a:gd name="T90" fmla="*/ 2147483647 w 185"/>
              <a:gd name="T91" fmla="*/ 2147483647 h 161"/>
              <a:gd name="T92" fmla="*/ 2147483647 w 185"/>
              <a:gd name="T93" fmla="*/ 2147483647 h 161"/>
              <a:gd name="T94" fmla="*/ 2147483647 w 185"/>
              <a:gd name="T95" fmla="*/ 2147483647 h 161"/>
              <a:gd name="T96" fmla="*/ 2147483647 w 185"/>
              <a:gd name="T97" fmla="*/ 2147483647 h 161"/>
              <a:gd name="T98" fmla="*/ 2147483647 w 185"/>
              <a:gd name="T99" fmla="*/ 2147483647 h 161"/>
              <a:gd name="T100" fmla="*/ 2147483647 w 185"/>
              <a:gd name="T101" fmla="*/ 2147483647 h 161"/>
              <a:gd name="T102" fmla="*/ 2147483647 w 185"/>
              <a:gd name="T103" fmla="*/ 2147483647 h 161"/>
              <a:gd name="T104" fmla="*/ 2147483647 w 185"/>
              <a:gd name="T105" fmla="*/ 2147483647 h 161"/>
              <a:gd name="T106" fmla="*/ 2147483647 w 185"/>
              <a:gd name="T107" fmla="*/ 2147483647 h 161"/>
              <a:gd name="T108" fmla="*/ 2147483647 w 185"/>
              <a:gd name="T109" fmla="*/ 2147483647 h 161"/>
              <a:gd name="T110" fmla="*/ 2147483647 w 185"/>
              <a:gd name="T111" fmla="*/ 2147483647 h 161"/>
              <a:gd name="T112" fmla="*/ 2147483647 w 185"/>
              <a:gd name="T113" fmla="*/ 2147483647 h 16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85"/>
              <a:gd name="T172" fmla="*/ 0 h 161"/>
              <a:gd name="T173" fmla="*/ 185 w 185"/>
              <a:gd name="T174" fmla="*/ 161 h 16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85" h="161">
                <a:moveTo>
                  <a:pt x="124" y="17"/>
                </a:moveTo>
                <a:lnTo>
                  <a:pt x="98" y="23"/>
                </a:lnTo>
                <a:lnTo>
                  <a:pt x="75" y="9"/>
                </a:lnTo>
                <a:lnTo>
                  <a:pt x="52" y="12"/>
                </a:lnTo>
                <a:lnTo>
                  <a:pt x="18" y="0"/>
                </a:lnTo>
                <a:lnTo>
                  <a:pt x="14" y="0"/>
                </a:lnTo>
                <a:lnTo>
                  <a:pt x="5" y="7"/>
                </a:lnTo>
                <a:lnTo>
                  <a:pt x="2" y="14"/>
                </a:lnTo>
                <a:lnTo>
                  <a:pt x="2" y="16"/>
                </a:lnTo>
                <a:lnTo>
                  <a:pt x="6" y="21"/>
                </a:lnTo>
                <a:lnTo>
                  <a:pt x="6" y="34"/>
                </a:lnTo>
                <a:lnTo>
                  <a:pt x="0" y="43"/>
                </a:lnTo>
                <a:lnTo>
                  <a:pt x="7" y="62"/>
                </a:lnTo>
                <a:lnTo>
                  <a:pt x="11" y="68"/>
                </a:lnTo>
                <a:lnTo>
                  <a:pt x="19" y="73"/>
                </a:lnTo>
                <a:lnTo>
                  <a:pt x="24" y="73"/>
                </a:lnTo>
                <a:lnTo>
                  <a:pt x="45" y="87"/>
                </a:lnTo>
                <a:lnTo>
                  <a:pt x="47" y="87"/>
                </a:lnTo>
                <a:lnTo>
                  <a:pt x="52" y="76"/>
                </a:lnTo>
                <a:lnTo>
                  <a:pt x="51" y="71"/>
                </a:lnTo>
                <a:lnTo>
                  <a:pt x="42" y="67"/>
                </a:lnTo>
                <a:lnTo>
                  <a:pt x="39" y="63"/>
                </a:lnTo>
                <a:lnTo>
                  <a:pt x="47" y="61"/>
                </a:lnTo>
                <a:lnTo>
                  <a:pt x="53" y="62"/>
                </a:lnTo>
                <a:lnTo>
                  <a:pt x="67" y="80"/>
                </a:lnTo>
                <a:lnTo>
                  <a:pt x="71" y="86"/>
                </a:lnTo>
                <a:lnTo>
                  <a:pt x="79" y="95"/>
                </a:lnTo>
                <a:lnTo>
                  <a:pt x="81" y="95"/>
                </a:lnTo>
                <a:lnTo>
                  <a:pt x="109" y="108"/>
                </a:lnTo>
                <a:lnTo>
                  <a:pt x="122" y="118"/>
                </a:lnTo>
                <a:lnTo>
                  <a:pt x="124" y="146"/>
                </a:lnTo>
                <a:lnTo>
                  <a:pt x="125" y="148"/>
                </a:lnTo>
                <a:lnTo>
                  <a:pt x="133" y="153"/>
                </a:lnTo>
                <a:lnTo>
                  <a:pt x="143" y="155"/>
                </a:lnTo>
                <a:lnTo>
                  <a:pt x="145" y="153"/>
                </a:lnTo>
                <a:lnTo>
                  <a:pt x="139" y="142"/>
                </a:lnTo>
                <a:lnTo>
                  <a:pt x="143" y="139"/>
                </a:lnTo>
                <a:lnTo>
                  <a:pt x="150" y="143"/>
                </a:lnTo>
                <a:lnTo>
                  <a:pt x="155" y="150"/>
                </a:lnTo>
                <a:lnTo>
                  <a:pt x="159" y="161"/>
                </a:lnTo>
                <a:lnTo>
                  <a:pt x="164" y="161"/>
                </a:lnTo>
                <a:lnTo>
                  <a:pt x="170" y="152"/>
                </a:lnTo>
                <a:lnTo>
                  <a:pt x="172" y="146"/>
                </a:lnTo>
                <a:lnTo>
                  <a:pt x="171" y="134"/>
                </a:lnTo>
                <a:lnTo>
                  <a:pt x="172" y="130"/>
                </a:lnTo>
                <a:lnTo>
                  <a:pt x="176" y="125"/>
                </a:lnTo>
                <a:lnTo>
                  <a:pt x="179" y="122"/>
                </a:lnTo>
                <a:lnTo>
                  <a:pt x="167" y="113"/>
                </a:lnTo>
                <a:lnTo>
                  <a:pt x="169" y="97"/>
                </a:lnTo>
                <a:lnTo>
                  <a:pt x="175" y="89"/>
                </a:lnTo>
                <a:lnTo>
                  <a:pt x="180" y="89"/>
                </a:lnTo>
                <a:lnTo>
                  <a:pt x="183" y="90"/>
                </a:lnTo>
                <a:lnTo>
                  <a:pt x="184" y="90"/>
                </a:lnTo>
                <a:lnTo>
                  <a:pt x="185" y="89"/>
                </a:lnTo>
                <a:lnTo>
                  <a:pt x="137" y="44"/>
                </a:lnTo>
                <a:lnTo>
                  <a:pt x="125" y="17"/>
                </a:lnTo>
                <a:lnTo>
                  <a:pt x="124" y="1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9" name="Freeform 957"/>
          <p:cNvSpPr>
            <a:spLocks/>
          </p:cNvSpPr>
          <p:nvPr/>
        </p:nvSpPr>
        <p:spPr bwMode="auto">
          <a:xfrm>
            <a:off x="2611438" y="3987800"/>
            <a:ext cx="73025" cy="63500"/>
          </a:xfrm>
          <a:custGeom>
            <a:avLst/>
            <a:gdLst/>
            <a:ahLst/>
            <a:cxnLst>
              <a:cxn ang="0">
                <a:pos x="124" y="17"/>
              </a:cxn>
              <a:cxn ang="0">
                <a:pos x="98" y="23"/>
              </a:cxn>
              <a:cxn ang="0">
                <a:pos x="75" y="9"/>
              </a:cxn>
              <a:cxn ang="0">
                <a:pos x="52" y="12"/>
              </a:cxn>
              <a:cxn ang="0">
                <a:pos x="18" y="0"/>
              </a:cxn>
              <a:cxn ang="0">
                <a:pos x="14" y="0"/>
              </a:cxn>
              <a:cxn ang="0">
                <a:pos x="5" y="7"/>
              </a:cxn>
              <a:cxn ang="0">
                <a:pos x="2" y="14"/>
              </a:cxn>
              <a:cxn ang="0">
                <a:pos x="2" y="16"/>
              </a:cxn>
              <a:cxn ang="0">
                <a:pos x="6" y="21"/>
              </a:cxn>
              <a:cxn ang="0">
                <a:pos x="6" y="34"/>
              </a:cxn>
              <a:cxn ang="0">
                <a:pos x="0" y="43"/>
              </a:cxn>
              <a:cxn ang="0">
                <a:pos x="7" y="62"/>
              </a:cxn>
              <a:cxn ang="0">
                <a:pos x="11" y="68"/>
              </a:cxn>
              <a:cxn ang="0">
                <a:pos x="19" y="73"/>
              </a:cxn>
              <a:cxn ang="0">
                <a:pos x="24" y="73"/>
              </a:cxn>
              <a:cxn ang="0">
                <a:pos x="45" y="87"/>
              </a:cxn>
              <a:cxn ang="0">
                <a:pos x="47" y="87"/>
              </a:cxn>
              <a:cxn ang="0">
                <a:pos x="52" y="76"/>
              </a:cxn>
              <a:cxn ang="0">
                <a:pos x="51" y="71"/>
              </a:cxn>
              <a:cxn ang="0">
                <a:pos x="42" y="67"/>
              </a:cxn>
              <a:cxn ang="0">
                <a:pos x="39" y="63"/>
              </a:cxn>
              <a:cxn ang="0">
                <a:pos x="47" y="61"/>
              </a:cxn>
              <a:cxn ang="0">
                <a:pos x="53" y="62"/>
              </a:cxn>
              <a:cxn ang="0">
                <a:pos x="67" y="80"/>
              </a:cxn>
              <a:cxn ang="0">
                <a:pos x="71" y="86"/>
              </a:cxn>
              <a:cxn ang="0">
                <a:pos x="79" y="95"/>
              </a:cxn>
              <a:cxn ang="0">
                <a:pos x="81" y="95"/>
              </a:cxn>
              <a:cxn ang="0">
                <a:pos x="109" y="108"/>
              </a:cxn>
              <a:cxn ang="0">
                <a:pos x="122" y="118"/>
              </a:cxn>
              <a:cxn ang="0">
                <a:pos x="124" y="146"/>
              </a:cxn>
              <a:cxn ang="0">
                <a:pos x="125" y="148"/>
              </a:cxn>
              <a:cxn ang="0">
                <a:pos x="133" y="153"/>
              </a:cxn>
              <a:cxn ang="0">
                <a:pos x="143" y="155"/>
              </a:cxn>
              <a:cxn ang="0">
                <a:pos x="145" y="153"/>
              </a:cxn>
              <a:cxn ang="0">
                <a:pos x="139" y="142"/>
              </a:cxn>
              <a:cxn ang="0">
                <a:pos x="143" y="139"/>
              </a:cxn>
              <a:cxn ang="0">
                <a:pos x="150" y="143"/>
              </a:cxn>
              <a:cxn ang="0">
                <a:pos x="155" y="150"/>
              </a:cxn>
              <a:cxn ang="0">
                <a:pos x="159" y="161"/>
              </a:cxn>
              <a:cxn ang="0">
                <a:pos x="164" y="161"/>
              </a:cxn>
              <a:cxn ang="0">
                <a:pos x="170" y="152"/>
              </a:cxn>
              <a:cxn ang="0">
                <a:pos x="172" y="146"/>
              </a:cxn>
              <a:cxn ang="0">
                <a:pos x="171" y="134"/>
              </a:cxn>
              <a:cxn ang="0">
                <a:pos x="172" y="130"/>
              </a:cxn>
              <a:cxn ang="0">
                <a:pos x="176" y="125"/>
              </a:cxn>
              <a:cxn ang="0">
                <a:pos x="179" y="122"/>
              </a:cxn>
              <a:cxn ang="0">
                <a:pos x="167" y="113"/>
              </a:cxn>
              <a:cxn ang="0">
                <a:pos x="169" y="97"/>
              </a:cxn>
              <a:cxn ang="0">
                <a:pos x="175" y="89"/>
              </a:cxn>
              <a:cxn ang="0">
                <a:pos x="180" y="89"/>
              </a:cxn>
              <a:cxn ang="0">
                <a:pos x="183" y="90"/>
              </a:cxn>
              <a:cxn ang="0">
                <a:pos x="184" y="90"/>
              </a:cxn>
              <a:cxn ang="0">
                <a:pos x="185" y="89"/>
              </a:cxn>
              <a:cxn ang="0">
                <a:pos x="137" y="44"/>
              </a:cxn>
              <a:cxn ang="0">
                <a:pos x="125" y="17"/>
              </a:cxn>
              <a:cxn ang="0">
                <a:pos x="124" y="17"/>
              </a:cxn>
            </a:cxnLst>
            <a:rect l="0" t="0" r="r" b="b"/>
            <a:pathLst>
              <a:path w="185" h="161">
                <a:moveTo>
                  <a:pt x="124" y="17"/>
                </a:moveTo>
                <a:lnTo>
                  <a:pt x="98" y="23"/>
                </a:lnTo>
                <a:lnTo>
                  <a:pt x="75" y="9"/>
                </a:lnTo>
                <a:lnTo>
                  <a:pt x="52" y="12"/>
                </a:lnTo>
                <a:lnTo>
                  <a:pt x="18" y="0"/>
                </a:lnTo>
                <a:lnTo>
                  <a:pt x="14" y="0"/>
                </a:lnTo>
                <a:lnTo>
                  <a:pt x="5" y="7"/>
                </a:lnTo>
                <a:lnTo>
                  <a:pt x="2" y="14"/>
                </a:lnTo>
                <a:lnTo>
                  <a:pt x="2" y="16"/>
                </a:lnTo>
                <a:lnTo>
                  <a:pt x="6" y="21"/>
                </a:lnTo>
                <a:lnTo>
                  <a:pt x="6" y="34"/>
                </a:lnTo>
                <a:lnTo>
                  <a:pt x="0" y="43"/>
                </a:lnTo>
                <a:lnTo>
                  <a:pt x="7" y="62"/>
                </a:lnTo>
                <a:lnTo>
                  <a:pt x="11" y="68"/>
                </a:lnTo>
                <a:lnTo>
                  <a:pt x="19" y="73"/>
                </a:lnTo>
                <a:lnTo>
                  <a:pt x="24" y="73"/>
                </a:lnTo>
                <a:lnTo>
                  <a:pt x="45" y="87"/>
                </a:lnTo>
                <a:lnTo>
                  <a:pt x="47" y="87"/>
                </a:lnTo>
                <a:lnTo>
                  <a:pt x="52" y="76"/>
                </a:lnTo>
                <a:lnTo>
                  <a:pt x="51" y="71"/>
                </a:lnTo>
                <a:lnTo>
                  <a:pt x="42" y="67"/>
                </a:lnTo>
                <a:lnTo>
                  <a:pt x="39" y="63"/>
                </a:lnTo>
                <a:lnTo>
                  <a:pt x="47" y="61"/>
                </a:lnTo>
                <a:lnTo>
                  <a:pt x="53" y="62"/>
                </a:lnTo>
                <a:lnTo>
                  <a:pt x="67" y="80"/>
                </a:lnTo>
                <a:lnTo>
                  <a:pt x="71" y="86"/>
                </a:lnTo>
                <a:lnTo>
                  <a:pt x="79" y="95"/>
                </a:lnTo>
                <a:lnTo>
                  <a:pt x="81" y="95"/>
                </a:lnTo>
                <a:lnTo>
                  <a:pt x="109" y="108"/>
                </a:lnTo>
                <a:lnTo>
                  <a:pt x="122" y="118"/>
                </a:lnTo>
                <a:lnTo>
                  <a:pt x="124" y="146"/>
                </a:lnTo>
                <a:lnTo>
                  <a:pt x="125" y="148"/>
                </a:lnTo>
                <a:lnTo>
                  <a:pt x="133" y="153"/>
                </a:lnTo>
                <a:lnTo>
                  <a:pt x="143" y="155"/>
                </a:lnTo>
                <a:lnTo>
                  <a:pt x="145" y="153"/>
                </a:lnTo>
                <a:lnTo>
                  <a:pt x="139" y="142"/>
                </a:lnTo>
                <a:lnTo>
                  <a:pt x="143" y="139"/>
                </a:lnTo>
                <a:lnTo>
                  <a:pt x="150" y="143"/>
                </a:lnTo>
                <a:lnTo>
                  <a:pt x="155" y="150"/>
                </a:lnTo>
                <a:lnTo>
                  <a:pt x="159" y="161"/>
                </a:lnTo>
                <a:lnTo>
                  <a:pt x="164" y="161"/>
                </a:lnTo>
                <a:lnTo>
                  <a:pt x="170" y="152"/>
                </a:lnTo>
                <a:lnTo>
                  <a:pt x="172" y="146"/>
                </a:lnTo>
                <a:lnTo>
                  <a:pt x="171" y="134"/>
                </a:lnTo>
                <a:lnTo>
                  <a:pt x="172" y="130"/>
                </a:lnTo>
                <a:lnTo>
                  <a:pt x="176" y="125"/>
                </a:lnTo>
                <a:lnTo>
                  <a:pt x="179" y="122"/>
                </a:lnTo>
                <a:lnTo>
                  <a:pt x="167" y="113"/>
                </a:lnTo>
                <a:lnTo>
                  <a:pt x="169" y="97"/>
                </a:lnTo>
                <a:lnTo>
                  <a:pt x="175" y="89"/>
                </a:lnTo>
                <a:lnTo>
                  <a:pt x="180" y="89"/>
                </a:lnTo>
                <a:lnTo>
                  <a:pt x="183" y="90"/>
                </a:lnTo>
                <a:lnTo>
                  <a:pt x="184" y="90"/>
                </a:lnTo>
                <a:lnTo>
                  <a:pt x="185" y="89"/>
                </a:lnTo>
                <a:lnTo>
                  <a:pt x="137" y="44"/>
                </a:lnTo>
                <a:lnTo>
                  <a:pt x="125" y="17"/>
                </a:lnTo>
                <a:lnTo>
                  <a:pt x="124" y="17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8001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572" name="Freeform 958"/>
          <p:cNvSpPr>
            <a:spLocks/>
          </p:cNvSpPr>
          <p:nvPr/>
        </p:nvSpPr>
        <p:spPr bwMode="auto">
          <a:xfrm>
            <a:off x="2901950" y="3779838"/>
            <a:ext cx="4763" cy="3175"/>
          </a:xfrm>
          <a:custGeom>
            <a:avLst/>
            <a:gdLst>
              <a:gd name="T0" fmla="*/ 2147483647 w 11"/>
              <a:gd name="T1" fmla="*/ 0 h 8"/>
              <a:gd name="T2" fmla="*/ 2147483647 w 11"/>
              <a:gd name="T3" fmla="*/ 0 h 8"/>
              <a:gd name="T4" fmla="*/ 2147483647 w 11"/>
              <a:gd name="T5" fmla="*/ 2147483647 h 8"/>
              <a:gd name="T6" fmla="*/ 2147483647 w 11"/>
              <a:gd name="T7" fmla="*/ 2147483647 h 8"/>
              <a:gd name="T8" fmla="*/ 2147483647 w 11"/>
              <a:gd name="T9" fmla="*/ 2147483647 h 8"/>
              <a:gd name="T10" fmla="*/ 0 w 11"/>
              <a:gd name="T11" fmla="*/ 2147483647 h 8"/>
              <a:gd name="T12" fmla="*/ 0 w 11"/>
              <a:gd name="T13" fmla="*/ 2147483647 h 8"/>
              <a:gd name="T14" fmla="*/ 0 w 11"/>
              <a:gd name="T15" fmla="*/ 2147483647 h 8"/>
              <a:gd name="T16" fmla="*/ 2147483647 w 11"/>
              <a:gd name="T17" fmla="*/ 2147483647 h 8"/>
              <a:gd name="T18" fmla="*/ 2147483647 w 11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8"/>
              <a:gd name="T32" fmla="*/ 11 w 11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8">
                <a:moveTo>
                  <a:pt x="3" y="0"/>
                </a:moveTo>
                <a:lnTo>
                  <a:pt x="6" y="0"/>
                </a:lnTo>
                <a:lnTo>
                  <a:pt x="11" y="4"/>
                </a:lnTo>
                <a:lnTo>
                  <a:pt x="10" y="8"/>
                </a:lnTo>
                <a:lnTo>
                  <a:pt x="1" y="8"/>
                </a:lnTo>
                <a:lnTo>
                  <a:pt x="0" y="6"/>
                </a:lnTo>
                <a:lnTo>
                  <a:pt x="0" y="4"/>
                </a:lnTo>
                <a:lnTo>
                  <a:pt x="0" y="1"/>
                </a:lnTo>
                <a:lnTo>
                  <a:pt x="2" y="1"/>
                </a:lnTo>
                <a:lnTo>
                  <a:pt x="3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0" name="Freeform 959"/>
          <p:cNvSpPr>
            <a:spLocks/>
          </p:cNvSpPr>
          <p:nvPr/>
        </p:nvSpPr>
        <p:spPr bwMode="auto">
          <a:xfrm>
            <a:off x="2901950" y="3779838"/>
            <a:ext cx="4763" cy="3175"/>
          </a:xfrm>
          <a:custGeom>
            <a:avLst/>
            <a:gdLst>
              <a:gd name="T0" fmla="*/ 2147483647 w 11"/>
              <a:gd name="T1" fmla="*/ 0 h 8"/>
              <a:gd name="T2" fmla="*/ 2147483647 w 11"/>
              <a:gd name="T3" fmla="*/ 0 h 8"/>
              <a:gd name="T4" fmla="*/ 2147483647 w 11"/>
              <a:gd name="T5" fmla="*/ 2147483647 h 8"/>
              <a:gd name="T6" fmla="*/ 2147483647 w 11"/>
              <a:gd name="T7" fmla="*/ 2147483647 h 8"/>
              <a:gd name="T8" fmla="*/ 2147483647 w 11"/>
              <a:gd name="T9" fmla="*/ 2147483647 h 8"/>
              <a:gd name="T10" fmla="*/ 0 w 11"/>
              <a:gd name="T11" fmla="*/ 2147483647 h 8"/>
              <a:gd name="T12" fmla="*/ 0 w 11"/>
              <a:gd name="T13" fmla="*/ 2147483647 h 8"/>
              <a:gd name="T14" fmla="*/ 0 w 11"/>
              <a:gd name="T15" fmla="*/ 2147483647 h 8"/>
              <a:gd name="T16" fmla="*/ 2147483647 w 11"/>
              <a:gd name="T17" fmla="*/ 2147483647 h 8"/>
              <a:gd name="T18" fmla="*/ 2147483647 w 11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8"/>
              <a:gd name="T32" fmla="*/ 11 w 11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8">
                <a:moveTo>
                  <a:pt x="3" y="0"/>
                </a:moveTo>
                <a:lnTo>
                  <a:pt x="6" y="0"/>
                </a:lnTo>
                <a:lnTo>
                  <a:pt x="11" y="4"/>
                </a:lnTo>
                <a:lnTo>
                  <a:pt x="10" y="8"/>
                </a:lnTo>
                <a:lnTo>
                  <a:pt x="1" y="8"/>
                </a:lnTo>
                <a:lnTo>
                  <a:pt x="0" y="6"/>
                </a:lnTo>
                <a:lnTo>
                  <a:pt x="0" y="4"/>
                </a:lnTo>
                <a:lnTo>
                  <a:pt x="0" y="1"/>
                </a:lnTo>
                <a:lnTo>
                  <a:pt x="2" y="1"/>
                </a:lnTo>
                <a:lnTo>
                  <a:pt x="3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1" name="Freeform 960"/>
          <p:cNvSpPr>
            <a:spLocks/>
          </p:cNvSpPr>
          <p:nvPr/>
        </p:nvSpPr>
        <p:spPr bwMode="auto">
          <a:xfrm>
            <a:off x="2892425" y="3806825"/>
            <a:ext cx="9525" cy="6350"/>
          </a:xfrm>
          <a:custGeom>
            <a:avLst/>
            <a:gdLst>
              <a:gd name="T0" fmla="*/ 2147483647 w 26"/>
              <a:gd name="T1" fmla="*/ 2147483647 h 15"/>
              <a:gd name="T2" fmla="*/ 2147483647 w 26"/>
              <a:gd name="T3" fmla="*/ 2147483647 h 15"/>
              <a:gd name="T4" fmla="*/ 2147483647 w 26"/>
              <a:gd name="T5" fmla="*/ 2147483647 h 15"/>
              <a:gd name="T6" fmla="*/ 2147483647 w 26"/>
              <a:gd name="T7" fmla="*/ 2147483647 h 15"/>
              <a:gd name="T8" fmla="*/ 2147483647 w 26"/>
              <a:gd name="T9" fmla="*/ 2147483647 h 15"/>
              <a:gd name="T10" fmla="*/ 0 w 26"/>
              <a:gd name="T11" fmla="*/ 2147483647 h 15"/>
              <a:gd name="T12" fmla="*/ 2147483647 w 26"/>
              <a:gd name="T13" fmla="*/ 0 h 15"/>
              <a:gd name="T14" fmla="*/ 2147483647 w 26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"/>
              <a:gd name="T25" fmla="*/ 0 h 15"/>
              <a:gd name="T26" fmla="*/ 26 w 26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" h="15">
                <a:moveTo>
                  <a:pt x="16" y="2"/>
                </a:moveTo>
                <a:lnTo>
                  <a:pt x="25" y="7"/>
                </a:lnTo>
                <a:lnTo>
                  <a:pt x="26" y="15"/>
                </a:lnTo>
                <a:lnTo>
                  <a:pt x="19" y="12"/>
                </a:lnTo>
                <a:lnTo>
                  <a:pt x="6" y="10"/>
                </a:lnTo>
                <a:lnTo>
                  <a:pt x="0" y="3"/>
                </a:lnTo>
                <a:lnTo>
                  <a:pt x="6" y="0"/>
                </a:lnTo>
                <a:lnTo>
                  <a:pt x="16" y="2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2" name="Freeform 961"/>
          <p:cNvSpPr>
            <a:spLocks/>
          </p:cNvSpPr>
          <p:nvPr/>
        </p:nvSpPr>
        <p:spPr bwMode="auto">
          <a:xfrm>
            <a:off x="2892425" y="3806825"/>
            <a:ext cx="9525" cy="6350"/>
          </a:xfrm>
          <a:custGeom>
            <a:avLst/>
            <a:gdLst>
              <a:gd name="T0" fmla="*/ 2147483647 w 26"/>
              <a:gd name="T1" fmla="*/ 2147483647 h 15"/>
              <a:gd name="T2" fmla="*/ 2147483647 w 26"/>
              <a:gd name="T3" fmla="*/ 2147483647 h 15"/>
              <a:gd name="T4" fmla="*/ 2147483647 w 26"/>
              <a:gd name="T5" fmla="*/ 2147483647 h 15"/>
              <a:gd name="T6" fmla="*/ 2147483647 w 26"/>
              <a:gd name="T7" fmla="*/ 2147483647 h 15"/>
              <a:gd name="T8" fmla="*/ 2147483647 w 26"/>
              <a:gd name="T9" fmla="*/ 2147483647 h 15"/>
              <a:gd name="T10" fmla="*/ 0 w 26"/>
              <a:gd name="T11" fmla="*/ 2147483647 h 15"/>
              <a:gd name="T12" fmla="*/ 2147483647 w 26"/>
              <a:gd name="T13" fmla="*/ 0 h 15"/>
              <a:gd name="T14" fmla="*/ 2147483647 w 26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"/>
              <a:gd name="T25" fmla="*/ 0 h 15"/>
              <a:gd name="T26" fmla="*/ 26 w 26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" h="15">
                <a:moveTo>
                  <a:pt x="16" y="2"/>
                </a:moveTo>
                <a:lnTo>
                  <a:pt x="25" y="7"/>
                </a:lnTo>
                <a:lnTo>
                  <a:pt x="26" y="15"/>
                </a:lnTo>
                <a:lnTo>
                  <a:pt x="19" y="12"/>
                </a:lnTo>
                <a:lnTo>
                  <a:pt x="6" y="10"/>
                </a:lnTo>
                <a:lnTo>
                  <a:pt x="0" y="3"/>
                </a:lnTo>
                <a:lnTo>
                  <a:pt x="6" y="0"/>
                </a:lnTo>
                <a:lnTo>
                  <a:pt x="16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3" name="Freeform 962"/>
          <p:cNvSpPr>
            <a:spLocks/>
          </p:cNvSpPr>
          <p:nvPr/>
        </p:nvSpPr>
        <p:spPr bwMode="auto">
          <a:xfrm>
            <a:off x="2868613" y="3784600"/>
            <a:ext cx="61912" cy="44450"/>
          </a:xfrm>
          <a:custGeom>
            <a:avLst/>
            <a:gdLst>
              <a:gd name="T0" fmla="*/ 2147483647 w 158"/>
              <a:gd name="T1" fmla="*/ 2147483647 h 113"/>
              <a:gd name="T2" fmla="*/ 2147483647 w 158"/>
              <a:gd name="T3" fmla="*/ 2147483647 h 113"/>
              <a:gd name="T4" fmla="*/ 2147483647 w 158"/>
              <a:gd name="T5" fmla="*/ 2147483647 h 113"/>
              <a:gd name="T6" fmla="*/ 2147483647 w 158"/>
              <a:gd name="T7" fmla="*/ 2147483647 h 113"/>
              <a:gd name="T8" fmla="*/ 2147483647 w 158"/>
              <a:gd name="T9" fmla="*/ 2147483647 h 113"/>
              <a:gd name="T10" fmla="*/ 2147483647 w 158"/>
              <a:gd name="T11" fmla="*/ 2147483647 h 113"/>
              <a:gd name="T12" fmla="*/ 2147483647 w 158"/>
              <a:gd name="T13" fmla="*/ 2147483647 h 113"/>
              <a:gd name="T14" fmla="*/ 2147483647 w 158"/>
              <a:gd name="T15" fmla="*/ 2147483647 h 113"/>
              <a:gd name="T16" fmla="*/ 2147483647 w 158"/>
              <a:gd name="T17" fmla="*/ 2147483647 h 113"/>
              <a:gd name="T18" fmla="*/ 2147483647 w 158"/>
              <a:gd name="T19" fmla="*/ 2147483647 h 113"/>
              <a:gd name="T20" fmla="*/ 2147483647 w 158"/>
              <a:gd name="T21" fmla="*/ 2147483647 h 113"/>
              <a:gd name="T22" fmla="*/ 2147483647 w 158"/>
              <a:gd name="T23" fmla="*/ 2147483647 h 113"/>
              <a:gd name="T24" fmla="*/ 2147483647 w 158"/>
              <a:gd name="T25" fmla="*/ 2147483647 h 113"/>
              <a:gd name="T26" fmla="*/ 2147483647 w 158"/>
              <a:gd name="T27" fmla="*/ 2147483647 h 113"/>
              <a:gd name="T28" fmla="*/ 2147483647 w 158"/>
              <a:gd name="T29" fmla="*/ 2147483647 h 113"/>
              <a:gd name="T30" fmla="*/ 2147483647 w 158"/>
              <a:gd name="T31" fmla="*/ 2147483647 h 113"/>
              <a:gd name="T32" fmla="*/ 2147483647 w 158"/>
              <a:gd name="T33" fmla="*/ 2147483647 h 113"/>
              <a:gd name="T34" fmla="*/ 2147483647 w 158"/>
              <a:gd name="T35" fmla="*/ 2147483647 h 113"/>
              <a:gd name="T36" fmla="*/ 2147483647 w 158"/>
              <a:gd name="T37" fmla="*/ 2147483647 h 113"/>
              <a:gd name="T38" fmla="*/ 2147483647 w 158"/>
              <a:gd name="T39" fmla="*/ 2147483647 h 113"/>
              <a:gd name="T40" fmla="*/ 2147483647 w 158"/>
              <a:gd name="T41" fmla="*/ 0 h 113"/>
              <a:gd name="T42" fmla="*/ 2147483647 w 158"/>
              <a:gd name="T43" fmla="*/ 2147483647 h 113"/>
              <a:gd name="T44" fmla="*/ 2147483647 w 158"/>
              <a:gd name="T45" fmla="*/ 2147483647 h 113"/>
              <a:gd name="T46" fmla="*/ 2147483647 w 158"/>
              <a:gd name="T47" fmla="*/ 2147483647 h 113"/>
              <a:gd name="T48" fmla="*/ 2147483647 w 158"/>
              <a:gd name="T49" fmla="*/ 2147483647 h 113"/>
              <a:gd name="T50" fmla="*/ 2147483647 w 158"/>
              <a:gd name="T51" fmla="*/ 2147483647 h 113"/>
              <a:gd name="T52" fmla="*/ 2147483647 w 158"/>
              <a:gd name="T53" fmla="*/ 2147483647 h 113"/>
              <a:gd name="T54" fmla="*/ 2147483647 w 158"/>
              <a:gd name="T55" fmla="*/ 2147483647 h 113"/>
              <a:gd name="T56" fmla="*/ 2147483647 w 158"/>
              <a:gd name="T57" fmla="*/ 2147483647 h 113"/>
              <a:gd name="T58" fmla="*/ 2147483647 w 158"/>
              <a:gd name="T59" fmla="*/ 2147483647 h 113"/>
              <a:gd name="T60" fmla="*/ 2147483647 w 158"/>
              <a:gd name="T61" fmla="*/ 2147483647 h 113"/>
              <a:gd name="T62" fmla="*/ 2147483647 w 158"/>
              <a:gd name="T63" fmla="*/ 2147483647 h 113"/>
              <a:gd name="T64" fmla="*/ 2147483647 w 158"/>
              <a:gd name="T65" fmla="*/ 2147483647 h 113"/>
              <a:gd name="T66" fmla="*/ 2147483647 w 158"/>
              <a:gd name="T67" fmla="*/ 2147483647 h 113"/>
              <a:gd name="T68" fmla="*/ 2147483647 w 158"/>
              <a:gd name="T69" fmla="*/ 2147483647 h 113"/>
              <a:gd name="T70" fmla="*/ 2147483647 w 158"/>
              <a:gd name="T71" fmla="*/ 2147483647 h 113"/>
              <a:gd name="T72" fmla="*/ 2147483647 w 158"/>
              <a:gd name="T73" fmla="*/ 2147483647 h 113"/>
              <a:gd name="T74" fmla="*/ 0 w 158"/>
              <a:gd name="T75" fmla="*/ 2147483647 h 113"/>
              <a:gd name="T76" fmla="*/ 0 w 158"/>
              <a:gd name="T77" fmla="*/ 2147483647 h 113"/>
              <a:gd name="T78" fmla="*/ 2147483647 w 158"/>
              <a:gd name="T79" fmla="*/ 2147483647 h 113"/>
              <a:gd name="T80" fmla="*/ 2147483647 w 158"/>
              <a:gd name="T81" fmla="*/ 2147483647 h 113"/>
              <a:gd name="T82" fmla="*/ 2147483647 w 158"/>
              <a:gd name="T83" fmla="*/ 2147483647 h 113"/>
              <a:gd name="T84" fmla="*/ 2147483647 w 158"/>
              <a:gd name="T85" fmla="*/ 2147483647 h 113"/>
              <a:gd name="T86" fmla="*/ 2147483647 w 158"/>
              <a:gd name="T87" fmla="*/ 2147483647 h 113"/>
              <a:gd name="T88" fmla="*/ 2147483647 w 158"/>
              <a:gd name="T89" fmla="*/ 2147483647 h 113"/>
              <a:gd name="T90" fmla="*/ 2147483647 w 158"/>
              <a:gd name="T91" fmla="*/ 2147483647 h 113"/>
              <a:gd name="T92" fmla="*/ 2147483647 w 158"/>
              <a:gd name="T93" fmla="*/ 2147483647 h 113"/>
              <a:gd name="T94" fmla="*/ 2147483647 w 158"/>
              <a:gd name="T95" fmla="*/ 2147483647 h 113"/>
              <a:gd name="T96" fmla="*/ 2147483647 w 158"/>
              <a:gd name="T97" fmla="*/ 2147483647 h 113"/>
              <a:gd name="T98" fmla="*/ 2147483647 w 158"/>
              <a:gd name="T99" fmla="*/ 2147483647 h 113"/>
              <a:gd name="T100" fmla="*/ 2147483647 w 158"/>
              <a:gd name="T101" fmla="*/ 2147483647 h 11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58"/>
              <a:gd name="T154" fmla="*/ 0 h 113"/>
              <a:gd name="T155" fmla="*/ 158 w 158"/>
              <a:gd name="T156" fmla="*/ 113 h 11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58" h="113">
                <a:moveTo>
                  <a:pt x="149" y="113"/>
                </a:moveTo>
                <a:lnTo>
                  <a:pt x="150" y="111"/>
                </a:lnTo>
                <a:lnTo>
                  <a:pt x="152" y="98"/>
                </a:lnTo>
                <a:lnTo>
                  <a:pt x="150" y="92"/>
                </a:lnTo>
                <a:lnTo>
                  <a:pt x="144" y="84"/>
                </a:lnTo>
                <a:lnTo>
                  <a:pt x="144" y="80"/>
                </a:lnTo>
                <a:lnTo>
                  <a:pt x="145" y="76"/>
                </a:lnTo>
                <a:lnTo>
                  <a:pt x="153" y="71"/>
                </a:lnTo>
                <a:lnTo>
                  <a:pt x="153" y="55"/>
                </a:lnTo>
                <a:lnTo>
                  <a:pt x="157" y="51"/>
                </a:lnTo>
                <a:lnTo>
                  <a:pt x="158" y="45"/>
                </a:lnTo>
                <a:lnTo>
                  <a:pt x="153" y="39"/>
                </a:lnTo>
                <a:lnTo>
                  <a:pt x="155" y="24"/>
                </a:lnTo>
                <a:lnTo>
                  <a:pt x="153" y="17"/>
                </a:lnTo>
                <a:lnTo>
                  <a:pt x="147" y="9"/>
                </a:lnTo>
                <a:lnTo>
                  <a:pt x="148" y="8"/>
                </a:lnTo>
                <a:lnTo>
                  <a:pt x="145" y="8"/>
                </a:lnTo>
                <a:lnTo>
                  <a:pt x="140" y="12"/>
                </a:lnTo>
                <a:lnTo>
                  <a:pt x="110" y="12"/>
                </a:lnTo>
                <a:lnTo>
                  <a:pt x="93" y="1"/>
                </a:lnTo>
                <a:lnTo>
                  <a:pt x="80" y="0"/>
                </a:lnTo>
                <a:lnTo>
                  <a:pt x="64" y="4"/>
                </a:lnTo>
                <a:lnTo>
                  <a:pt x="58" y="8"/>
                </a:lnTo>
                <a:lnTo>
                  <a:pt x="55" y="12"/>
                </a:lnTo>
                <a:lnTo>
                  <a:pt x="55" y="19"/>
                </a:lnTo>
                <a:lnTo>
                  <a:pt x="59" y="20"/>
                </a:lnTo>
                <a:lnTo>
                  <a:pt x="80" y="20"/>
                </a:lnTo>
                <a:lnTo>
                  <a:pt x="89" y="24"/>
                </a:lnTo>
                <a:lnTo>
                  <a:pt x="91" y="32"/>
                </a:lnTo>
                <a:lnTo>
                  <a:pt x="91" y="55"/>
                </a:lnTo>
                <a:lnTo>
                  <a:pt x="93" y="60"/>
                </a:lnTo>
                <a:lnTo>
                  <a:pt x="113" y="75"/>
                </a:lnTo>
                <a:lnTo>
                  <a:pt x="115" y="80"/>
                </a:lnTo>
                <a:lnTo>
                  <a:pt x="112" y="83"/>
                </a:lnTo>
                <a:lnTo>
                  <a:pt x="47" y="84"/>
                </a:lnTo>
                <a:lnTo>
                  <a:pt x="33" y="80"/>
                </a:lnTo>
                <a:lnTo>
                  <a:pt x="2" y="80"/>
                </a:lnTo>
                <a:lnTo>
                  <a:pt x="0" y="83"/>
                </a:lnTo>
                <a:lnTo>
                  <a:pt x="0" y="89"/>
                </a:lnTo>
                <a:lnTo>
                  <a:pt x="8" y="99"/>
                </a:lnTo>
                <a:lnTo>
                  <a:pt x="23" y="107"/>
                </a:lnTo>
                <a:lnTo>
                  <a:pt x="30" y="113"/>
                </a:lnTo>
                <a:lnTo>
                  <a:pt x="33" y="111"/>
                </a:lnTo>
                <a:lnTo>
                  <a:pt x="33" y="106"/>
                </a:lnTo>
                <a:lnTo>
                  <a:pt x="36" y="103"/>
                </a:lnTo>
                <a:lnTo>
                  <a:pt x="41" y="100"/>
                </a:lnTo>
                <a:lnTo>
                  <a:pt x="91" y="108"/>
                </a:lnTo>
                <a:lnTo>
                  <a:pt x="117" y="103"/>
                </a:lnTo>
                <a:lnTo>
                  <a:pt x="131" y="104"/>
                </a:lnTo>
                <a:lnTo>
                  <a:pt x="148" y="112"/>
                </a:lnTo>
                <a:lnTo>
                  <a:pt x="149" y="11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4" name="Freeform 963"/>
          <p:cNvSpPr>
            <a:spLocks/>
          </p:cNvSpPr>
          <p:nvPr/>
        </p:nvSpPr>
        <p:spPr bwMode="auto">
          <a:xfrm>
            <a:off x="2868613" y="3784600"/>
            <a:ext cx="61912" cy="44450"/>
          </a:xfrm>
          <a:custGeom>
            <a:avLst/>
            <a:gdLst>
              <a:gd name="T0" fmla="*/ 2147483647 w 158"/>
              <a:gd name="T1" fmla="*/ 2147483647 h 113"/>
              <a:gd name="T2" fmla="*/ 2147483647 w 158"/>
              <a:gd name="T3" fmla="*/ 2147483647 h 113"/>
              <a:gd name="T4" fmla="*/ 2147483647 w 158"/>
              <a:gd name="T5" fmla="*/ 2147483647 h 113"/>
              <a:gd name="T6" fmla="*/ 2147483647 w 158"/>
              <a:gd name="T7" fmla="*/ 2147483647 h 113"/>
              <a:gd name="T8" fmla="*/ 2147483647 w 158"/>
              <a:gd name="T9" fmla="*/ 2147483647 h 113"/>
              <a:gd name="T10" fmla="*/ 2147483647 w 158"/>
              <a:gd name="T11" fmla="*/ 2147483647 h 113"/>
              <a:gd name="T12" fmla="*/ 2147483647 w 158"/>
              <a:gd name="T13" fmla="*/ 2147483647 h 113"/>
              <a:gd name="T14" fmla="*/ 2147483647 w 158"/>
              <a:gd name="T15" fmla="*/ 2147483647 h 113"/>
              <a:gd name="T16" fmla="*/ 2147483647 w 158"/>
              <a:gd name="T17" fmla="*/ 2147483647 h 113"/>
              <a:gd name="T18" fmla="*/ 2147483647 w 158"/>
              <a:gd name="T19" fmla="*/ 2147483647 h 113"/>
              <a:gd name="T20" fmla="*/ 2147483647 w 158"/>
              <a:gd name="T21" fmla="*/ 2147483647 h 113"/>
              <a:gd name="T22" fmla="*/ 2147483647 w 158"/>
              <a:gd name="T23" fmla="*/ 2147483647 h 113"/>
              <a:gd name="T24" fmla="*/ 2147483647 w 158"/>
              <a:gd name="T25" fmla="*/ 2147483647 h 113"/>
              <a:gd name="T26" fmla="*/ 2147483647 w 158"/>
              <a:gd name="T27" fmla="*/ 2147483647 h 113"/>
              <a:gd name="T28" fmla="*/ 2147483647 w 158"/>
              <a:gd name="T29" fmla="*/ 2147483647 h 113"/>
              <a:gd name="T30" fmla="*/ 2147483647 w 158"/>
              <a:gd name="T31" fmla="*/ 2147483647 h 113"/>
              <a:gd name="T32" fmla="*/ 2147483647 w 158"/>
              <a:gd name="T33" fmla="*/ 2147483647 h 113"/>
              <a:gd name="T34" fmla="*/ 2147483647 w 158"/>
              <a:gd name="T35" fmla="*/ 2147483647 h 113"/>
              <a:gd name="T36" fmla="*/ 2147483647 w 158"/>
              <a:gd name="T37" fmla="*/ 2147483647 h 113"/>
              <a:gd name="T38" fmla="*/ 2147483647 w 158"/>
              <a:gd name="T39" fmla="*/ 2147483647 h 113"/>
              <a:gd name="T40" fmla="*/ 2147483647 w 158"/>
              <a:gd name="T41" fmla="*/ 0 h 113"/>
              <a:gd name="T42" fmla="*/ 2147483647 w 158"/>
              <a:gd name="T43" fmla="*/ 2147483647 h 113"/>
              <a:gd name="T44" fmla="*/ 2147483647 w 158"/>
              <a:gd name="T45" fmla="*/ 2147483647 h 113"/>
              <a:gd name="T46" fmla="*/ 2147483647 w 158"/>
              <a:gd name="T47" fmla="*/ 2147483647 h 113"/>
              <a:gd name="T48" fmla="*/ 2147483647 w 158"/>
              <a:gd name="T49" fmla="*/ 2147483647 h 113"/>
              <a:gd name="T50" fmla="*/ 2147483647 w 158"/>
              <a:gd name="T51" fmla="*/ 2147483647 h 113"/>
              <a:gd name="T52" fmla="*/ 2147483647 w 158"/>
              <a:gd name="T53" fmla="*/ 2147483647 h 113"/>
              <a:gd name="T54" fmla="*/ 2147483647 w 158"/>
              <a:gd name="T55" fmla="*/ 2147483647 h 113"/>
              <a:gd name="T56" fmla="*/ 2147483647 w 158"/>
              <a:gd name="T57" fmla="*/ 2147483647 h 113"/>
              <a:gd name="T58" fmla="*/ 2147483647 w 158"/>
              <a:gd name="T59" fmla="*/ 2147483647 h 113"/>
              <a:gd name="T60" fmla="*/ 2147483647 w 158"/>
              <a:gd name="T61" fmla="*/ 2147483647 h 113"/>
              <a:gd name="T62" fmla="*/ 2147483647 w 158"/>
              <a:gd name="T63" fmla="*/ 2147483647 h 113"/>
              <a:gd name="T64" fmla="*/ 2147483647 w 158"/>
              <a:gd name="T65" fmla="*/ 2147483647 h 113"/>
              <a:gd name="T66" fmla="*/ 2147483647 w 158"/>
              <a:gd name="T67" fmla="*/ 2147483647 h 113"/>
              <a:gd name="T68" fmla="*/ 2147483647 w 158"/>
              <a:gd name="T69" fmla="*/ 2147483647 h 113"/>
              <a:gd name="T70" fmla="*/ 2147483647 w 158"/>
              <a:gd name="T71" fmla="*/ 2147483647 h 113"/>
              <a:gd name="T72" fmla="*/ 2147483647 w 158"/>
              <a:gd name="T73" fmla="*/ 2147483647 h 113"/>
              <a:gd name="T74" fmla="*/ 0 w 158"/>
              <a:gd name="T75" fmla="*/ 2147483647 h 113"/>
              <a:gd name="T76" fmla="*/ 0 w 158"/>
              <a:gd name="T77" fmla="*/ 2147483647 h 113"/>
              <a:gd name="T78" fmla="*/ 2147483647 w 158"/>
              <a:gd name="T79" fmla="*/ 2147483647 h 113"/>
              <a:gd name="T80" fmla="*/ 2147483647 w 158"/>
              <a:gd name="T81" fmla="*/ 2147483647 h 113"/>
              <a:gd name="T82" fmla="*/ 2147483647 w 158"/>
              <a:gd name="T83" fmla="*/ 2147483647 h 113"/>
              <a:gd name="T84" fmla="*/ 2147483647 w 158"/>
              <a:gd name="T85" fmla="*/ 2147483647 h 113"/>
              <a:gd name="T86" fmla="*/ 2147483647 w 158"/>
              <a:gd name="T87" fmla="*/ 2147483647 h 113"/>
              <a:gd name="T88" fmla="*/ 2147483647 w 158"/>
              <a:gd name="T89" fmla="*/ 2147483647 h 113"/>
              <a:gd name="T90" fmla="*/ 2147483647 w 158"/>
              <a:gd name="T91" fmla="*/ 2147483647 h 113"/>
              <a:gd name="T92" fmla="*/ 2147483647 w 158"/>
              <a:gd name="T93" fmla="*/ 2147483647 h 113"/>
              <a:gd name="T94" fmla="*/ 2147483647 w 158"/>
              <a:gd name="T95" fmla="*/ 2147483647 h 113"/>
              <a:gd name="T96" fmla="*/ 2147483647 w 158"/>
              <a:gd name="T97" fmla="*/ 2147483647 h 113"/>
              <a:gd name="T98" fmla="*/ 2147483647 w 158"/>
              <a:gd name="T99" fmla="*/ 2147483647 h 113"/>
              <a:gd name="T100" fmla="*/ 2147483647 w 158"/>
              <a:gd name="T101" fmla="*/ 2147483647 h 11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58"/>
              <a:gd name="T154" fmla="*/ 0 h 113"/>
              <a:gd name="T155" fmla="*/ 158 w 158"/>
              <a:gd name="T156" fmla="*/ 113 h 11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58" h="113">
                <a:moveTo>
                  <a:pt x="149" y="113"/>
                </a:moveTo>
                <a:lnTo>
                  <a:pt x="150" y="111"/>
                </a:lnTo>
                <a:lnTo>
                  <a:pt x="152" y="98"/>
                </a:lnTo>
                <a:lnTo>
                  <a:pt x="150" y="92"/>
                </a:lnTo>
                <a:lnTo>
                  <a:pt x="144" y="84"/>
                </a:lnTo>
                <a:lnTo>
                  <a:pt x="144" y="80"/>
                </a:lnTo>
                <a:lnTo>
                  <a:pt x="145" y="76"/>
                </a:lnTo>
                <a:lnTo>
                  <a:pt x="153" y="71"/>
                </a:lnTo>
                <a:lnTo>
                  <a:pt x="153" y="55"/>
                </a:lnTo>
                <a:lnTo>
                  <a:pt x="157" y="51"/>
                </a:lnTo>
                <a:lnTo>
                  <a:pt x="158" y="45"/>
                </a:lnTo>
                <a:lnTo>
                  <a:pt x="153" y="39"/>
                </a:lnTo>
                <a:lnTo>
                  <a:pt x="155" y="24"/>
                </a:lnTo>
                <a:lnTo>
                  <a:pt x="153" y="17"/>
                </a:lnTo>
                <a:lnTo>
                  <a:pt x="147" y="9"/>
                </a:lnTo>
                <a:lnTo>
                  <a:pt x="148" y="8"/>
                </a:lnTo>
                <a:lnTo>
                  <a:pt x="145" y="8"/>
                </a:lnTo>
                <a:lnTo>
                  <a:pt x="140" y="12"/>
                </a:lnTo>
                <a:lnTo>
                  <a:pt x="110" y="12"/>
                </a:lnTo>
                <a:lnTo>
                  <a:pt x="93" y="1"/>
                </a:lnTo>
                <a:lnTo>
                  <a:pt x="80" y="0"/>
                </a:lnTo>
                <a:lnTo>
                  <a:pt x="64" y="4"/>
                </a:lnTo>
                <a:lnTo>
                  <a:pt x="58" y="8"/>
                </a:lnTo>
                <a:lnTo>
                  <a:pt x="55" y="12"/>
                </a:lnTo>
                <a:lnTo>
                  <a:pt x="55" y="19"/>
                </a:lnTo>
                <a:lnTo>
                  <a:pt x="59" y="20"/>
                </a:lnTo>
                <a:lnTo>
                  <a:pt x="80" y="20"/>
                </a:lnTo>
                <a:lnTo>
                  <a:pt x="89" y="24"/>
                </a:lnTo>
                <a:lnTo>
                  <a:pt x="91" y="32"/>
                </a:lnTo>
                <a:lnTo>
                  <a:pt x="91" y="55"/>
                </a:lnTo>
                <a:lnTo>
                  <a:pt x="93" y="60"/>
                </a:lnTo>
                <a:lnTo>
                  <a:pt x="113" y="75"/>
                </a:lnTo>
                <a:lnTo>
                  <a:pt x="115" y="80"/>
                </a:lnTo>
                <a:lnTo>
                  <a:pt x="112" y="83"/>
                </a:lnTo>
                <a:lnTo>
                  <a:pt x="47" y="84"/>
                </a:lnTo>
                <a:lnTo>
                  <a:pt x="33" y="80"/>
                </a:lnTo>
                <a:lnTo>
                  <a:pt x="2" y="80"/>
                </a:lnTo>
                <a:lnTo>
                  <a:pt x="0" y="83"/>
                </a:lnTo>
                <a:lnTo>
                  <a:pt x="0" y="89"/>
                </a:lnTo>
                <a:lnTo>
                  <a:pt x="8" y="99"/>
                </a:lnTo>
                <a:lnTo>
                  <a:pt x="23" y="107"/>
                </a:lnTo>
                <a:lnTo>
                  <a:pt x="30" y="113"/>
                </a:lnTo>
                <a:lnTo>
                  <a:pt x="33" y="111"/>
                </a:lnTo>
                <a:lnTo>
                  <a:pt x="33" y="106"/>
                </a:lnTo>
                <a:lnTo>
                  <a:pt x="36" y="103"/>
                </a:lnTo>
                <a:lnTo>
                  <a:pt x="41" y="100"/>
                </a:lnTo>
                <a:lnTo>
                  <a:pt x="91" y="108"/>
                </a:lnTo>
                <a:lnTo>
                  <a:pt x="117" y="103"/>
                </a:lnTo>
                <a:lnTo>
                  <a:pt x="131" y="104"/>
                </a:lnTo>
                <a:lnTo>
                  <a:pt x="148" y="112"/>
                </a:lnTo>
                <a:lnTo>
                  <a:pt x="149" y="11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5" name="Freeform 964"/>
          <p:cNvSpPr>
            <a:spLocks/>
          </p:cNvSpPr>
          <p:nvPr/>
        </p:nvSpPr>
        <p:spPr bwMode="auto">
          <a:xfrm>
            <a:off x="2881313" y="4121150"/>
            <a:ext cx="871537" cy="914400"/>
          </a:xfrm>
          <a:custGeom>
            <a:avLst/>
            <a:gdLst>
              <a:gd name="T0" fmla="*/ 269875 w 2196"/>
              <a:gd name="T1" fmla="*/ 22622 h 2304"/>
              <a:gd name="T2" fmla="*/ 202803 w 2196"/>
              <a:gd name="T3" fmla="*/ 24606 h 2304"/>
              <a:gd name="T4" fmla="*/ 234156 w 2196"/>
              <a:gd name="T5" fmla="*/ 63103 h 2304"/>
              <a:gd name="T6" fmla="*/ 217091 w 2196"/>
              <a:gd name="T7" fmla="*/ 76200 h 2304"/>
              <a:gd name="T8" fmla="*/ 184150 w 2196"/>
              <a:gd name="T9" fmla="*/ 97631 h 2304"/>
              <a:gd name="T10" fmla="*/ 148034 w 2196"/>
              <a:gd name="T11" fmla="*/ 78184 h 2304"/>
              <a:gd name="T12" fmla="*/ 124222 w 2196"/>
              <a:gd name="T13" fmla="*/ 73819 h 2304"/>
              <a:gd name="T14" fmla="*/ 90884 w 2196"/>
              <a:gd name="T15" fmla="*/ 92075 h 2304"/>
              <a:gd name="T16" fmla="*/ 101997 w 2196"/>
              <a:gd name="T17" fmla="*/ 103584 h 2304"/>
              <a:gd name="T18" fmla="*/ 93266 w 2196"/>
              <a:gd name="T19" fmla="*/ 176212 h 2304"/>
              <a:gd name="T20" fmla="*/ 17462 w 2196"/>
              <a:gd name="T21" fmla="*/ 247253 h 2304"/>
              <a:gd name="T22" fmla="*/ 5159 w 2196"/>
              <a:gd name="T23" fmla="*/ 299244 h 2304"/>
              <a:gd name="T24" fmla="*/ 34925 w 2196"/>
              <a:gd name="T25" fmla="*/ 330597 h 2304"/>
              <a:gd name="T26" fmla="*/ 74612 w 2196"/>
              <a:gd name="T27" fmla="*/ 361156 h 2304"/>
              <a:gd name="T28" fmla="*/ 103981 w 2196"/>
              <a:gd name="T29" fmla="*/ 361156 h 2304"/>
              <a:gd name="T30" fmla="*/ 188119 w 2196"/>
              <a:gd name="T31" fmla="*/ 364331 h 2304"/>
              <a:gd name="T32" fmla="*/ 240506 w 2196"/>
              <a:gd name="T33" fmla="*/ 404019 h 2304"/>
              <a:gd name="T34" fmla="*/ 302022 w 2196"/>
              <a:gd name="T35" fmla="*/ 446088 h 2304"/>
              <a:gd name="T36" fmla="*/ 344090 w 2196"/>
              <a:gd name="T37" fmla="*/ 493712 h 2304"/>
              <a:gd name="T38" fmla="*/ 355997 w 2196"/>
              <a:gd name="T39" fmla="*/ 565547 h 2304"/>
              <a:gd name="T40" fmla="*/ 355203 w 2196"/>
              <a:gd name="T41" fmla="*/ 582216 h 2304"/>
              <a:gd name="T42" fmla="*/ 402828 w 2196"/>
              <a:gd name="T43" fmla="*/ 625475 h 2304"/>
              <a:gd name="T44" fmla="*/ 433784 w 2196"/>
              <a:gd name="T45" fmla="*/ 663972 h 2304"/>
              <a:gd name="T46" fmla="*/ 438547 w 2196"/>
              <a:gd name="T47" fmla="*/ 750094 h 2304"/>
              <a:gd name="T48" fmla="*/ 361553 w 2196"/>
              <a:gd name="T49" fmla="*/ 821928 h 2304"/>
              <a:gd name="T50" fmla="*/ 401240 w 2196"/>
              <a:gd name="T51" fmla="*/ 842169 h 2304"/>
              <a:gd name="T52" fmla="*/ 425053 w 2196"/>
              <a:gd name="T53" fmla="*/ 852884 h 2304"/>
              <a:gd name="T54" fmla="*/ 460772 w 2196"/>
              <a:gd name="T55" fmla="*/ 885031 h 2304"/>
              <a:gd name="T56" fmla="*/ 454422 w 2196"/>
              <a:gd name="T57" fmla="*/ 912416 h 2304"/>
              <a:gd name="T58" fmla="*/ 549672 w 2196"/>
              <a:gd name="T59" fmla="*/ 784622 h 2304"/>
              <a:gd name="T60" fmla="*/ 563562 w 2196"/>
              <a:gd name="T61" fmla="*/ 738187 h 2304"/>
              <a:gd name="T62" fmla="*/ 583406 w 2196"/>
              <a:gd name="T63" fmla="*/ 686991 h 2304"/>
              <a:gd name="T64" fmla="*/ 638968 w 2196"/>
              <a:gd name="T65" fmla="*/ 654844 h 2304"/>
              <a:gd name="T66" fmla="*/ 655240 w 2196"/>
              <a:gd name="T67" fmla="*/ 640159 h 2304"/>
              <a:gd name="T68" fmla="*/ 676671 w 2196"/>
              <a:gd name="T69" fmla="*/ 640556 h 2304"/>
              <a:gd name="T70" fmla="*/ 733424 w 2196"/>
              <a:gd name="T71" fmla="*/ 599281 h 2304"/>
              <a:gd name="T72" fmla="*/ 790178 w 2196"/>
              <a:gd name="T73" fmla="*/ 407194 h 2304"/>
              <a:gd name="T74" fmla="*/ 830262 w 2196"/>
              <a:gd name="T75" fmla="*/ 229791 h 2304"/>
              <a:gd name="T76" fmla="*/ 679450 w 2196"/>
              <a:gd name="T77" fmla="*/ 171450 h 2304"/>
              <a:gd name="T78" fmla="*/ 660003 w 2196"/>
              <a:gd name="T79" fmla="*/ 165100 h 2304"/>
              <a:gd name="T80" fmla="*/ 647700 w 2196"/>
              <a:gd name="T81" fmla="*/ 149225 h 2304"/>
              <a:gd name="T82" fmla="*/ 625871 w 2196"/>
              <a:gd name="T83" fmla="*/ 140891 h 2304"/>
              <a:gd name="T84" fmla="*/ 572690 w 2196"/>
              <a:gd name="T85" fmla="*/ 138906 h 2304"/>
              <a:gd name="T86" fmla="*/ 548481 w 2196"/>
              <a:gd name="T87" fmla="*/ 170656 h 2304"/>
              <a:gd name="T88" fmla="*/ 525065 w 2196"/>
              <a:gd name="T89" fmla="*/ 158353 h 2304"/>
              <a:gd name="T90" fmla="*/ 503237 w 2196"/>
              <a:gd name="T91" fmla="*/ 158353 h 2304"/>
              <a:gd name="T92" fmla="*/ 509190 w 2196"/>
              <a:gd name="T93" fmla="*/ 156766 h 2304"/>
              <a:gd name="T94" fmla="*/ 515937 w 2196"/>
              <a:gd name="T95" fmla="*/ 142478 h 2304"/>
              <a:gd name="T96" fmla="*/ 513953 w 2196"/>
              <a:gd name="T97" fmla="*/ 134937 h 2304"/>
              <a:gd name="T98" fmla="*/ 503237 w 2196"/>
              <a:gd name="T99" fmla="*/ 124222 h 2304"/>
              <a:gd name="T100" fmla="*/ 525065 w 2196"/>
              <a:gd name="T101" fmla="*/ 76200 h 2304"/>
              <a:gd name="T102" fmla="*/ 477837 w 2196"/>
              <a:gd name="T103" fmla="*/ 57944 h 2304"/>
              <a:gd name="T104" fmla="*/ 438547 w 2196"/>
              <a:gd name="T105" fmla="*/ 69453 h 2304"/>
              <a:gd name="T106" fmla="*/ 402828 w 2196"/>
              <a:gd name="T107" fmla="*/ 73025 h 2304"/>
              <a:gd name="T108" fmla="*/ 372665 w 2196"/>
              <a:gd name="T109" fmla="*/ 71437 h 2304"/>
              <a:gd name="T110" fmla="*/ 340915 w 2196"/>
              <a:gd name="T111" fmla="*/ 87709 h 2304"/>
              <a:gd name="T112" fmla="*/ 313134 w 2196"/>
              <a:gd name="T113" fmla="*/ 61516 h 2304"/>
              <a:gd name="T114" fmla="*/ 318294 w 2196"/>
              <a:gd name="T115" fmla="*/ 22622 h 2304"/>
              <a:gd name="T116" fmla="*/ 305197 w 2196"/>
              <a:gd name="T117" fmla="*/ 0 h 230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196"/>
              <a:gd name="T178" fmla="*/ 0 h 2304"/>
              <a:gd name="T179" fmla="*/ 2196 w 2196"/>
              <a:gd name="T180" fmla="*/ 2304 h 230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196" h="2304">
                <a:moveTo>
                  <a:pt x="746" y="2"/>
                </a:moveTo>
                <a:lnTo>
                  <a:pt x="746" y="15"/>
                </a:lnTo>
                <a:lnTo>
                  <a:pt x="727" y="35"/>
                </a:lnTo>
                <a:lnTo>
                  <a:pt x="723" y="37"/>
                </a:lnTo>
                <a:lnTo>
                  <a:pt x="707" y="38"/>
                </a:lnTo>
                <a:lnTo>
                  <a:pt x="691" y="46"/>
                </a:lnTo>
                <a:lnTo>
                  <a:pt x="685" y="54"/>
                </a:lnTo>
                <a:lnTo>
                  <a:pt x="680" y="57"/>
                </a:lnTo>
                <a:lnTo>
                  <a:pt x="615" y="70"/>
                </a:lnTo>
                <a:lnTo>
                  <a:pt x="613" y="75"/>
                </a:lnTo>
                <a:lnTo>
                  <a:pt x="610" y="75"/>
                </a:lnTo>
                <a:lnTo>
                  <a:pt x="586" y="75"/>
                </a:lnTo>
                <a:lnTo>
                  <a:pt x="515" y="51"/>
                </a:lnTo>
                <a:lnTo>
                  <a:pt x="511" y="51"/>
                </a:lnTo>
                <a:lnTo>
                  <a:pt x="510" y="52"/>
                </a:lnTo>
                <a:lnTo>
                  <a:pt x="511" y="62"/>
                </a:lnTo>
                <a:lnTo>
                  <a:pt x="515" y="71"/>
                </a:lnTo>
                <a:lnTo>
                  <a:pt x="539" y="82"/>
                </a:lnTo>
                <a:lnTo>
                  <a:pt x="542" y="86"/>
                </a:lnTo>
                <a:lnTo>
                  <a:pt x="538" y="124"/>
                </a:lnTo>
                <a:lnTo>
                  <a:pt x="545" y="156"/>
                </a:lnTo>
                <a:lnTo>
                  <a:pt x="561" y="159"/>
                </a:lnTo>
                <a:lnTo>
                  <a:pt x="564" y="160"/>
                </a:lnTo>
                <a:lnTo>
                  <a:pt x="590" y="159"/>
                </a:lnTo>
                <a:lnTo>
                  <a:pt x="590" y="167"/>
                </a:lnTo>
                <a:lnTo>
                  <a:pt x="587" y="173"/>
                </a:lnTo>
                <a:lnTo>
                  <a:pt x="576" y="175"/>
                </a:lnTo>
                <a:lnTo>
                  <a:pt x="568" y="179"/>
                </a:lnTo>
                <a:lnTo>
                  <a:pt x="567" y="180"/>
                </a:lnTo>
                <a:lnTo>
                  <a:pt x="561" y="184"/>
                </a:lnTo>
                <a:lnTo>
                  <a:pt x="553" y="184"/>
                </a:lnTo>
                <a:lnTo>
                  <a:pt x="547" y="192"/>
                </a:lnTo>
                <a:lnTo>
                  <a:pt x="542" y="207"/>
                </a:lnTo>
                <a:lnTo>
                  <a:pt x="538" y="211"/>
                </a:lnTo>
                <a:lnTo>
                  <a:pt x="533" y="212"/>
                </a:lnTo>
                <a:lnTo>
                  <a:pt x="528" y="212"/>
                </a:lnTo>
                <a:lnTo>
                  <a:pt x="519" y="217"/>
                </a:lnTo>
                <a:lnTo>
                  <a:pt x="516" y="222"/>
                </a:lnTo>
                <a:lnTo>
                  <a:pt x="475" y="235"/>
                </a:lnTo>
                <a:lnTo>
                  <a:pt x="464" y="246"/>
                </a:lnTo>
                <a:lnTo>
                  <a:pt x="425" y="251"/>
                </a:lnTo>
                <a:lnTo>
                  <a:pt x="422" y="250"/>
                </a:lnTo>
                <a:lnTo>
                  <a:pt x="420" y="250"/>
                </a:lnTo>
                <a:lnTo>
                  <a:pt x="403" y="236"/>
                </a:lnTo>
                <a:lnTo>
                  <a:pt x="392" y="220"/>
                </a:lnTo>
                <a:lnTo>
                  <a:pt x="390" y="222"/>
                </a:lnTo>
                <a:lnTo>
                  <a:pt x="379" y="227"/>
                </a:lnTo>
                <a:lnTo>
                  <a:pt x="373" y="197"/>
                </a:lnTo>
                <a:lnTo>
                  <a:pt x="360" y="180"/>
                </a:lnTo>
                <a:lnTo>
                  <a:pt x="348" y="180"/>
                </a:lnTo>
                <a:lnTo>
                  <a:pt x="329" y="190"/>
                </a:lnTo>
                <a:lnTo>
                  <a:pt x="327" y="190"/>
                </a:lnTo>
                <a:lnTo>
                  <a:pt x="323" y="184"/>
                </a:lnTo>
                <a:lnTo>
                  <a:pt x="319" y="181"/>
                </a:lnTo>
                <a:lnTo>
                  <a:pt x="315" y="181"/>
                </a:lnTo>
                <a:lnTo>
                  <a:pt x="313" y="186"/>
                </a:lnTo>
                <a:lnTo>
                  <a:pt x="312" y="193"/>
                </a:lnTo>
                <a:lnTo>
                  <a:pt x="308" y="197"/>
                </a:lnTo>
                <a:lnTo>
                  <a:pt x="225" y="197"/>
                </a:lnTo>
                <a:lnTo>
                  <a:pt x="224" y="195"/>
                </a:lnTo>
                <a:lnTo>
                  <a:pt x="224" y="228"/>
                </a:lnTo>
                <a:lnTo>
                  <a:pt x="225" y="228"/>
                </a:lnTo>
                <a:lnTo>
                  <a:pt x="225" y="231"/>
                </a:lnTo>
                <a:lnTo>
                  <a:pt x="229" y="232"/>
                </a:lnTo>
                <a:lnTo>
                  <a:pt x="232" y="236"/>
                </a:lnTo>
                <a:lnTo>
                  <a:pt x="239" y="236"/>
                </a:lnTo>
                <a:lnTo>
                  <a:pt x="242" y="235"/>
                </a:lnTo>
                <a:lnTo>
                  <a:pt x="252" y="233"/>
                </a:lnTo>
                <a:lnTo>
                  <a:pt x="257" y="240"/>
                </a:lnTo>
                <a:lnTo>
                  <a:pt x="262" y="259"/>
                </a:lnTo>
                <a:lnTo>
                  <a:pt x="262" y="260"/>
                </a:lnTo>
                <a:lnTo>
                  <a:pt x="257" y="261"/>
                </a:lnTo>
                <a:lnTo>
                  <a:pt x="256" y="259"/>
                </a:lnTo>
                <a:lnTo>
                  <a:pt x="252" y="258"/>
                </a:lnTo>
                <a:lnTo>
                  <a:pt x="242" y="255"/>
                </a:lnTo>
                <a:lnTo>
                  <a:pt x="211" y="264"/>
                </a:lnTo>
                <a:lnTo>
                  <a:pt x="211" y="302"/>
                </a:lnTo>
                <a:lnTo>
                  <a:pt x="241" y="335"/>
                </a:lnTo>
                <a:lnTo>
                  <a:pt x="248" y="364"/>
                </a:lnTo>
                <a:lnTo>
                  <a:pt x="235" y="444"/>
                </a:lnTo>
                <a:lnTo>
                  <a:pt x="234" y="446"/>
                </a:lnTo>
                <a:lnTo>
                  <a:pt x="225" y="485"/>
                </a:lnTo>
                <a:lnTo>
                  <a:pt x="224" y="489"/>
                </a:lnTo>
                <a:lnTo>
                  <a:pt x="215" y="527"/>
                </a:lnTo>
                <a:lnTo>
                  <a:pt x="209" y="532"/>
                </a:lnTo>
                <a:lnTo>
                  <a:pt x="188" y="529"/>
                </a:lnTo>
                <a:lnTo>
                  <a:pt x="87" y="569"/>
                </a:lnTo>
                <a:lnTo>
                  <a:pt x="44" y="623"/>
                </a:lnTo>
                <a:lnTo>
                  <a:pt x="41" y="630"/>
                </a:lnTo>
                <a:lnTo>
                  <a:pt x="41" y="660"/>
                </a:lnTo>
                <a:lnTo>
                  <a:pt x="22" y="664"/>
                </a:lnTo>
                <a:lnTo>
                  <a:pt x="18" y="669"/>
                </a:lnTo>
                <a:lnTo>
                  <a:pt x="0" y="714"/>
                </a:lnTo>
                <a:lnTo>
                  <a:pt x="0" y="717"/>
                </a:lnTo>
                <a:lnTo>
                  <a:pt x="12" y="742"/>
                </a:lnTo>
                <a:lnTo>
                  <a:pt x="13" y="754"/>
                </a:lnTo>
                <a:lnTo>
                  <a:pt x="41" y="791"/>
                </a:lnTo>
                <a:lnTo>
                  <a:pt x="51" y="796"/>
                </a:lnTo>
                <a:lnTo>
                  <a:pt x="53" y="805"/>
                </a:lnTo>
                <a:lnTo>
                  <a:pt x="46" y="815"/>
                </a:lnTo>
                <a:lnTo>
                  <a:pt x="47" y="820"/>
                </a:lnTo>
                <a:lnTo>
                  <a:pt x="80" y="824"/>
                </a:lnTo>
                <a:lnTo>
                  <a:pt x="86" y="828"/>
                </a:lnTo>
                <a:lnTo>
                  <a:pt x="88" y="833"/>
                </a:lnTo>
                <a:lnTo>
                  <a:pt x="92" y="844"/>
                </a:lnTo>
                <a:lnTo>
                  <a:pt x="94" y="848"/>
                </a:lnTo>
                <a:lnTo>
                  <a:pt x="108" y="853"/>
                </a:lnTo>
                <a:lnTo>
                  <a:pt x="133" y="852"/>
                </a:lnTo>
                <a:lnTo>
                  <a:pt x="186" y="814"/>
                </a:lnTo>
                <a:lnTo>
                  <a:pt x="187" y="816"/>
                </a:lnTo>
                <a:lnTo>
                  <a:pt x="186" y="907"/>
                </a:lnTo>
                <a:lnTo>
                  <a:pt x="188" y="910"/>
                </a:lnTo>
                <a:lnTo>
                  <a:pt x="196" y="914"/>
                </a:lnTo>
                <a:lnTo>
                  <a:pt x="207" y="912"/>
                </a:lnTo>
                <a:lnTo>
                  <a:pt x="215" y="908"/>
                </a:lnTo>
                <a:lnTo>
                  <a:pt x="233" y="907"/>
                </a:lnTo>
                <a:lnTo>
                  <a:pt x="235" y="904"/>
                </a:lnTo>
                <a:lnTo>
                  <a:pt x="243" y="904"/>
                </a:lnTo>
                <a:lnTo>
                  <a:pt x="262" y="910"/>
                </a:lnTo>
                <a:lnTo>
                  <a:pt x="304" y="912"/>
                </a:lnTo>
                <a:lnTo>
                  <a:pt x="352" y="891"/>
                </a:lnTo>
                <a:lnTo>
                  <a:pt x="401" y="843"/>
                </a:lnTo>
                <a:lnTo>
                  <a:pt x="470" y="836"/>
                </a:lnTo>
                <a:lnTo>
                  <a:pt x="475" y="839"/>
                </a:lnTo>
                <a:lnTo>
                  <a:pt x="479" y="846"/>
                </a:lnTo>
                <a:lnTo>
                  <a:pt x="481" y="907"/>
                </a:lnTo>
                <a:lnTo>
                  <a:pt x="474" y="918"/>
                </a:lnTo>
                <a:lnTo>
                  <a:pt x="473" y="926"/>
                </a:lnTo>
                <a:lnTo>
                  <a:pt x="479" y="950"/>
                </a:lnTo>
                <a:lnTo>
                  <a:pt x="488" y="963"/>
                </a:lnTo>
                <a:lnTo>
                  <a:pt x="524" y="990"/>
                </a:lnTo>
                <a:lnTo>
                  <a:pt x="591" y="999"/>
                </a:lnTo>
                <a:lnTo>
                  <a:pt x="596" y="1006"/>
                </a:lnTo>
                <a:lnTo>
                  <a:pt x="599" y="1011"/>
                </a:lnTo>
                <a:lnTo>
                  <a:pt x="606" y="1018"/>
                </a:lnTo>
                <a:lnTo>
                  <a:pt x="653" y="1032"/>
                </a:lnTo>
                <a:lnTo>
                  <a:pt x="676" y="1051"/>
                </a:lnTo>
                <a:lnTo>
                  <a:pt x="713" y="1051"/>
                </a:lnTo>
                <a:lnTo>
                  <a:pt x="740" y="1069"/>
                </a:lnTo>
                <a:lnTo>
                  <a:pt x="752" y="1095"/>
                </a:lnTo>
                <a:lnTo>
                  <a:pt x="754" y="1110"/>
                </a:lnTo>
                <a:lnTo>
                  <a:pt x="757" y="1119"/>
                </a:lnTo>
                <a:lnTo>
                  <a:pt x="761" y="1124"/>
                </a:lnTo>
                <a:lnTo>
                  <a:pt x="759" y="1150"/>
                </a:lnTo>
                <a:lnTo>
                  <a:pt x="750" y="1152"/>
                </a:lnTo>
                <a:lnTo>
                  <a:pt x="751" y="1161"/>
                </a:lnTo>
                <a:lnTo>
                  <a:pt x="771" y="1213"/>
                </a:lnTo>
                <a:lnTo>
                  <a:pt x="867" y="1219"/>
                </a:lnTo>
                <a:lnTo>
                  <a:pt x="869" y="1222"/>
                </a:lnTo>
                <a:lnTo>
                  <a:pt x="870" y="1227"/>
                </a:lnTo>
                <a:lnTo>
                  <a:pt x="867" y="1244"/>
                </a:lnTo>
                <a:lnTo>
                  <a:pt x="870" y="1271"/>
                </a:lnTo>
                <a:lnTo>
                  <a:pt x="888" y="1278"/>
                </a:lnTo>
                <a:lnTo>
                  <a:pt x="891" y="1280"/>
                </a:lnTo>
                <a:lnTo>
                  <a:pt x="910" y="1324"/>
                </a:lnTo>
                <a:lnTo>
                  <a:pt x="907" y="1379"/>
                </a:lnTo>
                <a:lnTo>
                  <a:pt x="896" y="1406"/>
                </a:lnTo>
                <a:lnTo>
                  <a:pt x="895" y="1420"/>
                </a:lnTo>
                <a:lnTo>
                  <a:pt x="897" y="1425"/>
                </a:lnTo>
                <a:lnTo>
                  <a:pt x="897" y="1436"/>
                </a:lnTo>
                <a:lnTo>
                  <a:pt x="897" y="1439"/>
                </a:lnTo>
                <a:lnTo>
                  <a:pt x="888" y="1440"/>
                </a:lnTo>
                <a:lnTo>
                  <a:pt x="888" y="1443"/>
                </a:lnTo>
                <a:lnTo>
                  <a:pt x="886" y="1446"/>
                </a:lnTo>
                <a:lnTo>
                  <a:pt x="886" y="1450"/>
                </a:lnTo>
                <a:lnTo>
                  <a:pt x="893" y="1463"/>
                </a:lnTo>
                <a:lnTo>
                  <a:pt x="895" y="1467"/>
                </a:lnTo>
                <a:lnTo>
                  <a:pt x="895" y="1549"/>
                </a:lnTo>
                <a:lnTo>
                  <a:pt x="900" y="1558"/>
                </a:lnTo>
                <a:lnTo>
                  <a:pt x="928" y="1568"/>
                </a:lnTo>
                <a:lnTo>
                  <a:pt x="972" y="1570"/>
                </a:lnTo>
                <a:lnTo>
                  <a:pt x="976" y="1567"/>
                </a:lnTo>
                <a:lnTo>
                  <a:pt x="985" y="1565"/>
                </a:lnTo>
                <a:lnTo>
                  <a:pt x="991" y="1568"/>
                </a:lnTo>
                <a:lnTo>
                  <a:pt x="1015" y="1576"/>
                </a:lnTo>
                <a:lnTo>
                  <a:pt x="1022" y="1585"/>
                </a:lnTo>
                <a:lnTo>
                  <a:pt x="1029" y="1659"/>
                </a:lnTo>
                <a:lnTo>
                  <a:pt x="1034" y="1666"/>
                </a:lnTo>
                <a:lnTo>
                  <a:pt x="1050" y="1673"/>
                </a:lnTo>
                <a:lnTo>
                  <a:pt x="1060" y="1674"/>
                </a:lnTo>
                <a:lnTo>
                  <a:pt x="1065" y="1671"/>
                </a:lnTo>
                <a:lnTo>
                  <a:pt x="1088" y="1669"/>
                </a:lnTo>
                <a:lnTo>
                  <a:pt x="1093" y="1673"/>
                </a:lnTo>
                <a:lnTo>
                  <a:pt x="1098" y="1683"/>
                </a:lnTo>
                <a:lnTo>
                  <a:pt x="1089" y="1775"/>
                </a:lnTo>
                <a:lnTo>
                  <a:pt x="1117" y="1773"/>
                </a:lnTo>
                <a:lnTo>
                  <a:pt x="1123" y="1780"/>
                </a:lnTo>
                <a:lnTo>
                  <a:pt x="1136" y="1821"/>
                </a:lnTo>
                <a:lnTo>
                  <a:pt x="1133" y="1866"/>
                </a:lnTo>
                <a:lnTo>
                  <a:pt x="1128" y="1873"/>
                </a:lnTo>
                <a:lnTo>
                  <a:pt x="1105" y="1890"/>
                </a:lnTo>
                <a:lnTo>
                  <a:pt x="1076" y="1897"/>
                </a:lnTo>
                <a:lnTo>
                  <a:pt x="1013" y="1958"/>
                </a:lnTo>
                <a:lnTo>
                  <a:pt x="1011" y="1962"/>
                </a:lnTo>
                <a:lnTo>
                  <a:pt x="986" y="1996"/>
                </a:lnTo>
                <a:lnTo>
                  <a:pt x="983" y="2001"/>
                </a:lnTo>
                <a:lnTo>
                  <a:pt x="934" y="2051"/>
                </a:lnTo>
                <a:lnTo>
                  <a:pt x="930" y="2056"/>
                </a:lnTo>
                <a:lnTo>
                  <a:pt x="911" y="2071"/>
                </a:lnTo>
                <a:lnTo>
                  <a:pt x="930" y="2074"/>
                </a:lnTo>
                <a:lnTo>
                  <a:pt x="938" y="2070"/>
                </a:lnTo>
                <a:lnTo>
                  <a:pt x="942" y="2064"/>
                </a:lnTo>
                <a:lnTo>
                  <a:pt x="947" y="2061"/>
                </a:lnTo>
                <a:lnTo>
                  <a:pt x="952" y="2061"/>
                </a:lnTo>
                <a:lnTo>
                  <a:pt x="996" y="2098"/>
                </a:lnTo>
                <a:lnTo>
                  <a:pt x="1003" y="2122"/>
                </a:lnTo>
                <a:lnTo>
                  <a:pt x="1011" y="2122"/>
                </a:lnTo>
                <a:lnTo>
                  <a:pt x="1015" y="2122"/>
                </a:lnTo>
                <a:lnTo>
                  <a:pt x="1029" y="2111"/>
                </a:lnTo>
                <a:lnTo>
                  <a:pt x="1034" y="2113"/>
                </a:lnTo>
                <a:lnTo>
                  <a:pt x="1041" y="2128"/>
                </a:lnTo>
                <a:lnTo>
                  <a:pt x="1051" y="2140"/>
                </a:lnTo>
                <a:lnTo>
                  <a:pt x="1055" y="2141"/>
                </a:lnTo>
                <a:lnTo>
                  <a:pt x="1062" y="2141"/>
                </a:lnTo>
                <a:lnTo>
                  <a:pt x="1071" y="2149"/>
                </a:lnTo>
                <a:lnTo>
                  <a:pt x="1083" y="2151"/>
                </a:lnTo>
                <a:lnTo>
                  <a:pt x="1086" y="2154"/>
                </a:lnTo>
                <a:lnTo>
                  <a:pt x="1093" y="2167"/>
                </a:lnTo>
                <a:lnTo>
                  <a:pt x="1099" y="2172"/>
                </a:lnTo>
                <a:lnTo>
                  <a:pt x="1128" y="2184"/>
                </a:lnTo>
                <a:lnTo>
                  <a:pt x="1132" y="2192"/>
                </a:lnTo>
                <a:lnTo>
                  <a:pt x="1138" y="2215"/>
                </a:lnTo>
                <a:lnTo>
                  <a:pt x="1161" y="2230"/>
                </a:lnTo>
                <a:lnTo>
                  <a:pt x="1165" y="2238"/>
                </a:lnTo>
                <a:lnTo>
                  <a:pt x="1165" y="2240"/>
                </a:lnTo>
                <a:lnTo>
                  <a:pt x="1159" y="2243"/>
                </a:lnTo>
                <a:lnTo>
                  <a:pt x="1156" y="2249"/>
                </a:lnTo>
                <a:lnTo>
                  <a:pt x="1154" y="2250"/>
                </a:lnTo>
                <a:lnTo>
                  <a:pt x="1146" y="2266"/>
                </a:lnTo>
                <a:lnTo>
                  <a:pt x="1143" y="2297"/>
                </a:lnTo>
                <a:lnTo>
                  <a:pt x="1145" y="2299"/>
                </a:lnTo>
                <a:lnTo>
                  <a:pt x="1150" y="2304"/>
                </a:lnTo>
                <a:lnTo>
                  <a:pt x="1150" y="2300"/>
                </a:lnTo>
                <a:lnTo>
                  <a:pt x="1154" y="2295"/>
                </a:lnTo>
                <a:lnTo>
                  <a:pt x="1178" y="2278"/>
                </a:lnTo>
                <a:lnTo>
                  <a:pt x="1201" y="2245"/>
                </a:lnTo>
                <a:lnTo>
                  <a:pt x="1212" y="2208"/>
                </a:lnTo>
                <a:lnTo>
                  <a:pt x="1274" y="2161"/>
                </a:lnTo>
                <a:lnTo>
                  <a:pt x="1385" y="1977"/>
                </a:lnTo>
                <a:lnTo>
                  <a:pt x="1403" y="1968"/>
                </a:lnTo>
                <a:lnTo>
                  <a:pt x="1408" y="1956"/>
                </a:lnTo>
                <a:lnTo>
                  <a:pt x="1417" y="1948"/>
                </a:lnTo>
                <a:lnTo>
                  <a:pt x="1422" y="1886"/>
                </a:lnTo>
                <a:lnTo>
                  <a:pt x="1425" y="1881"/>
                </a:lnTo>
                <a:lnTo>
                  <a:pt x="1431" y="1881"/>
                </a:lnTo>
                <a:lnTo>
                  <a:pt x="1432" y="1877"/>
                </a:lnTo>
                <a:lnTo>
                  <a:pt x="1420" y="1860"/>
                </a:lnTo>
                <a:lnTo>
                  <a:pt x="1422" y="1845"/>
                </a:lnTo>
                <a:lnTo>
                  <a:pt x="1418" y="1843"/>
                </a:lnTo>
                <a:lnTo>
                  <a:pt x="1418" y="1827"/>
                </a:lnTo>
                <a:lnTo>
                  <a:pt x="1415" y="1819"/>
                </a:lnTo>
                <a:lnTo>
                  <a:pt x="1415" y="1811"/>
                </a:lnTo>
                <a:lnTo>
                  <a:pt x="1418" y="1807"/>
                </a:lnTo>
                <a:lnTo>
                  <a:pt x="1422" y="1791"/>
                </a:lnTo>
                <a:lnTo>
                  <a:pt x="1470" y="1731"/>
                </a:lnTo>
                <a:lnTo>
                  <a:pt x="1472" y="1731"/>
                </a:lnTo>
                <a:lnTo>
                  <a:pt x="1545" y="1673"/>
                </a:lnTo>
                <a:lnTo>
                  <a:pt x="1555" y="1673"/>
                </a:lnTo>
                <a:lnTo>
                  <a:pt x="1560" y="1671"/>
                </a:lnTo>
                <a:lnTo>
                  <a:pt x="1565" y="1662"/>
                </a:lnTo>
                <a:lnTo>
                  <a:pt x="1594" y="1660"/>
                </a:lnTo>
                <a:lnTo>
                  <a:pt x="1606" y="1650"/>
                </a:lnTo>
                <a:lnTo>
                  <a:pt x="1610" y="1650"/>
                </a:lnTo>
                <a:lnTo>
                  <a:pt x="1618" y="1638"/>
                </a:lnTo>
                <a:lnTo>
                  <a:pt x="1636" y="1633"/>
                </a:lnTo>
                <a:lnTo>
                  <a:pt x="1644" y="1633"/>
                </a:lnTo>
                <a:lnTo>
                  <a:pt x="1646" y="1629"/>
                </a:lnTo>
                <a:lnTo>
                  <a:pt x="1646" y="1626"/>
                </a:lnTo>
                <a:lnTo>
                  <a:pt x="1643" y="1623"/>
                </a:lnTo>
                <a:lnTo>
                  <a:pt x="1643" y="1620"/>
                </a:lnTo>
                <a:lnTo>
                  <a:pt x="1651" y="1613"/>
                </a:lnTo>
                <a:lnTo>
                  <a:pt x="1654" y="1613"/>
                </a:lnTo>
                <a:lnTo>
                  <a:pt x="1654" y="1612"/>
                </a:lnTo>
                <a:lnTo>
                  <a:pt x="1655" y="1615"/>
                </a:lnTo>
                <a:lnTo>
                  <a:pt x="1663" y="1617"/>
                </a:lnTo>
                <a:lnTo>
                  <a:pt x="1686" y="1610"/>
                </a:lnTo>
                <a:lnTo>
                  <a:pt x="1691" y="1610"/>
                </a:lnTo>
                <a:lnTo>
                  <a:pt x="1693" y="1613"/>
                </a:lnTo>
                <a:lnTo>
                  <a:pt x="1705" y="1614"/>
                </a:lnTo>
                <a:lnTo>
                  <a:pt x="1721" y="1608"/>
                </a:lnTo>
                <a:lnTo>
                  <a:pt x="1729" y="1608"/>
                </a:lnTo>
                <a:lnTo>
                  <a:pt x="1734" y="1610"/>
                </a:lnTo>
                <a:lnTo>
                  <a:pt x="1786" y="1606"/>
                </a:lnTo>
                <a:lnTo>
                  <a:pt x="1792" y="1585"/>
                </a:lnTo>
                <a:lnTo>
                  <a:pt x="1831" y="1563"/>
                </a:lnTo>
                <a:lnTo>
                  <a:pt x="1838" y="1554"/>
                </a:lnTo>
                <a:lnTo>
                  <a:pt x="1848" y="1510"/>
                </a:lnTo>
                <a:lnTo>
                  <a:pt x="1918" y="1403"/>
                </a:lnTo>
                <a:lnTo>
                  <a:pt x="1926" y="1327"/>
                </a:lnTo>
                <a:lnTo>
                  <a:pt x="1945" y="1303"/>
                </a:lnTo>
                <a:lnTo>
                  <a:pt x="1965" y="1037"/>
                </a:lnTo>
                <a:lnTo>
                  <a:pt x="1966" y="1034"/>
                </a:lnTo>
                <a:lnTo>
                  <a:pt x="1977" y="1023"/>
                </a:lnTo>
                <a:lnTo>
                  <a:pt x="1982" y="1022"/>
                </a:lnTo>
                <a:lnTo>
                  <a:pt x="1991" y="1026"/>
                </a:lnTo>
                <a:lnTo>
                  <a:pt x="1992" y="1025"/>
                </a:lnTo>
                <a:lnTo>
                  <a:pt x="2181" y="787"/>
                </a:lnTo>
                <a:lnTo>
                  <a:pt x="2196" y="668"/>
                </a:lnTo>
                <a:lnTo>
                  <a:pt x="2181" y="613"/>
                </a:lnTo>
                <a:lnTo>
                  <a:pt x="2162" y="585"/>
                </a:lnTo>
                <a:lnTo>
                  <a:pt x="2153" y="581"/>
                </a:lnTo>
                <a:lnTo>
                  <a:pt x="2092" y="579"/>
                </a:lnTo>
                <a:lnTo>
                  <a:pt x="2088" y="576"/>
                </a:lnTo>
                <a:lnTo>
                  <a:pt x="2081" y="574"/>
                </a:lnTo>
                <a:lnTo>
                  <a:pt x="2072" y="574"/>
                </a:lnTo>
                <a:lnTo>
                  <a:pt x="1913" y="456"/>
                </a:lnTo>
                <a:lnTo>
                  <a:pt x="1812" y="456"/>
                </a:lnTo>
                <a:lnTo>
                  <a:pt x="1726" y="432"/>
                </a:lnTo>
                <a:lnTo>
                  <a:pt x="1716" y="433"/>
                </a:lnTo>
                <a:lnTo>
                  <a:pt x="1712" y="432"/>
                </a:lnTo>
                <a:lnTo>
                  <a:pt x="1707" y="424"/>
                </a:lnTo>
                <a:lnTo>
                  <a:pt x="1668" y="444"/>
                </a:lnTo>
                <a:lnTo>
                  <a:pt x="1658" y="446"/>
                </a:lnTo>
                <a:lnTo>
                  <a:pt x="1657" y="441"/>
                </a:lnTo>
                <a:lnTo>
                  <a:pt x="1659" y="433"/>
                </a:lnTo>
                <a:lnTo>
                  <a:pt x="1665" y="427"/>
                </a:lnTo>
                <a:lnTo>
                  <a:pt x="1665" y="421"/>
                </a:lnTo>
                <a:lnTo>
                  <a:pt x="1663" y="416"/>
                </a:lnTo>
                <a:lnTo>
                  <a:pt x="1655" y="414"/>
                </a:lnTo>
                <a:lnTo>
                  <a:pt x="1651" y="415"/>
                </a:lnTo>
                <a:lnTo>
                  <a:pt x="1648" y="415"/>
                </a:lnTo>
                <a:lnTo>
                  <a:pt x="1646" y="414"/>
                </a:lnTo>
                <a:lnTo>
                  <a:pt x="1646" y="410"/>
                </a:lnTo>
                <a:lnTo>
                  <a:pt x="1650" y="409"/>
                </a:lnTo>
                <a:lnTo>
                  <a:pt x="1651" y="397"/>
                </a:lnTo>
                <a:lnTo>
                  <a:pt x="1632" y="376"/>
                </a:lnTo>
                <a:lnTo>
                  <a:pt x="1627" y="377"/>
                </a:lnTo>
                <a:lnTo>
                  <a:pt x="1622" y="380"/>
                </a:lnTo>
                <a:lnTo>
                  <a:pt x="1616" y="386"/>
                </a:lnTo>
                <a:lnTo>
                  <a:pt x="1608" y="388"/>
                </a:lnTo>
                <a:lnTo>
                  <a:pt x="1607" y="373"/>
                </a:lnTo>
                <a:lnTo>
                  <a:pt x="1601" y="366"/>
                </a:lnTo>
                <a:lnTo>
                  <a:pt x="1587" y="362"/>
                </a:lnTo>
                <a:lnTo>
                  <a:pt x="1577" y="355"/>
                </a:lnTo>
                <a:lnTo>
                  <a:pt x="1566" y="355"/>
                </a:lnTo>
                <a:lnTo>
                  <a:pt x="1560" y="349"/>
                </a:lnTo>
                <a:lnTo>
                  <a:pt x="1540" y="348"/>
                </a:lnTo>
                <a:lnTo>
                  <a:pt x="1497" y="327"/>
                </a:lnTo>
                <a:lnTo>
                  <a:pt x="1466" y="327"/>
                </a:lnTo>
                <a:lnTo>
                  <a:pt x="1457" y="333"/>
                </a:lnTo>
                <a:lnTo>
                  <a:pt x="1450" y="348"/>
                </a:lnTo>
                <a:lnTo>
                  <a:pt x="1443" y="350"/>
                </a:lnTo>
                <a:lnTo>
                  <a:pt x="1432" y="376"/>
                </a:lnTo>
                <a:lnTo>
                  <a:pt x="1410" y="381"/>
                </a:lnTo>
                <a:lnTo>
                  <a:pt x="1404" y="386"/>
                </a:lnTo>
                <a:lnTo>
                  <a:pt x="1394" y="414"/>
                </a:lnTo>
                <a:lnTo>
                  <a:pt x="1391" y="415"/>
                </a:lnTo>
                <a:lnTo>
                  <a:pt x="1390" y="419"/>
                </a:lnTo>
                <a:lnTo>
                  <a:pt x="1387" y="429"/>
                </a:lnTo>
                <a:lnTo>
                  <a:pt x="1382" y="430"/>
                </a:lnTo>
                <a:lnTo>
                  <a:pt x="1381" y="411"/>
                </a:lnTo>
                <a:lnTo>
                  <a:pt x="1384" y="396"/>
                </a:lnTo>
                <a:lnTo>
                  <a:pt x="1381" y="396"/>
                </a:lnTo>
                <a:lnTo>
                  <a:pt x="1372" y="396"/>
                </a:lnTo>
                <a:lnTo>
                  <a:pt x="1366" y="399"/>
                </a:lnTo>
                <a:lnTo>
                  <a:pt x="1325" y="397"/>
                </a:lnTo>
                <a:lnTo>
                  <a:pt x="1323" y="399"/>
                </a:lnTo>
                <a:lnTo>
                  <a:pt x="1316" y="399"/>
                </a:lnTo>
                <a:lnTo>
                  <a:pt x="1314" y="397"/>
                </a:lnTo>
                <a:lnTo>
                  <a:pt x="1307" y="397"/>
                </a:lnTo>
                <a:lnTo>
                  <a:pt x="1293" y="402"/>
                </a:lnTo>
                <a:lnTo>
                  <a:pt x="1286" y="402"/>
                </a:lnTo>
                <a:lnTo>
                  <a:pt x="1273" y="397"/>
                </a:lnTo>
                <a:lnTo>
                  <a:pt x="1269" y="397"/>
                </a:lnTo>
                <a:lnTo>
                  <a:pt x="1268" y="399"/>
                </a:lnTo>
                <a:lnTo>
                  <a:pt x="1265" y="409"/>
                </a:lnTo>
                <a:lnTo>
                  <a:pt x="1264" y="410"/>
                </a:lnTo>
                <a:lnTo>
                  <a:pt x="1262" y="409"/>
                </a:lnTo>
                <a:lnTo>
                  <a:pt x="1260" y="400"/>
                </a:lnTo>
                <a:lnTo>
                  <a:pt x="1262" y="397"/>
                </a:lnTo>
                <a:lnTo>
                  <a:pt x="1268" y="391"/>
                </a:lnTo>
                <a:lnTo>
                  <a:pt x="1274" y="391"/>
                </a:lnTo>
                <a:lnTo>
                  <a:pt x="1283" y="395"/>
                </a:lnTo>
                <a:lnTo>
                  <a:pt x="1295" y="396"/>
                </a:lnTo>
                <a:lnTo>
                  <a:pt x="1305" y="392"/>
                </a:lnTo>
                <a:lnTo>
                  <a:pt x="1309" y="390"/>
                </a:lnTo>
                <a:lnTo>
                  <a:pt x="1309" y="387"/>
                </a:lnTo>
                <a:lnTo>
                  <a:pt x="1309" y="364"/>
                </a:lnTo>
                <a:lnTo>
                  <a:pt x="1309" y="363"/>
                </a:lnTo>
                <a:lnTo>
                  <a:pt x="1302" y="363"/>
                </a:lnTo>
                <a:lnTo>
                  <a:pt x="1300" y="359"/>
                </a:lnTo>
                <a:lnTo>
                  <a:pt x="1293" y="355"/>
                </a:lnTo>
                <a:lnTo>
                  <a:pt x="1293" y="353"/>
                </a:lnTo>
                <a:lnTo>
                  <a:pt x="1293" y="350"/>
                </a:lnTo>
                <a:lnTo>
                  <a:pt x="1298" y="348"/>
                </a:lnTo>
                <a:lnTo>
                  <a:pt x="1304" y="344"/>
                </a:lnTo>
                <a:lnTo>
                  <a:pt x="1304" y="339"/>
                </a:lnTo>
                <a:lnTo>
                  <a:pt x="1297" y="339"/>
                </a:lnTo>
                <a:lnTo>
                  <a:pt x="1295" y="340"/>
                </a:lnTo>
                <a:lnTo>
                  <a:pt x="1291" y="340"/>
                </a:lnTo>
                <a:lnTo>
                  <a:pt x="1284" y="349"/>
                </a:lnTo>
                <a:lnTo>
                  <a:pt x="1283" y="357"/>
                </a:lnTo>
                <a:lnTo>
                  <a:pt x="1272" y="358"/>
                </a:lnTo>
                <a:lnTo>
                  <a:pt x="1269" y="353"/>
                </a:lnTo>
                <a:lnTo>
                  <a:pt x="1270" y="335"/>
                </a:lnTo>
                <a:lnTo>
                  <a:pt x="1267" y="325"/>
                </a:lnTo>
                <a:lnTo>
                  <a:pt x="1268" y="313"/>
                </a:lnTo>
                <a:lnTo>
                  <a:pt x="1329" y="247"/>
                </a:lnTo>
                <a:lnTo>
                  <a:pt x="1334" y="245"/>
                </a:lnTo>
                <a:lnTo>
                  <a:pt x="1342" y="239"/>
                </a:lnTo>
                <a:lnTo>
                  <a:pt x="1350" y="204"/>
                </a:lnTo>
                <a:lnTo>
                  <a:pt x="1350" y="200"/>
                </a:lnTo>
                <a:lnTo>
                  <a:pt x="1347" y="197"/>
                </a:lnTo>
                <a:lnTo>
                  <a:pt x="1338" y="197"/>
                </a:lnTo>
                <a:lnTo>
                  <a:pt x="1323" y="192"/>
                </a:lnTo>
                <a:lnTo>
                  <a:pt x="1288" y="82"/>
                </a:lnTo>
                <a:lnTo>
                  <a:pt x="1273" y="57"/>
                </a:lnTo>
                <a:lnTo>
                  <a:pt x="1268" y="54"/>
                </a:lnTo>
                <a:lnTo>
                  <a:pt x="1265" y="54"/>
                </a:lnTo>
                <a:lnTo>
                  <a:pt x="1262" y="62"/>
                </a:lnTo>
                <a:lnTo>
                  <a:pt x="1258" y="65"/>
                </a:lnTo>
                <a:lnTo>
                  <a:pt x="1213" y="123"/>
                </a:lnTo>
                <a:lnTo>
                  <a:pt x="1204" y="146"/>
                </a:lnTo>
                <a:lnTo>
                  <a:pt x="1175" y="174"/>
                </a:lnTo>
                <a:lnTo>
                  <a:pt x="1169" y="176"/>
                </a:lnTo>
                <a:lnTo>
                  <a:pt x="1159" y="176"/>
                </a:lnTo>
                <a:lnTo>
                  <a:pt x="1151" y="174"/>
                </a:lnTo>
                <a:lnTo>
                  <a:pt x="1141" y="174"/>
                </a:lnTo>
                <a:lnTo>
                  <a:pt x="1126" y="181"/>
                </a:lnTo>
                <a:lnTo>
                  <a:pt x="1116" y="180"/>
                </a:lnTo>
                <a:lnTo>
                  <a:pt x="1105" y="175"/>
                </a:lnTo>
                <a:lnTo>
                  <a:pt x="1096" y="164"/>
                </a:lnTo>
                <a:lnTo>
                  <a:pt x="1065" y="152"/>
                </a:lnTo>
                <a:lnTo>
                  <a:pt x="1042" y="159"/>
                </a:lnTo>
                <a:lnTo>
                  <a:pt x="1038" y="159"/>
                </a:lnTo>
                <a:lnTo>
                  <a:pt x="1028" y="156"/>
                </a:lnTo>
                <a:lnTo>
                  <a:pt x="1020" y="156"/>
                </a:lnTo>
                <a:lnTo>
                  <a:pt x="1014" y="159"/>
                </a:lnTo>
                <a:lnTo>
                  <a:pt x="1015" y="184"/>
                </a:lnTo>
                <a:lnTo>
                  <a:pt x="1011" y="188"/>
                </a:lnTo>
                <a:lnTo>
                  <a:pt x="994" y="188"/>
                </a:lnTo>
                <a:lnTo>
                  <a:pt x="981" y="183"/>
                </a:lnTo>
                <a:lnTo>
                  <a:pt x="956" y="185"/>
                </a:lnTo>
                <a:lnTo>
                  <a:pt x="949" y="183"/>
                </a:lnTo>
                <a:lnTo>
                  <a:pt x="949" y="181"/>
                </a:lnTo>
                <a:lnTo>
                  <a:pt x="944" y="180"/>
                </a:lnTo>
                <a:lnTo>
                  <a:pt x="939" y="180"/>
                </a:lnTo>
                <a:lnTo>
                  <a:pt x="928" y="186"/>
                </a:lnTo>
                <a:lnTo>
                  <a:pt x="919" y="197"/>
                </a:lnTo>
                <a:lnTo>
                  <a:pt x="905" y="197"/>
                </a:lnTo>
                <a:lnTo>
                  <a:pt x="891" y="206"/>
                </a:lnTo>
                <a:lnTo>
                  <a:pt x="879" y="206"/>
                </a:lnTo>
                <a:lnTo>
                  <a:pt x="872" y="208"/>
                </a:lnTo>
                <a:lnTo>
                  <a:pt x="864" y="217"/>
                </a:lnTo>
                <a:lnTo>
                  <a:pt x="859" y="221"/>
                </a:lnTo>
                <a:lnTo>
                  <a:pt x="845" y="221"/>
                </a:lnTo>
                <a:lnTo>
                  <a:pt x="820" y="208"/>
                </a:lnTo>
                <a:lnTo>
                  <a:pt x="809" y="197"/>
                </a:lnTo>
                <a:lnTo>
                  <a:pt x="807" y="195"/>
                </a:lnTo>
                <a:lnTo>
                  <a:pt x="802" y="190"/>
                </a:lnTo>
                <a:lnTo>
                  <a:pt x="801" y="188"/>
                </a:lnTo>
                <a:lnTo>
                  <a:pt x="801" y="165"/>
                </a:lnTo>
                <a:lnTo>
                  <a:pt x="789" y="155"/>
                </a:lnTo>
                <a:lnTo>
                  <a:pt x="788" y="151"/>
                </a:lnTo>
                <a:lnTo>
                  <a:pt x="788" y="119"/>
                </a:lnTo>
                <a:lnTo>
                  <a:pt x="796" y="98"/>
                </a:lnTo>
                <a:lnTo>
                  <a:pt x="796" y="87"/>
                </a:lnTo>
                <a:lnTo>
                  <a:pt x="807" y="75"/>
                </a:lnTo>
                <a:lnTo>
                  <a:pt x="808" y="72"/>
                </a:lnTo>
                <a:lnTo>
                  <a:pt x="807" y="65"/>
                </a:lnTo>
                <a:lnTo>
                  <a:pt x="802" y="57"/>
                </a:lnTo>
                <a:lnTo>
                  <a:pt x="802" y="42"/>
                </a:lnTo>
                <a:lnTo>
                  <a:pt x="790" y="39"/>
                </a:lnTo>
                <a:lnTo>
                  <a:pt x="788" y="38"/>
                </a:lnTo>
                <a:lnTo>
                  <a:pt x="779" y="35"/>
                </a:lnTo>
                <a:lnTo>
                  <a:pt x="783" y="15"/>
                </a:lnTo>
                <a:lnTo>
                  <a:pt x="783" y="9"/>
                </a:lnTo>
                <a:lnTo>
                  <a:pt x="778" y="0"/>
                </a:lnTo>
                <a:lnTo>
                  <a:pt x="769" y="0"/>
                </a:lnTo>
                <a:lnTo>
                  <a:pt x="756" y="4"/>
                </a:lnTo>
                <a:lnTo>
                  <a:pt x="746" y="2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6" name="Freeform 965"/>
          <p:cNvSpPr>
            <a:spLocks/>
          </p:cNvSpPr>
          <p:nvPr/>
        </p:nvSpPr>
        <p:spPr bwMode="auto">
          <a:xfrm>
            <a:off x="2881313" y="4121150"/>
            <a:ext cx="871537" cy="914400"/>
          </a:xfrm>
          <a:custGeom>
            <a:avLst/>
            <a:gdLst>
              <a:gd name="T0" fmla="*/ 2147483647 w 2196"/>
              <a:gd name="T1" fmla="*/ 2147483647 h 2304"/>
              <a:gd name="T2" fmla="*/ 2147483647 w 2196"/>
              <a:gd name="T3" fmla="*/ 2147483647 h 2304"/>
              <a:gd name="T4" fmla="*/ 2147483647 w 2196"/>
              <a:gd name="T5" fmla="*/ 2147483647 h 2304"/>
              <a:gd name="T6" fmla="*/ 2147483647 w 2196"/>
              <a:gd name="T7" fmla="*/ 2147483647 h 2304"/>
              <a:gd name="T8" fmla="*/ 2147483647 w 2196"/>
              <a:gd name="T9" fmla="*/ 2147483647 h 2304"/>
              <a:gd name="T10" fmla="*/ 2147483647 w 2196"/>
              <a:gd name="T11" fmla="*/ 2147483647 h 2304"/>
              <a:gd name="T12" fmla="*/ 2147483647 w 2196"/>
              <a:gd name="T13" fmla="*/ 2147483647 h 2304"/>
              <a:gd name="T14" fmla="*/ 2147483647 w 2196"/>
              <a:gd name="T15" fmla="*/ 2147483647 h 2304"/>
              <a:gd name="T16" fmla="*/ 2147483647 w 2196"/>
              <a:gd name="T17" fmla="*/ 2147483647 h 2304"/>
              <a:gd name="T18" fmla="*/ 2147483647 w 2196"/>
              <a:gd name="T19" fmla="*/ 2147483647 h 2304"/>
              <a:gd name="T20" fmla="*/ 2147483647 w 2196"/>
              <a:gd name="T21" fmla="*/ 2147483647 h 2304"/>
              <a:gd name="T22" fmla="*/ 2147483647 w 2196"/>
              <a:gd name="T23" fmla="*/ 2147483647 h 2304"/>
              <a:gd name="T24" fmla="*/ 2147483647 w 2196"/>
              <a:gd name="T25" fmla="*/ 2147483647 h 2304"/>
              <a:gd name="T26" fmla="*/ 2147483647 w 2196"/>
              <a:gd name="T27" fmla="*/ 2147483647 h 2304"/>
              <a:gd name="T28" fmla="*/ 2147483647 w 2196"/>
              <a:gd name="T29" fmla="*/ 2147483647 h 2304"/>
              <a:gd name="T30" fmla="*/ 2147483647 w 2196"/>
              <a:gd name="T31" fmla="*/ 2147483647 h 2304"/>
              <a:gd name="T32" fmla="*/ 2147483647 w 2196"/>
              <a:gd name="T33" fmla="*/ 2147483647 h 2304"/>
              <a:gd name="T34" fmla="*/ 2147483647 w 2196"/>
              <a:gd name="T35" fmla="*/ 2147483647 h 2304"/>
              <a:gd name="T36" fmla="*/ 2147483647 w 2196"/>
              <a:gd name="T37" fmla="*/ 2147483647 h 2304"/>
              <a:gd name="T38" fmla="*/ 2147483647 w 2196"/>
              <a:gd name="T39" fmla="*/ 2147483647 h 2304"/>
              <a:gd name="T40" fmla="*/ 2147483647 w 2196"/>
              <a:gd name="T41" fmla="*/ 2147483647 h 2304"/>
              <a:gd name="T42" fmla="*/ 2147483647 w 2196"/>
              <a:gd name="T43" fmla="*/ 2147483647 h 2304"/>
              <a:gd name="T44" fmla="*/ 2147483647 w 2196"/>
              <a:gd name="T45" fmla="*/ 2147483647 h 2304"/>
              <a:gd name="T46" fmla="*/ 2147483647 w 2196"/>
              <a:gd name="T47" fmla="*/ 2147483647 h 2304"/>
              <a:gd name="T48" fmla="*/ 2147483647 w 2196"/>
              <a:gd name="T49" fmla="*/ 2147483647 h 2304"/>
              <a:gd name="T50" fmla="*/ 2147483647 w 2196"/>
              <a:gd name="T51" fmla="*/ 2147483647 h 2304"/>
              <a:gd name="T52" fmla="*/ 2147483647 w 2196"/>
              <a:gd name="T53" fmla="*/ 2147483647 h 2304"/>
              <a:gd name="T54" fmla="*/ 2147483647 w 2196"/>
              <a:gd name="T55" fmla="*/ 2147483647 h 2304"/>
              <a:gd name="T56" fmla="*/ 2147483647 w 2196"/>
              <a:gd name="T57" fmla="*/ 2147483647 h 2304"/>
              <a:gd name="T58" fmla="*/ 2147483647 w 2196"/>
              <a:gd name="T59" fmla="*/ 2147483647 h 2304"/>
              <a:gd name="T60" fmla="*/ 2147483647 w 2196"/>
              <a:gd name="T61" fmla="*/ 2147483647 h 2304"/>
              <a:gd name="T62" fmla="*/ 2147483647 w 2196"/>
              <a:gd name="T63" fmla="*/ 2147483647 h 2304"/>
              <a:gd name="T64" fmla="*/ 2147483647 w 2196"/>
              <a:gd name="T65" fmla="*/ 2147483647 h 2304"/>
              <a:gd name="T66" fmla="*/ 2147483647 w 2196"/>
              <a:gd name="T67" fmla="*/ 2147483647 h 2304"/>
              <a:gd name="T68" fmla="*/ 2147483647 w 2196"/>
              <a:gd name="T69" fmla="*/ 2147483647 h 2304"/>
              <a:gd name="T70" fmla="*/ 2147483647 w 2196"/>
              <a:gd name="T71" fmla="*/ 2147483647 h 2304"/>
              <a:gd name="T72" fmla="*/ 2147483647 w 2196"/>
              <a:gd name="T73" fmla="*/ 2147483647 h 2304"/>
              <a:gd name="T74" fmla="*/ 2147483647 w 2196"/>
              <a:gd name="T75" fmla="*/ 2147483647 h 2304"/>
              <a:gd name="T76" fmla="*/ 2147483647 w 2196"/>
              <a:gd name="T77" fmla="*/ 2147483647 h 2304"/>
              <a:gd name="T78" fmla="*/ 2147483647 w 2196"/>
              <a:gd name="T79" fmla="*/ 2147483647 h 2304"/>
              <a:gd name="T80" fmla="*/ 2147483647 w 2196"/>
              <a:gd name="T81" fmla="*/ 2147483647 h 2304"/>
              <a:gd name="T82" fmla="*/ 2147483647 w 2196"/>
              <a:gd name="T83" fmla="*/ 2147483647 h 2304"/>
              <a:gd name="T84" fmla="*/ 2147483647 w 2196"/>
              <a:gd name="T85" fmla="*/ 2147483647 h 2304"/>
              <a:gd name="T86" fmla="*/ 2147483647 w 2196"/>
              <a:gd name="T87" fmla="*/ 2147483647 h 2304"/>
              <a:gd name="T88" fmla="*/ 2147483647 w 2196"/>
              <a:gd name="T89" fmla="*/ 2147483647 h 2304"/>
              <a:gd name="T90" fmla="*/ 2147483647 w 2196"/>
              <a:gd name="T91" fmla="*/ 2147483647 h 2304"/>
              <a:gd name="T92" fmla="*/ 2147483647 w 2196"/>
              <a:gd name="T93" fmla="*/ 2147483647 h 2304"/>
              <a:gd name="T94" fmla="*/ 2147483647 w 2196"/>
              <a:gd name="T95" fmla="*/ 2147483647 h 2304"/>
              <a:gd name="T96" fmla="*/ 2147483647 w 2196"/>
              <a:gd name="T97" fmla="*/ 2147483647 h 2304"/>
              <a:gd name="T98" fmla="*/ 2147483647 w 2196"/>
              <a:gd name="T99" fmla="*/ 2147483647 h 2304"/>
              <a:gd name="T100" fmla="*/ 2147483647 w 2196"/>
              <a:gd name="T101" fmla="*/ 2147483647 h 2304"/>
              <a:gd name="T102" fmla="*/ 2147483647 w 2196"/>
              <a:gd name="T103" fmla="*/ 2147483647 h 2304"/>
              <a:gd name="T104" fmla="*/ 2147483647 w 2196"/>
              <a:gd name="T105" fmla="*/ 2147483647 h 2304"/>
              <a:gd name="T106" fmla="*/ 2147483647 w 2196"/>
              <a:gd name="T107" fmla="*/ 2147483647 h 2304"/>
              <a:gd name="T108" fmla="*/ 2147483647 w 2196"/>
              <a:gd name="T109" fmla="*/ 2147483647 h 2304"/>
              <a:gd name="T110" fmla="*/ 2147483647 w 2196"/>
              <a:gd name="T111" fmla="*/ 2147483647 h 2304"/>
              <a:gd name="T112" fmla="*/ 2147483647 w 2196"/>
              <a:gd name="T113" fmla="*/ 2147483647 h 2304"/>
              <a:gd name="T114" fmla="*/ 2147483647 w 2196"/>
              <a:gd name="T115" fmla="*/ 2147483647 h 2304"/>
              <a:gd name="T116" fmla="*/ 2147483647 w 2196"/>
              <a:gd name="T117" fmla="*/ 0 h 230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196"/>
              <a:gd name="T178" fmla="*/ 0 h 2304"/>
              <a:gd name="T179" fmla="*/ 2196 w 2196"/>
              <a:gd name="T180" fmla="*/ 2304 h 230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196" h="2304">
                <a:moveTo>
                  <a:pt x="746" y="2"/>
                </a:moveTo>
                <a:lnTo>
                  <a:pt x="746" y="15"/>
                </a:lnTo>
                <a:lnTo>
                  <a:pt x="727" y="35"/>
                </a:lnTo>
                <a:lnTo>
                  <a:pt x="723" y="37"/>
                </a:lnTo>
                <a:lnTo>
                  <a:pt x="707" y="38"/>
                </a:lnTo>
                <a:lnTo>
                  <a:pt x="691" y="46"/>
                </a:lnTo>
                <a:lnTo>
                  <a:pt x="685" y="54"/>
                </a:lnTo>
                <a:lnTo>
                  <a:pt x="680" y="57"/>
                </a:lnTo>
                <a:lnTo>
                  <a:pt x="615" y="70"/>
                </a:lnTo>
                <a:lnTo>
                  <a:pt x="613" y="75"/>
                </a:lnTo>
                <a:lnTo>
                  <a:pt x="610" y="75"/>
                </a:lnTo>
                <a:lnTo>
                  <a:pt x="586" y="75"/>
                </a:lnTo>
                <a:lnTo>
                  <a:pt x="515" y="51"/>
                </a:lnTo>
                <a:lnTo>
                  <a:pt x="511" y="51"/>
                </a:lnTo>
                <a:lnTo>
                  <a:pt x="510" y="52"/>
                </a:lnTo>
                <a:lnTo>
                  <a:pt x="511" y="62"/>
                </a:lnTo>
                <a:lnTo>
                  <a:pt x="515" y="71"/>
                </a:lnTo>
                <a:lnTo>
                  <a:pt x="539" y="82"/>
                </a:lnTo>
                <a:lnTo>
                  <a:pt x="542" y="86"/>
                </a:lnTo>
                <a:lnTo>
                  <a:pt x="538" y="124"/>
                </a:lnTo>
                <a:lnTo>
                  <a:pt x="545" y="156"/>
                </a:lnTo>
                <a:lnTo>
                  <a:pt x="561" y="159"/>
                </a:lnTo>
                <a:lnTo>
                  <a:pt x="564" y="160"/>
                </a:lnTo>
                <a:lnTo>
                  <a:pt x="590" y="159"/>
                </a:lnTo>
                <a:lnTo>
                  <a:pt x="590" y="167"/>
                </a:lnTo>
                <a:lnTo>
                  <a:pt x="587" y="173"/>
                </a:lnTo>
                <a:lnTo>
                  <a:pt x="576" y="175"/>
                </a:lnTo>
                <a:lnTo>
                  <a:pt x="568" y="179"/>
                </a:lnTo>
                <a:lnTo>
                  <a:pt x="567" y="180"/>
                </a:lnTo>
                <a:lnTo>
                  <a:pt x="561" y="184"/>
                </a:lnTo>
                <a:lnTo>
                  <a:pt x="553" y="184"/>
                </a:lnTo>
                <a:lnTo>
                  <a:pt x="547" y="192"/>
                </a:lnTo>
                <a:lnTo>
                  <a:pt x="542" y="207"/>
                </a:lnTo>
                <a:lnTo>
                  <a:pt x="538" y="211"/>
                </a:lnTo>
                <a:lnTo>
                  <a:pt x="533" y="212"/>
                </a:lnTo>
                <a:lnTo>
                  <a:pt x="528" y="212"/>
                </a:lnTo>
                <a:lnTo>
                  <a:pt x="519" y="217"/>
                </a:lnTo>
                <a:lnTo>
                  <a:pt x="516" y="222"/>
                </a:lnTo>
                <a:lnTo>
                  <a:pt x="475" y="235"/>
                </a:lnTo>
                <a:lnTo>
                  <a:pt x="464" y="246"/>
                </a:lnTo>
                <a:lnTo>
                  <a:pt x="425" y="251"/>
                </a:lnTo>
                <a:lnTo>
                  <a:pt x="422" y="250"/>
                </a:lnTo>
                <a:lnTo>
                  <a:pt x="420" y="250"/>
                </a:lnTo>
                <a:lnTo>
                  <a:pt x="403" y="236"/>
                </a:lnTo>
                <a:lnTo>
                  <a:pt x="392" y="220"/>
                </a:lnTo>
                <a:lnTo>
                  <a:pt x="390" y="222"/>
                </a:lnTo>
                <a:lnTo>
                  <a:pt x="379" y="227"/>
                </a:lnTo>
                <a:lnTo>
                  <a:pt x="373" y="197"/>
                </a:lnTo>
                <a:lnTo>
                  <a:pt x="360" y="180"/>
                </a:lnTo>
                <a:lnTo>
                  <a:pt x="348" y="180"/>
                </a:lnTo>
                <a:lnTo>
                  <a:pt x="329" y="190"/>
                </a:lnTo>
                <a:lnTo>
                  <a:pt x="327" y="190"/>
                </a:lnTo>
                <a:lnTo>
                  <a:pt x="323" y="184"/>
                </a:lnTo>
                <a:lnTo>
                  <a:pt x="319" y="181"/>
                </a:lnTo>
                <a:lnTo>
                  <a:pt x="315" y="181"/>
                </a:lnTo>
                <a:lnTo>
                  <a:pt x="313" y="186"/>
                </a:lnTo>
                <a:lnTo>
                  <a:pt x="312" y="193"/>
                </a:lnTo>
                <a:lnTo>
                  <a:pt x="308" y="197"/>
                </a:lnTo>
                <a:lnTo>
                  <a:pt x="225" y="197"/>
                </a:lnTo>
                <a:lnTo>
                  <a:pt x="224" y="195"/>
                </a:lnTo>
                <a:lnTo>
                  <a:pt x="224" y="228"/>
                </a:lnTo>
                <a:lnTo>
                  <a:pt x="225" y="228"/>
                </a:lnTo>
                <a:lnTo>
                  <a:pt x="225" y="231"/>
                </a:lnTo>
                <a:lnTo>
                  <a:pt x="229" y="232"/>
                </a:lnTo>
                <a:lnTo>
                  <a:pt x="232" y="236"/>
                </a:lnTo>
                <a:lnTo>
                  <a:pt x="239" y="236"/>
                </a:lnTo>
                <a:lnTo>
                  <a:pt x="242" y="235"/>
                </a:lnTo>
                <a:lnTo>
                  <a:pt x="252" y="233"/>
                </a:lnTo>
                <a:lnTo>
                  <a:pt x="257" y="240"/>
                </a:lnTo>
                <a:lnTo>
                  <a:pt x="262" y="259"/>
                </a:lnTo>
                <a:lnTo>
                  <a:pt x="262" y="260"/>
                </a:lnTo>
                <a:lnTo>
                  <a:pt x="257" y="261"/>
                </a:lnTo>
                <a:lnTo>
                  <a:pt x="256" y="259"/>
                </a:lnTo>
                <a:lnTo>
                  <a:pt x="252" y="258"/>
                </a:lnTo>
                <a:lnTo>
                  <a:pt x="242" y="255"/>
                </a:lnTo>
                <a:lnTo>
                  <a:pt x="211" y="264"/>
                </a:lnTo>
                <a:lnTo>
                  <a:pt x="211" y="302"/>
                </a:lnTo>
                <a:lnTo>
                  <a:pt x="241" y="335"/>
                </a:lnTo>
                <a:lnTo>
                  <a:pt x="248" y="364"/>
                </a:lnTo>
                <a:lnTo>
                  <a:pt x="235" y="444"/>
                </a:lnTo>
                <a:lnTo>
                  <a:pt x="234" y="446"/>
                </a:lnTo>
                <a:lnTo>
                  <a:pt x="225" y="485"/>
                </a:lnTo>
                <a:lnTo>
                  <a:pt x="224" y="489"/>
                </a:lnTo>
                <a:lnTo>
                  <a:pt x="215" y="527"/>
                </a:lnTo>
                <a:lnTo>
                  <a:pt x="209" y="532"/>
                </a:lnTo>
                <a:lnTo>
                  <a:pt x="188" y="529"/>
                </a:lnTo>
                <a:lnTo>
                  <a:pt x="87" y="569"/>
                </a:lnTo>
                <a:lnTo>
                  <a:pt x="44" y="623"/>
                </a:lnTo>
                <a:lnTo>
                  <a:pt x="41" y="630"/>
                </a:lnTo>
                <a:lnTo>
                  <a:pt x="41" y="660"/>
                </a:lnTo>
                <a:lnTo>
                  <a:pt x="22" y="664"/>
                </a:lnTo>
                <a:lnTo>
                  <a:pt x="18" y="669"/>
                </a:lnTo>
                <a:lnTo>
                  <a:pt x="0" y="714"/>
                </a:lnTo>
                <a:lnTo>
                  <a:pt x="0" y="717"/>
                </a:lnTo>
                <a:lnTo>
                  <a:pt x="12" y="742"/>
                </a:lnTo>
                <a:lnTo>
                  <a:pt x="13" y="754"/>
                </a:lnTo>
                <a:lnTo>
                  <a:pt x="41" y="791"/>
                </a:lnTo>
                <a:lnTo>
                  <a:pt x="51" y="796"/>
                </a:lnTo>
                <a:lnTo>
                  <a:pt x="53" y="805"/>
                </a:lnTo>
                <a:lnTo>
                  <a:pt x="46" y="815"/>
                </a:lnTo>
                <a:lnTo>
                  <a:pt x="47" y="820"/>
                </a:lnTo>
                <a:lnTo>
                  <a:pt x="80" y="824"/>
                </a:lnTo>
                <a:lnTo>
                  <a:pt x="86" y="828"/>
                </a:lnTo>
                <a:lnTo>
                  <a:pt x="88" y="833"/>
                </a:lnTo>
                <a:lnTo>
                  <a:pt x="92" y="844"/>
                </a:lnTo>
                <a:lnTo>
                  <a:pt x="94" y="848"/>
                </a:lnTo>
                <a:lnTo>
                  <a:pt x="108" y="853"/>
                </a:lnTo>
                <a:lnTo>
                  <a:pt x="133" y="852"/>
                </a:lnTo>
                <a:lnTo>
                  <a:pt x="186" y="814"/>
                </a:lnTo>
                <a:lnTo>
                  <a:pt x="187" y="816"/>
                </a:lnTo>
                <a:lnTo>
                  <a:pt x="186" y="907"/>
                </a:lnTo>
                <a:lnTo>
                  <a:pt x="188" y="910"/>
                </a:lnTo>
                <a:lnTo>
                  <a:pt x="196" y="914"/>
                </a:lnTo>
                <a:lnTo>
                  <a:pt x="207" y="912"/>
                </a:lnTo>
                <a:lnTo>
                  <a:pt x="215" y="908"/>
                </a:lnTo>
                <a:lnTo>
                  <a:pt x="233" y="907"/>
                </a:lnTo>
                <a:lnTo>
                  <a:pt x="235" y="904"/>
                </a:lnTo>
                <a:lnTo>
                  <a:pt x="243" y="904"/>
                </a:lnTo>
                <a:lnTo>
                  <a:pt x="262" y="910"/>
                </a:lnTo>
                <a:lnTo>
                  <a:pt x="304" y="912"/>
                </a:lnTo>
                <a:lnTo>
                  <a:pt x="352" y="891"/>
                </a:lnTo>
                <a:lnTo>
                  <a:pt x="401" y="843"/>
                </a:lnTo>
                <a:lnTo>
                  <a:pt x="470" y="836"/>
                </a:lnTo>
                <a:lnTo>
                  <a:pt x="475" y="839"/>
                </a:lnTo>
                <a:lnTo>
                  <a:pt x="479" y="846"/>
                </a:lnTo>
                <a:lnTo>
                  <a:pt x="481" y="907"/>
                </a:lnTo>
                <a:lnTo>
                  <a:pt x="474" y="918"/>
                </a:lnTo>
                <a:lnTo>
                  <a:pt x="473" y="926"/>
                </a:lnTo>
                <a:lnTo>
                  <a:pt x="479" y="950"/>
                </a:lnTo>
                <a:lnTo>
                  <a:pt x="488" y="963"/>
                </a:lnTo>
                <a:lnTo>
                  <a:pt x="524" y="990"/>
                </a:lnTo>
                <a:lnTo>
                  <a:pt x="591" y="999"/>
                </a:lnTo>
                <a:lnTo>
                  <a:pt x="596" y="1006"/>
                </a:lnTo>
                <a:lnTo>
                  <a:pt x="599" y="1011"/>
                </a:lnTo>
                <a:lnTo>
                  <a:pt x="606" y="1018"/>
                </a:lnTo>
                <a:lnTo>
                  <a:pt x="653" y="1032"/>
                </a:lnTo>
                <a:lnTo>
                  <a:pt x="676" y="1051"/>
                </a:lnTo>
                <a:lnTo>
                  <a:pt x="713" y="1051"/>
                </a:lnTo>
                <a:lnTo>
                  <a:pt x="740" y="1069"/>
                </a:lnTo>
                <a:lnTo>
                  <a:pt x="752" y="1095"/>
                </a:lnTo>
                <a:lnTo>
                  <a:pt x="754" y="1110"/>
                </a:lnTo>
                <a:lnTo>
                  <a:pt x="757" y="1119"/>
                </a:lnTo>
                <a:lnTo>
                  <a:pt x="761" y="1124"/>
                </a:lnTo>
                <a:lnTo>
                  <a:pt x="759" y="1150"/>
                </a:lnTo>
                <a:lnTo>
                  <a:pt x="750" y="1152"/>
                </a:lnTo>
                <a:lnTo>
                  <a:pt x="751" y="1161"/>
                </a:lnTo>
                <a:lnTo>
                  <a:pt x="771" y="1213"/>
                </a:lnTo>
                <a:lnTo>
                  <a:pt x="867" y="1219"/>
                </a:lnTo>
                <a:lnTo>
                  <a:pt x="869" y="1222"/>
                </a:lnTo>
                <a:lnTo>
                  <a:pt x="870" y="1227"/>
                </a:lnTo>
                <a:lnTo>
                  <a:pt x="867" y="1244"/>
                </a:lnTo>
                <a:lnTo>
                  <a:pt x="870" y="1271"/>
                </a:lnTo>
                <a:lnTo>
                  <a:pt x="888" y="1278"/>
                </a:lnTo>
                <a:lnTo>
                  <a:pt x="891" y="1280"/>
                </a:lnTo>
                <a:lnTo>
                  <a:pt x="910" y="1324"/>
                </a:lnTo>
                <a:lnTo>
                  <a:pt x="907" y="1379"/>
                </a:lnTo>
                <a:lnTo>
                  <a:pt x="896" y="1406"/>
                </a:lnTo>
                <a:lnTo>
                  <a:pt x="895" y="1420"/>
                </a:lnTo>
                <a:lnTo>
                  <a:pt x="897" y="1425"/>
                </a:lnTo>
                <a:lnTo>
                  <a:pt x="897" y="1436"/>
                </a:lnTo>
                <a:lnTo>
                  <a:pt x="897" y="1439"/>
                </a:lnTo>
                <a:lnTo>
                  <a:pt x="888" y="1440"/>
                </a:lnTo>
                <a:lnTo>
                  <a:pt x="888" y="1443"/>
                </a:lnTo>
                <a:lnTo>
                  <a:pt x="886" y="1446"/>
                </a:lnTo>
                <a:lnTo>
                  <a:pt x="886" y="1450"/>
                </a:lnTo>
                <a:lnTo>
                  <a:pt x="893" y="1463"/>
                </a:lnTo>
                <a:lnTo>
                  <a:pt x="895" y="1467"/>
                </a:lnTo>
                <a:lnTo>
                  <a:pt x="895" y="1549"/>
                </a:lnTo>
                <a:lnTo>
                  <a:pt x="900" y="1558"/>
                </a:lnTo>
                <a:lnTo>
                  <a:pt x="928" y="1568"/>
                </a:lnTo>
                <a:lnTo>
                  <a:pt x="972" y="1570"/>
                </a:lnTo>
                <a:lnTo>
                  <a:pt x="976" y="1567"/>
                </a:lnTo>
                <a:lnTo>
                  <a:pt x="985" y="1565"/>
                </a:lnTo>
                <a:lnTo>
                  <a:pt x="991" y="1568"/>
                </a:lnTo>
                <a:lnTo>
                  <a:pt x="1015" y="1576"/>
                </a:lnTo>
                <a:lnTo>
                  <a:pt x="1022" y="1585"/>
                </a:lnTo>
                <a:lnTo>
                  <a:pt x="1029" y="1659"/>
                </a:lnTo>
                <a:lnTo>
                  <a:pt x="1034" y="1666"/>
                </a:lnTo>
                <a:lnTo>
                  <a:pt x="1050" y="1673"/>
                </a:lnTo>
                <a:lnTo>
                  <a:pt x="1060" y="1674"/>
                </a:lnTo>
                <a:lnTo>
                  <a:pt x="1065" y="1671"/>
                </a:lnTo>
                <a:lnTo>
                  <a:pt x="1088" y="1669"/>
                </a:lnTo>
                <a:lnTo>
                  <a:pt x="1093" y="1673"/>
                </a:lnTo>
                <a:lnTo>
                  <a:pt x="1098" y="1683"/>
                </a:lnTo>
                <a:lnTo>
                  <a:pt x="1089" y="1775"/>
                </a:lnTo>
                <a:lnTo>
                  <a:pt x="1117" y="1773"/>
                </a:lnTo>
                <a:lnTo>
                  <a:pt x="1123" y="1780"/>
                </a:lnTo>
                <a:lnTo>
                  <a:pt x="1136" y="1821"/>
                </a:lnTo>
                <a:lnTo>
                  <a:pt x="1133" y="1866"/>
                </a:lnTo>
                <a:lnTo>
                  <a:pt x="1128" y="1873"/>
                </a:lnTo>
                <a:lnTo>
                  <a:pt x="1105" y="1890"/>
                </a:lnTo>
                <a:lnTo>
                  <a:pt x="1076" y="1897"/>
                </a:lnTo>
                <a:lnTo>
                  <a:pt x="1013" y="1958"/>
                </a:lnTo>
                <a:lnTo>
                  <a:pt x="1011" y="1962"/>
                </a:lnTo>
                <a:lnTo>
                  <a:pt x="986" y="1996"/>
                </a:lnTo>
                <a:lnTo>
                  <a:pt x="983" y="2001"/>
                </a:lnTo>
                <a:lnTo>
                  <a:pt x="934" y="2051"/>
                </a:lnTo>
                <a:lnTo>
                  <a:pt x="930" y="2056"/>
                </a:lnTo>
                <a:lnTo>
                  <a:pt x="911" y="2071"/>
                </a:lnTo>
                <a:lnTo>
                  <a:pt x="930" y="2074"/>
                </a:lnTo>
                <a:lnTo>
                  <a:pt x="938" y="2070"/>
                </a:lnTo>
                <a:lnTo>
                  <a:pt x="942" y="2064"/>
                </a:lnTo>
                <a:lnTo>
                  <a:pt x="947" y="2061"/>
                </a:lnTo>
                <a:lnTo>
                  <a:pt x="952" y="2061"/>
                </a:lnTo>
                <a:lnTo>
                  <a:pt x="996" y="2098"/>
                </a:lnTo>
                <a:lnTo>
                  <a:pt x="1003" y="2122"/>
                </a:lnTo>
                <a:lnTo>
                  <a:pt x="1011" y="2122"/>
                </a:lnTo>
                <a:lnTo>
                  <a:pt x="1015" y="2122"/>
                </a:lnTo>
                <a:lnTo>
                  <a:pt x="1029" y="2111"/>
                </a:lnTo>
                <a:lnTo>
                  <a:pt x="1034" y="2113"/>
                </a:lnTo>
                <a:lnTo>
                  <a:pt x="1041" y="2128"/>
                </a:lnTo>
                <a:lnTo>
                  <a:pt x="1051" y="2140"/>
                </a:lnTo>
                <a:lnTo>
                  <a:pt x="1055" y="2141"/>
                </a:lnTo>
                <a:lnTo>
                  <a:pt x="1062" y="2141"/>
                </a:lnTo>
                <a:lnTo>
                  <a:pt x="1071" y="2149"/>
                </a:lnTo>
                <a:lnTo>
                  <a:pt x="1083" y="2151"/>
                </a:lnTo>
                <a:lnTo>
                  <a:pt x="1086" y="2154"/>
                </a:lnTo>
                <a:lnTo>
                  <a:pt x="1093" y="2167"/>
                </a:lnTo>
                <a:lnTo>
                  <a:pt x="1099" y="2172"/>
                </a:lnTo>
                <a:lnTo>
                  <a:pt x="1128" y="2184"/>
                </a:lnTo>
                <a:lnTo>
                  <a:pt x="1132" y="2192"/>
                </a:lnTo>
                <a:lnTo>
                  <a:pt x="1138" y="2215"/>
                </a:lnTo>
                <a:lnTo>
                  <a:pt x="1161" y="2230"/>
                </a:lnTo>
                <a:lnTo>
                  <a:pt x="1165" y="2238"/>
                </a:lnTo>
                <a:lnTo>
                  <a:pt x="1165" y="2240"/>
                </a:lnTo>
                <a:lnTo>
                  <a:pt x="1159" y="2243"/>
                </a:lnTo>
                <a:lnTo>
                  <a:pt x="1156" y="2249"/>
                </a:lnTo>
                <a:lnTo>
                  <a:pt x="1154" y="2250"/>
                </a:lnTo>
                <a:lnTo>
                  <a:pt x="1146" y="2266"/>
                </a:lnTo>
                <a:lnTo>
                  <a:pt x="1143" y="2297"/>
                </a:lnTo>
                <a:lnTo>
                  <a:pt x="1145" y="2299"/>
                </a:lnTo>
                <a:lnTo>
                  <a:pt x="1150" y="2304"/>
                </a:lnTo>
                <a:lnTo>
                  <a:pt x="1150" y="2300"/>
                </a:lnTo>
                <a:lnTo>
                  <a:pt x="1154" y="2295"/>
                </a:lnTo>
                <a:lnTo>
                  <a:pt x="1178" y="2278"/>
                </a:lnTo>
                <a:lnTo>
                  <a:pt x="1201" y="2245"/>
                </a:lnTo>
                <a:lnTo>
                  <a:pt x="1212" y="2208"/>
                </a:lnTo>
                <a:lnTo>
                  <a:pt x="1274" y="2161"/>
                </a:lnTo>
                <a:lnTo>
                  <a:pt x="1385" y="1977"/>
                </a:lnTo>
                <a:lnTo>
                  <a:pt x="1403" y="1968"/>
                </a:lnTo>
                <a:lnTo>
                  <a:pt x="1408" y="1956"/>
                </a:lnTo>
                <a:lnTo>
                  <a:pt x="1417" y="1948"/>
                </a:lnTo>
                <a:lnTo>
                  <a:pt x="1422" y="1886"/>
                </a:lnTo>
                <a:lnTo>
                  <a:pt x="1425" y="1881"/>
                </a:lnTo>
                <a:lnTo>
                  <a:pt x="1431" y="1881"/>
                </a:lnTo>
                <a:lnTo>
                  <a:pt x="1432" y="1877"/>
                </a:lnTo>
                <a:lnTo>
                  <a:pt x="1420" y="1860"/>
                </a:lnTo>
                <a:lnTo>
                  <a:pt x="1422" y="1845"/>
                </a:lnTo>
                <a:lnTo>
                  <a:pt x="1418" y="1843"/>
                </a:lnTo>
                <a:lnTo>
                  <a:pt x="1418" y="1827"/>
                </a:lnTo>
                <a:lnTo>
                  <a:pt x="1415" y="1819"/>
                </a:lnTo>
                <a:lnTo>
                  <a:pt x="1415" y="1811"/>
                </a:lnTo>
                <a:lnTo>
                  <a:pt x="1418" y="1807"/>
                </a:lnTo>
                <a:lnTo>
                  <a:pt x="1422" y="1791"/>
                </a:lnTo>
                <a:lnTo>
                  <a:pt x="1470" y="1731"/>
                </a:lnTo>
                <a:lnTo>
                  <a:pt x="1472" y="1731"/>
                </a:lnTo>
                <a:lnTo>
                  <a:pt x="1545" y="1673"/>
                </a:lnTo>
                <a:lnTo>
                  <a:pt x="1555" y="1673"/>
                </a:lnTo>
                <a:lnTo>
                  <a:pt x="1560" y="1671"/>
                </a:lnTo>
                <a:lnTo>
                  <a:pt x="1565" y="1662"/>
                </a:lnTo>
                <a:lnTo>
                  <a:pt x="1594" y="1660"/>
                </a:lnTo>
                <a:lnTo>
                  <a:pt x="1606" y="1650"/>
                </a:lnTo>
                <a:lnTo>
                  <a:pt x="1610" y="1650"/>
                </a:lnTo>
                <a:lnTo>
                  <a:pt x="1618" y="1638"/>
                </a:lnTo>
                <a:lnTo>
                  <a:pt x="1636" y="1633"/>
                </a:lnTo>
                <a:lnTo>
                  <a:pt x="1644" y="1633"/>
                </a:lnTo>
                <a:lnTo>
                  <a:pt x="1646" y="1629"/>
                </a:lnTo>
                <a:lnTo>
                  <a:pt x="1646" y="1626"/>
                </a:lnTo>
                <a:lnTo>
                  <a:pt x="1643" y="1623"/>
                </a:lnTo>
                <a:lnTo>
                  <a:pt x="1643" y="1620"/>
                </a:lnTo>
                <a:lnTo>
                  <a:pt x="1651" y="1613"/>
                </a:lnTo>
                <a:lnTo>
                  <a:pt x="1654" y="1613"/>
                </a:lnTo>
                <a:lnTo>
                  <a:pt x="1654" y="1612"/>
                </a:lnTo>
                <a:lnTo>
                  <a:pt x="1655" y="1615"/>
                </a:lnTo>
                <a:lnTo>
                  <a:pt x="1663" y="1617"/>
                </a:lnTo>
                <a:lnTo>
                  <a:pt x="1686" y="1610"/>
                </a:lnTo>
                <a:lnTo>
                  <a:pt x="1691" y="1610"/>
                </a:lnTo>
                <a:lnTo>
                  <a:pt x="1693" y="1613"/>
                </a:lnTo>
                <a:lnTo>
                  <a:pt x="1705" y="1614"/>
                </a:lnTo>
                <a:lnTo>
                  <a:pt x="1721" y="1608"/>
                </a:lnTo>
                <a:lnTo>
                  <a:pt x="1729" y="1608"/>
                </a:lnTo>
                <a:lnTo>
                  <a:pt x="1734" y="1610"/>
                </a:lnTo>
                <a:lnTo>
                  <a:pt x="1786" y="1606"/>
                </a:lnTo>
                <a:lnTo>
                  <a:pt x="1792" y="1585"/>
                </a:lnTo>
                <a:lnTo>
                  <a:pt x="1831" y="1563"/>
                </a:lnTo>
                <a:lnTo>
                  <a:pt x="1838" y="1554"/>
                </a:lnTo>
                <a:lnTo>
                  <a:pt x="1848" y="1510"/>
                </a:lnTo>
                <a:lnTo>
                  <a:pt x="1918" y="1403"/>
                </a:lnTo>
                <a:lnTo>
                  <a:pt x="1926" y="1327"/>
                </a:lnTo>
                <a:lnTo>
                  <a:pt x="1945" y="1303"/>
                </a:lnTo>
                <a:lnTo>
                  <a:pt x="1965" y="1037"/>
                </a:lnTo>
                <a:lnTo>
                  <a:pt x="1966" y="1034"/>
                </a:lnTo>
                <a:lnTo>
                  <a:pt x="1977" y="1023"/>
                </a:lnTo>
                <a:lnTo>
                  <a:pt x="1982" y="1022"/>
                </a:lnTo>
                <a:lnTo>
                  <a:pt x="1991" y="1026"/>
                </a:lnTo>
                <a:lnTo>
                  <a:pt x="1992" y="1025"/>
                </a:lnTo>
                <a:lnTo>
                  <a:pt x="2181" y="787"/>
                </a:lnTo>
                <a:lnTo>
                  <a:pt x="2196" y="668"/>
                </a:lnTo>
                <a:lnTo>
                  <a:pt x="2181" y="613"/>
                </a:lnTo>
                <a:lnTo>
                  <a:pt x="2162" y="585"/>
                </a:lnTo>
                <a:lnTo>
                  <a:pt x="2153" y="581"/>
                </a:lnTo>
                <a:lnTo>
                  <a:pt x="2092" y="579"/>
                </a:lnTo>
                <a:lnTo>
                  <a:pt x="2088" y="576"/>
                </a:lnTo>
                <a:lnTo>
                  <a:pt x="2081" y="574"/>
                </a:lnTo>
                <a:lnTo>
                  <a:pt x="2072" y="574"/>
                </a:lnTo>
                <a:lnTo>
                  <a:pt x="1913" y="456"/>
                </a:lnTo>
                <a:lnTo>
                  <a:pt x="1812" y="456"/>
                </a:lnTo>
                <a:lnTo>
                  <a:pt x="1726" y="432"/>
                </a:lnTo>
                <a:lnTo>
                  <a:pt x="1716" y="433"/>
                </a:lnTo>
                <a:lnTo>
                  <a:pt x="1712" y="432"/>
                </a:lnTo>
                <a:lnTo>
                  <a:pt x="1707" y="424"/>
                </a:lnTo>
                <a:lnTo>
                  <a:pt x="1668" y="444"/>
                </a:lnTo>
                <a:lnTo>
                  <a:pt x="1658" y="446"/>
                </a:lnTo>
                <a:lnTo>
                  <a:pt x="1657" y="441"/>
                </a:lnTo>
                <a:lnTo>
                  <a:pt x="1659" y="433"/>
                </a:lnTo>
                <a:lnTo>
                  <a:pt x="1665" y="427"/>
                </a:lnTo>
                <a:lnTo>
                  <a:pt x="1665" y="421"/>
                </a:lnTo>
                <a:lnTo>
                  <a:pt x="1663" y="416"/>
                </a:lnTo>
                <a:lnTo>
                  <a:pt x="1655" y="414"/>
                </a:lnTo>
                <a:lnTo>
                  <a:pt x="1651" y="415"/>
                </a:lnTo>
                <a:lnTo>
                  <a:pt x="1648" y="415"/>
                </a:lnTo>
                <a:lnTo>
                  <a:pt x="1646" y="414"/>
                </a:lnTo>
                <a:lnTo>
                  <a:pt x="1646" y="410"/>
                </a:lnTo>
                <a:lnTo>
                  <a:pt x="1650" y="409"/>
                </a:lnTo>
                <a:lnTo>
                  <a:pt x="1651" y="397"/>
                </a:lnTo>
                <a:lnTo>
                  <a:pt x="1632" y="376"/>
                </a:lnTo>
                <a:lnTo>
                  <a:pt x="1627" y="377"/>
                </a:lnTo>
                <a:lnTo>
                  <a:pt x="1622" y="380"/>
                </a:lnTo>
                <a:lnTo>
                  <a:pt x="1616" y="386"/>
                </a:lnTo>
                <a:lnTo>
                  <a:pt x="1608" y="388"/>
                </a:lnTo>
                <a:lnTo>
                  <a:pt x="1607" y="373"/>
                </a:lnTo>
                <a:lnTo>
                  <a:pt x="1601" y="366"/>
                </a:lnTo>
                <a:lnTo>
                  <a:pt x="1587" y="362"/>
                </a:lnTo>
                <a:lnTo>
                  <a:pt x="1577" y="355"/>
                </a:lnTo>
                <a:lnTo>
                  <a:pt x="1566" y="355"/>
                </a:lnTo>
                <a:lnTo>
                  <a:pt x="1560" y="349"/>
                </a:lnTo>
                <a:lnTo>
                  <a:pt x="1540" y="348"/>
                </a:lnTo>
                <a:lnTo>
                  <a:pt x="1497" y="327"/>
                </a:lnTo>
                <a:lnTo>
                  <a:pt x="1466" y="327"/>
                </a:lnTo>
                <a:lnTo>
                  <a:pt x="1457" y="333"/>
                </a:lnTo>
                <a:lnTo>
                  <a:pt x="1450" y="348"/>
                </a:lnTo>
                <a:lnTo>
                  <a:pt x="1443" y="350"/>
                </a:lnTo>
                <a:lnTo>
                  <a:pt x="1432" y="376"/>
                </a:lnTo>
                <a:lnTo>
                  <a:pt x="1410" y="381"/>
                </a:lnTo>
                <a:lnTo>
                  <a:pt x="1404" y="386"/>
                </a:lnTo>
                <a:lnTo>
                  <a:pt x="1394" y="414"/>
                </a:lnTo>
                <a:lnTo>
                  <a:pt x="1391" y="415"/>
                </a:lnTo>
                <a:lnTo>
                  <a:pt x="1390" y="419"/>
                </a:lnTo>
                <a:lnTo>
                  <a:pt x="1387" y="429"/>
                </a:lnTo>
                <a:lnTo>
                  <a:pt x="1382" y="430"/>
                </a:lnTo>
                <a:lnTo>
                  <a:pt x="1381" y="411"/>
                </a:lnTo>
                <a:lnTo>
                  <a:pt x="1384" y="396"/>
                </a:lnTo>
                <a:lnTo>
                  <a:pt x="1381" y="396"/>
                </a:lnTo>
                <a:lnTo>
                  <a:pt x="1372" y="396"/>
                </a:lnTo>
                <a:lnTo>
                  <a:pt x="1366" y="399"/>
                </a:lnTo>
                <a:lnTo>
                  <a:pt x="1325" y="397"/>
                </a:lnTo>
                <a:lnTo>
                  <a:pt x="1323" y="399"/>
                </a:lnTo>
                <a:lnTo>
                  <a:pt x="1316" y="399"/>
                </a:lnTo>
                <a:lnTo>
                  <a:pt x="1314" y="397"/>
                </a:lnTo>
                <a:lnTo>
                  <a:pt x="1307" y="397"/>
                </a:lnTo>
                <a:lnTo>
                  <a:pt x="1293" y="402"/>
                </a:lnTo>
                <a:lnTo>
                  <a:pt x="1286" y="402"/>
                </a:lnTo>
                <a:lnTo>
                  <a:pt x="1273" y="397"/>
                </a:lnTo>
                <a:lnTo>
                  <a:pt x="1269" y="397"/>
                </a:lnTo>
                <a:lnTo>
                  <a:pt x="1268" y="399"/>
                </a:lnTo>
                <a:lnTo>
                  <a:pt x="1265" y="409"/>
                </a:lnTo>
                <a:lnTo>
                  <a:pt x="1264" y="410"/>
                </a:lnTo>
                <a:lnTo>
                  <a:pt x="1262" y="409"/>
                </a:lnTo>
                <a:lnTo>
                  <a:pt x="1260" y="400"/>
                </a:lnTo>
                <a:lnTo>
                  <a:pt x="1262" y="397"/>
                </a:lnTo>
                <a:lnTo>
                  <a:pt x="1268" y="391"/>
                </a:lnTo>
                <a:lnTo>
                  <a:pt x="1274" y="391"/>
                </a:lnTo>
                <a:lnTo>
                  <a:pt x="1283" y="395"/>
                </a:lnTo>
                <a:lnTo>
                  <a:pt x="1295" y="396"/>
                </a:lnTo>
                <a:lnTo>
                  <a:pt x="1305" y="392"/>
                </a:lnTo>
                <a:lnTo>
                  <a:pt x="1309" y="390"/>
                </a:lnTo>
                <a:lnTo>
                  <a:pt x="1309" y="387"/>
                </a:lnTo>
                <a:lnTo>
                  <a:pt x="1309" y="364"/>
                </a:lnTo>
                <a:lnTo>
                  <a:pt x="1309" y="363"/>
                </a:lnTo>
                <a:lnTo>
                  <a:pt x="1302" y="363"/>
                </a:lnTo>
                <a:lnTo>
                  <a:pt x="1300" y="359"/>
                </a:lnTo>
                <a:lnTo>
                  <a:pt x="1293" y="355"/>
                </a:lnTo>
                <a:lnTo>
                  <a:pt x="1293" y="353"/>
                </a:lnTo>
                <a:lnTo>
                  <a:pt x="1293" y="350"/>
                </a:lnTo>
                <a:lnTo>
                  <a:pt x="1298" y="348"/>
                </a:lnTo>
                <a:lnTo>
                  <a:pt x="1304" y="344"/>
                </a:lnTo>
                <a:lnTo>
                  <a:pt x="1304" y="339"/>
                </a:lnTo>
                <a:lnTo>
                  <a:pt x="1297" y="339"/>
                </a:lnTo>
                <a:lnTo>
                  <a:pt x="1295" y="340"/>
                </a:lnTo>
                <a:lnTo>
                  <a:pt x="1291" y="340"/>
                </a:lnTo>
                <a:lnTo>
                  <a:pt x="1284" y="349"/>
                </a:lnTo>
                <a:lnTo>
                  <a:pt x="1283" y="357"/>
                </a:lnTo>
                <a:lnTo>
                  <a:pt x="1272" y="358"/>
                </a:lnTo>
                <a:lnTo>
                  <a:pt x="1269" y="353"/>
                </a:lnTo>
                <a:lnTo>
                  <a:pt x="1270" y="335"/>
                </a:lnTo>
                <a:lnTo>
                  <a:pt x="1267" y="325"/>
                </a:lnTo>
                <a:lnTo>
                  <a:pt x="1268" y="313"/>
                </a:lnTo>
                <a:lnTo>
                  <a:pt x="1329" y="247"/>
                </a:lnTo>
                <a:lnTo>
                  <a:pt x="1334" y="245"/>
                </a:lnTo>
                <a:lnTo>
                  <a:pt x="1342" y="239"/>
                </a:lnTo>
                <a:lnTo>
                  <a:pt x="1350" y="204"/>
                </a:lnTo>
                <a:lnTo>
                  <a:pt x="1350" y="200"/>
                </a:lnTo>
                <a:lnTo>
                  <a:pt x="1347" y="197"/>
                </a:lnTo>
                <a:lnTo>
                  <a:pt x="1338" y="197"/>
                </a:lnTo>
                <a:lnTo>
                  <a:pt x="1323" y="192"/>
                </a:lnTo>
                <a:lnTo>
                  <a:pt x="1288" y="82"/>
                </a:lnTo>
                <a:lnTo>
                  <a:pt x="1273" y="57"/>
                </a:lnTo>
                <a:lnTo>
                  <a:pt x="1268" y="54"/>
                </a:lnTo>
                <a:lnTo>
                  <a:pt x="1265" y="54"/>
                </a:lnTo>
                <a:lnTo>
                  <a:pt x="1262" y="62"/>
                </a:lnTo>
                <a:lnTo>
                  <a:pt x="1258" y="65"/>
                </a:lnTo>
                <a:lnTo>
                  <a:pt x="1213" y="123"/>
                </a:lnTo>
                <a:lnTo>
                  <a:pt x="1204" y="146"/>
                </a:lnTo>
                <a:lnTo>
                  <a:pt x="1175" y="174"/>
                </a:lnTo>
                <a:lnTo>
                  <a:pt x="1169" y="176"/>
                </a:lnTo>
                <a:lnTo>
                  <a:pt x="1159" y="176"/>
                </a:lnTo>
                <a:lnTo>
                  <a:pt x="1151" y="174"/>
                </a:lnTo>
                <a:lnTo>
                  <a:pt x="1141" y="174"/>
                </a:lnTo>
                <a:lnTo>
                  <a:pt x="1126" y="181"/>
                </a:lnTo>
                <a:lnTo>
                  <a:pt x="1116" y="180"/>
                </a:lnTo>
                <a:lnTo>
                  <a:pt x="1105" y="175"/>
                </a:lnTo>
                <a:lnTo>
                  <a:pt x="1096" y="164"/>
                </a:lnTo>
                <a:lnTo>
                  <a:pt x="1065" y="152"/>
                </a:lnTo>
                <a:lnTo>
                  <a:pt x="1042" y="159"/>
                </a:lnTo>
                <a:lnTo>
                  <a:pt x="1038" y="159"/>
                </a:lnTo>
                <a:lnTo>
                  <a:pt x="1028" y="156"/>
                </a:lnTo>
                <a:lnTo>
                  <a:pt x="1020" y="156"/>
                </a:lnTo>
                <a:lnTo>
                  <a:pt x="1014" y="159"/>
                </a:lnTo>
                <a:lnTo>
                  <a:pt x="1015" y="184"/>
                </a:lnTo>
                <a:lnTo>
                  <a:pt x="1011" y="188"/>
                </a:lnTo>
                <a:lnTo>
                  <a:pt x="994" y="188"/>
                </a:lnTo>
                <a:lnTo>
                  <a:pt x="981" y="183"/>
                </a:lnTo>
                <a:lnTo>
                  <a:pt x="956" y="185"/>
                </a:lnTo>
                <a:lnTo>
                  <a:pt x="949" y="183"/>
                </a:lnTo>
                <a:lnTo>
                  <a:pt x="949" y="181"/>
                </a:lnTo>
                <a:lnTo>
                  <a:pt x="944" y="180"/>
                </a:lnTo>
                <a:lnTo>
                  <a:pt x="939" y="180"/>
                </a:lnTo>
                <a:lnTo>
                  <a:pt x="928" y="186"/>
                </a:lnTo>
                <a:lnTo>
                  <a:pt x="919" y="197"/>
                </a:lnTo>
                <a:lnTo>
                  <a:pt x="905" y="197"/>
                </a:lnTo>
                <a:lnTo>
                  <a:pt x="891" y="206"/>
                </a:lnTo>
                <a:lnTo>
                  <a:pt x="879" y="206"/>
                </a:lnTo>
                <a:lnTo>
                  <a:pt x="872" y="208"/>
                </a:lnTo>
                <a:lnTo>
                  <a:pt x="864" y="217"/>
                </a:lnTo>
                <a:lnTo>
                  <a:pt x="859" y="221"/>
                </a:lnTo>
                <a:lnTo>
                  <a:pt x="845" y="221"/>
                </a:lnTo>
                <a:lnTo>
                  <a:pt x="820" y="208"/>
                </a:lnTo>
                <a:lnTo>
                  <a:pt x="809" y="197"/>
                </a:lnTo>
                <a:lnTo>
                  <a:pt x="807" y="195"/>
                </a:lnTo>
                <a:lnTo>
                  <a:pt x="802" y="190"/>
                </a:lnTo>
                <a:lnTo>
                  <a:pt x="801" y="188"/>
                </a:lnTo>
                <a:lnTo>
                  <a:pt x="801" y="165"/>
                </a:lnTo>
                <a:lnTo>
                  <a:pt x="789" y="155"/>
                </a:lnTo>
                <a:lnTo>
                  <a:pt x="788" y="151"/>
                </a:lnTo>
                <a:lnTo>
                  <a:pt x="788" y="119"/>
                </a:lnTo>
                <a:lnTo>
                  <a:pt x="796" y="98"/>
                </a:lnTo>
                <a:lnTo>
                  <a:pt x="796" y="87"/>
                </a:lnTo>
                <a:lnTo>
                  <a:pt x="807" y="75"/>
                </a:lnTo>
                <a:lnTo>
                  <a:pt x="808" y="72"/>
                </a:lnTo>
                <a:lnTo>
                  <a:pt x="807" y="65"/>
                </a:lnTo>
                <a:lnTo>
                  <a:pt x="802" y="57"/>
                </a:lnTo>
                <a:lnTo>
                  <a:pt x="802" y="42"/>
                </a:lnTo>
                <a:lnTo>
                  <a:pt x="790" y="39"/>
                </a:lnTo>
                <a:lnTo>
                  <a:pt x="788" y="38"/>
                </a:lnTo>
                <a:lnTo>
                  <a:pt x="779" y="35"/>
                </a:lnTo>
                <a:lnTo>
                  <a:pt x="783" y="15"/>
                </a:lnTo>
                <a:lnTo>
                  <a:pt x="783" y="9"/>
                </a:lnTo>
                <a:lnTo>
                  <a:pt x="778" y="0"/>
                </a:lnTo>
                <a:lnTo>
                  <a:pt x="769" y="0"/>
                </a:lnTo>
                <a:lnTo>
                  <a:pt x="756" y="4"/>
                </a:lnTo>
                <a:lnTo>
                  <a:pt x="746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7" name="Freeform 966"/>
          <p:cNvSpPr>
            <a:spLocks/>
          </p:cNvSpPr>
          <p:nvPr/>
        </p:nvSpPr>
        <p:spPr bwMode="auto">
          <a:xfrm>
            <a:off x="4354513" y="2752725"/>
            <a:ext cx="57150" cy="50800"/>
          </a:xfrm>
          <a:custGeom>
            <a:avLst/>
            <a:gdLst>
              <a:gd name="T0" fmla="*/ 2147483647 w 144"/>
              <a:gd name="T1" fmla="*/ 2147483647 h 128"/>
              <a:gd name="T2" fmla="*/ 2147483647 w 144"/>
              <a:gd name="T3" fmla="*/ 2147483647 h 128"/>
              <a:gd name="T4" fmla="*/ 2147483647 w 144"/>
              <a:gd name="T5" fmla="*/ 2147483647 h 128"/>
              <a:gd name="T6" fmla="*/ 2147483647 w 144"/>
              <a:gd name="T7" fmla="*/ 2147483647 h 128"/>
              <a:gd name="T8" fmla="*/ 2147483647 w 144"/>
              <a:gd name="T9" fmla="*/ 2147483647 h 128"/>
              <a:gd name="T10" fmla="*/ 0 w 144"/>
              <a:gd name="T11" fmla="*/ 2147483647 h 128"/>
              <a:gd name="T12" fmla="*/ 2147483647 w 144"/>
              <a:gd name="T13" fmla="*/ 2147483647 h 128"/>
              <a:gd name="T14" fmla="*/ 2147483647 w 144"/>
              <a:gd name="T15" fmla="*/ 2147483647 h 128"/>
              <a:gd name="T16" fmla="*/ 2147483647 w 144"/>
              <a:gd name="T17" fmla="*/ 2147483647 h 128"/>
              <a:gd name="T18" fmla="*/ 2147483647 w 144"/>
              <a:gd name="T19" fmla="*/ 2147483647 h 128"/>
              <a:gd name="T20" fmla="*/ 2147483647 w 144"/>
              <a:gd name="T21" fmla="*/ 2147483647 h 128"/>
              <a:gd name="T22" fmla="*/ 2147483647 w 144"/>
              <a:gd name="T23" fmla="*/ 2147483647 h 128"/>
              <a:gd name="T24" fmla="*/ 2147483647 w 144"/>
              <a:gd name="T25" fmla="*/ 2147483647 h 128"/>
              <a:gd name="T26" fmla="*/ 2147483647 w 144"/>
              <a:gd name="T27" fmla="*/ 2147483647 h 128"/>
              <a:gd name="T28" fmla="*/ 2147483647 w 144"/>
              <a:gd name="T29" fmla="*/ 2147483647 h 128"/>
              <a:gd name="T30" fmla="*/ 2147483647 w 144"/>
              <a:gd name="T31" fmla="*/ 2147483647 h 128"/>
              <a:gd name="T32" fmla="*/ 2147483647 w 144"/>
              <a:gd name="T33" fmla="*/ 2147483647 h 128"/>
              <a:gd name="T34" fmla="*/ 2147483647 w 144"/>
              <a:gd name="T35" fmla="*/ 2147483647 h 128"/>
              <a:gd name="T36" fmla="*/ 2147483647 w 144"/>
              <a:gd name="T37" fmla="*/ 2147483647 h 128"/>
              <a:gd name="T38" fmla="*/ 2147483647 w 144"/>
              <a:gd name="T39" fmla="*/ 2147483647 h 128"/>
              <a:gd name="T40" fmla="*/ 2147483647 w 144"/>
              <a:gd name="T41" fmla="*/ 2147483647 h 128"/>
              <a:gd name="T42" fmla="*/ 2147483647 w 144"/>
              <a:gd name="T43" fmla="*/ 2147483647 h 128"/>
              <a:gd name="T44" fmla="*/ 2147483647 w 144"/>
              <a:gd name="T45" fmla="*/ 2147483647 h 128"/>
              <a:gd name="T46" fmla="*/ 2147483647 w 144"/>
              <a:gd name="T47" fmla="*/ 2147483647 h 128"/>
              <a:gd name="T48" fmla="*/ 2147483647 w 144"/>
              <a:gd name="T49" fmla="*/ 2147483647 h 128"/>
              <a:gd name="T50" fmla="*/ 2147483647 w 144"/>
              <a:gd name="T51" fmla="*/ 2147483647 h 128"/>
              <a:gd name="T52" fmla="*/ 2147483647 w 144"/>
              <a:gd name="T53" fmla="*/ 2147483647 h 128"/>
              <a:gd name="T54" fmla="*/ 2147483647 w 144"/>
              <a:gd name="T55" fmla="*/ 2147483647 h 128"/>
              <a:gd name="T56" fmla="*/ 2147483647 w 144"/>
              <a:gd name="T57" fmla="*/ 2147483647 h 128"/>
              <a:gd name="T58" fmla="*/ 2147483647 w 144"/>
              <a:gd name="T59" fmla="*/ 2147483647 h 128"/>
              <a:gd name="T60" fmla="*/ 2147483647 w 144"/>
              <a:gd name="T61" fmla="*/ 2147483647 h 128"/>
              <a:gd name="T62" fmla="*/ 2147483647 w 144"/>
              <a:gd name="T63" fmla="*/ 2147483647 h 128"/>
              <a:gd name="T64" fmla="*/ 2147483647 w 144"/>
              <a:gd name="T65" fmla="*/ 2147483647 h 128"/>
              <a:gd name="T66" fmla="*/ 2147483647 w 144"/>
              <a:gd name="T67" fmla="*/ 2147483647 h 128"/>
              <a:gd name="T68" fmla="*/ 2147483647 w 144"/>
              <a:gd name="T69" fmla="*/ 2147483647 h 128"/>
              <a:gd name="T70" fmla="*/ 2147483647 w 144"/>
              <a:gd name="T71" fmla="*/ 2147483647 h 128"/>
              <a:gd name="T72" fmla="*/ 2147483647 w 144"/>
              <a:gd name="T73" fmla="*/ 2147483647 h 128"/>
              <a:gd name="T74" fmla="*/ 2147483647 w 144"/>
              <a:gd name="T75" fmla="*/ 0 h 128"/>
              <a:gd name="T76" fmla="*/ 2147483647 w 144"/>
              <a:gd name="T77" fmla="*/ 2147483647 h 128"/>
              <a:gd name="T78" fmla="*/ 2147483647 w 144"/>
              <a:gd name="T79" fmla="*/ 2147483647 h 128"/>
              <a:gd name="T80" fmla="*/ 2147483647 w 144"/>
              <a:gd name="T81" fmla="*/ 2147483647 h 128"/>
              <a:gd name="T82" fmla="*/ 2147483647 w 144"/>
              <a:gd name="T83" fmla="*/ 2147483647 h 128"/>
              <a:gd name="T84" fmla="*/ 2147483647 w 144"/>
              <a:gd name="T85" fmla="*/ 2147483647 h 128"/>
              <a:gd name="T86" fmla="*/ 2147483647 w 144"/>
              <a:gd name="T87" fmla="*/ 2147483647 h 1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44"/>
              <a:gd name="T133" fmla="*/ 0 h 128"/>
              <a:gd name="T134" fmla="*/ 144 w 144"/>
              <a:gd name="T135" fmla="*/ 128 h 12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44" h="128">
                <a:moveTo>
                  <a:pt x="29" y="37"/>
                </a:moveTo>
                <a:lnTo>
                  <a:pt x="28" y="49"/>
                </a:lnTo>
                <a:lnTo>
                  <a:pt x="23" y="58"/>
                </a:lnTo>
                <a:lnTo>
                  <a:pt x="11" y="60"/>
                </a:lnTo>
                <a:lnTo>
                  <a:pt x="11" y="74"/>
                </a:lnTo>
                <a:lnTo>
                  <a:pt x="0" y="82"/>
                </a:lnTo>
                <a:lnTo>
                  <a:pt x="16" y="94"/>
                </a:lnTo>
                <a:lnTo>
                  <a:pt x="24" y="112"/>
                </a:lnTo>
                <a:lnTo>
                  <a:pt x="35" y="118"/>
                </a:lnTo>
                <a:lnTo>
                  <a:pt x="48" y="105"/>
                </a:lnTo>
                <a:lnTo>
                  <a:pt x="54" y="94"/>
                </a:lnTo>
                <a:lnTo>
                  <a:pt x="86" y="86"/>
                </a:lnTo>
                <a:lnTo>
                  <a:pt x="100" y="102"/>
                </a:lnTo>
                <a:lnTo>
                  <a:pt x="101" y="124"/>
                </a:lnTo>
                <a:lnTo>
                  <a:pt x="104" y="128"/>
                </a:lnTo>
                <a:lnTo>
                  <a:pt x="106" y="128"/>
                </a:lnTo>
                <a:lnTo>
                  <a:pt x="120" y="121"/>
                </a:lnTo>
                <a:lnTo>
                  <a:pt x="123" y="109"/>
                </a:lnTo>
                <a:lnTo>
                  <a:pt x="136" y="107"/>
                </a:lnTo>
                <a:lnTo>
                  <a:pt x="142" y="99"/>
                </a:lnTo>
                <a:lnTo>
                  <a:pt x="134" y="80"/>
                </a:lnTo>
                <a:lnTo>
                  <a:pt x="142" y="93"/>
                </a:lnTo>
                <a:lnTo>
                  <a:pt x="144" y="80"/>
                </a:lnTo>
                <a:lnTo>
                  <a:pt x="139" y="69"/>
                </a:lnTo>
                <a:lnTo>
                  <a:pt x="134" y="66"/>
                </a:lnTo>
                <a:lnTo>
                  <a:pt x="119" y="69"/>
                </a:lnTo>
                <a:lnTo>
                  <a:pt x="125" y="58"/>
                </a:lnTo>
                <a:lnTo>
                  <a:pt x="124" y="39"/>
                </a:lnTo>
                <a:lnTo>
                  <a:pt x="109" y="15"/>
                </a:lnTo>
                <a:lnTo>
                  <a:pt x="91" y="9"/>
                </a:lnTo>
                <a:lnTo>
                  <a:pt x="66" y="18"/>
                </a:lnTo>
                <a:lnTo>
                  <a:pt x="59" y="24"/>
                </a:lnTo>
                <a:lnTo>
                  <a:pt x="52" y="27"/>
                </a:lnTo>
                <a:lnTo>
                  <a:pt x="50" y="23"/>
                </a:lnTo>
                <a:lnTo>
                  <a:pt x="61" y="10"/>
                </a:lnTo>
                <a:lnTo>
                  <a:pt x="58" y="6"/>
                </a:lnTo>
                <a:lnTo>
                  <a:pt x="50" y="1"/>
                </a:lnTo>
                <a:lnTo>
                  <a:pt x="40" y="0"/>
                </a:lnTo>
                <a:lnTo>
                  <a:pt x="39" y="4"/>
                </a:lnTo>
                <a:lnTo>
                  <a:pt x="37" y="6"/>
                </a:lnTo>
                <a:lnTo>
                  <a:pt x="34" y="13"/>
                </a:lnTo>
                <a:lnTo>
                  <a:pt x="35" y="28"/>
                </a:lnTo>
                <a:lnTo>
                  <a:pt x="34" y="34"/>
                </a:lnTo>
                <a:lnTo>
                  <a:pt x="29" y="37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8" name="Freeform 967"/>
          <p:cNvSpPr>
            <a:spLocks/>
          </p:cNvSpPr>
          <p:nvPr/>
        </p:nvSpPr>
        <p:spPr bwMode="auto">
          <a:xfrm>
            <a:off x="4354513" y="2752725"/>
            <a:ext cx="57150" cy="50800"/>
          </a:xfrm>
          <a:custGeom>
            <a:avLst/>
            <a:gdLst>
              <a:gd name="T0" fmla="*/ 2147483647 w 144"/>
              <a:gd name="T1" fmla="*/ 2147483647 h 128"/>
              <a:gd name="T2" fmla="*/ 2147483647 w 144"/>
              <a:gd name="T3" fmla="*/ 2147483647 h 128"/>
              <a:gd name="T4" fmla="*/ 2147483647 w 144"/>
              <a:gd name="T5" fmla="*/ 2147483647 h 128"/>
              <a:gd name="T6" fmla="*/ 2147483647 w 144"/>
              <a:gd name="T7" fmla="*/ 2147483647 h 128"/>
              <a:gd name="T8" fmla="*/ 2147483647 w 144"/>
              <a:gd name="T9" fmla="*/ 2147483647 h 128"/>
              <a:gd name="T10" fmla="*/ 0 w 144"/>
              <a:gd name="T11" fmla="*/ 2147483647 h 128"/>
              <a:gd name="T12" fmla="*/ 2147483647 w 144"/>
              <a:gd name="T13" fmla="*/ 2147483647 h 128"/>
              <a:gd name="T14" fmla="*/ 2147483647 w 144"/>
              <a:gd name="T15" fmla="*/ 2147483647 h 128"/>
              <a:gd name="T16" fmla="*/ 2147483647 w 144"/>
              <a:gd name="T17" fmla="*/ 2147483647 h 128"/>
              <a:gd name="T18" fmla="*/ 2147483647 w 144"/>
              <a:gd name="T19" fmla="*/ 2147483647 h 128"/>
              <a:gd name="T20" fmla="*/ 2147483647 w 144"/>
              <a:gd name="T21" fmla="*/ 2147483647 h 128"/>
              <a:gd name="T22" fmla="*/ 2147483647 w 144"/>
              <a:gd name="T23" fmla="*/ 2147483647 h 128"/>
              <a:gd name="T24" fmla="*/ 2147483647 w 144"/>
              <a:gd name="T25" fmla="*/ 2147483647 h 128"/>
              <a:gd name="T26" fmla="*/ 2147483647 w 144"/>
              <a:gd name="T27" fmla="*/ 2147483647 h 128"/>
              <a:gd name="T28" fmla="*/ 2147483647 w 144"/>
              <a:gd name="T29" fmla="*/ 2147483647 h 128"/>
              <a:gd name="T30" fmla="*/ 2147483647 w 144"/>
              <a:gd name="T31" fmla="*/ 2147483647 h 128"/>
              <a:gd name="T32" fmla="*/ 2147483647 w 144"/>
              <a:gd name="T33" fmla="*/ 2147483647 h 128"/>
              <a:gd name="T34" fmla="*/ 2147483647 w 144"/>
              <a:gd name="T35" fmla="*/ 2147483647 h 128"/>
              <a:gd name="T36" fmla="*/ 2147483647 w 144"/>
              <a:gd name="T37" fmla="*/ 2147483647 h 128"/>
              <a:gd name="T38" fmla="*/ 2147483647 w 144"/>
              <a:gd name="T39" fmla="*/ 2147483647 h 128"/>
              <a:gd name="T40" fmla="*/ 2147483647 w 144"/>
              <a:gd name="T41" fmla="*/ 2147483647 h 128"/>
              <a:gd name="T42" fmla="*/ 2147483647 w 144"/>
              <a:gd name="T43" fmla="*/ 2147483647 h 128"/>
              <a:gd name="T44" fmla="*/ 2147483647 w 144"/>
              <a:gd name="T45" fmla="*/ 2147483647 h 128"/>
              <a:gd name="T46" fmla="*/ 2147483647 w 144"/>
              <a:gd name="T47" fmla="*/ 2147483647 h 128"/>
              <a:gd name="T48" fmla="*/ 2147483647 w 144"/>
              <a:gd name="T49" fmla="*/ 2147483647 h 128"/>
              <a:gd name="T50" fmla="*/ 2147483647 w 144"/>
              <a:gd name="T51" fmla="*/ 2147483647 h 128"/>
              <a:gd name="T52" fmla="*/ 2147483647 w 144"/>
              <a:gd name="T53" fmla="*/ 2147483647 h 128"/>
              <a:gd name="T54" fmla="*/ 2147483647 w 144"/>
              <a:gd name="T55" fmla="*/ 2147483647 h 128"/>
              <a:gd name="T56" fmla="*/ 2147483647 w 144"/>
              <a:gd name="T57" fmla="*/ 2147483647 h 128"/>
              <a:gd name="T58" fmla="*/ 2147483647 w 144"/>
              <a:gd name="T59" fmla="*/ 2147483647 h 128"/>
              <a:gd name="T60" fmla="*/ 2147483647 w 144"/>
              <a:gd name="T61" fmla="*/ 2147483647 h 128"/>
              <a:gd name="T62" fmla="*/ 2147483647 w 144"/>
              <a:gd name="T63" fmla="*/ 2147483647 h 128"/>
              <a:gd name="T64" fmla="*/ 2147483647 w 144"/>
              <a:gd name="T65" fmla="*/ 2147483647 h 128"/>
              <a:gd name="T66" fmla="*/ 2147483647 w 144"/>
              <a:gd name="T67" fmla="*/ 2147483647 h 128"/>
              <a:gd name="T68" fmla="*/ 2147483647 w 144"/>
              <a:gd name="T69" fmla="*/ 2147483647 h 128"/>
              <a:gd name="T70" fmla="*/ 2147483647 w 144"/>
              <a:gd name="T71" fmla="*/ 2147483647 h 128"/>
              <a:gd name="T72" fmla="*/ 2147483647 w 144"/>
              <a:gd name="T73" fmla="*/ 2147483647 h 128"/>
              <a:gd name="T74" fmla="*/ 2147483647 w 144"/>
              <a:gd name="T75" fmla="*/ 0 h 128"/>
              <a:gd name="T76" fmla="*/ 2147483647 w 144"/>
              <a:gd name="T77" fmla="*/ 2147483647 h 128"/>
              <a:gd name="T78" fmla="*/ 2147483647 w 144"/>
              <a:gd name="T79" fmla="*/ 2147483647 h 128"/>
              <a:gd name="T80" fmla="*/ 2147483647 w 144"/>
              <a:gd name="T81" fmla="*/ 2147483647 h 128"/>
              <a:gd name="T82" fmla="*/ 2147483647 w 144"/>
              <a:gd name="T83" fmla="*/ 2147483647 h 128"/>
              <a:gd name="T84" fmla="*/ 2147483647 w 144"/>
              <a:gd name="T85" fmla="*/ 2147483647 h 128"/>
              <a:gd name="T86" fmla="*/ 2147483647 w 144"/>
              <a:gd name="T87" fmla="*/ 2147483647 h 1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44"/>
              <a:gd name="T133" fmla="*/ 0 h 128"/>
              <a:gd name="T134" fmla="*/ 144 w 144"/>
              <a:gd name="T135" fmla="*/ 128 h 12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44" h="128">
                <a:moveTo>
                  <a:pt x="29" y="37"/>
                </a:moveTo>
                <a:lnTo>
                  <a:pt x="28" y="49"/>
                </a:lnTo>
                <a:lnTo>
                  <a:pt x="23" y="58"/>
                </a:lnTo>
                <a:lnTo>
                  <a:pt x="11" y="60"/>
                </a:lnTo>
                <a:lnTo>
                  <a:pt x="11" y="74"/>
                </a:lnTo>
                <a:lnTo>
                  <a:pt x="0" y="82"/>
                </a:lnTo>
                <a:lnTo>
                  <a:pt x="16" y="94"/>
                </a:lnTo>
                <a:lnTo>
                  <a:pt x="24" y="112"/>
                </a:lnTo>
                <a:lnTo>
                  <a:pt x="35" y="118"/>
                </a:lnTo>
                <a:lnTo>
                  <a:pt x="48" y="105"/>
                </a:lnTo>
                <a:lnTo>
                  <a:pt x="54" y="94"/>
                </a:lnTo>
                <a:lnTo>
                  <a:pt x="86" y="86"/>
                </a:lnTo>
                <a:lnTo>
                  <a:pt x="100" y="102"/>
                </a:lnTo>
                <a:lnTo>
                  <a:pt x="101" y="124"/>
                </a:lnTo>
                <a:lnTo>
                  <a:pt x="104" y="128"/>
                </a:lnTo>
                <a:lnTo>
                  <a:pt x="106" y="128"/>
                </a:lnTo>
                <a:lnTo>
                  <a:pt x="120" y="121"/>
                </a:lnTo>
                <a:lnTo>
                  <a:pt x="123" y="109"/>
                </a:lnTo>
                <a:lnTo>
                  <a:pt x="136" y="107"/>
                </a:lnTo>
                <a:lnTo>
                  <a:pt x="142" y="99"/>
                </a:lnTo>
                <a:lnTo>
                  <a:pt x="134" y="80"/>
                </a:lnTo>
                <a:lnTo>
                  <a:pt x="142" y="93"/>
                </a:lnTo>
                <a:lnTo>
                  <a:pt x="144" y="80"/>
                </a:lnTo>
                <a:lnTo>
                  <a:pt x="139" y="69"/>
                </a:lnTo>
                <a:lnTo>
                  <a:pt x="134" y="66"/>
                </a:lnTo>
                <a:lnTo>
                  <a:pt x="119" y="69"/>
                </a:lnTo>
                <a:lnTo>
                  <a:pt x="125" y="58"/>
                </a:lnTo>
                <a:lnTo>
                  <a:pt x="124" y="39"/>
                </a:lnTo>
                <a:lnTo>
                  <a:pt x="109" y="15"/>
                </a:lnTo>
                <a:lnTo>
                  <a:pt x="91" y="9"/>
                </a:lnTo>
                <a:lnTo>
                  <a:pt x="66" y="18"/>
                </a:lnTo>
                <a:lnTo>
                  <a:pt x="59" y="24"/>
                </a:lnTo>
                <a:lnTo>
                  <a:pt x="52" y="27"/>
                </a:lnTo>
                <a:lnTo>
                  <a:pt x="50" y="23"/>
                </a:lnTo>
                <a:lnTo>
                  <a:pt x="61" y="10"/>
                </a:lnTo>
                <a:lnTo>
                  <a:pt x="58" y="6"/>
                </a:lnTo>
                <a:lnTo>
                  <a:pt x="50" y="1"/>
                </a:lnTo>
                <a:lnTo>
                  <a:pt x="40" y="0"/>
                </a:lnTo>
                <a:lnTo>
                  <a:pt x="39" y="4"/>
                </a:lnTo>
                <a:lnTo>
                  <a:pt x="37" y="6"/>
                </a:lnTo>
                <a:lnTo>
                  <a:pt x="34" y="13"/>
                </a:lnTo>
                <a:lnTo>
                  <a:pt x="35" y="28"/>
                </a:lnTo>
                <a:lnTo>
                  <a:pt x="34" y="34"/>
                </a:lnTo>
                <a:lnTo>
                  <a:pt x="29" y="37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9" name="Freeform 968"/>
          <p:cNvSpPr>
            <a:spLocks/>
          </p:cNvSpPr>
          <p:nvPr/>
        </p:nvSpPr>
        <p:spPr bwMode="auto">
          <a:xfrm>
            <a:off x="4645025" y="1947863"/>
            <a:ext cx="582613" cy="695325"/>
          </a:xfrm>
          <a:custGeom>
            <a:avLst/>
            <a:gdLst>
              <a:gd name="T0" fmla="*/ 2147483647 w 1467"/>
              <a:gd name="T1" fmla="*/ 2147483647 h 1750"/>
              <a:gd name="T2" fmla="*/ 2147483647 w 1467"/>
              <a:gd name="T3" fmla="*/ 2147483647 h 1750"/>
              <a:gd name="T4" fmla="*/ 2147483647 w 1467"/>
              <a:gd name="T5" fmla="*/ 2147483647 h 1750"/>
              <a:gd name="T6" fmla="*/ 2147483647 w 1467"/>
              <a:gd name="T7" fmla="*/ 2147483647 h 1750"/>
              <a:gd name="T8" fmla="*/ 2147483647 w 1467"/>
              <a:gd name="T9" fmla="*/ 2147483647 h 1750"/>
              <a:gd name="T10" fmla="*/ 2147483647 w 1467"/>
              <a:gd name="T11" fmla="*/ 2147483647 h 1750"/>
              <a:gd name="T12" fmla="*/ 2147483647 w 1467"/>
              <a:gd name="T13" fmla="*/ 2147483647 h 1750"/>
              <a:gd name="T14" fmla="*/ 2147483647 w 1467"/>
              <a:gd name="T15" fmla="*/ 2147483647 h 1750"/>
              <a:gd name="T16" fmla="*/ 2147483647 w 1467"/>
              <a:gd name="T17" fmla="*/ 2147483647 h 1750"/>
              <a:gd name="T18" fmla="*/ 2147483647 w 1467"/>
              <a:gd name="T19" fmla="*/ 2147483647 h 1750"/>
              <a:gd name="T20" fmla="*/ 2147483647 w 1467"/>
              <a:gd name="T21" fmla="*/ 2147483647 h 1750"/>
              <a:gd name="T22" fmla="*/ 2147483647 w 1467"/>
              <a:gd name="T23" fmla="*/ 2147483647 h 1750"/>
              <a:gd name="T24" fmla="*/ 2147483647 w 1467"/>
              <a:gd name="T25" fmla="*/ 2147483647 h 1750"/>
              <a:gd name="T26" fmla="*/ 2147483647 w 1467"/>
              <a:gd name="T27" fmla="*/ 2147483647 h 1750"/>
              <a:gd name="T28" fmla="*/ 2147483647 w 1467"/>
              <a:gd name="T29" fmla="*/ 2147483647 h 1750"/>
              <a:gd name="T30" fmla="*/ 2147483647 w 1467"/>
              <a:gd name="T31" fmla="*/ 2147483647 h 1750"/>
              <a:gd name="T32" fmla="*/ 2147483647 w 1467"/>
              <a:gd name="T33" fmla="*/ 2147483647 h 1750"/>
              <a:gd name="T34" fmla="*/ 2147483647 w 1467"/>
              <a:gd name="T35" fmla="*/ 2147483647 h 1750"/>
              <a:gd name="T36" fmla="*/ 2147483647 w 1467"/>
              <a:gd name="T37" fmla="*/ 2147483647 h 1750"/>
              <a:gd name="T38" fmla="*/ 2147483647 w 1467"/>
              <a:gd name="T39" fmla="*/ 2147483647 h 1750"/>
              <a:gd name="T40" fmla="*/ 2147483647 w 1467"/>
              <a:gd name="T41" fmla="*/ 2147483647 h 1750"/>
              <a:gd name="T42" fmla="*/ 2147483647 w 1467"/>
              <a:gd name="T43" fmla="*/ 2147483647 h 1750"/>
              <a:gd name="T44" fmla="*/ 2147483647 w 1467"/>
              <a:gd name="T45" fmla="*/ 2147483647 h 1750"/>
              <a:gd name="T46" fmla="*/ 2147483647 w 1467"/>
              <a:gd name="T47" fmla="*/ 2147483647 h 1750"/>
              <a:gd name="T48" fmla="*/ 2147483647 w 1467"/>
              <a:gd name="T49" fmla="*/ 2147483647 h 1750"/>
              <a:gd name="T50" fmla="*/ 2147483647 w 1467"/>
              <a:gd name="T51" fmla="*/ 2147483647 h 1750"/>
              <a:gd name="T52" fmla="*/ 2147483647 w 1467"/>
              <a:gd name="T53" fmla="*/ 2147483647 h 1750"/>
              <a:gd name="T54" fmla="*/ 2147483647 w 1467"/>
              <a:gd name="T55" fmla="*/ 2147483647 h 1750"/>
              <a:gd name="T56" fmla="*/ 2147483647 w 1467"/>
              <a:gd name="T57" fmla="*/ 2147483647 h 1750"/>
              <a:gd name="T58" fmla="*/ 2147483647 w 1467"/>
              <a:gd name="T59" fmla="*/ 2147483647 h 1750"/>
              <a:gd name="T60" fmla="*/ 2147483647 w 1467"/>
              <a:gd name="T61" fmla="*/ 2147483647 h 1750"/>
              <a:gd name="T62" fmla="*/ 2147483647 w 1467"/>
              <a:gd name="T63" fmla="*/ 2147483647 h 1750"/>
              <a:gd name="T64" fmla="*/ 2147483647 w 1467"/>
              <a:gd name="T65" fmla="*/ 2147483647 h 1750"/>
              <a:gd name="T66" fmla="*/ 2147483647 w 1467"/>
              <a:gd name="T67" fmla="*/ 2147483647 h 1750"/>
              <a:gd name="T68" fmla="*/ 2147483647 w 1467"/>
              <a:gd name="T69" fmla="*/ 2147483647 h 1750"/>
              <a:gd name="T70" fmla="*/ 0 w 1467"/>
              <a:gd name="T71" fmla="*/ 2147483647 h 1750"/>
              <a:gd name="T72" fmla="*/ 2147483647 w 1467"/>
              <a:gd name="T73" fmla="*/ 2147483647 h 1750"/>
              <a:gd name="T74" fmla="*/ 2147483647 w 1467"/>
              <a:gd name="T75" fmla="*/ 2147483647 h 1750"/>
              <a:gd name="T76" fmla="*/ 2147483647 w 1467"/>
              <a:gd name="T77" fmla="*/ 2147483647 h 1750"/>
              <a:gd name="T78" fmla="*/ 2147483647 w 1467"/>
              <a:gd name="T79" fmla="*/ 2147483647 h 1750"/>
              <a:gd name="T80" fmla="*/ 2147483647 w 1467"/>
              <a:gd name="T81" fmla="*/ 2147483647 h 1750"/>
              <a:gd name="T82" fmla="*/ 2147483647 w 1467"/>
              <a:gd name="T83" fmla="*/ 2147483647 h 1750"/>
              <a:gd name="T84" fmla="*/ 2147483647 w 1467"/>
              <a:gd name="T85" fmla="*/ 2147483647 h 1750"/>
              <a:gd name="T86" fmla="*/ 2147483647 w 1467"/>
              <a:gd name="T87" fmla="*/ 2147483647 h 1750"/>
              <a:gd name="T88" fmla="*/ 2147483647 w 1467"/>
              <a:gd name="T89" fmla="*/ 2147483647 h 1750"/>
              <a:gd name="T90" fmla="*/ 2147483647 w 1467"/>
              <a:gd name="T91" fmla="*/ 2147483647 h 1750"/>
              <a:gd name="T92" fmla="*/ 2147483647 w 1467"/>
              <a:gd name="T93" fmla="*/ 2147483647 h 1750"/>
              <a:gd name="T94" fmla="*/ 2147483647 w 1467"/>
              <a:gd name="T95" fmla="*/ 2147483647 h 1750"/>
              <a:gd name="T96" fmla="*/ 2147483647 w 1467"/>
              <a:gd name="T97" fmla="*/ 2147483647 h 1750"/>
              <a:gd name="T98" fmla="*/ 2147483647 w 1467"/>
              <a:gd name="T99" fmla="*/ 2147483647 h 1750"/>
              <a:gd name="T100" fmla="*/ 2147483647 w 1467"/>
              <a:gd name="T101" fmla="*/ 2147483647 h 1750"/>
              <a:gd name="T102" fmla="*/ 2147483647 w 1467"/>
              <a:gd name="T103" fmla="*/ 2147483647 h 1750"/>
              <a:gd name="T104" fmla="*/ 2147483647 w 1467"/>
              <a:gd name="T105" fmla="*/ 2147483647 h 1750"/>
              <a:gd name="T106" fmla="*/ 2147483647 w 1467"/>
              <a:gd name="T107" fmla="*/ 2147483647 h 1750"/>
              <a:gd name="T108" fmla="*/ 2147483647 w 1467"/>
              <a:gd name="T109" fmla="*/ 2147483647 h 1750"/>
              <a:gd name="T110" fmla="*/ 2147483647 w 1467"/>
              <a:gd name="T111" fmla="*/ 2147483647 h 1750"/>
              <a:gd name="T112" fmla="*/ 2147483647 w 1467"/>
              <a:gd name="T113" fmla="*/ 2147483647 h 1750"/>
              <a:gd name="T114" fmla="*/ 2147483647 w 1467"/>
              <a:gd name="T115" fmla="*/ 2147483647 h 1750"/>
              <a:gd name="T116" fmla="*/ 2147483647 w 1467"/>
              <a:gd name="T117" fmla="*/ 2147483647 h 17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67"/>
              <a:gd name="T178" fmla="*/ 0 h 1750"/>
              <a:gd name="T179" fmla="*/ 1467 w 1467"/>
              <a:gd name="T180" fmla="*/ 1750 h 175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67" h="1750">
                <a:moveTo>
                  <a:pt x="1461" y="222"/>
                </a:moveTo>
                <a:lnTo>
                  <a:pt x="1437" y="217"/>
                </a:lnTo>
                <a:lnTo>
                  <a:pt x="1434" y="239"/>
                </a:lnTo>
                <a:lnTo>
                  <a:pt x="1429" y="239"/>
                </a:lnTo>
                <a:lnTo>
                  <a:pt x="1429" y="235"/>
                </a:lnTo>
                <a:lnTo>
                  <a:pt x="1419" y="232"/>
                </a:lnTo>
                <a:lnTo>
                  <a:pt x="1415" y="226"/>
                </a:lnTo>
                <a:lnTo>
                  <a:pt x="1415" y="237"/>
                </a:lnTo>
                <a:lnTo>
                  <a:pt x="1414" y="241"/>
                </a:lnTo>
                <a:lnTo>
                  <a:pt x="1409" y="231"/>
                </a:lnTo>
                <a:lnTo>
                  <a:pt x="1396" y="232"/>
                </a:lnTo>
                <a:lnTo>
                  <a:pt x="1385" y="239"/>
                </a:lnTo>
                <a:lnTo>
                  <a:pt x="1388" y="226"/>
                </a:lnTo>
                <a:lnTo>
                  <a:pt x="1396" y="220"/>
                </a:lnTo>
                <a:lnTo>
                  <a:pt x="1404" y="218"/>
                </a:lnTo>
                <a:lnTo>
                  <a:pt x="1407" y="212"/>
                </a:lnTo>
                <a:lnTo>
                  <a:pt x="1405" y="206"/>
                </a:lnTo>
                <a:lnTo>
                  <a:pt x="1400" y="199"/>
                </a:lnTo>
                <a:lnTo>
                  <a:pt x="1379" y="201"/>
                </a:lnTo>
                <a:lnTo>
                  <a:pt x="1383" y="195"/>
                </a:lnTo>
                <a:lnTo>
                  <a:pt x="1377" y="189"/>
                </a:lnTo>
                <a:lnTo>
                  <a:pt x="1363" y="181"/>
                </a:lnTo>
                <a:lnTo>
                  <a:pt x="1353" y="170"/>
                </a:lnTo>
                <a:lnTo>
                  <a:pt x="1338" y="168"/>
                </a:lnTo>
                <a:lnTo>
                  <a:pt x="1334" y="161"/>
                </a:lnTo>
                <a:lnTo>
                  <a:pt x="1335" y="157"/>
                </a:lnTo>
                <a:lnTo>
                  <a:pt x="1335" y="154"/>
                </a:lnTo>
                <a:lnTo>
                  <a:pt x="1410" y="170"/>
                </a:lnTo>
                <a:lnTo>
                  <a:pt x="1447" y="141"/>
                </a:lnTo>
                <a:lnTo>
                  <a:pt x="1459" y="136"/>
                </a:lnTo>
                <a:lnTo>
                  <a:pt x="1467" y="128"/>
                </a:lnTo>
                <a:lnTo>
                  <a:pt x="1465" y="114"/>
                </a:lnTo>
                <a:lnTo>
                  <a:pt x="1453" y="109"/>
                </a:lnTo>
                <a:lnTo>
                  <a:pt x="1444" y="94"/>
                </a:lnTo>
                <a:lnTo>
                  <a:pt x="1428" y="94"/>
                </a:lnTo>
                <a:lnTo>
                  <a:pt x="1419" y="89"/>
                </a:lnTo>
                <a:lnTo>
                  <a:pt x="1429" y="82"/>
                </a:lnTo>
                <a:lnTo>
                  <a:pt x="1412" y="75"/>
                </a:lnTo>
                <a:lnTo>
                  <a:pt x="1407" y="65"/>
                </a:lnTo>
                <a:lnTo>
                  <a:pt x="1401" y="74"/>
                </a:lnTo>
                <a:lnTo>
                  <a:pt x="1393" y="77"/>
                </a:lnTo>
                <a:lnTo>
                  <a:pt x="1393" y="70"/>
                </a:lnTo>
                <a:lnTo>
                  <a:pt x="1391" y="65"/>
                </a:lnTo>
                <a:lnTo>
                  <a:pt x="1372" y="72"/>
                </a:lnTo>
                <a:lnTo>
                  <a:pt x="1369" y="70"/>
                </a:lnTo>
                <a:lnTo>
                  <a:pt x="1369" y="65"/>
                </a:lnTo>
                <a:lnTo>
                  <a:pt x="1371" y="61"/>
                </a:lnTo>
                <a:lnTo>
                  <a:pt x="1369" y="51"/>
                </a:lnTo>
                <a:lnTo>
                  <a:pt x="1365" y="47"/>
                </a:lnTo>
                <a:lnTo>
                  <a:pt x="1363" y="39"/>
                </a:lnTo>
                <a:lnTo>
                  <a:pt x="1353" y="43"/>
                </a:lnTo>
                <a:lnTo>
                  <a:pt x="1346" y="39"/>
                </a:lnTo>
                <a:lnTo>
                  <a:pt x="1339" y="42"/>
                </a:lnTo>
                <a:lnTo>
                  <a:pt x="1329" y="57"/>
                </a:lnTo>
                <a:lnTo>
                  <a:pt x="1329" y="107"/>
                </a:lnTo>
                <a:lnTo>
                  <a:pt x="1316" y="113"/>
                </a:lnTo>
                <a:lnTo>
                  <a:pt x="1307" y="105"/>
                </a:lnTo>
                <a:lnTo>
                  <a:pt x="1296" y="108"/>
                </a:lnTo>
                <a:lnTo>
                  <a:pt x="1293" y="103"/>
                </a:lnTo>
                <a:lnTo>
                  <a:pt x="1303" y="94"/>
                </a:lnTo>
                <a:lnTo>
                  <a:pt x="1312" y="79"/>
                </a:lnTo>
                <a:lnTo>
                  <a:pt x="1308" y="70"/>
                </a:lnTo>
                <a:lnTo>
                  <a:pt x="1293" y="80"/>
                </a:lnTo>
                <a:lnTo>
                  <a:pt x="1283" y="80"/>
                </a:lnTo>
                <a:lnTo>
                  <a:pt x="1298" y="68"/>
                </a:lnTo>
                <a:lnTo>
                  <a:pt x="1289" y="57"/>
                </a:lnTo>
                <a:lnTo>
                  <a:pt x="1296" y="48"/>
                </a:lnTo>
                <a:lnTo>
                  <a:pt x="1313" y="51"/>
                </a:lnTo>
                <a:lnTo>
                  <a:pt x="1321" y="35"/>
                </a:lnTo>
                <a:lnTo>
                  <a:pt x="1322" y="19"/>
                </a:lnTo>
                <a:lnTo>
                  <a:pt x="1310" y="19"/>
                </a:lnTo>
                <a:lnTo>
                  <a:pt x="1312" y="10"/>
                </a:lnTo>
                <a:lnTo>
                  <a:pt x="1305" y="2"/>
                </a:lnTo>
                <a:lnTo>
                  <a:pt x="1298" y="2"/>
                </a:lnTo>
                <a:lnTo>
                  <a:pt x="1285" y="14"/>
                </a:lnTo>
                <a:lnTo>
                  <a:pt x="1274" y="0"/>
                </a:lnTo>
                <a:lnTo>
                  <a:pt x="1252" y="70"/>
                </a:lnTo>
                <a:lnTo>
                  <a:pt x="1254" y="80"/>
                </a:lnTo>
                <a:lnTo>
                  <a:pt x="1246" y="81"/>
                </a:lnTo>
                <a:lnTo>
                  <a:pt x="1242" y="91"/>
                </a:lnTo>
                <a:lnTo>
                  <a:pt x="1242" y="107"/>
                </a:lnTo>
                <a:lnTo>
                  <a:pt x="1231" y="107"/>
                </a:lnTo>
                <a:lnTo>
                  <a:pt x="1216" y="122"/>
                </a:lnTo>
                <a:lnTo>
                  <a:pt x="1222" y="87"/>
                </a:lnTo>
                <a:lnTo>
                  <a:pt x="1212" y="72"/>
                </a:lnTo>
                <a:lnTo>
                  <a:pt x="1222" y="63"/>
                </a:lnTo>
                <a:lnTo>
                  <a:pt x="1221" y="29"/>
                </a:lnTo>
                <a:lnTo>
                  <a:pt x="1216" y="28"/>
                </a:lnTo>
                <a:lnTo>
                  <a:pt x="1209" y="32"/>
                </a:lnTo>
                <a:lnTo>
                  <a:pt x="1146" y="145"/>
                </a:lnTo>
                <a:lnTo>
                  <a:pt x="1155" y="136"/>
                </a:lnTo>
                <a:lnTo>
                  <a:pt x="1133" y="173"/>
                </a:lnTo>
                <a:lnTo>
                  <a:pt x="1124" y="176"/>
                </a:lnTo>
                <a:lnTo>
                  <a:pt x="1124" y="152"/>
                </a:lnTo>
                <a:lnTo>
                  <a:pt x="1129" y="143"/>
                </a:lnTo>
                <a:lnTo>
                  <a:pt x="1136" y="140"/>
                </a:lnTo>
                <a:lnTo>
                  <a:pt x="1134" y="133"/>
                </a:lnTo>
                <a:lnTo>
                  <a:pt x="1138" y="114"/>
                </a:lnTo>
                <a:lnTo>
                  <a:pt x="1136" y="107"/>
                </a:lnTo>
                <a:lnTo>
                  <a:pt x="1172" y="43"/>
                </a:lnTo>
                <a:lnTo>
                  <a:pt x="1164" y="38"/>
                </a:lnTo>
                <a:lnTo>
                  <a:pt x="1148" y="49"/>
                </a:lnTo>
                <a:lnTo>
                  <a:pt x="1139" y="52"/>
                </a:lnTo>
                <a:lnTo>
                  <a:pt x="1138" y="39"/>
                </a:lnTo>
                <a:lnTo>
                  <a:pt x="1131" y="34"/>
                </a:lnTo>
                <a:lnTo>
                  <a:pt x="1127" y="28"/>
                </a:lnTo>
                <a:lnTo>
                  <a:pt x="1125" y="20"/>
                </a:lnTo>
                <a:lnTo>
                  <a:pt x="1115" y="33"/>
                </a:lnTo>
                <a:lnTo>
                  <a:pt x="1113" y="27"/>
                </a:lnTo>
                <a:lnTo>
                  <a:pt x="1105" y="27"/>
                </a:lnTo>
                <a:lnTo>
                  <a:pt x="1104" y="52"/>
                </a:lnTo>
                <a:lnTo>
                  <a:pt x="1089" y="47"/>
                </a:lnTo>
                <a:lnTo>
                  <a:pt x="1095" y="61"/>
                </a:lnTo>
                <a:lnTo>
                  <a:pt x="1104" y="70"/>
                </a:lnTo>
                <a:lnTo>
                  <a:pt x="1105" y="74"/>
                </a:lnTo>
                <a:lnTo>
                  <a:pt x="1091" y="81"/>
                </a:lnTo>
                <a:lnTo>
                  <a:pt x="1084" y="94"/>
                </a:lnTo>
                <a:lnTo>
                  <a:pt x="1087" y="107"/>
                </a:lnTo>
                <a:lnTo>
                  <a:pt x="1062" y="107"/>
                </a:lnTo>
                <a:lnTo>
                  <a:pt x="1049" y="122"/>
                </a:lnTo>
                <a:lnTo>
                  <a:pt x="1044" y="132"/>
                </a:lnTo>
                <a:lnTo>
                  <a:pt x="1030" y="148"/>
                </a:lnTo>
                <a:lnTo>
                  <a:pt x="1029" y="155"/>
                </a:lnTo>
                <a:lnTo>
                  <a:pt x="1031" y="162"/>
                </a:lnTo>
                <a:lnTo>
                  <a:pt x="1028" y="189"/>
                </a:lnTo>
                <a:lnTo>
                  <a:pt x="1020" y="190"/>
                </a:lnTo>
                <a:lnTo>
                  <a:pt x="1015" y="184"/>
                </a:lnTo>
                <a:lnTo>
                  <a:pt x="1015" y="174"/>
                </a:lnTo>
                <a:lnTo>
                  <a:pt x="1020" y="170"/>
                </a:lnTo>
                <a:lnTo>
                  <a:pt x="1006" y="166"/>
                </a:lnTo>
                <a:lnTo>
                  <a:pt x="1014" y="156"/>
                </a:lnTo>
                <a:lnTo>
                  <a:pt x="1012" y="154"/>
                </a:lnTo>
                <a:lnTo>
                  <a:pt x="981" y="150"/>
                </a:lnTo>
                <a:lnTo>
                  <a:pt x="984" y="162"/>
                </a:lnTo>
                <a:lnTo>
                  <a:pt x="979" y="165"/>
                </a:lnTo>
                <a:lnTo>
                  <a:pt x="970" y="161"/>
                </a:lnTo>
                <a:lnTo>
                  <a:pt x="970" y="154"/>
                </a:lnTo>
                <a:lnTo>
                  <a:pt x="968" y="143"/>
                </a:lnTo>
                <a:lnTo>
                  <a:pt x="964" y="147"/>
                </a:lnTo>
                <a:lnTo>
                  <a:pt x="963" y="137"/>
                </a:lnTo>
                <a:lnTo>
                  <a:pt x="955" y="142"/>
                </a:lnTo>
                <a:lnTo>
                  <a:pt x="953" y="137"/>
                </a:lnTo>
                <a:lnTo>
                  <a:pt x="948" y="142"/>
                </a:lnTo>
                <a:lnTo>
                  <a:pt x="948" y="160"/>
                </a:lnTo>
                <a:lnTo>
                  <a:pt x="936" y="140"/>
                </a:lnTo>
                <a:lnTo>
                  <a:pt x="932" y="136"/>
                </a:lnTo>
                <a:lnTo>
                  <a:pt x="932" y="161"/>
                </a:lnTo>
                <a:lnTo>
                  <a:pt x="950" y="171"/>
                </a:lnTo>
                <a:lnTo>
                  <a:pt x="957" y="171"/>
                </a:lnTo>
                <a:lnTo>
                  <a:pt x="955" y="204"/>
                </a:lnTo>
                <a:lnTo>
                  <a:pt x="959" y="217"/>
                </a:lnTo>
                <a:lnTo>
                  <a:pt x="959" y="231"/>
                </a:lnTo>
                <a:lnTo>
                  <a:pt x="917" y="180"/>
                </a:lnTo>
                <a:lnTo>
                  <a:pt x="921" y="201"/>
                </a:lnTo>
                <a:lnTo>
                  <a:pt x="915" y="201"/>
                </a:lnTo>
                <a:lnTo>
                  <a:pt x="912" y="211"/>
                </a:lnTo>
                <a:lnTo>
                  <a:pt x="907" y="211"/>
                </a:lnTo>
                <a:lnTo>
                  <a:pt x="903" y="217"/>
                </a:lnTo>
                <a:lnTo>
                  <a:pt x="898" y="213"/>
                </a:lnTo>
                <a:lnTo>
                  <a:pt x="898" y="207"/>
                </a:lnTo>
                <a:lnTo>
                  <a:pt x="902" y="195"/>
                </a:lnTo>
                <a:lnTo>
                  <a:pt x="894" y="201"/>
                </a:lnTo>
                <a:lnTo>
                  <a:pt x="887" y="211"/>
                </a:lnTo>
                <a:lnTo>
                  <a:pt x="883" y="223"/>
                </a:lnTo>
                <a:lnTo>
                  <a:pt x="878" y="226"/>
                </a:lnTo>
                <a:lnTo>
                  <a:pt x="882" y="248"/>
                </a:lnTo>
                <a:lnTo>
                  <a:pt x="865" y="263"/>
                </a:lnTo>
                <a:lnTo>
                  <a:pt x="859" y="283"/>
                </a:lnTo>
                <a:lnTo>
                  <a:pt x="850" y="293"/>
                </a:lnTo>
                <a:lnTo>
                  <a:pt x="861" y="272"/>
                </a:lnTo>
                <a:lnTo>
                  <a:pt x="863" y="195"/>
                </a:lnTo>
                <a:lnTo>
                  <a:pt x="851" y="201"/>
                </a:lnTo>
                <a:lnTo>
                  <a:pt x="836" y="228"/>
                </a:lnTo>
                <a:lnTo>
                  <a:pt x="827" y="273"/>
                </a:lnTo>
                <a:lnTo>
                  <a:pt x="826" y="220"/>
                </a:lnTo>
                <a:lnTo>
                  <a:pt x="799" y="223"/>
                </a:lnTo>
                <a:lnTo>
                  <a:pt x="790" y="241"/>
                </a:lnTo>
                <a:lnTo>
                  <a:pt x="791" y="268"/>
                </a:lnTo>
                <a:lnTo>
                  <a:pt x="802" y="282"/>
                </a:lnTo>
                <a:lnTo>
                  <a:pt x="809" y="286"/>
                </a:lnTo>
                <a:lnTo>
                  <a:pt x="817" y="300"/>
                </a:lnTo>
                <a:lnTo>
                  <a:pt x="816" y="310"/>
                </a:lnTo>
                <a:lnTo>
                  <a:pt x="808" y="308"/>
                </a:lnTo>
                <a:lnTo>
                  <a:pt x="802" y="292"/>
                </a:lnTo>
                <a:lnTo>
                  <a:pt x="790" y="286"/>
                </a:lnTo>
                <a:lnTo>
                  <a:pt x="772" y="259"/>
                </a:lnTo>
                <a:lnTo>
                  <a:pt x="760" y="261"/>
                </a:lnTo>
                <a:lnTo>
                  <a:pt x="767" y="279"/>
                </a:lnTo>
                <a:lnTo>
                  <a:pt x="781" y="292"/>
                </a:lnTo>
                <a:lnTo>
                  <a:pt x="771" y="302"/>
                </a:lnTo>
                <a:lnTo>
                  <a:pt x="762" y="295"/>
                </a:lnTo>
                <a:lnTo>
                  <a:pt x="758" y="301"/>
                </a:lnTo>
                <a:lnTo>
                  <a:pt x="756" y="288"/>
                </a:lnTo>
                <a:lnTo>
                  <a:pt x="747" y="293"/>
                </a:lnTo>
                <a:lnTo>
                  <a:pt x="747" y="288"/>
                </a:lnTo>
                <a:lnTo>
                  <a:pt x="751" y="274"/>
                </a:lnTo>
                <a:lnTo>
                  <a:pt x="744" y="268"/>
                </a:lnTo>
                <a:lnTo>
                  <a:pt x="734" y="298"/>
                </a:lnTo>
                <a:lnTo>
                  <a:pt x="736" y="307"/>
                </a:lnTo>
                <a:lnTo>
                  <a:pt x="741" y="315"/>
                </a:lnTo>
                <a:lnTo>
                  <a:pt x="710" y="334"/>
                </a:lnTo>
                <a:lnTo>
                  <a:pt x="706" y="353"/>
                </a:lnTo>
                <a:lnTo>
                  <a:pt x="709" y="361"/>
                </a:lnTo>
                <a:lnTo>
                  <a:pt x="718" y="357"/>
                </a:lnTo>
                <a:lnTo>
                  <a:pt x="724" y="366"/>
                </a:lnTo>
                <a:lnTo>
                  <a:pt x="713" y="366"/>
                </a:lnTo>
                <a:lnTo>
                  <a:pt x="715" y="376"/>
                </a:lnTo>
                <a:lnTo>
                  <a:pt x="716" y="383"/>
                </a:lnTo>
                <a:lnTo>
                  <a:pt x="703" y="378"/>
                </a:lnTo>
                <a:lnTo>
                  <a:pt x="697" y="380"/>
                </a:lnTo>
                <a:lnTo>
                  <a:pt x="705" y="389"/>
                </a:lnTo>
                <a:lnTo>
                  <a:pt x="700" y="395"/>
                </a:lnTo>
                <a:lnTo>
                  <a:pt x="689" y="390"/>
                </a:lnTo>
                <a:lnTo>
                  <a:pt x="686" y="397"/>
                </a:lnTo>
                <a:lnTo>
                  <a:pt x="678" y="395"/>
                </a:lnTo>
                <a:lnTo>
                  <a:pt x="662" y="401"/>
                </a:lnTo>
                <a:lnTo>
                  <a:pt x="657" y="410"/>
                </a:lnTo>
                <a:lnTo>
                  <a:pt x="650" y="414"/>
                </a:lnTo>
                <a:lnTo>
                  <a:pt x="649" y="418"/>
                </a:lnTo>
                <a:lnTo>
                  <a:pt x="659" y="425"/>
                </a:lnTo>
                <a:lnTo>
                  <a:pt x="670" y="422"/>
                </a:lnTo>
                <a:lnTo>
                  <a:pt x="676" y="415"/>
                </a:lnTo>
                <a:lnTo>
                  <a:pt x="692" y="427"/>
                </a:lnTo>
                <a:lnTo>
                  <a:pt x="704" y="418"/>
                </a:lnTo>
                <a:lnTo>
                  <a:pt x="708" y="420"/>
                </a:lnTo>
                <a:lnTo>
                  <a:pt x="710" y="429"/>
                </a:lnTo>
                <a:lnTo>
                  <a:pt x="700" y="429"/>
                </a:lnTo>
                <a:lnTo>
                  <a:pt x="695" y="437"/>
                </a:lnTo>
                <a:lnTo>
                  <a:pt x="694" y="451"/>
                </a:lnTo>
                <a:lnTo>
                  <a:pt x="677" y="442"/>
                </a:lnTo>
                <a:lnTo>
                  <a:pt x="666" y="442"/>
                </a:lnTo>
                <a:lnTo>
                  <a:pt x="663" y="437"/>
                </a:lnTo>
                <a:lnTo>
                  <a:pt x="652" y="433"/>
                </a:lnTo>
                <a:lnTo>
                  <a:pt x="638" y="442"/>
                </a:lnTo>
                <a:lnTo>
                  <a:pt x="634" y="451"/>
                </a:lnTo>
                <a:lnTo>
                  <a:pt x="643" y="466"/>
                </a:lnTo>
                <a:lnTo>
                  <a:pt x="644" y="475"/>
                </a:lnTo>
                <a:lnTo>
                  <a:pt x="636" y="474"/>
                </a:lnTo>
                <a:lnTo>
                  <a:pt x="643" y="489"/>
                </a:lnTo>
                <a:lnTo>
                  <a:pt x="643" y="500"/>
                </a:lnTo>
                <a:lnTo>
                  <a:pt x="635" y="496"/>
                </a:lnTo>
                <a:lnTo>
                  <a:pt x="635" y="508"/>
                </a:lnTo>
                <a:lnTo>
                  <a:pt x="628" y="510"/>
                </a:lnTo>
                <a:lnTo>
                  <a:pt x="621" y="471"/>
                </a:lnTo>
                <a:lnTo>
                  <a:pt x="614" y="472"/>
                </a:lnTo>
                <a:lnTo>
                  <a:pt x="610" y="486"/>
                </a:lnTo>
                <a:lnTo>
                  <a:pt x="602" y="484"/>
                </a:lnTo>
                <a:lnTo>
                  <a:pt x="600" y="489"/>
                </a:lnTo>
                <a:lnTo>
                  <a:pt x="610" y="493"/>
                </a:lnTo>
                <a:lnTo>
                  <a:pt x="607" y="496"/>
                </a:lnTo>
                <a:lnTo>
                  <a:pt x="598" y="499"/>
                </a:lnTo>
                <a:lnTo>
                  <a:pt x="592" y="504"/>
                </a:lnTo>
                <a:lnTo>
                  <a:pt x="589" y="513"/>
                </a:lnTo>
                <a:lnTo>
                  <a:pt x="591" y="523"/>
                </a:lnTo>
                <a:lnTo>
                  <a:pt x="598" y="531"/>
                </a:lnTo>
                <a:lnTo>
                  <a:pt x="592" y="535"/>
                </a:lnTo>
                <a:lnTo>
                  <a:pt x="597" y="540"/>
                </a:lnTo>
                <a:lnTo>
                  <a:pt x="591" y="542"/>
                </a:lnTo>
                <a:lnTo>
                  <a:pt x="586" y="555"/>
                </a:lnTo>
                <a:lnTo>
                  <a:pt x="582" y="557"/>
                </a:lnTo>
                <a:lnTo>
                  <a:pt x="577" y="557"/>
                </a:lnTo>
                <a:lnTo>
                  <a:pt x="578" y="561"/>
                </a:lnTo>
                <a:lnTo>
                  <a:pt x="588" y="565"/>
                </a:lnTo>
                <a:lnTo>
                  <a:pt x="607" y="557"/>
                </a:lnTo>
                <a:lnTo>
                  <a:pt x="587" y="578"/>
                </a:lnTo>
                <a:lnTo>
                  <a:pt x="568" y="573"/>
                </a:lnTo>
                <a:lnTo>
                  <a:pt x="564" y="569"/>
                </a:lnTo>
                <a:lnTo>
                  <a:pt x="563" y="561"/>
                </a:lnTo>
                <a:lnTo>
                  <a:pt x="555" y="563"/>
                </a:lnTo>
                <a:lnTo>
                  <a:pt x="544" y="573"/>
                </a:lnTo>
                <a:lnTo>
                  <a:pt x="539" y="589"/>
                </a:lnTo>
                <a:lnTo>
                  <a:pt x="529" y="598"/>
                </a:lnTo>
                <a:lnTo>
                  <a:pt x="527" y="607"/>
                </a:lnTo>
                <a:lnTo>
                  <a:pt x="535" y="607"/>
                </a:lnTo>
                <a:lnTo>
                  <a:pt x="532" y="621"/>
                </a:lnTo>
                <a:lnTo>
                  <a:pt x="523" y="623"/>
                </a:lnTo>
                <a:lnTo>
                  <a:pt x="518" y="644"/>
                </a:lnTo>
                <a:lnTo>
                  <a:pt x="511" y="641"/>
                </a:lnTo>
                <a:lnTo>
                  <a:pt x="506" y="645"/>
                </a:lnTo>
                <a:lnTo>
                  <a:pt x="498" y="646"/>
                </a:lnTo>
                <a:lnTo>
                  <a:pt x="489" y="658"/>
                </a:lnTo>
                <a:lnTo>
                  <a:pt x="496" y="668"/>
                </a:lnTo>
                <a:lnTo>
                  <a:pt x="492" y="673"/>
                </a:lnTo>
                <a:lnTo>
                  <a:pt x="480" y="674"/>
                </a:lnTo>
                <a:lnTo>
                  <a:pt x="480" y="684"/>
                </a:lnTo>
                <a:lnTo>
                  <a:pt x="469" y="687"/>
                </a:lnTo>
                <a:lnTo>
                  <a:pt x="471" y="692"/>
                </a:lnTo>
                <a:lnTo>
                  <a:pt x="466" y="696"/>
                </a:lnTo>
                <a:lnTo>
                  <a:pt x="465" y="705"/>
                </a:lnTo>
                <a:lnTo>
                  <a:pt x="479" y="707"/>
                </a:lnTo>
                <a:lnTo>
                  <a:pt x="475" y="714"/>
                </a:lnTo>
                <a:lnTo>
                  <a:pt x="466" y="719"/>
                </a:lnTo>
                <a:lnTo>
                  <a:pt x="460" y="714"/>
                </a:lnTo>
                <a:lnTo>
                  <a:pt x="461" y="731"/>
                </a:lnTo>
                <a:lnTo>
                  <a:pt x="468" y="740"/>
                </a:lnTo>
                <a:lnTo>
                  <a:pt x="473" y="733"/>
                </a:lnTo>
                <a:lnTo>
                  <a:pt x="476" y="737"/>
                </a:lnTo>
                <a:lnTo>
                  <a:pt x="474" y="747"/>
                </a:lnTo>
                <a:lnTo>
                  <a:pt x="454" y="749"/>
                </a:lnTo>
                <a:lnTo>
                  <a:pt x="449" y="754"/>
                </a:lnTo>
                <a:lnTo>
                  <a:pt x="447" y="770"/>
                </a:lnTo>
                <a:lnTo>
                  <a:pt x="438" y="776"/>
                </a:lnTo>
                <a:lnTo>
                  <a:pt x="429" y="778"/>
                </a:lnTo>
                <a:lnTo>
                  <a:pt x="424" y="794"/>
                </a:lnTo>
                <a:lnTo>
                  <a:pt x="433" y="792"/>
                </a:lnTo>
                <a:lnTo>
                  <a:pt x="441" y="784"/>
                </a:lnTo>
                <a:lnTo>
                  <a:pt x="452" y="778"/>
                </a:lnTo>
                <a:lnTo>
                  <a:pt x="452" y="789"/>
                </a:lnTo>
                <a:lnTo>
                  <a:pt x="459" y="801"/>
                </a:lnTo>
                <a:lnTo>
                  <a:pt x="438" y="794"/>
                </a:lnTo>
                <a:lnTo>
                  <a:pt x="437" y="804"/>
                </a:lnTo>
                <a:lnTo>
                  <a:pt x="441" y="808"/>
                </a:lnTo>
                <a:lnTo>
                  <a:pt x="435" y="813"/>
                </a:lnTo>
                <a:lnTo>
                  <a:pt x="432" y="819"/>
                </a:lnTo>
                <a:lnTo>
                  <a:pt x="435" y="829"/>
                </a:lnTo>
                <a:lnTo>
                  <a:pt x="431" y="830"/>
                </a:lnTo>
                <a:lnTo>
                  <a:pt x="424" y="827"/>
                </a:lnTo>
                <a:lnTo>
                  <a:pt x="421" y="833"/>
                </a:lnTo>
                <a:lnTo>
                  <a:pt x="423" y="843"/>
                </a:lnTo>
                <a:lnTo>
                  <a:pt x="429" y="848"/>
                </a:lnTo>
                <a:lnTo>
                  <a:pt x="432" y="869"/>
                </a:lnTo>
                <a:lnTo>
                  <a:pt x="424" y="860"/>
                </a:lnTo>
                <a:lnTo>
                  <a:pt x="418" y="857"/>
                </a:lnTo>
                <a:lnTo>
                  <a:pt x="412" y="844"/>
                </a:lnTo>
                <a:lnTo>
                  <a:pt x="413" y="862"/>
                </a:lnTo>
                <a:lnTo>
                  <a:pt x="409" y="867"/>
                </a:lnTo>
                <a:lnTo>
                  <a:pt x="402" y="870"/>
                </a:lnTo>
                <a:lnTo>
                  <a:pt x="399" y="880"/>
                </a:lnTo>
                <a:lnTo>
                  <a:pt x="404" y="884"/>
                </a:lnTo>
                <a:lnTo>
                  <a:pt x="410" y="880"/>
                </a:lnTo>
                <a:lnTo>
                  <a:pt x="414" y="871"/>
                </a:lnTo>
                <a:lnTo>
                  <a:pt x="417" y="876"/>
                </a:lnTo>
                <a:lnTo>
                  <a:pt x="416" y="888"/>
                </a:lnTo>
                <a:lnTo>
                  <a:pt x="417" y="895"/>
                </a:lnTo>
                <a:lnTo>
                  <a:pt x="410" y="902"/>
                </a:lnTo>
                <a:lnTo>
                  <a:pt x="399" y="897"/>
                </a:lnTo>
                <a:lnTo>
                  <a:pt x="393" y="904"/>
                </a:lnTo>
                <a:lnTo>
                  <a:pt x="386" y="900"/>
                </a:lnTo>
                <a:lnTo>
                  <a:pt x="379" y="912"/>
                </a:lnTo>
                <a:lnTo>
                  <a:pt x="377" y="921"/>
                </a:lnTo>
                <a:lnTo>
                  <a:pt x="370" y="927"/>
                </a:lnTo>
                <a:lnTo>
                  <a:pt x="362" y="930"/>
                </a:lnTo>
                <a:lnTo>
                  <a:pt x="357" y="951"/>
                </a:lnTo>
                <a:lnTo>
                  <a:pt x="367" y="949"/>
                </a:lnTo>
                <a:lnTo>
                  <a:pt x="376" y="942"/>
                </a:lnTo>
                <a:lnTo>
                  <a:pt x="380" y="946"/>
                </a:lnTo>
                <a:lnTo>
                  <a:pt x="363" y="952"/>
                </a:lnTo>
                <a:lnTo>
                  <a:pt x="362" y="964"/>
                </a:lnTo>
                <a:lnTo>
                  <a:pt x="366" y="975"/>
                </a:lnTo>
                <a:lnTo>
                  <a:pt x="362" y="982"/>
                </a:lnTo>
                <a:lnTo>
                  <a:pt x="351" y="985"/>
                </a:lnTo>
                <a:lnTo>
                  <a:pt x="337" y="974"/>
                </a:lnTo>
                <a:lnTo>
                  <a:pt x="333" y="974"/>
                </a:lnTo>
                <a:lnTo>
                  <a:pt x="324" y="989"/>
                </a:lnTo>
                <a:lnTo>
                  <a:pt x="314" y="997"/>
                </a:lnTo>
                <a:lnTo>
                  <a:pt x="313" y="1003"/>
                </a:lnTo>
                <a:lnTo>
                  <a:pt x="285" y="1041"/>
                </a:lnTo>
                <a:lnTo>
                  <a:pt x="289" y="1051"/>
                </a:lnTo>
                <a:lnTo>
                  <a:pt x="289" y="1055"/>
                </a:lnTo>
                <a:lnTo>
                  <a:pt x="266" y="1068"/>
                </a:lnTo>
                <a:lnTo>
                  <a:pt x="266" y="1078"/>
                </a:lnTo>
                <a:lnTo>
                  <a:pt x="271" y="1083"/>
                </a:lnTo>
                <a:lnTo>
                  <a:pt x="282" y="1078"/>
                </a:lnTo>
                <a:lnTo>
                  <a:pt x="278" y="1093"/>
                </a:lnTo>
                <a:lnTo>
                  <a:pt x="285" y="1106"/>
                </a:lnTo>
                <a:lnTo>
                  <a:pt x="291" y="1109"/>
                </a:lnTo>
                <a:lnTo>
                  <a:pt x="352" y="1072"/>
                </a:lnTo>
                <a:lnTo>
                  <a:pt x="357" y="1064"/>
                </a:lnTo>
                <a:lnTo>
                  <a:pt x="362" y="1068"/>
                </a:lnTo>
                <a:lnTo>
                  <a:pt x="358" y="1074"/>
                </a:lnTo>
                <a:lnTo>
                  <a:pt x="344" y="1082"/>
                </a:lnTo>
                <a:lnTo>
                  <a:pt x="337" y="1082"/>
                </a:lnTo>
                <a:lnTo>
                  <a:pt x="316" y="1098"/>
                </a:lnTo>
                <a:lnTo>
                  <a:pt x="323" y="1106"/>
                </a:lnTo>
                <a:lnTo>
                  <a:pt x="322" y="1110"/>
                </a:lnTo>
                <a:lnTo>
                  <a:pt x="304" y="1116"/>
                </a:lnTo>
                <a:lnTo>
                  <a:pt x="294" y="1116"/>
                </a:lnTo>
                <a:lnTo>
                  <a:pt x="290" y="1120"/>
                </a:lnTo>
                <a:lnTo>
                  <a:pt x="292" y="1126"/>
                </a:lnTo>
                <a:lnTo>
                  <a:pt x="289" y="1129"/>
                </a:lnTo>
                <a:lnTo>
                  <a:pt x="278" y="1126"/>
                </a:lnTo>
                <a:lnTo>
                  <a:pt x="278" y="1118"/>
                </a:lnTo>
                <a:lnTo>
                  <a:pt x="271" y="1102"/>
                </a:lnTo>
                <a:lnTo>
                  <a:pt x="266" y="1097"/>
                </a:lnTo>
                <a:lnTo>
                  <a:pt x="261" y="1097"/>
                </a:lnTo>
                <a:lnTo>
                  <a:pt x="257" y="1102"/>
                </a:lnTo>
                <a:lnTo>
                  <a:pt x="250" y="1104"/>
                </a:lnTo>
                <a:lnTo>
                  <a:pt x="243" y="1111"/>
                </a:lnTo>
                <a:lnTo>
                  <a:pt x="243" y="1118"/>
                </a:lnTo>
                <a:lnTo>
                  <a:pt x="248" y="1123"/>
                </a:lnTo>
                <a:lnTo>
                  <a:pt x="250" y="1128"/>
                </a:lnTo>
                <a:lnTo>
                  <a:pt x="238" y="1134"/>
                </a:lnTo>
                <a:lnTo>
                  <a:pt x="234" y="1128"/>
                </a:lnTo>
                <a:lnTo>
                  <a:pt x="234" y="1119"/>
                </a:lnTo>
                <a:lnTo>
                  <a:pt x="231" y="1112"/>
                </a:lnTo>
                <a:lnTo>
                  <a:pt x="203" y="1124"/>
                </a:lnTo>
                <a:lnTo>
                  <a:pt x="200" y="1129"/>
                </a:lnTo>
                <a:lnTo>
                  <a:pt x="196" y="1140"/>
                </a:lnTo>
                <a:lnTo>
                  <a:pt x="188" y="1140"/>
                </a:lnTo>
                <a:lnTo>
                  <a:pt x="191" y="1148"/>
                </a:lnTo>
                <a:lnTo>
                  <a:pt x="188" y="1151"/>
                </a:lnTo>
                <a:lnTo>
                  <a:pt x="179" y="1152"/>
                </a:lnTo>
                <a:lnTo>
                  <a:pt x="181" y="1148"/>
                </a:lnTo>
                <a:lnTo>
                  <a:pt x="178" y="1143"/>
                </a:lnTo>
                <a:lnTo>
                  <a:pt x="174" y="1144"/>
                </a:lnTo>
                <a:lnTo>
                  <a:pt x="172" y="1149"/>
                </a:lnTo>
                <a:lnTo>
                  <a:pt x="172" y="1153"/>
                </a:lnTo>
                <a:lnTo>
                  <a:pt x="170" y="1156"/>
                </a:lnTo>
                <a:lnTo>
                  <a:pt x="162" y="1156"/>
                </a:lnTo>
                <a:lnTo>
                  <a:pt x="146" y="1163"/>
                </a:lnTo>
                <a:lnTo>
                  <a:pt x="140" y="1189"/>
                </a:lnTo>
                <a:lnTo>
                  <a:pt x="131" y="1184"/>
                </a:lnTo>
                <a:lnTo>
                  <a:pt x="122" y="1182"/>
                </a:lnTo>
                <a:lnTo>
                  <a:pt x="112" y="1190"/>
                </a:lnTo>
                <a:lnTo>
                  <a:pt x="111" y="1196"/>
                </a:lnTo>
                <a:lnTo>
                  <a:pt x="121" y="1204"/>
                </a:lnTo>
                <a:lnTo>
                  <a:pt x="115" y="1210"/>
                </a:lnTo>
                <a:lnTo>
                  <a:pt x="125" y="1212"/>
                </a:lnTo>
                <a:lnTo>
                  <a:pt x="136" y="1209"/>
                </a:lnTo>
                <a:lnTo>
                  <a:pt x="140" y="1215"/>
                </a:lnTo>
                <a:lnTo>
                  <a:pt x="146" y="1218"/>
                </a:lnTo>
                <a:lnTo>
                  <a:pt x="139" y="1227"/>
                </a:lnTo>
                <a:lnTo>
                  <a:pt x="142" y="1233"/>
                </a:lnTo>
                <a:lnTo>
                  <a:pt x="134" y="1229"/>
                </a:lnTo>
                <a:lnTo>
                  <a:pt x="94" y="1227"/>
                </a:lnTo>
                <a:lnTo>
                  <a:pt x="89" y="1231"/>
                </a:lnTo>
                <a:lnTo>
                  <a:pt x="83" y="1229"/>
                </a:lnTo>
                <a:lnTo>
                  <a:pt x="76" y="1234"/>
                </a:lnTo>
                <a:lnTo>
                  <a:pt x="78" y="1237"/>
                </a:lnTo>
                <a:lnTo>
                  <a:pt x="84" y="1239"/>
                </a:lnTo>
                <a:lnTo>
                  <a:pt x="78" y="1242"/>
                </a:lnTo>
                <a:lnTo>
                  <a:pt x="78" y="1247"/>
                </a:lnTo>
                <a:lnTo>
                  <a:pt x="85" y="1247"/>
                </a:lnTo>
                <a:lnTo>
                  <a:pt x="92" y="1245"/>
                </a:lnTo>
                <a:lnTo>
                  <a:pt x="84" y="1255"/>
                </a:lnTo>
                <a:lnTo>
                  <a:pt x="89" y="1278"/>
                </a:lnTo>
                <a:lnTo>
                  <a:pt x="85" y="1279"/>
                </a:lnTo>
                <a:lnTo>
                  <a:pt x="80" y="1265"/>
                </a:lnTo>
                <a:lnTo>
                  <a:pt x="75" y="1259"/>
                </a:lnTo>
                <a:lnTo>
                  <a:pt x="66" y="1265"/>
                </a:lnTo>
                <a:lnTo>
                  <a:pt x="57" y="1283"/>
                </a:lnTo>
                <a:lnTo>
                  <a:pt x="62" y="1289"/>
                </a:lnTo>
                <a:lnTo>
                  <a:pt x="64" y="1295"/>
                </a:lnTo>
                <a:lnTo>
                  <a:pt x="55" y="1289"/>
                </a:lnTo>
                <a:lnTo>
                  <a:pt x="51" y="1281"/>
                </a:lnTo>
                <a:lnTo>
                  <a:pt x="42" y="1284"/>
                </a:lnTo>
                <a:lnTo>
                  <a:pt x="29" y="1284"/>
                </a:lnTo>
                <a:lnTo>
                  <a:pt x="28" y="1290"/>
                </a:lnTo>
                <a:lnTo>
                  <a:pt x="29" y="1295"/>
                </a:lnTo>
                <a:lnTo>
                  <a:pt x="13" y="1283"/>
                </a:lnTo>
                <a:lnTo>
                  <a:pt x="9" y="1286"/>
                </a:lnTo>
                <a:lnTo>
                  <a:pt x="15" y="1302"/>
                </a:lnTo>
                <a:lnTo>
                  <a:pt x="12" y="1307"/>
                </a:lnTo>
                <a:lnTo>
                  <a:pt x="13" y="1311"/>
                </a:lnTo>
                <a:lnTo>
                  <a:pt x="68" y="1303"/>
                </a:lnTo>
                <a:lnTo>
                  <a:pt x="52" y="1312"/>
                </a:lnTo>
                <a:lnTo>
                  <a:pt x="55" y="1316"/>
                </a:lnTo>
                <a:lnTo>
                  <a:pt x="76" y="1312"/>
                </a:lnTo>
                <a:lnTo>
                  <a:pt x="79" y="1314"/>
                </a:lnTo>
                <a:lnTo>
                  <a:pt x="69" y="1321"/>
                </a:lnTo>
                <a:lnTo>
                  <a:pt x="37" y="1322"/>
                </a:lnTo>
                <a:lnTo>
                  <a:pt x="31" y="1318"/>
                </a:lnTo>
                <a:lnTo>
                  <a:pt x="24" y="1318"/>
                </a:lnTo>
                <a:lnTo>
                  <a:pt x="13" y="1327"/>
                </a:lnTo>
                <a:lnTo>
                  <a:pt x="12" y="1332"/>
                </a:lnTo>
                <a:lnTo>
                  <a:pt x="4" y="1332"/>
                </a:lnTo>
                <a:lnTo>
                  <a:pt x="3" y="1333"/>
                </a:lnTo>
                <a:lnTo>
                  <a:pt x="0" y="1341"/>
                </a:lnTo>
                <a:lnTo>
                  <a:pt x="17" y="1346"/>
                </a:lnTo>
                <a:lnTo>
                  <a:pt x="15" y="1353"/>
                </a:lnTo>
                <a:lnTo>
                  <a:pt x="15" y="1360"/>
                </a:lnTo>
                <a:lnTo>
                  <a:pt x="4" y="1374"/>
                </a:lnTo>
                <a:lnTo>
                  <a:pt x="5" y="1380"/>
                </a:lnTo>
                <a:lnTo>
                  <a:pt x="4" y="1386"/>
                </a:lnTo>
                <a:lnTo>
                  <a:pt x="3" y="1392"/>
                </a:lnTo>
                <a:lnTo>
                  <a:pt x="7" y="1396"/>
                </a:lnTo>
                <a:lnTo>
                  <a:pt x="7" y="1403"/>
                </a:lnTo>
                <a:lnTo>
                  <a:pt x="23" y="1406"/>
                </a:lnTo>
                <a:lnTo>
                  <a:pt x="55" y="1394"/>
                </a:lnTo>
                <a:lnTo>
                  <a:pt x="61" y="1399"/>
                </a:lnTo>
                <a:lnTo>
                  <a:pt x="74" y="1399"/>
                </a:lnTo>
                <a:lnTo>
                  <a:pt x="85" y="1372"/>
                </a:lnTo>
                <a:lnTo>
                  <a:pt x="88" y="1382"/>
                </a:lnTo>
                <a:lnTo>
                  <a:pt x="84" y="1394"/>
                </a:lnTo>
                <a:lnTo>
                  <a:pt x="90" y="1398"/>
                </a:lnTo>
                <a:lnTo>
                  <a:pt x="102" y="1398"/>
                </a:lnTo>
                <a:lnTo>
                  <a:pt x="108" y="1394"/>
                </a:lnTo>
                <a:lnTo>
                  <a:pt x="115" y="1398"/>
                </a:lnTo>
                <a:lnTo>
                  <a:pt x="126" y="1386"/>
                </a:lnTo>
                <a:lnTo>
                  <a:pt x="128" y="1363"/>
                </a:lnTo>
                <a:lnTo>
                  <a:pt x="142" y="1355"/>
                </a:lnTo>
                <a:lnTo>
                  <a:pt x="144" y="1360"/>
                </a:lnTo>
                <a:lnTo>
                  <a:pt x="135" y="1375"/>
                </a:lnTo>
                <a:lnTo>
                  <a:pt x="131" y="1392"/>
                </a:lnTo>
                <a:lnTo>
                  <a:pt x="137" y="1392"/>
                </a:lnTo>
                <a:lnTo>
                  <a:pt x="144" y="1387"/>
                </a:lnTo>
                <a:lnTo>
                  <a:pt x="150" y="1389"/>
                </a:lnTo>
                <a:lnTo>
                  <a:pt x="135" y="1402"/>
                </a:lnTo>
                <a:lnTo>
                  <a:pt x="117" y="1407"/>
                </a:lnTo>
                <a:lnTo>
                  <a:pt x="115" y="1417"/>
                </a:lnTo>
                <a:lnTo>
                  <a:pt x="122" y="1425"/>
                </a:lnTo>
                <a:lnTo>
                  <a:pt x="107" y="1434"/>
                </a:lnTo>
                <a:lnTo>
                  <a:pt x="107" y="1422"/>
                </a:lnTo>
                <a:lnTo>
                  <a:pt x="104" y="1415"/>
                </a:lnTo>
                <a:lnTo>
                  <a:pt x="94" y="1407"/>
                </a:lnTo>
                <a:lnTo>
                  <a:pt x="84" y="1407"/>
                </a:lnTo>
                <a:lnTo>
                  <a:pt x="70" y="1411"/>
                </a:lnTo>
                <a:lnTo>
                  <a:pt x="59" y="1408"/>
                </a:lnTo>
                <a:lnTo>
                  <a:pt x="48" y="1411"/>
                </a:lnTo>
                <a:lnTo>
                  <a:pt x="38" y="1408"/>
                </a:lnTo>
                <a:lnTo>
                  <a:pt x="31" y="1417"/>
                </a:lnTo>
                <a:lnTo>
                  <a:pt x="10" y="1412"/>
                </a:lnTo>
                <a:lnTo>
                  <a:pt x="5" y="1425"/>
                </a:lnTo>
                <a:lnTo>
                  <a:pt x="4" y="1436"/>
                </a:lnTo>
                <a:lnTo>
                  <a:pt x="14" y="1438"/>
                </a:lnTo>
                <a:lnTo>
                  <a:pt x="18" y="1435"/>
                </a:lnTo>
                <a:lnTo>
                  <a:pt x="18" y="1450"/>
                </a:lnTo>
                <a:lnTo>
                  <a:pt x="9" y="1446"/>
                </a:lnTo>
                <a:lnTo>
                  <a:pt x="4" y="1440"/>
                </a:lnTo>
                <a:lnTo>
                  <a:pt x="3" y="1443"/>
                </a:lnTo>
                <a:lnTo>
                  <a:pt x="0" y="1443"/>
                </a:lnTo>
                <a:lnTo>
                  <a:pt x="0" y="1446"/>
                </a:lnTo>
                <a:lnTo>
                  <a:pt x="10" y="1466"/>
                </a:lnTo>
                <a:lnTo>
                  <a:pt x="17" y="1467"/>
                </a:lnTo>
                <a:lnTo>
                  <a:pt x="31" y="1458"/>
                </a:lnTo>
                <a:lnTo>
                  <a:pt x="40" y="1455"/>
                </a:lnTo>
                <a:lnTo>
                  <a:pt x="22" y="1477"/>
                </a:lnTo>
                <a:lnTo>
                  <a:pt x="26" y="1481"/>
                </a:lnTo>
                <a:lnTo>
                  <a:pt x="14" y="1487"/>
                </a:lnTo>
                <a:lnTo>
                  <a:pt x="9" y="1493"/>
                </a:lnTo>
                <a:lnTo>
                  <a:pt x="10" y="1501"/>
                </a:lnTo>
                <a:lnTo>
                  <a:pt x="15" y="1507"/>
                </a:lnTo>
                <a:lnTo>
                  <a:pt x="18" y="1514"/>
                </a:lnTo>
                <a:lnTo>
                  <a:pt x="26" y="1509"/>
                </a:lnTo>
                <a:lnTo>
                  <a:pt x="31" y="1501"/>
                </a:lnTo>
                <a:lnTo>
                  <a:pt x="31" y="1511"/>
                </a:lnTo>
                <a:lnTo>
                  <a:pt x="41" y="1524"/>
                </a:lnTo>
                <a:lnTo>
                  <a:pt x="32" y="1525"/>
                </a:lnTo>
                <a:lnTo>
                  <a:pt x="23" y="1533"/>
                </a:lnTo>
                <a:lnTo>
                  <a:pt x="23" y="1538"/>
                </a:lnTo>
                <a:lnTo>
                  <a:pt x="28" y="1542"/>
                </a:lnTo>
                <a:lnTo>
                  <a:pt x="38" y="1535"/>
                </a:lnTo>
                <a:lnTo>
                  <a:pt x="45" y="1523"/>
                </a:lnTo>
                <a:lnTo>
                  <a:pt x="46" y="1511"/>
                </a:lnTo>
                <a:lnTo>
                  <a:pt x="55" y="1505"/>
                </a:lnTo>
                <a:lnTo>
                  <a:pt x="75" y="1471"/>
                </a:lnTo>
                <a:lnTo>
                  <a:pt x="85" y="1463"/>
                </a:lnTo>
                <a:lnTo>
                  <a:pt x="90" y="1468"/>
                </a:lnTo>
                <a:lnTo>
                  <a:pt x="90" y="1472"/>
                </a:lnTo>
                <a:lnTo>
                  <a:pt x="103" y="1469"/>
                </a:lnTo>
                <a:lnTo>
                  <a:pt x="112" y="1471"/>
                </a:lnTo>
                <a:lnTo>
                  <a:pt x="97" y="1478"/>
                </a:lnTo>
                <a:lnTo>
                  <a:pt x="92" y="1496"/>
                </a:lnTo>
                <a:lnTo>
                  <a:pt x="90" y="1485"/>
                </a:lnTo>
                <a:lnTo>
                  <a:pt x="85" y="1483"/>
                </a:lnTo>
                <a:lnTo>
                  <a:pt x="66" y="1509"/>
                </a:lnTo>
                <a:lnTo>
                  <a:pt x="71" y="1514"/>
                </a:lnTo>
                <a:lnTo>
                  <a:pt x="73" y="1518"/>
                </a:lnTo>
                <a:lnTo>
                  <a:pt x="61" y="1523"/>
                </a:lnTo>
                <a:lnTo>
                  <a:pt x="41" y="1549"/>
                </a:lnTo>
                <a:lnTo>
                  <a:pt x="48" y="1554"/>
                </a:lnTo>
                <a:lnTo>
                  <a:pt x="68" y="1553"/>
                </a:lnTo>
                <a:lnTo>
                  <a:pt x="74" y="1549"/>
                </a:lnTo>
                <a:lnTo>
                  <a:pt x="75" y="1553"/>
                </a:lnTo>
                <a:lnTo>
                  <a:pt x="55" y="1562"/>
                </a:lnTo>
                <a:lnTo>
                  <a:pt x="50" y="1567"/>
                </a:lnTo>
                <a:lnTo>
                  <a:pt x="48" y="1571"/>
                </a:lnTo>
                <a:lnTo>
                  <a:pt x="38" y="1571"/>
                </a:lnTo>
                <a:lnTo>
                  <a:pt x="33" y="1574"/>
                </a:lnTo>
                <a:lnTo>
                  <a:pt x="28" y="1571"/>
                </a:lnTo>
                <a:lnTo>
                  <a:pt x="13" y="1593"/>
                </a:lnTo>
                <a:lnTo>
                  <a:pt x="13" y="1601"/>
                </a:lnTo>
                <a:lnTo>
                  <a:pt x="17" y="1604"/>
                </a:lnTo>
                <a:lnTo>
                  <a:pt x="18" y="1609"/>
                </a:lnTo>
                <a:lnTo>
                  <a:pt x="28" y="1608"/>
                </a:lnTo>
                <a:lnTo>
                  <a:pt x="31" y="1598"/>
                </a:lnTo>
                <a:lnTo>
                  <a:pt x="35" y="1608"/>
                </a:lnTo>
                <a:lnTo>
                  <a:pt x="41" y="1607"/>
                </a:lnTo>
                <a:lnTo>
                  <a:pt x="43" y="1601"/>
                </a:lnTo>
                <a:lnTo>
                  <a:pt x="42" y="1595"/>
                </a:lnTo>
                <a:lnTo>
                  <a:pt x="50" y="1599"/>
                </a:lnTo>
                <a:lnTo>
                  <a:pt x="65" y="1591"/>
                </a:lnTo>
                <a:lnTo>
                  <a:pt x="70" y="1584"/>
                </a:lnTo>
                <a:lnTo>
                  <a:pt x="75" y="1587"/>
                </a:lnTo>
                <a:lnTo>
                  <a:pt x="60" y="1605"/>
                </a:lnTo>
                <a:lnTo>
                  <a:pt x="66" y="1605"/>
                </a:lnTo>
                <a:lnTo>
                  <a:pt x="66" y="1615"/>
                </a:lnTo>
                <a:lnTo>
                  <a:pt x="57" y="1632"/>
                </a:lnTo>
                <a:lnTo>
                  <a:pt x="51" y="1638"/>
                </a:lnTo>
                <a:lnTo>
                  <a:pt x="52" y="1650"/>
                </a:lnTo>
                <a:lnTo>
                  <a:pt x="46" y="1650"/>
                </a:lnTo>
                <a:lnTo>
                  <a:pt x="41" y="1651"/>
                </a:lnTo>
                <a:lnTo>
                  <a:pt x="37" y="1643"/>
                </a:lnTo>
                <a:lnTo>
                  <a:pt x="35" y="1643"/>
                </a:lnTo>
                <a:lnTo>
                  <a:pt x="27" y="1676"/>
                </a:lnTo>
                <a:lnTo>
                  <a:pt x="75" y="1722"/>
                </a:lnTo>
                <a:lnTo>
                  <a:pt x="88" y="1725"/>
                </a:lnTo>
                <a:lnTo>
                  <a:pt x="95" y="1711"/>
                </a:lnTo>
                <a:lnTo>
                  <a:pt x="93" y="1742"/>
                </a:lnTo>
                <a:lnTo>
                  <a:pt x="99" y="1737"/>
                </a:lnTo>
                <a:lnTo>
                  <a:pt x="109" y="1742"/>
                </a:lnTo>
                <a:lnTo>
                  <a:pt x="113" y="1734"/>
                </a:lnTo>
                <a:lnTo>
                  <a:pt x="128" y="1735"/>
                </a:lnTo>
                <a:lnTo>
                  <a:pt x="121" y="1744"/>
                </a:lnTo>
                <a:lnTo>
                  <a:pt x="137" y="1750"/>
                </a:lnTo>
                <a:lnTo>
                  <a:pt x="150" y="1745"/>
                </a:lnTo>
                <a:lnTo>
                  <a:pt x="163" y="1735"/>
                </a:lnTo>
                <a:lnTo>
                  <a:pt x="168" y="1721"/>
                </a:lnTo>
                <a:lnTo>
                  <a:pt x="175" y="1732"/>
                </a:lnTo>
                <a:lnTo>
                  <a:pt x="196" y="1718"/>
                </a:lnTo>
                <a:lnTo>
                  <a:pt x="216" y="1690"/>
                </a:lnTo>
                <a:lnTo>
                  <a:pt x="229" y="1684"/>
                </a:lnTo>
                <a:lnTo>
                  <a:pt x="231" y="1674"/>
                </a:lnTo>
                <a:lnTo>
                  <a:pt x="239" y="1667"/>
                </a:lnTo>
                <a:lnTo>
                  <a:pt x="242" y="1661"/>
                </a:lnTo>
                <a:lnTo>
                  <a:pt x="258" y="1643"/>
                </a:lnTo>
                <a:lnTo>
                  <a:pt x="255" y="1634"/>
                </a:lnTo>
                <a:lnTo>
                  <a:pt x="268" y="1642"/>
                </a:lnTo>
                <a:lnTo>
                  <a:pt x="282" y="1642"/>
                </a:lnTo>
                <a:lnTo>
                  <a:pt x="290" y="1638"/>
                </a:lnTo>
                <a:lnTo>
                  <a:pt x="295" y="1618"/>
                </a:lnTo>
                <a:lnTo>
                  <a:pt x="302" y="1612"/>
                </a:lnTo>
                <a:lnTo>
                  <a:pt x="302" y="1600"/>
                </a:lnTo>
                <a:lnTo>
                  <a:pt x="295" y="1593"/>
                </a:lnTo>
                <a:lnTo>
                  <a:pt x="291" y="1584"/>
                </a:lnTo>
                <a:lnTo>
                  <a:pt x="294" y="1582"/>
                </a:lnTo>
                <a:lnTo>
                  <a:pt x="295" y="1577"/>
                </a:lnTo>
                <a:lnTo>
                  <a:pt x="292" y="1565"/>
                </a:lnTo>
                <a:lnTo>
                  <a:pt x="297" y="1568"/>
                </a:lnTo>
                <a:lnTo>
                  <a:pt x="301" y="1576"/>
                </a:lnTo>
                <a:lnTo>
                  <a:pt x="301" y="1585"/>
                </a:lnTo>
                <a:lnTo>
                  <a:pt x="308" y="1582"/>
                </a:lnTo>
                <a:lnTo>
                  <a:pt x="309" y="1576"/>
                </a:lnTo>
                <a:lnTo>
                  <a:pt x="304" y="1567"/>
                </a:lnTo>
                <a:lnTo>
                  <a:pt x="304" y="1552"/>
                </a:lnTo>
                <a:lnTo>
                  <a:pt x="305" y="1548"/>
                </a:lnTo>
                <a:lnTo>
                  <a:pt x="308" y="1549"/>
                </a:lnTo>
                <a:lnTo>
                  <a:pt x="314" y="1544"/>
                </a:lnTo>
                <a:lnTo>
                  <a:pt x="319" y="1548"/>
                </a:lnTo>
                <a:lnTo>
                  <a:pt x="319" y="1556"/>
                </a:lnTo>
                <a:lnTo>
                  <a:pt x="311" y="1560"/>
                </a:lnTo>
                <a:lnTo>
                  <a:pt x="319" y="1619"/>
                </a:lnTo>
                <a:lnTo>
                  <a:pt x="327" y="1617"/>
                </a:lnTo>
                <a:lnTo>
                  <a:pt x="337" y="1626"/>
                </a:lnTo>
                <a:lnTo>
                  <a:pt x="343" y="1626"/>
                </a:lnTo>
                <a:lnTo>
                  <a:pt x="349" y="1637"/>
                </a:lnTo>
                <a:lnTo>
                  <a:pt x="349" y="1660"/>
                </a:lnTo>
                <a:lnTo>
                  <a:pt x="352" y="1646"/>
                </a:lnTo>
                <a:lnTo>
                  <a:pt x="357" y="1655"/>
                </a:lnTo>
                <a:lnTo>
                  <a:pt x="365" y="1650"/>
                </a:lnTo>
                <a:lnTo>
                  <a:pt x="374" y="1610"/>
                </a:lnTo>
                <a:lnTo>
                  <a:pt x="367" y="1581"/>
                </a:lnTo>
                <a:lnTo>
                  <a:pt x="381" y="1558"/>
                </a:lnTo>
                <a:lnTo>
                  <a:pt x="381" y="1544"/>
                </a:lnTo>
                <a:lnTo>
                  <a:pt x="409" y="1534"/>
                </a:lnTo>
                <a:lnTo>
                  <a:pt x="414" y="1523"/>
                </a:lnTo>
                <a:lnTo>
                  <a:pt x="417" y="1507"/>
                </a:lnTo>
                <a:lnTo>
                  <a:pt x="412" y="1499"/>
                </a:lnTo>
                <a:lnTo>
                  <a:pt x="421" y="1468"/>
                </a:lnTo>
                <a:lnTo>
                  <a:pt x="410" y="1434"/>
                </a:lnTo>
                <a:lnTo>
                  <a:pt x="400" y="1421"/>
                </a:lnTo>
                <a:lnTo>
                  <a:pt x="404" y="1415"/>
                </a:lnTo>
                <a:lnTo>
                  <a:pt x="418" y="1408"/>
                </a:lnTo>
                <a:lnTo>
                  <a:pt x="429" y="1396"/>
                </a:lnTo>
                <a:lnTo>
                  <a:pt x="436" y="1378"/>
                </a:lnTo>
                <a:lnTo>
                  <a:pt x="432" y="1356"/>
                </a:lnTo>
                <a:lnTo>
                  <a:pt x="410" y="1340"/>
                </a:lnTo>
                <a:lnTo>
                  <a:pt x="402" y="1325"/>
                </a:lnTo>
                <a:lnTo>
                  <a:pt x="402" y="1260"/>
                </a:lnTo>
                <a:lnTo>
                  <a:pt x="398" y="1245"/>
                </a:lnTo>
                <a:lnTo>
                  <a:pt x="394" y="1241"/>
                </a:lnTo>
                <a:lnTo>
                  <a:pt x="403" y="1176"/>
                </a:lnTo>
                <a:lnTo>
                  <a:pt x="409" y="1167"/>
                </a:lnTo>
                <a:lnTo>
                  <a:pt x="404" y="1161"/>
                </a:lnTo>
                <a:lnTo>
                  <a:pt x="396" y="1147"/>
                </a:lnTo>
                <a:lnTo>
                  <a:pt x="394" y="1129"/>
                </a:lnTo>
                <a:lnTo>
                  <a:pt x="404" y="1092"/>
                </a:lnTo>
                <a:lnTo>
                  <a:pt x="429" y="1060"/>
                </a:lnTo>
                <a:lnTo>
                  <a:pt x="447" y="1049"/>
                </a:lnTo>
                <a:lnTo>
                  <a:pt x="469" y="1044"/>
                </a:lnTo>
                <a:lnTo>
                  <a:pt x="502" y="1049"/>
                </a:lnTo>
                <a:lnTo>
                  <a:pt x="512" y="1035"/>
                </a:lnTo>
                <a:lnTo>
                  <a:pt x="515" y="1003"/>
                </a:lnTo>
                <a:lnTo>
                  <a:pt x="493" y="975"/>
                </a:lnTo>
                <a:lnTo>
                  <a:pt x="492" y="965"/>
                </a:lnTo>
                <a:lnTo>
                  <a:pt x="530" y="895"/>
                </a:lnTo>
                <a:lnTo>
                  <a:pt x="539" y="776"/>
                </a:lnTo>
                <a:lnTo>
                  <a:pt x="546" y="771"/>
                </a:lnTo>
                <a:lnTo>
                  <a:pt x="558" y="771"/>
                </a:lnTo>
                <a:lnTo>
                  <a:pt x="576" y="757"/>
                </a:lnTo>
                <a:lnTo>
                  <a:pt x="589" y="707"/>
                </a:lnTo>
                <a:lnTo>
                  <a:pt x="643" y="626"/>
                </a:lnTo>
                <a:lnTo>
                  <a:pt x="640" y="613"/>
                </a:lnTo>
                <a:lnTo>
                  <a:pt x="628" y="589"/>
                </a:lnTo>
                <a:lnTo>
                  <a:pt x="630" y="575"/>
                </a:lnTo>
                <a:lnTo>
                  <a:pt x="652" y="547"/>
                </a:lnTo>
                <a:lnTo>
                  <a:pt x="658" y="517"/>
                </a:lnTo>
                <a:lnTo>
                  <a:pt x="685" y="485"/>
                </a:lnTo>
                <a:lnTo>
                  <a:pt x="697" y="482"/>
                </a:lnTo>
                <a:lnTo>
                  <a:pt x="710" y="489"/>
                </a:lnTo>
                <a:lnTo>
                  <a:pt x="720" y="502"/>
                </a:lnTo>
                <a:lnTo>
                  <a:pt x="725" y="504"/>
                </a:lnTo>
                <a:lnTo>
                  <a:pt x="742" y="456"/>
                </a:lnTo>
                <a:lnTo>
                  <a:pt x="739" y="432"/>
                </a:lnTo>
                <a:lnTo>
                  <a:pt x="744" y="420"/>
                </a:lnTo>
                <a:lnTo>
                  <a:pt x="751" y="416"/>
                </a:lnTo>
                <a:lnTo>
                  <a:pt x="760" y="415"/>
                </a:lnTo>
                <a:lnTo>
                  <a:pt x="836" y="434"/>
                </a:lnTo>
                <a:lnTo>
                  <a:pt x="845" y="432"/>
                </a:lnTo>
                <a:lnTo>
                  <a:pt x="851" y="424"/>
                </a:lnTo>
                <a:lnTo>
                  <a:pt x="841" y="414"/>
                </a:lnTo>
                <a:lnTo>
                  <a:pt x="840" y="404"/>
                </a:lnTo>
                <a:lnTo>
                  <a:pt x="846" y="392"/>
                </a:lnTo>
                <a:lnTo>
                  <a:pt x="850" y="377"/>
                </a:lnTo>
                <a:lnTo>
                  <a:pt x="855" y="371"/>
                </a:lnTo>
                <a:lnTo>
                  <a:pt x="856" y="362"/>
                </a:lnTo>
                <a:lnTo>
                  <a:pt x="855" y="352"/>
                </a:lnTo>
                <a:lnTo>
                  <a:pt x="850" y="345"/>
                </a:lnTo>
                <a:lnTo>
                  <a:pt x="849" y="335"/>
                </a:lnTo>
                <a:lnTo>
                  <a:pt x="855" y="333"/>
                </a:lnTo>
                <a:lnTo>
                  <a:pt x="878" y="333"/>
                </a:lnTo>
                <a:lnTo>
                  <a:pt x="882" y="325"/>
                </a:lnTo>
                <a:lnTo>
                  <a:pt x="890" y="322"/>
                </a:lnTo>
                <a:lnTo>
                  <a:pt x="898" y="326"/>
                </a:lnTo>
                <a:lnTo>
                  <a:pt x="908" y="322"/>
                </a:lnTo>
                <a:lnTo>
                  <a:pt x="904" y="298"/>
                </a:lnTo>
                <a:lnTo>
                  <a:pt x="917" y="291"/>
                </a:lnTo>
                <a:lnTo>
                  <a:pt x="931" y="297"/>
                </a:lnTo>
                <a:lnTo>
                  <a:pt x="974" y="354"/>
                </a:lnTo>
                <a:lnTo>
                  <a:pt x="979" y="373"/>
                </a:lnTo>
                <a:lnTo>
                  <a:pt x="984" y="382"/>
                </a:lnTo>
                <a:lnTo>
                  <a:pt x="1011" y="386"/>
                </a:lnTo>
                <a:lnTo>
                  <a:pt x="1026" y="394"/>
                </a:lnTo>
                <a:lnTo>
                  <a:pt x="1039" y="392"/>
                </a:lnTo>
                <a:lnTo>
                  <a:pt x="1053" y="383"/>
                </a:lnTo>
                <a:lnTo>
                  <a:pt x="1072" y="363"/>
                </a:lnTo>
                <a:lnTo>
                  <a:pt x="1081" y="371"/>
                </a:lnTo>
                <a:lnTo>
                  <a:pt x="1094" y="392"/>
                </a:lnTo>
                <a:lnTo>
                  <a:pt x="1105" y="396"/>
                </a:lnTo>
                <a:lnTo>
                  <a:pt x="1134" y="378"/>
                </a:lnTo>
                <a:lnTo>
                  <a:pt x="1143" y="364"/>
                </a:lnTo>
                <a:lnTo>
                  <a:pt x="1169" y="344"/>
                </a:lnTo>
                <a:lnTo>
                  <a:pt x="1172" y="251"/>
                </a:lnTo>
                <a:lnTo>
                  <a:pt x="1186" y="218"/>
                </a:lnTo>
                <a:lnTo>
                  <a:pt x="1198" y="204"/>
                </a:lnTo>
                <a:lnTo>
                  <a:pt x="1299" y="173"/>
                </a:lnTo>
                <a:lnTo>
                  <a:pt x="1305" y="176"/>
                </a:lnTo>
                <a:lnTo>
                  <a:pt x="1315" y="198"/>
                </a:lnTo>
                <a:lnTo>
                  <a:pt x="1326" y="207"/>
                </a:lnTo>
                <a:lnTo>
                  <a:pt x="1344" y="213"/>
                </a:lnTo>
                <a:lnTo>
                  <a:pt x="1363" y="232"/>
                </a:lnTo>
                <a:lnTo>
                  <a:pt x="1372" y="277"/>
                </a:lnTo>
                <a:lnTo>
                  <a:pt x="1351" y="302"/>
                </a:lnTo>
                <a:lnTo>
                  <a:pt x="1348" y="315"/>
                </a:lnTo>
                <a:lnTo>
                  <a:pt x="1348" y="326"/>
                </a:lnTo>
                <a:lnTo>
                  <a:pt x="1358" y="334"/>
                </a:lnTo>
                <a:lnTo>
                  <a:pt x="1360" y="333"/>
                </a:lnTo>
                <a:lnTo>
                  <a:pt x="1369" y="324"/>
                </a:lnTo>
                <a:lnTo>
                  <a:pt x="1371" y="320"/>
                </a:lnTo>
                <a:lnTo>
                  <a:pt x="1372" y="308"/>
                </a:lnTo>
                <a:lnTo>
                  <a:pt x="1374" y="303"/>
                </a:lnTo>
                <a:lnTo>
                  <a:pt x="1407" y="283"/>
                </a:lnTo>
                <a:lnTo>
                  <a:pt x="1414" y="277"/>
                </a:lnTo>
                <a:lnTo>
                  <a:pt x="1420" y="245"/>
                </a:lnTo>
                <a:lnTo>
                  <a:pt x="1443" y="260"/>
                </a:lnTo>
                <a:lnTo>
                  <a:pt x="1456" y="256"/>
                </a:lnTo>
                <a:lnTo>
                  <a:pt x="1462" y="237"/>
                </a:lnTo>
                <a:lnTo>
                  <a:pt x="1463" y="226"/>
                </a:lnTo>
                <a:lnTo>
                  <a:pt x="1461" y="222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0" name="Freeform 969"/>
          <p:cNvSpPr>
            <a:spLocks/>
          </p:cNvSpPr>
          <p:nvPr/>
        </p:nvSpPr>
        <p:spPr bwMode="auto">
          <a:xfrm>
            <a:off x="4645025" y="1947863"/>
            <a:ext cx="582613" cy="695325"/>
          </a:xfrm>
          <a:custGeom>
            <a:avLst/>
            <a:gdLst>
              <a:gd name="T0" fmla="*/ 2147483647 w 1467"/>
              <a:gd name="T1" fmla="*/ 2147483647 h 1750"/>
              <a:gd name="T2" fmla="*/ 2147483647 w 1467"/>
              <a:gd name="T3" fmla="*/ 2147483647 h 1750"/>
              <a:gd name="T4" fmla="*/ 2147483647 w 1467"/>
              <a:gd name="T5" fmla="*/ 2147483647 h 1750"/>
              <a:gd name="T6" fmla="*/ 2147483647 w 1467"/>
              <a:gd name="T7" fmla="*/ 2147483647 h 1750"/>
              <a:gd name="T8" fmla="*/ 2147483647 w 1467"/>
              <a:gd name="T9" fmla="*/ 2147483647 h 1750"/>
              <a:gd name="T10" fmla="*/ 2147483647 w 1467"/>
              <a:gd name="T11" fmla="*/ 2147483647 h 1750"/>
              <a:gd name="T12" fmla="*/ 2147483647 w 1467"/>
              <a:gd name="T13" fmla="*/ 2147483647 h 1750"/>
              <a:gd name="T14" fmla="*/ 2147483647 w 1467"/>
              <a:gd name="T15" fmla="*/ 2147483647 h 1750"/>
              <a:gd name="T16" fmla="*/ 2147483647 w 1467"/>
              <a:gd name="T17" fmla="*/ 2147483647 h 1750"/>
              <a:gd name="T18" fmla="*/ 2147483647 w 1467"/>
              <a:gd name="T19" fmla="*/ 2147483647 h 1750"/>
              <a:gd name="T20" fmla="*/ 2147483647 w 1467"/>
              <a:gd name="T21" fmla="*/ 2147483647 h 1750"/>
              <a:gd name="T22" fmla="*/ 2147483647 w 1467"/>
              <a:gd name="T23" fmla="*/ 2147483647 h 1750"/>
              <a:gd name="T24" fmla="*/ 2147483647 w 1467"/>
              <a:gd name="T25" fmla="*/ 2147483647 h 1750"/>
              <a:gd name="T26" fmla="*/ 2147483647 w 1467"/>
              <a:gd name="T27" fmla="*/ 2147483647 h 1750"/>
              <a:gd name="T28" fmla="*/ 2147483647 w 1467"/>
              <a:gd name="T29" fmla="*/ 2147483647 h 1750"/>
              <a:gd name="T30" fmla="*/ 2147483647 w 1467"/>
              <a:gd name="T31" fmla="*/ 2147483647 h 1750"/>
              <a:gd name="T32" fmla="*/ 2147483647 w 1467"/>
              <a:gd name="T33" fmla="*/ 2147483647 h 1750"/>
              <a:gd name="T34" fmla="*/ 2147483647 w 1467"/>
              <a:gd name="T35" fmla="*/ 2147483647 h 1750"/>
              <a:gd name="T36" fmla="*/ 2147483647 w 1467"/>
              <a:gd name="T37" fmla="*/ 2147483647 h 1750"/>
              <a:gd name="T38" fmla="*/ 2147483647 w 1467"/>
              <a:gd name="T39" fmla="*/ 2147483647 h 1750"/>
              <a:gd name="T40" fmla="*/ 2147483647 w 1467"/>
              <a:gd name="T41" fmla="*/ 2147483647 h 1750"/>
              <a:gd name="T42" fmla="*/ 2147483647 w 1467"/>
              <a:gd name="T43" fmla="*/ 2147483647 h 1750"/>
              <a:gd name="T44" fmla="*/ 2147483647 w 1467"/>
              <a:gd name="T45" fmla="*/ 2147483647 h 1750"/>
              <a:gd name="T46" fmla="*/ 2147483647 w 1467"/>
              <a:gd name="T47" fmla="*/ 2147483647 h 1750"/>
              <a:gd name="T48" fmla="*/ 2147483647 w 1467"/>
              <a:gd name="T49" fmla="*/ 2147483647 h 1750"/>
              <a:gd name="T50" fmla="*/ 2147483647 w 1467"/>
              <a:gd name="T51" fmla="*/ 2147483647 h 1750"/>
              <a:gd name="T52" fmla="*/ 2147483647 w 1467"/>
              <a:gd name="T53" fmla="*/ 2147483647 h 1750"/>
              <a:gd name="T54" fmla="*/ 2147483647 w 1467"/>
              <a:gd name="T55" fmla="*/ 2147483647 h 1750"/>
              <a:gd name="T56" fmla="*/ 2147483647 w 1467"/>
              <a:gd name="T57" fmla="*/ 2147483647 h 1750"/>
              <a:gd name="T58" fmla="*/ 2147483647 w 1467"/>
              <a:gd name="T59" fmla="*/ 2147483647 h 1750"/>
              <a:gd name="T60" fmla="*/ 2147483647 w 1467"/>
              <a:gd name="T61" fmla="*/ 2147483647 h 1750"/>
              <a:gd name="T62" fmla="*/ 2147483647 w 1467"/>
              <a:gd name="T63" fmla="*/ 2147483647 h 1750"/>
              <a:gd name="T64" fmla="*/ 2147483647 w 1467"/>
              <a:gd name="T65" fmla="*/ 2147483647 h 1750"/>
              <a:gd name="T66" fmla="*/ 2147483647 w 1467"/>
              <a:gd name="T67" fmla="*/ 2147483647 h 1750"/>
              <a:gd name="T68" fmla="*/ 2147483647 w 1467"/>
              <a:gd name="T69" fmla="*/ 2147483647 h 1750"/>
              <a:gd name="T70" fmla="*/ 0 w 1467"/>
              <a:gd name="T71" fmla="*/ 2147483647 h 1750"/>
              <a:gd name="T72" fmla="*/ 2147483647 w 1467"/>
              <a:gd name="T73" fmla="*/ 2147483647 h 1750"/>
              <a:gd name="T74" fmla="*/ 2147483647 w 1467"/>
              <a:gd name="T75" fmla="*/ 2147483647 h 1750"/>
              <a:gd name="T76" fmla="*/ 2147483647 w 1467"/>
              <a:gd name="T77" fmla="*/ 2147483647 h 1750"/>
              <a:gd name="T78" fmla="*/ 2147483647 w 1467"/>
              <a:gd name="T79" fmla="*/ 2147483647 h 1750"/>
              <a:gd name="T80" fmla="*/ 2147483647 w 1467"/>
              <a:gd name="T81" fmla="*/ 2147483647 h 1750"/>
              <a:gd name="T82" fmla="*/ 2147483647 w 1467"/>
              <a:gd name="T83" fmla="*/ 2147483647 h 1750"/>
              <a:gd name="T84" fmla="*/ 2147483647 w 1467"/>
              <a:gd name="T85" fmla="*/ 2147483647 h 1750"/>
              <a:gd name="T86" fmla="*/ 2147483647 w 1467"/>
              <a:gd name="T87" fmla="*/ 2147483647 h 1750"/>
              <a:gd name="T88" fmla="*/ 2147483647 w 1467"/>
              <a:gd name="T89" fmla="*/ 2147483647 h 1750"/>
              <a:gd name="T90" fmla="*/ 2147483647 w 1467"/>
              <a:gd name="T91" fmla="*/ 2147483647 h 1750"/>
              <a:gd name="T92" fmla="*/ 2147483647 w 1467"/>
              <a:gd name="T93" fmla="*/ 2147483647 h 1750"/>
              <a:gd name="T94" fmla="*/ 2147483647 w 1467"/>
              <a:gd name="T95" fmla="*/ 2147483647 h 1750"/>
              <a:gd name="T96" fmla="*/ 2147483647 w 1467"/>
              <a:gd name="T97" fmla="*/ 2147483647 h 1750"/>
              <a:gd name="T98" fmla="*/ 2147483647 w 1467"/>
              <a:gd name="T99" fmla="*/ 2147483647 h 1750"/>
              <a:gd name="T100" fmla="*/ 2147483647 w 1467"/>
              <a:gd name="T101" fmla="*/ 2147483647 h 1750"/>
              <a:gd name="T102" fmla="*/ 2147483647 w 1467"/>
              <a:gd name="T103" fmla="*/ 2147483647 h 1750"/>
              <a:gd name="T104" fmla="*/ 2147483647 w 1467"/>
              <a:gd name="T105" fmla="*/ 2147483647 h 1750"/>
              <a:gd name="T106" fmla="*/ 2147483647 w 1467"/>
              <a:gd name="T107" fmla="*/ 2147483647 h 1750"/>
              <a:gd name="T108" fmla="*/ 2147483647 w 1467"/>
              <a:gd name="T109" fmla="*/ 2147483647 h 1750"/>
              <a:gd name="T110" fmla="*/ 2147483647 w 1467"/>
              <a:gd name="T111" fmla="*/ 2147483647 h 1750"/>
              <a:gd name="T112" fmla="*/ 2147483647 w 1467"/>
              <a:gd name="T113" fmla="*/ 2147483647 h 1750"/>
              <a:gd name="T114" fmla="*/ 2147483647 w 1467"/>
              <a:gd name="T115" fmla="*/ 2147483647 h 1750"/>
              <a:gd name="T116" fmla="*/ 2147483647 w 1467"/>
              <a:gd name="T117" fmla="*/ 2147483647 h 17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67"/>
              <a:gd name="T178" fmla="*/ 0 h 1750"/>
              <a:gd name="T179" fmla="*/ 1467 w 1467"/>
              <a:gd name="T180" fmla="*/ 1750 h 175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67" h="1750">
                <a:moveTo>
                  <a:pt x="1461" y="222"/>
                </a:moveTo>
                <a:lnTo>
                  <a:pt x="1437" y="217"/>
                </a:lnTo>
                <a:lnTo>
                  <a:pt x="1434" y="239"/>
                </a:lnTo>
                <a:lnTo>
                  <a:pt x="1429" y="239"/>
                </a:lnTo>
                <a:lnTo>
                  <a:pt x="1429" y="235"/>
                </a:lnTo>
                <a:lnTo>
                  <a:pt x="1419" y="232"/>
                </a:lnTo>
                <a:lnTo>
                  <a:pt x="1415" y="226"/>
                </a:lnTo>
                <a:lnTo>
                  <a:pt x="1415" y="237"/>
                </a:lnTo>
                <a:lnTo>
                  <a:pt x="1414" y="241"/>
                </a:lnTo>
                <a:lnTo>
                  <a:pt x="1409" y="231"/>
                </a:lnTo>
                <a:lnTo>
                  <a:pt x="1396" y="232"/>
                </a:lnTo>
                <a:lnTo>
                  <a:pt x="1385" y="239"/>
                </a:lnTo>
                <a:lnTo>
                  <a:pt x="1388" y="226"/>
                </a:lnTo>
                <a:lnTo>
                  <a:pt x="1396" y="220"/>
                </a:lnTo>
                <a:lnTo>
                  <a:pt x="1404" y="218"/>
                </a:lnTo>
                <a:lnTo>
                  <a:pt x="1407" y="212"/>
                </a:lnTo>
                <a:lnTo>
                  <a:pt x="1405" y="206"/>
                </a:lnTo>
                <a:lnTo>
                  <a:pt x="1400" y="199"/>
                </a:lnTo>
                <a:lnTo>
                  <a:pt x="1379" y="201"/>
                </a:lnTo>
                <a:lnTo>
                  <a:pt x="1383" y="195"/>
                </a:lnTo>
                <a:lnTo>
                  <a:pt x="1377" y="189"/>
                </a:lnTo>
                <a:lnTo>
                  <a:pt x="1363" y="181"/>
                </a:lnTo>
                <a:lnTo>
                  <a:pt x="1353" y="170"/>
                </a:lnTo>
                <a:lnTo>
                  <a:pt x="1338" y="168"/>
                </a:lnTo>
                <a:lnTo>
                  <a:pt x="1334" y="161"/>
                </a:lnTo>
                <a:lnTo>
                  <a:pt x="1335" y="157"/>
                </a:lnTo>
                <a:lnTo>
                  <a:pt x="1335" y="154"/>
                </a:lnTo>
                <a:lnTo>
                  <a:pt x="1410" y="170"/>
                </a:lnTo>
                <a:lnTo>
                  <a:pt x="1447" y="141"/>
                </a:lnTo>
                <a:lnTo>
                  <a:pt x="1459" y="136"/>
                </a:lnTo>
                <a:lnTo>
                  <a:pt x="1467" y="128"/>
                </a:lnTo>
                <a:lnTo>
                  <a:pt x="1465" y="114"/>
                </a:lnTo>
                <a:lnTo>
                  <a:pt x="1453" y="109"/>
                </a:lnTo>
                <a:lnTo>
                  <a:pt x="1444" y="94"/>
                </a:lnTo>
                <a:lnTo>
                  <a:pt x="1428" y="94"/>
                </a:lnTo>
                <a:lnTo>
                  <a:pt x="1419" y="89"/>
                </a:lnTo>
                <a:lnTo>
                  <a:pt x="1429" y="82"/>
                </a:lnTo>
                <a:lnTo>
                  <a:pt x="1412" y="75"/>
                </a:lnTo>
                <a:lnTo>
                  <a:pt x="1407" y="65"/>
                </a:lnTo>
                <a:lnTo>
                  <a:pt x="1401" y="74"/>
                </a:lnTo>
                <a:lnTo>
                  <a:pt x="1393" y="77"/>
                </a:lnTo>
                <a:lnTo>
                  <a:pt x="1393" y="70"/>
                </a:lnTo>
                <a:lnTo>
                  <a:pt x="1391" y="65"/>
                </a:lnTo>
                <a:lnTo>
                  <a:pt x="1372" y="72"/>
                </a:lnTo>
                <a:lnTo>
                  <a:pt x="1369" y="70"/>
                </a:lnTo>
                <a:lnTo>
                  <a:pt x="1369" y="65"/>
                </a:lnTo>
                <a:lnTo>
                  <a:pt x="1371" y="61"/>
                </a:lnTo>
                <a:lnTo>
                  <a:pt x="1369" y="51"/>
                </a:lnTo>
                <a:lnTo>
                  <a:pt x="1365" y="47"/>
                </a:lnTo>
                <a:lnTo>
                  <a:pt x="1363" y="39"/>
                </a:lnTo>
                <a:lnTo>
                  <a:pt x="1353" y="43"/>
                </a:lnTo>
                <a:lnTo>
                  <a:pt x="1346" y="39"/>
                </a:lnTo>
                <a:lnTo>
                  <a:pt x="1339" y="42"/>
                </a:lnTo>
                <a:lnTo>
                  <a:pt x="1329" y="57"/>
                </a:lnTo>
                <a:lnTo>
                  <a:pt x="1329" y="107"/>
                </a:lnTo>
                <a:lnTo>
                  <a:pt x="1316" y="113"/>
                </a:lnTo>
                <a:lnTo>
                  <a:pt x="1307" y="105"/>
                </a:lnTo>
                <a:lnTo>
                  <a:pt x="1296" y="108"/>
                </a:lnTo>
                <a:lnTo>
                  <a:pt x="1293" y="103"/>
                </a:lnTo>
                <a:lnTo>
                  <a:pt x="1303" y="94"/>
                </a:lnTo>
                <a:lnTo>
                  <a:pt x="1312" y="79"/>
                </a:lnTo>
                <a:lnTo>
                  <a:pt x="1308" y="70"/>
                </a:lnTo>
                <a:lnTo>
                  <a:pt x="1293" y="80"/>
                </a:lnTo>
                <a:lnTo>
                  <a:pt x="1283" y="80"/>
                </a:lnTo>
                <a:lnTo>
                  <a:pt x="1298" y="68"/>
                </a:lnTo>
                <a:lnTo>
                  <a:pt x="1289" y="57"/>
                </a:lnTo>
                <a:lnTo>
                  <a:pt x="1296" y="48"/>
                </a:lnTo>
                <a:lnTo>
                  <a:pt x="1313" y="51"/>
                </a:lnTo>
                <a:lnTo>
                  <a:pt x="1321" y="35"/>
                </a:lnTo>
                <a:lnTo>
                  <a:pt x="1322" y="19"/>
                </a:lnTo>
                <a:lnTo>
                  <a:pt x="1310" y="19"/>
                </a:lnTo>
                <a:lnTo>
                  <a:pt x="1312" y="10"/>
                </a:lnTo>
                <a:lnTo>
                  <a:pt x="1305" y="2"/>
                </a:lnTo>
                <a:lnTo>
                  <a:pt x="1298" y="2"/>
                </a:lnTo>
                <a:lnTo>
                  <a:pt x="1285" y="14"/>
                </a:lnTo>
                <a:lnTo>
                  <a:pt x="1274" y="0"/>
                </a:lnTo>
                <a:lnTo>
                  <a:pt x="1252" y="70"/>
                </a:lnTo>
                <a:lnTo>
                  <a:pt x="1254" y="80"/>
                </a:lnTo>
                <a:lnTo>
                  <a:pt x="1246" y="81"/>
                </a:lnTo>
                <a:lnTo>
                  <a:pt x="1242" y="91"/>
                </a:lnTo>
                <a:lnTo>
                  <a:pt x="1242" y="107"/>
                </a:lnTo>
                <a:lnTo>
                  <a:pt x="1231" y="107"/>
                </a:lnTo>
                <a:lnTo>
                  <a:pt x="1216" y="122"/>
                </a:lnTo>
                <a:lnTo>
                  <a:pt x="1222" y="87"/>
                </a:lnTo>
                <a:lnTo>
                  <a:pt x="1212" y="72"/>
                </a:lnTo>
                <a:lnTo>
                  <a:pt x="1222" y="63"/>
                </a:lnTo>
                <a:lnTo>
                  <a:pt x="1221" y="29"/>
                </a:lnTo>
                <a:lnTo>
                  <a:pt x="1216" y="28"/>
                </a:lnTo>
                <a:lnTo>
                  <a:pt x="1209" y="32"/>
                </a:lnTo>
                <a:lnTo>
                  <a:pt x="1146" y="145"/>
                </a:lnTo>
                <a:lnTo>
                  <a:pt x="1155" y="136"/>
                </a:lnTo>
                <a:lnTo>
                  <a:pt x="1133" y="173"/>
                </a:lnTo>
                <a:lnTo>
                  <a:pt x="1124" y="176"/>
                </a:lnTo>
                <a:lnTo>
                  <a:pt x="1124" y="152"/>
                </a:lnTo>
                <a:lnTo>
                  <a:pt x="1129" y="143"/>
                </a:lnTo>
                <a:lnTo>
                  <a:pt x="1136" y="140"/>
                </a:lnTo>
                <a:lnTo>
                  <a:pt x="1134" y="133"/>
                </a:lnTo>
                <a:lnTo>
                  <a:pt x="1138" y="114"/>
                </a:lnTo>
                <a:lnTo>
                  <a:pt x="1136" y="107"/>
                </a:lnTo>
                <a:lnTo>
                  <a:pt x="1172" y="43"/>
                </a:lnTo>
                <a:lnTo>
                  <a:pt x="1164" y="38"/>
                </a:lnTo>
                <a:lnTo>
                  <a:pt x="1148" y="49"/>
                </a:lnTo>
                <a:lnTo>
                  <a:pt x="1139" y="52"/>
                </a:lnTo>
                <a:lnTo>
                  <a:pt x="1138" y="39"/>
                </a:lnTo>
                <a:lnTo>
                  <a:pt x="1131" y="34"/>
                </a:lnTo>
                <a:lnTo>
                  <a:pt x="1127" y="28"/>
                </a:lnTo>
                <a:lnTo>
                  <a:pt x="1125" y="20"/>
                </a:lnTo>
                <a:lnTo>
                  <a:pt x="1115" y="33"/>
                </a:lnTo>
                <a:lnTo>
                  <a:pt x="1113" y="27"/>
                </a:lnTo>
                <a:lnTo>
                  <a:pt x="1105" y="27"/>
                </a:lnTo>
                <a:lnTo>
                  <a:pt x="1104" y="52"/>
                </a:lnTo>
                <a:lnTo>
                  <a:pt x="1089" y="47"/>
                </a:lnTo>
                <a:lnTo>
                  <a:pt x="1095" y="61"/>
                </a:lnTo>
                <a:lnTo>
                  <a:pt x="1104" y="70"/>
                </a:lnTo>
                <a:lnTo>
                  <a:pt x="1105" y="74"/>
                </a:lnTo>
                <a:lnTo>
                  <a:pt x="1091" y="81"/>
                </a:lnTo>
                <a:lnTo>
                  <a:pt x="1084" y="94"/>
                </a:lnTo>
                <a:lnTo>
                  <a:pt x="1087" y="107"/>
                </a:lnTo>
                <a:lnTo>
                  <a:pt x="1062" y="107"/>
                </a:lnTo>
                <a:lnTo>
                  <a:pt x="1049" y="122"/>
                </a:lnTo>
                <a:lnTo>
                  <a:pt x="1044" y="132"/>
                </a:lnTo>
                <a:lnTo>
                  <a:pt x="1030" y="148"/>
                </a:lnTo>
                <a:lnTo>
                  <a:pt x="1029" y="155"/>
                </a:lnTo>
                <a:lnTo>
                  <a:pt x="1031" y="162"/>
                </a:lnTo>
                <a:lnTo>
                  <a:pt x="1028" y="189"/>
                </a:lnTo>
                <a:lnTo>
                  <a:pt x="1020" y="190"/>
                </a:lnTo>
                <a:lnTo>
                  <a:pt x="1015" y="184"/>
                </a:lnTo>
                <a:lnTo>
                  <a:pt x="1015" y="174"/>
                </a:lnTo>
                <a:lnTo>
                  <a:pt x="1020" y="170"/>
                </a:lnTo>
                <a:lnTo>
                  <a:pt x="1006" y="166"/>
                </a:lnTo>
                <a:lnTo>
                  <a:pt x="1014" y="156"/>
                </a:lnTo>
                <a:lnTo>
                  <a:pt x="1012" y="154"/>
                </a:lnTo>
                <a:lnTo>
                  <a:pt x="981" y="150"/>
                </a:lnTo>
                <a:lnTo>
                  <a:pt x="984" y="162"/>
                </a:lnTo>
                <a:lnTo>
                  <a:pt x="979" y="165"/>
                </a:lnTo>
                <a:lnTo>
                  <a:pt x="970" y="161"/>
                </a:lnTo>
                <a:lnTo>
                  <a:pt x="970" y="154"/>
                </a:lnTo>
                <a:lnTo>
                  <a:pt x="968" y="143"/>
                </a:lnTo>
                <a:lnTo>
                  <a:pt x="964" y="147"/>
                </a:lnTo>
                <a:lnTo>
                  <a:pt x="963" y="137"/>
                </a:lnTo>
                <a:lnTo>
                  <a:pt x="955" y="142"/>
                </a:lnTo>
                <a:lnTo>
                  <a:pt x="953" y="137"/>
                </a:lnTo>
                <a:lnTo>
                  <a:pt x="948" y="142"/>
                </a:lnTo>
                <a:lnTo>
                  <a:pt x="948" y="160"/>
                </a:lnTo>
                <a:lnTo>
                  <a:pt x="936" y="140"/>
                </a:lnTo>
                <a:lnTo>
                  <a:pt x="932" y="136"/>
                </a:lnTo>
                <a:lnTo>
                  <a:pt x="932" y="161"/>
                </a:lnTo>
                <a:lnTo>
                  <a:pt x="950" y="171"/>
                </a:lnTo>
                <a:lnTo>
                  <a:pt x="957" y="171"/>
                </a:lnTo>
                <a:lnTo>
                  <a:pt x="955" y="204"/>
                </a:lnTo>
                <a:lnTo>
                  <a:pt x="959" y="217"/>
                </a:lnTo>
                <a:lnTo>
                  <a:pt x="959" y="231"/>
                </a:lnTo>
                <a:lnTo>
                  <a:pt x="917" y="180"/>
                </a:lnTo>
                <a:lnTo>
                  <a:pt x="921" y="201"/>
                </a:lnTo>
                <a:lnTo>
                  <a:pt x="915" y="201"/>
                </a:lnTo>
                <a:lnTo>
                  <a:pt x="912" y="211"/>
                </a:lnTo>
                <a:lnTo>
                  <a:pt x="907" y="211"/>
                </a:lnTo>
                <a:lnTo>
                  <a:pt x="903" y="217"/>
                </a:lnTo>
                <a:lnTo>
                  <a:pt x="898" y="213"/>
                </a:lnTo>
                <a:lnTo>
                  <a:pt x="898" y="207"/>
                </a:lnTo>
                <a:lnTo>
                  <a:pt x="902" y="195"/>
                </a:lnTo>
                <a:lnTo>
                  <a:pt x="894" y="201"/>
                </a:lnTo>
                <a:lnTo>
                  <a:pt x="887" y="211"/>
                </a:lnTo>
                <a:lnTo>
                  <a:pt x="883" y="223"/>
                </a:lnTo>
                <a:lnTo>
                  <a:pt x="878" y="226"/>
                </a:lnTo>
                <a:lnTo>
                  <a:pt x="882" y="248"/>
                </a:lnTo>
                <a:lnTo>
                  <a:pt x="865" y="263"/>
                </a:lnTo>
                <a:lnTo>
                  <a:pt x="859" y="283"/>
                </a:lnTo>
                <a:lnTo>
                  <a:pt x="850" y="293"/>
                </a:lnTo>
                <a:lnTo>
                  <a:pt x="861" y="272"/>
                </a:lnTo>
                <a:lnTo>
                  <a:pt x="863" y="195"/>
                </a:lnTo>
                <a:lnTo>
                  <a:pt x="851" y="201"/>
                </a:lnTo>
                <a:lnTo>
                  <a:pt x="836" y="228"/>
                </a:lnTo>
                <a:lnTo>
                  <a:pt x="827" y="273"/>
                </a:lnTo>
                <a:lnTo>
                  <a:pt x="826" y="220"/>
                </a:lnTo>
                <a:lnTo>
                  <a:pt x="799" y="223"/>
                </a:lnTo>
                <a:lnTo>
                  <a:pt x="790" y="241"/>
                </a:lnTo>
                <a:lnTo>
                  <a:pt x="791" y="268"/>
                </a:lnTo>
                <a:lnTo>
                  <a:pt x="802" y="282"/>
                </a:lnTo>
                <a:lnTo>
                  <a:pt x="809" y="286"/>
                </a:lnTo>
                <a:lnTo>
                  <a:pt x="817" y="300"/>
                </a:lnTo>
                <a:lnTo>
                  <a:pt x="816" y="310"/>
                </a:lnTo>
                <a:lnTo>
                  <a:pt x="808" y="308"/>
                </a:lnTo>
                <a:lnTo>
                  <a:pt x="802" y="292"/>
                </a:lnTo>
                <a:lnTo>
                  <a:pt x="790" y="286"/>
                </a:lnTo>
                <a:lnTo>
                  <a:pt x="772" y="259"/>
                </a:lnTo>
                <a:lnTo>
                  <a:pt x="760" y="261"/>
                </a:lnTo>
                <a:lnTo>
                  <a:pt x="767" y="279"/>
                </a:lnTo>
                <a:lnTo>
                  <a:pt x="781" y="292"/>
                </a:lnTo>
                <a:lnTo>
                  <a:pt x="771" y="302"/>
                </a:lnTo>
                <a:lnTo>
                  <a:pt x="762" y="295"/>
                </a:lnTo>
                <a:lnTo>
                  <a:pt x="758" y="301"/>
                </a:lnTo>
                <a:lnTo>
                  <a:pt x="756" y="288"/>
                </a:lnTo>
                <a:lnTo>
                  <a:pt x="747" y="293"/>
                </a:lnTo>
                <a:lnTo>
                  <a:pt x="747" y="288"/>
                </a:lnTo>
                <a:lnTo>
                  <a:pt x="751" y="274"/>
                </a:lnTo>
                <a:lnTo>
                  <a:pt x="744" y="268"/>
                </a:lnTo>
                <a:lnTo>
                  <a:pt x="734" y="298"/>
                </a:lnTo>
                <a:lnTo>
                  <a:pt x="736" y="307"/>
                </a:lnTo>
                <a:lnTo>
                  <a:pt x="741" y="315"/>
                </a:lnTo>
                <a:lnTo>
                  <a:pt x="710" y="334"/>
                </a:lnTo>
                <a:lnTo>
                  <a:pt x="706" y="353"/>
                </a:lnTo>
                <a:lnTo>
                  <a:pt x="709" y="361"/>
                </a:lnTo>
                <a:lnTo>
                  <a:pt x="718" y="357"/>
                </a:lnTo>
                <a:lnTo>
                  <a:pt x="724" y="366"/>
                </a:lnTo>
                <a:lnTo>
                  <a:pt x="713" y="366"/>
                </a:lnTo>
                <a:lnTo>
                  <a:pt x="715" y="376"/>
                </a:lnTo>
                <a:lnTo>
                  <a:pt x="716" y="383"/>
                </a:lnTo>
                <a:lnTo>
                  <a:pt x="703" y="378"/>
                </a:lnTo>
                <a:lnTo>
                  <a:pt x="697" y="380"/>
                </a:lnTo>
                <a:lnTo>
                  <a:pt x="705" y="389"/>
                </a:lnTo>
                <a:lnTo>
                  <a:pt x="700" y="395"/>
                </a:lnTo>
                <a:lnTo>
                  <a:pt x="689" y="390"/>
                </a:lnTo>
                <a:lnTo>
                  <a:pt x="686" y="397"/>
                </a:lnTo>
                <a:lnTo>
                  <a:pt x="678" y="395"/>
                </a:lnTo>
                <a:lnTo>
                  <a:pt x="662" y="401"/>
                </a:lnTo>
                <a:lnTo>
                  <a:pt x="657" y="410"/>
                </a:lnTo>
                <a:lnTo>
                  <a:pt x="650" y="414"/>
                </a:lnTo>
                <a:lnTo>
                  <a:pt x="649" y="418"/>
                </a:lnTo>
                <a:lnTo>
                  <a:pt x="659" y="425"/>
                </a:lnTo>
                <a:lnTo>
                  <a:pt x="670" y="422"/>
                </a:lnTo>
                <a:lnTo>
                  <a:pt x="676" y="415"/>
                </a:lnTo>
                <a:lnTo>
                  <a:pt x="692" y="427"/>
                </a:lnTo>
                <a:lnTo>
                  <a:pt x="704" y="418"/>
                </a:lnTo>
                <a:lnTo>
                  <a:pt x="708" y="420"/>
                </a:lnTo>
                <a:lnTo>
                  <a:pt x="710" y="429"/>
                </a:lnTo>
                <a:lnTo>
                  <a:pt x="700" y="429"/>
                </a:lnTo>
                <a:lnTo>
                  <a:pt x="695" y="437"/>
                </a:lnTo>
                <a:lnTo>
                  <a:pt x="694" y="451"/>
                </a:lnTo>
                <a:lnTo>
                  <a:pt x="677" y="442"/>
                </a:lnTo>
                <a:lnTo>
                  <a:pt x="666" y="442"/>
                </a:lnTo>
                <a:lnTo>
                  <a:pt x="663" y="437"/>
                </a:lnTo>
                <a:lnTo>
                  <a:pt x="652" y="433"/>
                </a:lnTo>
                <a:lnTo>
                  <a:pt x="638" y="442"/>
                </a:lnTo>
                <a:lnTo>
                  <a:pt x="634" y="451"/>
                </a:lnTo>
                <a:lnTo>
                  <a:pt x="643" y="466"/>
                </a:lnTo>
                <a:lnTo>
                  <a:pt x="644" y="475"/>
                </a:lnTo>
                <a:lnTo>
                  <a:pt x="636" y="474"/>
                </a:lnTo>
                <a:lnTo>
                  <a:pt x="643" y="489"/>
                </a:lnTo>
                <a:lnTo>
                  <a:pt x="643" y="500"/>
                </a:lnTo>
                <a:lnTo>
                  <a:pt x="635" y="496"/>
                </a:lnTo>
                <a:lnTo>
                  <a:pt x="635" y="508"/>
                </a:lnTo>
                <a:lnTo>
                  <a:pt x="628" y="510"/>
                </a:lnTo>
                <a:lnTo>
                  <a:pt x="621" y="471"/>
                </a:lnTo>
                <a:lnTo>
                  <a:pt x="614" y="472"/>
                </a:lnTo>
                <a:lnTo>
                  <a:pt x="610" y="486"/>
                </a:lnTo>
                <a:lnTo>
                  <a:pt x="602" y="484"/>
                </a:lnTo>
                <a:lnTo>
                  <a:pt x="600" y="489"/>
                </a:lnTo>
                <a:lnTo>
                  <a:pt x="610" y="493"/>
                </a:lnTo>
                <a:lnTo>
                  <a:pt x="607" y="496"/>
                </a:lnTo>
                <a:lnTo>
                  <a:pt x="598" y="499"/>
                </a:lnTo>
                <a:lnTo>
                  <a:pt x="592" y="504"/>
                </a:lnTo>
                <a:lnTo>
                  <a:pt x="589" y="513"/>
                </a:lnTo>
                <a:lnTo>
                  <a:pt x="591" y="523"/>
                </a:lnTo>
                <a:lnTo>
                  <a:pt x="598" y="531"/>
                </a:lnTo>
                <a:lnTo>
                  <a:pt x="592" y="535"/>
                </a:lnTo>
                <a:lnTo>
                  <a:pt x="597" y="540"/>
                </a:lnTo>
                <a:lnTo>
                  <a:pt x="591" y="542"/>
                </a:lnTo>
                <a:lnTo>
                  <a:pt x="586" y="555"/>
                </a:lnTo>
                <a:lnTo>
                  <a:pt x="582" y="557"/>
                </a:lnTo>
                <a:lnTo>
                  <a:pt x="577" y="557"/>
                </a:lnTo>
                <a:lnTo>
                  <a:pt x="578" y="561"/>
                </a:lnTo>
                <a:lnTo>
                  <a:pt x="588" y="565"/>
                </a:lnTo>
                <a:lnTo>
                  <a:pt x="607" y="557"/>
                </a:lnTo>
                <a:lnTo>
                  <a:pt x="587" y="578"/>
                </a:lnTo>
                <a:lnTo>
                  <a:pt x="568" y="573"/>
                </a:lnTo>
                <a:lnTo>
                  <a:pt x="564" y="569"/>
                </a:lnTo>
                <a:lnTo>
                  <a:pt x="563" y="561"/>
                </a:lnTo>
                <a:lnTo>
                  <a:pt x="555" y="563"/>
                </a:lnTo>
                <a:lnTo>
                  <a:pt x="544" y="573"/>
                </a:lnTo>
                <a:lnTo>
                  <a:pt x="539" y="589"/>
                </a:lnTo>
                <a:lnTo>
                  <a:pt x="529" y="598"/>
                </a:lnTo>
                <a:lnTo>
                  <a:pt x="527" y="607"/>
                </a:lnTo>
                <a:lnTo>
                  <a:pt x="535" y="607"/>
                </a:lnTo>
                <a:lnTo>
                  <a:pt x="532" y="621"/>
                </a:lnTo>
                <a:lnTo>
                  <a:pt x="523" y="623"/>
                </a:lnTo>
                <a:lnTo>
                  <a:pt x="518" y="644"/>
                </a:lnTo>
                <a:lnTo>
                  <a:pt x="511" y="641"/>
                </a:lnTo>
                <a:lnTo>
                  <a:pt x="506" y="645"/>
                </a:lnTo>
                <a:lnTo>
                  <a:pt x="498" y="646"/>
                </a:lnTo>
                <a:lnTo>
                  <a:pt x="489" y="658"/>
                </a:lnTo>
                <a:lnTo>
                  <a:pt x="496" y="668"/>
                </a:lnTo>
                <a:lnTo>
                  <a:pt x="492" y="673"/>
                </a:lnTo>
                <a:lnTo>
                  <a:pt x="480" y="674"/>
                </a:lnTo>
                <a:lnTo>
                  <a:pt x="480" y="684"/>
                </a:lnTo>
                <a:lnTo>
                  <a:pt x="469" y="687"/>
                </a:lnTo>
                <a:lnTo>
                  <a:pt x="471" y="692"/>
                </a:lnTo>
                <a:lnTo>
                  <a:pt x="466" y="696"/>
                </a:lnTo>
                <a:lnTo>
                  <a:pt x="465" y="705"/>
                </a:lnTo>
                <a:lnTo>
                  <a:pt x="479" y="707"/>
                </a:lnTo>
                <a:lnTo>
                  <a:pt x="475" y="714"/>
                </a:lnTo>
                <a:lnTo>
                  <a:pt x="466" y="719"/>
                </a:lnTo>
                <a:lnTo>
                  <a:pt x="460" y="714"/>
                </a:lnTo>
                <a:lnTo>
                  <a:pt x="461" y="731"/>
                </a:lnTo>
                <a:lnTo>
                  <a:pt x="468" y="740"/>
                </a:lnTo>
                <a:lnTo>
                  <a:pt x="473" y="733"/>
                </a:lnTo>
                <a:lnTo>
                  <a:pt x="476" y="737"/>
                </a:lnTo>
                <a:lnTo>
                  <a:pt x="474" y="747"/>
                </a:lnTo>
                <a:lnTo>
                  <a:pt x="454" y="749"/>
                </a:lnTo>
                <a:lnTo>
                  <a:pt x="449" y="754"/>
                </a:lnTo>
                <a:lnTo>
                  <a:pt x="447" y="770"/>
                </a:lnTo>
                <a:lnTo>
                  <a:pt x="438" y="776"/>
                </a:lnTo>
                <a:lnTo>
                  <a:pt x="429" y="778"/>
                </a:lnTo>
                <a:lnTo>
                  <a:pt x="424" y="794"/>
                </a:lnTo>
                <a:lnTo>
                  <a:pt x="433" y="792"/>
                </a:lnTo>
                <a:lnTo>
                  <a:pt x="441" y="784"/>
                </a:lnTo>
                <a:lnTo>
                  <a:pt x="452" y="778"/>
                </a:lnTo>
                <a:lnTo>
                  <a:pt x="452" y="789"/>
                </a:lnTo>
                <a:lnTo>
                  <a:pt x="459" y="801"/>
                </a:lnTo>
                <a:lnTo>
                  <a:pt x="438" y="794"/>
                </a:lnTo>
                <a:lnTo>
                  <a:pt x="437" y="804"/>
                </a:lnTo>
                <a:lnTo>
                  <a:pt x="441" y="808"/>
                </a:lnTo>
                <a:lnTo>
                  <a:pt x="435" y="813"/>
                </a:lnTo>
                <a:lnTo>
                  <a:pt x="432" y="819"/>
                </a:lnTo>
                <a:lnTo>
                  <a:pt x="435" y="829"/>
                </a:lnTo>
                <a:lnTo>
                  <a:pt x="431" y="830"/>
                </a:lnTo>
                <a:lnTo>
                  <a:pt x="424" y="827"/>
                </a:lnTo>
                <a:lnTo>
                  <a:pt x="421" y="833"/>
                </a:lnTo>
                <a:lnTo>
                  <a:pt x="423" y="843"/>
                </a:lnTo>
                <a:lnTo>
                  <a:pt x="429" y="848"/>
                </a:lnTo>
                <a:lnTo>
                  <a:pt x="432" y="869"/>
                </a:lnTo>
                <a:lnTo>
                  <a:pt x="424" y="860"/>
                </a:lnTo>
                <a:lnTo>
                  <a:pt x="418" y="857"/>
                </a:lnTo>
                <a:lnTo>
                  <a:pt x="412" y="844"/>
                </a:lnTo>
                <a:lnTo>
                  <a:pt x="413" y="862"/>
                </a:lnTo>
                <a:lnTo>
                  <a:pt x="409" y="867"/>
                </a:lnTo>
                <a:lnTo>
                  <a:pt x="402" y="870"/>
                </a:lnTo>
                <a:lnTo>
                  <a:pt x="399" y="880"/>
                </a:lnTo>
                <a:lnTo>
                  <a:pt x="404" y="884"/>
                </a:lnTo>
                <a:lnTo>
                  <a:pt x="410" y="880"/>
                </a:lnTo>
                <a:lnTo>
                  <a:pt x="414" y="871"/>
                </a:lnTo>
                <a:lnTo>
                  <a:pt x="417" y="876"/>
                </a:lnTo>
                <a:lnTo>
                  <a:pt x="416" y="888"/>
                </a:lnTo>
                <a:lnTo>
                  <a:pt x="417" y="895"/>
                </a:lnTo>
                <a:lnTo>
                  <a:pt x="410" y="902"/>
                </a:lnTo>
                <a:lnTo>
                  <a:pt x="399" y="897"/>
                </a:lnTo>
                <a:lnTo>
                  <a:pt x="393" y="904"/>
                </a:lnTo>
                <a:lnTo>
                  <a:pt x="386" y="900"/>
                </a:lnTo>
                <a:lnTo>
                  <a:pt x="379" y="912"/>
                </a:lnTo>
                <a:lnTo>
                  <a:pt x="377" y="921"/>
                </a:lnTo>
                <a:lnTo>
                  <a:pt x="370" y="927"/>
                </a:lnTo>
                <a:lnTo>
                  <a:pt x="362" y="930"/>
                </a:lnTo>
                <a:lnTo>
                  <a:pt x="357" y="951"/>
                </a:lnTo>
                <a:lnTo>
                  <a:pt x="367" y="949"/>
                </a:lnTo>
                <a:lnTo>
                  <a:pt x="376" y="942"/>
                </a:lnTo>
                <a:lnTo>
                  <a:pt x="380" y="946"/>
                </a:lnTo>
                <a:lnTo>
                  <a:pt x="363" y="952"/>
                </a:lnTo>
                <a:lnTo>
                  <a:pt x="362" y="964"/>
                </a:lnTo>
                <a:lnTo>
                  <a:pt x="366" y="975"/>
                </a:lnTo>
                <a:lnTo>
                  <a:pt x="362" y="982"/>
                </a:lnTo>
                <a:lnTo>
                  <a:pt x="351" y="985"/>
                </a:lnTo>
                <a:lnTo>
                  <a:pt x="337" y="974"/>
                </a:lnTo>
                <a:lnTo>
                  <a:pt x="333" y="974"/>
                </a:lnTo>
                <a:lnTo>
                  <a:pt x="324" y="989"/>
                </a:lnTo>
                <a:lnTo>
                  <a:pt x="314" y="997"/>
                </a:lnTo>
                <a:lnTo>
                  <a:pt x="313" y="1003"/>
                </a:lnTo>
                <a:lnTo>
                  <a:pt x="285" y="1041"/>
                </a:lnTo>
                <a:lnTo>
                  <a:pt x="289" y="1051"/>
                </a:lnTo>
                <a:lnTo>
                  <a:pt x="289" y="1055"/>
                </a:lnTo>
                <a:lnTo>
                  <a:pt x="266" y="1068"/>
                </a:lnTo>
                <a:lnTo>
                  <a:pt x="266" y="1078"/>
                </a:lnTo>
                <a:lnTo>
                  <a:pt x="271" y="1083"/>
                </a:lnTo>
                <a:lnTo>
                  <a:pt x="282" y="1078"/>
                </a:lnTo>
                <a:lnTo>
                  <a:pt x="278" y="1093"/>
                </a:lnTo>
                <a:lnTo>
                  <a:pt x="285" y="1106"/>
                </a:lnTo>
                <a:lnTo>
                  <a:pt x="291" y="1109"/>
                </a:lnTo>
                <a:lnTo>
                  <a:pt x="352" y="1072"/>
                </a:lnTo>
                <a:lnTo>
                  <a:pt x="357" y="1064"/>
                </a:lnTo>
                <a:lnTo>
                  <a:pt x="362" y="1068"/>
                </a:lnTo>
                <a:lnTo>
                  <a:pt x="358" y="1074"/>
                </a:lnTo>
                <a:lnTo>
                  <a:pt x="344" y="1082"/>
                </a:lnTo>
                <a:lnTo>
                  <a:pt x="337" y="1082"/>
                </a:lnTo>
                <a:lnTo>
                  <a:pt x="316" y="1098"/>
                </a:lnTo>
                <a:lnTo>
                  <a:pt x="323" y="1106"/>
                </a:lnTo>
                <a:lnTo>
                  <a:pt x="322" y="1110"/>
                </a:lnTo>
                <a:lnTo>
                  <a:pt x="304" y="1116"/>
                </a:lnTo>
                <a:lnTo>
                  <a:pt x="294" y="1116"/>
                </a:lnTo>
                <a:lnTo>
                  <a:pt x="290" y="1120"/>
                </a:lnTo>
                <a:lnTo>
                  <a:pt x="292" y="1126"/>
                </a:lnTo>
                <a:lnTo>
                  <a:pt x="289" y="1129"/>
                </a:lnTo>
                <a:lnTo>
                  <a:pt x="278" y="1126"/>
                </a:lnTo>
                <a:lnTo>
                  <a:pt x="278" y="1118"/>
                </a:lnTo>
                <a:lnTo>
                  <a:pt x="271" y="1102"/>
                </a:lnTo>
                <a:lnTo>
                  <a:pt x="266" y="1097"/>
                </a:lnTo>
                <a:lnTo>
                  <a:pt x="261" y="1097"/>
                </a:lnTo>
                <a:lnTo>
                  <a:pt x="257" y="1102"/>
                </a:lnTo>
                <a:lnTo>
                  <a:pt x="250" y="1104"/>
                </a:lnTo>
                <a:lnTo>
                  <a:pt x="243" y="1111"/>
                </a:lnTo>
                <a:lnTo>
                  <a:pt x="243" y="1118"/>
                </a:lnTo>
                <a:lnTo>
                  <a:pt x="248" y="1123"/>
                </a:lnTo>
                <a:lnTo>
                  <a:pt x="250" y="1128"/>
                </a:lnTo>
                <a:lnTo>
                  <a:pt x="238" y="1134"/>
                </a:lnTo>
                <a:lnTo>
                  <a:pt x="234" y="1128"/>
                </a:lnTo>
                <a:lnTo>
                  <a:pt x="234" y="1119"/>
                </a:lnTo>
                <a:lnTo>
                  <a:pt x="231" y="1112"/>
                </a:lnTo>
                <a:lnTo>
                  <a:pt x="203" y="1124"/>
                </a:lnTo>
                <a:lnTo>
                  <a:pt x="200" y="1129"/>
                </a:lnTo>
                <a:lnTo>
                  <a:pt x="196" y="1140"/>
                </a:lnTo>
                <a:lnTo>
                  <a:pt x="188" y="1140"/>
                </a:lnTo>
                <a:lnTo>
                  <a:pt x="191" y="1148"/>
                </a:lnTo>
                <a:lnTo>
                  <a:pt x="188" y="1151"/>
                </a:lnTo>
                <a:lnTo>
                  <a:pt x="179" y="1152"/>
                </a:lnTo>
                <a:lnTo>
                  <a:pt x="181" y="1148"/>
                </a:lnTo>
                <a:lnTo>
                  <a:pt x="178" y="1143"/>
                </a:lnTo>
                <a:lnTo>
                  <a:pt x="174" y="1144"/>
                </a:lnTo>
                <a:lnTo>
                  <a:pt x="172" y="1149"/>
                </a:lnTo>
                <a:lnTo>
                  <a:pt x="172" y="1153"/>
                </a:lnTo>
                <a:lnTo>
                  <a:pt x="170" y="1156"/>
                </a:lnTo>
                <a:lnTo>
                  <a:pt x="162" y="1156"/>
                </a:lnTo>
                <a:lnTo>
                  <a:pt x="146" y="1163"/>
                </a:lnTo>
                <a:lnTo>
                  <a:pt x="140" y="1189"/>
                </a:lnTo>
                <a:lnTo>
                  <a:pt x="131" y="1184"/>
                </a:lnTo>
                <a:lnTo>
                  <a:pt x="122" y="1182"/>
                </a:lnTo>
                <a:lnTo>
                  <a:pt x="112" y="1190"/>
                </a:lnTo>
                <a:lnTo>
                  <a:pt x="111" y="1196"/>
                </a:lnTo>
                <a:lnTo>
                  <a:pt x="121" y="1204"/>
                </a:lnTo>
                <a:lnTo>
                  <a:pt x="115" y="1210"/>
                </a:lnTo>
                <a:lnTo>
                  <a:pt x="125" y="1212"/>
                </a:lnTo>
                <a:lnTo>
                  <a:pt x="136" y="1209"/>
                </a:lnTo>
                <a:lnTo>
                  <a:pt x="140" y="1215"/>
                </a:lnTo>
                <a:lnTo>
                  <a:pt x="146" y="1218"/>
                </a:lnTo>
                <a:lnTo>
                  <a:pt x="139" y="1227"/>
                </a:lnTo>
                <a:lnTo>
                  <a:pt x="142" y="1233"/>
                </a:lnTo>
                <a:lnTo>
                  <a:pt x="134" y="1229"/>
                </a:lnTo>
                <a:lnTo>
                  <a:pt x="94" y="1227"/>
                </a:lnTo>
                <a:lnTo>
                  <a:pt x="89" y="1231"/>
                </a:lnTo>
                <a:lnTo>
                  <a:pt x="83" y="1229"/>
                </a:lnTo>
                <a:lnTo>
                  <a:pt x="76" y="1234"/>
                </a:lnTo>
                <a:lnTo>
                  <a:pt x="78" y="1237"/>
                </a:lnTo>
                <a:lnTo>
                  <a:pt x="84" y="1239"/>
                </a:lnTo>
                <a:lnTo>
                  <a:pt x="78" y="1242"/>
                </a:lnTo>
                <a:lnTo>
                  <a:pt x="78" y="1247"/>
                </a:lnTo>
                <a:lnTo>
                  <a:pt x="85" y="1247"/>
                </a:lnTo>
                <a:lnTo>
                  <a:pt x="92" y="1245"/>
                </a:lnTo>
                <a:lnTo>
                  <a:pt x="84" y="1255"/>
                </a:lnTo>
                <a:lnTo>
                  <a:pt x="89" y="1278"/>
                </a:lnTo>
                <a:lnTo>
                  <a:pt x="85" y="1279"/>
                </a:lnTo>
                <a:lnTo>
                  <a:pt x="80" y="1265"/>
                </a:lnTo>
                <a:lnTo>
                  <a:pt x="75" y="1259"/>
                </a:lnTo>
                <a:lnTo>
                  <a:pt x="66" y="1265"/>
                </a:lnTo>
                <a:lnTo>
                  <a:pt x="57" y="1283"/>
                </a:lnTo>
                <a:lnTo>
                  <a:pt x="62" y="1289"/>
                </a:lnTo>
                <a:lnTo>
                  <a:pt x="64" y="1295"/>
                </a:lnTo>
                <a:lnTo>
                  <a:pt x="55" y="1289"/>
                </a:lnTo>
                <a:lnTo>
                  <a:pt x="51" y="1281"/>
                </a:lnTo>
                <a:lnTo>
                  <a:pt x="42" y="1284"/>
                </a:lnTo>
                <a:lnTo>
                  <a:pt x="29" y="1284"/>
                </a:lnTo>
                <a:lnTo>
                  <a:pt x="28" y="1290"/>
                </a:lnTo>
                <a:lnTo>
                  <a:pt x="29" y="1295"/>
                </a:lnTo>
                <a:lnTo>
                  <a:pt x="13" y="1283"/>
                </a:lnTo>
                <a:lnTo>
                  <a:pt x="9" y="1286"/>
                </a:lnTo>
                <a:lnTo>
                  <a:pt x="15" y="1302"/>
                </a:lnTo>
                <a:lnTo>
                  <a:pt x="12" y="1307"/>
                </a:lnTo>
                <a:lnTo>
                  <a:pt x="13" y="1311"/>
                </a:lnTo>
                <a:lnTo>
                  <a:pt x="68" y="1303"/>
                </a:lnTo>
                <a:lnTo>
                  <a:pt x="52" y="1312"/>
                </a:lnTo>
                <a:lnTo>
                  <a:pt x="55" y="1316"/>
                </a:lnTo>
                <a:lnTo>
                  <a:pt x="76" y="1312"/>
                </a:lnTo>
                <a:lnTo>
                  <a:pt x="79" y="1314"/>
                </a:lnTo>
                <a:lnTo>
                  <a:pt x="69" y="1321"/>
                </a:lnTo>
                <a:lnTo>
                  <a:pt x="37" y="1322"/>
                </a:lnTo>
                <a:lnTo>
                  <a:pt x="31" y="1318"/>
                </a:lnTo>
                <a:lnTo>
                  <a:pt x="24" y="1318"/>
                </a:lnTo>
                <a:lnTo>
                  <a:pt x="13" y="1327"/>
                </a:lnTo>
                <a:lnTo>
                  <a:pt x="12" y="1332"/>
                </a:lnTo>
                <a:lnTo>
                  <a:pt x="4" y="1332"/>
                </a:lnTo>
                <a:lnTo>
                  <a:pt x="3" y="1333"/>
                </a:lnTo>
                <a:lnTo>
                  <a:pt x="0" y="1341"/>
                </a:lnTo>
                <a:lnTo>
                  <a:pt x="17" y="1346"/>
                </a:lnTo>
                <a:lnTo>
                  <a:pt x="15" y="1353"/>
                </a:lnTo>
                <a:lnTo>
                  <a:pt x="15" y="1360"/>
                </a:lnTo>
                <a:lnTo>
                  <a:pt x="4" y="1374"/>
                </a:lnTo>
                <a:lnTo>
                  <a:pt x="5" y="1380"/>
                </a:lnTo>
                <a:lnTo>
                  <a:pt x="4" y="1386"/>
                </a:lnTo>
                <a:lnTo>
                  <a:pt x="3" y="1392"/>
                </a:lnTo>
                <a:lnTo>
                  <a:pt x="7" y="1396"/>
                </a:lnTo>
                <a:lnTo>
                  <a:pt x="7" y="1403"/>
                </a:lnTo>
                <a:lnTo>
                  <a:pt x="23" y="1406"/>
                </a:lnTo>
                <a:lnTo>
                  <a:pt x="55" y="1394"/>
                </a:lnTo>
                <a:lnTo>
                  <a:pt x="61" y="1399"/>
                </a:lnTo>
                <a:lnTo>
                  <a:pt x="74" y="1399"/>
                </a:lnTo>
                <a:lnTo>
                  <a:pt x="85" y="1372"/>
                </a:lnTo>
                <a:lnTo>
                  <a:pt x="88" y="1382"/>
                </a:lnTo>
                <a:lnTo>
                  <a:pt x="84" y="1394"/>
                </a:lnTo>
                <a:lnTo>
                  <a:pt x="90" y="1398"/>
                </a:lnTo>
                <a:lnTo>
                  <a:pt x="102" y="1398"/>
                </a:lnTo>
                <a:lnTo>
                  <a:pt x="108" y="1394"/>
                </a:lnTo>
                <a:lnTo>
                  <a:pt x="115" y="1398"/>
                </a:lnTo>
                <a:lnTo>
                  <a:pt x="126" y="1386"/>
                </a:lnTo>
                <a:lnTo>
                  <a:pt x="128" y="1363"/>
                </a:lnTo>
                <a:lnTo>
                  <a:pt x="142" y="1355"/>
                </a:lnTo>
                <a:lnTo>
                  <a:pt x="144" y="1360"/>
                </a:lnTo>
                <a:lnTo>
                  <a:pt x="135" y="1375"/>
                </a:lnTo>
                <a:lnTo>
                  <a:pt x="131" y="1392"/>
                </a:lnTo>
                <a:lnTo>
                  <a:pt x="137" y="1392"/>
                </a:lnTo>
                <a:lnTo>
                  <a:pt x="144" y="1387"/>
                </a:lnTo>
                <a:lnTo>
                  <a:pt x="150" y="1389"/>
                </a:lnTo>
                <a:lnTo>
                  <a:pt x="135" y="1402"/>
                </a:lnTo>
                <a:lnTo>
                  <a:pt x="117" y="1407"/>
                </a:lnTo>
                <a:lnTo>
                  <a:pt x="115" y="1417"/>
                </a:lnTo>
                <a:lnTo>
                  <a:pt x="122" y="1425"/>
                </a:lnTo>
                <a:lnTo>
                  <a:pt x="107" y="1434"/>
                </a:lnTo>
                <a:lnTo>
                  <a:pt x="107" y="1422"/>
                </a:lnTo>
                <a:lnTo>
                  <a:pt x="104" y="1415"/>
                </a:lnTo>
                <a:lnTo>
                  <a:pt x="94" y="1407"/>
                </a:lnTo>
                <a:lnTo>
                  <a:pt x="84" y="1407"/>
                </a:lnTo>
                <a:lnTo>
                  <a:pt x="70" y="1411"/>
                </a:lnTo>
                <a:lnTo>
                  <a:pt x="59" y="1408"/>
                </a:lnTo>
                <a:lnTo>
                  <a:pt x="48" y="1411"/>
                </a:lnTo>
                <a:lnTo>
                  <a:pt x="38" y="1408"/>
                </a:lnTo>
                <a:lnTo>
                  <a:pt x="31" y="1417"/>
                </a:lnTo>
                <a:lnTo>
                  <a:pt x="10" y="1412"/>
                </a:lnTo>
                <a:lnTo>
                  <a:pt x="5" y="1425"/>
                </a:lnTo>
                <a:lnTo>
                  <a:pt x="4" y="1436"/>
                </a:lnTo>
                <a:lnTo>
                  <a:pt x="14" y="1438"/>
                </a:lnTo>
                <a:lnTo>
                  <a:pt x="18" y="1435"/>
                </a:lnTo>
                <a:lnTo>
                  <a:pt x="18" y="1450"/>
                </a:lnTo>
                <a:lnTo>
                  <a:pt x="9" y="1446"/>
                </a:lnTo>
                <a:lnTo>
                  <a:pt x="4" y="1440"/>
                </a:lnTo>
                <a:lnTo>
                  <a:pt x="3" y="1443"/>
                </a:lnTo>
                <a:lnTo>
                  <a:pt x="0" y="1443"/>
                </a:lnTo>
                <a:lnTo>
                  <a:pt x="0" y="1446"/>
                </a:lnTo>
                <a:lnTo>
                  <a:pt x="10" y="1466"/>
                </a:lnTo>
                <a:lnTo>
                  <a:pt x="17" y="1467"/>
                </a:lnTo>
                <a:lnTo>
                  <a:pt x="31" y="1458"/>
                </a:lnTo>
                <a:lnTo>
                  <a:pt x="40" y="1455"/>
                </a:lnTo>
                <a:lnTo>
                  <a:pt x="22" y="1477"/>
                </a:lnTo>
                <a:lnTo>
                  <a:pt x="26" y="1481"/>
                </a:lnTo>
                <a:lnTo>
                  <a:pt x="14" y="1487"/>
                </a:lnTo>
                <a:lnTo>
                  <a:pt x="9" y="1493"/>
                </a:lnTo>
                <a:lnTo>
                  <a:pt x="10" y="1501"/>
                </a:lnTo>
                <a:lnTo>
                  <a:pt x="15" y="1507"/>
                </a:lnTo>
                <a:lnTo>
                  <a:pt x="18" y="1514"/>
                </a:lnTo>
                <a:lnTo>
                  <a:pt x="26" y="1509"/>
                </a:lnTo>
                <a:lnTo>
                  <a:pt x="31" y="1501"/>
                </a:lnTo>
                <a:lnTo>
                  <a:pt x="31" y="1511"/>
                </a:lnTo>
                <a:lnTo>
                  <a:pt x="41" y="1524"/>
                </a:lnTo>
                <a:lnTo>
                  <a:pt x="32" y="1525"/>
                </a:lnTo>
                <a:lnTo>
                  <a:pt x="23" y="1533"/>
                </a:lnTo>
                <a:lnTo>
                  <a:pt x="23" y="1538"/>
                </a:lnTo>
                <a:lnTo>
                  <a:pt x="28" y="1542"/>
                </a:lnTo>
                <a:lnTo>
                  <a:pt x="38" y="1535"/>
                </a:lnTo>
                <a:lnTo>
                  <a:pt x="45" y="1523"/>
                </a:lnTo>
                <a:lnTo>
                  <a:pt x="46" y="1511"/>
                </a:lnTo>
                <a:lnTo>
                  <a:pt x="55" y="1505"/>
                </a:lnTo>
                <a:lnTo>
                  <a:pt x="75" y="1471"/>
                </a:lnTo>
                <a:lnTo>
                  <a:pt x="85" y="1463"/>
                </a:lnTo>
                <a:lnTo>
                  <a:pt x="90" y="1468"/>
                </a:lnTo>
                <a:lnTo>
                  <a:pt x="90" y="1472"/>
                </a:lnTo>
                <a:lnTo>
                  <a:pt x="103" y="1469"/>
                </a:lnTo>
                <a:lnTo>
                  <a:pt x="112" y="1471"/>
                </a:lnTo>
                <a:lnTo>
                  <a:pt x="97" y="1478"/>
                </a:lnTo>
                <a:lnTo>
                  <a:pt x="92" y="1496"/>
                </a:lnTo>
                <a:lnTo>
                  <a:pt x="90" y="1485"/>
                </a:lnTo>
                <a:lnTo>
                  <a:pt x="85" y="1483"/>
                </a:lnTo>
                <a:lnTo>
                  <a:pt x="66" y="1509"/>
                </a:lnTo>
                <a:lnTo>
                  <a:pt x="71" y="1514"/>
                </a:lnTo>
                <a:lnTo>
                  <a:pt x="73" y="1518"/>
                </a:lnTo>
                <a:lnTo>
                  <a:pt x="61" y="1523"/>
                </a:lnTo>
                <a:lnTo>
                  <a:pt x="41" y="1549"/>
                </a:lnTo>
                <a:lnTo>
                  <a:pt x="48" y="1554"/>
                </a:lnTo>
                <a:lnTo>
                  <a:pt x="68" y="1553"/>
                </a:lnTo>
                <a:lnTo>
                  <a:pt x="74" y="1549"/>
                </a:lnTo>
                <a:lnTo>
                  <a:pt x="75" y="1553"/>
                </a:lnTo>
                <a:lnTo>
                  <a:pt x="55" y="1562"/>
                </a:lnTo>
                <a:lnTo>
                  <a:pt x="50" y="1567"/>
                </a:lnTo>
                <a:lnTo>
                  <a:pt x="48" y="1571"/>
                </a:lnTo>
                <a:lnTo>
                  <a:pt x="38" y="1571"/>
                </a:lnTo>
                <a:lnTo>
                  <a:pt x="33" y="1574"/>
                </a:lnTo>
                <a:lnTo>
                  <a:pt x="28" y="1571"/>
                </a:lnTo>
                <a:lnTo>
                  <a:pt x="13" y="1593"/>
                </a:lnTo>
                <a:lnTo>
                  <a:pt x="13" y="1601"/>
                </a:lnTo>
                <a:lnTo>
                  <a:pt x="17" y="1604"/>
                </a:lnTo>
                <a:lnTo>
                  <a:pt x="18" y="1609"/>
                </a:lnTo>
                <a:lnTo>
                  <a:pt x="28" y="1608"/>
                </a:lnTo>
                <a:lnTo>
                  <a:pt x="31" y="1598"/>
                </a:lnTo>
                <a:lnTo>
                  <a:pt x="35" y="1608"/>
                </a:lnTo>
                <a:lnTo>
                  <a:pt x="41" y="1607"/>
                </a:lnTo>
                <a:lnTo>
                  <a:pt x="43" y="1601"/>
                </a:lnTo>
                <a:lnTo>
                  <a:pt x="42" y="1595"/>
                </a:lnTo>
                <a:lnTo>
                  <a:pt x="50" y="1599"/>
                </a:lnTo>
                <a:lnTo>
                  <a:pt x="65" y="1591"/>
                </a:lnTo>
                <a:lnTo>
                  <a:pt x="70" y="1584"/>
                </a:lnTo>
                <a:lnTo>
                  <a:pt x="75" y="1587"/>
                </a:lnTo>
                <a:lnTo>
                  <a:pt x="60" y="1605"/>
                </a:lnTo>
                <a:lnTo>
                  <a:pt x="66" y="1605"/>
                </a:lnTo>
                <a:lnTo>
                  <a:pt x="66" y="1615"/>
                </a:lnTo>
                <a:lnTo>
                  <a:pt x="57" y="1632"/>
                </a:lnTo>
                <a:lnTo>
                  <a:pt x="51" y="1638"/>
                </a:lnTo>
                <a:lnTo>
                  <a:pt x="52" y="1650"/>
                </a:lnTo>
                <a:lnTo>
                  <a:pt x="46" y="1650"/>
                </a:lnTo>
                <a:lnTo>
                  <a:pt x="41" y="1651"/>
                </a:lnTo>
                <a:lnTo>
                  <a:pt x="37" y="1643"/>
                </a:lnTo>
                <a:lnTo>
                  <a:pt x="35" y="1643"/>
                </a:lnTo>
                <a:lnTo>
                  <a:pt x="27" y="1676"/>
                </a:lnTo>
                <a:lnTo>
                  <a:pt x="75" y="1722"/>
                </a:lnTo>
                <a:lnTo>
                  <a:pt x="88" y="1725"/>
                </a:lnTo>
                <a:lnTo>
                  <a:pt x="95" y="1711"/>
                </a:lnTo>
                <a:lnTo>
                  <a:pt x="93" y="1742"/>
                </a:lnTo>
                <a:lnTo>
                  <a:pt x="99" y="1737"/>
                </a:lnTo>
                <a:lnTo>
                  <a:pt x="109" y="1742"/>
                </a:lnTo>
                <a:lnTo>
                  <a:pt x="113" y="1734"/>
                </a:lnTo>
                <a:lnTo>
                  <a:pt x="128" y="1735"/>
                </a:lnTo>
                <a:lnTo>
                  <a:pt x="121" y="1744"/>
                </a:lnTo>
                <a:lnTo>
                  <a:pt x="137" y="1750"/>
                </a:lnTo>
                <a:lnTo>
                  <a:pt x="150" y="1745"/>
                </a:lnTo>
                <a:lnTo>
                  <a:pt x="163" y="1735"/>
                </a:lnTo>
                <a:lnTo>
                  <a:pt x="168" y="1721"/>
                </a:lnTo>
                <a:lnTo>
                  <a:pt x="175" y="1732"/>
                </a:lnTo>
                <a:lnTo>
                  <a:pt x="196" y="1718"/>
                </a:lnTo>
                <a:lnTo>
                  <a:pt x="216" y="1690"/>
                </a:lnTo>
                <a:lnTo>
                  <a:pt x="229" y="1684"/>
                </a:lnTo>
                <a:lnTo>
                  <a:pt x="231" y="1674"/>
                </a:lnTo>
                <a:lnTo>
                  <a:pt x="239" y="1667"/>
                </a:lnTo>
                <a:lnTo>
                  <a:pt x="242" y="1661"/>
                </a:lnTo>
                <a:lnTo>
                  <a:pt x="258" y="1643"/>
                </a:lnTo>
                <a:lnTo>
                  <a:pt x="255" y="1634"/>
                </a:lnTo>
                <a:lnTo>
                  <a:pt x="268" y="1642"/>
                </a:lnTo>
                <a:lnTo>
                  <a:pt x="282" y="1642"/>
                </a:lnTo>
                <a:lnTo>
                  <a:pt x="290" y="1638"/>
                </a:lnTo>
                <a:lnTo>
                  <a:pt x="295" y="1618"/>
                </a:lnTo>
                <a:lnTo>
                  <a:pt x="302" y="1612"/>
                </a:lnTo>
                <a:lnTo>
                  <a:pt x="302" y="1600"/>
                </a:lnTo>
                <a:lnTo>
                  <a:pt x="295" y="1593"/>
                </a:lnTo>
                <a:lnTo>
                  <a:pt x="291" y="1584"/>
                </a:lnTo>
                <a:lnTo>
                  <a:pt x="294" y="1582"/>
                </a:lnTo>
                <a:lnTo>
                  <a:pt x="295" y="1577"/>
                </a:lnTo>
                <a:lnTo>
                  <a:pt x="292" y="1565"/>
                </a:lnTo>
                <a:lnTo>
                  <a:pt x="297" y="1568"/>
                </a:lnTo>
                <a:lnTo>
                  <a:pt x="301" y="1576"/>
                </a:lnTo>
                <a:lnTo>
                  <a:pt x="301" y="1585"/>
                </a:lnTo>
                <a:lnTo>
                  <a:pt x="308" y="1582"/>
                </a:lnTo>
                <a:lnTo>
                  <a:pt x="309" y="1576"/>
                </a:lnTo>
                <a:lnTo>
                  <a:pt x="304" y="1567"/>
                </a:lnTo>
                <a:lnTo>
                  <a:pt x="304" y="1552"/>
                </a:lnTo>
                <a:lnTo>
                  <a:pt x="305" y="1548"/>
                </a:lnTo>
                <a:lnTo>
                  <a:pt x="308" y="1549"/>
                </a:lnTo>
                <a:lnTo>
                  <a:pt x="314" y="1544"/>
                </a:lnTo>
                <a:lnTo>
                  <a:pt x="319" y="1548"/>
                </a:lnTo>
                <a:lnTo>
                  <a:pt x="319" y="1556"/>
                </a:lnTo>
                <a:lnTo>
                  <a:pt x="311" y="1560"/>
                </a:lnTo>
                <a:lnTo>
                  <a:pt x="319" y="1619"/>
                </a:lnTo>
                <a:lnTo>
                  <a:pt x="327" y="1617"/>
                </a:lnTo>
                <a:lnTo>
                  <a:pt x="337" y="1626"/>
                </a:lnTo>
                <a:lnTo>
                  <a:pt x="343" y="1626"/>
                </a:lnTo>
                <a:lnTo>
                  <a:pt x="349" y="1637"/>
                </a:lnTo>
                <a:lnTo>
                  <a:pt x="349" y="1660"/>
                </a:lnTo>
                <a:lnTo>
                  <a:pt x="352" y="1646"/>
                </a:lnTo>
                <a:lnTo>
                  <a:pt x="357" y="1655"/>
                </a:lnTo>
                <a:lnTo>
                  <a:pt x="365" y="1650"/>
                </a:lnTo>
                <a:lnTo>
                  <a:pt x="374" y="1610"/>
                </a:lnTo>
                <a:lnTo>
                  <a:pt x="367" y="1581"/>
                </a:lnTo>
                <a:lnTo>
                  <a:pt x="381" y="1558"/>
                </a:lnTo>
                <a:lnTo>
                  <a:pt x="381" y="1544"/>
                </a:lnTo>
                <a:lnTo>
                  <a:pt x="409" y="1534"/>
                </a:lnTo>
                <a:lnTo>
                  <a:pt x="414" y="1523"/>
                </a:lnTo>
                <a:lnTo>
                  <a:pt x="417" y="1507"/>
                </a:lnTo>
                <a:lnTo>
                  <a:pt x="412" y="1499"/>
                </a:lnTo>
                <a:lnTo>
                  <a:pt x="421" y="1468"/>
                </a:lnTo>
                <a:lnTo>
                  <a:pt x="410" y="1434"/>
                </a:lnTo>
                <a:lnTo>
                  <a:pt x="400" y="1421"/>
                </a:lnTo>
                <a:lnTo>
                  <a:pt x="404" y="1415"/>
                </a:lnTo>
                <a:lnTo>
                  <a:pt x="418" y="1408"/>
                </a:lnTo>
                <a:lnTo>
                  <a:pt x="429" y="1396"/>
                </a:lnTo>
                <a:lnTo>
                  <a:pt x="436" y="1378"/>
                </a:lnTo>
                <a:lnTo>
                  <a:pt x="432" y="1356"/>
                </a:lnTo>
                <a:lnTo>
                  <a:pt x="410" y="1340"/>
                </a:lnTo>
                <a:lnTo>
                  <a:pt x="402" y="1325"/>
                </a:lnTo>
                <a:lnTo>
                  <a:pt x="402" y="1260"/>
                </a:lnTo>
                <a:lnTo>
                  <a:pt x="398" y="1245"/>
                </a:lnTo>
                <a:lnTo>
                  <a:pt x="394" y="1241"/>
                </a:lnTo>
                <a:lnTo>
                  <a:pt x="403" y="1176"/>
                </a:lnTo>
                <a:lnTo>
                  <a:pt x="409" y="1167"/>
                </a:lnTo>
                <a:lnTo>
                  <a:pt x="404" y="1161"/>
                </a:lnTo>
                <a:lnTo>
                  <a:pt x="396" y="1147"/>
                </a:lnTo>
                <a:lnTo>
                  <a:pt x="394" y="1129"/>
                </a:lnTo>
                <a:lnTo>
                  <a:pt x="404" y="1092"/>
                </a:lnTo>
                <a:lnTo>
                  <a:pt x="429" y="1060"/>
                </a:lnTo>
                <a:lnTo>
                  <a:pt x="447" y="1049"/>
                </a:lnTo>
                <a:lnTo>
                  <a:pt x="469" y="1044"/>
                </a:lnTo>
                <a:lnTo>
                  <a:pt x="502" y="1049"/>
                </a:lnTo>
                <a:lnTo>
                  <a:pt x="512" y="1035"/>
                </a:lnTo>
                <a:lnTo>
                  <a:pt x="515" y="1003"/>
                </a:lnTo>
                <a:lnTo>
                  <a:pt x="493" y="975"/>
                </a:lnTo>
                <a:lnTo>
                  <a:pt x="492" y="965"/>
                </a:lnTo>
                <a:lnTo>
                  <a:pt x="530" y="895"/>
                </a:lnTo>
                <a:lnTo>
                  <a:pt x="539" y="776"/>
                </a:lnTo>
                <a:lnTo>
                  <a:pt x="546" y="771"/>
                </a:lnTo>
                <a:lnTo>
                  <a:pt x="558" y="771"/>
                </a:lnTo>
                <a:lnTo>
                  <a:pt x="576" y="757"/>
                </a:lnTo>
                <a:lnTo>
                  <a:pt x="589" y="707"/>
                </a:lnTo>
                <a:lnTo>
                  <a:pt x="643" y="626"/>
                </a:lnTo>
                <a:lnTo>
                  <a:pt x="640" y="613"/>
                </a:lnTo>
                <a:lnTo>
                  <a:pt x="628" y="589"/>
                </a:lnTo>
                <a:lnTo>
                  <a:pt x="630" y="575"/>
                </a:lnTo>
                <a:lnTo>
                  <a:pt x="652" y="547"/>
                </a:lnTo>
                <a:lnTo>
                  <a:pt x="658" y="517"/>
                </a:lnTo>
                <a:lnTo>
                  <a:pt x="685" y="485"/>
                </a:lnTo>
                <a:lnTo>
                  <a:pt x="697" y="482"/>
                </a:lnTo>
                <a:lnTo>
                  <a:pt x="710" y="489"/>
                </a:lnTo>
                <a:lnTo>
                  <a:pt x="720" y="502"/>
                </a:lnTo>
                <a:lnTo>
                  <a:pt x="725" y="504"/>
                </a:lnTo>
                <a:lnTo>
                  <a:pt x="742" y="456"/>
                </a:lnTo>
                <a:lnTo>
                  <a:pt x="739" y="432"/>
                </a:lnTo>
                <a:lnTo>
                  <a:pt x="744" y="420"/>
                </a:lnTo>
                <a:lnTo>
                  <a:pt x="751" y="416"/>
                </a:lnTo>
                <a:lnTo>
                  <a:pt x="760" y="415"/>
                </a:lnTo>
                <a:lnTo>
                  <a:pt x="836" y="434"/>
                </a:lnTo>
                <a:lnTo>
                  <a:pt x="845" y="432"/>
                </a:lnTo>
                <a:lnTo>
                  <a:pt x="851" y="424"/>
                </a:lnTo>
                <a:lnTo>
                  <a:pt x="841" y="414"/>
                </a:lnTo>
                <a:lnTo>
                  <a:pt x="840" y="404"/>
                </a:lnTo>
                <a:lnTo>
                  <a:pt x="846" y="392"/>
                </a:lnTo>
                <a:lnTo>
                  <a:pt x="850" y="377"/>
                </a:lnTo>
                <a:lnTo>
                  <a:pt x="855" y="371"/>
                </a:lnTo>
                <a:lnTo>
                  <a:pt x="856" y="362"/>
                </a:lnTo>
                <a:lnTo>
                  <a:pt x="855" y="352"/>
                </a:lnTo>
                <a:lnTo>
                  <a:pt x="850" y="345"/>
                </a:lnTo>
                <a:lnTo>
                  <a:pt x="849" y="335"/>
                </a:lnTo>
                <a:lnTo>
                  <a:pt x="855" y="333"/>
                </a:lnTo>
                <a:lnTo>
                  <a:pt x="878" y="333"/>
                </a:lnTo>
                <a:lnTo>
                  <a:pt x="882" y="325"/>
                </a:lnTo>
                <a:lnTo>
                  <a:pt x="890" y="322"/>
                </a:lnTo>
                <a:lnTo>
                  <a:pt x="898" y="326"/>
                </a:lnTo>
                <a:lnTo>
                  <a:pt x="908" y="322"/>
                </a:lnTo>
                <a:lnTo>
                  <a:pt x="904" y="298"/>
                </a:lnTo>
                <a:lnTo>
                  <a:pt x="917" y="291"/>
                </a:lnTo>
                <a:lnTo>
                  <a:pt x="931" y="297"/>
                </a:lnTo>
                <a:lnTo>
                  <a:pt x="974" y="354"/>
                </a:lnTo>
                <a:lnTo>
                  <a:pt x="979" y="373"/>
                </a:lnTo>
                <a:lnTo>
                  <a:pt x="984" y="382"/>
                </a:lnTo>
                <a:lnTo>
                  <a:pt x="1011" y="386"/>
                </a:lnTo>
                <a:lnTo>
                  <a:pt x="1026" y="394"/>
                </a:lnTo>
                <a:lnTo>
                  <a:pt x="1039" y="392"/>
                </a:lnTo>
                <a:lnTo>
                  <a:pt x="1053" y="383"/>
                </a:lnTo>
                <a:lnTo>
                  <a:pt x="1072" y="363"/>
                </a:lnTo>
                <a:lnTo>
                  <a:pt x="1081" y="371"/>
                </a:lnTo>
                <a:lnTo>
                  <a:pt x="1094" y="392"/>
                </a:lnTo>
                <a:lnTo>
                  <a:pt x="1105" y="396"/>
                </a:lnTo>
                <a:lnTo>
                  <a:pt x="1134" y="378"/>
                </a:lnTo>
                <a:lnTo>
                  <a:pt x="1143" y="364"/>
                </a:lnTo>
                <a:lnTo>
                  <a:pt x="1169" y="344"/>
                </a:lnTo>
                <a:lnTo>
                  <a:pt x="1172" y="251"/>
                </a:lnTo>
                <a:lnTo>
                  <a:pt x="1186" y="218"/>
                </a:lnTo>
                <a:lnTo>
                  <a:pt x="1198" y="204"/>
                </a:lnTo>
                <a:lnTo>
                  <a:pt x="1299" y="173"/>
                </a:lnTo>
                <a:lnTo>
                  <a:pt x="1305" y="176"/>
                </a:lnTo>
                <a:lnTo>
                  <a:pt x="1315" y="198"/>
                </a:lnTo>
                <a:lnTo>
                  <a:pt x="1326" y="207"/>
                </a:lnTo>
                <a:lnTo>
                  <a:pt x="1344" y="213"/>
                </a:lnTo>
                <a:lnTo>
                  <a:pt x="1363" y="232"/>
                </a:lnTo>
                <a:lnTo>
                  <a:pt x="1372" y="277"/>
                </a:lnTo>
                <a:lnTo>
                  <a:pt x="1351" y="302"/>
                </a:lnTo>
                <a:lnTo>
                  <a:pt x="1348" y="315"/>
                </a:lnTo>
                <a:lnTo>
                  <a:pt x="1348" y="326"/>
                </a:lnTo>
                <a:lnTo>
                  <a:pt x="1358" y="334"/>
                </a:lnTo>
                <a:lnTo>
                  <a:pt x="1360" y="333"/>
                </a:lnTo>
                <a:lnTo>
                  <a:pt x="1369" y="324"/>
                </a:lnTo>
                <a:lnTo>
                  <a:pt x="1371" y="320"/>
                </a:lnTo>
                <a:lnTo>
                  <a:pt x="1372" y="308"/>
                </a:lnTo>
                <a:lnTo>
                  <a:pt x="1374" y="303"/>
                </a:lnTo>
                <a:lnTo>
                  <a:pt x="1407" y="283"/>
                </a:lnTo>
                <a:lnTo>
                  <a:pt x="1414" y="277"/>
                </a:lnTo>
                <a:lnTo>
                  <a:pt x="1420" y="245"/>
                </a:lnTo>
                <a:lnTo>
                  <a:pt x="1443" y="260"/>
                </a:lnTo>
                <a:lnTo>
                  <a:pt x="1456" y="256"/>
                </a:lnTo>
                <a:lnTo>
                  <a:pt x="1462" y="237"/>
                </a:lnTo>
                <a:lnTo>
                  <a:pt x="1463" y="226"/>
                </a:lnTo>
                <a:lnTo>
                  <a:pt x="1461" y="22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1" name="Freeform 970"/>
          <p:cNvSpPr>
            <a:spLocks/>
          </p:cNvSpPr>
          <p:nvPr/>
        </p:nvSpPr>
        <p:spPr bwMode="auto">
          <a:xfrm>
            <a:off x="5026025" y="2862263"/>
            <a:ext cx="406400" cy="268287"/>
          </a:xfrm>
          <a:custGeom>
            <a:avLst/>
            <a:gdLst>
              <a:gd name="T0" fmla="*/ 2147483647 w 1023"/>
              <a:gd name="T1" fmla="*/ 2147483647 h 677"/>
              <a:gd name="T2" fmla="*/ 2147483647 w 1023"/>
              <a:gd name="T3" fmla="*/ 2147483647 h 677"/>
              <a:gd name="T4" fmla="*/ 2147483647 w 1023"/>
              <a:gd name="T5" fmla="*/ 2147483647 h 677"/>
              <a:gd name="T6" fmla="*/ 2147483647 w 1023"/>
              <a:gd name="T7" fmla="*/ 2147483647 h 677"/>
              <a:gd name="T8" fmla="*/ 2147483647 w 1023"/>
              <a:gd name="T9" fmla="*/ 2147483647 h 677"/>
              <a:gd name="T10" fmla="*/ 2147483647 w 1023"/>
              <a:gd name="T11" fmla="*/ 2147483647 h 677"/>
              <a:gd name="T12" fmla="*/ 2147483647 w 1023"/>
              <a:gd name="T13" fmla="*/ 2147483647 h 677"/>
              <a:gd name="T14" fmla="*/ 2147483647 w 1023"/>
              <a:gd name="T15" fmla="*/ 2147483647 h 677"/>
              <a:gd name="T16" fmla="*/ 2147483647 w 1023"/>
              <a:gd name="T17" fmla="*/ 2147483647 h 677"/>
              <a:gd name="T18" fmla="*/ 2147483647 w 1023"/>
              <a:gd name="T19" fmla="*/ 2147483647 h 677"/>
              <a:gd name="T20" fmla="*/ 2147483647 w 1023"/>
              <a:gd name="T21" fmla="*/ 2147483647 h 677"/>
              <a:gd name="T22" fmla="*/ 2147483647 w 1023"/>
              <a:gd name="T23" fmla="*/ 2147483647 h 677"/>
              <a:gd name="T24" fmla="*/ 2147483647 w 1023"/>
              <a:gd name="T25" fmla="*/ 2147483647 h 677"/>
              <a:gd name="T26" fmla="*/ 2147483647 w 1023"/>
              <a:gd name="T27" fmla="*/ 2147483647 h 677"/>
              <a:gd name="T28" fmla="*/ 2147483647 w 1023"/>
              <a:gd name="T29" fmla="*/ 2147483647 h 677"/>
              <a:gd name="T30" fmla="*/ 2147483647 w 1023"/>
              <a:gd name="T31" fmla="*/ 2147483647 h 677"/>
              <a:gd name="T32" fmla="*/ 2147483647 w 1023"/>
              <a:gd name="T33" fmla="*/ 2147483647 h 677"/>
              <a:gd name="T34" fmla="*/ 2147483647 w 1023"/>
              <a:gd name="T35" fmla="*/ 2147483647 h 677"/>
              <a:gd name="T36" fmla="*/ 2147483647 w 1023"/>
              <a:gd name="T37" fmla="*/ 2147483647 h 677"/>
              <a:gd name="T38" fmla="*/ 2147483647 w 1023"/>
              <a:gd name="T39" fmla="*/ 2147483647 h 677"/>
              <a:gd name="T40" fmla="*/ 2147483647 w 1023"/>
              <a:gd name="T41" fmla="*/ 2147483647 h 677"/>
              <a:gd name="T42" fmla="*/ 2147483647 w 1023"/>
              <a:gd name="T43" fmla="*/ 2147483647 h 677"/>
              <a:gd name="T44" fmla="*/ 2147483647 w 1023"/>
              <a:gd name="T45" fmla="*/ 2147483647 h 677"/>
              <a:gd name="T46" fmla="*/ 2147483647 w 1023"/>
              <a:gd name="T47" fmla="*/ 2147483647 h 677"/>
              <a:gd name="T48" fmla="*/ 2147483647 w 1023"/>
              <a:gd name="T49" fmla="*/ 2147483647 h 677"/>
              <a:gd name="T50" fmla="*/ 2147483647 w 1023"/>
              <a:gd name="T51" fmla="*/ 2147483647 h 677"/>
              <a:gd name="T52" fmla="*/ 2147483647 w 1023"/>
              <a:gd name="T53" fmla="*/ 2147483647 h 677"/>
              <a:gd name="T54" fmla="*/ 2147483647 w 1023"/>
              <a:gd name="T55" fmla="*/ 2147483647 h 677"/>
              <a:gd name="T56" fmla="*/ 2147483647 w 1023"/>
              <a:gd name="T57" fmla="*/ 2147483647 h 677"/>
              <a:gd name="T58" fmla="*/ 2147483647 w 1023"/>
              <a:gd name="T59" fmla="*/ 2147483647 h 677"/>
              <a:gd name="T60" fmla="*/ 2147483647 w 1023"/>
              <a:gd name="T61" fmla="*/ 2147483647 h 677"/>
              <a:gd name="T62" fmla="*/ 2147483647 w 1023"/>
              <a:gd name="T63" fmla="*/ 2147483647 h 677"/>
              <a:gd name="T64" fmla="*/ 2147483647 w 1023"/>
              <a:gd name="T65" fmla="*/ 2147483647 h 677"/>
              <a:gd name="T66" fmla="*/ 2147483647 w 1023"/>
              <a:gd name="T67" fmla="*/ 2147483647 h 677"/>
              <a:gd name="T68" fmla="*/ 2147483647 w 1023"/>
              <a:gd name="T69" fmla="*/ 2147483647 h 677"/>
              <a:gd name="T70" fmla="*/ 2147483647 w 1023"/>
              <a:gd name="T71" fmla="*/ 2147483647 h 677"/>
              <a:gd name="T72" fmla="*/ 2147483647 w 1023"/>
              <a:gd name="T73" fmla="*/ 2147483647 h 677"/>
              <a:gd name="T74" fmla="*/ 2147483647 w 1023"/>
              <a:gd name="T75" fmla="*/ 2147483647 h 677"/>
              <a:gd name="T76" fmla="*/ 2147483647 w 1023"/>
              <a:gd name="T77" fmla="*/ 2147483647 h 677"/>
              <a:gd name="T78" fmla="*/ 2147483647 w 1023"/>
              <a:gd name="T79" fmla="*/ 2147483647 h 677"/>
              <a:gd name="T80" fmla="*/ 2147483647 w 1023"/>
              <a:gd name="T81" fmla="*/ 2147483647 h 677"/>
              <a:gd name="T82" fmla="*/ 2147483647 w 1023"/>
              <a:gd name="T83" fmla="*/ 2147483647 h 677"/>
              <a:gd name="T84" fmla="*/ 2147483647 w 1023"/>
              <a:gd name="T85" fmla="*/ 2147483647 h 677"/>
              <a:gd name="T86" fmla="*/ 2147483647 w 1023"/>
              <a:gd name="T87" fmla="*/ 2147483647 h 677"/>
              <a:gd name="T88" fmla="*/ 2147483647 w 1023"/>
              <a:gd name="T89" fmla="*/ 2147483647 h 677"/>
              <a:gd name="T90" fmla="*/ 2147483647 w 1023"/>
              <a:gd name="T91" fmla="*/ 2147483647 h 677"/>
              <a:gd name="T92" fmla="*/ 2147483647 w 1023"/>
              <a:gd name="T93" fmla="*/ 2147483647 h 677"/>
              <a:gd name="T94" fmla="*/ 2147483647 w 1023"/>
              <a:gd name="T95" fmla="*/ 2147483647 h 677"/>
              <a:gd name="T96" fmla="*/ 2147483647 w 1023"/>
              <a:gd name="T97" fmla="*/ 2147483647 h 677"/>
              <a:gd name="T98" fmla="*/ 2147483647 w 1023"/>
              <a:gd name="T99" fmla="*/ 2147483647 h 677"/>
              <a:gd name="T100" fmla="*/ 2147483647 w 1023"/>
              <a:gd name="T101" fmla="*/ 2147483647 h 677"/>
              <a:gd name="T102" fmla="*/ 2147483647 w 1023"/>
              <a:gd name="T103" fmla="*/ 2147483647 h 677"/>
              <a:gd name="T104" fmla="*/ 2147483647 w 1023"/>
              <a:gd name="T105" fmla="*/ 2147483647 h 677"/>
              <a:gd name="T106" fmla="*/ 2147483647 w 1023"/>
              <a:gd name="T107" fmla="*/ 2147483647 h 677"/>
              <a:gd name="T108" fmla="*/ 2147483647 w 1023"/>
              <a:gd name="T109" fmla="*/ 2147483647 h 677"/>
              <a:gd name="T110" fmla="*/ 2147483647 w 1023"/>
              <a:gd name="T111" fmla="*/ 2147483647 h 67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23"/>
              <a:gd name="T169" fmla="*/ 0 h 677"/>
              <a:gd name="T170" fmla="*/ 1023 w 1023"/>
              <a:gd name="T171" fmla="*/ 677 h 67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23" h="677">
                <a:moveTo>
                  <a:pt x="255" y="364"/>
                </a:moveTo>
                <a:lnTo>
                  <a:pt x="249" y="363"/>
                </a:lnTo>
                <a:lnTo>
                  <a:pt x="213" y="385"/>
                </a:lnTo>
                <a:lnTo>
                  <a:pt x="179" y="390"/>
                </a:lnTo>
                <a:lnTo>
                  <a:pt x="162" y="401"/>
                </a:lnTo>
                <a:lnTo>
                  <a:pt x="139" y="386"/>
                </a:lnTo>
                <a:lnTo>
                  <a:pt x="48" y="386"/>
                </a:lnTo>
                <a:lnTo>
                  <a:pt x="40" y="388"/>
                </a:lnTo>
                <a:lnTo>
                  <a:pt x="36" y="377"/>
                </a:lnTo>
                <a:lnTo>
                  <a:pt x="0" y="352"/>
                </a:lnTo>
                <a:lnTo>
                  <a:pt x="19" y="291"/>
                </a:lnTo>
                <a:lnTo>
                  <a:pt x="24" y="292"/>
                </a:lnTo>
                <a:lnTo>
                  <a:pt x="34" y="291"/>
                </a:lnTo>
                <a:lnTo>
                  <a:pt x="31" y="277"/>
                </a:lnTo>
                <a:lnTo>
                  <a:pt x="34" y="263"/>
                </a:lnTo>
                <a:lnTo>
                  <a:pt x="67" y="203"/>
                </a:lnTo>
                <a:lnTo>
                  <a:pt x="106" y="175"/>
                </a:lnTo>
                <a:lnTo>
                  <a:pt x="110" y="160"/>
                </a:lnTo>
                <a:lnTo>
                  <a:pt x="104" y="145"/>
                </a:lnTo>
                <a:lnTo>
                  <a:pt x="106" y="133"/>
                </a:lnTo>
                <a:lnTo>
                  <a:pt x="94" y="118"/>
                </a:lnTo>
                <a:lnTo>
                  <a:pt x="78" y="73"/>
                </a:lnTo>
                <a:lnTo>
                  <a:pt x="85" y="67"/>
                </a:lnTo>
                <a:lnTo>
                  <a:pt x="94" y="66"/>
                </a:lnTo>
                <a:lnTo>
                  <a:pt x="101" y="67"/>
                </a:lnTo>
                <a:lnTo>
                  <a:pt x="118" y="60"/>
                </a:lnTo>
                <a:lnTo>
                  <a:pt x="124" y="54"/>
                </a:lnTo>
                <a:lnTo>
                  <a:pt x="127" y="46"/>
                </a:lnTo>
                <a:lnTo>
                  <a:pt x="176" y="35"/>
                </a:lnTo>
                <a:lnTo>
                  <a:pt x="184" y="39"/>
                </a:lnTo>
                <a:lnTo>
                  <a:pt x="210" y="38"/>
                </a:lnTo>
                <a:lnTo>
                  <a:pt x="242" y="52"/>
                </a:lnTo>
                <a:lnTo>
                  <a:pt x="250" y="52"/>
                </a:lnTo>
                <a:lnTo>
                  <a:pt x="259" y="51"/>
                </a:lnTo>
                <a:lnTo>
                  <a:pt x="282" y="61"/>
                </a:lnTo>
                <a:lnTo>
                  <a:pt x="283" y="70"/>
                </a:lnTo>
                <a:lnTo>
                  <a:pt x="289" y="76"/>
                </a:lnTo>
                <a:lnTo>
                  <a:pt x="306" y="75"/>
                </a:lnTo>
                <a:lnTo>
                  <a:pt x="307" y="82"/>
                </a:lnTo>
                <a:lnTo>
                  <a:pt x="315" y="89"/>
                </a:lnTo>
                <a:lnTo>
                  <a:pt x="321" y="82"/>
                </a:lnTo>
                <a:lnTo>
                  <a:pt x="329" y="80"/>
                </a:lnTo>
                <a:lnTo>
                  <a:pt x="337" y="80"/>
                </a:lnTo>
                <a:lnTo>
                  <a:pt x="344" y="73"/>
                </a:lnTo>
                <a:lnTo>
                  <a:pt x="350" y="79"/>
                </a:lnTo>
                <a:lnTo>
                  <a:pt x="358" y="81"/>
                </a:lnTo>
                <a:lnTo>
                  <a:pt x="367" y="80"/>
                </a:lnTo>
                <a:lnTo>
                  <a:pt x="372" y="86"/>
                </a:lnTo>
                <a:lnTo>
                  <a:pt x="378" y="91"/>
                </a:lnTo>
                <a:lnTo>
                  <a:pt x="396" y="72"/>
                </a:lnTo>
                <a:lnTo>
                  <a:pt x="410" y="82"/>
                </a:lnTo>
                <a:lnTo>
                  <a:pt x="412" y="91"/>
                </a:lnTo>
                <a:lnTo>
                  <a:pt x="419" y="96"/>
                </a:lnTo>
                <a:lnTo>
                  <a:pt x="426" y="91"/>
                </a:lnTo>
                <a:lnTo>
                  <a:pt x="461" y="89"/>
                </a:lnTo>
                <a:lnTo>
                  <a:pt x="468" y="93"/>
                </a:lnTo>
                <a:lnTo>
                  <a:pt x="473" y="99"/>
                </a:lnTo>
                <a:lnTo>
                  <a:pt x="482" y="98"/>
                </a:lnTo>
                <a:lnTo>
                  <a:pt x="486" y="89"/>
                </a:lnTo>
                <a:lnTo>
                  <a:pt x="483" y="72"/>
                </a:lnTo>
                <a:lnTo>
                  <a:pt x="486" y="63"/>
                </a:lnTo>
                <a:lnTo>
                  <a:pt x="486" y="54"/>
                </a:lnTo>
                <a:lnTo>
                  <a:pt x="490" y="47"/>
                </a:lnTo>
                <a:lnTo>
                  <a:pt x="508" y="28"/>
                </a:lnTo>
                <a:lnTo>
                  <a:pt x="515" y="24"/>
                </a:lnTo>
                <a:lnTo>
                  <a:pt x="524" y="24"/>
                </a:lnTo>
                <a:lnTo>
                  <a:pt x="532" y="19"/>
                </a:lnTo>
                <a:lnTo>
                  <a:pt x="552" y="19"/>
                </a:lnTo>
                <a:lnTo>
                  <a:pt x="558" y="24"/>
                </a:lnTo>
                <a:lnTo>
                  <a:pt x="566" y="26"/>
                </a:lnTo>
                <a:lnTo>
                  <a:pt x="574" y="23"/>
                </a:lnTo>
                <a:lnTo>
                  <a:pt x="579" y="16"/>
                </a:lnTo>
                <a:lnTo>
                  <a:pt x="581" y="9"/>
                </a:lnTo>
                <a:lnTo>
                  <a:pt x="588" y="4"/>
                </a:lnTo>
                <a:lnTo>
                  <a:pt x="614" y="6"/>
                </a:lnTo>
                <a:lnTo>
                  <a:pt x="631" y="1"/>
                </a:lnTo>
                <a:lnTo>
                  <a:pt x="646" y="4"/>
                </a:lnTo>
                <a:lnTo>
                  <a:pt x="663" y="0"/>
                </a:lnTo>
                <a:lnTo>
                  <a:pt x="677" y="11"/>
                </a:lnTo>
                <a:lnTo>
                  <a:pt x="680" y="18"/>
                </a:lnTo>
                <a:lnTo>
                  <a:pt x="680" y="26"/>
                </a:lnTo>
                <a:lnTo>
                  <a:pt x="698" y="46"/>
                </a:lnTo>
                <a:lnTo>
                  <a:pt x="698" y="54"/>
                </a:lnTo>
                <a:lnTo>
                  <a:pt x="690" y="60"/>
                </a:lnTo>
                <a:lnTo>
                  <a:pt x="682" y="60"/>
                </a:lnTo>
                <a:lnTo>
                  <a:pt x="690" y="91"/>
                </a:lnTo>
                <a:lnTo>
                  <a:pt x="721" y="104"/>
                </a:lnTo>
                <a:lnTo>
                  <a:pt x="729" y="100"/>
                </a:lnTo>
                <a:lnTo>
                  <a:pt x="737" y="100"/>
                </a:lnTo>
                <a:lnTo>
                  <a:pt x="740" y="109"/>
                </a:lnTo>
                <a:lnTo>
                  <a:pt x="751" y="120"/>
                </a:lnTo>
                <a:lnTo>
                  <a:pt x="759" y="148"/>
                </a:lnTo>
                <a:lnTo>
                  <a:pt x="757" y="157"/>
                </a:lnTo>
                <a:lnTo>
                  <a:pt x="759" y="165"/>
                </a:lnTo>
                <a:lnTo>
                  <a:pt x="773" y="175"/>
                </a:lnTo>
                <a:lnTo>
                  <a:pt x="779" y="171"/>
                </a:lnTo>
                <a:lnTo>
                  <a:pt x="788" y="170"/>
                </a:lnTo>
                <a:lnTo>
                  <a:pt x="797" y="171"/>
                </a:lnTo>
                <a:lnTo>
                  <a:pt x="809" y="183"/>
                </a:lnTo>
                <a:lnTo>
                  <a:pt x="816" y="180"/>
                </a:lnTo>
                <a:lnTo>
                  <a:pt x="824" y="184"/>
                </a:lnTo>
                <a:lnTo>
                  <a:pt x="864" y="167"/>
                </a:lnTo>
                <a:lnTo>
                  <a:pt x="872" y="171"/>
                </a:lnTo>
                <a:lnTo>
                  <a:pt x="900" y="213"/>
                </a:lnTo>
                <a:lnTo>
                  <a:pt x="909" y="213"/>
                </a:lnTo>
                <a:lnTo>
                  <a:pt x="911" y="204"/>
                </a:lnTo>
                <a:lnTo>
                  <a:pt x="920" y="206"/>
                </a:lnTo>
                <a:lnTo>
                  <a:pt x="925" y="212"/>
                </a:lnTo>
                <a:lnTo>
                  <a:pt x="941" y="217"/>
                </a:lnTo>
                <a:lnTo>
                  <a:pt x="947" y="222"/>
                </a:lnTo>
                <a:lnTo>
                  <a:pt x="964" y="222"/>
                </a:lnTo>
                <a:lnTo>
                  <a:pt x="978" y="231"/>
                </a:lnTo>
                <a:lnTo>
                  <a:pt x="985" y="231"/>
                </a:lnTo>
                <a:lnTo>
                  <a:pt x="998" y="242"/>
                </a:lnTo>
                <a:lnTo>
                  <a:pt x="1016" y="242"/>
                </a:lnTo>
                <a:lnTo>
                  <a:pt x="1022" y="247"/>
                </a:lnTo>
                <a:lnTo>
                  <a:pt x="1014" y="251"/>
                </a:lnTo>
                <a:lnTo>
                  <a:pt x="1023" y="275"/>
                </a:lnTo>
                <a:lnTo>
                  <a:pt x="1014" y="291"/>
                </a:lnTo>
                <a:lnTo>
                  <a:pt x="998" y="294"/>
                </a:lnTo>
                <a:lnTo>
                  <a:pt x="1003" y="302"/>
                </a:lnTo>
                <a:lnTo>
                  <a:pt x="1012" y="303"/>
                </a:lnTo>
                <a:lnTo>
                  <a:pt x="1016" y="310"/>
                </a:lnTo>
                <a:lnTo>
                  <a:pt x="999" y="315"/>
                </a:lnTo>
                <a:lnTo>
                  <a:pt x="997" y="322"/>
                </a:lnTo>
                <a:lnTo>
                  <a:pt x="995" y="330"/>
                </a:lnTo>
                <a:lnTo>
                  <a:pt x="1000" y="336"/>
                </a:lnTo>
                <a:lnTo>
                  <a:pt x="1003" y="344"/>
                </a:lnTo>
                <a:lnTo>
                  <a:pt x="1002" y="353"/>
                </a:lnTo>
                <a:lnTo>
                  <a:pt x="1008" y="357"/>
                </a:lnTo>
                <a:lnTo>
                  <a:pt x="998" y="397"/>
                </a:lnTo>
                <a:lnTo>
                  <a:pt x="990" y="401"/>
                </a:lnTo>
                <a:lnTo>
                  <a:pt x="974" y="397"/>
                </a:lnTo>
                <a:lnTo>
                  <a:pt x="966" y="399"/>
                </a:lnTo>
                <a:lnTo>
                  <a:pt x="952" y="390"/>
                </a:lnTo>
                <a:lnTo>
                  <a:pt x="946" y="396"/>
                </a:lnTo>
                <a:lnTo>
                  <a:pt x="936" y="410"/>
                </a:lnTo>
                <a:lnTo>
                  <a:pt x="920" y="416"/>
                </a:lnTo>
                <a:lnTo>
                  <a:pt x="913" y="432"/>
                </a:lnTo>
                <a:lnTo>
                  <a:pt x="914" y="456"/>
                </a:lnTo>
                <a:lnTo>
                  <a:pt x="876" y="462"/>
                </a:lnTo>
                <a:lnTo>
                  <a:pt x="867" y="472"/>
                </a:lnTo>
                <a:lnTo>
                  <a:pt x="859" y="472"/>
                </a:lnTo>
                <a:lnTo>
                  <a:pt x="839" y="480"/>
                </a:lnTo>
                <a:lnTo>
                  <a:pt x="837" y="491"/>
                </a:lnTo>
                <a:lnTo>
                  <a:pt x="824" y="484"/>
                </a:lnTo>
                <a:lnTo>
                  <a:pt x="801" y="495"/>
                </a:lnTo>
                <a:lnTo>
                  <a:pt x="798" y="500"/>
                </a:lnTo>
                <a:lnTo>
                  <a:pt x="797" y="495"/>
                </a:lnTo>
                <a:lnTo>
                  <a:pt x="786" y="499"/>
                </a:lnTo>
                <a:lnTo>
                  <a:pt x="778" y="499"/>
                </a:lnTo>
                <a:lnTo>
                  <a:pt x="762" y="514"/>
                </a:lnTo>
                <a:lnTo>
                  <a:pt x="758" y="515"/>
                </a:lnTo>
                <a:lnTo>
                  <a:pt x="744" y="537"/>
                </a:lnTo>
                <a:lnTo>
                  <a:pt x="736" y="541"/>
                </a:lnTo>
                <a:lnTo>
                  <a:pt x="739" y="536"/>
                </a:lnTo>
                <a:lnTo>
                  <a:pt x="745" y="532"/>
                </a:lnTo>
                <a:lnTo>
                  <a:pt x="750" y="527"/>
                </a:lnTo>
                <a:lnTo>
                  <a:pt x="745" y="512"/>
                </a:lnTo>
                <a:lnTo>
                  <a:pt x="741" y="512"/>
                </a:lnTo>
                <a:lnTo>
                  <a:pt x="736" y="527"/>
                </a:lnTo>
                <a:lnTo>
                  <a:pt x="726" y="537"/>
                </a:lnTo>
                <a:lnTo>
                  <a:pt x="729" y="561"/>
                </a:lnTo>
                <a:lnTo>
                  <a:pt x="724" y="561"/>
                </a:lnTo>
                <a:lnTo>
                  <a:pt x="724" y="557"/>
                </a:lnTo>
                <a:lnTo>
                  <a:pt x="717" y="546"/>
                </a:lnTo>
                <a:lnTo>
                  <a:pt x="720" y="542"/>
                </a:lnTo>
                <a:lnTo>
                  <a:pt x="717" y="538"/>
                </a:lnTo>
                <a:lnTo>
                  <a:pt x="710" y="543"/>
                </a:lnTo>
                <a:lnTo>
                  <a:pt x="706" y="550"/>
                </a:lnTo>
                <a:lnTo>
                  <a:pt x="703" y="548"/>
                </a:lnTo>
                <a:lnTo>
                  <a:pt x="706" y="541"/>
                </a:lnTo>
                <a:lnTo>
                  <a:pt x="703" y="538"/>
                </a:lnTo>
                <a:lnTo>
                  <a:pt x="690" y="538"/>
                </a:lnTo>
                <a:lnTo>
                  <a:pt x="689" y="536"/>
                </a:lnTo>
                <a:lnTo>
                  <a:pt x="688" y="527"/>
                </a:lnTo>
                <a:lnTo>
                  <a:pt x="684" y="522"/>
                </a:lnTo>
                <a:lnTo>
                  <a:pt x="683" y="536"/>
                </a:lnTo>
                <a:lnTo>
                  <a:pt x="680" y="537"/>
                </a:lnTo>
                <a:lnTo>
                  <a:pt x="661" y="532"/>
                </a:lnTo>
                <a:lnTo>
                  <a:pt x="671" y="541"/>
                </a:lnTo>
                <a:lnTo>
                  <a:pt x="675" y="541"/>
                </a:lnTo>
                <a:lnTo>
                  <a:pt x="679" y="542"/>
                </a:lnTo>
                <a:lnTo>
                  <a:pt x="682" y="548"/>
                </a:lnTo>
                <a:lnTo>
                  <a:pt x="682" y="555"/>
                </a:lnTo>
                <a:lnTo>
                  <a:pt x="685" y="559"/>
                </a:lnTo>
                <a:lnTo>
                  <a:pt x="688" y="556"/>
                </a:lnTo>
                <a:lnTo>
                  <a:pt x="689" y="548"/>
                </a:lnTo>
                <a:lnTo>
                  <a:pt x="698" y="551"/>
                </a:lnTo>
                <a:lnTo>
                  <a:pt x="703" y="555"/>
                </a:lnTo>
                <a:lnTo>
                  <a:pt x="710" y="555"/>
                </a:lnTo>
                <a:lnTo>
                  <a:pt x="704" y="568"/>
                </a:lnTo>
                <a:lnTo>
                  <a:pt x="707" y="569"/>
                </a:lnTo>
                <a:lnTo>
                  <a:pt x="713" y="566"/>
                </a:lnTo>
                <a:lnTo>
                  <a:pt x="716" y="568"/>
                </a:lnTo>
                <a:lnTo>
                  <a:pt x="715" y="576"/>
                </a:lnTo>
                <a:lnTo>
                  <a:pt x="727" y="575"/>
                </a:lnTo>
                <a:lnTo>
                  <a:pt x="734" y="584"/>
                </a:lnTo>
                <a:lnTo>
                  <a:pt x="736" y="606"/>
                </a:lnTo>
                <a:lnTo>
                  <a:pt x="740" y="601"/>
                </a:lnTo>
                <a:lnTo>
                  <a:pt x="758" y="606"/>
                </a:lnTo>
                <a:lnTo>
                  <a:pt x="759" y="599"/>
                </a:lnTo>
                <a:lnTo>
                  <a:pt x="770" y="608"/>
                </a:lnTo>
                <a:lnTo>
                  <a:pt x="783" y="594"/>
                </a:lnTo>
                <a:lnTo>
                  <a:pt x="787" y="594"/>
                </a:lnTo>
                <a:lnTo>
                  <a:pt x="790" y="599"/>
                </a:lnTo>
                <a:lnTo>
                  <a:pt x="797" y="595"/>
                </a:lnTo>
                <a:lnTo>
                  <a:pt x="811" y="592"/>
                </a:lnTo>
                <a:lnTo>
                  <a:pt x="823" y="593"/>
                </a:lnTo>
                <a:lnTo>
                  <a:pt x="821" y="602"/>
                </a:lnTo>
                <a:lnTo>
                  <a:pt x="816" y="606"/>
                </a:lnTo>
                <a:lnTo>
                  <a:pt x="815" y="625"/>
                </a:lnTo>
                <a:lnTo>
                  <a:pt x="797" y="626"/>
                </a:lnTo>
                <a:lnTo>
                  <a:pt x="793" y="630"/>
                </a:lnTo>
                <a:lnTo>
                  <a:pt x="760" y="620"/>
                </a:lnTo>
                <a:lnTo>
                  <a:pt x="734" y="646"/>
                </a:lnTo>
                <a:lnTo>
                  <a:pt x="721" y="644"/>
                </a:lnTo>
                <a:lnTo>
                  <a:pt x="706" y="649"/>
                </a:lnTo>
                <a:lnTo>
                  <a:pt x="712" y="651"/>
                </a:lnTo>
                <a:lnTo>
                  <a:pt x="704" y="653"/>
                </a:lnTo>
                <a:lnTo>
                  <a:pt x="699" y="660"/>
                </a:lnTo>
                <a:lnTo>
                  <a:pt x="698" y="665"/>
                </a:lnTo>
                <a:lnTo>
                  <a:pt x="696" y="668"/>
                </a:lnTo>
                <a:lnTo>
                  <a:pt x="689" y="669"/>
                </a:lnTo>
                <a:lnTo>
                  <a:pt x="677" y="677"/>
                </a:lnTo>
                <a:lnTo>
                  <a:pt x="660" y="676"/>
                </a:lnTo>
                <a:lnTo>
                  <a:pt x="657" y="674"/>
                </a:lnTo>
                <a:lnTo>
                  <a:pt x="645" y="665"/>
                </a:lnTo>
                <a:lnTo>
                  <a:pt x="650" y="658"/>
                </a:lnTo>
                <a:lnTo>
                  <a:pt x="650" y="629"/>
                </a:lnTo>
                <a:lnTo>
                  <a:pt x="645" y="617"/>
                </a:lnTo>
                <a:lnTo>
                  <a:pt x="638" y="616"/>
                </a:lnTo>
                <a:lnTo>
                  <a:pt x="631" y="616"/>
                </a:lnTo>
                <a:lnTo>
                  <a:pt x="612" y="601"/>
                </a:lnTo>
                <a:lnTo>
                  <a:pt x="595" y="601"/>
                </a:lnTo>
                <a:lnTo>
                  <a:pt x="594" y="598"/>
                </a:lnTo>
                <a:lnTo>
                  <a:pt x="598" y="592"/>
                </a:lnTo>
                <a:lnTo>
                  <a:pt x="608" y="587"/>
                </a:lnTo>
                <a:lnTo>
                  <a:pt x="631" y="566"/>
                </a:lnTo>
                <a:lnTo>
                  <a:pt x="659" y="557"/>
                </a:lnTo>
                <a:lnTo>
                  <a:pt x="663" y="555"/>
                </a:lnTo>
                <a:lnTo>
                  <a:pt x="659" y="552"/>
                </a:lnTo>
                <a:lnTo>
                  <a:pt x="657" y="545"/>
                </a:lnTo>
                <a:lnTo>
                  <a:pt x="651" y="538"/>
                </a:lnTo>
                <a:lnTo>
                  <a:pt x="646" y="545"/>
                </a:lnTo>
                <a:lnTo>
                  <a:pt x="636" y="540"/>
                </a:lnTo>
                <a:lnTo>
                  <a:pt x="635" y="535"/>
                </a:lnTo>
                <a:lnTo>
                  <a:pt x="626" y="537"/>
                </a:lnTo>
                <a:lnTo>
                  <a:pt x="624" y="541"/>
                </a:lnTo>
                <a:lnTo>
                  <a:pt x="595" y="546"/>
                </a:lnTo>
                <a:lnTo>
                  <a:pt x="577" y="540"/>
                </a:lnTo>
                <a:lnTo>
                  <a:pt x="572" y="533"/>
                </a:lnTo>
                <a:lnTo>
                  <a:pt x="566" y="532"/>
                </a:lnTo>
                <a:lnTo>
                  <a:pt x="553" y="532"/>
                </a:lnTo>
                <a:lnTo>
                  <a:pt x="552" y="528"/>
                </a:lnTo>
                <a:lnTo>
                  <a:pt x="566" y="518"/>
                </a:lnTo>
                <a:lnTo>
                  <a:pt x="565" y="515"/>
                </a:lnTo>
                <a:lnTo>
                  <a:pt x="548" y="513"/>
                </a:lnTo>
                <a:lnTo>
                  <a:pt x="542" y="510"/>
                </a:lnTo>
                <a:lnTo>
                  <a:pt x="551" y="507"/>
                </a:lnTo>
                <a:lnTo>
                  <a:pt x="576" y="510"/>
                </a:lnTo>
                <a:lnTo>
                  <a:pt x="579" y="509"/>
                </a:lnTo>
                <a:lnTo>
                  <a:pt x="576" y="505"/>
                </a:lnTo>
                <a:lnTo>
                  <a:pt x="570" y="504"/>
                </a:lnTo>
                <a:lnTo>
                  <a:pt x="558" y="485"/>
                </a:lnTo>
                <a:lnTo>
                  <a:pt x="556" y="493"/>
                </a:lnTo>
                <a:lnTo>
                  <a:pt x="538" y="499"/>
                </a:lnTo>
                <a:lnTo>
                  <a:pt x="541" y="489"/>
                </a:lnTo>
                <a:lnTo>
                  <a:pt x="522" y="500"/>
                </a:lnTo>
                <a:lnTo>
                  <a:pt x="491" y="509"/>
                </a:lnTo>
                <a:lnTo>
                  <a:pt x="490" y="518"/>
                </a:lnTo>
                <a:lnTo>
                  <a:pt x="478" y="536"/>
                </a:lnTo>
                <a:lnTo>
                  <a:pt x="475" y="535"/>
                </a:lnTo>
                <a:lnTo>
                  <a:pt x="471" y="527"/>
                </a:lnTo>
                <a:lnTo>
                  <a:pt x="462" y="524"/>
                </a:lnTo>
                <a:lnTo>
                  <a:pt x="458" y="519"/>
                </a:lnTo>
                <a:lnTo>
                  <a:pt x="461" y="527"/>
                </a:lnTo>
                <a:lnTo>
                  <a:pt x="470" y="535"/>
                </a:lnTo>
                <a:lnTo>
                  <a:pt x="472" y="546"/>
                </a:lnTo>
                <a:lnTo>
                  <a:pt x="461" y="564"/>
                </a:lnTo>
                <a:lnTo>
                  <a:pt x="445" y="564"/>
                </a:lnTo>
                <a:lnTo>
                  <a:pt x="444" y="569"/>
                </a:lnTo>
                <a:lnTo>
                  <a:pt x="438" y="571"/>
                </a:lnTo>
                <a:lnTo>
                  <a:pt x="436" y="579"/>
                </a:lnTo>
                <a:lnTo>
                  <a:pt x="431" y="576"/>
                </a:lnTo>
                <a:lnTo>
                  <a:pt x="431" y="566"/>
                </a:lnTo>
                <a:lnTo>
                  <a:pt x="429" y="562"/>
                </a:lnTo>
                <a:lnTo>
                  <a:pt x="431" y="598"/>
                </a:lnTo>
                <a:lnTo>
                  <a:pt x="428" y="599"/>
                </a:lnTo>
                <a:lnTo>
                  <a:pt x="423" y="595"/>
                </a:lnTo>
                <a:lnTo>
                  <a:pt x="414" y="595"/>
                </a:lnTo>
                <a:lnTo>
                  <a:pt x="388" y="602"/>
                </a:lnTo>
                <a:lnTo>
                  <a:pt x="378" y="609"/>
                </a:lnTo>
                <a:lnTo>
                  <a:pt x="367" y="609"/>
                </a:lnTo>
                <a:lnTo>
                  <a:pt x="354" y="593"/>
                </a:lnTo>
                <a:lnTo>
                  <a:pt x="345" y="594"/>
                </a:lnTo>
                <a:lnTo>
                  <a:pt x="345" y="590"/>
                </a:lnTo>
                <a:lnTo>
                  <a:pt x="355" y="590"/>
                </a:lnTo>
                <a:lnTo>
                  <a:pt x="360" y="584"/>
                </a:lnTo>
                <a:lnTo>
                  <a:pt x="362" y="576"/>
                </a:lnTo>
                <a:lnTo>
                  <a:pt x="364" y="569"/>
                </a:lnTo>
                <a:lnTo>
                  <a:pt x="372" y="564"/>
                </a:lnTo>
                <a:lnTo>
                  <a:pt x="373" y="555"/>
                </a:lnTo>
                <a:lnTo>
                  <a:pt x="379" y="550"/>
                </a:lnTo>
                <a:lnTo>
                  <a:pt x="387" y="546"/>
                </a:lnTo>
                <a:lnTo>
                  <a:pt x="389" y="521"/>
                </a:lnTo>
                <a:lnTo>
                  <a:pt x="393" y="513"/>
                </a:lnTo>
                <a:lnTo>
                  <a:pt x="401" y="509"/>
                </a:lnTo>
                <a:lnTo>
                  <a:pt x="406" y="517"/>
                </a:lnTo>
                <a:lnTo>
                  <a:pt x="412" y="512"/>
                </a:lnTo>
                <a:lnTo>
                  <a:pt x="436" y="518"/>
                </a:lnTo>
                <a:lnTo>
                  <a:pt x="444" y="514"/>
                </a:lnTo>
                <a:lnTo>
                  <a:pt x="447" y="507"/>
                </a:lnTo>
                <a:lnTo>
                  <a:pt x="444" y="498"/>
                </a:lnTo>
                <a:lnTo>
                  <a:pt x="445" y="490"/>
                </a:lnTo>
                <a:lnTo>
                  <a:pt x="444" y="482"/>
                </a:lnTo>
                <a:lnTo>
                  <a:pt x="440" y="475"/>
                </a:lnTo>
                <a:lnTo>
                  <a:pt x="425" y="467"/>
                </a:lnTo>
                <a:lnTo>
                  <a:pt x="417" y="452"/>
                </a:lnTo>
                <a:lnTo>
                  <a:pt x="420" y="443"/>
                </a:lnTo>
                <a:lnTo>
                  <a:pt x="417" y="435"/>
                </a:lnTo>
                <a:lnTo>
                  <a:pt x="409" y="434"/>
                </a:lnTo>
                <a:lnTo>
                  <a:pt x="405" y="427"/>
                </a:lnTo>
                <a:lnTo>
                  <a:pt x="398" y="421"/>
                </a:lnTo>
                <a:lnTo>
                  <a:pt x="402" y="388"/>
                </a:lnTo>
                <a:lnTo>
                  <a:pt x="397" y="381"/>
                </a:lnTo>
                <a:lnTo>
                  <a:pt x="389" y="382"/>
                </a:lnTo>
                <a:lnTo>
                  <a:pt x="378" y="371"/>
                </a:lnTo>
                <a:lnTo>
                  <a:pt x="369" y="368"/>
                </a:lnTo>
                <a:lnTo>
                  <a:pt x="353" y="372"/>
                </a:lnTo>
                <a:lnTo>
                  <a:pt x="345" y="369"/>
                </a:lnTo>
                <a:lnTo>
                  <a:pt x="318" y="349"/>
                </a:lnTo>
                <a:lnTo>
                  <a:pt x="301" y="344"/>
                </a:lnTo>
                <a:lnTo>
                  <a:pt x="276" y="350"/>
                </a:lnTo>
                <a:lnTo>
                  <a:pt x="269" y="348"/>
                </a:lnTo>
                <a:lnTo>
                  <a:pt x="261" y="353"/>
                </a:lnTo>
                <a:lnTo>
                  <a:pt x="255" y="364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2" name="Freeform 971"/>
          <p:cNvSpPr>
            <a:spLocks/>
          </p:cNvSpPr>
          <p:nvPr/>
        </p:nvSpPr>
        <p:spPr bwMode="auto">
          <a:xfrm>
            <a:off x="5026025" y="2862263"/>
            <a:ext cx="406400" cy="268287"/>
          </a:xfrm>
          <a:custGeom>
            <a:avLst/>
            <a:gdLst>
              <a:gd name="T0" fmla="*/ 2147483647 w 1023"/>
              <a:gd name="T1" fmla="*/ 2147483647 h 677"/>
              <a:gd name="T2" fmla="*/ 2147483647 w 1023"/>
              <a:gd name="T3" fmla="*/ 2147483647 h 677"/>
              <a:gd name="T4" fmla="*/ 2147483647 w 1023"/>
              <a:gd name="T5" fmla="*/ 2147483647 h 677"/>
              <a:gd name="T6" fmla="*/ 2147483647 w 1023"/>
              <a:gd name="T7" fmla="*/ 2147483647 h 677"/>
              <a:gd name="T8" fmla="*/ 2147483647 w 1023"/>
              <a:gd name="T9" fmla="*/ 2147483647 h 677"/>
              <a:gd name="T10" fmla="*/ 2147483647 w 1023"/>
              <a:gd name="T11" fmla="*/ 2147483647 h 677"/>
              <a:gd name="T12" fmla="*/ 2147483647 w 1023"/>
              <a:gd name="T13" fmla="*/ 2147483647 h 677"/>
              <a:gd name="T14" fmla="*/ 2147483647 w 1023"/>
              <a:gd name="T15" fmla="*/ 2147483647 h 677"/>
              <a:gd name="T16" fmla="*/ 2147483647 w 1023"/>
              <a:gd name="T17" fmla="*/ 2147483647 h 677"/>
              <a:gd name="T18" fmla="*/ 2147483647 w 1023"/>
              <a:gd name="T19" fmla="*/ 2147483647 h 677"/>
              <a:gd name="T20" fmla="*/ 2147483647 w 1023"/>
              <a:gd name="T21" fmla="*/ 2147483647 h 677"/>
              <a:gd name="T22" fmla="*/ 2147483647 w 1023"/>
              <a:gd name="T23" fmla="*/ 2147483647 h 677"/>
              <a:gd name="T24" fmla="*/ 2147483647 w 1023"/>
              <a:gd name="T25" fmla="*/ 2147483647 h 677"/>
              <a:gd name="T26" fmla="*/ 2147483647 w 1023"/>
              <a:gd name="T27" fmla="*/ 2147483647 h 677"/>
              <a:gd name="T28" fmla="*/ 2147483647 w 1023"/>
              <a:gd name="T29" fmla="*/ 2147483647 h 677"/>
              <a:gd name="T30" fmla="*/ 2147483647 w 1023"/>
              <a:gd name="T31" fmla="*/ 2147483647 h 677"/>
              <a:gd name="T32" fmla="*/ 2147483647 w 1023"/>
              <a:gd name="T33" fmla="*/ 2147483647 h 677"/>
              <a:gd name="T34" fmla="*/ 2147483647 w 1023"/>
              <a:gd name="T35" fmla="*/ 2147483647 h 677"/>
              <a:gd name="T36" fmla="*/ 2147483647 w 1023"/>
              <a:gd name="T37" fmla="*/ 2147483647 h 677"/>
              <a:gd name="T38" fmla="*/ 2147483647 w 1023"/>
              <a:gd name="T39" fmla="*/ 2147483647 h 677"/>
              <a:gd name="T40" fmla="*/ 2147483647 w 1023"/>
              <a:gd name="T41" fmla="*/ 2147483647 h 677"/>
              <a:gd name="T42" fmla="*/ 2147483647 w 1023"/>
              <a:gd name="T43" fmla="*/ 2147483647 h 677"/>
              <a:gd name="T44" fmla="*/ 2147483647 w 1023"/>
              <a:gd name="T45" fmla="*/ 2147483647 h 677"/>
              <a:gd name="T46" fmla="*/ 2147483647 w 1023"/>
              <a:gd name="T47" fmla="*/ 2147483647 h 677"/>
              <a:gd name="T48" fmla="*/ 2147483647 w 1023"/>
              <a:gd name="T49" fmla="*/ 2147483647 h 677"/>
              <a:gd name="T50" fmla="*/ 2147483647 w 1023"/>
              <a:gd name="T51" fmla="*/ 2147483647 h 677"/>
              <a:gd name="T52" fmla="*/ 2147483647 w 1023"/>
              <a:gd name="T53" fmla="*/ 2147483647 h 677"/>
              <a:gd name="T54" fmla="*/ 2147483647 w 1023"/>
              <a:gd name="T55" fmla="*/ 2147483647 h 677"/>
              <a:gd name="T56" fmla="*/ 2147483647 w 1023"/>
              <a:gd name="T57" fmla="*/ 2147483647 h 677"/>
              <a:gd name="T58" fmla="*/ 2147483647 w 1023"/>
              <a:gd name="T59" fmla="*/ 2147483647 h 677"/>
              <a:gd name="T60" fmla="*/ 2147483647 w 1023"/>
              <a:gd name="T61" fmla="*/ 2147483647 h 677"/>
              <a:gd name="T62" fmla="*/ 2147483647 w 1023"/>
              <a:gd name="T63" fmla="*/ 2147483647 h 677"/>
              <a:gd name="T64" fmla="*/ 2147483647 w 1023"/>
              <a:gd name="T65" fmla="*/ 2147483647 h 677"/>
              <a:gd name="T66" fmla="*/ 2147483647 w 1023"/>
              <a:gd name="T67" fmla="*/ 2147483647 h 677"/>
              <a:gd name="T68" fmla="*/ 2147483647 w 1023"/>
              <a:gd name="T69" fmla="*/ 2147483647 h 677"/>
              <a:gd name="T70" fmla="*/ 2147483647 w 1023"/>
              <a:gd name="T71" fmla="*/ 2147483647 h 677"/>
              <a:gd name="T72" fmla="*/ 2147483647 w 1023"/>
              <a:gd name="T73" fmla="*/ 2147483647 h 677"/>
              <a:gd name="T74" fmla="*/ 2147483647 w 1023"/>
              <a:gd name="T75" fmla="*/ 2147483647 h 677"/>
              <a:gd name="T76" fmla="*/ 2147483647 w 1023"/>
              <a:gd name="T77" fmla="*/ 2147483647 h 677"/>
              <a:gd name="T78" fmla="*/ 2147483647 w 1023"/>
              <a:gd name="T79" fmla="*/ 2147483647 h 677"/>
              <a:gd name="T80" fmla="*/ 2147483647 w 1023"/>
              <a:gd name="T81" fmla="*/ 2147483647 h 677"/>
              <a:gd name="T82" fmla="*/ 2147483647 w 1023"/>
              <a:gd name="T83" fmla="*/ 2147483647 h 677"/>
              <a:gd name="T84" fmla="*/ 2147483647 w 1023"/>
              <a:gd name="T85" fmla="*/ 2147483647 h 677"/>
              <a:gd name="T86" fmla="*/ 2147483647 w 1023"/>
              <a:gd name="T87" fmla="*/ 2147483647 h 677"/>
              <a:gd name="T88" fmla="*/ 2147483647 w 1023"/>
              <a:gd name="T89" fmla="*/ 2147483647 h 677"/>
              <a:gd name="T90" fmla="*/ 2147483647 w 1023"/>
              <a:gd name="T91" fmla="*/ 2147483647 h 677"/>
              <a:gd name="T92" fmla="*/ 2147483647 w 1023"/>
              <a:gd name="T93" fmla="*/ 2147483647 h 677"/>
              <a:gd name="T94" fmla="*/ 2147483647 w 1023"/>
              <a:gd name="T95" fmla="*/ 2147483647 h 677"/>
              <a:gd name="T96" fmla="*/ 2147483647 w 1023"/>
              <a:gd name="T97" fmla="*/ 2147483647 h 677"/>
              <a:gd name="T98" fmla="*/ 2147483647 w 1023"/>
              <a:gd name="T99" fmla="*/ 2147483647 h 677"/>
              <a:gd name="T100" fmla="*/ 2147483647 w 1023"/>
              <a:gd name="T101" fmla="*/ 2147483647 h 677"/>
              <a:gd name="T102" fmla="*/ 2147483647 w 1023"/>
              <a:gd name="T103" fmla="*/ 2147483647 h 677"/>
              <a:gd name="T104" fmla="*/ 2147483647 w 1023"/>
              <a:gd name="T105" fmla="*/ 2147483647 h 677"/>
              <a:gd name="T106" fmla="*/ 2147483647 w 1023"/>
              <a:gd name="T107" fmla="*/ 2147483647 h 677"/>
              <a:gd name="T108" fmla="*/ 2147483647 w 1023"/>
              <a:gd name="T109" fmla="*/ 2147483647 h 677"/>
              <a:gd name="T110" fmla="*/ 2147483647 w 1023"/>
              <a:gd name="T111" fmla="*/ 2147483647 h 67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23"/>
              <a:gd name="T169" fmla="*/ 0 h 677"/>
              <a:gd name="T170" fmla="*/ 1023 w 1023"/>
              <a:gd name="T171" fmla="*/ 677 h 67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23" h="677">
                <a:moveTo>
                  <a:pt x="255" y="364"/>
                </a:moveTo>
                <a:lnTo>
                  <a:pt x="249" y="363"/>
                </a:lnTo>
                <a:lnTo>
                  <a:pt x="213" y="385"/>
                </a:lnTo>
                <a:lnTo>
                  <a:pt x="179" y="390"/>
                </a:lnTo>
                <a:lnTo>
                  <a:pt x="162" y="401"/>
                </a:lnTo>
                <a:lnTo>
                  <a:pt x="139" y="386"/>
                </a:lnTo>
                <a:lnTo>
                  <a:pt x="48" y="386"/>
                </a:lnTo>
                <a:lnTo>
                  <a:pt x="40" y="388"/>
                </a:lnTo>
                <a:lnTo>
                  <a:pt x="36" y="377"/>
                </a:lnTo>
                <a:lnTo>
                  <a:pt x="0" y="352"/>
                </a:lnTo>
                <a:lnTo>
                  <a:pt x="19" y="291"/>
                </a:lnTo>
                <a:lnTo>
                  <a:pt x="24" y="292"/>
                </a:lnTo>
                <a:lnTo>
                  <a:pt x="34" y="291"/>
                </a:lnTo>
                <a:lnTo>
                  <a:pt x="31" y="277"/>
                </a:lnTo>
                <a:lnTo>
                  <a:pt x="34" y="263"/>
                </a:lnTo>
                <a:lnTo>
                  <a:pt x="67" y="203"/>
                </a:lnTo>
                <a:lnTo>
                  <a:pt x="106" y="175"/>
                </a:lnTo>
                <a:lnTo>
                  <a:pt x="110" y="160"/>
                </a:lnTo>
                <a:lnTo>
                  <a:pt x="104" y="145"/>
                </a:lnTo>
                <a:lnTo>
                  <a:pt x="106" y="133"/>
                </a:lnTo>
                <a:lnTo>
                  <a:pt x="94" y="118"/>
                </a:lnTo>
                <a:lnTo>
                  <a:pt x="78" y="73"/>
                </a:lnTo>
                <a:lnTo>
                  <a:pt x="85" y="67"/>
                </a:lnTo>
                <a:lnTo>
                  <a:pt x="94" y="66"/>
                </a:lnTo>
                <a:lnTo>
                  <a:pt x="101" y="67"/>
                </a:lnTo>
                <a:lnTo>
                  <a:pt x="118" y="60"/>
                </a:lnTo>
                <a:lnTo>
                  <a:pt x="124" y="54"/>
                </a:lnTo>
                <a:lnTo>
                  <a:pt x="127" y="46"/>
                </a:lnTo>
                <a:lnTo>
                  <a:pt x="176" y="35"/>
                </a:lnTo>
                <a:lnTo>
                  <a:pt x="184" y="39"/>
                </a:lnTo>
                <a:lnTo>
                  <a:pt x="210" y="38"/>
                </a:lnTo>
                <a:lnTo>
                  <a:pt x="242" y="52"/>
                </a:lnTo>
                <a:lnTo>
                  <a:pt x="250" y="52"/>
                </a:lnTo>
                <a:lnTo>
                  <a:pt x="259" y="51"/>
                </a:lnTo>
                <a:lnTo>
                  <a:pt x="282" y="61"/>
                </a:lnTo>
                <a:lnTo>
                  <a:pt x="283" y="70"/>
                </a:lnTo>
                <a:lnTo>
                  <a:pt x="289" y="76"/>
                </a:lnTo>
                <a:lnTo>
                  <a:pt x="306" y="75"/>
                </a:lnTo>
                <a:lnTo>
                  <a:pt x="307" y="82"/>
                </a:lnTo>
                <a:lnTo>
                  <a:pt x="315" y="89"/>
                </a:lnTo>
                <a:lnTo>
                  <a:pt x="321" y="82"/>
                </a:lnTo>
                <a:lnTo>
                  <a:pt x="329" y="80"/>
                </a:lnTo>
                <a:lnTo>
                  <a:pt x="337" y="80"/>
                </a:lnTo>
                <a:lnTo>
                  <a:pt x="344" y="73"/>
                </a:lnTo>
                <a:lnTo>
                  <a:pt x="350" y="79"/>
                </a:lnTo>
                <a:lnTo>
                  <a:pt x="358" y="81"/>
                </a:lnTo>
                <a:lnTo>
                  <a:pt x="367" y="80"/>
                </a:lnTo>
                <a:lnTo>
                  <a:pt x="372" y="86"/>
                </a:lnTo>
                <a:lnTo>
                  <a:pt x="378" y="91"/>
                </a:lnTo>
                <a:lnTo>
                  <a:pt x="396" y="72"/>
                </a:lnTo>
                <a:lnTo>
                  <a:pt x="410" y="82"/>
                </a:lnTo>
                <a:lnTo>
                  <a:pt x="412" y="91"/>
                </a:lnTo>
                <a:lnTo>
                  <a:pt x="419" y="96"/>
                </a:lnTo>
                <a:lnTo>
                  <a:pt x="426" y="91"/>
                </a:lnTo>
                <a:lnTo>
                  <a:pt x="461" y="89"/>
                </a:lnTo>
                <a:lnTo>
                  <a:pt x="468" y="93"/>
                </a:lnTo>
                <a:lnTo>
                  <a:pt x="473" y="99"/>
                </a:lnTo>
                <a:lnTo>
                  <a:pt x="482" y="98"/>
                </a:lnTo>
                <a:lnTo>
                  <a:pt x="486" y="89"/>
                </a:lnTo>
                <a:lnTo>
                  <a:pt x="483" y="72"/>
                </a:lnTo>
                <a:lnTo>
                  <a:pt x="486" y="63"/>
                </a:lnTo>
                <a:lnTo>
                  <a:pt x="486" y="54"/>
                </a:lnTo>
                <a:lnTo>
                  <a:pt x="490" y="47"/>
                </a:lnTo>
                <a:lnTo>
                  <a:pt x="508" y="28"/>
                </a:lnTo>
                <a:lnTo>
                  <a:pt x="515" y="24"/>
                </a:lnTo>
                <a:lnTo>
                  <a:pt x="524" y="24"/>
                </a:lnTo>
                <a:lnTo>
                  <a:pt x="532" y="19"/>
                </a:lnTo>
                <a:lnTo>
                  <a:pt x="552" y="19"/>
                </a:lnTo>
                <a:lnTo>
                  <a:pt x="558" y="24"/>
                </a:lnTo>
                <a:lnTo>
                  <a:pt x="566" y="26"/>
                </a:lnTo>
                <a:lnTo>
                  <a:pt x="574" y="23"/>
                </a:lnTo>
                <a:lnTo>
                  <a:pt x="579" y="16"/>
                </a:lnTo>
                <a:lnTo>
                  <a:pt x="581" y="9"/>
                </a:lnTo>
                <a:lnTo>
                  <a:pt x="588" y="4"/>
                </a:lnTo>
                <a:lnTo>
                  <a:pt x="614" y="6"/>
                </a:lnTo>
                <a:lnTo>
                  <a:pt x="631" y="1"/>
                </a:lnTo>
                <a:lnTo>
                  <a:pt x="646" y="4"/>
                </a:lnTo>
                <a:lnTo>
                  <a:pt x="663" y="0"/>
                </a:lnTo>
                <a:lnTo>
                  <a:pt x="677" y="11"/>
                </a:lnTo>
                <a:lnTo>
                  <a:pt x="680" y="18"/>
                </a:lnTo>
                <a:lnTo>
                  <a:pt x="680" y="26"/>
                </a:lnTo>
                <a:lnTo>
                  <a:pt x="698" y="46"/>
                </a:lnTo>
                <a:lnTo>
                  <a:pt x="698" y="54"/>
                </a:lnTo>
                <a:lnTo>
                  <a:pt x="690" y="60"/>
                </a:lnTo>
                <a:lnTo>
                  <a:pt x="682" y="60"/>
                </a:lnTo>
                <a:lnTo>
                  <a:pt x="690" y="91"/>
                </a:lnTo>
                <a:lnTo>
                  <a:pt x="721" y="104"/>
                </a:lnTo>
                <a:lnTo>
                  <a:pt x="729" y="100"/>
                </a:lnTo>
                <a:lnTo>
                  <a:pt x="737" y="100"/>
                </a:lnTo>
                <a:lnTo>
                  <a:pt x="740" y="109"/>
                </a:lnTo>
                <a:lnTo>
                  <a:pt x="751" y="120"/>
                </a:lnTo>
                <a:lnTo>
                  <a:pt x="759" y="148"/>
                </a:lnTo>
                <a:lnTo>
                  <a:pt x="757" y="157"/>
                </a:lnTo>
                <a:lnTo>
                  <a:pt x="759" y="165"/>
                </a:lnTo>
                <a:lnTo>
                  <a:pt x="773" y="175"/>
                </a:lnTo>
                <a:lnTo>
                  <a:pt x="779" y="171"/>
                </a:lnTo>
                <a:lnTo>
                  <a:pt x="788" y="170"/>
                </a:lnTo>
                <a:lnTo>
                  <a:pt x="797" y="171"/>
                </a:lnTo>
                <a:lnTo>
                  <a:pt x="809" y="183"/>
                </a:lnTo>
                <a:lnTo>
                  <a:pt x="816" y="180"/>
                </a:lnTo>
                <a:lnTo>
                  <a:pt x="824" y="184"/>
                </a:lnTo>
                <a:lnTo>
                  <a:pt x="864" y="167"/>
                </a:lnTo>
                <a:lnTo>
                  <a:pt x="872" y="171"/>
                </a:lnTo>
                <a:lnTo>
                  <a:pt x="900" y="213"/>
                </a:lnTo>
                <a:lnTo>
                  <a:pt x="909" y="213"/>
                </a:lnTo>
                <a:lnTo>
                  <a:pt x="911" y="204"/>
                </a:lnTo>
                <a:lnTo>
                  <a:pt x="920" y="206"/>
                </a:lnTo>
                <a:lnTo>
                  <a:pt x="925" y="212"/>
                </a:lnTo>
                <a:lnTo>
                  <a:pt x="941" y="217"/>
                </a:lnTo>
                <a:lnTo>
                  <a:pt x="947" y="222"/>
                </a:lnTo>
                <a:lnTo>
                  <a:pt x="964" y="222"/>
                </a:lnTo>
                <a:lnTo>
                  <a:pt x="978" y="231"/>
                </a:lnTo>
                <a:lnTo>
                  <a:pt x="985" y="231"/>
                </a:lnTo>
                <a:lnTo>
                  <a:pt x="998" y="242"/>
                </a:lnTo>
                <a:lnTo>
                  <a:pt x="1016" y="242"/>
                </a:lnTo>
                <a:lnTo>
                  <a:pt x="1022" y="247"/>
                </a:lnTo>
                <a:lnTo>
                  <a:pt x="1014" y="251"/>
                </a:lnTo>
                <a:lnTo>
                  <a:pt x="1023" y="275"/>
                </a:lnTo>
                <a:lnTo>
                  <a:pt x="1014" y="291"/>
                </a:lnTo>
                <a:lnTo>
                  <a:pt x="998" y="294"/>
                </a:lnTo>
                <a:lnTo>
                  <a:pt x="1003" y="302"/>
                </a:lnTo>
                <a:lnTo>
                  <a:pt x="1012" y="303"/>
                </a:lnTo>
                <a:lnTo>
                  <a:pt x="1016" y="310"/>
                </a:lnTo>
                <a:lnTo>
                  <a:pt x="999" y="315"/>
                </a:lnTo>
                <a:lnTo>
                  <a:pt x="997" y="322"/>
                </a:lnTo>
                <a:lnTo>
                  <a:pt x="995" y="330"/>
                </a:lnTo>
                <a:lnTo>
                  <a:pt x="1000" y="336"/>
                </a:lnTo>
                <a:lnTo>
                  <a:pt x="1003" y="344"/>
                </a:lnTo>
                <a:lnTo>
                  <a:pt x="1002" y="353"/>
                </a:lnTo>
                <a:lnTo>
                  <a:pt x="1008" y="357"/>
                </a:lnTo>
                <a:lnTo>
                  <a:pt x="998" y="397"/>
                </a:lnTo>
                <a:lnTo>
                  <a:pt x="990" y="401"/>
                </a:lnTo>
                <a:lnTo>
                  <a:pt x="974" y="397"/>
                </a:lnTo>
                <a:lnTo>
                  <a:pt x="966" y="399"/>
                </a:lnTo>
                <a:lnTo>
                  <a:pt x="952" y="390"/>
                </a:lnTo>
                <a:lnTo>
                  <a:pt x="946" y="396"/>
                </a:lnTo>
                <a:lnTo>
                  <a:pt x="936" y="410"/>
                </a:lnTo>
                <a:lnTo>
                  <a:pt x="920" y="416"/>
                </a:lnTo>
                <a:lnTo>
                  <a:pt x="913" y="432"/>
                </a:lnTo>
                <a:lnTo>
                  <a:pt x="914" y="456"/>
                </a:lnTo>
                <a:lnTo>
                  <a:pt x="876" y="462"/>
                </a:lnTo>
                <a:lnTo>
                  <a:pt x="867" y="472"/>
                </a:lnTo>
                <a:lnTo>
                  <a:pt x="859" y="472"/>
                </a:lnTo>
                <a:lnTo>
                  <a:pt x="839" y="480"/>
                </a:lnTo>
                <a:lnTo>
                  <a:pt x="837" y="491"/>
                </a:lnTo>
                <a:lnTo>
                  <a:pt x="824" y="484"/>
                </a:lnTo>
                <a:lnTo>
                  <a:pt x="801" y="495"/>
                </a:lnTo>
                <a:lnTo>
                  <a:pt x="798" y="500"/>
                </a:lnTo>
                <a:lnTo>
                  <a:pt x="797" y="495"/>
                </a:lnTo>
                <a:lnTo>
                  <a:pt x="786" y="499"/>
                </a:lnTo>
                <a:lnTo>
                  <a:pt x="778" y="499"/>
                </a:lnTo>
                <a:lnTo>
                  <a:pt x="762" y="514"/>
                </a:lnTo>
                <a:lnTo>
                  <a:pt x="758" y="515"/>
                </a:lnTo>
                <a:lnTo>
                  <a:pt x="744" y="537"/>
                </a:lnTo>
                <a:lnTo>
                  <a:pt x="736" y="541"/>
                </a:lnTo>
                <a:lnTo>
                  <a:pt x="739" y="536"/>
                </a:lnTo>
                <a:lnTo>
                  <a:pt x="745" y="532"/>
                </a:lnTo>
                <a:lnTo>
                  <a:pt x="750" y="527"/>
                </a:lnTo>
                <a:lnTo>
                  <a:pt x="745" y="512"/>
                </a:lnTo>
                <a:lnTo>
                  <a:pt x="741" y="512"/>
                </a:lnTo>
                <a:lnTo>
                  <a:pt x="736" y="527"/>
                </a:lnTo>
                <a:lnTo>
                  <a:pt x="726" y="537"/>
                </a:lnTo>
                <a:lnTo>
                  <a:pt x="729" y="561"/>
                </a:lnTo>
                <a:lnTo>
                  <a:pt x="724" y="561"/>
                </a:lnTo>
                <a:lnTo>
                  <a:pt x="724" y="557"/>
                </a:lnTo>
                <a:lnTo>
                  <a:pt x="717" y="546"/>
                </a:lnTo>
                <a:lnTo>
                  <a:pt x="720" y="542"/>
                </a:lnTo>
                <a:lnTo>
                  <a:pt x="717" y="538"/>
                </a:lnTo>
                <a:lnTo>
                  <a:pt x="710" y="543"/>
                </a:lnTo>
                <a:lnTo>
                  <a:pt x="706" y="550"/>
                </a:lnTo>
                <a:lnTo>
                  <a:pt x="703" y="548"/>
                </a:lnTo>
                <a:lnTo>
                  <a:pt x="706" y="541"/>
                </a:lnTo>
                <a:lnTo>
                  <a:pt x="703" y="538"/>
                </a:lnTo>
                <a:lnTo>
                  <a:pt x="690" y="538"/>
                </a:lnTo>
                <a:lnTo>
                  <a:pt x="689" y="536"/>
                </a:lnTo>
                <a:lnTo>
                  <a:pt x="688" y="527"/>
                </a:lnTo>
                <a:lnTo>
                  <a:pt x="684" y="522"/>
                </a:lnTo>
                <a:lnTo>
                  <a:pt x="683" y="536"/>
                </a:lnTo>
                <a:lnTo>
                  <a:pt x="680" y="537"/>
                </a:lnTo>
                <a:lnTo>
                  <a:pt x="661" y="532"/>
                </a:lnTo>
                <a:lnTo>
                  <a:pt x="671" y="541"/>
                </a:lnTo>
                <a:lnTo>
                  <a:pt x="675" y="541"/>
                </a:lnTo>
                <a:lnTo>
                  <a:pt x="679" y="542"/>
                </a:lnTo>
                <a:lnTo>
                  <a:pt x="682" y="548"/>
                </a:lnTo>
                <a:lnTo>
                  <a:pt x="682" y="555"/>
                </a:lnTo>
                <a:lnTo>
                  <a:pt x="685" y="559"/>
                </a:lnTo>
                <a:lnTo>
                  <a:pt x="688" y="556"/>
                </a:lnTo>
                <a:lnTo>
                  <a:pt x="689" y="548"/>
                </a:lnTo>
                <a:lnTo>
                  <a:pt x="698" y="551"/>
                </a:lnTo>
                <a:lnTo>
                  <a:pt x="703" y="555"/>
                </a:lnTo>
                <a:lnTo>
                  <a:pt x="710" y="555"/>
                </a:lnTo>
                <a:lnTo>
                  <a:pt x="704" y="568"/>
                </a:lnTo>
                <a:lnTo>
                  <a:pt x="707" y="569"/>
                </a:lnTo>
                <a:lnTo>
                  <a:pt x="713" y="566"/>
                </a:lnTo>
                <a:lnTo>
                  <a:pt x="716" y="568"/>
                </a:lnTo>
                <a:lnTo>
                  <a:pt x="715" y="576"/>
                </a:lnTo>
                <a:lnTo>
                  <a:pt x="727" y="575"/>
                </a:lnTo>
                <a:lnTo>
                  <a:pt x="734" y="584"/>
                </a:lnTo>
                <a:lnTo>
                  <a:pt x="736" y="606"/>
                </a:lnTo>
                <a:lnTo>
                  <a:pt x="740" y="601"/>
                </a:lnTo>
                <a:lnTo>
                  <a:pt x="758" y="606"/>
                </a:lnTo>
                <a:lnTo>
                  <a:pt x="759" y="599"/>
                </a:lnTo>
                <a:lnTo>
                  <a:pt x="770" y="608"/>
                </a:lnTo>
                <a:lnTo>
                  <a:pt x="783" y="594"/>
                </a:lnTo>
                <a:lnTo>
                  <a:pt x="787" y="594"/>
                </a:lnTo>
                <a:lnTo>
                  <a:pt x="790" y="599"/>
                </a:lnTo>
                <a:lnTo>
                  <a:pt x="797" y="595"/>
                </a:lnTo>
                <a:lnTo>
                  <a:pt x="811" y="592"/>
                </a:lnTo>
                <a:lnTo>
                  <a:pt x="823" y="593"/>
                </a:lnTo>
                <a:lnTo>
                  <a:pt x="821" y="602"/>
                </a:lnTo>
                <a:lnTo>
                  <a:pt x="816" y="606"/>
                </a:lnTo>
                <a:lnTo>
                  <a:pt x="815" y="625"/>
                </a:lnTo>
                <a:lnTo>
                  <a:pt x="797" y="626"/>
                </a:lnTo>
                <a:lnTo>
                  <a:pt x="793" y="630"/>
                </a:lnTo>
                <a:lnTo>
                  <a:pt x="760" y="620"/>
                </a:lnTo>
                <a:lnTo>
                  <a:pt x="734" y="646"/>
                </a:lnTo>
                <a:lnTo>
                  <a:pt x="721" y="644"/>
                </a:lnTo>
                <a:lnTo>
                  <a:pt x="706" y="649"/>
                </a:lnTo>
                <a:lnTo>
                  <a:pt x="712" y="651"/>
                </a:lnTo>
                <a:lnTo>
                  <a:pt x="704" y="653"/>
                </a:lnTo>
                <a:lnTo>
                  <a:pt x="699" y="660"/>
                </a:lnTo>
                <a:lnTo>
                  <a:pt x="698" y="665"/>
                </a:lnTo>
                <a:lnTo>
                  <a:pt x="696" y="668"/>
                </a:lnTo>
                <a:lnTo>
                  <a:pt x="689" y="669"/>
                </a:lnTo>
                <a:lnTo>
                  <a:pt x="677" y="677"/>
                </a:lnTo>
                <a:lnTo>
                  <a:pt x="660" y="676"/>
                </a:lnTo>
                <a:lnTo>
                  <a:pt x="657" y="674"/>
                </a:lnTo>
                <a:lnTo>
                  <a:pt x="645" y="665"/>
                </a:lnTo>
                <a:lnTo>
                  <a:pt x="650" y="658"/>
                </a:lnTo>
                <a:lnTo>
                  <a:pt x="650" y="629"/>
                </a:lnTo>
                <a:lnTo>
                  <a:pt x="645" y="617"/>
                </a:lnTo>
                <a:lnTo>
                  <a:pt x="638" y="616"/>
                </a:lnTo>
                <a:lnTo>
                  <a:pt x="631" y="616"/>
                </a:lnTo>
                <a:lnTo>
                  <a:pt x="612" y="601"/>
                </a:lnTo>
                <a:lnTo>
                  <a:pt x="595" y="601"/>
                </a:lnTo>
                <a:lnTo>
                  <a:pt x="594" y="598"/>
                </a:lnTo>
                <a:lnTo>
                  <a:pt x="598" y="592"/>
                </a:lnTo>
                <a:lnTo>
                  <a:pt x="608" y="587"/>
                </a:lnTo>
                <a:lnTo>
                  <a:pt x="631" y="566"/>
                </a:lnTo>
                <a:lnTo>
                  <a:pt x="659" y="557"/>
                </a:lnTo>
                <a:lnTo>
                  <a:pt x="663" y="555"/>
                </a:lnTo>
                <a:lnTo>
                  <a:pt x="659" y="552"/>
                </a:lnTo>
                <a:lnTo>
                  <a:pt x="657" y="545"/>
                </a:lnTo>
                <a:lnTo>
                  <a:pt x="651" y="538"/>
                </a:lnTo>
                <a:lnTo>
                  <a:pt x="646" y="545"/>
                </a:lnTo>
                <a:lnTo>
                  <a:pt x="636" y="540"/>
                </a:lnTo>
                <a:lnTo>
                  <a:pt x="635" y="535"/>
                </a:lnTo>
                <a:lnTo>
                  <a:pt x="626" y="537"/>
                </a:lnTo>
                <a:lnTo>
                  <a:pt x="624" y="541"/>
                </a:lnTo>
                <a:lnTo>
                  <a:pt x="595" y="546"/>
                </a:lnTo>
                <a:lnTo>
                  <a:pt x="577" y="540"/>
                </a:lnTo>
                <a:lnTo>
                  <a:pt x="572" y="533"/>
                </a:lnTo>
                <a:lnTo>
                  <a:pt x="566" y="532"/>
                </a:lnTo>
                <a:lnTo>
                  <a:pt x="553" y="532"/>
                </a:lnTo>
                <a:lnTo>
                  <a:pt x="552" y="528"/>
                </a:lnTo>
                <a:lnTo>
                  <a:pt x="566" y="518"/>
                </a:lnTo>
                <a:lnTo>
                  <a:pt x="565" y="515"/>
                </a:lnTo>
                <a:lnTo>
                  <a:pt x="548" y="513"/>
                </a:lnTo>
                <a:lnTo>
                  <a:pt x="542" y="510"/>
                </a:lnTo>
                <a:lnTo>
                  <a:pt x="551" y="507"/>
                </a:lnTo>
                <a:lnTo>
                  <a:pt x="576" y="510"/>
                </a:lnTo>
                <a:lnTo>
                  <a:pt x="579" y="509"/>
                </a:lnTo>
                <a:lnTo>
                  <a:pt x="576" y="505"/>
                </a:lnTo>
                <a:lnTo>
                  <a:pt x="570" y="504"/>
                </a:lnTo>
                <a:lnTo>
                  <a:pt x="558" y="485"/>
                </a:lnTo>
                <a:lnTo>
                  <a:pt x="556" y="493"/>
                </a:lnTo>
                <a:lnTo>
                  <a:pt x="538" y="499"/>
                </a:lnTo>
                <a:lnTo>
                  <a:pt x="541" y="489"/>
                </a:lnTo>
                <a:lnTo>
                  <a:pt x="522" y="500"/>
                </a:lnTo>
                <a:lnTo>
                  <a:pt x="491" y="509"/>
                </a:lnTo>
                <a:lnTo>
                  <a:pt x="490" y="518"/>
                </a:lnTo>
                <a:lnTo>
                  <a:pt x="478" y="536"/>
                </a:lnTo>
                <a:lnTo>
                  <a:pt x="475" y="535"/>
                </a:lnTo>
                <a:lnTo>
                  <a:pt x="471" y="527"/>
                </a:lnTo>
                <a:lnTo>
                  <a:pt x="462" y="524"/>
                </a:lnTo>
                <a:lnTo>
                  <a:pt x="458" y="519"/>
                </a:lnTo>
                <a:lnTo>
                  <a:pt x="461" y="527"/>
                </a:lnTo>
                <a:lnTo>
                  <a:pt x="470" y="535"/>
                </a:lnTo>
                <a:lnTo>
                  <a:pt x="472" y="546"/>
                </a:lnTo>
                <a:lnTo>
                  <a:pt x="461" y="564"/>
                </a:lnTo>
                <a:lnTo>
                  <a:pt x="445" y="564"/>
                </a:lnTo>
                <a:lnTo>
                  <a:pt x="444" y="569"/>
                </a:lnTo>
                <a:lnTo>
                  <a:pt x="438" y="571"/>
                </a:lnTo>
                <a:lnTo>
                  <a:pt x="436" y="579"/>
                </a:lnTo>
                <a:lnTo>
                  <a:pt x="431" y="576"/>
                </a:lnTo>
                <a:lnTo>
                  <a:pt x="431" y="566"/>
                </a:lnTo>
                <a:lnTo>
                  <a:pt x="429" y="562"/>
                </a:lnTo>
                <a:lnTo>
                  <a:pt x="431" y="598"/>
                </a:lnTo>
                <a:lnTo>
                  <a:pt x="428" y="599"/>
                </a:lnTo>
                <a:lnTo>
                  <a:pt x="423" y="595"/>
                </a:lnTo>
                <a:lnTo>
                  <a:pt x="414" y="595"/>
                </a:lnTo>
                <a:lnTo>
                  <a:pt x="388" y="602"/>
                </a:lnTo>
                <a:lnTo>
                  <a:pt x="378" y="609"/>
                </a:lnTo>
                <a:lnTo>
                  <a:pt x="367" y="609"/>
                </a:lnTo>
                <a:lnTo>
                  <a:pt x="354" y="593"/>
                </a:lnTo>
                <a:lnTo>
                  <a:pt x="345" y="594"/>
                </a:lnTo>
                <a:lnTo>
                  <a:pt x="345" y="590"/>
                </a:lnTo>
                <a:lnTo>
                  <a:pt x="355" y="590"/>
                </a:lnTo>
                <a:lnTo>
                  <a:pt x="360" y="584"/>
                </a:lnTo>
                <a:lnTo>
                  <a:pt x="362" y="576"/>
                </a:lnTo>
                <a:lnTo>
                  <a:pt x="364" y="569"/>
                </a:lnTo>
                <a:lnTo>
                  <a:pt x="372" y="564"/>
                </a:lnTo>
                <a:lnTo>
                  <a:pt x="373" y="555"/>
                </a:lnTo>
                <a:lnTo>
                  <a:pt x="379" y="550"/>
                </a:lnTo>
                <a:lnTo>
                  <a:pt x="387" y="546"/>
                </a:lnTo>
                <a:lnTo>
                  <a:pt x="389" y="521"/>
                </a:lnTo>
                <a:lnTo>
                  <a:pt x="393" y="513"/>
                </a:lnTo>
                <a:lnTo>
                  <a:pt x="401" y="509"/>
                </a:lnTo>
                <a:lnTo>
                  <a:pt x="406" y="517"/>
                </a:lnTo>
                <a:lnTo>
                  <a:pt x="412" y="512"/>
                </a:lnTo>
                <a:lnTo>
                  <a:pt x="436" y="518"/>
                </a:lnTo>
                <a:lnTo>
                  <a:pt x="444" y="514"/>
                </a:lnTo>
                <a:lnTo>
                  <a:pt x="447" y="507"/>
                </a:lnTo>
                <a:lnTo>
                  <a:pt x="444" y="498"/>
                </a:lnTo>
                <a:lnTo>
                  <a:pt x="445" y="490"/>
                </a:lnTo>
                <a:lnTo>
                  <a:pt x="444" y="482"/>
                </a:lnTo>
                <a:lnTo>
                  <a:pt x="440" y="475"/>
                </a:lnTo>
                <a:lnTo>
                  <a:pt x="425" y="467"/>
                </a:lnTo>
                <a:lnTo>
                  <a:pt x="417" y="452"/>
                </a:lnTo>
                <a:lnTo>
                  <a:pt x="420" y="443"/>
                </a:lnTo>
                <a:lnTo>
                  <a:pt x="417" y="435"/>
                </a:lnTo>
                <a:lnTo>
                  <a:pt x="409" y="434"/>
                </a:lnTo>
                <a:lnTo>
                  <a:pt x="405" y="427"/>
                </a:lnTo>
                <a:lnTo>
                  <a:pt x="398" y="421"/>
                </a:lnTo>
                <a:lnTo>
                  <a:pt x="402" y="388"/>
                </a:lnTo>
                <a:lnTo>
                  <a:pt x="397" y="381"/>
                </a:lnTo>
                <a:lnTo>
                  <a:pt x="389" y="382"/>
                </a:lnTo>
                <a:lnTo>
                  <a:pt x="378" y="371"/>
                </a:lnTo>
                <a:lnTo>
                  <a:pt x="369" y="368"/>
                </a:lnTo>
                <a:lnTo>
                  <a:pt x="353" y="372"/>
                </a:lnTo>
                <a:lnTo>
                  <a:pt x="345" y="369"/>
                </a:lnTo>
                <a:lnTo>
                  <a:pt x="318" y="349"/>
                </a:lnTo>
                <a:lnTo>
                  <a:pt x="301" y="344"/>
                </a:lnTo>
                <a:lnTo>
                  <a:pt x="276" y="350"/>
                </a:lnTo>
                <a:lnTo>
                  <a:pt x="269" y="348"/>
                </a:lnTo>
                <a:lnTo>
                  <a:pt x="261" y="353"/>
                </a:lnTo>
                <a:lnTo>
                  <a:pt x="255" y="36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3" name="Freeform 972"/>
          <p:cNvSpPr>
            <a:spLocks/>
          </p:cNvSpPr>
          <p:nvPr/>
        </p:nvSpPr>
        <p:spPr bwMode="auto">
          <a:xfrm>
            <a:off x="4799013" y="2908300"/>
            <a:ext cx="153987" cy="90488"/>
          </a:xfrm>
          <a:custGeom>
            <a:avLst/>
            <a:gdLst>
              <a:gd name="T0" fmla="*/ 2147483647 w 389"/>
              <a:gd name="T1" fmla="*/ 2147483647 h 228"/>
              <a:gd name="T2" fmla="*/ 2147483647 w 389"/>
              <a:gd name="T3" fmla="*/ 2147483647 h 228"/>
              <a:gd name="T4" fmla="*/ 2147483647 w 389"/>
              <a:gd name="T5" fmla="*/ 2147483647 h 228"/>
              <a:gd name="T6" fmla="*/ 2147483647 w 389"/>
              <a:gd name="T7" fmla="*/ 2147483647 h 228"/>
              <a:gd name="T8" fmla="*/ 2147483647 w 389"/>
              <a:gd name="T9" fmla="*/ 2147483647 h 228"/>
              <a:gd name="T10" fmla="*/ 2147483647 w 389"/>
              <a:gd name="T11" fmla="*/ 2147483647 h 228"/>
              <a:gd name="T12" fmla="*/ 2147483647 w 389"/>
              <a:gd name="T13" fmla="*/ 2147483647 h 228"/>
              <a:gd name="T14" fmla="*/ 2147483647 w 389"/>
              <a:gd name="T15" fmla="*/ 2147483647 h 228"/>
              <a:gd name="T16" fmla="*/ 2147483647 w 389"/>
              <a:gd name="T17" fmla="*/ 2147483647 h 228"/>
              <a:gd name="T18" fmla="*/ 2147483647 w 389"/>
              <a:gd name="T19" fmla="*/ 2147483647 h 228"/>
              <a:gd name="T20" fmla="*/ 2147483647 w 389"/>
              <a:gd name="T21" fmla="*/ 2147483647 h 228"/>
              <a:gd name="T22" fmla="*/ 2147483647 w 389"/>
              <a:gd name="T23" fmla="*/ 2147483647 h 228"/>
              <a:gd name="T24" fmla="*/ 2147483647 w 389"/>
              <a:gd name="T25" fmla="*/ 2147483647 h 228"/>
              <a:gd name="T26" fmla="*/ 2147483647 w 389"/>
              <a:gd name="T27" fmla="*/ 2147483647 h 228"/>
              <a:gd name="T28" fmla="*/ 0 w 389"/>
              <a:gd name="T29" fmla="*/ 2147483647 h 228"/>
              <a:gd name="T30" fmla="*/ 2147483647 w 389"/>
              <a:gd name="T31" fmla="*/ 2147483647 h 228"/>
              <a:gd name="T32" fmla="*/ 2147483647 w 389"/>
              <a:gd name="T33" fmla="*/ 2147483647 h 228"/>
              <a:gd name="T34" fmla="*/ 2147483647 w 389"/>
              <a:gd name="T35" fmla="*/ 2147483647 h 228"/>
              <a:gd name="T36" fmla="*/ 2147483647 w 389"/>
              <a:gd name="T37" fmla="*/ 2147483647 h 228"/>
              <a:gd name="T38" fmla="*/ 2147483647 w 389"/>
              <a:gd name="T39" fmla="*/ 2147483647 h 228"/>
              <a:gd name="T40" fmla="*/ 2147483647 w 389"/>
              <a:gd name="T41" fmla="*/ 2147483647 h 228"/>
              <a:gd name="T42" fmla="*/ 2147483647 w 389"/>
              <a:gd name="T43" fmla="*/ 2147483647 h 228"/>
              <a:gd name="T44" fmla="*/ 2147483647 w 389"/>
              <a:gd name="T45" fmla="*/ 2147483647 h 228"/>
              <a:gd name="T46" fmla="*/ 2147483647 w 389"/>
              <a:gd name="T47" fmla="*/ 2147483647 h 228"/>
              <a:gd name="T48" fmla="*/ 2147483647 w 389"/>
              <a:gd name="T49" fmla="*/ 2147483647 h 228"/>
              <a:gd name="T50" fmla="*/ 2147483647 w 389"/>
              <a:gd name="T51" fmla="*/ 2147483647 h 228"/>
              <a:gd name="T52" fmla="*/ 2147483647 w 389"/>
              <a:gd name="T53" fmla="*/ 2147483647 h 228"/>
              <a:gd name="T54" fmla="*/ 2147483647 w 389"/>
              <a:gd name="T55" fmla="*/ 2147483647 h 228"/>
              <a:gd name="T56" fmla="*/ 2147483647 w 389"/>
              <a:gd name="T57" fmla="*/ 2147483647 h 228"/>
              <a:gd name="T58" fmla="*/ 2147483647 w 389"/>
              <a:gd name="T59" fmla="*/ 2147483647 h 228"/>
              <a:gd name="T60" fmla="*/ 2147483647 w 389"/>
              <a:gd name="T61" fmla="*/ 2147483647 h 228"/>
              <a:gd name="T62" fmla="*/ 2147483647 w 389"/>
              <a:gd name="T63" fmla="*/ 2147483647 h 2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89"/>
              <a:gd name="T97" fmla="*/ 0 h 228"/>
              <a:gd name="T98" fmla="*/ 389 w 389"/>
              <a:gd name="T99" fmla="*/ 228 h 22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89" h="228">
                <a:moveTo>
                  <a:pt x="389" y="140"/>
                </a:moveTo>
                <a:lnTo>
                  <a:pt x="381" y="146"/>
                </a:lnTo>
                <a:lnTo>
                  <a:pt x="370" y="145"/>
                </a:lnTo>
                <a:lnTo>
                  <a:pt x="360" y="162"/>
                </a:lnTo>
                <a:lnTo>
                  <a:pt x="351" y="164"/>
                </a:lnTo>
                <a:lnTo>
                  <a:pt x="348" y="168"/>
                </a:lnTo>
                <a:lnTo>
                  <a:pt x="348" y="181"/>
                </a:lnTo>
                <a:lnTo>
                  <a:pt x="342" y="190"/>
                </a:lnTo>
                <a:lnTo>
                  <a:pt x="333" y="192"/>
                </a:lnTo>
                <a:lnTo>
                  <a:pt x="333" y="199"/>
                </a:lnTo>
                <a:lnTo>
                  <a:pt x="320" y="210"/>
                </a:lnTo>
                <a:lnTo>
                  <a:pt x="305" y="211"/>
                </a:lnTo>
                <a:lnTo>
                  <a:pt x="299" y="206"/>
                </a:lnTo>
                <a:lnTo>
                  <a:pt x="291" y="206"/>
                </a:lnTo>
                <a:lnTo>
                  <a:pt x="278" y="228"/>
                </a:lnTo>
                <a:lnTo>
                  <a:pt x="278" y="214"/>
                </a:lnTo>
                <a:lnTo>
                  <a:pt x="271" y="204"/>
                </a:lnTo>
                <a:lnTo>
                  <a:pt x="234" y="206"/>
                </a:lnTo>
                <a:lnTo>
                  <a:pt x="211" y="188"/>
                </a:lnTo>
                <a:lnTo>
                  <a:pt x="175" y="187"/>
                </a:lnTo>
                <a:lnTo>
                  <a:pt x="166" y="206"/>
                </a:lnTo>
                <a:lnTo>
                  <a:pt x="156" y="215"/>
                </a:lnTo>
                <a:lnTo>
                  <a:pt x="147" y="219"/>
                </a:lnTo>
                <a:lnTo>
                  <a:pt x="125" y="219"/>
                </a:lnTo>
                <a:lnTo>
                  <a:pt x="117" y="212"/>
                </a:lnTo>
                <a:lnTo>
                  <a:pt x="104" y="207"/>
                </a:lnTo>
                <a:lnTo>
                  <a:pt x="24" y="131"/>
                </a:lnTo>
                <a:lnTo>
                  <a:pt x="20" y="99"/>
                </a:lnTo>
                <a:lnTo>
                  <a:pt x="9" y="94"/>
                </a:lnTo>
                <a:lnTo>
                  <a:pt x="0" y="84"/>
                </a:lnTo>
                <a:lnTo>
                  <a:pt x="0" y="74"/>
                </a:lnTo>
                <a:lnTo>
                  <a:pt x="1" y="70"/>
                </a:lnTo>
                <a:lnTo>
                  <a:pt x="18" y="85"/>
                </a:lnTo>
                <a:lnTo>
                  <a:pt x="20" y="84"/>
                </a:lnTo>
                <a:lnTo>
                  <a:pt x="24" y="72"/>
                </a:lnTo>
                <a:lnTo>
                  <a:pt x="76" y="49"/>
                </a:lnTo>
                <a:lnTo>
                  <a:pt x="83" y="37"/>
                </a:lnTo>
                <a:lnTo>
                  <a:pt x="122" y="23"/>
                </a:lnTo>
                <a:lnTo>
                  <a:pt x="126" y="0"/>
                </a:lnTo>
                <a:lnTo>
                  <a:pt x="136" y="3"/>
                </a:lnTo>
                <a:lnTo>
                  <a:pt x="150" y="25"/>
                </a:lnTo>
                <a:lnTo>
                  <a:pt x="158" y="25"/>
                </a:lnTo>
                <a:lnTo>
                  <a:pt x="164" y="28"/>
                </a:lnTo>
                <a:lnTo>
                  <a:pt x="179" y="12"/>
                </a:lnTo>
                <a:lnTo>
                  <a:pt x="189" y="18"/>
                </a:lnTo>
                <a:lnTo>
                  <a:pt x="196" y="28"/>
                </a:lnTo>
                <a:lnTo>
                  <a:pt x="203" y="27"/>
                </a:lnTo>
                <a:lnTo>
                  <a:pt x="225" y="32"/>
                </a:lnTo>
                <a:lnTo>
                  <a:pt x="234" y="44"/>
                </a:lnTo>
                <a:lnTo>
                  <a:pt x="246" y="46"/>
                </a:lnTo>
                <a:lnTo>
                  <a:pt x="248" y="47"/>
                </a:lnTo>
                <a:lnTo>
                  <a:pt x="248" y="51"/>
                </a:lnTo>
                <a:lnTo>
                  <a:pt x="243" y="61"/>
                </a:lnTo>
                <a:lnTo>
                  <a:pt x="262" y="80"/>
                </a:lnTo>
                <a:lnTo>
                  <a:pt x="269" y="84"/>
                </a:lnTo>
                <a:lnTo>
                  <a:pt x="282" y="75"/>
                </a:lnTo>
                <a:lnTo>
                  <a:pt x="278" y="70"/>
                </a:lnTo>
                <a:lnTo>
                  <a:pt x="280" y="64"/>
                </a:lnTo>
                <a:lnTo>
                  <a:pt x="325" y="75"/>
                </a:lnTo>
                <a:lnTo>
                  <a:pt x="326" y="92"/>
                </a:lnTo>
                <a:lnTo>
                  <a:pt x="335" y="98"/>
                </a:lnTo>
                <a:lnTo>
                  <a:pt x="340" y="97"/>
                </a:lnTo>
                <a:lnTo>
                  <a:pt x="349" y="102"/>
                </a:lnTo>
                <a:lnTo>
                  <a:pt x="370" y="131"/>
                </a:lnTo>
                <a:lnTo>
                  <a:pt x="389" y="14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4" name="Freeform 973"/>
          <p:cNvSpPr>
            <a:spLocks/>
          </p:cNvSpPr>
          <p:nvPr/>
        </p:nvSpPr>
        <p:spPr bwMode="auto">
          <a:xfrm>
            <a:off x="4799013" y="2908300"/>
            <a:ext cx="153987" cy="90488"/>
          </a:xfrm>
          <a:custGeom>
            <a:avLst/>
            <a:gdLst>
              <a:gd name="T0" fmla="*/ 2147483647 w 389"/>
              <a:gd name="T1" fmla="*/ 2147483647 h 228"/>
              <a:gd name="T2" fmla="*/ 2147483647 w 389"/>
              <a:gd name="T3" fmla="*/ 2147483647 h 228"/>
              <a:gd name="T4" fmla="*/ 2147483647 w 389"/>
              <a:gd name="T5" fmla="*/ 2147483647 h 228"/>
              <a:gd name="T6" fmla="*/ 2147483647 w 389"/>
              <a:gd name="T7" fmla="*/ 2147483647 h 228"/>
              <a:gd name="T8" fmla="*/ 2147483647 w 389"/>
              <a:gd name="T9" fmla="*/ 2147483647 h 228"/>
              <a:gd name="T10" fmla="*/ 2147483647 w 389"/>
              <a:gd name="T11" fmla="*/ 2147483647 h 228"/>
              <a:gd name="T12" fmla="*/ 2147483647 w 389"/>
              <a:gd name="T13" fmla="*/ 2147483647 h 228"/>
              <a:gd name="T14" fmla="*/ 2147483647 w 389"/>
              <a:gd name="T15" fmla="*/ 2147483647 h 228"/>
              <a:gd name="T16" fmla="*/ 2147483647 w 389"/>
              <a:gd name="T17" fmla="*/ 2147483647 h 228"/>
              <a:gd name="T18" fmla="*/ 2147483647 w 389"/>
              <a:gd name="T19" fmla="*/ 2147483647 h 228"/>
              <a:gd name="T20" fmla="*/ 2147483647 w 389"/>
              <a:gd name="T21" fmla="*/ 2147483647 h 228"/>
              <a:gd name="T22" fmla="*/ 2147483647 w 389"/>
              <a:gd name="T23" fmla="*/ 2147483647 h 228"/>
              <a:gd name="T24" fmla="*/ 2147483647 w 389"/>
              <a:gd name="T25" fmla="*/ 2147483647 h 228"/>
              <a:gd name="T26" fmla="*/ 2147483647 w 389"/>
              <a:gd name="T27" fmla="*/ 2147483647 h 228"/>
              <a:gd name="T28" fmla="*/ 0 w 389"/>
              <a:gd name="T29" fmla="*/ 2147483647 h 228"/>
              <a:gd name="T30" fmla="*/ 2147483647 w 389"/>
              <a:gd name="T31" fmla="*/ 2147483647 h 228"/>
              <a:gd name="T32" fmla="*/ 2147483647 w 389"/>
              <a:gd name="T33" fmla="*/ 2147483647 h 228"/>
              <a:gd name="T34" fmla="*/ 2147483647 w 389"/>
              <a:gd name="T35" fmla="*/ 2147483647 h 228"/>
              <a:gd name="T36" fmla="*/ 2147483647 w 389"/>
              <a:gd name="T37" fmla="*/ 2147483647 h 228"/>
              <a:gd name="T38" fmla="*/ 2147483647 w 389"/>
              <a:gd name="T39" fmla="*/ 2147483647 h 228"/>
              <a:gd name="T40" fmla="*/ 2147483647 w 389"/>
              <a:gd name="T41" fmla="*/ 2147483647 h 228"/>
              <a:gd name="T42" fmla="*/ 2147483647 w 389"/>
              <a:gd name="T43" fmla="*/ 2147483647 h 228"/>
              <a:gd name="T44" fmla="*/ 2147483647 w 389"/>
              <a:gd name="T45" fmla="*/ 2147483647 h 228"/>
              <a:gd name="T46" fmla="*/ 2147483647 w 389"/>
              <a:gd name="T47" fmla="*/ 2147483647 h 228"/>
              <a:gd name="T48" fmla="*/ 2147483647 w 389"/>
              <a:gd name="T49" fmla="*/ 2147483647 h 228"/>
              <a:gd name="T50" fmla="*/ 2147483647 w 389"/>
              <a:gd name="T51" fmla="*/ 2147483647 h 228"/>
              <a:gd name="T52" fmla="*/ 2147483647 w 389"/>
              <a:gd name="T53" fmla="*/ 2147483647 h 228"/>
              <a:gd name="T54" fmla="*/ 2147483647 w 389"/>
              <a:gd name="T55" fmla="*/ 2147483647 h 228"/>
              <a:gd name="T56" fmla="*/ 2147483647 w 389"/>
              <a:gd name="T57" fmla="*/ 2147483647 h 228"/>
              <a:gd name="T58" fmla="*/ 2147483647 w 389"/>
              <a:gd name="T59" fmla="*/ 2147483647 h 228"/>
              <a:gd name="T60" fmla="*/ 2147483647 w 389"/>
              <a:gd name="T61" fmla="*/ 2147483647 h 228"/>
              <a:gd name="T62" fmla="*/ 2147483647 w 389"/>
              <a:gd name="T63" fmla="*/ 2147483647 h 2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89"/>
              <a:gd name="T97" fmla="*/ 0 h 228"/>
              <a:gd name="T98" fmla="*/ 389 w 389"/>
              <a:gd name="T99" fmla="*/ 228 h 22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89" h="228">
                <a:moveTo>
                  <a:pt x="389" y="140"/>
                </a:moveTo>
                <a:lnTo>
                  <a:pt x="381" y="146"/>
                </a:lnTo>
                <a:lnTo>
                  <a:pt x="370" y="145"/>
                </a:lnTo>
                <a:lnTo>
                  <a:pt x="360" y="162"/>
                </a:lnTo>
                <a:lnTo>
                  <a:pt x="351" y="164"/>
                </a:lnTo>
                <a:lnTo>
                  <a:pt x="348" y="168"/>
                </a:lnTo>
                <a:lnTo>
                  <a:pt x="348" y="181"/>
                </a:lnTo>
                <a:lnTo>
                  <a:pt x="342" y="190"/>
                </a:lnTo>
                <a:lnTo>
                  <a:pt x="333" y="192"/>
                </a:lnTo>
                <a:lnTo>
                  <a:pt x="333" y="199"/>
                </a:lnTo>
                <a:lnTo>
                  <a:pt x="320" y="210"/>
                </a:lnTo>
                <a:lnTo>
                  <a:pt x="305" y="211"/>
                </a:lnTo>
                <a:lnTo>
                  <a:pt x="299" y="206"/>
                </a:lnTo>
                <a:lnTo>
                  <a:pt x="291" y="206"/>
                </a:lnTo>
                <a:lnTo>
                  <a:pt x="278" y="228"/>
                </a:lnTo>
                <a:lnTo>
                  <a:pt x="278" y="214"/>
                </a:lnTo>
                <a:lnTo>
                  <a:pt x="271" y="204"/>
                </a:lnTo>
                <a:lnTo>
                  <a:pt x="234" y="206"/>
                </a:lnTo>
                <a:lnTo>
                  <a:pt x="211" y="188"/>
                </a:lnTo>
                <a:lnTo>
                  <a:pt x="175" y="187"/>
                </a:lnTo>
                <a:lnTo>
                  <a:pt x="166" y="206"/>
                </a:lnTo>
                <a:lnTo>
                  <a:pt x="156" y="215"/>
                </a:lnTo>
                <a:lnTo>
                  <a:pt x="147" y="219"/>
                </a:lnTo>
                <a:lnTo>
                  <a:pt x="125" y="219"/>
                </a:lnTo>
                <a:lnTo>
                  <a:pt x="117" y="212"/>
                </a:lnTo>
                <a:lnTo>
                  <a:pt x="104" y="207"/>
                </a:lnTo>
                <a:lnTo>
                  <a:pt x="24" y="131"/>
                </a:lnTo>
                <a:lnTo>
                  <a:pt x="20" y="99"/>
                </a:lnTo>
                <a:lnTo>
                  <a:pt x="9" y="94"/>
                </a:lnTo>
                <a:lnTo>
                  <a:pt x="0" y="84"/>
                </a:lnTo>
                <a:lnTo>
                  <a:pt x="0" y="74"/>
                </a:lnTo>
                <a:lnTo>
                  <a:pt x="1" y="70"/>
                </a:lnTo>
                <a:lnTo>
                  <a:pt x="18" y="85"/>
                </a:lnTo>
                <a:lnTo>
                  <a:pt x="20" y="84"/>
                </a:lnTo>
                <a:lnTo>
                  <a:pt x="24" y="72"/>
                </a:lnTo>
                <a:lnTo>
                  <a:pt x="76" y="49"/>
                </a:lnTo>
                <a:lnTo>
                  <a:pt x="83" y="37"/>
                </a:lnTo>
                <a:lnTo>
                  <a:pt x="122" y="23"/>
                </a:lnTo>
                <a:lnTo>
                  <a:pt x="126" y="0"/>
                </a:lnTo>
                <a:lnTo>
                  <a:pt x="136" y="3"/>
                </a:lnTo>
                <a:lnTo>
                  <a:pt x="150" y="25"/>
                </a:lnTo>
                <a:lnTo>
                  <a:pt x="158" y="25"/>
                </a:lnTo>
                <a:lnTo>
                  <a:pt x="164" y="28"/>
                </a:lnTo>
                <a:lnTo>
                  <a:pt x="179" y="12"/>
                </a:lnTo>
                <a:lnTo>
                  <a:pt x="189" y="18"/>
                </a:lnTo>
                <a:lnTo>
                  <a:pt x="196" y="28"/>
                </a:lnTo>
                <a:lnTo>
                  <a:pt x="203" y="27"/>
                </a:lnTo>
                <a:lnTo>
                  <a:pt x="225" y="32"/>
                </a:lnTo>
                <a:lnTo>
                  <a:pt x="234" y="44"/>
                </a:lnTo>
                <a:lnTo>
                  <a:pt x="246" y="46"/>
                </a:lnTo>
                <a:lnTo>
                  <a:pt x="248" y="47"/>
                </a:lnTo>
                <a:lnTo>
                  <a:pt x="248" y="51"/>
                </a:lnTo>
                <a:lnTo>
                  <a:pt x="243" y="61"/>
                </a:lnTo>
                <a:lnTo>
                  <a:pt x="262" y="80"/>
                </a:lnTo>
                <a:lnTo>
                  <a:pt x="269" y="84"/>
                </a:lnTo>
                <a:lnTo>
                  <a:pt x="282" y="75"/>
                </a:lnTo>
                <a:lnTo>
                  <a:pt x="278" y="70"/>
                </a:lnTo>
                <a:lnTo>
                  <a:pt x="280" y="64"/>
                </a:lnTo>
                <a:lnTo>
                  <a:pt x="325" y="75"/>
                </a:lnTo>
                <a:lnTo>
                  <a:pt x="326" y="92"/>
                </a:lnTo>
                <a:lnTo>
                  <a:pt x="335" y="98"/>
                </a:lnTo>
                <a:lnTo>
                  <a:pt x="340" y="97"/>
                </a:lnTo>
                <a:lnTo>
                  <a:pt x="349" y="102"/>
                </a:lnTo>
                <a:lnTo>
                  <a:pt x="370" y="131"/>
                </a:lnTo>
                <a:lnTo>
                  <a:pt x="389" y="14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6" name="Freeform 974"/>
          <p:cNvSpPr>
            <a:spLocks/>
          </p:cNvSpPr>
          <p:nvPr/>
        </p:nvSpPr>
        <p:spPr bwMode="auto">
          <a:xfrm>
            <a:off x="4667250" y="3027363"/>
            <a:ext cx="98425" cy="57150"/>
          </a:xfrm>
          <a:custGeom>
            <a:avLst/>
            <a:gdLst/>
            <a:ahLst/>
            <a:cxnLst>
              <a:cxn ang="0">
                <a:pos x="56" y="146"/>
              </a:cxn>
              <a:cxn ang="0">
                <a:pos x="52" y="136"/>
              </a:cxn>
              <a:cxn ang="0">
                <a:pos x="46" y="133"/>
              </a:cxn>
              <a:cxn ang="0">
                <a:pos x="43" y="104"/>
              </a:cxn>
              <a:cxn ang="0">
                <a:pos x="39" y="103"/>
              </a:cxn>
              <a:cxn ang="0">
                <a:pos x="22" y="103"/>
              </a:cxn>
              <a:cxn ang="0">
                <a:pos x="10" y="121"/>
              </a:cxn>
              <a:cxn ang="0">
                <a:pos x="4" y="125"/>
              </a:cxn>
              <a:cxn ang="0">
                <a:pos x="0" y="122"/>
              </a:cxn>
              <a:cxn ang="0">
                <a:pos x="5" y="86"/>
              </a:cxn>
              <a:cxn ang="0">
                <a:pos x="9" y="83"/>
              </a:cxn>
              <a:cxn ang="0">
                <a:pos x="13" y="76"/>
              </a:cxn>
              <a:cxn ang="0">
                <a:pos x="19" y="73"/>
              </a:cxn>
              <a:cxn ang="0">
                <a:pos x="22" y="69"/>
              </a:cxn>
              <a:cxn ang="0">
                <a:pos x="24" y="59"/>
              </a:cxn>
              <a:cxn ang="0">
                <a:pos x="53" y="24"/>
              </a:cxn>
              <a:cxn ang="0">
                <a:pos x="50" y="19"/>
              </a:cxn>
              <a:cxn ang="0">
                <a:pos x="55" y="12"/>
              </a:cxn>
              <a:cxn ang="0">
                <a:pos x="72" y="13"/>
              </a:cxn>
              <a:cxn ang="0">
                <a:pos x="79" y="10"/>
              </a:cxn>
              <a:cxn ang="0">
                <a:pos x="86" y="4"/>
              </a:cxn>
              <a:cxn ang="0">
                <a:pos x="94" y="10"/>
              </a:cxn>
              <a:cxn ang="0">
                <a:pos x="156" y="0"/>
              </a:cxn>
              <a:cxn ang="0">
                <a:pos x="194" y="14"/>
              </a:cxn>
              <a:cxn ang="0">
                <a:pos x="203" y="22"/>
              </a:cxn>
              <a:cxn ang="0">
                <a:pos x="198" y="42"/>
              </a:cxn>
              <a:cxn ang="0">
                <a:pos x="206" y="53"/>
              </a:cxn>
              <a:cxn ang="0">
                <a:pos x="224" y="64"/>
              </a:cxn>
              <a:cxn ang="0">
                <a:pos x="233" y="65"/>
              </a:cxn>
              <a:cxn ang="0">
                <a:pos x="240" y="60"/>
              </a:cxn>
              <a:cxn ang="0">
                <a:pos x="248" y="66"/>
              </a:cxn>
              <a:cxn ang="0">
                <a:pos x="245" y="78"/>
              </a:cxn>
              <a:cxn ang="0">
                <a:pos x="246" y="84"/>
              </a:cxn>
              <a:cxn ang="0">
                <a:pos x="241" y="86"/>
              </a:cxn>
              <a:cxn ang="0">
                <a:pos x="230" y="88"/>
              </a:cxn>
              <a:cxn ang="0">
                <a:pos x="229" y="94"/>
              </a:cxn>
              <a:cxn ang="0">
                <a:pos x="230" y="102"/>
              </a:cxn>
              <a:cxn ang="0">
                <a:pos x="233" y="108"/>
              </a:cxn>
              <a:cxn ang="0">
                <a:pos x="231" y="112"/>
              </a:cxn>
              <a:cxn ang="0">
                <a:pos x="198" y="108"/>
              </a:cxn>
              <a:cxn ang="0">
                <a:pos x="192" y="102"/>
              </a:cxn>
              <a:cxn ang="0">
                <a:pos x="184" y="98"/>
              </a:cxn>
              <a:cxn ang="0">
                <a:pos x="182" y="109"/>
              </a:cxn>
              <a:cxn ang="0">
                <a:pos x="172" y="130"/>
              </a:cxn>
              <a:cxn ang="0">
                <a:pos x="169" y="140"/>
              </a:cxn>
              <a:cxn ang="0">
                <a:pos x="166" y="144"/>
              </a:cxn>
              <a:cxn ang="0">
                <a:pos x="160" y="140"/>
              </a:cxn>
              <a:cxn ang="0">
                <a:pos x="154" y="131"/>
              </a:cxn>
              <a:cxn ang="0">
                <a:pos x="141" y="122"/>
              </a:cxn>
              <a:cxn ang="0">
                <a:pos x="135" y="103"/>
              </a:cxn>
              <a:cxn ang="0">
                <a:pos x="123" y="109"/>
              </a:cxn>
              <a:cxn ang="0">
                <a:pos x="118" y="117"/>
              </a:cxn>
              <a:cxn ang="0">
                <a:pos x="118" y="126"/>
              </a:cxn>
              <a:cxn ang="0">
                <a:pos x="103" y="140"/>
              </a:cxn>
              <a:cxn ang="0">
                <a:pos x="56" y="146"/>
              </a:cxn>
            </a:cxnLst>
            <a:rect l="0" t="0" r="r" b="b"/>
            <a:pathLst>
              <a:path w="248" h="146">
                <a:moveTo>
                  <a:pt x="56" y="146"/>
                </a:moveTo>
                <a:lnTo>
                  <a:pt x="52" y="136"/>
                </a:lnTo>
                <a:lnTo>
                  <a:pt x="46" y="133"/>
                </a:lnTo>
                <a:lnTo>
                  <a:pt x="43" y="104"/>
                </a:lnTo>
                <a:lnTo>
                  <a:pt x="39" y="103"/>
                </a:lnTo>
                <a:lnTo>
                  <a:pt x="22" y="103"/>
                </a:lnTo>
                <a:lnTo>
                  <a:pt x="10" y="121"/>
                </a:lnTo>
                <a:lnTo>
                  <a:pt x="4" y="125"/>
                </a:lnTo>
                <a:lnTo>
                  <a:pt x="0" y="122"/>
                </a:lnTo>
                <a:lnTo>
                  <a:pt x="5" y="86"/>
                </a:lnTo>
                <a:lnTo>
                  <a:pt x="9" y="83"/>
                </a:lnTo>
                <a:lnTo>
                  <a:pt x="13" y="76"/>
                </a:lnTo>
                <a:lnTo>
                  <a:pt x="19" y="73"/>
                </a:lnTo>
                <a:lnTo>
                  <a:pt x="22" y="69"/>
                </a:lnTo>
                <a:lnTo>
                  <a:pt x="24" y="59"/>
                </a:lnTo>
                <a:lnTo>
                  <a:pt x="53" y="24"/>
                </a:lnTo>
                <a:lnTo>
                  <a:pt x="50" y="19"/>
                </a:lnTo>
                <a:lnTo>
                  <a:pt x="55" y="12"/>
                </a:lnTo>
                <a:lnTo>
                  <a:pt x="72" y="13"/>
                </a:lnTo>
                <a:lnTo>
                  <a:pt x="79" y="10"/>
                </a:lnTo>
                <a:lnTo>
                  <a:pt x="86" y="4"/>
                </a:lnTo>
                <a:lnTo>
                  <a:pt x="94" y="10"/>
                </a:lnTo>
                <a:lnTo>
                  <a:pt x="156" y="0"/>
                </a:lnTo>
                <a:lnTo>
                  <a:pt x="194" y="14"/>
                </a:lnTo>
                <a:lnTo>
                  <a:pt x="203" y="22"/>
                </a:lnTo>
                <a:lnTo>
                  <a:pt x="198" y="42"/>
                </a:lnTo>
                <a:lnTo>
                  <a:pt x="206" y="53"/>
                </a:lnTo>
                <a:lnTo>
                  <a:pt x="224" y="64"/>
                </a:lnTo>
                <a:lnTo>
                  <a:pt x="233" y="65"/>
                </a:lnTo>
                <a:lnTo>
                  <a:pt x="240" y="60"/>
                </a:lnTo>
                <a:lnTo>
                  <a:pt x="248" y="66"/>
                </a:lnTo>
                <a:lnTo>
                  <a:pt x="245" y="78"/>
                </a:lnTo>
                <a:lnTo>
                  <a:pt x="246" y="84"/>
                </a:lnTo>
                <a:lnTo>
                  <a:pt x="241" y="86"/>
                </a:lnTo>
                <a:lnTo>
                  <a:pt x="230" y="88"/>
                </a:lnTo>
                <a:lnTo>
                  <a:pt x="229" y="94"/>
                </a:lnTo>
                <a:lnTo>
                  <a:pt x="230" y="102"/>
                </a:lnTo>
                <a:lnTo>
                  <a:pt x="233" y="108"/>
                </a:lnTo>
                <a:lnTo>
                  <a:pt x="231" y="112"/>
                </a:lnTo>
                <a:lnTo>
                  <a:pt x="198" y="108"/>
                </a:lnTo>
                <a:lnTo>
                  <a:pt x="192" y="102"/>
                </a:lnTo>
                <a:lnTo>
                  <a:pt x="184" y="98"/>
                </a:lnTo>
                <a:lnTo>
                  <a:pt x="182" y="109"/>
                </a:lnTo>
                <a:lnTo>
                  <a:pt x="172" y="130"/>
                </a:lnTo>
                <a:lnTo>
                  <a:pt x="169" y="140"/>
                </a:lnTo>
                <a:lnTo>
                  <a:pt x="166" y="144"/>
                </a:lnTo>
                <a:lnTo>
                  <a:pt x="160" y="140"/>
                </a:lnTo>
                <a:lnTo>
                  <a:pt x="154" y="131"/>
                </a:lnTo>
                <a:lnTo>
                  <a:pt x="141" y="122"/>
                </a:lnTo>
                <a:lnTo>
                  <a:pt x="135" y="103"/>
                </a:lnTo>
                <a:lnTo>
                  <a:pt x="123" y="109"/>
                </a:lnTo>
                <a:lnTo>
                  <a:pt x="118" y="117"/>
                </a:lnTo>
                <a:lnTo>
                  <a:pt x="118" y="126"/>
                </a:lnTo>
                <a:lnTo>
                  <a:pt x="103" y="140"/>
                </a:lnTo>
                <a:lnTo>
                  <a:pt x="56" y="14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601" name="Freeform 975"/>
          <p:cNvSpPr>
            <a:spLocks/>
          </p:cNvSpPr>
          <p:nvPr/>
        </p:nvSpPr>
        <p:spPr bwMode="auto">
          <a:xfrm>
            <a:off x="4667250" y="3027363"/>
            <a:ext cx="98425" cy="57150"/>
          </a:xfrm>
          <a:custGeom>
            <a:avLst/>
            <a:gdLst>
              <a:gd name="T0" fmla="*/ 2147483647 w 248"/>
              <a:gd name="T1" fmla="*/ 2147483647 h 146"/>
              <a:gd name="T2" fmla="*/ 2147483647 w 248"/>
              <a:gd name="T3" fmla="*/ 2147483647 h 146"/>
              <a:gd name="T4" fmla="*/ 2147483647 w 248"/>
              <a:gd name="T5" fmla="*/ 2147483647 h 146"/>
              <a:gd name="T6" fmla="*/ 2147483647 w 248"/>
              <a:gd name="T7" fmla="*/ 2147483647 h 146"/>
              <a:gd name="T8" fmla="*/ 2147483647 w 248"/>
              <a:gd name="T9" fmla="*/ 2147483647 h 146"/>
              <a:gd name="T10" fmla="*/ 2147483647 w 248"/>
              <a:gd name="T11" fmla="*/ 2147483647 h 146"/>
              <a:gd name="T12" fmla="*/ 2147483647 w 248"/>
              <a:gd name="T13" fmla="*/ 2147483647 h 146"/>
              <a:gd name="T14" fmla="*/ 2147483647 w 248"/>
              <a:gd name="T15" fmla="*/ 2147483647 h 146"/>
              <a:gd name="T16" fmla="*/ 0 w 248"/>
              <a:gd name="T17" fmla="*/ 2147483647 h 146"/>
              <a:gd name="T18" fmla="*/ 2147483647 w 248"/>
              <a:gd name="T19" fmla="*/ 2147483647 h 146"/>
              <a:gd name="T20" fmla="*/ 2147483647 w 248"/>
              <a:gd name="T21" fmla="*/ 2147483647 h 146"/>
              <a:gd name="T22" fmla="*/ 2147483647 w 248"/>
              <a:gd name="T23" fmla="*/ 2147483647 h 146"/>
              <a:gd name="T24" fmla="*/ 2147483647 w 248"/>
              <a:gd name="T25" fmla="*/ 2147483647 h 146"/>
              <a:gd name="T26" fmla="*/ 2147483647 w 248"/>
              <a:gd name="T27" fmla="*/ 2147483647 h 146"/>
              <a:gd name="T28" fmla="*/ 2147483647 w 248"/>
              <a:gd name="T29" fmla="*/ 2147483647 h 146"/>
              <a:gd name="T30" fmla="*/ 2147483647 w 248"/>
              <a:gd name="T31" fmla="*/ 2147483647 h 146"/>
              <a:gd name="T32" fmla="*/ 2147483647 w 248"/>
              <a:gd name="T33" fmla="*/ 2147483647 h 146"/>
              <a:gd name="T34" fmla="*/ 2147483647 w 248"/>
              <a:gd name="T35" fmla="*/ 2147483647 h 146"/>
              <a:gd name="T36" fmla="*/ 2147483647 w 248"/>
              <a:gd name="T37" fmla="*/ 2147483647 h 146"/>
              <a:gd name="T38" fmla="*/ 2147483647 w 248"/>
              <a:gd name="T39" fmla="*/ 2147483647 h 146"/>
              <a:gd name="T40" fmla="*/ 2147483647 w 248"/>
              <a:gd name="T41" fmla="*/ 2147483647 h 146"/>
              <a:gd name="T42" fmla="*/ 2147483647 w 248"/>
              <a:gd name="T43" fmla="*/ 2147483647 h 146"/>
              <a:gd name="T44" fmla="*/ 2147483647 w 248"/>
              <a:gd name="T45" fmla="*/ 0 h 146"/>
              <a:gd name="T46" fmla="*/ 2147483647 w 248"/>
              <a:gd name="T47" fmla="*/ 2147483647 h 146"/>
              <a:gd name="T48" fmla="*/ 2147483647 w 248"/>
              <a:gd name="T49" fmla="*/ 2147483647 h 146"/>
              <a:gd name="T50" fmla="*/ 2147483647 w 248"/>
              <a:gd name="T51" fmla="*/ 2147483647 h 146"/>
              <a:gd name="T52" fmla="*/ 2147483647 w 248"/>
              <a:gd name="T53" fmla="*/ 2147483647 h 146"/>
              <a:gd name="T54" fmla="*/ 2147483647 w 248"/>
              <a:gd name="T55" fmla="*/ 2147483647 h 146"/>
              <a:gd name="T56" fmla="*/ 2147483647 w 248"/>
              <a:gd name="T57" fmla="*/ 2147483647 h 146"/>
              <a:gd name="T58" fmla="*/ 2147483647 w 248"/>
              <a:gd name="T59" fmla="*/ 2147483647 h 146"/>
              <a:gd name="T60" fmla="*/ 2147483647 w 248"/>
              <a:gd name="T61" fmla="*/ 2147483647 h 146"/>
              <a:gd name="T62" fmla="*/ 2147483647 w 248"/>
              <a:gd name="T63" fmla="*/ 2147483647 h 146"/>
              <a:gd name="T64" fmla="*/ 2147483647 w 248"/>
              <a:gd name="T65" fmla="*/ 2147483647 h 146"/>
              <a:gd name="T66" fmla="*/ 2147483647 w 248"/>
              <a:gd name="T67" fmla="*/ 2147483647 h 146"/>
              <a:gd name="T68" fmla="*/ 2147483647 w 248"/>
              <a:gd name="T69" fmla="*/ 2147483647 h 146"/>
              <a:gd name="T70" fmla="*/ 2147483647 w 248"/>
              <a:gd name="T71" fmla="*/ 2147483647 h 146"/>
              <a:gd name="T72" fmla="*/ 2147483647 w 248"/>
              <a:gd name="T73" fmla="*/ 2147483647 h 146"/>
              <a:gd name="T74" fmla="*/ 2147483647 w 248"/>
              <a:gd name="T75" fmla="*/ 2147483647 h 146"/>
              <a:gd name="T76" fmla="*/ 2147483647 w 248"/>
              <a:gd name="T77" fmla="*/ 2147483647 h 146"/>
              <a:gd name="T78" fmla="*/ 2147483647 w 248"/>
              <a:gd name="T79" fmla="*/ 2147483647 h 146"/>
              <a:gd name="T80" fmla="*/ 2147483647 w 248"/>
              <a:gd name="T81" fmla="*/ 2147483647 h 146"/>
              <a:gd name="T82" fmla="*/ 2147483647 w 248"/>
              <a:gd name="T83" fmla="*/ 2147483647 h 146"/>
              <a:gd name="T84" fmla="*/ 2147483647 w 248"/>
              <a:gd name="T85" fmla="*/ 2147483647 h 146"/>
              <a:gd name="T86" fmla="*/ 2147483647 w 248"/>
              <a:gd name="T87" fmla="*/ 2147483647 h 146"/>
              <a:gd name="T88" fmla="*/ 2147483647 w 248"/>
              <a:gd name="T89" fmla="*/ 2147483647 h 146"/>
              <a:gd name="T90" fmla="*/ 2147483647 w 248"/>
              <a:gd name="T91" fmla="*/ 2147483647 h 146"/>
              <a:gd name="T92" fmla="*/ 2147483647 w 248"/>
              <a:gd name="T93" fmla="*/ 2147483647 h 146"/>
              <a:gd name="T94" fmla="*/ 2147483647 w 248"/>
              <a:gd name="T95" fmla="*/ 2147483647 h 146"/>
              <a:gd name="T96" fmla="*/ 2147483647 w 248"/>
              <a:gd name="T97" fmla="*/ 2147483647 h 146"/>
              <a:gd name="T98" fmla="*/ 2147483647 w 248"/>
              <a:gd name="T99" fmla="*/ 2147483647 h 146"/>
              <a:gd name="T100" fmla="*/ 2147483647 w 248"/>
              <a:gd name="T101" fmla="*/ 2147483647 h 146"/>
              <a:gd name="T102" fmla="*/ 2147483647 w 248"/>
              <a:gd name="T103" fmla="*/ 2147483647 h 146"/>
              <a:gd name="T104" fmla="*/ 2147483647 w 248"/>
              <a:gd name="T105" fmla="*/ 2147483647 h 146"/>
              <a:gd name="T106" fmla="*/ 2147483647 w 248"/>
              <a:gd name="T107" fmla="*/ 2147483647 h 146"/>
              <a:gd name="T108" fmla="*/ 2147483647 w 248"/>
              <a:gd name="T109" fmla="*/ 2147483647 h 1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48"/>
              <a:gd name="T166" fmla="*/ 0 h 146"/>
              <a:gd name="T167" fmla="*/ 248 w 248"/>
              <a:gd name="T168" fmla="*/ 146 h 14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48" h="146">
                <a:moveTo>
                  <a:pt x="56" y="146"/>
                </a:moveTo>
                <a:lnTo>
                  <a:pt x="52" y="136"/>
                </a:lnTo>
                <a:lnTo>
                  <a:pt x="46" y="133"/>
                </a:lnTo>
                <a:lnTo>
                  <a:pt x="43" y="104"/>
                </a:lnTo>
                <a:lnTo>
                  <a:pt x="39" y="103"/>
                </a:lnTo>
                <a:lnTo>
                  <a:pt x="22" y="103"/>
                </a:lnTo>
                <a:lnTo>
                  <a:pt x="10" y="121"/>
                </a:lnTo>
                <a:lnTo>
                  <a:pt x="4" y="125"/>
                </a:lnTo>
                <a:lnTo>
                  <a:pt x="0" y="122"/>
                </a:lnTo>
                <a:lnTo>
                  <a:pt x="5" y="86"/>
                </a:lnTo>
                <a:lnTo>
                  <a:pt x="9" y="83"/>
                </a:lnTo>
                <a:lnTo>
                  <a:pt x="13" y="76"/>
                </a:lnTo>
                <a:lnTo>
                  <a:pt x="19" y="73"/>
                </a:lnTo>
                <a:lnTo>
                  <a:pt x="22" y="69"/>
                </a:lnTo>
                <a:lnTo>
                  <a:pt x="24" y="59"/>
                </a:lnTo>
                <a:lnTo>
                  <a:pt x="53" y="24"/>
                </a:lnTo>
                <a:lnTo>
                  <a:pt x="50" y="19"/>
                </a:lnTo>
                <a:lnTo>
                  <a:pt x="55" y="12"/>
                </a:lnTo>
                <a:lnTo>
                  <a:pt x="72" y="13"/>
                </a:lnTo>
                <a:lnTo>
                  <a:pt x="79" y="10"/>
                </a:lnTo>
                <a:lnTo>
                  <a:pt x="86" y="4"/>
                </a:lnTo>
                <a:lnTo>
                  <a:pt x="94" y="10"/>
                </a:lnTo>
                <a:lnTo>
                  <a:pt x="156" y="0"/>
                </a:lnTo>
                <a:lnTo>
                  <a:pt x="194" y="14"/>
                </a:lnTo>
                <a:lnTo>
                  <a:pt x="203" y="22"/>
                </a:lnTo>
                <a:lnTo>
                  <a:pt x="198" y="42"/>
                </a:lnTo>
                <a:lnTo>
                  <a:pt x="206" y="53"/>
                </a:lnTo>
                <a:lnTo>
                  <a:pt x="224" y="64"/>
                </a:lnTo>
                <a:lnTo>
                  <a:pt x="233" y="65"/>
                </a:lnTo>
                <a:lnTo>
                  <a:pt x="240" y="60"/>
                </a:lnTo>
                <a:lnTo>
                  <a:pt x="248" y="66"/>
                </a:lnTo>
                <a:lnTo>
                  <a:pt x="245" y="78"/>
                </a:lnTo>
                <a:lnTo>
                  <a:pt x="246" y="84"/>
                </a:lnTo>
                <a:lnTo>
                  <a:pt x="241" y="86"/>
                </a:lnTo>
                <a:lnTo>
                  <a:pt x="230" y="88"/>
                </a:lnTo>
                <a:lnTo>
                  <a:pt x="229" y="94"/>
                </a:lnTo>
                <a:lnTo>
                  <a:pt x="230" y="102"/>
                </a:lnTo>
                <a:lnTo>
                  <a:pt x="233" y="108"/>
                </a:lnTo>
                <a:lnTo>
                  <a:pt x="231" y="112"/>
                </a:lnTo>
                <a:lnTo>
                  <a:pt x="198" y="108"/>
                </a:lnTo>
                <a:lnTo>
                  <a:pt x="192" y="102"/>
                </a:lnTo>
                <a:lnTo>
                  <a:pt x="184" y="98"/>
                </a:lnTo>
                <a:lnTo>
                  <a:pt x="182" y="109"/>
                </a:lnTo>
                <a:lnTo>
                  <a:pt x="172" y="130"/>
                </a:lnTo>
                <a:lnTo>
                  <a:pt x="169" y="140"/>
                </a:lnTo>
                <a:lnTo>
                  <a:pt x="166" y="144"/>
                </a:lnTo>
                <a:lnTo>
                  <a:pt x="160" y="140"/>
                </a:lnTo>
                <a:lnTo>
                  <a:pt x="154" y="131"/>
                </a:lnTo>
                <a:lnTo>
                  <a:pt x="141" y="122"/>
                </a:lnTo>
                <a:lnTo>
                  <a:pt x="135" y="103"/>
                </a:lnTo>
                <a:lnTo>
                  <a:pt x="123" y="109"/>
                </a:lnTo>
                <a:lnTo>
                  <a:pt x="118" y="117"/>
                </a:lnTo>
                <a:lnTo>
                  <a:pt x="118" y="126"/>
                </a:lnTo>
                <a:lnTo>
                  <a:pt x="103" y="140"/>
                </a:lnTo>
                <a:lnTo>
                  <a:pt x="56" y="146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7" name="Freeform 976"/>
          <p:cNvSpPr>
            <a:spLocks/>
          </p:cNvSpPr>
          <p:nvPr/>
        </p:nvSpPr>
        <p:spPr bwMode="auto">
          <a:xfrm>
            <a:off x="4595813" y="2897188"/>
            <a:ext cx="76200" cy="65087"/>
          </a:xfrm>
          <a:custGeom>
            <a:avLst/>
            <a:gdLst>
              <a:gd name="T0" fmla="*/ 2147483647 w 193"/>
              <a:gd name="T1" fmla="*/ 2147483647 h 166"/>
              <a:gd name="T2" fmla="*/ 2147483647 w 193"/>
              <a:gd name="T3" fmla="*/ 2147483647 h 166"/>
              <a:gd name="T4" fmla="*/ 2147483647 w 193"/>
              <a:gd name="T5" fmla="*/ 2147483647 h 166"/>
              <a:gd name="T6" fmla="*/ 2147483647 w 193"/>
              <a:gd name="T7" fmla="*/ 2147483647 h 166"/>
              <a:gd name="T8" fmla="*/ 2147483647 w 193"/>
              <a:gd name="T9" fmla="*/ 2147483647 h 166"/>
              <a:gd name="T10" fmla="*/ 2147483647 w 193"/>
              <a:gd name="T11" fmla="*/ 2147483647 h 166"/>
              <a:gd name="T12" fmla="*/ 2147483647 w 193"/>
              <a:gd name="T13" fmla="*/ 2147483647 h 166"/>
              <a:gd name="T14" fmla="*/ 2147483647 w 193"/>
              <a:gd name="T15" fmla="*/ 2147483647 h 166"/>
              <a:gd name="T16" fmla="*/ 2147483647 w 193"/>
              <a:gd name="T17" fmla="*/ 2147483647 h 166"/>
              <a:gd name="T18" fmla="*/ 2147483647 w 193"/>
              <a:gd name="T19" fmla="*/ 2147483647 h 166"/>
              <a:gd name="T20" fmla="*/ 2147483647 w 193"/>
              <a:gd name="T21" fmla="*/ 2147483647 h 166"/>
              <a:gd name="T22" fmla="*/ 2147483647 w 193"/>
              <a:gd name="T23" fmla="*/ 2147483647 h 166"/>
              <a:gd name="T24" fmla="*/ 2147483647 w 193"/>
              <a:gd name="T25" fmla="*/ 2147483647 h 166"/>
              <a:gd name="T26" fmla="*/ 2147483647 w 193"/>
              <a:gd name="T27" fmla="*/ 2147483647 h 166"/>
              <a:gd name="T28" fmla="*/ 2147483647 w 193"/>
              <a:gd name="T29" fmla="*/ 2147483647 h 166"/>
              <a:gd name="T30" fmla="*/ 2147483647 w 193"/>
              <a:gd name="T31" fmla="*/ 2147483647 h 166"/>
              <a:gd name="T32" fmla="*/ 2147483647 w 193"/>
              <a:gd name="T33" fmla="*/ 2147483647 h 166"/>
              <a:gd name="T34" fmla="*/ 0 w 193"/>
              <a:gd name="T35" fmla="*/ 2147483647 h 166"/>
              <a:gd name="T36" fmla="*/ 0 w 193"/>
              <a:gd name="T37" fmla="*/ 2147483647 h 166"/>
              <a:gd name="T38" fmla="*/ 2147483647 w 193"/>
              <a:gd name="T39" fmla="*/ 2147483647 h 166"/>
              <a:gd name="T40" fmla="*/ 2147483647 w 193"/>
              <a:gd name="T41" fmla="*/ 2147483647 h 166"/>
              <a:gd name="T42" fmla="*/ 2147483647 w 193"/>
              <a:gd name="T43" fmla="*/ 2147483647 h 166"/>
              <a:gd name="T44" fmla="*/ 2147483647 w 193"/>
              <a:gd name="T45" fmla="*/ 2147483647 h 166"/>
              <a:gd name="T46" fmla="*/ 2147483647 w 193"/>
              <a:gd name="T47" fmla="*/ 2147483647 h 166"/>
              <a:gd name="T48" fmla="*/ 2147483647 w 193"/>
              <a:gd name="T49" fmla="*/ 0 h 166"/>
              <a:gd name="T50" fmla="*/ 2147483647 w 193"/>
              <a:gd name="T51" fmla="*/ 2147483647 h 166"/>
              <a:gd name="T52" fmla="*/ 2147483647 w 193"/>
              <a:gd name="T53" fmla="*/ 2147483647 h 166"/>
              <a:gd name="T54" fmla="*/ 2147483647 w 193"/>
              <a:gd name="T55" fmla="*/ 2147483647 h 166"/>
              <a:gd name="T56" fmla="*/ 2147483647 w 193"/>
              <a:gd name="T57" fmla="*/ 2147483647 h 166"/>
              <a:gd name="T58" fmla="*/ 2147483647 w 193"/>
              <a:gd name="T59" fmla="*/ 2147483647 h 166"/>
              <a:gd name="T60" fmla="*/ 2147483647 w 193"/>
              <a:gd name="T61" fmla="*/ 2147483647 h 166"/>
              <a:gd name="T62" fmla="*/ 2147483647 w 193"/>
              <a:gd name="T63" fmla="*/ 2147483647 h 166"/>
              <a:gd name="T64" fmla="*/ 2147483647 w 193"/>
              <a:gd name="T65" fmla="*/ 2147483647 h 166"/>
              <a:gd name="T66" fmla="*/ 2147483647 w 193"/>
              <a:gd name="T67" fmla="*/ 2147483647 h 166"/>
              <a:gd name="T68" fmla="*/ 2147483647 w 193"/>
              <a:gd name="T69" fmla="*/ 2147483647 h 166"/>
              <a:gd name="T70" fmla="*/ 2147483647 w 193"/>
              <a:gd name="T71" fmla="*/ 2147483647 h 166"/>
              <a:gd name="T72" fmla="*/ 2147483647 w 193"/>
              <a:gd name="T73" fmla="*/ 2147483647 h 166"/>
              <a:gd name="T74" fmla="*/ 2147483647 w 193"/>
              <a:gd name="T75" fmla="*/ 2147483647 h 166"/>
              <a:gd name="T76" fmla="*/ 2147483647 w 193"/>
              <a:gd name="T77" fmla="*/ 2147483647 h 166"/>
              <a:gd name="T78" fmla="*/ 2147483647 w 193"/>
              <a:gd name="T79" fmla="*/ 2147483647 h 166"/>
              <a:gd name="T80" fmla="*/ 2147483647 w 193"/>
              <a:gd name="T81" fmla="*/ 2147483647 h 166"/>
              <a:gd name="T82" fmla="*/ 2147483647 w 193"/>
              <a:gd name="T83" fmla="*/ 2147483647 h 166"/>
              <a:gd name="T84" fmla="*/ 2147483647 w 193"/>
              <a:gd name="T85" fmla="*/ 2147483647 h 166"/>
              <a:gd name="T86" fmla="*/ 2147483647 w 193"/>
              <a:gd name="T87" fmla="*/ 2147483647 h 16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3"/>
              <a:gd name="T133" fmla="*/ 0 h 166"/>
              <a:gd name="T134" fmla="*/ 193 w 193"/>
              <a:gd name="T135" fmla="*/ 166 h 16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3" h="166">
                <a:moveTo>
                  <a:pt x="164" y="163"/>
                </a:moveTo>
                <a:lnTo>
                  <a:pt x="154" y="166"/>
                </a:lnTo>
                <a:lnTo>
                  <a:pt x="144" y="163"/>
                </a:lnTo>
                <a:lnTo>
                  <a:pt x="123" y="149"/>
                </a:lnTo>
                <a:lnTo>
                  <a:pt x="126" y="143"/>
                </a:lnTo>
                <a:lnTo>
                  <a:pt x="121" y="140"/>
                </a:lnTo>
                <a:lnTo>
                  <a:pt x="121" y="117"/>
                </a:lnTo>
                <a:lnTo>
                  <a:pt x="114" y="117"/>
                </a:lnTo>
                <a:lnTo>
                  <a:pt x="104" y="133"/>
                </a:lnTo>
                <a:lnTo>
                  <a:pt x="93" y="133"/>
                </a:lnTo>
                <a:lnTo>
                  <a:pt x="83" y="129"/>
                </a:lnTo>
                <a:lnTo>
                  <a:pt x="77" y="103"/>
                </a:lnTo>
                <a:lnTo>
                  <a:pt x="72" y="98"/>
                </a:lnTo>
                <a:lnTo>
                  <a:pt x="34" y="82"/>
                </a:lnTo>
                <a:lnTo>
                  <a:pt x="25" y="63"/>
                </a:lnTo>
                <a:lnTo>
                  <a:pt x="14" y="64"/>
                </a:lnTo>
                <a:lnTo>
                  <a:pt x="3" y="59"/>
                </a:lnTo>
                <a:lnTo>
                  <a:pt x="0" y="49"/>
                </a:lnTo>
                <a:lnTo>
                  <a:pt x="0" y="28"/>
                </a:lnTo>
                <a:lnTo>
                  <a:pt x="33" y="11"/>
                </a:lnTo>
                <a:lnTo>
                  <a:pt x="41" y="9"/>
                </a:lnTo>
                <a:lnTo>
                  <a:pt x="41" y="11"/>
                </a:lnTo>
                <a:lnTo>
                  <a:pt x="58" y="19"/>
                </a:lnTo>
                <a:lnTo>
                  <a:pt x="94" y="4"/>
                </a:lnTo>
                <a:lnTo>
                  <a:pt x="122" y="0"/>
                </a:lnTo>
                <a:lnTo>
                  <a:pt x="127" y="6"/>
                </a:lnTo>
                <a:lnTo>
                  <a:pt x="130" y="6"/>
                </a:lnTo>
                <a:lnTo>
                  <a:pt x="132" y="13"/>
                </a:lnTo>
                <a:lnTo>
                  <a:pt x="141" y="17"/>
                </a:lnTo>
                <a:lnTo>
                  <a:pt x="151" y="18"/>
                </a:lnTo>
                <a:lnTo>
                  <a:pt x="159" y="23"/>
                </a:lnTo>
                <a:lnTo>
                  <a:pt x="160" y="56"/>
                </a:lnTo>
                <a:lnTo>
                  <a:pt x="168" y="63"/>
                </a:lnTo>
                <a:lnTo>
                  <a:pt x="180" y="63"/>
                </a:lnTo>
                <a:lnTo>
                  <a:pt x="185" y="69"/>
                </a:lnTo>
                <a:lnTo>
                  <a:pt x="187" y="79"/>
                </a:lnTo>
                <a:lnTo>
                  <a:pt x="193" y="89"/>
                </a:lnTo>
                <a:lnTo>
                  <a:pt x="193" y="97"/>
                </a:lnTo>
                <a:lnTo>
                  <a:pt x="182" y="113"/>
                </a:lnTo>
                <a:lnTo>
                  <a:pt x="175" y="115"/>
                </a:lnTo>
                <a:lnTo>
                  <a:pt x="165" y="122"/>
                </a:lnTo>
                <a:lnTo>
                  <a:pt x="159" y="135"/>
                </a:lnTo>
                <a:lnTo>
                  <a:pt x="164" y="148"/>
                </a:lnTo>
                <a:lnTo>
                  <a:pt x="164" y="163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8" name="Freeform 977"/>
          <p:cNvSpPr>
            <a:spLocks/>
          </p:cNvSpPr>
          <p:nvPr/>
        </p:nvSpPr>
        <p:spPr bwMode="auto">
          <a:xfrm>
            <a:off x="4595813" y="2897188"/>
            <a:ext cx="76200" cy="65087"/>
          </a:xfrm>
          <a:custGeom>
            <a:avLst/>
            <a:gdLst>
              <a:gd name="T0" fmla="*/ 2147483647 w 193"/>
              <a:gd name="T1" fmla="*/ 2147483647 h 166"/>
              <a:gd name="T2" fmla="*/ 2147483647 w 193"/>
              <a:gd name="T3" fmla="*/ 2147483647 h 166"/>
              <a:gd name="T4" fmla="*/ 2147483647 w 193"/>
              <a:gd name="T5" fmla="*/ 2147483647 h 166"/>
              <a:gd name="T6" fmla="*/ 2147483647 w 193"/>
              <a:gd name="T7" fmla="*/ 2147483647 h 166"/>
              <a:gd name="T8" fmla="*/ 2147483647 w 193"/>
              <a:gd name="T9" fmla="*/ 2147483647 h 166"/>
              <a:gd name="T10" fmla="*/ 2147483647 w 193"/>
              <a:gd name="T11" fmla="*/ 2147483647 h 166"/>
              <a:gd name="T12" fmla="*/ 2147483647 w 193"/>
              <a:gd name="T13" fmla="*/ 2147483647 h 166"/>
              <a:gd name="T14" fmla="*/ 2147483647 w 193"/>
              <a:gd name="T15" fmla="*/ 2147483647 h 166"/>
              <a:gd name="T16" fmla="*/ 2147483647 w 193"/>
              <a:gd name="T17" fmla="*/ 2147483647 h 166"/>
              <a:gd name="T18" fmla="*/ 2147483647 w 193"/>
              <a:gd name="T19" fmla="*/ 2147483647 h 166"/>
              <a:gd name="T20" fmla="*/ 2147483647 w 193"/>
              <a:gd name="T21" fmla="*/ 2147483647 h 166"/>
              <a:gd name="T22" fmla="*/ 2147483647 w 193"/>
              <a:gd name="T23" fmla="*/ 2147483647 h 166"/>
              <a:gd name="T24" fmla="*/ 2147483647 w 193"/>
              <a:gd name="T25" fmla="*/ 2147483647 h 166"/>
              <a:gd name="T26" fmla="*/ 2147483647 w 193"/>
              <a:gd name="T27" fmla="*/ 2147483647 h 166"/>
              <a:gd name="T28" fmla="*/ 2147483647 w 193"/>
              <a:gd name="T29" fmla="*/ 2147483647 h 166"/>
              <a:gd name="T30" fmla="*/ 2147483647 w 193"/>
              <a:gd name="T31" fmla="*/ 2147483647 h 166"/>
              <a:gd name="T32" fmla="*/ 2147483647 w 193"/>
              <a:gd name="T33" fmla="*/ 2147483647 h 166"/>
              <a:gd name="T34" fmla="*/ 0 w 193"/>
              <a:gd name="T35" fmla="*/ 2147483647 h 166"/>
              <a:gd name="T36" fmla="*/ 0 w 193"/>
              <a:gd name="T37" fmla="*/ 2147483647 h 166"/>
              <a:gd name="T38" fmla="*/ 2147483647 w 193"/>
              <a:gd name="T39" fmla="*/ 2147483647 h 166"/>
              <a:gd name="T40" fmla="*/ 2147483647 w 193"/>
              <a:gd name="T41" fmla="*/ 2147483647 h 166"/>
              <a:gd name="T42" fmla="*/ 2147483647 w 193"/>
              <a:gd name="T43" fmla="*/ 2147483647 h 166"/>
              <a:gd name="T44" fmla="*/ 2147483647 w 193"/>
              <a:gd name="T45" fmla="*/ 2147483647 h 166"/>
              <a:gd name="T46" fmla="*/ 2147483647 w 193"/>
              <a:gd name="T47" fmla="*/ 2147483647 h 166"/>
              <a:gd name="T48" fmla="*/ 2147483647 w 193"/>
              <a:gd name="T49" fmla="*/ 0 h 166"/>
              <a:gd name="T50" fmla="*/ 2147483647 w 193"/>
              <a:gd name="T51" fmla="*/ 2147483647 h 166"/>
              <a:gd name="T52" fmla="*/ 2147483647 w 193"/>
              <a:gd name="T53" fmla="*/ 2147483647 h 166"/>
              <a:gd name="T54" fmla="*/ 2147483647 w 193"/>
              <a:gd name="T55" fmla="*/ 2147483647 h 166"/>
              <a:gd name="T56" fmla="*/ 2147483647 w 193"/>
              <a:gd name="T57" fmla="*/ 2147483647 h 166"/>
              <a:gd name="T58" fmla="*/ 2147483647 w 193"/>
              <a:gd name="T59" fmla="*/ 2147483647 h 166"/>
              <a:gd name="T60" fmla="*/ 2147483647 w 193"/>
              <a:gd name="T61" fmla="*/ 2147483647 h 166"/>
              <a:gd name="T62" fmla="*/ 2147483647 w 193"/>
              <a:gd name="T63" fmla="*/ 2147483647 h 166"/>
              <a:gd name="T64" fmla="*/ 2147483647 w 193"/>
              <a:gd name="T65" fmla="*/ 2147483647 h 166"/>
              <a:gd name="T66" fmla="*/ 2147483647 w 193"/>
              <a:gd name="T67" fmla="*/ 2147483647 h 166"/>
              <a:gd name="T68" fmla="*/ 2147483647 w 193"/>
              <a:gd name="T69" fmla="*/ 2147483647 h 166"/>
              <a:gd name="T70" fmla="*/ 2147483647 w 193"/>
              <a:gd name="T71" fmla="*/ 2147483647 h 166"/>
              <a:gd name="T72" fmla="*/ 2147483647 w 193"/>
              <a:gd name="T73" fmla="*/ 2147483647 h 166"/>
              <a:gd name="T74" fmla="*/ 2147483647 w 193"/>
              <a:gd name="T75" fmla="*/ 2147483647 h 166"/>
              <a:gd name="T76" fmla="*/ 2147483647 w 193"/>
              <a:gd name="T77" fmla="*/ 2147483647 h 166"/>
              <a:gd name="T78" fmla="*/ 2147483647 w 193"/>
              <a:gd name="T79" fmla="*/ 2147483647 h 166"/>
              <a:gd name="T80" fmla="*/ 2147483647 w 193"/>
              <a:gd name="T81" fmla="*/ 2147483647 h 166"/>
              <a:gd name="T82" fmla="*/ 2147483647 w 193"/>
              <a:gd name="T83" fmla="*/ 2147483647 h 166"/>
              <a:gd name="T84" fmla="*/ 2147483647 w 193"/>
              <a:gd name="T85" fmla="*/ 2147483647 h 166"/>
              <a:gd name="T86" fmla="*/ 2147483647 w 193"/>
              <a:gd name="T87" fmla="*/ 2147483647 h 16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3"/>
              <a:gd name="T133" fmla="*/ 0 h 166"/>
              <a:gd name="T134" fmla="*/ 193 w 193"/>
              <a:gd name="T135" fmla="*/ 166 h 16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3" h="166">
                <a:moveTo>
                  <a:pt x="164" y="163"/>
                </a:moveTo>
                <a:lnTo>
                  <a:pt x="154" y="166"/>
                </a:lnTo>
                <a:lnTo>
                  <a:pt x="144" y="163"/>
                </a:lnTo>
                <a:lnTo>
                  <a:pt x="123" y="149"/>
                </a:lnTo>
                <a:lnTo>
                  <a:pt x="126" y="143"/>
                </a:lnTo>
                <a:lnTo>
                  <a:pt x="121" y="140"/>
                </a:lnTo>
                <a:lnTo>
                  <a:pt x="121" y="117"/>
                </a:lnTo>
                <a:lnTo>
                  <a:pt x="114" y="117"/>
                </a:lnTo>
                <a:lnTo>
                  <a:pt x="104" y="133"/>
                </a:lnTo>
                <a:lnTo>
                  <a:pt x="93" y="133"/>
                </a:lnTo>
                <a:lnTo>
                  <a:pt x="83" y="129"/>
                </a:lnTo>
                <a:lnTo>
                  <a:pt x="77" y="103"/>
                </a:lnTo>
                <a:lnTo>
                  <a:pt x="72" y="98"/>
                </a:lnTo>
                <a:lnTo>
                  <a:pt x="34" y="82"/>
                </a:lnTo>
                <a:lnTo>
                  <a:pt x="25" y="63"/>
                </a:lnTo>
                <a:lnTo>
                  <a:pt x="14" y="64"/>
                </a:lnTo>
                <a:lnTo>
                  <a:pt x="3" y="59"/>
                </a:lnTo>
                <a:lnTo>
                  <a:pt x="0" y="49"/>
                </a:lnTo>
                <a:lnTo>
                  <a:pt x="0" y="28"/>
                </a:lnTo>
                <a:lnTo>
                  <a:pt x="33" y="11"/>
                </a:lnTo>
                <a:lnTo>
                  <a:pt x="41" y="9"/>
                </a:lnTo>
                <a:lnTo>
                  <a:pt x="41" y="11"/>
                </a:lnTo>
                <a:lnTo>
                  <a:pt x="58" y="19"/>
                </a:lnTo>
                <a:lnTo>
                  <a:pt x="94" y="4"/>
                </a:lnTo>
                <a:lnTo>
                  <a:pt x="122" y="0"/>
                </a:lnTo>
                <a:lnTo>
                  <a:pt x="127" y="6"/>
                </a:lnTo>
                <a:lnTo>
                  <a:pt x="130" y="6"/>
                </a:lnTo>
                <a:lnTo>
                  <a:pt x="132" y="13"/>
                </a:lnTo>
                <a:lnTo>
                  <a:pt x="141" y="17"/>
                </a:lnTo>
                <a:lnTo>
                  <a:pt x="151" y="18"/>
                </a:lnTo>
                <a:lnTo>
                  <a:pt x="159" y="23"/>
                </a:lnTo>
                <a:lnTo>
                  <a:pt x="160" y="56"/>
                </a:lnTo>
                <a:lnTo>
                  <a:pt x="168" y="63"/>
                </a:lnTo>
                <a:lnTo>
                  <a:pt x="180" y="63"/>
                </a:lnTo>
                <a:lnTo>
                  <a:pt x="185" y="69"/>
                </a:lnTo>
                <a:lnTo>
                  <a:pt x="187" y="79"/>
                </a:lnTo>
                <a:lnTo>
                  <a:pt x="193" y="89"/>
                </a:lnTo>
                <a:lnTo>
                  <a:pt x="193" y="97"/>
                </a:lnTo>
                <a:lnTo>
                  <a:pt x="182" y="113"/>
                </a:lnTo>
                <a:lnTo>
                  <a:pt x="175" y="115"/>
                </a:lnTo>
                <a:lnTo>
                  <a:pt x="165" y="122"/>
                </a:lnTo>
                <a:lnTo>
                  <a:pt x="159" y="135"/>
                </a:lnTo>
                <a:lnTo>
                  <a:pt x="164" y="148"/>
                </a:lnTo>
                <a:lnTo>
                  <a:pt x="164" y="163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9" name="Freeform 978"/>
          <p:cNvSpPr>
            <a:spLocks/>
          </p:cNvSpPr>
          <p:nvPr/>
        </p:nvSpPr>
        <p:spPr bwMode="auto">
          <a:xfrm>
            <a:off x="4564063" y="3187700"/>
            <a:ext cx="9525" cy="6350"/>
          </a:xfrm>
          <a:custGeom>
            <a:avLst/>
            <a:gdLst>
              <a:gd name="T0" fmla="*/ 2147483647 w 22"/>
              <a:gd name="T1" fmla="*/ 2147483647 h 14"/>
              <a:gd name="T2" fmla="*/ 2147483647 w 22"/>
              <a:gd name="T3" fmla="*/ 2147483647 h 14"/>
              <a:gd name="T4" fmla="*/ 2147483647 w 22"/>
              <a:gd name="T5" fmla="*/ 2147483647 h 14"/>
              <a:gd name="T6" fmla="*/ 2147483647 w 22"/>
              <a:gd name="T7" fmla="*/ 2147483647 h 14"/>
              <a:gd name="T8" fmla="*/ 2147483647 w 22"/>
              <a:gd name="T9" fmla="*/ 2147483647 h 14"/>
              <a:gd name="T10" fmla="*/ 0 w 22"/>
              <a:gd name="T11" fmla="*/ 0 h 14"/>
              <a:gd name="T12" fmla="*/ 2147483647 w 22"/>
              <a:gd name="T13" fmla="*/ 2147483647 h 14"/>
              <a:gd name="T14" fmla="*/ 2147483647 w 22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"/>
              <a:gd name="T25" fmla="*/ 0 h 14"/>
              <a:gd name="T26" fmla="*/ 22 w 22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" h="14">
                <a:moveTo>
                  <a:pt x="19" y="8"/>
                </a:moveTo>
                <a:lnTo>
                  <a:pt x="22" y="12"/>
                </a:lnTo>
                <a:lnTo>
                  <a:pt x="17" y="14"/>
                </a:lnTo>
                <a:lnTo>
                  <a:pt x="10" y="13"/>
                </a:lnTo>
                <a:lnTo>
                  <a:pt x="8" y="7"/>
                </a:lnTo>
                <a:lnTo>
                  <a:pt x="0" y="0"/>
                </a:lnTo>
                <a:lnTo>
                  <a:pt x="14" y="2"/>
                </a:lnTo>
                <a:lnTo>
                  <a:pt x="19" y="8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50" name="Freeform 979"/>
          <p:cNvSpPr>
            <a:spLocks/>
          </p:cNvSpPr>
          <p:nvPr/>
        </p:nvSpPr>
        <p:spPr bwMode="auto">
          <a:xfrm>
            <a:off x="4564063" y="3187700"/>
            <a:ext cx="9525" cy="6350"/>
          </a:xfrm>
          <a:custGeom>
            <a:avLst/>
            <a:gdLst>
              <a:gd name="T0" fmla="*/ 2147483647 w 22"/>
              <a:gd name="T1" fmla="*/ 2147483647 h 14"/>
              <a:gd name="T2" fmla="*/ 2147483647 w 22"/>
              <a:gd name="T3" fmla="*/ 2147483647 h 14"/>
              <a:gd name="T4" fmla="*/ 2147483647 w 22"/>
              <a:gd name="T5" fmla="*/ 2147483647 h 14"/>
              <a:gd name="T6" fmla="*/ 2147483647 w 22"/>
              <a:gd name="T7" fmla="*/ 2147483647 h 14"/>
              <a:gd name="T8" fmla="*/ 2147483647 w 22"/>
              <a:gd name="T9" fmla="*/ 2147483647 h 14"/>
              <a:gd name="T10" fmla="*/ 0 w 22"/>
              <a:gd name="T11" fmla="*/ 0 h 14"/>
              <a:gd name="T12" fmla="*/ 2147483647 w 22"/>
              <a:gd name="T13" fmla="*/ 2147483647 h 14"/>
              <a:gd name="T14" fmla="*/ 2147483647 w 22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"/>
              <a:gd name="T25" fmla="*/ 0 h 14"/>
              <a:gd name="T26" fmla="*/ 22 w 22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" h="14">
                <a:moveTo>
                  <a:pt x="19" y="8"/>
                </a:moveTo>
                <a:lnTo>
                  <a:pt x="22" y="12"/>
                </a:lnTo>
                <a:lnTo>
                  <a:pt x="17" y="14"/>
                </a:lnTo>
                <a:lnTo>
                  <a:pt x="10" y="13"/>
                </a:lnTo>
                <a:lnTo>
                  <a:pt x="8" y="7"/>
                </a:lnTo>
                <a:lnTo>
                  <a:pt x="0" y="0"/>
                </a:lnTo>
                <a:lnTo>
                  <a:pt x="14" y="2"/>
                </a:lnTo>
                <a:lnTo>
                  <a:pt x="19" y="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51" name="Freeform 980"/>
          <p:cNvSpPr>
            <a:spLocks/>
          </p:cNvSpPr>
          <p:nvPr/>
        </p:nvSpPr>
        <p:spPr bwMode="auto">
          <a:xfrm>
            <a:off x="4329113" y="3152775"/>
            <a:ext cx="279400" cy="222250"/>
          </a:xfrm>
          <a:custGeom>
            <a:avLst/>
            <a:gdLst>
              <a:gd name="T0" fmla="*/ 2147483647 w 706"/>
              <a:gd name="T1" fmla="*/ 2147483647 h 560"/>
              <a:gd name="T2" fmla="*/ 2147483647 w 706"/>
              <a:gd name="T3" fmla="*/ 2147483647 h 560"/>
              <a:gd name="T4" fmla="*/ 2147483647 w 706"/>
              <a:gd name="T5" fmla="*/ 2147483647 h 560"/>
              <a:gd name="T6" fmla="*/ 2147483647 w 706"/>
              <a:gd name="T7" fmla="*/ 2147483647 h 560"/>
              <a:gd name="T8" fmla="*/ 2147483647 w 706"/>
              <a:gd name="T9" fmla="*/ 2147483647 h 560"/>
              <a:gd name="T10" fmla="*/ 2147483647 w 706"/>
              <a:gd name="T11" fmla="*/ 2147483647 h 560"/>
              <a:gd name="T12" fmla="*/ 2147483647 w 706"/>
              <a:gd name="T13" fmla="*/ 2147483647 h 560"/>
              <a:gd name="T14" fmla="*/ 2147483647 w 706"/>
              <a:gd name="T15" fmla="*/ 2147483647 h 560"/>
              <a:gd name="T16" fmla="*/ 2147483647 w 706"/>
              <a:gd name="T17" fmla="*/ 2147483647 h 560"/>
              <a:gd name="T18" fmla="*/ 2147483647 w 706"/>
              <a:gd name="T19" fmla="*/ 2147483647 h 560"/>
              <a:gd name="T20" fmla="*/ 2147483647 w 706"/>
              <a:gd name="T21" fmla="*/ 2147483647 h 560"/>
              <a:gd name="T22" fmla="*/ 2147483647 w 706"/>
              <a:gd name="T23" fmla="*/ 2147483647 h 560"/>
              <a:gd name="T24" fmla="*/ 2147483647 w 706"/>
              <a:gd name="T25" fmla="*/ 2147483647 h 560"/>
              <a:gd name="T26" fmla="*/ 2147483647 w 706"/>
              <a:gd name="T27" fmla="*/ 2147483647 h 560"/>
              <a:gd name="T28" fmla="*/ 2147483647 w 706"/>
              <a:gd name="T29" fmla="*/ 2147483647 h 560"/>
              <a:gd name="T30" fmla="*/ 2147483647 w 706"/>
              <a:gd name="T31" fmla="*/ 2147483647 h 560"/>
              <a:gd name="T32" fmla="*/ 2147483647 w 706"/>
              <a:gd name="T33" fmla="*/ 2147483647 h 560"/>
              <a:gd name="T34" fmla="*/ 2147483647 w 706"/>
              <a:gd name="T35" fmla="*/ 2147483647 h 560"/>
              <a:gd name="T36" fmla="*/ 0 w 706"/>
              <a:gd name="T37" fmla="*/ 2147483647 h 560"/>
              <a:gd name="T38" fmla="*/ 2147483647 w 706"/>
              <a:gd name="T39" fmla="*/ 2147483647 h 560"/>
              <a:gd name="T40" fmla="*/ 2147483647 w 706"/>
              <a:gd name="T41" fmla="*/ 2147483647 h 560"/>
              <a:gd name="T42" fmla="*/ 2147483647 w 706"/>
              <a:gd name="T43" fmla="*/ 2147483647 h 560"/>
              <a:gd name="T44" fmla="*/ 2147483647 w 706"/>
              <a:gd name="T45" fmla="*/ 0 h 560"/>
              <a:gd name="T46" fmla="*/ 2147483647 w 706"/>
              <a:gd name="T47" fmla="*/ 2147483647 h 560"/>
              <a:gd name="T48" fmla="*/ 2147483647 w 706"/>
              <a:gd name="T49" fmla="*/ 2147483647 h 560"/>
              <a:gd name="T50" fmla="*/ 2147483647 w 706"/>
              <a:gd name="T51" fmla="*/ 2147483647 h 560"/>
              <a:gd name="T52" fmla="*/ 2147483647 w 706"/>
              <a:gd name="T53" fmla="*/ 2147483647 h 560"/>
              <a:gd name="T54" fmla="*/ 2147483647 w 706"/>
              <a:gd name="T55" fmla="*/ 2147483647 h 560"/>
              <a:gd name="T56" fmla="*/ 2147483647 w 706"/>
              <a:gd name="T57" fmla="*/ 2147483647 h 560"/>
              <a:gd name="T58" fmla="*/ 2147483647 w 706"/>
              <a:gd name="T59" fmla="*/ 2147483647 h 560"/>
              <a:gd name="T60" fmla="*/ 2147483647 w 706"/>
              <a:gd name="T61" fmla="*/ 2147483647 h 560"/>
              <a:gd name="T62" fmla="*/ 2147483647 w 706"/>
              <a:gd name="T63" fmla="*/ 2147483647 h 560"/>
              <a:gd name="T64" fmla="*/ 2147483647 w 706"/>
              <a:gd name="T65" fmla="*/ 2147483647 h 560"/>
              <a:gd name="T66" fmla="*/ 2147483647 w 706"/>
              <a:gd name="T67" fmla="*/ 2147483647 h 560"/>
              <a:gd name="T68" fmla="*/ 2147483647 w 706"/>
              <a:gd name="T69" fmla="*/ 2147483647 h 560"/>
              <a:gd name="T70" fmla="*/ 2147483647 w 706"/>
              <a:gd name="T71" fmla="*/ 2147483647 h 560"/>
              <a:gd name="T72" fmla="*/ 2147483647 w 706"/>
              <a:gd name="T73" fmla="*/ 2147483647 h 560"/>
              <a:gd name="T74" fmla="*/ 2147483647 w 706"/>
              <a:gd name="T75" fmla="*/ 2147483647 h 560"/>
              <a:gd name="T76" fmla="*/ 2147483647 w 706"/>
              <a:gd name="T77" fmla="*/ 2147483647 h 560"/>
              <a:gd name="T78" fmla="*/ 2147483647 w 706"/>
              <a:gd name="T79" fmla="*/ 2147483647 h 560"/>
              <a:gd name="T80" fmla="*/ 2147483647 w 706"/>
              <a:gd name="T81" fmla="*/ 2147483647 h 560"/>
              <a:gd name="T82" fmla="*/ 2147483647 w 706"/>
              <a:gd name="T83" fmla="*/ 2147483647 h 560"/>
              <a:gd name="T84" fmla="*/ 2147483647 w 706"/>
              <a:gd name="T85" fmla="*/ 2147483647 h 560"/>
              <a:gd name="T86" fmla="*/ 2147483647 w 706"/>
              <a:gd name="T87" fmla="*/ 2147483647 h 560"/>
              <a:gd name="T88" fmla="*/ 2147483647 w 706"/>
              <a:gd name="T89" fmla="*/ 2147483647 h 560"/>
              <a:gd name="T90" fmla="*/ 2147483647 w 706"/>
              <a:gd name="T91" fmla="*/ 2147483647 h 560"/>
              <a:gd name="T92" fmla="*/ 2147483647 w 706"/>
              <a:gd name="T93" fmla="*/ 2147483647 h 560"/>
              <a:gd name="T94" fmla="*/ 2147483647 w 706"/>
              <a:gd name="T95" fmla="*/ 2147483647 h 560"/>
              <a:gd name="T96" fmla="*/ 2147483647 w 706"/>
              <a:gd name="T97" fmla="*/ 2147483647 h 560"/>
              <a:gd name="T98" fmla="*/ 2147483647 w 706"/>
              <a:gd name="T99" fmla="*/ 2147483647 h 560"/>
              <a:gd name="T100" fmla="*/ 2147483647 w 706"/>
              <a:gd name="T101" fmla="*/ 2147483647 h 560"/>
              <a:gd name="T102" fmla="*/ 2147483647 w 706"/>
              <a:gd name="T103" fmla="*/ 2147483647 h 560"/>
              <a:gd name="T104" fmla="*/ 2147483647 w 706"/>
              <a:gd name="T105" fmla="*/ 2147483647 h 560"/>
              <a:gd name="T106" fmla="*/ 2147483647 w 706"/>
              <a:gd name="T107" fmla="*/ 2147483647 h 560"/>
              <a:gd name="T108" fmla="*/ 2147483647 w 706"/>
              <a:gd name="T109" fmla="*/ 2147483647 h 560"/>
              <a:gd name="T110" fmla="*/ 2147483647 w 706"/>
              <a:gd name="T111" fmla="*/ 2147483647 h 560"/>
              <a:gd name="T112" fmla="*/ 2147483647 w 706"/>
              <a:gd name="T113" fmla="*/ 2147483647 h 560"/>
              <a:gd name="T114" fmla="*/ 2147483647 w 706"/>
              <a:gd name="T115" fmla="*/ 2147483647 h 5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06"/>
              <a:gd name="T175" fmla="*/ 0 h 560"/>
              <a:gd name="T176" fmla="*/ 706 w 706"/>
              <a:gd name="T177" fmla="*/ 560 h 56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06" h="560">
                <a:moveTo>
                  <a:pt x="107" y="481"/>
                </a:moveTo>
                <a:lnTo>
                  <a:pt x="102" y="452"/>
                </a:lnTo>
                <a:lnTo>
                  <a:pt x="131" y="421"/>
                </a:lnTo>
                <a:lnTo>
                  <a:pt x="128" y="410"/>
                </a:lnTo>
                <a:lnTo>
                  <a:pt x="119" y="400"/>
                </a:lnTo>
                <a:lnTo>
                  <a:pt x="115" y="386"/>
                </a:lnTo>
                <a:lnTo>
                  <a:pt x="115" y="372"/>
                </a:lnTo>
                <a:lnTo>
                  <a:pt x="127" y="350"/>
                </a:lnTo>
                <a:lnTo>
                  <a:pt x="112" y="326"/>
                </a:lnTo>
                <a:lnTo>
                  <a:pt x="109" y="310"/>
                </a:lnTo>
                <a:lnTo>
                  <a:pt x="117" y="303"/>
                </a:lnTo>
                <a:lnTo>
                  <a:pt x="128" y="299"/>
                </a:lnTo>
                <a:lnTo>
                  <a:pt x="138" y="288"/>
                </a:lnTo>
                <a:lnTo>
                  <a:pt x="140" y="278"/>
                </a:lnTo>
                <a:lnTo>
                  <a:pt x="132" y="268"/>
                </a:lnTo>
                <a:lnTo>
                  <a:pt x="142" y="207"/>
                </a:lnTo>
                <a:lnTo>
                  <a:pt x="173" y="170"/>
                </a:lnTo>
                <a:lnTo>
                  <a:pt x="173" y="161"/>
                </a:lnTo>
                <a:lnTo>
                  <a:pt x="159" y="142"/>
                </a:lnTo>
                <a:lnTo>
                  <a:pt x="126" y="138"/>
                </a:lnTo>
                <a:lnTo>
                  <a:pt x="112" y="144"/>
                </a:lnTo>
                <a:lnTo>
                  <a:pt x="74" y="143"/>
                </a:lnTo>
                <a:lnTo>
                  <a:pt x="66" y="139"/>
                </a:lnTo>
                <a:lnTo>
                  <a:pt x="65" y="127"/>
                </a:lnTo>
                <a:lnTo>
                  <a:pt x="37" y="136"/>
                </a:lnTo>
                <a:lnTo>
                  <a:pt x="28" y="146"/>
                </a:lnTo>
                <a:lnTo>
                  <a:pt x="24" y="141"/>
                </a:lnTo>
                <a:lnTo>
                  <a:pt x="24" y="132"/>
                </a:lnTo>
                <a:lnTo>
                  <a:pt x="28" y="119"/>
                </a:lnTo>
                <a:lnTo>
                  <a:pt x="35" y="110"/>
                </a:lnTo>
                <a:lnTo>
                  <a:pt x="27" y="111"/>
                </a:lnTo>
                <a:lnTo>
                  <a:pt x="29" y="103"/>
                </a:lnTo>
                <a:lnTo>
                  <a:pt x="20" y="97"/>
                </a:lnTo>
                <a:lnTo>
                  <a:pt x="27" y="83"/>
                </a:lnTo>
                <a:lnTo>
                  <a:pt x="22" y="85"/>
                </a:lnTo>
                <a:lnTo>
                  <a:pt x="15" y="81"/>
                </a:lnTo>
                <a:lnTo>
                  <a:pt x="16" y="72"/>
                </a:lnTo>
                <a:lnTo>
                  <a:pt x="0" y="58"/>
                </a:lnTo>
                <a:lnTo>
                  <a:pt x="5" y="44"/>
                </a:lnTo>
                <a:lnTo>
                  <a:pt x="16" y="35"/>
                </a:lnTo>
                <a:lnTo>
                  <a:pt x="29" y="31"/>
                </a:lnTo>
                <a:lnTo>
                  <a:pt x="48" y="31"/>
                </a:lnTo>
                <a:lnTo>
                  <a:pt x="56" y="24"/>
                </a:lnTo>
                <a:lnTo>
                  <a:pt x="56" y="16"/>
                </a:lnTo>
                <a:lnTo>
                  <a:pt x="62" y="6"/>
                </a:lnTo>
                <a:lnTo>
                  <a:pt x="86" y="0"/>
                </a:lnTo>
                <a:lnTo>
                  <a:pt x="112" y="10"/>
                </a:lnTo>
                <a:lnTo>
                  <a:pt x="174" y="12"/>
                </a:lnTo>
                <a:lnTo>
                  <a:pt x="184" y="7"/>
                </a:lnTo>
                <a:lnTo>
                  <a:pt x="419" y="28"/>
                </a:lnTo>
                <a:lnTo>
                  <a:pt x="420" y="31"/>
                </a:lnTo>
                <a:lnTo>
                  <a:pt x="452" y="56"/>
                </a:lnTo>
                <a:lnTo>
                  <a:pt x="463" y="58"/>
                </a:lnTo>
                <a:lnTo>
                  <a:pt x="483" y="71"/>
                </a:lnTo>
                <a:lnTo>
                  <a:pt x="545" y="85"/>
                </a:lnTo>
                <a:lnTo>
                  <a:pt x="551" y="83"/>
                </a:lnTo>
                <a:lnTo>
                  <a:pt x="563" y="76"/>
                </a:lnTo>
                <a:lnTo>
                  <a:pt x="570" y="75"/>
                </a:lnTo>
                <a:lnTo>
                  <a:pt x="602" y="94"/>
                </a:lnTo>
                <a:lnTo>
                  <a:pt x="604" y="100"/>
                </a:lnTo>
                <a:lnTo>
                  <a:pt x="611" y="101"/>
                </a:lnTo>
                <a:lnTo>
                  <a:pt x="616" y="99"/>
                </a:lnTo>
                <a:lnTo>
                  <a:pt x="613" y="95"/>
                </a:lnTo>
                <a:lnTo>
                  <a:pt x="625" y="104"/>
                </a:lnTo>
                <a:lnTo>
                  <a:pt x="632" y="106"/>
                </a:lnTo>
                <a:lnTo>
                  <a:pt x="696" y="103"/>
                </a:lnTo>
                <a:lnTo>
                  <a:pt x="704" y="105"/>
                </a:lnTo>
                <a:lnTo>
                  <a:pt x="706" y="113"/>
                </a:lnTo>
                <a:lnTo>
                  <a:pt x="697" y="118"/>
                </a:lnTo>
                <a:lnTo>
                  <a:pt x="698" y="127"/>
                </a:lnTo>
                <a:lnTo>
                  <a:pt x="702" y="136"/>
                </a:lnTo>
                <a:lnTo>
                  <a:pt x="692" y="148"/>
                </a:lnTo>
                <a:lnTo>
                  <a:pt x="640" y="185"/>
                </a:lnTo>
                <a:lnTo>
                  <a:pt x="579" y="208"/>
                </a:lnTo>
                <a:lnTo>
                  <a:pt x="566" y="223"/>
                </a:lnTo>
                <a:lnTo>
                  <a:pt x="566" y="230"/>
                </a:lnTo>
                <a:lnTo>
                  <a:pt x="508" y="308"/>
                </a:lnTo>
                <a:lnTo>
                  <a:pt x="502" y="327"/>
                </a:lnTo>
                <a:lnTo>
                  <a:pt x="502" y="330"/>
                </a:lnTo>
                <a:lnTo>
                  <a:pt x="505" y="336"/>
                </a:lnTo>
                <a:lnTo>
                  <a:pt x="509" y="353"/>
                </a:lnTo>
                <a:lnTo>
                  <a:pt x="516" y="359"/>
                </a:lnTo>
                <a:lnTo>
                  <a:pt x="521" y="362"/>
                </a:lnTo>
                <a:lnTo>
                  <a:pt x="528" y="364"/>
                </a:lnTo>
                <a:lnTo>
                  <a:pt x="532" y="369"/>
                </a:lnTo>
                <a:lnTo>
                  <a:pt x="527" y="379"/>
                </a:lnTo>
                <a:lnTo>
                  <a:pt x="496" y="404"/>
                </a:lnTo>
                <a:lnTo>
                  <a:pt x="477" y="447"/>
                </a:lnTo>
                <a:lnTo>
                  <a:pt x="479" y="453"/>
                </a:lnTo>
                <a:lnTo>
                  <a:pt x="447" y="458"/>
                </a:lnTo>
                <a:lnTo>
                  <a:pt x="425" y="476"/>
                </a:lnTo>
                <a:lnTo>
                  <a:pt x="415" y="504"/>
                </a:lnTo>
                <a:lnTo>
                  <a:pt x="409" y="510"/>
                </a:lnTo>
                <a:lnTo>
                  <a:pt x="401" y="512"/>
                </a:lnTo>
                <a:lnTo>
                  <a:pt x="389" y="509"/>
                </a:lnTo>
                <a:lnTo>
                  <a:pt x="373" y="515"/>
                </a:lnTo>
                <a:lnTo>
                  <a:pt x="344" y="512"/>
                </a:lnTo>
                <a:lnTo>
                  <a:pt x="328" y="514"/>
                </a:lnTo>
                <a:lnTo>
                  <a:pt x="314" y="512"/>
                </a:lnTo>
                <a:lnTo>
                  <a:pt x="277" y="517"/>
                </a:lnTo>
                <a:lnTo>
                  <a:pt x="265" y="529"/>
                </a:lnTo>
                <a:lnTo>
                  <a:pt x="251" y="531"/>
                </a:lnTo>
                <a:lnTo>
                  <a:pt x="240" y="536"/>
                </a:lnTo>
                <a:lnTo>
                  <a:pt x="231" y="545"/>
                </a:lnTo>
                <a:lnTo>
                  <a:pt x="229" y="551"/>
                </a:lnTo>
                <a:lnTo>
                  <a:pt x="223" y="556"/>
                </a:lnTo>
                <a:lnTo>
                  <a:pt x="216" y="560"/>
                </a:lnTo>
                <a:lnTo>
                  <a:pt x="198" y="557"/>
                </a:lnTo>
                <a:lnTo>
                  <a:pt x="185" y="548"/>
                </a:lnTo>
                <a:lnTo>
                  <a:pt x="174" y="532"/>
                </a:lnTo>
                <a:lnTo>
                  <a:pt x="173" y="523"/>
                </a:lnTo>
                <a:lnTo>
                  <a:pt x="165" y="517"/>
                </a:lnTo>
                <a:lnTo>
                  <a:pt x="164" y="501"/>
                </a:lnTo>
                <a:lnTo>
                  <a:pt x="151" y="490"/>
                </a:lnTo>
                <a:lnTo>
                  <a:pt x="136" y="481"/>
                </a:lnTo>
                <a:lnTo>
                  <a:pt x="128" y="480"/>
                </a:lnTo>
                <a:lnTo>
                  <a:pt x="107" y="481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52" name="Freeform 981"/>
          <p:cNvSpPr>
            <a:spLocks/>
          </p:cNvSpPr>
          <p:nvPr/>
        </p:nvSpPr>
        <p:spPr bwMode="auto">
          <a:xfrm>
            <a:off x="4329113" y="3152775"/>
            <a:ext cx="279400" cy="222250"/>
          </a:xfrm>
          <a:custGeom>
            <a:avLst/>
            <a:gdLst>
              <a:gd name="T0" fmla="*/ 2147483647 w 706"/>
              <a:gd name="T1" fmla="*/ 2147483647 h 560"/>
              <a:gd name="T2" fmla="*/ 2147483647 w 706"/>
              <a:gd name="T3" fmla="*/ 2147483647 h 560"/>
              <a:gd name="T4" fmla="*/ 2147483647 w 706"/>
              <a:gd name="T5" fmla="*/ 2147483647 h 560"/>
              <a:gd name="T6" fmla="*/ 2147483647 w 706"/>
              <a:gd name="T7" fmla="*/ 2147483647 h 560"/>
              <a:gd name="T8" fmla="*/ 2147483647 w 706"/>
              <a:gd name="T9" fmla="*/ 2147483647 h 560"/>
              <a:gd name="T10" fmla="*/ 2147483647 w 706"/>
              <a:gd name="T11" fmla="*/ 2147483647 h 560"/>
              <a:gd name="T12" fmla="*/ 2147483647 w 706"/>
              <a:gd name="T13" fmla="*/ 2147483647 h 560"/>
              <a:gd name="T14" fmla="*/ 2147483647 w 706"/>
              <a:gd name="T15" fmla="*/ 2147483647 h 560"/>
              <a:gd name="T16" fmla="*/ 2147483647 w 706"/>
              <a:gd name="T17" fmla="*/ 2147483647 h 560"/>
              <a:gd name="T18" fmla="*/ 2147483647 w 706"/>
              <a:gd name="T19" fmla="*/ 2147483647 h 560"/>
              <a:gd name="T20" fmla="*/ 2147483647 w 706"/>
              <a:gd name="T21" fmla="*/ 2147483647 h 560"/>
              <a:gd name="T22" fmla="*/ 2147483647 w 706"/>
              <a:gd name="T23" fmla="*/ 2147483647 h 560"/>
              <a:gd name="T24" fmla="*/ 2147483647 w 706"/>
              <a:gd name="T25" fmla="*/ 2147483647 h 560"/>
              <a:gd name="T26" fmla="*/ 2147483647 w 706"/>
              <a:gd name="T27" fmla="*/ 2147483647 h 560"/>
              <a:gd name="T28" fmla="*/ 2147483647 w 706"/>
              <a:gd name="T29" fmla="*/ 2147483647 h 560"/>
              <a:gd name="T30" fmla="*/ 2147483647 w 706"/>
              <a:gd name="T31" fmla="*/ 2147483647 h 560"/>
              <a:gd name="T32" fmla="*/ 2147483647 w 706"/>
              <a:gd name="T33" fmla="*/ 2147483647 h 560"/>
              <a:gd name="T34" fmla="*/ 2147483647 w 706"/>
              <a:gd name="T35" fmla="*/ 2147483647 h 560"/>
              <a:gd name="T36" fmla="*/ 0 w 706"/>
              <a:gd name="T37" fmla="*/ 2147483647 h 560"/>
              <a:gd name="T38" fmla="*/ 2147483647 w 706"/>
              <a:gd name="T39" fmla="*/ 2147483647 h 560"/>
              <a:gd name="T40" fmla="*/ 2147483647 w 706"/>
              <a:gd name="T41" fmla="*/ 2147483647 h 560"/>
              <a:gd name="T42" fmla="*/ 2147483647 w 706"/>
              <a:gd name="T43" fmla="*/ 2147483647 h 560"/>
              <a:gd name="T44" fmla="*/ 2147483647 w 706"/>
              <a:gd name="T45" fmla="*/ 0 h 560"/>
              <a:gd name="T46" fmla="*/ 2147483647 w 706"/>
              <a:gd name="T47" fmla="*/ 2147483647 h 560"/>
              <a:gd name="T48" fmla="*/ 2147483647 w 706"/>
              <a:gd name="T49" fmla="*/ 2147483647 h 560"/>
              <a:gd name="T50" fmla="*/ 2147483647 w 706"/>
              <a:gd name="T51" fmla="*/ 2147483647 h 560"/>
              <a:gd name="T52" fmla="*/ 2147483647 w 706"/>
              <a:gd name="T53" fmla="*/ 2147483647 h 560"/>
              <a:gd name="T54" fmla="*/ 2147483647 w 706"/>
              <a:gd name="T55" fmla="*/ 2147483647 h 560"/>
              <a:gd name="T56" fmla="*/ 2147483647 w 706"/>
              <a:gd name="T57" fmla="*/ 2147483647 h 560"/>
              <a:gd name="T58" fmla="*/ 2147483647 w 706"/>
              <a:gd name="T59" fmla="*/ 2147483647 h 560"/>
              <a:gd name="T60" fmla="*/ 2147483647 w 706"/>
              <a:gd name="T61" fmla="*/ 2147483647 h 560"/>
              <a:gd name="T62" fmla="*/ 2147483647 w 706"/>
              <a:gd name="T63" fmla="*/ 2147483647 h 560"/>
              <a:gd name="T64" fmla="*/ 2147483647 w 706"/>
              <a:gd name="T65" fmla="*/ 2147483647 h 560"/>
              <a:gd name="T66" fmla="*/ 2147483647 w 706"/>
              <a:gd name="T67" fmla="*/ 2147483647 h 560"/>
              <a:gd name="T68" fmla="*/ 2147483647 w 706"/>
              <a:gd name="T69" fmla="*/ 2147483647 h 560"/>
              <a:gd name="T70" fmla="*/ 2147483647 w 706"/>
              <a:gd name="T71" fmla="*/ 2147483647 h 560"/>
              <a:gd name="T72" fmla="*/ 2147483647 w 706"/>
              <a:gd name="T73" fmla="*/ 2147483647 h 560"/>
              <a:gd name="T74" fmla="*/ 2147483647 w 706"/>
              <a:gd name="T75" fmla="*/ 2147483647 h 560"/>
              <a:gd name="T76" fmla="*/ 2147483647 w 706"/>
              <a:gd name="T77" fmla="*/ 2147483647 h 560"/>
              <a:gd name="T78" fmla="*/ 2147483647 w 706"/>
              <a:gd name="T79" fmla="*/ 2147483647 h 560"/>
              <a:gd name="T80" fmla="*/ 2147483647 w 706"/>
              <a:gd name="T81" fmla="*/ 2147483647 h 560"/>
              <a:gd name="T82" fmla="*/ 2147483647 w 706"/>
              <a:gd name="T83" fmla="*/ 2147483647 h 560"/>
              <a:gd name="T84" fmla="*/ 2147483647 w 706"/>
              <a:gd name="T85" fmla="*/ 2147483647 h 560"/>
              <a:gd name="T86" fmla="*/ 2147483647 w 706"/>
              <a:gd name="T87" fmla="*/ 2147483647 h 560"/>
              <a:gd name="T88" fmla="*/ 2147483647 w 706"/>
              <a:gd name="T89" fmla="*/ 2147483647 h 560"/>
              <a:gd name="T90" fmla="*/ 2147483647 w 706"/>
              <a:gd name="T91" fmla="*/ 2147483647 h 560"/>
              <a:gd name="T92" fmla="*/ 2147483647 w 706"/>
              <a:gd name="T93" fmla="*/ 2147483647 h 560"/>
              <a:gd name="T94" fmla="*/ 2147483647 w 706"/>
              <a:gd name="T95" fmla="*/ 2147483647 h 560"/>
              <a:gd name="T96" fmla="*/ 2147483647 w 706"/>
              <a:gd name="T97" fmla="*/ 2147483647 h 560"/>
              <a:gd name="T98" fmla="*/ 2147483647 w 706"/>
              <a:gd name="T99" fmla="*/ 2147483647 h 560"/>
              <a:gd name="T100" fmla="*/ 2147483647 w 706"/>
              <a:gd name="T101" fmla="*/ 2147483647 h 560"/>
              <a:gd name="T102" fmla="*/ 2147483647 w 706"/>
              <a:gd name="T103" fmla="*/ 2147483647 h 560"/>
              <a:gd name="T104" fmla="*/ 2147483647 w 706"/>
              <a:gd name="T105" fmla="*/ 2147483647 h 560"/>
              <a:gd name="T106" fmla="*/ 2147483647 w 706"/>
              <a:gd name="T107" fmla="*/ 2147483647 h 560"/>
              <a:gd name="T108" fmla="*/ 2147483647 w 706"/>
              <a:gd name="T109" fmla="*/ 2147483647 h 560"/>
              <a:gd name="T110" fmla="*/ 2147483647 w 706"/>
              <a:gd name="T111" fmla="*/ 2147483647 h 560"/>
              <a:gd name="T112" fmla="*/ 2147483647 w 706"/>
              <a:gd name="T113" fmla="*/ 2147483647 h 560"/>
              <a:gd name="T114" fmla="*/ 2147483647 w 706"/>
              <a:gd name="T115" fmla="*/ 2147483647 h 5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06"/>
              <a:gd name="T175" fmla="*/ 0 h 560"/>
              <a:gd name="T176" fmla="*/ 706 w 706"/>
              <a:gd name="T177" fmla="*/ 560 h 56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06" h="560">
                <a:moveTo>
                  <a:pt x="107" y="481"/>
                </a:moveTo>
                <a:lnTo>
                  <a:pt x="102" y="452"/>
                </a:lnTo>
                <a:lnTo>
                  <a:pt x="131" y="421"/>
                </a:lnTo>
                <a:lnTo>
                  <a:pt x="128" y="410"/>
                </a:lnTo>
                <a:lnTo>
                  <a:pt x="119" y="400"/>
                </a:lnTo>
                <a:lnTo>
                  <a:pt x="115" y="386"/>
                </a:lnTo>
                <a:lnTo>
                  <a:pt x="115" y="372"/>
                </a:lnTo>
                <a:lnTo>
                  <a:pt x="127" y="350"/>
                </a:lnTo>
                <a:lnTo>
                  <a:pt x="112" y="326"/>
                </a:lnTo>
                <a:lnTo>
                  <a:pt x="109" y="310"/>
                </a:lnTo>
                <a:lnTo>
                  <a:pt x="117" y="303"/>
                </a:lnTo>
                <a:lnTo>
                  <a:pt x="128" y="299"/>
                </a:lnTo>
                <a:lnTo>
                  <a:pt x="138" y="288"/>
                </a:lnTo>
                <a:lnTo>
                  <a:pt x="140" y="278"/>
                </a:lnTo>
                <a:lnTo>
                  <a:pt x="132" y="268"/>
                </a:lnTo>
                <a:lnTo>
                  <a:pt x="142" y="207"/>
                </a:lnTo>
                <a:lnTo>
                  <a:pt x="173" y="170"/>
                </a:lnTo>
                <a:lnTo>
                  <a:pt x="173" y="161"/>
                </a:lnTo>
                <a:lnTo>
                  <a:pt x="159" y="142"/>
                </a:lnTo>
                <a:lnTo>
                  <a:pt x="126" y="138"/>
                </a:lnTo>
                <a:lnTo>
                  <a:pt x="112" y="144"/>
                </a:lnTo>
                <a:lnTo>
                  <a:pt x="74" y="143"/>
                </a:lnTo>
                <a:lnTo>
                  <a:pt x="66" y="139"/>
                </a:lnTo>
                <a:lnTo>
                  <a:pt x="65" y="127"/>
                </a:lnTo>
                <a:lnTo>
                  <a:pt x="37" y="136"/>
                </a:lnTo>
                <a:lnTo>
                  <a:pt x="28" y="146"/>
                </a:lnTo>
                <a:lnTo>
                  <a:pt x="24" y="141"/>
                </a:lnTo>
                <a:lnTo>
                  <a:pt x="24" y="132"/>
                </a:lnTo>
                <a:lnTo>
                  <a:pt x="28" y="119"/>
                </a:lnTo>
                <a:lnTo>
                  <a:pt x="35" y="110"/>
                </a:lnTo>
                <a:lnTo>
                  <a:pt x="27" y="111"/>
                </a:lnTo>
                <a:lnTo>
                  <a:pt x="29" y="103"/>
                </a:lnTo>
                <a:lnTo>
                  <a:pt x="20" y="97"/>
                </a:lnTo>
                <a:lnTo>
                  <a:pt x="27" y="83"/>
                </a:lnTo>
                <a:lnTo>
                  <a:pt x="22" y="85"/>
                </a:lnTo>
                <a:lnTo>
                  <a:pt x="15" y="81"/>
                </a:lnTo>
                <a:lnTo>
                  <a:pt x="16" y="72"/>
                </a:lnTo>
                <a:lnTo>
                  <a:pt x="0" y="58"/>
                </a:lnTo>
                <a:lnTo>
                  <a:pt x="5" y="44"/>
                </a:lnTo>
                <a:lnTo>
                  <a:pt x="16" y="35"/>
                </a:lnTo>
                <a:lnTo>
                  <a:pt x="29" y="31"/>
                </a:lnTo>
                <a:lnTo>
                  <a:pt x="48" y="31"/>
                </a:lnTo>
                <a:lnTo>
                  <a:pt x="56" y="24"/>
                </a:lnTo>
                <a:lnTo>
                  <a:pt x="56" y="16"/>
                </a:lnTo>
                <a:lnTo>
                  <a:pt x="62" y="6"/>
                </a:lnTo>
                <a:lnTo>
                  <a:pt x="86" y="0"/>
                </a:lnTo>
                <a:lnTo>
                  <a:pt x="112" y="10"/>
                </a:lnTo>
                <a:lnTo>
                  <a:pt x="174" y="12"/>
                </a:lnTo>
                <a:lnTo>
                  <a:pt x="184" y="7"/>
                </a:lnTo>
                <a:lnTo>
                  <a:pt x="419" y="28"/>
                </a:lnTo>
                <a:lnTo>
                  <a:pt x="420" y="31"/>
                </a:lnTo>
                <a:lnTo>
                  <a:pt x="452" y="56"/>
                </a:lnTo>
                <a:lnTo>
                  <a:pt x="463" y="58"/>
                </a:lnTo>
                <a:lnTo>
                  <a:pt x="483" y="71"/>
                </a:lnTo>
                <a:lnTo>
                  <a:pt x="545" y="85"/>
                </a:lnTo>
                <a:lnTo>
                  <a:pt x="551" y="83"/>
                </a:lnTo>
                <a:lnTo>
                  <a:pt x="563" y="76"/>
                </a:lnTo>
                <a:lnTo>
                  <a:pt x="570" y="75"/>
                </a:lnTo>
                <a:lnTo>
                  <a:pt x="602" y="94"/>
                </a:lnTo>
                <a:lnTo>
                  <a:pt x="604" y="100"/>
                </a:lnTo>
                <a:lnTo>
                  <a:pt x="611" y="101"/>
                </a:lnTo>
                <a:lnTo>
                  <a:pt x="616" y="99"/>
                </a:lnTo>
                <a:lnTo>
                  <a:pt x="613" y="95"/>
                </a:lnTo>
                <a:lnTo>
                  <a:pt x="625" y="104"/>
                </a:lnTo>
                <a:lnTo>
                  <a:pt x="632" y="106"/>
                </a:lnTo>
                <a:lnTo>
                  <a:pt x="696" y="103"/>
                </a:lnTo>
                <a:lnTo>
                  <a:pt x="704" y="105"/>
                </a:lnTo>
                <a:lnTo>
                  <a:pt x="706" y="113"/>
                </a:lnTo>
                <a:lnTo>
                  <a:pt x="697" y="118"/>
                </a:lnTo>
                <a:lnTo>
                  <a:pt x="698" y="127"/>
                </a:lnTo>
                <a:lnTo>
                  <a:pt x="702" y="136"/>
                </a:lnTo>
                <a:lnTo>
                  <a:pt x="692" y="148"/>
                </a:lnTo>
                <a:lnTo>
                  <a:pt x="640" y="185"/>
                </a:lnTo>
                <a:lnTo>
                  <a:pt x="579" y="208"/>
                </a:lnTo>
                <a:lnTo>
                  <a:pt x="566" y="223"/>
                </a:lnTo>
                <a:lnTo>
                  <a:pt x="566" y="230"/>
                </a:lnTo>
                <a:lnTo>
                  <a:pt x="508" y="308"/>
                </a:lnTo>
                <a:lnTo>
                  <a:pt x="502" y="327"/>
                </a:lnTo>
                <a:lnTo>
                  <a:pt x="502" y="330"/>
                </a:lnTo>
                <a:lnTo>
                  <a:pt x="505" y="336"/>
                </a:lnTo>
                <a:lnTo>
                  <a:pt x="509" y="353"/>
                </a:lnTo>
                <a:lnTo>
                  <a:pt x="516" y="359"/>
                </a:lnTo>
                <a:lnTo>
                  <a:pt x="521" y="362"/>
                </a:lnTo>
                <a:lnTo>
                  <a:pt x="528" y="364"/>
                </a:lnTo>
                <a:lnTo>
                  <a:pt x="532" y="369"/>
                </a:lnTo>
                <a:lnTo>
                  <a:pt x="527" y="379"/>
                </a:lnTo>
                <a:lnTo>
                  <a:pt x="496" y="404"/>
                </a:lnTo>
                <a:lnTo>
                  <a:pt x="477" y="447"/>
                </a:lnTo>
                <a:lnTo>
                  <a:pt x="479" y="453"/>
                </a:lnTo>
                <a:lnTo>
                  <a:pt x="447" y="458"/>
                </a:lnTo>
                <a:lnTo>
                  <a:pt x="425" y="476"/>
                </a:lnTo>
                <a:lnTo>
                  <a:pt x="415" y="504"/>
                </a:lnTo>
                <a:lnTo>
                  <a:pt x="409" y="510"/>
                </a:lnTo>
                <a:lnTo>
                  <a:pt x="401" y="512"/>
                </a:lnTo>
                <a:lnTo>
                  <a:pt x="389" y="509"/>
                </a:lnTo>
                <a:lnTo>
                  <a:pt x="373" y="515"/>
                </a:lnTo>
                <a:lnTo>
                  <a:pt x="344" y="512"/>
                </a:lnTo>
                <a:lnTo>
                  <a:pt x="328" y="514"/>
                </a:lnTo>
                <a:lnTo>
                  <a:pt x="314" y="512"/>
                </a:lnTo>
                <a:lnTo>
                  <a:pt x="277" y="517"/>
                </a:lnTo>
                <a:lnTo>
                  <a:pt x="265" y="529"/>
                </a:lnTo>
                <a:lnTo>
                  <a:pt x="251" y="531"/>
                </a:lnTo>
                <a:lnTo>
                  <a:pt x="240" y="536"/>
                </a:lnTo>
                <a:lnTo>
                  <a:pt x="231" y="545"/>
                </a:lnTo>
                <a:lnTo>
                  <a:pt x="229" y="551"/>
                </a:lnTo>
                <a:lnTo>
                  <a:pt x="223" y="556"/>
                </a:lnTo>
                <a:lnTo>
                  <a:pt x="216" y="560"/>
                </a:lnTo>
                <a:lnTo>
                  <a:pt x="198" y="557"/>
                </a:lnTo>
                <a:lnTo>
                  <a:pt x="185" y="548"/>
                </a:lnTo>
                <a:lnTo>
                  <a:pt x="174" y="532"/>
                </a:lnTo>
                <a:lnTo>
                  <a:pt x="173" y="523"/>
                </a:lnTo>
                <a:lnTo>
                  <a:pt x="165" y="517"/>
                </a:lnTo>
                <a:lnTo>
                  <a:pt x="164" y="501"/>
                </a:lnTo>
                <a:lnTo>
                  <a:pt x="151" y="490"/>
                </a:lnTo>
                <a:lnTo>
                  <a:pt x="136" y="481"/>
                </a:lnTo>
                <a:lnTo>
                  <a:pt x="128" y="480"/>
                </a:lnTo>
                <a:lnTo>
                  <a:pt x="107" y="48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53" name="Freeform 982"/>
          <p:cNvSpPr>
            <a:spLocks/>
          </p:cNvSpPr>
          <p:nvPr/>
        </p:nvSpPr>
        <p:spPr bwMode="auto">
          <a:xfrm>
            <a:off x="5295900" y="3451225"/>
            <a:ext cx="33338" cy="103188"/>
          </a:xfrm>
          <a:custGeom>
            <a:avLst/>
            <a:gdLst>
              <a:gd name="T0" fmla="*/ 2147483647 w 83"/>
              <a:gd name="T1" fmla="*/ 2147483647 h 259"/>
              <a:gd name="T2" fmla="*/ 2147483647 w 83"/>
              <a:gd name="T3" fmla="*/ 2147483647 h 259"/>
              <a:gd name="T4" fmla="*/ 2147483647 w 83"/>
              <a:gd name="T5" fmla="*/ 2147483647 h 259"/>
              <a:gd name="T6" fmla="*/ 2147483647 w 83"/>
              <a:gd name="T7" fmla="*/ 2147483647 h 259"/>
              <a:gd name="T8" fmla="*/ 2147483647 w 83"/>
              <a:gd name="T9" fmla="*/ 2147483647 h 259"/>
              <a:gd name="T10" fmla="*/ 2147483647 w 83"/>
              <a:gd name="T11" fmla="*/ 2147483647 h 259"/>
              <a:gd name="T12" fmla="*/ 2147483647 w 83"/>
              <a:gd name="T13" fmla="*/ 2147483647 h 259"/>
              <a:gd name="T14" fmla="*/ 2147483647 w 83"/>
              <a:gd name="T15" fmla="*/ 2147483647 h 259"/>
              <a:gd name="T16" fmla="*/ 2147483647 w 83"/>
              <a:gd name="T17" fmla="*/ 2147483647 h 259"/>
              <a:gd name="T18" fmla="*/ 2147483647 w 83"/>
              <a:gd name="T19" fmla="*/ 2147483647 h 259"/>
              <a:gd name="T20" fmla="*/ 2147483647 w 83"/>
              <a:gd name="T21" fmla="*/ 2147483647 h 259"/>
              <a:gd name="T22" fmla="*/ 2147483647 w 83"/>
              <a:gd name="T23" fmla="*/ 2147483647 h 259"/>
              <a:gd name="T24" fmla="*/ 2147483647 w 83"/>
              <a:gd name="T25" fmla="*/ 2147483647 h 259"/>
              <a:gd name="T26" fmla="*/ 2147483647 w 83"/>
              <a:gd name="T27" fmla="*/ 2147483647 h 259"/>
              <a:gd name="T28" fmla="*/ 2147483647 w 83"/>
              <a:gd name="T29" fmla="*/ 2147483647 h 259"/>
              <a:gd name="T30" fmla="*/ 2147483647 w 83"/>
              <a:gd name="T31" fmla="*/ 2147483647 h 259"/>
              <a:gd name="T32" fmla="*/ 2147483647 w 83"/>
              <a:gd name="T33" fmla="*/ 2147483647 h 259"/>
              <a:gd name="T34" fmla="*/ 2147483647 w 83"/>
              <a:gd name="T35" fmla="*/ 2147483647 h 259"/>
              <a:gd name="T36" fmla="*/ 2147483647 w 83"/>
              <a:gd name="T37" fmla="*/ 2147483647 h 259"/>
              <a:gd name="T38" fmla="*/ 2147483647 w 83"/>
              <a:gd name="T39" fmla="*/ 2147483647 h 259"/>
              <a:gd name="T40" fmla="*/ 2147483647 w 83"/>
              <a:gd name="T41" fmla="*/ 2147483647 h 259"/>
              <a:gd name="T42" fmla="*/ 2147483647 w 83"/>
              <a:gd name="T43" fmla="*/ 2147483647 h 259"/>
              <a:gd name="T44" fmla="*/ 2147483647 w 83"/>
              <a:gd name="T45" fmla="*/ 2147483647 h 259"/>
              <a:gd name="T46" fmla="*/ 2147483647 w 83"/>
              <a:gd name="T47" fmla="*/ 2147483647 h 259"/>
              <a:gd name="T48" fmla="*/ 2147483647 w 83"/>
              <a:gd name="T49" fmla="*/ 2147483647 h 259"/>
              <a:gd name="T50" fmla="*/ 2147483647 w 83"/>
              <a:gd name="T51" fmla="*/ 2147483647 h 259"/>
              <a:gd name="T52" fmla="*/ 2147483647 w 83"/>
              <a:gd name="T53" fmla="*/ 2147483647 h 259"/>
              <a:gd name="T54" fmla="*/ 2147483647 w 83"/>
              <a:gd name="T55" fmla="*/ 2147483647 h 259"/>
              <a:gd name="T56" fmla="*/ 2147483647 w 83"/>
              <a:gd name="T57" fmla="*/ 2147483647 h 259"/>
              <a:gd name="T58" fmla="*/ 2147483647 w 83"/>
              <a:gd name="T59" fmla="*/ 2147483647 h 259"/>
              <a:gd name="T60" fmla="*/ 2147483647 w 83"/>
              <a:gd name="T61" fmla="*/ 2147483647 h 259"/>
              <a:gd name="T62" fmla="*/ 2147483647 w 83"/>
              <a:gd name="T63" fmla="*/ 2147483647 h 259"/>
              <a:gd name="T64" fmla="*/ 2147483647 w 83"/>
              <a:gd name="T65" fmla="*/ 2147483647 h 259"/>
              <a:gd name="T66" fmla="*/ 2147483647 w 83"/>
              <a:gd name="T67" fmla="*/ 2147483647 h 259"/>
              <a:gd name="T68" fmla="*/ 2147483647 w 83"/>
              <a:gd name="T69" fmla="*/ 2147483647 h 259"/>
              <a:gd name="T70" fmla="*/ 2147483647 w 83"/>
              <a:gd name="T71" fmla="*/ 2147483647 h 259"/>
              <a:gd name="T72" fmla="*/ 2147483647 w 83"/>
              <a:gd name="T73" fmla="*/ 2147483647 h 259"/>
              <a:gd name="T74" fmla="*/ 2147483647 w 83"/>
              <a:gd name="T75" fmla="*/ 2147483647 h 259"/>
              <a:gd name="T76" fmla="*/ 2147483647 w 83"/>
              <a:gd name="T77" fmla="*/ 2147483647 h 259"/>
              <a:gd name="T78" fmla="*/ 2147483647 w 83"/>
              <a:gd name="T79" fmla="*/ 0 h 259"/>
              <a:gd name="T80" fmla="*/ 2147483647 w 83"/>
              <a:gd name="T81" fmla="*/ 2147483647 h 259"/>
              <a:gd name="T82" fmla="*/ 2147483647 w 83"/>
              <a:gd name="T83" fmla="*/ 2147483647 h 259"/>
              <a:gd name="T84" fmla="*/ 2147483647 w 83"/>
              <a:gd name="T85" fmla="*/ 2147483647 h 259"/>
              <a:gd name="T86" fmla="*/ 2147483647 w 83"/>
              <a:gd name="T87" fmla="*/ 2147483647 h 259"/>
              <a:gd name="T88" fmla="*/ 2147483647 w 83"/>
              <a:gd name="T89" fmla="*/ 2147483647 h 259"/>
              <a:gd name="T90" fmla="*/ 2147483647 w 83"/>
              <a:gd name="T91" fmla="*/ 2147483647 h 259"/>
              <a:gd name="T92" fmla="*/ 2147483647 w 83"/>
              <a:gd name="T93" fmla="*/ 2147483647 h 259"/>
              <a:gd name="T94" fmla="*/ 2147483647 w 83"/>
              <a:gd name="T95" fmla="*/ 2147483647 h 259"/>
              <a:gd name="T96" fmla="*/ 2147483647 w 83"/>
              <a:gd name="T97" fmla="*/ 2147483647 h 259"/>
              <a:gd name="T98" fmla="*/ 2147483647 w 83"/>
              <a:gd name="T99" fmla="*/ 2147483647 h 259"/>
              <a:gd name="T100" fmla="*/ 2147483647 w 83"/>
              <a:gd name="T101" fmla="*/ 2147483647 h 259"/>
              <a:gd name="T102" fmla="*/ 2147483647 w 83"/>
              <a:gd name="T103" fmla="*/ 2147483647 h 259"/>
              <a:gd name="T104" fmla="*/ 2147483647 w 83"/>
              <a:gd name="T105" fmla="*/ 2147483647 h 259"/>
              <a:gd name="T106" fmla="*/ 0 w 83"/>
              <a:gd name="T107" fmla="*/ 2147483647 h 259"/>
              <a:gd name="T108" fmla="*/ 2147483647 w 83"/>
              <a:gd name="T109" fmla="*/ 2147483647 h 259"/>
              <a:gd name="T110" fmla="*/ 2147483647 w 83"/>
              <a:gd name="T111" fmla="*/ 2147483647 h 25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3"/>
              <a:gd name="T169" fmla="*/ 0 h 259"/>
              <a:gd name="T170" fmla="*/ 83 w 83"/>
              <a:gd name="T171" fmla="*/ 259 h 25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3" h="259">
                <a:moveTo>
                  <a:pt x="45" y="256"/>
                </a:moveTo>
                <a:lnTo>
                  <a:pt x="62" y="163"/>
                </a:lnTo>
                <a:lnTo>
                  <a:pt x="72" y="144"/>
                </a:lnTo>
                <a:lnTo>
                  <a:pt x="70" y="137"/>
                </a:lnTo>
                <a:lnTo>
                  <a:pt x="72" y="123"/>
                </a:lnTo>
                <a:lnTo>
                  <a:pt x="70" y="120"/>
                </a:lnTo>
                <a:lnTo>
                  <a:pt x="66" y="120"/>
                </a:lnTo>
                <a:lnTo>
                  <a:pt x="56" y="127"/>
                </a:lnTo>
                <a:lnTo>
                  <a:pt x="45" y="130"/>
                </a:lnTo>
                <a:lnTo>
                  <a:pt x="43" y="132"/>
                </a:lnTo>
                <a:lnTo>
                  <a:pt x="39" y="127"/>
                </a:lnTo>
                <a:lnTo>
                  <a:pt x="39" y="122"/>
                </a:lnTo>
                <a:lnTo>
                  <a:pt x="43" y="118"/>
                </a:lnTo>
                <a:lnTo>
                  <a:pt x="47" y="106"/>
                </a:lnTo>
                <a:lnTo>
                  <a:pt x="51" y="103"/>
                </a:lnTo>
                <a:lnTo>
                  <a:pt x="57" y="102"/>
                </a:lnTo>
                <a:lnTo>
                  <a:pt x="58" y="101"/>
                </a:lnTo>
                <a:lnTo>
                  <a:pt x="58" y="98"/>
                </a:lnTo>
                <a:lnTo>
                  <a:pt x="55" y="97"/>
                </a:lnTo>
                <a:lnTo>
                  <a:pt x="45" y="97"/>
                </a:lnTo>
                <a:lnTo>
                  <a:pt x="46" y="92"/>
                </a:lnTo>
                <a:lnTo>
                  <a:pt x="43" y="87"/>
                </a:lnTo>
                <a:lnTo>
                  <a:pt x="43" y="71"/>
                </a:lnTo>
                <a:lnTo>
                  <a:pt x="50" y="65"/>
                </a:lnTo>
                <a:lnTo>
                  <a:pt x="51" y="55"/>
                </a:lnTo>
                <a:lnTo>
                  <a:pt x="52" y="52"/>
                </a:lnTo>
                <a:lnTo>
                  <a:pt x="56" y="51"/>
                </a:lnTo>
                <a:lnTo>
                  <a:pt x="64" y="52"/>
                </a:lnTo>
                <a:lnTo>
                  <a:pt x="69" y="51"/>
                </a:lnTo>
                <a:lnTo>
                  <a:pt x="70" y="57"/>
                </a:lnTo>
                <a:lnTo>
                  <a:pt x="74" y="61"/>
                </a:lnTo>
                <a:lnTo>
                  <a:pt x="78" y="61"/>
                </a:lnTo>
                <a:lnTo>
                  <a:pt x="78" y="41"/>
                </a:lnTo>
                <a:lnTo>
                  <a:pt x="83" y="35"/>
                </a:lnTo>
                <a:lnTo>
                  <a:pt x="80" y="28"/>
                </a:lnTo>
                <a:lnTo>
                  <a:pt x="81" y="22"/>
                </a:lnTo>
                <a:lnTo>
                  <a:pt x="80" y="18"/>
                </a:lnTo>
                <a:lnTo>
                  <a:pt x="83" y="14"/>
                </a:lnTo>
                <a:lnTo>
                  <a:pt x="81" y="2"/>
                </a:lnTo>
                <a:lnTo>
                  <a:pt x="80" y="0"/>
                </a:lnTo>
                <a:lnTo>
                  <a:pt x="78" y="3"/>
                </a:lnTo>
                <a:lnTo>
                  <a:pt x="76" y="17"/>
                </a:lnTo>
                <a:lnTo>
                  <a:pt x="71" y="16"/>
                </a:lnTo>
                <a:lnTo>
                  <a:pt x="69" y="18"/>
                </a:lnTo>
                <a:lnTo>
                  <a:pt x="66" y="18"/>
                </a:lnTo>
                <a:lnTo>
                  <a:pt x="64" y="14"/>
                </a:lnTo>
                <a:lnTo>
                  <a:pt x="52" y="16"/>
                </a:lnTo>
                <a:lnTo>
                  <a:pt x="50" y="13"/>
                </a:lnTo>
                <a:lnTo>
                  <a:pt x="23" y="107"/>
                </a:lnTo>
                <a:lnTo>
                  <a:pt x="13" y="117"/>
                </a:lnTo>
                <a:lnTo>
                  <a:pt x="17" y="122"/>
                </a:lnTo>
                <a:lnTo>
                  <a:pt x="6" y="134"/>
                </a:lnTo>
                <a:lnTo>
                  <a:pt x="6" y="139"/>
                </a:lnTo>
                <a:lnTo>
                  <a:pt x="0" y="143"/>
                </a:lnTo>
                <a:lnTo>
                  <a:pt x="39" y="259"/>
                </a:lnTo>
                <a:lnTo>
                  <a:pt x="45" y="256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55" name="Freeform 983"/>
          <p:cNvSpPr>
            <a:spLocks/>
          </p:cNvSpPr>
          <p:nvPr/>
        </p:nvSpPr>
        <p:spPr bwMode="auto">
          <a:xfrm>
            <a:off x="5295900" y="3451225"/>
            <a:ext cx="33338" cy="103188"/>
          </a:xfrm>
          <a:custGeom>
            <a:avLst/>
            <a:gdLst/>
            <a:ahLst/>
            <a:cxnLst>
              <a:cxn ang="0">
                <a:pos x="45" y="256"/>
              </a:cxn>
              <a:cxn ang="0">
                <a:pos x="62" y="163"/>
              </a:cxn>
              <a:cxn ang="0">
                <a:pos x="72" y="144"/>
              </a:cxn>
              <a:cxn ang="0">
                <a:pos x="70" y="137"/>
              </a:cxn>
              <a:cxn ang="0">
                <a:pos x="72" y="123"/>
              </a:cxn>
              <a:cxn ang="0">
                <a:pos x="70" y="120"/>
              </a:cxn>
              <a:cxn ang="0">
                <a:pos x="66" y="120"/>
              </a:cxn>
              <a:cxn ang="0">
                <a:pos x="56" y="127"/>
              </a:cxn>
              <a:cxn ang="0">
                <a:pos x="45" y="130"/>
              </a:cxn>
              <a:cxn ang="0">
                <a:pos x="43" y="132"/>
              </a:cxn>
              <a:cxn ang="0">
                <a:pos x="39" y="127"/>
              </a:cxn>
              <a:cxn ang="0">
                <a:pos x="39" y="122"/>
              </a:cxn>
              <a:cxn ang="0">
                <a:pos x="43" y="118"/>
              </a:cxn>
              <a:cxn ang="0">
                <a:pos x="47" y="106"/>
              </a:cxn>
              <a:cxn ang="0">
                <a:pos x="51" y="103"/>
              </a:cxn>
              <a:cxn ang="0">
                <a:pos x="57" y="102"/>
              </a:cxn>
              <a:cxn ang="0">
                <a:pos x="58" y="101"/>
              </a:cxn>
              <a:cxn ang="0">
                <a:pos x="58" y="98"/>
              </a:cxn>
              <a:cxn ang="0">
                <a:pos x="55" y="97"/>
              </a:cxn>
              <a:cxn ang="0">
                <a:pos x="45" y="97"/>
              </a:cxn>
              <a:cxn ang="0">
                <a:pos x="46" y="92"/>
              </a:cxn>
              <a:cxn ang="0">
                <a:pos x="43" y="87"/>
              </a:cxn>
              <a:cxn ang="0">
                <a:pos x="43" y="71"/>
              </a:cxn>
              <a:cxn ang="0">
                <a:pos x="50" y="65"/>
              </a:cxn>
              <a:cxn ang="0">
                <a:pos x="51" y="55"/>
              </a:cxn>
              <a:cxn ang="0">
                <a:pos x="52" y="52"/>
              </a:cxn>
              <a:cxn ang="0">
                <a:pos x="56" y="51"/>
              </a:cxn>
              <a:cxn ang="0">
                <a:pos x="64" y="52"/>
              </a:cxn>
              <a:cxn ang="0">
                <a:pos x="69" y="51"/>
              </a:cxn>
              <a:cxn ang="0">
                <a:pos x="70" y="57"/>
              </a:cxn>
              <a:cxn ang="0">
                <a:pos x="74" y="61"/>
              </a:cxn>
              <a:cxn ang="0">
                <a:pos x="78" y="61"/>
              </a:cxn>
              <a:cxn ang="0">
                <a:pos x="78" y="41"/>
              </a:cxn>
              <a:cxn ang="0">
                <a:pos x="83" y="35"/>
              </a:cxn>
              <a:cxn ang="0">
                <a:pos x="80" y="28"/>
              </a:cxn>
              <a:cxn ang="0">
                <a:pos x="81" y="22"/>
              </a:cxn>
              <a:cxn ang="0">
                <a:pos x="80" y="18"/>
              </a:cxn>
              <a:cxn ang="0">
                <a:pos x="83" y="14"/>
              </a:cxn>
              <a:cxn ang="0">
                <a:pos x="81" y="2"/>
              </a:cxn>
              <a:cxn ang="0">
                <a:pos x="80" y="0"/>
              </a:cxn>
              <a:cxn ang="0">
                <a:pos x="78" y="3"/>
              </a:cxn>
              <a:cxn ang="0">
                <a:pos x="76" y="17"/>
              </a:cxn>
              <a:cxn ang="0">
                <a:pos x="71" y="16"/>
              </a:cxn>
              <a:cxn ang="0">
                <a:pos x="69" y="18"/>
              </a:cxn>
              <a:cxn ang="0">
                <a:pos x="66" y="18"/>
              </a:cxn>
              <a:cxn ang="0">
                <a:pos x="64" y="14"/>
              </a:cxn>
              <a:cxn ang="0">
                <a:pos x="52" y="16"/>
              </a:cxn>
              <a:cxn ang="0">
                <a:pos x="50" y="13"/>
              </a:cxn>
              <a:cxn ang="0">
                <a:pos x="23" y="107"/>
              </a:cxn>
              <a:cxn ang="0">
                <a:pos x="13" y="117"/>
              </a:cxn>
              <a:cxn ang="0">
                <a:pos x="17" y="122"/>
              </a:cxn>
              <a:cxn ang="0">
                <a:pos x="6" y="134"/>
              </a:cxn>
              <a:cxn ang="0">
                <a:pos x="6" y="139"/>
              </a:cxn>
              <a:cxn ang="0">
                <a:pos x="0" y="143"/>
              </a:cxn>
              <a:cxn ang="0">
                <a:pos x="39" y="259"/>
              </a:cxn>
              <a:cxn ang="0">
                <a:pos x="45" y="256"/>
              </a:cxn>
            </a:cxnLst>
            <a:rect l="0" t="0" r="r" b="b"/>
            <a:pathLst>
              <a:path w="83" h="259">
                <a:moveTo>
                  <a:pt x="45" y="256"/>
                </a:moveTo>
                <a:lnTo>
                  <a:pt x="62" y="163"/>
                </a:lnTo>
                <a:lnTo>
                  <a:pt x="72" y="144"/>
                </a:lnTo>
                <a:lnTo>
                  <a:pt x="70" y="137"/>
                </a:lnTo>
                <a:lnTo>
                  <a:pt x="72" y="123"/>
                </a:lnTo>
                <a:lnTo>
                  <a:pt x="70" y="120"/>
                </a:lnTo>
                <a:lnTo>
                  <a:pt x="66" y="120"/>
                </a:lnTo>
                <a:lnTo>
                  <a:pt x="56" y="127"/>
                </a:lnTo>
                <a:lnTo>
                  <a:pt x="45" y="130"/>
                </a:lnTo>
                <a:lnTo>
                  <a:pt x="43" y="132"/>
                </a:lnTo>
                <a:lnTo>
                  <a:pt x="39" y="127"/>
                </a:lnTo>
                <a:lnTo>
                  <a:pt x="39" y="122"/>
                </a:lnTo>
                <a:lnTo>
                  <a:pt x="43" y="118"/>
                </a:lnTo>
                <a:lnTo>
                  <a:pt x="47" y="106"/>
                </a:lnTo>
                <a:lnTo>
                  <a:pt x="51" y="103"/>
                </a:lnTo>
                <a:lnTo>
                  <a:pt x="57" y="102"/>
                </a:lnTo>
                <a:lnTo>
                  <a:pt x="58" y="101"/>
                </a:lnTo>
                <a:lnTo>
                  <a:pt x="58" y="98"/>
                </a:lnTo>
                <a:lnTo>
                  <a:pt x="55" y="97"/>
                </a:lnTo>
                <a:lnTo>
                  <a:pt x="45" y="97"/>
                </a:lnTo>
                <a:lnTo>
                  <a:pt x="46" y="92"/>
                </a:lnTo>
                <a:lnTo>
                  <a:pt x="43" y="87"/>
                </a:lnTo>
                <a:lnTo>
                  <a:pt x="43" y="71"/>
                </a:lnTo>
                <a:lnTo>
                  <a:pt x="50" y="65"/>
                </a:lnTo>
                <a:lnTo>
                  <a:pt x="51" y="55"/>
                </a:lnTo>
                <a:lnTo>
                  <a:pt x="52" y="52"/>
                </a:lnTo>
                <a:lnTo>
                  <a:pt x="56" y="51"/>
                </a:lnTo>
                <a:lnTo>
                  <a:pt x="64" y="52"/>
                </a:lnTo>
                <a:lnTo>
                  <a:pt x="69" y="51"/>
                </a:lnTo>
                <a:lnTo>
                  <a:pt x="70" y="57"/>
                </a:lnTo>
                <a:lnTo>
                  <a:pt x="74" y="61"/>
                </a:lnTo>
                <a:lnTo>
                  <a:pt x="78" y="61"/>
                </a:lnTo>
                <a:lnTo>
                  <a:pt x="78" y="41"/>
                </a:lnTo>
                <a:lnTo>
                  <a:pt x="83" y="35"/>
                </a:lnTo>
                <a:lnTo>
                  <a:pt x="80" y="28"/>
                </a:lnTo>
                <a:lnTo>
                  <a:pt x="81" y="22"/>
                </a:lnTo>
                <a:lnTo>
                  <a:pt x="80" y="18"/>
                </a:lnTo>
                <a:lnTo>
                  <a:pt x="83" y="14"/>
                </a:lnTo>
                <a:lnTo>
                  <a:pt x="81" y="2"/>
                </a:lnTo>
                <a:lnTo>
                  <a:pt x="80" y="0"/>
                </a:lnTo>
                <a:lnTo>
                  <a:pt x="78" y="3"/>
                </a:lnTo>
                <a:lnTo>
                  <a:pt x="76" y="17"/>
                </a:lnTo>
                <a:lnTo>
                  <a:pt x="71" y="16"/>
                </a:lnTo>
                <a:lnTo>
                  <a:pt x="69" y="18"/>
                </a:lnTo>
                <a:lnTo>
                  <a:pt x="66" y="18"/>
                </a:lnTo>
                <a:lnTo>
                  <a:pt x="64" y="14"/>
                </a:lnTo>
                <a:lnTo>
                  <a:pt x="52" y="16"/>
                </a:lnTo>
                <a:lnTo>
                  <a:pt x="50" y="13"/>
                </a:lnTo>
                <a:lnTo>
                  <a:pt x="23" y="107"/>
                </a:lnTo>
                <a:lnTo>
                  <a:pt x="13" y="117"/>
                </a:lnTo>
                <a:lnTo>
                  <a:pt x="17" y="122"/>
                </a:lnTo>
                <a:lnTo>
                  <a:pt x="6" y="134"/>
                </a:lnTo>
                <a:lnTo>
                  <a:pt x="6" y="139"/>
                </a:lnTo>
                <a:lnTo>
                  <a:pt x="0" y="143"/>
                </a:lnTo>
                <a:lnTo>
                  <a:pt x="39" y="259"/>
                </a:lnTo>
                <a:lnTo>
                  <a:pt x="45" y="25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8001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657" name="Freeform 984"/>
          <p:cNvSpPr>
            <a:spLocks/>
          </p:cNvSpPr>
          <p:nvPr/>
        </p:nvSpPr>
        <p:spPr bwMode="auto">
          <a:xfrm>
            <a:off x="5400675" y="3335338"/>
            <a:ext cx="219075" cy="223837"/>
          </a:xfrm>
          <a:custGeom>
            <a:avLst/>
            <a:gdLst>
              <a:gd name="T0" fmla="*/ 2147483647 w 550"/>
              <a:gd name="T1" fmla="*/ 2147483647 h 562"/>
              <a:gd name="T2" fmla="*/ 2147483647 w 550"/>
              <a:gd name="T3" fmla="*/ 2147483647 h 562"/>
              <a:gd name="T4" fmla="*/ 2147483647 w 550"/>
              <a:gd name="T5" fmla="*/ 2147483647 h 562"/>
              <a:gd name="T6" fmla="*/ 2147483647 w 550"/>
              <a:gd name="T7" fmla="*/ 2147483647 h 562"/>
              <a:gd name="T8" fmla="*/ 2147483647 w 550"/>
              <a:gd name="T9" fmla="*/ 2147483647 h 562"/>
              <a:gd name="T10" fmla="*/ 2147483647 w 550"/>
              <a:gd name="T11" fmla="*/ 2147483647 h 562"/>
              <a:gd name="T12" fmla="*/ 2147483647 w 550"/>
              <a:gd name="T13" fmla="*/ 2147483647 h 562"/>
              <a:gd name="T14" fmla="*/ 2147483647 w 550"/>
              <a:gd name="T15" fmla="*/ 2147483647 h 562"/>
              <a:gd name="T16" fmla="*/ 2147483647 w 550"/>
              <a:gd name="T17" fmla="*/ 2147483647 h 562"/>
              <a:gd name="T18" fmla="*/ 2147483647 w 550"/>
              <a:gd name="T19" fmla="*/ 2147483647 h 562"/>
              <a:gd name="T20" fmla="*/ 2147483647 w 550"/>
              <a:gd name="T21" fmla="*/ 2147483647 h 562"/>
              <a:gd name="T22" fmla="*/ 2147483647 w 550"/>
              <a:gd name="T23" fmla="*/ 2147483647 h 562"/>
              <a:gd name="T24" fmla="*/ 2147483647 w 550"/>
              <a:gd name="T25" fmla="*/ 2147483647 h 562"/>
              <a:gd name="T26" fmla="*/ 2147483647 w 550"/>
              <a:gd name="T27" fmla="*/ 2147483647 h 562"/>
              <a:gd name="T28" fmla="*/ 2147483647 w 550"/>
              <a:gd name="T29" fmla="*/ 2147483647 h 562"/>
              <a:gd name="T30" fmla="*/ 2147483647 w 550"/>
              <a:gd name="T31" fmla="*/ 2147483647 h 562"/>
              <a:gd name="T32" fmla="*/ 2147483647 w 550"/>
              <a:gd name="T33" fmla="*/ 2147483647 h 562"/>
              <a:gd name="T34" fmla="*/ 0 w 550"/>
              <a:gd name="T35" fmla="*/ 2147483647 h 562"/>
              <a:gd name="T36" fmla="*/ 2147483647 w 550"/>
              <a:gd name="T37" fmla="*/ 2147483647 h 562"/>
              <a:gd name="T38" fmla="*/ 2147483647 w 550"/>
              <a:gd name="T39" fmla="*/ 2147483647 h 562"/>
              <a:gd name="T40" fmla="*/ 2147483647 w 550"/>
              <a:gd name="T41" fmla="*/ 2147483647 h 562"/>
              <a:gd name="T42" fmla="*/ 2147483647 w 550"/>
              <a:gd name="T43" fmla="*/ 2147483647 h 562"/>
              <a:gd name="T44" fmla="*/ 2147483647 w 550"/>
              <a:gd name="T45" fmla="*/ 2147483647 h 562"/>
              <a:gd name="T46" fmla="*/ 2147483647 w 550"/>
              <a:gd name="T47" fmla="*/ 0 h 562"/>
              <a:gd name="T48" fmla="*/ 2147483647 w 550"/>
              <a:gd name="T49" fmla="*/ 2147483647 h 562"/>
              <a:gd name="T50" fmla="*/ 2147483647 w 550"/>
              <a:gd name="T51" fmla="*/ 2147483647 h 562"/>
              <a:gd name="T52" fmla="*/ 2147483647 w 550"/>
              <a:gd name="T53" fmla="*/ 2147483647 h 562"/>
              <a:gd name="T54" fmla="*/ 2147483647 w 550"/>
              <a:gd name="T55" fmla="*/ 2147483647 h 562"/>
              <a:gd name="T56" fmla="*/ 2147483647 w 550"/>
              <a:gd name="T57" fmla="*/ 2147483647 h 562"/>
              <a:gd name="T58" fmla="*/ 2147483647 w 550"/>
              <a:gd name="T59" fmla="*/ 2147483647 h 562"/>
              <a:gd name="T60" fmla="*/ 2147483647 w 550"/>
              <a:gd name="T61" fmla="*/ 2147483647 h 562"/>
              <a:gd name="T62" fmla="*/ 2147483647 w 550"/>
              <a:gd name="T63" fmla="*/ 2147483647 h 562"/>
              <a:gd name="T64" fmla="*/ 2147483647 w 550"/>
              <a:gd name="T65" fmla="*/ 2147483647 h 562"/>
              <a:gd name="T66" fmla="*/ 2147483647 w 550"/>
              <a:gd name="T67" fmla="*/ 2147483647 h 562"/>
              <a:gd name="T68" fmla="*/ 2147483647 w 550"/>
              <a:gd name="T69" fmla="*/ 2147483647 h 562"/>
              <a:gd name="T70" fmla="*/ 2147483647 w 550"/>
              <a:gd name="T71" fmla="*/ 2147483647 h 562"/>
              <a:gd name="T72" fmla="*/ 2147483647 w 550"/>
              <a:gd name="T73" fmla="*/ 2147483647 h 562"/>
              <a:gd name="T74" fmla="*/ 2147483647 w 550"/>
              <a:gd name="T75" fmla="*/ 2147483647 h 562"/>
              <a:gd name="T76" fmla="*/ 2147483647 w 550"/>
              <a:gd name="T77" fmla="*/ 2147483647 h 562"/>
              <a:gd name="T78" fmla="*/ 2147483647 w 550"/>
              <a:gd name="T79" fmla="*/ 2147483647 h 562"/>
              <a:gd name="T80" fmla="*/ 2147483647 w 550"/>
              <a:gd name="T81" fmla="*/ 2147483647 h 562"/>
              <a:gd name="T82" fmla="*/ 2147483647 w 550"/>
              <a:gd name="T83" fmla="*/ 2147483647 h 562"/>
              <a:gd name="T84" fmla="*/ 2147483647 w 550"/>
              <a:gd name="T85" fmla="*/ 2147483647 h 562"/>
              <a:gd name="T86" fmla="*/ 2147483647 w 550"/>
              <a:gd name="T87" fmla="*/ 2147483647 h 562"/>
              <a:gd name="T88" fmla="*/ 2147483647 w 550"/>
              <a:gd name="T89" fmla="*/ 2147483647 h 562"/>
              <a:gd name="T90" fmla="*/ 2147483647 w 550"/>
              <a:gd name="T91" fmla="*/ 2147483647 h 562"/>
              <a:gd name="T92" fmla="*/ 2147483647 w 550"/>
              <a:gd name="T93" fmla="*/ 2147483647 h 562"/>
              <a:gd name="T94" fmla="*/ 2147483647 w 550"/>
              <a:gd name="T95" fmla="*/ 2147483647 h 562"/>
              <a:gd name="T96" fmla="*/ 2147483647 w 550"/>
              <a:gd name="T97" fmla="*/ 2147483647 h 562"/>
              <a:gd name="T98" fmla="*/ 2147483647 w 550"/>
              <a:gd name="T99" fmla="*/ 2147483647 h 562"/>
              <a:gd name="T100" fmla="*/ 2147483647 w 550"/>
              <a:gd name="T101" fmla="*/ 2147483647 h 562"/>
              <a:gd name="T102" fmla="*/ 2147483647 w 550"/>
              <a:gd name="T103" fmla="*/ 2147483647 h 562"/>
              <a:gd name="T104" fmla="*/ 2147483647 w 550"/>
              <a:gd name="T105" fmla="*/ 2147483647 h 562"/>
              <a:gd name="T106" fmla="*/ 2147483647 w 550"/>
              <a:gd name="T107" fmla="*/ 2147483647 h 562"/>
              <a:gd name="T108" fmla="*/ 2147483647 w 550"/>
              <a:gd name="T109" fmla="*/ 2147483647 h 562"/>
              <a:gd name="T110" fmla="*/ 2147483647 w 550"/>
              <a:gd name="T111" fmla="*/ 2147483647 h 562"/>
              <a:gd name="T112" fmla="*/ 2147483647 w 550"/>
              <a:gd name="T113" fmla="*/ 2147483647 h 562"/>
              <a:gd name="T114" fmla="*/ 2147483647 w 550"/>
              <a:gd name="T115" fmla="*/ 2147483647 h 562"/>
              <a:gd name="T116" fmla="*/ 2147483647 w 550"/>
              <a:gd name="T117" fmla="*/ 2147483647 h 56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50"/>
              <a:gd name="T178" fmla="*/ 0 h 562"/>
              <a:gd name="T179" fmla="*/ 550 w 550"/>
              <a:gd name="T180" fmla="*/ 562 h 56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50" h="562">
                <a:moveTo>
                  <a:pt x="550" y="501"/>
                </a:moveTo>
                <a:lnTo>
                  <a:pt x="543" y="513"/>
                </a:lnTo>
                <a:lnTo>
                  <a:pt x="524" y="503"/>
                </a:lnTo>
                <a:lnTo>
                  <a:pt x="522" y="504"/>
                </a:lnTo>
                <a:lnTo>
                  <a:pt x="520" y="506"/>
                </a:lnTo>
                <a:lnTo>
                  <a:pt x="493" y="501"/>
                </a:lnTo>
                <a:lnTo>
                  <a:pt x="478" y="508"/>
                </a:lnTo>
                <a:lnTo>
                  <a:pt x="456" y="546"/>
                </a:lnTo>
                <a:lnTo>
                  <a:pt x="439" y="562"/>
                </a:lnTo>
                <a:lnTo>
                  <a:pt x="338" y="557"/>
                </a:lnTo>
                <a:lnTo>
                  <a:pt x="274" y="528"/>
                </a:lnTo>
                <a:lnTo>
                  <a:pt x="271" y="524"/>
                </a:lnTo>
                <a:lnTo>
                  <a:pt x="271" y="484"/>
                </a:lnTo>
                <a:lnTo>
                  <a:pt x="268" y="481"/>
                </a:lnTo>
                <a:lnTo>
                  <a:pt x="239" y="479"/>
                </a:lnTo>
                <a:lnTo>
                  <a:pt x="230" y="459"/>
                </a:lnTo>
                <a:lnTo>
                  <a:pt x="17" y="362"/>
                </a:lnTo>
                <a:lnTo>
                  <a:pt x="0" y="284"/>
                </a:lnTo>
                <a:lnTo>
                  <a:pt x="127" y="209"/>
                </a:lnTo>
                <a:lnTo>
                  <a:pt x="138" y="183"/>
                </a:lnTo>
                <a:lnTo>
                  <a:pt x="144" y="73"/>
                </a:lnTo>
                <a:lnTo>
                  <a:pt x="176" y="61"/>
                </a:lnTo>
                <a:lnTo>
                  <a:pt x="195" y="30"/>
                </a:lnTo>
                <a:lnTo>
                  <a:pt x="235" y="0"/>
                </a:lnTo>
                <a:lnTo>
                  <a:pt x="258" y="7"/>
                </a:lnTo>
                <a:lnTo>
                  <a:pt x="307" y="7"/>
                </a:lnTo>
                <a:lnTo>
                  <a:pt x="315" y="20"/>
                </a:lnTo>
                <a:lnTo>
                  <a:pt x="332" y="21"/>
                </a:lnTo>
                <a:lnTo>
                  <a:pt x="340" y="14"/>
                </a:lnTo>
                <a:lnTo>
                  <a:pt x="345" y="47"/>
                </a:lnTo>
                <a:lnTo>
                  <a:pt x="355" y="64"/>
                </a:lnTo>
                <a:lnTo>
                  <a:pt x="366" y="73"/>
                </a:lnTo>
                <a:lnTo>
                  <a:pt x="374" y="97"/>
                </a:lnTo>
                <a:lnTo>
                  <a:pt x="384" y="108"/>
                </a:lnTo>
                <a:lnTo>
                  <a:pt x="423" y="114"/>
                </a:lnTo>
                <a:lnTo>
                  <a:pt x="416" y="122"/>
                </a:lnTo>
                <a:lnTo>
                  <a:pt x="411" y="136"/>
                </a:lnTo>
                <a:lnTo>
                  <a:pt x="416" y="155"/>
                </a:lnTo>
                <a:lnTo>
                  <a:pt x="393" y="188"/>
                </a:lnTo>
                <a:lnTo>
                  <a:pt x="393" y="195"/>
                </a:lnTo>
                <a:lnTo>
                  <a:pt x="384" y="199"/>
                </a:lnTo>
                <a:lnTo>
                  <a:pt x="380" y="205"/>
                </a:lnTo>
                <a:lnTo>
                  <a:pt x="376" y="232"/>
                </a:lnTo>
                <a:lnTo>
                  <a:pt x="374" y="238"/>
                </a:lnTo>
                <a:lnTo>
                  <a:pt x="370" y="241"/>
                </a:lnTo>
                <a:lnTo>
                  <a:pt x="373" y="256"/>
                </a:lnTo>
                <a:lnTo>
                  <a:pt x="379" y="261"/>
                </a:lnTo>
                <a:lnTo>
                  <a:pt x="388" y="261"/>
                </a:lnTo>
                <a:lnTo>
                  <a:pt x="392" y="270"/>
                </a:lnTo>
                <a:lnTo>
                  <a:pt x="398" y="277"/>
                </a:lnTo>
                <a:lnTo>
                  <a:pt x="404" y="289"/>
                </a:lnTo>
                <a:lnTo>
                  <a:pt x="406" y="301"/>
                </a:lnTo>
                <a:lnTo>
                  <a:pt x="456" y="335"/>
                </a:lnTo>
                <a:lnTo>
                  <a:pt x="470" y="339"/>
                </a:lnTo>
                <a:lnTo>
                  <a:pt x="501" y="391"/>
                </a:lnTo>
                <a:lnTo>
                  <a:pt x="496" y="440"/>
                </a:lnTo>
                <a:lnTo>
                  <a:pt x="510" y="447"/>
                </a:lnTo>
                <a:lnTo>
                  <a:pt x="514" y="467"/>
                </a:lnTo>
                <a:lnTo>
                  <a:pt x="550" y="5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56" name="Freeform 985"/>
          <p:cNvSpPr>
            <a:spLocks/>
          </p:cNvSpPr>
          <p:nvPr/>
        </p:nvSpPr>
        <p:spPr bwMode="auto">
          <a:xfrm>
            <a:off x="5400675" y="3335338"/>
            <a:ext cx="219075" cy="223837"/>
          </a:xfrm>
          <a:custGeom>
            <a:avLst/>
            <a:gdLst>
              <a:gd name="T0" fmla="*/ 2147483647 w 550"/>
              <a:gd name="T1" fmla="*/ 2147483647 h 562"/>
              <a:gd name="T2" fmla="*/ 2147483647 w 550"/>
              <a:gd name="T3" fmla="*/ 2147483647 h 562"/>
              <a:gd name="T4" fmla="*/ 2147483647 w 550"/>
              <a:gd name="T5" fmla="*/ 2147483647 h 562"/>
              <a:gd name="T6" fmla="*/ 2147483647 w 550"/>
              <a:gd name="T7" fmla="*/ 2147483647 h 562"/>
              <a:gd name="T8" fmla="*/ 2147483647 w 550"/>
              <a:gd name="T9" fmla="*/ 2147483647 h 562"/>
              <a:gd name="T10" fmla="*/ 2147483647 w 550"/>
              <a:gd name="T11" fmla="*/ 2147483647 h 562"/>
              <a:gd name="T12" fmla="*/ 2147483647 w 550"/>
              <a:gd name="T13" fmla="*/ 2147483647 h 562"/>
              <a:gd name="T14" fmla="*/ 2147483647 w 550"/>
              <a:gd name="T15" fmla="*/ 2147483647 h 562"/>
              <a:gd name="T16" fmla="*/ 2147483647 w 550"/>
              <a:gd name="T17" fmla="*/ 2147483647 h 562"/>
              <a:gd name="T18" fmla="*/ 2147483647 w 550"/>
              <a:gd name="T19" fmla="*/ 2147483647 h 562"/>
              <a:gd name="T20" fmla="*/ 2147483647 w 550"/>
              <a:gd name="T21" fmla="*/ 2147483647 h 562"/>
              <a:gd name="T22" fmla="*/ 2147483647 w 550"/>
              <a:gd name="T23" fmla="*/ 2147483647 h 562"/>
              <a:gd name="T24" fmla="*/ 2147483647 w 550"/>
              <a:gd name="T25" fmla="*/ 2147483647 h 562"/>
              <a:gd name="T26" fmla="*/ 2147483647 w 550"/>
              <a:gd name="T27" fmla="*/ 2147483647 h 562"/>
              <a:gd name="T28" fmla="*/ 2147483647 w 550"/>
              <a:gd name="T29" fmla="*/ 2147483647 h 562"/>
              <a:gd name="T30" fmla="*/ 2147483647 w 550"/>
              <a:gd name="T31" fmla="*/ 2147483647 h 562"/>
              <a:gd name="T32" fmla="*/ 2147483647 w 550"/>
              <a:gd name="T33" fmla="*/ 2147483647 h 562"/>
              <a:gd name="T34" fmla="*/ 0 w 550"/>
              <a:gd name="T35" fmla="*/ 2147483647 h 562"/>
              <a:gd name="T36" fmla="*/ 2147483647 w 550"/>
              <a:gd name="T37" fmla="*/ 2147483647 h 562"/>
              <a:gd name="T38" fmla="*/ 2147483647 w 550"/>
              <a:gd name="T39" fmla="*/ 2147483647 h 562"/>
              <a:gd name="T40" fmla="*/ 2147483647 w 550"/>
              <a:gd name="T41" fmla="*/ 2147483647 h 562"/>
              <a:gd name="T42" fmla="*/ 2147483647 w 550"/>
              <a:gd name="T43" fmla="*/ 2147483647 h 562"/>
              <a:gd name="T44" fmla="*/ 2147483647 w 550"/>
              <a:gd name="T45" fmla="*/ 2147483647 h 562"/>
              <a:gd name="T46" fmla="*/ 2147483647 w 550"/>
              <a:gd name="T47" fmla="*/ 0 h 562"/>
              <a:gd name="T48" fmla="*/ 2147483647 w 550"/>
              <a:gd name="T49" fmla="*/ 2147483647 h 562"/>
              <a:gd name="T50" fmla="*/ 2147483647 w 550"/>
              <a:gd name="T51" fmla="*/ 2147483647 h 562"/>
              <a:gd name="T52" fmla="*/ 2147483647 w 550"/>
              <a:gd name="T53" fmla="*/ 2147483647 h 562"/>
              <a:gd name="T54" fmla="*/ 2147483647 w 550"/>
              <a:gd name="T55" fmla="*/ 2147483647 h 562"/>
              <a:gd name="T56" fmla="*/ 2147483647 w 550"/>
              <a:gd name="T57" fmla="*/ 2147483647 h 562"/>
              <a:gd name="T58" fmla="*/ 2147483647 w 550"/>
              <a:gd name="T59" fmla="*/ 2147483647 h 562"/>
              <a:gd name="T60" fmla="*/ 2147483647 w 550"/>
              <a:gd name="T61" fmla="*/ 2147483647 h 562"/>
              <a:gd name="T62" fmla="*/ 2147483647 w 550"/>
              <a:gd name="T63" fmla="*/ 2147483647 h 562"/>
              <a:gd name="T64" fmla="*/ 2147483647 w 550"/>
              <a:gd name="T65" fmla="*/ 2147483647 h 562"/>
              <a:gd name="T66" fmla="*/ 2147483647 w 550"/>
              <a:gd name="T67" fmla="*/ 2147483647 h 562"/>
              <a:gd name="T68" fmla="*/ 2147483647 w 550"/>
              <a:gd name="T69" fmla="*/ 2147483647 h 562"/>
              <a:gd name="T70" fmla="*/ 2147483647 w 550"/>
              <a:gd name="T71" fmla="*/ 2147483647 h 562"/>
              <a:gd name="T72" fmla="*/ 2147483647 w 550"/>
              <a:gd name="T73" fmla="*/ 2147483647 h 562"/>
              <a:gd name="T74" fmla="*/ 2147483647 w 550"/>
              <a:gd name="T75" fmla="*/ 2147483647 h 562"/>
              <a:gd name="T76" fmla="*/ 2147483647 w 550"/>
              <a:gd name="T77" fmla="*/ 2147483647 h 562"/>
              <a:gd name="T78" fmla="*/ 2147483647 w 550"/>
              <a:gd name="T79" fmla="*/ 2147483647 h 562"/>
              <a:gd name="T80" fmla="*/ 2147483647 w 550"/>
              <a:gd name="T81" fmla="*/ 2147483647 h 562"/>
              <a:gd name="T82" fmla="*/ 2147483647 w 550"/>
              <a:gd name="T83" fmla="*/ 2147483647 h 562"/>
              <a:gd name="T84" fmla="*/ 2147483647 w 550"/>
              <a:gd name="T85" fmla="*/ 2147483647 h 562"/>
              <a:gd name="T86" fmla="*/ 2147483647 w 550"/>
              <a:gd name="T87" fmla="*/ 2147483647 h 562"/>
              <a:gd name="T88" fmla="*/ 2147483647 w 550"/>
              <a:gd name="T89" fmla="*/ 2147483647 h 562"/>
              <a:gd name="T90" fmla="*/ 2147483647 w 550"/>
              <a:gd name="T91" fmla="*/ 2147483647 h 562"/>
              <a:gd name="T92" fmla="*/ 2147483647 w 550"/>
              <a:gd name="T93" fmla="*/ 2147483647 h 562"/>
              <a:gd name="T94" fmla="*/ 2147483647 w 550"/>
              <a:gd name="T95" fmla="*/ 2147483647 h 562"/>
              <a:gd name="T96" fmla="*/ 2147483647 w 550"/>
              <a:gd name="T97" fmla="*/ 2147483647 h 562"/>
              <a:gd name="T98" fmla="*/ 2147483647 w 550"/>
              <a:gd name="T99" fmla="*/ 2147483647 h 562"/>
              <a:gd name="T100" fmla="*/ 2147483647 w 550"/>
              <a:gd name="T101" fmla="*/ 2147483647 h 562"/>
              <a:gd name="T102" fmla="*/ 2147483647 w 550"/>
              <a:gd name="T103" fmla="*/ 2147483647 h 562"/>
              <a:gd name="T104" fmla="*/ 2147483647 w 550"/>
              <a:gd name="T105" fmla="*/ 2147483647 h 562"/>
              <a:gd name="T106" fmla="*/ 2147483647 w 550"/>
              <a:gd name="T107" fmla="*/ 2147483647 h 562"/>
              <a:gd name="T108" fmla="*/ 2147483647 w 550"/>
              <a:gd name="T109" fmla="*/ 2147483647 h 562"/>
              <a:gd name="T110" fmla="*/ 2147483647 w 550"/>
              <a:gd name="T111" fmla="*/ 2147483647 h 562"/>
              <a:gd name="T112" fmla="*/ 2147483647 w 550"/>
              <a:gd name="T113" fmla="*/ 2147483647 h 562"/>
              <a:gd name="T114" fmla="*/ 2147483647 w 550"/>
              <a:gd name="T115" fmla="*/ 2147483647 h 562"/>
              <a:gd name="T116" fmla="*/ 2147483647 w 550"/>
              <a:gd name="T117" fmla="*/ 2147483647 h 56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50"/>
              <a:gd name="T178" fmla="*/ 0 h 562"/>
              <a:gd name="T179" fmla="*/ 550 w 550"/>
              <a:gd name="T180" fmla="*/ 562 h 56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50" h="562">
                <a:moveTo>
                  <a:pt x="550" y="501"/>
                </a:moveTo>
                <a:lnTo>
                  <a:pt x="543" y="513"/>
                </a:lnTo>
                <a:lnTo>
                  <a:pt x="524" y="503"/>
                </a:lnTo>
                <a:lnTo>
                  <a:pt x="522" y="504"/>
                </a:lnTo>
                <a:lnTo>
                  <a:pt x="520" y="506"/>
                </a:lnTo>
                <a:lnTo>
                  <a:pt x="493" y="501"/>
                </a:lnTo>
                <a:lnTo>
                  <a:pt x="478" y="508"/>
                </a:lnTo>
                <a:lnTo>
                  <a:pt x="456" y="546"/>
                </a:lnTo>
                <a:lnTo>
                  <a:pt x="439" y="562"/>
                </a:lnTo>
                <a:lnTo>
                  <a:pt x="338" y="557"/>
                </a:lnTo>
                <a:lnTo>
                  <a:pt x="274" y="528"/>
                </a:lnTo>
                <a:lnTo>
                  <a:pt x="271" y="524"/>
                </a:lnTo>
                <a:lnTo>
                  <a:pt x="271" y="484"/>
                </a:lnTo>
                <a:lnTo>
                  <a:pt x="268" y="481"/>
                </a:lnTo>
                <a:lnTo>
                  <a:pt x="239" y="479"/>
                </a:lnTo>
                <a:lnTo>
                  <a:pt x="230" y="459"/>
                </a:lnTo>
                <a:lnTo>
                  <a:pt x="17" y="362"/>
                </a:lnTo>
                <a:lnTo>
                  <a:pt x="0" y="284"/>
                </a:lnTo>
                <a:lnTo>
                  <a:pt x="127" y="209"/>
                </a:lnTo>
                <a:lnTo>
                  <a:pt x="138" y="183"/>
                </a:lnTo>
                <a:lnTo>
                  <a:pt x="144" y="73"/>
                </a:lnTo>
                <a:lnTo>
                  <a:pt x="176" y="61"/>
                </a:lnTo>
                <a:lnTo>
                  <a:pt x="195" y="30"/>
                </a:lnTo>
                <a:lnTo>
                  <a:pt x="235" y="0"/>
                </a:lnTo>
                <a:lnTo>
                  <a:pt x="258" y="7"/>
                </a:lnTo>
                <a:lnTo>
                  <a:pt x="307" y="7"/>
                </a:lnTo>
                <a:lnTo>
                  <a:pt x="315" y="20"/>
                </a:lnTo>
                <a:lnTo>
                  <a:pt x="332" y="21"/>
                </a:lnTo>
                <a:lnTo>
                  <a:pt x="340" y="14"/>
                </a:lnTo>
                <a:lnTo>
                  <a:pt x="345" y="47"/>
                </a:lnTo>
                <a:lnTo>
                  <a:pt x="355" y="64"/>
                </a:lnTo>
                <a:lnTo>
                  <a:pt x="366" y="73"/>
                </a:lnTo>
                <a:lnTo>
                  <a:pt x="374" y="97"/>
                </a:lnTo>
                <a:lnTo>
                  <a:pt x="384" y="108"/>
                </a:lnTo>
                <a:lnTo>
                  <a:pt x="423" y="114"/>
                </a:lnTo>
                <a:lnTo>
                  <a:pt x="416" y="122"/>
                </a:lnTo>
                <a:lnTo>
                  <a:pt x="411" y="136"/>
                </a:lnTo>
                <a:lnTo>
                  <a:pt x="416" y="155"/>
                </a:lnTo>
                <a:lnTo>
                  <a:pt x="393" y="188"/>
                </a:lnTo>
                <a:lnTo>
                  <a:pt x="393" y="195"/>
                </a:lnTo>
                <a:lnTo>
                  <a:pt x="384" y="199"/>
                </a:lnTo>
                <a:lnTo>
                  <a:pt x="380" y="205"/>
                </a:lnTo>
                <a:lnTo>
                  <a:pt x="376" y="232"/>
                </a:lnTo>
                <a:lnTo>
                  <a:pt x="374" y="238"/>
                </a:lnTo>
                <a:lnTo>
                  <a:pt x="370" y="241"/>
                </a:lnTo>
                <a:lnTo>
                  <a:pt x="373" y="256"/>
                </a:lnTo>
                <a:lnTo>
                  <a:pt x="379" y="261"/>
                </a:lnTo>
                <a:lnTo>
                  <a:pt x="388" y="261"/>
                </a:lnTo>
                <a:lnTo>
                  <a:pt x="392" y="270"/>
                </a:lnTo>
                <a:lnTo>
                  <a:pt x="398" y="277"/>
                </a:lnTo>
                <a:lnTo>
                  <a:pt x="404" y="289"/>
                </a:lnTo>
                <a:lnTo>
                  <a:pt x="406" y="301"/>
                </a:lnTo>
                <a:lnTo>
                  <a:pt x="456" y="335"/>
                </a:lnTo>
                <a:lnTo>
                  <a:pt x="470" y="339"/>
                </a:lnTo>
                <a:lnTo>
                  <a:pt x="501" y="391"/>
                </a:lnTo>
                <a:lnTo>
                  <a:pt x="496" y="440"/>
                </a:lnTo>
                <a:lnTo>
                  <a:pt x="510" y="447"/>
                </a:lnTo>
                <a:lnTo>
                  <a:pt x="514" y="467"/>
                </a:lnTo>
                <a:lnTo>
                  <a:pt x="550" y="50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57" name="Freeform 986"/>
          <p:cNvSpPr>
            <a:spLocks/>
          </p:cNvSpPr>
          <p:nvPr/>
        </p:nvSpPr>
        <p:spPr bwMode="auto">
          <a:xfrm>
            <a:off x="5667375" y="3633788"/>
            <a:ext cx="19050" cy="39687"/>
          </a:xfrm>
          <a:custGeom>
            <a:avLst/>
            <a:gdLst>
              <a:gd name="T0" fmla="*/ 2147483647 w 47"/>
              <a:gd name="T1" fmla="*/ 2147483647 h 102"/>
              <a:gd name="T2" fmla="*/ 2147483647 w 47"/>
              <a:gd name="T3" fmla="*/ 2147483647 h 102"/>
              <a:gd name="T4" fmla="*/ 2147483647 w 47"/>
              <a:gd name="T5" fmla="*/ 2147483647 h 102"/>
              <a:gd name="T6" fmla="*/ 2147483647 w 47"/>
              <a:gd name="T7" fmla="*/ 2147483647 h 102"/>
              <a:gd name="T8" fmla="*/ 2147483647 w 47"/>
              <a:gd name="T9" fmla="*/ 2147483647 h 102"/>
              <a:gd name="T10" fmla="*/ 2147483647 w 47"/>
              <a:gd name="T11" fmla="*/ 2147483647 h 102"/>
              <a:gd name="T12" fmla="*/ 2147483647 w 47"/>
              <a:gd name="T13" fmla="*/ 2147483647 h 102"/>
              <a:gd name="T14" fmla="*/ 2147483647 w 47"/>
              <a:gd name="T15" fmla="*/ 2147483647 h 102"/>
              <a:gd name="T16" fmla="*/ 2147483647 w 47"/>
              <a:gd name="T17" fmla="*/ 2147483647 h 102"/>
              <a:gd name="T18" fmla="*/ 2147483647 w 47"/>
              <a:gd name="T19" fmla="*/ 2147483647 h 102"/>
              <a:gd name="T20" fmla="*/ 2147483647 w 47"/>
              <a:gd name="T21" fmla="*/ 2147483647 h 102"/>
              <a:gd name="T22" fmla="*/ 2147483647 w 47"/>
              <a:gd name="T23" fmla="*/ 2147483647 h 102"/>
              <a:gd name="T24" fmla="*/ 2147483647 w 47"/>
              <a:gd name="T25" fmla="*/ 2147483647 h 102"/>
              <a:gd name="T26" fmla="*/ 2147483647 w 47"/>
              <a:gd name="T27" fmla="*/ 2147483647 h 102"/>
              <a:gd name="T28" fmla="*/ 2147483647 w 47"/>
              <a:gd name="T29" fmla="*/ 2147483647 h 102"/>
              <a:gd name="T30" fmla="*/ 2147483647 w 47"/>
              <a:gd name="T31" fmla="*/ 2147483647 h 102"/>
              <a:gd name="T32" fmla="*/ 2147483647 w 47"/>
              <a:gd name="T33" fmla="*/ 2147483647 h 102"/>
              <a:gd name="T34" fmla="*/ 2147483647 w 47"/>
              <a:gd name="T35" fmla="*/ 2147483647 h 102"/>
              <a:gd name="T36" fmla="*/ 2147483647 w 47"/>
              <a:gd name="T37" fmla="*/ 0 h 102"/>
              <a:gd name="T38" fmla="*/ 2147483647 w 47"/>
              <a:gd name="T39" fmla="*/ 2147483647 h 102"/>
              <a:gd name="T40" fmla="*/ 2147483647 w 47"/>
              <a:gd name="T41" fmla="*/ 2147483647 h 102"/>
              <a:gd name="T42" fmla="*/ 2147483647 w 47"/>
              <a:gd name="T43" fmla="*/ 2147483647 h 102"/>
              <a:gd name="T44" fmla="*/ 2147483647 w 47"/>
              <a:gd name="T45" fmla="*/ 2147483647 h 102"/>
              <a:gd name="T46" fmla="*/ 0 w 47"/>
              <a:gd name="T47" fmla="*/ 2147483647 h 102"/>
              <a:gd name="T48" fmla="*/ 2147483647 w 47"/>
              <a:gd name="T49" fmla="*/ 2147483647 h 102"/>
              <a:gd name="T50" fmla="*/ 2147483647 w 47"/>
              <a:gd name="T51" fmla="*/ 2147483647 h 102"/>
              <a:gd name="T52" fmla="*/ 2147483647 w 47"/>
              <a:gd name="T53" fmla="*/ 2147483647 h 102"/>
              <a:gd name="T54" fmla="*/ 2147483647 w 47"/>
              <a:gd name="T55" fmla="*/ 2147483647 h 102"/>
              <a:gd name="T56" fmla="*/ 2147483647 w 47"/>
              <a:gd name="T57" fmla="*/ 2147483647 h 102"/>
              <a:gd name="T58" fmla="*/ 2147483647 w 47"/>
              <a:gd name="T59" fmla="*/ 2147483647 h 102"/>
              <a:gd name="T60" fmla="*/ 2147483647 w 47"/>
              <a:gd name="T61" fmla="*/ 2147483647 h 102"/>
              <a:gd name="T62" fmla="*/ 2147483647 w 47"/>
              <a:gd name="T63" fmla="*/ 2147483647 h 102"/>
              <a:gd name="T64" fmla="*/ 2147483647 w 47"/>
              <a:gd name="T65" fmla="*/ 2147483647 h 1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7"/>
              <a:gd name="T100" fmla="*/ 0 h 102"/>
              <a:gd name="T101" fmla="*/ 47 w 47"/>
              <a:gd name="T102" fmla="*/ 102 h 10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7" h="102">
                <a:moveTo>
                  <a:pt x="17" y="102"/>
                </a:moveTo>
                <a:lnTo>
                  <a:pt x="38" y="93"/>
                </a:lnTo>
                <a:lnTo>
                  <a:pt x="40" y="91"/>
                </a:lnTo>
                <a:lnTo>
                  <a:pt x="41" y="84"/>
                </a:lnTo>
                <a:lnTo>
                  <a:pt x="46" y="77"/>
                </a:lnTo>
                <a:lnTo>
                  <a:pt x="47" y="73"/>
                </a:lnTo>
                <a:lnTo>
                  <a:pt x="46" y="57"/>
                </a:lnTo>
                <a:lnTo>
                  <a:pt x="43" y="52"/>
                </a:lnTo>
                <a:lnTo>
                  <a:pt x="43" y="35"/>
                </a:lnTo>
                <a:lnTo>
                  <a:pt x="45" y="33"/>
                </a:lnTo>
                <a:lnTo>
                  <a:pt x="43" y="31"/>
                </a:lnTo>
                <a:lnTo>
                  <a:pt x="46" y="26"/>
                </a:lnTo>
                <a:lnTo>
                  <a:pt x="46" y="22"/>
                </a:lnTo>
                <a:lnTo>
                  <a:pt x="47" y="17"/>
                </a:lnTo>
                <a:lnTo>
                  <a:pt x="45" y="16"/>
                </a:lnTo>
                <a:lnTo>
                  <a:pt x="38" y="14"/>
                </a:lnTo>
                <a:lnTo>
                  <a:pt x="36" y="7"/>
                </a:lnTo>
                <a:lnTo>
                  <a:pt x="32" y="4"/>
                </a:lnTo>
                <a:lnTo>
                  <a:pt x="26" y="0"/>
                </a:lnTo>
                <a:lnTo>
                  <a:pt x="21" y="4"/>
                </a:lnTo>
                <a:lnTo>
                  <a:pt x="9" y="37"/>
                </a:lnTo>
                <a:lnTo>
                  <a:pt x="2" y="45"/>
                </a:lnTo>
                <a:lnTo>
                  <a:pt x="2" y="52"/>
                </a:lnTo>
                <a:lnTo>
                  <a:pt x="0" y="56"/>
                </a:lnTo>
                <a:lnTo>
                  <a:pt x="3" y="60"/>
                </a:lnTo>
                <a:lnTo>
                  <a:pt x="2" y="65"/>
                </a:lnTo>
                <a:lnTo>
                  <a:pt x="5" y="77"/>
                </a:lnTo>
                <a:lnTo>
                  <a:pt x="3" y="79"/>
                </a:lnTo>
                <a:lnTo>
                  <a:pt x="5" y="82"/>
                </a:lnTo>
                <a:lnTo>
                  <a:pt x="5" y="87"/>
                </a:lnTo>
                <a:lnTo>
                  <a:pt x="3" y="88"/>
                </a:lnTo>
                <a:lnTo>
                  <a:pt x="12" y="101"/>
                </a:lnTo>
                <a:lnTo>
                  <a:pt x="17" y="102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58" name="Freeform 987"/>
          <p:cNvSpPr>
            <a:spLocks/>
          </p:cNvSpPr>
          <p:nvPr/>
        </p:nvSpPr>
        <p:spPr bwMode="auto">
          <a:xfrm>
            <a:off x="5667375" y="3633788"/>
            <a:ext cx="19050" cy="39687"/>
          </a:xfrm>
          <a:custGeom>
            <a:avLst/>
            <a:gdLst>
              <a:gd name="T0" fmla="*/ 2147483647 w 47"/>
              <a:gd name="T1" fmla="*/ 2147483647 h 102"/>
              <a:gd name="T2" fmla="*/ 2147483647 w 47"/>
              <a:gd name="T3" fmla="*/ 2147483647 h 102"/>
              <a:gd name="T4" fmla="*/ 2147483647 w 47"/>
              <a:gd name="T5" fmla="*/ 2147483647 h 102"/>
              <a:gd name="T6" fmla="*/ 2147483647 w 47"/>
              <a:gd name="T7" fmla="*/ 2147483647 h 102"/>
              <a:gd name="T8" fmla="*/ 2147483647 w 47"/>
              <a:gd name="T9" fmla="*/ 2147483647 h 102"/>
              <a:gd name="T10" fmla="*/ 2147483647 w 47"/>
              <a:gd name="T11" fmla="*/ 2147483647 h 102"/>
              <a:gd name="T12" fmla="*/ 2147483647 w 47"/>
              <a:gd name="T13" fmla="*/ 2147483647 h 102"/>
              <a:gd name="T14" fmla="*/ 2147483647 w 47"/>
              <a:gd name="T15" fmla="*/ 2147483647 h 102"/>
              <a:gd name="T16" fmla="*/ 2147483647 w 47"/>
              <a:gd name="T17" fmla="*/ 2147483647 h 102"/>
              <a:gd name="T18" fmla="*/ 2147483647 w 47"/>
              <a:gd name="T19" fmla="*/ 2147483647 h 102"/>
              <a:gd name="T20" fmla="*/ 2147483647 w 47"/>
              <a:gd name="T21" fmla="*/ 2147483647 h 102"/>
              <a:gd name="T22" fmla="*/ 2147483647 w 47"/>
              <a:gd name="T23" fmla="*/ 2147483647 h 102"/>
              <a:gd name="T24" fmla="*/ 2147483647 w 47"/>
              <a:gd name="T25" fmla="*/ 2147483647 h 102"/>
              <a:gd name="T26" fmla="*/ 2147483647 w 47"/>
              <a:gd name="T27" fmla="*/ 2147483647 h 102"/>
              <a:gd name="T28" fmla="*/ 2147483647 w 47"/>
              <a:gd name="T29" fmla="*/ 2147483647 h 102"/>
              <a:gd name="T30" fmla="*/ 2147483647 w 47"/>
              <a:gd name="T31" fmla="*/ 2147483647 h 102"/>
              <a:gd name="T32" fmla="*/ 2147483647 w 47"/>
              <a:gd name="T33" fmla="*/ 2147483647 h 102"/>
              <a:gd name="T34" fmla="*/ 2147483647 w 47"/>
              <a:gd name="T35" fmla="*/ 2147483647 h 102"/>
              <a:gd name="T36" fmla="*/ 2147483647 w 47"/>
              <a:gd name="T37" fmla="*/ 0 h 102"/>
              <a:gd name="T38" fmla="*/ 2147483647 w 47"/>
              <a:gd name="T39" fmla="*/ 2147483647 h 102"/>
              <a:gd name="T40" fmla="*/ 2147483647 w 47"/>
              <a:gd name="T41" fmla="*/ 2147483647 h 102"/>
              <a:gd name="T42" fmla="*/ 2147483647 w 47"/>
              <a:gd name="T43" fmla="*/ 2147483647 h 102"/>
              <a:gd name="T44" fmla="*/ 2147483647 w 47"/>
              <a:gd name="T45" fmla="*/ 2147483647 h 102"/>
              <a:gd name="T46" fmla="*/ 0 w 47"/>
              <a:gd name="T47" fmla="*/ 2147483647 h 102"/>
              <a:gd name="T48" fmla="*/ 2147483647 w 47"/>
              <a:gd name="T49" fmla="*/ 2147483647 h 102"/>
              <a:gd name="T50" fmla="*/ 2147483647 w 47"/>
              <a:gd name="T51" fmla="*/ 2147483647 h 102"/>
              <a:gd name="T52" fmla="*/ 2147483647 w 47"/>
              <a:gd name="T53" fmla="*/ 2147483647 h 102"/>
              <a:gd name="T54" fmla="*/ 2147483647 w 47"/>
              <a:gd name="T55" fmla="*/ 2147483647 h 102"/>
              <a:gd name="T56" fmla="*/ 2147483647 w 47"/>
              <a:gd name="T57" fmla="*/ 2147483647 h 102"/>
              <a:gd name="T58" fmla="*/ 2147483647 w 47"/>
              <a:gd name="T59" fmla="*/ 2147483647 h 102"/>
              <a:gd name="T60" fmla="*/ 2147483647 w 47"/>
              <a:gd name="T61" fmla="*/ 2147483647 h 102"/>
              <a:gd name="T62" fmla="*/ 2147483647 w 47"/>
              <a:gd name="T63" fmla="*/ 2147483647 h 102"/>
              <a:gd name="T64" fmla="*/ 2147483647 w 47"/>
              <a:gd name="T65" fmla="*/ 2147483647 h 1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7"/>
              <a:gd name="T100" fmla="*/ 0 h 102"/>
              <a:gd name="T101" fmla="*/ 47 w 47"/>
              <a:gd name="T102" fmla="*/ 102 h 10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7" h="102">
                <a:moveTo>
                  <a:pt x="17" y="102"/>
                </a:moveTo>
                <a:lnTo>
                  <a:pt x="38" y="93"/>
                </a:lnTo>
                <a:lnTo>
                  <a:pt x="40" y="91"/>
                </a:lnTo>
                <a:lnTo>
                  <a:pt x="41" y="84"/>
                </a:lnTo>
                <a:lnTo>
                  <a:pt x="46" y="77"/>
                </a:lnTo>
                <a:lnTo>
                  <a:pt x="47" y="73"/>
                </a:lnTo>
                <a:lnTo>
                  <a:pt x="46" y="57"/>
                </a:lnTo>
                <a:lnTo>
                  <a:pt x="43" y="52"/>
                </a:lnTo>
                <a:lnTo>
                  <a:pt x="43" y="35"/>
                </a:lnTo>
                <a:lnTo>
                  <a:pt x="45" y="33"/>
                </a:lnTo>
                <a:lnTo>
                  <a:pt x="43" y="31"/>
                </a:lnTo>
                <a:lnTo>
                  <a:pt x="46" y="26"/>
                </a:lnTo>
                <a:lnTo>
                  <a:pt x="46" y="22"/>
                </a:lnTo>
                <a:lnTo>
                  <a:pt x="47" y="17"/>
                </a:lnTo>
                <a:lnTo>
                  <a:pt x="45" y="16"/>
                </a:lnTo>
                <a:lnTo>
                  <a:pt x="38" y="14"/>
                </a:lnTo>
                <a:lnTo>
                  <a:pt x="36" y="7"/>
                </a:lnTo>
                <a:lnTo>
                  <a:pt x="32" y="4"/>
                </a:lnTo>
                <a:lnTo>
                  <a:pt x="26" y="0"/>
                </a:lnTo>
                <a:lnTo>
                  <a:pt x="21" y="4"/>
                </a:lnTo>
                <a:lnTo>
                  <a:pt x="9" y="37"/>
                </a:lnTo>
                <a:lnTo>
                  <a:pt x="2" y="45"/>
                </a:lnTo>
                <a:lnTo>
                  <a:pt x="2" y="52"/>
                </a:lnTo>
                <a:lnTo>
                  <a:pt x="0" y="56"/>
                </a:lnTo>
                <a:lnTo>
                  <a:pt x="3" y="60"/>
                </a:lnTo>
                <a:lnTo>
                  <a:pt x="2" y="65"/>
                </a:lnTo>
                <a:lnTo>
                  <a:pt x="5" y="77"/>
                </a:lnTo>
                <a:lnTo>
                  <a:pt x="3" y="79"/>
                </a:lnTo>
                <a:lnTo>
                  <a:pt x="5" y="82"/>
                </a:lnTo>
                <a:lnTo>
                  <a:pt x="5" y="87"/>
                </a:lnTo>
                <a:lnTo>
                  <a:pt x="3" y="88"/>
                </a:lnTo>
                <a:lnTo>
                  <a:pt x="12" y="101"/>
                </a:lnTo>
                <a:lnTo>
                  <a:pt x="17" y="10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60" name="Freeform 988"/>
          <p:cNvSpPr>
            <a:spLocks/>
          </p:cNvSpPr>
          <p:nvPr/>
        </p:nvSpPr>
        <p:spPr bwMode="auto">
          <a:xfrm>
            <a:off x="7689850" y="4294188"/>
            <a:ext cx="222250" cy="182562"/>
          </a:xfrm>
          <a:custGeom>
            <a:avLst/>
            <a:gdLst/>
            <a:ahLst/>
            <a:cxnLst>
              <a:cxn ang="0">
                <a:pos x="3" y="233"/>
              </a:cxn>
              <a:cxn ang="0">
                <a:pos x="9" y="256"/>
              </a:cxn>
              <a:cxn ang="0">
                <a:pos x="28" y="370"/>
              </a:cxn>
              <a:cxn ang="0">
                <a:pos x="50" y="376"/>
              </a:cxn>
              <a:cxn ang="0">
                <a:pos x="98" y="379"/>
              </a:cxn>
              <a:cxn ang="0">
                <a:pos x="135" y="357"/>
              </a:cxn>
              <a:cxn ang="0">
                <a:pos x="116" y="327"/>
              </a:cxn>
              <a:cxn ang="0">
                <a:pos x="141" y="312"/>
              </a:cxn>
              <a:cxn ang="0">
                <a:pos x="158" y="308"/>
              </a:cxn>
              <a:cxn ang="0">
                <a:pos x="160" y="281"/>
              </a:cxn>
              <a:cxn ang="0">
                <a:pos x="179" y="289"/>
              </a:cxn>
              <a:cxn ang="0">
                <a:pos x="196" y="277"/>
              </a:cxn>
              <a:cxn ang="0">
                <a:pos x="210" y="281"/>
              </a:cxn>
              <a:cxn ang="0">
                <a:pos x="219" y="287"/>
              </a:cxn>
              <a:cxn ang="0">
                <a:pos x="247" y="298"/>
              </a:cxn>
              <a:cxn ang="0">
                <a:pos x="286" y="312"/>
              </a:cxn>
              <a:cxn ang="0">
                <a:pos x="301" y="333"/>
              </a:cxn>
              <a:cxn ang="0">
                <a:pos x="342" y="367"/>
              </a:cxn>
              <a:cxn ang="0">
                <a:pos x="341" y="379"/>
              </a:cxn>
              <a:cxn ang="0">
                <a:pos x="361" y="395"/>
              </a:cxn>
              <a:cxn ang="0">
                <a:pos x="390" y="422"/>
              </a:cxn>
              <a:cxn ang="0">
                <a:pos x="510" y="444"/>
              </a:cxn>
              <a:cxn ang="0">
                <a:pos x="513" y="454"/>
              </a:cxn>
              <a:cxn ang="0">
                <a:pos x="543" y="454"/>
              </a:cxn>
              <a:cxn ang="0">
                <a:pos x="539" y="441"/>
              </a:cxn>
              <a:cxn ang="0">
                <a:pos x="550" y="440"/>
              </a:cxn>
              <a:cxn ang="0">
                <a:pos x="559" y="432"/>
              </a:cxn>
              <a:cxn ang="0">
                <a:pos x="501" y="414"/>
              </a:cxn>
              <a:cxn ang="0">
                <a:pos x="512" y="402"/>
              </a:cxn>
              <a:cxn ang="0">
                <a:pos x="475" y="394"/>
              </a:cxn>
              <a:cxn ang="0">
                <a:pos x="470" y="369"/>
              </a:cxn>
              <a:cxn ang="0">
                <a:pos x="440" y="367"/>
              </a:cxn>
              <a:cxn ang="0">
                <a:pos x="423" y="346"/>
              </a:cxn>
              <a:cxn ang="0">
                <a:pos x="410" y="332"/>
              </a:cxn>
              <a:cxn ang="0">
                <a:pos x="405" y="310"/>
              </a:cxn>
              <a:cxn ang="0">
                <a:pos x="367" y="280"/>
              </a:cxn>
              <a:cxn ang="0">
                <a:pos x="344" y="244"/>
              </a:cxn>
              <a:cxn ang="0">
                <a:pos x="375" y="237"/>
              </a:cxn>
              <a:cxn ang="0">
                <a:pos x="391" y="233"/>
              </a:cxn>
              <a:cxn ang="0">
                <a:pos x="379" y="199"/>
              </a:cxn>
              <a:cxn ang="0">
                <a:pos x="358" y="192"/>
              </a:cxn>
              <a:cxn ang="0">
                <a:pos x="305" y="171"/>
              </a:cxn>
              <a:cxn ang="0">
                <a:pos x="276" y="160"/>
              </a:cxn>
              <a:cxn ang="0">
                <a:pos x="271" y="129"/>
              </a:cxn>
              <a:cxn ang="0">
                <a:pos x="209" y="86"/>
              </a:cxn>
              <a:cxn ang="0">
                <a:pos x="183" y="66"/>
              </a:cxn>
            </a:cxnLst>
            <a:rect l="0" t="0" r="r" b="b"/>
            <a:pathLst>
              <a:path w="560" h="459">
                <a:moveTo>
                  <a:pt x="3" y="0"/>
                </a:moveTo>
                <a:lnTo>
                  <a:pt x="3" y="233"/>
                </a:lnTo>
                <a:lnTo>
                  <a:pt x="0" y="238"/>
                </a:lnTo>
                <a:lnTo>
                  <a:pt x="9" y="256"/>
                </a:lnTo>
                <a:lnTo>
                  <a:pt x="16" y="371"/>
                </a:lnTo>
                <a:lnTo>
                  <a:pt x="28" y="370"/>
                </a:lnTo>
                <a:lnTo>
                  <a:pt x="33" y="373"/>
                </a:lnTo>
                <a:lnTo>
                  <a:pt x="50" y="376"/>
                </a:lnTo>
                <a:lnTo>
                  <a:pt x="76" y="373"/>
                </a:lnTo>
                <a:lnTo>
                  <a:pt x="98" y="379"/>
                </a:lnTo>
                <a:lnTo>
                  <a:pt x="130" y="362"/>
                </a:lnTo>
                <a:lnTo>
                  <a:pt x="135" y="357"/>
                </a:lnTo>
                <a:lnTo>
                  <a:pt x="129" y="341"/>
                </a:lnTo>
                <a:lnTo>
                  <a:pt x="116" y="327"/>
                </a:lnTo>
                <a:lnTo>
                  <a:pt x="143" y="317"/>
                </a:lnTo>
                <a:lnTo>
                  <a:pt x="141" y="312"/>
                </a:lnTo>
                <a:lnTo>
                  <a:pt x="145" y="307"/>
                </a:lnTo>
                <a:lnTo>
                  <a:pt x="158" y="308"/>
                </a:lnTo>
                <a:lnTo>
                  <a:pt x="167" y="304"/>
                </a:lnTo>
                <a:lnTo>
                  <a:pt x="160" y="281"/>
                </a:lnTo>
                <a:lnTo>
                  <a:pt x="167" y="286"/>
                </a:lnTo>
                <a:lnTo>
                  <a:pt x="179" y="289"/>
                </a:lnTo>
                <a:lnTo>
                  <a:pt x="187" y="286"/>
                </a:lnTo>
                <a:lnTo>
                  <a:pt x="196" y="277"/>
                </a:lnTo>
                <a:lnTo>
                  <a:pt x="203" y="285"/>
                </a:lnTo>
                <a:lnTo>
                  <a:pt x="210" y="281"/>
                </a:lnTo>
                <a:lnTo>
                  <a:pt x="217" y="284"/>
                </a:lnTo>
                <a:lnTo>
                  <a:pt x="219" y="287"/>
                </a:lnTo>
                <a:lnTo>
                  <a:pt x="240" y="298"/>
                </a:lnTo>
                <a:lnTo>
                  <a:pt x="247" y="298"/>
                </a:lnTo>
                <a:lnTo>
                  <a:pt x="256" y="304"/>
                </a:lnTo>
                <a:lnTo>
                  <a:pt x="286" y="312"/>
                </a:lnTo>
                <a:lnTo>
                  <a:pt x="299" y="319"/>
                </a:lnTo>
                <a:lnTo>
                  <a:pt x="301" y="333"/>
                </a:lnTo>
                <a:lnTo>
                  <a:pt x="322" y="365"/>
                </a:lnTo>
                <a:lnTo>
                  <a:pt x="342" y="367"/>
                </a:lnTo>
                <a:lnTo>
                  <a:pt x="339" y="375"/>
                </a:lnTo>
                <a:lnTo>
                  <a:pt x="341" y="379"/>
                </a:lnTo>
                <a:lnTo>
                  <a:pt x="346" y="385"/>
                </a:lnTo>
                <a:lnTo>
                  <a:pt x="361" y="395"/>
                </a:lnTo>
                <a:lnTo>
                  <a:pt x="385" y="422"/>
                </a:lnTo>
                <a:lnTo>
                  <a:pt x="390" y="422"/>
                </a:lnTo>
                <a:lnTo>
                  <a:pt x="400" y="428"/>
                </a:lnTo>
                <a:lnTo>
                  <a:pt x="510" y="444"/>
                </a:lnTo>
                <a:lnTo>
                  <a:pt x="511" y="448"/>
                </a:lnTo>
                <a:lnTo>
                  <a:pt x="513" y="454"/>
                </a:lnTo>
                <a:lnTo>
                  <a:pt x="529" y="459"/>
                </a:lnTo>
                <a:lnTo>
                  <a:pt x="543" y="454"/>
                </a:lnTo>
                <a:lnTo>
                  <a:pt x="546" y="448"/>
                </a:lnTo>
                <a:lnTo>
                  <a:pt x="539" y="441"/>
                </a:lnTo>
                <a:lnTo>
                  <a:pt x="531" y="440"/>
                </a:lnTo>
                <a:lnTo>
                  <a:pt x="550" y="440"/>
                </a:lnTo>
                <a:lnTo>
                  <a:pt x="560" y="437"/>
                </a:lnTo>
                <a:lnTo>
                  <a:pt x="559" y="432"/>
                </a:lnTo>
                <a:lnTo>
                  <a:pt x="522" y="425"/>
                </a:lnTo>
                <a:lnTo>
                  <a:pt x="501" y="414"/>
                </a:lnTo>
                <a:lnTo>
                  <a:pt x="504" y="406"/>
                </a:lnTo>
                <a:lnTo>
                  <a:pt x="512" y="402"/>
                </a:lnTo>
                <a:lnTo>
                  <a:pt x="501" y="397"/>
                </a:lnTo>
                <a:lnTo>
                  <a:pt x="475" y="394"/>
                </a:lnTo>
                <a:lnTo>
                  <a:pt x="468" y="388"/>
                </a:lnTo>
                <a:lnTo>
                  <a:pt x="470" y="369"/>
                </a:lnTo>
                <a:lnTo>
                  <a:pt x="465" y="364"/>
                </a:lnTo>
                <a:lnTo>
                  <a:pt x="440" y="367"/>
                </a:lnTo>
                <a:lnTo>
                  <a:pt x="432" y="362"/>
                </a:lnTo>
                <a:lnTo>
                  <a:pt x="423" y="346"/>
                </a:lnTo>
                <a:lnTo>
                  <a:pt x="416" y="341"/>
                </a:lnTo>
                <a:lnTo>
                  <a:pt x="410" y="332"/>
                </a:lnTo>
                <a:lnTo>
                  <a:pt x="408" y="313"/>
                </a:lnTo>
                <a:lnTo>
                  <a:pt x="405" y="310"/>
                </a:lnTo>
                <a:lnTo>
                  <a:pt x="399" y="309"/>
                </a:lnTo>
                <a:lnTo>
                  <a:pt x="367" y="280"/>
                </a:lnTo>
                <a:lnTo>
                  <a:pt x="358" y="276"/>
                </a:lnTo>
                <a:lnTo>
                  <a:pt x="344" y="244"/>
                </a:lnTo>
                <a:lnTo>
                  <a:pt x="350" y="239"/>
                </a:lnTo>
                <a:lnTo>
                  <a:pt x="375" y="237"/>
                </a:lnTo>
                <a:lnTo>
                  <a:pt x="383" y="233"/>
                </a:lnTo>
                <a:lnTo>
                  <a:pt x="391" y="233"/>
                </a:lnTo>
                <a:lnTo>
                  <a:pt x="393" y="219"/>
                </a:lnTo>
                <a:lnTo>
                  <a:pt x="379" y="199"/>
                </a:lnTo>
                <a:lnTo>
                  <a:pt x="367" y="192"/>
                </a:lnTo>
                <a:lnTo>
                  <a:pt x="358" y="192"/>
                </a:lnTo>
                <a:lnTo>
                  <a:pt x="324" y="183"/>
                </a:lnTo>
                <a:lnTo>
                  <a:pt x="305" y="171"/>
                </a:lnTo>
                <a:lnTo>
                  <a:pt x="280" y="166"/>
                </a:lnTo>
                <a:lnTo>
                  <a:pt x="276" y="160"/>
                </a:lnTo>
                <a:lnTo>
                  <a:pt x="276" y="141"/>
                </a:lnTo>
                <a:lnTo>
                  <a:pt x="271" y="129"/>
                </a:lnTo>
                <a:lnTo>
                  <a:pt x="259" y="116"/>
                </a:lnTo>
                <a:lnTo>
                  <a:pt x="209" y="86"/>
                </a:lnTo>
                <a:lnTo>
                  <a:pt x="195" y="66"/>
                </a:lnTo>
                <a:lnTo>
                  <a:pt x="183" y="66"/>
                </a:lnTo>
                <a:lnTo>
                  <a:pt x="3" y="0"/>
                </a:lnTo>
                <a:close/>
              </a:path>
            </a:pathLst>
          </a:cu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769" name="Freeform 989"/>
          <p:cNvSpPr>
            <a:spLocks/>
          </p:cNvSpPr>
          <p:nvPr/>
        </p:nvSpPr>
        <p:spPr bwMode="auto">
          <a:xfrm>
            <a:off x="7689850" y="4294188"/>
            <a:ext cx="222250" cy="182562"/>
          </a:xfrm>
          <a:custGeom>
            <a:avLst/>
            <a:gdLst>
              <a:gd name="T0" fmla="*/ 2147483647 w 560"/>
              <a:gd name="T1" fmla="*/ 2147483647 h 459"/>
              <a:gd name="T2" fmla="*/ 2147483647 w 560"/>
              <a:gd name="T3" fmla="*/ 2147483647 h 459"/>
              <a:gd name="T4" fmla="*/ 2147483647 w 560"/>
              <a:gd name="T5" fmla="*/ 2147483647 h 459"/>
              <a:gd name="T6" fmla="*/ 2147483647 w 560"/>
              <a:gd name="T7" fmla="*/ 2147483647 h 459"/>
              <a:gd name="T8" fmla="*/ 2147483647 w 560"/>
              <a:gd name="T9" fmla="*/ 2147483647 h 459"/>
              <a:gd name="T10" fmla="*/ 2147483647 w 560"/>
              <a:gd name="T11" fmla="*/ 2147483647 h 459"/>
              <a:gd name="T12" fmla="*/ 2147483647 w 560"/>
              <a:gd name="T13" fmla="*/ 2147483647 h 459"/>
              <a:gd name="T14" fmla="*/ 2147483647 w 560"/>
              <a:gd name="T15" fmla="*/ 2147483647 h 459"/>
              <a:gd name="T16" fmla="*/ 2147483647 w 560"/>
              <a:gd name="T17" fmla="*/ 2147483647 h 459"/>
              <a:gd name="T18" fmla="*/ 2147483647 w 560"/>
              <a:gd name="T19" fmla="*/ 2147483647 h 459"/>
              <a:gd name="T20" fmla="*/ 2147483647 w 560"/>
              <a:gd name="T21" fmla="*/ 2147483647 h 459"/>
              <a:gd name="T22" fmla="*/ 2147483647 w 560"/>
              <a:gd name="T23" fmla="*/ 2147483647 h 459"/>
              <a:gd name="T24" fmla="*/ 2147483647 w 560"/>
              <a:gd name="T25" fmla="*/ 2147483647 h 459"/>
              <a:gd name="T26" fmla="*/ 2147483647 w 560"/>
              <a:gd name="T27" fmla="*/ 2147483647 h 459"/>
              <a:gd name="T28" fmla="*/ 2147483647 w 560"/>
              <a:gd name="T29" fmla="*/ 2147483647 h 459"/>
              <a:gd name="T30" fmla="*/ 2147483647 w 560"/>
              <a:gd name="T31" fmla="*/ 2147483647 h 459"/>
              <a:gd name="T32" fmla="*/ 2147483647 w 560"/>
              <a:gd name="T33" fmla="*/ 2147483647 h 459"/>
              <a:gd name="T34" fmla="*/ 2147483647 w 560"/>
              <a:gd name="T35" fmla="*/ 2147483647 h 459"/>
              <a:gd name="T36" fmla="*/ 2147483647 w 560"/>
              <a:gd name="T37" fmla="*/ 2147483647 h 459"/>
              <a:gd name="T38" fmla="*/ 2147483647 w 560"/>
              <a:gd name="T39" fmla="*/ 2147483647 h 459"/>
              <a:gd name="T40" fmla="*/ 2147483647 w 560"/>
              <a:gd name="T41" fmla="*/ 2147483647 h 459"/>
              <a:gd name="T42" fmla="*/ 2147483647 w 560"/>
              <a:gd name="T43" fmla="*/ 2147483647 h 459"/>
              <a:gd name="T44" fmla="*/ 2147483647 w 560"/>
              <a:gd name="T45" fmla="*/ 2147483647 h 459"/>
              <a:gd name="T46" fmla="*/ 2147483647 w 560"/>
              <a:gd name="T47" fmla="*/ 2147483647 h 459"/>
              <a:gd name="T48" fmla="*/ 2147483647 w 560"/>
              <a:gd name="T49" fmla="*/ 2147483647 h 459"/>
              <a:gd name="T50" fmla="*/ 2147483647 w 560"/>
              <a:gd name="T51" fmla="*/ 2147483647 h 459"/>
              <a:gd name="T52" fmla="*/ 2147483647 w 560"/>
              <a:gd name="T53" fmla="*/ 2147483647 h 459"/>
              <a:gd name="T54" fmla="*/ 2147483647 w 560"/>
              <a:gd name="T55" fmla="*/ 2147483647 h 459"/>
              <a:gd name="T56" fmla="*/ 2147483647 w 560"/>
              <a:gd name="T57" fmla="*/ 2147483647 h 459"/>
              <a:gd name="T58" fmla="*/ 2147483647 w 560"/>
              <a:gd name="T59" fmla="*/ 2147483647 h 459"/>
              <a:gd name="T60" fmla="*/ 2147483647 w 560"/>
              <a:gd name="T61" fmla="*/ 2147483647 h 459"/>
              <a:gd name="T62" fmla="*/ 2147483647 w 560"/>
              <a:gd name="T63" fmla="*/ 2147483647 h 459"/>
              <a:gd name="T64" fmla="*/ 2147483647 w 560"/>
              <a:gd name="T65" fmla="*/ 2147483647 h 459"/>
              <a:gd name="T66" fmla="*/ 2147483647 w 560"/>
              <a:gd name="T67" fmla="*/ 2147483647 h 459"/>
              <a:gd name="T68" fmla="*/ 2147483647 w 560"/>
              <a:gd name="T69" fmla="*/ 2147483647 h 459"/>
              <a:gd name="T70" fmla="*/ 2147483647 w 560"/>
              <a:gd name="T71" fmla="*/ 2147483647 h 459"/>
              <a:gd name="T72" fmla="*/ 2147483647 w 560"/>
              <a:gd name="T73" fmla="*/ 2147483647 h 459"/>
              <a:gd name="T74" fmla="*/ 2147483647 w 560"/>
              <a:gd name="T75" fmla="*/ 2147483647 h 459"/>
              <a:gd name="T76" fmla="*/ 2147483647 w 560"/>
              <a:gd name="T77" fmla="*/ 2147483647 h 459"/>
              <a:gd name="T78" fmla="*/ 2147483647 w 560"/>
              <a:gd name="T79" fmla="*/ 2147483647 h 459"/>
              <a:gd name="T80" fmla="*/ 2147483647 w 560"/>
              <a:gd name="T81" fmla="*/ 2147483647 h 459"/>
              <a:gd name="T82" fmla="*/ 2147483647 w 560"/>
              <a:gd name="T83" fmla="*/ 2147483647 h 459"/>
              <a:gd name="T84" fmla="*/ 2147483647 w 560"/>
              <a:gd name="T85" fmla="*/ 2147483647 h 459"/>
              <a:gd name="T86" fmla="*/ 2147483647 w 560"/>
              <a:gd name="T87" fmla="*/ 2147483647 h 459"/>
              <a:gd name="T88" fmla="*/ 2147483647 w 560"/>
              <a:gd name="T89" fmla="*/ 2147483647 h 459"/>
              <a:gd name="T90" fmla="*/ 2147483647 w 560"/>
              <a:gd name="T91" fmla="*/ 2147483647 h 45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60"/>
              <a:gd name="T139" fmla="*/ 0 h 459"/>
              <a:gd name="T140" fmla="*/ 560 w 560"/>
              <a:gd name="T141" fmla="*/ 459 h 45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60" h="459">
                <a:moveTo>
                  <a:pt x="3" y="0"/>
                </a:moveTo>
                <a:lnTo>
                  <a:pt x="3" y="233"/>
                </a:lnTo>
                <a:lnTo>
                  <a:pt x="0" y="238"/>
                </a:lnTo>
                <a:lnTo>
                  <a:pt x="9" y="256"/>
                </a:lnTo>
                <a:lnTo>
                  <a:pt x="16" y="371"/>
                </a:lnTo>
                <a:lnTo>
                  <a:pt x="28" y="370"/>
                </a:lnTo>
                <a:lnTo>
                  <a:pt x="33" y="373"/>
                </a:lnTo>
                <a:lnTo>
                  <a:pt x="50" y="376"/>
                </a:lnTo>
                <a:lnTo>
                  <a:pt x="76" y="373"/>
                </a:lnTo>
                <a:lnTo>
                  <a:pt x="98" y="379"/>
                </a:lnTo>
                <a:lnTo>
                  <a:pt x="130" y="362"/>
                </a:lnTo>
                <a:lnTo>
                  <a:pt x="135" y="357"/>
                </a:lnTo>
                <a:lnTo>
                  <a:pt x="129" y="341"/>
                </a:lnTo>
                <a:lnTo>
                  <a:pt x="116" y="327"/>
                </a:lnTo>
                <a:lnTo>
                  <a:pt x="143" y="317"/>
                </a:lnTo>
                <a:lnTo>
                  <a:pt x="141" y="312"/>
                </a:lnTo>
                <a:lnTo>
                  <a:pt x="145" y="307"/>
                </a:lnTo>
                <a:lnTo>
                  <a:pt x="158" y="308"/>
                </a:lnTo>
                <a:lnTo>
                  <a:pt x="167" y="304"/>
                </a:lnTo>
                <a:lnTo>
                  <a:pt x="160" y="281"/>
                </a:lnTo>
                <a:lnTo>
                  <a:pt x="167" y="286"/>
                </a:lnTo>
                <a:lnTo>
                  <a:pt x="179" y="289"/>
                </a:lnTo>
                <a:lnTo>
                  <a:pt x="187" y="286"/>
                </a:lnTo>
                <a:lnTo>
                  <a:pt x="196" y="277"/>
                </a:lnTo>
                <a:lnTo>
                  <a:pt x="203" y="285"/>
                </a:lnTo>
                <a:lnTo>
                  <a:pt x="210" y="281"/>
                </a:lnTo>
                <a:lnTo>
                  <a:pt x="217" y="284"/>
                </a:lnTo>
                <a:lnTo>
                  <a:pt x="219" y="287"/>
                </a:lnTo>
                <a:lnTo>
                  <a:pt x="240" y="298"/>
                </a:lnTo>
                <a:lnTo>
                  <a:pt x="247" y="298"/>
                </a:lnTo>
                <a:lnTo>
                  <a:pt x="256" y="304"/>
                </a:lnTo>
                <a:lnTo>
                  <a:pt x="286" y="312"/>
                </a:lnTo>
                <a:lnTo>
                  <a:pt x="299" y="319"/>
                </a:lnTo>
                <a:lnTo>
                  <a:pt x="301" y="333"/>
                </a:lnTo>
                <a:lnTo>
                  <a:pt x="322" y="365"/>
                </a:lnTo>
                <a:lnTo>
                  <a:pt x="342" y="367"/>
                </a:lnTo>
                <a:lnTo>
                  <a:pt x="339" y="375"/>
                </a:lnTo>
                <a:lnTo>
                  <a:pt x="341" y="379"/>
                </a:lnTo>
                <a:lnTo>
                  <a:pt x="346" y="385"/>
                </a:lnTo>
                <a:lnTo>
                  <a:pt x="361" y="395"/>
                </a:lnTo>
                <a:lnTo>
                  <a:pt x="385" y="422"/>
                </a:lnTo>
                <a:lnTo>
                  <a:pt x="390" y="422"/>
                </a:lnTo>
                <a:lnTo>
                  <a:pt x="400" y="428"/>
                </a:lnTo>
                <a:lnTo>
                  <a:pt x="510" y="444"/>
                </a:lnTo>
                <a:lnTo>
                  <a:pt x="511" y="448"/>
                </a:lnTo>
                <a:lnTo>
                  <a:pt x="513" y="454"/>
                </a:lnTo>
                <a:lnTo>
                  <a:pt x="529" y="459"/>
                </a:lnTo>
                <a:lnTo>
                  <a:pt x="543" y="454"/>
                </a:lnTo>
                <a:lnTo>
                  <a:pt x="546" y="448"/>
                </a:lnTo>
                <a:lnTo>
                  <a:pt x="539" y="441"/>
                </a:lnTo>
                <a:lnTo>
                  <a:pt x="531" y="440"/>
                </a:lnTo>
                <a:lnTo>
                  <a:pt x="550" y="440"/>
                </a:lnTo>
                <a:lnTo>
                  <a:pt x="560" y="437"/>
                </a:lnTo>
                <a:lnTo>
                  <a:pt x="559" y="432"/>
                </a:lnTo>
                <a:lnTo>
                  <a:pt x="522" y="425"/>
                </a:lnTo>
                <a:lnTo>
                  <a:pt x="501" y="414"/>
                </a:lnTo>
                <a:lnTo>
                  <a:pt x="504" y="406"/>
                </a:lnTo>
                <a:lnTo>
                  <a:pt x="512" y="402"/>
                </a:lnTo>
                <a:lnTo>
                  <a:pt x="501" y="397"/>
                </a:lnTo>
                <a:lnTo>
                  <a:pt x="475" y="394"/>
                </a:lnTo>
                <a:lnTo>
                  <a:pt x="468" y="388"/>
                </a:lnTo>
                <a:lnTo>
                  <a:pt x="470" y="369"/>
                </a:lnTo>
                <a:lnTo>
                  <a:pt x="465" y="364"/>
                </a:lnTo>
                <a:lnTo>
                  <a:pt x="440" y="367"/>
                </a:lnTo>
                <a:lnTo>
                  <a:pt x="432" y="362"/>
                </a:lnTo>
                <a:lnTo>
                  <a:pt x="423" y="346"/>
                </a:lnTo>
                <a:lnTo>
                  <a:pt x="416" y="341"/>
                </a:lnTo>
                <a:lnTo>
                  <a:pt x="410" y="332"/>
                </a:lnTo>
                <a:lnTo>
                  <a:pt x="408" y="313"/>
                </a:lnTo>
                <a:lnTo>
                  <a:pt x="405" y="310"/>
                </a:lnTo>
                <a:lnTo>
                  <a:pt x="399" y="309"/>
                </a:lnTo>
                <a:lnTo>
                  <a:pt x="367" y="280"/>
                </a:lnTo>
                <a:lnTo>
                  <a:pt x="358" y="276"/>
                </a:lnTo>
                <a:lnTo>
                  <a:pt x="344" y="244"/>
                </a:lnTo>
                <a:lnTo>
                  <a:pt x="350" y="239"/>
                </a:lnTo>
                <a:lnTo>
                  <a:pt x="375" y="237"/>
                </a:lnTo>
                <a:lnTo>
                  <a:pt x="383" y="233"/>
                </a:lnTo>
                <a:lnTo>
                  <a:pt x="391" y="233"/>
                </a:lnTo>
                <a:lnTo>
                  <a:pt x="393" y="219"/>
                </a:lnTo>
                <a:lnTo>
                  <a:pt x="379" y="199"/>
                </a:lnTo>
                <a:lnTo>
                  <a:pt x="367" y="192"/>
                </a:lnTo>
                <a:lnTo>
                  <a:pt x="358" y="192"/>
                </a:lnTo>
                <a:lnTo>
                  <a:pt x="324" y="183"/>
                </a:lnTo>
                <a:lnTo>
                  <a:pt x="305" y="171"/>
                </a:lnTo>
                <a:lnTo>
                  <a:pt x="280" y="166"/>
                </a:lnTo>
                <a:lnTo>
                  <a:pt x="276" y="160"/>
                </a:lnTo>
                <a:lnTo>
                  <a:pt x="276" y="141"/>
                </a:lnTo>
                <a:lnTo>
                  <a:pt x="271" y="129"/>
                </a:lnTo>
                <a:lnTo>
                  <a:pt x="259" y="116"/>
                </a:lnTo>
                <a:lnTo>
                  <a:pt x="209" y="86"/>
                </a:lnTo>
                <a:lnTo>
                  <a:pt x="195" y="66"/>
                </a:lnTo>
                <a:lnTo>
                  <a:pt x="183" y="66"/>
                </a:lnTo>
                <a:lnTo>
                  <a:pt x="3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61" name="Freeform 990"/>
          <p:cNvSpPr>
            <a:spLocks/>
          </p:cNvSpPr>
          <p:nvPr/>
        </p:nvSpPr>
        <p:spPr bwMode="auto">
          <a:xfrm>
            <a:off x="4416425" y="3898900"/>
            <a:ext cx="169863" cy="125413"/>
          </a:xfrm>
          <a:custGeom>
            <a:avLst/>
            <a:gdLst>
              <a:gd name="T0" fmla="*/ 2147483647 w 427"/>
              <a:gd name="T1" fmla="*/ 2147483647 h 316"/>
              <a:gd name="T2" fmla="*/ 2147483647 w 427"/>
              <a:gd name="T3" fmla="*/ 2147483647 h 316"/>
              <a:gd name="T4" fmla="*/ 2147483647 w 427"/>
              <a:gd name="T5" fmla="*/ 2147483647 h 316"/>
              <a:gd name="T6" fmla="*/ 2147483647 w 427"/>
              <a:gd name="T7" fmla="*/ 2147483647 h 316"/>
              <a:gd name="T8" fmla="*/ 0 w 427"/>
              <a:gd name="T9" fmla="*/ 2147483647 h 316"/>
              <a:gd name="T10" fmla="*/ 2147483647 w 427"/>
              <a:gd name="T11" fmla="*/ 2147483647 h 316"/>
              <a:gd name="T12" fmla="*/ 2147483647 w 427"/>
              <a:gd name="T13" fmla="*/ 2147483647 h 316"/>
              <a:gd name="T14" fmla="*/ 2147483647 w 427"/>
              <a:gd name="T15" fmla="*/ 2147483647 h 316"/>
              <a:gd name="T16" fmla="*/ 2147483647 w 427"/>
              <a:gd name="T17" fmla="*/ 2147483647 h 316"/>
              <a:gd name="T18" fmla="*/ 2147483647 w 427"/>
              <a:gd name="T19" fmla="*/ 2147483647 h 316"/>
              <a:gd name="T20" fmla="*/ 2147483647 w 427"/>
              <a:gd name="T21" fmla="*/ 2147483647 h 316"/>
              <a:gd name="T22" fmla="*/ 2147483647 w 427"/>
              <a:gd name="T23" fmla="*/ 2147483647 h 316"/>
              <a:gd name="T24" fmla="*/ 2147483647 w 427"/>
              <a:gd name="T25" fmla="*/ 2147483647 h 316"/>
              <a:gd name="T26" fmla="*/ 2147483647 w 427"/>
              <a:gd name="T27" fmla="*/ 2147483647 h 316"/>
              <a:gd name="T28" fmla="*/ 2147483647 w 427"/>
              <a:gd name="T29" fmla="*/ 2147483647 h 316"/>
              <a:gd name="T30" fmla="*/ 2147483647 w 427"/>
              <a:gd name="T31" fmla="*/ 2147483647 h 316"/>
              <a:gd name="T32" fmla="*/ 2147483647 w 427"/>
              <a:gd name="T33" fmla="*/ 2147483647 h 316"/>
              <a:gd name="T34" fmla="*/ 2147483647 w 427"/>
              <a:gd name="T35" fmla="*/ 2147483647 h 316"/>
              <a:gd name="T36" fmla="*/ 2147483647 w 427"/>
              <a:gd name="T37" fmla="*/ 2147483647 h 316"/>
              <a:gd name="T38" fmla="*/ 2147483647 w 427"/>
              <a:gd name="T39" fmla="*/ 2147483647 h 316"/>
              <a:gd name="T40" fmla="*/ 2147483647 w 427"/>
              <a:gd name="T41" fmla="*/ 2147483647 h 316"/>
              <a:gd name="T42" fmla="*/ 2147483647 w 427"/>
              <a:gd name="T43" fmla="*/ 2147483647 h 316"/>
              <a:gd name="T44" fmla="*/ 2147483647 w 427"/>
              <a:gd name="T45" fmla="*/ 2147483647 h 316"/>
              <a:gd name="T46" fmla="*/ 2147483647 w 427"/>
              <a:gd name="T47" fmla="*/ 2147483647 h 316"/>
              <a:gd name="T48" fmla="*/ 2147483647 w 427"/>
              <a:gd name="T49" fmla="*/ 2147483647 h 316"/>
              <a:gd name="T50" fmla="*/ 2147483647 w 427"/>
              <a:gd name="T51" fmla="*/ 2147483647 h 316"/>
              <a:gd name="T52" fmla="*/ 2147483647 w 427"/>
              <a:gd name="T53" fmla="*/ 2147483647 h 316"/>
              <a:gd name="T54" fmla="*/ 2147483647 w 427"/>
              <a:gd name="T55" fmla="*/ 2147483647 h 316"/>
              <a:gd name="T56" fmla="*/ 2147483647 w 427"/>
              <a:gd name="T57" fmla="*/ 2147483647 h 316"/>
              <a:gd name="T58" fmla="*/ 2147483647 w 427"/>
              <a:gd name="T59" fmla="*/ 2147483647 h 316"/>
              <a:gd name="T60" fmla="*/ 2147483647 w 427"/>
              <a:gd name="T61" fmla="*/ 2147483647 h 316"/>
              <a:gd name="T62" fmla="*/ 2147483647 w 427"/>
              <a:gd name="T63" fmla="*/ 2147483647 h 316"/>
              <a:gd name="T64" fmla="*/ 2147483647 w 427"/>
              <a:gd name="T65" fmla="*/ 2147483647 h 316"/>
              <a:gd name="T66" fmla="*/ 2147483647 w 427"/>
              <a:gd name="T67" fmla="*/ 2147483647 h 316"/>
              <a:gd name="T68" fmla="*/ 2147483647 w 427"/>
              <a:gd name="T69" fmla="*/ 2147483647 h 316"/>
              <a:gd name="T70" fmla="*/ 2147483647 w 427"/>
              <a:gd name="T71" fmla="*/ 2147483647 h 316"/>
              <a:gd name="T72" fmla="*/ 2147483647 w 427"/>
              <a:gd name="T73" fmla="*/ 2147483647 h 316"/>
              <a:gd name="T74" fmla="*/ 2147483647 w 427"/>
              <a:gd name="T75" fmla="*/ 2147483647 h 316"/>
              <a:gd name="T76" fmla="*/ 2147483647 w 427"/>
              <a:gd name="T77" fmla="*/ 2147483647 h 316"/>
              <a:gd name="T78" fmla="*/ 2147483647 w 427"/>
              <a:gd name="T79" fmla="*/ 2147483647 h 316"/>
              <a:gd name="T80" fmla="*/ 2147483647 w 427"/>
              <a:gd name="T81" fmla="*/ 2147483647 h 316"/>
              <a:gd name="T82" fmla="*/ 2147483647 w 427"/>
              <a:gd name="T83" fmla="*/ 2147483647 h 316"/>
              <a:gd name="T84" fmla="*/ 2147483647 w 427"/>
              <a:gd name="T85" fmla="*/ 2147483647 h 316"/>
              <a:gd name="T86" fmla="*/ 2147483647 w 427"/>
              <a:gd name="T87" fmla="*/ 2147483647 h 316"/>
              <a:gd name="T88" fmla="*/ 2147483647 w 427"/>
              <a:gd name="T89" fmla="*/ 2147483647 h 316"/>
              <a:gd name="T90" fmla="*/ 2147483647 w 427"/>
              <a:gd name="T91" fmla="*/ 2147483647 h 316"/>
              <a:gd name="T92" fmla="*/ 2147483647 w 427"/>
              <a:gd name="T93" fmla="*/ 2147483647 h 316"/>
              <a:gd name="T94" fmla="*/ 2147483647 w 427"/>
              <a:gd name="T95" fmla="*/ 2147483647 h 316"/>
              <a:gd name="T96" fmla="*/ 2147483647 w 427"/>
              <a:gd name="T97" fmla="*/ 2147483647 h 316"/>
              <a:gd name="T98" fmla="*/ 2147483647 w 427"/>
              <a:gd name="T99" fmla="*/ 2147483647 h 316"/>
              <a:gd name="T100" fmla="*/ 2147483647 w 427"/>
              <a:gd name="T101" fmla="*/ 2147483647 h 316"/>
              <a:gd name="T102" fmla="*/ 2147483647 w 427"/>
              <a:gd name="T103" fmla="*/ 2147483647 h 3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27"/>
              <a:gd name="T157" fmla="*/ 0 h 316"/>
              <a:gd name="T158" fmla="*/ 427 w 427"/>
              <a:gd name="T159" fmla="*/ 316 h 3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27" h="316">
                <a:moveTo>
                  <a:pt x="302" y="0"/>
                </a:moveTo>
                <a:lnTo>
                  <a:pt x="268" y="2"/>
                </a:lnTo>
                <a:lnTo>
                  <a:pt x="186" y="50"/>
                </a:lnTo>
                <a:lnTo>
                  <a:pt x="173" y="67"/>
                </a:lnTo>
                <a:lnTo>
                  <a:pt x="154" y="81"/>
                </a:lnTo>
                <a:lnTo>
                  <a:pt x="83" y="99"/>
                </a:lnTo>
                <a:lnTo>
                  <a:pt x="74" y="105"/>
                </a:lnTo>
                <a:lnTo>
                  <a:pt x="46" y="167"/>
                </a:lnTo>
                <a:lnTo>
                  <a:pt x="14" y="193"/>
                </a:lnTo>
                <a:lnTo>
                  <a:pt x="0" y="230"/>
                </a:lnTo>
                <a:lnTo>
                  <a:pt x="0" y="266"/>
                </a:lnTo>
                <a:lnTo>
                  <a:pt x="1" y="268"/>
                </a:lnTo>
                <a:lnTo>
                  <a:pt x="3" y="269"/>
                </a:lnTo>
                <a:lnTo>
                  <a:pt x="3" y="274"/>
                </a:lnTo>
                <a:lnTo>
                  <a:pt x="4" y="275"/>
                </a:lnTo>
                <a:lnTo>
                  <a:pt x="7" y="277"/>
                </a:lnTo>
                <a:lnTo>
                  <a:pt x="10" y="283"/>
                </a:lnTo>
                <a:lnTo>
                  <a:pt x="13" y="284"/>
                </a:lnTo>
                <a:lnTo>
                  <a:pt x="14" y="287"/>
                </a:lnTo>
                <a:lnTo>
                  <a:pt x="14" y="292"/>
                </a:lnTo>
                <a:lnTo>
                  <a:pt x="18" y="292"/>
                </a:lnTo>
                <a:lnTo>
                  <a:pt x="22" y="296"/>
                </a:lnTo>
                <a:lnTo>
                  <a:pt x="23" y="299"/>
                </a:lnTo>
                <a:lnTo>
                  <a:pt x="29" y="303"/>
                </a:lnTo>
                <a:lnTo>
                  <a:pt x="31" y="302"/>
                </a:lnTo>
                <a:lnTo>
                  <a:pt x="34" y="302"/>
                </a:lnTo>
                <a:lnTo>
                  <a:pt x="36" y="299"/>
                </a:lnTo>
                <a:lnTo>
                  <a:pt x="37" y="299"/>
                </a:lnTo>
                <a:lnTo>
                  <a:pt x="40" y="303"/>
                </a:lnTo>
                <a:lnTo>
                  <a:pt x="47" y="307"/>
                </a:lnTo>
                <a:lnTo>
                  <a:pt x="50" y="304"/>
                </a:lnTo>
                <a:lnTo>
                  <a:pt x="54" y="298"/>
                </a:lnTo>
                <a:lnTo>
                  <a:pt x="89" y="288"/>
                </a:lnTo>
                <a:lnTo>
                  <a:pt x="108" y="293"/>
                </a:lnTo>
                <a:lnTo>
                  <a:pt x="113" y="288"/>
                </a:lnTo>
                <a:lnTo>
                  <a:pt x="114" y="288"/>
                </a:lnTo>
                <a:lnTo>
                  <a:pt x="121" y="298"/>
                </a:lnTo>
                <a:lnTo>
                  <a:pt x="126" y="299"/>
                </a:lnTo>
                <a:lnTo>
                  <a:pt x="132" y="313"/>
                </a:lnTo>
                <a:lnTo>
                  <a:pt x="135" y="316"/>
                </a:lnTo>
                <a:lnTo>
                  <a:pt x="141" y="316"/>
                </a:lnTo>
                <a:lnTo>
                  <a:pt x="144" y="313"/>
                </a:lnTo>
                <a:lnTo>
                  <a:pt x="140" y="306"/>
                </a:lnTo>
                <a:lnTo>
                  <a:pt x="140" y="289"/>
                </a:lnTo>
                <a:lnTo>
                  <a:pt x="137" y="280"/>
                </a:lnTo>
                <a:lnTo>
                  <a:pt x="139" y="268"/>
                </a:lnTo>
                <a:lnTo>
                  <a:pt x="135" y="266"/>
                </a:lnTo>
                <a:lnTo>
                  <a:pt x="135" y="257"/>
                </a:lnTo>
                <a:lnTo>
                  <a:pt x="132" y="255"/>
                </a:lnTo>
                <a:lnTo>
                  <a:pt x="128" y="246"/>
                </a:lnTo>
                <a:lnTo>
                  <a:pt x="130" y="238"/>
                </a:lnTo>
                <a:lnTo>
                  <a:pt x="134" y="230"/>
                </a:lnTo>
                <a:lnTo>
                  <a:pt x="248" y="235"/>
                </a:lnTo>
                <a:lnTo>
                  <a:pt x="250" y="233"/>
                </a:lnTo>
                <a:lnTo>
                  <a:pt x="264" y="224"/>
                </a:lnTo>
                <a:lnTo>
                  <a:pt x="281" y="222"/>
                </a:lnTo>
                <a:lnTo>
                  <a:pt x="282" y="223"/>
                </a:lnTo>
                <a:lnTo>
                  <a:pt x="316" y="228"/>
                </a:lnTo>
                <a:lnTo>
                  <a:pt x="321" y="233"/>
                </a:lnTo>
                <a:lnTo>
                  <a:pt x="324" y="233"/>
                </a:lnTo>
                <a:lnTo>
                  <a:pt x="327" y="231"/>
                </a:lnTo>
                <a:lnTo>
                  <a:pt x="342" y="231"/>
                </a:lnTo>
                <a:lnTo>
                  <a:pt x="347" y="226"/>
                </a:lnTo>
                <a:lnTo>
                  <a:pt x="351" y="226"/>
                </a:lnTo>
                <a:lnTo>
                  <a:pt x="352" y="221"/>
                </a:lnTo>
                <a:lnTo>
                  <a:pt x="355" y="218"/>
                </a:lnTo>
                <a:lnTo>
                  <a:pt x="356" y="216"/>
                </a:lnTo>
                <a:lnTo>
                  <a:pt x="358" y="214"/>
                </a:lnTo>
                <a:lnTo>
                  <a:pt x="362" y="214"/>
                </a:lnTo>
                <a:lnTo>
                  <a:pt x="370" y="203"/>
                </a:lnTo>
                <a:lnTo>
                  <a:pt x="372" y="202"/>
                </a:lnTo>
                <a:lnTo>
                  <a:pt x="380" y="202"/>
                </a:lnTo>
                <a:lnTo>
                  <a:pt x="388" y="204"/>
                </a:lnTo>
                <a:lnTo>
                  <a:pt x="396" y="202"/>
                </a:lnTo>
                <a:lnTo>
                  <a:pt x="403" y="204"/>
                </a:lnTo>
                <a:lnTo>
                  <a:pt x="408" y="203"/>
                </a:lnTo>
                <a:lnTo>
                  <a:pt x="421" y="190"/>
                </a:lnTo>
                <a:lnTo>
                  <a:pt x="422" y="188"/>
                </a:lnTo>
                <a:lnTo>
                  <a:pt x="422" y="186"/>
                </a:lnTo>
                <a:lnTo>
                  <a:pt x="426" y="181"/>
                </a:lnTo>
                <a:lnTo>
                  <a:pt x="427" y="177"/>
                </a:lnTo>
                <a:lnTo>
                  <a:pt x="427" y="175"/>
                </a:lnTo>
                <a:lnTo>
                  <a:pt x="427" y="176"/>
                </a:lnTo>
                <a:lnTo>
                  <a:pt x="409" y="157"/>
                </a:lnTo>
                <a:lnTo>
                  <a:pt x="408" y="153"/>
                </a:lnTo>
                <a:lnTo>
                  <a:pt x="409" y="151"/>
                </a:lnTo>
                <a:lnTo>
                  <a:pt x="413" y="148"/>
                </a:lnTo>
                <a:lnTo>
                  <a:pt x="418" y="150"/>
                </a:lnTo>
                <a:lnTo>
                  <a:pt x="419" y="147"/>
                </a:lnTo>
                <a:lnTo>
                  <a:pt x="412" y="133"/>
                </a:lnTo>
                <a:lnTo>
                  <a:pt x="405" y="130"/>
                </a:lnTo>
                <a:lnTo>
                  <a:pt x="401" y="132"/>
                </a:lnTo>
                <a:lnTo>
                  <a:pt x="396" y="136"/>
                </a:lnTo>
                <a:lnTo>
                  <a:pt x="391" y="138"/>
                </a:lnTo>
                <a:lnTo>
                  <a:pt x="388" y="138"/>
                </a:lnTo>
                <a:lnTo>
                  <a:pt x="370" y="130"/>
                </a:lnTo>
                <a:lnTo>
                  <a:pt x="311" y="57"/>
                </a:lnTo>
                <a:lnTo>
                  <a:pt x="309" y="49"/>
                </a:lnTo>
                <a:lnTo>
                  <a:pt x="309" y="40"/>
                </a:lnTo>
                <a:lnTo>
                  <a:pt x="308" y="38"/>
                </a:lnTo>
                <a:lnTo>
                  <a:pt x="297" y="30"/>
                </a:lnTo>
                <a:lnTo>
                  <a:pt x="296" y="26"/>
                </a:lnTo>
                <a:lnTo>
                  <a:pt x="300" y="16"/>
                </a:lnTo>
                <a:lnTo>
                  <a:pt x="300" y="5"/>
                </a:lnTo>
                <a:lnTo>
                  <a:pt x="30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62" name="Freeform 991"/>
          <p:cNvSpPr>
            <a:spLocks/>
          </p:cNvSpPr>
          <p:nvPr/>
        </p:nvSpPr>
        <p:spPr bwMode="auto">
          <a:xfrm>
            <a:off x="4416425" y="3898900"/>
            <a:ext cx="169863" cy="125413"/>
          </a:xfrm>
          <a:custGeom>
            <a:avLst/>
            <a:gdLst>
              <a:gd name="T0" fmla="*/ 2147483647 w 427"/>
              <a:gd name="T1" fmla="*/ 2147483647 h 316"/>
              <a:gd name="T2" fmla="*/ 2147483647 w 427"/>
              <a:gd name="T3" fmla="*/ 2147483647 h 316"/>
              <a:gd name="T4" fmla="*/ 2147483647 w 427"/>
              <a:gd name="T5" fmla="*/ 2147483647 h 316"/>
              <a:gd name="T6" fmla="*/ 2147483647 w 427"/>
              <a:gd name="T7" fmla="*/ 2147483647 h 316"/>
              <a:gd name="T8" fmla="*/ 0 w 427"/>
              <a:gd name="T9" fmla="*/ 2147483647 h 316"/>
              <a:gd name="T10" fmla="*/ 2147483647 w 427"/>
              <a:gd name="T11" fmla="*/ 2147483647 h 316"/>
              <a:gd name="T12" fmla="*/ 2147483647 w 427"/>
              <a:gd name="T13" fmla="*/ 2147483647 h 316"/>
              <a:gd name="T14" fmla="*/ 2147483647 w 427"/>
              <a:gd name="T15" fmla="*/ 2147483647 h 316"/>
              <a:gd name="T16" fmla="*/ 2147483647 w 427"/>
              <a:gd name="T17" fmla="*/ 2147483647 h 316"/>
              <a:gd name="T18" fmla="*/ 2147483647 w 427"/>
              <a:gd name="T19" fmla="*/ 2147483647 h 316"/>
              <a:gd name="T20" fmla="*/ 2147483647 w 427"/>
              <a:gd name="T21" fmla="*/ 2147483647 h 316"/>
              <a:gd name="T22" fmla="*/ 2147483647 w 427"/>
              <a:gd name="T23" fmla="*/ 2147483647 h 316"/>
              <a:gd name="T24" fmla="*/ 2147483647 w 427"/>
              <a:gd name="T25" fmla="*/ 2147483647 h 316"/>
              <a:gd name="T26" fmla="*/ 2147483647 w 427"/>
              <a:gd name="T27" fmla="*/ 2147483647 h 316"/>
              <a:gd name="T28" fmla="*/ 2147483647 w 427"/>
              <a:gd name="T29" fmla="*/ 2147483647 h 316"/>
              <a:gd name="T30" fmla="*/ 2147483647 w 427"/>
              <a:gd name="T31" fmla="*/ 2147483647 h 316"/>
              <a:gd name="T32" fmla="*/ 2147483647 w 427"/>
              <a:gd name="T33" fmla="*/ 2147483647 h 316"/>
              <a:gd name="T34" fmla="*/ 2147483647 w 427"/>
              <a:gd name="T35" fmla="*/ 2147483647 h 316"/>
              <a:gd name="T36" fmla="*/ 2147483647 w 427"/>
              <a:gd name="T37" fmla="*/ 2147483647 h 316"/>
              <a:gd name="T38" fmla="*/ 2147483647 w 427"/>
              <a:gd name="T39" fmla="*/ 2147483647 h 316"/>
              <a:gd name="T40" fmla="*/ 2147483647 w 427"/>
              <a:gd name="T41" fmla="*/ 2147483647 h 316"/>
              <a:gd name="T42" fmla="*/ 2147483647 w 427"/>
              <a:gd name="T43" fmla="*/ 2147483647 h 316"/>
              <a:gd name="T44" fmla="*/ 2147483647 w 427"/>
              <a:gd name="T45" fmla="*/ 2147483647 h 316"/>
              <a:gd name="T46" fmla="*/ 2147483647 w 427"/>
              <a:gd name="T47" fmla="*/ 2147483647 h 316"/>
              <a:gd name="T48" fmla="*/ 2147483647 w 427"/>
              <a:gd name="T49" fmla="*/ 2147483647 h 316"/>
              <a:gd name="T50" fmla="*/ 2147483647 w 427"/>
              <a:gd name="T51" fmla="*/ 2147483647 h 316"/>
              <a:gd name="T52" fmla="*/ 2147483647 w 427"/>
              <a:gd name="T53" fmla="*/ 2147483647 h 316"/>
              <a:gd name="T54" fmla="*/ 2147483647 w 427"/>
              <a:gd name="T55" fmla="*/ 2147483647 h 316"/>
              <a:gd name="T56" fmla="*/ 2147483647 w 427"/>
              <a:gd name="T57" fmla="*/ 2147483647 h 316"/>
              <a:gd name="T58" fmla="*/ 2147483647 w 427"/>
              <a:gd name="T59" fmla="*/ 2147483647 h 316"/>
              <a:gd name="T60" fmla="*/ 2147483647 w 427"/>
              <a:gd name="T61" fmla="*/ 2147483647 h 316"/>
              <a:gd name="T62" fmla="*/ 2147483647 w 427"/>
              <a:gd name="T63" fmla="*/ 2147483647 h 316"/>
              <a:gd name="T64" fmla="*/ 2147483647 w 427"/>
              <a:gd name="T65" fmla="*/ 2147483647 h 316"/>
              <a:gd name="T66" fmla="*/ 2147483647 w 427"/>
              <a:gd name="T67" fmla="*/ 2147483647 h 316"/>
              <a:gd name="T68" fmla="*/ 2147483647 w 427"/>
              <a:gd name="T69" fmla="*/ 2147483647 h 316"/>
              <a:gd name="T70" fmla="*/ 2147483647 w 427"/>
              <a:gd name="T71" fmla="*/ 2147483647 h 316"/>
              <a:gd name="T72" fmla="*/ 2147483647 w 427"/>
              <a:gd name="T73" fmla="*/ 2147483647 h 316"/>
              <a:gd name="T74" fmla="*/ 2147483647 w 427"/>
              <a:gd name="T75" fmla="*/ 2147483647 h 316"/>
              <a:gd name="T76" fmla="*/ 2147483647 w 427"/>
              <a:gd name="T77" fmla="*/ 2147483647 h 316"/>
              <a:gd name="T78" fmla="*/ 2147483647 w 427"/>
              <a:gd name="T79" fmla="*/ 2147483647 h 316"/>
              <a:gd name="T80" fmla="*/ 2147483647 w 427"/>
              <a:gd name="T81" fmla="*/ 2147483647 h 316"/>
              <a:gd name="T82" fmla="*/ 2147483647 w 427"/>
              <a:gd name="T83" fmla="*/ 2147483647 h 316"/>
              <a:gd name="T84" fmla="*/ 2147483647 w 427"/>
              <a:gd name="T85" fmla="*/ 2147483647 h 316"/>
              <a:gd name="T86" fmla="*/ 2147483647 w 427"/>
              <a:gd name="T87" fmla="*/ 2147483647 h 316"/>
              <a:gd name="T88" fmla="*/ 2147483647 w 427"/>
              <a:gd name="T89" fmla="*/ 2147483647 h 316"/>
              <a:gd name="T90" fmla="*/ 2147483647 w 427"/>
              <a:gd name="T91" fmla="*/ 2147483647 h 316"/>
              <a:gd name="T92" fmla="*/ 2147483647 w 427"/>
              <a:gd name="T93" fmla="*/ 2147483647 h 316"/>
              <a:gd name="T94" fmla="*/ 2147483647 w 427"/>
              <a:gd name="T95" fmla="*/ 2147483647 h 316"/>
              <a:gd name="T96" fmla="*/ 2147483647 w 427"/>
              <a:gd name="T97" fmla="*/ 2147483647 h 316"/>
              <a:gd name="T98" fmla="*/ 2147483647 w 427"/>
              <a:gd name="T99" fmla="*/ 2147483647 h 316"/>
              <a:gd name="T100" fmla="*/ 2147483647 w 427"/>
              <a:gd name="T101" fmla="*/ 2147483647 h 316"/>
              <a:gd name="T102" fmla="*/ 2147483647 w 427"/>
              <a:gd name="T103" fmla="*/ 2147483647 h 3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27"/>
              <a:gd name="T157" fmla="*/ 0 h 316"/>
              <a:gd name="T158" fmla="*/ 427 w 427"/>
              <a:gd name="T159" fmla="*/ 316 h 3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27" h="316">
                <a:moveTo>
                  <a:pt x="302" y="0"/>
                </a:moveTo>
                <a:lnTo>
                  <a:pt x="268" y="2"/>
                </a:lnTo>
                <a:lnTo>
                  <a:pt x="186" y="50"/>
                </a:lnTo>
                <a:lnTo>
                  <a:pt x="173" y="67"/>
                </a:lnTo>
                <a:lnTo>
                  <a:pt x="154" y="81"/>
                </a:lnTo>
                <a:lnTo>
                  <a:pt x="83" y="99"/>
                </a:lnTo>
                <a:lnTo>
                  <a:pt x="74" y="105"/>
                </a:lnTo>
                <a:lnTo>
                  <a:pt x="46" y="167"/>
                </a:lnTo>
                <a:lnTo>
                  <a:pt x="14" y="193"/>
                </a:lnTo>
                <a:lnTo>
                  <a:pt x="0" y="230"/>
                </a:lnTo>
                <a:lnTo>
                  <a:pt x="0" y="266"/>
                </a:lnTo>
                <a:lnTo>
                  <a:pt x="1" y="268"/>
                </a:lnTo>
                <a:lnTo>
                  <a:pt x="3" y="269"/>
                </a:lnTo>
                <a:lnTo>
                  <a:pt x="3" y="274"/>
                </a:lnTo>
                <a:lnTo>
                  <a:pt x="4" y="275"/>
                </a:lnTo>
                <a:lnTo>
                  <a:pt x="7" y="277"/>
                </a:lnTo>
                <a:lnTo>
                  <a:pt x="10" y="283"/>
                </a:lnTo>
                <a:lnTo>
                  <a:pt x="13" y="284"/>
                </a:lnTo>
                <a:lnTo>
                  <a:pt x="14" y="287"/>
                </a:lnTo>
                <a:lnTo>
                  <a:pt x="14" y="292"/>
                </a:lnTo>
                <a:lnTo>
                  <a:pt x="18" y="292"/>
                </a:lnTo>
                <a:lnTo>
                  <a:pt x="22" y="296"/>
                </a:lnTo>
                <a:lnTo>
                  <a:pt x="23" y="299"/>
                </a:lnTo>
                <a:lnTo>
                  <a:pt x="29" y="303"/>
                </a:lnTo>
                <a:lnTo>
                  <a:pt x="31" y="302"/>
                </a:lnTo>
                <a:lnTo>
                  <a:pt x="34" y="302"/>
                </a:lnTo>
                <a:lnTo>
                  <a:pt x="36" y="299"/>
                </a:lnTo>
                <a:lnTo>
                  <a:pt x="37" y="299"/>
                </a:lnTo>
                <a:lnTo>
                  <a:pt x="40" y="303"/>
                </a:lnTo>
                <a:lnTo>
                  <a:pt x="47" y="307"/>
                </a:lnTo>
                <a:lnTo>
                  <a:pt x="50" y="304"/>
                </a:lnTo>
                <a:lnTo>
                  <a:pt x="54" y="298"/>
                </a:lnTo>
                <a:lnTo>
                  <a:pt x="89" y="288"/>
                </a:lnTo>
                <a:lnTo>
                  <a:pt x="108" y="293"/>
                </a:lnTo>
                <a:lnTo>
                  <a:pt x="113" y="288"/>
                </a:lnTo>
                <a:lnTo>
                  <a:pt x="114" y="288"/>
                </a:lnTo>
                <a:lnTo>
                  <a:pt x="121" y="298"/>
                </a:lnTo>
                <a:lnTo>
                  <a:pt x="126" y="299"/>
                </a:lnTo>
                <a:lnTo>
                  <a:pt x="132" y="313"/>
                </a:lnTo>
                <a:lnTo>
                  <a:pt x="135" y="316"/>
                </a:lnTo>
                <a:lnTo>
                  <a:pt x="141" y="316"/>
                </a:lnTo>
                <a:lnTo>
                  <a:pt x="144" y="313"/>
                </a:lnTo>
                <a:lnTo>
                  <a:pt x="140" y="306"/>
                </a:lnTo>
                <a:lnTo>
                  <a:pt x="140" y="289"/>
                </a:lnTo>
                <a:lnTo>
                  <a:pt x="137" y="280"/>
                </a:lnTo>
                <a:lnTo>
                  <a:pt x="139" y="268"/>
                </a:lnTo>
                <a:lnTo>
                  <a:pt x="135" y="266"/>
                </a:lnTo>
                <a:lnTo>
                  <a:pt x="135" y="257"/>
                </a:lnTo>
                <a:lnTo>
                  <a:pt x="132" y="255"/>
                </a:lnTo>
                <a:lnTo>
                  <a:pt x="128" y="246"/>
                </a:lnTo>
                <a:lnTo>
                  <a:pt x="130" y="238"/>
                </a:lnTo>
                <a:lnTo>
                  <a:pt x="134" y="230"/>
                </a:lnTo>
                <a:lnTo>
                  <a:pt x="248" y="235"/>
                </a:lnTo>
                <a:lnTo>
                  <a:pt x="250" y="233"/>
                </a:lnTo>
                <a:lnTo>
                  <a:pt x="264" y="224"/>
                </a:lnTo>
                <a:lnTo>
                  <a:pt x="281" y="222"/>
                </a:lnTo>
                <a:lnTo>
                  <a:pt x="282" y="223"/>
                </a:lnTo>
                <a:lnTo>
                  <a:pt x="316" y="228"/>
                </a:lnTo>
                <a:lnTo>
                  <a:pt x="321" y="233"/>
                </a:lnTo>
                <a:lnTo>
                  <a:pt x="324" y="233"/>
                </a:lnTo>
                <a:lnTo>
                  <a:pt x="327" y="231"/>
                </a:lnTo>
                <a:lnTo>
                  <a:pt x="342" y="231"/>
                </a:lnTo>
                <a:lnTo>
                  <a:pt x="347" y="226"/>
                </a:lnTo>
                <a:lnTo>
                  <a:pt x="351" y="226"/>
                </a:lnTo>
                <a:lnTo>
                  <a:pt x="352" y="221"/>
                </a:lnTo>
                <a:lnTo>
                  <a:pt x="355" y="218"/>
                </a:lnTo>
                <a:lnTo>
                  <a:pt x="356" y="216"/>
                </a:lnTo>
                <a:lnTo>
                  <a:pt x="358" y="214"/>
                </a:lnTo>
                <a:lnTo>
                  <a:pt x="362" y="214"/>
                </a:lnTo>
                <a:lnTo>
                  <a:pt x="370" y="203"/>
                </a:lnTo>
                <a:lnTo>
                  <a:pt x="372" y="202"/>
                </a:lnTo>
                <a:lnTo>
                  <a:pt x="380" y="202"/>
                </a:lnTo>
                <a:lnTo>
                  <a:pt x="388" y="204"/>
                </a:lnTo>
                <a:lnTo>
                  <a:pt x="396" y="202"/>
                </a:lnTo>
                <a:lnTo>
                  <a:pt x="403" y="204"/>
                </a:lnTo>
                <a:lnTo>
                  <a:pt x="408" y="203"/>
                </a:lnTo>
                <a:lnTo>
                  <a:pt x="421" y="190"/>
                </a:lnTo>
                <a:lnTo>
                  <a:pt x="422" y="188"/>
                </a:lnTo>
                <a:lnTo>
                  <a:pt x="422" y="186"/>
                </a:lnTo>
                <a:lnTo>
                  <a:pt x="426" y="181"/>
                </a:lnTo>
                <a:lnTo>
                  <a:pt x="427" y="177"/>
                </a:lnTo>
                <a:lnTo>
                  <a:pt x="427" y="175"/>
                </a:lnTo>
                <a:lnTo>
                  <a:pt x="427" y="176"/>
                </a:lnTo>
                <a:lnTo>
                  <a:pt x="409" y="157"/>
                </a:lnTo>
                <a:lnTo>
                  <a:pt x="408" y="153"/>
                </a:lnTo>
                <a:lnTo>
                  <a:pt x="409" y="151"/>
                </a:lnTo>
                <a:lnTo>
                  <a:pt x="413" y="148"/>
                </a:lnTo>
                <a:lnTo>
                  <a:pt x="418" y="150"/>
                </a:lnTo>
                <a:lnTo>
                  <a:pt x="419" y="147"/>
                </a:lnTo>
                <a:lnTo>
                  <a:pt x="412" y="133"/>
                </a:lnTo>
                <a:lnTo>
                  <a:pt x="405" y="130"/>
                </a:lnTo>
                <a:lnTo>
                  <a:pt x="401" y="132"/>
                </a:lnTo>
                <a:lnTo>
                  <a:pt x="396" y="136"/>
                </a:lnTo>
                <a:lnTo>
                  <a:pt x="391" y="138"/>
                </a:lnTo>
                <a:lnTo>
                  <a:pt x="388" y="138"/>
                </a:lnTo>
                <a:lnTo>
                  <a:pt x="370" y="130"/>
                </a:lnTo>
                <a:lnTo>
                  <a:pt x="311" y="57"/>
                </a:lnTo>
                <a:lnTo>
                  <a:pt x="309" y="49"/>
                </a:lnTo>
                <a:lnTo>
                  <a:pt x="309" y="40"/>
                </a:lnTo>
                <a:lnTo>
                  <a:pt x="308" y="38"/>
                </a:lnTo>
                <a:lnTo>
                  <a:pt x="297" y="30"/>
                </a:lnTo>
                <a:lnTo>
                  <a:pt x="296" y="26"/>
                </a:lnTo>
                <a:lnTo>
                  <a:pt x="300" y="16"/>
                </a:lnTo>
                <a:lnTo>
                  <a:pt x="300" y="5"/>
                </a:lnTo>
                <a:lnTo>
                  <a:pt x="302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63" name="Freeform 992"/>
          <p:cNvSpPr>
            <a:spLocks/>
          </p:cNvSpPr>
          <p:nvPr/>
        </p:nvSpPr>
        <p:spPr bwMode="auto">
          <a:xfrm>
            <a:off x="4195763" y="3951288"/>
            <a:ext cx="165100" cy="125412"/>
          </a:xfrm>
          <a:custGeom>
            <a:avLst/>
            <a:gdLst>
              <a:gd name="T0" fmla="*/ 2147483647 w 415"/>
              <a:gd name="T1" fmla="*/ 2147483647 h 315"/>
              <a:gd name="T2" fmla="*/ 2147483647 w 415"/>
              <a:gd name="T3" fmla="*/ 2147483647 h 315"/>
              <a:gd name="T4" fmla="*/ 2147483647 w 415"/>
              <a:gd name="T5" fmla="*/ 2147483647 h 315"/>
              <a:gd name="T6" fmla="*/ 2147483647 w 415"/>
              <a:gd name="T7" fmla="*/ 2147483647 h 315"/>
              <a:gd name="T8" fmla="*/ 2147483647 w 415"/>
              <a:gd name="T9" fmla="*/ 2147483647 h 315"/>
              <a:gd name="T10" fmla="*/ 2147483647 w 415"/>
              <a:gd name="T11" fmla="*/ 2147483647 h 315"/>
              <a:gd name="T12" fmla="*/ 2147483647 w 415"/>
              <a:gd name="T13" fmla="*/ 2147483647 h 315"/>
              <a:gd name="T14" fmla="*/ 2147483647 w 415"/>
              <a:gd name="T15" fmla="*/ 2147483647 h 315"/>
              <a:gd name="T16" fmla="*/ 2147483647 w 415"/>
              <a:gd name="T17" fmla="*/ 2147483647 h 315"/>
              <a:gd name="T18" fmla="*/ 2147483647 w 415"/>
              <a:gd name="T19" fmla="*/ 2147483647 h 315"/>
              <a:gd name="T20" fmla="*/ 2147483647 w 415"/>
              <a:gd name="T21" fmla="*/ 2147483647 h 315"/>
              <a:gd name="T22" fmla="*/ 2147483647 w 415"/>
              <a:gd name="T23" fmla="*/ 2147483647 h 315"/>
              <a:gd name="T24" fmla="*/ 2147483647 w 415"/>
              <a:gd name="T25" fmla="*/ 2147483647 h 315"/>
              <a:gd name="T26" fmla="*/ 2147483647 w 415"/>
              <a:gd name="T27" fmla="*/ 2147483647 h 315"/>
              <a:gd name="T28" fmla="*/ 2147483647 w 415"/>
              <a:gd name="T29" fmla="*/ 2147483647 h 315"/>
              <a:gd name="T30" fmla="*/ 2147483647 w 415"/>
              <a:gd name="T31" fmla="*/ 2147483647 h 315"/>
              <a:gd name="T32" fmla="*/ 2147483647 w 415"/>
              <a:gd name="T33" fmla="*/ 2147483647 h 315"/>
              <a:gd name="T34" fmla="*/ 2147483647 w 415"/>
              <a:gd name="T35" fmla="*/ 2147483647 h 315"/>
              <a:gd name="T36" fmla="*/ 2147483647 w 415"/>
              <a:gd name="T37" fmla="*/ 2147483647 h 315"/>
              <a:gd name="T38" fmla="*/ 2147483647 w 415"/>
              <a:gd name="T39" fmla="*/ 2147483647 h 315"/>
              <a:gd name="T40" fmla="*/ 2147483647 w 415"/>
              <a:gd name="T41" fmla="*/ 2147483647 h 315"/>
              <a:gd name="T42" fmla="*/ 2147483647 w 415"/>
              <a:gd name="T43" fmla="*/ 2147483647 h 315"/>
              <a:gd name="T44" fmla="*/ 2147483647 w 415"/>
              <a:gd name="T45" fmla="*/ 2147483647 h 315"/>
              <a:gd name="T46" fmla="*/ 2147483647 w 415"/>
              <a:gd name="T47" fmla="*/ 2147483647 h 315"/>
              <a:gd name="T48" fmla="*/ 2147483647 w 415"/>
              <a:gd name="T49" fmla="*/ 2147483647 h 315"/>
              <a:gd name="T50" fmla="*/ 2147483647 w 415"/>
              <a:gd name="T51" fmla="*/ 2147483647 h 315"/>
              <a:gd name="T52" fmla="*/ 2147483647 w 415"/>
              <a:gd name="T53" fmla="*/ 2147483647 h 315"/>
              <a:gd name="T54" fmla="*/ 2147483647 w 415"/>
              <a:gd name="T55" fmla="*/ 2147483647 h 315"/>
              <a:gd name="T56" fmla="*/ 2147483647 w 415"/>
              <a:gd name="T57" fmla="*/ 2147483647 h 315"/>
              <a:gd name="T58" fmla="*/ 2147483647 w 415"/>
              <a:gd name="T59" fmla="*/ 2147483647 h 315"/>
              <a:gd name="T60" fmla="*/ 2147483647 w 415"/>
              <a:gd name="T61" fmla="*/ 2147483647 h 315"/>
              <a:gd name="T62" fmla="*/ 2147483647 w 415"/>
              <a:gd name="T63" fmla="*/ 2147483647 h 315"/>
              <a:gd name="T64" fmla="*/ 2147483647 w 415"/>
              <a:gd name="T65" fmla="*/ 2147483647 h 315"/>
              <a:gd name="T66" fmla="*/ 2147483647 w 415"/>
              <a:gd name="T67" fmla="*/ 2147483647 h 315"/>
              <a:gd name="T68" fmla="*/ 2147483647 w 415"/>
              <a:gd name="T69" fmla="*/ 2147483647 h 315"/>
              <a:gd name="T70" fmla="*/ 2147483647 w 415"/>
              <a:gd name="T71" fmla="*/ 2147483647 h 315"/>
              <a:gd name="T72" fmla="*/ 2147483647 w 415"/>
              <a:gd name="T73" fmla="*/ 2147483647 h 315"/>
              <a:gd name="T74" fmla="*/ 2147483647 w 415"/>
              <a:gd name="T75" fmla="*/ 2147483647 h 315"/>
              <a:gd name="T76" fmla="*/ 2147483647 w 415"/>
              <a:gd name="T77" fmla="*/ 2147483647 h 315"/>
              <a:gd name="T78" fmla="*/ 2147483647 w 415"/>
              <a:gd name="T79" fmla="*/ 2147483647 h 315"/>
              <a:gd name="T80" fmla="*/ 2147483647 w 415"/>
              <a:gd name="T81" fmla="*/ 2147483647 h 315"/>
              <a:gd name="T82" fmla="*/ 2147483647 w 415"/>
              <a:gd name="T83" fmla="*/ 2147483647 h 315"/>
              <a:gd name="T84" fmla="*/ 2147483647 w 415"/>
              <a:gd name="T85" fmla="*/ 2147483647 h 315"/>
              <a:gd name="T86" fmla="*/ 2147483647 w 415"/>
              <a:gd name="T87" fmla="*/ 2147483647 h 315"/>
              <a:gd name="T88" fmla="*/ 2147483647 w 415"/>
              <a:gd name="T89" fmla="*/ 2147483647 h 315"/>
              <a:gd name="T90" fmla="*/ 2147483647 w 415"/>
              <a:gd name="T91" fmla="*/ 2147483647 h 315"/>
              <a:gd name="T92" fmla="*/ 2147483647 w 415"/>
              <a:gd name="T93" fmla="*/ 2147483647 h 315"/>
              <a:gd name="T94" fmla="*/ 2147483647 w 415"/>
              <a:gd name="T95" fmla="*/ 2147483647 h 315"/>
              <a:gd name="T96" fmla="*/ 2147483647 w 415"/>
              <a:gd name="T97" fmla="*/ 2147483647 h 315"/>
              <a:gd name="T98" fmla="*/ 2147483647 w 415"/>
              <a:gd name="T99" fmla="*/ 2147483647 h 315"/>
              <a:gd name="T100" fmla="*/ 2147483647 w 415"/>
              <a:gd name="T101" fmla="*/ 2147483647 h 315"/>
              <a:gd name="T102" fmla="*/ 2147483647 w 415"/>
              <a:gd name="T103" fmla="*/ 2147483647 h 315"/>
              <a:gd name="T104" fmla="*/ 2147483647 w 415"/>
              <a:gd name="T105" fmla="*/ 2147483647 h 315"/>
              <a:gd name="T106" fmla="*/ 2147483647 w 415"/>
              <a:gd name="T107" fmla="*/ 2147483647 h 315"/>
              <a:gd name="T108" fmla="*/ 2147483647 w 415"/>
              <a:gd name="T109" fmla="*/ 2147483647 h 315"/>
              <a:gd name="T110" fmla="*/ 2147483647 w 415"/>
              <a:gd name="T111" fmla="*/ 2147483647 h 315"/>
              <a:gd name="T112" fmla="*/ 2147483647 w 415"/>
              <a:gd name="T113" fmla="*/ 2147483647 h 315"/>
              <a:gd name="T114" fmla="*/ 2147483647 w 415"/>
              <a:gd name="T115" fmla="*/ 2147483647 h 315"/>
              <a:gd name="T116" fmla="*/ 2147483647 w 415"/>
              <a:gd name="T117" fmla="*/ 2147483647 h 315"/>
              <a:gd name="T118" fmla="*/ 2147483647 w 415"/>
              <a:gd name="T119" fmla="*/ 2147483647 h 315"/>
              <a:gd name="T120" fmla="*/ 2147483647 w 415"/>
              <a:gd name="T121" fmla="*/ 2147483647 h 315"/>
              <a:gd name="T122" fmla="*/ 2147483647 w 415"/>
              <a:gd name="T123" fmla="*/ 2147483647 h 31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15"/>
              <a:gd name="T187" fmla="*/ 0 h 315"/>
              <a:gd name="T188" fmla="*/ 415 w 415"/>
              <a:gd name="T189" fmla="*/ 315 h 31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15" h="315">
                <a:moveTo>
                  <a:pt x="212" y="17"/>
                </a:moveTo>
                <a:lnTo>
                  <a:pt x="202" y="16"/>
                </a:lnTo>
                <a:lnTo>
                  <a:pt x="194" y="18"/>
                </a:lnTo>
                <a:lnTo>
                  <a:pt x="179" y="17"/>
                </a:lnTo>
                <a:lnTo>
                  <a:pt x="178" y="18"/>
                </a:lnTo>
                <a:lnTo>
                  <a:pt x="169" y="18"/>
                </a:lnTo>
                <a:lnTo>
                  <a:pt x="162" y="21"/>
                </a:lnTo>
                <a:lnTo>
                  <a:pt x="155" y="22"/>
                </a:lnTo>
                <a:lnTo>
                  <a:pt x="150" y="18"/>
                </a:lnTo>
                <a:lnTo>
                  <a:pt x="146" y="20"/>
                </a:lnTo>
                <a:lnTo>
                  <a:pt x="140" y="17"/>
                </a:lnTo>
                <a:lnTo>
                  <a:pt x="132" y="17"/>
                </a:lnTo>
                <a:lnTo>
                  <a:pt x="124" y="11"/>
                </a:lnTo>
                <a:lnTo>
                  <a:pt x="123" y="12"/>
                </a:lnTo>
                <a:lnTo>
                  <a:pt x="122" y="14"/>
                </a:lnTo>
                <a:lnTo>
                  <a:pt x="115" y="14"/>
                </a:lnTo>
                <a:lnTo>
                  <a:pt x="115" y="8"/>
                </a:lnTo>
                <a:lnTo>
                  <a:pt x="112" y="6"/>
                </a:lnTo>
                <a:lnTo>
                  <a:pt x="104" y="3"/>
                </a:lnTo>
                <a:lnTo>
                  <a:pt x="96" y="6"/>
                </a:lnTo>
                <a:lnTo>
                  <a:pt x="93" y="2"/>
                </a:lnTo>
                <a:lnTo>
                  <a:pt x="79" y="0"/>
                </a:lnTo>
                <a:lnTo>
                  <a:pt x="79" y="8"/>
                </a:lnTo>
                <a:lnTo>
                  <a:pt x="82" y="14"/>
                </a:lnTo>
                <a:lnTo>
                  <a:pt x="82" y="20"/>
                </a:lnTo>
                <a:lnTo>
                  <a:pt x="80" y="25"/>
                </a:lnTo>
                <a:lnTo>
                  <a:pt x="76" y="27"/>
                </a:lnTo>
                <a:lnTo>
                  <a:pt x="71" y="27"/>
                </a:lnTo>
                <a:lnTo>
                  <a:pt x="68" y="28"/>
                </a:lnTo>
                <a:lnTo>
                  <a:pt x="67" y="32"/>
                </a:lnTo>
                <a:lnTo>
                  <a:pt x="72" y="36"/>
                </a:lnTo>
                <a:lnTo>
                  <a:pt x="76" y="41"/>
                </a:lnTo>
                <a:lnTo>
                  <a:pt x="77" y="59"/>
                </a:lnTo>
                <a:lnTo>
                  <a:pt x="71" y="59"/>
                </a:lnTo>
                <a:lnTo>
                  <a:pt x="67" y="61"/>
                </a:lnTo>
                <a:lnTo>
                  <a:pt x="47" y="63"/>
                </a:lnTo>
                <a:lnTo>
                  <a:pt x="28" y="70"/>
                </a:lnTo>
                <a:lnTo>
                  <a:pt x="22" y="75"/>
                </a:lnTo>
                <a:lnTo>
                  <a:pt x="11" y="96"/>
                </a:lnTo>
                <a:lnTo>
                  <a:pt x="6" y="100"/>
                </a:lnTo>
                <a:lnTo>
                  <a:pt x="0" y="102"/>
                </a:lnTo>
                <a:lnTo>
                  <a:pt x="1" y="112"/>
                </a:lnTo>
                <a:lnTo>
                  <a:pt x="5" y="114"/>
                </a:lnTo>
                <a:lnTo>
                  <a:pt x="8" y="114"/>
                </a:lnTo>
                <a:lnTo>
                  <a:pt x="10" y="112"/>
                </a:lnTo>
                <a:lnTo>
                  <a:pt x="14" y="105"/>
                </a:lnTo>
                <a:lnTo>
                  <a:pt x="18" y="103"/>
                </a:lnTo>
                <a:lnTo>
                  <a:pt x="19" y="103"/>
                </a:lnTo>
                <a:lnTo>
                  <a:pt x="22" y="117"/>
                </a:lnTo>
                <a:lnTo>
                  <a:pt x="30" y="119"/>
                </a:lnTo>
                <a:lnTo>
                  <a:pt x="32" y="120"/>
                </a:lnTo>
                <a:lnTo>
                  <a:pt x="32" y="134"/>
                </a:lnTo>
                <a:lnTo>
                  <a:pt x="41" y="150"/>
                </a:lnTo>
                <a:lnTo>
                  <a:pt x="68" y="164"/>
                </a:lnTo>
                <a:lnTo>
                  <a:pt x="76" y="173"/>
                </a:lnTo>
                <a:lnTo>
                  <a:pt x="77" y="185"/>
                </a:lnTo>
                <a:lnTo>
                  <a:pt x="85" y="187"/>
                </a:lnTo>
                <a:lnTo>
                  <a:pt x="89" y="192"/>
                </a:lnTo>
                <a:lnTo>
                  <a:pt x="91" y="195"/>
                </a:lnTo>
                <a:lnTo>
                  <a:pt x="91" y="199"/>
                </a:lnTo>
                <a:lnTo>
                  <a:pt x="95" y="201"/>
                </a:lnTo>
                <a:lnTo>
                  <a:pt x="99" y="206"/>
                </a:lnTo>
                <a:lnTo>
                  <a:pt x="108" y="210"/>
                </a:lnTo>
                <a:lnTo>
                  <a:pt x="115" y="209"/>
                </a:lnTo>
                <a:lnTo>
                  <a:pt x="118" y="206"/>
                </a:lnTo>
                <a:lnTo>
                  <a:pt x="123" y="197"/>
                </a:lnTo>
                <a:lnTo>
                  <a:pt x="128" y="196"/>
                </a:lnTo>
                <a:lnTo>
                  <a:pt x="131" y="195"/>
                </a:lnTo>
                <a:lnTo>
                  <a:pt x="131" y="190"/>
                </a:lnTo>
                <a:lnTo>
                  <a:pt x="137" y="187"/>
                </a:lnTo>
                <a:lnTo>
                  <a:pt x="146" y="173"/>
                </a:lnTo>
                <a:lnTo>
                  <a:pt x="146" y="164"/>
                </a:lnTo>
                <a:lnTo>
                  <a:pt x="149" y="163"/>
                </a:lnTo>
                <a:lnTo>
                  <a:pt x="157" y="162"/>
                </a:lnTo>
                <a:lnTo>
                  <a:pt x="161" y="164"/>
                </a:lnTo>
                <a:lnTo>
                  <a:pt x="176" y="162"/>
                </a:lnTo>
                <a:lnTo>
                  <a:pt x="178" y="157"/>
                </a:lnTo>
                <a:lnTo>
                  <a:pt x="217" y="158"/>
                </a:lnTo>
                <a:lnTo>
                  <a:pt x="221" y="166"/>
                </a:lnTo>
                <a:lnTo>
                  <a:pt x="227" y="168"/>
                </a:lnTo>
                <a:lnTo>
                  <a:pt x="231" y="174"/>
                </a:lnTo>
                <a:lnTo>
                  <a:pt x="235" y="178"/>
                </a:lnTo>
                <a:lnTo>
                  <a:pt x="236" y="181"/>
                </a:lnTo>
                <a:lnTo>
                  <a:pt x="239" y="183"/>
                </a:lnTo>
                <a:lnTo>
                  <a:pt x="237" y="187"/>
                </a:lnTo>
                <a:lnTo>
                  <a:pt x="237" y="190"/>
                </a:lnTo>
                <a:lnTo>
                  <a:pt x="245" y="192"/>
                </a:lnTo>
                <a:lnTo>
                  <a:pt x="248" y="194"/>
                </a:lnTo>
                <a:lnTo>
                  <a:pt x="248" y="196"/>
                </a:lnTo>
                <a:lnTo>
                  <a:pt x="246" y="199"/>
                </a:lnTo>
                <a:lnTo>
                  <a:pt x="248" y="202"/>
                </a:lnTo>
                <a:lnTo>
                  <a:pt x="248" y="204"/>
                </a:lnTo>
                <a:lnTo>
                  <a:pt x="248" y="209"/>
                </a:lnTo>
                <a:lnTo>
                  <a:pt x="249" y="211"/>
                </a:lnTo>
                <a:lnTo>
                  <a:pt x="254" y="214"/>
                </a:lnTo>
                <a:lnTo>
                  <a:pt x="256" y="218"/>
                </a:lnTo>
                <a:lnTo>
                  <a:pt x="258" y="229"/>
                </a:lnTo>
                <a:lnTo>
                  <a:pt x="258" y="230"/>
                </a:lnTo>
                <a:lnTo>
                  <a:pt x="251" y="232"/>
                </a:lnTo>
                <a:lnTo>
                  <a:pt x="246" y="249"/>
                </a:lnTo>
                <a:lnTo>
                  <a:pt x="246" y="252"/>
                </a:lnTo>
                <a:lnTo>
                  <a:pt x="259" y="247"/>
                </a:lnTo>
                <a:lnTo>
                  <a:pt x="265" y="242"/>
                </a:lnTo>
                <a:lnTo>
                  <a:pt x="267" y="242"/>
                </a:lnTo>
                <a:lnTo>
                  <a:pt x="268" y="244"/>
                </a:lnTo>
                <a:lnTo>
                  <a:pt x="268" y="248"/>
                </a:lnTo>
                <a:lnTo>
                  <a:pt x="272" y="248"/>
                </a:lnTo>
                <a:lnTo>
                  <a:pt x="274" y="242"/>
                </a:lnTo>
                <a:lnTo>
                  <a:pt x="278" y="239"/>
                </a:lnTo>
                <a:lnTo>
                  <a:pt x="287" y="246"/>
                </a:lnTo>
                <a:lnTo>
                  <a:pt x="289" y="246"/>
                </a:lnTo>
                <a:lnTo>
                  <a:pt x="292" y="243"/>
                </a:lnTo>
                <a:lnTo>
                  <a:pt x="301" y="241"/>
                </a:lnTo>
                <a:lnTo>
                  <a:pt x="303" y="241"/>
                </a:lnTo>
                <a:lnTo>
                  <a:pt x="303" y="242"/>
                </a:lnTo>
                <a:lnTo>
                  <a:pt x="306" y="247"/>
                </a:lnTo>
                <a:lnTo>
                  <a:pt x="314" y="252"/>
                </a:lnTo>
                <a:lnTo>
                  <a:pt x="314" y="258"/>
                </a:lnTo>
                <a:lnTo>
                  <a:pt x="317" y="265"/>
                </a:lnTo>
                <a:lnTo>
                  <a:pt x="319" y="280"/>
                </a:lnTo>
                <a:lnTo>
                  <a:pt x="321" y="282"/>
                </a:lnTo>
                <a:lnTo>
                  <a:pt x="321" y="298"/>
                </a:lnTo>
                <a:lnTo>
                  <a:pt x="319" y="300"/>
                </a:lnTo>
                <a:lnTo>
                  <a:pt x="315" y="304"/>
                </a:lnTo>
                <a:lnTo>
                  <a:pt x="314" y="305"/>
                </a:lnTo>
                <a:lnTo>
                  <a:pt x="315" y="308"/>
                </a:lnTo>
                <a:lnTo>
                  <a:pt x="319" y="307"/>
                </a:lnTo>
                <a:lnTo>
                  <a:pt x="322" y="304"/>
                </a:lnTo>
                <a:lnTo>
                  <a:pt x="325" y="304"/>
                </a:lnTo>
                <a:lnTo>
                  <a:pt x="336" y="315"/>
                </a:lnTo>
                <a:lnTo>
                  <a:pt x="340" y="314"/>
                </a:lnTo>
                <a:lnTo>
                  <a:pt x="344" y="312"/>
                </a:lnTo>
                <a:lnTo>
                  <a:pt x="352" y="312"/>
                </a:lnTo>
                <a:lnTo>
                  <a:pt x="353" y="307"/>
                </a:lnTo>
                <a:lnTo>
                  <a:pt x="357" y="300"/>
                </a:lnTo>
                <a:lnTo>
                  <a:pt x="358" y="293"/>
                </a:lnTo>
                <a:lnTo>
                  <a:pt x="361" y="290"/>
                </a:lnTo>
                <a:lnTo>
                  <a:pt x="367" y="290"/>
                </a:lnTo>
                <a:lnTo>
                  <a:pt x="371" y="296"/>
                </a:lnTo>
                <a:lnTo>
                  <a:pt x="375" y="295"/>
                </a:lnTo>
                <a:lnTo>
                  <a:pt x="390" y="295"/>
                </a:lnTo>
                <a:lnTo>
                  <a:pt x="390" y="291"/>
                </a:lnTo>
                <a:lnTo>
                  <a:pt x="394" y="284"/>
                </a:lnTo>
                <a:lnTo>
                  <a:pt x="395" y="271"/>
                </a:lnTo>
                <a:lnTo>
                  <a:pt x="400" y="267"/>
                </a:lnTo>
                <a:lnTo>
                  <a:pt x="399" y="265"/>
                </a:lnTo>
                <a:lnTo>
                  <a:pt x="397" y="265"/>
                </a:lnTo>
                <a:lnTo>
                  <a:pt x="397" y="263"/>
                </a:lnTo>
                <a:lnTo>
                  <a:pt x="397" y="260"/>
                </a:lnTo>
                <a:lnTo>
                  <a:pt x="394" y="258"/>
                </a:lnTo>
                <a:lnTo>
                  <a:pt x="386" y="258"/>
                </a:lnTo>
                <a:lnTo>
                  <a:pt x="385" y="257"/>
                </a:lnTo>
                <a:lnTo>
                  <a:pt x="387" y="252"/>
                </a:lnTo>
                <a:lnTo>
                  <a:pt x="386" y="247"/>
                </a:lnTo>
                <a:lnTo>
                  <a:pt x="383" y="246"/>
                </a:lnTo>
                <a:lnTo>
                  <a:pt x="392" y="242"/>
                </a:lnTo>
                <a:lnTo>
                  <a:pt x="401" y="242"/>
                </a:lnTo>
                <a:lnTo>
                  <a:pt x="405" y="246"/>
                </a:lnTo>
                <a:lnTo>
                  <a:pt x="408" y="247"/>
                </a:lnTo>
                <a:lnTo>
                  <a:pt x="411" y="246"/>
                </a:lnTo>
                <a:lnTo>
                  <a:pt x="414" y="252"/>
                </a:lnTo>
                <a:lnTo>
                  <a:pt x="415" y="252"/>
                </a:lnTo>
                <a:lnTo>
                  <a:pt x="415" y="237"/>
                </a:lnTo>
                <a:lnTo>
                  <a:pt x="411" y="233"/>
                </a:lnTo>
                <a:lnTo>
                  <a:pt x="411" y="228"/>
                </a:lnTo>
                <a:lnTo>
                  <a:pt x="408" y="228"/>
                </a:lnTo>
                <a:lnTo>
                  <a:pt x="405" y="225"/>
                </a:lnTo>
                <a:lnTo>
                  <a:pt x="403" y="227"/>
                </a:lnTo>
                <a:lnTo>
                  <a:pt x="406" y="218"/>
                </a:lnTo>
                <a:lnTo>
                  <a:pt x="409" y="213"/>
                </a:lnTo>
                <a:lnTo>
                  <a:pt x="411" y="211"/>
                </a:lnTo>
                <a:lnTo>
                  <a:pt x="411" y="210"/>
                </a:lnTo>
                <a:lnTo>
                  <a:pt x="408" y="205"/>
                </a:lnTo>
                <a:lnTo>
                  <a:pt x="404" y="205"/>
                </a:lnTo>
                <a:lnTo>
                  <a:pt x="406" y="192"/>
                </a:lnTo>
                <a:lnTo>
                  <a:pt x="399" y="192"/>
                </a:lnTo>
                <a:lnTo>
                  <a:pt x="391" y="187"/>
                </a:lnTo>
                <a:lnTo>
                  <a:pt x="390" y="186"/>
                </a:lnTo>
                <a:lnTo>
                  <a:pt x="390" y="159"/>
                </a:lnTo>
                <a:lnTo>
                  <a:pt x="392" y="157"/>
                </a:lnTo>
                <a:lnTo>
                  <a:pt x="392" y="154"/>
                </a:lnTo>
                <a:lnTo>
                  <a:pt x="400" y="147"/>
                </a:lnTo>
                <a:lnTo>
                  <a:pt x="400" y="141"/>
                </a:lnTo>
                <a:lnTo>
                  <a:pt x="399" y="138"/>
                </a:lnTo>
                <a:lnTo>
                  <a:pt x="392" y="135"/>
                </a:lnTo>
                <a:lnTo>
                  <a:pt x="391" y="130"/>
                </a:lnTo>
                <a:lnTo>
                  <a:pt x="385" y="130"/>
                </a:lnTo>
                <a:lnTo>
                  <a:pt x="382" y="124"/>
                </a:lnTo>
                <a:lnTo>
                  <a:pt x="380" y="96"/>
                </a:lnTo>
                <a:lnTo>
                  <a:pt x="375" y="94"/>
                </a:lnTo>
                <a:lnTo>
                  <a:pt x="369" y="96"/>
                </a:lnTo>
                <a:lnTo>
                  <a:pt x="363" y="103"/>
                </a:lnTo>
                <a:lnTo>
                  <a:pt x="362" y="103"/>
                </a:lnTo>
                <a:lnTo>
                  <a:pt x="362" y="94"/>
                </a:lnTo>
                <a:lnTo>
                  <a:pt x="362" y="93"/>
                </a:lnTo>
                <a:lnTo>
                  <a:pt x="367" y="91"/>
                </a:lnTo>
                <a:lnTo>
                  <a:pt x="367" y="87"/>
                </a:lnTo>
                <a:lnTo>
                  <a:pt x="372" y="86"/>
                </a:lnTo>
                <a:lnTo>
                  <a:pt x="373" y="82"/>
                </a:lnTo>
                <a:lnTo>
                  <a:pt x="378" y="82"/>
                </a:lnTo>
                <a:lnTo>
                  <a:pt x="377" y="77"/>
                </a:lnTo>
                <a:lnTo>
                  <a:pt x="377" y="75"/>
                </a:lnTo>
                <a:lnTo>
                  <a:pt x="371" y="75"/>
                </a:lnTo>
                <a:lnTo>
                  <a:pt x="367" y="72"/>
                </a:lnTo>
                <a:lnTo>
                  <a:pt x="363" y="69"/>
                </a:lnTo>
                <a:lnTo>
                  <a:pt x="358" y="60"/>
                </a:lnTo>
                <a:lnTo>
                  <a:pt x="354" y="61"/>
                </a:lnTo>
                <a:lnTo>
                  <a:pt x="353" y="61"/>
                </a:lnTo>
                <a:lnTo>
                  <a:pt x="353" y="42"/>
                </a:lnTo>
                <a:lnTo>
                  <a:pt x="350" y="39"/>
                </a:lnTo>
                <a:lnTo>
                  <a:pt x="348" y="37"/>
                </a:lnTo>
                <a:lnTo>
                  <a:pt x="349" y="31"/>
                </a:lnTo>
                <a:lnTo>
                  <a:pt x="347" y="30"/>
                </a:lnTo>
                <a:lnTo>
                  <a:pt x="343" y="30"/>
                </a:lnTo>
                <a:lnTo>
                  <a:pt x="343" y="28"/>
                </a:lnTo>
                <a:lnTo>
                  <a:pt x="343" y="17"/>
                </a:lnTo>
                <a:lnTo>
                  <a:pt x="343" y="14"/>
                </a:lnTo>
                <a:lnTo>
                  <a:pt x="339" y="12"/>
                </a:lnTo>
                <a:lnTo>
                  <a:pt x="336" y="12"/>
                </a:lnTo>
                <a:lnTo>
                  <a:pt x="334" y="16"/>
                </a:lnTo>
                <a:lnTo>
                  <a:pt x="331" y="16"/>
                </a:lnTo>
                <a:lnTo>
                  <a:pt x="325" y="12"/>
                </a:lnTo>
                <a:lnTo>
                  <a:pt x="322" y="12"/>
                </a:lnTo>
                <a:lnTo>
                  <a:pt x="321" y="13"/>
                </a:lnTo>
                <a:lnTo>
                  <a:pt x="321" y="22"/>
                </a:lnTo>
                <a:lnTo>
                  <a:pt x="317" y="25"/>
                </a:lnTo>
                <a:lnTo>
                  <a:pt x="305" y="30"/>
                </a:lnTo>
                <a:lnTo>
                  <a:pt x="305" y="35"/>
                </a:lnTo>
                <a:lnTo>
                  <a:pt x="302" y="40"/>
                </a:lnTo>
                <a:lnTo>
                  <a:pt x="287" y="35"/>
                </a:lnTo>
                <a:lnTo>
                  <a:pt x="278" y="30"/>
                </a:lnTo>
                <a:lnTo>
                  <a:pt x="269" y="27"/>
                </a:lnTo>
                <a:lnTo>
                  <a:pt x="267" y="28"/>
                </a:lnTo>
                <a:lnTo>
                  <a:pt x="263" y="34"/>
                </a:lnTo>
                <a:lnTo>
                  <a:pt x="258" y="36"/>
                </a:lnTo>
                <a:lnTo>
                  <a:pt x="254" y="41"/>
                </a:lnTo>
                <a:lnTo>
                  <a:pt x="250" y="45"/>
                </a:lnTo>
                <a:lnTo>
                  <a:pt x="245" y="42"/>
                </a:lnTo>
                <a:lnTo>
                  <a:pt x="234" y="28"/>
                </a:lnTo>
                <a:lnTo>
                  <a:pt x="229" y="30"/>
                </a:lnTo>
                <a:lnTo>
                  <a:pt x="222" y="36"/>
                </a:lnTo>
                <a:lnTo>
                  <a:pt x="218" y="39"/>
                </a:lnTo>
                <a:lnTo>
                  <a:pt x="213" y="40"/>
                </a:lnTo>
                <a:lnTo>
                  <a:pt x="208" y="37"/>
                </a:lnTo>
                <a:lnTo>
                  <a:pt x="204" y="32"/>
                </a:lnTo>
                <a:lnTo>
                  <a:pt x="204" y="28"/>
                </a:lnTo>
                <a:lnTo>
                  <a:pt x="208" y="25"/>
                </a:lnTo>
                <a:lnTo>
                  <a:pt x="208" y="21"/>
                </a:lnTo>
                <a:lnTo>
                  <a:pt x="212" y="1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64" name="Freeform 993"/>
          <p:cNvSpPr>
            <a:spLocks/>
          </p:cNvSpPr>
          <p:nvPr/>
        </p:nvSpPr>
        <p:spPr bwMode="auto">
          <a:xfrm>
            <a:off x="4195763" y="3951288"/>
            <a:ext cx="165100" cy="125412"/>
          </a:xfrm>
          <a:custGeom>
            <a:avLst/>
            <a:gdLst>
              <a:gd name="T0" fmla="*/ 2147483647 w 415"/>
              <a:gd name="T1" fmla="*/ 2147483647 h 315"/>
              <a:gd name="T2" fmla="*/ 2147483647 w 415"/>
              <a:gd name="T3" fmla="*/ 2147483647 h 315"/>
              <a:gd name="T4" fmla="*/ 2147483647 w 415"/>
              <a:gd name="T5" fmla="*/ 2147483647 h 315"/>
              <a:gd name="T6" fmla="*/ 2147483647 w 415"/>
              <a:gd name="T7" fmla="*/ 2147483647 h 315"/>
              <a:gd name="T8" fmla="*/ 2147483647 w 415"/>
              <a:gd name="T9" fmla="*/ 2147483647 h 315"/>
              <a:gd name="T10" fmla="*/ 2147483647 w 415"/>
              <a:gd name="T11" fmla="*/ 2147483647 h 315"/>
              <a:gd name="T12" fmla="*/ 2147483647 w 415"/>
              <a:gd name="T13" fmla="*/ 2147483647 h 315"/>
              <a:gd name="T14" fmla="*/ 2147483647 w 415"/>
              <a:gd name="T15" fmla="*/ 2147483647 h 315"/>
              <a:gd name="T16" fmla="*/ 2147483647 w 415"/>
              <a:gd name="T17" fmla="*/ 2147483647 h 315"/>
              <a:gd name="T18" fmla="*/ 2147483647 w 415"/>
              <a:gd name="T19" fmla="*/ 2147483647 h 315"/>
              <a:gd name="T20" fmla="*/ 2147483647 w 415"/>
              <a:gd name="T21" fmla="*/ 2147483647 h 315"/>
              <a:gd name="T22" fmla="*/ 2147483647 w 415"/>
              <a:gd name="T23" fmla="*/ 2147483647 h 315"/>
              <a:gd name="T24" fmla="*/ 2147483647 w 415"/>
              <a:gd name="T25" fmla="*/ 2147483647 h 315"/>
              <a:gd name="T26" fmla="*/ 2147483647 w 415"/>
              <a:gd name="T27" fmla="*/ 2147483647 h 315"/>
              <a:gd name="T28" fmla="*/ 2147483647 w 415"/>
              <a:gd name="T29" fmla="*/ 2147483647 h 315"/>
              <a:gd name="T30" fmla="*/ 2147483647 w 415"/>
              <a:gd name="T31" fmla="*/ 2147483647 h 315"/>
              <a:gd name="T32" fmla="*/ 2147483647 w 415"/>
              <a:gd name="T33" fmla="*/ 2147483647 h 315"/>
              <a:gd name="T34" fmla="*/ 2147483647 w 415"/>
              <a:gd name="T35" fmla="*/ 2147483647 h 315"/>
              <a:gd name="T36" fmla="*/ 2147483647 w 415"/>
              <a:gd name="T37" fmla="*/ 2147483647 h 315"/>
              <a:gd name="T38" fmla="*/ 2147483647 w 415"/>
              <a:gd name="T39" fmla="*/ 2147483647 h 315"/>
              <a:gd name="T40" fmla="*/ 2147483647 w 415"/>
              <a:gd name="T41" fmla="*/ 2147483647 h 315"/>
              <a:gd name="T42" fmla="*/ 2147483647 w 415"/>
              <a:gd name="T43" fmla="*/ 2147483647 h 315"/>
              <a:gd name="T44" fmla="*/ 2147483647 w 415"/>
              <a:gd name="T45" fmla="*/ 2147483647 h 315"/>
              <a:gd name="T46" fmla="*/ 2147483647 w 415"/>
              <a:gd name="T47" fmla="*/ 2147483647 h 315"/>
              <a:gd name="T48" fmla="*/ 2147483647 w 415"/>
              <a:gd name="T49" fmla="*/ 2147483647 h 315"/>
              <a:gd name="T50" fmla="*/ 2147483647 w 415"/>
              <a:gd name="T51" fmla="*/ 2147483647 h 315"/>
              <a:gd name="T52" fmla="*/ 2147483647 w 415"/>
              <a:gd name="T53" fmla="*/ 2147483647 h 315"/>
              <a:gd name="T54" fmla="*/ 2147483647 w 415"/>
              <a:gd name="T55" fmla="*/ 2147483647 h 315"/>
              <a:gd name="T56" fmla="*/ 2147483647 w 415"/>
              <a:gd name="T57" fmla="*/ 2147483647 h 315"/>
              <a:gd name="T58" fmla="*/ 2147483647 w 415"/>
              <a:gd name="T59" fmla="*/ 2147483647 h 315"/>
              <a:gd name="T60" fmla="*/ 2147483647 w 415"/>
              <a:gd name="T61" fmla="*/ 2147483647 h 315"/>
              <a:gd name="T62" fmla="*/ 2147483647 w 415"/>
              <a:gd name="T63" fmla="*/ 2147483647 h 315"/>
              <a:gd name="T64" fmla="*/ 2147483647 w 415"/>
              <a:gd name="T65" fmla="*/ 2147483647 h 315"/>
              <a:gd name="T66" fmla="*/ 2147483647 w 415"/>
              <a:gd name="T67" fmla="*/ 2147483647 h 315"/>
              <a:gd name="T68" fmla="*/ 2147483647 w 415"/>
              <a:gd name="T69" fmla="*/ 2147483647 h 315"/>
              <a:gd name="T70" fmla="*/ 2147483647 w 415"/>
              <a:gd name="T71" fmla="*/ 2147483647 h 315"/>
              <a:gd name="T72" fmla="*/ 2147483647 w 415"/>
              <a:gd name="T73" fmla="*/ 2147483647 h 315"/>
              <a:gd name="T74" fmla="*/ 2147483647 w 415"/>
              <a:gd name="T75" fmla="*/ 2147483647 h 315"/>
              <a:gd name="T76" fmla="*/ 2147483647 w 415"/>
              <a:gd name="T77" fmla="*/ 2147483647 h 315"/>
              <a:gd name="T78" fmla="*/ 2147483647 w 415"/>
              <a:gd name="T79" fmla="*/ 2147483647 h 315"/>
              <a:gd name="T80" fmla="*/ 2147483647 w 415"/>
              <a:gd name="T81" fmla="*/ 2147483647 h 315"/>
              <a:gd name="T82" fmla="*/ 2147483647 w 415"/>
              <a:gd name="T83" fmla="*/ 2147483647 h 315"/>
              <a:gd name="T84" fmla="*/ 2147483647 w 415"/>
              <a:gd name="T85" fmla="*/ 2147483647 h 315"/>
              <a:gd name="T86" fmla="*/ 2147483647 w 415"/>
              <a:gd name="T87" fmla="*/ 2147483647 h 315"/>
              <a:gd name="T88" fmla="*/ 2147483647 w 415"/>
              <a:gd name="T89" fmla="*/ 2147483647 h 315"/>
              <a:gd name="T90" fmla="*/ 2147483647 w 415"/>
              <a:gd name="T91" fmla="*/ 2147483647 h 315"/>
              <a:gd name="T92" fmla="*/ 2147483647 w 415"/>
              <a:gd name="T93" fmla="*/ 2147483647 h 315"/>
              <a:gd name="T94" fmla="*/ 2147483647 w 415"/>
              <a:gd name="T95" fmla="*/ 2147483647 h 315"/>
              <a:gd name="T96" fmla="*/ 2147483647 w 415"/>
              <a:gd name="T97" fmla="*/ 2147483647 h 315"/>
              <a:gd name="T98" fmla="*/ 2147483647 w 415"/>
              <a:gd name="T99" fmla="*/ 2147483647 h 315"/>
              <a:gd name="T100" fmla="*/ 2147483647 w 415"/>
              <a:gd name="T101" fmla="*/ 2147483647 h 315"/>
              <a:gd name="T102" fmla="*/ 2147483647 w 415"/>
              <a:gd name="T103" fmla="*/ 2147483647 h 315"/>
              <a:gd name="T104" fmla="*/ 2147483647 w 415"/>
              <a:gd name="T105" fmla="*/ 2147483647 h 315"/>
              <a:gd name="T106" fmla="*/ 2147483647 w 415"/>
              <a:gd name="T107" fmla="*/ 2147483647 h 315"/>
              <a:gd name="T108" fmla="*/ 2147483647 w 415"/>
              <a:gd name="T109" fmla="*/ 2147483647 h 315"/>
              <a:gd name="T110" fmla="*/ 2147483647 w 415"/>
              <a:gd name="T111" fmla="*/ 2147483647 h 315"/>
              <a:gd name="T112" fmla="*/ 2147483647 w 415"/>
              <a:gd name="T113" fmla="*/ 2147483647 h 315"/>
              <a:gd name="T114" fmla="*/ 2147483647 w 415"/>
              <a:gd name="T115" fmla="*/ 2147483647 h 315"/>
              <a:gd name="T116" fmla="*/ 2147483647 w 415"/>
              <a:gd name="T117" fmla="*/ 2147483647 h 315"/>
              <a:gd name="T118" fmla="*/ 2147483647 w 415"/>
              <a:gd name="T119" fmla="*/ 2147483647 h 315"/>
              <a:gd name="T120" fmla="*/ 2147483647 w 415"/>
              <a:gd name="T121" fmla="*/ 2147483647 h 315"/>
              <a:gd name="T122" fmla="*/ 2147483647 w 415"/>
              <a:gd name="T123" fmla="*/ 2147483647 h 31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15"/>
              <a:gd name="T187" fmla="*/ 0 h 315"/>
              <a:gd name="T188" fmla="*/ 415 w 415"/>
              <a:gd name="T189" fmla="*/ 315 h 31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15" h="315">
                <a:moveTo>
                  <a:pt x="212" y="17"/>
                </a:moveTo>
                <a:lnTo>
                  <a:pt x="202" y="16"/>
                </a:lnTo>
                <a:lnTo>
                  <a:pt x="194" y="18"/>
                </a:lnTo>
                <a:lnTo>
                  <a:pt x="179" y="17"/>
                </a:lnTo>
                <a:lnTo>
                  <a:pt x="178" y="18"/>
                </a:lnTo>
                <a:lnTo>
                  <a:pt x="169" y="18"/>
                </a:lnTo>
                <a:lnTo>
                  <a:pt x="162" y="21"/>
                </a:lnTo>
                <a:lnTo>
                  <a:pt x="155" y="22"/>
                </a:lnTo>
                <a:lnTo>
                  <a:pt x="150" y="18"/>
                </a:lnTo>
                <a:lnTo>
                  <a:pt x="146" y="20"/>
                </a:lnTo>
                <a:lnTo>
                  <a:pt x="140" y="17"/>
                </a:lnTo>
                <a:lnTo>
                  <a:pt x="132" y="17"/>
                </a:lnTo>
                <a:lnTo>
                  <a:pt x="124" y="11"/>
                </a:lnTo>
                <a:lnTo>
                  <a:pt x="123" y="12"/>
                </a:lnTo>
                <a:lnTo>
                  <a:pt x="122" y="14"/>
                </a:lnTo>
                <a:lnTo>
                  <a:pt x="115" y="14"/>
                </a:lnTo>
                <a:lnTo>
                  <a:pt x="115" y="8"/>
                </a:lnTo>
                <a:lnTo>
                  <a:pt x="112" y="6"/>
                </a:lnTo>
                <a:lnTo>
                  <a:pt x="104" y="3"/>
                </a:lnTo>
                <a:lnTo>
                  <a:pt x="96" y="6"/>
                </a:lnTo>
                <a:lnTo>
                  <a:pt x="93" y="2"/>
                </a:lnTo>
                <a:lnTo>
                  <a:pt x="79" y="0"/>
                </a:lnTo>
                <a:lnTo>
                  <a:pt x="79" y="8"/>
                </a:lnTo>
                <a:lnTo>
                  <a:pt x="82" y="14"/>
                </a:lnTo>
                <a:lnTo>
                  <a:pt x="82" y="20"/>
                </a:lnTo>
                <a:lnTo>
                  <a:pt x="80" y="25"/>
                </a:lnTo>
                <a:lnTo>
                  <a:pt x="76" y="27"/>
                </a:lnTo>
                <a:lnTo>
                  <a:pt x="71" y="27"/>
                </a:lnTo>
                <a:lnTo>
                  <a:pt x="68" y="28"/>
                </a:lnTo>
                <a:lnTo>
                  <a:pt x="67" y="32"/>
                </a:lnTo>
                <a:lnTo>
                  <a:pt x="72" y="36"/>
                </a:lnTo>
                <a:lnTo>
                  <a:pt x="76" y="41"/>
                </a:lnTo>
                <a:lnTo>
                  <a:pt x="77" y="59"/>
                </a:lnTo>
                <a:lnTo>
                  <a:pt x="71" y="59"/>
                </a:lnTo>
                <a:lnTo>
                  <a:pt x="67" y="61"/>
                </a:lnTo>
                <a:lnTo>
                  <a:pt x="47" y="63"/>
                </a:lnTo>
                <a:lnTo>
                  <a:pt x="28" y="70"/>
                </a:lnTo>
                <a:lnTo>
                  <a:pt x="22" y="75"/>
                </a:lnTo>
                <a:lnTo>
                  <a:pt x="11" y="96"/>
                </a:lnTo>
                <a:lnTo>
                  <a:pt x="6" y="100"/>
                </a:lnTo>
                <a:lnTo>
                  <a:pt x="0" y="102"/>
                </a:lnTo>
                <a:lnTo>
                  <a:pt x="1" y="112"/>
                </a:lnTo>
                <a:lnTo>
                  <a:pt x="5" y="114"/>
                </a:lnTo>
                <a:lnTo>
                  <a:pt x="8" y="114"/>
                </a:lnTo>
                <a:lnTo>
                  <a:pt x="10" y="112"/>
                </a:lnTo>
                <a:lnTo>
                  <a:pt x="14" y="105"/>
                </a:lnTo>
                <a:lnTo>
                  <a:pt x="18" y="103"/>
                </a:lnTo>
                <a:lnTo>
                  <a:pt x="19" y="103"/>
                </a:lnTo>
                <a:lnTo>
                  <a:pt x="22" y="117"/>
                </a:lnTo>
                <a:lnTo>
                  <a:pt x="30" y="119"/>
                </a:lnTo>
                <a:lnTo>
                  <a:pt x="32" y="120"/>
                </a:lnTo>
                <a:lnTo>
                  <a:pt x="32" y="134"/>
                </a:lnTo>
                <a:lnTo>
                  <a:pt x="41" y="150"/>
                </a:lnTo>
                <a:lnTo>
                  <a:pt x="68" y="164"/>
                </a:lnTo>
                <a:lnTo>
                  <a:pt x="76" y="173"/>
                </a:lnTo>
                <a:lnTo>
                  <a:pt x="77" y="185"/>
                </a:lnTo>
                <a:lnTo>
                  <a:pt x="85" y="187"/>
                </a:lnTo>
                <a:lnTo>
                  <a:pt x="89" y="192"/>
                </a:lnTo>
                <a:lnTo>
                  <a:pt x="91" y="195"/>
                </a:lnTo>
                <a:lnTo>
                  <a:pt x="91" y="199"/>
                </a:lnTo>
                <a:lnTo>
                  <a:pt x="95" y="201"/>
                </a:lnTo>
                <a:lnTo>
                  <a:pt x="99" y="206"/>
                </a:lnTo>
                <a:lnTo>
                  <a:pt x="108" y="210"/>
                </a:lnTo>
                <a:lnTo>
                  <a:pt x="115" y="209"/>
                </a:lnTo>
                <a:lnTo>
                  <a:pt x="118" y="206"/>
                </a:lnTo>
                <a:lnTo>
                  <a:pt x="123" y="197"/>
                </a:lnTo>
                <a:lnTo>
                  <a:pt x="128" y="196"/>
                </a:lnTo>
                <a:lnTo>
                  <a:pt x="131" y="195"/>
                </a:lnTo>
                <a:lnTo>
                  <a:pt x="131" y="190"/>
                </a:lnTo>
                <a:lnTo>
                  <a:pt x="137" y="187"/>
                </a:lnTo>
                <a:lnTo>
                  <a:pt x="146" y="173"/>
                </a:lnTo>
                <a:lnTo>
                  <a:pt x="146" y="164"/>
                </a:lnTo>
                <a:lnTo>
                  <a:pt x="149" y="163"/>
                </a:lnTo>
                <a:lnTo>
                  <a:pt x="157" y="162"/>
                </a:lnTo>
                <a:lnTo>
                  <a:pt x="161" y="164"/>
                </a:lnTo>
                <a:lnTo>
                  <a:pt x="176" y="162"/>
                </a:lnTo>
                <a:lnTo>
                  <a:pt x="178" y="157"/>
                </a:lnTo>
                <a:lnTo>
                  <a:pt x="217" y="158"/>
                </a:lnTo>
                <a:lnTo>
                  <a:pt x="221" y="166"/>
                </a:lnTo>
                <a:lnTo>
                  <a:pt x="227" y="168"/>
                </a:lnTo>
                <a:lnTo>
                  <a:pt x="231" y="174"/>
                </a:lnTo>
                <a:lnTo>
                  <a:pt x="235" y="178"/>
                </a:lnTo>
                <a:lnTo>
                  <a:pt x="236" y="181"/>
                </a:lnTo>
                <a:lnTo>
                  <a:pt x="239" y="183"/>
                </a:lnTo>
                <a:lnTo>
                  <a:pt x="237" y="187"/>
                </a:lnTo>
                <a:lnTo>
                  <a:pt x="237" y="190"/>
                </a:lnTo>
                <a:lnTo>
                  <a:pt x="245" y="192"/>
                </a:lnTo>
                <a:lnTo>
                  <a:pt x="248" y="194"/>
                </a:lnTo>
                <a:lnTo>
                  <a:pt x="248" y="196"/>
                </a:lnTo>
                <a:lnTo>
                  <a:pt x="246" y="199"/>
                </a:lnTo>
                <a:lnTo>
                  <a:pt x="248" y="202"/>
                </a:lnTo>
                <a:lnTo>
                  <a:pt x="248" y="204"/>
                </a:lnTo>
                <a:lnTo>
                  <a:pt x="248" y="209"/>
                </a:lnTo>
                <a:lnTo>
                  <a:pt x="249" y="211"/>
                </a:lnTo>
                <a:lnTo>
                  <a:pt x="254" y="214"/>
                </a:lnTo>
                <a:lnTo>
                  <a:pt x="256" y="218"/>
                </a:lnTo>
                <a:lnTo>
                  <a:pt x="258" y="229"/>
                </a:lnTo>
                <a:lnTo>
                  <a:pt x="258" y="230"/>
                </a:lnTo>
                <a:lnTo>
                  <a:pt x="251" y="232"/>
                </a:lnTo>
                <a:lnTo>
                  <a:pt x="246" y="249"/>
                </a:lnTo>
                <a:lnTo>
                  <a:pt x="246" y="252"/>
                </a:lnTo>
                <a:lnTo>
                  <a:pt x="259" y="247"/>
                </a:lnTo>
                <a:lnTo>
                  <a:pt x="265" y="242"/>
                </a:lnTo>
                <a:lnTo>
                  <a:pt x="267" y="242"/>
                </a:lnTo>
                <a:lnTo>
                  <a:pt x="268" y="244"/>
                </a:lnTo>
                <a:lnTo>
                  <a:pt x="268" y="248"/>
                </a:lnTo>
                <a:lnTo>
                  <a:pt x="272" y="248"/>
                </a:lnTo>
                <a:lnTo>
                  <a:pt x="274" y="242"/>
                </a:lnTo>
                <a:lnTo>
                  <a:pt x="278" y="239"/>
                </a:lnTo>
                <a:lnTo>
                  <a:pt x="287" y="246"/>
                </a:lnTo>
                <a:lnTo>
                  <a:pt x="289" y="246"/>
                </a:lnTo>
                <a:lnTo>
                  <a:pt x="292" y="243"/>
                </a:lnTo>
                <a:lnTo>
                  <a:pt x="301" y="241"/>
                </a:lnTo>
                <a:lnTo>
                  <a:pt x="303" y="241"/>
                </a:lnTo>
                <a:lnTo>
                  <a:pt x="303" y="242"/>
                </a:lnTo>
                <a:lnTo>
                  <a:pt x="306" y="247"/>
                </a:lnTo>
                <a:lnTo>
                  <a:pt x="314" y="252"/>
                </a:lnTo>
                <a:lnTo>
                  <a:pt x="314" y="258"/>
                </a:lnTo>
                <a:lnTo>
                  <a:pt x="317" y="265"/>
                </a:lnTo>
                <a:lnTo>
                  <a:pt x="319" y="280"/>
                </a:lnTo>
                <a:lnTo>
                  <a:pt x="321" y="282"/>
                </a:lnTo>
                <a:lnTo>
                  <a:pt x="321" y="298"/>
                </a:lnTo>
                <a:lnTo>
                  <a:pt x="319" y="300"/>
                </a:lnTo>
                <a:lnTo>
                  <a:pt x="315" y="304"/>
                </a:lnTo>
                <a:lnTo>
                  <a:pt x="314" y="305"/>
                </a:lnTo>
                <a:lnTo>
                  <a:pt x="315" y="308"/>
                </a:lnTo>
                <a:lnTo>
                  <a:pt x="319" y="307"/>
                </a:lnTo>
                <a:lnTo>
                  <a:pt x="322" y="304"/>
                </a:lnTo>
                <a:lnTo>
                  <a:pt x="325" y="304"/>
                </a:lnTo>
                <a:lnTo>
                  <a:pt x="336" y="315"/>
                </a:lnTo>
                <a:lnTo>
                  <a:pt x="340" y="314"/>
                </a:lnTo>
                <a:lnTo>
                  <a:pt x="344" y="312"/>
                </a:lnTo>
                <a:lnTo>
                  <a:pt x="352" y="312"/>
                </a:lnTo>
                <a:lnTo>
                  <a:pt x="353" y="307"/>
                </a:lnTo>
                <a:lnTo>
                  <a:pt x="357" y="300"/>
                </a:lnTo>
                <a:lnTo>
                  <a:pt x="358" y="293"/>
                </a:lnTo>
                <a:lnTo>
                  <a:pt x="361" y="290"/>
                </a:lnTo>
                <a:lnTo>
                  <a:pt x="367" y="290"/>
                </a:lnTo>
                <a:lnTo>
                  <a:pt x="371" y="296"/>
                </a:lnTo>
                <a:lnTo>
                  <a:pt x="375" y="295"/>
                </a:lnTo>
                <a:lnTo>
                  <a:pt x="390" y="295"/>
                </a:lnTo>
                <a:lnTo>
                  <a:pt x="390" y="291"/>
                </a:lnTo>
                <a:lnTo>
                  <a:pt x="394" y="284"/>
                </a:lnTo>
                <a:lnTo>
                  <a:pt x="395" y="271"/>
                </a:lnTo>
                <a:lnTo>
                  <a:pt x="400" y="267"/>
                </a:lnTo>
                <a:lnTo>
                  <a:pt x="399" y="265"/>
                </a:lnTo>
                <a:lnTo>
                  <a:pt x="397" y="265"/>
                </a:lnTo>
                <a:lnTo>
                  <a:pt x="397" y="263"/>
                </a:lnTo>
                <a:lnTo>
                  <a:pt x="397" y="260"/>
                </a:lnTo>
                <a:lnTo>
                  <a:pt x="394" y="258"/>
                </a:lnTo>
                <a:lnTo>
                  <a:pt x="386" y="258"/>
                </a:lnTo>
                <a:lnTo>
                  <a:pt x="385" y="257"/>
                </a:lnTo>
                <a:lnTo>
                  <a:pt x="387" y="252"/>
                </a:lnTo>
                <a:lnTo>
                  <a:pt x="386" y="247"/>
                </a:lnTo>
                <a:lnTo>
                  <a:pt x="383" y="246"/>
                </a:lnTo>
                <a:lnTo>
                  <a:pt x="392" y="242"/>
                </a:lnTo>
                <a:lnTo>
                  <a:pt x="401" y="242"/>
                </a:lnTo>
                <a:lnTo>
                  <a:pt x="405" y="246"/>
                </a:lnTo>
                <a:lnTo>
                  <a:pt x="408" y="247"/>
                </a:lnTo>
                <a:lnTo>
                  <a:pt x="411" y="246"/>
                </a:lnTo>
                <a:lnTo>
                  <a:pt x="414" y="252"/>
                </a:lnTo>
                <a:lnTo>
                  <a:pt x="415" y="252"/>
                </a:lnTo>
                <a:lnTo>
                  <a:pt x="415" y="237"/>
                </a:lnTo>
                <a:lnTo>
                  <a:pt x="411" y="233"/>
                </a:lnTo>
                <a:lnTo>
                  <a:pt x="411" y="228"/>
                </a:lnTo>
                <a:lnTo>
                  <a:pt x="408" y="228"/>
                </a:lnTo>
                <a:lnTo>
                  <a:pt x="405" y="225"/>
                </a:lnTo>
                <a:lnTo>
                  <a:pt x="403" y="227"/>
                </a:lnTo>
                <a:lnTo>
                  <a:pt x="406" y="218"/>
                </a:lnTo>
                <a:lnTo>
                  <a:pt x="409" y="213"/>
                </a:lnTo>
                <a:lnTo>
                  <a:pt x="411" y="211"/>
                </a:lnTo>
                <a:lnTo>
                  <a:pt x="411" y="210"/>
                </a:lnTo>
                <a:lnTo>
                  <a:pt x="408" y="205"/>
                </a:lnTo>
                <a:lnTo>
                  <a:pt x="404" y="205"/>
                </a:lnTo>
                <a:lnTo>
                  <a:pt x="406" y="192"/>
                </a:lnTo>
                <a:lnTo>
                  <a:pt x="399" y="192"/>
                </a:lnTo>
                <a:lnTo>
                  <a:pt x="391" y="187"/>
                </a:lnTo>
                <a:lnTo>
                  <a:pt x="390" y="186"/>
                </a:lnTo>
                <a:lnTo>
                  <a:pt x="390" y="159"/>
                </a:lnTo>
                <a:lnTo>
                  <a:pt x="392" y="157"/>
                </a:lnTo>
                <a:lnTo>
                  <a:pt x="392" y="154"/>
                </a:lnTo>
                <a:lnTo>
                  <a:pt x="400" y="147"/>
                </a:lnTo>
                <a:lnTo>
                  <a:pt x="400" y="141"/>
                </a:lnTo>
                <a:lnTo>
                  <a:pt x="399" y="138"/>
                </a:lnTo>
                <a:lnTo>
                  <a:pt x="392" y="135"/>
                </a:lnTo>
                <a:lnTo>
                  <a:pt x="391" y="130"/>
                </a:lnTo>
                <a:lnTo>
                  <a:pt x="385" y="130"/>
                </a:lnTo>
                <a:lnTo>
                  <a:pt x="382" y="124"/>
                </a:lnTo>
                <a:lnTo>
                  <a:pt x="380" y="96"/>
                </a:lnTo>
                <a:lnTo>
                  <a:pt x="375" y="94"/>
                </a:lnTo>
                <a:lnTo>
                  <a:pt x="369" y="96"/>
                </a:lnTo>
                <a:lnTo>
                  <a:pt x="363" y="103"/>
                </a:lnTo>
                <a:lnTo>
                  <a:pt x="362" y="103"/>
                </a:lnTo>
                <a:lnTo>
                  <a:pt x="362" y="94"/>
                </a:lnTo>
                <a:lnTo>
                  <a:pt x="362" y="93"/>
                </a:lnTo>
                <a:lnTo>
                  <a:pt x="367" y="91"/>
                </a:lnTo>
                <a:lnTo>
                  <a:pt x="367" y="87"/>
                </a:lnTo>
                <a:lnTo>
                  <a:pt x="372" y="86"/>
                </a:lnTo>
                <a:lnTo>
                  <a:pt x="373" y="82"/>
                </a:lnTo>
                <a:lnTo>
                  <a:pt x="378" y="82"/>
                </a:lnTo>
                <a:lnTo>
                  <a:pt x="377" y="77"/>
                </a:lnTo>
                <a:lnTo>
                  <a:pt x="377" y="75"/>
                </a:lnTo>
                <a:lnTo>
                  <a:pt x="371" y="75"/>
                </a:lnTo>
                <a:lnTo>
                  <a:pt x="367" y="72"/>
                </a:lnTo>
                <a:lnTo>
                  <a:pt x="363" y="69"/>
                </a:lnTo>
                <a:lnTo>
                  <a:pt x="358" y="60"/>
                </a:lnTo>
                <a:lnTo>
                  <a:pt x="354" y="61"/>
                </a:lnTo>
                <a:lnTo>
                  <a:pt x="353" y="61"/>
                </a:lnTo>
                <a:lnTo>
                  <a:pt x="353" y="42"/>
                </a:lnTo>
                <a:lnTo>
                  <a:pt x="350" y="39"/>
                </a:lnTo>
                <a:lnTo>
                  <a:pt x="348" y="37"/>
                </a:lnTo>
                <a:lnTo>
                  <a:pt x="349" y="31"/>
                </a:lnTo>
                <a:lnTo>
                  <a:pt x="347" y="30"/>
                </a:lnTo>
                <a:lnTo>
                  <a:pt x="343" y="30"/>
                </a:lnTo>
                <a:lnTo>
                  <a:pt x="343" y="28"/>
                </a:lnTo>
                <a:lnTo>
                  <a:pt x="343" y="17"/>
                </a:lnTo>
                <a:lnTo>
                  <a:pt x="343" y="14"/>
                </a:lnTo>
                <a:lnTo>
                  <a:pt x="339" y="12"/>
                </a:lnTo>
                <a:lnTo>
                  <a:pt x="336" y="12"/>
                </a:lnTo>
                <a:lnTo>
                  <a:pt x="334" y="16"/>
                </a:lnTo>
                <a:lnTo>
                  <a:pt x="331" y="16"/>
                </a:lnTo>
                <a:lnTo>
                  <a:pt x="325" y="12"/>
                </a:lnTo>
                <a:lnTo>
                  <a:pt x="322" y="12"/>
                </a:lnTo>
                <a:lnTo>
                  <a:pt x="321" y="13"/>
                </a:lnTo>
                <a:lnTo>
                  <a:pt x="321" y="22"/>
                </a:lnTo>
                <a:lnTo>
                  <a:pt x="317" y="25"/>
                </a:lnTo>
                <a:lnTo>
                  <a:pt x="305" y="30"/>
                </a:lnTo>
                <a:lnTo>
                  <a:pt x="305" y="35"/>
                </a:lnTo>
                <a:lnTo>
                  <a:pt x="302" y="40"/>
                </a:lnTo>
                <a:lnTo>
                  <a:pt x="287" y="35"/>
                </a:lnTo>
                <a:lnTo>
                  <a:pt x="278" y="30"/>
                </a:lnTo>
                <a:lnTo>
                  <a:pt x="269" y="27"/>
                </a:lnTo>
                <a:lnTo>
                  <a:pt x="267" y="28"/>
                </a:lnTo>
                <a:lnTo>
                  <a:pt x="263" y="34"/>
                </a:lnTo>
                <a:lnTo>
                  <a:pt x="258" y="36"/>
                </a:lnTo>
                <a:lnTo>
                  <a:pt x="254" y="41"/>
                </a:lnTo>
                <a:lnTo>
                  <a:pt x="250" y="45"/>
                </a:lnTo>
                <a:lnTo>
                  <a:pt x="245" y="42"/>
                </a:lnTo>
                <a:lnTo>
                  <a:pt x="234" y="28"/>
                </a:lnTo>
                <a:lnTo>
                  <a:pt x="229" y="30"/>
                </a:lnTo>
                <a:lnTo>
                  <a:pt x="222" y="36"/>
                </a:lnTo>
                <a:lnTo>
                  <a:pt x="218" y="39"/>
                </a:lnTo>
                <a:lnTo>
                  <a:pt x="213" y="40"/>
                </a:lnTo>
                <a:lnTo>
                  <a:pt x="208" y="37"/>
                </a:lnTo>
                <a:lnTo>
                  <a:pt x="204" y="32"/>
                </a:lnTo>
                <a:lnTo>
                  <a:pt x="204" y="28"/>
                </a:lnTo>
                <a:lnTo>
                  <a:pt x="208" y="25"/>
                </a:lnTo>
                <a:lnTo>
                  <a:pt x="208" y="21"/>
                </a:lnTo>
                <a:lnTo>
                  <a:pt x="212" y="1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65" name="Freeform 994"/>
          <p:cNvSpPr>
            <a:spLocks/>
          </p:cNvSpPr>
          <p:nvPr/>
        </p:nvSpPr>
        <p:spPr bwMode="auto">
          <a:xfrm>
            <a:off x="4697413" y="3340100"/>
            <a:ext cx="88900" cy="188913"/>
          </a:xfrm>
          <a:custGeom>
            <a:avLst/>
            <a:gdLst>
              <a:gd name="T0" fmla="*/ 2147483647 w 223"/>
              <a:gd name="T1" fmla="*/ 2147483647 h 475"/>
              <a:gd name="T2" fmla="*/ 2147483647 w 223"/>
              <a:gd name="T3" fmla="*/ 2147483647 h 475"/>
              <a:gd name="T4" fmla="*/ 2147483647 w 223"/>
              <a:gd name="T5" fmla="*/ 2147483647 h 475"/>
              <a:gd name="T6" fmla="*/ 2147483647 w 223"/>
              <a:gd name="T7" fmla="*/ 2147483647 h 475"/>
              <a:gd name="T8" fmla="*/ 2147483647 w 223"/>
              <a:gd name="T9" fmla="*/ 2147483647 h 475"/>
              <a:gd name="T10" fmla="*/ 2147483647 w 223"/>
              <a:gd name="T11" fmla="*/ 2147483647 h 475"/>
              <a:gd name="T12" fmla="*/ 2147483647 w 223"/>
              <a:gd name="T13" fmla="*/ 2147483647 h 475"/>
              <a:gd name="T14" fmla="*/ 2147483647 w 223"/>
              <a:gd name="T15" fmla="*/ 2147483647 h 475"/>
              <a:gd name="T16" fmla="*/ 2147483647 w 223"/>
              <a:gd name="T17" fmla="*/ 2147483647 h 475"/>
              <a:gd name="T18" fmla="*/ 2147483647 w 223"/>
              <a:gd name="T19" fmla="*/ 2147483647 h 475"/>
              <a:gd name="T20" fmla="*/ 2147483647 w 223"/>
              <a:gd name="T21" fmla="*/ 2147483647 h 475"/>
              <a:gd name="T22" fmla="*/ 2147483647 w 223"/>
              <a:gd name="T23" fmla="*/ 2147483647 h 475"/>
              <a:gd name="T24" fmla="*/ 2147483647 w 223"/>
              <a:gd name="T25" fmla="*/ 2147483647 h 475"/>
              <a:gd name="T26" fmla="*/ 2147483647 w 223"/>
              <a:gd name="T27" fmla="*/ 2147483647 h 475"/>
              <a:gd name="T28" fmla="*/ 2147483647 w 223"/>
              <a:gd name="T29" fmla="*/ 2147483647 h 475"/>
              <a:gd name="T30" fmla="*/ 2147483647 w 223"/>
              <a:gd name="T31" fmla="*/ 2147483647 h 475"/>
              <a:gd name="T32" fmla="*/ 2147483647 w 223"/>
              <a:gd name="T33" fmla="*/ 2147483647 h 475"/>
              <a:gd name="T34" fmla="*/ 2147483647 w 223"/>
              <a:gd name="T35" fmla="*/ 2147483647 h 475"/>
              <a:gd name="T36" fmla="*/ 2147483647 w 223"/>
              <a:gd name="T37" fmla="*/ 2147483647 h 475"/>
              <a:gd name="T38" fmla="*/ 2147483647 w 223"/>
              <a:gd name="T39" fmla="*/ 2147483647 h 475"/>
              <a:gd name="T40" fmla="*/ 2147483647 w 223"/>
              <a:gd name="T41" fmla="*/ 2147483647 h 475"/>
              <a:gd name="T42" fmla="*/ 2147483647 w 223"/>
              <a:gd name="T43" fmla="*/ 2147483647 h 475"/>
              <a:gd name="T44" fmla="*/ 2147483647 w 223"/>
              <a:gd name="T45" fmla="*/ 2147483647 h 475"/>
              <a:gd name="T46" fmla="*/ 2147483647 w 223"/>
              <a:gd name="T47" fmla="*/ 2147483647 h 475"/>
              <a:gd name="T48" fmla="*/ 2147483647 w 223"/>
              <a:gd name="T49" fmla="*/ 2147483647 h 475"/>
              <a:gd name="T50" fmla="*/ 2147483647 w 223"/>
              <a:gd name="T51" fmla="*/ 2147483647 h 475"/>
              <a:gd name="T52" fmla="*/ 2147483647 w 223"/>
              <a:gd name="T53" fmla="*/ 2147483647 h 475"/>
              <a:gd name="T54" fmla="*/ 2147483647 w 223"/>
              <a:gd name="T55" fmla="*/ 0 h 475"/>
              <a:gd name="T56" fmla="*/ 2147483647 w 223"/>
              <a:gd name="T57" fmla="*/ 2147483647 h 475"/>
              <a:gd name="T58" fmla="*/ 2147483647 w 223"/>
              <a:gd name="T59" fmla="*/ 2147483647 h 475"/>
              <a:gd name="T60" fmla="*/ 2147483647 w 223"/>
              <a:gd name="T61" fmla="*/ 2147483647 h 475"/>
              <a:gd name="T62" fmla="*/ 2147483647 w 223"/>
              <a:gd name="T63" fmla="*/ 2147483647 h 475"/>
              <a:gd name="T64" fmla="*/ 2147483647 w 223"/>
              <a:gd name="T65" fmla="*/ 2147483647 h 475"/>
              <a:gd name="T66" fmla="*/ 2147483647 w 223"/>
              <a:gd name="T67" fmla="*/ 2147483647 h 475"/>
              <a:gd name="T68" fmla="*/ 2147483647 w 223"/>
              <a:gd name="T69" fmla="*/ 2147483647 h 475"/>
              <a:gd name="T70" fmla="*/ 2147483647 w 223"/>
              <a:gd name="T71" fmla="*/ 2147483647 h 475"/>
              <a:gd name="T72" fmla="*/ 2147483647 w 223"/>
              <a:gd name="T73" fmla="*/ 2147483647 h 475"/>
              <a:gd name="T74" fmla="*/ 2147483647 w 223"/>
              <a:gd name="T75" fmla="*/ 2147483647 h 475"/>
              <a:gd name="T76" fmla="*/ 2147483647 w 223"/>
              <a:gd name="T77" fmla="*/ 2147483647 h 475"/>
              <a:gd name="T78" fmla="*/ 2147483647 w 223"/>
              <a:gd name="T79" fmla="*/ 2147483647 h 475"/>
              <a:gd name="T80" fmla="*/ 2147483647 w 223"/>
              <a:gd name="T81" fmla="*/ 2147483647 h 47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23"/>
              <a:gd name="T124" fmla="*/ 0 h 475"/>
              <a:gd name="T125" fmla="*/ 223 w 223"/>
              <a:gd name="T126" fmla="*/ 475 h 47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23" h="475">
                <a:moveTo>
                  <a:pt x="113" y="475"/>
                </a:moveTo>
                <a:lnTo>
                  <a:pt x="125" y="474"/>
                </a:lnTo>
                <a:lnTo>
                  <a:pt x="148" y="456"/>
                </a:lnTo>
                <a:lnTo>
                  <a:pt x="155" y="446"/>
                </a:lnTo>
                <a:lnTo>
                  <a:pt x="155" y="437"/>
                </a:lnTo>
                <a:lnTo>
                  <a:pt x="148" y="408"/>
                </a:lnTo>
                <a:lnTo>
                  <a:pt x="149" y="399"/>
                </a:lnTo>
                <a:lnTo>
                  <a:pt x="155" y="389"/>
                </a:lnTo>
                <a:lnTo>
                  <a:pt x="177" y="376"/>
                </a:lnTo>
                <a:lnTo>
                  <a:pt x="181" y="366"/>
                </a:lnTo>
                <a:lnTo>
                  <a:pt x="218" y="339"/>
                </a:lnTo>
                <a:lnTo>
                  <a:pt x="223" y="329"/>
                </a:lnTo>
                <a:lnTo>
                  <a:pt x="222" y="288"/>
                </a:lnTo>
                <a:lnTo>
                  <a:pt x="217" y="285"/>
                </a:lnTo>
                <a:lnTo>
                  <a:pt x="213" y="286"/>
                </a:lnTo>
                <a:lnTo>
                  <a:pt x="207" y="286"/>
                </a:lnTo>
                <a:lnTo>
                  <a:pt x="203" y="281"/>
                </a:lnTo>
                <a:lnTo>
                  <a:pt x="203" y="277"/>
                </a:lnTo>
                <a:lnTo>
                  <a:pt x="195" y="259"/>
                </a:lnTo>
                <a:lnTo>
                  <a:pt x="190" y="259"/>
                </a:lnTo>
                <a:lnTo>
                  <a:pt x="181" y="264"/>
                </a:lnTo>
                <a:lnTo>
                  <a:pt x="176" y="259"/>
                </a:lnTo>
                <a:lnTo>
                  <a:pt x="174" y="253"/>
                </a:lnTo>
                <a:lnTo>
                  <a:pt x="168" y="255"/>
                </a:lnTo>
                <a:lnTo>
                  <a:pt x="162" y="255"/>
                </a:lnTo>
                <a:lnTo>
                  <a:pt x="144" y="245"/>
                </a:lnTo>
                <a:lnTo>
                  <a:pt x="141" y="234"/>
                </a:lnTo>
                <a:lnTo>
                  <a:pt x="141" y="222"/>
                </a:lnTo>
                <a:lnTo>
                  <a:pt x="153" y="225"/>
                </a:lnTo>
                <a:lnTo>
                  <a:pt x="156" y="208"/>
                </a:lnTo>
                <a:lnTo>
                  <a:pt x="163" y="206"/>
                </a:lnTo>
                <a:lnTo>
                  <a:pt x="170" y="200"/>
                </a:lnTo>
                <a:lnTo>
                  <a:pt x="176" y="197"/>
                </a:lnTo>
                <a:lnTo>
                  <a:pt x="196" y="178"/>
                </a:lnTo>
                <a:lnTo>
                  <a:pt x="212" y="145"/>
                </a:lnTo>
                <a:lnTo>
                  <a:pt x="207" y="120"/>
                </a:lnTo>
                <a:lnTo>
                  <a:pt x="198" y="114"/>
                </a:lnTo>
                <a:lnTo>
                  <a:pt x="195" y="107"/>
                </a:lnTo>
                <a:lnTo>
                  <a:pt x="185" y="104"/>
                </a:lnTo>
                <a:lnTo>
                  <a:pt x="180" y="97"/>
                </a:lnTo>
                <a:lnTo>
                  <a:pt x="176" y="81"/>
                </a:lnTo>
                <a:lnTo>
                  <a:pt x="179" y="67"/>
                </a:lnTo>
                <a:lnTo>
                  <a:pt x="188" y="61"/>
                </a:lnTo>
                <a:lnTo>
                  <a:pt x="199" y="56"/>
                </a:lnTo>
                <a:lnTo>
                  <a:pt x="212" y="32"/>
                </a:lnTo>
                <a:lnTo>
                  <a:pt x="205" y="19"/>
                </a:lnTo>
                <a:lnTo>
                  <a:pt x="198" y="19"/>
                </a:lnTo>
                <a:lnTo>
                  <a:pt x="193" y="28"/>
                </a:lnTo>
                <a:lnTo>
                  <a:pt x="186" y="33"/>
                </a:lnTo>
                <a:lnTo>
                  <a:pt x="179" y="36"/>
                </a:lnTo>
                <a:lnTo>
                  <a:pt x="175" y="41"/>
                </a:lnTo>
                <a:lnTo>
                  <a:pt x="163" y="36"/>
                </a:lnTo>
                <a:lnTo>
                  <a:pt x="166" y="24"/>
                </a:lnTo>
                <a:lnTo>
                  <a:pt x="158" y="10"/>
                </a:lnTo>
                <a:lnTo>
                  <a:pt x="160" y="6"/>
                </a:lnTo>
                <a:lnTo>
                  <a:pt x="130" y="0"/>
                </a:lnTo>
                <a:lnTo>
                  <a:pt x="105" y="6"/>
                </a:lnTo>
                <a:lnTo>
                  <a:pt x="83" y="19"/>
                </a:lnTo>
                <a:lnTo>
                  <a:pt x="80" y="24"/>
                </a:lnTo>
                <a:lnTo>
                  <a:pt x="76" y="26"/>
                </a:lnTo>
                <a:lnTo>
                  <a:pt x="74" y="32"/>
                </a:lnTo>
                <a:lnTo>
                  <a:pt x="53" y="51"/>
                </a:lnTo>
                <a:lnTo>
                  <a:pt x="50" y="56"/>
                </a:lnTo>
                <a:lnTo>
                  <a:pt x="58" y="59"/>
                </a:lnTo>
                <a:lnTo>
                  <a:pt x="59" y="62"/>
                </a:lnTo>
                <a:lnTo>
                  <a:pt x="55" y="137"/>
                </a:lnTo>
                <a:lnTo>
                  <a:pt x="61" y="145"/>
                </a:lnTo>
                <a:lnTo>
                  <a:pt x="49" y="189"/>
                </a:lnTo>
                <a:lnTo>
                  <a:pt x="29" y="203"/>
                </a:lnTo>
                <a:lnTo>
                  <a:pt x="28" y="214"/>
                </a:lnTo>
                <a:lnTo>
                  <a:pt x="17" y="219"/>
                </a:lnTo>
                <a:lnTo>
                  <a:pt x="14" y="224"/>
                </a:lnTo>
                <a:lnTo>
                  <a:pt x="12" y="226"/>
                </a:lnTo>
                <a:lnTo>
                  <a:pt x="1" y="234"/>
                </a:lnTo>
                <a:lnTo>
                  <a:pt x="0" y="234"/>
                </a:lnTo>
                <a:lnTo>
                  <a:pt x="12" y="280"/>
                </a:lnTo>
                <a:lnTo>
                  <a:pt x="33" y="287"/>
                </a:lnTo>
                <a:lnTo>
                  <a:pt x="38" y="294"/>
                </a:lnTo>
                <a:lnTo>
                  <a:pt x="45" y="314"/>
                </a:lnTo>
                <a:lnTo>
                  <a:pt x="45" y="333"/>
                </a:lnTo>
                <a:lnTo>
                  <a:pt x="90" y="358"/>
                </a:lnTo>
                <a:lnTo>
                  <a:pt x="92" y="358"/>
                </a:lnTo>
                <a:lnTo>
                  <a:pt x="113" y="475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66" name="Freeform 995"/>
          <p:cNvSpPr>
            <a:spLocks/>
          </p:cNvSpPr>
          <p:nvPr/>
        </p:nvSpPr>
        <p:spPr bwMode="auto">
          <a:xfrm>
            <a:off x="4697413" y="3340100"/>
            <a:ext cx="88900" cy="188913"/>
          </a:xfrm>
          <a:custGeom>
            <a:avLst/>
            <a:gdLst>
              <a:gd name="T0" fmla="*/ 2147483647 w 223"/>
              <a:gd name="T1" fmla="*/ 2147483647 h 475"/>
              <a:gd name="T2" fmla="*/ 2147483647 w 223"/>
              <a:gd name="T3" fmla="*/ 2147483647 h 475"/>
              <a:gd name="T4" fmla="*/ 2147483647 w 223"/>
              <a:gd name="T5" fmla="*/ 2147483647 h 475"/>
              <a:gd name="T6" fmla="*/ 2147483647 w 223"/>
              <a:gd name="T7" fmla="*/ 2147483647 h 475"/>
              <a:gd name="T8" fmla="*/ 2147483647 w 223"/>
              <a:gd name="T9" fmla="*/ 2147483647 h 475"/>
              <a:gd name="T10" fmla="*/ 2147483647 w 223"/>
              <a:gd name="T11" fmla="*/ 2147483647 h 475"/>
              <a:gd name="T12" fmla="*/ 2147483647 w 223"/>
              <a:gd name="T13" fmla="*/ 2147483647 h 475"/>
              <a:gd name="T14" fmla="*/ 2147483647 w 223"/>
              <a:gd name="T15" fmla="*/ 2147483647 h 475"/>
              <a:gd name="T16" fmla="*/ 2147483647 w 223"/>
              <a:gd name="T17" fmla="*/ 2147483647 h 475"/>
              <a:gd name="T18" fmla="*/ 2147483647 w 223"/>
              <a:gd name="T19" fmla="*/ 2147483647 h 475"/>
              <a:gd name="T20" fmla="*/ 2147483647 w 223"/>
              <a:gd name="T21" fmla="*/ 2147483647 h 475"/>
              <a:gd name="T22" fmla="*/ 2147483647 w 223"/>
              <a:gd name="T23" fmla="*/ 2147483647 h 475"/>
              <a:gd name="T24" fmla="*/ 2147483647 w 223"/>
              <a:gd name="T25" fmla="*/ 2147483647 h 475"/>
              <a:gd name="T26" fmla="*/ 2147483647 w 223"/>
              <a:gd name="T27" fmla="*/ 2147483647 h 475"/>
              <a:gd name="T28" fmla="*/ 2147483647 w 223"/>
              <a:gd name="T29" fmla="*/ 2147483647 h 475"/>
              <a:gd name="T30" fmla="*/ 2147483647 w 223"/>
              <a:gd name="T31" fmla="*/ 2147483647 h 475"/>
              <a:gd name="T32" fmla="*/ 2147483647 w 223"/>
              <a:gd name="T33" fmla="*/ 2147483647 h 475"/>
              <a:gd name="T34" fmla="*/ 2147483647 w 223"/>
              <a:gd name="T35" fmla="*/ 2147483647 h 475"/>
              <a:gd name="T36" fmla="*/ 2147483647 w 223"/>
              <a:gd name="T37" fmla="*/ 2147483647 h 475"/>
              <a:gd name="T38" fmla="*/ 2147483647 w 223"/>
              <a:gd name="T39" fmla="*/ 2147483647 h 475"/>
              <a:gd name="T40" fmla="*/ 2147483647 w 223"/>
              <a:gd name="T41" fmla="*/ 2147483647 h 475"/>
              <a:gd name="T42" fmla="*/ 2147483647 w 223"/>
              <a:gd name="T43" fmla="*/ 2147483647 h 475"/>
              <a:gd name="T44" fmla="*/ 2147483647 w 223"/>
              <a:gd name="T45" fmla="*/ 2147483647 h 475"/>
              <a:gd name="T46" fmla="*/ 2147483647 w 223"/>
              <a:gd name="T47" fmla="*/ 2147483647 h 475"/>
              <a:gd name="T48" fmla="*/ 2147483647 w 223"/>
              <a:gd name="T49" fmla="*/ 2147483647 h 475"/>
              <a:gd name="T50" fmla="*/ 2147483647 w 223"/>
              <a:gd name="T51" fmla="*/ 2147483647 h 475"/>
              <a:gd name="T52" fmla="*/ 2147483647 w 223"/>
              <a:gd name="T53" fmla="*/ 2147483647 h 475"/>
              <a:gd name="T54" fmla="*/ 2147483647 w 223"/>
              <a:gd name="T55" fmla="*/ 0 h 475"/>
              <a:gd name="T56" fmla="*/ 2147483647 w 223"/>
              <a:gd name="T57" fmla="*/ 2147483647 h 475"/>
              <a:gd name="T58" fmla="*/ 2147483647 w 223"/>
              <a:gd name="T59" fmla="*/ 2147483647 h 475"/>
              <a:gd name="T60" fmla="*/ 2147483647 w 223"/>
              <a:gd name="T61" fmla="*/ 2147483647 h 475"/>
              <a:gd name="T62" fmla="*/ 2147483647 w 223"/>
              <a:gd name="T63" fmla="*/ 2147483647 h 475"/>
              <a:gd name="T64" fmla="*/ 2147483647 w 223"/>
              <a:gd name="T65" fmla="*/ 2147483647 h 475"/>
              <a:gd name="T66" fmla="*/ 2147483647 w 223"/>
              <a:gd name="T67" fmla="*/ 2147483647 h 475"/>
              <a:gd name="T68" fmla="*/ 2147483647 w 223"/>
              <a:gd name="T69" fmla="*/ 2147483647 h 475"/>
              <a:gd name="T70" fmla="*/ 2147483647 w 223"/>
              <a:gd name="T71" fmla="*/ 2147483647 h 475"/>
              <a:gd name="T72" fmla="*/ 2147483647 w 223"/>
              <a:gd name="T73" fmla="*/ 2147483647 h 475"/>
              <a:gd name="T74" fmla="*/ 2147483647 w 223"/>
              <a:gd name="T75" fmla="*/ 2147483647 h 475"/>
              <a:gd name="T76" fmla="*/ 2147483647 w 223"/>
              <a:gd name="T77" fmla="*/ 2147483647 h 475"/>
              <a:gd name="T78" fmla="*/ 2147483647 w 223"/>
              <a:gd name="T79" fmla="*/ 2147483647 h 475"/>
              <a:gd name="T80" fmla="*/ 2147483647 w 223"/>
              <a:gd name="T81" fmla="*/ 2147483647 h 47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23"/>
              <a:gd name="T124" fmla="*/ 0 h 475"/>
              <a:gd name="T125" fmla="*/ 223 w 223"/>
              <a:gd name="T126" fmla="*/ 475 h 47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23" h="475">
                <a:moveTo>
                  <a:pt x="113" y="475"/>
                </a:moveTo>
                <a:lnTo>
                  <a:pt x="125" y="474"/>
                </a:lnTo>
                <a:lnTo>
                  <a:pt x="148" y="456"/>
                </a:lnTo>
                <a:lnTo>
                  <a:pt x="155" y="446"/>
                </a:lnTo>
                <a:lnTo>
                  <a:pt x="155" y="437"/>
                </a:lnTo>
                <a:lnTo>
                  <a:pt x="148" y="408"/>
                </a:lnTo>
                <a:lnTo>
                  <a:pt x="149" y="399"/>
                </a:lnTo>
                <a:lnTo>
                  <a:pt x="155" y="389"/>
                </a:lnTo>
                <a:lnTo>
                  <a:pt x="177" y="376"/>
                </a:lnTo>
                <a:lnTo>
                  <a:pt x="181" y="366"/>
                </a:lnTo>
                <a:lnTo>
                  <a:pt x="218" y="339"/>
                </a:lnTo>
                <a:lnTo>
                  <a:pt x="223" y="329"/>
                </a:lnTo>
                <a:lnTo>
                  <a:pt x="222" y="288"/>
                </a:lnTo>
                <a:lnTo>
                  <a:pt x="217" y="285"/>
                </a:lnTo>
                <a:lnTo>
                  <a:pt x="213" y="286"/>
                </a:lnTo>
                <a:lnTo>
                  <a:pt x="207" y="286"/>
                </a:lnTo>
                <a:lnTo>
                  <a:pt x="203" y="281"/>
                </a:lnTo>
                <a:lnTo>
                  <a:pt x="203" y="277"/>
                </a:lnTo>
                <a:lnTo>
                  <a:pt x="195" y="259"/>
                </a:lnTo>
                <a:lnTo>
                  <a:pt x="190" y="259"/>
                </a:lnTo>
                <a:lnTo>
                  <a:pt x="181" y="264"/>
                </a:lnTo>
                <a:lnTo>
                  <a:pt x="176" y="259"/>
                </a:lnTo>
                <a:lnTo>
                  <a:pt x="174" y="253"/>
                </a:lnTo>
                <a:lnTo>
                  <a:pt x="168" y="255"/>
                </a:lnTo>
                <a:lnTo>
                  <a:pt x="162" y="255"/>
                </a:lnTo>
                <a:lnTo>
                  <a:pt x="144" y="245"/>
                </a:lnTo>
                <a:lnTo>
                  <a:pt x="141" y="234"/>
                </a:lnTo>
                <a:lnTo>
                  <a:pt x="141" y="222"/>
                </a:lnTo>
                <a:lnTo>
                  <a:pt x="153" y="225"/>
                </a:lnTo>
                <a:lnTo>
                  <a:pt x="156" y="208"/>
                </a:lnTo>
                <a:lnTo>
                  <a:pt x="163" y="206"/>
                </a:lnTo>
                <a:lnTo>
                  <a:pt x="170" y="200"/>
                </a:lnTo>
                <a:lnTo>
                  <a:pt x="176" y="197"/>
                </a:lnTo>
                <a:lnTo>
                  <a:pt x="196" y="178"/>
                </a:lnTo>
                <a:lnTo>
                  <a:pt x="212" y="145"/>
                </a:lnTo>
                <a:lnTo>
                  <a:pt x="207" y="120"/>
                </a:lnTo>
                <a:lnTo>
                  <a:pt x="198" y="114"/>
                </a:lnTo>
                <a:lnTo>
                  <a:pt x="195" y="107"/>
                </a:lnTo>
                <a:lnTo>
                  <a:pt x="185" y="104"/>
                </a:lnTo>
                <a:lnTo>
                  <a:pt x="180" y="97"/>
                </a:lnTo>
                <a:lnTo>
                  <a:pt x="176" y="81"/>
                </a:lnTo>
                <a:lnTo>
                  <a:pt x="179" y="67"/>
                </a:lnTo>
                <a:lnTo>
                  <a:pt x="188" y="61"/>
                </a:lnTo>
                <a:lnTo>
                  <a:pt x="199" y="56"/>
                </a:lnTo>
                <a:lnTo>
                  <a:pt x="212" y="32"/>
                </a:lnTo>
                <a:lnTo>
                  <a:pt x="205" y="19"/>
                </a:lnTo>
                <a:lnTo>
                  <a:pt x="198" y="19"/>
                </a:lnTo>
                <a:lnTo>
                  <a:pt x="193" y="28"/>
                </a:lnTo>
                <a:lnTo>
                  <a:pt x="186" y="33"/>
                </a:lnTo>
                <a:lnTo>
                  <a:pt x="179" y="36"/>
                </a:lnTo>
                <a:lnTo>
                  <a:pt x="175" y="41"/>
                </a:lnTo>
                <a:lnTo>
                  <a:pt x="163" y="36"/>
                </a:lnTo>
                <a:lnTo>
                  <a:pt x="166" y="24"/>
                </a:lnTo>
                <a:lnTo>
                  <a:pt x="158" y="10"/>
                </a:lnTo>
                <a:lnTo>
                  <a:pt x="160" y="6"/>
                </a:lnTo>
                <a:lnTo>
                  <a:pt x="130" y="0"/>
                </a:lnTo>
                <a:lnTo>
                  <a:pt x="105" y="6"/>
                </a:lnTo>
                <a:lnTo>
                  <a:pt x="83" y="19"/>
                </a:lnTo>
                <a:lnTo>
                  <a:pt x="80" y="24"/>
                </a:lnTo>
                <a:lnTo>
                  <a:pt x="76" y="26"/>
                </a:lnTo>
                <a:lnTo>
                  <a:pt x="74" y="32"/>
                </a:lnTo>
                <a:lnTo>
                  <a:pt x="53" y="51"/>
                </a:lnTo>
                <a:lnTo>
                  <a:pt x="50" y="56"/>
                </a:lnTo>
                <a:lnTo>
                  <a:pt x="58" y="59"/>
                </a:lnTo>
                <a:lnTo>
                  <a:pt x="59" y="62"/>
                </a:lnTo>
                <a:lnTo>
                  <a:pt x="55" y="137"/>
                </a:lnTo>
                <a:lnTo>
                  <a:pt x="61" y="145"/>
                </a:lnTo>
                <a:lnTo>
                  <a:pt x="49" y="189"/>
                </a:lnTo>
                <a:lnTo>
                  <a:pt x="29" y="203"/>
                </a:lnTo>
                <a:lnTo>
                  <a:pt x="28" y="214"/>
                </a:lnTo>
                <a:lnTo>
                  <a:pt x="17" y="219"/>
                </a:lnTo>
                <a:lnTo>
                  <a:pt x="14" y="224"/>
                </a:lnTo>
                <a:lnTo>
                  <a:pt x="12" y="226"/>
                </a:lnTo>
                <a:lnTo>
                  <a:pt x="1" y="234"/>
                </a:lnTo>
                <a:lnTo>
                  <a:pt x="0" y="234"/>
                </a:lnTo>
                <a:lnTo>
                  <a:pt x="12" y="280"/>
                </a:lnTo>
                <a:lnTo>
                  <a:pt x="33" y="287"/>
                </a:lnTo>
                <a:lnTo>
                  <a:pt x="38" y="294"/>
                </a:lnTo>
                <a:lnTo>
                  <a:pt x="45" y="314"/>
                </a:lnTo>
                <a:lnTo>
                  <a:pt x="45" y="333"/>
                </a:lnTo>
                <a:lnTo>
                  <a:pt x="90" y="358"/>
                </a:lnTo>
                <a:lnTo>
                  <a:pt x="92" y="358"/>
                </a:lnTo>
                <a:lnTo>
                  <a:pt x="113" y="475"/>
                </a:lnTo>
                <a:close/>
              </a:path>
            </a:pathLst>
          </a:custGeom>
          <a:solidFill>
            <a:schemeClr val="bg1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67" name="Freeform 996"/>
          <p:cNvSpPr>
            <a:spLocks/>
          </p:cNvSpPr>
          <p:nvPr/>
        </p:nvSpPr>
        <p:spPr bwMode="auto">
          <a:xfrm>
            <a:off x="4856163" y="3990975"/>
            <a:ext cx="293687" cy="182563"/>
          </a:xfrm>
          <a:custGeom>
            <a:avLst/>
            <a:gdLst>
              <a:gd name="T0" fmla="*/ 2147483647 w 739"/>
              <a:gd name="T1" fmla="*/ 2147483647 h 464"/>
              <a:gd name="T2" fmla="*/ 2147483647 w 739"/>
              <a:gd name="T3" fmla="*/ 2147483647 h 464"/>
              <a:gd name="T4" fmla="*/ 2147483647 w 739"/>
              <a:gd name="T5" fmla="*/ 2147483647 h 464"/>
              <a:gd name="T6" fmla="*/ 2147483647 w 739"/>
              <a:gd name="T7" fmla="*/ 2147483647 h 464"/>
              <a:gd name="T8" fmla="*/ 2147483647 w 739"/>
              <a:gd name="T9" fmla="*/ 2147483647 h 464"/>
              <a:gd name="T10" fmla="*/ 2147483647 w 739"/>
              <a:gd name="T11" fmla="*/ 2147483647 h 464"/>
              <a:gd name="T12" fmla="*/ 2147483647 w 739"/>
              <a:gd name="T13" fmla="*/ 2147483647 h 464"/>
              <a:gd name="T14" fmla="*/ 2147483647 w 739"/>
              <a:gd name="T15" fmla="*/ 2147483647 h 464"/>
              <a:gd name="T16" fmla="*/ 2147483647 w 739"/>
              <a:gd name="T17" fmla="*/ 2147483647 h 464"/>
              <a:gd name="T18" fmla="*/ 2147483647 w 739"/>
              <a:gd name="T19" fmla="*/ 2147483647 h 464"/>
              <a:gd name="T20" fmla="*/ 2147483647 w 739"/>
              <a:gd name="T21" fmla="*/ 2147483647 h 464"/>
              <a:gd name="T22" fmla="*/ 2147483647 w 739"/>
              <a:gd name="T23" fmla="*/ 2147483647 h 464"/>
              <a:gd name="T24" fmla="*/ 2147483647 w 739"/>
              <a:gd name="T25" fmla="*/ 2147483647 h 464"/>
              <a:gd name="T26" fmla="*/ 2147483647 w 739"/>
              <a:gd name="T27" fmla="*/ 2147483647 h 464"/>
              <a:gd name="T28" fmla="*/ 2147483647 w 739"/>
              <a:gd name="T29" fmla="*/ 2147483647 h 464"/>
              <a:gd name="T30" fmla="*/ 2147483647 w 739"/>
              <a:gd name="T31" fmla="*/ 2147483647 h 464"/>
              <a:gd name="T32" fmla="*/ 2147483647 w 739"/>
              <a:gd name="T33" fmla="*/ 2147483647 h 464"/>
              <a:gd name="T34" fmla="*/ 2147483647 w 739"/>
              <a:gd name="T35" fmla="*/ 2147483647 h 464"/>
              <a:gd name="T36" fmla="*/ 2147483647 w 739"/>
              <a:gd name="T37" fmla="*/ 2147483647 h 464"/>
              <a:gd name="T38" fmla="*/ 2147483647 w 739"/>
              <a:gd name="T39" fmla="*/ 2147483647 h 464"/>
              <a:gd name="T40" fmla="*/ 2147483647 w 739"/>
              <a:gd name="T41" fmla="*/ 2147483647 h 464"/>
              <a:gd name="T42" fmla="*/ 2147483647 w 739"/>
              <a:gd name="T43" fmla="*/ 2147483647 h 464"/>
              <a:gd name="T44" fmla="*/ 2147483647 w 739"/>
              <a:gd name="T45" fmla="*/ 2147483647 h 464"/>
              <a:gd name="T46" fmla="*/ 2147483647 w 739"/>
              <a:gd name="T47" fmla="*/ 2147483647 h 464"/>
              <a:gd name="T48" fmla="*/ 2147483647 w 739"/>
              <a:gd name="T49" fmla="*/ 2147483647 h 464"/>
              <a:gd name="T50" fmla="*/ 2147483647 w 739"/>
              <a:gd name="T51" fmla="*/ 2147483647 h 464"/>
              <a:gd name="T52" fmla="*/ 2147483647 w 739"/>
              <a:gd name="T53" fmla="*/ 2147483647 h 464"/>
              <a:gd name="T54" fmla="*/ 0 w 739"/>
              <a:gd name="T55" fmla="*/ 2147483647 h 464"/>
              <a:gd name="T56" fmla="*/ 2147483647 w 739"/>
              <a:gd name="T57" fmla="*/ 2147483647 h 464"/>
              <a:gd name="T58" fmla="*/ 2147483647 w 739"/>
              <a:gd name="T59" fmla="*/ 2147483647 h 464"/>
              <a:gd name="T60" fmla="*/ 2147483647 w 739"/>
              <a:gd name="T61" fmla="*/ 2147483647 h 464"/>
              <a:gd name="T62" fmla="*/ 2147483647 w 739"/>
              <a:gd name="T63" fmla="*/ 2147483647 h 464"/>
              <a:gd name="T64" fmla="*/ 2147483647 w 739"/>
              <a:gd name="T65" fmla="*/ 2147483647 h 464"/>
              <a:gd name="T66" fmla="*/ 2147483647 w 739"/>
              <a:gd name="T67" fmla="*/ 2147483647 h 464"/>
              <a:gd name="T68" fmla="*/ 2147483647 w 739"/>
              <a:gd name="T69" fmla="*/ 2147483647 h 464"/>
              <a:gd name="T70" fmla="*/ 2147483647 w 739"/>
              <a:gd name="T71" fmla="*/ 2147483647 h 464"/>
              <a:gd name="T72" fmla="*/ 2147483647 w 739"/>
              <a:gd name="T73" fmla="*/ 2147483647 h 464"/>
              <a:gd name="T74" fmla="*/ 2147483647 w 739"/>
              <a:gd name="T75" fmla="*/ 2147483647 h 464"/>
              <a:gd name="T76" fmla="*/ 2147483647 w 739"/>
              <a:gd name="T77" fmla="*/ 2147483647 h 464"/>
              <a:gd name="T78" fmla="*/ 2147483647 w 739"/>
              <a:gd name="T79" fmla="*/ 2147483647 h 464"/>
              <a:gd name="T80" fmla="*/ 2147483647 w 739"/>
              <a:gd name="T81" fmla="*/ 2147483647 h 464"/>
              <a:gd name="T82" fmla="*/ 2147483647 w 739"/>
              <a:gd name="T83" fmla="*/ 2147483647 h 464"/>
              <a:gd name="T84" fmla="*/ 2147483647 w 739"/>
              <a:gd name="T85" fmla="*/ 2147483647 h 464"/>
              <a:gd name="T86" fmla="*/ 2147483647 w 739"/>
              <a:gd name="T87" fmla="*/ 2147483647 h 464"/>
              <a:gd name="T88" fmla="*/ 2147483647 w 739"/>
              <a:gd name="T89" fmla="*/ 2147483647 h 464"/>
              <a:gd name="T90" fmla="*/ 2147483647 w 739"/>
              <a:gd name="T91" fmla="*/ 2147483647 h 464"/>
              <a:gd name="T92" fmla="*/ 2147483647 w 739"/>
              <a:gd name="T93" fmla="*/ 2147483647 h 464"/>
              <a:gd name="T94" fmla="*/ 2147483647 w 739"/>
              <a:gd name="T95" fmla="*/ 2147483647 h 464"/>
              <a:gd name="T96" fmla="*/ 2147483647 w 739"/>
              <a:gd name="T97" fmla="*/ 2147483647 h 464"/>
              <a:gd name="T98" fmla="*/ 2147483647 w 739"/>
              <a:gd name="T99" fmla="*/ 2147483647 h 464"/>
              <a:gd name="T100" fmla="*/ 2147483647 w 739"/>
              <a:gd name="T101" fmla="*/ 2147483647 h 464"/>
              <a:gd name="T102" fmla="*/ 2147483647 w 739"/>
              <a:gd name="T103" fmla="*/ 2147483647 h 464"/>
              <a:gd name="T104" fmla="*/ 2147483647 w 739"/>
              <a:gd name="T105" fmla="*/ 2147483647 h 464"/>
              <a:gd name="T106" fmla="*/ 2147483647 w 739"/>
              <a:gd name="T107" fmla="*/ 2147483647 h 464"/>
              <a:gd name="T108" fmla="*/ 2147483647 w 739"/>
              <a:gd name="T109" fmla="*/ 2147483647 h 464"/>
              <a:gd name="T110" fmla="*/ 2147483647 w 739"/>
              <a:gd name="T111" fmla="*/ 2147483647 h 464"/>
              <a:gd name="T112" fmla="*/ 2147483647 w 739"/>
              <a:gd name="T113" fmla="*/ 2147483647 h 464"/>
              <a:gd name="T114" fmla="*/ 2147483647 w 739"/>
              <a:gd name="T115" fmla="*/ 2147483647 h 464"/>
              <a:gd name="T116" fmla="*/ 2147483647 w 739"/>
              <a:gd name="T117" fmla="*/ 2147483647 h 464"/>
              <a:gd name="T118" fmla="*/ 2147483647 w 739"/>
              <a:gd name="T119" fmla="*/ 2147483647 h 464"/>
              <a:gd name="T120" fmla="*/ 2147483647 w 739"/>
              <a:gd name="T121" fmla="*/ 2147483647 h 464"/>
              <a:gd name="T122" fmla="*/ 2147483647 w 739"/>
              <a:gd name="T123" fmla="*/ 2147483647 h 464"/>
              <a:gd name="T124" fmla="*/ 2147483647 w 739"/>
              <a:gd name="T125" fmla="*/ 0 h 46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9"/>
              <a:gd name="T190" fmla="*/ 0 h 464"/>
              <a:gd name="T191" fmla="*/ 739 w 739"/>
              <a:gd name="T192" fmla="*/ 464 h 46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9" h="464">
                <a:moveTo>
                  <a:pt x="466" y="0"/>
                </a:moveTo>
                <a:lnTo>
                  <a:pt x="423" y="9"/>
                </a:lnTo>
                <a:lnTo>
                  <a:pt x="416" y="14"/>
                </a:lnTo>
                <a:lnTo>
                  <a:pt x="411" y="27"/>
                </a:lnTo>
                <a:lnTo>
                  <a:pt x="411" y="42"/>
                </a:lnTo>
                <a:lnTo>
                  <a:pt x="405" y="45"/>
                </a:lnTo>
                <a:lnTo>
                  <a:pt x="398" y="55"/>
                </a:lnTo>
                <a:lnTo>
                  <a:pt x="393" y="57"/>
                </a:lnTo>
                <a:lnTo>
                  <a:pt x="390" y="59"/>
                </a:lnTo>
                <a:lnTo>
                  <a:pt x="373" y="75"/>
                </a:lnTo>
                <a:lnTo>
                  <a:pt x="368" y="85"/>
                </a:lnTo>
                <a:lnTo>
                  <a:pt x="365" y="89"/>
                </a:lnTo>
                <a:lnTo>
                  <a:pt x="346" y="97"/>
                </a:lnTo>
                <a:lnTo>
                  <a:pt x="341" y="104"/>
                </a:lnTo>
                <a:lnTo>
                  <a:pt x="330" y="111"/>
                </a:lnTo>
                <a:lnTo>
                  <a:pt x="325" y="108"/>
                </a:lnTo>
                <a:lnTo>
                  <a:pt x="301" y="112"/>
                </a:lnTo>
                <a:lnTo>
                  <a:pt x="298" y="113"/>
                </a:lnTo>
                <a:lnTo>
                  <a:pt x="266" y="116"/>
                </a:lnTo>
                <a:lnTo>
                  <a:pt x="254" y="120"/>
                </a:lnTo>
                <a:lnTo>
                  <a:pt x="252" y="125"/>
                </a:lnTo>
                <a:lnTo>
                  <a:pt x="252" y="127"/>
                </a:lnTo>
                <a:lnTo>
                  <a:pt x="259" y="132"/>
                </a:lnTo>
                <a:lnTo>
                  <a:pt x="261" y="139"/>
                </a:lnTo>
                <a:lnTo>
                  <a:pt x="259" y="144"/>
                </a:lnTo>
                <a:lnTo>
                  <a:pt x="254" y="148"/>
                </a:lnTo>
                <a:lnTo>
                  <a:pt x="251" y="155"/>
                </a:lnTo>
                <a:lnTo>
                  <a:pt x="246" y="159"/>
                </a:lnTo>
                <a:lnTo>
                  <a:pt x="241" y="159"/>
                </a:lnTo>
                <a:lnTo>
                  <a:pt x="238" y="163"/>
                </a:lnTo>
                <a:lnTo>
                  <a:pt x="237" y="169"/>
                </a:lnTo>
                <a:lnTo>
                  <a:pt x="236" y="169"/>
                </a:lnTo>
                <a:lnTo>
                  <a:pt x="210" y="169"/>
                </a:lnTo>
                <a:lnTo>
                  <a:pt x="203" y="174"/>
                </a:lnTo>
                <a:lnTo>
                  <a:pt x="188" y="173"/>
                </a:lnTo>
                <a:lnTo>
                  <a:pt x="161" y="184"/>
                </a:lnTo>
                <a:lnTo>
                  <a:pt x="157" y="188"/>
                </a:lnTo>
                <a:lnTo>
                  <a:pt x="142" y="192"/>
                </a:lnTo>
                <a:lnTo>
                  <a:pt x="141" y="197"/>
                </a:lnTo>
                <a:lnTo>
                  <a:pt x="137" y="198"/>
                </a:lnTo>
                <a:lnTo>
                  <a:pt x="129" y="191"/>
                </a:lnTo>
                <a:lnTo>
                  <a:pt x="125" y="188"/>
                </a:lnTo>
                <a:lnTo>
                  <a:pt x="122" y="182"/>
                </a:lnTo>
                <a:lnTo>
                  <a:pt x="120" y="182"/>
                </a:lnTo>
                <a:lnTo>
                  <a:pt x="116" y="182"/>
                </a:lnTo>
                <a:lnTo>
                  <a:pt x="114" y="183"/>
                </a:lnTo>
                <a:lnTo>
                  <a:pt x="110" y="184"/>
                </a:lnTo>
                <a:lnTo>
                  <a:pt x="109" y="191"/>
                </a:lnTo>
                <a:lnTo>
                  <a:pt x="95" y="193"/>
                </a:lnTo>
                <a:lnTo>
                  <a:pt x="85" y="202"/>
                </a:lnTo>
                <a:lnTo>
                  <a:pt x="80" y="202"/>
                </a:lnTo>
                <a:lnTo>
                  <a:pt x="73" y="201"/>
                </a:lnTo>
                <a:lnTo>
                  <a:pt x="53" y="202"/>
                </a:lnTo>
                <a:lnTo>
                  <a:pt x="49" y="205"/>
                </a:lnTo>
                <a:lnTo>
                  <a:pt x="1" y="290"/>
                </a:lnTo>
                <a:lnTo>
                  <a:pt x="0" y="303"/>
                </a:lnTo>
                <a:lnTo>
                  <a:pt x="3" y="318"/>
                </a:lnTo>
                <a:lnTo>
                  <a:pt x="3" y="352"/>
                </a:lnTo>
                <a:lnTo>
                  <a:pt x="59" y="444"/>
                </a:lnTo>
                <a:lnTo>
                  <a:pt x="83" y="464"/>
                </a:lnTo>
                <a:lnTo>
                  <a:pt x="91" y="463"/>
                </a:lnTo>
                <a:lnTo>
                  <a:pt x="100" y="449"/>
                </a:lnTo>
                <a:lnTo>
                  <a:pt x="142" y="418"/>
                </a:lnTo>
                <a:lnTo>
                  <a:pt x="161" y="414"/>
                </a:lnTo>
                <a:lnTo>
                  <a:pt x="196" y="431"/>
                </a:lnTo>
                <a:lnTo>
                  <a:pt x="228" y="421"/>
                </a:lnTo>
                <a:lnTo>
                  <a:pt x="235" y="414"/>
                </a:lnTo>
                <a:lnTo>
                  <a:pt x="247" y="412"/>
                </a:lnTo>
                <a:lnTo>
                  <a:pt x="245" y="404"/>
                </a:lnTo>
                <a:lnTo>
                  <a:pt x="249" y="370"/>
                </a:lnTo>
                <a:lnTo>
                  <a:pt x="256" y="365"/>
                </a:lnTo>
                <a:lnTo>
                  <a:pt x="264" y="348"/>
                </a:lnTo>
                <a:lnTo>
                  <a:pt x="284" y="332"/>
                </a:lnTo>
                <a:lnTo>
                  <a:pt x="313" y="333"/>
                </a:lnTo>
                <a:lnTo>
                  <a:pt x="322" y="343"/>
                </a:lnTo>
                <a:lnTo>
                  <a:pt x="325" y="352"/>
                </a:lnTo>
                <a:lnTo>
                  <a:pt x="345" y="371"/>
                </a:lnTo>
                <a:lnTo>
                  <a:pt x="353" y="372"/>
                </a:lnTo>
                <a:lnTo>
                  <a:pt x="362" y="365"/>
                </a:lnTo>
                <a:lnTo>
                  <a:pt x="376" y="374"/>
                </a:lnTo>
                <a:lnTo>
                  <a:pt x="398" y="380"/>
                </a:lnTo>
                <a:lnTo>
                  <a:pt x="450" y="380"/>
                </a:lnTo>
                <a:lnTo>
                  <a:pt x="459" y="378"/>
                </a:lnTo>
                <a:lnTo>
                  <a:pt x="461" y="360"/>
                </a:lnTo>
                <a:lnTo>
                  <a:pt x="475" y="351"/>
                </a:lnTo>
                <a:lnTo>
                  <a:pt x="494" y="353"/>
                </a:lnTo>
                <a:lnTo>
                  <a:pt x="503" y="360"/>
                </a:lnTo>
                <a:lnTo>
                  <a:pt x="571" y="337"/>
                </a:lnTo>
                <a:lnTo>
                  <a:pt x="576" y="337"/>
                </a:lnTo>
                <a:lnTo>
                  <a:pt x="579" y="343"/>
                </a:lnTo>
                <a:lnTo>
                  <a:pt x="576" y="343"/>
                </a:lnTo>
                <a:lnTo>
                  <a:pt x="585" y="346"/>
                </a:lnTo>
                <a:lnTo>
                  <a:pt x="593" y="343"/>
                </a:lnTo>
                <a:lnTo>
                  <a:pt x="605" y="343"/>
                </a:lnTo>
                <a:lnTo>
                  <a:pt x="608" y="331"/>
                </a:lnTo>
                <a:lnTo>
                  <a:pt x="630" y="334"/>
                </a:lnTo>
                <a:lnTo>
                  <a:pt x="668" y="327"/>
                </a:lnTo>
                <a:lnTo>
                  <a:pt x="683" y="343"/>
                </a:lnTo>
                <a:lnTo>
                  <a:pt x="689" y="334"/>
                </a:lnTo>
                <a:lnTo>
                  <a:pt x="702" y="343"/>
                </a:lnTo>
                <a:lnTo>
                  <a:pt x="710" y="332"/>
                </a:lnTo>
                <a:lnTo>
                  <a:pt x="739" y="332"/>
                </a:lnTo>
                <a:lnTo>
                  <a:pt x="732" y="324"/>
                </a:lnTo>
                <a:lnTo>
                  <a:pt x="731" y="313"/>
                </a:lnTo>
                <a:lnTo>
                  <a:pt x="725" y="303"/>
                </a:lnTo>
                <a:lnTo>
                  <a:pt x="694" y="284"/>
                </a:lnTo>
                <a:lnTo>
                  <a:pt x="684" y="281"/>
                </a:lnTo>
                <a:lnTo>
                  <a:pt x="683" y="270"/>
                </a:lnTo>
                <a:lnTo>
                  <a:pt x="675" y="259"/>
                </a:lnTo>
                <a:lnTo>
                  <a:pt x="666" y="238"/>
                </a:lnTo>
                <a:lnTo>
                  <a:pt x="655" y="231"/>
                </a:lnTo>
                <a:lnTo>
                  <a:pt x="647" y="221"/>
                </a:lnTo>
                <a:lnTo>
                  <a:pt x="609" y="197"/>
                </a:lnTo>
                <a:lnTo>
                  <a:pt x="603" y="186"/>
                </a:lnTo>
                <a:lnTo>
                  <a:pt x="605" y="174"/>
                </a:lnTo>
                <a:lnTo>
                  <a:pt x="603" y="170"/>
                </a:lnTo>
                <a:lnTo>
                  <a:pt x="585" y="157"/>
                </a:lnTo>
                <a:lnTo>
                  <a:pt x="562" y="157"/>
                </a:lnTo>
                <a:lnTo>
                  <a:pt x="551" y="150"/>
                </a:lnTo>
                <a:lnTo>
                  <a:pt x="544" y="135"/>
                </a:lnTo>
                <a:lnTo>
                  <a:pt x="520" y="131"/>
                </a:lnTo>
                <a:lnTo>
                  <a:pt x="509" y="121"/>
                </a:lnTo>
                <a:lnTo>
                  <a:pt x="508" y="107"/>
                </a:lnTo>
                <a:lnTo>
                  <a:pt x="515" y="73"/>
                </a:lnTo>
                <a:lnTo>
                  <a:pt x="510" y="56"/>
                </a:lnTo>
                <a:lnTo>
                  <a:pt x="466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68" name="Freeform 997"/>
          <p:cNvSpPr>
            <a:spLocks/>
          </p:cNvSpPr>
          <p:nvPr/>
        </p:nvSpPr>
        <p:spPr bwMode="auto">
          <a:xfrm>
            <a:off x="4856163" y="3990975"/>
            <a:ext cx="293687" cy="182563"/>
          </a:xfrm>
          <a:custGeom>
            <a:avLst/>
            <a:gdLst>
              <a:gd name="T0" fmla="*/ 2147483647 w 739"/>
              <a:gd name="T1" fmla="*/ 2147483647 h 464"/>
              <a:gd name="T2" fmla="*/ 2147483647 w 739"/>
              <a:gd name="T3" fmla="*/ 2147483647 h 464"/>
              <a:gd name="T4" fmla="*/ 2147483647 w 739"/>
              <a:gd name="T5" fmla="*/ 2147483647 h 464"/>
              <a:gd name="T6" fmla="*/ 2147483647 w 739"/>
              <a:gd name="T7" fmla="*/ 2147483647 h 464"/>
              <a:gd name="T8" fmla="*/ 2147483647 w 739"/>
              <a:gd name="T9" fmla="*/ 2147483647 h 464"/>
              <a:gd name="T10" fmla="*/ 2147483647 w 739"/>
              <a:gd name="T11" fmla="*/ 2147483647 h 464"/>
              <a:gd name="T12" fmla="*/ 2147483647 w 739"/>
              <a:gd name="T13" fmla="*/ 2147483647 h 464"/>
              <a:gd name="T14" fmla="*/ 2147483647 w 739"/>
              <a:gd name="T15" fmla="*/ 2147483647 h 464"/>
              <a:gd name="T16" fmla="*/ 2147483647 w 739"/>
              <a:gd name="T17" fmla="*/ 2147483647 h 464"/>
              <a:gd name="T18" fmla="*/ 2147483647 w 739"/>
              <a:gd name="T19" fmla="*/ 2147483647 h 464"/>
              <a:gd name="T20" fmla="*/ 2147483647 w 739"/>
              <a:gd name="T21" fmla="*/ 2147483647 h 464"/>
              <a:gd name="T22" fmla="*/ 2147483647 w 739"/>
              <a:gd name="T23" fmla="*/ 2147483647 h 464"/>
              <a:gd name="T24" fmla="*/ 2147483647 w 739"/>
              <a:gd name="T25" fmla="*/ 2147483647 h 464"/>
              <a:gd name="T26" fmla="*/ 2147483647 w 739"/>
              <a:gd name="T27" fmla="*/ 2147483647 h 464"/>
              <a:gd name="T28" fmla="*/ 2147483647 w 739"/>
              <a:gd name="T29" fmla="*/ 2147483647 h 464"/>
              <a:gd name="T30" fmla="*/ 2147483647 w 739"/>
              <a:gd name="T31" fmla="*/ 2147483647 h 464"/>
              <a:gd name="T32" fmla="*/ 2147483647 w 739"/>
              <a:gd name="T33" fmla="*/ 2147483647 h 464"/>
              <a:gd name="T34" fmla="*/ 2147483647 w 739"/>
              <a:gd name="T35" fmla="*/ 2147483647 h 464"/>
              <a:gd name="T36" fmla="*/ 2147483647 w 739"/>
              <a:gd name="T37" fmla="*/ 2147483647 h 464"/>
              <a:gd name="T38" fmla="*/ 2147483647 w 739"/>
              <a:gd name="T39" fmla="*/ 2147483647 h 464"/>
              <a:gd name="T40" fmla="*/ 2147483647 w 739"/>
              <a:gd name="T41" fmla="*/ 2147483647 h 464"/>
              <a:gd name="T42" fmla="*/ 2147483647 w 739"/>
              <a:gd name="T43" fmla="*/ 2147483647 h 464"/>
              <a:gd name="T44" fmla="*/ 2147483647 w 739"/>
              <a:gd name="T45" fmla="*/ 2147483647 h 464"/>
              <a:gd name="T46" fmla="*/ 2147483647 w 739"/>
              <a:gd name="T47" fmla="*/ 2147483647 h 464"/>
              <a:gd name="T48" fmla="*/ 2147483647 w 739"/>
              <a:gd name="T49" fmla="*/ 2147483647 h 464"/>
              <a:gd name="T50" fmla="*/ 2147483647 w 739"/>
              <a:gd name="T51" fmla="*/ 2147483647 h 464"/>
              <a:gd name="T52" fmla="*/ 2147483647 w 739"/>
              <a:gd name="T53" fmla="*/ 2147483647 h 464"/>
              <a:gd name="T54" fmla="*/ 0 w 739"/>
              <a:gd name="T55" fmla="*/ 2147483647 h 464"/>
              <a:gd name="T56" fmla="*/ 2147483647 w 739"/>
              <a:gd name="T57" fmla="*/ 2147483647 h 464"/>
              <a:gd name="T58" fmla="*/ 2147483647 w 739"/>
              <a:gd name="T59" fmla="*/ 2147483647 h 464"/>
              <a:gd name="T60" fmla="*/ 2147483647 w 739"/>
              <a:gd name="T61" fmla="*/ 2147483647 h 464"/>
              <a:gd name="T62" fmla="*/ 2147483647 w 739"/>
              <a:gd name="T63" fmla="*/ 2147483647 h 464"/>
              <a:gd name="T64" fmla="*/ 2147483647 w 739"/>
              <a:gd name="T65" fmla="*/ 2147483647 h 464"/>
              <a:gd name="T66" fmla="*/ 2147483647 w 739"/>
              <a:gd name="T67" fmla="*/ 2147483647 h 464"/>
              <a:gd name="T68" fmla="*/ 2147483647 w 739"/>
              <a:gd name="T69" fmla="*/ 2147483647 h 464"/>
              <a:gd name="T70" fmla="*/ 2147483647 w 739"/>
              <a:gd name="T71" fmla="*/ 2147483647 h 464"/>
              <a:gd name="T72" fmla="*/ 2147483647 w 739"/>
              <a:gd name="T73" fmla="*/ 2147483647 h 464"/>
              <a:gd name="T74" fmla="*/ 2147483647 w 739"/>
              <a:gd name="T75" fmla="*/ 2147483647 h 464"/>
              <a:gd name="T76" fmla="*/ 2147483647 w 739"/>
              <a:gd name="T77" fmla="*/ 2147483647 h 464"/>
              <a:gd name="T78" fmla="*/ 2147483647 w 739"/>
              <a:gd name="T79" fmla="*/ 2147483647 h 464"/>
              <a:gd name="T80" fmla="*/ 2147483647 w 739"/>
              <a:gd name="T81" fmla="*/ 2147483647 h 464"/>
              <a:gd name="T82" fmla="*/ 2147483647 w 739"/>
              <a:gd name="T83" fmla="*/ 2147483647 h 464"/>
              <a:gd name="T84" fmla="*/ 2147483647 w 739"/>
              <a:gd name="T85" fmla="*/ 2147483647 h 464"/>
              <a:gd name="T86" fmla="*/ 2147483647 w 739"/>
              <a:gd name="T87" fmla="*/ 2147483647 h 464"/>
              <a:gd name="T88" fmla="*/ 2147483647 w 739"/>
              <a:gd name="T89" fmla="*/ 2147483647 h 464"/>
              <a:gd name="T90" fmla="*/ 2147483647 w 739"/>
              <a:gd name="T91" fmla="*/ 2147483647 h 464"/>
              <a:gd name="T92" fmla="*/ 2147483647 w 739"/>
              <a:gd name="T93" fmla="*/ 2147483647 h 464"/>
              <a:gd name="T94" fmla="*/ 2147483647 w 739"/>
              <a:gd name="T95" fmla="*/ 2147483647 h 464"/>
              <a:gd name="T96" fmla="*/ 2147483647 w 739"/>
              <a:gd name="T97" fmla="*/ 2147483647 h 464"/>
              <a:gd name="T98" fmla="*/ 2147483647 w 739"/>
              <a:gd name="T99" fmla="*/ 2147483647 h 464"/>
              <a:gd name="T100" fmla="*/ 2147483647 w 739"/>
              <a:gd name="T101" fmla="*/ 2147483647 h 464"/>
              <a:gd name="T102" fmla="*/ 2147483647 w 739"/>
              <a:gd name="T103" fmla="*/ 2147483647 h 464"/>
              <a:gd name="T104" fmla="*/ 2147483647 w 739"/>
              <a:gd name="T105" fmla="*/ 2147483647 h 464"/>
              <a:gd name="T106" fmla="*/ 2147483647 w 739"/>
              <a:gd name="T107" fmla="*/ 2147483647 h 464"/>
              <a:gd name="T108" fmla="*/ 2147483647 w 739"/>
              <a:gd name="T109" fmla="*/ 2147483647 h 464"/>
              <a:gd name="T110" fmla="*/ 2147483647 w 739"/>
              <a:gd name="T111" fmla="*/ 2147483647 h 464"/>
              <a:gd name="T112" fmla="*/ 2147483647 w 739"/>
              <a:gd name="T113" fmla="*/ 2147483647 h 464"/>
              <a:gd name="T114" fmla="*/ 2147483647 w 739"/>
              <a:gd name="T115" fmla="*/ 2147483647 h 464"/>
              <a:gd name="T116" fmla="*/ 2147483647 w 739"/>
              <a:gd name="T117" fmla="*/ 2147483647 h 464"/>
              <a:gd name="T118" fmla="*/ 2147483647 w 739"/>
              <a:gd name="T119" fmla="*/ 2147483647 h 464"/>
              <a:gd name="T120" fmla="*/ 2147483647 w 739"/>
              <a:gd name="T121" fmla="*/ 2147483647 h 464"/>
              <a:gd name="T122" fmla="*/ 2147483647 w 739"/>
              <a:gd name="T123" fmla="*/ 2147483647 h 464"/>
              <a:gd name="T124" fmla="*/ 2147483647 w 739"/>
              <a:gd name="T125" fmla="*/ 0 h 46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9"/>
              <a:gd name="T190" fmla="*/ 0 h 464"/>
              <a:gd name="T191" fmla="*/ 739 w 739"/>
              <a:gd name="T192" fmla="*/ 464 h 46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9" h="464">
                <a:moveTo>
                  <a:pt x="466" y="0"/>
                </a:moveTo>
                <a:lnTo>
                  <a:pt x="423" y="9"/>
                </a:lnTo>
                <a:lnTo>
                  <a:pt x="416" y="14"/>
                </a:lnTo>
                <a:lnTo>
                  <a:pt x="411" y="27"/>
                </a:lnTo>
                <a:lnTo>
                  <a:pt x="411" y="42"/>
                </a:lnTo>
                <a:lnTo>
                  <a:pt x="405" y="45"/>
                </a:lnTo>
                <a:lnTo>
                  <a:pt x="398" y="55"/>
                </a:lnTo>
                <a:lnTo>
                  <a:pt x="393" y="57"/>
                </a:lnTo>
                <a:lnTo>
                  <a:pt x="390" y="59"/>
                </a:lnTo>
                <a:lnTo>
                  <a:pt x="373" y="75"/>
                </a:lnTo>
                <a:lnTo>
                  <a:pt x="368" y="85"/>
                </a:lnTo>
                <a:lnTo>
                  <a:pt x="365" y="89"/>
                </a:lnTo>
                <a:lnTo>
                  <a:pt x="346" y="97"/>
                </a:lnTo>
                <a:lnTo>
                  <a:pt x="341" y="104"/>
                </a:lnTo>
                <a:lnTo>
                  <a:pt x="330" y="111"/>
                </a:lnTo>
                <a:lnTo>
                  <a:pt x="325" y="108"/>
                </a:lnTo>
                <a:lnTo>
                  <a:pt x="301" y="112"/>
                </a:lnTo>
                <a:lnTo>
                  <a:pt x="298" y="113"/>
                </a:lnTo>
                <a:lnTo>
                  <a:pt x="266" y="116"/>
                </a:lnTo>
                <a:lnTo>
                  <a:pt x="254" y="120"/>
                </a:lnTo>
                <a:lnTo>
                  <a:pt x="252" y="125"/>
                </a:lnTo>
                <a:lnTo>
                  <a:pt x="252" y="127"/>
                </a:lnTo>
                <a:lnTo>
                  <a:pt x="259" y="132"/>
                </a:lnTo>
                <a:lnTo>
                  <a:pt x="261" y="139"/>
                </a:lnTo>
                <a:lnTo>
                  <a:pt x="259" y="144"/>
                </a:lnTo>
                <a:lnTo>
                  <a:pt x="254" y="148"/>
                </a:lnTo>
                <a:lnTo>
                  <a:pt x="251" y="155"/>
                </a:lnTo>
                <a:lnTo>
                  <a:pt x="246" y="159"/>
                </a:lnTo>
                <a:lnTo>
                  <a:pt x="241" y="159"/>
                </a:lnTo>
                <a:lnTo>
                  <a:pt x="238" y="163"/>
                </a:lnTo>
                <a:lnTo>
                  <a:pt x="237" y="169"/>
                </a:lnTo>
                <a:lnTo>
                  <a:pt x="236" y="169"/>
                </a:lnTo>
                <a:lnTo>
                  <a:pt x="210" y="169"/>
                </a:lnTo>
                <a:lnTo>
                  <a:pt x="203" y="174"/>
                </a:lnTo>
                <a:lnTo>
                  <a:pt x="188" y="173"/>
                </a:lnTo>
                <a:lnTo>
                  <a:pt x="161" y="184"/>
                </a:lnTo>
                <a:lnTo>
                  <a:pt x="157" y="188"/>
                </a:lnTo>
                <a:lnTo>
                  <a:pt x="142" y="192"/>
                </a:lnTo>
                <a:lnTo>
                  <a:pt x="141" y="197"/>
                </a:lnTo>
                <a:lnTo>
                  <a:pt x="137" y="198"/>
                </a:lnTo>
                <a:lnTo>
                  <a:pt x="129" y="191"/>
                </a:lnTo>
                <a:lnTo>
                  <a:pt x="125" y="188"/>
                </a:lnTo>
                <a:lnTo>
                  <a:pt x="122" y="182"/>
                </a:lnTo>
                <a:lnTo>
                  <a:pt x="120" y="182"/>
                </a:lnTo>
                <a:lnTo>
                  <a:pt x="116" y="182"/>
                </a:lnTo>
                <a:lnTo>
                  <a:pt x="114" y="183"/>
                </a:lnTo>
                <a:lnTo>
                  <a:pt x="110" y="184"/>
                </a:lnTo>
                <a:lnTo>
                  <a:pt x="109" y="191"/>
                </a:lnTo>
                <a:lnTo>
                  <a:pt x="95" y="193"/>
                </a:lnTo>
                <a:lnTo>
                  <a:pt x="85" y="202"/>
                </a:lnTo>
                <a:lnTo>
                  <a:pt x="80" y="202"/>
                </a:lnTo>
                <a:lnTo>
                  <a:pt x="73" y="201"/>
                </a:lnTo>
                <a:lnTo>
                  <a:pt x="53" y="202"/>
                </a:lnTo>
                <a:lnTo>
                  <a:pt x="49" y="205"/>
                </a:lnTo>
                <a:lnTo>
                  <a:pt x="1" y="290"/>
                </a:lnTo>
                <a:lnTo>
                  <a:pt x="0" y="303"/>
                </a:lnTo>
                <a:lnTo>
                  <a:pt x="3" y="318"/>
                </a:lnTo>
                <a:lnTo>
                  <a:pt x="3" y="352"/>
                </a:lnTo>
                <a:lnTo>
                  <a:pt x="59" y="444"/>
                </a:lnTo>
                <a:lnTo>
                  <a:pt x="83" y="464"/>
                </a:lnTo>
                <a:lnTo>
                  <a:pt x="91" y="463"/>
                </a:lnTo>
                <a:lnTo>
                  <a:pt x="100" y="449"/>
                </a:lnTo>
                <a:lnTo>
                  <a:pt x="142" y="418"/>
                </a:lnTo>
                <a:lnTo>
                  <a:pt x="161" y="414"/>
                </a:lnTo>
                <a:lnTo>
                  <a:pt x="196" y="431"/>
                </a:lnTo>
                <a:lnTo>
                  <a:pt x="228" y="421"/>
                </a:lnTo>
                <a:lnTo>
                  <a:pt x="235" y="414"/>
                </a:lnTo>
                <a:lnTo>
                  <a:pt x="247" y="412"/>
                </a:lnTo>
                <a:lnTo>
                  <a:pt x="245" y="404"/>
                </a:lnTo>
                <a:lnTo>
                  <a:pt x="249" y="370"/>
                </a:lnTo>
                <a:lnTo>
                  <a:pt x="256" y="365"/>
                </a:lnTo>
                <a:lnTo>
                  <a:pt x="264" y="348"/>
                </a:lnTo>
                <a:lnTo>
                  <a:pt x="284" y="332"/>
                </a:lnTo>
                <a:lnTo>
                  <a:pt x="313" y="333"/>
                </a:lnTo>
                <a:lnTo>
                  <a:pt x="322" y="343"/>
                </a:lnTo>
                <a:lnTo>
                  <a:pt x="325" y="352"/>
                </a:lnTo>
                <a:lnTo>
                  <a:pt x="345" y="371"/>
                </a:lnTo>
                <a:lnTo>
                  <a:pt x="353" y="372"/>
                </a:lnTo>
                <a:lnTo>
                  <a:pt x="362" y="365"/>
                </a:lnTo>
                <a:lnTo>
                  <a:pt x="376" y="374"/>
                </a:lnTo>
                <a:lnTo>
                  <a:pt x="398" y="380"/>
                </a:lnTo>
                <a:lnTo>
                  <a:pt x="450" y="380"/>
                </a:lnTo>
                <a:lnTo>
                  <a:pt x="459" y="378"/>
                </a:lnTo>
                <a:lnTo>
                  <a:pt x="461" y="360"/>
                </a:lnTo>
                <a:lnTo>
                  <a:pt x="475" y="351"/>
                </a:lnTo>
                <a:lnTo>
                  <a:pt x="494" y="353"/>
                </a:lnTo>
                <a:lnTo>
                  <a:pt x="503" y="360"/>
                </a:lnTo>
                <a:lnTo>
                  <a:pt x="571" y="337"/>
                </a:lnTo>
                <a:lnTo>
                  <a:pt x="576" y="337"/>
                </a:lnTo>
                <a:lnTo>
                  <a:pt x="579" y="343"/>
                </a:lnTo>
                <a:lnTo>
                  <a:pt x="576" y="343"/>
                </a:lnTo>
                <a:lnTo>
                  <a:pt x="585" y="346"/>
                </a:lnTo>
                <a:lnTo>
                  <a:pt x="593" y="343"/>
                </a:lnTo>
                <a:lnTo>
                  <a:pt x="605" y="343"/>
                </a:lnTo>
                <a:lnTo>
                  <a:pt x="608" y="331"/>
                </a:lnTo>
                <a:lnTo>
                  <a:pt x="630" y="334"/>
                </a:lnTo>
                <a:lnTo>
                  <a:pt x="668" y="327"/>
                </a:lnTo>
                <a:lnTo>
                  <a:pt x="683" y="343"/>
                </a:lnTo>
                <a:lnTo>
                  <a:pt x="689" y="334"/>
                </a:lnTo>
                <a:lnTo>
                  <a:pt x="702" y="343"/>
                </a:lnTo>
                <a:lnTo>
                  <a:pt x="710" y="332"/>
                </a:lnTo>
                <a:lnTo>
                  <a:pt x="739" y="332"/>
                </a:lnTo>
                <a:lnTo>
                  <a:pt x="732" y="324"/>
                </a:lnTo>
                <a:lnTo>
                  <a:pt x="731" y="313"/>
                </a:lnTo>
                <a:lnTo>
                  <a:pt x="725" y="303"/>
                </a:lnTo>
                <a:lnTo>
                  <a:pt x="694" y="284"/>
                </a:lnTo>
                <a:lnTo>
                  <a:pt x="684" y="281"/>
                </a:lnTo>
                <a:lnTo>
                  <a:pt x="683" y="270"/>
                </a:lnTo>
                <a:lnTo>
                  <a:pt x="675" y="259"/>
                </a:lnTo>
                <a:lnTo>
                  <a:pt x="666" y="238"/>
                </a:lnTo>
                <a:lnTo>
                  <a:pt x="655" y="231"/>
                </a:lnTo>
                <a:lnTo>
                  <a:pt x="647" y="221"/>
                </a:lnTo>
                <a:lnTo>
                  <a:pt x="609" y="197"/>
                </a:lnTo>
                <a:lnTo>
                  <a:pt x="603" y="186"/>
                </a:lnTo>
                <a:lnTo>
                  <a:pt x="605" y="174"/>
                </a:lnTo>
                <a:lnTo>
                  <a:pt x="603" y="170"/>
                </a:lnTo>
                <a:lnTo>
                  <a:pt x="585" y="157"/>
                </a:lnTo>
                <a:lnTo>
                  <a:pt x="562" y="157"/>
                </a:lnTo>
                <a:lnTo>
                  <a:pt x="551" y="150"/>
                </a:lnTo>
                <a:lnTo>
                  <a:pt x="544" y="135"/>
                </a:lnTo>
                <a:lnTo>
                  <a:pt x="520" y="131"/>
                </a:lnTo>
                <a:lnTo>
                  <a:pt x="509" y="121"/>
                </a:lnTo>
                <a:lnTo>
                  <a:pt x="508" y="107"/>
                </a:lnTo>
                <a:lnTo>
                  <a:pt x="515" y="73"/>
                </a:lnTo>
                <a:lnTo>
                  <a:pt x="510" y="56"/>
                </a:lnTo>
                <a:lnTo>
                  <a:pt x="466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69" name="Freeform 998"/>
          <p:cNvSpPr>
            <a:spLocks/>
          </p:cNvSpPr>
          <p:nvPr/>
        </p:nvSpPr>
        <p:spPr bwMode="auto">
          <a:xfrm>
            <a:off x="5468938" y="3949700"/>
            <a:ext cx="34925" cy="44450"/>
          </a:xfrm>
          <a:custGeom>
            <a:avLst/>
            <a:gdLst>
              <a:gd name="T0" fmla="*/ 2147483647 w 87"/>
              <a:gd name="T1" fmla="*/ 0 h 109"/>
              <a:gd name="T2" fmla="*/ 2147483647 w 87"/>
              <a:gd name="T3" fmla="*/ 2147483647 h 109"/>
              <a:gd name="T4" fmla="*/ 2147483647 w 87"/>
              <a:gd name="T5" fmla="*/ 2147483647 h 109"/>
              <a:gd name="T6" fmla="*/ 0 w 87"/>
              <a:gd name="T7" fmla="*/ 2147483647 h 109"/>
              <a:gd name="T8" fmla="*/ 2147483647 w 87"/>
              <a:gd name="T9" fmla="*/ 2147483647 h 109"/>
              <a:gd name="T10" fmla="*/ 2147483647 w 87"/>
              <a:gd name="T11" fmla="*/ 2147483647 h 109"/>
              <a:gd name="T12" fmla="*/ 2147483647 w 87"/>
              <a:gd name="T13" fmla="*/ 2147483647 h 109"/>
              <a:gd name="T14" fmla="*/ 2147483647 w 87"/>
              <a:gd name="T15" fmla="*/ 2147483647 h 109"/>
              <a:gd name="T16" fmla="*/ 2147483647 w 87"/>
              <a:gd name="T17" fmla="*/ 2147483647 h 109"/>
              <a:gd name="T18" fmla="*/ 2147483647 w 87"/>
              <a:gd name="T19" fmla="*/ 2147483647 h 109"/>
              <a:gd name="T20" fmla="*/ 2147483647 w 87"/>
              <a:gd name="T21" fmla="*/ 2147483647 h 109"/>
              <a:gd name="T22" fmla="*/ 2147483647 w 87"/>
              <a:gd name="T23" fmla="*/ 2147483647 h 109"/>
              <a:gd name="T24" fmla="*/ 2147483647 w 87"/>
              <a:gd name="T25" fmla="*/ 2147483647 h 109"/>
              <a:gd name="T26" fmla="*/ 2147483647 w 87"/>
              <a:gd name="T27" fmla="*/ 2147483647 h 109"/>
              <a:gd name="T28" fmla="*/ 2147483647 w 87"/>
              <a:gd name="T29" fmla="*/ 2147483647 h 109"/>
              <a:gd name="T30" fmla="*/ 2147483647 w 87"/>
              <a:gd name="T31" fmla="*/ 2147483647 h 109"/>
              <a:gd name="T32" fmla="*/ 2147483647 w 87"/>
              <a:gd name="T33" fmla="*/ 2147483647 h 109"/>
              <a:gd name="T34" fmla="*/ 2147483647 w 87"/>
              <a:gd name="T35" fmla="*/ 2147483647 h 109"/>
              <a:gd name="T36" fmla="*/ 2147483647 w 87"/>
              <a:gd name="T37" fmla="*/ 2147483647 h 109"/>
              <a:gd name="T38" fmla="*/ 2147483647 w 87"/>
              <a:gd name="T39" fmla="*/ 2147483647 h 109"/>
              <a:gd name="T40" fmla="*/ 2147483647 w 87"/>
              <a:gd name="T41" fmla="*/ 2147483647 h 109"/>
              <a:gd name="T42" fmla="*/ 2147483647 w 87"/>
              <a:gd name="T43" fmla="*/ 2147483647 h 109"/>
              <a:gd name="T44" fmla="*/ 2147483647 w 87"/>
              <a:gd name="T45" fmla="*/ 2147483647 h 109"/>
              <a:gd name="T46" fmla="*/ 2147483647 w 87"/>
              <a:gd name="T47" fmla="*/ 2147483647 h 109"/>
              <a:gd name="T48" fmla="*/ 2147483647 w 87"/>
              <a:gd name="T49" fmla="*/ 2147483647 h 109"/>
              <a:gd name="T50" fmla="*/ 2147483647 w 87"/>
              <a:gd name="T51" fmla="*/ 2147483647 h 109"/>
              <a:gd name="T52" fmla="*/ 2147483647 w 87"/>
              <a:gd name="T53" fmla="*/ 2147483647 h 109"/>
              <a:gd name="T54" fmla="*/ 2147483647 w 87"/>
              <a:gd name="T55" fmla="*/ 2147483647 h 109"/>
              <a:gd name="T56" fmla="*/ 2147483647 w 87"/>
              <a:gd name="T57" fmla="*/ 2147483647 h 109"/>
              <a:gd name="T58" fmla="*/ 2147483647 w 87"/>
              <a:gd name="T59" fmla="*/ 2147483647 h 109"/>
              <a:gd name="T60" fmla="*/ 2147483647 w 87"/>
              <a:gd name="T61" fmla="*/ 2147483647 h 109"/>
              <a:gd name="T62" fmla="*/ 2147483647 w 87"/>
              <a:gd name="T63" fmla="*/ 2147483647 h 109"/>
              <a:gd name="T64" fmla="*/ 2147483647 w 87"/>
              <a:gd name="T65" fmla="*/ 2147483647 h 109"/>
              <a:gd name="T66" fmla="*/ 2147483647 w 87"/>
              <a:gd name="T67" fmla="*/ 2147483647 h 109"/>
              <a:gd name="T68" fmla="*/ 2147483647 w 87"/>
              <a:gd name="T69" fmla="*/ 2147483647 h 109"/>
              <a:gd name="T70" fmla="*/ 2147483647 w 87"/>
              <a:gd name="T71" fmla="*/ 2147483647 h 109"/>
              <a:gd name="T72" fmla="*/ 2147483647 w 87"/>
              <a:gd name="T73" fmla="*/ 2147483647 h 109"/>
              <a:gd name="T74" fmla="*/ 2147483647 w 87"/>
              <a:gd name="T75" fmla="*/ 2147483647 h 109"/>
              <a:gd name="T76" fmla="*/ 2147483647 w 87"/>
              <a:gd name="T77" fmla="*/ 2147483647 h 109"/>
              <a:gd name="T78" fmla="*/ 2147483647 w 87"/>
              <a:gd name="T79" fmla="*/ 2147483647 h 109"/>
              <a:gd name="T80" fmla="*/ 2147483647 w 87"/>
              <a:gd name="T81" fmla="*/ 2147483647 h 109"/>
              <a:gd name="T82" fmla="*/ 2147483647 w 87"/>
              <a:gd name="T83" fmla="*/ 2147483647 h 109"/>
              <a:gd name="T84" fmla="*/ 2147483647 w 87"/>
              <a:gd name="T85" fmla="*/ 2147483647 h 109"/>
              <a:gd name="T86" fmla="*/ 2147483647 w 87"/>
              <a:gd name="T87" fmla="*/ 2147483647 h 109"/>
              <a:gd name="T88" fmla="*/ 2147483647 w 87"/>
              <a:gd name="T89" fmla="*/ 0 h 10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7"/>
              <a:gd name="T136" fmla="*/ 0 h 109"/>
              <a:gd name="T137" fmla="*/ 87 w 87"/>
              <a:gd name="T138" fmla="*/ 109 h 10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7" h="109">
                <a:moveTo>
                  <a:pt x="68" y="0"/>
                </a:moveTo>
                <a:lnTo>
                  <a:pt x="24" y="30"/>
                </a:lnTo>
                <a:lnTo>
                  <a:pt x="15" y="65"/>
                </a:lnTo>
                <a:lnTo>
                  <a:pt x="0" y="90"/>
                </a:lnTo>
                <a:lnTo>
                  <a:pt x="1" y="100"/>
                </a:lnTo>
                <a:lnTo>
                  <a:pt x="7" y="107"/>
                </a:lnTo>
                <a:lnTo>
                  <a:pt x="20" y="108"/>
                </a:lnTo>
                <a:lnTo>
                  <a:pt x="26" y="107"/>
                </a:lnTo>
                <a:lnTo>
                  <a:pt x="31" y="108"/>
                </a:lnTo>
                <a:lnTo>
                  <a:pt x="33" y="107"/>
                </a:lnTo>
                <a:lnTo>
                  <a:pt x="35" y="104"/>
                </a:lnTo>
                <a:lnTo>
                  <a:pt x="48" y="99"/>
                </a:lnTo>
                <a:lnTo>
                  <a:pt x="52" y="100"/>
                </a:lnTo>
                <a:lnTo>
                  <a:pt x="62" y="108"/>
                </a:lnTo>
                <a:lnTo>
                  <a:pt x="62" y="109"/>
                </a:lnTo>
                <a:lnTo>
                  <a:pt x="63" y="103"/>
                </a:lnTo>
                <a:lnTo>
                  <a:pt x="75" y="90"/>
                </a:lnTo>
                <a:lnTo>
                  <a:pt x="78" y="79"/>
                </a:lnTo>
                <a:lnTo>
                  <a:pt x="81" y="77"/>
                </a:lnTo>
                <a:lnTo>
                  <a:pt x="78" y="75"/>
                </a:lnTo>
                <a:lnTo>
                  <a:pt x="76" y="74"/>
                </a:lnTo>
                <a:lnTo>
                  <a:pt x="75" y="71"/>
                </a:lnTo>
                <a:lnTo>
                  <a:pt x="66" y="72"/>
                </a:lnTo>
                <a:lnTo>
                  <a:pt x="58" y="72"/>
                </a:lnTo>
                <a:lnTo>
                  <a:pt x="50" y="74"/>
                </a:lnTo>
                <a:lnTo>
                  <a:pt x="48" y="77"/>
                </a:lnTo>
                <a:lnTo>
                  <a:pt x="45" y="77"/>
                </a:lnTo>
                <a:lnTo>
                  <a:pt x="43" y="77"/>
                </a:lnTo>
                <a:lnTo>
                  <a:pt x="39" y="72"/>
                </a:lnTo>
                <a:lnTo>
                  <a:pt x="40" y="71"/>
                </a:lnTo>
                <a:lnTo>
                  <a:pt x="45" y="72"/>
                </a:lnTo>
                <a:lnTo>
                  <a:pt x="48" y="72"/>
                </a:lnTo>
                <a:lnTo>
                  <a:pt x="49" y="69"/>
                </a:lnTo>
                <a:lnTo>
                  <a:pt x="56" y="61"/>
                </a:lnTo>
                <a:lnTo>
                  <a:pt x="58" y="60"/>
                </a:lnTo>
                <a:lnTo>
                  <a:pt x="63" y="60"/>
                </a:lnTo>
                <a:lnTo>
                  <a:pt x="68" y="52"/>
                </a:lnTo>
                <a:lnTo>
                  <a:pt x="80" y="51"/>
                </a:lnTo>
                <a:lnTo>
                  <a:pt x="86" y="46"/>
                </a:lnTo>
                <a:lnTo>
                  <a:pt x="87" y="39"/>
                </a:lnTo>
                <a:lnTo>
                  <a:pt x="83" y="22"/>
                </a:lnTo>
                <a:lnTo>
                  <a:pt x="77" y="16"/>
                </a:lnTo>
                <a:lnTo>
                  <a:pt x="73" y="10"/>
                </a:lnTo>
                <a:lnTo>
                  <a:pt x="70" y="5"/>
                </a:lnTo>
                <a:lnTo>
                  <a:pt x="68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0" name="Freeform 999"/>
          <p:cNvSpPr>
            <a:spLocks/>
          </p:cNvSpPr>
          <p:nvPr/>
        </p:nvSpPr>
        <p:spPr bwMode="auto">
          <a:xfrm>
            <a:off x="5468938" y="3949700"/>
            <a:ext cx="34925" cy="44450"/>
          </a:xfrm>
          <a:custGeom>
            <a:avLst/>
            <a:gdLst>
              <a:gd name="T0" fmla="*/ 2147483647 w 87"/>
              <a:gd name="T1" fmla="*/ 0 h 109"/>
              <a:gd name="T2" fmla="*/ 2147483647 w 87"/>
              <a:gd name="T3" fmla="*/ 2147483647 h 109"/>
              <a:gd name="T4" fmla="*/ 2147483647 w 87"/>
              <a:gd name="T5" fmla="*/ 2147483647 h 109"/>
              <a:gd name="T6" fmla="*/ 0 w 87"/>
              <a:gd name="T7" fmla="*/ 2147483647 h 109"/>
              <a:gd name="T8" fmla="*/ 2147483647 w 87"/>
              <a:gd name="T9" fmla="*/ 2147483647 h 109"/>
              <a:gd name="T10" fmla="*/ 2147483647 w 87"/>
              <a:gd name="T11" fmla="*/ 2147483647 h 109"/>
              <a:gd name="T12" fmla="*/ 2147483647 w 87"/>
              <a:gd name="T13" fmla="*/ 2147483647 h 109"/>
              <a:gd name="T14" fmla="*/ 2147483647 w 87"/>
              <a:gd name="T15" fmla="*/ 2147483647 h 109"/>
              <a:gd name="T16" fmla="*/ 2147483647 w 87"/>
              <a:gd name="T17" fmla="*/ 2147483647 h 109"/>
              <a:gd name="T18" fmla="*/ 2147483647 w 87"/>
              <a:gd name="T19" fmla="*/ 2147483647 h 109"/>
              <a:gd name="T20" fmla="*/ 2147483647 w 87"/>
              <a:gd name="T21" fmla="*/ 2147483647 h 109"/>
              <a:gd name="T22" fmla="*/ 2147483647 w 87"/>
              <a:gd name="T23" fmla="*/ 2147483647 h 109"/>
              <a:gd name="T24" fmla="*/ 2147483647 w 87"/>
              <a:gd name="T25" fmla="*/ 2147483647 h 109"/>
              <a:gd name="T26" fmla="*/ 2147483647 w 87"/>
              <a:gd name="T27" fmla="*/ 2147483647 h 109"/>
              <a:gd name="T28" fmla="*/ 2147483647 w 87"/>
              <a:gd name="T29" fmla="*/ 2147483647 h 109"/>
              <a:gd name="T30" fmla="*/ 2147483647 w 87"/>
              <a:gd name="T31" fmla="*/ 2147483647 h 109"/>
              <a:gd name="T32" fmla="*/ 2147483647 w 87"/>
              <a:gd name="T33" fmla="*/ 2147483647 h 109"/>
              <a:gd name="T34" fmla="*/ 2147483647 w 87"/>
              <a:gd name="T35" fmla="*/ 2147483647 h 109"/>
              <a:gd name="T36" fmla="*/ 2147483647 w 87"/>
              <a:gd name="T37" fmla="*/ 2147483647 h 109"/>
              <a:gd name="T38" fmla="*/ 2147483647 w 87"/>
              <a:gd name="T39" fmla="*/ 2147483647 h 109"/>
              <a:gd name="T40" fmla="*/ 2147483647 w 87"/>
              <a:gd name="T41" fmla="*/ 2147483647 h 109"/>
              <a:gd name="T42" fmla="*/ 2147483647 w 87"/>
              <a:gd name="T43" fmla="*/ 2147483647 h 109"/>
              <a:gd name="T44" fmla="*/ 2147483647 w 87"/>
              <a:gd name="T45" fmla="*/ 2147483647 h 109"/>
              <a:gd name="T46" fmla="*/ 2147483647 w 87"/>
              <a:gd name="T47" fmla="*/ 2147483647 h 109"/>
              <a:gd name="T48" fmla="*/ 2147483647 w 87"/>
              <a:gd name="T49" fmla="*/ 2147483647 h 109"/>
              <a:gd name="T50" fmla="*/ 2147483647 w 87"/>
              <a:gd name="T51" fmla="*/ 2147483647 h 109"/>
              <a:gd name="T52" fmla="*/ 2147483647 w 87"/>
              <a:gd name="T53" fmla="*/ 2147483647 h 109"/>
              <a:gd name="T54" fmla="*/ 2147483647 w 87"/>
              <a:gd name="T55" fmla="*/ 2147483647 h 109"/>
              <a:gd name="T56" fmla="*/ 2147483647 w 87"/>
              <a:gd name="T57" fmla="*/ 2147483647 h 109"/>
              <a:gd name="T58" fmla="*/ 2147483647 w 87"/>
              <a:gd name="T59" fmla="*/ 2147483647 h 109"/>
              <a:gd name="T60" fmla="*/ 2147483647 w 87"/>
              <a:gd name="T61" fmla="*/ 2147483647 h 109"/>
              <a:gd name="T62" fmla="*/ 2147483647 w 87"/>
              <a:gd name="T63" fmla="*/ 2147483647 h 109"/>
              <a:gd name="T64" fmla="*/ 2147483647 w 87"/>
              <a:gd name="T65" fmla="*/ 2147483647 h 109"/>
              <a:gd name="T66" fmla="*/ 2147483647 w 87"/>
              <a:gd name="T67" fmla="*/ 2147483647 h 109"/>
              <a:gd name="T68" fmla="*/ 2147483647 w 87"/>
              <a:gd name="T69" fmla="*/ 2147483647 h 109"/>
              <a:gd name="T70" fmla="*/ 2147483647 w 87"/>
              <a:gd name="T71" fmla="*/ 2147483647 h 109"/>
              <a:gd name="T72" fmla="*/ 2147483647 w 87"/>
              <a:gd name="T73" fmla="*/ 2147483647 h 109"/>
              <a:gd name="T74" fmla="*/ 2147483647 w 87"/>
              <a:gd name="T75" fmla="*/ 2147483647 h 109"/>
              <a:gd name="T76" fmla="*/ 2147483647 w 87"/>
              <a:gd name="T77" fmla="*/ 2147483647 h 109"/>
              <a:gd name="T78" fmla="*/ 2147483647 w 87"/>
              <a:gd name="T79" fmla="*/ 2147483647 h 109"/>
              <a:gd name="T80" fmla="*/ 2147483647 w 87"/>
              <a:gd name="T81" fmla="*/ 2147483647 h 109"/>
              <a:gd name="T82" fmla="*/ 2147483647 w 87"/>
              <a:gd name="T83" fmla="*/ 2147483647 h 109"/>
              <a:gd name="T84" fmla="*/ 2147483647 w 87"/>
              <a:gd name="T85" fmla="*/ 2147483647 h 109"/>
              <a:gd name="T86" fmla="*/ 2147483647 w 87"/>
              <a:gd name="T87" fmla="*/ 2147483647 h 109"/>
              <a:gd name="T88" fmla="*/ 2147483647 w 87"/>
              <a:gd name="T89" fmla="*/ 0 h 10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7"/>
              <a:gd name="T136" fmla="*/ 0 h 109"/>
              <a:gd name="T137" fmla="*/ 87 w 87"/>
              <a:gd name="T138" fmla="*/ 109 h 10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7" h="109">
                <a:moveTo>
                  <a:pt x="68" y="0"/>
                </a:moveTo>
                <a:lnTo>
                  <a:pt x="24" y="30"/>
                </a:lnTo>
                <a:lnTo>
                  <a:pt x="15" y="65"/>
                </a:lnTo>
                <a:lnTo>
                  <a:pt x="0" y="90"/>
                </a:lnTo>
                <a:lnTo>
                  <a:pt x="1" y="100"/>
                </a:lnTo>
                <a:lnTo>
                  <a:pt x="7" y="107"/>
                </a:lnTo>
                <a:lnTo>
                  <a:pt x="20" y="108"/>
                </a:lnTo>
                <a:lnTo>
                  <a:pt x="26" y="107"/>
                </a:lnTo>
                <a:lnTo>
                  <a:pt x="31" y="108"/>
                </a:lnTo>
                <a:lnTo>
                  <a:pt x="33" y="107"/>
                </a:lnTo>
                <a:lnTo>
                  <a:pt x="35" y="104"/>
                </a:lnTo>
                <a:lnTo>
                  <a:pt x="48" y="99"/>
                </a:lnTo>
                <a:lnTo>
                  <a:pt x="52" y="100"/>
                </a:lnTo>
                <a:lnTo>
                  <a:pt x="62" y="108"/>
                </a:lnTo>
                <a:lnTo>
                  <a:pt x="62" y="109"/>
                </a:lnTo>
                <a:lnTo>
                  <a:pt x="63" y="103"/>
                </a:lnTo>
                <a:lnTo>
                  <a:pt x="75" y="90"/>
                </a:lnTo>
                <a:lnTo>
                  <a:pt x="78" y="79"/>
                </a:lnTo>
                <a:lnTo>
                  <a:pt x="81" y="77"/>
                </a:lnTo>
                <a:lnTo>
                  <a:pt x="78" y="75"/>
                </a:lnTo>
                <a:lnTo>
                  <a:pt x="76" y="74"/>
                </a:lnTo>
                <a:lnTo>
                  <a:pt x="75" y="71"/>
                </a:lnTo>
                <a:lnTo>
                  <a:pt x="66" y="72"/>
                </a:lnTo>
                <a:lnTo>
                  <a:pt x="58" y="72"/>
                </a:lnTo>
                <a:lnTo>
                  <a:pt x="50" y="74"/>
                </a:lnTo>
                <a:lnTo>
                  <a:pt x="48" y="77"/>
                </a:lnTo>
                <a:lnTo>
                  <a:pt x="45" y="77"/>
                </a:lnTo>
                <a:lnTo>
                  <a:pt x="43" y="77"/>
                </a:lnTo>
                <a:lnTo>
                  <a:pt x="39" y="72"/>
                </a:lnTo>
                <a:lnTo>
                  <a:pt x="40" y="71"/>
                </a:lnTo>
                <a:lnTo>
                  <a:pt x="45" y="72"/>
                </a:lnTo>
                <a:lnTo>
                  <a:pt x="48" y="72"/>
                </a:lnTo>
                <a:lnTo>
                  <a:pt x="49" y="69"/>
                </a:lnTo>
                <a:lnTo>
                  <a:pt x="56" y="61"/>
                </a:lnTo>
                <a:lnTo>
                  <a:pt x="58" y="60"/>
                </a:lnTo>
                <a:lnTo>
                  <a:pt x="63" y="60"/>
                </a:lnTo>
                <a:lnTo>
                  <a:pt x="68" y="52"/>
                </a:lnTo>
                <a:lnTo>
                  <a:pt x="80" y="51"/>
                </a:lnTo>
                <a:lnTo>
                  <a:pt x="86" y="46"/>
                </a:lnTo>
                <a:lnTo>
                  <a:pt x="87" y="39"/>
                </a:lnTo>
                <a:lnTo>
                  <a:pt x="83" y="22"/>
                </a:lnTo>
                <a:lnTo>
                  <a:pt x="77" y="16"/>
                </a:lnTo>
                <a:lnTo>
                  <a:pt x="73" y="10"/>
                </a:lnTo>
                <a:lnTo>
                  <a:pt x="70" y="5"/>
                </a:lnTo>
                <a:lnTo>
                  <a:pt x="68" y="0"/>
                </a:lnTo>
                <a:close/>
              </a:path>
            </a:pathLst>
          </a:custGeom>
          <a:solidFill>
            <a:schemeClr val="bg1"/>
          </a:solidFill>
          <a:ln w="8001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1" name="Freeform 1000"/>
          <p:cNvSpPr>
            <a:spLocks/>
          </p:cNvSpPr>
          <p:nvPr/>
        </p:nvSpPr>
        <p:spPr bwMode="auto">
          <a:xfrm>
            <a:off x="5183188" y="4259263"/>
            <a:ext cx="42862" cy="39687"/>
          </a:xfrm>
          <a:custGeom>
            <a:avLst/>
            <a:gdLst>
              <a:gd name="T0" fmla="*/ 2147483647 w 106"/>
              <a:gd name="T1" fmla="*/ 2147483647 h 99"/>
              <a:gd name="T2" fmla="*/ 2147483647 w 106"/>
              <a:gd name="T3" fmla="*/ 2147483647 h 99"/>
              <a:gd name="T4" fmla="*/ 2147483647 w 106"/>
              <a:gd name="T5" fmla="*/ 2147483647 h 99"/>
              <a:gd name="T6" fmla="*/ 2147483647 w 106"/>
              <a:gd name="T7" fmla="*/ 2147483647 h 99"/>
              <a:gd name="T8" fmla="*/ 2147483647 w 106"/>
              <a:gd name="T9" fmla="*/ 2147483647 h 99"/>
              <a:gd name="T10" fmla="*/ 2147483647 w 106"/>
              <a:gd name="T11" fmla="*/ 2147483647 h 99"/>
              <a:gd name="T12" fmla="*/ 2147483647 w 106"/>
              <a:gd name="T13" fmla="*/ 2147483647 h 99"/>
              <a:gd name="T14" fmla="*/ 2147483647 w 106"/>
              <a:gd name="T15" fmla="*/ 2147483647 h 99"/>
              <a:gd name="T16" fmla="*/ 2147483647 w 106"/>
              <a:gd name="T17" fmla="*/ 2147483647 h 99"/>
              <a:gd name="T18" fmla="*/ 2147483647 w 106"/>
              <a:gd name="T19" fmla="*/ 2147483647 h 99"/>
              <a:gd name="T20" fmla="*/ 2147483647 w 106"/>
              <a:gd name="T21" fmla="*/ 2147483647 h 99"/>
              <a:gd name="T22" fmla="*/ 2147483647 w 106"/>
              <a:gd name="T23" fmla="*/ 2147483647 h 99"/>
              <a:gd name="T24" fmla="*/ 2147483647 w 106"/>
              <a:gd name="T25" fmla="*/ 2147483647 h 99"/>
              <a:gd name="T26" fmla="*/ 2147483647 w 106"/>
              <a:gd name="T27" fmla="*/ 2147483647 h 99"/>
              <a:gd name="T28" fmla="*/ 2147483647 w 106"/>
              <a:gd name="T29" fmla="*/ 2147483647 h 99"/>
              <a:gd name="T30" fmla="*/ 2147483647 w 106"/>
              <a:gd name="T31" fmla="*/ 2147483647 h 99"/>
              <a:gd name="T32" fmla="*/ 2147483647 w 106"/>
              <a:gd name="T33" fmla="*/ 2147483647 h 99"/>
              <a:gd name="T34" fmla="*/ 2147483647 w 106"/>
              <a:gd name="T35" fmla="*/ 2147483647 h 99"/>
              <a:gd name="T36" fmla="*/ 2147483647 w 106"/>
              <a:gd name="T37" fmla="*/ 2147483647 h 99"/>
              <a:gd name="T38" fmla="*/ 2147483647 w 106"/>
              <a:gd name="T39" fmla="*/ 2147483647 h 99"/>
              <a:gd name="T40" fmla="*/ 2147483647 w 106"/>
              <a:gd name="T41" fmla="*/ 2147483647 h 99"/>
              <a:gd name="T42" fmla="*/ 2147483647 w 106"/>
              <a:gd name="T43" fmla="*/ 2147483647 h 99"/>
              <a:gd name="T44" fmla="*/ 2147483647 w 106"/>
              <a:gd name="T45" fmla="*/ 2147483647 h 99"/>
              <a:gd name="T46" fmla="*/ 2147483647 w 106"/>
              <a:gd name="T47" fmla="*/ 0 h 99"/>
              <a:gd name="T48" fmla="*/ 2147483647 w 106"/>
              <a:gd name="T49" fmla="*/ 2147483647 h 99"/>
              <a:gd name="T50" fmla="*/ 2147483647 w 106"/>
              <a:gd name="T51" fmla="*/ 2147483647 h 99"/>
              <a:gd name="T52" fmla="*/ 2147483647 w 106"/>
              <a:gd name="T53" fmla="*/ 2147483647 h 99"/>
              <a:gd name="T54" fmla="*/ 2147483647 w 106"/>
              <a:gd name="T55" fmla="*/ 2147483647 h 99"/>
              <a:gd name="T56" fmla="*/ 2147483647 w 106"/>
              <a:gd name="T57" fmla="*/ 2147483647 h 99"/>
              <a:gd name="T58" fmla="*/ 2147483647 w 106"/>
              <a:gd name="T59" fmla="*/ 2147483647 h 99"/>
              <a:gd name="T60" fmla="*/ 2147483647 w 106"/>
              <a:gd name="T61" fmla="*/ 2147483647 h 99"/>
              <a:gd name="T62" fmla="*/ 2147483647 w 106"/>
              <a:gd name="T63" fmla="*/ 2147483647 h 99"/>
              <a:gd name="T64" fmla="*/ 0 w 106"/>
              <a:gd name="T65" fmla="*/ 2147483647 h 99"/>
              <a:gd name="T66" fmla="*/ 0 w 106"/>
              <a:gd name="T67" fmla="*/ 2147483647 h 99"/>
              <a:gd name="T68" fmla="*/ 2147483647 w 106"/>
              <a:gd name="T69" fmla="*/ 2147483647 h 9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6"/>
              <a:gd name="T106" fmla="*/ 0 h 99"/>
              <a:gd name="T107" fmla="*/ 106 w 106"/>
              <a:gd name="T108" fmla="*/ 99 h 9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6" h="99">
                <a:moveTo>
                  <a:pt x="6" y="95"/>
                </a:moveTo>
                <a:lnTo>
                  <a:pt x="7" y="95"/>
                </a:lnTo>
                <a:lnTo>
                  <a:pt x="7" y="86"/>
                </a:lnTo>
                <a:lnTo>
                  <a:pt x="12" y="82"/>
                </a:lnTo>
                <a:lnTo>
                  <a:pt x="17" y="82"/>
                </a:lnTo>
                <a:lnTo>
                  <a:pt x="19" y="83"/>
                </a:lnTo>
                <a:lnTo>
                  <a:pt x="26" y="97"/>
                </a:lnTo>
                <a:lnTo>
                  <a:pt x="29" y="99"/>
                </a:lnTo>
                <a:lnTo>
                  <a:pt x="35" y="97"/>
                </a:lnTo>
                <a:lnTo>
                  <a:pt x="40" y="95"/>
                </a:lnTo>
                <a:lnTo>
                  <a:pt x="48" y="95"/>
                </a:lnTo>
                <a:lnTo>
                  <a:pt x="52" y="90"/>
                </a:lnTo>
                <a:lnTo>
                  <a:pt x="52" y="81"/>
                </a:lnTo>
                <a:lnTo>
                  <a:pt x="53" y="78"/>
                </a:lnTo>
                <a:lnTo>
                  <a:pt x="55" y="76"/>
                </a:lnTo>
                <a:lnTo>
                  <a:pt x="66" y="77"/>
                </a:lnTo>
                <a:lnTo>
                  <a:pt x="80" y="72"/>
                </a:lnTo>
                <a:lnTo>
                  <a:pt x="83" y="72"/>
                </a:lnTo>
                <a:lnTo>
                  <a:pt x="85" y="73"/>
                </a:lnTo>
                <a:lnTo>
                  <a:pt x="88" y="73"/>
                </a:lnTo>
                <a:lnTo>
                  <a:pt x="91" y="77"/>
                </a:lnTo>
                <a:lnTo>
                  <a:pt x="102" y="62"/>
                </a:lnTo>
                <a:lnTo>
                  <a:pt x="106" y="52"/>
                </a:lnTo>
                <a:lnTo>
                  <a:pt x="81" y="0"/>
                </a:lnTo>
                <a:lnTo>
                  <a:pt x="76" y="3"/>
                </a:lnTo>
                <a:lnTo>
                  <a:pt x="68" y="6"/>
                </a:lnTo>
                <a:lnTo>
                  <a:pt x="64" y="8"/>
                </a:lnTo>
                <a:lnTo>
                  <a:pt x="58" y="20"/>
                </a:lnTo>
                <a:lnTo>
                  <a:pt x="49" y="21"/>
                </a:lnTo>
                <a:lnTo>
                  <a:pt x="43" y="19"/>
                </a:lnTo>
                <a:lnTo>
                  <a:pt x="39" y="16"/>
                </a:lnTo>
                <a:lnTo>
                  <a:pt x="35" y="17"/>
                </a:lnTo>
                <a:lnTo>
                  <a:pt x="0" y="77"/>
                </a:lnTo>
                <a:lnTo>
                  <a:pt x="0" y="87"/>
                </a:lnTo>
                <a:lnTo>
                  <a:pt x="6" y="95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2" name="Freeform 1001"/>
          <p:cNvSpPr>
            <a:spLocks/>
          </p:cNvSpPr>
          <p:nvPr/>
        </p:nvSpPr>
        <p:spPr bwMode="auto">
          <a:xfrm>
            <a:off x="5183188" y="4259263"/>
            <a:ext cx="42862" cy="39687"/>
          </a:xfrm>
          <a:custGeom>
            <a:avLst/>
            <a:gdLst>
              <a:gd name="T0" fmla="*/ 2147483647 w 106"/>
              <a:gd name="T1" fmla="*/ 2147483647 h 99"/>
              <a:gd name="T2" fmla="*/ 2147483647 w 106"/>
              <a:gd name="T3" fmla="*/ 2147483647 h 99"/>
              <a:gd name="T4" fmla="*/ 2147483647 w 106"/>
              <a:gd name="T5" fmla="*/ 2147483647 h 99"/>
              <a:gd name="T6" fmla="*/ 2147483647 w 106"/>
              <a:gd name="T7" fmla="*/ 2147483647 h 99"/>
              <a:gd name="T8" fmla="*/ 2147483647 w 106"/>
              <a:gd name="T9" fmla="*/ 2147483647 h 99"/>
              <a:gd name="T10" fmla="*/ 2147483647 w 106"/>
              <a:gd name="T11" fmla="*/ 2147483647 h 99"/>
              <a:gd name="T12" fmla="*/ 2147483647 w 106"/>
              <a:gd name="T13" fmla="*/ 2147483647 h 99"/>
              <a:gd name="T14" fmla="*/ 2147483647 w 106"/>
              <a:gd name="T15" fmla="*/ 2147483647 h 99"/>
              <a:gd name="T16" fmla="*/ 2147483647 w 106"/>
              <a:gd name="T17" fmla="*/ 2147483647 h 99"/>
              <a:gd name="T18" fmla="*/ 2147483647 w 106"/>
              <a:gd name="T19" fmla="*/ 2147483647 h 99"/>
              <a:gd name="T20" fmla="*/ 2147483647 w 106"/>
              <a:gd name="T21" fmla="*/ 2147483647 h 99"/>
              <a:gd name="T22" fmla="*/ 2147483647 w 106"/>
              <a:gd name="T23" fmla="*/ 2147483647 h 99"/>
              <a:gd name="T24" fmla="*/ 2147483647 w 106"/>
              <a:gd name="T25" fmla="*/ 2147483647 h 99"/>
              <a:gd name="T26" fmla="*/ 2147483647 w 106"/>
              <a:gd name="T27" fmla="*/ 2147483647 h 99"/>
              <a:gd name="T28" fmla="*/ 2147483647 w 106"/>
              <a:gd name="T29" fmla="*/ 2147483647 h 99"/>
              <a:gd name="T30" fmla="*/ 2147483647 w 106"/>
              <a:gd name="T31" fmla="*/ 2147483647 h 99"/>
              <a:gd name="T32" fmla="*/ 2147483647 w 106"/>
              <a:gd name="T33" fmla="*/ 2147483647 h 99"/>
              <a:gd name="T34" fmla="*/ 2147483647 w 106"/>
              <a:gd name="T35" fmla="*/ 2147483647 h 99"/>
              <a:gd name="T36" fmla="*/ 2147483647 w 106"/>
              <a:gd name="T37" fmla="*/ 2147483647 h 99"/>
              <a:gd name="T38" fmla="*/ 2147483647 w 106"/>
              <a:gd name="T39" fmla="*/ 2147483647 h 99"/>
              <a:gd name="T40" fmla="*/ 2147483647 w 106"/>
              <a:gd name="T41" fmla="*/ 2147483647 h 99"/>
              <a:gd name="T42" fmla="*/ 2147483647 w 106"/>
              <a:gd name="T43" fmla="*/ 2147483647 h 99"/>
              <a:gd name="T44" fmla="*/ 2147483647 w 106"/>
              <a:gd name="T45" fmla="*/ 2147483647 h 99"/>
              <a:gd name="T46" fmla="*/ 2147483647 w 106"/>
              <a:gd name="T47" fmla="*/ 0 h 99"/>
              <a:gd name="T48" fmla="*/ 2147483647 w 106"/>
              <a:gd name="T49" fmla="*/ 2147483647 h 99"/>
              <a:gd name="T50" fmla="*/ 2147483647 w 106"/>
              <a:gd name="T51" fmla="*/ 2147483647 h 99"/>
              <a:gd name="T52" fmla="*/ 2147483647 w 106"/>
              <a:gd name="T53" fmla="*/ 2147483647 h 99"/>
              <a:gd name="T54" fmla="*/ 2147483647 w 106"/>
              <a:gd name="T55" fmla="*/ 2147483647 h 99"/>
              <a:gd name="T56" fmla="*/ 2147483647 w 106"/>
              <a:gd name="T57" fmla="*/ 2147483647 h 99"/>
              <a:gd name="T58" fmla="*/ 2147483647 w 106"/>
              <a:gd name="T59" fmla="*/ 2147483647 h 99"/>
              <a:gd name="T60" fmla="*/ 2147483647 w 106"/>
              <a:gd name="T61" fmla="*/ 2147483647 h 99"/>
              <a:gd name="T62" fmla="*/ 2147483647 w 106"/>
              <a:gd name="T63" fmla="*/ 2147483647 h 99"/>
              <a:gd name="T64" fmla="*/ 0 w 106"/>
              <a:gd name="T65" fmla="*/ 2147483647 h 99"/>
              <a:gd name="T66" fmla="*/ 0 w 106"/>
              <a:gd name="T67" fmla="*/ 2147483647 h 99"/>
              <a:gd name="T68" fmla="*/ 2147483647 w 106"/>
              <a:gd name="T69" fmla="*/ 2147483647 h 9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6"/>
              <a:gd name="T106" fmla="*/ 0 h 99"/>
              <a:gd name="T107" fmla="*/ 106 w 106"/>
              <a:gd name="T108" fmla="*/ 99 h 9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6" h="99">
                <a:moveTo>
                  <a:pt x="6" y="95"/>
                </a:moveTo>
                <a:lnTo>
                  <a:pt x="7" y="95"/>
                </a:lnTo>
                <a:lnTo>
                  <a:pt x="7" y="86"/>
                </a:lnTo>
                <a:lnTo>
                  <a:pt x="12" y="82"/>
                </a:lnTo>
                <a:lnTo>
                  <a:pt x="17" y="82"/>
                </a:lnTo>
                <a:lnTo>
                  <a:pt x="19" y="83"/>
                </a:lnTo>
                <a:lnTo>
                  <a:pt x="26" y="97"/>
                </a:lnTo>
                <a:lnTo>
                  <a:pt x="29" y="99"/>
                </a:lnTo>
                <a:lnTo>
                  <a:pt x="35" y="97"/>
                </a:lnTo>
                <a:lnTo>
                  <a:pt x="40" y="95"/>
                </a:lnTo>
                <a:lnTo>
                  <a:pt x="48" y="95"/>
                </a:lnTo>
                <a:lnTo>
                  <a:pt x="52" y="90"/>
                </a:lnTo>
                <a:lnTo>
                  <a:pt x="52" y="81"/>
                </a:lnTo>
                <a:lnTo>
                  <a:pt x="53" y="78"/>
                </a:lnTo>
                <a:lnTo>
                  <a:pt x="55" y="76"/>
                </a:lnTo>
                <a:lnTo>
                  <a:pt x="66" y="77"/>
                </a:lnTo>
                <a:lnTo>
                  <a:pt x="80" y="72"/>
                </a:lnTo>
                <a:lnTo>
                  <a:pt x="83" y="72"/>
                </a:lnTo>
                <a:lnTo>
                  <a:pt x="85" y="73"/>
                </a:lnTo>
                <a:lnTo>
                  <a:pt x="88" y="73"/>
                </a:lnTo>
                <a:lnTo>
                  <a:pt x="91" y="77"/>
                </a:lnTo>
                <a:lnTo>
                  <a:pt x="102" y="62"/>
                </a:lnTo>
                <a:lnTo>
                  <a:pt x="106" y="52"/>
                </a:lnTo>
                <a:lnTo>
                  <a:pt x="81" y="0"/>
                </a:lnTo>
                <a:lnTo>
                  <a:pt x="76" y="3"/>
                </a:lnTo>
                <a:lnTo>
                  <a:pt x="68" y="6"/>
                </a:lnTo>
                <a:lnTo>
                  <a:pt x="64" y="8"/>
                </a:lnTo>
                <a:lnTo>
                  <a:pt x="58" y="20"/>
                </a:lnTo>
                <a:lnTo>
                  <a:pt x="49" y="21"/>
                </a:lnTo>
                <a:lnTo>
                  <a:pt x="43" y="19"/>
                </a:lnTo>
                <a:lnTo>
                  <a:pt x="39" y="16"/>
                </a:lnTo>
                <a:lnTo>
                  <a:pt x="35" y="17"/>
                </a:lnTo>
                <a:lnTo>
                  <a:pt x="0" y="77"/>
                </a:lnTo>
                <a:lnTo>
                  <a:pt x="0" y="87"/>
                </a:lnTo>
                <a:lnTo>
                  <a:pt x="6" y="95"/>
                </a:lnTo>
                <a:close/>
              </a:path>
            </a:pathLst>
          </a:custGeom>
          <a:solidFill>
            <a:schemeClr val="bg1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3" name="Freeform 1002"/>
          <p:cNvSpPr>
            <a:spLocks/>
          </p:cNvSpPr>
          <p:nvPr/>
        </p:nvSpPr>
        <p:spPr bwMode="auto">
          <a:xfrm>
            <a:off x="5503863" y="3224213"/>
            <a:ext cx="69850" cy="71437"/>
          </a:xfrm>
          <a:custGeom>
            <a:avLst/>
            <a:gdLst>
              <a:gd name="T0" fmla="*/ 2147483647 w 177"/>
              <a:gd name="T1" fmla="*/ 2147483647 h 179"/>
              <a:gd name="T2" fmla="*/ 2147483647 w 177"/>
              <a:gd name="T3" fmla="*/ 2147483647 h 179"/>
              <a:gd name="T4" fmla="*/ 2147483647 w 177"/>
              <a:gd name="T5" fmla="*/ 2147483647 h 179"/>
              <a:gd name="T6" fmla="*/ 2147483647 w 177"/>
              <a:gd name="T7" fmla="*/ 2147483647 h 179"/>
              <a:gd name="T8" fmla="*/ 2147483647 w 177"/>
              <a:gd name="T9" fmla="*/ 2147483647 h 179"/>
              <a:gd name="T10" fmla="*/ 2147483647 w 177"/>
              <a:gd name="T11" fmla="*/ 2147483647 h 179"/>
              <a:gd name="T12" fmla="*/ 2147483647 w 177"/>
              <a:gd name="T13" fmla="*/ 2147483647 h 179"/>
              <a:gd name="T14" fmla="*/ 2147483647 w 177"/>
              <a:gd name="T15" fmla="*/ 2147483647 h 179"/>
              <a:gd name="T16" fmla="*/ 0 w 177"/>
              <a:gd name="T17" fmla="*/ 2147483647 h 179"/>
              <a:gd name="T18" fmla="*/ 2147483647 w 177"/>
              <a:gd name="T19" fmla="*/ 2147483647 h 179"/>
              <a:gd name="T20" fmla="*/ 2147483647 w 177"/>
              <a:gd name="T21" fmla="*/ 2147483647 h 179"/>
              <a:gd name="T22" fmla="*/ 2147483647 w 177"/>
              <a:gd name="T23" fmla="*/ 2147483647 h 179"/>
              <a:gd name="T24" fmla="*/ 2147483647 w 177"/>
              <a:gd name="T25" fmla="*/ 2147483647 h 179"/>
              <a:gd name="T26" fmla="*/ 2147483647 w 177"/>
              <a:gd name="T27" fmla="*/ 2147483647 h 179"/>
              <a:gd name="T28" fmla="*/ 2147483647 w 177"/>
              <a:gd name="T29" fmla="*/ 0 h 179"/>
              <a:gd name="T30" fmla="*/ 2147483647 w 177"/>
              <a:gd name="T31" fmla="*/ 2147483647 h 179"/>
              <a:gd name="T32" fmla="*/ 2147483647 w 177"/>
              <a:gd name="T33" fmla="*/ 2147483647 h 179"/>
              <a:gd name="T34" fmla="*/ 2147483647 w 177"/>
              <a:gd name="T35" fmla="*/ 2147483647 h 179"/>
              <a:gd name="T36" fmla="*/ 2147483647 w 177"/>
              <a:gd name="T37" fmla="*/ 2147483647 h 179"/>
              <a:gd name="T38" fmla="*/ 2147483647 w 177"/>
              <a:gd name="T39" fmla="*/ 2147483647 h 179"/>
              <a:gd name="T40" fmla="*/ 2147483647 w 177"/>
              <a:gd name="T41" fmla="*/ 2147483647 h 179"/>
              <a:gd name="T42" fmla="*/ 2147483647 w 177"/>
              <a:gd name="T43" fmla="*/ 2147483647 h 179"/>
              <a:gd name="T44" fmla="*/ 2147483647 w 177"/>
              <a:gd name="T45" fmla="*/ 2147483647 h 179"/>
              <a:gd name="T46" fmla="*/ 2147483647 w 177"/>
              <a:gd name="T47" fmla="*/ 2147483647 h 179"/>
              <a:gd name="T48" fmla="*/ 2147483647 w 177"/>
              <a:gd name="T49" fmla="*/ 2147483647 h 179"/>
              <a:gd name="T50" fmla="*/ 2147483647 w 177"/>
              <a:gd name="T51" fmla="*/ 2147483647 h 179"/>
              <a:gd name="T52" fmla="*/ 2147483647 w 177"/>
              <a:gd name="T53" fmla="*/ 2147483647 h 179"/>
              <a:gd name="T54" fmla="*/ 2147483647 w 177"/>
              <a:gd name="T55" fmla="*/ 2147483647 h 179"/>
              <a:gd name="T56" fmla="*/ 2147483647 w 177"/>
              <a:gd name="T57" fmla="*/ 2147483647 h 179"/>
              <a:gd name="T58" fmla="*/ 2147483647 w 177"/>
              <a:gd name="T59" fmla="*/ 2147483647 h 179"/>
              <a:gd name="T60" fmla="*/ 2147483647 w 177"/>
              <a:gd name="T61" fmla="*/ 2147483647 h 179"/>
              <a:gd name="T62" fmla="*/ 2147483647 w 177"/>
              <a:gd name="T63" fmla="*/ 2147483647 h 179"/>
              <a:gd name="T64" fmla="*/ 2147483647 w 177"/>
              <a:gd name="T65" fmla="*/ 2147483647 h 179"/>
              <a:gd name="T66" fmla="*/ 2147483647 w 177"/>
              <a:gd name="T67" fmla="*/ 2147483647 h 179"/>
              <a:gd name="T68" fmla="*/ 2147483647 w 177"/>
              <a:gd name="T69" fmla="*/ 2147483647 h 179"/>
              <a:gd name="T70" fmla="*/ 2147483647 w 177"/>
              <a:gd name="T71" fmla="*/ 2147483647 h 179"/>
              <a:gd name="T72" fmla="*/ 2147483647 w 177"/>
              <a:gd name="T73" fmla="*/ 2147483647 h 179"/>
              <a:gd name="T74" fmla="*/ 2147483647 w 177"/>
              <a:gd name="T75" fmla="*/ 2147483647 h 179"/>
              <a:gd name="T76" fmla="*/ 2147483647 w 177"/>
              <a:gd name="T77" fmla="*/ 2147483647 h 179"/>
              <a:gd name="T78" fmla="*/ 2147483647 w 177"/>
              <a:gd name="T79" fmla="*/ 2147483647 h 179"/>
              <a:gd name="T80" fmla="*/ 2147483647 w 177"/>
              <a:gd name="T81" fmla="*/ 2147483647 h 179"/>
              <a:gd name="T82" fmla="*/ 2147483647 w 177"/>
              <a:gd name="T83" fmla="*/ 2147483647 h 179"/>
              <a:gd name="T84" fmla="*/ 2147483647 w 177"/>
              <a:gd name="T85" fmla="*/ 2147483647 h 179"/>
              <a:gd name="T86" fmla="*/ 2147483647 w 177"/>
              <a:gd name="T87" fmla="*/ 2147483647 h 179"/>
              <a:gd name="T88" fmla="*/ 2147483647 w 177"/>
              <a:gd name="T89" fmla="*/ 2147483647 h 179"/>
              <a:gd name="T90" fmla="*/ 2147483647 w 177"/>
              <a:gd name="T91" fmla="*/ 2147483647 h 179"/>
              <a:gd name="T92" fmla="*/ 2147483647 w 177"/>
              <a:gd name="T93" fmla="*/ 2147483647 h 179"/>
              <a:gd name="T94" fmla="*/ 2147483647 w 177"/>
              <a:gd name="T95" fmla="*/ 2147483647 h 17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7"/>
              <a:gd name="T145" fmla="*/ 0 h 179"/>
              <a:gd name="T146" fmla="*/ 177 w 177"/>
              <a:gd name="T147" fmla="*/ 179 h 17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7" h="179">
                <a:moveTo>
                  <a:pt x="80" y="122"/>
                </a:moveTo>
                <a:lnTo>
                  <a:pt x="66" y="105"/>
                </a:lnTo>
                <a:lnTo>
                  <a:pt x="59" y="101"/>
                </a:lnTo>
                <a:lnTo>
                  <a:pt x="49" y="91"/>
                </a:lnTo>
                <a:lnTo>
                  <a:pt x="28" y="81"/>
                </a:lnTo>
                <a:lnTo>
                  <a:pt x="21" y="71"/>
                </a:lnTo>
                <a:lnTo>
                  <a:pt x="16" y="35"/>
                </a:lnTo>
                <a:lnTo>
                  <a:pt x="8" y="21"/>
                </a:lnTo>
                <a:lnTo>
                  <a:pt x="0" y="15"/>
                </a:lnTo>
                <a:lnTo>
                  <a:pt x="22" y="14"/>
                </a:lnTo>
                <a:lnTo>
                  <a:pt x="30" y="9"/>
                </a:lnTo>
                <a:lnTo>
                  <a:pt x="46" y="7"/>
                </a:lnTo>
                <a:lnTo>
                  <a:pt x="52" y="4"/>
                </a:lnTo>
                <a:lnTo>
                  <a:pt x="70" y="7"/>
                </a:lnTo>
                <a:lnTo>
                  <a:pt x="89" y="0"/>
                </a:lnTo>
                <a:lnTo>
                  <a:pt x="102" y="21"/>
                </a:lnTo>
                <a:lnTo>
                  <a:pt x="111" y="21"/>
                </a:lnTo>
                <a:lnTo>
                  <a:pt x="117" y="26"/>
                </a:lnTo>
                <a:lnTo>
                  <a:pt x="118" y="35"/>
                </a:lnTo>
                <a:lnTo>
                  <a:pt x="115" y="42"/>
                </a:lnTo>
                <a:lnTo>
                  <a:pt x="113" y="49"/>
                </a:lnTo>
                <a:lnTo>
                  <a:pt x="116" y="57"/>
                </a:lnTo>
                <a:lnTo>
                  <a:pt x="127" y="70"/>
                </a:lnTo>
                <a:lnTo>
                  <a:pt x="141" y="78"/>
                </a:lnTo>
                <a:lnTo>
                  <a:pt x="143" y="86"/>
                </a:lnTo>
                <a:lnTo>
                  <a:pt x="139" y="95"/>
                </a:lnTo>
                <a:lnTo>
                  <a:pt x="131" y="96"/>
                </a:lnTo>
                <a:lnTo>
                  <a:pt x="132" y="104"/>
                </a:lnTo>
                <a:lnTo>
                  <a:pt x="144" y="117"/>
                </a:lnTo>
                <a:lnTo>
                  <a:pt x="158" y="125"/>
                </a:lnTo>
                <a:lnTo>
                  <a:pt x="167" y="125"/>
                </a:lnTo>
                <a:lnTo>
                  <a:pt x="174" y="127"/>
                </a:lnTo>
                <a:lnTo>
                  <a:pt x="169" y="143"/>
                </a:lnTo>
                <a:lnTo>
                  <a:pt x="176" y="148"/>
                </a:lnTo>
                <a:lnTo>
                  <a:pt x="174" y="156"/>
                </a:lnTo>
                <a:lnTo>
                  <a:pt x="167" y="159"/>
                </a:lnTo>
                <a:lnTo>
                  <a:pt x="176" y="172"/>
                </a:lnTo>
                <a:lnTo>
                  <a:pt x="177" y="179"/>
                </a:lnTo>
                <a:lnTo>
                  <a:pt x="148" y="179"/>
                </a:lnTo>
                <a:lnTo>
                  <a:pt x="145" y="155"/>
                </a:lnTo>
                <a:lnTo>
                  <a:pt x="134" y="132"/>
                </a:lnTo>
                <a:lnTo>
                  <a:pt x="126" y="129"/>
                </a:lnTo>
                <a:lnTo>
                  <a:pt x="118" y="132"/>
                </a:lnTo>
                <a:lnTo>
                  <a:pt x="110" y="132"/>
                </a:lnTo>
                <a:lnTo>
                  <a:pt x="103" y="128"/>
                </a:lnTo>
                <a:lnTo>
                  <a:pt x="98" y="120"/>
                </a:lnTo>
                <a:lnTo>
                  <a:pt x="90" y="119"/>
                </a:lnTo>
                <a:lnTo>
                  <a:pt x="80" y="122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4" name="Freeform 1003"/>
          <p:cNvSpPr>
            <a:spLocks/>
          </p:cNvSpPr>
          <p:nvPr/>
        </p:nvSpPr>
        <p:spPr bwMode="auto">
          <a:xfrm>
            <a:off x="5503863" y="3224213"/>
            <a:ext cx="69850" cy="71437"/>
          </a:xfrm>
          <a:custGeom>
            <a:avLst/>
            <a:gdLst>
              <a:gd name="T0" fmla="*/ 2147483647 w 177"/>
              <a:gd name="T1" fmla="*/ 2147483647 h 179"/>
              <a:gd name="T2" fmla="*/ 2147483647 w 177"/>
              <a:gd name="T3" fmla="*/ 2147483647 h 179"/>
              <a:gd name="T4" fmla="*/ 2147483647 w 177"/>
              <a:gd name="T5" fmla="*/ 2147483647 h 179"/>
              <a:gd name="T6" fmla="*/ 2147483647 w 177"/>
              <a:gd name="T7" fmla="*/ 2147483647 h 179"/>
              <a:gd name="T8" fmla="*/ 2147483647 w 177"/>
              <a:gd name="T9" fmla="*/ 2147483647 h 179"/>
              <a:gd name="T10" fmla="*/ 2147483647 w 177"/>
              <a:gd name="T11" fmla="*/ 2147483647 h 179"/>
              <a:gd name="T12" fmla="*/ 2147483647 w 177"/>
              <a:gd name="T13" fmla="*/ 2147483647 h 179"/>
              <a:gd name="T14" fmla="*/ 2147483647 w 177"/>
              <a:gd name="T15" fmla="*/ 2147483647 h 179"/>
              <a:gd name="T16" fmla="*/ 0 w 177"/>
              <a:gd name="T17" fmla="*/ 2147483647 h 179"/>
              <a:gd name="T18" fmla="*/ 2147483647 w 177"/>
              <a:gd name="T19" fmla="*/ 2147483647 h 179"/>
              <a:gd name="T20" fmla="*/ 2147483647 w 177"/>
              <a:gd name="T21" fmla="*/ 2147483647 h 179"/>
              <a:gd name="T22" fmla="*/ 2147483647 w 177"/>
              <a:gd name="T23" fmla="*/ 2147483647 h 179"/>
              <a:gd name="T24" fmla="*/ 2147483647 w 177"/>
              <a:gd name="T25" fmla="*/ 2147483647 h 179"/>
              <a:gd name="T26" fmla="*/ 2147483647 w 177"/>
              <a:gd name="T27" fmla="*/ 2147483647 h 179"/>
              <a:gd name="T28" fmla="*/ 2147483647 w 177"/>
              <a:gd name="T29" fmla="*/ 0 h 179"/>
              <a:gd name="T30" fmla="*/ 2147483647 w 177"/>
              <a:gd name="T31" fmla="*/ 2147483647 h 179"/>
              <a:gd name="T32" fmla="*/ 2147483647 w 177"/>
              <a:gd name="T33" fmla="*/ 2147483647 h 179"/>
              <a:gd name="T34" fmla="*/ 2147483647 w 177"/>
              <a:gd name="T35" fmla="*/ 2147483647 h 179"/>
              <a:gd name="T36" fmla="*/ 2147483647 w 177"/>
              <a:gd name="T37" fmla="*/ 2147483647 h 179"/>
              <a:gd name="T38" fmla="*/ 2147483647 w 177"/>
              <a:gd name="T39" fmla="*/ 2147483647 h 179"/>
              <a:gd name="T40" fmla="*/ 2147483647 w 177"/>
              <a:gd name="T41" fmla="*/ 2147483647 h 179"/>
              <a:gd name="T42" fmla="*/ 2147483647 w 177"/>
              <a:gd name="T43" fmla="*/ 2147483647 h 179"/>
              <a:gd name="T44" fmla="*/ 2147483647 w 177"/>
              <a:gd name="T45" fmla="*/ 2147483647 h 179"/>
              <a:gd name="T46" fmla="*/ 2147483647 w 177"/>
              <a:gd name="T47" fmla="*/ 2147483647 h 179"/>
              <a:gd name="T48" fmla="*/ 2147483647 w 177"/>
              <a:gd name="T49" fmla="*/ 2147483647 h 179"/>
              <a:gd name="T50" fmla="*/ 2147483647 w 177"/>
              <a:gd name="T51" fmla="*/ 2147483647 h 179"/>
              <a:gd name="T52" fmla="*/ 2147483647 w 177"/>
              <a:gd name="T53" fmla="*/ 2147483647 h 179"/>
              <a:gd name="T54" fmla="*/ 2147483647 w 177"/>
              <a:gd name="T55" fmla="*/ 2147483647 h 179"/>
              <a:gd name="T56" fmla="*/ 2147483647 w 177"/>
              <a:gd name="T57" fmla="*/ 2147483647 h 179"/>
              <a:gd name="T58" fmla="*/ 2147483647 w 177"/>
              <a:gd name="T59" fmla="*/ 2147483647 h 179"/>
              <a:gd name="T60" fmla="*/ 2147483647 w 177"/>
              <a:gd name="T61" fmla="*/ 2147483647 h 179"/>
              <a:gd name="T62" fmla="*/ 2147483647 w 177"/>
              <a:gd name="T63" fmla="*/ 2147483647 h 179"/>
              <a:gd name="T64" fmla="*/ 2147483647 w 177"/>
              <a:gd name="T65" fmla="*/ 2147483647 h 179"/>
              <a:gd name="T66" fmla="*/ 2147483647 w 177"/>
              <a:gd name="T67" fmla="*/ 2147483647 h 179"/>
              <a:gd name="T68" fmla="*/ 2147483647 w 177"/>
              <a:gd name="T69" fmla="*/ 2147483647 h 179"/>
              <a:gd name="T70" fmla="*/ 2147483647 w 177"/>
              <a:gd name="T71" fmla="*/ 2147483647 h 179"/>
              <a:gd name="T72" fmla="*/ 2147483647 w 177"/>
              <a:gd name="T73" fmla="*/ 2147483647 h 179"/>
              <a:gd name="T74" fmla="*/ 2147483647 w 177"/>
              <a:gd name="T75" fmla="*/ 2147483647 h 179"/>
              <a:gd name="T76" fmla="*/ 2147483647 w 177"/>
              <a:gd name="T77" fmla="*/ 2147483647 h 179"/>
              <a:gd name="T78" fmla="*/ 2147483647 w 177"/>
              <a:gd name="T79" fmla="*/ 2147483647 h 179"/>
              <a:gd name="T80" fmla="*/ 2147483647 w 177"/>
              <a:gd name="T81" fmla="*/ 2147483647 h 179"/>
              <a:gd name="T82" fmla="*/ 2147483647 w 177"/>
              <a:gd name="T83" fmla="*/ 2147483647 h 179"/>
              <a:gd name="T84" fmla="*/ 2147483647 w 177"/>
              <a:gd name="T85" fmla="*/ 2147483647 h 179"/>
              <a:gd name="T86" fmla="*/ 2147483647 w 177"/>
              <a:gd name="T87" fmla="*/ 2147483647 h 179"/>
              <a:gd name="T88" fmla="*/ 2147483647 w 177"/>
              <a:gd name="T89" fmla="*/ 2147483647 h 179"/>
              <a:gd name="T90" fmla="*/ 2147483647 w 177"/>
              <a:gd name="T91" fmla="*/ 2147483647 h 179"/>
              <a:gd name="T92" fmla="*/ 2147483647 w 177"/>
              <a:gd name="T93" fmla="*/ 2147483647 h 179"/>
              <a:gd name="T94" fmla="*/ 2147483647 w 177"/>
              <a:gd name="T95" fmla="*/ 2147483647 h 17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7"/>
              <a:gd name="T145" fmla="*/ 0 h 179"/>
              <a:gd name="T146" fmla="*/ 177 w 177"/>
              <a:gd name="T147" fmla="*/ 179 h 17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7" h="179">
                <a:moveTo>
                  <a:pt x="80" y="122"/>
                </a:moveTo>
                <a:lnTo>
                  <a:pt x="66" y="105"/>
                </a:lnTo>
                <a:lnTo>
                  <a:pt x="59" y="101"/>
                </a:lnTo>
                <a:lnTo>
                  <a:pt x="49" y="91"/>
                </a:lnTo>
                <a:lnTo>
                  <a:pt x="28" y="81"/>
                </a:lnTo>
                <a:lnTo>
                  <a:pt x="21" y="71"/>
                </a:lnTo>
                <a:lnTo>
                  <a:pt x="16" y="35"/>
                </a:lnTo>
                <a:lnTo>
                  <a:pt x="8" y="21"/>
                </a:lnTo>
                <a:lnTo>
                  <a:pt x="0" y="15"/>
                </a:lnTo>
                <a:lnTo>
                  <a:pt x="22" y="14"/>
                </a:lnTo>
                <a:lnTo>
                  <a:pt x="30" y="9"/>
                </a:lnTo>
                <a:lnTo>
                  <a:pt x="46" y="7"/>
                </a:lnTo>
                <a:lnTo>
                  <a:pt x="52" y="4"/>
                </a:lnTo>
                <a:lnTo>
                  <a:pt x="70" y="7"/>
                </a:lnTo>
                <a:lnTo>
                  <a:pt x="89" y="0"/>
                </a:lnTo>
                <a:lnTo>
                  <a:pt x="102" y="21"/>
                </a:lnTo>
                <a:lnTo>
                  <a:pt x="111" y="21"/>
                </a:lnTo>
                <a:lnTo>
                  <a:pt x="117" y="26"/>
                </a:lnTo>
                <a:lnTo>
                  <a:pt x="118" y="35"/>
                </a:lnTo>
                <a:lnTo>
                  <a:pt x="115" y="42"/>
                </a:lnTo>
                <a:lnTo>
                  <a:pt x="113" y="49"/>
                </a:lnTo>
                <a:lnTo>
                  <a:pt x="116" y="57"/>
                </a:lnTo>
                <a:lnTo>
                  <a:pt x="127" y="70"/>
                </a:lnTo>
                <a:lnTo>
                  <a:pt x="141" y="78"/>
                </a:lnTo>
                <a:lnTo>
                  <a:pt x="143" y="86"/>
                </a:lnTo>
                <a:lnTo>
                  <a:pt x="139" y="95"/>
                </a:lnTo>
                <a:lnTo>
                  <a:pt x="131" y="96"/>
                </a:lnTo>
                <a:lnTo>
                  <a:pt x="132" y="104"/>
                </a:lnTo>
                <a:lnTo>
                  <a:pt x="144" y="117"/>
                </a:lnTo>
                <a:lnTo>
                  <a:pt x="158" y="125"/>
                </a:lnTo>
                <a:lnTo>
                  <a:pt x="167" y="125"/>
                </a:lnTo>
                <a:lnTo>
                  <a:pt x="174" y="127"/>
                </a:lnTo>
                <a:lnTo>
                  <a:pt x="169" y="143"/>
                </a:lnTo>
                <a:lnTo>
                  <a:pt x="176" y="148"/>
                </a:lnTo>
                <a:lnTo>
                  <a:pt x="174" y="156"/>
                </a:lnTo>
                <a:lnTo>
                  <a:pt x="167" y="159"/>
                </a:lnTo>
                <a:lnTo>
                  <a:pt x="176" y="172"/>
                </a:lnTo>
                <a:lnTo>
                  <a:pt x="177" y="179"/>
                </a:lnTo>
                <a:lnTo>
                  <a:pt x="148" y="179"/>
                </a:lnTo>
                <a:lnTo>
                  <a:pt x="145" y="155"/>
                </a:lnTo>
                <a:lnTo>
                  <a:pt x="134" y="132"/>
                </a:lnTo>
                <a:lnTo>
                  <a:pt x="126" y="129"/>
                </a:lnTo>
                <a:lnTo>
                  <a:pt x="118" y="132"/>
                </a:lnTo>
                <a:lnTo>
                  <a:pt x="110" y="132"/>
                </a:lnTo>
                <a:lnTo>
                  <a:pt x="103" y="128"/>
                </a:lnTo>
                <a:lnTo>
                  <a:pt x="98" y="120"/>
                </a:lnTo>
                <a:lnTo>
                  <a:pt x="90" y="119"/>
                </a:lnTo>
                <a:lnTo>
                  <a:pt x="80" y="122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5" name="Freeform 1004"/>
          <p:cNvSpPr>
            <a:spLocks/>
          </p:cNvSpPr>
          <p:nvPr/>
        </p:nvSpPr>
        <p:spPr bwMode="auto">
          <a:xfrm>
            <a:off x="6110288" y="3267075"/>
            <a:ext cx="4762" cy="3175"/>
          </a:xfrm>
          <a:custGeom>
            <a:avLst/>
            <a:gdLst>
              <a:gd name="T0" fmla="*/ 2147483647 w 13"/>
              <a:gd name="T1" fmla="*/ 2147483647 h 9"/>
              <a:gd name="T2" fmla="*/ 2147483647 w 13"/>
              <a:gd name="T3" fmla="*/ 0 h 9"/>
              <a:gd name="T4" fmla="*/ 0 w 13"/>
              <a:gd name="T5" fmla="*/ 2147483647 h 9"/>
              <a:gd name="T6" fmla="*/ 2147483647 w 13"/>
              <a:gd name="T7" fmla="*/ 2147483647 h 9"/>
              <a:gd name="T8" fmla="*/ 2147483647 w 13"/>
              <a:gd name="T9" fmla="*/ 2147483647 h 9"/>
              <a:gd name="T10" fmla="*/ 2147483647 w 13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9"/>
              <a:gd name="T20" fmla="*/ 13 w 13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9">
                <a:moveTo>
                  <a:pt x="13" y="6"/>
                </a:moveTo>
                <a:lnTo>
                  <a:pt x="8" y="0"/>
                </a:lnTo>
                <a:lnTo>
                  <a:pt x="0" y="1"/>
                </a:lnTo>
                <a:lnTo>
                  <a:pt x="3" y="9"/>
                </a:lnTo>
                <a:lnTo>
                  <a:pt x="10" y="9"/>
                </a:lnTo>
                <a:lnTo>
                  <a:pt x="13" y="6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6" name="Freeform 1005"/>
          <p:cNvSpPr>
            <a:spLocks/>
          </p:cNvSpPr>
          <p:nvPr/>
        </p:nvSpPr>
        <p:spPr bwMode="auto">
          <a:xfrm>
            <a:off x="6110288" y="3267075"/>
            <a:ext cx="4762" cy="3175"/>
          </a:xfrm>
          <a:custGeom>
            <a:avLst/>
            <a:gdLst>
              <a:gd name="T0" fmla="*/ 2147483647 w 13"/>
              <a:gd name="T1" fmla="*/ 2147483647 h 9"/>
              <a:gd name="T2" fmla="*/ 2147483647 w 13"/>
              <a:gd name="T3" fmla="*/ 0 h 9"/>
              <a:gd name="T4" fmla="*/ 0 w 13"/>
              <a:gd name="T5" fmla="*/ 2147483647 h 9"/>
              <a:gd name="T6" fmla="*/ 2147483647 w 13"/>
              <a:gd name="T7" fmla="*/ 2147483647 h 9"/>
              <a:gd name="T8" fmla="*/ 2147483647 w 13"/>
              <a:gd name="T9" fmla="*/ 2147483647 h 9"/>
              <a:gd name="T10" fmla="*/ 2147483647 w 13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9"/>
              <a:gd name="T20" fmla="*/ 13 w 13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9">
                <a:moveTo>
                  <a:pt x="13" y="6"/>
                </a:moveTo>
                <a:lnTo>
                  <a:pt x="8" y="0"/>
                </a:lnTo>
                <a:lnTo>
                  <a:pt x="0" y="1"/>
                </a:lnTo>
                <a:lnTo>
                  <a:pt x="3" y="9"/>
                </a:lnTo>
                <a:lnTo>
                  <a:pt x="10" y="9"/>
                </a:lnTo>
                <a:lnTo>
                  <a:pt x="13" y="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7" name="Freeform 1006"/>
          <p:cNvSpPr>
            <a:spLocks/>
          </p:cNvSpPr>
          <p:nvPr/>
        </p:nvSpPr>
        <p:spPr bwMode="auto">
          <a:xfrm>
            <a:off x="4154488" y="3608388"/>
            <a:ext cx="269875" cy="296862"/>
          </a:xfrm>
          <a:custGeom>
            <a:avLst/>
            <a:gdLst>
              <a:gd name="T0" fmla="*/ 2147483647 w 681"/>
              <a:gd name="T1" fmla="*/ 2147483647 h 746"/>
              <a:gd name="T2" fmla="*/ 2147483647 w 681"/>
              <a:gd name="T3" fmla="*/ 2147483647 h 746"/>
              <a:gd name="T4" fmla="*/ 0 w 681"/>
              <a:gd name="T5" fmla="*/ 2147483647 h 746"/>
              <a:gd name="T6" fmla="*/ 2147483647 w 681"/>
              <a:gd name="T7" fmla="*/ 2147483647 h 746"/>
              <a:gd name="T8" fmla="*/ 2147483647 w 681"/>
              <a:gd name="T9" fmla="*/ 2147483647 h 746"/>
              <a:gd name="T10" fmla="*/ 2147483647 w 681"/>
              <a:gd name="T11" fmla="*/ 2147483647 h 746"/>
              <a:gd name="T12" fmla="*/ 2147483647 w 681"/>
              <a:gd name="T13" fmla="*/ 2147483647 h 746"/>
              <a:gd name="T14" fmla="*/ 2147483647 w 681"/>
              <a:gd name="T15" fmla="*/ 2147483647 h 746"/>
              <a:gd name="T16" fmla="*/ 2147483647 w 681"/>
              <a:gd name="T17" fmla="*/ 2147483647 h 746"/>
              <a:gd name="T18" fmla="*/ 2147483647 w 681"/>
              <a:gd name="T19" fmla="*/ 2147483647 h 746"/>
              <a:gd name="T20" fmla="*/ 2147483647 w 681"/>
              <a:gd name="T21" fmla="*/ 2147483647 h 746"/>
              <a:gd name="T22" fmla="*/ 2147483647 w 681"/>
              <a:gd name="T23" fmla="*/ 2147483647 h 746"/>
              <a:gd name="T24" fmla="*/ 2147483647 w 681"/>
              <a:gd name="T25" fmla="*/ 2147483647 h 746"/>
              <a:gd name="T26" fmla="*/ 2147483647 w 681"/>
              <a:gd name="T27" fmla="*/ 2147483647 h 746"/>
              <a:gd name="T28" fmla="*/ 2147483647 w 681"/>
              <a:gd name="T29" fmla="*/ 2147483647 h 746"/>
              <a:gd name="T30" fmla="*/ 2147483647 w 681"/>
              <a:gd name="T31" fmla="*/ 2147483647 h 746"/>
              <a:gd name="T32" fmla="*/ 2147483647 w 681"/>
              <a:gd name="T33" fmla="*/ 2147483647 h 746"/>
              <a:gd name="T34" fmla="*/ 2147483647 w 681"/>
              <a:gd name="T35" fmla="*/ 2147483647 h 746"/>
              <a:gd name="T36" fmla="*/ 2147483647 w 681"/>
              <a:gd name="T37" fmla="*/ 2147483647 h 746"/>
              <a:gd name="T38" fmla="*/ 2147483647 w 681"/>
              <a:gd name="T39" fmla="*/ 2147483647 h 746"/>
              <a:gd name="T40" fmla="*/ 2147483647 w 681"/>
              <a:gd name="T41" fmla="*/ 2147483647 h 746"/>
              <a:gd name="T42" fmla="*/ 2147483647 w 681"/>
              <a:gd name="T43" fmla="*/ 2147483647 h 746"/>
              <a:gd name="T44" fmla="*/ 2147483647 w 681"/>
              <a:gd name="T45" fmla="*/ 2147483647 h 746"/>
              <a:gd name="T46" fmla="*/ 2147483647 w 681"/>
              <a:gd name="T47" fmla="*/ 2147483647 h 746"/>
              <a:gd name="T48" fmla="*/ 2147483647 w 681"/>
              <a:gd name="T49" fmla="*/ 2147483647 h 746"/>
              <a:gd name="T50" fmla="*/ 2147483647 w 681"/>
              <a:gd name="T51" fmla="*/ 2147483647 h 746"/>
              <a:gd name="T52" fmla="*/ 2147483647 w 681"/>
              <a:gd name="T53" fmla="*/ 2147483647 h 746"/>
              <a:gd name="T54" fmla="*/ 2147483647 w 681"/>
              <a:gd name="T55" fmla="*/ 2147483647 h 746"/>
              <a:gd name="T56" fmla="*/ 2147483647 w 681"/>
              <a:gd name="T57" fmla="*/ 2147483647 h 746"/>
              <a:gd name="T58" fmla="*/ 2147483647 w 681"/>
              <a:gd name="T59" fmla="*/ 2147483647 h 746"/>
              <a:gd name="T60" fmla="*/ 2147483647 w 681"/>
              <a:gd name="T61" fmla="*/ 2147483647 h 746"/>
              <a:gd name="T62" fmla="*/ 2147483647 w 681"/>
              <a:gd name="T63" fmla="*/ 2147483647 h 746"/>
              <a:gd name="T64" fmla="*/ 2147483647 w 681"/>
              <a:gd name="T65" fmla="*/ 2147483647 h 746"/>
              <a:gd name="T66" fmla="*/ 2147483647 w 681"/>
              <a:gd name="T67" fmla="*/ 2147483647 h 746"/>
              <a:gd name="T68" fmla="*/ 2147483647 w 681"/>
              <a:gd name="T69" fmla="*/ 2147483647 h 746"/>
              <a:gd name="T70" fmla="*/ 2147483647 w 681"/>
              <a:gd name="T71" fmla="*/ 2147483647 h 746"/>
              <a:gd name="T72" fmla="*/ 2147483647 w 681"/>
              <a:gd name="T73" fmla="*/ 2147483647 h 746"/>
              <a:gd name="T74" fmla="*/ 2147483647 w 681"/>
              <a:gd name="T75" fmla="*/ 2147483647 h 746"/>
              <a:gd name="T76" fmla="*/ 2147483647 w 681"/>
              <a:gd name="T77" fmla="*/ 2147483647 h 746"/>
              <a:gd name="T78" fmla="*/ 2147483647 w 681"/>
              <a:gd name="T79" fmla="*/ 2147483647 h 746"/>
              <a:gd name="T80" fmla="*/ 2147483647 w 681"/>
              <a:gd name="T81" fmla="*/ 2147483647 h 746"/>
              <a:gd name="T82" fmla="*/ 2147483647 w 681"/>
              <a:gd name="T83" fmla="*/ 2147483647 h 746"/>
              <a:gd name="T84" fmla="*/ 2147483647 w 681"/>
              <a:gd name="T85" fmla="*/ 2147483647 h 746"/>
              <a:gd name="T86" fmla="*/ 2147483647 w 681"/>
              <a:gd name="T87" fmla="*/ 2147483647 h 746"/>
              <a:gd name="T88" fmla="*/ 2147483647 w 681"/>
              <a:gd name="T89" fmla="*/ 2147483647 h 746"/>
              <a:gd name="T90" fmla="*/ 2147483647 w 681"/>
              <a:gd name="T91" fmla="*/ 2147483647 h 746"/>
              <a:gd name="T92" fmla="*/ 2147483647 w 681"/>
              <a:gd name="T93" fmla="*/ 2147483647 h 746"/>
              <a:gd name="T94" fmla="*/ 2147483647 w 681"/>
              <a:gd name="T95" fmla="*/ 2147483647 h 7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81"/>
              <a:gd name="T145" fmla="*/ 0 h 746"/>
              <a:gd name="T146" fmla="*/ 681 w 681"/>
              <a:gd name="T147" fmla="*/ 746 h 7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81" h="746">
                <a:moveTo>
                  <a:pt x="203" y="354"/>
                </a:moveTo>
                <a:lnTo>
                  <a:pt x="18" y="354"/>
                </a:lnTo>
                <a:lnTo>
                  <a:pt x="15" y="362"/>
                </a:lnTo>
                <a:lnTo>
                  <a:pt x="3" y="374"/>
                </a:lnTo>
                <a:lnTo>
                  <a:pt x="5" y="373"/>
                </a:lnTo>
                <a:lnTo>
                  <a:pt x="0" y="378"/>
                </a:lnTo>
                <a:lnTo>
                  <a:pt x="2" y="379"/>
                </a:lnTo>
                <a:lnTo>
                  <a:pt x="2" y="378"/>
                </a:lnTo>
                <a:lnTo>
                  <a:pt x="12" y="374"/>
                </a:lnTo>
                <a:lnTo>
                  <a:pt x="23" y="401"/>
                </a:lnTo>
                <a:lnTo>
                  <a:pt x="24" y="403"/>
                </a:lnTo>
                <a:lnTo>
                  <a:pt x="33" y="401"/>
                </a:lnTo>
                <a:lnTo>
                  <a:pt x="43" y="425"/>
                </a:lnTo>
                <a:lnTo>
                  <a:pt x="43" y="449"/>
                </a:lnTo>
                <a:lnTo>
                  <a:pt x="37" y="467"/>
                </a:lnTo>
                <a:lnTo>
                  <a:pt x="35" y="469"/>
                </a:lnTo>
                <a:lnTo>
                  <a:pt x="31" y="471"/>
                </a:lnTo>
                <a:lnTo>
                  <a:pt x="28" y="476"/>
                </a:lnTo>
                <a:lnTo>
                  <a:pt x="47" y="501"/>
                </a:lnTo>
                <a:lnTo>
                  <a:pt x="54" y="577"/>
                </a:lnTo>
                <a:lnTo>
                  <a:pt x="24" y="668"/>
                </a:lnTo>
                <a:lnTo>
                  <a:pt x="27" y="668"/>
                </a:lnTo>
                <a:lnTo>
                  <a:pt x="35" y="656"/>
                </a:lnTo>
                <a:lnTo>
                  <a:pt x="38" y="643"/>
                </a:lnTo>
                <a:lnTo>
                  <a:pt x="42" y="643"/>
                </a:lnTo>
                <a:lnTo>
                  <a:pt x="45" y="642"/>
                </a:lnTo>
                <a:lnTo>
                  <a:pt x="61" y="642"/>
                </a:lnTo>
                <a:lnTo>
                  <a:pt x="71" y="646"/>
                </a:lnTo>
                <a:lnTo>
                  <a:pt x="79" y="643"/>
                </a:lnTo>
                <a:lnTo>
                  <a:pt x="82" y="642"/>
                </a:lnTo>
                <a:lnTo>
                  <a:pt x="93" y="640"/>
                </a:lnTo>
                <a:lnTo>
                  <a:pt x="102" y="640"/>
                </a:lnTo>
                <a:lnTo>
                  <a:pt x="104" y="640"/>
                </a:lnTo>
                <a:lnTo>
                  <a:pt x="104" y="636"/>
                </a:lnTo>
                <a:lnTo>
                  <a:pt x="106" y="635"/>
                </a:lnTo>
                <a:lnTo>
                  <a:pt x="112" y="636"/>
                </a:lnTo>
                <a:lnTo>
                  <a:pt x="117" y="635"/>
                </a:lnTo>
                <a:lnTo>
                  <a:pt x="139" y="637"/>
                </a:lnTo>
                <a:lnTo>
                  <a:pt x="141" y="637"/>
                </a:lnTo>
                <a:lnTo>
                  <a:pt x="146" y="636"/>
                </a:lnTo>
                <a:lnTo>
                  <a:pt x="149" y="642"/>
                </a:lnTo>
                <a:lnTo>
                  <a:pt x="155" y="642"/>
                </a:lnTo>
                <a:lnTo>
                  <a:pt x="165" y="652"/>
                </a:lnTo>
                <a:lnTo>
                  <a:pt x="168" y="659"/>
                </a:lnTo>
                <a:lnTo>
                  <a:pt x="175" y="665"/>
                </a:lnTo>
                <a:lnTo>
                  <a:pt x="186" y="663"/>
                </a:lnTo>
                <a:lnTo>
                  <a:pt x="186" y="668"/>
                </a:lnTo>
                <a:lnTo>
                  <a:pt x="189" y="668"/>
                </a:lnTo>
                <a:lnTo>
                  <a:pt x="195" y="665"/>
                </a:lnTo>
                <a:lnTo>
                  <a:pt x="197" y="665"/>
                </a:lnTo>
                <a:lnTo>
                  <a:pt x="212" y="689"/>
                </a:lnTo>
                <a:lnTo>
                  <a:pt x="211" y="693"/>
                </a:lnTo>
                <a:lnTo>
                  <a:pt x="216" y="696"/>
                </a:lnTo>
                <a:lnTo>
                  <a:pt x="219" y="699"/>
                </a:lnTo>
                <a:lnTo>
                  <a:pt x="220" y="703"/>
                </a:lnTo>
                <a:lnTo>
                  <a:pt x="222" y="704"/>
                </a:lnTo>
                <a:lnTo>
                  <a:pt x="226" y="702"/>
                </a:lnTo>
                <a:lnTo>
                  <a:pt x="229" y="711"/>
                </a:lnTo>
                <a:lnTo>
                  <a:pt x="233" y="712"/>
                </a:lnTo>
                <a:lnTo>
                  <a:pt x="235" y="715"/>
                </a:lnTo>
                <a:lnTo>
                  <a:pt x="231" y="716"/>
                </a:lnTo>
                <a:lnTo>
                  <a:pt x="231" y="717"/>
                </a:lnTo>
                <a:lnTo>
                  <a:pt x="236" y="718"/>
                </a:lnTo>
                <a:lnTo>
                  <a:pt x="238" y="722"/>
                </a:lnTo>
                <a:lnTo>
                  <a:pt x="243" y="725"/>
                </a:lnTo>
                <a:lnTo>
                  <a:pt x="247" y="725"/>
                </a:lnTo>
                <a:lnTo>
                  <a:pt x="253" y="727"/>
                </a:lnTo>
                <a:lnTo>
                  <a:pt x="256" y="731"/>
                </a:lnTo>
                <a:lnTo>
                  <a:pt x="257" y="737"/>
                </a:lnTo>
                <a:lnTo>
                  <a:pt x="258" y="739"/>
                </a:lnTo>
                <a:lnTo>
                  <a:pt x="264" y="740"/>
                </a:lnTo>
                <a:lnTo>
                  <a:pt x="272" y="746"/>
                </a:lnTo>
                <a:lnTo>
                  <a:pt x="295" y="724"/>
                </a:lnTo>
                <a:lnTo>
                  <a:pt x="311" y="682"/>
                </a:lnTo>
                <a:lnTo>
                  <a:pt x="314" y="682"/>
                </a:lnTo>
                <a:lnTo>
                  <a:pt x="318" y="682"/>
                </a:lnTo>
                <a:lnTo>
                  <a:pt x="318" y="683"/>
                </a:lnTo>
                <a:lnTo>
                  <a:pt x="324" y="684"/>
                </a:lnTo>
                <a:lnTo>
                  <a:pt x="328" y="688"/>
                </a:lnTo>
                <a:lnTo>
                  <a:pt x="342" y="721"/>
                </a:lnTo>
                <a:lnTo>
                  <a:pt x="361" y="724"/>
                </a:lnTo>
                <a:lnTo>
                  <a:pt x="388" y="702"/>
                </a:lnTo>
                <a:lnTo>
                  <a:pt x="644" y="706"/>
                </a:lnTo>
                <a:lnTo>
                  <a:pt x="657" y="657"/>
                </a:lnTo>
                <a:lnTo>
                  <a:pt x="634" y="651"/>
                </a:lnTo>
                <a:lnTo>
                  <a:pt x="582" y="135"/>
                </a:lnTo>
                <a:lnTo>
                  <a:pt x="681" y="135"/>
                </a:lnTo>
                <a:lnTo>
                  <a:pt x="473" y="0"/>
                </a:lnTo>
                <a:lnTo>
                  <a:pt x="473" y="71"/>
                </a:lnTo>
                <a:lnTo>
                  <a:pt x="291" y="71"/>
                </a:lnTo>
                <a:lnTo>
                  <a:pt x="291" y="227"/>
                </a:lnTo>
                <a:lnTo>
                  <a:pt x="236" y="241"/>
                </a:lnTo>
                <a:lnTo>
                  <a:pt x="231" y="245"/>
                </a:lnTo>
                <a:lnTo>
                  <a:pt x="221" y="261"/>
                </a:lnTo>
                <a:lnTo>
                  <a:pt x="229" y="354"/>
                </a:lnTo>
                <a:lnTo>
                  <a:pt x="203" y="35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8" name="Freeform 1007"/>
          <p:cNvSpPr>
            <a:spLocks/>
          </p:cNvSpPr>
          <p:nvPr/>
        </p:nvSpPr>
        <p:spPr bwMode="auto">
          <a:xfrm>
            <a:off x="4154488" y="3608388"/>
            <a:ext cx="269875" cy="296862"/>
          </a:xfrm>
          <a:custGeom>
            <a:avLst/>
            <a:gdLst>
              <a:gd name="T0" fmla="*/ 2147483647 w 681"/>
              <a:gd name="T1" fmla="*/ 2147483647 h 746"/>
              <a:gd name="T2" fmla="*/ 2147483647 w 681"/>
              <a:gd name="T3" fmla="*/ 2147483647 h 746"/>
              <a:gd name="T4" fmla="*/ 0 w 681"/>
              <a:gd name="T5" fmla="*/ 2147483647 h 746"/>
              <a:gd name="T6" fmla="*/ 2147483647 w 681"/>
              <a:gd name="T7" fmla="*/ 2147483647 h 746"/>
              <a:gd name="T8" fmla="*/ 2147483647 w 681"/>
              <a:gd name="T9" fmla="*/ 2147483647 h 746"/>
              <a:gd name="T10" fmla="*/ 2147483647 w 681"/>
              <a:gd name="T11" fmla="*/ 2147483647 h 746"/>
              <a:gd name="T12" fmla="*/ 2147483647 w 681"/>
              <a:gd name="T13" fmla="*/ 2147483647 h 746"/>
              <a:gd name="T14" fmla="*/ 2147483647 w 681"/>
              <a:gd name="T15" fmla="*/ 2147483647 h 746"/>
              <a:gd name="T16" fmla="*/ 2147483647 w 681"/>
              <a:gd name="T17" fmla="*/ 2147483647 h 746"/>
              <a:gd name="T18" fmla="*/ 2147483647 w 681"/>
              <a:gd name="T19" fmla="*/ 2147483647 h 746"/>
              <a:gd name="T20" fmla="*/ 2147483647 w 681"/>
              <a:gd name="T21" fmla="*/ 2147483647 h 746"/>
              <a:gd name="T22" fmla="*/ 2147483647 w 681"/>
              <a:gd name="T23" fmla="*/ 2147483647 h 746"/>
              <a:gd name="T24" fmla="*/ 2147483647 w 681"/>
              <a:gd name="T25" fmla="*/ 2147483647 h 746"/>
              <a:gd name="T26" fmla="*/ 2147483647 w 681"/>
              <a:gd name="T27" fmla="*/ 2147483647 h 746"/>
              <a:gd name="T28" fmla="*/ 2147483647 w 681"/>
              <a:gd name="T29" fmla="*/ 2147483647 h 746"/>
              <a:gd name="T30" fmla="*/ 2147483647 w 681"/>
              <a:gd name="T31" fmla="*/ 2147483647 h 746"/>
              <a:gd name="T32" fmla="*/ 2147483647 w 681"/>
              <a:gd name="T33" fmla="*/ 2147483647 h 746"/>
              <a:gd name="T34" fmla="*/ 2147483647 w 681"/>
              <a:gd name="T35" fmla="*/ 2147483647 h 746"/>
              <a:gd name="T36" fmla="*/ 2147483647 w 681"/>
              <a:gd name="T37" fmla="*/ 2147483647 h 746"/>
              <a:gd name="T38" fmla="*/ 2147483647 w 681"/>
              <a:gd name="T39" fmla="*/ 2147483647 h 746"/>
              <a:gd name="T40" fmla="*/ 2147483647 w 681"/>
              <a:gd name="T41" fmla="*/ 2147483647 h 746"/>
              <a:gd name="T42" fmla="*/ 2147483647 w 681"/>
              <a:gd name="T43" fmla="*/ 2147483647 h 746"/>
              <a:gd name="T44" fmla="*/ 2147483647 w 681"/>
              <a:gd name="T45" fmla="*/ 2147483647 h 746"/>
              <a:gd name="T46" fmla="*/ 2147483647 w 681"/>
              <a:gd name="T47" fmla="*/ 2147483647 h 746"/>
              <a:gd name="T48" fmla="*/ 2147483647 w 681"/>
              <a:gd name="T49" fmla="*/ 2147483647 h 746"/>
              <a:gd name="T50" fmla="*/ 2147483647 w 681"/>
              <a:gd name="T51" fmla="*/ 2147483647 h 746"/>
              <a:gd name="T52" fmla="*/ 2147483647 w 681"/>
              <a:gd name="T53" fmla="*/ 2147483647 h 746"/>
              <a:gd name="T54" fmla="*/ 2147483647 w 681"/>
              <a:gd name="T55" fmla="*/ 2147483647 h 746"/>
              <a:gd name="T56" fmla="*/ 2147483647 w 681"/>
              <a:gd name="T57" fmla="*/ 2147483647 h 746"/>
              <a:gd name="T58" fmla="*/ 2147483647 w 681"/>
              <a:gd name="T59" fmla="*/ 2147483647 h 746"/>
              <a:gd name="T60" fmla="*/ 2147483647 w 681"/>
              <a:gd name="T61" fmla="*/ 2147483647 h 746"/>
              <a:gd name="T62" fmla="*/ 2147483647 w 681"/>
              <a:gd name="T63" fmla="*/ 2147483647 h 746"/>
              <a:gd name="T64" fmla="*/ 2147483647 w 681"/>
              <a:gd name="T65" fmla="*/ 2147483647 h 746"/>
              <a:gd name="T66" fmla="*/ 2147483647 w 681"/>
              <a:gd name="T67" fmla="*/ 2147483647 h 746"/>
              <a:gd name="T68" fmla="*/ 2147483647 w 681"/>
              <a:gd name="T69" fmla="*/ 2147483647 h 746"/>
              <a:gd name="T70" fmla="*/ 2147483647 w 681"/>
              <a:gd name="T71" fmla="*/ 2147483647 h 746"/>
              <a:gd name="T72" fmla="*/ 2147483647 w 681"/>
              <a:gd name="T73" fmla="*/ 2147483647 h 746"/>
              <a:gd name="T74" fmla="*/ 2147483647 w 681"/>
              <a:gd name="T75" fmla="*/ 2147483647 h 746"/>
              <a:gd name="T76" fmla="*/ 2147483647 w 681"/>
              <a:gd name="T77" fmla="*/ 2147483647 h 746"/>
              <a:gd name="T78" fmla="*/ 2147483647 w 681"/>
              <a:gd name="T79" fmla="*/ 2147483647 h 746"/>
              <a:gd name="T80" fmla="*/ 2147483647 w 681"/>
              <a:gd name="T81" fmla="*/ 2147483647 h 746"/>
              <a:gd name="T82" fmla="*/ 2147483647 w 681"/>
              <a:gd name="T83" fmla="*/ 2147483647 h 746"/>
              <a:gd name="T84" fmla="*/ 2147483647 w 681"/>
              <a:gd name="T85" fmla="*/ 2147483647 h 746"/>
              <a:gd name="T86" fmla="*/ 2147483647 w 681"/>
              <a:gd name="T87" fmla="*/ 2147483647 h 746"/>
              <a:gd name="T88" fmla="*/ 2147483647 w 681"/>
              <a:gd name="T89" fmla="*/ 2147483647 h 746"/>
              <a:gd name="T90" fmla="*/ 2147483647 w 681"/>
              <a:gd name="T91" fmla="*/ 2147483647 h 746"/>
              <a:gd name="T92" fmla="*/ 2147483647 w 681"/>
              <a:gd name="T93" fmla="*/ 2147483647 h 746"/>
              <a:gd name="T94" fmla="*/ 2147483647 w 681"/>
              <a:gd name="T95" fmla="*/ 2147483647 h 7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81"/>
              <a:gd name="T145" fmla="*/ 0 h 746"/>
              <a:gd name="T146" fmla="*/ 681 w 681"/>
              <a:gd name="T147" fmla="*/ 746 h 7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81" h="746">
                <a:moveTo>
                  <a:pt x="203" y="354"/>
                </a:moveTo>
                <a:lnTo>
                  <a:pt x="18" y="354"/>
                </a:lnTo>
                <a:lnTo>
                  <a:pt x="15" y="362"/>
                </a:lnTo>
                <a:lnTo>
                  <a:pt x="3" y="374"/>
                </a:lnTo>
                <a:lnTo>
                  <a:pt x="5" y="373"/>
                </a:lnTo>
                <a:lnTo>
                  <a:pt x="0" y="378"/>
                </a:lnTo>
                <a:lnTo>
                  <a:pt x="2" y="379"/>
                </a:lnTo>
                <a:lnTo>
                  <a:pt x="2" y="378"/>
                </a:lnTo>
                <a:lnTo>
                  <a:pt x="12" y="374"/>
                </a:lnTo>
                <a:lnTo>
                  <a:pt x="23" y="401"/>
                </a:lnTo>
                <a:lnTo>
                  <a:pt x="24" y="403"/>
                </a:lnTo>
                <a:lnTo>
                  <a:pt x="33" y="401"/>
                </a:lnTo>
                <a:lnTo>
                  <a:pt x="43" y="425"/>
                </a:lnTo>
                <a:lnTo>
                  <a:pt x="43" y="449"/>
                </a:lnTo>
                <a:lnTo>
                  <a:pt x="37" y="467"/>
                </a:lnTo>
                <a:lnTo>
                  <a:pt x="35" y="469"/>
                </a:lnTo>
                <a:lnTo>
                  <a:pt x="31" y="471"/>
                </a:lnTo>
                <a:lnTo>
                  <a:pt x="28" y="476"/>
                </a:lnTo>
                <a:lnTo>
                  <a:pt x="47" y="501"/>
                </a:lnTo>
                <a:lnTo>
                  <a:pt x="54" y="577"/>
                </a:lnTo>
                <a:lnTo>
                  <a:pt x="24" y="668"/>
                </a:lnTo>
                <a:lnTo>
                  <a:pt x="27" y="668"/>
                </a:lnTo>
                <a:lnTo>
                  <a:pt x="35" y="656"/>
                </a:lnTo>
                <a:lnTo>
                  <a:pt x="38" y="643"/>
                </a:lnTo>
                <a:lnTo>
                  <a:pt x="42" y="643"/>
                </a:lnTo>
                <a:lnTo>
                  <a:pt x="45" y="642"/>
                </a:lnTo>
                <a:lnTo>
                  <a:pt x="61" y="642"/>
                </a:lnTo>
                <a:lnTo>
                  <a:pt x="71" y="646"/>
                </a:lnTo>
                <a:lnTo>
                  <a:pt x="79" y="643"/>
                </a:lnTo>
                <a:lnTo>
                  <a:pt x="82" y="642"/>
                </a:lnTo>
                <a:lnTo>
                  <a:pt x="93" y="640"/>
                </a:lnTo>
                <a:lnTo>
                  <a:pt x="102" y="640"/>
                </a:lnTo>
                <a:lnTo>
                  <a:pt x="104" y="640"/>
                </a:lnTo>
                <a:lnTo>
                  <a:pt x="104" y="636"/>
                </a:lnTo>
                <a:lnTo>
                  <a:pt x="106" y="635"/>
                </a:lnTo>
                <a:lnTo>
                  <a:pt x="112" y="636"/>
                </a:lnTo>
                <a:lnTo>
                  <a:pt x="117" y="635"/>
                </a:lnTo>
                <a:lnTo>
                  <a:pt x="139" y="637"/>
                </a:lnTo>
                <a:lnTo>
                  <a:pt x="141" y="637"/>
                </a:lnTo>
                <a:lnTo>
                  <a:pt x="146" y="636"/>
                </a:lnTo>
                <a:lnTo>
                  <a:pt x="149" y="642"/>
                </a:lnTo>
                <a:lnTo>
                  <a:pt x="155" y="642"/>
                </a:lnTo>
                <a:lnTo>
                  <a:pt x="165" y="652"/>
                </a:lnTo>
                <a:lnTo>
                  <a:pt x="168" y="659"/>
                </a:lnTo>
                <a:lnTo>
                  <a:pt x="175" y="665"/>
                </a:lnTo>
                <a:lnTo>
                  <a:pt x="186" y="663"/>
                </a:lnTo>
                <a:lnTo>
                  <a:pt x="186" y="668"/>
                </a:lnTo>
                <a:lnTo>
                  <a:pt x="189" y="668"/>
                </a:lnTo>
                <a:lnTo>
                  <a:pt x="195" y="665"/>
                </a:lnTo>
                <a:lnTo>
                  <a:pt x="197" y="665"/>
                </a:lnTo>
                <a:lnTo>
                  <a:pt x="212" y="689"/>
                </a:lnTo>
                <a:lnTo>
                  <a:pt x="211" y="693"/>
                </a:lnTo>
                <a:lnTo>
                  <a:pt x="216" y="696"/>
                </a:lnTo>
                <a:lnTo>
                  <a:pt x="219" y="699"/>
                </a:lnTo>
                <a:lnTo>
                  <a:pt x="220" y="703"/>
                </a:lnTo>
                <a:lnTo>
                  <a:pt x="222" y="704"/>
                </a:lnTo>
                <a:lnTo>
                  <a:pt x="226" y="702"/>
                </a:lnTo>
                <a:lnTo>
                  <a:pt x="229" y="711"/>
                </a:lnTo>
                <a:lnTo>
                  <a:pt x="233" y="712"/>
                </a:lnTo>
                <a:lnTo>
                  <a:pt x="235" y="715"/>
                </a:lnTo>
                <a:lnTo>
                  <a:pt x="231" y="716"/>
                </a:lnTo>
                <a:lnTo>
                  <a:pt x="231" y="717"/>
                </a:lnTo>
                <a:lnTo>
                  <a:pt x="236" y="718"/>
                </a:lnTo>
                <a:lnTo>
                  <a:pt x="238" y="722"/>
                </a:lnTo>
                <a:lnTo>
                  <a:pt x="243" y="725"/>
                </a:lnTo>
                <a:lnTo>
                  <a:pt x="247" y="725"/>
                </a:lnTo>
                <a:lnTo>
                  <a:pt x="253" y="727"/>
                </a:lnTo>
                <a:lnTo>
                  <a:pt x="256" y="731"/>
                </a:lnTo>
                <a:lnTo>
                  <a:pt x="257" y="737"/>
                </a:lnTo>
                <a:lnTo>
                  <a:pt x="258" y="739"/>
                </a:lnTo>
                <a:lnTo>
                  <a:pt x="264" y="740"/>
                </a:lnTo>
                <a:lnTo>
                  <a:pt x="272" y="746"/>
                </a:lnTo>
                <a:lnTo>
                  <a:pt x="295" y="724"/>
                </a:lnTo>
                <a:lnTo>
                  <a:pt x="311" y="682"/>
                </a:lnTo>
                <a:lnTo>
                  <a:pt x="314" y="682"/>
                </a:lnTo>
                <a:lnTo>
                  <a:pt x="318" y="682"/>
                </a:lnTo>
                <a:lnTo>
                  <a:pt x="318" y="683"/>
                </a:lnTo>
                <a:lnTo>
                  <a:pt x="324" y="684"/>
                </a:lnTo>
                <a:lnTo>
                  <a:pt x="328" y="688"/>
                </a:lnTo>
                <a:lnTo>
                  <a:pt x="342" y="721"/>
                </a:lnTo>
                <a:lnTo>
                  <a:pt x="361" y="724"/>
                </a:lnTo>
                <a:lnTo>
                  <a:pt x="388" y="702"/>
                </a:lnTo>
                <a:lnTo>
                  <a:pt x="644" y="706"/>
                </a:lnTo>
                <a:lnTo>
                  <a:pt x="657" y="657"/>
                </a:lnTo>
                <a:lnTo>
                  <a:pt x="634" y="651"/>
                </a:lnTo>
                <a:lnTo>
                  <a:pt x="582" y="135"/>
                </a:lnTo>
                <a:lnTo>
                  <a:pt x="681" y="135"/>
                </a:lnTo>
                <a:lnTo>
                  <a:pt x="473" y="0"/>
                </a:lnTo>
                <a:lnTo>
                  <a:pt x="473" y="71"/>
                </a:lnTo>
                <a:lnTo>
                  <a:pt x="291" y="71"/>
                </a:lnTo>
                <a:lnTo>
                  <a:pt x="291" y="227"/>
                </a:lnTo>
                <a:lnTo>
                  <a:pt x="236" y="241"/>
                </a:lnTo>
                <a:lnTo>
                  <a:pt x="231" y="245"/>
                </a:lnTo>
                <a:lnTo>
                  <a:pt x="221" y="261"/>
                </a:lnTo>
                <a:lnTo>
                  <a:pt x="229" y="354"/>
                </a:lnTo>
                <a:lnTo>
                  <a:pt x="203" y="35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0" name="Freeform 1008"/>
          <p:cNvSpPr>
            <a:spLocks/>
          </p:cNvSpPr>
          <p:nvPr/>
        </p:nvSpPr>
        <p:spPr bwMode="auto">
          <a:xfrm>
            <a:off x="5026025" y="4419600"/>
            <a:ext cx="260350" cy="225425"/>
          </a:xfrm>
          <a:custGeom>
            <a:avLst/>
            <a:gdLst/>
            <a:ahLst/>
            <a:cxnLst>
              <a:cxn ang="0">
                <a:pos x="122" y="275"/>
              </a:cxn>
              <a:cxn ang="0">
                <a:pos x="107" y="263"/>
              </a:cxn>
              <a:cxn ang="0">
                <a:pos x="115" y="160"/>
              </a:cxn>
              <a:cxn ang="0">
                <a:pos x="113" y="152"/>
              </a:cxn>
              <a:cxn ang="0">
                <a:pos x="136" y="160"/>
              </a:cxn>
              <a:cxn ang="0">
                <a:pos x="140" y="178"/>
              </a:cxn>
              <a:cxn ang="0">
                <a:pos x="178" y="166"/>
              </a:cxn>
              <a:cxn ang="0">
                <a:pos x="192" y="190"/>
              </a:cxn>
              <a:cxn ang="0">
                <a:pos x="281" y="202"/>
              </a:cxn>
              <a:cxn ang="0">
                <a:pos x="332" y="233"/>
              </a:cxn>
              <a:cxn ang="0">
                <a:pos x="358" y="260"/>
              </a:cxn>
              <a:cxn ang="0">
                <a:pos x="411" y="286"/>
              </a:cxn>
              <a:cxn ang="0">
                <a:pos x="427" y="290"/>
              </a:cxn>
              <a:cxn ang="0">
                <a:pos x="437" y="289"/>
              </a:cxn>
              <a:cxn ang="0">
                <a:pos x="426" y="229"/>
              </a:cxn>
              <a:cxn ang="0">
                <a:pos x="386" y="226"/>
              </a:cxn>
              <a:cxn ang="0">
                <a:pos x="389" y="103"/>
              </a:cxn>
              <a:cxn ang="0">
                <a:pos x="404" y="18"/>
              </a:cxn>
              <a:cxn ang="0">
                <a:pos x="483" y="13"/>
              </a:cxn>
              <a:cxn ang="0">
                <a:pos x="496" y="26"/>
              </a:cxn>
              <a:cxn ang="0">
                <a:pos x="522" y="22"/>
              </a:cxn>
              <a:cxn ang="0">
                <a:pos x="614" y="64"/>
              </a:cxn>
              <a:cxn ang="0">
                <a:pos x="618" y="72"/>
              </a:cxn>
              <a:cxn ang="0">
                <a:pos x="621" y="84"/>
              </a:cxn>
              <a:cxn ang="0">
                <a:pos x="643" y="110"/>
              </a:cxn>
              <a:cxn ang="0">
                <a:pos x="657" y="138"/>
              </a:cxn>
              <a:cxn ang="0">
                <a:pos x="649" y="152"/>
              </a:cxn>
              <a:cxn ang="0">
                <a:pos x="642" y="174"/>
              </a:cxn>
              <a:cxn ang="0">
                <a:pos x="640" y="237"/>
              </a:cxn>
              <a:cxn ang="0">
                <a:pos x="645" y="248"/>
              </a:cxn>
              <a:cxn ang="0">
                <a:pos x="624" y="257"/>
              </a:cxn>
              <a:cxn ang="0">
                <a:pos x="607" y="310"/>
              </a:cxn>
              <a:cxn ang="0">
                <a:pos x="614" y="326"/>
              </a:cxn>
              <a:cxn ang="0">
                <a:pos x="628" y="333"/>
              </a:cxn>
              <a:cxn ang="0">
                <a:pos x="460" y="423"/>
              </a:cxn>
              <a:cxn ang="0">
                <a:pos x="456" y="427"/>
              </a:cxn>
              <a:cxn ang="0">
                <a:pos x="436" y="426"/>
              </a:cxn>
              <a:cxn ang="0">
                <a:pos x="403" y="434"/>
              </a:cxn>
              <a:cxn ang="0">
                <a:pos x="376" y="447"/>
              </a:cxn>
              <a:cxn ang="0">
                <a:pos x="345" y="483"/>
              </a:cxn>
              <a:cxn ang="0">
                <a:pos x="333" y="496"/>
              </a:cxn>
              <a:cxn ang="0">
                <a:pos x="318" y="498"/>
              </a:cxn>
              <a:cxn ang="0">
                <a:pos x="305" y="517"/>
              </a:cxn>
              <a:cxn ang="0">
                <a:pos x="292" y="539"/>
              </a:cxn>
              <a:cxn ang="0">
                <a:pos x="258" y="568"/>
              </a:cxn>
              <a:cxn ang="0">
                <a:pos x="247" y="559"/>
              </a:cxn>
              <a:cxn ang="0">
                <a:pos x="218" y="563"/>
              </a:cxn>
              <a:cxn ang="0">
                <a:pos x="179" y="558"/>
              </a:cxn>
              <a:cxn ang="0">
                <a:pos x="162" y="539"/>
              </a:cxn>
              <a:cxn ang="0">
                <a:pos x="118" y="530"/>
              </a:cxn>
              <a:cxn ang="0">
                <a:pos x="54" y="531"/>
              </a:cxn>
              <a:cxn ang="0">
                <a:pos x="0" y="483"/>
              </a:cxn>
            </a:cxnLst>
            <a:rect l="0" t="0" r="r" b="b"/>
            <a:pathLst>
              <a:path w="658" h="568">
                <a:moveTo>
                  <a:pt x="0" y="481"/>
                </a:moveTo>
                <a:lnTo>
                  <a:pt x="0" y="275"/>
                </a:lnTo>
                <a:lnTo>
                  <a:pt x="122" y="275"/>
                </a:lnTo>
                <a:lnTo>
                  <a:pt x="113" y="271"/>
                </a:lnTo>
                <a:lnTo>
                  <a:pt x="110" y="267"/>
                </a:lnTo>
                <a:lnTo>
                  <a:pt x="107" y="263"/>
                </a:lnTo>
                <a:lnTo>
                  <a:pt x="116" y="173"/>
                </a:lnTo>
                <a:lnTo>
                  <a:pt x="115" y="163"/>
                </a:lnTo>
                <a:lnTo>
                  <a:pt x="115" y="160"/>
                </a:lnTo>
                <a:lnTo>
                  <a:pt x="117" y="159"/>
                </a:lnTo>
                <a:lnTo>
                  <a:pt x="116" y="155"/>
                </a:lnTo>
                <a:lnTo>
                  <a:pt x="113" y="152"/>
                </a:lnTo>
                <a:lnTo>
                  <a:pt x="127" y="149"/>
                </a:lnTo>
                <a:lnTo>
                  <a:pt x="129" y="150"/>
                </a:lnTo>
                <a:lnTo>
                  <a:pt x="136" y="160"/>
                </a:lnTo>
                <a:lnTo>
                  <a:pt x="135" y="173"/>
                </a:lnTo>
                <a:lnTo>
                  <a:pt x="137" y="177"/>
                </a:lnTo>
                <a:lnTo>
                  <a:pt x="140" y="178"/>
                </a:lnTo>
                <a:lnTo>
                  <a:pt x="160" y="171"/>
                </a:lnTo>
                <a:lnTo>
                  <a:pt x="167" y="171"/>
                </a:lnTo>
                <a:lnTo>
                  <a:pt x="178" y="166"/>
                </a:lnTo>
                <a:lnTo>
                  <a:pt x="184" y="174"/>
                </a:lnTo>
                <a:lnTo>
                  <a:pt x="187" y="183"/>
                </a:lnTo>
                <a:lnTo>
                  <a:pt x="192" y="190"/>
                </a:lnTo>
                <a:lnTo>
                  <a:pt x="238" y="211"/>
                </a:lnTo>
                <a:lnTo>
                  <a:pt x="251" y="213"/>
                </a:lnTo>
                <a:lnTo>
                  <a:pt x="281" y="202"/>
                </a:lnTo>
                <a:lnTo>
                  <a:pt x="286" y="202"/>
                </a:lnTo>
                <a:lnTo>
                  <a:pt x="305" y="221"/>
                </a:lnTo>
                <a:lnTo>
                  <a:pt x="332" y="233"/>
                </a:lnTo>
                <a:lnTo>
                  <a:pt x="343" y="233"/>
                </a:lnTo>
                <a:lnTo>
                  <a:pt x="350" y="240"/>
                </a:lnTo>
                <a:lnTo>
                  <a:pt x="358" y="260"/>
                </a:lnTo>
                <a:lnTo>
                  <a:pt x="388" y="280"/>
                </a:lnTo>
                <a:lnTo>
                  <a:pt x="407" y="286"/>
                </a:lnTo>
                <a:lnTo>
                  <a:pt x="411" y="286"/>
                </a:lnTo>
                <a:lnTo>
                  <a:pt x="417" y="282"/>
                </a:lnTo>
                <a:lnTo>
                  <a:pt x="422" y="282"/>
                </a:lnTo>
                <a:lnTo>
                  <a:pt x="427" y="290"/>
                </a:lnTo>
                <a:lnTo>
                  <a:pt x="431" y="291"/>
                </a:lnTo>
                <a:lnTo>
                  <a:pt x="436" y="291"/>
                </a:lnTo>
                <a:lnTo>
                  <a:pt x="437" y="289"/>
                </a:lnTo>
                <a:lnTo>
                  <a:pt x="435" y="238"/>
                </a:lnTo>
                <a:lnTo>
                  <a:pt x="432" y="230"/>
                </a:lnTo>
                <a:lnTo>
                  <a:pt x="426" y="229"/>
                </a:lnTo>
                <a:lnTo>
                  <a:pt x="417" y="234"/>
                </a:lnTo>
                <a:lnTo>
                  <a:pt x="393" y="232"/>
                </a:lnTo>
                <a:lnTo>
                  <a:pt x="386" y="226"/>
                </a:lnTo>
                <a:lnTo>
                  <a:pt x="367" y="204"/>
                </a:lnTo>
                <a:lnTo>
                  <a:pt x="367" y="195"/>
                </a:lnTo>
                <a:lnTo>
                  <a:pt x="389" y="103"/>
                </a:lnTo>
                <a:lnTo>
                  <a:pt x="380" y="58"/>
                </a:lnTo>
                <a:lnTo>
                  <a:pt x="399" y="21"/>
                </a:lnTo>
                <a:lnTo>
                  <a:pt x="404" y="18"/>
                </a:lnTo>
                <a:lnTo>
                  <a:pt x="482" y="0"/>
                </a:lnTo>
                <a:lnTo>
                  <a:pt x="484" y="7"/>
                </a:lnTo>
                <a:lnTo>
                  <a:pt x="483" y="13"/>
                </a:lnTo>
                <a:lnTo>
                  <a:pt x="484" y="22"/>
                </a:lnTo>
                <a:lnTo>
                  <a:pt x="488" y="25"/>
                </a:lnTo>
                <a:lnTo>
                  <a:pt x="496" y="26"/>
                </a:lnTo>
                <a:lnTo>
                  <a:pt x="507" y="35"/>
                </a:lnTo>
                <a:lnTo>
                  <a:pt x="516" y="22"/>
                </a:lnTo>
                <a:lnTo>
                  <a:pt x="522" y="22"/>
                </a:lnTo>
                <a:lnTo>
                  <a:pt x="530" y="23"/>
                </a:lnTo>
                <a:lnTo>
                  <a:pt x="553" y="45"/>
                </a:lnTo>
                <a:lnTo>
                  <a:pt x="614" y="64"/>
                </a:lnTo>
                <a:lnTo>
                  <a:pt x="616" y="65"/>
                </a:lnTo>
                <a:lnTo>
                  <a:pt x="620" y="70"/>
                </a:lnTo>
                <a:lnTo>
                  <a:pt x="618" y="72"/>
                </a:lnTo>
                <a:lnTo>
                  <a:pt x="618" y="77"/>
                </a:lnTo>
                <a:lnTo>
                  <a:pt x="620" y="79"/>
                </a:lnTo>
                <a:lnTo>
                  <a:pt x="621" y="84"/>
                </a:lnTo>
                <a:lnTo>
                  <a:pt x="632" y="84"/>
                </a:lnTo>
                <a:lnTo>
                  <a:pt x="640" y="98"/>
                </a:lnTo>
                <a:lnTo>
                  <a:pt x="643" y="110"/>
                </a:lnTo>
                <a:lnTo>
                  <a:pt x="649" y="115"/>
                </a:lnTo>
                <a:lnTo>
                  <a:pt x="652" y="134"/>
                </a:lnTo>
                <a:lnTo>
                  <a:pt x="657" y="138"/>
                </a:lnTo>
                <a:lnTo>
                  <a:pt x="658" y="143"/>
                </a:lnTo>
                <a:lnTo>
                  <a:pt x="657" y="146"/>
                </a:lnTo>
                <a:lnTo>
                  <a:pt x="649" y="152"/>
                </a:lnTo>
                <a:lnTo>
                  <a:pt x="647" y="153"/>
                </a:lnTo>
                <a:lnTo>
                  <a:pt x="643" y="155"/>
                </a:lnTo>
                <a:lnTo>
                  <a:pt x="642" y="174"/>
                </a:lnTo>
                <a:lnTo>
                  <a:pt x="635" y="192"/>
                </a:lnTo>
                <a:lnTo>
                  <a:pt x="637" y="233"/>
                </a:lnTo>
                <a:lnTo>
                  <a:pt x="640" y="237"/>
                </a:lnTo>
                <a:lnTo>
                  <a:pt x="645" y="239"/>
                </a:lnTo>
                <a:lnTo>
                  <a:pt x="647" y="246"/>
                </a:lnTo>
                <a:lnTo>
                  <a:pt x="645" y="248"/>
                </a:lnTo>
                <a:lnTo>
                  <a:pt x="635" y="251"/>
                </a:lnTo>
                <a:lnTo>
                  <a:pt x="630" y="254"/>
                </a:lnTo>
                <a:lnTo>
                  <a:pt x="624" y="257"/>
                </a:lnTo>
                <a:lnTo>
                  <a:pt x="623" y="258"/>
                </a:lnTo>
                <a:lnTo>
                  <a:pt x="614" y="303"/>
                </a:lnTo>
                <a:lnTo>
                  <a:pt x="607" y="310"/>
                </a:lnTo>
                <a:lnTo>
                  <a:pt x="606" y="314"/>
                </a:lnTo>
                <a:lnTo>
                  <a:pt x="609" y="323"/>
                </a:lnTo>
                <a:lnTo>
                  <a:pt x="614" y="326"/>
                </a:lnTo>
                <a:lnTo>
                  <a:pt x="616" y="332"/>
                </a:lnTo>
                <a:lnTo>
                  <a:pt x="625" y="332"/>
                </a:lnTo>
                <a:lnTo>
                  <a:pt x="628" y="333"/>
                </a:lnTo>
                <a:lnTo>
                  <a:pt x="629" y="334"/>
                </a:lnTo>
                <a:lnTo>
                  <a:pt x="450" y="394"/>
                </a:lnTo>
                <a:lnTo>
                  <a:pt x="460" y="423"/>
                </a:lnTo>
                <a:lnTo>
                  <a:pt x="465" y="426"/>
                </a:lnTo>
                <a:lnTo>
                  <a:pt x="464" y="427"/>
                </a:lnTo>
                <a:lnTo>
                  <a:pt x="456" y="427"/>
                </a:lnTo>
                <a:lnTo>
                  <a:pt x="447" y="430"/>
                </a:lnTo>
                <a:lnTo>
                  <a:pt x="441" y="428"/>
                </a:lnTo>
                <a:lnTo>
                  <a:pt x="436" y="426"/>
                </a:lnTo>
                <a:lnTo>
                  <a:pt x="431" y="425"/>
                </a:lnTo>
                <a:lnTo>
                  <a:pt x="419" y="431"/>
                </a:lnTo>
                <a:lnTo>
                  <a:pt x="403" y="434"/>
                </a:lnTo>
                <a:lnTo>
                  <a:pt x="389" y="444"/>
                </a:lnTo>
                <a:lnTo>
                  <a:pt x="381" y="445"/>
                </a:lnTo>
                <a:lnTo>
                  <a:pt x="376" y="447"/>
                </a:lnTo>
                <a:lnTo>
                  <a:pt x="372" y="481"/>
                </a:lnTo>
                <a:lnTo>
                  <a:pt x="352" y="481"/>
                </a:lnTo>
                <a:lnTo>
                  <a:pt x="345" y="483"/>
                </a:lnTo>
                <a:lnTo>
                  <a:pt x="343" y="486"/>
                </a:lnTo>
                <a:lnTo>
                  <a:pt x="339" y="487"/>
                </a:lnTo>
                <a:lnTo>
                  <a:pt x="333" y="496"/>
                </a:lnTo>
                <a:lnTo>
                  <a:pt x="324" y="496"/>
                </a:lnTo>
                <a:lnTo>
                  <a:pt x="320" y="497"/>
                </a:lnTo>
                <a:lnTo>
                  <a:pt x="318" y="498"/>
                </a:lnTo>
                <a:lnTo>
                  <a:pt x="315" y="503"/>
                </a:lnTo>
                <a:lnTo>
                  <a:pt x="311" y="506"/>
                </a:lnTo>
                <a:lnTo>
                  <a:pt x="305" y="517"/>
                </a:lnTo>
                <a:lnTo>
                  <a:pt x="294" y="528"/>
                </a:lnTo>
                <a:lnTo>
                  <a:pt x="292" y="533"/>
                </a:lnTo>
                <a:lnTo>
                  <a:pt x="292" y="539"/>
                </a:lnTo>
                <a:lnTo>
                  <a:pt x="271" y="566"/>
                </a:lnTo>
                <a:lnTo>
                  <a:pt x="266" y="564"/>
                </a:lnTo>
                <a:lnTo>
                  <a:pt x="258" y="568"/>
                </a:lnTo>
                <a:lnTo>
                  <a:pt x="254" y="567"/>
                </a:lnTo>
                <a:lnTo>
                  <a:pt x="252" y="562"/>
                </a:lnTo>
                <a:lnTo>
                  <a:pt x="247" y="559"/>
                </a:lnTo>
                <a:lnTo>
                  <a:pt x="239" y="561"/>
                </a:lnTo>
                <a:lnTo>
                  <a:pt x="234" y="559"/>
                </a:lnTo>
                <a:lnTo>
                  <a:pt x="218" y="563"/>
                </a:lnTo>
                <a:lnTo>
                  <a:pt x="202" y="557"/>
                </a:lnTo>
                <a:lnTo>
                  <a:pt x="183" y="559"/>
                </a:lnTo>
                <a:lnTo>
                  <a:pt x="179" y="558"/>
                </a:lnTo>
                <a:lnTo>
                  <a:pt x="176" y="554"/>
                </a:lnTo>
                <a:lnTo>
                  <a:pt x="169" y="553"/>
                </a:lnTo>
                <a:lnTo>
                  <a:pt x="162" y="539"/>
                </a:lnTo>
                <a:lnTo>
                  <a:pt x="157" y="536"/>
                </a:lnTo>
                <a:lnTo>
                  <a:pt x="121" y="533"/>
                </a:lnTo>
                <a:lnTo>
                  <a:pt x="118" y="530"/>
                </a:lnTo>
                <a:lnTo>
                  <a:pt x="66" y="543"/>
                </a:lnTo>
                <a:lnTo>
                  <a:pt x="59" y="538"/>
                </a:lnTo>
                <a:lnTo>
                  <a:pt x="54" y="531"/>
                </a:lnTo>
                <a:lnTo>
                  <a:pt x="10" y="497"/>
                </a:lnTo>
                <a:lnTo>
                  <a:pt x="8" y="489"/>
                </a:lnTo>
                <a:lnTo>
                  <a:pt x="0" y="483"/>
                </a:lnTo>
                <a:lnTo>
                  <a:pt x="0" y="481"/>
                </a:lnTo>
                <a:close/>
              </a:path>
            </a:pathLst>
          </a:cu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835" name="Freeform 1009"/>
          <p:cNvSpPr>
            <a:spLocks/>
          </p:cNvSpPr>
          <p:nvPr/>
        </p:nvSpPr>
        <p:spPr bwMode="auto">
          <a:xfrm>
            <a:off x="5026025" y="4419600"/>
            <a:ext cx="260350" cy="225425"/>
          </a:xfrm>
          <a:custGeom>
            <a:avLst/>
            <a:gdLst>
              <a:gd name="T0" fmla="*/ 2147483647 w 658"/>
              <a:gd name="T1" fmla="*/ 2147483647 h 568"/>
              <a:gd name="T2" fmla="*/ 2147483647 w 658"/>
              <a:gd name="T3" fmla="*/ 2147483647 h 568"/>
              <a:gd name="T4" fmla="*/ 2147483647 w 658"/>
              <a:gd name="T5" fmla="*/ 2147483647 h 568"/>
              <a:gd name="T6" fmla="*/ 2147483647 w 658"/>
              <a:gd name="T7" fmla="*/ 2147483647 h 568"/>
              <a:gd name="T8" fmla="*/ 2147483647 w 658"/>
              <a:gd name="T9" fmla="*/ 2147483647 h 568"/>
              <a:gd name="T10" fmla="*/ 2147483647 w 658"/>
              <a:gd name="T11" fmla="*/ 2147483647 h 568"/>
              <a:gd name="T12" fmla="*/ 2147483647 w 658"/>
              <a:gd name="T13" fmla="*/ 2147483647 h 568"/>
              <a:gd name="T14" fmla="*/ 2147483647 w 658"/>
              <a:gd name="T15" fmla="*/ 2147483647 h 568"/>
              <a:gd name="T16" fmla="*/ 2147483647 w 658"/>
              <a:gd name="T17" fmla="*/ 2147483647 h 568"/>
              <a:gd name="T18" fmla="*/ 2147483647 w 658"/>
              <a:gd name="T19" fmla="*/ 2147483647 h 568"/>
              <a:gd name="T20" fmla="*/ 2147483647 w 658"/>
              <a:gd name="T21" fmla="*/ 2147483647 h 568"/>
              <a:gd name="T22" fmla="*/ 2147483647 w 658"/>
              <a:gd name="T23" fmla="*/ 2147483647 h 568"/>
              <a:gd name="T24" fmla="*/ 2147483647 w 658"/>
              <a:gd name="T25" fmla="*/ 2147483647 h 568"/>
              <a:gd name="T26" fmla="*/ 2147483647 w 658"/>
              <a:gd name="T27" fmla="*/ 2147483647 h 568"/>
              <a:gd name="T28" fmla="*/ 2147483647 w 658"/>
              <a:gd name="T29" fmla="*/ 2147483647 h 568"/>
              <a:gd name="T30" fmla="*/ 2147483647 w 658"/>
              <a:gd name="T31" fmla="*/ 2147483647 h 568"/>
              <a:gd name="T32" fmla="*/ 2147483647 w 658"/>
              <a:gd name="T33" fmla="*/ 2147483647 h 568"/>
              <a:gd name="T34" fmla="*/ 2147483647 w 658"/>
              <a:gd name="T35" fmla="*/ 2147483647 h 568"/>
              <a:gd name="T36" fmla="*/ 2147483647 w 658"/>
              <a:gd name="T37" fmla="*/ 2147483647 h 568"/>
              <a:gd name="T38" fmla="*/ 2147483647 w 658"/>
              <a:gd name="T39" fmla="*/ 2147483647 h 568"/>
              <a:gd name="T40" fmla="*/ 2147483647 w 658"/>
              <a:gd name="T41" fmla="*/ 2147483647 h 568"/>
              <a:gd name="T42" fmla="*/ 2147483647 w 658"/>
              <a:gd name="T43" fmla="*/ 2147483647 h 568"/>
              <a:gd name="T44" fmla="*/ 2147483647 w 658"/>
              <a:gd name="T45" fmla="*/ 2147483647 h 568"/>
              <a:gd name="T46" fmla="*/ 2147483647 w 658"/>
              <a:gd name="T47" fmla="*/ 2147483647 h 568"/>
              <a:gd name="T48" fmla="*/ 2147483647 w 658"/>
              <a:gd name="T49" fmla="*/ 2147483647 h 568"/>
              <a:gd name="T50" fmla="*/ 2147483647 w 658"/>
              <a:gd name="T51" fmla="*/ 2147483647 h 568"/>
              <a:gd name="T52" fmla="*/ 2147483647 w 658"/>
              <a:gd name="T53" fmla="*/ 2147483647 h 568"/>
              <a:gd name="T54" fmla="*/ 2147483647 w 658"/>
              <a:gd name="T55" fmla="*/ 2147483647 h 568"/>
              <a:gd name="T56" fmla="*/ 2147483647 w 658"/>
              <a:gd name="T57" fmla="*/ 2147483647 h 568"/>
              <a:gd name="T58" fmla="*/ 2147483647 w 658"/>
              <a:gd name="T59" fmla="*/ 2147483647 h 568"/>
              <a:gd name="T60" fmla="*/ 2147483647 w 658"/>
              <a:gd name="T61" fmla="*/ 2147483647 h 568"/>
              <a:gd name="T62" fmla="*/ 2147483647 w 658"/>
              <a:gd name="T63" fmla="*/ 2147483647 h 568"/>
              <a:gd name="T64" fmla="*/ 2147483647 w 658"/>
              <a:gd name="T65" fmla="*/ 2147483647 h 568"/>
              <a:gd name="T66" fmla="*/ 2147483647 w 658"/>
              <a:gd name="T67" fmla="*/ 2147483647 h 568"/>
              <a:gd name="T68" fmla="*/ 2147483647 w 658"/>
              <a:gd name="T69" fmla="*/ 2147483647 h 568"/>
              <a:gd name="T70" fmla="*/ 2147483647 w 658"/>
              <a:gd name="T71" fmla="*/ 2147483647 h 568"/>
              <a:gd name="T72" fmla="*/ 2147483647 w 658"/>
              <a:gd name="T73" fmla="*/ 2147483647 h 568"/>
              <a:gd name="T74" fmla="*/ 2147483647 w 658"/>
              <a:gd name="T75" fmla="*/ 2147483647 h 568"/>
              <a:gd name="T76" fmla="*/ 2147483647 w 658"/>
              <a:gd name="T77" fmla="*/ 2147483647 h 568"/>
              <a:gd name="T78" fmla="*/ 2147483647 w 658"/>
              <a:gd name="T79" fmla="*/ 2147483647 h 568"/>
              <a:gd name="T80" fmla="*/ 2147483647 w 658"/>
              <a:gd name="T81" fmla="*/ 2147483647 h 568"/>
              <a:gd name="T82" fmla="*/ 2147483647 w 658"/>
              <a:gd name="T83" fmla="*/ 2147483647 h 568"/>
              <a:gd name="T84" fmla="*/ 2147483647 w 658"/>
              <a:gd name="T85" fmla="*/ 2147483647 h 568"/>
              <a:gd name="T86" fmla="*/ 2147483647 w 658"/>
              <a:gd name="T87" fmla="*/ 2147483647 h 568"/>
              <a:gd name="T88" fmla="*/ 2147483647 w 658"/>
              <a:gd name="T89" fmla="*/ 2147483647 h 568"/>
              <a:gd name="T90" fmla="*/ 2147483647 w 658"/>
              <a:gd name="T91" fmla="*/ 2147483647 h 568"/>
              <a:gd name="T92" fmla="*/ 2147483647 w 658"/>
              <a:gd name="T93" fmla="*/ 2147483647 h 568"/>
              <a:gd name="T94" fmla="*/ 2147483647 w 658"/>
              <a:gd name="T95" fmla="*/ 2147483647 h 568"/>
              <a:gd name="T96" fmla="*/ 2147483647 w 658"/>
              <a:gd name="T97" fmla="*/ 2147483647 h 568"/>
              <a:gd name="T98" fmla="*/ 2147483647 w 658"/>
              <a:gd name="T99" fmla="*/ 2147483647 h 568"/>
              <a:gd name="T100" fmla="*/ 2147483647 w 658"/>
              <a:gd name="T101" fmla="*/ 2147483647 h 568"/>
              <a:gd name="T102" fmla="*/ 0 w 658"/>
              <a:gd name="T103" fmla="*/ 2147483647 h 56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8"/>
              <a:gd name="T157" fmla="*/ 0 h 568"/>
              <a:gd name="T158" fmla="*/ 658 w 658"/>
              <a:gd name="T159" fmla="*/ 568 h 56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8" h="568">
                <a:moveTo>
                  <a:pt x="0" y="481"/>
                </a:moveTo>
                <a:lnTo>
                  <a:pt x="0" y="275"/>
                </a:lnTo>
                <a:lnTo>
                  <a:pt x="122" y="275"/>
                </a:lnTo>
                <a:lnTo>
                  <a:pt x="113" y="271"/>
                </a:lnTo>
                <a:lnTo>
                  <a:pt x="110" y="267"/>
                </a:lnTo>
                <a:lnTo>
                  <a:pt x="107" y="263"/>
                </a:lnTo>
                <a:lnTo>
                  <a:pt x="116" y="173"/>
                </a:lnTo>
                <a:lnTo>
                  <a:pt x="115" y="163"/>
                </a:lnTo>
                <a:lnTo>
                  <a:pt x="115" y="160"/>
                </a:lnTo>
                <a:lnTo>
                  <a:pt x="117" y="159"/>
                </a:lnTo>
                <a:lnTo>
                  <a:pt x="116" y="155"/>
                </a:lnTo>
                <a:lnTo>
                  <a:pt x="113" y="152"/>
                </a:lnTo>
                <a:lnTo>
                  <a:pt x="127" y="149"/>
                </a:lnTo>
                <a:lnTo>
                  <a:pt x="129" y="150"/>
                </a:lnTo>
                <a:lnTo>
                  <a:pt x="136" y="160"/>
                </a:lnTo>
                <a:lnTo>
                  <a:pt x="135" y="173"/>
                </a:lnTo>
                <a:lnTo>
                  <a:pt x="137" y="177"/>
                </a:lnTo>
                <a:lnTo>
                  <a:pt x="140" y="178"/>
                </a:lnTo>
                <a:lnTo>
                  <a:pt x="160" y="171"/>
                </a:lnTo>
                <a:lnTo>
                  <a:pt x="167" y="171"/>
                </a:lnTo>
                <a:lnTo>
                  <a:pt x="178" y="166"/>
                </a:lnTo>
                <a:lnTo>
                  <a:pt x="184" y="174"/>
                </a:lnTo>
                <a:lnTo>
                  <a:pt x="187" y="183"/>
                </a:lnTo>
                <a:lnTo>
                  <a:pt x="192" y="190"/>
                </a:lnTo>
                <a:lnTo>
                  <a:pt x="238" y="211"/>
                </a:lnTo>
                <a:lnTo>
                  <a:pt x="251" y="213"/>
                </a:lnTo>
                <a:lnTo>
                  <a:pt x="281" y="202"/>
                </a:lnTo>
                <a:lnTo>
                  <a:pt x="286" y="202"/>
                </a:lnTo>
                <a:lnTo>
                  <a:pt x="305" y="221"/>
                </a:lnTo>
                <a:lnTo>
                  <a:pt x="332" y="233"/>
                </a:lnTo>
                <a:lnTo>
                  <a:pt x="343" y="233"/>
                </a:lnTo>
                <a:lnTo>
                  <a:pt x="350" y="240"/>
                </a:lnTo>
                <a:lnTo>
                  <a:pt x="358" y="260"/>
                </a:lnTo>
                <a:lnTo>
                  <a:pt x="388" y="280"/>
                </a:lnTo>
                <a:lnTo>
                  <a:pt x="407" y="286"/>
                </a:lnTo>
                <a:lnTo>
                  <a:pt x="411" y="286"/>
                </a:lnTo>
                <a:lnTo>
                  <a:pt x="417" y="282"/>
                </a:lnTo>
                <a:lnTo>
                  <a:pt x="422" y="282"/>
                </a:lnTo>
                <a:lnTo>
                  <a:pt x="427" y="290"/>
                </a:lnTo>
                <a:lnTo>
                  <a:pt x="431" y="291"/>
                </a:lnTo>
                <a:lnTo>
                  <a:pt x="436" y="291"/>
                </a:lnTo>
                <a:lnTo>
                  <a:pt x="437" y="289"/>
                </a:lnTo>
                <a:lnTo>
                  <a:pt x="435" y="238"/>
                </a:lnTo>
                <a:lnTo>
                  <a:pt x="432" y="230"/>
                </a:lnTo>
                <a:lnTo>
                  <a:pt x="426" y="229"/>
                </a:lnTo>
                <a:lnTo>
                  <a:pt x="417" y="234"/>
                </a:lnTo>
                <a:lnTo>
                  <a:pt x="393" y="232"/>
                </a:lnTo>
                <a:lnTo>
                  <a:pt x="386" y="226"/>
                </a:lnTo>
                <a:lnTo>
                  <a:pt x="367" y="204"/>
                </a:lnTo>
                <a:lnTo>
                  <a:pt x="367" y="195"/>
                </a:lnTo>
                <a:lnTo>
                  <a:pt x="389" y="103"/>
                </a:lnTo>
                <a:lnTo>
                  <a:pt x="380" y="58"/>
                </a:lnTo>
                <a:lnTo>
                  <a:pt x="399" y="21"/>
                </a:lnTo>
                <a:lnTo>
                  <a:pt x="404" y="18"/>
                </a:lnTo>
                <a:lnTo>
                  <a:pt x="482" y="0"/>
                </a:lnTo>
                <a:lnTo>
                  <a:pt x="484" y="7"/>
                </a:lnTo>
                <a:lnTo>
                  <a:pt x="483" y="13"/>
                </a:lnTo>
                <a:lnTo>
                  <a:pt x="484" y="22"/>
                </a:lnTo>
                <a:lnTo>
                  <a:pt x="488" y="25"/>
                </a:lnTo>
                <a:lnTo>
                  <a:pt x="496" y="26"/>
                </a:lnTo>
                <a:lnTo>
                  <a:pt x="507" y="35"/>
                </a:lnTo>
                <a:lnTo>
                  <a:pt x="516" y="22"/>
                </a:lnTo>
                <a:lnTo>
                  <a:pt x="522" y="22"/>
                </a:lnTo>
                <a:lnTo>
                  <a:pt x="530" y="23"/>
                </a:lnTo>
                <a:lnTo>
                  <a:pt x="553" y="45"/>
                </a:lnTo>
                <a:lnTo>
                  <a:pt x="614" y="64"/>
                </a:lnTo>
                <a:lnTo>
                  <a:pt x="616" y="65"/>
                </a:lnTo>
                <a:lnTo>
                  <a:pt x="620" y="70"/>
                </a:lnTo>
                <a:lnTo>
                  <a:pt x="618" y="72"/>
                </a:lnTo>
                <a:lnTo>
                  <a:pt x="618" y="77"/>
                </a:lnTo>
                <a:lnTo>
                  <a:pt x="620" y="79"/>
                </a:lnTo>
                <a:lnTo>
                  <a:pt x="621" y="84"/>
                </a:lnTo>
                <a:lnTo>
                  <a:pt x="632" y="84"/>
                </a:lnTo>
                <a:lnTo>
                  <a:pt x="640" y="98"/>
                </a:lnTo>
                <a:lnTo>
                  <a:pt x="643" y="110"/>
                </a:lnTo>
                <a:lnTo>
                  <a:pt x="649" y="115"/>
                </a:lnTo>
                <a:lnTo>
                  <a:pt x="652" y="134"/>
                </a:lnTo>
                <a:lnTo>
                  <a:pt x="657" y="138"/>
                </a:lnTo>
                <a:lnTo>
                  <a:pt x="658" y="143"/>
                </a:lnTo>
                <a:lnTo>
                  <a:pt x="657" y="146"/>
                </a:lnTo>
                <a:lnTo>
                  <a:pt x="649" y="152"/>
                </a:lnTo>
                <a:lnTo>
                  <a:pt x="647" y="153"/>
                </a:lnTo>
                <a:lnTo>
                  <a:pt x="643" y="155"/>
                </a:lnTo>
                <a:lnTo>
                  <a:pt x="642" y="174"/>
                </a:lnTo>
                <a:lnTo>
                  <a:pt x="635" y="192"/>
                </a:lnTo>
                <a:lnTo>
                  <a:pt x="637" y="233"/>
                </a:lnTo>
                <a:lnTo>
                  <a:pt x="640" y="237"/>
                </a:lnTo>
                <a:lnTo>
                  <a:pt x="645" y="239"/>
                </a:lnTo>
                <a:lnTo>
                  <a:pt x="647" y="246"/>
                </a:lnTo>
                <a:lnTo>
                  <a:pt x="645" y="248"/>
                </a:lnTo>
                <a:lnTo>
                  <a:pt x="635" y="251"/>
                </a:lnTo>
                <a:lnTo>
                  <a:pt x="630" y="254"/>
                </a:lnTo>
                <a:lnTo>
                  <a:pt x="624" y="257"/>
                </a:lnTo>
                <a:lnTo>
                  <a:pt x="623" y="258"/>
                </a:lnTo>
                <a:lnTo>
                  <a:pt x="614" y="303"/>
                </a:lnTo>
                <a:lnTo>
                  <a:pt x="607" y="310"/>
                </a:lnTo>
                <a:lnTo>
                  <a:pt x="606" y="314"/>
                </a:lnTo>
                <a:lnTo>
                  <a:pt x="609" y="323"/>
                </a:lnTo>
                <a:lnTo>
                  <a:pt x="614" y="326"/>
                </a:lnTo>
                <a:lnTo>
                  <a:pt x="616" y="332"/>
                </a:lnTo>
                <a:lnTo>
                  <a:pt x="625" y="332"/>
                </a:lnTo>
                <a:lnTo>
                  <a:pt x="628" y="333"/>
                </a:lnTo>
                <a:lnTo>
                  <a:pt x="629" y="334"/>
                </a:lnTo>
                <a:lnTo>
                  <a:pt x="450" y="394"/>
                </a:lnTo>
                <a:lnTo>
                  <a:pt x="460" y="423"/>
                </a:lnTo>
                <a:lnTo>
                  <a:pt x="465" y="426"/>
                </a:lnTo>
                <a:lnTo>
                  <a:pt x="464" y="427"/>
                </a:lnTo>
                <a:lnTo>
                  <a:pt x="456" y="427"/>
                </a:lnTo>
                <a:lnTo>
                  <a:pt x="447" y="430"/>
                </a:lnTo>
                <a:lnTo>
                  <a:pt x="441" y="428"/>
                </a:lnTo>
                <a:lnTo>
                  <a:pt x="436" y="426"/>
                </a:lnTo>
                <a:lnTo>
                  <a:pt x="431" y="425"/>
                </a:lnTo>
                <a:lnTo>
                  <a:pt x="419" y="431"/>
                </a:lnTo>
                <a:lnTo>
                  <a:pt x="403" y="434"/>
                </a:lnTo>
                <a:lnTo>
                  <a:pt x="389" y="444"/>
                </a:lnTo>
                <a:lnTo>
                  <a:pt x="381" y="445"/>
                </a:lnTo>
                <a:lnTo>
                  <a:pt x="376" y="447"/>
                </a:lnTo>
                <a:lnTo>
                  <a:pt x="372" y="481"/>
                </a:lnTo>
                <a:lnTo>
                  <a:pt x="352" y="481"/>
                </a:lnTo>
                <a:lnTo>
                  <a:pt x="345" y="483"/>
                </a:lnTo>
                <a:lnTo>
                  <a:pt x="343" y="486"/>
                </a:lnTo>
                <a:lnTo>
                  <a:pt x="339" y="487"/>
                </a:lnTo>
                <a:lnTo>
                  <a:pt x="333" y="496"/>
                </a:lnTo>
                <a:lnTo>
                  <a:pt x="324" y="496"/>
                </a:lnTo>
                <a:lnTo>
                  <a:pt x="320" y="497"/>
                </a:lnTo>
                <a:lnTo>
                  <a:pt x="318" y="498"/>
                </a:lnTo>
                <a:lnTo>
                  <a:pt x="315" y="503"/>
                </a:lnTo>
                <a:lnTo>
                  <a:pt x="311" y="506"/>
                </a:lnTo>
                <a:lnTo>
                  <a:pt x="305" y="517"/>
                </a:lnTo>
                <a:lnTo>
                  <a:pt x="294" y="528"/>
                </a:lnTo>
                <a:lnTo>
                  <a:pt x="292" y="533"/>
                </a:lnTo>
                <a:lnTo>
                  <a:pt x="292" y="539"/>
                </a:lnTo>
                <a:lnTo>
                  <a:pt x="271" y="566"/>
                </a:lnTo>
                <a:lnTo>
                  <a:pt x="266" y="564"/>
                </a:lnTo>
                <a:lnTo>
                  <a:pt x="258" y="568"/>
                </a:lnTo>
                <a:lnTo>
                  <a:pt x="254" y="567"/>
                </a:lnTo>
                <a:lnTo>
                  <a:pt x="252" y="562"/>
                </a:lnTo>
                <a:lnTo>
                  <a:pt x="247" y="559"/>
                </a:lnTo>
                <a:lnTo>
                  <a:pt x="239" y="561"/>
                </a:lnTo>
                <a:lnTo>
                  <a:pt x="234" y="559"/>
                </a:lnTo>
                <a:lnTo>
                  <a:pt x="218" y="563"/>
                </a:lnTo>
                <a:lnTo>
                  <a:pt x="202" y="557"/>
                </a:lnTo>
                <a:lnTo>
                  <a:pt x="183" y="559"/>
                </a:lnTo>
                <a:lnTo>
                  <a:pt x="179" y="558"/>
                </a:lnTo>
                <a:lnTo>
                  <a:pt x="176" y="554"/>
                </a:lnTo>
                <a:lnTo>
                  <a:pt x="169" y="553"/>
                </a:lnTo>
                <a:lnTo>
                  <a:pt x="162" y="539"/>
                </a:lnTo>
                <a:lnTo>
                  <a:pt x="157" y="536"/>
                </a:lnTo>
                <a:lnTo>
                  <a:pt x="121" y="533"/>
                </a:lnTo>
                <a:lnTo>
                  <a:pt x="118" y="530"/>
                </a:lnTo>
                <a:lnTo>
                  <a:pt x="66" y="543"/>
                </a:lnTo>
                <a:lnTo>
                  <a:pt x="59" y="538"/>
                </a:lnTo>
                <a:lnTo>
                  <a:pt x="54" y="531"/>
                </a:lnTo>
                <a:lnTo>
                  <a:pt x="10" y="497"/>
                </a:lnTo>
                <a:lnTo>
                  <a:pt x="8" y="489"/>
                </a:lnTo>
                <a:lnTo>
                  <a:pt x="0" y="483"/>
                </a:lnTo>
                <a:lnTo>
                  <a:pt x="0" y="48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1" name="Freeform 1010"/>
          <p:cNvSpPr>
            <a:spLocks/>
          </p:cNvSpPr>
          <p:nvPr/>
        </p:nvSpPr>
        <p:spPr bwMode="auto">
          <a:xfrm>
            <a:off x="3027363" y="3817938"/>
            <a:ext cx="34925" cy="12700"/>
          </a:xfrm>
          <a:custGeom>
            <a:avLst/>
            <a:gdLst>
              <a:gd name="T0" fmla="*/ 2147483647 w 85"/>
              <a:gd name="T1" fmla="*/ 2147483647 h 32"/>
              <a:gd name="T2" fmla="*/ 2147483647 w 85"/>
              <a:gd name="T3" fmla="*/ 2147483647 h 32"/>
              <a:gd name="T4" fmla="*/ 2147483647 w 85"/>
              <a:gd name="T5" fmla="*/ 2147483647 h 32"/>
              <a:gd name="T6" fmla="*/ 2147483647 w 85"/>
              <a:gd name="T7" fmla="*/ 2147483647 h 32"/>
              <a:gd name="T8" fmla="*/ 2147483647 w 85"/>
              <a:gd name="T9" fmla="*/ 2147483647 h 32"/>
              <a:gd name="T10" fmla="*/ 2147483647 w 85"/>
              <a:gd name="T11" fmla="*/ 2147483647 h 32"/>
              <a:gd name="T12" fmla="*/ 2147483647 w 85"/>
              <a:gd name="T13" fmla="*/ 2147483647 h 32"/>
              <a:gd name="T14" fmla="*/ 0 w 85"/>
              <a:gd name="T15" fmla="*/ 2147483647 h 32"/>
              <a:gd name="T16" fmla="*/ 0 w 85"/>
              <a:gd name="T17" fmla="*/ 2147483647 h 32"/>
              <a:gd name="T18" fmla="*/ 2147483647 w 85"/>
              <a:gd name="T19" fmla="*/ 0 h 32"/>
              <a:gd name="T20" fmla="*/ 2147483647 w 85"/>
              <a:gd name="T21" fmla="*/ 2147483647 h 32"/>
              <a:gd name="T22" fmla="*/ 2147483647 w 85"/>
              <a:gd name="T23" fmla="*/ 2147483647 h 32"/>
              <a:gd name="T24" fmla="*/ 2147483647 w 85"/>
              <a:gd name="T25" fmla="*/ 2147483647 h 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5"/>
              <a:gd name="T40" fmla="*/ 0 h 32"/>
              <a:gd name="T41" fmla="*/ 85 w 85"/>
              <a:gd name="T42" fmla="*/ 32 h 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5" h="32">
                <a:moveTo>
                  <a:pt x="80" y="4"/>
                </a:moveTo>
                <a:lnTo>
                  <a:pt x="84" y="10"/>
                </a:lnTo>
                <a:lnTo>
                  <a:pt x="85" y="19"/>
                </a:lnTo>
                <a:lnTo>
                  <a:pt x="71" y="29"/>
                </a:lnTo>
                <a:lnTo>
                  <a:pt x="10" y="32"/>
                </a:lnTo>
                <a:lnTo>
                  <a:pt x="8" y="32"/>
                </a:lnTo>
                <a:lnTo>
                  <a:pt x="6" y="22"/>
                </a:lnTo>
                <a:lnTo>
                  <a:pt x="0" y="13"/>
                </a:lnTo>
                <a:lnTo>
                  <a:pt x="0" y="5"/>
                </a:lnTo>
                <a:lnTo>
                  <a:pt x="6" y="0"/>
                </a:lnTo>
                <a:lnTo>
                  <a:pt x="75" y="1"/>
                </a:lnTo>
                <a:lnTo>
                  <a:pt x="79" y="3"/>
                </a:lnTo>
                <a:lnTo>
                  <a:pt x="80" y="4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2" name="Freeform 1011"/>
          <p:cNvSpPr>
            <a:spLocks/>
          </p:cNvSpPr>
          <p:nvPr/>
        </p:nvSpPr>
        <p:spPr bwMode="auto">
          <a:xfrm>
            <a:off x="3027363" y="3817938"/>
            <a:ext cx="34925" cy="12700"/>
          </a:xfrm>
          <a:custGeom>
            <a:avLst/>
            <a:gdLst>
              <a:gd name="T0" fmla="*/ 2147483647 w 85"/>
              <a:gd name="T1" fmla="*/ 2147483647 h 32"/>
              <a:gd name="T2" fmla="*/ 2147483647 w 85"/>
              <a:gd name="T3" fmla="*/ 2147483647 h 32"/>
              <a:gd name="T4" fmla="*/ 2147483647 w 85"/>
              <a:gd name="T5" fmla="*/ 2147483647 h 32"/>
              <a:gd name="T6" fmla="*/ 2147483647 w 85"/>
              <a:gd name="T7" fmla="*/ 2147483647 h 32"/>
              <a:gd name="T8" fmla="*/ 2147483647 w 85"/>
              <a:gd name="T9" fmla="*/ 2147483647 h 32"/>
              <a:gd name="T10" fmla="*/ 2147483647 w 85"/>
              <a:gd name="T11" fmla="*/ 2147483647 h 32"/>
              <a:gd name="T12" fmla="*/ 2147483647 w 85"/>
              <a:gd name="T13" fmla="*/ 2147483647 h 32"/>
              <a:gd name="T14" fmla="*/ 0 w 85"/>
              <a:gd name="T15" fmla="*/ 2147483647 h 32"/>
              <a:gd name="T16" fmla="*/ 0 w 85"/>
              <a:gd name="T17" fmla="*/ 2147483647 h 32"/>
              <a:gd name="T18" fmla="*/ 2147483647 w 85"/>
              <a:gd name="T19" fmla="*/ 0 h 32"/>
              <a:gd name="T20" fmla="*/ 2147483647 w 85"/>
              <a:gd name="T21" fmla="*/ 2147483647 h 32"/>
              <a:gd name="T22" fmla="*/ 2147483647 w 85"/>
              <a:gd name="T23" fmla="*/ 2147483647 h 32"/>
              <a:gd name="T24" fmla="*/ 2147483647 w 85"/>
              <a:gd name="T25" fmla="*/ 2147483647 h 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5"/>
              <a:gd name="T40" fmla="*/ 0 h 32"/>
              <a:gd name="T41" fmla="*/ 85 w 85"/>
              <a:gd name="T42" fmla="*/ 32 h 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5" h="32">
                <a:moveTo>
                  <a:pt x="80" y="4"/>
                </a:moveTo>
                <a:lnTo>
                  <a:pt x="84" y="10"/>
                </a:lnTo>
                <a:lnTo>
                  <a:pt x="85" y="19"/>
                </a:lnTo>
                <a:lnTo>
                  <a:pt x="71" y="29"/>
                </a:lnTo>
                <a:lnTo>
                  <a:pt x="10" y="32"/>
                </a:lnTo>
                <a:lnTo>
                  <a:pt x="8" y="32"/>
                </a:lnTo>
                <a:lnTo>
                  <a:pt x="6" y="22"/>
                </a:lnTo>
                <a:lnTo>
                  <a:pt x="0" y="13"/>
                </a:lnTo>
                <a:lnTo>
                  <a:pt x="0" y="5"/>
                </a:lnTo>
                <a:lnTo>
                  <a:pt x="6" y="0"/>
                </a:lnTo>
                <a:lnTo>
                  <a:pt x="75" y="1"/>
                </a:lnTo>
                <a:lnTo>
                  <a:pt x="79" y="3"/>
                </a:lnTo>
                <a:lnTo>
                  <a:pt x="80" y="4"/>
                </a:lnTo>
                <a:close/>
              </a:path>
            </a:pathLst>
          </a:custGeom>
          <a:solidFill>
            <a:schemeClr val="bg1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3" name="Freeform 1012"/>
          <p:cNvSpPr>
            <a:spLocks/>
          </p:cNvSpPr>
          <p:nvPr/>
        </p:nvSpPr>
        <p:spPr bwMode="auto">
          <a:xfrm>
            <a:off x="3167063" y="3938588"/>
            <a:ext cx="1587" cy="6350"/>
          </a:xfrm>
          <a:custGeom>
            <a:avLst/>
            <a:gdLst>
              <a:gd name="T0" fmla="*/ 2147483647 w 3"/>
              <a:gd name="T1" fmla="*/ 0 h 14"/>
              <a:gd name="T2" fmla="*/ 0 w 3"/>
              <a:gd name="T3" fmla="*/ 2147483647 h 14"/>
              <a:gd name="T4" fmla="*/ 0 w 3"/>
              <a:gd name="T5" fmla="*/ 2147483647 h 14"/>
              <a:gd name="T6" fmla="*/ 2147483647 w 3"/>
              <a:gd name="T7" fmla="*/ 2147483647 h 14"/>
              <a:gd name="T8" fmla="*/ 2147483647 w 3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4"/>
              <a:gd name="T17" fmla="*/ 3 w 3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4">
                <a:moveTo>
                  <a:pt x="3" y="0"/>
                </a:moveTo>
                <a:lnTo>
                  <a:pt x="0" y="1"/>
                </a:lnTo>
                <a:lnTo>
                  <a:pt x="0" y="14"/>
                </a:lnTo>
                <a:lnTo>
                  <a:pt x="3" y="10"/>
                </a:lnTo>
                <a:lnTo>
                  <a:pt x="3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4" name="Freeform 1013"/>
          <p:cNvSpPr>
            <a:spLocks/>
          </p:cNvSpPr>
          <p:nvPr/>
        </p:nvSpPr>
        <p:spPr bwMode="auto">
          <a:xfrm>
            <a:off x="3167063" y="3938588"/>
            <a:ext cx="1587" cy="6350"/>
          </a:xfrm>
          <a:custGeom>
            <a:avLst/>
            <a:gdLst>
              <a:gd name="T0" fmla="*/ 2147483647 w 3"/>
              <a:gd name="T1" fmla="*/ 0 h 14"/>
              <a:gd name="T2" fmla="*/ 0 w 3"/>
              <a:gd name="T3" fmla="*/ 2147483647 h 14"/>
              <a:gd name="T4" fmla="*/ 0 w 3"/>
              <a:gd name="T5" fmla="*/ 2147483647 h 14"/>
              <a:gd name="T6" fmla="*/ 2147483647 w 3"/>
              <a:gd name="T7" fmla="*/ 2147483647 h 14"/>
              <a:gd name="T8" fmla="*/ 2147483647 w 3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4"/>
              <a:gd name="T17" fmla="*/ 3 w 3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4">
                <a:moveTo>
                  <a:pt x="3" y="0"/>
                </a:moveTo>
                <a:lnTo>
                  <a:pt x="0" y="1"/>
                </a:lnTo>
                <a:lnTo>
                  <a:pt x="0" y="14"/>
                </a:lnTo>
                <a:lnTo>
                  <a:pt x="3" y="10"/>
                </a:lnTo>
                <a:lnTo>
                  <a:pt x="3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5" name="Freeform 1014"/>
          <p:cNvSpPr>
            <a:spLocks/>
          </p:cNvSpPr>
          <p:nvPr/>
        </p:nvSpPr>
        <p:spPr bwMode="auto">
          <a:xfrm>
            <a:off x="3149600" y="3865563"/>
            <a:ext cx="12700" cy="11112"/>
          </a:xfrm>
          <a:custGeom>
            <a:avLst/>
            <a:gdLst>
              <a:gd name="T0" fmla="*/ 2147483647 w 30"/>
              <a:gd name="T1" fmla="*/ 0 h 30"/>
              <a:gd name="T2" fmla="*/ 2147483647 w 30"/>
              <a:gd name="T3" fmla="*/ 2147483647 h 30"/>
              <a:gd name="T4" fmla="*/ 2147483647 w 30"/>
              <a:gd name="T5" fmla="*/ 2147483647 h 30"/>
              <a:gd name="T6" fmla="*/ 2147483647 w 30"/>
              <a:gd name="T7" fmla="*/ 2147483647 h 30"/>
              <a:gd name="T8" fmla="*/ 0 w 30"/>
              <a:gd name="T9" fmla="*/ 2147483647 h 30"/>
              <a:gd name="T10" fmla="*/ 0 w 30"/>
              <a:gd name="T11" fmla="*/ 2147483647 h 30"/>
              <a:gd name="T12" fmla="*/ 2147483647 w 30"/>
              <a:gd name="T13" fmla="*/ 2147483647 h 30"/>
              <a:gd name="T14" fmla="*/ 2147483647 w 30"/>
              <a:gd name="T15" fmla="*/ 2147483647 h 30"/>
              <a:gd name="T16" fmla="*/ 2147483647 w 30"/>
              <a:gd name="T17" fmla="*/ 2147483647 h 30"/>
              <a:gd name="T18" fmla="*/ 2147483647 w 30"/>
              <a:gd name="T19" fmla="*/ 2147483647 h 30"/>
              <a:gd name="T20" fmla="*/ 2147483647 w 30"/>
              <a:gd name="T21" fmla="*/ 2147483647 h 30"/>
              <a:gd name="T22" fmla="*/ 2147483647 w 30"/>
              <a:gd name="T23" fmla="*/ 2147483647 h 30"/>
              <a:gd name="T24" fmla="*/ 2147483647 w 30"/>
              <a:gd name="T25" fmla="*/ 2147483647 h 30"/>
              <a:gd name="T26" fmla="*/ 2147483647 w 30"/>
              <a:gd name="T27" fmla="*/ 0 h 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0"/>
              <a:gd name="T43" fmla="*/ 0 h 30"/>
              <a:gd name="T44" fmla="*/ 30 w 30"/>
              <a:gd name="T45" fmla="*/ 30 h 3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0" h="30">
                <a:moveTo>
                  <a:pt x="21" y="0"/>
                </a:moveTo>
                <a:lnTo>
                  <a:pt x="16" y="2"/>
                </a:lnTo>
                <a:lnTo>
                  <a:pt x="14" y="9"/>
                </a:lnTo>
                <a:lnTo>
                  <a:pt x="2" y="8"/>
                </a:lnTo>
                <a:lnTo>
                  <a:pt x="0" y="19"/>
                </a:lnTo>
                <a:lnTo>
                  <a:pt x="0" y="30"/>
                </a:lnTo>
                <a:lnTo>
                  <a:pt x="9" y="30"/>
                </a:lnTo>
                <a:lnTo>
                  <a:pt x="11" y="19"/>
                </a:lnTo>
                <a:lnTo>
                  <a:pt x="14" y="17"/>
                </a:lnTo>
                <a:lnTo>
                  <a:pt x="23" y="17"/>
                </a:lnTo>
                <a:lnTo>
                  <a:pt x="30" y="13"/>
                </a:lnTo>
                <a:lnTo>
                  <a:pt x="29" y="9"/>
                </a:lnTo>
                <a:lnTo>
                  <a:pt x="24" y="7"/>
                </a:lnTo>
                <a:lnTo>
                  <a:pt x="21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" name="Freeform 1015"/>
          <p:cNvSpPr>
            <a:spLocks/>
          </p:cNvSpPr>
          <p:nvPr/>
        </p:nvSpPr>
        <p:spPr bwMode="auto">
          <a:xfrm>
            <a:off x="3149600" y="3865563"/>
            <a:ext cx="12700" cy="11112"/>
          </a:xfrm>
          <a:custGeom>
            <a:avLst/>
            <a:gdLst>
              <a:gd name="T0" fmla="*/ 2147483647 w 30"/>
              <a:gd name="T1" fmla="*/ 0 h 30"/>
              <a:gd name="T2" fmla="*/ 2147483647 w 30"/>
              <a:gd name="T3" fmla="*/ 2147483647 h 30"/>
              <a:gd name="T4" fmla="*/ 2147483647 w 30"/>
              <a:gd name="T5" fmla="*/ 2147483647 h 30"/>
              <a:gd name="T6" fmla="*/ 2147483647 w 30"/>
              <a:gd name="T7" fmla="*/ 2147483647 h 30"/>
              <a:gd name="T8" fmla="*/ 0 w 30"/>
              <a:gd name="T9" fmla="*/ 2147483647 h 30"/>
              <a:gd name="T10" fmla="*/ 0 w 30"/>
              <a:gd name="T11" fmla="*/ 2147483647 h 30"/>
              <a:gd name="T12" fmla="*/ 2147483647 w 30"/>
              <a:gd name="T13" fmla="*/ 2147483647 h 30"/>
              <a:gd name="T14" fmla="*/ 2147483647 w 30"/>
              <a:gd name="T15" fmla="*/ 2147483647 h 30"/>
              <a:gd name="T16" fmla="*/ 2147483647 w 30"/>
              <a:gd name="T17" fmla="*/ 2147483647 h 30"/>
              <a:gd name="T18" fmla="*/ 2147483647 w 30"/>
              <a:gd name="T19" fmla="*/ 2147483647 h 30"/>
              <a:gd name="T20" fmla="*/ 2147483647 w 30"/>
              <a:gd name="T21" fmla="*/ 2147483647 h 30"/>
              <a:gd name="T22" fmla="*/ 2147483647 w 30"/>
              <a:gd name="T23" fmla="*/ 2147483647 h 30"/>
              <a:gd name="T24" fmla="*/ 2147483647 w 30"/>
              <a:gd name="T25" fmla="*/ 2147483647 h 30"/>
              <a:gd name="T26" fmla="*/ 2147483647 w 30"/>
              <a:gd name="T27" fmla="*/ 0 h 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0"/>
              <a:gd name="T43" fmla="*/ 0 h 30"/>
              <a:gd name="T44" fmla="*/ 30 w 30"/>
              <a:gd name="T45" fmla="*/ 30 h 3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0" h="30">
                <a:moveTo>
                  <a:pt x="21" y="0"/>
                </a:moveTo>
                <a:lnTo>
                  <a:pt x="16" y="2"/>
                </a:lnTo>
                <a:lnTo>
                  <a:pt x="14" y="9"/>
                </a:lnTo>
                <a:lnTo>
                  <a:pt x="2" y="8"/>
                </a:lnTo>
                <a:lnTo>
                  <a:pt x="0" y="19"/>
                </a:lnTo>
                <a:lnTo>
                  <a:pt x="0" y="30"/>
                </a:lnTo>
                <a:lnTo>
                  <a:pt x="9" y="30"/>
                </a:lnTo>
                <a:lnTo>
                  <a:pt x="11" y="19"/>
                </a:lnTo>
                <a:lnTo>
                  <a:pt x="14" y="17"/>
                </a:lnTo>
                <a:lnTo>
                  <a:pt x="23" y="17"/>
                </a:lnTo>
                <a:lnTo>
                  <a:pt x="30" y="13"/>
                </a:lnTo>
                <a:lnTo>
                  <a:pt x="29" y="9"/>
                </a:lnTo>
                <a:lnTo>
                  <a:pt x="24" y="7"/>
                </a:lnTo>
                <a:lnTo>
                  <a:pt x="21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7" name="Freeform 1016"/>
          <p:cNvSpPr>
            <a:spLocks/>
          </p:cNvSpPr>
          <p:nvPr/>
        </p:nvSpPr>
        <p:spPr bwMode="auto">
          <a:xfrm>
            <a:off x="1184275" y="4632325"/>
            <a:ext cx="7938" cy="9525"/>
          </a:xfrm>
          <a:custGeom>
            <a:avLst/>
            <a:gdLst>
              <a:gd name="T0" fmla="*/ 2147483647 w 22"/>
              <a:gd name="T1" fmla="*/ 2147483647 h 24"/>
              <a:gd name="T2" fmla="*/ 2147483647 w 22"/>
              <a:gd name="T3" fmla="*/ 2147483647 h 24"/>
              <a:gd name="T4" fmla="*/ 2147483647 w 22"/>
              <a:gd name="T5" fmla="*/ 2147483647 h 24"/>
              <a:gd name="T6" fmla="*/ 2147483647 w 22"/>
              <a:gd name="T7" fmla="*/ 2147483647 h 24"/>
              <a:gd name="T8" fmla="*/ 2147483647 w 22"/>
              <a:gd name="T9" fmla="*/ 2147483647 h 24"/>
              <a:gd name="T10" fmla="*/ 2147483647 w 22"/>
              <a:gd name="T11" fmla="*/ 2147483647 h 24"/>
              <a:gd name="T12" fmla="*/ 2147483647 w 22"/>
              <a:gd name="T13" fmla="*/ 2147483647 h 24"/>
              <a:gd name="T14" fmla="*/ 0 w 22"/>
              <a:gd name="T15" fmla="*/ 2147483647 h 24"/>
              <a:gd name="T16" fmla="*/ 0 w 22"/>
              <a:gd name="T17" fmla="*/ 0 h 24"/>
              <a:gd name="T18" fmla="*/ 2147483647 w 22"/>
              <a:gd name="T19" fmla="*/ 2147483647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"/>
              <a:gd name="T31" fmla="*/ 0 h 24"/>
              <a:gd name="T32" fmla="*/ 22 w 22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" h="24">
                <a:moveTo>
                  <a:pt x="13" y="3"/>
                </a:moveTo>
                <a:lnTo>
                  <a:pt x="15" y="2"/>
                </a:lnTo>
                <a:lnTo>
                  <a:pt x="14" y="11"/>
                </a:lnTo>
                <a:lnTo>
                  <a:pt x="22" y="16"/>
                </a:lnTo>
                <a:lnTo>
                  <a:pt x="19" y="24"/>
                </a:lnTo>
                <a:lnTo>
                  <a:pt x="15" y="16"/>
                </a:lnTo>
                <a:lnTo>
                  <a:pt x="6" y="16"/>
                </a:lnTo>
                <a:lnTo>
                  <a:pt x="0" y="7"/>
                </a:lnTo>
                <a:lnTo>
                  <a:pt x="0" y="0"/>
                </a:lnTo>
                <a:lnTo>
                  <a:pt x="13" y="3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8" name="Freeform 1017"/>
          <p:cNvSpPr>
            <a:spLocks/>
          </p:cNvSpPr>
          <p:nvPr/>
        </p:nvSpPr>
        <p:spPr bwMode="auto">
          <a:xfrm>
            <a:off x="1184275" y="4632325"/>
            <a:ext cx="7938" cy="9525"/>
          </a:xfrm>
          <a:custGeom>
            <a:avLst/>
            <a:gdLst>
              <a:gd name="T0" fmla="*/ 2147483647 w 22"/>
              <a:gd name="T1" fmla="*/ 2147483647 h 24"/>
              <a:gd name="T2" fmla="*/ 2147483647 w 22"/>
              <a:gd name="T3" fmla="*/ 2147483647 h 24"/>
              <a:gd name="T4" fmla="*/ 2147483647 w 22"/>
              <a:gd name="T5" fmla="*/ 2147483647 h 24"/>
              <a:gd name="T6" fmla="*/ 2147483647 w 22"/>
              <a:gd name="T7" fmla="*/ 2147483647 h 24"/>
              <a:gd name="T8" fmla="*/ 2147483647 w 22"/>
              <a:gd name="T9" fmla="*/ 2147483647 h 24"/>
              <a:gd name="T10" fmla="*/ 2147483647 w 22"/>
              <a:gd name="T11" fmla="*/ 2147483647 h 24"/>
              <a:gd name="T12" fmla="*/ 2147483647 w 22"/>
              <a:gd name="T13" fmla="*/ 2147483647 h 24"/>
              <a:gd name="T14" fmla="*/ 0 w 22"/>
              <a:gd name="T15" fmla="*/ 2147483647 h 24"/>
              <a:gd name="T16" fmla="*/ 0 w 22"/>
              <a:gd name="T17" fmla="*/ 0 h 24"/>
              <a:gd name="T18" fmla="*/ 2147483647 w 22"/>
              <a:gd name="T19" fmla="*/ 2147483647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"/>
              <a:gd name="T31" fmla="*/ 0 h 24"/>
              <a:gd name="T32" fmla="*/ 22 w 22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" h="24">
                <a:moveTo>
                  <a:pt x="13" y="3"/>
                </a:moveTo>
                <a:lnTo>
                  <a:pt x="15" y="2"/>
                </a:lnTo>
                <a:lnTo>
                  <a:pt x="14" y="11"/>
                </a:lnTo>
                <a:lnTo>
                  <a:pt x="22" y="16"/>
                </a:lnTo>
                <a:lnTo>
                  <a:pt x="19" y="24"/>
                </a:lnTo>
                <a:lnTo>
                  <a:pt x="15" y="16"/>
                </a:lnTo>
                <a:lnTo>
                  <a:pt x="6" y="16"/>
                </a:lnTo>
                <a:lnTo>
                  <a:pt x="0" y="7"/>
                </a:lnTo>
                <a:lnTo>
                  <a:pt x="0" y="0"/>
                </a:lnTo>
                <a:lnTo>
                  <a:pt x="13" y="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9" name="Freeform 1018"/>
          <p:cNvSpPr>
            <a:spLocks/>
          </p:cNvSpPr>
          <p:nvPr/>
        </p:nvSpPr>
        <p:spPr bwMode="auto">
          <a:xfrm>
            <a:off x="1139825" y="4614863"/>
            <a:ext cx="3175" cy="3175"/>
          </a:xfrm>
          <a:custGeom>
            <a:avLst/>
            <a:gdLst>
              <a:gd name="T0" fmla="*/ 2147483647 w 9"/>
              <a:gd name="T1" fmla="*/ 2147483647 h 9"/>
              <a:gd name="T2" fmla="*/ 0 w 9"/>
              <a:gd name="T3" fmla="*/ 0 h 9"/>
              <a:gd name="T4" fmla="*/ 2147483647 w 9"/>
              <a:gd name="T5" fmla="*/ 0 h 9"/>
              <a:gd name="T6" fmla="*/ 2147483647 w 9"/>
              <a:gd name="T7" fmla="*/ 2147483647 h 9"/>
              <a:gd name="T8" fmla="*/ 2147483647 w 9"/>
              <a:gd name="T9" fmla="*/ 2147483647 h 9"/>
              <a:gd name="T10" fmla="*/ 2147483647 w 9"/>
              <a:gd name="T11" fmla="*/ 2147483647 h 9"/>
              <a:gd name="T12" fmla="*/ 2147483647 w 9"/>
              <a:gd name="T13" fmla="*/ 2147483647 h 9"/>
              <a:gd name="T14" fmla="*/ 2147483647 w 9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9"/>
              <a:gd name="T26" fmla="*/ 9 w 9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9">
                <a:moveTo>
                  <a:pt x="1" y="1"/>
                </a:moveTo>
                <a:lnTo>
                  <a:pt x="0" y="0"/>
                </a:lnTo>
                <a:lnTo>
                  <a:pt x="3" y="0"/>
                </a:lnTo>
                <a:lnTo>
                  <a:pt x="7" y="1"/>
                </a:lnTo>
                <a:lnTo>
                  <a:pt x="9" y="6"/>
                </a:lnTo>
                <a:lnTo>
                  <a:pt x="7" y="9"/>
                </a:lnTo>
                <a:lnTo>
                  <a:pt x="3" y="6"/>
                </a:lnTo>
                <a:lnTo>
                  <a:pt x="1" y="1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0" name="Freeform 1019"/>
          <p:cNvSpPr>
            <a:spLocks/>
          </p:cNvSpPr>
          <p:nvPr/>
        </p:nvSpPr>
        <p:spPr bwMode="auto">
          <a:xfrm>
            <a:off x="1139825" y="4614863"/>
            <a:ext cx="3175" cy="3175"/>
          </a:xfrm>
          <a:custGeom>
            <a:avLst/>
            <a:gdLst>
              <a:gd name="T0" fmla="*/ 2147483647 w 9"/>
              <a:gd name="T1" fmla="*/ 2147483647 h 9"/>
              <a:gd name="T2" fmla="*/ 0 w 9"/>
              <a:gd name="T3" fmla="*/ 0 h 9"/>
              <a:gd name="T4" fmla="*/ 2147483647 w 9"/>
              <a:gd name="T5" fmla="*/ 0 h 9"/>
              <a:gd name="T6" fmla="*/ 2147483647 w 9"/>
              <a:gd name="T7" fmla="*/ 2147483647 h 9"/>
              <a:gd name="T8" fmla="*/ 2147483647 w 9"/>
              <a:gd name="T9" fmla="*/ 2147483647 h 9"/>
              <a:gd name="T10" fmla="*/ 2147483647 w 9"/>
              <a:gd name="T11" fmla="*/ 2147483647 h 9"/>
              <a:gd name="T12" fmla="*/ 2147483647 w 9"/>
              <a:gd name="T13" fmla="*/ 2147483647 h 9"/>
              <a:gd name="T14" fmla="*/ 2147483647 w 9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9"/>
              <a:gd name="T26" fmla="*/ 9 w 9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9">
                <a:moveTo>
                  <a:pt x="1" y="1"/>
                </a:moveTo>
                <a:lnTo>
                  <a:pt x="0" y="0"/>
                </a:lnTo>
                <a:lnTo>
                  <a:pt x="3" y="0"/>
                </a:lnTo>
                <a:lnTo>
                  <a:pt x="7" y="1"/>
                </a:lnTo>
                <a:lnTo>
                  <a:pt x="9" y="6"/>
                </a:lnTo>
                <a:lnTo>
                  <a:pt x="7" y="9"/>
                </a:lnTo>
                <a:lnTo>
                  <a:pt x="3" y="6"/>
                </a:lnTo>
                <a:lnTo>
                  <a:pt x="1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1" name="Freeform 1020"/>
          <p:cNvSpPr>
            <a:spLocks/>
          </p:cNvSpPr>
          <p:nvPr/>
        </p:nvSpPr>
        <p:spPr bwMode="auto">
          <a:xfrm>
            <a:off x="1273175" y="4627563"/>
            <a:ext cx="3175" cy="4762"/>
          </a:xfrm>
          <a:custGeom>
            <a:avLst/>
            <a:gdLst>
              <a:gd name="T0" fmla="*/ 2147483647 w 9"/>
              <a:gd name="T1" fmla="*/ 2147483647 h 13"/>
              <a:gd name="T2" fmla="*/ 2147483647 w 9"/>
              <a:gd name="T3" fmla="*/ 2147483647 h 13"/>
              <a:gd name="T4" fmla="*/ 2147483647 w 9"/>
              <a:gd name="T5" fmla="*/ 2147483647 h 13"/>
              <a:gd name="T6" fmla="*/ 2147483647 w 9"/>
              <a:gd name="T7" fmla="*/ 2147483647 h 13"/>
              <a:gd name="T8" fmla="*/ 0 w 9"/>
              <a:gd name="T9" fmla="*/ 0 h 13"/>
              <a:gd name="T10" fmla="*/ 2147483647 w 9"/>
              <a:gd name="T11" fmla="*/ 2147483647 h 13"/>
              <a:gd name="T12" fmla="*/ 2147483647 w 9"/>
              <a:gd name="T13" fmla="*/ 2147483647 h 13"/>
              <a:gd name="T14" fmla="*/ 0 w 9"/>
              <a:gd name="T15" fmla="*/ 0 h 13"/>
              <a:gd name="T16" fmla="*/ 2147483647 w 9"/>
              <a:gd name="T17" fmla="*/ 2147483647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13"/>
              <a:gd name="T29" fmla="*/ 9 w 9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13">
                <a:moveTo>
                  <a:pt x="2" y="3"/>
                </a:moveTo>
                <a:lnTo>
                  <a:pt x="8" y="6"/>
                </a:lnTo>
                <a:lnTo>
                  <a:pt x="9" y="13"/>
                </a:lnTo>
                <a:lnTo>
                  <a:pt x="4" y="13"/>
                </a:lnTo>
                <a:lnTo>
                  <a:pt x="0" y="0"/>
                </a:lnTo>
                <a:lnTo>
                  <a:pt x="2" y="3"/>
                </a:lnTo>
                <a:lnTo>
                  <a:pt x="1" y="6"/>
                </a:lnTo>
                <a:lnTo>
                  <a:pt x="0" y="0"/>
                </a:lnTo>
                <a:lnTo>
                  <a:pt x="2" y="3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2" name="Freeform 1021"/>
          <p:cNvSpPr>
            <a:spLocks/>
          </p:cNvSpPr>
          <p:nvPr/>
        </p:nvSpPr>
        <p:spPr bwMode="auto">
          <a:xfrm>
            <a:off x="1273175" y="4627563"/>
            <a:ext cx="3175" cy="4762"/>
          </a:xfrm>
          <a:custGeom>
            <a:avLst/>
            <a:gdLst>
              <a:gd name="T0" fmla="*/ 2147483647 w 9"/>
              <a:gd name="T1" fmla="*/ 2147483647 h 13"/>
              <a:gd name="T2" fmla="*/ 2147483647 w 9"/>
              <a:gd name="T3" fmla="*/ 2147483647 h 13"/>
              <a:gd name="T4" fmla="*/ 2147483647 w 9"/>
              <a:gd name="T5" fmla="*/ 2147483647 h 13"/>
              <a:gd name="T6" fmla="*/ 2147483647 w 9"/>
              <a:gd name="T7" fmla="*/ 2147483647 h 13"/>
              <a:gd name="T8" fmla="*/ 0 w 9"/>
              <a:gd name="T9" fmla="*/ 0 h 13"/>
              <a:gd name="T10" fmla="*/ 2147483647 w 9"/>
              <a:gd name="T11" fmla="*/ 2147483647 h 13"/>
              <a:gd name="T12" fmla="*/ 2147483647 w 9"/>
              <a:gd name="T13" fmla="*/ 2147483647 h 13"/>
              <a:gd name="T14" fmla="*/ 0 w 9"/>
              <a:gd name="T15" fmla="*/ 0 h 13"/>
              <a:gd name="T16" fmla="*/ 2147483647 w 9"/>
              <a:gd name="T17" fmla="*/ 2147483647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13"/>
              <a:gd name="T29" fmla="*/ 9 w 9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13">
                <a:moveTo>
                  <a:pt x="2" y="3"/>
                </a:moveTo>
                <a:lnTo>
                  <a:pt x="8" y="6"/>
                </a:lnTo>
                <a:lnTo>
                  <a:pt x="9" y="13"/>
                </a:lnTo>
                <a:lnTo>
                  <a:pt x="4" y="13"/>
                </a:lnTo>
                <a:lnTo>
                  <a:pt x="0" y="0"/>
                </a:lnTo>
                <a:lnTo>
                  <a:pt x="2" y="3"/>
                </a:lnTo>
                <a:lnTo>
                  <a:pt x="1" y="6"/>
                </a:lnTo>
                <a:lnTo>
                  <a:pt x="0" y="0"/>
                </a:lnTo>
                <a:lnTo>
                  <a:pt x="2" y="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3" name="Freeform 1022"/>
          <p:cNvSpPr>
            <a:spLocks/>
          </p:cNvSpPr>
          <p:nvPr/>
        </p:nvSpPr>
        <p:spPr bwMode="auto">
          <a:xfrm>
            <a:off x="1260475" y="4560888"/>
            <a:ext cx="4763" cy="3175"/>
          </a:xfrm>
          <a:custGeom>
            <a:avLst/>
            <a:gdLst>
              <a:gd name="T0" fmla="*/ 2147483647 w 10"/>
              <a:gd name="T1" fmla="*/ 2147483647 h 7"/>
              <a:gd name="T2" fmla="*/ 2147483647 w 10"/>
              <a:gd name="T3" fmla="*/ 2147483647 h 7"/>
              <a:gd name="T4" fmla="*/ 0 w 10"/>
              <a:gd name="T5" fmla="*/ 2147483647 h 7"/>
              <a:gd name="T6" fmla="*/ 2147483647 w 10"/>
              <a:gd name="T7" fmla="*/ 2147483647 h 7"/>
              <a:gd name="T8" fmla="*/ 2147483647 w 10"/>
              <a:gd name="T9" fmla="*/ 2147483647 h 7"/>
              <a:gd name="T10" fmla="*/ 2147483647 w 10"/>
              <a:gd name="T11" fmla="*/ 2147483647 h 7"/>
              <a:gd name="T12" fmla="*/ 2147483647 w 10"/>
              <a:gd name="T13" fmla="*/ 0 h 7"/>
              <a:gd name="T14" fmla="*/ 2147483647 w 10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7"/>
              <a:gd name="T26" fmla="*/ 10 w 10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7">
                <a:moveTo>
                  <a:pt x="6" y="1"/>
                </a:moveTo>
                <a:lnTo>
                  <a:pt x="2" y="1"/>
                </a:lnTo>
                <a:lnTo>
                  <a:pt x="0" y="4"/>
                </a:lnTo>
                <a:lnTo>
                  <a:pt x="1" y="7"/>
                </a:lnTo>
                <a:lnTo>
                  <a:pt x="6" y="7"/>
                </a:lnTo>
                <a:lnTo>
                  <a:pt x="10" y="1"/>
                </a:lnTo>
                <a:lnTo>
                  <a:pt x="10" y="0"/>
                </a:lnTo>
                <a:lnTo>
                  <a:pt x="6" y="1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4" name="Freeform 1023"/>
          <p:cNvSpPr>
            <a:spLocks/>
          </p:cNvSpPr>
          <p:nvPr/>
        </p:nvSpPr>
        <p:spPr bwMode="auto">
          <a:xfrm>
            <a:off x="1260475" y="4560888"/>
            <a:ext cx="4763" cy="3175"/>
          </a:xfrm>
          <a:custGeom>
            <a:avLst/>
            <a:gdLst>
              <a:gd name="T0" fmla="*/ 2147483647 w 10"/>
              <a:gd name="T1" fmla="*/ 2147483647 h 7"/>
              <a:gd name="T2" fmla="*/ 2147483647 w 10"/>
              <a:gd name="T3" fmla="*/ 2147483647 h 7"/>
              <a:gd name="T4" fmla="*/ 0 w 10"/>
              <a:gd name="T5" fmla="*/ 2147483647 h 7"/>
              <a:gd name="T6" fmla="*/ 2147483647 w 10"/>
              <a:gd name="T7" fmla="*/ 2147483647 h 7"/>
              <a:gd name="T8" fmla="*/ 2147483647 w 10"/>
              <a:gd name="T9" fmla="*/ 2147483647 h 7"/>
              <a:gd name="T10" fmla="*/ 2147483647 w 10"/>
              <a:gd name="T11" fmla="*/ 2147483647 h 7"/>
              <a:gd name="T12" fmla="*/ 2147483647 w 10"/>
              <a:gd name="T13" fmla="*/ 0 h 7"/>
              <a:gd name="T14" fmla="*/ 2147483647 w 10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7"/>
              <a:gd name="T26" fmla="*/ 10 w 10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7">
                <a:moveTo>
                  <a:pt x="6" y="1"/>
                </a:moveTo>
                <a:lnTo>
                  <a:pt x="2" y="1"/>
                </a:lnTo>
                <a:lnTo>
                  <a:pt x="0" y="4"/>
                </a:lnTo>
                <a:lnTo>
                  <a:pt x="1" y="7"/>
                </a:lnTo>
                <a:lnTo>
                  <a:pt x="6" y="7"/>
                </a:lnTo>
                <a:lnTo>
                  <a:pt x="10" y="1"/>
                </a:lnTo>
                <a:lnTo>
                  <a:pt x="10" y="0"/>
                </a:lnTo>
                <a:lnTo>
                  <a:pt x="6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5" name="Freeform 1024"/>
          <p:cNvSpPr>
            <a:spLocks/>
          </p:cNvSpPr>
          <p:nvPr/>
        </p:nvSpPr>
        <p:spPr bwMode="auto">
          <a:xfrm>
            <a:off x="1392238" y="4595813"/>
            <a:ext cx="3175" cy="3175"/>
          </a:xfrm>
          <a:custGeom>
            <a:avLst/>
            <a:gdLst>
              <a:gd name="T0" fmla="*/ 2147483647 w 6"/>
              <a:gd name="T1" fmla="*/ 2147483647 h 8"/>
              <a:gd name="T2" fmla="*/ 2147483647 w 6"/>
              <a:gd name="T3" fmla="*/ 2147483647 h 8"/>
              <a:gd name="T4" fmla="*/ 0 w 6"/>
              <a:gd name="T5" fmla="*/ 2147483647 h 8"/>
              <a:gd name="T6" fmla="*/ 2147483647 w 6"/>
              <a:gd name="T7" fmla="*/ 2147483647 h 8"/>
              <a:gd name="T8" fmla="*/ 2147483647 w 6"/>
              <a:gd name="T9" fmla="*/ 2147483647 h 8"/>
              <a:gd name="T10" fmla="*/ 2147483647 w 6"/>
              <a:gd name="T11" fmla="*/ 0 h 8"/>
              <a:gd name="T12" fmla="*/ 2147483647 w 6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8"/>
              <a:gd name="T23" fmla="*/ 6 w 6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8">
                <a:moveTo>
                  <a:pt x="1" y="4"/>
                </a:moveTo>
                <a:lnTo>
                  <a:pt x="2" y="1"/>
                </a:lnTo>
                <a:lnTo>
                  <a:pt x="0" y="8"/>
                </a:lnTo>
                <a:lnTo>
                  <a:pt x="4" y="6"/>
                </a:lnTo>
                <a:lnTo>
                  <a:pt x="6" y="1"/>
                </a:lnTo>
                <a:lnTo>
                  <a:pt x="5" y="0"/>
                </a:lnTo>
                <a:lnTo>
                  <a:pt x="1" y="4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" name="Freeform 1025"/>
          <p:cNvSpPr>
            <a:spLocks/>
          </p:cNvSpPr>
          <p:nvPr/>
        </p:nvSpPr>
        <p:spPr bwMode="auto">
          <a:xfrm>
            <a:off x="1392238" y="4595813"/>
            <a:ext cx="3175" cy="3175"/>
          </a:xfrm>
          <a:custGeom>
            <a:avLst/>
            <a:gdLst>
              <a:gd name="T0" fmla="*/ 2147483647 w 6"/>
              <a:gd name="T1" fmla="*/ 2147483647 h 8"/>
              <a:gd name="T2" fmla="*/ 2147483647 w 6"/>
              <a:gd name="T3" fmla="*/ 2147483647 h 8"/>
              <a:gd name="T4" fmla="*/ 0 w 6"/>
              <a:gd name="T5" fmla="*/ 2147483647 h 8"/>
              <a:gd name="T6" fmla="*/ 2147483647 w 6"/>
              <a:gd name="T7" fmla="*/ 2147483647 h 8"/>
              <a:gd name="T8" fmla="*/ 2147483647 w 6"/>
              <a:gd name="T9" fmla="*/ 2147483647 h 8"/>
              <a:gd name="T10" fmla="*/ 2147483647 w 6"/>
              <a:gd name="T11" fmla="*/ 0 h 8"/>
              <a:gd name="T12" fmla="*/ 2147483647 w 6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8"/>
              <a:gd name="T23" fmla="*/ 6 w 6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8">
                <a:moveTo>
                  <a:pt x="1" y="4"/>
                </a:moveTo>
                <a:lnTo>
                  <a:pt x="2" y="1"/>
                </a:lnTo>
                <a:lnTo>
                  <a:pt x="0" y="8"/>
                </a:lnTo>
                <a:lnTo>
                  <a:pt x="4" y="6"/>
                </a:lnTo>
                <a:lnTo>
                  <a:pt x="6" y="1"/>
                </a:lnTo>
                <a:lnTo>
                  <a:pt x="5" y="0"/>
                </a:lnTo>
                <a:lnTo>
                  <a:pt x="1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" name="Freeform 1026"/>
          <p:cNvSpPr>
            <a:spLocks/>
          </p:cNvSpPr>
          <p:nvPr/>
        </p:nvSpPr>
        <p:spPr bwMode="auto">
          <a:xfrm>
            <a:off x="1382713" y="4730750"/>
            <a:ext cx="1587" cy="3175"/>
          </a:xfrm>
          <a:custGeom>
            <a:avLst/>
            <a:gdLst>
              <a:gd name="T0" fmla="*/ 0 w 3"/>
              <a:gd name="T1" fmla="*/ 2147483647 h 7"/>
              <a:gd name="T2" fmla="*/ 2147483647 w 3"/>
              <a:gd name="T3" fmla="*/ 0 h 7"/>
              <a:gd name="T4" fmla="*/ 2147483647 w 3"/>
              <a:gd name="T5" fmla="*/ 0 h 7"/>
              <a:gd name="T6" fmla="*/ 0 w 3"/>
              <a:gd name="T7" fmla="*/ 2147483647 h 7"/>
              <a:gd name="T8" fmla="*/ 2147483647 w 3"/>
              <a:gd name="T9" fmla="*/ 2147483647 h 7"/>
              <a:gd name="T10" fmla="*/ 2147483647 w 3"/>
              <a:gd name="T11" fmla="*/ 2147483647 h 7"/>
              <a:gd name="T12" fmla="*/ 2147483647 w 3"/>
              <a:gd name="T13" fmla="*/ 0 h 7"/>
              <a:gd name="T14" fmla="*/ 0 w 3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7"/>
              <a:gd name="T26" fmla="*/ 3 w 3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7">
                <a:moveTo>
                  <a:pt x="0" y="5"/>
                </a:moveTo>
                <a:lnTo>
                  <a:pt x="2" y="0"/>
                </a:lnTo>
                <a:lnTo>
                  <a:pt x="1" y="0"/>
                </a:lnTo>
                <a:lnTo>
                  <a:pt x="0" y="7"/>
                </a:lnTo>
                <a:lnTo>
                  <a:pt x="2" y="7"/>
                </a:lnTo>
                <a:lnTo>
                  <a:pt x="3" y="2"/>
                </a:lnTo>
                <a:lnTo>
                  <a:pt x="3" y="0"/>
                </a:lnTo>
                <a:lnTo>
                  <a:pt x="0" y="5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" name="Freeform 1027"/>
          <p:cNvSpPr>
            <a:spLocks/>
          </p:cNvSpPr>
          <p:nvPr/>
        </p:nvSpPr>
        <p:spPr bwMode="auto">
          <a:xfrm>
            <a:off x="1382713" y="4730750"/>
            <a:ext cx="1587" cy="3175"/>
          </a:xfrm>
          <a:custGeom>
            <a:avLst/>
            <a:gdLst>
              <a:gd name="T0" fmla="*/ 0 w 3"/>
              <a:gd name="T1" fmla="*/ 2147483647 h 7"/>
              <a:gd name="T2" fmla="*/ 2147483647 w 3"/>
              <a:gd name="T3" fmla="*/ 0 h 7"/>
              <a:gd name="T4" fmla="*/ 2147483647 w 3"/>
              <a:gd name="T5" fmla="*/ 0 h 7"/>
              <a:gd name="T6" fmla="*/ 0 w 3"/>
              <a:gd name="T7" fmla="*/ 2147483647 h 7"/>
              <a:gd name="T8" fmla="*/ 2147483647 w 3"/>
              <a:gd name="T9" fmla="*/ 2147483647 h 7"/>
              <a:gd name="T10" fmla="*/ 2147483647 w 3"/>
              <a:gd name="T11" fmla="*/ 2147483647 h 7"/>
              <a:gd name="T12" fmla="*/ 2147483647 w 3"/>
              <a:gd name="T13" fmla="*/ 0 h 7"/>
              <a:gd name="T14" fmla="*/ 0 w 3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7"/>
              <a:gd name="T26" fmla="*/ 3 w 3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7">
                <a:moveTo>
                  <a:pt x="0" y="5"/>
                </a:moveTo>
                <a:lnTo>
                  <a:pt x="2" y="0"/>
                </a:lnTo>
                <a:lnTo>
                  <a:pt x="1" y="0"/>
                </a:lnTo>
                <a:lnTo>
                  <a:pt x="0" y="7"/>
                </a:lnTo>
                <a:lnTo>
                  <a:pt x="2" y="7"/>
                </a:lnTo>
                <a:lnTo>
                  <a:pt x="3" y="2"/>
                </a:lnTo>
                <a:lnTo>
                  <a:pt x="3" y="0"/>
                </a:lnTo>
                <a:lnTo>
                  <a:pt x="0" y="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" name="Freeform 1028"/>
          <p:cNvSpPr>
            <a:spLocks/>
          </p:cNvSpPr>
          <p:nvPr/>
        </p:nvSpPr>
        <p:spPr bwMode="auto">
          <a:xfrm>
            <a:off x="1387475" y="4683125"/>
            <a:ext cx="1588" cy="1588"/>
          </a:xfrm>
          <a:custGeom>
            <a:avLst/>
            <a:gdLst>
              <a:gd name="T0" fmla="*/ 0 w 3"/>
              <a:gd name="T1" fmla="*/ 2147483647 h 5"/>
              <a:gd name="T2" fmla="*/ 2147483647 w 3"/>
              <a:gd name="T3" fmla="*/ 2147483647 h 5"/>
              <a:gd name="T4" fmla="*/ 2147483647 w 3"/>
              <a:gd name="T5" fmla="*/ 2147483647 h 5"/>
              <a:gd name="T6" fmla="*/ 2147483647 w 3"/>
              <a:gd name="T7" fmla="*/ 0 h 5"/>
              <a:gd name="T8" fmla="*/ 2147483647 w 3"/>
              <a:gd name="T9" fmla="*/ 0 h 5"/>
              <a:gd name="T10" fmla="*/ 0 w 3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5"/>
              <a:gd name="T20" fmla="*/ 3 w 3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5">
                <a:moveTo>
                  <a:pt x="0" y="4"/>
                </a:moveTo>
                <a:lnTo>
                  <a:pt x="1" y="5"/>
                </a:lnTo>
                <a:lnTo>
                  <a:pt x="3" y="3"/>
                </a:lnTo>
                <a:lnTo>
                  <a:pt x="3" y="0"/>
                </a:lnTo>
                <a:lnTo>
                  <a:pt x="1" y="0"/>
                </a:lnTo>
                <a:lnTo>
                  <a:pt x="0" y="4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Freeform 1029"/>
          <p:cNvSpPr>
            <a:spLocks/>
          </p:cNvSpPr>
          <p:nvPr/>
        </p:nvSpPr>
        <p:spPr bwMode="auto">
          <a:xfrm>
            <a:off x="1387475" y="4683125"/>
            <a:ext cx="1588" cy="1588"/>
          </a:xfrm>
          <a:custGeom>
            <a:avLst/>
            <a:gdLst>
              <a:gd name="T0" fmla="*/ 0 w 3"/>
              <a:gd name="T1" fmla="*/ 2147483647 h 5"/>
              <a:gd name="T2" fmla="*/ 2147483647 w 3"/>
              <a:gd name="T3" fmla="*/ 2147483647 h 5"/>
              <a:gd name="T4" fmla="*/ 2147483647 w 3"/>
              <a:gd name="T5" fmla="*/ 2147483647 h 5"/>
              <a:gd name="T6" fmla="*/ 2147483647 w 3"/>
              <a:gd name="T7" fmla="*/ 0 h 5"/>
              <a:gd name="T8" fmla="*/ 2147483647 w 3"/>
              <a:gd name="T9" fmla="*/ 0 h 5"/>
              <a:gd name="T10" fmla="*/ 0 w 3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5"/>
              <a:gd name="T20" fmla="*/ 3 w 3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5">
                <a:moveTo>
                  <a:pt x="0" y="4"/>
                </a:moveTo>
                <a:lnTo>
                  <a:pt x="1" y="5"/>
                </a:lnTo>
                <a:lnTo>
                  <a:pt x="3" y="3"/>
                </a:lnTo>
                <a:lnTo>
                  <a:pt x="3" y="0"/>
                </a:lnTo>
                <a:lnTo>
                  <a:pt x="1" y="0"/>
                </a:lnTo>
                <a:lnTo>
                  <a:pt x="0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Freeform 1030"/>
          <p:cNvSpPr>
            <a:spLocks/>
          </p:cNvSpPr>
          <p:nvPr/>
        </p:nvSpPr>
        <p:spPr bwMode="auto">
          <a:xfrm>
            <a:off x="1284288" y="4687888"/>
            <a:ext cx="3175" cy="1587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6" y="0"/>
                </a:moveTo>
                <a:lnTo>
                  <a:pt x="3" y="0"/>
                </a:lnTo>
                <a:lnTo>
                  <a:pt x="0" y="4"/>
                </a:lnTo>
                <a:lnTo>
                  <a:pt x="1" y="6"/>
                </a:lnTo>
                <a:lnTo>
                  <a:pt x="5" y="5"/>
                </a:lnTo>
                <a:lnTo>
                  <a:pt x="6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" name="Freeform 1031"/>
          <p:cNvSpPr>
            <a:spLocks/>
          </p:cNvSpPr>
          <p:nvPr/>
        </p:nvSpPr>
        <p:spPr bwMode="auto">
          <a:xfrm>
            <a:off x="1284288" y="4687888"/>
            <a:ext cx="3175" cy="1587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6" y="0"/>
                </a:moveTo>
                <a:lnTo>
                  <a:pt x="3" y="0"/>
                </a:lnTo>
                <a:lnTo>
                  <a:pt x="0" y="4"/>
                </a:lnTo>
                <a:lnTo>
                  <a:pt x="1" y="6"/>
                </a:lnTo>
                <a:lnTo>
                  <a:pt x="5" y="5"/>
                </a:lnTo>
                <a:lnTo>
                  <a:pt x="6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Freeform 1032"/>
          <p:cNvSpPr>
            <a:spLocks/>
          </p:cNvSpPr>
          <p:nvPr/>
        </p:nvSpPr>
        <p:spPr bwMode="auto">
          <a:xfrm>
            <a:off x="1495425" y="4725988"/>
            <a:ext cx="1588" cy="3175"/>
          </a:xfrm>
          <a:custGeom>
            <a:avLst/>
            <a:gdLst>
              <a:gd name="T0" fmla="*/ 2147483647 w 6"/>
              <a:gd name="T1" fmla="*/ 0 h 7"/>
              <a:gd name="T2" fmla="*/ 2147483647 w 6"/>
              <a:gd name="T3" fmla="*/ 0 h 7"/>
              <a:gd name="T4" fmla="*/ 0 w 6"/>
              <a:gd name="T5" fmla="*/ 2147483647 h 7"/>
              <a:gd name="T6" fmla="*/ 0 w 6"/>
              <a:gd name="T7" fmla="*/ 2147483647 h 7"/>
              <a:gd name="T8" fmla="*/ 2147483647 w 6"/>
              <a:gd name="T9" fmla="*/ 2147483647 h 7"/>
              <a:gd name="T10" fmla="*/ 2147483647 w 6"/>
              <a:gd name="T11" fmla="*/ 2147483647 h 7"/>
              <a:gd name="T12" fmla="*/ 2147483647 w 6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7"/>
              <a:gd name="T23" fmla="*/ 6 w 6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7">
                <a:moveTo>
                  <a:pt x="4" y="0"/>
                </a:moveTo>
                <a:lnTo>
                  <a:pt x="3" y="0"/>
                </a:lnTo>
                <a:lnTo>
                  <a:pt x="0" y="5"/>
                </a:lnTo>
                <a:lnTo>
                  <a:pt x="0" y="7"/>
                </a:lnTo>
                <a:lnTo>
                  <a:pt x="6" y="6"/>
                </a:lnTo>
                <a:lnTo>
                  <a:pt x="6" y="1"/>
                </a:lnTo>
                <a:lnTo>
                  <a:pt x="4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Freeform 1033"/>
          <p:cNvSpPr>
            <a:spLocks/>
          </p:cNvSpPr>
          <p:nvPr/>
        </p:nvSpPr>
        <p:spPr bwMode="auto">
          <a:xfrm>
            <a:off x="1495425" y="4725988"/>
            <a:ext cx="1588" cy="3175"/>
          </a:xfrm>
          <a:custGeom>
            <a:avLst/>
            <a:gdLst>
              <a:gd name="T0" fmla="*/ 2147483647 w 6"/>
              <a:gd name="T1" fmla="*/ 0 h 7"/>
              <a:gd name="T2" fmla="*/ 2147483647 w 6"/>
              <a:gd name="T3" fmla="*/ 0 h 7"/>
              <a:gd name="T4" fmla="*/ 0 w 6"/>
              <a:gd name="T5" fmla="*/ 2147483647 h 7"/>
              <a:gd name="T6" fmla="*/ 0 w 6"/>
              <a:gd name="T7" fmla="*/ 2147483647 h 7"/>
              <a:gd name="T8" fmla="*/ 2147483647 w 6"/>
              <a:gd name="T9" fmla="*/ 2147483647 h 7"/>
              <a:gd name="T10" fmla="*/ 2147483647 w 6"/>
              <a:gd name="T11" fmla="*/ 2147483647 h 7"/>
              <a:gd name="T12" fmla="*/ 2147483647 w 6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7"/>
              <a:gd name="T23" fmla="*/ 6 w 6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7">
                <a:moveTo>
                  <a:pt x="4" y="0"/>
                </a:moveTo>
                <a:lnTo>
                  <a:pt x="3" y="0"/>
                </a:lnTo>
                <a:lnTo>
                  <a:pt x="0" y="5"/>
                </a:lnTo>
                <a:lnTo>
                  <a:pt x="0" y="7"/>
                </a:lnTo>
                <a:lnTo>
                  <a:pt x="6" y="6"/>
                </a:lnTo>
                <a:lnTo>
                  <a:pt x="6" y="1"/>
                </a:lnTo>
                <a:lnTo>
                  <a:pt x="4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Rectangle 1034"/>
          <p:cNvSpPr>
            <a:spLocks noChangeArrowheads="1"/>
          </p:cNvSpPr>
          <p:nvPr/>
        </p:nvSpPr>
        <p:spPr bwMode="auto">
          <a:xfrm>
            <a:off x="1460500" y="4765675"/>
            <a:ext cx="1588" cy="3175"/>
          </a:xfrm>
          <a:prstGeom prst="rect">
            <a:avLst/>
          </a:prstGeom>
          <a:solidFill>
            <a:srgbClr val="FDF2C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06" name="Rectangle 1035"/>
          <p:cNvSpPr>
            <a:spLocks noChangeArrowheads="1"/>
          </p:cNvSpPr>
          <p:nvPr/>
        </p:nvSpPr>
        <p:spPr bwMode="auto">
          <a:xfrm>
            <a:off x="1460500" y="4765675"/>
            <a:ext cx="1588" cy="3175"/>
          </a:xfrm>
          <a:prstGeom prst="rect">
            <a:avLst/>
          </a:prstGeom>
          <a:noFill/>
          <a:ln w="7938">
            <a:solidFill>
              <a:srgbClr val="848382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07" name="Freeform 1036"/>
          <p:cNvSpPr>
            <a:spLocks/>
          </p:cNvSpPr>
          <p:nvPr/>
        </p:nvSpPr>
        <p:spPr bwMode="auto">
          <a:xfrm>
            <a:off x="582613" y="4232275"/>
            <a:ext cx="1587" cy="1588"/>
          </a:xfrm>
          <a:custGeom>
            <a:avLst/>
            <a:gdLst>
              <a:gd name="T0" fmla="*/ 0 w 1587"/>
              <a:gd name="T1" fmla="*/ 0 h 3"/>
              <a:gd name="T2" fmla="*/ 0 w 1587"/>
              <a:gd name="T3" fmla="*/ 2147483647 h 3"/>
              <a:gd name="T4" fmla="*/ 0 w 1587"/>
              <a:gd name="T5" fmla="*/ 0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0"/>
                </a:move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8" name="Freeform 1037"/>
          <p:cNvSpPr>
            <a:spLocks/>
          </p:cNvSpPr>
          <p:nvPr/>
        </p:nvSpPr>
        <p:spPr bwMode="auto">
          <a:xfrm>
            <a:off x="582613" y="4232275"/>
            <a:ext cx="1587" cy="1588"/>
          </a:xfrm>
          <a:custGeom>
            <a:avLst/>
            <a:gdLst>
              <a:gd name="T0" fmla="*/ 0 w 1587"/>
              <a:gd name="T1" fmla="*/ 0 h 3"/>
              <a:gd name="T2" fmla="*/ 0 w 1587"/>
              <a:gd name="T3" fmla="*/ 2147483647 h 3"/>
              <a:gd name="T4" fmla="*/ 0 w 1587"/>
              <a:gd name="T5" fmla="*/ 0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0"/>
                </a:move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Freeform 1038"/>
          <p:cNvSpPr>
            <a:spLocks/>
          </p:cNvSpPr>
          <p:nvPr/>
        </p:nvSpPr>
        <p:spPr bwMode="auto">
          <a:xfrm>
            <a:off x="660400" y="4298950"/>
            <a:ext cx="1588" cy="1588"/>
          </a:xfrm>
          <a:custGeom>
            <a:avLst/>
            <a:gdLst>
              <a:gd name="T0" fmla="*/ 2147483647 w 1"/>
              <a:gd name="T1" fmla="*/ 2147483647 h 1"/>
              <a:gd name="T2" fmla="*/ 0 w 1"/>
              <a:gd name="T3" fmla="*/ 0 h 1"/>
              <a:gd name="T4" fmla="*/ 0 w 1"/>
              <a:gd name="T5" fmla="*/ 2147483647 h 1"/>
              <a:gd name="T6" fmla="*/ 2147483647 w 1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1" y="1"/>
                </a:move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0" name="Freeform 1039"/>
          <p:cNvSpPr>
            <a:spLocks/>
          </p:cNvSpPr>
          <p:nvPr/>
        </p:nvSpPr>
        <p:spPr bwMode="auto">
          <a:xfrm>
            <a:off x="660400" y="4298950"/>
            <a:ext cx="1588" cy="1588"/>
          </a:xfrm>
          <a:custGeom>
            <a:avLst/>
            <a:gdLst>
              <a:gd name="T0" fmla="*/ 2147483647 w 1"/>
              <a:gd name="T1" fmla="*/ 2147483647 h 1"/>
              <a:gd name="T2" fmla="*/ 0 w 1"/>
              <a:gd name="T3" fmla="*/ 0 h 1"/>
              <a:gd name="T4" fmla="*/ 0 w 1"/>
              <a:gd name="T5" fmla="*/ 2147483647 h 1"/>
              <a:gd name="T6" fmla="*/ 2147483647 w 1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1" y="1"/>
                </a:move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Freeform 1040"/>
          <p:cNvSpPr>
            <a:spLocks/>
          </p:cNvSpPr>
          <p:nvPr/>
        </p:nvSpPr>
        <p:spPr bwMode="auto">
          <a:xfrm>
            <a:off x="712788" y="4319588"/>
            <a:ext cx="1587" cy="1587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0 w 3"/>
              <a:gd name="T5" fmla="*/ 0 h 2"/>
              <a:gd name="T6" fmla="*/ 2147483647 w 3"/>
              <a:gd name="T7" fmla="*/ 0 h 2"/>
              <a:gd name="T8" fmla="*/ 2147483647 w 3"/>
              <a:gd name="T9" fmla="*/ 2147483647 h 2"/>
              <a:gd name="T10" fmla="*/ 2147483647 w 3"/>
              <a:gd name="T11" fmla="*/ 2147483647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2"/>
              <a:gd name="T20" fmla="*/ 3 w 3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2">
                <a:moveTo>
                  <a:pt x="1" y="1"/>
                </a:moveTo>
                <a:lnTo>
                  <a:pt x="0" y="2"/>
                </a:lnTo>
                <a:lnTo>
                  <a:pt x="0" y="0"/>
                </a:lnTo>
                <a:lnTo>
                  <a:pt x="3" y="0"/>
                </a:lnTo>
                <a:lnTo>
                  <a:pt x="3" y="2"/>
                </a:lnTo>
                <a:lnTo>
                  <a:pt x="1" y="1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2" name="Freeform 1041"/>
          <p:cNvSpPr>
            <a:spLocks/>
          </p:cNvSpPr>
          <p:nvPr/>
        </p:nvSpPr>
        <p:spPr bwMode="auto">
          <a:xfrm>
            <a:off x="712788" y="4319588"/>
            <a:ext cx="1587" cy="1587"/>
          </a:xfrm>
          <a:custGeom>
            <a:avLst/>
            <a:gdLst>
              <a:gd name="T0" fmla="*/ 2147483647 w 3"/>
              <a:gd name="T1" fmla="*/ 2147483647 h 2"/>
              <a:gd name="T2" fmla="*/ 0 w 3"/>
              <a:gd name="T3" fmla="*/ 2147483647 h 2"/>
              <a:gd name="T4" fmla="*/ 0 w 3"/>
              <a:gd name="T5" fmla="*/ 0 h 2"/>
              <a:gd name="T6" fmla="*/ 2147483647 w 3"/>
              <a:gd name="T7" fmla="*/ 0 h 2"/>
              <a:gd name="T8" fmla="*/ 2147483647 w 3"/>
              <a:gd name="T9" fmla="*/ 2147483647 h 2"/>
              <a:gd name="T10" fmla="*/ 2147483647 w 3"/>
              <a:gd name="T11" fmla="*/ 2147483647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2"/>
              <a:gd name="T20" fmla="*/ 3 w 3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2">
                <a:moveTo>
                  <a:pt x="1" y="1"/>
                </a:moveTo>
                <a:lnTo>
                  <a:pt x="0" y="2"/>
                </a:lnTo>
                <a:lnTo>
                  <a:pt x="0" y="0"/>
                </a:lnTo>
                <a:lnTo>
                  <a:pt x="3" y="0"/>
                </a:lnTo>
                <a:lnTo>
                  <a:pt x="3" y="2"/>
                </a:lnTo>
                <a:lnTo>
                  <a:pt x="1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3" name="Freeform 1042"/>
          <p:cNvSpPr>
            <a:spLocks/>
          </p:cNvSpPr>
          <p:nvPr/>
        </p:nvSpPr>
        <p:spPr bwMode="auto">
          <a:xfrm>
            <a:off x="688975" y="4441825"/>
            <a:ext cx="1588" cy="1588"/>
          </a:xfrm>
          <a:custGeom>
            <a:avLst/>
            <a:gdLst>
              <a:gd name="T0" fmla="*/ 0 w 4"/>
              <a:gd name="T1" fmla="*/ 2147483647 h 6"/>
              <a:gd name="T2" fmla="*/ 0 w 4"/>
              <a:gd name="T3" fmla="*/ 0 h 6"/>
              <a:gd name="T4" fmla="*/ 2147483647 w 4"/>
              <a:gd name="T5" fmla="*/ 2147483647 h 6"/>
              <a:gd name="T6" fmla="*/ 2147483647 w 4"/>
              <a:gd name="T7" fmla="*/ 2147483647 h 6"/>
              <a:gd name="T8" fmla="*/ 2147483647 w 4"/>
              <a:gd name="T9" fmla="*/ 2147483647 h 6"/>
              <a:gd name="T10" fmla="*/ 0 w 4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6"/>
              <a:gd name="T20" fmla="*/ 4 w 4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6">
                <a:moveTo>
                  <a:pt x="0" y="1"/>
                </a:moveTo>
                <a:lnTo>
                  <a:pt x="0" y="0"/>
                </a:lnTo>
                <a:lnTo>
                  <a:pt x="4" y="4"/>
                </a:lnTo>
                <a:lnTo>
                  <a:pt x="3" y="6"/>
                </a:lnTo>
                <a:lnTo>
                  <a:pt x="1" y="5"/>
                </a:lnTo>
                <a:lnTo>
                  <a:pt x="0" y="1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4" name="Freeform 1043"/>
          <p:cNvSpPr>
            <a:spLocks/>
          </p:cNvSpPr>
          <p:nvPr/>
        </p:nvSpPr>
        <p:spPr bwMode="auto">
          <a:xfrm>
            <a:off x="688975" y="4441825"/>
            <a:ext cx="1588" cy="1588"/>
          </a:xfrm>
          <a:custGeom>
            <a:avLst/>
            <a:gdLst>
              <a:gd name="T0" fmla="*/ 0 w 4"/>
              <a:gd name="T1" fmla="*/ 2147483647 h 6"/>
              <a:gd name="T2" fmla="*/ 0 w 4"/>
              <a:gd name="T3" fmla="*/ 0 h 6"/>
              <a:gd name="T4" fmla="*/ 2147483647 w 4"/>
              <a:gd name="T5" fmla="*/ 2147483647 h 6"/>
              <a:gd name="T6" fmla="*/ 2147483647 w 4"/>
              <a:gd name="T7" fmla="*/ 2147483647 h 6"/>
              <a:gd name="T8" fmla="*/ 2147483647 w 4"/>
              <a:gd name="T9" fmla="*/ 2147483647 h 6"/>
              <a:gd name="T10" fmla="*/ 0 w 4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6"/>
              <a:gd name="T20" fmla="*/ 4 w 4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6">
                <a:moveTo>
                  <a:pt x="0" y="1"/>
                </a:moveTo>
                <a:lnTo>
                  <a:pt x="0" y="0"/>
                </a:lnTo>
                <a:lnTo>
                  <a:pt x="4" y="4"/>
                </a:lnTo>
                <a:lnTo>
                  <a:pt x="3" y="6"/>
                </a:lnTo>
                <a:lnTo>
                  <a:pt x="1" y="5"/>
                </a:lnTo>
                <a:lnTo>
                  <a:pt x="0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5" name="Freeform 1044"/>
          <p:cNvSpPr>
            <a:spLocks/>
          </p:cNvSpPr>
          <p:nvPr/>
        </p:nvSpPr>
        <p:spPr bwMode="auto">
          <a:xfrm>
            <a:off x="1397000" y="4432300"/>
            <a:ext cx="4763" cy="4763"/>
          </a:xfrm>
          <a:custGeom>
            <a:avLst/>
            <a:gdLst>
              <a:gd name="T0" fmla="*/ 2147483647 w 9"/>
              <a:gd name="T1" fmla="*/ 0 h 13"/>
              <a:gd name="T2" fmla="*/ 2147483647 w 9"/>
              <a:gd name="T3" fmla="*/ 0 h 13"/>
              <a:gd name="T4" fmla="*/ 2147483647 w 9"/>
              <a:gd name="T5" fmla="*/ 2147483647 h 13"/>
              <a:gd name="T6" fmla="*/ 2147483647 w 9"/>
              <a:gd name="T7" fmla="*/ 2147483647 h 13"/>
              <a:gd name="T8" fmla="*/ 2147483647 w 9"/>
              <a:gd name="T9" fmla="*/ 2147483647 h 13"/>
              <a:gd name="T10" fmla="*/ 2147483647 w 9"/>
              <a:gd name="T11" fmla="*/ 2147483647 h 13"/>
              <a:gd name="T12" fmla="*/ 2147483647 w 9"/>
              <a:gd name="T13" fmla="*/ 2147483647 h 13"/>
              <a:gd name="T14" fmla="*/ 0 w 9"/>
              <a:gd name="T15" fmla="*/ 2147483647 h 13"/>
              <a:gd name="T16" fmla="*/ 0 w 9"/>
              <a:gd name="T17" fmla="*/ 2147483647 h 13"/>
              <a:gd name="T18" fmla="*/ 2147483647 w 9"/>
              <a:gd name="T19" fmla="*/ 0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13"/>
              <a:gd name="T32" fmla="*/ 9 w 9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13">
                <a:moveTo>
                  <a:pt x="1" y="0"/>
                </a:moveTo>
                <a:lnTo>
                  <a:pt x="2" y="0"/>
                </a:lnTo>
                <a:lnTo>
                  <a:pt x="6" y="3"/>
                </a:lnTo>
                <a:lnTo>
                  <a:pt x="9" y="7"/>
                </a:lnTo>
                <a:lnTo>
                  <a:pt x="7" y="10"/>
                </a:lnTo>
                <a:lnTo>
                  <a:pt x="5" y="13"/>
                </a:lnTo>
                <a:lnTo>
                  <a:pt x="2" y="13"/>
                </a:lnTo>
                <a:lnTo>
                  <a:pt x="0" y="9"/>
                </a:lnTo>
                <a:lnTo>
                  <a:pt x="0" y="4"/>
                </a:lnTo>
                <a:lnTo>
                  <a:pt x="1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" name="Freeform 1045"/>
          <p:cNvSpPr>
            <a:spLocks/>
          </p:cNvSpPr>
          <p:nvPr/>
        </p:nvSpPr>
        <p:spPr bwMode="auto">
          <a:xfrm>
            <a:off x="1397000" y="4432300"/>
            <a:ext cx="4763" cy="4763"/>
          </a:xfrm>
          <a:custGeom>
            <a:avLst/>
            <a:gdLst>
              <a:gd name="T0" fmla="*/ 2147483647 w 9"/>
              <a:gd name="T1" fmla="*/ 0 h 13"/>
              <a:gd name="T2" fmla="*/ 2147483647 w 9"/>
              <a:gd name="T3" fmla="*/ 0 h 13"/>
              <a:gd name="T4" fmla="*/ 2147483647 w 9"/>
              <a:gd name="T5" fmla="*/ 2147483647 h 13"/>
              <a:gd name="T6" fmla="*/ 2147483647 w 9"/>
              <a:gd name="T7" fmla="*/ 2147483647 h 13"/>
              <a:gd name="T8" fmla="*/ 2147483647 w 9"/>
              <a:gd name="T9" fmla="*/ 2147483647 h 13"/>
              <a:gd name="T10" fmla="*/ 2147483647 w 9"/>
              <a:gd name="T11" fmla="*/ 2147483647 h 13"/>
              <a:gd name="T12" fmla="*/ 2147483647 w 9"/>
              <a:gd name="T13" fmla="*/ 2147483647 h 13"/>
              <a:gd name="T14" fmla="*/ 0 w 9"/>
              <a:gd name="T15" fmla="*/ 2147483647 h 13"/>
              <a:gd name="T16" fmla="*/ 0 w 9"/>
              <a:gd name="T17" fmla="*/ 2147483647 h 13"/>
              <a:gd name="T18" fmla="*/ 2147483647 w 9"/>
              <a:gd name="T19" fmla="*/ 0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13"/>
              <a:gd name="T32" fmla="*/ 9 w 9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13">
                <a:moveTo>
                  <a:pt x="1" y="0"/>
                </a:moveTo>
                <a:lnTo>
                  <a:pt x="2" y="0"/>
                </a:lnTo>
                <a:lnTo>
                  <a:pt x="6" y="3"/>
                </a:lnTo>
                <a:lnTo>
                  <a:pt x="9" y="7"/>
                </a:lnTo>
                <a:lnTo>
                  <a:pt x="7" y="10"/>
                </a:lnTo>
                <a:lnTo>
                  <a:pt x="5" y="13"/>
                </a:lnTo>
                <a:lnTo>
                  <a:pt x="2" y="13"/>
                </a:lnTo>
                <a:lnTo>
                  <a:pt x="0" y="9"/>
                </a:lnTo>
                <a:lnTo>
                  <a:pt x="0" y="4"/>
                </a:lnTo>
                <a:lnTo>
                  <a:pt x="1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7" name="Freeform 1046"/>
          <p:cNvSpPr>
            <a:spLocks/>
          </p:cNvSpPr>
          <p:nvPr/>
        </p:nvSpPr>
        <p:spPr bwMode="auto">
          <a:xfrm>
            <a:off x="1423988" y="4452938"/>
            <a:ext cx="4762" cy="3175"/>
          </a:xfrm>
          <a:custGeom>
            <a:avLst/>
            <a:gdLst>
              <a:gd name="T0" fmla="*/ 0 w 12"/>
              <a:gd name="T1" fmla="*/ 2147483647 h 7"/>
              <a:gd name="T2" fmla="*/ 0 w 12"/>
              <a:gd name="T3" fmla="*/ 2147483647 h 7"/>
              <a:gd name="T4" fmla="*/ 2147483647 w 12"/>
              <a:gd name="T5" fmla="*/ 0 h 7"/>
              <a:gd name="T6" fmla="*/ 2147483647 w 12"/>
              <a:gd name="T7" fmla="*/ 2147483647 h 7"/>
              <a:gd name="T8" fmla="*/ 2147483647 w 12"/>
              <a:gd name="T9" fmla="*/ 2147483647 h 7"/>
              <a:gd name="T10" fmla="*/ 2147483647 w 12"/>
              <a:gd name="T11" fmla="*/ 2147483647 h 7"/>
              <a:gd name="T12" fmla="*/ 0 w 12"/>
              <a:gd name="T13" fmla="*/ 2147483647 h 7"/>
              <a:gd name="T14" fmla="*/ 0 w 12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7"/>
              <a:gd name="T26" fmla="*/ 12 w 12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7">
                <a:moveTo>
                  <a:pt x="0" y="4"/>
                </a:moveTo>
                <a:lnTo>
                  <a:pt x="0" y="3"/>
                </a:lnTo>
                <a:lnTo>
                  <a:pt x="2" y="0"/>
                </a:lnTo>
                <a:lnTo>
                  <a:pt x="5" y="3"/>
                </a:lnTo>
                <a:lnTo>
                  <a:pt x="12" y="5"/>
                </a:lnTo>
                <a:lnTo>
                  <a:pt x="11" y="7"/>
                </a:lnTo>
                <a:lnTo>
                  <a:pt x="0" y="7"/>
                </a:lnTo>
                <a:lnTo>
                  <a:pt x="0" y="4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8" name="Freeform 1047"/>
          <p:cNvSpPr>
            <a:spLocks/>
          </p:cNvSpPr>
          <p:nvPr/>
        </p:nvSpPr>
        <p:spPr bwMode="auto">
          <a:xfrm>
            <a:off x="1423988" y="4452938"/>
            <a:ext cx="4762" cy="3175"/>
          </a:xfrm>
          <a:custGeom>
            <a:avLst/>
            <a:gdLst>
              <a:gd name="T0" fmla="*/ 0 w 12"/>
              <a:gd name="T1" fmla="*/ 2147483647 h 7"/>
              <a:gd name="T2" fmla="*/ 0 w 12"/>
              <a:gd name="T3" fmla="*/ 2147483647 h 7"/>
              <a:gd name="T4" fmla="*/ 2147483647 w 12"/>
              <a:gd name="T5" fmla="*/ 0 h 7"/>
              <a:gd name="T6" fmla="*/ 2147483647 w 12"/>
              <a:gd name="T7" fmla="*/ 2147483647 h 7"/>
              <a:gd name="T8" fmla="*/ 2147483647 w 12"/>
              <a:gd name="T9" fmla="*/ 2147483647 h 7"/>
              <a:gd name="T10" fmla="*/ 2147483647 w 12"/>
              <a:gd name="T11" fmla="*/ 2147483647 h 7"/>
              <a:gd name="T12" fmla="*/ 0 w 12"/>
              <a:gd name="T13" fmla="*/ 2147483647 h 7"/>
              <a:gd name="T14" fmla="*/ 0 w 12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7"/>
              <a:gd name="T26" fmla="*/ 12 w 12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7">
                <a:moveTo>
                  <a:pt x="0" y="4"/>
                </a:moveTo>
                <a:lnTo>
                  <a:pt x="0" y="3"/>
                </a:lnTo>
                <a:lnTo>
                  <a:pt x="2" y="0"/>
                </a:lnTo>
                <a:lnTo>
                  <a:pt x="5" y="3"/>
                </a:lnTo>
                <a:lnTo>
                  <a:pt x="12" y="5"/>
                </a:lnTo>
                <a:lnTo>
                  <a:pt x="11" y="7"/>
                </a:lnTo>
                <a:lnTo>
                  <a:pt x="0" y="7"/>
                </a:lnTo>
                <a:lnTo>
                  <a:pt x="0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9" name="Freeform 1048"/>
          <p:cNvSpPr>
            <a:spLocks/>
          </p:cNvSpPr>
          <p:nvPr/>
        </p:nvSpPr>
        <p:spPr bwMode="auto">
          <a:xfrm>
            <a:off x="4329113" y="1941513"/>
            <a:ext cx="25400" cy="23812"/>
          </a:xfrm>
          <a:custGeom>
            <a:avLst/>
            <a:gdLst>
              <a:gd name="T0" fmla="*/ 2147483647 w 65"/>
              <a:gd name="T1" fmla="*/ 2147483647 h 58"/>
              <a:gd name="T2" fmla="*/ 2147483647 w 65"/>
              <a:gd name="T3" fmla="*/ 2147483647 h 58"/>
              <a:gd name="T4" fmla="*/ 2147483647 w 65"/>
              <a:gd name="T5" fmla="*/ 2147483647 h 58"/>
              <a:gd name="T6" fmla="*/ 0 w 65"/>
              <a:gd name="T7" fmla="*/ 2147483647 h 58"/>
              <a:gd name="T8" fmla="*/ 0 w 65"/>
              <a:gd name="T9" fmla="*/ 2147483647 h 58"/>
              <a:gd name="T10" fmla="*/ 2147483647 w 65"/>
              <a:gd name="T11" fmla="*/ 2147483647 h 58"/>
              <a:gd name="T12" fmla="*/ 2147483647 w 65"/>
              <a:gd name="T13" fmla="*/ 2147483647 h 58"/>
              <a:gd name="T14" fmla="*/ 2147483647 w 65"/>
              <a:gd name="T15" fmla="*/ 2147483647 h 58"/>
              <a:gd name="T16" fmla="*/ 2147483647 w 65"/>
              <a:gd name="T17" fmla="*/ 2147483647 h 58"/>
              <a:gd name="T18" fmla="*/ 2147483647 w 65"/>
              <a:gd name="T19" fmla="*/ 0 h 58"/>
              <a:gd name="T20" fmla="*/ 2147483647 w 65"/>
              <a:gd name="T21" fmla="*/ 2147483647 h 58"/>
              <a:gd name="T22" fmla="*/ 2147483647 w 65"/>
              <a:gd name="T23" fmla="*/ 2147483647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5"/>
              <a:gd name="T37" fmla="*/ 0 h 58"/>
              <a:gd name="T38" fmla="*/ 65 w 65"/>
              <a:gd name="T39" fmla="*/ 58 h 5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5" h="58">
                <a:moveTo>
                  <a:pt x="41" y="15"/>
                </a:moveTo>
                <a:lnTo>
                  <a:pt x="33" y="25"/>
                </a:lnTo>
                <a:lnTo>
                  <a:pt x="8" y="43"/>
                </a:lnTo>
                <a:lnTo>
                  <a:pt x="0" y="53"/>
                </a:lnTo>
                <a:lnTo>
                  <a:pt x="0" y="58"/>
                </a:lnTo>
                <a:lnTo>
                  <a:pt x="9" y="54"/>
                </a:lnTo>
                <a:lnTo>
                  <a:pt x="14" y="45"/>
                </a:lnTo>
                <a:lnTo>
                  <a:pt x="52" y="30"/>
                </a:lnTo>
                <a:lnTo>
                  <a:pt x="61" y="16"/>
                </a:lnTo>
                <a:lnTo>
                  <a:pt x="65" y="0"/>
                </a:lnTo>
                <a:lnTo>
                  <a:pt x="51" y="1"/>
                </a:lnTo>
                <a:lnTo>
                  <a:pt x="41" y="15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0" name="Freeform 1049"/>
          <p:cNvSpPr>
            <a:spLocks/>
          </p:cNvSpPr>
          <p:nvPr/>
        </p:nvSpPr>
        <p:spPr bwMode="auto">
          <a:xfrm>
            <a:off x="4329113" y="1941513"/>
            <a:ext cx="25400" cy="23812"/>
          </a:xfrm>
          <a:custGeom>
            <a:avLst/>
            <a:gdLst>
              <a:gd name="T0" fmla="*/ 2147483647 w 65"/>
              <a:gd name="T1" fmla="*/ 2147483647 h 58"/>
              <a:gd name="T2" fmla="*/ 2147483647 w 65"/>
              <a:gd name="T3" fmla="*/ 2147483647 h 58"/>
              <a:gd name="T4" fmla="*/ 2147483647 w 65"/>
              <a:gd name="T5" fmla="*/ 2147483647 h 58"/>
              <a:gd name="T6" fmla="*/ 0 w 65"/>
              <a:gd name="T7" fmla="*/ 2147483647 h 58"/>
              <a:gd name="T8" fmla="*/ 0 w 65"/>
              <a:gd name="T9" fmla="*/ 2147483647 h 58"/>
              <a:gd name="T10" fmla="*/ 2147483647 w 65"/>
              <a:gd name="T11" fmla="*/ 2147483647 h 58"/>
              <a:gd name="T12" fmla="*/ 2147483647 w 65"/>
              <a:gd name="T13" fmla="*/ 2147483647 h 58"/>
              <a:gd name="T14" fmla="*/ 2147483647 w 65"/>
              <a:gd name="T15" fmla="*/ 2147483647 h 58"/>
              <a:gd name="T16" fmla="*/ 2147483647 w 65"/>
              <a:gd name="T17" fmla="*/ 2147483647 h 58"/>
              <a:gd name="T18" fmla="*/ 2147483647 w 65"/>
              <a:gd name="T19" fmla="*/ 0 h 58"/>
              <a:gd name="T20" fmla="*/ 2147483647 w 65"/>
              <a:gd name="T21" fmla="*/ 2147483647 h 58"/>
              <a:gd name="T22" fmla="*/ 2147483647 w 65"/>
              <a:gd name="T23" fmla="*/ 2147483647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5"/>
              <a:gd name="T37" fmla="*/ 0 h 58"/>
              <a:gd name="T38" fmla="*/ 65 w 65"/>
              <a:gd name="T39" fmla="*/ 58 h 5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5" h="58">
                <a:moveTo>
                  <a:pt x="41" y="15"/>
                </a:moveTo>
                <a:lnTo>
                  <a:pt x="33" y="25"/>
                </a:lnTo>
                <a:lnTo>
                  <a:pt x="8" y="43"/>
                </a:lnTo>
                <a:lnTo>
                  <a:pt x="0" y="53"/>
                </a:lnTo>
                <a:lnTo>
                  <a:pt x="0" y="58"/>
                </a:lnTo>
                <a:lnTo>
                  <a:pt x="9" y="54"/>
                </a:lnTo>
                <a:lnTo>
                  <a:pt x="14" y="45"/>
                </a:lnTo>
                <a:lnTo>
                  <a:pt x="52" y="30"/>
                </a:lnTo>
                <a:lnTo>
                  <a:pt x="61" y="16"/>
                </a:lnTo>
                <a:lnTo>
                  <a:pt x="65" y="0"/>
                </a:lnTo>
                <a:lnTo>
                  <a:pt x="51" y="1"/>
                </a:lnTo>
                <a:lnTo>
                  <a:pt x="41" y="1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2" name="Freeform 1050"/>
          <p:cNvSpPr>
            <a:spLocks/>
          </p:cNvSpPr>
          <p:nvPr/>
        </p:nvSpPr>
        <p:spPr bwMode="auto">
          <a:xfrm>
            <a:off x="7662863" y="3098800"/>
            <a:ext cx="134937" cy="125413"/>
          </a:xfrm>
          <a:custGeom>
            <a:avLst/>
            <a:gdLst/>
            <a:ahLst/>
            <a:cxnLst>
              <a:cxn ang="0">
                <a:pos x="310" y="96"/>
              </a:cxn>
              <a:cxn ang="0">
                <a:pos x="298" y="134"/>
              </a:cxn>
              <a:cxn ang="0">
                <a:pos x="312" y="153"/>
              </a:cxn>
              <a:cxn ang="0">
                <a:pos x="325" y="168"/>
              </a:cxn>
              <a:cxn ang="0">
                <a:pos x="335" y="174"/>
              </a:cxn>
              <a:cxn ang="0">
                <a:pos x="292" y="196"/>
              </a:cxn>
              <a:cxn ang="0">
                <a:pos x="279" y="201"/>
              </a:cxn>
              <a:cxn ang="0">
                <a:pos x="245" y="201"/>
              </a:cxn>
              <a:cxn ang="0">
                <a:pos x="206" y="248"/>
              </a:cxn>
              <a:cxn ang="0">
                <a:pos x="194" y="276"/>
              </a:cxn>
              <a:cxn ang="0">
                <a:pos x="100" y="228"/>
              </a:cxn>
              <a:cxn ang="0">
                <a:pos x="77" y="243"/>
              </a:cxn>
              <a:cxn ang="0">
                <a:pos x="55" y="232"/>
              </a:cxn>
              <a:cxn ang="0">
                <a:pos x="29" y="247"/>
              </a:cxn>
              <a:cxn ang="0">
                <a:pos x="58" y="270"/>
              </a:cxn>
              <a:cxn ang="0">
                <a:pos x="74" y="291"/>
              </a:cxn>
              <a:cxn ang="0">
                <a:pos x="42" y="298"/>
              </a:cxn>
              <a:cxn ang="0">
                <a:pos x="23" y="317"/>
              </a:cxn>
              <a:cxn ang="0">
                <a:pos x="11" y="303"/>
              </a:cxn>
              <a:cxn ang="0">
                <a:pos x="0" y="255"/>
              </a:cxn>
              <a:cxn ang="0">
                <a:pos x="11" y="220"/>
              </a:cxn>
              <a:cxn ang="0">
                <a:pos x="36" y="201"/>
              </a:cxn>
              <a:cxn ang="0">
                <a:pos x="33" y="182"/>
              </a:cxn>
              <a:cxn ang="0">
                <a:pos x="61" y="180"/>
              </a:cxn>
              <a:cxn ang="0">
                <a:pos x="91" y="164"/>
              </a:cxn>
              <a:cxn ang="0">
                <a:pos x="96" y="131"/>
              </a:cxn>
              <a:cxn ang="0">
                <a:pos x="102" y="25"/>
              </a:cxn>
              <a:cxn ang="0">
                <a:pos x="114" y="3"/>
              </a:cxn>
              <a:cxn ang="0">
                <a:pos x="127" y="8"/>
              </a:cxn>
              <a:cxn ang="0">
                <a:pos x="184" y="78"/>
              </a:cxn>
              <a:cxn ang="0">
                <a:pos x="251" y="112"/>
              </a:cxn>
              <a:cxn ang="0">
                <a:pos x="269" y="124"/>
              </a:cxn>
              <a:cxn ang="0">
                <a:pos x="293" y="111"/>
              </a:cxn>
            </a:cxnLst>
            <a:rect l="0" t="0" r="r" b="b"/>
            <a:pathLst>
              <a:path w="340" h="317">
                <a:moveTo>
                  <a:pt x="293" y="111"/>
                </a:moveTo>
                <a:lnTo>
                  <a:pt x="310" y="96"/>
                </a:lnTo>
                <a:lnTo>
                  <a:pt x="314" y="101"/>
                </a:lnTo>
                <a:lnTo>
                  <a:pt x="298" y="134"/>
                </a:lnTo>
                <a:lnTo>
                  <a:pt x="302" y="147"/>
                </a:lnTo>
                <a:lnTo>
                  <a:pt x="312" y="153"/>
                </a:lnTo>
                <a:lnTo>
                  <a:pt x="312" y="168"/>
                </a:lnTo>
                <a:lnTo>
                  <a:pt x="325" y="168"/>
                </a:lnTo>
                <a:lnTo>
                  <a:pt x="340" y="163"/>
                </a:lnTo>
                <a:lnTo>
                  <a:pt x="335" y="174"/>
                </a:lnTo>
                <a:lnTo>
                  <a:pt x="302" y="194"/>
                </a:lnTo>
                <a:lnTo>
                  <a:pt x="292" y="196"/>
                </a:lnTo>
                <a:lnTo>
                  <a:pt x="286" y="192"/>
                </a:lnTo>
                <a:lnTo>
                  <a:pt x="279" y="201"/>
                </a:lnTo>
                <a:lnTo>
                  <a:pt x="262" y="199"/>
                </a:lnTo>
                <a:lnTo>
                  <a:pt x="245" y="201"/>
                </a:lnTo>
                <a:lnTo>
                  <a:pt x="230" y="209"/>
                </a:lnTo>
                <a:lnTo>
                  <a:pt x="206" y="248"/>
                </a:lnTo>
                <a:lnTo>
                  <a:pt x="202" y="266"/>
                </a:lnTo>
                <a:lnTo>
                  <a:pt x="194" y="276"/>
                </a:lnTo>
                <a:lnTo>
                  <a:pt x="117" y="230"/>
                </a:lnTo>
                <a:lnTo>
                  <a:pt x="100" y="228"/>
                </a:lnTo>
                <a:lnTo>
                  <a:pt x="88" y="234"/>
                </a:lnTo>
                <a:lnTo>
                  <a:pt x="77" y="243"/>
                </a:lnTo>
                <a:lnTo>
                  <a:pt x="66" y="241"/>
                </a:lnTo>
                <a:lnTo>
                  <a:pt x="55" y="232"/>
                </a:lnTo>
                <a:lnTo>
                  <a:pt x="38" y="233"/>
                </a:lnTo>
                <a:lnTo>
                  <a:pt x="29" y="247"/>
                </a:lnTo>
                <a:lnTo>
                  <a:pt x="36" y="258"/>
                </a:lnTo>
                <a:lnTo>
                  <a:pt x="58" y="270"/>
                </a:lnTo>
                <a:lnTo>
                  <a:pt x="77" y="285"/>
                </a:lnTo>
                <a:lnTo>
                  <a:pt x="74" y="291"/>
                </a:lnTo>
                <a:lnTo>
                  <a:pt x="52" y="291"/>
                </a:lnTo>
                <a:lnTo>
                  <a:pt x="42" y="298"/>
                </a:lnTo>
                <a:lnTo>
                  <a:pt x="37" y="307"/>
                </a:lnTo>
                <a:lnTo>
                  <a:pt x="23" y="317"/>
                </a:lnTo>
                <a:lnTo>
                  <a:pt x="15" y="314"/>
                </a:lnTo>
                <a:lnTo>
                  <a:pt x="11" y="303"/>
                </a:lnTo>
                <a:lnTo>
                  <a:pt x="19" y="271"/>
                </a:lnTo>
                <a:lnTo>
                  <a:pt x="0" y="255"/>
                </a:lnTo>
                <a:lnTo>
                  <a:pt x="3" y="230"/>
                </a:lnTo>
                <a:lnTo>
                  <a:pt x="11" y="220"/>
                </a:lnTo>
                <a:lnTo>
                  <a:pt x="25" y="213"/>
                </a:lnTo>
                <a:lnTo>
                  <a:pt x="36" y="201"/>
                </a:lnTo>
                <a:lnTo>
                  <a:pt x="39" y="190"/>
                </a:lnTo>
                <a:lnTo>
                  <a:pt x="33" y="182"/>
                </a:lnTo>
                <a:lnTo>
                  <a:pt x="36" y="172"/>
                </a:lnTo>
                <a:lnTo>
                  <a:pt x="61" y="180"/>
                </a:lnTo>
                <a:lnTo>
                  <a:pt x="84" y="180"/>
                </a:lnTo>
                <a:lnTo>
                  <a:pt x="91" y="164"/>
                </a:lnTo>
                <a:lnTo>
                  <a:pt x="89" y="139"/>
                </a:lnTo>
                <a:lnTo>
                  <a:pt x="96" y="131"/>
                </a:lnTo>
                <a:lnTo>
                  <a:pt x="113" y="60"/>
                </a:lnTo>
                <a:lnTo>
                  <a:pt x="102" y="25"/>
                </a:lnTo>
                <a:lnTo>
                  <a:pt x="103" y="14"/>
                </a:lnTo>
                <a:lnTo>
                  <a:pt x="114" y="3"/>
                </a:lnTo>
                <a:lnTo>
                  <a:pt x="119" y="0"/>
                </a:lnTo>
                <a:lnTo>
                  <a:pt x="127" y="8"/>
                </a:lnTo>
                <a:lnTo>
                  <a:pt x="130" y="14"/>
                </a:lnTo>
                <a:lnTo>
                  <a:pt x="184" y="78"/>
                </a:lnTo>
                <a:lnTo>
                  <a:pt x="229" y="106"/>
                </a:lnTo>
                <a:lnTo>
                  <a:pt x="251" y="112"/>
                </a:lnTo>
                <a:lnTo>
                  <a:pt x="258" y="119"/>
                </a:lnTo>
                <a:lnTo>
                  <a:pt x="269" y="124"/>
                </a:lnTo>
                <a:lnTo>
                  <a:pt x="281" y="121"/>
                </a:lnTo>
                <a:lnTo>
                  <a:pt x="293" y="11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837" name="Freeform 1051"/>
          <p:cNvSpPr>
            <a:spLocks/>
          </p:cNvSpPr>
          <p:nvPr/>
        </p:nvSpPr>
        <p:spPr bwMode="auto">
          <a:xfrm>
            <a:off x="7662863" y="3098800"/>
            <a:ext cx="134937" cy="125413"/>
          </a:xfrm>
          <a:custGeom>
            <a:avLst/>
            <a:gdLst>
              <a:gd name="T0" fmla="*/ 2147483647 w 340"/>
              <a:gd name="T1" fmla="*/ 2147483647 h 317"/>
              <a:gd name="T2" fmla="*/ 2147483647 w 340"/>
              <a:gd name="T3" fmla="*/ 2147483647 h 317"/>
              <a:gd name="T4" fmla="*/ 2147483647 w 340"/>
              <a:gd name="T5" fmla="*/ 2147483647 h 317"/>
              <a:gd name="T6" fmla="*/ 2147483647 w 340"/>
              <a:gd name="T7" fmla="*/ 2147483647 h 317"/>
              <a:gd name="T8" fmla="*/ 2147483647 w 340"/>
              <a:gd name="T9" fmla="*/ 2147483647 h 317"/>
              <a:gd name="T10" fmla="*/ 2147483647 w 340"/>
              <a:gd name="T11" fmla="*/ 2147483647 h 317"/>
              <a:gd name="T12" fmla="*/ 2147483647 w 340"/>
              <a:gd name="T13" fmla="*/ 2147483647 h 317"/>
              <a:gd name="T14" fmla="*/ 2147483647 w 340"/>
              <a:gd name="T15" fmla="*/ 2147483647 h 317"/>
              <a:gd name="T16" fmla="*/ 2147483647 w 340"/>
              <a:gd name="T17" fmla="*/ 2147483647 h 317"/>
              <a:gd name="T18" fmla="*/ 2147483647 w 340"/>
              <a:gd name="T19" fmla="*/ 2147483647 h 317"/>
              <a:gd name="T20" fmla="*/ 2147483647 w 340"/>
              <a:gd name="T21" fmla="*/ 2147483647 h 317"/>
              <a:gd name="T22" fmla="*/ 2147483647 w 340"/>
              <a:gd name="T23" fmla="*/ 2147483647 h 317"/>
              <a:gd name="T24" fmla="*/ 2147483647 w 340"/>
              <a:gd name="T25" fmla="*/ 2147483647 h 317"/>
              <a:gd name="T26" fmla="*/ 2147483647 w 340"/>
              <a:gd name="T27" fmla="*/ 2147483647 h 317"/>
              <a:gd name="T28" fmla="*/ 2147483647 w 340"/>
              <a:gd name="T29" fmla="*/ 2147483647 h 317"/>
              <a:gd name="T30" fmla="*/ 2147483647 w 340"/>
              <a:gd name="T31" fmla="*/ 2147483647 h 317"/>
              <a:gd name="T32" fmla="*/ 2147483647 w 340"/>
              <a:gd name="T33" fmla="*/ 2147483647 h 317"/>
              <a:gd name="T34" fmla="*/ 2147483647 w 340"/>
              <a:gd name="T35" fmla="*/ 2147483647 h 317"/>
              <a:gd name="T36" fmla="*/ 2147483647 w 340"/>
              <a:gd name="T37" fmla="*/ 2147483647 h 317"/>
              <a:gd name="T38" fmla="*/ 0 w 340"/>
              <a:gd name="T39" fmla="*/ 2147483647 h 317"/>
              <a:gd name="T40" fmla="*/ 2147483647 w 340"/>
              <a:gd name="T41" fmla="*/ 2147483647 h 317"/>
              <a:gd name="T42" fmla="*/ 2147483647 w 340"/>
              <a:gd name="T43" fmla="*/ 2147483647 h 317"/>
              <a:gd name="T44" fmla="*/ 2147483647 w 340"/>
              <a:gd name="T45" fmla="*/ 2147483647 h 317"/>
              <a:gd name="T46" fmla="*/ 2147483647 w 340"/>
              <a:gd name="T47" fmla="*/ 2147483647 h 317"/>
              <a:gd name="T48" fmla="*/ 2147483647 w 340"/>
              <a:gd name="T49" fmla="*/ 2147483647 h 317"/>
              <a:gd name="T50" fmla="*/ 2147483647 w 340"/>
              <a:gd name="T51" fmla="*/ 2147483647 h 317"/>
              <a:gd name="T52" fmla="*/ 2147483647 w 340"/>
              <a:gd name="T53" fmla="*/ 2147483647 h 317"/>
              <a:gd name="T54" fmla="*/ 2147483647 w 340"/>
              <a:gd name="T55" fmla="*/ 2147483647 h 317"/>
              <a:gd name="T56" fmla="*/ 2147483647 w 340"/>
              <a:gd name="T57" fmla="*/ 2147483647 h 317"/>
              <a:gd name="T58" fmla="*/ 2147483647 w 340"/>
              <a:gd name="T59" fmla="*/ 2147483647 h 317"/>
              <a:gd name="T60" fmla="*/ 2147483647 w 340"/>
              <a:gd name="T61" fmla="*/ 2147483647 h 317"/>
              <a:gd name="T62" fmla="*/ 2147483647 w 340"/>
              <a:gd name="T63" fmla="*/ 2147483647 h 317"/>
              <a:gd name="T64" fmla="*/ 2147483647 w 340"/>
              <a:gd name="T65" fmla="*/ 2147483647 h 3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40"/>
              <a:gd name="T100" fmla="*/ 0 h 317"/>
              <a:gd name="T101" fmla="*/ 340 w 340"/>
              <a:gd name="T102" fmla="*/ 317 h 31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40" h="317">
                <a:moveTo>
                  <a:pt x="293" y="111"/>
                </a:moveTo>
                <a:lnTo>
                  <a:pt x="310" y="96"/>
                </a:lnTo>
                <a:lnTo>
                  <a:pt x="314" y="101"/>
                </a:lnTo>
                <a:lnTo>
                  <a:pt x="298" y="134"/>
                </a:lnTo>
                <a:lnTo>
                  <a:pt x="302" y="147"/>
                </a:lnTo>
                <a:lnTo>
                  <a:pt x="312" y="153"/>
                </a:lnTo>
                <a:lnTo>
                  <a:pt x="312" y="168"/>
                </a:lnTo>
                <a:lnTo>
                  <a:pt x="325" y="168"/>
                </a:lnTo>
                <a:lnTo>
                  <a:pt x="340" y="163"/>
                </a:lnTo>
                <a:lnTo>
                  <a:pt x="335" y="174"/>
                </a:lnTo>
                <a:lnTo>
                  <a:pt x="302" y="194"/>
                </a:lnTo>
                <a:lnTo>
                  <a:pt x="292" y="196"/>
                </a:lnTo>
                <a:lnTo>
                  <a:pt x="286" y="192"/>
                </a:lnTo>
                <a:lnTo>
                  <a:pt x="279" y="201"/>
                </a:lnTo>
                <a:lnTo>
                  <a:pt x="262" y="199"/>
                </a:lnTo>
                <a:lnTo>
                  <a:pt x="245" y="201"/>
                </a:lnTo>
                <a:lnTo>
                  <a:pt x="230" y="209"/>
                </a:lnTo>
                <a:lnTo>
                  <a:pt x="206" y="248"/>
                </a:lnTo>
                <a:lnTo>
                  <a:pt x="202" y="266"/>
                </a:lnTo>
                <a:lnTo>
                  <a:pt x="194" y="276"/>
                </a:lnTo>
                <a:lnTo>
                  <a:pt x="117" y="230"/>
                </a:lnTo>
                <a:lnTo>
                  <a:pt x="100" y="228"/>
                </a:lnTo>
                <a:lnTo>
                  <a:pt x="88" y="234"/>
                </a:lnTo>
                <a:lnTo>
                  <a:pt x="77" y="243"/>
                </a:lnTo>
                <a:lnTo>
                  <a:pt x="66" y="241"/>
                </a:lnTo>
                <a:lnTo>
                  <a:pt x="55" y="232"/>
                </a:lnTo>
                <a:lnTo>
                  <a:pt x="38" y="233"/>
                </a:lnTo>
                <a:lnTo>
                  <a:pt x="29" y="247"/>
                </a:lnTo>
                <a:lnTo>
                  <a:pt x="36" y="258"/>
                </a:lnTo>
                <a:lnTo>
                  <a:pt x="58" y="270"/>
                </a:lnTo>
                <a:lnTo>
                  <a:pt x="77" y="285"/>
                </a:lnTo>
                <a:lnTo>
                  <a:pt x="74" y="291"/>
                </a:lnTo>
                <a:lnTo>
                  <a:pt x="52" y="291"/>
                </a:lnTo>
                <a:lnTo>
                  <a:pt x="42" y="298"/>
                </a:lnTo>
                <a:lnTo>
                  <a:pt x="37" y="307"/>
                </a:lnTo>
                <a:lnTo>
                  <a:pt x="23" y="317"/>
                </a:lnTo>
                <a:lnTo>
                  <a:pt x="15" y="314"/>
                </a:lnTo>
                <a:lnTo>
                  <a:pt x="11" y="303"/>
                </a:lnTo>
                <a:lnTo>
                  <a:pt x="19" y="271"/>
                </a:lnTo>
                <a:lnTo>
                  <a:pt x="0" y="255"/>
                </a:lnTo>
                <a:lnTo>
                  <a:pt x="3" y="230"/>
                </a:lnTo>
                <a:lnTo>
                  <a:pt x="11" y="220"/>
                </a:lnTo>
                <a:lnTo>
                  <a:pt x="25" y="213"/>
                </a:lnTo>
                <a:lnTo>
                  <a:pt x="36" y="201"/>
                </a:lnTo>
                <a:lnTo>
                  <a:pt x="39" y="190"/>
                </a:lnTo>
                <a:lnTo>
                  <a:pt x="33" y="182"/>
                </a:lnTo>
                <a:lnTo>
                  <a:pt x="36" y="172"/>
                </a:lnTo>
                <a:lnTo>
                  <a:pt x="61" y="180"/>
                </a:lnTo>
                <a:lnTo>
                  <a:pt x="84" y="180"/>
                </a:lnTo>
                <a:lnTo>
                  <a:pt x="91" y="164"/>
                </a:lnTo>
                <a:lnTo>
                  <a:pt x="89" y="139"/>
                </a:lnTo>
                <a:lnTo>
                  <a:pt x="96" y="131"/>
                </a:lnTo>
                <a:lnTo>
                  <a:pt x="113" y="60"/>
                </a:lnTo>
                <a:lnTo>
                  <a:pt x="102" y="25"/>
                </a:lnTo>
                <a:lnTo>
                  <a:pt x="103" y="14"/>
                </a:lnTo>
                <a:lnTo>
                  <a:pt x="114" y="3"/>
                </a:lnTo>
                <a:lnTo>
                  <a:pt x="119" y="0"/>
                </a:lnTo>
                <a:lnTo>
                  <a:pt x="127" y="8"/>
                </a:lnTo>
                <a:lnTo>
                  <a:pt x="130" y="14"/>
                </a:lnTo>
                <a:lnTo>
                  <a:pt x="184" y="78"/>
                </a:lnTo>
                <a:lnTo>
                  <a:pt x="229" y="106"/>
                </a:lnTo>
                <a:lnTo>
                  <a:pt x="251" y="112"/>
                </a:lnTo>
                <a:lnTo>
                  <a:pt x="258" y="119"/>
                </a:lnTo>
                <a:lnTo>
                  <a:pt x="269" y="124"/>
                </a:lnTo>
                <a:lnTo>
                  <a:pt x="281" y="121"/>
                </a:lnTo>
                <a:lnTo>
                  <a:pt x="293" y="111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3" name="Freeform 1052"/>
          <p:cNvSpPr>
            <a:spLocks/>
          </p:cNvSpPr>
          <p:nvPr/>
        </p:nvSpPr>
        <p:spPr bwMode="auto">
          <a:xfrm>
            <a:off x="7691438" y="3106738"/>
            <a:ext cx="4762" cy="3175"/>
          </a:xfrm>
          <a:custGeom>
            <a:avLst/>
            <a:gdLst>
              <a:gd name="T0" fmla="*/ 2147483647 w 13"/>
              <a:gd name="T1" fmla="*/ 0 h 11"/>
              <a:gd name="T2" fmla="*/ 0 w 13"/>
              <a:gd name="T3" fmla="*/ 2147483647 h 11"/>
              <a:gd name="T4" fmla="*/ 2147483647 w 13"/>
              <a:gd name="T5" fmla="*/ 2147483647 h 11"/>
              <a:gd name="T6" fmla="*/ 2147483647 w 13"/>
              <a:gd name="T7" fmla="*/ 2147483647 h 11"/>
              <a:gd name="T8" fmla="*/ 2147483647 w 13"/>
              <a:gd name="T9" fmla="*/ 0 h 11"/>
              <a:gd name="T10" fmla="*/ 2147483647 w 13"/>
              <a:gd name="T11" fmla="*/ 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11"/>
              <a:gd name="T20" fmla="*/ 13 w 13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11">
                <a:moveTo>
                  <a:pt x="6" y="0"/>
                </a:moveTo>
                <a:lnTo>
                  <a:pt x="0" y="5"/>
                </a:lnTo>
                <a:lnTo>
                  <a:pt x="6" y="10"/>
                </a:lnTo>
                <a:lnTo>
                  <a:pt x="12" y="11"/>
                </a:lnTo>
                <a:lnTo>
                  <a:pt x="13" y="0"/>
                </a:lnTo>
                <a:lnTo>
                  <a:pt x="6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4" name="Freeform 1053"/>
          <p:cNvSpPr>
            <a:spLocks/>
          </p:cNvSpPr>
          <p:nvPr/>
        </p:nvSpPr>
        <p:spPr bwMode="auto">
          <a:xfrm>
            <a:off x="7691438" y="3106738"/>
            <a:ext cx="4762" cy="3175"/>
          </a:xfrm>
          <a:custGeom>
            <a:avLst/>
            <a:gdLst>
              <a:gd name="T0" fmla="*/ 2147483647 w 13"/>
              <a:gd name="T1" fmla="*/ 0 h 11"/>
              <a:gd name="T2" fmla="*/ 0 w 13"/>
              <a:gd name="T3" fmla="*/ 2147483647 h 11"/>
              <a:gd name="T4" fmla="*/ 2147483647 w 13"/>
              <a:gd name="T5" fmla="*/ 2147483647 h 11"/>
              <a:gd name="T6" fmla="*/ 2147483647 w 13"/>
              <a:gd name="T7" fmla="*/ 2147483647 h 11"/>
              <a:gd name="T8" fmla="*/ 2147483647 w 13"/>
              <a:gd name="T9" fmla="*/ 0 h 11"/>
              <a:gd name="T10" fmla="*/ 2147483647 w 13"/>
              <a:gd name="T11" fmla="*/ 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11"/>
              <a:gd name="T20" fmla="*/ 13 w 13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11">
                <a:moveTo>
                  <a:pt x="6" y="0"/>
                </a:moveTo>
                <a:lnTo>
                  <a:pt x="0" y="5"/>
                </a:lnTo>
                <a:lnTo>
                  <a:pt x="6" y="10"/>
                </a:lnTo>
                <a:lnTo>
                  <a:pt x="12" y="11"/>
                </a:lnTo>
                <a:lnTo>
                  <a:pt x="13" y="0"/>
                </a:lnTo>
                <a:lnTo>
                  <a:pt x="6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5" name="Freeform 1054"/>
          <p:cNvSpPr>
            <a:spLocks/>
          </p:cNvSpPr>
          <p:nvPr/>
        </p:nvSpPr>
        <p:spPr bwMode="auto">
          <a:xfrm>
            <a:off x="7464425" y="3222625"/>
            <a:ext cx="249238" cy="223838"/>
          </a:xfrm>
          <a:custGeom>
            <a:avLst/>
            <a:gdLst>
              <a:gd name="T0" fmla="*/ 2147483647 w 630"/>
              <a:gd name="T1" fmla="*/ 2147483647 h 566"/>
              <a:gd name="T2" fmla="*/ 2147483647 w 630"/>
              <a:gd name="T3" fmla="*/ 2147483647 h 566"/>
              <a:gd name="T4" fmla="*/ 2147483647 w 630"/>
              <a:gd name="T5" fmla="*/ 2147483647 h 566"/>
              <a:gd name="T6" fmla="*/ 2147483647 w 630"/>
              <a:gd name="T7" fmla="*/ 2147483647 h 566"/>
              <a:gd name="T8" fmla="*/ 2147483647 w 630"/>
              <a:gd name="T9" fmla="*/ 2147483647 h 566"/>
              <a:gd name="T10" fmla="*/ 2147483647 w 630"/>
              <a:gd name="T11" fmla="*/ 2147483647 h 566"/>
              <a:gd name="T12" fmla="*/ 2147483647 w 630"/>
              <a:gd name="T13" fmla="*/ 2147483647 h 566"/>
              <a:gd name="T14" fmla="*/ 2147483647 w 630"/>
              <a:gd name="T15" fmla="*/ 2147483647 h 566"/>
              <a:gd name="T16" fmla="*/ 2147483647 w 630"/>
              <a:gd name="T17" fmla="*/ 2147483647 h 566"/>
              <a:gd name="T18" fmla="*/ 2147483647 w 630"/>
              <a:gd name="T19" fmla="*/ 2147483647 h 566"/>
              <a:gd name="T20" fmla="*/ 2147483647 w 630"/>
              <a:gd name="T21" fmla="*/ 2147483647 h 566"/>
              <a:gd name="T22" fmla="*/ 2147483647 w 630"/>
              <a:gd name="T23" fmla="*/ 2147483647 h 566"/>
              <a:gd name="T24" fmla="*/ 2147483647 w 630"/>
              <a:gd name="T25" fmla="*/ 2147483647 h 566"/>
              <a:gd name="T26" fmla="*/ 2147483647 w 630"/>
              <a:gd name="T27" fmla="*/ 2147483647 h 566"/>
              <a:gd name="T28" fmla="*/ 2147483647 w 630"/>
              <a:gd name="T29" fmla="*/ 2147483647 h 566"/>
              <a:gd name="T30" fmla="*/ 2147483647 w 630"/>
              <a:gd name="T31" fmla="*/ 2147483647 h 566"/>
              <a:gd name="T32" fmla="*/ 2147483647 w 630"/>
              <a:gd name="T33" fmla="*/ 2147483647 h 566"/>
              <a:gd name="T34" fmla="*/ 2147483647 w 630"/>
              <a:gd name="T35" fmla="*/ 2147483647 h 566"/>
              <a:gd name="T36" fmla="*/ 2147483647 w 630"/>
              <a:gd name="T37" fmla="*/ 2147483647 h 566"/>
              <a:gd name="T38" fmla="*/ 2147483647 w 630"/>
              <a:gd name="T39" fmla="*/ 2147483647 h 566"/>
              <a:gd name="T40" fmla="*/ 2147483647 w 630"/>
              <a:gd name="T41" fmla="*/ 2147483647 h 566"/>
              <a:gd name="T42" fmla="*/ 2147483647 w 630"/>
              <a:gd name="T43" fmla="*/ 2147483647 h 566"/>
              <a:gd name="T44" fmla="*/ 2147483647 w 630"/>
              <a:gd name="T45" fmla="*/ 2147483647 h 566"/>
              <a:gd name="T46" fmla="*/ 2147483647 w 630"/>
              <a:gd name="T47" fmla="*/ 2147483647 h 566"/>
              <a:gd name="T48" fmla="*/ 2147483647 w 630"/>
              <a:gd name="T49" fmla="*/ 2147483647 h 566"/>
              <a:gd name="T50" fmla="*/ 2147483647 w 630"/>
              <a:gd name="T51" fmla="*/ 2147483647 h 566"/>
              <a:gd name="T52" fmla="*/ 2147483647 w 630"/>
              <a:gd name="T53" fmla="*/ 2147483647 h 566"/>
              <a:gd name="T54" fmla="*/ 2147483647 w 630"/>
              <a:gd name="T55" fmla="*/ 2147483647 h 566"/>
              <a:gd name="T56" fmla="*/ 2147483647 w 630"/>
              <a:gd name="T57" fmla="*/ 2147483647 h 566"/>
              <a:gd name="T58" fmla="*/ 2147483647 w 630"/>
              <a:gd name="T59" fmla="*/ 2147483647 h 566"/>
              <a:gd name="T60" fmla="*/ 2147483647 w 630"/>
              <a:gd name="T61" fmla="*/ 2147483647 h 566"/>
              <a:gd name="T62" fmla="*/ 2147483647 w 630"/>
              <a:gd name="T63" fmla="*/ 2147483647 h 566"/>
              <a:gd name="T64" fmla="*/ 2147483647 w 630"/>
              <a:gd name="T65" fmla="*/ 2147483647 h 566"/>
              <a:gd name="T66" fmla="*/ 2147483647 w 630"/>
              <a:gd name="T67" fmla="*/ 2147483647 h 566"/>
              <a:gd name="T68" fmla="*/ 2147483647 w 630"/>
              <a:gd name="T69" fmla="*/ 2147483647 h 566"/>
              <a:gd name="T70" fmla="*/ 2147483647 w 630"/>
              <a:gd name="T71" fmla="*/ 2147483647 h 566"/>
              <a:gd name="T72" fmla="*/ 2147483647 w 630"/>
              <a:gd name="T73" fmla="*/ 2147483647 h 566"/>
              <a:gd name="T74" fmla="*/ 2147483647 w 630"/>
              <a:gd name="T75" fmla="*/ 2147483647 h 566"/>
              <a:gd name="T76" fmla="*/ 2147483647 w 630"/>
              <a:gd name="T77" fmla="*/ 2147483647 h 566"/>
              <a:gd name="T78" fmla="*/ 2147483647 w 630"/>
              <a:gd name="T79" fmla="*/ 2147483647 h 566"/>
              <a:gd name="T80" fmla="*/ 2147483647 w 630"/>
              <a:gd name="T81" fmla="*/ 2147483647 h 566"/>
              <a:gd name="T82" fmla="*/ 2147483647 w 630"/>
              <a:gd name="T83" fmla="*/ 2147483647 h 566"/>
              <a:gd name="T84" fmla="*/ 2147483647 w 630"/>
              <a:gd name="T85" fmla="*/ 2147483647 h 566"/>
              <a:gd name="T86" fmla="*/ 2147483647 w 630"/>
              <a:gd name="T87" fmla="*/ 2147483647 h 566"/>
              <a:gd name="T88" fmla="*/ 2147483647 w 630"/>
              <a:gd name="T89" fmla="*/ 2147483647 h 566"/>
              <a:gd name="T90" fmla="*/ 2147483647 w 630"/>
              <a:gd name="T91" fmla="*/ 2147483647 h 566"/>
              <a:gd name="T92" fmla="*/ 2147483647 w 630"/>
              <a:gd name="T93" fmla="*/ 0 h 56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30"/>
              <a:gd name="T142" fmla="*/ 0 h 566"/>
              <a:gd name="T143" fmla="*/ 630 w 630"/>
              <a:gd name="T144" fmla="*/ 566 h 56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30" h="566">
                <a:moveTo>
                  <a:pt x="577" y="6"/>
                </a:moveTo>
                <a:lnTo>
                  <a:pt x="592" y="5"/>
                </a:lnTo>
                <a:lnTo>
                  <a:pt x="595" y="12"/>
                </a:lnTo>
                <a:lnTo>
                  <a:pt x="595" y="54"/>
                </a:lnTo>
                <a:lnTo>
                  <a:pt x="600" y="70"/>
                </a:lnTo>
                <a:lnTo>
                  <a:pt x="610" y="83"/>
                </a:lnTo>
                <a:lnTo>
                  <a:pt x="630" y="146"/>
                </a:lnTo>
                <a:lnTo>
                  <a:pt x="629" y="156"/>
                </a:lnTo>
                <a:lnTo>
                  <a:pt x="625" y="164"/>
                </a:lnTo>
                <a:lnTo>
                  <a:pt x="624" y="175"/>
                </a:lnTo>
                <a:lnTo>
                  <a:pt x="618" y="183"/>
                </a:lnTo>
                <a:lnTo>
                  <a:pt x="611" y="184"/>
                </a:lnTo>
                <a:lnTo>
                  <a:pt x="601" y="213"/>
                </a:lnTo>
                <a:lnTo>
                  <a:pt x="601" y="230"/>
                </a:lnTo>
                <a:lnTo>
                  <a:pt x="588" y="228"/>
                </a:lnTo>
                <a:lnTo>
                  <a:pt x="573" y="238"/>
                </a:lnTo>
                <a:lnTo>
                  <a:pt x="568" y="256"/>
                </a:lnTo>
                <a:lnTo>
                  <a:pt x="574" y="325"/>
                </a:lnTo>
                <a:lnTo>
                  <a:pt x="564" y="335"/>
                </a:lnTo>
                <a:lnTo>
                  <a:pt x="554" y="355"/>
                </a:lnTo>
                <a:lnTo>
                  <a:pt x="550" y="396"/>
                </a:lnTo>
                <a:lnTo>
                  <a:pt x="559" y="406"/>
                </a:lnTo>
                <a:lnTo>
                  <a:pt x="560" y="414"/>
                </a:lnTo>
                <a:lnTo>
                  <a:pt x="552" y="420"/>
                </a:lnTo>
                <a:lnTo>
                  <a:pt x="536" y="451"/>
                </a:lnTo>
                <a:lnTo>
                  <a:pt x="508" y="471"/>
                </a:lnTo>
                <a:lnTo>
                  <a:pt x="506" y="461"/>
                </a:lnTo>
                <a:lnTo>
                  <a:pt x="510" y="435"/>
                </a:lnTo>
                <a:lnTo>
                  <a:pt x="517" y="428"/>
                </a:lnTo>
                <a:lnTo>
                  <a:pt x="520" y="419"/>
                </a:lnTo>
                <a:lnTo>
                  <a:pt x="506" y="419"/>
                </a:lnTo>
                <a:lnTo>
                  <a:pt x="498" y="440"/>
                </a:lnTo>
                <a:lnTo>
                  <a:pt x="497" y="451"/>
                </a:lnTo>
                <a:lnTo>
                  <a:pt x="489" y="445"/>
                </a:lnTo>
                <a:lnTo>
                  <a:pt x="475" y="443"/>
                </a:lnTo>
                <a:lnTo>
                  <a:pt x="469" y="453"/>
                </a:lnTo>
                <a:lnTo>
                  <a:pt x="464" y="480"/>
                </a:lnTo>
                <a:lnTo>
                  <a:pt x="458" y="487"/>
                </a:lnTo>
                <a:lnTo>
                  <a:pt x="450" y="486"/>
                </a:lnTo>
                <a:lnTo>
                  <a:pt x="447" y="470"/>
                </a:lnTo>
                <a:lnTo>
                  <a:pt x="450" y="459"/>
                </a:lnTo>
                <a:lnTo>
                  <a:pt x="441" y="458"/>
                </a:lnTo>
                <a:lnTo>
                  <a:pt x="414" y="492"/>
                </a:lnTo>
                <a:lnTo>
                  <a:pt x="367" y="487"/>
                </a:lnTo>
                <a:lnTo>
                  <a:pt x="352" y="492"/>
                </a:lnTo>
                <a:lnTo>
                  <a:pt x="356" y="486"/>
                </a:lnTo>
                <a:lnTo>
                  <a:pt x="362" y="481"/>
                </a:lnTo>
                <a:lnTo>
                  <a:pt x="350" y="478"/>
                </a:lnTo>
                <a:lnTo>
                  <a:pt x="346" y="475"/>
                </a:lnTo>
                <a:lnTo>
                  <a:pt x="343" y="481"/>
                </a:lnTo>
                <a:lnTo>
                  <a:pt x="337" y="473"/>
                </a:lnTo>
                <a:lnTo>
                  <a:pt x="336" y="459"/>
                </a:lnTo>
                <a:lnTo>
                  <a:pt x="331" y="462"/>
                </a:lnTo>
                <a:lnTo>
                  <a:pt x="319" y="487"/>
                </a:lnTo>
                <a:lnTo>
                  <a:pt x="338" y="501"/>
                </a:lnTo>
                <a:lnTo>
                  <a:pt x="338" y="518"/>
                </a:lnTo>
                <a:lnTo>
                  <a:pt x="331" y="512"/>
                </a:lnTo>
                <a:lnTo>
                  <a:pt x="324" y="514"/>
                </a:lnTo>
                <a:lnTo>
                  <a:pt x="317" y="515"/>
                </a:lnTo>
                <a:lnTo>
                  <a:pt x="309" y="520"/>
                </a:lnTo>
                <a:lnTo>
                  <a:pt x="287" y="560"/>
                </a:lnTo>
                <a:lnTo>
                  <a:pt x="276" y="566"/>
                </a:lnTo>
                <a:lnTo>
                  <a:pt x="259" y="560"/>
                </a:lnTo>
                <a:lnTo>
                  <a:pt x="254" y="550"/>
                </a:lnTo>
                <a:lnTo>
                  <a:pt x="244" y="542"/>
                </a:lnTo>
                <a:lnTo>
                  <a:pt x="240" y="531"/>
                </a:lnTo>
                <a:lnTo>
                  <a:pt x="242" y="512"/>
                </a:lnTo>
                <a:lnTo>
                  <a:pt x="256" y="491"/>
                </a:lnTo>
                <a:lnTo>
                  <a:pt x="257" y="486"/>
                </a:lnTo>
                <a:lnTo>
                  <a:pt x="254" y="485"/>
                </a:lnTo>
                <a:lnTo>
                  <a:pt x="235" y="487"/>
                </a:lnTo>
                <a:lnTo>
                  <a:pt x="210" y="480"/>
                </a:lnTo>
                <a:lnTo>
                  <a:pt x="197" y="481"/>
                </a:lnTo>
                <a:lnTo>
                  <a:pt x="168" y="500"/>
                </a:lnTo>
                <a:lnTo>
                  <a:pt x="162" y="496"/>
                </a:lnTo>
                <a:lnTo>
                  <a:pt x="96" y="515"/>
                </a:lnTo>
                <a:lnTo>
                  <a:pt x="88" y="509"/>
                </a:lnTo>
                <a:lnTo>
                  <a:pt x="82" y="512"/>
                </a:lnTo>
                <a:lnTo>
                  <a:pt x="71" y="537"/>
                </a:lnTo>
                <a:lnTo>
                  <a:pt x="66" y="538"/>
                </a:lnTo>
                <a:lnTo>
                  <a:pt x="45" y="529"/>
                </a:lnTo>
                <a:lnTo>
                  <a:pt x="33" y="533"/>
                </a:lnTo>
                <a:lnTo>
                  <a:pt x="26" y="533"/>
                </a:lnTo>
                <a:lnTo>
                  <a:pt x="21" y="536"/>
                </a:lnTo>
                <a:lnTo>
                  <a:pt x="0" y="529"/>
                </a:lnTo>
                <a:lnTo>
                  <a:pt x="2" y="508"/>
                </a:lnTo>
                <a:lnTo>
                  <a:pt x="27" y="501"/>
                </a:lnTo>
                <a:lnTo>
                  <a:pt x="65" y="473"/>
                </a:lnTo>
                <a:lnTo>
                  <a:pt x="77" y="458"/>
                </a:lnTo>
                <a:lnTo>
                  <a:pt x="90" y="449"/>
                </a:lnTo>
                <a:lnTo>
                  <a:pt x="98" y="434"/>
                </a:lnTo>
                <a:lnTo>
                  <a:pt x="122" y="424"/>
                </a:lnTo>
                <a:lnTo>
                  <a:pt x="140" y="429"/>
                </a:lnTo>
                <a:lnTo>
                  <a:pt x="245" y="412"/>
                </a:lnTo>
                <a:lnTo>
                  <a:pt x="245" y="423"/>
                </a:lnTo>
                <a:lnTo>
                  <a:pt x="268" y="429"/>
                </a:lnTo>
                <a:lnTo>
                  <a:pt x="273" y="428"/>
                </a:lnTo>
                <a:lnTo>
                  <a:pt x="291" y="414"/>
                </a:lnTo>
                <a:lnTo>
                  <a:pt x="292" y="379"/>
                </a:lnTo>
                <a:lnTo>
                  <a:pt x="322" y="348"/>
                </a:lnTo>
                <a:lnTo>
                  <a:pt x="331" y="327"/>
                </a:lnTo>
                <a:lnTo>
                  <a:pt x="334" y="301"/>
                </a:lnTo>
                <a:lnTo>
                  <a:pt x="353" y="289"/>
                </a:lnTo>
                <a:lnTo>
                  <a:pt x="362" y="291"/>
                </a:lnTo>
                <a:lnTo>
                  <a:pt x="360" y="301"/>
                </a:lnTo>
                <a:lnTo>
                  <a:pt x="352" y="304"/>
                </a:lnTo>
                <a:lnTo>
                  <a:pt x="343" y="313"/>
                </a:lnTo>
                <a:lnTo>
                  <a:pt x="342" y="317"/>
                </a:lnTo>
                <a:lnTo>
                  <a:pt x="346" y="329"/>
                </a:lnTo>
                <a:lnTo>
                  <a:pt x="346" y="341"/>
                </a:lnTo>
                <a:lnTo>
                  <a:pt x="365" y="340"/>
                </a:lnTo>
                <a:lnTo>
                  <a:pt x="374" y="329"/>
                </a:lnTo>
                <a:lnTo>
                  <a:pt x="404" y="316"/>
                </a:lnTo>
                <a:lnTo>
                  <a:pt x="435" y="291"/>
                </a:lnTo>
                <a:lnTo>
                  <a:pt x="454" y="263"/>
                </a:lnTo>
                <a:lnTo>
                  <a:pt x="466" y="254"/>
                </a:lnTo>
                <a:lnTo>
                  <a:pt x="473" y="254"/>
                </a:lnTo>
                <a:lnTo>
                  <a:pt x="482" y="241"/>
                </a:lnTo>
                <a:lnTo>
                  <a:pt x="517" y="125"/>
                </a:lnTo>
                <a:lnTo>
                  <a:pt x="510" y="119"/>
                </a:lnTo>
                <a:lnTo>
                  <a:pt x="498" y="114"/>
                </a:lnTo>
                <a:lnTo>
                  <a:pt x="513" y="94"/>
                </a:lnTo>
                <a:lnTo>
                  <a:pt x="512" y="62"/>
                </a:lnTo>
                <a:lnTo>
                  <a:pt x="517" y="53"/>
                </a:lnTo>
                <a:lnTo>
                  <a:pt x="526" y="49"/>
                </a:lnTo>
                <a:lnTo>
                  <a:pt x="529" y="31"/>
                </a:lnTo>
                <a:lnTo>
                  <a:pt x="532" y="24"/>
                </a:lnTo>
                <a:lnTo>
                  <a:pt x="540" y="20"/>
                </a:lnTo>
                <a:lnTo>
                  <a:pt x="546" y="28"/>
                </a:lnTo>
                <a:lnTo>
                  <a:pt x="550" y="42"/>
                </a:lnTo>
                <a:lnTo>
                  <a:pt x="555" y="48"/>
                </a:lnTo>
                <a:lnTo>
                  <a:pt x="562" y="38"/>
                </a:lnTo>
                <a:lnTo>
                  <a:pt x="569" y="42"/>
                </a:lnTo>
                <a:lnTo>
                  <a:pt x="577" y="40"/>
                </a:lnTo>
                <a:lnTo>
                  <a:pt x="583" y="26"/>
                </a:lnTo>
                <a:lnTo>
                  <a:pt x="585" y="15"/>
                </a:lnTo>
                <a:lnTo>
                  <a:pt x="576" y="21"/>
                </a:lnTo>
                <a:lnTo>
                  <a:pt x="562" y="25"/>
                </a:lnTo>
                <a:lnTo>
                  <a:pt x="558" y="14"/>
                </a:lnTo>
                <a:lnTo>
                  <a:pt x="562" y="1"/>
                </a:lnTo>
                <a:lnTo>
                  <a:pt x="568" y="0"/>
                </a:lnTo>
                <a:lnTo>
                  <a:pt x="577" y="6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6" name="Freeform 1055"/>
          <p:cNvSpPr>
            <a:spLocks/>
          </p:cNvSpPr>
          <p:nvPr/>
        </p:nvSpPr>
        <p:spPr bwMode="auto">
          <a:xfrm>
            <a:off x="7464425" y="3222625"/>
            <a:ext cx="249238" cy="223838"/>
          </a:xfrm>
          <a:custGeom>
            <a:avLst/>
            <a:gdLst>
              <a:gd name="T0" fmla="*/ 2147483647 w 630"/>
              <a:gd name="T1" fmla="*/ 2147483647 h 566"/>
              <a:gd name="T2" fmla="*/ 2147483647 w 630"/>
              <a:gd name="T3" fmla="*/ 2147483647 h 566"/>
              <a:gd name="T4" fmla="*/ 2147483647 w 630"/>
              <a:gd name="T5" fmla="*/ 2147483647 h 566"/>
              <a:gd name="T6" fmla="*/ 2147483647 w 630"/>
              <a:gd name="T7" fmla="*/ 2147483647 h 566"/>
              <a:gd name="T8" fmla="*/ 2147483647 w 630"/>
              <a:gd name="T9" fmla="*/ 2147483647 h 566"/>
              <a:gd name="T10" fmla="*/ 2147483647 w 630"/>
              <a:gd name="T11" fmla="*/ 2147483647 h 566"/>
              <a:gd name="T12" fmla="*/ 2147483647 w 630"/>
              <a:gd name="T13" fmla="*/ 2147483647 h 566"/>
              <a:gd name="T14" fmla="*/ 2147483647 w 630"/>
              <a:gd name="T15" fmla="*/ 2147483647 h 566"/>
              <a:gd name="T16" fmla="*/ 2147483647 w 630"/>
              <a:gd name="T17" fmla="*/ 2147483647 h 566"/>
              <a:gd name="T18" fmla="*/ 2147483647 w 630"/>
              <a:gd name="T19" fmla="*/ 2147483647 h 566"/>
              <a:gd name="T20" fmla="*/ 2147483647 w 630"/>
              <a:gd name="T21" fmla="*/ 2147483647 h 566"/>
              <a:gd name="T22" fmla="*/ 2147483647 w 630"/>
              <a:gd name="T23" fmla="*/ 2147483647 h 566"/>
              <a:gd name="T24" fmla="*/ 2147483647 w 630"/>
              <a:gd name="T25" fmla="*/ 2147483647 h 566"/>
              <a:gd name="T26" fmla="*/ 2147483647 w 630"/>
              <a:gd name="T27" fmla="*/ 2147483647 h 566"/>
              <a:gd name="T28" fmla="*/ 2147483647 w 630"/>
              <a:gd name="T29" fmla="*/ 2147483647 h 566"/>
              <a:gd name="T30" fmla="*/ 2147483647 w 630"/>
              <a:gd name="T31" fmla="*/ 2147483647 h 566"/>
              <a:gd name="T32" fmla="*/ 2147483647 w 630"/>
              <a:gd name="T33" fmla="*/ 2147483647 h 566"/>
              <a:gd name="T34" fmla="*/ 2147483647 w 630"/>
              <a:gd name="T35" fmla="*/ 2147483647 h 566"/>
              <a:gd name="T36" fmla="*/ 2147483647 w 630"/>
              <a:gd name="T37" fmla="*/ 2147483647 h 566"/>
              <a:gd name="T38" fmla="*/ 2147483647 w 630"/>
              <a:gd name="T39" fmla="*/ 2147483647 h 566"/>
              <a:gd name="T40" fmla="*/ 2147483647 w 630"/>
              <a:gd name="T41" fmla="*/ 2147483647 h 566"/>
              <a:gd name="T42" fmla="*/ 2147483647 w 630"/>
              <a:gd name="T43" fmla="*/ 2147483647 h 566"/>
              <a:gd name="T44" fmla="*/ 2147483647 w 630"/>
              <a:gd name="T45" fmla="*/ 2147483647 h 566"/>
              <a:gd name="T46" fmla="*/ 2147483647 w 630"/>
              <a:gd name="T47" fmla="*/ 2147483647 h 566"/>
              <a:gd name="T48" fmla="*/ 2147483647 w 630"/>
              <a:gd name="T49" fmla="*/ 2147483647 h 566"/>
              <a:gd name="T50" fmla="*/ 2147483647 w 630"/>
              <a:gd name="T51" fmla="*/ 2147483647 h 566"/>
              <a:gd name="T52" fmla="*/ 2147483647 w 630"/>
              <a:gd name="T53" fmla="*/ 2147483647 h 566"/>
              <a:gd name="T54" fmla="*/ 2147483647 w 630"/>
              <a:gd name="T55" fmla="*/ 2147483647 h 566"/>
              <a:gd name="T56" fmla="*/ 2147483647 w 630"/>
              <a:gd name="T57" fmla="*/ 2147483647 h 566"/>
              <a:gd name="T58" fmla="*/ 2147483647 w 630"/>
              <a:gd name="T59" fmla="*/ 2147483647 h 566"/>
              <a:gd name="T60" fmla="*/ 2147483647 w 630"/>
              <a:gd name="T61" fmla="*/ 2147483647 h 566"/>
              <a:gd name="T62" fmla="*/ 2147483647 w 630"/>
              <a:gd name="T63" fmla="*/ 2147483647 h 566"/>
              <a:gd name="T64" fmla="*/ 2147483647 w 630"/>
              <a:gd name="T65" fmla="*/ 2147483647 h 566"/>
              <a:gd name="T66" fmla="*/ 2147483647 w 630"/>
              <a:gd name="T67" fmla="*/ 2147483647 h 566"/>
              <a:gd name="T68" fmla="*/ 2147483647 w 630"/>
              <a:gd name="T69" fmla="*/ 2147483647 h 566"/>
              <a:gd name="T70" fmla="*/ 2147483647 w 630"/>
              <a:gd name="T71" fmla="*/ 2147483647 h 566"/>
              <a:gd name="T72" fmla="*/ 2147483647 w 630"/>
              <a:gd name="T73" fmla="*/ 2147483647 h 566"/>
              <a:gd name="T74" fmla="*/ 2147483647 w 630"/>
              <a:gd name="T75" fmla="*/ 2147483647 h 566"/>
              <a:gd name="T76" fmla="*/ 2147483647 w 630"/>
              <a:gd name="T77" fmla="*/ 2147483647 h 566"/>
              <a:gd name="T78" fmla="*/ 2147483647 w 630"/>
              <a:gd name="T79" fmla="*/ 2147483647 h 566"/>
              <a:gd name="T80" fmla="*/ 2147483647 w 630"/>
              <a:gd name="T81" fmla="*/ 2147483647 h 566"/>
              <a:gd name="T82" fmla="*/ 2147483647 w 630"/>
              <a:gd name="T83" fmla="*/ 2147483647 h 566"/>
              <a:gd name="T84" fmla="*/ 2147483647 w 630"/>
              <a:gd name="T85" fmla="*/ 2147483647 h 566"/>
              <a:gd name="T86" fmla="*/ 2147483647 w 630"/>
              <a:gd name="T87" fmla="*/ 2147483647 h 566"/>
              <a:gd name="T88" fmla="*/ 2147483647 w 630"/>
              <a:gd name="T89" fmla="*/ 2147483647 h 566"/>
              <a:gd name="T90" fmla="*/ 2147483647 w 630"/>
              <a:gd name="T91" fmla="*/ 2147483647 h 566"/>
              <a:gd name="T92" fmla="*/ 2147483647 w 630"/>
              <a:gd name="T93" fmla="*/ 0 h 56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30"/>
              <a:gd name="T142" fmla="*/ 0 h 566"/>
              <a:gd name="T143" fmla="*/ 630 w 630"/>
              <a:gd name="T144" fmla="*/ 566 h 56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30" h="566">
                <a:moveTo>
                  <a:pt x="577" y="6"/>
                </a:moveTo>
                <a:lnTo>
                  <a:pt x="592" y="5"/>
                </a:lnTo>
                <a:lnTo>
                  <a:pt x="595" y="12"/>
                </a:lnTo>
                <a:lnTo>
                  <a:pt x="595" y="54"/>
                </a:lnTo>
                <a:lnTo>
                  <a:pt x="600" y="70"/>
                </a:lnTo>
                <a:lnTo>
                  <a:pt x="610" y="83"/>
                </a:lnTo>
                <a:lnTo>
                  <a:pt x="630" y="146"/>
                </a:lnTo>
                <a:lnTo>
                  <a:pt x="629" y="156"/>
                </a:lnTo>
                <a:lnTo>
                  <a:pt x="625" y="164"/>
                </a:lnTo>
                <a:lnTo>
                  <a:pt x="624" y="175"/>
                </a:lnTo>
                <a:lnTo>
                  <a:pt x="618" y="183"/>
                </a:lnTo>
                <a:lnTo>
                  <a:pt x="611" y="184"/>
                </a:lnTo>
                <a:lnTo>
                  <a:pt x="601" y="213"/>
                </a:lnTo>
                <a:lnTo>
                  <a:pt x="601" y="230"/>
                </a:lnTo>
                <a:lnTo>
                  <a:pt x="588" y="228"/>
                </a:lnTo>
                <a:lnTo>
                  <a:pt x="573" y="238"/>
                </a:lnTo>
                <a:lnTo>
                  <a:pt x="568" y="256"/>
                </a:lnTo>
                <a:lnTo>
                  <a:pt x="574" y="325"/>
                </a:lnTo>
                <a:lnTo>
                  <a:pt x="564" y="335"/>
                </a:lnTo>
                <a:lnTo>
                  <a:pt x="554" y="355"/>
                </a:lnTo>
                <a:lnTo>
                  <a:pt x="550" y="396"/>
                </a:lnTo>
                <a:lnTo>
                  <a:pt x="559" y="406"/>
                </a:lnTo>
                <a:lnTo>
                  <a:pt x="560" y="414"/>
                </a:lnTo>
                <a:lnTo>
                  <a:pt x="552" y="420"/>
                </a:lnTo>
                <a:lnTo>
                  <a:pt x="536" y="451"/>
                </a:lnTo>
                <a:lnTo>
                  <a:pt x="508" y="471"/>
                </a:lnTo>
                <a:lnTo>
                  <a:pt x="506" y="461"/>
                </a:lnTo>
                <a:lnTo>
                  <a:pt x="510" y="435"/>
                </a:lnTo>
                <a:lnTo>
                  <a:pt x="517" y="428"/>
                </a:lnTo>
                <a:lnTo>
                  <a:pt x="520" y="419"/>
                </a:lnTo>
                <a:lnTo>
                  <a:pt x="506" y="419"/>
                </a:lnTo>
                <a:lnTo>
                  <a:pt x="498" y="440"/>
                </a:lnTo>
                <a:lnTo>
                  <a:pt x="497" y="451"/>
                </a:lnTo>
                <a:lnTo>
                  <a:pt x="489" y="445"/>
                </a:lnTo>
                <a:lnTo>
                  <a:pt x="475" y="443"/>
                </a:lnTo>
                <a:lnTo>
                  <a:pt x="469" y="453"/>
                </a:lnTo>
                <a:lnTo>
                  <a:pt x="464" y="480"/>
                </a:lnTo>
                <a:lnTo>
                  <a:pt x="458" y="487"/>
                </a:lnTo>
                <a:lnTo>
                  <a:pt x="450" y="486"/>
                </a:lnTo>
                <a:lnTo>
                  <a:pt x="447" y="470"/>
                </a:lnTo>
                <a:lnTo>
                  <a:pt x="450" y="459"/>
                </a:lnTo>
                <a:lnTo>
                  <a:pt x="441" y="458"/>
                </a:lnTo>
                <a:lnTo>
                  <a:pt x="414" y="492"/>
                </a:lnTo>
                <a:lnTo>
                  <a:pt x="367" y="487"/>
                </a:lnTo>
                <a:lnTo>
                  <a:pt x="352" y="492"/>
                </a:lnTo>
                <a:lnTo>
                  <a:pt x="356" y="486"/>
                </a:lnTo>
                <a:lnTo>
                  <a:pt x="362" y="481"/>
                </a:lnTo>
                <a:lnTo>
                  <a:pt x="350" y="478"/>
                </a:lnTo>
                <a:lnTo>
                  <a:pt x="346" y="475"/>
                </a:lnTo>
                <a:lnTo>
                  <a:pt x="343" y="481"/>
                </a:lnTo>
                <a:lnTo>
                  <a:pt x="337" y="473"/>
                </a:lnTo>
                <a:lnTo>
                  <a:pt x="336" y="459"/>
                </a:lnTo>
                <a:lnTo>
                  <a:pt x="331" y="462"/>
                </a:lnTo>
                <a:lnTo>
                  <a:pt x="319" y="487"/>
                </a:lnTo>
                <a:lnTo>
                  <a:pt x="338" y="501"/>
                </a:lnTo>
                <a:lnTo>
                  <a:pt x="338" y="518"/>
                </a:lnTo>
                <a:lnTo>
                  <a:pt x="331" y="512"/>
                </a:lnTo>
                <a:lnTo>
                  <a:pt x="324" y="514"/>
                </a:lnTo>
                <a:lnTo>
                  <a:pt x="317" y="515"/>
                </a:lnTo>
                <a:lnTo>
                  <a:pt x="309" y="520"/>
                </a:lnTo>
                <a:lnTo>
                  <a:pt x="287" y="560"/>
                </a:lnTo>
                <a:lnTo>
                  <a:pt x="276" y="566"/>
                </a:lnTo>
                <a:lnTo>
                  <a:pt x="259" y="560"/>
                </a:lnTo>
                <a:lnTo>
                  <a:pt x="254" y="550"/>
                </a:lnTo>
                <a:lnTo>
                  <a:pt x="244" y="542"/>
                </a:lnTo>
                <a:lnTo>
                  <a:pt x="240" y="531"/>
                </a:lnTo>
                <a:lnTo>
                  <a:pt x="242" y="512"/>
                </a:lnTo>
                <a:lnTo>
                  <a:pt x="256" y="491"/>
                </a:lnTo>
                <a:lnTo>
                  <a:pt x="257" y="486"/>
                </a:lnTo>
                <a:lnTo>
                  <a:pt x="254" y="485"/>
                </a:lnTo>
                <a:lnTo>
                  <a:pt x="235" y="487"/>
                </a:lnTo>
                <a:lnTo>
                  <a:pt x="210" y="480"/>
                </a:lnTo>
                <a:lnTo>
                  <a:pt x="197" y="481"/>
                </a:lnTo>
                <a:lnTo>
                  <a:pt x="168" y="500"/>
                </a:lnTo>
                <a:lnTo>
                  <a:pt x="162" y="496"/>
                </a:lnTo>
                <a:lnTo>
                  <a:pt x="96" y="515"/>
                </a:lnTo>
                <a:lnTo>
                  <a:pt x="88" y="509"/>
                </a:lnTo>
                <a:lnTo>
                  <a:pt x="82" y="512"/>
                </a:lnTo>
                <a:lnTo>
                  <a:pt x="71" y="537"/>
                </a:lnTo>
                <a:lnTo>
                  <a:pt x="66" y="538"/>
                </a:lnTo>
                <a:lnTo>
                  <a:pt x="45" y="529"/>
                </a:lnTo>
                <a:lnTo>
                  <a:pt x="33" y="533"/>
                </a:lnTo>
                <a:lnTo>
                  <a:pt x="26" y="533"/>
                </a:lnTo>
                <a:lnTo>
                  <a:pt x="21" y="536"/>
                </a:lnTo>
                <a:lnTo>
                  <a:pt x="0" y="529"/>
                </a:lnTo>
                <a:lnTo>
                  <a:pt x="2" y="508"/>
                </a:lnTo>
                <a:lnTo>
                  <a:pt x="27" y="501"/>
                </a:lnTo>
                <a:lnTo>
                  <a:pt x="65" y="473"/>
                </a:lnTo>
                <a:lnTo>
                  <a:pt x="77" y="458"/>
                </a:lnTo>
                <a:lnTo>
                  <a:pt x="90" y="449"/>
                </a:lnTo>
                <a:lnTo>
                  <a:pt x="98" y="434"/>
                </a:lnTo>
                <a:lnTo>
                  <a:pt x="122" y="424"/>
                </a:lnTo>
                <a:lnTo>
                  <a:pt x="140" y="429"/>
                </a:lnTo>
                <a:lnTo>
                  <a:pt x="245" y="412"/>
                </a:lnTo>
                <a:lnTo>
                  <a:pt x="245" y="423"/>
                </a:lnTo>
                <a:lnTo>
                  <a:pt x="268" y="429"/>
                </a:lnTo>
                <a:lnTo>
                  <a:pt x="273" y="428"/>
                </a:lnTo>
                <a:lnTo>
                  <a:pt x="291" y="414"/>
                </a:lnTo>
                <a:lnTo>
                  <a:pt x="292" y="379"/>
                </a:lnTo>
                <a:lnTo>
                  <a:pt x="322" y="348"/>
                </a:lnTo>
                <a:lnTo>
                  <a:pt x="331" y="327"/>
                </a:lnTo>
                <a:lnTo>
                  <a:pt x="334" y="301"/>
                </a:lnTo>
                <a:lnTo>
                  <a:pt x="353" y="289"/>
                </a:lnTo>
                <a:lnTo>
                  <a:pt x="362" y="291"/>
                </a:lnTo>
                <a:lnTo>
                  <a:pt x="360" y="301"/>
                </a:lnTo>
                <a:lnTo>
                  <a:pt x="352" y="304"/>
                </a:lnTo>
                <a:lnTo>
                  <a:pt x="343" y="313"/>
                </a:lnTo>
                <a:lnTo>
                  <a:pt x="342" y="317"/>
                </a:lnTo>
                <a:lnTo>
                  <a:pt x="346" y="329"/>
                </a:lnTo>
                <a:lnTo>
                  <a:pt x="346" y="341"/>
                </a:lnTo>
                <a:lnTo>
                  <a:pt x="365" y="340"/>
                </a:lnTo>
                <a:lnTo>
                  <a:pt x="374" y="329"/>
                </a:lnTo>
                <a:lnTo>
                  <a:pt x="404" y="316"/>
                </a:lnTo>
                <a:lnTo>
                  <a:pt x="435" y="291"/>
                </a:lnTo>
                <a:lnTo>
                  <a:pt x="454" y="263"/>
                </a:lnTo>
                <a:lnTo>
                  <a:pt x="466" y="254"/>
                </a:lnTo>
                <a:lnTo>
                  <a:pt x="473" y="254"/>
                </a:lnTo>
                <a:lnTo>
                  <a:pt x="482" y="241"/>
                </a:lnTo>
                <a:lnTo>
                  <a:pt x="517" y="125"/>
                </a:lnTo>
                <a:lnTo>
                  <a:pt x="510" y="119"/>
                </a:lnTo>
                <a:lnTo>
                  <a:pt x="498" y="114"/>
                </a:lnTo>
                <a:lnTo>
                  <a:pt x="513" y="94"/>
                </a:lnTo>
                <a:lnTo>
                  <a:pt x="512" y="62"/>
                </a:lnTo>
                <a:lnTo>
                  <a:pt x="517" y="53"/>
                </a:lnTo>
                <a:lnTo>
                  <a:pt x="526" y="49"/>
                </a:lnTo>
                <a:lnTo>
                  <a:pt x="529" y="31"/>
                </a:lnTo>
                <a:lnTo>
                  <a:pt x="532" y="24"/>
                </a:lnTo>
                <a:lnTo>
                  <a:pt x="540" y="20"/>
                </a:lnTo>
                <a:lnTo>
                  <a:pt x="546" y="28"/>
                </a:lnTo>
                <a:lnTo>
                  <a:pt x="550" y="42"/>
                </a:lnTo>
                <a:lnTo>
                  <a:pt x="555" y="48"/>
                </a:lnTo>
                <a:lnTo>
                  <a:pt x="562" y="38"/>
                </a:lnTo>
                <a:lnTo>
                  <a:pt x="569" y="42"/>
                </a:lnTo>
                <a:lnTo>
                  <a:pt x="577" y="40"/>
                </a:lnTo>
                <a:lnTo>
                  <a:pt x="583" y="26"/>
                </a:lnTo>
                <a:lnTo>
                  <a:pt x="585" y="15"/>
                </a:lnTo>
                <a:lnTo>
                  <a:pt x="576" y="21"/>
                </a:lnTo>
                <a:lnTo>
                  <a:pt x="562" y="25"/>
                </a:lnTo>
                <a:lnTo>
                  <a:pt x="558" y="14"/>
                </a:lnTo>
                <a:lnTo>
                  <a:pt x="562" y="1"/>
                </a:lnTo>
                <a:lnTo>
                  <a:pt x="568" y="0"/>
                </a:lnTo>
                <a:lnTo>
                  <a:pt x="577" y="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7" name="Freeform 1056"/>
          <p:cNvSpPr>
            <a:spLocks/>
          </p:cNvSpPr>
          <p:nvPr/>
        </p:nvSpPr>
        <p:spPr bwMode="auto">
          <a:xfrm>
            <a:off x="7627938" y="3314700"/>
            <a:ext cx="6350" cy="12700"/>
          </a:xfrm>
          <a:custGeom>
            <a:avLst/>
            <a:gdLst>
              <a:gd name="T0" fmla="*/ 2147483647 w 17"/>
              <a:gd name="T1" fmla="*/ 0 h 33"/>
              <a:gd name="T2" fmla="*/ 2147483647 w 17"/>
              <a:gd name="T3" fmla="*/ 2147483647 h 33"/>
              <a:gd name="T4" fmla="*/ 2147483647 w 17"/>
              <a:gd name="T5" fmla="*/ 2147483647 h 33"/>
              <a:gd name="T6" fmla="*/ 2147483647 w 17"/>
              <a:gd name="T7" fmla="*/ 2147483647 h 33"/>
              <a:gd name="T8" fmla="*/ 2147483647 w 17"/>
              <a:gd name="T9" fmla="*/ 2147483647 h 33"/>
              <a:gd name="T10" fmla="*/ 0 w 17"/>
              <a:gd name="T11" fmla="*/ 2147483647 h 33"/>
              <a:gd name="T12" fmla="*/ 2147483647 w 17"/>
              <a:gd name="T13" fmla="*/ 2147483647 h 33"/>
              <a:gd name="T14" fmla="*/ 2147483647 w 17"/>
              <a:gd name="T15" fmla="*/ 0 h 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33"/>
              <a:gd name="T26" fmla="*/ 17 w 17"/>
              <a:gd name="T27" fmla="*/ 33 h 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33">
                <a:moveTo>
                  <a:pt x="16" y="0"/>
                </a:moveTo>
                <a:lnTo>
                  <a:pt x="14" y="13"/>
                </a:lnTo>
                <a:lnTo>
                  <a:pt x="17" y="15"/>
                </a:lnTo>
                <a:lnTo>
                  <a:pt x="11" y="33"/>
                </a:lnTo>
                <a:lnTo>
                  <a:pt x="3" y="33"/>
                </a:lnTo>
                <a:lnTo>
                  <a:pt x="0" y="23"/>
                </a:lnTo>
                <a:lnTo>
                  <a:pt x="8" y="5"/>
                </a:lnTo>
                <a:lnTo>
                  <a:pt x="16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8" name="Freeform 1057"/>
          <p:cNvSpPr>
            <a:spLocks/>
          </p:cNvSpPr>
          <p:nvPr/>
        </p:nvSpPr>
        <p:spPr bwMode="auto">
          <a:xfrm>
            <a:off x="7627938" y="3314700"/>
            <a:ext cx="6350" cy="12700"/>
          </a:xfrm>
          <a:custGeom>
            <a:avLst/>
            <a:gdLst>
              <a:gd name="T0" fmla="*/ 2147483647 w 17"/>
              <a:gd name="T1" fmla="*/ 0 h 33"/>
              <a:gd name="T2" fmla="*/ 2147483647 w 17"/>
              <a:gd name="T3" fmla="*/ 2147483647 h 33"/>
              <a:gd name="T4" fmla="*/ 2147483647 w 17"/>
              <a:gd name="T5" fmla="*/ 2147483647 h 33"/>
              <a:gd name="T6" fmla="*/ 2147483647 w 17"/>
              <a:gd name="T7" fmla="*/ 2147483647 h 33"/>
              <a:gd name="T8" fmla="*/ 2147483647 w 17"/>
              <a:gd name="T9" fmla="*/ 2147483647 h 33"/>
              <a:gd name="T10" fmla="*/ 0 w 17"/>
              <a:gd name="T11" fmla="*/ 2147483647 h 33"/>
              <a:gd name="T12" fmla="*/ 2147483647 w 17"/>
              <a:gd name="T13" fmla="*/ 2147483647 h 33"/>
              <a:gd name="T14" fmla="*/ 2147483647 w 17"/>
              <a:gd name="T15" fmla="*/ 0 h 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33"/>
              <a:gd name="T26" fmla="*/ 17 w 17"/>
              <a:gd name="T27" fmla="*/ 33 h 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33">
                <a:moveTo>
                  <a:pt x="16" y="0"/>
                </a:moveTo>
                <a:lnTo>
                  <a:pt x="14" y="13"/>
                </a:lnTo>
                <a:lnTo>
                  <a:pt x="17" y="15"/>
                </a:lnTo>
                <a:lnTo>
                  <a:pt x="11" y="33"/>
                </a:lnTo>
                <a:lnTo>
                  <a:pt x="3" y="33"/>
                </a:lnTo>
                <a:lnTo>
                  <a:pt x="0" y="23"/>
                </a:lnTo>
                <a:lnTo>
                  <a:pt x="8" y="5"/>
                </a:lnTo>
                <a:lnTo>
                  <a:pt x="16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9" name="Freeform 1058"/>
          <p:cNvSpPr>
            <a:spLocks/>
          </p:cNvSpPr>
          <p:nvPr/>
        </p:nvSpPr>
        <p:spPr bwMode="auto">
          <a:xfrm>
            <a:off x="7491413" y="3422650"/>
            <a:ext cx="57150" cy="44450"/>
          </a:xfrm>
          <a:custGeom>
            <a:avLst/>
            <a:gdLst>
              <a:gd name="T0" fmla="*/ 2147483647 w 144"/>
              <a:gd name="T1" fmla="*/ 2147483647 h 111"/>
              <a:gd name="T2" fmla="*/ 2147483647 w 144"/>
              <a:gd name="T3" fmla="*/ 2147483647 h 111"/>
              <a:gd name="T4" fmla="*/ 2147483647 w 144"/>
              <a:gd name="T5" fmla="*/ 2147483647 h 111"/>
              <a:gd name="T6" fmla="*/ 2147483647 w 144"/>
              <a:gd name="T7" fmla="*/ 2147483647 h 111"/>
              <a:gd name="T8" fmla="*/ 2147483647 w 144"/>
              <a:gd name="T9" fmla="*/ 2147483647 h 111"/>
              <a:gd name="T10" fmla="*/ 2147483647 w 144"/>
              <a:gd name="T11" fmla="*/ 2147483647 h 111"/>
              <a:gd name="T12" fmla="*/ 2147483647 w 144"/>
              <a:gd name="T13" fmla="*/ 2147483647 h 111"/>
              <a:gd name="T14" fmla="*/ 2147483647 w 144"/>
              <a:gd name="T15" fmla="*/ 2147483647 h 111"/>
              <a:gd name="T16" fmla="*/ 2147483647 w 144"/>
              <a:gd name="T17" fmla="*/ 2147483647 h 111"/>
              <a:gd name="T18" fmla="*/ 2147483647 w 144"/>
              <a:gd name="T19" fmla="*/ 2147483647 h 111"/>
              <a:gd name="T20" fmla="*/ 2147483647 w 144"/>
              <a:gd name="T21" fmla="*/ 2147483647 h 111"/>
              <a:gd name="T22" fmla="*/ 2147483647 w 144"/>
              <a:gd name="T23" fmla="*/ 2147483647 h 111"/>
              <a:gd name="T24" fmla="*/ 0 w 144"/>
              <a:gd name="T25" fmla="*/ 2147483647 h 111"/>
              <a:gd name="T26" fmla="*/ 2147483647 w 144"/>
              <a:gd name="T27" fmla="*/ 2147483647 h 111"/>
              <a:gd name="T28" fmla="*/ 2147483647 w 144"/>
              <a:gd name="T29" fmla="*/ 2147483647 h 111"/>
              <a:gd name="T30" fmla="*/ 2147483647 w 144"/>
              <a:gd name="T31" fmla="*/ 2147483647 h 111"/>
              <a:gd name="T32" fmla="*/ 2147483647 w 144"/>
              <a:gd name="T33" fmla="*/ 2147483647 h 111"/>
              <a:gd name="T34" fmla="*/ 2147483647 w 144"/>
              <a:gd name="T35" fmla="*/ 2147483647 h 111"/>
              <a:gd name="T36" fmla="*/ 2147483647 w 144"/>
              <a:gd name="T37" fmla="*/ 2147483647 h 111"/>
              <a:gd name="T38" fmla="*/ 2147483647 w 144"/>
              <a:gd name="T39" fmla="*/ 0 h 111"/>
              <a:gd name="T40" fmla="*/ 2147483647 w 144"/>
              <a:gd name="T41" fmla="*/ 2147483647 h 111"/>
              <a:gd name="T42" fmla="*/ 2147483647 w 144"/>
              <a:gd name="T43" fmla="*/ 2147483647 h 111"/>
              <a:gd name="T44" fmla="*/ 2147483647 w 144"/>
              <a:gd name="T45" fmla="*/ 2147483647 h 111"/>
              <a:gd name="T46" fmla="*/ 2147483647 w 144"/>
              <a:gd name="T47" fmla="*/ 2147483647 h 111"/>
              <a:gd name="T48" fmla="*/ 2147483647 w 144"/>
              <a:gd name="T49" fmla="*/ 2147483647 h 111"/>
              <a:gd name="T50" fmla="*/ 2147483647 w 144"/>
              <a:gd name="T51" fmla="*/ 2147483647 h 111"/>
              <a:gd name="T52" fmla="*/ 2147483647 w 144"/>
              <a:gd name="T53" fmla="*/ 2147483647 h 111"/>
              <a:gd name="T54" fmla="*/ 2147483647 w 144"/>
              <a:gd name="T55" fmla="*/ 2147483647 h 11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44"/>
              <a:gd name="T85" fmla="*/ 0 h 111"/>
              <a:gd name="T86" fmla="*/ 144 w 144"/>
              <a:gd name="T87" fmla="*/ 111 h 11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44" h="111">
                <a:moveTo>
                  <a:pt x="116" y="73"/>
                </a:moveTo>
                <a:lnTo>
                  <a:pt x="89" y="60"/>
                </a:lnTo>
                <a:lnTo>
                  <a:pt x="76" y="64"/>
                </a:lnTo>
                <a:lnTo>
                  <a:pt x="66" y="70"/>
                </a:lnTo>
                <a:lnTo>
                  <a:pt x="50" y="98"/>
                </a:lnTo>
                <a:lnTo>
                  <a:pt x="48" y="110"/>
                </a:lnTo>
                <a:lnTo>
                  <a:pt x="40" y="111"/>
                </a:lnTo>
                <a:lnTo>
                  <a:pt x="27" y="98"/>
                </a:lnTo>
                <a:lnTo>
                  <a:pt x="19" y="86"/>
                </a:lnTo>
                <a:lnTo>
                  <a:pt x="20" y="79"/>
                </a:lnTo>
                <a:lnTo>
                  <a:pt x="17" y="73"/>
                </a:lnTo>
                <a:lnTo>
                  <a:pt x="10" y="66"/>
                </a:lnTo>
                <a:lnTo>
                  <a:pt x="0" y="66"/>
                </a:lnTo>
                <a:lnTo>
                  <a:pt x="38" y="25"/>
                </a:lnTo>
                <a:lnTo>
                  <a:pt x="57" y="31"/>
                </a:lnTo>
                <a:lnTo>
                  <a:pt x="69" y="28"/>
                </a:lnTo>
                <a:lnTo>
                  <a:pt x="79" y="23"/>
                </a:lnTo>
                <a:lnTo>
                  <a:pt x="83" y="14"/>
                </a:lnTo>
                <a:lnTo>
                  <a:pt x="97" y="2"/>
                </a:lnTo>
                <a:lnTo>
                  <a:pt x="104" y="0"/>
                </a:lnTo>
                <a:lnTo>
                  <a:pt x="116" y="4"/>
                </a:lnTo>
                <a:lnTo>
                  <a:pt x="126" y="9"/>
                </a:lnTo>
                <a:lnTo>
                  <a:pt x="136" y="11"/>
                </a:lnTo>
                <a:lnTo>
                  <a:pt x="141" y="36"/>
                </a:lnTo>
                <a:lnTo>
                  <a:pt x="144" y="37"/>
                </a:lnTo>
                <a:lnTo>
                  <a:pt x="137" y="46"/>
                </a:lnTo>
                <a:lnTo>
                  <a:pt x="132" y="49"/>
                </a:lnTo>
                <a:lnTo>
                  <a:pt x="116" y="73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0" name="Freeform 1059"/>
          <p:cNvSpPr>
            <a:spLocks/>
          </p:cNvSpPr>
          <p:nvPr/>
        </p:nvSpPr>
        <p:spPr bwMode="auto">
          <a:xfrm>
            <a:off x="7491413" y="3422650"/>
            <a:ext cx="57150" cy="44450"/>
          </a:xfrm>
          <a:custGeom>
            <a:avLst/>
            <a:gdLst>
              <a:gd name="T0" fmla="*/ 2147483647 w 144"/>
              <a:gd name="T1" fmla="*/ 2147483647 h 111"/>
              <a:gd name="T2" fmla="*/ 2147483647 w 144"/>
              <a:gd name="T3" fmla="*/ 2147483647 h 111"/>
              <a:gd name="T4" fmla="*/ 2147483647 w 144"/>
              <a:gd name="T5" fmla="*/ 2147483647 h 111"/>
              <a:gd name="T6" fmla="*/ 2147483647 w 144"/>
              <a:gd name="T7" fmla="*/ 2147483647 h 111"/>
              <a:gd name="T8" fmla="*/ 2147483647 w 144"/>
              <a:gd name="T9" fmla="*/ 2147483647 h 111"/>
              <a:gd name="T10" fmla="*/ 2147483647 w 144"/>
              <a:gd name="T11" fmla="*/ 2147483647 h 111"/>
              <a:gd name="T12" fmla="*/ 2147483647 w 144"/>
              <a:gd name="T13" fmla="*/ 2147483647 h 111"/>
              <a:gd name="T14" fmla="*/ 2147483647 w 144"/>
              <a:gd name="T15" fmla="*/ 2147483647 h 111"/>
              <a:gd name="T16" fmla="*/ 2147483647 w 144"/>
              <a:gd name="T17" fmla="*/ 2147483647 h 111"/>
              <a:gd name="T18" fmla="*/ 2147483647 w 144"/>
              <a:gd name="T19" fmla="*/ 2147483647 h 111"/>
              <a:gd name="T20" fmla="*/ 2147483647 w 144"/>
              <a:gd name="T21" fmla="*/ 2147483647 h 111"/>
              <a:gd name="T22" fmla="*/ 2147483647 w 144"/>
              <a:gd name="T23" fmla="*/ 2147483647 h 111"/>
              <a:gd name="T24" fmla="*/ 0 w 144"/>
              <a:gd name="T25" fmla="*/ 2147483647 h 111"/>
              <a:gd name="T26" fmla="*/ 2147483647 w 144"/>
              <a:gd name="T27" fmla="*/ 2147483647 h 111"/>
              <a:gd name="T28" fmla="*/ 2147483647 w 144"/>
              <a:gd name="T29" fmla="*/ 2147483647 h 111"/>
              <a:gd name="T30" fmla="*/ 2147483647 w 144"/>
              <a:gd name="T31" fmla="*/ 2147483647 h 111"/>
              <a:gd name="T32" fmla="*/ 2147483647 w 144"/>
              <a:gd name="T33" fmla="*/ 2147483647 h 111"/>
              <a:gd name="T34" fmla="*/ 2147483647 w 144"/>
              <a:gd name="T35" fmla="*/ 2147483647 h 111"/>
              <a:gd name="T36" fmla="*/ 2147483647 w 144"/>
              <a:gd name="T37" fmla="*/ 2147483647 h 111"/>
              <a:gd name="T38" fmla="*/ 2147483647 w 144"/>
              <a:gd name="T39" fmla="*/ 0 h 111"/>
              <a:gd name="T40" fmla="*/ 2147483647 w 144"/>
              <a:gd name="T41" fmla="*/ 2147483647 h 111"/>
              <a:gd name="T42" fmla="*/ 2147483647 w 144"/>
              <a:gd name="T43" fmla="*/ 2147483647 h 111"/>
              <a:gd name="T44" fmla="*/ 2147483647 w 144"/>
              <a:gd name="T45" fmla="*/ 2147483647 h 111"/>
              <a:gd name="T46" fmla="*/ 2147483647 w 144"/>
              <a:gd name="T47" fmla="*/ 2147483647 h 111"/>
              <a:gd name="T48" fmla="*/ 2147483647 w 144"/>
              <a:gd name="T49" fmla="*/ 2147483647 h 111"/>
              <a:gd name="T50" fmla="*/ 2147483647 w 144"/>
              <a:gd name="T51" fmla="*/ 2147483647 h 111"/>
              <a:gd name="T52" fmla="*/ 2147483647 w 144"/>
              <a:gd name="T53" fmla="*/ 2147483647 h 111"/>
              <a:gd name="T54" fmla="*/ 2147483647 w 144"/>
              <a:gd name="T55" fmla="*/ 2147483647 h 11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44"/>
              <a:gd name="T85" fmla="*/ 0 h 111"/>
              <a:gd name="T86" fmla="*/ 144 w 144"/>
              <a:gd name="T87" fmla="*/ 111 h 11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44" h="111">
                <a:moveTo>
                  <a:pt x="116" y="73"/>
                </a:moveTo>
                <a:lnTo>
                  <a:pt x="89" y="60"/>
                </a:lnTo>
                <a:lnTo>
                  <a:pt x="76" y="64"/>
                </a:lnTo>
                <a:lnTo>
                  <a:pt x="66" y="70"/>
                </a:lnTo>
                <a:lnTo>
                  <a:pt x="50" y="98"/>
                </a:lnTo>
                <a:lnTo>
                  <a:pt x="48" y="110"/>
                </a:lnTo>
                <a:lnTo>
                  <a:pt x="40" y="111"/>
                </a:lnTo>
                <a:lnTo>
                  <a:pt x="27" y="98"/>
                </a:lnTo>
                <a:lnTo>
                  <a:pt x="19" y="86"/>
                </a:lnTo>
                <a:lnTo>
                  <a:pt x="20" y="79"/>
                </a:lnTo>
                <a:lnTo>
                  <a:pt x="17" y="73"/>
                </a:lnTo>
                <a:lnTo>
                  <a:pt x="10" y="66"/>
                </a:lnTo>
                <a:lnTo>
                  <a:pt x="0" y="66"/>
                </a:lnTo>
                <a:lnTo>
                  <a:pt x="38" y="25"/>
                </a:lnTo>
                <a:lnTo>
                  <a:pt x="57" y="31"/>
                </a:lnTo>
                <a:lnTo>
                  <a:pt x="69" y="28"/>
                </a:lnTo>
                <a:lnTo>
                  <a:pt x="79" y="23"/>
                </a:lnTo>
                <a:lnTo>
                  <a:pt x="83" y="14"/>
                </a:lnTo>
                <a:lnTo>
                  <a:pt x="97" y="2"/>
                </a:lnTo>
                <a:lnTo>
                  <a:pt x="104" y="0"/>
                </a:lnTo>
                <a:lnTo>
                  <a:pt x="116" y="4"/>
                </a:lnTo>
                <a:lnTo>
                  <a:pt x="126" y="9"/>
                </a:lnTo>
                <a:lnTo>
                  <a:pt x="136" y="11"/>
                </a:lnTo>
                <a:lnTo>
                  <a:pt x="141" y="36"/>
                </a:lnTo>
                <a:lnTo>
                  <a:pt x="144" y="37"/>
                </a:lnTo>
                <a:lnTo>
                  <a:pt x="137" y="46"/>
                </a:lnTo>
                <a:lnTo>
                  <a:pt x="132" y="49"/>
                </a:lnTo>
                <a:lnTo>
                  <a:pt x="116" y="73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1" name="Freeform 1060"/>
          <p:cNvSpPr>
            <a:spLocks/>
          </p:cNvSpPr>
          <p:nvPr/>
        </p:nvSpPr>
        <p:spPr bwMode="auto">
          <a:xfrm>
            <a:off x="7548563" y="3416300"/>
            <a:ext cx="6350" cy="11113"/>
          </a:xfrm>
          <a:custGeom>
            <a:avLst/>
            <a:gdLst>
              <a:gd name="T0" fmla="*/ 2147483647 w 16"/>
              <a:gd name="T1" fmla="*/ 0 h 28"/>
              <a:gd name="T2" fmla="*/ 0 w 16"/>
              <a:gd name="T3" fmla="*/ 2147483647 h 28"/>
              <a:gd name="T4" fmla="*/ 2147483647 w 16"/>
              <a:gd name="T5" fmla="*/ 2147483647 h 28"/>
              <a:gd name="T6" fmla="*/ 2147483647 w 16"/>
              <a:gd name="T7" fmla="*/ 2147483647 h 28"/>
              <a:gd name="T8" fmla="*/ 2147483647 w 16"/>
              <a:gd name="T9" fmla="*/ 0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28"/>
              <a:gd name="T17" fmla="*/ 16 w 16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28">
                <a:moveTo>
                  <a:pt x="16" y="0"/>
                </a:moveTo>
                <a:lnTo>
                  <a:pt x="0" y="25"/>
                </a:lnTo>
                <a:lnTo>
                  <a:pt x="6" y="28"/>
                </a:lnTo>
                <a:lnTo>
                  <a:pt x="12" y="24"/>
                </a:lnTo>
                <a:lnTo>
                  <a:pt x="16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2" name="Freeform 1061"/>
          <p:cNvSpPr>
            <a:spLocks/>
          </p:cNvSpPr>
          <p:nvPr/>
        </p:nvSpPr>
        <p:spPr bwMode="auto">
          <a:xfrm>
            <a:off x="7548563" y="3416300"/>
            <a:ext cx="6350" cy="11113"/>
          </a:xfrm>
          <a:custGeom>
            <a:avLst/>
            <a:gdLst>
              <a:gd name="T0" fmla="*/ 2147483647 w 16"/>
              <a:gd name="T1" fmla="*/ 0 h 28"/>
              <a:gd name="T2" fmla="*/ 0 w 16"/>
              <a:gd name="T3" fmla="*/ 2147483647 h 28"/>
              <a:gd name="T4" fmla="*/ 2147483647 w 16"/>
              <a:gd name="T5" fmla="*/ 2147483647 h 28"/>
              <a:gd name="T6" fmla="*/ 2147483647 w 16"/>
              <a:gd name="T7" fmla="*/ 2147483647 h 28"/>
              <a:gd name="T8" fmla="*/ 2147483647 w 16"/>
              <a:gd name="T9" fmla="*/ 0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28"/>
              <a:gd name="T17" fmla="*/ 16 w 16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28">
                <a:moveTo>
                  <a:pt x="16" y="0"/>
                </a:moveTo>
                <a:lnTo>
                  <a:pt x="0" y="25"/>
                </a:lnTo>
                <a:lnTo>
                  <a:pt x="6" y="28"/>
                </a:lnTo>
                <a:lnTo>
                  <a:pt x="12" y="24"/>
                </a:lnTo>
                <a:lnTo>
                  <a:pt x="16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3" name="Freeform 1062"/>
          <p:cNvSpPr>
            <a:spLocks/>
          </p:cNvSpPr>
          <p:nvPr/>
        </p:nvSpPr>
        <p:spPr bwMode="auto">
          <a:xfrm>
            <a:off x="7434263" y="3435350"/>
            <a:ext cx="53975" cy="76200"/>
          </a:xfrm>
          <a:custGeom>
            <a:avLst/>
            <a:gdLst>
              <a:gd name="T0" fmla="*/ 2147483647 w 133"/>
              <a:gd name="T1" fmla="*/ 2147483647 h 192"/>
              <a:gd name="T2" fmla="*/ 2147483647 w 133"/>
              <a:gd name="T3" fmla="*/ 0 h 192"/>
              <a:gd name="T4" fmla="*/ 2147483647 w 133"/>
              <a:gd name="T5" fmla="*/ 0 h 192"/>
              <a:gd name="T6" fmla="*/ 2147483647 w 133"/>
              <a:gd name="T7" fmla="*/ 2147483647 h 192"/>
              <a:gd name="T8" fmla="*/ 2147483647 w 133"/>
              <a:gd name="T9" fmla="*/ 2147483647 h 192"/>
              <a:gd name="T10" fmla="*/ 2147483647 w 133"/>
              <a:gd name="T11" fmla="*/ 2147483647 h 192"/>
              <a:gd name="T12" fmla="*/ 2147483647 w 133"/>
              <a:gd name="T13" fmla="*/ 2147483647 h 192"/>
              <a:gd name="T14" fmla="*/ 2147483647 w 133"/>
              <a:gd name="T15" fmla="*/ 2147483647 h 192"/>
              <a:gd name="T16" fmla="*/ 2147483647 w 133"/>
              <a:gd name="T17" fmla="*/ 2147483647 h 192"/>
              <a:gd name="T18" fmla="*/ 2147483647 w 133"/>
              <a:gd name="T19" fmla="*/ 2147483647 h 192"/>
              <a:gd name="T20" fmla="*/ 2147483647 w 133"/>
              <a:gd name="T21" fmla="*/ 2147483647 h 192"/>
              <a:gd name="T22" fmla="*/ 0 w 133"/>
              <a:gd name="T23" fmla="*/ 2147483647 h 192"/>
              <a:gd name="T24" fmla="*/ 2147483647 w 133"/>
              <a:gd name="T25" fmla="*/ 2147483647 h 192"/>
              <a:gd name="T26" fmla="*/ 2147483647 w 133"/>
              <a:gd name="T27" fmla="*/ 2147483647 h 192"/>
              <a:gd name="T28" fmla="*/ 2147483647 w 133"/>
              <a:gd name="T29" fmla="*/ 2147483647 h 192"/>
              <a:gd name="T30" fmla="*/ 2147483647 w 133"/>
              <a:gd name="T31" fmla="*/ 2147483647 h 192"/>
              <a:gd name="T32" fmla="*/ 2147483647 w 133"/>
              <a:gd name="T33" fmla="*/ 2147483647 h 192"/>
              <a:gd name="T34" fmla="*/ 2147483647 w 133"/>
              <a:gd name="T35" fmla="*/ 2147483647 h 192"/>
              <a:gd name="T36" fmla="*/ 2147483647 w 133"/>
              <a:gd name="T37" fmla="*/ 2147483647 h 192"/>
              <a:gd name="T38" fmla="*/ 2147483647 w 133"/>
              <a:gd name="T39" fmla="*/ 2147483647 h 192"/>
              <a:gd name="T40" fmla="*/ 2147483647 w 133"/>
              <a:gd name="T41" fmla="*/ 2147483647 h 192"/>
              <a:gd name="T42" fmla="*/ 2147483647 w 133"/>
              <a:gd name="T43" fmla="*/ 2147483647 h 192"/>
              <a:gd name="T44" fmla="*/ 2147483647 w 133"/>
              <a:gd name="T45" fmla="*/ 2147483647 h 192"/>
              <a:gd name="T46" fmla="*/ 2147483647 w 133"/>
              <a:gd name="T47" fmla="*/ 2147483647 h 192"/>
              <a:gd name="T48" fmla="*/ 2147483647 w 133"/>
              <a:gd name="T49" fmla="*/ 2147483647 h 192"/>
              <a:gd name="T50" fmla="*/ 2147483647 w 133"/>
              <a:gd name="T51" fmla="*/ 2147483647 h 192"/>
              <a:gd name="T52" fmla="*/ 2147483647 w 133"/>
              <a:gd name="T53" fmla="*/ 2147483647 h 192"/>
              <a:gd name="T54" fmla="*/ 2147483647 w 133"/>
              <a:gd name="T55" fmla="*/ 2147483647 h 192"/>
              <a:gd name="T56" fmla="*/ 2147483647 w 133"/>
              <a:gd name="T57" fmla="*/ 2147483647 h 192"/>
              <a:gd name="T58" fmla="*/ 2147483647 w 133"/>
              <a:gd name="T59" fmla="*/ 2147483647 h 192"/>
              <a:gd name="T60" fmla="*/ 2147483647 w 133"/>
              <a:gd name="T61" fmla="*/ 2147483647 h 192"/>
              <a:gd name="T62" fmla="*/ 2147483647 w 133"/>
              <a:gd name="T63" fmla="*/ 2147483647 h 192"/>
              <a:gd name="T64" fmla="*/ 2147483647 w 133"/>
              <a:gd name="T65" fmla="*/ 2147483647 h 192"/>
              <a:gd name="T66" fmla="*/ 2147483647 w 133"/>
              <a:gd name="T67" fmla="*/ 2147483647 h 192"/>
              <a:gd name="T68" fmla="*/ 2147483647 w 133"/>
              <a:gd name="T69" fmla="*/ 2147483647 h 192"/>
              <a:gd name="T70" fmla="*/ 2147483647 w 133"/>
              <a:gd name="T71" fmla="*/ 2147483647 h 192"/>
              <a:gd name="T72" fmla="*/ 2147483647 w 133"/>
              <a:gd name="T73" fmla="*/ 2147483647 h 192"/>
              <a:gd name="T74" fmla="*/ 2147483647 w 133"/>
              <a:gd name="T75" fmla="*/ 2147483647 h 192"/>
              <a:gd name="T76" fmla="*/ 2147483647 w 133"/>
              <a:gd name="T77" fmla="*/ 2147483647 h 192"/>
              <a:gd name="T78" fmla="*/ 2147483647 w 133"/>
              <a:gd name="T79" fmla="*/ 2147483647 h 192"/>
              <a:gd name="T80" fmla="*/ 2147483647 w 133"/>
              <a:gd name="T81" fmla="*/ 2147483647 h 192"/>
              <a:gd name="T82" fmla="*/ 2147483647 w 133"/>
              <a:gd name="T83" fmla="*/ 2147483647 h 192"/>
              <a:gd name="T84" fmla="*/ 2147483647 w 133"/>
              <a:gd name="T85" fmla="*/ 2147483647 h 192"/>
              <a:gd name="T86" fmla="*/ 2147483647 w 133"/>
              <a:gd name="T87" fmla="*/ 2147483647 h 192"/>
              <a:gd name="T88" fmla="*/ 2147483647 w 133"/>
              <a:gd name="T89" fmla="*/ 2147483647 h 192"/>
              <a:gd name="T90" fmla="*/ 2147483647 w 133"/>
              <a:gd name="T91" fmla="*/ 2147483647 h 192"/>
              <a:gd name="T92" fmla="*/ 2147483647 w 133"/>
              <a:gd name="T93" fmla="*/ 2147483647 h 192"/>
              <a:gd name="T94" fmla="*/ 2147483647 w 133"/>
              <a:gd name="T95" fmla="*/ 2147483647 h 192"/>
              <a:gd name="T96" fmla="*/ 2147483647 w 133"/>
              <a:gd name="T97" fmla="*/ 2147483647 h 192"/>
              <a:gd name="T98" fmla="*/ 2147483647 w 133"/>
              <a:gd name="T99" fmla="*/ 2147483647 h 192"/>
              <a:gd name="T100" fmla="*/ 2147483647 w 133"/>
              <a:gd name="T101" fmla="*/ 2147483647 h 192"/>
              <a:gd name="T102" fmla="*/ 2147483647 w 133"/>
              <a:gd name="T103" fmla="*/ 2147483647 h 192"/>
              <a:gd name="T104" fmla="*/ 2147483647 w 133"/>
              <a:gd name="T105" fmla="*/ 2147483647 h 192"/>
              <a:gd name="T106" fmla="*/ 2147483647 w 133"/>
              <a:gd name="T107" fmla="*/ 2147483647 h 192"/>
              <a:gd name="T108" fmla="*/ 2147483647 w 133"/>
              <a:gd name="T109" fmla="*/ 2147483647 h 192"/>
              <a:gd name="T110" fmla="*/ 2147483647 w 133"/>
              <a:gd name="T111" fmla="*/ 2147483647 h 192"/>
              <a:gd name="T112" fmla="*/ 2147483647 w 133"/>
              <a:gd name="T113" fmla="*/ 2147483647 h 192"/>
              <a:gd name="T114" fmla="*/ 2147483647 w 133"/>
              <a:gd name="T115" fmla="*/ 2147483647 h 192"/>
              <a:gd name="T116" fmla="*/ 2147483647 w 133"/>
              <a:gd name="T117" fmla="*/ 2147483647 h 192"/>
              <a:gd name="T118" fmla="*/ 2147483647 w 133"/>
              <a:gd name="T119" fmla="*/ 2147483647 h 19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3"/>
              <a:gd name="T181" fmla="*/ 0 h 192"/>
              <a:gd name="T182" fmla="*/ 133 w 133"/>
              <a:gd name="T183" fmla="*/ 192 h 19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3" h="192">
                <a:moveTo>
                  <a:pt x="67" y="1"/>
                </a:moveTo>
                <a:lnTo>
                  <a:pt x="70" y="0"/>
                </a:lnTo>
                <a:lnTo>
                  <a:pt x="64" y="0"/>
                </a:lnTo>
                <a:lnTo>
                  <a:pt x="57" y="2"/>
                </a:lnTo>
                <a:lnTo>
                  <a:pt x="48" y="11"/>
                </a:lnTo>
                <a:lnTo>
                  <a:pt x="42" y="22"/>
                </a:lnTo>
                <a:lnTo>
                  <a:pt x="34" y="22"/>
                </a:lnTo>
                <a:lnTo>
                  <a:pt x="28" y="28"/>
                </a:lnTo>
                <a:lnTo>
                  <a:pt x="20" y="32"/>
                </a:lnTo>
                <a:lnTo>
                  <a:pt x="16" y="28"/>
                </a:lnTo>
                <a:lnTo>
                  <a:pt x="10" y="33"/>
                </a:lnTo>
                <a:lnTo>
                  <a:pt x="0" y="48"/>
                </a:lnTo>
                <a:lnTo>
                  <a:pt x="15" y="63"/>
                </a:lnTo>
                <a:lnTo>
                  <a:pt x="16" y="72"/>
                </a:lnTo>
                <a:lnTo>
                  <a:pt x="11" y="62"/>
                </a:lnTo>
                <a:lnTo>
                  <a:pt x="3" y="61"/>
                </a:lnTo>
                <a:lnTo>
                  <a:pt x="7" y="89"/>
                </a:lnTo>
                <a:lnTo>
                  <a:pt x="14" y="82"/>
                </a:lnTo>
                <a:lnTo>
                  <a:pt x="26" y="79"/>
                </a:lnTo>
                <a:lnTo>
                  <a:pt x="36" y="85"/>
                </a:lnTo>
                <a:lnTo>
                  <a:pt x="42" y="76"/>
                </a:lnTo>
                <a:lnTo>
                  <a:pt x="34" y="72"/>
                </a:lnTo>
                <a:lnTo>
                  <a:pt x="31" y="67"/>
                </a:lnTo>
                <a:lnTo>
                  <a:pt x="31" y="55"/>
                </a:lnTo>
                <a:lnTo>
                  <a:pt x="36" y="49"/>
                </a:lnTo>
                <a:lnTo>
                  <a:pt x="50" y="75"/>
                </a:lnTo>
                <a:lnTo>
                  <a:pt x="50" y="86"/>
                </a:lnTo>
                <a:lnTo>
                  <a:pt x="54" y="88"/>
                </a:lnTo>
                <a:lnTo>
                  <a:pt x="53" y="100"/>
                </a:lnTo>
                <a:lnTo>
                  <a:pt x="48" y="114"/>
                </a:lnTo>
                <a:lnTo>
                  <a:pt x="40" y="119"/>
                </a:lnTo>
                <a:lnTo>
                  <a:pt x="35" y="131"/>
                </a:lnTo>
                <a:lnTo>
                  <a:pt x="38" y="161"/>
                </a:lnTo>
                <a:lnTo>
                  <a:pt x="34" y="171"/>
                </a:lnTo>
                <a:lnTo>
                  <a:pt x="40" y="178"/>
                </a:lnTo>
                <a:lnTo>
                  <a:pt x="56" y="184"/>
                </a:lnTo>
                <a:lnTo>
                  <a:pt x="58" y="170"/>
                </a:lnTo>
                <a:lnTo>
                  <a:pt x="54" y="157"/>
                </a:lnTo>
                <a:lnTo>
                  <a:pt x="57" y="149"/>
                </a:lnTo>
                <a:lnTo>
                  <a:pt x="66" y="151"/>
                </a:lnTo>
                <a:lnTo>
                  <a:pt x="62" y="155"/>
                </a:lnTo>
                <a:lnTo>
                  <a:pt x="61" y="162"/>
                </a:lnTo>
                <a:lnTo>
                  <a:pt x="63" y="192"/>
                </a:lnTo>
                <a:lnTo>
                  <a:pt x="71" y="189"/>
                </a:lnTo>
                <a:lnTo>
                  <a:pt x="80" y="182"/>
                </a:lnTo>
                <a:lnTo>
                  <a:pt x="81" y="173"/>
                </a:lnTo>
                <a:lnTo>
                  <a:pt x="89" y="164"/>
                </a:lnTo>
                <a:lnTo>
                  <a:pt x="95" y="166"/>
                </a:lnTo>
                <a:lnTo>
                  <a:pt x="133" y="70"/>
                </a:lnTo>
                <a:lnTo>
                  <a:pt x="132" y="60"/>
                </a:lnTo>
                <a:lnTo>
                  <a:pt x="127" y="48"/>
                </a:lnTo>
                <a:lnTo>
                  <a:pt x="113" y="44"/>
                </a:lnTo>
                <a:lnTo>
                  <a:pt x="111" y="39"/>
                </a:lnTo>
                <a:lnTo>
                  <a:pt x="117" y="25"/>
                </a:lnTo>
                <a:lnTo>
                  <a:pt x="114" y="18"/>
                </a:lnTo>
                <a:lnTo>
                  <a:pt x="105" y="20"/>
                </a:lnTo>
                <a:lnTo>
                  <a:pt x="89" y="22"/>
                </a:lnTo>
                <a:lnTo>
                  <a:pt x="77" y="9"/>
                </a:lnTo>
                <a:lnTo>
                  <a:pt x="77" y="2"/>
                </a:lnTo>
                <a:lnTo>
                  <a:pt x="67" y="1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4" name="Freeform 1063"/>
          <p:cNvSpPr>
            <a:spLocks/>
          </p:cNvSpPr>
          <p:nvPr/>
        </p:nvSpPr>
        <p:spPr bwMode="auto">
          <a:xfrm>
            <a:off x="7434263" y="3435350"/>
            <a:ext cx="53975" cy="76200"/>
          </a:xfrm>
          <a:custGeom>
            <a:avLst/>
            <a:gdLst>
              <a:gd name="T0" fmla="*/ 2147483647 w 133"/>
              <a:gd name="T1" fmla="*/ 2147483647 h 192"/>
              <a:gd name="T2" fmla="*/ 2147483647 w 133"/>
              <a:gd name="T3" fmla="*/ 0 h 192"/>
              <a:gd name="T4" fmla="*/ 2147483647 w 133"/>
              <a:gd name="T5" fmla="*/ 0 h 192"/>
              <a:gd name="T6" fmla="*/ 2147483647 w 133"/>
              <a:gd name="T7" fmla="*/ 2147483647 h 192"/>
              <a:gd name="T8" fmla="*/ 2147483647 w 133"/>
              <a:gd name="T9" fmla="*/ 2147483647 h 192"/>
              <a:gd name="T10" fmla="*/ 2147483647 w 133"/>
              <a:gd name="T11" fmla="*/ 2147483647 h 192"/>
              <a:gd name="T12" fmla="*/ 2147483647 w 133"/>
              <a:gd name="T13" fmla="*/ 2147483647 h 192"/>
              <a:gd name="T14" fmla="*/ 2147483647 w 133"/>
              <a:gd name="T15" fmla="*/ 2147483647 h 192"/>
              <a:gd name="T16" fmla="*/ 2147483647 w 133"/>
              <a:gd name="T17" fmla="*/ 2147483647 h 192"/>
              <a:gd name="T18" fmla="*/ 2147483647 w 133"/>
              <a:gd name="T19" fmla="*/ 2147483647 h 192"/>
              <a:gd name="T20" fmla="*/ 2147483647 w 133"/>
              <a:gd name="T21" fmla="*/ 2147483647 h 192"/>
              <a:gd name="T22" fmla="*/ 0 w 133"/>
              <a:gd name="T23" fmla="*/ 2147483647 h 192"/>
              <a:gd name="T24" fmla="*/ 2147483647 w 133"/>
              <a:gd name="T25" fmla="*/ 2147483647 h 192"/>
              <a:gd name="T26" fmla="*/ 2147483647 w 133"/>
              <a:gd name="T27" fmla="*/ 2147483647 h 192"/>
              <a:gd name="T28" fmla="*/ 2147483647 w 133"/>
              <a:gd name="T29" fmla="*/ 2147483647 h 192"/>
              <a:gd name="T30" fmla="*/ 2147483647 w 133"/>
              <a:gd name="T31" fmla="*/ 2147483647 h 192"/>
              <a:gd name="T32" fmla="*/ 2147483647 w 133"/>
              <a:gd name="T33" fmla="*/ 2147483647 h 192"/>
              <a:gd name="T34" fmla="*/ 2147483647 w 133"/>
              <a:gd name="T35" fmla="*/ 2147483647 h 192"/>
              <a:gd name="T36" fmla="*/ 2147483647 w 133"/>
              <a:gd name="T37" fmla="*/ 2147483647 h 192"/>
              <a:gd name="T38" fmla="*/ 2147483647 w 133"/>
              <a:gd name="T39" fmla="*/ 2147483647 h 192"/>
              <a:gd name="T40" fmla="*/ 2147483647 w 133"/>
              <a:gd name="T41" fmla="*/ 2147483647 h 192"/>
              <a:gd name="T42" fmla="*/ 2147483647 w 133"/>
              <a:gd name="T43" fmla="*/ 2147483647 h 192"/>
              <a:gd name="T44" fmla="*/ 2147483647 w 133"/>
              <a:gd name="T45" fmla="*/ 2147483647 h 192"/>
              <a:gd name="T46" fmla="*/ 2147483647 w 133"/>
              <a:gd name="T47" fmla="*/ 2147483647 h 192"/>
              <a:gd name="T48" fmla="*/ 2147483647 w 133"/>
              <a:gd name="T49" fmla="*/ 2147483647 h 192"/>
              <a:gd name="T50" fmla="*/ 2147483647 w 133"/>
              <a:gd name="T51" fmla="*/ 2147483647 h 192"/>
              <a:gd name="T52" fmla="*/ 2147483647 w 133"/>
              <a:gd name="T53" fmla="*/ 2147483647 h 192"/>
              <a:gd name="T54" fmla="*/ 2147483647 w 133"/>
              <a:gd name="T55" fmla="*/ 2147483647 h 192"/>
              <a:gd name="T56" fmla="*/ 2147483647 w 133"/>
              <a:gd name="T57" fmla="*/ 2147483647 h 192"/>
              <a:gd name="T58" fmla="*/ 2147483647 w 133"/>
              <a:gd name="T59" fmla="*/ 2147483647 h 192"/>
              <a:gd name="T60" fmla="*/ 2147483647 w 133"/>
              <a:gd name="T61" fmla="*/ 2147483647 h 192"/>
              <a:gd name="T62" fmla="*/ 2147483647 w 133"/>
              <a:gd name="T63" fmla="*/ 2147483647 h 192"/>
              <a:gd name="T64" fmla="*/ 2147483647 w 133"/>
              <a:gd name="T65" fmla="*/ 2147483647 h 192"/>
              <a:gd name="T66" fmla="*/ 2147483647 w 133"/>
              <a:gd name="T67" fmla="*/ 2147483647 h 192"/>
              <a:gd name="T68" fmla="*/ 2147483647 w 133"/>
              <a:gd name="T69" fmla="*/ 2147483647 h 192"/>
              <a:gd name="T70" fmla="*/ 2147483647 w 133"/>
              <a:gd name="T71" fmla="*/ 2147483647 h 192"/>
              <a:gd name="T72" fmla="*/ 2147483647 w 133"/>
              <a:gd name="T73" fmla="*/ 2147483647 h 192"/>
              <a:gd name="T74" fmla="*/ 2147483647 w 133"/>
              <a:gd name="T75" fmla="*/ 2147483647 h 192"/>
              <a:gd name="T76" fmla="*/ 2147483647 w 133"/>
              <a:gd name="T77" fmla="*/ 2147483647 h 192"/>
              <a:gd name="T78" fmla="*/ 2147483647 w 133"/>
              <a:gd name="T79" fmla="*/ 2147483647 h 192"/>
              <a:gd name="T80" fmla="*/ 2147483647 w 133"/>
              <a:gd name="T81" fmla="*/ 2147483647 h 192"/>
              <a:gd name="T82" fmla="*/ 2147483647 w 133"/>
              <a:gd name="T83" fmla="*/ 2147483647 h 192"/>
              <a:gd name="T84" fmla="*/ 2147483647 w 133"/>
              <a:gd name="T85" fmla="*/ 2147483647 h 192"/>
              <a:gd name="T86" fmla="*/ 2147483647 w 133"/>
              <a:gd name="T87" fmla="*/ 2147483647 h 192"/>
              <a:gd name="T88" fmla="*/ 2147483647 w 133"/>
              <a:gd name="T89" fmla="*/ 2147483647 h 192"/>
              <a:gd name="T90" fmla="*/ 2147483647 w 133"/>
              <a:gd name="T91" fmla="*/ 2147483647 h 192"/>
              <a:gd name="T92" fmla="*/ 2147483647 w 133"/>
              <a:gd name="T93" fmla="*/ 2147483647 h 192"/>
              <a:gd name="T94" fmla="*/ 2147483647 w 133"/>
              <a:gd name="T95" fmla="*/ 2147483647 h 192"/>
              <a:gd name="T96" fmla="*/ 2147483647 w 133"/>
              <a:gd name="T97" fmla="*/ 2147483647 h 192"/>
              <a:gd name="T98" fmla="*/ 2147483647 w 133"/>
              <a:gd name="T99" fmla="*/ 2147483647 h 192"/>
              <a:gd name="T100" fmla="*/ 2147483647 w 133"/>
              <a:gd name="T101" fmla="*/ 2147483647 h 192"/>
              <a:gd name="T102" fmla="*/ 2147483647 w 133"/>
              <a:gd name="T103" fmla="*/ 2147483647 h 192"/>
              <a:gd name="T104" fmla="*/ 2147483647 w 133"/>
              <a:gd name="T105" fmla="*/ 2147483647 h 192"/>
              <a:gd name="T106" fmla="*/ 2147483647 w 133"/>
              <a:gd name="T107" fmla="*/ 2147483647 h 192"/>
              <a:gd name="T108" fmla="*/ 2147483647 w 133"/>
              <a:gd name="T109" fmla="*/ 2147483647 h 192"/>
              <a:gd name="T110" fmla="*/ 2147483647 w 133"/>
              <a:gd name="T111" fmla="*/ 2147483647 h 192"/>
              <a:gd name="T112" fmla="*/ 2147483647 w 133"/>
              <a:gd name="T113" fmla="*/ 2147483647 h 192"/>
              <a:gd name="T114" fmla="*/ 2147483647 w 133"/>
              <a:gd name="T115" fmla="*/ 2147483647 h 192"/>
              <a:gd name="T116" fmla="*/ 2147483647 w 133"/>
              <a:gd name="T117" fmla="*/ 2147483647 h 192"/>
              <a:gd name="T118" fmla="*/ 2147483647 w 133"/>
              <a:gd name="T119" fmla="*/ 2147483647 h 19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3"/>
              <a:gd name="T181" fmla="*/ 0 h 192"/>
              <a:gd name="T182" fmla="*/ 133 w 133"/>
              <a:gd name="T183" fmla="*/ 192 h 19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3" h="192">
                <a:moveTo>
                  <a:pt x="67" y="1"/>
                </a:moveTo>
                <a:lnTo>
                  <a:pt x="70" y="0"/>
                </a:lnTo>
                <a:lnTo>
                  <a:pt x="64" y="0"/>
                </a:lnTo>
                <a:lnTo>
                  <a:pt x="57" y="2"/>
                </a:lnTo>
                <a:lnTo>
                  <a:pt x="48" y="11"/>
                </a:lnTo>
                <a:lnTo>
                  <a:pt x="42" y="22"/>
                </a:lnTo>
                <a:lnTo>
                  <a:pt x="34" y="22"/>
                </a:lnTo>
                <a:lnTo>
                  <a:pt x="28" y="28"/>
                </a:lnTo>
                <a:lnTo>
                  <a:pt x="20" y="32"/>
                </a:lnTo>
                <a:lnTo>
                  <a:pt x="16" y="28"/>
                </a:lnTo>
                <a:lnTo>
                  <a:pt x="10" y="33"/>
                </a:lnTo>
                <a:lnTo>
                  <a:pt x="0" y="48"/>
                </a:lnTo>
                <a:lnTo>
                  <a:pt x="15" y="63"/>
                </a:lnTo>
                <a:lnTo>
                  <a:pt x="16" y="72"/>
                </a:lnTo>
                <a:lnTo>
                  <a:pt x="11" y="62"/>
                </a:lnTo>
                <a:lnTo>
                  <a:pt x="3" y="61"/>
                </a:lnTo>
                <a:lnTo>
                  <a:pt x="7" y="89"/>
                </a:lnTo>
                <a:lnTo>
                  <a:pt x="14" y="82"/>
                </a:lnTo>
                <a:lnTo>
                  <a:pt x="26" y="79"/>
                </a:lnTo>
                <a:lnTo>
                  <a:pt x="36" y="85"/>
                </a:lnTo>
                <a:lnTo>
                  <a:pt x="42" y="76"/>
                </a:lnTo>
                <a:lnTo>
                  <a:pt x="34" y="72"/>
                </a:lnTo>
                <a:lnTo>
                  <a:pt x="31" y="67"/>
                </a:lnTo>
                <a:lnTo>
                  <a:pt x="31" y="55"/>
                </a:lnTo>
                <a:lnTo>
                  <a:pt x="36" y="49"/>
                </a:lnTo>
                <a:lnTo>
                  <a:pt x="50" y="75"/>
                </a:lnTo>
                <a:lnTo>
                  <a:pt x="50" y="86"/>
                </a:lnTo>
                <a:lnTo>
                  <a:pt x="54" y="88"/>
                </a:lnTo>
                <a:lnTo>
                  <a:pt x="53" y="100"/>
                </a:lnTo>
                <a:lnTo>
                  <a:pt x="48" y="114"/>
                </a:lnTo>
                <a:lnTo>
                  <a:pt x="40" y="119"/>
                </a:lnTo>
                <a:lnTo>
                  <a:pt x="35" y="131"/>
                </a:lnTo>
                <a:lnTo>
                  <a:pt x="38" y="161"/>
                </a:lnTo>
                <a:lnTo>
                  <a:pt x="34" y="171"/>
                </a:lnTo>
                <a:lnTo>
                  <a:pt x="40" y="178"/>
                </a:lnTo>
                <a:lnTo>
                  <a:pt x="56" y="184"/>
                </a:lnTo>
                <a:lnTo>
                  <a:pt x="58" y="170"/>
                </a:lnTo>
                <a:lnTo>
                  <a:pt x="54" y="157"/>
                </a:lnTo>
                <a:lnTo>
                  <a:pt x="57" y="149"/>
                </a:lnTo>
                <a:lnTo>
                  <a:pt x="66" y="151"/>
                </a:lnTo>
                <a:lnTo>
                  <a:pt x="62" y="155"/>
                </a:lnTo>
                <a:lnTo>
                  <a:pt x="61" y="162"/>
                </a:lnTo>
                <a:lnTo>
                  <a:pt x="63" y="192"/>
                </a:lnTo>
                <a:lnTo>
                  <a:pt x="71" y="189"/>
                </a:lnTo>
                <a:lnTo>
                  <a:pt x="80" y="182"/>
                </a:lnTo>
                <a:lnTo>
                  <a:pt x="81" y="173"/>
                </a:lnTo>
                <a:lnTo>
                  <a:pt x="89" y="164"/>
                </a:lnTo>
                <a:lnTo>
                  <a:pt x="95" y="166"/>
                </a:lnTo>
                <a:lnTo>
                  <a:pt x="133" y="70"/>
                </a:lnTo>
                <a:lnTo>
                  <a:pt x="132" y="60"/>
                </a:lnTo>
                <a:lnTo>
                  <a:pt x="127" y="48"/>
                </a:lnTo>
                <a:lnTo>
                  <a:pt x="113" y="44"/>
                </a:lnTo>
                <a:lnTo>
                  <a:pt x="111" y="39"/>
                </a:lnTo>
                <a:lnTo>
                  <a:pt x="117" y="25"/>
                </a:lnTo>
                <a:lnTo>
                  <a:pt x="114" y="18"/>
                </a:lnTo>
                <a:lnTo>
                  <a:pt x="105" y="20"/>
                </a:lnTo>
                <a:lnTo>
                  <a:pt x="89" y="22"/>
                </a:lnTo>
                <a:lnTo>
                  <a:pt x="77" y="9"/>
                </a:lnTo>
                <a:lnTo>
                  <a:pt x="77" y="2"/>
                </a:lnTo>
                <a:lnTo>
                  <a:pt x="67" y="1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5" name="Freeform 1064"/>
          <p:cNvSpPr>
            <a:spLocks/>
          </p:cNvSpPr>
          <p:nvPr/>
        </p:nvSpPr>
        <p:spPr bwMode="auto">
          <a:xfrm>
            <a:off x="7443788" y="3473450"/>
            <a:ext cx="3175" cy="7938"/>
          </a:xfrm>
          <a:custGeom>
            <a:avLst/>
            <a:gdLst>
              <a:gd name="T0" fmla="*/ 2147483647 w 10"/>
              <a:gd name="T1" fmla="*/ 0 h 22"/>
              <a:gd name="T2" fmla="*/ 2147483647 w 10"/>
              <a:gd name="T3" fmla="*/ 2147483647 h 22"/>
              <a:gd name="T4" fmla="*/ 0 w 10"/>
              <a:gd name="T5" fmla="*/ 2147483647 h 22"/>
              <a:gd name="T6" fmla="*/ 2147483647 w 10"/>
              <a:gd name="T7" fmla="*/ 2147483647 h 22"/>
              <a:gd name="T8" fmla="*/ 2147483647 w 10"/>
              <a:gd name="T9" fmla="*/ 2147483647 h 22"/>
              <a:gd name="T10" fmla="*/ 2147483647 w 10"/>
              <a:gd name="T11" fmla="*/ 0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22"/>
              <a:gd name="T20" fmla="*/ 10 w 10"/>
              <a:gd name="T21" fmla="*/ 22 h 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22">
                <a:moveTo>
                  <a:pt x="3" y="0"/>
                </a:moveTo>
                <a:lnTo>
                  <a:pt x="1" y="8"/>
                </a:lnTo>
                <a:lnTo>
                  <a:pt x="0" y="17"/>
                </a:lnTo>
                <a:lnTo>
                  <a:pt x="2" y="22"/>
                </a:lnTo>
                <a:lnTo>
                  <a:pt x="10" y="3"/>
                </a:lnTo>
                <a:lnTo>
                  <a:pt x="3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6" name="Freeform 1065"/>
          <p:cNvSpPr>
            <a:spLocks/>
          </p:cNvSpPr>
          <p:nvPr/>
        </p:nvSpPr>
        <p:spPr bwMode="auto">
          <a:xfrm>
            <a:off x="7443788" y="3473450"/>
            <a:ext cx="3175" cy="7938"/>
          </a:xfrm>
          <a:custGeom>
            <a:avLst/>
            <a:gdLst>
              <a:gd name="T0" fmla="*/ 2147483647 w 10"/>
              <a:gd name="T1" fmla="*/ 0 h 22"/>
              <a:gd name="T2" fmla="*/ 2147483647 w 10"/>
              <a:gd name="T3" fmla="*/ 2147483647 h 22"/>
              <a:gd name="T4" fmla="*/ 0 w 10"/>
              <a:gd name="T5" fmla="*/ 2147483647 h 22"/>
              <a:gd name="T6" fmla="*/ 2147483647 w 10"/>
              <a:gd name="T7" fmla="*/ 2147483647 h 22"/>
              <a:gd name="T8" fmla="*/ 2147483647 w 10"/>
              <a:gd name="T9" fmla="*/ 2147483647 h 22"/>
              <a:gd name="T10" fmla="*/ 2147483647 w 10"/>
              <a:gd name="T11" fmla="*/ 0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22"/>
              <a:gd name="T20" fmla="*/ 10 w 10"/>
              <a:gd name="T21" fmla="*/ 22 h 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22">
                <a:moveTo>
                  <a:pt x="3" y="0"/>
                </a:moveTo>
                <a:lnTo>
                  <a:pt x="1" y="8"/>
                </a:lnTo>
                <a:lnTo>
                  <a:pt x="0" y="17"/>
                </a:lnTo>
                <a:lnTo>
                  <a:pt x="2" y="22"/>
                </a:lnTo>
                <a:lnTo>
                  <a:pt x="10" y="3"/>
                </a:lnTo>
                <a:lnTo>
                  <a:pt x="3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7" name="Freeform 1066"/>
          <p:cNvSpPr>
            <a:spLocks/>
          </p:cNvSpPr>
          <p:nvPr/>
        </p:nvSpPr>
        <p:spPr bwMode="auto">
          <a:xfrm>
            <a:off x="7462838" y="3517900"/>
            <a:ext cx="3175" cy="11113"/>
          </a:xfrm>
          <a:custGeom>
            <a:avLst/>
            <a:gdLst>
              <a:gd name="T0" fmla="*/ 2147483647 w 9"/>
              <a:gd name="T1" fmla="*/ 2147483647 h 28"/>
              <a:gd name="T2" fmla="*/ 2147483647 w 9"/>
              <a:gd name="T3" fmla="*/ 0 h 28"/>
              <a:gd name="T4" fmla="*/ 0 w 9"/>
              <a:gd name="T5" fmla="*/ 2147483647 h 28"/>
              <a:gd name="T6" fmla="*/ 2147483647 w 9"/>
              <a:gd name="T7" fmla="*/ 2147483647 h 28"/>
              <a:gd name="T8" fmla="*/ 2147483647 w 9"/>
              <a:gd name="T9" fmla="*/ 2147483647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28"/>
              <a:gd name="T17" fmla="*/ 9 w 9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28">
                <a:moveTo>
                  <a:pt x="9" y="9"/>
                </a:moveTo>
                <a:lnTo>
                  <a:pt x="8" y="0"/>
                </a:lnTo>
                <a:lnTo>
                  <a:pt x="0" y="24"/>
                </a:lnTo>
                <a:lnTo>
                  <a:pt x="4" y="28"/>
                </a:lnTo>
                <a:lnTo>
                  <a:pt x="9" y="9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8" name="Freeform 1067"/>
          <p:cNvSpPr>
            <a:spLocks/>
          </p:cNvSpPr>
          <p:nvPr/>
        </p:nvSpPr>
        <p:spPr bwMode="auto">
          <a:xfrm>
            <a:off x="7462838" y="3517900"/>
            <a:ext cx="3175" cy="11113"/>
          </a:xfrm>
          <a:custGeom>
            <a:avLst/>
            <a:gdLst>
              <a:gd name="T0" fmla="*/ 2147483647 w 9"/>
              <a:gd name="T1" fmla="*/ 2147483647 h 28"/>
              <a:gd name="T2" fmla="*/ 2147483647 w 9"/>
              <a:gd name="T3" fmla="*/ 0 h 28"/>
              <a:gd name="T4" fmla="*/ 0 w 9"/>
              <a:gd name="T5" fmla="*/ 2147483647 h 28"/>
              <a:gd name="T6" fmla="*/ 2147483647 w 9"/>
              <a:gd name="T7" fmla="*/ 2147483647 h 28"/>
              <a:gd name="T8" fmla="*/ 2147483647 w 9"/>
              <a:gd name="T9" fmla="*/ 2147483647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28"/>
              <a:gd name="T17" fmla="*/ 9 w 9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28">
                <a:moveTo>
                  <a:pt x="9" y="9"/>
                </a:moveTo>
                <a:lnTo>
                  <a:pt x="8" y="0"/>
                </a:lnTo>
                <a:lnTo>
                  <a:pt x="0" y="24"/>
                </a:lnTo>
                <a:lnTo>
                  <a:pt x="4" y="28"/>
                </a:lnTo>
                <a:lnTo>
                  <a:pt x="9" y="9"/>
                </a:lnTo>
                <a:close/>
              </a:path>
            </a:pathLst>
          </a:custGeom>
          <a:solidFill>
            <a:srgbClr val="008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9" name="Freeform 1068"/>
          <p:cNvSpPr>
            <a:spLocks/>
          </p:cNvSpPr>
          <p:nvPr/>
        </p:nvSpPr>
        <p:spPr bwMode="auto">
          <a:xfrm>
            <a:off x="7451725" y="3527425"/>
            <a:ext cx="4763" cy="4763"/>
          </a:xfrm>
          <a:custGeom>
            <a:avLst/>
            <a:gdLst>
              <a:gd name="T0" fmla="*/ 2147483647 w 13"/>
              <a:gd name="T1" fmla="*/ 2147483647 h 14"/>
              <a:gd name="T2" fmla="*/ 2147483647 w 13"/>
              <a:gd name="T3" fmla="*/ 0 h 14"/>
              <a:gd name="T4" fmla="*/ 0 w 13"/>
              <a:gd name="T5" fmla="*/ 2147483647 h 14"/>
              <a:gd name="T6" fmla="*/ 2147483647 w 13"/>
              <a:gd name="T7" fmla="*/ 2147483647 h 14"/>
              <a:gd name="T8" fmla="*/ 2147483647 w 13"/>
              <a:gd name="T9" fmla="*/ 2147483647 h 14"/>
              <a:gd name="T10" fmla="*/ 2147483647 w 13"/>
              <a:gd name="T11" fmla="*/ 2147483647 h 14"/>
              <a:gd name="T12" fmla="*/ 2147483647 w 13"/>
              <a:gd name="T13" fmla="*/ 2147483647 h 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14"/>
              <a:gd name="T23" fmla="*/ 13 w 13"/>
              <a:gd name="T24" fmla="*/ 14 h 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14">
                <a:moveTo>
                  <a:pt x="5" y="3"/>
                </a:moveTo>
                <a:lnTo>
                  <a:pt x="3" y="0"/>
                </a:lnTo>
                <a:lnTo>
                  <a:pt x="0" y="5"/>
                </a:lnTo>
                <a:lnTo>
                  <a:pt x="3" y="13"/>
                </a:lnTo>
                <a:lnTo>
                  <a:pt x="13" y="14"/>
                </a:lnTo>
                <a:lnTo>
                  <a:pt x="13" y="5"/>
                </a:lnTo>
                <a:lnTo>
                  <a:pt x="5" y="3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0" name="Freeform 1069"/>
          <p:cNvSpPr>
            <a:spLocks/>
          </p:cNvSpPr>
          <p:nvPr/>
        </p:nvSpPr>
        <p:spPr bwMode="auto">
          <a:xfrm>
            <a:off x="7451725" y="3527425"/>
            <a:ext cx="4763" cy="4763"/>
          </a:xfrm>
          <a:custGeom>
            <a:avLst/>
            <a:gdLst>
              <a:gd name="T0" fmla="*/ 2147483647 w 13"/>
              <a:gd name="T1" fmla="*/ 2147483647 h 14"/>
              <a:gd name="T2" fmla="*/ 2147483647 w 13"/>
              <a:gd name="T3" fmla="*/ 0 h 14"/>
              <a:gd name="T4" fmla="*/ 0 w 13"/>
              <a:gd name="T5" fmla="*/ 2147483647 h 14"/>
              <a:gd name="T6" fmla="*/ 2147483647 w 13"/>
              <a:gd name="T7" fmla="*/ 2147483647 h 14"/>
              <a:gd name="T8" fmla="*/ 2147483647 w 13"/>
              <a:gd name="T9" fmla="*/ 2147483647 h 14"/>
              <a:gd name="T10" fmla="*/ 2147483647 w 13"/>
              <a:gd name="T11" fmla="*/ 2147483647 h 14"/>
              <a:gd name="T12" fmla="*/ 2147483647 w 13"/>
              <a:gd name="T13" fmla="*/ 2147483647 h 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14"/>
              <a:gd name="T23" fmla="*/ 13 w 13"/>
              <a:gd name="T24" fmla="*/ 14 h 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14">
                <a:moveTo>
                  <a:pt x="5" y="3"/>
                </a:moveTo>
                <a:lnTo>
                  <a:pt x="3" y="0"/>
                </a:lnTo>
                <a:lnTo>
                  <a:pt x="0" y="5"/>
                </a:lnTo>
                <a:lnTo>
                  <a:pt x="3" y="13"/>
                </a:lnTo>
                <a:lnTo>
                  <a:pt x="13" y="14"/>
                </a:lnTo>
                <a:lnTo>
                  <a:pt x="13" y="5"/>
                </a:lnTo>
                <a:lnTo>
                  <a:pt x="5" y="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1" name="Freeform 1070"/>
          <p:cNvSpPr>
            <a:spLocks/>
          </p:cNvSpPr>
          <p:nvPr/>
        </p:nvSpPr>
        <p:spPr bwMode="auto">
          <a:xfrm>
            <a:off x="7413625" y="3467100"/>
            <a:ext cx="3175" cy="4763"/>
          </a:xfrm>
          <a:custGeom>
            <a:avLst/>
            <a:gdLst>
              <a:gd name="T0" fmla="*/ 2147483647 w 9"/>
              <a:gd name="T1" fmla="*/ 0 h 11"/>
              <a:gd name="T2" fmla="*/ 0 w 9"/>
              <a:gd name="T3" fmla="*/ 2147483647 h 11"/>
              <a:gd name="T4" fmla="*/ 0 w 9"/>
              <a:gd name="T5" fmla="*/ 2147483647 h 11"/>
              <a:gd name="T6" fmla="*/ 2147483647 w 9"/>
              <a:gd name="T7" fmla="*/ 2147483647 h 11"/>
              <a:gd name="T8" fmla="*/ 2147483647 w 9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11"/>
              <a:gd name="T17" fmla="*/ 9 w 9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11">
                <a:moveTo>
                  <a:pt x="9" y="0"/>
                </a:moveTo>
                <a:lnTo>
                  <a:pt x="0" y="3"/>
                </a:lnTo>
                <a:lnTo>
                  <a:pt x="0" y="11"/>
                </a:lnTo>
                <a:lnTo>
                  <a:pt x="9" y="9"/>
                </a:lnTo>
                <a:lnTo>
                  <a:pt x="9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2" name="Freeform 1071"/>
          <p:cNvSpPr>
            <a:spLocks/>
          </p:cNvSpPr>
          <p:nvPr/>
        </p:nvSpPr>
        <p:spPr bwMode="auto">
          <a:xfrm>
            <a:off x="7413625" y="3467100"/>
            <a:ext cx="3175" cy="4763"/>
          </a:xfrm>
          <a:custGeom>
            <a:avLst/>
            <a:gdLst>
              <a:gd name="T0" fmla="*/ 2147483647 w 9"/>
              <a:gd name="T1" fmla="*/ 0 h 11"/>
              <a:gd name="T2" fmla="*/ 0 w 9"/>
              <a:gd name="T3" fmla="*/ 2147483647 h 11"/>
              <a:gd name="T4" fmla="*/ 0 w 9"/>
              <a:gd name="T5" fmla="*/ 2147483647 h 11"/>
              <a:gd name="T6" fmla="*/ 2147483647 w 9"/>
              <a:gd name="T7" fmla="*/ 2147483647 h 11"/>
              <a:gd name="T8" fmla="*/ 2147483647 w 9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11"/>
              <a:gd name="T17" fmla="*/ 9 w 9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11">
                <a:moveTo>
                  <a:pt x="9" y="0"/>
                </a:moveTo>
                <a:lnTo>
                  <a:pt x="0" y="3"/>
                </a:lnTo>
                <a:lnTo>
                  <a:pt x="0" y="11"/>
                </a:lnTo>
                <a:lnTo>
                  <a:pt x="9" y="9"/>
                </a:lnTo>
                <a:lnTo>
                  <a:pt x="9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3" name="Freeform 1072"/>
          <p:cNvSpPr>
            <a:spLocks/>
          </p:cNvSpPr>
          <p:nvPr/>
        </p:nvSpPr>
        <p:spPr bwMode="auto">
          <a:xfrm>
            <a:off x="7421563" y="3459163"/>
            <a:ext cx="3175" cy="4762"/>
          </a:xfrm>
          <a:custGeom>
            <a:avLst/>
            <a:gdLst>
              <a:gd name="T0" fmla="*/ 2147483647 w 9"/>
              <a:gd name="T1" fmla="*/ 2147483647 h 16"/>
              <a:gd name="T2" fmla="*/ 2147483647 w 9"/>
              <a:gd name="T3" fmla="*/ 0 h 16"/>
              <a:gd name="T4" fmla="*/ 2147483647 w 9"/>
              <a:gd name="T5" fmla="*/ 0 h 16"/>
              <a:gd name="T6" fmla="*/ 0 w 9"/>
              <a:gd name="T7" fmla="*/ 2147483647 h 16"/>
              <a:gd name="T8" fmla="*/ 2147483647 w 9"/>
              <a:gd name="T9" fmla="*/ 2147483647 h 16"/>
              <a:gd name="T10" fmla="*/ 2147483647 w 9"/>
              <a:gd name="T11" fmla="*/ 2147483647 h 16"/>
              <a:gd name="T12" fmla="*/ 2147483647 w 9"/>
              <a:gd name="T13" fmla="*/ 2147483647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6"/>
              <a:gd name="T23" fmla="*/ 9 w 9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6">
                <a:moveTo>
                  <a:pt x="9" y="5"/>
                </a:moveTo>
                <a:lnTo>
                  <a:pt x="8" y="0"/>
                </a:lnTo>
                <a:lnTo>
                  <a:pt x="4" y="0"/>
                </a:lnTo>
                <a:lnTo>
                  <a:pt x="0" y="9"/>
                </a:lnTo>
                <a:lnTo>
                  <a:pt x="3" y="16"/>
                </a:lnTo>
                <a:lnTo>
                  <a:pt x="9" y="9"/>
                </a:lnTo>
                <a:lnTo>
                  <a:pt x="9" y="5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4" name="Freeform 1073"/>
          <p:cNvSpPr>
            <a:spLocks/>
          </p:cNvSpPr>
          <p:nvPr/>
        </p:nvSpPr>
        <p:spPr bwMode="auto">
          <a:xfrm>
            <a:off x="7421563" y="3459163"/>
            <a:ext cx="3175" cy="4762"/>
          </a:xfrm>
          <a:custGeom>
            <a:avLst/>
            <a:gdLst>
              <a:gd name="T0" fmla="*/ 2147483647 w 9"/>
              <a:gd name="T1" fmla="*/ 2147483647 h 16"/>
              <a:gd name="T2" fmla="*/ 2147483647 w 9"/>
              <a:gd name="T3" fmla="*/ 0 h 16"/>
              <a:gd name="T4" fmla="*/ 2147483647 w 9"/>
              <a:gd name="T5" fmla="*/ 0 h 16"/>
              <a:gd name="T6" fmla="*/ 0 w 9"/>
              <a:gd name="T7" fmla="*/ 2147483647 h 16"/>
              <a:gd name="T8" fmla="*/ 2147483647 w 9"/>
              <a:gd name="T9" fmla="*/ 2147483647 h 16"/>
              <a:gd name="T10" fmla="*/ 2147483647 w 9"/>
              <a:gd name="T11" fmla="*/ 2147483647 h 16"/>
              <a:gd name="T12" fmla="*/ 2147483647 w 9"/>
              <a:gd name="T13" fmla="*/ 2147483647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6"/>
              <a:gd name="T23" fmla="*/ 9 w 9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6">
                <a:moveTo>
                  <a:pt x="9" y="5"/>
                </a:moveTo>
                <a:lnTo>
                  <a:pt x="8" y="0"/>
                </a:lnTo>
                <a:lnTo>
                  <a:pt x="4" y="0"/>
                </a:lnTo>
                <a:lnTo>
                  <a:pt x="0" y="9"/>
                </a:lnTo>
                <a:lnTo>
                  <a:pt x="3" y="16"/>
                </a:lnTo>
                <a:lnTo>
                  <a:pt x="9" y="9"/>
                </a:lnTo>
                <a:lnTo>
                  <a:pt x="9" y="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5" name="Freeform 1074"/>
          <p:cNvSpPr>
            <a:spLocks/>
          </p:cNvSpPr>
          <p:nvPr/>
        </p:nvSpPr>
        <p:spPr bwMode="auto">
          <a:xfrm>
            <a:off x="7435850" y="3436938"/>
            <a:ext cx="1588" cy="3175"/>
          </a:xfrm>
          <a:custGeom>
            <a:avLst/>
            <a:gdLst>
              <a:gd name="T0" fmla="*/ 2147483647 w 5"/>
              <a:gd name="T1" fmla="*/ 0 h 9"/>
              <a:gd name="T2" fmla="*/ 0 w 5"/>
              <a:gd name="T3" fmla="*/ 2147483647 h 9"/>
              <a:gd name="T4" fmla="*/ 2147483647 w 5"/>
              <a:gd name="T5" fmla="*/ 2147483647 h 9"/>
              <a:gd name="T6" fmla="*/ 2147483647 w 5"/>
              <a:gd name="T7" fmla="*/ 2147483647 h 9"/>
              <a:gd name="T8" fmla="*/ 2147483647 w 5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9"/>
              <a:gd name="T17" fmla="*/ 5 w 5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9">
                <a:moveTo>
                  <a:pt x="1" y="0"/>
                </a:moveTo>
                <a:lnTo>
                  <a:pt x="0" y="5"/>
                </a:lnTo>
                <a:lnTo>
                  <a:pt x="1" y="9"/>
                </a:lnTo>
                <a:lnTo>
                  <a:pt x="5" y="5"/>
                </a:lnTo>
                <a:lnTo>
                  <a:pt x="1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6" name="Freeform 1075"/>
          <p:cNvSpPr>
            <a:spLocks/>
          </p:cNvSpPr>
          <p:nvPr/>
        </p:nvSpPr>
        <p:spPr bwMode="auto">
          <a:xfrm>
            <a:off x="7435850" y="3436938"/>
            <a:ext cx="1588" cy="3175"/>
          </a:xfrm>
          <a:custGeom>
            <a:avLst/>
            <a:gdLst>
              <a:gd name="T0" fmla="*/ 2147483647 w 5"/>
              <a:gd name="T1" fmla="*/ 0 h 9"/>
              <a:gd name="T2" fmla="*/ 0 w 5"/>
              <a:gd name="T3" fmla="*/ 2147483647 h 9"/>
              <a:gd name="T4" fmla="*/ 2147483647 w 5"/>
              <a:gd name="T5" fmla="*/ 2147483647 h 9"/>
              <a:gd name="T6" fmla="*/ 2147483647 w 5"/>
              <a:gd name="T7" fmla="*/ 2147483647 h 9"/>
              <a:gd name="T8" fmla="*/ 2147483647 w 5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9"/>
              <a:gd name="T17" fmla="*/ 5 w 5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9">
                <a:moveTo>
                  <a:pt x="1" y="0"/>
                </a:moveTo>
                <a:lnTo>
                  <a:pt x="0" y="5"/>
                </a:lnTo>
                <a:lnTo>
                  <a:pt x="1" y="9"/>
                </a:lnTo>
                <a:lnTo>
                  <a:pt x="5" y="5"/>
                </a:lnTo>
                <a:lnTo>
                  <a:pt x="1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8" name="Freeform 1076"/>
          <p:cNvSpPr>
            <a:spLocks/>
          </p:cNvSpPr>
          <p:nvPr/>
        </p:nvSpPr>
        <p:spPr bwMode="auto">
          <a:xfrm>
            <a:off x="7219950" y="3656013"/>
            <a:ext cx="39688" cy="80962"/>
          </a:xfrm>
          <a:custGeom>
            <a:avLst/>
            <a:gdLst/>
            <a:ahLst/>
            <a:cxnLst>
              <a:cxn ang="0">
                <a:pos x="77" y="0"/>
              </a:cxn>
              <a:cxn ang="0">
                <a:pos x="83" y="4"/>
              </a:cxn>
              <a:cxn ang="0">
                <a:pos x="89" y="8"/>
              </a:cxn>
              <a:cxn ang="0">
                <a:pos x="94" y="8"/>
              </a:cxn>
              <a:cxn ang="0">
                <a:pos x="96" y="10"/>
              </a:cxn>
              <a:cxn ang="0">
                <a:pos x="100" y="14"/>
              </a:cxn>
              <a:cxn ang="0">
                <a:pos x="95" y="33"/>
              </a:cxn>
              <a:cxn ang="0">
                <a:pos x="96" y="42"/>
              </a:cxn>
              <a:cxn ang="0">
                <a:pos x="42" y="205"/>
              </a:cxn>
              <a:cxn ang="0">
                <a:pos x="36" y="201"/>
              </a:cxn>
              <a:cxn ang="0">
                <a:pos x="26" y="175"/>
              </a:cxn>
              <a:cxn ang="0">
                <a:pos x="16" y="168"/>
              </a:cxn>
              <a:cxn ang="0">
                <a:pos x="6" y="153"/>
              </a:cxn>
              <a:cxn ang="0">
                <a:pos x="0" y="104"/>
              </a:cxn>
              <a:cxn ang="0">
                <a:pos x="1" y="94"/>
              </a:cxn>
              <a:cxn ang="0">
                <a:pos x="49" y="18"/>
              </a:cxn>
              <a:cxn ang="0">
                <a:pos x="66" y="8"/>
              </a:cxn>
              <a:cxn ang="0">
                <a:pos x="71" y="3"/>
              </a:cxn>
              <a:cxn ang="0">
                <a:pos x="77" y="0"/>
              </a:cxn>
            </a:cxnLst>
            <a:rect l="0" t="0" r="r" b="b"/>
            <a:pathLst>
              <a:path w="100" h="205">
                <a:moveTo>
                  <a:pt x="77" y="0"/>
                </a:moveTo>
                <a:lnTo>
                  <a:pt x="83" y="4"/>
                </a:lnTo>
                <a:lnTo>
                  <a:pt x="89" y="8"/>
                </a:lnTo>
                <a:lnTo>
                  <a:pt x="94" y="8"/>
                </a:lnTo>
                <a:lnTo>
                  <a:pt x="96" y="10"/>
                </a:lnTo>
                <a:lnTo>
                  <a:pt x="100" y="14"/>
                </a:lnTo>
                <a:lnTo>
                  <a:pt x="95" y="33"/>
                </a:lnTo>
                <a:lnTo>
                  <a:pt x="96" y="42"/>
                </a:lnTo>
                <a:lnTo>
                  <a:pt x="42" y="205"/>
                </a:lnTo>
                <a:lnTo>
                  <a:pt x="36" y="201"/>
                </a:lnTo>
                <a:lnTo>
                  <a:pt x="26" y="175"/>
                </a:lnTo>
                <a:lnTo>
                  <a:pt x="16" y="168"/>
                </a:lnTo>
                <a:lnTo>
                  <a:pt x="6" y="153"/>
                </a:lnTo>
                <a:lnTo>
                  <a:pt x="0" y="104"/>
                </a:lnTo>
                <a:lnTo>
                  <a:pt x="1" y="94"/>
                </a:lnTo>
                <a:lnTo>
                  <a:pt x="49" y="18"/>
                </a:lnTo>
                <a:lnTo>
                  <a:pt x="66" y="8"/>
                </a:lnTo>
                <a:lnTo>
                  <a:pt x="71" y="3"/>
                </a:lnTo>
                <a:lnTo>
                  <a:pt x="77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840" name="Freeform 1077"/>
          <p:cNvSpPr>
            <a:spLocks/>
          </p:cNvSpPr>
          <p:nvPr/>
        </p:nvSpPr>
        <p:spPr bwMode="auto">
          <a:xfrm>
            <a:off x="7219950" y="3656013"/>
            <a:ext cx="39688" cy="80962"/>
          </a:xfrm>
          <a:custGeom>
            <a:avLst/>
            <a:gdLst>
              <a:gd name="T0" fmla="*/ 2147483647 w 100"/>
              <a:gd name="T1" fmla="*/ 0 h 205"/>
              <a:gd name="T2" fmla="*/ 2147483647 w 100"/>
              <a:gd name="T3" fmla="*/ 2147483647 h 205"/>
              <a:gd name="T4" fmla="*/ 2147483647 w 100"/>
              <a:gd name="T5" fmla="*/ 2147483647 h 205"/>
              <a:gd name="T6" fmla="*/ 2147483647 w 100"/>
              <a:gd name="T7" fmla="*/ 2147483647 h 205"/>
              <a:gd name="T8" fmla="*/ 2147483647 w 100"/>
              <a:gd name="T9" fmla="*/ 2147483647 h 205"/>
              <a:gd name="T10" fmla="*/ 2147483647 w 100"/>
              <a:gd name="T11" fmla="*/ 2147483647 h 205"/>
              <a:gd name="T12" fmla="*/ 2147483647 w 100"/>
              <a:gd name="T13" fmla="*/ 2147483647 h 205"/>
              <a:gd name="T14" fmla="*/ 2147483647 w 100"/>
              <a:gd name="T15" fmla="*/ 2147483647 h 205"/>
              <a:gd name="T16" fmla="*/ 2147483647 w 100"/>
              <a:gd name="T17" fmla="*/ 2147483647 h 205"/>
              <a:gd name="T18" fmla="*/ 2147483647 w 100"/>
              <a:gd name="T19" fmla="*/ 2147483647 h 205"/>
              <a:gd name="T20" fmla="*/ 2147483647 w 100"/>
              <a:gd name="T21" fmla="*/ 2147483647 h 205"/>
              <a:gd name="T22" fmla="*/ 2147483647 w 100"/>
              <a:gd name="T23" fmla="*/ 2147483647 h 205"/>
              <a:gd name="T24" fmla="*/ 2147483647 w 100"/>
              <a:gd name="T25" fmla="*/ 2147483647 h 205"/>
              <a:gd name="T26" fmla="*/ 0 w 100"/>
              <a:gd name="T27" fmla="*/ 2147483647 h 205"/>
              <a:gd name="T28" fmla="*/ 2147483647 w 100"/>
              <a:gd name="T29" fmla="*/ 2147483647 h 205"/>
              <a:gd name="T30" fmla="*/ 2147483647 w 100"/>
              <a:gd name="T31" fmla="*/ 2147483647 h 205"/>
              <a:gd name="T32" fmla="*/ 2147483647 w 100"/>
              <a:gd name="T33" fmla="*/ 2147483647 h 205"/>
              <a:gd name="T34" fmla="*/ 2147483647 w 100"/>
              <a:gd name="T35" fmla="*/ 2147483647 h 205"/>
              <a:gd name="T36" fmla="*/ 2147483647 w 100"/>
              <a:gd name="T37" fmla="*/ 0 h 20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0"/>
              <a:gd name="T58" fmla="*/ 0 h 205"/>
              <a:gd name="T59" fmla="*/ 100 w 100"/>
              <a:gd name="T60" fmla="*/ 205 h 20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0" h="205">
                <a:moveTo>
                  <a:pt x="77" y="0"/>
                </a:moveTo>
                <a:lnTo>
                  <a:pt x="83" y="4"/>
                </a:lnTo>
                <a:lnTo>
                  <a:pt x="89" y="8"/>
                </a:lnTo>
                <a:lnTo>
                  <a:pt x="94" y="8"/>
                </a:lnTo>
                <a:lnTo>
                  <a:pt x="96" y="10"/>
                </a:lnTo>
                <a:lnTo>
                  <a:pt x="100" y="14"/>
                </a:lnTo>
                <a:lnTo>
                  <a:pt x="95" y="33"/>
                </a:lnTo>
                <a:lnTo>
                  <a:pt x="96" y="42"/>
                </a:lnTo>
                <a:lnTo>
                  <a:pt x="42" y="205"/>
                </a:lnTo>
                <a:lnTo>
                  <a:pt x="36" y="201"/>
                </a:lnTo>
                <a:lnTo>
                  <a:pt x="26" y="175"/>
                </a:lnTo>
                <a:lnTo>
                  <a:pt x="16" y="168"/>
                </a:lnTo>
                <a:lnTo>
                  <a:pt x="6" y="153"/>
                </a:lnTo>
                <a:lnTo>
                  <a:pt x="0" y="104"/>
                </a:lnTo>
                <a:lnTo>
                  <a:pt x="1" y="94"/>
                </a:lnTo>
                <a:lnTo>
                  <a:pt x="49" y="18"/>
                </a:lnTo>
                <a:lnTo>
                  <a:pt x="66" y="8"/>
                </a:lnTo>
                <a:lnTo>
                  <a:pt x="71" y="3"/>
                </a:lnTo>
                <a:lnTo>
                  <a:pt x="77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9" name="Freeform 1078"/>
          <p:cNvSpPr>
            <a:spLocks/>
          </p:cNvSpPr>
          <p:nvPr/>
        </p:nvSpPr>
        <p:spPr bwMode="auto">
          <a:xfrm>
            <a:off x="7300913" y="3676650"/>
            <a:ext cx="3175" cy="4763"/>
          </a:xfrm>
          <a:custGeom>
            <a:avLst/>
            <a:gdLst>
              <a:gd name="T0" fmla="*/ 2147483647 w 9"/>
              <a:gd name="T1" fmla="*/ 0 h 8"/>
              <a:gd name="T2" fmla="*/ 2147483647 w 9"/>
              <a:gd name="T3" fmla="*/ 0 h 8"/>
              <a:gd name="T4" fmla="*/ 2147483647 w 9"/>
              <a:gd name="T5" fmla="*/ 2147483647 h 8"/>
              <a:gd name="T6" fmla="*/ 2147483647 w 9"/>
              <a:gd name="T7" fmla="*/ 2147483647 h 8"/>
              <a:gd name="T8" fmla="*/ 2147483647 w 9"/>
              <a:gd name="T9" fmla="*/ 2147483647 h 8"/>
              <a:gd name="T10" fmla="*/ 2147483647 w 9"/>
              <a:gd name="T11" fmla="*/ 2147483647 h 8"/>
              <a:gd name="T12" fmla="*/ 0 w 9"/>
              <a:gd name="T13" fmla="*/ 2147483647 h 8"/>
              <a:gd name="T14" fmla="*/ 2147483647 w 9"/>
              <a:gd name="T15" fmla="*/ 0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8"/>
              <a:gd name="T26" fmla="*/ 9 w 9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8">
                <a:moveTo>
                  <a:pt x="1" y="0"/>
                </a:moveTo>
                <a:lnTo>
                  <a:pt x="6" y="0"/>
                </a:lnTo>
                <a:lnTo>
                  <a:pt x="9" y="2"/>
                </a:lnTo>
                <a:lnTo>
                  <a:pt x="9" y="6"/>
                </a:lnTo>
                <a:lnTo>
                  <a:pt x="8" y="7"/>
                </a:lnTo>
                <a:lnTo>
                  <a:pt x="1" y="8"/>
                </a:lnTo>
                <a:lnTo>
                  <a:pt x="0" y="5"/>
                </a:lnTo>
                <a:lnTo>
                  <a:pt x="1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0" name="Freeform 1079"/>
          <p:cNvSpPr>
            <a:spLocks/>
          </p:cNvSpPr>
          <p:nvPr/>
        </p:nvSpPr>
        <p:spPr bwMode="auto">
          <a:xfrm>
            <a:off x="7300913" y="3676650"/>
            <a:ext cx="3175" cy="4763"/>
          </a:xfrm>
          <a:custGeom>
            <a:avLst/>
            <a:gdLst>
              <a:gd name="T0" fmla="*/ 2147483647 w 9"/>
              <a:gd name="T1" fmla="*/ 0 h 8"/>
              <a:gd name="T2" fmla="*/ 2147483647 w 9"/>
              <a:gd name="T3" fmla="*/ 0 h 8"/>
              <a:gd name="T4" fmla="*/ 2147483647 w 9"/>
              <a:gd name="T5" fmla="*/ 2147483647 h 8"/>
              <a:gd name="T6" fmla="*/ 2147483647 w 9"/>
              <a:gd name="T7" fmla="*/ 2147483647 h 8"/>
              <a:gd name="T8" fmla="*/ 2147483647 w 9"/>
              <a:gd name="T9" fmla="*/ 2147483647 h 8"/>
              <a:gd name="T10" fmla="*/ 2147483647 w 9"/>
              <a:gd name="T11" fmla="*/ 2147483647 h 8"/>
              <a:gd name="T12" fmla="*/ 0 w 9"/>
              <a:gd name="T13" fmla="*/ 2147483647 h 8"/>
              <a:gd name="T14" fmla="*/ 2147483647 w 9"/>
              <a:gd name="T15" fmla="*/ 0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8"/>
              <a:gd name="T26" fmla="*/ 9 w 9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8">
                <a:moveTo>
                  <a:pt x="1" y="0"/>
                </a:moveTo>
                <a:lnTo>
                  <a:pt x="6" y="0"/>
                </a:lnTo>
                <a:lnTo>
                  <a:pt x="9" y="2"/>
                </a:lnTo>
                <a:lnTo>
                  <a:pt x="9" y="6"/>
                </a:lnTo>
                <a:lnTo>
                  <a:pt x="8" y="7"/>
                </a:lnTo>
                <a:lnTo>
                  <a:pt x="1" y="8"/>
                </a:lnTo>
                <a:lnTo>
                  <a:pt x="0" y="5"/>
                </a:lnTo>
                <a:lnTo>
                  <a:pt x="1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1" name="Freeform 1080"/>
          <p:cNvSpPr>
            <a:spLocks/>
          </p:cNvSpPr>
          <p:nvPr/>
        </p:nvSpPr>
        <p:spPr bwMode="auto">
          <a:xfrm>
            <a:off x="7308850" y="3675063"/>
            <a:ext cx="4763" cy="4762"/>
          </a:xfrm>
          <a:custGeom>
            <a:avLst/>
            <a:gdLst>
              <a:gd name="T0" fmla="*/ 2147483647 w 11"/>
              <a:gd name="T1" fmla="*/ 2147483647 h 13"/>
              <a:gd name="T2" fmla="*/ 0 w 11"/>
              <a:gd name="T3" fmla="*/ 2147483647 h 13"/>
              <a:gd name="T4" fmla="*/ 2147483647 w 11"/>
              <a:gd name="T5" fmla="*/ 2147483647 h 13"/>
              <a:gd name="T6" fmla="*/ 2147483647 w 11"/>
              <a:gd name="T7" fmla="*/ 0 h 13"/>
              <a:gd name="T8" fmla="*/ 2147483647 w 11"/>
              <a:gd name="T9" fmla="*/ 2147483647 h 13"/>
              <a:gd name="T10" fmla="*/ 2147483647 w 11"/>
              <a:gd name="T11" fmla="*/ 2147483647 h 13"/>
              <a:gd name="T12" fmla="*/ 2147483647 w 11"/>
              <a:gd name="T13" fmla="*/ 2147483647 h 13"/>
              <a:gd name="T14" fmla="*/ 2147483647 w 11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3"/>
              <a:gd name="T26" fmla="*/ 11 w 11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3">
                <a:moveTo>
                  <a:pt x="3" y="8"/>
                </a:moveTo>
                <a:lnTo>
                  <a:pt x="0" y="7"/>
                </a:lnTo>
                <a:lnTo>
                  <a:pt x="7" y="4"/>
                </a:lnTo>
                <a:lnTo>
                  <a:pt x="9" y="0"/>
                </a:lnTo>
                <a:lnTo>
                  <a:pt x="11" y="4"/>
                </a:lnTo>
                <a:lnTo>
                  <a:pt x="9" y="9"/>
                </a:lnTo>
                <a:lnTo>
                  <a:pt x="4" y="13"/>
                </a:lnTo>
                <a:lnTo>
                  <a:pt x="3" y="8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2" name="Freeform 1081"/>
          <p:cNvSpPr>
            <a:spLocks/>
          </p:cNvSpPr>
          <p:nvPr/>
        </p:nvSpPr>
        <p:spPr bwMode="auto">
          <a:xfrm>
            <a:off x="7308850" y="3675063"/>
            <a:ext cx="4763" cy="4762"/>
          </a:xfrm>
          <a:custGeom>
            <a:avLst/>
            <a:gdLst>
              <a:gd name="T0" fmla="*/ 2147483647 w 11"/>
              <a:gd name="T1" fmla="*/ 2147483647 h 13"/>
              <a:gd name="T2" fmla="*/ 0 w 11"/>
              <a:gd name="T3" fmla="*/ 2147483647 h 13"/>
              <a:gd name="T4" fmla="*/ 2147483647 w 11"/>
              <a:gd name="T5" fmla="*/ 2147483647 h 13"/>
              <a:gd name="T6" fmla="*/ 2147483647 w 11"/>
              <a:gd name="T7" fmla="*/ 0 h 13"/>
              <a:gd name="T8" fmla="*/ 2147483647 w 11"/>
              <a:gd name="T9" fmla="*/ 2147483647 h 13"/>
              <a:gd name="T10" fmla="*/ 2147483647 w 11"/>
              <a:gd name="T11" fmla="*/ 2147483647 h 13"/>
              <a:gd name="T12" fmla="*/ 2147483647 w 11"/>
              <a:gd name="T13" fmla="*/ 2147483647 h 13"/>
              <a:gd name="T14" fmla="*/ 2147483647 w 11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3"/>
              <a:gd name="T26" fmla="*/ 11 w 11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3">
                <a:moveTo>
                  <a:pt x="3" y="8"/>
                </a:moveTo>
                <a:lnTo>
                  <a:pt x="0" y="7"/>
                </a:lnTo>
                <a:lnTo>
                  <a:pt x="7" y="4"/>
                </a:lnTo>
                <a:lnTo>
                  <a:pt x="9" y="0"/>
                </a:lnTo>
                <a:lnTo>
                  <a:pt x="11" y="4"/>
                </a:lnTo>
                <a:lnTo>
                  <a:pt x="9" y="9"/>
                </a:lnTo>
                <a:lnTo>
                  <a:pt x="4" y="13"/>
                </a:lnTo>
                <a:lnTo>
                  <a:pt x="3" y="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3" name="Freeform 1082"/>
          <p:cNvSpPr>
            <a:spLocks/>
          </p:cNvSpPr>
          <p:nvPr/>
        </p:nvSpPr>
        <p:spPr bwMode="auto">
          <a:xfrm>
            <a:off x="7389813" y="3616325"/>
            <a:ext cx="12700" cy="19050"/>
          </a:xfrm>
          <a:custGeom>
            <a:avLst/>
            <a:gdLst>
              <a:gd name="T0" fmla="*/ 2147483647 w 30"/>
              <a:gd name="T1" fmla="*/ 2147483647 h 46"/>
              <a:gd name="T2" fmla="*/ 2147483647 w 30"/>
              <a:gd name="T3" fmla="*/ 2147483647 h 46"/>
              <a:gd name="T4" fmla="*/ 2147483647 w 30"/>
              <a:gd name="T5" fmla="*/ 2147483647 h 46"/>
              <a:gd name="T6" fmla="*/ 2147483647 w 30"/>
              <a:gd name="T7" fmla="*/ 2147483647 h 46"/>
              <a:gd name="T8" fmla="*/ 2147483647 w 30"/>
              <a:gd name="T9" fmla="*/ 2147483647 h 46"/>
              <a:gd name="T10" fmla="*/ 2147483647 w 30"/>
              <a:gd name="T11" fmla="*/ 0 h 46"/>
              <a:gd name="T12" fmla="*/ 2147483647 w 30"/>
              <a:gd name="T13" fmla="*/ 2147483647 h 46"/>
              <a:gd name="T14" fmla="*/ 2147483647 w 30"/>
              <a:gd name="T15" fmla="*/ 2147483647 h 46"/>
              <a:gd name="T16" fmla="*/ 2147483647 w 30"/>
              <a:gd name="T17" fmla="*/ 2147483647 h 46"/>
              <a:gd name="T18" fmla="*/ 2147483647 w 30"/>
              <a:gd name="T19" fmla="*/ 2147483647 h 46"/>
              <a:gd name="T20" fmla="*/ 2147483647 w 30"/>
              <a:gd name="T21" fmla="*/ 2147483647 h 46"/>
              <a:gd name="T22" fmla="*/ 2147483647 w 30"/>
              <a:gd name="T23" fmla="*/ 2147483647 h 46"/>
              <a:gd name="T24" fmla="*/ 2147483647 w 30"/>
              <a:gd name="T25" fmla="*/ 2147483647 h 46"/>
              <a:gd name="T26" fmla="*/ 2147483647 w 30"/>
              <a:gd name="T27" fmla="*/ 2147483647 h 46"/>
              <a:gd name="T28" fmla="*/ 0 w 30"/>
              <a:gd name="T29" fmla="*/ 2147483647 h 46"/>
              <a:gd name="T30" fmla="*/ 2147483647 w 30"/>
              <a:gd name="T31" fmla="*/ 2147483647 h 46"/>
              <a:gd name="T32" fmla="*/ 2147483647 w 30"/>
              <a:gd name="T33" fmla="*/ 2147483647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0"/>
              <a:gd name="T52" fmla="*/ 0 h 46"/>
              <a:gd name="T53" fmla="*/ 30 w 30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0" h="46">
                <a:moveTo>
                  <a:pt x="7" y="22"/>
                </a:moveTo>
                <a:lnTo>
                  <a:pt x="11" y="18"/>
                </a:lnTo>
                <a:lnTo>
                  <a:pt x="11" y="10"/>
                </a:lnTo>
                <a:lnTo>
                  <a:pt x="17" y="12"/>
                </a:lnTo>
                <a:lnTo>
                  <a:pt x="26" y="5"/>
                </a:lnTo>
                <a:lnTo>
                  <a:pt x="29" y="0"/>
                </a:lnTo>
                <a:lnTo>
                  <a:pt x="30" y="8"/>
                </a:lnTo>
                <a:lnTo>
                  <a:pt x="26" y="18"/>
                </a:lnTo>
                <a:lnTo>
                  <a:pt x="19" y="22"/>
                </a:lnTo>
                <a:lnTo>
                  <a:pt x="11" y="29"/>
                </a:lnTo>
                <a:lnTo>
                  <a:pt x="11" y="32"/>
                </a:lnTo>
                <a:lnTo>
                  <a:pt x="6" y="37"/>
                </a:lnTo>
                <a:lnTo>
                  <a:pt x="6" y="42"/>
                </a:lnTo>
                <a:lnTo>
                  <a:pt x="3" y="46"/>
                </a:lnTo>
                <a:lnTo>
                  <a:pt x="0" y="38"/>
                </a:lnTo>
                <a:lnTo>
                  <a:pt x="2" y="27"/>
                </a:lnTo>
                <a:lnTo>
                  <a:pt x="7" y="22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4" name="Freeform 1083"/>
          <p:cNvSpPr>
            <a:spLocks/>
          </p:cNvSpPr>
          <p:nvPr/>
        </p:nvSpPr>
        <p:spPr bwMode="auto">
          <a:xfrm>
            <a:off x="7389813" y="3616325"/>
            <a:ext cx="12700" cy="19050"/>
          </a:xfrm>
          <a:custGeom>
            <a:avLst/>
            <a:gdLst>
              <a:gd name="T0" fmla="*/ 2147483647 w 30"/>
              <a:gd name="T1" fmla="*/ 2147483647 h 46"/>
              <a:gd name="T2" fmla="*/ 2147483647 w 30"/>
              <a:gd name="T3" fmla="*/ 2147483647 h 46"/>
              <a:gd name="T4" fmla="*/ 2147483647 w 30"/>
              <a:gd name="T5" fmla="*/ 2147483647 h 46"/>
              <a:gd name="T6" fmla="*/ 2147483647 w 30"/>
              <a:gd name="T7" fmla="*/ 2147483647 h 46"/>
              <a:gd name="T8" fmla="*/ 2147483647 w 30"/>
              <a:gd name="T9" fmla="*/ 2147483647 h 46"/>
              <a:gd name="T10" fmla="*/ 2147483647 w 30"/>
              <a:gd name="T11" fmla="*/ 0 h 46"/>
              <a:gd name="T12" fmla="*/ 2147483647 w 30"/>
              <a:gd name="T13" fmla="*/ 2147483647 h 46"/>
              <a:gd name="T14" fmla="*/ 2147483647 w 30"/>
              <a:gd name="T15" fmla="*/ 2147483647 h 46"/>
              <a:gd name="T16" fmla="*/ 2147483647 w 30"/>
              <a:gd name="T17" fmla="*/ 2147483647 h 46"/>
              <a:gd name="T18" fmla="*/ 2147483647 w 30"/>
              <a:gd name="T19" fmla="*/ 2147483647 h 46"/>
              <a:gd name="T20" fmla="*/ 2147483647 w 30"/>
              <a:gd name="T21" fmla="*/ 2147483647 h 46"/>
              <a:gd name="T22" fmla="*/ 2147483647 w 30"/>
              <a:gd name="T23" fmla="*/ 2147483647 h 46"/>
              <a:gd name="T24" fmla="*/ 2147483647 w 30"/>
              <a:gd name="T25" fmla="*/ 2147483647 h 46"/>
              <a:gd name="T26" fmla="*/ 2147483647 w 30"/>
              <a:gd name="T27" fmla="*/ 2147483647 h 46"/>
              <a:gd name="T28" fmla="*/ 0 w 30"/>
              <a:gd name="T29" fmla="*/ 2147483647 h 46"/>
              <a:gd name="T30" fmla="*/ 2147483647 w 30"/>
              <a:gd name="T31" fmla="*/ 2147483647 h 46"/>
              <a:gd name="T32" fmla="*/ 2147483647 w 30"/>
              <a:gd name="T33" fmla="*/ 2147483647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0"/>
              <a:gd name="T52" fmla="*/ 0 h 46"/>
              <a:gd name="T53" fmla="*/ 30 w 30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0" h="46">
                <a:moveTo>
                  <a:pt x="7" y="22"/>
                </a:moveTo>
                <a:lnTo>
                  <a:pt x="11" y="18"/>
                </a:lnTo>
                <a:lnTo>
                  <a:pt x="11" y="10"/>
                </a:lnTo>
                <a:lnTo>
                  <a:pt x="17" y="12"/>
                </a:lnTo>
                <a:lnTo>
                  <a:pt x="26" y="5"/>
                </a:lnTo>
                <a:lnTo>
                  <a:pt x="29" y="0"/>
                </a:lnTo>
                <a:lnTo>
                  <a:pt x="30" y="8"/>
                </a:lnTo>
                <a:lnTo>
                  <a:pt x="26" y="18"/>
                </a:lnTo>
                <a:lnTo>
                  <a:pt x="19" y="22"/>
                </a:lnTo>
                <a:lnTo>
                  <a:pt x="11" y="29"/>
                </a:lnTo>
                <a:lnTo>
                  <a:pt x="11" y="32"/>
                </a:lnTo>
                <a:lnTo>
                  <a:pt x="6" y="37"/>
                </a:lnTo>
                <a:lnTo>
                  <a:pt x="6" y="42"/>
                </a:lnTo>
                <a:lnTo>
                  <a:pt x="3" y="46"/>
                </a:lnTo>
                <a:lnTo>
                  <a:pt x="0" y="38"/>
                </a:lnTo>
                <a:lnTo>
                  <a:pt x="2" y="27"/>
                </a:lnTo>
                <a:lnTo>
                  <a:pt x="7" y="2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5" name="Freeform 1084"/>
          <p:cNvSpPr>
            <a:spLocks/>
          </p:cNvSpPr>
          <p:nvPr/>
        </p:nvSpPr>
        <p:spPr bwMode="auto">
          <a:xfrm>
            <a:off x="7416800" y="3589338"/>
            <a:ext cx="1588" cy="6350"/>
          </a:xfrm>
          <a:custGeom>
            <a:avLst/>
            <a:gdLst>
              <a:gd name="T0" fmla="*/ 2147483647 w 5"/>
              <a:gd name="T1" fmla="*/ 2147483647 h 14"/>
              <a:gd name="T2" fmla="*/ 2147483647 w 5"/>
              <a:gd name="T3" fmla="*/ 2147483647 h 14"/>
              <a:gd name="T4" fmla="*/ 2147483647 w 5"/>
              <a:gd name="T5" fmla="*/ 2147483647 h 14"/>
              <a:gd name="T6" fmla="*/ 2147483647 w 5"/>
              <a:gd name="T7" fmla="*/ 2147483647 h 14"/>
              <a:gd name="T8" fmla="*/ 0 w 5"/>
              <a:gd name="T9" fmla="*/ 2147483647 h 14"/>
              <a:gd name="T10" fmla="*/ 2147483647 w 5"/>
              <a:gd name="T11" fmla="*/ 0 h 14"/>
              <a:gd name="T12" fmla="*/ 2147483647 w 5"/>
              <a:gd name="T13" fmla="*/ 2147483647 h 14"/>
              <a:gd name="T14" fmla="*/ 2147483647 w 5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"/>
              <a:gd name="T25" fmla="*/ 0 h 14"/>
              <a:gd name="T26" fmla="*/ 5 w 5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" h="14">
                <a:moveTo>
                  <a:pt x="4" y="9"/>
                </a:moveTo>
                <a:lnTo>
                  <a:pt x="5" y="14"/>
                </a:lnTo>
                <a:lnTo>
                  <a:pt x="2" y="14"/>
                </a:lnTo>
                <a:lnTo>
                  <a:pt x="1" y="11"/>
                </a:lnTo>
                <a:lnTo>
                  <a:pt x="0" y="5"/>
                </a:lnTo>
                <a:lnTo>
                  <a:pt x="1" y="0"/>
                </a:lnTo>
                <a:lnTo>
                  <a:pt x="2" y="7"/>
                </a:lnTo>
                <a:lnTo>
                  <a:pt x="4" y="9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6" name="Freeform 1085"/>
          <p:cNvSpPr>
            <a:spLocks/>
          </p:cNvSpPr>
          <p:nvPr/>
        </p:nvSpPr>
        <p:spPr bwMode="auto">
          <a:xfrm>
            <a:off x="7416800" y="3589338"/>
            <a:ext cx="1588" cy="6350"/>
          </a:xfrm>
          <a:custGeom>
            <a:avLst/>
            <a:gdLst>
              <a:gd name="T0" fmla="*/ 2147483647 w 5"/>
              <a:gd name="T1" fmla="*/ 2147483647 h 14"/>
              <a:gd name="T2" fmla="*/ 2147483647 w 5"/>
              <a:gd name="T3" fmla="*/ 2147483647 h 14"/>
              <a:gd name="T4" fmla="*/ 2147483647 w 5"/>
              <a:gd name="T5" fmla="*/ 2147483647 h 14"/>
              <a:gd name="T6" fmla="*/ 2147483647 w 5"/>
              <a:gd name="T7" fmla="*/ 2147483647 h 14"/>
              <a:gd name="T8" fmla="*/ 0 w 5"/>
              <a:gd name="T9" fmla="*/ 2147483647 h 14"/>
              <a:gd name="T10" fmla="*/ 2147483647 w 5"/>
              <a:gd name="T11" fmla="*/ 0 h 14"/>
              <a:gd name="T12" fmla="*/ 2147483647 w 5"/>
              <a:gd name="T13" fmla="*/ 2147483647 h 14"/>
              <a:gd name="T14" fmla="*/ 2147483647 w 5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"/>
              <a:gd name="T25" fmla="*/ 0 h 14"/>
              <a:gd name="T26" fmla="*/ 5 w 5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" h="14">
                <a:moveTo>
                  <a:pt x="4" y="9"/>
                </a:moveTo>
                <a:lnTo>
                  <a:pt x="5" y="14"/>
                </a:lnTo>
                <a:lnTo>
                  <a:pt x="2" y="14"/>
                </a:lnTo>
                <a:lnTo>
                  <a:pt x="1" y="11"/>
                </a:lnTo>
                <a:lnTo>
                  <a:pt x="0" y="5"/>
                </a:lnTo>
                <a:lnTo>
                  <a:pt x="1" y="0"/>
                </a:lnTo>
                <a:lnTo>
                  <a:pt x="2" y="7"/>
                </a:lnTo>
                <a:lnTo>
                  <a:pt x="4" y="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7" name="Freeform 1086"/>
          <p:cNvSpPr>
            <a:spLocks/>
          </p:cNvSpPr>
          <p:nvPr/>
        </p:nvSpPr>
        <p:spPr bwMode="auto">
          <a:xfrm>
            <a:off x="7424738" y="3575050"/>
            <a:ext cx="9525" cy="7938"/>
          </a:xfrm>
          <a:custGeom>
            <a:avLst/>
            <a:gdLst>
              <a:gd name="T0" fmla="*/ 2147483647 w 20"/>
              <a:gd name="T1" fmla="*/ 2147483647 h 20"/>
              <a:gd name="T2" fmla="*/ 2147483647 w 20"/>
              <a:gd name="T3" fmla="*/ 0 h 20"/>
              <a:gd name="T4" fmla="*/ 2147483647 w 20"/>
              <a:gd name="T5" fmla="*/ 2147483647 h 20"/>
              <a:gd name="T6" fmla="*/ 2147483647 w 20"/>
              <a:gd name="T7" fmla="*/ 2147483647 h 20"/>
              <a:gd name="T8" fmla="*/ 2147483647 w 20"/>
              <a:gd name="T9" fmla="*/ 2147483647 h 20"/>
              <a:gd name="T10" fmla="*/ 2147483647 w 20"/>
              <a:gd name="T11" fmla="*/ 2147483647 h 20"/>
              <a:gd name="T12" fmla="*/ 2147483647 w 20"/>
              <a:gd name="T13" fmla="*/ 2147483647 h 20"/>
              <a:gd name="T14" fmla="*/ 2147483647 w 20"/>
              <a:gd name="T15" fmla="*/ 2147483647 h 20"/>
              <a:gd name="T16" fmla="*/ 0 w 20"/>
              <a:gd name="T17" fmla="*/ 2147483647 h 20"/>
              <a:gd name="T18" fmla="*/ 0 w 20"/>
              <a:gd name="T19" fmla="*/ 2147483647 h 20"/>
              <a:gd name="T20" fmla="*/ 2147483647 w 20"/>
              <a:gd name="T21" fmla="*/ 2147483647 h 20"/>
              <a:gd name="T22" fmla="*/ 2147483647 w 20"/>
              <a:gd name="T23" fmla="*/ 2147483647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"/>
              <a:gd name="T37" fmla="*/ 0 h 20"/>
              <a:gd name="T38" fmla="*/ 20 w 20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" h="20">
                <a:moveTo>
                  <a:pt x="7" y="6"/>
                </a:moveTo>
                <a:lnTo>
                  <a:pt x="18" y="0"/>
                </a:lnTo>
                <a:lnTo>
                  <a:pt x="20" y="1"/>
                </a:lnTo>
                <a:lnTo>
                  <a:pt x="19" y="9"/>
                </a:lnTo>
                <a:lnTo>
                  <a:pt x="14" y="11"/>
                </a:lnTo>
                <a:lnTo>
                  <a:pt x="9" y="18"/>
                </a:lnTo>
                <a:lnTo>
                  <a:pt x="5" y="20"/>
                </a:lnTo>
                <a:lnTo>
                  <a:pt x="2" y="20"/>
                </a:lnTo>
                <a:lnTo>
                  <a:pt x="0" y="17"/>
                </a:lnTo>
                <a:lnTo>
                  <a:pt x="0" y="11"/>
                </a:lnTo>
                <a:lnTo>
                  <a:pt x="5" y="6"/>
                </a:lnTo>
                <a:lnTo>
                  <a:pt x="7" y="6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8" name="Freeform 1087"/>
          <p:cNvSpPr>
            <a:spLocks/>
          </p:cNvSpPr>
          <p:nvPr/>
        </p:nvSpPr>
        <p:spPr bwMode="auto">
          <a:xfrm>
            <a:off x="7424738" y="3575050"/>
            <a:ext cx="9525" cy="7938"/>
          </a:xfrm>
          <a:custGeom>
            <a:avLst/>
            <a:gdLst>
              <a:gd name="T0" fmla="*/ 2147483647 w 20"/>
              <a:gd name="T1" fmla="*/ 2147483647 h 20"/>
              <a:gd name="T2" fmla="*/ 2147483647 w 20"/>
              <a:gd name="T3" fmla="*/ 0 h 20"/>
              <a:gd name="T4" fmla="*/ 2147483647 w 20"/>
              <a:gd name="T5" fmla="*/ 2147483647 h 20"/>
              <a:gd name="T6" fmla="*/ 2147483647 w 20"/>
              <a:gd name="T7" fmla="*/ 2147483647 h 20"/>
              <a:gd name="T8" fmla="*/ 2147483647 w 20"/>
              <a:gd name="T9" fmla="*/ 2147483647 h 20"/>
              <a:gd name="T10" fmla="*/ 2147483647 w 20"/>
              <a:gd name="T11" fmla="*/ 2147483647 h 20"/>
              <a:gd name="T12" fmla="*/ 2147483647 w 20"/>
              <a:gd name="T13" fmla="*/ 2147483647 h 20"/>
              <a:gd name="T14" fmla="*/ 2147483647 w 20"/>
              <a:gd name="T15" fmla="*/ 2147483647 h 20"/>
              <a:gd name="T16" fmla="*/ 0 w 20"/>
              <a:gd name="T17" fmla="*/ 2147483647 h 20"/>
              <a:gd name="T18" fmla="*/ 0 w 20"/>
              <a:gd name="T19" fmla="*/ 2147483647 h 20"/>
              <a:gd name="T20" fmla="*/ 2147483647 w 20"/>
              <a:gd name="T21" fmla="*/ 2147483647 h 20"/>
              <a:gd name="T22" fmla="*/ 2147483647 w 20"/>
              <a:gd name="T23" fmla="*/ 2147483647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"/>
              <a:gd name="T37" fmla="*/ 0 h 20"/>
              <a:gd name="T38" fmla="*/ 20 w 20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" h="20">
                <a:moveTo>
                  <a:pt x="7" y="6"/>
                </a:moveTo>
                <a:lnTo>
                  <a:pt x="18" y="0"/>
                </a:lnTo>
                <a:lnTo>
                  <a:pt x="20" y="1"/>
                </a:lnTo>
                <a:lnTo>
                  <a:pt x="19" y="9"/>
                </a:lnTo>
                <a:lnTo>
                  <a:pt x="14" y="11"/>
                </a:lnTo>
                <a:lnTo>
                  <a:pt x="9" y="18"/>
                </a:lnTo>
                <a:lnTo>
                  <a:pt x="5" y="20"/>
                </a:lnTo>
                <a:lnTo>
                  <a:pt x="2" y="20"/>
                </a:lnTo>
                <a:lnTo>
                  <a:pt x="0" y="17"/>
                </a:lnTo>
                <a:lnTo>
                  <a:pt x="0" y="11"/>
                </a:lnTo>
                <a:lnTo>
                  <a:pt x="5" y="6"/>
                </a:lnTo>
                <a:lnTo>
                  <a:pt x="7" y="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9" name="Freeform 1088"/>
          <p:cNvSpPr>
            <a:spLocks/>
          </p:cNvSpPr>
          <p:nvPr/>
        </p:nvSpPr>
        <p:spPr bwMode="auto">
          <a:xfrm>
            <a:off x="7335838" y="3667125"/>
            <a:ext cx="3175" cy="3175"/>
          </a:xfrm>
          <a:custGeom>
            <a:avLst/>
            <a:gdLst>
              <a:gd name="T0" fmla="*/ 2147483647 w 10"/>
              <a:gd name="T1" fmla="*/ 2147483647 h 10"/>
              <a:gd name="T2" fmla="*/ 0 w 10"/>
              <a:gd name="T3" fmla="*/ 0 h 10"/>
              <a:gd name="T4" fmla="*/ 2147483647 w 10"/>
              <a:gd name="T5" fmla="*/ 2147483647 h 10"/>
              <a:gd name="T6" fmla="*/ 2147483647 w 10"/>
              <a:gd name="T7" fmla="*/ 2147483647 h 10"/>
              <a:gd name="T8" fmla="*/ 2147483647 w 10"/>
              <a:gd name="T9" fmla="*/ 2147483647 h 10"/>
              <a:gd name="T10" fmla="*/ 2147483647 w 10"/>
              <a:gd name="T11" fmla="*/ 2147483647 h 10"/>
              <a:gd name="T12" fmla="*/ 2147483647 w 10"/>
              <a:gd name="T13" fmla="*/ 2147483647 h 10"/>
              <a:gd name="T14" fmla="*/ 2147483647 w 10"/>
              <a:gd name="T15" fmla="*/ 2147483647 h 10"/>
              <a:gd name="T16" fmla="*/ 2147483647 w 10"/>
              <a:gd name="T17" fmla="*/ 2147483647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10"/>
              <a:gd name="T29" fmla="*/ 10 w 10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10">
                <a:moveTo>
                  <a:pt x="2" y="1"/>
                </a:moveTo>
                <a:lnTo>
                  <a:pt x="0" y="0"/>
                </a:lnTo>
                <a:lnTo>
                  <a:pt x="1" y="1"/>
                </a:lnTo>
                <a:lnTo>
                  <a:pt x="4" y="4"/>
                </a:lnTo>
                <a:lnTo>
                  <a:pt x="9" y="5"/>
                </a:lnTo>
                <a:lnTo>
                  <a:pt x="10" y="8"/>
                </a:lnTo>
                <a:lnTo>
                  <a:pt x="5" y="10"/>
                </a:lnTo>
                <a:lnTo>
                  <a:pt x="2" y="6"/>
                </a:lnTo>
                <a:lnTo>
                  <a:pt x="2" y="1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0" name="Freeform 1089"/>
          <p:cNvSpPr>
            <a:spLocks/>
          </p:cNvSpPr>
          <p:nvPr/>
        </p:nvSpPr>
        <p:spPr bwMode="auto">
          <a:xfrm>
            <a:off x="7335838" y="3667125"/>
            <a:ext cx="3175" cy="3175"/>
          </a:xfrm>
          <a:custGeom>
            <a:avLst/>
            <a:gdLst>
              <a:gd name="T0" fmla="*/ 2147483647 w 10"/>
              <a:gd name="T1" fmla="*/ 2147483647 h 10"/>
              <a:gd name="T2" fmla="*/ 0 w 10"/>
              <a:gd name="T3" fmla="*/ 0 h 10"/>
              <a:gd name="T4" fmla="*/ 2147483647 w 10"/>
              <a:gd name="T5" fmla="*/ 2147483647 h 10"/>
              <a:gd name="T6" fmla="*/ 2147483647 w 10"/>
              <a:gd name="T7" fmla="*/ 2147483647 h 10"/>
              <a:gd name="T8" fmla="*/ 2147483647 w 10"/>
              <a:gd name="T9" fmla="*/ 2147483647 h 10"/>
              <a:gd name="T10" fmla="*/ 2147483647 w 10"/>
              <a:gd name="T11" fmla="*/ 2147483647 h 10"/>
              <a:gd name="T12" fmla="*/ 2147483647 w 10"/>
              <a:gd name="T13" fmla="*/ 2147483647 h 10"/>
              <a:gd name="T14" fmla="*/ 2147483647 w 10"/>
              <a:gd name="T15" fmla="*/ 2147483647 h 10"/>
              <a:gd name="T16" fmla="*/ 2147483647 w 10"/>
              <a:gd name="T17" fmla="*/ 2147483647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10"/>
              <a:gd name="T29" fmla="*/ 10 w 10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10">
                <a:moveTo>
                  <a:pt x="2" y="1"/>
                </a:moveTo>
                <a:lnTo>
                  <a:pt x="0" y="0"/>
                </a:lnTo>
                <a:lnTo>
                  <a:pt x="1" y="1"/>
                </a:lnTo>
                <a:lnTo>
                  <a:pt x="4" y="4"/>
                </a:lnTo>
                <a:lnTo>
                  <a:pt x="9" y="5"/>
                </a:lnTo>
                <a:lnTo>
                  <a:pt x="10" y="8"/>
                </a:lnTo>
                <a:lnTo>
                  <a:pt x="5" y="10"/>
                </a:lnTo>
                <a:lnTo>
                  <a:pt x="2" y="6"/>
                </a:lnTo>
                <a:lnTo>
                  <a:pt x="2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1" name="Freeform 1090"/>
          <p:cNvSpPr>
            <a:spLocks/>
          </p:cNvSpPr>
          <p:nvPr/>
        </p:nvSpPr>
        <p:spPr bwMode="auto">
          <a:xfrm>
            <a:off x="8258175" y="4568825"/>
            <a:ext cx="12700" cy="20638"/>
          </a:xfrm>
          <a:custGeom>
            <a:avLst/>
            <a:gdLst>
              <a:gd name="T0" fmla="*/ 0 w 34"/>
              <a:gd name="T1" fmla="*/ 2147483647 h 52"/>
              <a:gd name="T2" fmla="*/ 2147483647 w 34"/>
              <a:gd name="T3" fmla="*/ 0 h 52"/>
              <a:gd name="T4" fmla="*/ 2147483647 w 34"/>
              <a:gd name="T5" fmla="*/ 2147483647 h 52"/>
              <a:gd name="T6" fmla="*/ 2147483647 w 34"/>
              <a:gd name="T7" fmla="*/ 2147483647 h 52"/>
              <a:gd name="T8" fmla="*/ 2147483647 w 34"/>
              <a:gd name="T9" fmla="*/ 2147483647 h 52"/>
              <a:gd name="T10" fmla="*/ 2147483647 w 34"/>
              <a:gd name="T11" fmla="*/ 2147483647 h 52"/>
              <a:gd name="T12" fmla="*/ 2147483647 w 34"/>
              <a:gd name="T13" fmla="*/ 2147483647 h 52"/>
              <a:gd name="T14" fmla="*/ 2147483647 w 34"/>
              <a:gd name="T15" fmla="*/ 2147483647 h 52"/>
              <a:gd name="T16" fmla="*/ 2147483647 w 34"/>
              <a:gd name="T17" fmla="*/ 2147483647 h 52"/>
              <a:gd name="T18" fmla="*/ 2147483647 w 34"/>
              <a:gd name="T19" fmla="*/ 2147483647 h 52"/>
              <a:gd name="T20" fmla="*/ 2147483647 w 34"/>
              <a:gd name="T21" fmla="*/ 2147483647 h 52"/>
              <a:gd name="T22" fmla="*/ 2147483647 w 34"/>
              <a:gd name="T23" fmla="*/ 2147483647 h 52"/>
              <a:gd name="T24" fmla="*/ 2147483647 w 34"/>
              <a:gd name="T25" fmla="*/ 2147483647 h 52"/>
              <a:gd name="T26" fmla="*/ 2147483647 w 34"/>
              <a:gd name="T27" fmla="*/ 2147483647 h 52"/>
              <a:gd name="T28" fmla="*/ 2147483647 w 34"/>
              <a:gd name="T29" fmla="*/ 2147483647 h 52"/>
              <a:gd name="T30" fmla="*/ 2147483647 w 34"/>
              <a:gd name="T31" fmla="*/ 2147483647 h 52"/>
              <a:gd name="T32" fmla="*/ 2147483647 w 34"/>
              <a:gd name="T33" fmla="*/ 2147483647 h 52"/>
              <a:gd name="T34" fmla="*/ 2147483647 w 34"/>
              <a:gd name="T35" fmla="*/ 2147483647 h 52"/>
              <a:gd name="T36" fmla="*/ 0 w 34"/>
              <a:gd name="T37" fmla="*/ 2147483647 h 5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"/>
              <a:gd name="T58" fmla="*/ 0 h 52"/>
              <a:gd name="T59" fmla="*/ 34 w 34"/>
              <a:gd name="T60" fmla="*/ 52 h 5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" h="52">
                <a:moveTo>
                  <a:pt x="0" y="1"/>
                </a:moveTo>
                <a:lnTo>
                  <a:pt x="1" y="0"/>
                </a:lnTo>
                <a:lnTo>
                  <a:pt x="3" y="1"/>
                </a:lnTo>
                <a:lnTo>
                  <a:pt x="3" y="9"/>
                </a:lnTo>
                <a:lnTo>
                  <a:pt x="6" y="13"/>
                </a:lnTo>
                <a:lnTo>
                  <a:pt x="10" y="27"/>
                </a:lnTo>
                <a:lnTo>
                  <a:pt x="14" y="28"/>
                </a:lnTo>
                <a:lnTo>
                  <a:pt x="17" y="27"/>
                </a:lnTo>
                <a:lnTo>
                  <a:pt x="22" y="17"/>
                </a:lnTo>
                <a:lnTo>
                  <a:pt x="25" y="14"/>
                </a:lnTo>
                <a:lnTo>
                  <a:pt x="26" y="18"/>
                </a:lnTo>
                <a:lnTo>
                  <a:pt x="28" y="24"/>
                </a:lnTo>
                <a:lnTo>
                  <a:pt x="30" y="24"/>
                </a:lnTo>
                <a:lnTo>
                  <a:pt x="34" y="45"/>
                </a:lnTo>
                <a:lnTo>
                  <a:pt x="31" y="47"/>
                </a:lnTo>
                <a:lnTo>
                  <a:pt x="22" y="47"/>
                </a:lnTo>
                <a:lnTo>
                  <a:pt x="16" y="51"/>
                </a:lnTo>
                <a:lnTo>
                  <a:pt x="11" y="52"/>
                </a:lnTo>
                <a:lnTo>
                  <a:pt x="0" y="1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2" name="Freeform 1091"/>
          <p:cNvSpPr>
            <a:spLocks/>
          </p:cNvSpPr>
          <p:nvPr/>
        </p:nvSpPr>
        <p:spPr bwMode="auto">
          <a:xfrm>
            <a:off x="8258175" y="4568825"/>
            <a:ext cx="12700" cy="20638"/>
          </a:xfrm>
          <a:custGeom>
            <a:avLst/>
            <a:gdLst>
              <a:gd name="T0" fmla="*/ 0 w 34"/>
              <a:gd name="T1" fmla="*/ 2147483647 h 52"/>
              <a:gd name="T2" fmla="*/ 2147483647 w 34"/>
              <a:gd name="T3" fmla="*/ 0 h 52"/>
              <a:gd name="T4" fmla="*/ 2147483647 w 34"/>
              <a:gd name="T5" fmla="*/ 2147483647 h 52"/>
              <a:gd name="T6" fmla="*/ 2147483647 w 34"/>
              <a:gd name="T7" fmla="*/ 2147483647 h 52"/>
              <a:gd name="T8" fmla="*/ 2147483647 w 34"/>
              <a:gd name="T9" fmla="*/ 2147483647 h 52"/>
              <a:gd name="T10" fmla="*/ 2147483647 w 34"/>
              <a:gd name="T11" fmla="*/ 2147483647 h 52"/>
              <a:gd name="T12" fmla="*/ 2147483647 w 34"/>
              <a:gd name="T13" fmla="*/ 2147483647 h 52"/>
              <a:gd name="T14" fmla="*/ 2147483647 w 34"/>
              <a:gd name="T15" fmla="*/ 2147483647 h 52"/>
              <a:gd name="T16" fmla="*/ 2147483647 w 34"/>
              <a:gd name="T17" fmla="*/ 2147483647 h 52"/>
              <a:gd name="T18" fmla="*/ 2147483647 w 34"/>
              <a:gd name="T19" fmla="*/ 2147483647 h 52"/>
              <a:gd name="T20" fmla="*/ 2147483647 w 34"/>
              <a:gd name="T21" fmla="*/ 2147483647 h 52"/>
              <a:gd name="T22" fmla="*/ 2147483647 w 34"/>
              <a:gd name="T23" fmla="*/ 2147483647 h 52"/>
              <a:gd name="T24" fmla="*/ 2147483647 w 34"/>
              <a:gd name="T25" fmla="*/ 2147483647 h 52"/>
              <a:gd name="T26" fmla="*/ 2147483647 w 34"/>
              <a:gd name="T27" fmla="*/ 2147483647 h 52"/>
              <a:gd name="T28" fmla="*/ 2147483647 w 34"/>
              <a:gd name="T29" fmla="*/ 2147483647 h 52"/>
              <a:gd name="T30" fmla="*/ 2147483647 w 34"/>
              <a:gd name="T31" fmla="*/ 2147483647 h 52"/>
              <a:gd name="T32" fmla="*/ 2147483647 w 34"/>
              <a:gd name="T33" fmla="*/ 2147483647 h 52"/>
              <a:gd name="T34" fmla="*/ 2147483647 w 34"/>
              <a:gd name="T35" fmla="*/ 2147483647 h 52"/>
              <a:gd name="T36" fmla="*/ 0 w 34"/>
              <a:gd name="T37" fmla="*/ 2147483647 h 5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"/>
              <a:gd name="T58" fmla="*/ 0 h 52"/>
              <a:gd name="T59" fmla="*/ 34 w 34"/>
              <a:gd name="T60" fmla="*/ 52 h 5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" h="52">
                <a:moveTo>
                  <a:pt x="0" y="1"/>
                </a:moveTo>
                <a:lnTo>
                  <a:pt x="1" y="0"/>
                </a:lnTo>
                <a:lnTo>
                  <a:pt x="3" y="1"/>
                </a:lnTo>
                <a:lnTo>
                  <a:pt x="3" y="9"/>
                </a:lnTo>
                <a:lnTo>
                  <a:pt x="6" y="13"/>
                </a:lnTo>
                <a:lnTo>
                  <a:pt x="10" y="27"/>
                </a:lnTo>
                <a:lnTo>
                  <a:pt x="14" y="28"/>
                </a:lnTo>
                <a:lnTo>
                  <a:pt x="17" y="27"/>
                </a:lnTo>
                <a:lnTo>
                  <a:pt x="22" y="17"/>
                </a:lnTo>
                <a:lnTo>
                  <a:pt x="25" y="14"/>
                </a:lnTo>
                <a:lnTo>
                  <a:pt x="26" y="18"/>
                </a:lnTo>
                <a:lnTo>
                  <a:pt x="28" y="24"/>
                </a:lnTo>
                <a:lnTo>
                  <a:pt x="30" y="24"/>
                </a:lnTo>
                <a:lnTo>
                  <a:pt x="34" y="45"/>
                </a:lnTo>
                <a:lnTo>
                  <a:pt x="31" y="47"/>
                </a:lnTo>
                <a:lnTo>
                  <a:pt x="22" y="47"/>
                </a:lnTo>
                <a:lnTo>
                  <a:pt x="16" y="51"/>
                </a:lnTo>
                <a:lnTo>
                  <a:pt x="11" y="52"/>
                </a:lnTo>
                <a:lnTo>
                  <a:pt x="0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3" name="Freeform 1092"/>
          <p:cNvSpPr>
            <a:spLocks/>
          </p:cNvSpPr>
          <p:nvPr/>
        </p:nvSpPr>
        <p:spPr bwMode="auto">
          <a:xfrm>
            <a:off x="8270875" y="4595813"/>
            <a:ext cx="12700" cy="14287"/>
          </a:xfrm>
          <a:custGeom>
            <a:avLst/>
            <a:gdLst>
              <a:gd name="T0" fmla="*/ 0 w 32"/>
              <a:gd name="T1" fmla="*/ 0 h 37"/>
              <a:gd name="T2" fmla="*/ 2147483647 w 32"/>
              <a:gd name="T3" fmla="*/ 0 h 37"/>
              <a:gd name="T4" fmla="*/ 2147483647 w 32"/>
              <a:gd name="T5" fmla="*/ 2147483647 h 37"/>
              <a:gd name="T6" fmla="*/ 2147483647 w 32"/>
              <a:gd name="T7" fmla="*/ 2147483647 h 37"/>
              <a:gd name="T8" fmla="*/ 2147483647 w 32"/>
              <a:gd name="T9" fmla="*/ 2147483647 h 37"/>
              <a:gd name="T10" fmla="*/ 2147483647 w 32"/>
              <a:gd name="T11" fmla="*/ 2147483647 h 37"/>
              <a:gd name="T12" fmla="*/ 2147483647 w 32"/>
              <a:gd name="T13" fmla="*/ 2147483647 h 37"/>
              <a:gd name="T14" fmla="*/ 2147483647 w 32"/>
              <a:gd name="T15" fmla="*/ 2147483647 h 37"/>
              <a:gd name="T16" fmla="*/ 2147483647 w 32"/>
              <a:gd name="T17" fmla="*/ 2147483647 h 37"/>
              <a:gd name="T18" fmla="*/ 2147483647 w 32"/>
              <a:gd name="T19" fmla="*/ 2147483647 h 37"/>
              <a:gd name="T20" fmla="*/ 2147483647 w 32"/>
              <a:gd name="T21" fmla="*/ 2147483647 h 37"/>
              <a:gd name="T22" fmla="*/ 2147483647 w 32"/>
              <a:gd name="T23" fmla="*/ 2147483647 h 37"/>
              <a:gd name="T24" fmla="*/ 2147483647 w 32"/>
              <a:gd name="T25" fmla="*/ 2147483647 h 37"/>
              <a:gd name="T26" fmla="*/ 0 w 32"/>
              <a:gd name="T27" fmla="*/ 0 h 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"/>
              <a:gd name="T43" fmla="*/ 0 h 37"/>
              <a:gd name="T44" fmla="*/ 32 w 32"/>
              <a:gd name="T45" fmla="*/ 37 h 3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" h="37">
                <a:moveTo>
                  <a:pt x="0" y="0"/>
                </a:moveTo>
                <a:lnTo>
                  <a:pt x="5" y="0"/>
                </a:lnTo>
                <a:lnTo>
                  <a:pt x="7" y="3"/>
                </a:lnTo>
                <a:lnTo>
                  <a:pt x="11" y="9"/>
                </a:lnTo>
                <a:lnTo>
                  <a:pt x="14" y="11"/>
                </a:lnTo>
                <a:lnTo>
                  <a:pt x="21" y="19"/>
                </a:lnTo>
                <a:lnTo>
                  <a:pt x="28" y="26"/>
                </a:lnTo>
                <a:lnTo>
                  <a:pt x="32" y="33"/>
                </a:lnTo>
                <a:lnTo>
                  <a:pt x="30" y="36"/>
                </a:lnTo>
                <a:lnTo>
                  <a:pt x="13" y="37"/>
                </a:lnTo>
                <a:lnTo>
                  <a:pt x="9" y="12"/>
                </a:lnTo>
                <a:lnTo>
                  <a:pt x="6" y="12"/>
                </a:lnTo>
                <a:lnTo>
                  <a:pt x="1" y="8"/>
                </a:lnTo>
                <a:lnTo>
                  <a:pt x="0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4" name="Freeform 1093"/>
          <p:cNvSpPr>
            <a:spLocks/>
          </p:cNvSpPr>
          <p:nvPr/>
        </p:nvSpPr>
        <p:spPr bwMode="auto">
          <a:xfrm>
            <a:off x="8270875" y="4595813"/>
            <a:ext cx="12700" cy="14287"/>
          </a:xfrm>
          <a:custGeom>
            <a:avLst/>
            <a:gdLst>
              <a:gd name="T0" fmla="*/ 0 w 32"/>
              <a:gd name="T1" fmla="*/ 0 h 37"/>
              <a:gd name="T2" fmla="*/ 2147483647 w 32"/>
              <a:gd name="T3" fmla="*/ 0 h 37"/>
              <a:gd name="T4" fmla="*/ 2147483647 w 32"/>
              <a:gd name="T5" fmla="*/ 2147483647 h 37"/>
              <a:gd name="T6" fmla="*/ 2147483647 w 32"/>
              <a:gd name="T7" fmla="*/ 2147483647 h 37"/>
              <a:gd name="T8" fmla="*/ 2147483647 w 32"/>
              <a:gd name="T9" fmla="*/ 2147483647 h 37"/>
              <a:gd name="T10" fmla="*/ 2147483647 w 32"/>
              <a:gd name="T11" fmla="*/ 2147483647 h 37"/>
              <a:gd name="T12" fmla="*/ 2147483647 w 32"/>
              <a:gd name="T13" fmla="*/ 2147483647 h 37"/>
              <a:gd name="T14" fmla="*/ 2147483647 w 32"/>
              <a:gd name="T15" fmla="*/ 2147483647 h 37"/>
              <a:gd name="T16" fmla="*/ 2147483647 w 32"/>
              <a:gd name="T17" fmla="*/ 2147483647 h 37"/>
              <a:gd name="T18" fmla="*/ 2147483647 w 32"/>
              <a:gd name="T19" fmla="*/ 2147483647 h 37"/>
              <a:gd name="T20" fmla="*/ 2147483647 w 32"/>
              <a:gd name="T21" fmla="*/ 2147483647 h 37"/>
              <a:gd name="T22" fmla="*/ 2147483647 w 32"/>
              <a:gd name="T23" fmla="*/ 2147483647 h 37"/>
              <a:gd name="T24" fmla="*/ 2147483647 w 32"/>
              <a:gd name="T25" fmla="*/ 2147483647 h 37"/>
              <a:gd name="T26" fmla="*/ 0 w 32"/>
              <a:gd name="T27" fmla="*/ 0 h 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"/>
              <a:gd name="T43" fmla="*/ 0 h 37"/>
              <a:gd name="T44" fmla="*/ 32 w 32"/>
              <a:gd name="T45" fmla="*/ 37 h 3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" h="37">
                <a:moveTo>
                  <a:pt x="0" y="0"/>
                </a:moveTo>
                <a:lnTo>
                  <a:pt x="5" y="0"/>
                </a:lnTo>
                <a:lnTo>
                  <a:pt x="7" y="3"/>
                </a:lnTo>
                <a:lnTo>
                  <a:pt x="11" y="9"/>
                </a:lnTo>
                <a:lnTo>
                  <a:pt x="14" y="11"/>
                </a:lnTo>
                <a:lnTo>
                  <a:pt x="21" y="19"/>
                </a:lnTo>
                <a:lnTo>
                  <a:pt x="28" y="26"/>
                </a:lnTo>
                <a:lnTo>
                  <a:pt x="32" y="33"/>
                </a:lnTo>
                <a:lnTo>
                  <a:pt x="30" y="36"/>
                </a:lnTo>
                <a:lnTo>
                  <a:pt x="13" y="37"/>
                </a:lnTo>
                <a:lnTo>
                  <a:pt x="9" y="12"/>
                </a:lnTo>
                <a:lnTo>
                  <a:pt x="6" y="12"/>
                </a:lnTo>
                <a:lnTo>
                  <a:pt x="1" y="8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5" name="Freeform 1094"/>
          <p:cNvSpPr>
            <a:spLocks/>
          </p:cNvSpPr>
          <p:nvPr/>
        </p:nvSpPr>
        <p:spPr bwMode="auto">
          <a:xfrm>
            <a:off x="8293100" y="4586288"/>
            <a:ext cx="1588" cy="9525"/>
          </a:xfrm>
          <a:custGeom>
            <a:avLst/>
            <a:gdLst>
              <a:gd name="T0" fmla="*/ 0 w 6"/>
              <a:gd name="T1" fmla="*/ 2147483647 h 27"/>
              <a:gd name="T2" fmla="*/ 2147483647 w 6"/>
              <a:gd name="T3" fmla="*/ 0 h 27"/>
              <a:gd name="T4" fmla="*/ 2147483647 w 6"/>
              <a:gd name="T5" fmla="*/ 2147483647 h 27"/>
              <a:gd name="T6" fmla="*/ 2147483647 w 6"/>
              <a:gd name="T7" fmla="*/ 2147483647 h 27"/>
              <a:gd name="T8" fmla="*/ 2147483647 w 6"/>
              <a:gd name="T9" fmla="*/ 2147483647 h 27"/>
              <a:gd name="T10" fmla="*/ 2147483647 w 6"/>
              <a:gd name="T11" fmla="*/ 2147483647 h 27"/>
              <a:gd name="T12" fmla="*/ 0 w 6"/>
              <a:gd name="T13" fmla="*/ 2147483647 h 27"/>
              <a:gd name="T14" fmla="*/ 0 w 6"/>
              <a:gd name="T15" fmla="*/ 2147483647 h 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27"/>
              <a:gd name="T26" fmla="*/ 6 w 6"/>
              <a:gd name="T27" fmla="*/ 27 h 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27">
                <a:moveTo>
                  <a:pt x="0" y="2"/>
                </a:moveTo>
                <a:lnTo>
                  <a:pt x="2" y="0"/>
                </a:lnTo>
                <a:lnTo>
                  <a:pt x="4" y="14"/>
                </a:lnTo>
                <a:lnTo>
                  <a:pt x="6" y="17"/>
                </a:lnTo>
                <a:lnTo>
                  <a:pt x="6" y="26"/>
                </a:lnTo>
                <a:lnTo>
                  <a:pt x="4" y="27"/>
                </a:lnTo>
                <a:lnTo>
                  <a:pt x="0" y="13"/>
                </a:lnTo>
                <a:lnTo>
                  <a:pt x="0" y="2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6" name="Freeform 1095"/>
          <p:cNvSpPr>
            <a:spLocks/>
          </p:cNvSpPr>
          <p:nvPr/>
        </p:nvSpPr>
        <p:spPr bwMode="auto">
          <a:xfrm>
            <a:off x="8293100" y="4586288"/>
            <a:ext cx="1588" cy="9525"/>
          </a:xfrm>
          <a:custGeom>
            <a:avLst/>
            <a:gdLst>
              <a:gd name="T0" fmla="*/ 0 w 6"/>
              <a:gd name="T1" fmla="*/ 2147483647 h 27"/>
              <a:gd name="T2" fmla="*/ 2147483647 w 6"/>
              <a:gd name="T3" fmla="*/ 0 h 27"/>
              <a:gd name="T4" fmla="*/ 2147483647 w 6"/>
              <a:gd name="T5" fmla="*/ 2147483647 h 27"/>
              <a:gd name="T6" fmla="*/ 2147483647 w 6"/>
              <a:gd name="T7" fmla="*/ 2147483647 h 27"/>
              <a:gd name="T8" fmla="*/ 2147483647 w 6"/>
              <a:gd name="T9" fmla="*/ 2147483647 h 27"/>
              <a:gd name="T10" fmla="*/ 2147483647 w 6"/>
              <a:gd name="T11" fmla="*/ 2147483647 h 27"/>
              <a:gd name="T12" fmla="*/ 0 w 6"/>
              <a:gd name="T13" fmla="*/ 2147483647 h 27"/>
              <a:gd name="T14" fmla="*/ 0 w 6"/>
              <a:gd name="T15" fmla="*/ 2147483647 h 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27"/>
              <a:gd name="T26" fmla="*/ 6 w 6"/>
              <a:gd name="T27" fmla="*/ 27 h 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27">
                <a:moveTo>
                  <a:pt x="0" y="2"/>
                </a:moveTo>
                <a:lnTo>
                  <a:pt x="2" y="0"/>
                </a:lnTo>
                <a:lnTo>
                  <a:pt x="4" y="14"/>
                </a:lnTo>
                <a:lnTo>
                  <a:pt x="6" y="17"/>
                </a:lnTo>
                <a:lnTo>
                  <a:pt x="6" y="26"/>
                </a:lnTo>
                <a:lnTo>
                  <a:pt x="4" y="27"/>
                </a:lnTo>
                <a:lnTo>
                  <a:pt x="0" y="13"/>
                </a:lnTo>
                <a:lnTo>
                  <a:pt x="0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" name="Freeform 1096"/>
          <p:cNvSpPr>
            <a:spLocks/>
          </p:cNvSpPr>
          <p:nvPr/>
        </p:nvSpPr>
        <p:spPr bwMode="auto">
          <a:xfrm>
            <a:off x="8288338" y="4598988"/>
            <a:ext cx="6350" cy="7937"/>
          </a:xfrm>
          <a:custGeom>
            <a:avLst/>
            <a:gdLst>
              <a:gd name="T0" fmla="*/ 2147483647 w 18"/>
              <a:gd name="T1" fmla="*/ 2147483647 h 17"/>
              <a:gd name="T2" fmla="*/ 2147483647 w 18"/>
              <a:gd name="T3" fmla="*/ 0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0 w 18"/>
              <a:gd name="T13" fmla="*/ 2147483647 h 17"/>
              <a:gd name="T14" fmla="*/ 0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2147483647 h 17"/>
              <a:gd name="T20" fmla="*/ 2147483647 w 18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7"/>
              <a:gd name="T35" fmla="*/ 18 w 1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7">
                <a:moveTo>
                  <a:pt x="11" y="2"/>
                </a:moveTo>
                <a:lnTo>
                  <a:pt x="13" y="0"/>
                </a:lnTo>
                <a:lnTo>
                  <a:pt x="13" y="10"/>
                </a:lnTo>
                <a:lnTo>
                  <a:pt x="18" y="16"/>
                </a:lnTo>
                <a:lnTo>
                  <a:pt x="8" y="17"/>
                </a:lnTo>
                <a:lnTo>
                  <a:pt x="3" y="15"/>
                </a:lnTo>
                <a:lnTo>
                  <a:pt x="0" y="10"/>
                </a:lnTo>
                <a:lnTo>
                  <a:pt x="0" y="8"/>
                </a:lnTo>
                <a:lnTo>
                  <a:pt x="4" y="7"/>
                </a:lnTo>
                <a:lnTo>
                  <a:pt x="8" y="3"/>
                </a:lnTo>
                <a:lnTo>
                  <a:pt x="11" y="2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8" name="Freeform 1097"/>
          <p:cNvSpPr>
            <a:spLocks/>
          </p:cNvSpPr>
          <p:nvPr/>
        </p:nvSpPr>
        <p:spPr bwMode="auto">
          <a:xfrm>
            <a:off x="8288338" y="4598988"/>
            <a:ext cx="6350" cy="7937"/>
          </a:xfrm>
          <a:custGeom>
            <a:avLst/>
            <a:gdLst>
              <a:gd name="T0" fmla="*/ 2147483647 w 18"/>
              <a:gd name="T1" fmla="*/ 2147483647 h 17"/>
              <a:gd name="T2" fmla="*/ 2147483647 w 18"/>
              <a:gd name="T3" fmla="*/ 0 h 17"/>
              <a:gd name="T4" fmla="*/ 2147483647 w 18"/>
              <a:gd name="T5" fmla="*/ 2147483647 h 17"/>
              <a:gd name="T6" fmla="*/ 2147483647 w 18"/>
              <a:gd name="T7" fmla="*/ 2147483647 h 17"/>
              <a:gd name="T8" fmla="*/ 2147483647 w 18"/>
              <a:gd name="T9" fmla="*/ 2147483647 h 17"/>
              <a:gd name="T10" fmla="*/ 2147483647 w 18"/>
              <a:gd name="T11" fmla="*/ 2147483647 h 17"/>
              <a:gd name="T12" fmla="*/ 0 w 18"/>
              <a:gd name="T13" fmla="*/ 2147483647 h 17"/>
              <a:gd name="T14" fmla="*/ 0 w 18"/>
              <a:gd name="T15" fmla="*/ 2147483647 h 17"/>
              <a:gd name="T16" fmla="*/ 2147483647 w 18"/>
              <a:gd name="T17" fmla="*/ 2147483647 h 17"/>
              <a:gd name="T18" fmla="*/ 2147483647 w 18"/>
              <a:gd name="T19" fmla="*/ 2147483647 h 17"/>
              <a:gd name="T20" fmla="*/ 2147483647 w 18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7"/>
              <a:gd name="T35" fmla="*/ 18 w 1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7">
                <a:moveTo>
                  <a:pt x="11" y="2"/>
                </a:moveTo>
                <a:lnTo>
                  <a:pt x="13" y="0"/>
                </a:lnTo>
                <a:lnTo>
                  <a:pt x="13" y="10"/>
                </a:lnTo>
                <a:lnTo>
                  <a:pt x="18" y="16"/>
                </a:lnTo>
                <a:lnTo>
                  <a:pt x="8" y="17"/>
                </a:lnTo>
                <a:lnTo>
                  <a:pt x="3" y="15"/>
                </a:lnTo>
                <a:lnTo>
                  <a:pt x="0" y="10"/>
                </a:lnTo>
                <a:lnTo>
                  <a:pt x="0" y="8"/>
                </a:lnTo>
                <a:lnTo>
                  <a:pt x="4" y="7"/>
                </a:lnTo>
                <a:lnTo>
                  <a:pt x="8" y="3"/>
                </a:lnTo>
                <a:lnTo>
                  <a:pt x="11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9" name="Freeform 1098"/>
          <p:cNvSpPr>
            <a:spLocks/>
          </p:cNvSpPr>
          <p:nvPr/>
        </p:nvSpPr>
        <p:spPr bwMode="auto">
          <a:xfrm>
            <a:off x="8294688" y="4633913"/>
            <a:ext cx="6350" cy="6350"/>
          </a:xfrm>
          <a:custGeom>
            <a:avLst/>
            <a:gdLst>
              <a:gd name="T0" fmla="*/ 2147483647 w 19"/>
              <a:gd name="T1" fmla="*/ 0 h 15"/>
              <a:gd name="T2" fmla="*/ 2147483647 w 19"/>
              <a:gd name="T3" fmla="*/ 2147483647 h 15"/>
              <a:gd name="T4" fmla="*/ 2147483647 w 19"/>
              <a:gd name="T5" fmla="*/ 2147483647 h 15"/>
              <a:gd name="T6" fmla="*/ 2147483647 w 19"/>
              <a:gd name="T7" fmla="*/ 2147483647 h 15"/>
              <a:gd name="T8" fmla="*/ 2147483647 w 19"/>
              <a:gd name="T9" fmla="*/ 2147483647 h 15"/>
              <a:gd name="T10" fmla="*/ 0 w 19"/>
              <a:gd name="T11" fmla="*/ 2147483647 h 15"/>
              <a:gd name="T12" fmla="*/ 2147483647 w 19"/>
              <a:gd name="T13" fmla="*/ 2147483647 h 15"/>
              <a:gd name="T14" fmla="*/ 2147483647 w 19"/>
              <a:gd name="T15" fmla="*/ 2147483647 h 15"/>
              <a:gd name="T16" fmla="*/ 2147483647 w 19"/>
              <a:gd name="T17" fmla="*/ 0 h 15"/>
              <a:gd name="T18" fmla="*/ 2147483647 w 19"/>
              <a:gd name="T19" fmla="*/ 0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"/>
              <a:gd name="T31" fmla="*/ 0 h 15"/>
              <a:gd name="T32" fmla="*/ 19 w 19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" h="15">
                <a:moveTo>
                  <a:pt x="13" y="0"/>
                </a:moveTo>
                <a:lnTo>
                  <a:pt x="17" y="3"/>
                </a:lnTo>
                <a:lnTo>
                  <a:pt x="19" y="14"/>
                </a:lnTo>
                <a:lnTo>
                  <a:pt x="14" y="15"/>
                </a:lnTo>
                <a:lnTo>
                  <a:pt x="4" y="14"/>
                </a:lnTo>
                <a:lnTo>
                  <a:pt x="0" y="10"/>
                </a:lnTo>
                <a:lnTo>
                  <a:pt x="1" y="8"/>
                </a:lnTo>
                <a:lnTo>
                  <a:pt x="4" y="3"/>
                </a:lnTo>
                <a:lnTo>
                  <a:pt x="9" y="0"/>
                </a:lnTo>
                <a:lnTo>
                  <a:pt x="13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0" name="Freeform 1099"/>
          <p:cNvSpPr>
            <a:spLocks/>
          </p:cNvSpPr>
          <p:nvPr/>
        </p:nvSpPr>
        <p:spPr bwMode="auto">
          <a:xfrm>
            <a:off x="8294688" y="4633913"/>
            <a:ext cx="6350" cy="6350"/>
          </a:xfrm>
          <a:custGeom>
            <a:avLst/>
            <a:gdLst>
              <a:gd name="T0" fmla="*/ 2147483647 w 19"/>
              <a:gd name="T1" fmla="*/ 0 h 15"/>
              <a:gd name="T2" fmla="*/ 2147483647 w 19"/>
              <a:gd name="T3" fmla="*/ 2147483647 h 15"/>
              <a:gd name="T4" fmla="*/ 2147483647 w 19"/>
              <a:gd name="T5" fmla="*/ 2147483647 h 15"/>
              <a:gd name="T6" fmla="*/ 2147483647 w 19"/>
              <a:gd name="T7" fmla="*/ 2147483647 h 15"/>
              <a:gd name="T8" fmla="*/ 2147483647 w 19"/>
              <a:gd name="T9" fmla="*/ 2147483647 h 15"/>
              <a:gd name="T10" fmla="*/ 0 w 19"/>
              <a:gd name="T11" fmla="*/ 2147483647 h 15"/>
              <a:gd name="T12" fmla="*/ 2147483647 w 19"/>
              <a:gd name="T13" fmla="*/ 2147483647 h 15"/>
              <a:gd name="T14" fmla="*/ 2147483647 w 19"/>
              <a:gd name="T15" fmla="*/ 2147483647 h 15"/>
              <a:gd name="T16" fmla="*/ 2147483647 w 19"/>
              <a:gd name="T17" fmla="*/ 0 h 15"/>
              <a:gd name="T18" fmla="*/ 2147483647 w 19"/>
              <a:gd name="T19" fmla="*/ 0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"/>
              <a:gd name="T31" fmla="*/ 0 h 15"/>
              <a:gd name="T32" fmla="*/ 19 w 19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" h="15">
                <a:moveTo>
                  <a:pt x="13" y="0"/>
                </a:moveTo>
                <a:lnTo>
                  <a:pt x="17" y="3"/>
                </a:lnTo>
                <a:lnTo>
                  <a:pt x="19" y="14"/>
                </a:lnTo>
                <a:lnTo>
                  <a:pt x="14" y="15"/>
                </a:lnTo>
                <a:lnTo>
                  <a:pt x="4" y="14"/>
                </a:lnTo>
                <a:lnTo>
                  <a:pt x="0" y="10"/>
                </a:lnTo>
                <a:lnTo>
                  <a:pt x="1" y="8"/>
                </a:lnTo>
                <a:lnTo>
                  <a:pt x="4" y="3"/>
                </a:lnTo>
                <a:lnTo>
                  <a:pt x="9" y="0"/>
                </a:lnTo>
                <a:lnTo>
                  <a:pt x="13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1" name="Freeform 1100"/>
          <p:cNvSpPr>
            <a:spLocks/>
          </p:cNvSpPr>
          <p:nvPr/>
        </p:nvSpPr>
        <p:spPr bwMode="auto">
          <a:xfrm>
            <a:off x="8310563" y="4659313"/>
            <a:ext cx="4762" cy="7937"/>
          </a:xfrm>
          <a:custGeom>
            <a:avLst/>
            <a:gdLst>
              <a:gd name="T0" fmla="*/ 2147483647 w 10"/>
              <a:gd name="T1" fmla="*/ 2147483647 h 19"/>
              <a:gd name="T2" fmla="*/ 2147483647 w 10"/>
              <a:gd name="T3" fmla="*/ 0 h 19"/>
              <a:gd name="T4" fmla="*/ 2147483647 w 10"/>
              <a:gd name="T5" fmla="*/ 0 h 19"/>
              <a:gd name="T6" fmla="*/ 2147483647 w 10"/>
              <a:gd name="T7" fmla="*/ 2147483647 h 19"/>
              <a:gd name="T8" fmla="*/ 2147483647 w 10"/>
              <a:gd name="T9" fmla="*/ 2147483647 h 19"/>
              <a:gd name="T10" fmla="*/ 2147483647 w 10"/>
              <a:gd name="T11" fmla="*/ 2147483647 h 19"/>
              <a:gd name="T12" fmla="*/ 2147483647 w 10"/>
              <a:gd name="T13" fmla="*/ 2147483647 h 19"/>
              <a:gd name="T14" fmla="*/ 2147483647 w 10"/>
              <a:gd name="T15" fmla="*/ 2147483647 h 19"/>
              <a:gd name="T16" fmla="*/ 2147483647 w 10"/>
              <a:gd name="T17" fmla="*/ 2147483647 h 19"/>
              <a:gd name="T18" fmla="*/ 0 w 10"/>
              <a:gd name="T19" fmla="*/ 2147483647 h 19"/>
              <a:gd name="T20" fmla="*/ 2147483647 w 10"/>
              <a:gd name="T21" fmla="*/ 2147483647 h 19"/>
              <a:gd name="T22" fmla="*/ 2147483647 w 10"/>
              <a:gd name="T23" fmla="*/ 2147483647 h 19"/>
              <a:gd name="T24" fmla="*/ 0 w 10"/>
              <a:gd name="T25" fmla="*/ 2147483647 h 19"/>
              <a:gd name="T26" fmla="*/ 2147483647 w 10"/>
              <a:gd name="T27" fmla="*/ 2147483647 h 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"/>
              <a:gd name="T43" fmla="*/ 0 h 19"/>
              <a:gd name="T44" fmla="*/ 10 w 10"/>
              <a:gd name="T45" fmla="*/ 19 h 1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" h="19">
                <a:moveTo>
                  <a:pt x="1" y="1"/>
                </a:moveTo>
                <a:lnTo>
                  <a:pt x="1" y="0"/>
                </a:lnTo>
                <a:lnTo>
                  <a:pt x="2" y="0"/>
                </a:lnTo>
                <a:lnTo>
                  <a:pt x="8" y="2"/>
                </a:lnTo>
                <a:lnTo>
                  <a:pt x="9" y="6"/>
                </a:lnTo>
                <a:lnTo>
                  <a:pt x="9" y="7"/>
                </a:lnTo>
                <a:lnTo>
                  <a:pt x="10" y="19"/>
                </a:lnTo>
                <a:lnTo>
                  <a:pt x="9" y="19"/>
                </a:lnTo>
                <a:lnTo>
                  <a:pt x="2" y="12"/>
                </a:lnTo>
                <a:lnTo>
                  <a:pt x="0" y="6"/>
                </a:lnTo>
                <a:lnTo>
                  <a:pt x="1" y="1"/>
                </a:lnTo>
                <a:lnTo>
                  <a:pt x="2" y="12"/>
                </a:lnTo>
                <a:lnTo>
                  <a:pt x="0" y="6"/>
                </a:lnTo>
                <a:lnTo>
                  <a:pt x="1" y="1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2" name="Freeform 1101"/>
          <p:cNvSpPr>
            <a:spLocks/>
          </p:cNvSpPr>
          <p:nvPr/>
        </p:nvSpPr>
        <p:spPr bwMode="auto">
          <a:xfrm>
            <a:off x="8310563" y="4659313"/>
            <a:ext cx="4762" cy="7937"/>
          </a:xfrm>
          <a:custGeom>
            <a:avLst/>
            <a:gdLst>
              <a:gd name="T0" fmla="*/ 2147483647 w 10"/>
              <a:gd name="T1" fmla="*/ 2147483647 h 19"/>
              <a:gd name="T2" fmla="*/ 2147483647 w 10"/>
              <a:gd name="T3" fmla="*/ 0 h 19"/>
              <a:gd name="T4" fmla="*/ 2147483647 w 10"/>
              <a:gd name="T5" fmla="*/ 0 h 19"/>
              <a:gd name="T6" fmla="*/ 2147483647 w 10"/>
              <a:gd name="T7" fmla="*/ 2147483647 h 19"/>
              <a:gd name="T8" fmla="*/ 2147483647 w 10"/>
              <a:gd name="T9" fmla="*/ 2147483647 h 19"/>
              <a:gd name="T10" fmla="*/ 2147483647 w 10"/>
              <a:gd name="T11" fmla="*/ 2147483647 h 19"/>
              <a:gd name="T12" fmla="*/ 2147483647 w 10"/>
              <a:gd name="T13" fmla="*/ 2147483647 h 19"/>
              <a:gd name="T14" fmla="*/ 2147483647 w 10"/>
              <a:gd name="T15" fmla="*/ 2147483647 h 19"/>
              <a:gd name="T16" fmla="*/ 2147483647 w 10"/>
              <a:gd name="T17" fmla="*/ 2147483647 h 19"/>
              <a:gd name="T18" fmla="*/ 0 w 10"/>
              <a:gd name="T19" fmla="*/ 2147483647 h 19"/>
              <a:gd name="T20" fmla="*/ 2147483647 w 10"/>
              <a:gd name="T21" fmla="*/ 2147483647 h 19"/>
              <a:gd name="T22" fmla="*/ 2147483647 w 10"/>
              <a:gd name="T23" fmla="*/ 2147483647 h 19"/>
              <a:gd name="T24" fmla="*/ 0 w 10"/>
              <a:gd name="T25" fmla="*/ 2147483647 h 19"/>
              <a:gd name="T26" fmla="*/ 2147483647 w 10"/>
              <a:gd name="T27" fmla="*/ 2147483647 h 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"/>
              <a:gd name="T43" fmla="*/ 0 h 19"/>
              <a:gd name="T44" fmla="*/ 10 w 10"/>
              <a:gd name="T45" fmla="*/ 19 h 1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" h="19">
                <a:moveTo>
                  <a:pt x="1" y="1"/>
                </a:moveTo>
                <a:lnTo>
                  <a:pt x="1" y="0"/>
                </a:lnTo>
                <a:lnTo>
                  <a:pt x="2" y="0"/>
                </a:lnTo>
                <a:lnTo>
                  <a:pt x="8" y="2"/>
                </a:lnTo>
                <a:lnTo>
                  <a:pt x="9" y="6"/>
                </a:lnTo>
                <a:lnTo>
                  <a:pt x="9" y="7"/>
                </a:lnTo>
                <a:lnTo>
                  <a:pt x="10" y="19"/>
                </a:lnTo>
                <a:lnTo>
                  <a:pt x="9" y="19"/>
                </a:lnTo>
                <a:lnTo>
                  <a:pt x="2" y="12"/>
                </a:lnTo>
                <a:lnTo>
                  <a:pt x="0" y="6"/>
                </a:lnTo>
                <a:lnTo>
                  <a:pt x="1" y="1"/>
                </a:lnTo>
                <a:lnTo>
                  <a:pt x="2" y="12"/>
                </a:lnTo>
                <a:lnTo>
                  <a:pt x="0" y="6"/>
                </a:lnTo>
                <a:lnTo>
                  <a:pt x="1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3" name="Freeform 1102"/>
          <p:cNvSpPr>
            <a:spLocks/>
          </p:cNvSpPr>
          <p:nvPr/>
        </p:nvSpPr>
        <p:spPr bwMode="auto">
          <a:xfrm>
            <a:off x="8315325" y="4676775"/>
            <a:ext cx="4763" cy="6350"/>
          </a:xfrm>
          <a:custGeom>
            <a:avLst/>
            <a:gdLst>
              <a:gd name="T0" fmla="*/ 2147483647 w 10"/>
              <a:gd name="T1" fmla="*/ 2147483647 h 15"/>
              <a:gd name="T2" fmla="*/ 2147483647 w 10"/>
              <a:gd name="T3" fmla="*/ 0 h 15"/>
              <a:gd name="T4" fmla="*/ 2147483647 w 10"/>
              <a:gd name="T5" fmla="*/ 2147483647 h 15"/>
              <a:gd name="T6" fmla="*/ 2147483647 w 10"/>
              <a:gd name="T7" fmla="*/ 2147483647 h 15"/>
              <a:gd name="T8" fmla="*/ 2147483647 w 10"/>
              <a:gd name="T9" fmla="*/ 2147483647 h 15"/>
              <a:gd name="T10" fmla="*/ 0 w 10"/>
              <a:gd name="T11" fmla="*/ 2147483647 h 15"/>
              <a:gd name="T12" fmla="*/ 0 w 10"/>
              <a:gd name="T13" fmla="*/ 2147483647 h 15"/>
              <a:gd name="T14" fmla="*/ 2147483647 w 10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15"/>
              <a:gd name="T26" fmla="*/ 10 w 10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15">
                <a:moveTo>
                  <a:pt x="1" y="1"/>
                </a:moveTo>
                <a:lnTo>
                  <a:pt x="4" y="0"/>
                </a:lnTo>
                <a:lnTo>
                  <a:pt x="10" y="8"/>
                </a:lnTo>
                <a:lnTo>
                  <a:pt x="8" y="15"/>
                </a:lnTo>
                <a:lnTo>
                  <a:pt x="2" y="13"/>
                </a:lnTo>
                <a:lnTo>
                  <a:pt x="0" y="9"/>
                </a:lnTo>
                <a:lnTo>
                  <a:pt x="0" y="4"/>
                </a:lnTo>
                <a:lnTo>
                  <a:pt x="1" y="1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4" name="Freeform 1103"/>
          <p:cNvSpPr>
            <a:spLocks/>
          </p:cNvSpPr>
          <p:nvPr/>
        </p:nvSpPr>
        <p:spPr bwMode="auto">
          <a:xfrm>
            <a:off x="8315325" y="4676775"/>
            <a:ext cx="4763" cy="6350"/>
          </a:xfrm>
          <a:custGeom>
            <a:avLst/>
            <a:gdLst>
              <a:gd name="T0" fmla="*/ 2147483647 w 10"/>
              <a:gd name="T1" fmla="*/ 2147483647 h 15"/>
              <a:gd name="T2" fmla="*/ 2147483647 w 10"/>
              <a:gd name="T3" fmla="*/ 0 h 15"/>
              <a:gd name="T4" fmla="*/ 2147483647 w 10"/>
              <a:gd name="T5" fmla="*/ 2147483647 h 15"/>
              <a:gd name="T6" fmla="*/ 2147483647 w 10"/>
              <a:gd name="T7" fmla="*/ 2147483647 h 15"/>
              <a:gd name="T8" fmla="*/ 2147483647 w 10"/>
              <a:gd name="T9" fmla="*/ 2147483647 h 15"/>
              <a:gd name="T10" fmla="*/ 0 w 10"/>
              <a:gd name="T11" fmla="*/ 2147483647 h 15"/>
              <a:gd name="T12" fmla="*/ 0 w 10"/>
              <a:gd name="T13" fmla="*/ 2147483647 h 15"/>
              <a:gd name="T14" fmla="*/ 2147483647 w 10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15"/>
              <a:gd name="T26" fmla="*/ 10 w 10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15">
                <a:moveTo>
                  <a:pt x="1" y="1"/>
                </a:moveTo>
                <a:lnTo>
                  <a:pt x="4" y="0"/>
                </a:lnTo>
                <a:lnTo>
                  <a:pt x="10" y="8"/>
                </a:lnTo>
                <a:lnTo>
                  <a:pt x="8" y="15"/>
                </a:lnTo>
                <a:lnTo>
                  <a:pt x="2" y="13"/>
                </a:lnTo>
                <a:lnTo>
                  <a:pt x="0" y="9"/>
                </a:lnTo>
                <a:lnTo>
                  <a:pt x="0" y="4"/>
                </a:lnTo>
                <a:lnTo>
                  <a:pt x="1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5" name="Freeform 1104"/>
          <p:cNvSpPr>
            <a:spLocks/>
          </p:cNvSpPr>
          <p:nvPr/>
        </p:nvSpPr>
        <p:spPr bwMode="auto">
          <a:xfrm>
            <a:off x="7080250" y="3727450"/>
            <a:ext cx="4763" cy="4763"/>
          </a:xfrm>
          <a:custGeom>
            <a:avLst/>
            <a:gdLst>
              <a:gd name="T0" fmla="*/ 2147483647 w 11"/>
              <a:gd name="T1" fmla="*/ 0 h 11"/>
              <a:gd name="T2" fmla="*/ 2147483647 w 11"/>
              <a:gd name="T3" fmla="*/ 2147483647 h 11"/>
              <a:gd name="T4" fmla="*/ 2147483647 w 11"/>
              <a:gd name="T5" fmla="*/ 2147483647 h 11"/>
              <a:gd name="T6" fmla="*/ 0 w 11"/>
              <a:gd name="T7" fmla="*/ 2147483647 h 11"/>
              <a:gd name="T8" fmla="*/ 0 w 11"/>
              <a:gd name="T9" fmla="*/ 2147483647 h 11"/>
              <a:gd name="T10" fmla="*/ 2147483647 w 11"/>
              <a:gd name="T11" fmla="*/ 2147483647 h 11"/>
              <a:gd name="T12" fmla="*/ 2147483647 w 11"/>
              <a:gd name="T13" fmla="*/ 2147483647 h 11"/>
              <a:gd name="T14" fmla="*/ 2147483647 w 11"/>
              <a:gd name="T15" fmla="*/ 2147483647 h 11"/>
              <a:gd name="T16" fmla="*/ 2147483647 w 11"/>
              <a:gd name="T17" fmla="*/ 2147483647 h 11"/>
              <a:gd name="T18" fmla="*/ 2147483647 w 11"/>
              <a:gd name="T19" fmla="*/ 2147483647 h 11"/>
              <a:gd name="T20" fmla="*/ 2147483647 w 11"/>
              <a:gd name="T21" fmla="*/ 2147483647 h 11"/>
              <a:gd name="T22" fmla="*/ 2147483647 w 11"/>
              <a:gd name="T23" fmla="*/ 2147483647 h 11"/>
              <a:gd name="T24" fmla="*/ 2147483647 w 11"/>
              <a:gd name="T25" fmla="*/ 2147483647 h 11"/>
              <a:gd name="T26" fmla="*/ 2147483647 w 11"/>
              <a:gd name="T27" fmla="*/ 2147483647 h 11"/>
              <a:gd name="T28" fmla="*/ 2147483647 w 11"/>
              <a:gd name="T29" fmla="*/ 2147483647 h 11"/>
              <a:gd name="T30" fmla="*/ 2147483647 w 11"/>
              <a:gd name="T31" fmla="*/ 0 h 1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"/>
              <a:gd name="T49" fmla="*/ 0 h 11"/>
              <a:gd name="T50" fmla="*/ 11 w 11"/>
              <a:gd name="T51" fmla="*/ 11 h 1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" h="11">
                <a:moveTo>
                  <a:pt x="11" y="0"/>
                </a:moveTo>
                <a:lnTo>
                  <a:pt x="7" y="2"/>
                </a:lnTo>
                <a:lnTo>
                  <a:pt x="2" y="3"/>
                </a:lnTo>
                <a:lnTo>
                  <a:pt x="0" y="6"/>
                </a:lnTo>
                <a:lnTo>
                  <a:pt x="0" y="8"/>
                </a:lnTo>
                <a:lnTo>
                  <a:pt x="1" y="8"/>
                </a:lnTo>
                <a:lnTo>
                  <a:pt x="2" y="7"/>
                </a:lnTo>
                <a:lnTo>
                  <a:pt x="4" y="8"/>
                </a:lnTo>
                <a:lnTo>
                  <a:pt x="6" y="7"/>
                </a:lnTo>
                <a:lnTo>
                  <a:pt x="7" y="11"/>
                </a:lnTo>
                <a:lnTo>
                  <a:pt x="9" y="10"/>
                </a:lnTo>
                <a:lnTo>
                  <a:pt x="9" y="5"/>
                </a:lnTo>
                <a:lnTo>
                  <a:pt x="10" y="3"/>
                </a:lnTo>
                <a:lnTo>
                  <a:pt x="10" y="2"/>
                </a:lnTo>
                <a:lnTo>
                  <a:pt x="11" y="1"/>
                </a:lnTo>
                <a:lnTo>
                  <a:pt x="11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6" name="Freeform 1105"/>
          <p:cNvSpPr>
            <a:spLocks/>
          </p:cNvSpPr>
          <p:nvPr/>
        </p:nvSpPr>
        <p:spPr bwMode="auto">
          <a:xfrm>
            <a:off x="7080250" y="3727450"/>
            <a:ext cx="4763" cy="4763"/>
          </a:xfrm>
          <a:custGeom>
            <a:avLst/>
            <a:gdLst>
              <a:gd name="T0" fmla="*/ 2147483647 w 11"/>
              <a:gd name="T1" fmla="*/ 0 h 11"/>
              <a:gd name="T2" fmla="*/ 2147483647 w 11"/>
              <a:gd name="T3" fmla="*/ 2147483647 h 11"/>
              <a:gd name="T4" fmla="*/ 2147483647 w 11"/>
              <a:gd name="T5" fmla="*/ 2147483647 h 11"/>
              <a:gd name="T6" fmla="*/ 0 w 11"/>
              <a:gd name="T7" fmla="*/ 2147483647 h 11"/>
              <a:gd name="T8" fmla="*/ 0 w 11"/>
              <a:gd name="T9" fmla="*/ 2147483647 h 11"/>
              <a:gd name="T10" fmla="*/ 2147483647 w 11"/>
              <a:gd name="T11" fmla="*/ 2147483647 h 11"/>
              <a:gd name="T12" fmla="*/ 2147483647 w 11"/>
              <a:gd name="T13" fmla="*/ 2147483647 h 11"/>
              <a:gd name="T14" fmla="*/ 2147483647 w 11"/>
              <a:gd name="T15" fmla="*/ 2147483647 h 11"/>
              <a:gd name="T16" fmla="*/ 2147483647 w 11"/>
              <a:gd name="T17" fmla="*/ 2147483647 h 11"/>
              <a:gd name="T18" fmla="*/ 2147483647 w 11"/>
              <a:gd name="T19" fmla="*/ 2147483647 h 11"/>
              <a:gd name="T20" fmla="*/ 2147483647 w 11"/>
              <a:gd name="T21" fmla="*/ 2147483647 h 11"/>
              <a:gd name="T22" fmla="*/ 2147483647 w 11"/>
              <a:gd name="T23" fmla="*/ 2147483647 h 11"/>
              <a:gd name="T24" fmla="*/ 2147483647 w 11"/>
              <a:gd name="T25" fmla="*/ 2147483647 h 11"/>
              <a:gd name="T26" fmla="*/ 2147483647 w 11"/>
              <a:gd name="T27" fmla="*/ 2147483647 h 11"/>
              <a:gd name="T28" fmla="*/ 2147483647 w 11"/>
              <a:gd name="T29" fmla="*/ 2147483647 h 11"/>
              <a:gd name="T30" fmla="*/ 2147483647 w 11"/>
              <a:gd name="T31" fmla="*/ 0 h 1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"/>
              <a:gd name="T49" fmla="*/ 0 h 11"/>
              <a:gd name="T50" fmla="*/ 11 w 11"/>
              <a:gd name="T51" fmla="*/ 11 h 1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" h="11">
                <a:moveTo>
                  <a:pt x="11" y="0"/>
                </a:moveTo>
                <a:lnTo>
                  <a:pt x="7" y="2"/>
                </a:lnTo>
                <a:lnTo>
                  <a:pt x="2" y="3"/>
                </a:lnTo>
                <a:lnTo>
                  <a:pt x="0" y="6"/>
                </a:lnTo>
                <a:lnTo>
                  <a:pt x="0" y="8"/>
                </a:lnTo>
                <a:lnTo>
                  <a:pt x="1" y="8"/>
                </a:lnTo>
                <a:lnTo>
                  <a:pt x="2" y="7"/>
                </a:lnTo>
                <a:lnTo>
                  <a:pt x="4" y="8"/>
                </a:lnTo>
                <a:lnTo>
                  <a:pt x="6" y="7"/>
                </a:lnTo>
                <a:lnTo>
                  <a:pt x="7" y="11"/>
                </a:lnTo>
                <a:lnTo>
                  <a:pt x="9" y="10"/>
                </a:lnTo>
                <a:lnTo>
                  <a:pt x="9" y="5"/>
                </a:lnTo>
                <a:lnTo>
                  <a:pt x="10" y="3"/>
                </a:lnTo>
                <a:lnTo>
                  <a:pt x="10" y="2"/>
                </a:lnTo>
                <a:lnTo>
                  <a:pt x="11" y="1"/>
                </a:lnTo>
                <a:lnTo>
                  <a:pt x="11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7" name="Freeform 1106"/>
          <p:cNvSpPr>
            <a:spLocks/>
          </p:cNvSpPr>
          <p:nvPr/>
        </p:nvSpPr>
        <p:spPr bwMode="auto">
          <a:xfrm>
            <a:off x="7086600" y="3729038"/>
            <a:ext cx="3175" cy="1587"/>
          </a:xfrm>
          <a:custGeom>
            <a:avLst/>
            <a:gdLst>
              <a:gd name="T0" fmla="*/ 2147483647 w 7"/>
              <a:gd name="T1" fmla="*/ 0 h 5"/>
              <a:gd name="T2" fmla="*/ 0 w 7"/>
              <a:gd name="T3" fmla="*/ 0 h 5"/>
              <a:gd name="T4" fmla="*/ 0 w 7"/>
              <a:gd name="T5" fmla="*/ 0 h 5"/>
              <a:gd name="T6" fmla="*/ 2147483647 w 7"/>
              <a:gd name="T7" fmla="*/ 2147483647 h 5"/>
              <a:gd name="T8" fmla="*/ 2147483647 w 7"/>
              <a:gd name="T9" fmla="*/ 2147483647 h 5"/>
              <a:gd name="T10" fmla="*/ 2147483647 w 7"/>
              <a:gd name="T11" fmla="*/ 2147483647 h 5"/>
              <a:gd name="T12" fmla="*/ 2147483647 w 7"/>
              <a:gd name="T13" fmla="*/ 2147483647 h 5"/>
              <a:gd name="T14" fmla="*/ 2147483647 w 7"/>
              <a:gd name="T15" fmla="*/ 2147483647 h 5"/>
              <a:gd name="T16" fmla="*/ 2147483647 w 7"/>
              <a:gd name="T17" fmla="*/ 0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5"/>
              <a:gd name="T29" fmla="*/ 7 w 7"/>
              <a:gd name="T30" fmla="*/ 5 h 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5">
                <a:moveTo>
                  <a:pt x="4" y="0"/>
                </a:moveTo>
                <a:lnTo>
                  <a:pt x="0" y="0"/>
                </a:lnTo>
                <a:lnTo>
                  <a:pt x="4" y="3"/>
                </a:lnTo>
                <a:lnTo>
                  <a:pt x="4" y="5"/>
                </a:lnTo>
                <a:lnTo>
                  <a:pt x="5" y="3"/>
                </a:lnTo>
                <a:lnTo>
                  <a:pt x="7" y="5"/>
                </a:lnTo>
                <a:lnTo>
                  <a:pt x="7" y="3"/>
                </a:lnTo>
                <a:lnTo>
                  <a:pt x="4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8" name="Freeform 1107"/>
          <p:cNvSpPr>
            <a:spLocks/>
          </p:cNvSpPr>
          <p:nvPr/>
        </p:nvSpPr>
        <p:spPr bwMode="auto">
          <a:xfrm>
            <a:off x="7086600" y="3729038"/>
            <a:ext cx="3175" cy="1587"/>
          </a:xfrm>
          <a:custGeom>
            <a:avLst/>
            <a:gdLst>
              <a:gd name="T0" fmla="*/ 2147483647 w 7"/>
              <a:gd name="T1" fmla="*/ 0 h 5"/>
              <a:gd name="T2" fmla="*/ 0 w 7"/>
              <a:gd name="T3" fmla="*/ 0 h 5"/>
              <a:gd name="T4" fmla="*/ 0 w 7"/>
              <a:gd name="T5" fmla="*/ 0 h 5"/>
              <a:gd name="T6" fmla="*/ 2147483647 w 7"/>
              <a:gd name="T7" fmla="*/ 2147483647 h 5"/>
              <a:gd name="T8" fmla="*/ 2147483647 w 7"/>
              <a:gd name="T9" fmla="*/ 2147483647 h 5"/>
              <a:gd name="T10" fmla="*/ 2147483647 w 7"/>
              <a:gd name="T11" fmla="*/ 2147483647 h 5"/>
              <a:gd name="T12" fmla="*/ 2147483647 w 7"/>
              <a:gd name="T13" fmla="*/ 2147483647 h 5"/>
              <a:gd name="T14" fmla="*/ 2147483647 w 7"/>
              <a:gd name="T15" fmla="*/ 2147483647 h 5"/>
              <a:gd name="T16" fmla="*/ 2147483647 w 7"/>
              <a:gd name="T17" fmla="*/ 0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5"/>
              <a:gd name="T29" fmla="*/ 7 w 7"/>
              <a:gd name="T30" fmla="*/ 5 h 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5">
                <a:moveTo>
                  <a:pt x="4" y="0"/>
                </a:moveTo>
                <a:lnTo>
                  <a:pt x="0" y="0"/>
                </a:lnTo>
                <a:lnTo>
                  <a:pt x="4" y="3"/>
                </a:lnTo>
                <a:lnTo>
                  <a:pt x="4" y="5"/>
                </a:lnTo>
                <a:lnTo>
                  <a:pt x="5" y="3"/>
                </a:lnTo>
                <a:lnTo>
                  <a:pt x="7" y="5"/>
                </a:lnTo>
                <a:lnTo>
                  <a:pt x="7" y="3"/>
                </a:lnTo>
                <a:lnTo>
                  <a:pt x="4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9" name="Freeform 1108"/>
          <p:cNvSpPr>
            <a:spLocks/>
          </p:cNvSpPr>
          <p:nvPr/>
        </p:nvSpPr>
        <p:spPr bwMode="auto">
          <a:xfrm>
            <a:off x="5256213" y="3386138"/>
            <a:ext cx="52387" cy="30162"/>
          </a:xfrm>
          <a:custGeom>
            <a:avLst/>
            <a:gdLst>
              <a:gd name="T0" fmla="*/ 2147483647 w 131"/>
              <a:gd name="T1" fmla="*/ 2147483647 h 77"/>
              <a:gd name="T2" fmla="*/ 2147483647 w 131"/>
              <a:gd name="T3" fmla="*/ 0 h 77"/>
              <a:gd name="T4" fmla="*/ 2147483647 w 131"/>
              <a:gd name="T5" fmla="*/ 0 h 77"/>
              <a:gd name="T6" fmla="*/ 2147483647 w 131"/>
              <a:gd name="T7" fmla="*/ 2147483647 h 77"/>
              <a:gd name="T8" fmla="*/ 2147483647 w 131"/>
              <a:gd name="T9" fmla="*/ 2147483647 h 77"/>
              <a:gd name="T10" fmla="*/ 2147483647 w 131"/>
              <a:gd name="T11" fmla="*/ 2147483647 h 77"/>
              <a:gd name="T12" fmla="*/ 2147483647 w 131"/>
              <a:gd name="T13" fmla="*/ 2147483647 h 77"/>
              <a:gd name="T14" fmla="*/ 2147483647 w 131"/>
              <a:gd name="T15" fmla="*/ 2147483647 h 77"/>
              <a:gd name="T16" fmla="*/ 2147483647 w 131"/>
              <a:gd name="T17" fmla="*/ 2147483647 h 77"/>
              <a:gd name="T18" fmla="*/ 2147483647 w 131"/>
              <a:gd name="T19" fmla="*/ 2147483647 h 77"/>
              <a:gd name="T20" fmla="*/ 2147483647 w 131"/>
              <a:gd name="T21" fmla="*/ 2147483647 h 77"/>
              <a:gd name="T22" fmla="*/ 2147483647 w 131"/>
              <a:gd name="T23" fmla="*/ 2147483647 h 77"/>
              <a:gd name="T24" fmla="*/ 2147483647 w 131"/>
              <a:gd name="T25" fmla="*/ 2147483647 h 77"/>
              <a:gd name="T26" fmla="*/ 2147483647 w 131"/>
              <a:gd name="T27" fmla="*/ 2147483647 h 77"/>
              <a:gd name="T28" fmla="*/ 2147483647 w 131"/>
              <a:gd name="T29" fmla="*/ 2147483647 h 77"/>
              <a:gd name="T30" fmla="*/ 0 w 131"/>
              <a:gd name="T31" fmla="*/ 2147483647 h 77"/>
              <a:gd name="T32" fmla="*/ 2147483647 w 131"/>
              <a:gd name="T33" fmla="*/ 2147483647 h 77"/>
              <a:gd name="T34" fmla="*/ 2147483647 w 131"/>
              <a:gd name="T35" fmla="*/ 2147483647 h 77"/>
              <a:gd name="T36" fmla="*/ 2147483647 w 131"/>
              <a:gd name="T37" fmla="*/ 2147483647 h 77"/>
              <a:gd name="T38" fmla="*/ 2147483647 w 131"/>
              <a:gd name="T39" fmla="*/ 2147483647 h 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31"/>
              <a:gd name="T61" fmla="*/ 0 h 77"/>
              <a:gd name="T62" fmla="*/ 131 w 131"/>
              <a:gd name="T63" fmla="*/ 77 h 7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31" h="77">
                <a:moveTo>
                  <a:pt x="95" y="17"/>
                </a:moveTo>
                <a:lnTo>
                  <a:pt x="126" y="0"/>
                </a:lnTo>
                <a:lnTo>
                  <a:pt x="131" y="0"/>
                </a:lnTo>
                <a:lnTo>
                  <a:pt x="127" y="9"/>
                </a:lnTo>
                <a:lnTo>
                  <a:pt x="118" y="18"/>
                </a:lnTo>
                <a:lnTo>
                  <a:pt x="112" y="21"/>
                </a:lnTo>
                <a:lnTo>
                  <a:pt x="100" y="39"/>
                </a:lnTo>
                <a:lnTo>
                  <a:pt x="102" y="45"/>
                </a:lnTo>
                <a:lnTo>
                  <a:pt x="95" y="53"/>
                </a:lnTo>
                <a:lnTo>
                  <a:pt x="83" y="55"/>
                </a:lnTo>
                <a:lnTo>
                  <a:pt x="71" y="66"/>
                </a:lnTo>
                <a:lnTo>
                  <a:pt x="55" y="69"/>
                </a:lnTo>
                <a:lnTo>
                  <a:pt x="44" y="77"/>
                </a:lnTo>
                <a:lnTo>
                  <a:pt x="27" y="75"/>
                </a:lnTo>
                <a:lnTo>
                  <a:pt x="14" y="69"/>
                </a:lnTo>
                <a:lnTo>
                  <a:pt x="0" y="47"/>
                </a:lnTo>
                <a:lnTo>
                  <a:pt x="39" y="35"/>
                </a:lnTo>
                <a:lnTo>
                  <a:pt x="41" y="25"/>
                </a:lnTo>
                <a:lnTo>
                  <a:pt x="44" y="27"/>
                </a:lnTo>
                <a:lnTo>
                  <a:pt x="95" y="17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0" name="Freeform 1109"/>
          <p:cNvSpPr>
            <a:spLocks/>
          </p:cNvSpPr>
          <p:nvPr/>
        </p:nvSpPr>
        <p:spPr bwMode="auto">
          <a:xfrm>
            <a:off x="5256213" y="3386138"/>
            <a:ext cx="52387" cy="30162"/>
          </a:xfrm>
          <a:custGeom>
            <a:avLst/>
            <a:gdLst>
              <a:gd name="T0" fmla="*/ 2147483647 w 131"/>
              <a:gd name="T1" fmla="*/ 2147483647 h 77"/>
              <a:gd name="T2" fmla="*/ 2147483647 w 131"/>
              <a:gd name="T3" fmla="*/ 0 h 77"/>
              <a:gd name="T4" fmla="*/ 2147483647 w 131"/>
              <a:gd name="T5" fmla="*/ 0 h 77"/>
              <a:gd name="T6" fmla="*/ 2147483647 w 131"/>
              <a:gd name="T7" fmla="*/ 2147483647 h 77"/>
              <a:gd name="T8" fmla="*/ 2147483647 w 131"/>
              <a:gd name="T9" fmla="*/ 2147483647 h 77"/>
              <a:gd name="T10" fmla="*/ 2147483647 w 131"/>
              <a:gd name="T11" fmla="*/ 2147483647 h 77"/>
              <a:gd name="T12" fmla="*/ 2147483647 w 131"/>
              <a:gd name="T13" fmla="*/ 2147483647 h 77"/>
              <a:gd name="T14" fmla="*/ 2147483647 w 131"/>
              <a:gd name="T15" fmla="*/ 2147483647 h 77"/>
              <a:gd name="T16" fmla="*/ 2147483647 w 131"/>
              <a:gd name="T17" fmla="*/ 2147483647 h 77"/>
              <a:gd name="T18" fmla="*/ 2147483647 w 131"/>
              <a:gd name="T19" fmla="*/ 2147483647 h 77"/>
              <a:gd name="T20" fmla="*/ 2147483647 w 131"/>
              <a:gd name="T21" fmla="*/ 2147483647 h 77"/>
              <a:gd name="T22" fmla="*/ 2147483647 w 131"/>
              <a:gd name="T23" fmla="*/ 2147483647 h 77"/>
              <a:gd name="T24" fmla="*/ 2147483647 w 131"/>
              <a:gd name="T25" fmla="*/ 2147483647 h 77"/>
              <a:gd name="T26" fmla="*/ 2147483647 w 131"/>
              <a:gd name="T27" fmla="*/ 2147483647 h 77"/>
              <a:gd name="T28" fmla="*/ 2147483647 w 131"/>
              <a:gd name="T29" fmla="*/ 2147483647 h 77"/>
              <a:gd name="T30" fmla="*/ 0 w 131"/>
              <a:gd name="T31" fmla="*/ 2147483647 h 77"/>
              <a:gd name="T32" fmla="*/ 2147483647 w 131"/>
              <a:gd name="T33" fmla="*/ 2147483647 h 77"/>
              <a:gd name="T34" fmla="*/ 2147483647 w 131"/>
              <a:gd name="T35" fmla="*/ 2147483647 h 77"/>
              <a:gd name="T36" fmla="*/ 2147483647 w 131"/>
              <a:gd name="T37" fmla="*/ 2147483647 h 77"/>
              <a:gd name="T38" fmla="*/ 2147483647 w 131"/>
              <a:gd name="T39" fmla="*/ 2147483647 h 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31"/>
              <a:gd name="T61" fmla="*/ 0 h 77"/>
              <a:gd name="T62" fmla="*/ 131 w 131"/>
              <a:gd name="T63" fmla="*/ 77 h 7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31" h="77">
                <a:moveTo>
                  <a:pt x="95" y="17"/>
                </a:moveTo>
                <a:lnTo>
                  <a:pt x="126" y="0"/>
                </a:lnTo>
                <a:lnTo>
                  <a:pt x="131" y="0"/>
                </a:lnTo>
                <a:lnTo>
                  <a:pt x="127" y="9"/>
                </a:lnTo>
                <a:lnTo>
                  <a:pt x="118" y="18"/>
                </a:lnTo>
                <a:lnTo>
                  <a:pt x="112" y="21"/>
                </a:lnTo>
                <a:lnTo>
                  <a:pt x="100" y="39"/>
                </a:lnTo>
                <a:lnTo>
                  <a:pt x="102" y="45"/>
                </a:lnTo>
                <a:lnTo>
                  <a:pt x="95" y="53"/>
                </a:lnTo>
                <a:lnTo>
                  <a:pt x="83" y="55"/>
                </a:lnTo>
                <a:lnTo>
                  <a:pt x="71" y="66"/>
                </a:lnTo>
                <a:lnTo>
                  <a:pt x="55" y="69"/>
                </a:lnTo>
                <a:lnTo>
                  <a:pt x="44" y="77"/>
                </a:lnTo>
                <a:lnTo>
                  <a:pt x="27" y="75"/>
                </a:lnTo>
                <a:lnTo>
                  <a:pt x="14" y="69"/>
                </a:lnTo>
                <a:lnTo>
                  <a:pt x="0" y="47"/>
                </a:lnTo>
                <a:lnTo>
                  <a:pt x="39" y="35"/>
                </a:lnTo>
                <a:lnTo>
                  <a:pt x="41" y="25"/>
                </a:lnTo>
                <a:lnTo>
                  <a:pt x="44" y="27"/>
                </a:lnTo>
                <a:lnTo>
                  <a:pt x="95" y="17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1" name="Freeform 1110"/>
          <p:cNvSpPr>
            <a:spLocks/>
          </p:cNvSpPr>
          <p:nvPr/>
        </p:nvSpPr>
        <p:spPr bwMode="auto">
          <a:xfrm>
            <a:off x="6964363" y="3779838"/>
            <a:ext cx="50800" cy="46037"/>
          </a:xfrm>
          <a:custGeom>
            <a:avLst/>
            <a:gdLst>
              <a:gd name="T0" fmla="*/ 2147483647 w 129"/>
              <a:gd name="T1" fmla="*/ 2147483647 h 117"/>
              <a:gd name="T2" fmla="*/ 2147483647 w 129"/>
              <a:gd name="T3" fmla="*/ 2147483647 h 117"/>
              <a:gd name="T4" fmla="*/ 2147483647 w 129"/>
              <a:gd name="T5" fmla="*/ 0 h 117"/>
              <a:gd name="T6" fmla="*/ 2147483647 w 129"/>
              <a:gd name="T7" fmla="*/ 2147483647 h 117"/>
              <a:gd name="T8" fmla="*/ 2147483647 w 129"/>
              <a:gd name="T9" fmla="*/ 2147483647 h 117"/>
              <a:gd name="T10" fmla="*/ 2147483647 w 129"/>
              <a:gd name="T11" fmla="*/ 2147483647 h 117"/>
              <a:gd name="T12" fmla="*/ 2147483647 w 129"/>
              <a:gd name="T13" fmla="*/ 2147483647 h 117"/>
              <a:gd name="T14" fmla="*/ 2147483647 w 129"/>
              <a:gd name="T15" fmla="*/ 2147483647 h 117"/>
              <a:gd name="T16" fmla="*/ 2147483647 w 129"/>
              <a:gd name="T17" fmla="*/ 2147483647 h 117"/>
              <a:gd name="T18" fmla="*/ 2147483647 w 129"/>
              <a:gd name="T19" fmla="*/ 2147483647 h 117"/>
              <a:gd name="T20" fmla="*/ 2147483647 w 129"/>
              <a:gd name="T21" fmla="*/ 2147483647 h 117"/>
              <a:gd name="T22" fmla="*/ 2147483647 w 129"/>
              <a:gd name="T23" fmla="*/ 2147483647 h 117"/>
              <a:gd name="T24" fmla="*/ 2147483647 w 129"/>
              <a:gd name="T25" fmla="*/ 2147483647 h 117"/>
              <a:gd name="T26" fmla="*/ 2147483647 w 129"/>
              <a:gd name="T27" fmla="*/ 2147483647 h 117"/>
              <a:gd name="T28" fmla="*/ 2147483647 w 129"/>
              <a:gd name="T29" fmla="*/ 2147483647 h 117"/>
              <a:gd name="T30" fmla="*/ 0 w 129"/>
              <a:gd name="T31" fmla="*/ 2147483647 h 117"/>
              <a:gd name="T32" fmla="*/ 2147483647 w 129"/>
              <a:gd name="T33" fmla="*/ 2147483647 h 117"/>
              <a:gd name="T34" fmla="*/ 2147483647 w 129"/>
              <a:gd name="T35" fmla="*/ 2147483647 h 117"/>
              <a:gd name="T36" fmla="*/ 2147483647 w 129"/>
              <a:gd name="T37" fmla="*/ 2147483647 h 117"/>
              <a:gd name="T38" fmla="*/ 2147483647 w 129"/>
              <a:gd name="T39" fmla="*/ 2147483647 h 117"/>
              <a:gd name="T40" fmla="*/ 2147483647 w 129"/>
              <a:gd name="T41" fmla="*/ 2147483647 h 117"/>
              <a:gd name="T42" fmla="*/ 2147483647 w 129"/>
              <a:gd name="T43" fmla="*/ 2147483647 h 1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29"/>
              <a:gd name="T67" fmla="*/ 0 h 117"/>
              <a:gd name="T68" fmla="*/ 129 w 129"/>
              <a:gd name="T69" fmla="*/ 117 h 1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29" h="117">
                <a:moveTo>
                  <a:pt x="104" y="7"/>
                </a:moveTo>
                <a:lnTo>
                  <a:pt x="101" y="5"/>
                </a:lnTo>
                <a:lnTo>
                  <a:pt x="106" y="0"/>
                </a:lnTo>
                <a:lnTo>
                  <a:pt x="114" y="7"/>
                </a:lnTo>
                <a:lnTo>
                  <a:pt x="125" y="8"/>
                </a:lnTo>
                <a:lnTo>
                  <a:pt x="129" y="30"/>
                </a:lnTo>
                <a:lnTo>
                  <a:pt x="119" y="38"/>
                </a:lnTo>
                <a:lnTo>
                  <a:pt x="101" y="82"/>
                </a:lnTo>
                <a:lnTo>
                  <a:pt x="80" y="102"/>
                </a:lnTo>
                <a:lnTo>
                  <a:pt x="67" y="105"/>
                </a:lnTo>
                <a:lnTo>
                  <a:pt x="59" y="117"/>
                </a:lnTo>
                <a:lnTo>
                  <a:pt x="53" y="116"/>
                </a:lnTo>
                <a:lnTo>
                  <a:pt x="48" y="112"/>
                </a:lnTo>
                <a:lnTo>
                  <a:pt x="10" y="102"/>
                </a:lnTo>
                <a:lnTo>
                  <a:pt x="1" y="89"/>
                </a:lnTo>
                <a:lnTo>
                  <a:pt x="0" y="51"/>
                </a:lnTo>
                <a:lnTo>
                  <a:pt x="29" y="26"/>
                </a:lnTo>
                <a:lnTo>
                  <a:pt x="30" y="22"/>
                </a:lnTo>
                <a:lnTo>
                  <a:pt x="49" y="12"/>
                </a:lnTo>
                <a:lnTo>
                  <a:pt x="78" y="9"/>
                </a:lnTo>
                <a:lnTo>
                  <a:pt x="86" y="4"/>
                </a:lnTo>
                <a:lnTo>
                  <a:pt x="104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2" name="Freeform 1111"/>
          <p:cNvSpPr>
            <a:spLocks/>
          </p:cNvSpPr>
          <p:nvPr/>
        </p:nvSpPr>
        <p:spPr bwMode="auto">
          <a:xfrm>
            <a:off x="6964363" y="3779838"/>
            <a:ext cx="50800" cy="46037"/>
          </a:xfrm>
          <a:custGeom>
            <a:avLst/>
            <a:gdLst>
              <a:gd name="T0" fmla="*/ 2147483647 w 129"/>
              <a:gd name="T1" fmla="*/ 2147483647 h 117"/>
              <a:gd name="T2" fmla="*/ 2147483647 w 129"/>
              <a:gd name="T3" fmla="*/ 2147483647 h 117"/>
              <a:gd name="T4" fmla="*/ 2147483647 w 129"/>
              <a:gd name="T5" fmla="*/ 0 h 117"/>
              <a:gd name="T6" fmla="*/ 2147483647 w 129"/>
              <a:gd name="T7" fmla="*/ 2147483647 h 117"/>
              <a:gd name="T8" fmla="*/ 2147483647 w 129"/>
              <a:gd name="T9" fmla="*/ 2147483647 h 117"/>
              <a:gd name="T10" fmla="*/ 2147483647 w 129"/>
              <a:gd name="T11" fmla="*/ 2147483647 h 117"/>
              <a:gd name="T12" fmla="*/ 2147483647 w 129"/>
              <a:gd name="T13" fmla="*/ 2147483647 h 117"/>
              <a:gd name="T14" fmla="*/ 2147483647 w 129"/>
              <a:gd name="T15" fmla="*/ 2147483647 h 117"/>
              <a:gd name="T16" fmla="*/ 2147483647 w 129"/>
              <a:gd name="T17" fmla="*/ 2147483647 h 117"/>
              <a:gd name="T18" fmla="*/ 2147483647 w 129"/>
              <a:gd name="T19" fmla="*/ 2147483647 h 117"/>
              <a:gd name="T20" fmla="*/ 2147483647 w 129"/>
              <a:gd name="T21" fmla="*/ 2147483647 h 117"/>
              <a:gd name="T22" fmla="*/ 2147483647 w 129"/>
              <a:gd name="T23" fmla="*/ 2147483647 h 117"/>
              <a:gd name="T24" fmla="*/ 2147483647 w 129"/>
              <a:gd name="T25" fmla="*/ 2147483647 h 117"/>
              <a:gd name="T26" fmla="*/ 2147483647 w 129"/>
              <a:gd name="T27" fmla="*/ 2147483647 h 117"/>
              <a:gd name="T28" fmla="*/ 2147483647 w 129"/>
              <a:gd name="T29" fmla="*/ 2147483647 h 117"/>
              <a:gd name="T30" fmla="*/ 0 w 129"/>
              <a:gd name="T31" fmla="*/ 2147483647 h 117"/>
              <a:gd name="T32" fmla="*/ 2147483647 w 129"/>
              <a:gd name="T33" fmla="*/ 2147483647 h 117"/>
              <a:gd name="T34" fmla="*/ 2147483647 w 129"/>
              <a:gd name="T35" fmla="*/ 2147483647 h 117"/>
              <a:gd name="T36" fmla="*/ 2147483647 w 129"/>
              <a:gd name="T37" fmla="*/ 2147483647 h 117"/>
              <a:gd name="T38" fmla="*/ 2147483647 w 129"/>
              <a:gd name="T39" fmla="*/ 2147483647 h 117"/>
              <a:gd name="T40" fmla="*/ 2147483647 w 129"/>
              <a:gd name="T41" fmla="*/ 2147483647 h 117"/>
              <a:gd name="T42" fmla="*/ 2147483647 w 129"/>
              <a:gd name="T43" fmla="*/ 2147483647 h 1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29"/>
              <a:gd name="T67" fmla="*/ 0 h 117"/>
              <a:gd name="T68" fmla="*/ 129 w 129"/>
              <a:gd name="T69" fmla="*/ 117 h 1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29" h="117">
                <a:moveTo>
                  <a:pt x="104" y="7"/>
                </a:moveTo>
                <a:lnTo>
                  <a:pt x="101" y="5"/>
                </a:lnTo>
                <a:lnTo>
                  <a:pt x="106" y="0"/>
                </a:lnTo>
                <a:lnTo>
                  <a:pt x="114" y="7"/>
                </a:lnTo>
                <a:lnTo>
                  <a:pt x="125" y="8"/>
                </a:lnTo>
                <a:lnTo>
                  <a:pt x="129" y="30"/>
                </a:lnTo>
                <a:lnTo>
                  <a:pt x="119" y="38"/>
                </a:lnTo>
                <a:lnTo>
                  <a:pt x="101" y="82"/>
                </a:lnTo>
                <a:lnTo>
                  <a:pt x="80" y="102"/>
                </a:lnTo>
                <a:lnTo>
                  <a:pt x="67" y="105"/>
                </a:lnTo>
                <a:lnTo>
                  <a:pt x="59" y="117"/>
                </a:lnTo>
                <a:lnTo>
                  <a:pt x="53" y="116"/>
                </a:lnTo>
                <a:lnTo>
                  <a:pt x="48" y="112"/>
                </a:lnTo>
                <a:lnTo>
                  <a:pt x="10" y="102"/>
                </a:lnTo>
                <a:lnTo>
                  <a:pt x="1" y="89"/>
                </a:lnTo>
                <a:lnTo>
                  <a:pt x="0" y="51"/>
                </a:lnTo>
                <a:lnTo>
                  <a:pt x="29" y="26"/>
                </a:lnTo>
                <a:lnTo>
                  <a:pt x="30" y="22"/>
                </a:lnTo>
                <a:lnTo>
                  <a:pt x="49" y="12"/>
                </a:lnTo>
                <a:lnTo>
                  <a:pt x="78" y="9"/>
                </a:lnTo>
                <a:lnTo>
                  <a:pt x="86" y="4"/>
                </a:lnTo>
                <a:lnTo>
                  <a:pt x="104" y="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3" name="Freeform 1112"/>
          <p:cNvSpPr>
            <a:spLocks/>
          </p:cNvSpPr>
          <p:nvPr/>
        </p:nvSpPr>
        <p:spPr bwMode="auto">
          <a:xfrm>
            <a:off x="4156075" y="3573463"/>
            <a:ext cx="15875" cy="14287"/>
          </a:xfrm>
          <a:custGeom>
            <a:avLst/>
            <a:gdLst>
              <a:gd name="T0" fmla="*/ 2147483647 w 39"/>
              <a:gd name="T1" fmla="*/ 2147483647 h 36"/>
              <a:gd name="T2" fmla="*/ 2147483647 w 39"/>
              <a:gd name="T3" fmla="*/ 0 h 36"/>
              <a:gd name="T4" fmla="*/ 2147483647 w 39"/>
              <a:gd name="T5" fmla="*/ 2147483647 h 36"/>
              <a:gd name="T6" fmla="*/ 0 w 39"/>
              <a:gd name="T7" fmla="*/ 2147483647 h 36"/>
              <a:gd name="T8" fmla="*/ 2147483647 w 39"/>
              <a:gd name="T9" fmla="*/ 2147483647 h 36"/>
              <a:gd name="T10" fmla="*/ 2147483647 w 39"/>
              <a:gd name="T11" fmla="*/ 2147483647 h 36"/>
              <a:gd name="T12" fmla="*/ 2147483647 w 39"/>
              <a:gd name="T13" fmla="*/ 2147483647 h 36"/>
              <a:gd name="T14" fmla="*/ 2147483647 w 39"/>
              <a:gd name="T15" fmla="*/ 2147483647 h 36"/>
              <a:gd name="T16" fmla="*/ 2147483647 w 39"/>
              <a:gd name="T17" fmla="*/ 2147483647 h 36"/>
              <a:gd name="T18" fmla="*/ 2147483647 w 39"/>
              <a:gd name="T19" fmla="*/ 2147483647 h 36"/>
              <a:gd name="T20" fmla="*/ 2147483647 w 39"/>
              <a:gd name="T21" fmla="*/ 2147483647 h 36"/>
              <a:gd name="T22" fmla="*/ 2147483647 w 39"/>
              <a:gd name="T23" fmla="*/ 2147483647 h 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9"/>
              <a:gd name="T37" fmla="*/ 0 h 36"/>
              <a:gd name="T38" fmla="*/ 39 w 39"/>
              <a:gd name="T39" fmla="*/ 36 h 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9" h="36">
                <a:moveTo>
                  <a:pt x="35" y="1"/>
                </a:moveTo>
                <a:lnTo>
                  <a:pt x="32" y="0"/>
                </a:lnTo>
                <a:lnTo>
                  <a:pt x="11" y="13"/>
                </a:lnTo>
                <a:lnTo>
                  <a:pt x="0" y="15"/>
                </a:lnTo>
                <a:lnTo>
                  <a:pt x="2" y="27"/>
                </a:lnTo>
                <a:lnTo>
                  <a:pt x="11" y="36"/>
                </a:lnTo>
                <a:lnTo>
                  <a:pt x="23" y="32"/>
                </a:lnTo>
                <a:lnTo>
                  <a:pt x="27" y="18"/>
                </a:lnTo>
                <a:lnTo>
                  <a:pt x="35" y="10"/>
                </a:lnTo>
                <a:lnTo>
                  <a:pt x="39" y="5"/>
                </a:lnTo>
                <a:lnTo>
                  <a:pt x="38" y="3"/>
                </a:lnTo>
                <a:lnTo>
                  <a:pt x="35" y="1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4" name="Freeform 1113"/>
          <p:cNvSpPr>
            <a:spLocks/>
          </p:cNvSpPr>
          <p:nvPr/>
        </p:nvSpPr>
        <p:spPr bwMode="auto">
          <a:xfrm>
            <a:off x="4156075" y="3573463"/>
            <a:ext cx="15875" cy="14287"/>
          </a:xfrm>
          <a:custGeom>
            <a:avLst/>
            <a:gdLst>
              <a:gd name="T0" fmla="*/ 2147483647 w 39"/>
              <a:gd name="T1" fmla="*/ 2147483647 h 36"/>
              <a:gd name="T2" fmla="*/ 2147483647 w 39"/>
              <a:gd name="T3" fmla="*/ 0 h 36"/>
              <a:gd name="T4" fmla="*/ 2147483647 w 39"/>
              <a:gd name="T5" fmla="*/ 2147483647 h 36"/>
              <a:gd name="T6" fmla="*/ 0 w 39"/>
              <a:gd name="T7" fmla="*/ 2147483647 h 36"/>
              <a:gd name="T8" fmla="*/ 2147483647 w 39"/>
              <a:gd name="T9" fmla="*/ 2147483647 h 36"/>
              <a:gd name="T10" fmla="*/ 2147483647 w 39"/>
              <a:gd name="T11" fmla="*/ 2147483647 h 36"/>
              <a:gd name="T12" fmla="*/ 2147483647 w 39"/>
              <a:gd name="T13" fmla="*/ 2147483647 h 36"/>
              <a:gd name="T14" fmla="*/ 2147483647 w 39"/>
              <a:gd name="T15" fmla="*/ 2147483647 h 36"/>
              <a:gd name="T16" fmla="*/ 2147483647 w 39"/>
              <a:gd name="T17" fmla="*/ 2147483647 h 36"/>
              <a:gd name="T18" fmla="*/ 2147483647 w 39"/>
              <a:gd name="T19" fmla="*/ 2147483647 h 36"/>
              <a:gd name="T20" fmla="*/ 2147483647 w 39"/>
              <a:gd name="T21" fmla="*/ 2147483647 h 36"/>
              <a:gd name="T22" fmla="*/ 2147483647 w 39"/>
              <a:gd name="T23" fmla="*/ 2147483647 h 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9"/>
              <a:gd name="T37" fmla="*/ 0 h 36"/>
              <a:gd name="T38" fmla="*/ 39 w 39"/>
              <a:gd name="T39" fmla="*/ 36 h 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9" h="36">
                <a:moveTo>
                  <a:pt x="35" y="1"/>
                </a:moveTo>
                <a:lnTo>
                  <a:pt x="32" y="0"/>
                </a:lnTo>
                <a:lnTo>
                  <a:pt x="11" y="13"/>
                </a:lnTo>
                <a:lnTo>
                  <a:pt x="0" y="15"/>
                </a:lnTo>
                <a:lnTo>
                  <a:pt x="2" y="27"/>
                </a:lnTo>
                <a:lnTo>
                  <a:pt x="11" y="36"/>
                </a:lnTo>
                <a:lnTo>
                  <a:pt x="23" y="32"/>
                </a:lnTo>
                <a:lnTo>
                  <a:pt x="27" y="18"/>
                </a:lnTo>
                <a:lnTo>
                  <a:pt x="35" y="10"/>
                </a:lnTo>
                <a:lnTo>
                  <a:pt x="39" y="5"/>
                </a:lnTo>
                <a:lnTo>
                  <a:pt x="38" y="3"/>
                </a:lnTo>
                <a:lnTo>
                  <a:pt x="35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5" name="Freeform 1114"/>
          <p:cNvSpPr>
            <a:spLocks/>
          </p:cNvSpPr>
          <p:nvPr/>
        </p:nvSpPr>
        <p:spPr bwMode="auto">
          <a:xfrm>
            <a:off x="4179888" y="3584575"/>
            <a:ext cx="9525" cy="11113"/>
          </a:xfrm>
          <a:custGeom>
            <a:avLst/>
            <a:gdLst>
              <a:gd name="T0" fmla="*/ 2147483647 w 24"/>
              <a:gd name="T1" fmla="*/ 0 h 28"/>
              <a:gd name="T2" fmla="*/ 0 w 24"/>
              <a:gd name="T3" fmla="*/ 2147483647 h 28"/>
              <a:gd name="T4" fmla="*/ 2147483647 w 24"/>
              <a:gd name="T5" fmla="*/ 2147483647 h 28"/>
              <a:gd name="T6" fmla="*/ 2147483647 w 24"/>
              <a:gd name="T7" fmla="*/ 2147483647 h 28"/>
              <a:gd name="T8" fmla="*/ 2147483647 w 24"/>
              <a:gd name="T9" fmla="*/ 2147483647 h 28"/>
              <a:gd name="T10" fmla="*/ 2147483647 w 24"/>
              <a:gd name="T11" fmla="*/ 2147483647 h 28"/>
              <a:gd name="T12" fmla="*/ 2147483647 w 24"/>
              <a:gd name="T13" fmla="*/ 2147483647 h 28"/>
              <a:gd name="T14" fmla="*/ 2147483647 w 24"/>
              <a:gd name="T15" fmla="*/ 2147483647 h 28"/>
              <a:gd name="T16" fmla="*/ 2147483647 w 24"/>
              <a:gd name="T17" fmla="*/ 2147483647 h 28"/>
              <a:gd name="T18" fmla="*/ 2147483647 w 24"/>
              <a:gd name="T19" fmla="*/ 2147483647 h 28"/>
              <a:gd name="T20" fmla="*/ 2147483647 w 24"/>
              <a:gd name="T21" fmla="*/ 0 h 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4"/>
              <a:gd name="T34" fmla="*/ 0 h 28"/>
              <a:gd name="T35" fmla="*/ 24 w 24"/>
              <a:gd name="T36" fmla="*/ 28 h 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4" h="28">
                <a:moveTo>
                  <a:pt x="7" y="0"/>
                </a:moveTo>
                <a:lnTo>
                  <a:pt x="0" y="13"/>
                </a:lnTo>
                <a:lnTo>
                  <a:pt x="1" y="24"/>
                </a:lnTo>
                <a:lnTo>
                  <a:pt x="5" y="28"/>
                </a:lnTo>
                <a:lnTo>
                  <a:pt x="14" y="27"/>
                </a:lnTo>
                <a:lnTo>
                  <a:pt x="20" y="24"/>
                </a:lnTo>
                <a:lnTo>
                  <a:pt x="22" y="20"/>
                </a:lnTo>
                <a:lnTo>
                  <a:pt x="24" y="16"/>
                </a:lnTo>
                <a:lnTo>
                  <a:pt x="24" y="6"/>
                </a:lnTo>
                <a:lnTo>
                  <a:pt x="21" y="4"/>
                </a:lnTo>
                <a:lnTo>
                  <a:pt x="7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6" name="Freeform 1115"/>
          <p:cNvSpPr>
            <a:spLocks/>
          </p:cNvSpPr>
          <p:nvPr/>
        </p:nvSpPr>
        <p:spPr bwMode="auto">
          <a:xfrm>
            <a:off x="4179888" y="3584575"/>
            <a:ext cx="9525" cy="11113"/>
          </a:xfrm>
          <a:custGeom>
            <a:avLst/>
            <a:gdLst>
              <a:gd name="T0" fmla="*/ 2147483647 w 24"/>
              <a:gd name="T1" fmla="*/ 0 h 28"/>
              <a:gd name="T2" fmla="*/ 0 w 24"/>
              <a:gd name="T3" fmla="*/ 2147483647 h 28"/>
              <a:gd name="T4" fmla="*/ 2147483647 w 24"/>
              <a:gd name="T5" fmla="*/ 2147483647 h 28"/>
              <a:gd name="T6" fmla="*/ 2147483647 w 24"/>
              <a:gd name="T7" fmla="*/ 2147483647 h 28"/>
              <a:gd name="T8" fmla="*/ 2147483647 w 24"/>
              <a:gd name="T9" fmla="*/ 2147483647 h 28"/>
              <a:gd name="T10" fmla="*/ 2147483647 w 24"/>
              <a:gd name="T11" fmla="*/ 2147483647 h 28"/>
              <a:gd name="T12" fmla="*/ 2147483647 w 24"/>
              <a:gd name="T13" fmla="*/ 2147483647 h 28"/>
              <a:gd name="T14" fmla="*/ 2147483647 w 24"/>
              <a:gd name="T15" fmla="*/ 2147483647 h 28"/>
              <a:gd name="T16" fmla="*/ 2147483647 w 24"/>
              <a:gd name="T17" fmla="*/ 2147483647 h 28"/>
              <a:gd name="T18" fmla="*/ 2147483647 w 24"/>
              <a:gd name="T19" fmla="*/ 2147483647 h 28"/>
              <a:gd name="T20" fmla="*/ 2147483647 w 24"/>
              <a:gd name="T21" fmla="*/ 0 h 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4"/>
              <a:gd name="T34" fmla="*/ 0 h 28"/>
              <a:gd name="T35" fmla="*/ 24 w 24"/>
              <a:gd name="T36" fmla="*/ 28 h 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4" h="28">
                <a:moveTo>
                  <a:pt x="7" y="0"/>
                </a:moveTo>
                <a:lnTo>
                  <a:pt x="0" y="13"/>
                </a:lnTo>
                <a:lnTo>
                  <a:pt x="1" y="24"/>
                </a:lnTo>
                <a:lnTo>
                  <a:pt x="5" y="28"/>
                </a:lnTo>
                <a:lnTo>
                  <a:pt x="14" y="27"/>
                </a:lnTo>
                <a:lnTo>
                  <a:pt x="20" y="24"/>
                </a:lnTo>
                <a:lnTo>
                  <a:pt x="22" y="20"/>
                </a:lnTo>
                <a:lnTo>
                  <a:pt x="24" y="16"/>
                </a:lnTo>
                <a:lnTo>
                  <a:pt x="24" y="6"/>
                </a:lnTo>
                <a:lnTo>
                  <a:pt x="21" y="4"/>
                </a:lnTo>
                <a:lnTo>
                  <a:pt x="7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7" name="Freeform 1116"/>
          <p:cNvSpPr>
            <a:spLocks/>
          </p:cNvSpPr>
          <p:nvPr/>
        </p:nvSpPr>
        <p:spPr bwMode="auto">
          <a:xfrm>
            <a:off x="4211638" y="3570288"/>
            <a:ext cx="12700" cy="15875"/>
          </a:xfrm>
          <a:custGeom>
            <a:avLst/>
            <a:gdLst>
              <a:gd name="T0" fmla="*/ 2147483647 w 29"/>
              <a:gd name="T1" fmla="*/ 2147483647 h 42"/>
              <a:gd name="T2" fmla="*/ 2147483647 w 29"/>
              <a:gd name="T3" fmla="*/ 0 h 42"/>
              <a:gd name="T4" fmla="*/ 2147483647 w 29"/>
              <a:gd name="T5" fmla="*/ 2147483647 h 42"/>
              <a:gd name="T6" fmla="*/ 2147483647 w 29"/>
              <a:gd name="T7" fmla="*/ 2147483647 h 42"/>
              <a:gd name="T8" fmla="*/ 2147483647 w 29"/>
              <a:gd name="T9" fmla="*/ 2147483647 h 42"/>
              <a:gd name="T10" fmla="*/ 0 w 29"/>
              <a:gd name="T11" fmla="*/ 2147483647 h 42"/>
              <a:gd name="T12" fmla="*/ 2147483647 w 29"/>
              <a:gd name="T13" fmla="*/ 2147483647 h 42"/>
              <a:gd name="T14" fmla="*/ 2147483647 w 29"/>
              <a:gd name="T15" fmla="*/ 2147483647 h 42"/>
              <a:gd name="T16" fmla="*/ 2147483647 w 29"/>
              <a:gd name="T17" fmla="*/ 2147483647 h 42"/>
              <a:gd name="T18" fmla="*/ 2147483647 w 29"/>
              <a:gd name="T19" fmla="*/ 2147483647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"/>
              <a:gd name="T31" fmla="*/ 0 h 42"/>
              <a:gd name="T32" fmla="*/ 29 w 29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" h="42">
                <a:moveTo>
                  <a:pt x="29" y="3"/>
                </a:moveTo>
                <a:lnTo>
                  <a:pt x="29" y="0"/>
                </a:lnTo>
                <a:lnTo>
                  <a:pt x="24" y="1"/>
                </a:lnTo>
                <a:lnTo>
                  <a:pt x="7" y="31"/>
                </a:lnTo>
                <a:lnTo>
                  <a:pt x="7" y="37"/>
                </a:lnTo>
                <a:lnTo>
                  <a:pt x="0" y="42"/>
                </a:lnTo>
                <a:lnTo>
                  <a:pt x="20" y="33"/>
                </a:lnTo>
                <a:lnTo>
                  <a:pt x="26" y="27"/>
                </a:lnTo>
                <a:lnTo>
                  <a:pt x="29" y="18"/>
                </a:lnTo>
                <a:lnTo>
                  <a:pt x="29" y="3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8" name="Freeform 1117"/>
          <p:cNvSpPr>
            <a:spLocks/>
          </p:cNvSpPr>
          <p:nvPr/>
        </p:nvSpPr>
        <p:spPr bwMode="auto">
          <a:xfrm>
            <a:off x="4211638" y="3570288"/>
            <a:ext cx="12700" cy="15875"/>
          </a:xfrm>
          <a:custGeom>
            <a:avLst/>
            <a:gdLst>
              <a:gd name="T0" fmla="*/ 2147483647 w 29"/>
              <a:gd name="T1" fmla="*/ 2147483647 h 42"/>
              <a:gd name="T2" fmla="*/ 2147483647 w 29"/>
              <a:gd name="T3" fmla="*/ 0 h 42"/>
              <a:gd name="T4" fmla="*/ 2147483647 w 29"/>
              <a:gd name="T5" fmla="*/ 2147483647 h 42"/>
              <a:gd name="T6" fmla="*/ 2147483647 w 29"/>
              <a:gd name="T7" fmla="*/ 2147483647 h 42"/>
              <a:gd name="T8" fmla="*/ 2147483647 w 29"/>
              <a:gd name="T9" fmla="*/ 2147483647 h 42"/>
              <a:gd name="T10" fmla="*/ 0 w 29"/>
              <a:gd name="T11" fmla="*/ 2147483647 h 42"/>
              <a:gd name="T12" fmla="*/ 2147483647 w 29"/>
              <a:gd name="T13" fmla="*/ 2147483647 h 42"/>
              <a:gd name="T14" fmla="*/ 2147483647 w 29"/>
              <a:gd name="T15" fmla="*/ 2147483647 h 42"/>
              <a:gd name="T16" fmla="*/ 2147483647 w 29"/>
              <a:gd name="T17" fmla="*/ 2147483647 h 42"/>
              <a:gd name="T18" fmla="*/ 2147483647 w 29"/>
              <a:gd name="T19" fmla="*/ 2147483647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"/>
              <a:gd name="T31" fmla="*/ 0 h 42"/>
              <a:gd name="T32" fmla="*/ 29 w 29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" h="42">
                <a:moveTo>
                  <a:pt x="29" y="3"/>
                </a:moveTo>
                <a:lnTo>
                  <a:pt x="29" y="0"/>
                </a:lnTo>
                <a:lnTo>
                  <a:pt x="24" y="1"/>
                </a:lnTo>
                <a:lnTo>
                  <a:pt x="7" y="31"/>
                </a:lnTo>
                <a:lnTo>
                  <a:pt x="7" y="37"/>
                </a:lnTo>
                <a:lnTo>
                  <a:pt x="0" y="42"/>
                </a:lnTo>
                <a:lnTo>
                  <a:pt x="20" y="33"/>
                </a:lnTo>
                <a:lnTo>
                  <a:pt x="26" y="27"/>
                </a:lnTo>
                <a:lnTo>
                  <a:pt x="29" y="18"/>
                </a:lnTo>
                <a:lnTo>
                  <a:pt x="29" y="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9" name="Freeform 1118"/>
          <p:cNvSpPr>
            <a:spLocks/>
          </p:cNvSpPr>
          <p:nvPr/>
        </p:nvSpPr>
        <p:spPr bwMode="auto">
          <a:xfrm>
            <a:off x="4224338" y="3557588"/>
            <a:ext cx="9525" cy="9525"/>
          </a:xfrm>
          <a:custGeom>
            <a:avLst/>
            <a:gdLst>
              <a:gd name="T0" fmla="*/ 2147483647 w 23"/>
              <a:gd name="T1" fmla="*/ 0 h 20"/>
              <a:gd name="T2" fmla="*/ 2147483647 w 23"/>
              <a:gd name="T3" fmla="*/ 0 h 20"/>
              <a:gd name="T4" fmla="*/ 2147483647 w 23"/>
              <a:gd name="T5" fmla="*/ 2147483647 h 20"/>
              <a:gd name="T6" fmla="*/ 2147483647 w 23"/>
              <a:gd name="T7" fmla="*/ 2147483647 h 20"/>
              <a:gd name="T8" fmla="*/ 2147483647 w 23"/>
              <a:gd name="T9" fmla="*/ 2147483647 h 20"/>
              <a:gd name="T10" fmla="*/ 0 w 23"/>
              <a:gd name="T11" fmla="*/ 2147483647 h 20"/>
              <a:gd name="T12" fmla="*/ 2147483647 w 23"/>
              <a:gd name="T13" fmla="*/ 2147483647 h 20"/>
              <a:gd name="T14" fmla="*/ 2147483647 w 23"/>
              <a:gd name="T15" fmla="*/ 2147483647 h 20"/>
              <a:gd name="T16" fmla="*/ 2147483647 w 23"/>
              <a:gd name="T17" fmla="*/ 0 h 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20"/>
              <a:gd name="T29" fmla="*/ 23 w 23"/>
              <a:gd name="T30" fmla="*/ 20 h 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20">
                <a:moveTo>
                  <a:pt x="23" y="0"/>
                </a:moveTo>
                <a:lnTo>
                  <a:pt x="19" y="0"/>
                </a:lnTo>
                <a:lnTo>
                  <a:pt x="17" y="4"/>
                </a:lnTo>
                <a:lnTo>
                  <a:pt x="6" y="10"/>
                </a:lnTo>
                <a:lnTo>
                  <a:pt x="3" y="15"/>
                </a:lnTo>
                <a:lnTo>
                  <a:pt x="0" y="20"/>
                </a:lnTo>
                <a:lnTo>
                  <a:pt x="11" y="18"/>
                </a:lnTo>
                <a:lnTo>
                  <a:pt x="17" y="14"/>
                </a:lnTo>
                <a:lnTo>
                  <a:pt x="23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0" name="Freeform 1119"/>
          <p:cNvSpPr>
            <a:spLocks/>
          </p:cNvSpPr>
          <p:nvPr/>
        </p:nvSpPr>
        <p:spPr bwMode="auto">
          <a:xfrm>
            <a:off x="4224338" y="3557588"/>
            <a:ext cx="9525" cy="9525"/>
          </a:xfrm>
          <a:custGeom>
            <a:avLst/>
            <a:gdLst>
              <a:gd name="T0" fmla="*/ 2147483647 w 23"/>
              <a:gd name="T1" fmla="*/ 0 h 20"/>
              <a:gd name="T2" fmla="*/ 2147483647 w 23"/>
              <a:gd name="T3" fmla="*/ 0 h 20"/>
              <a:gd name="T4" fmla="*/ 2147483647 w 23"/>
              <a:gd name="T5" fmla="*/ 2147483647 h 20"/>
              <a:gd name="T6" fmla="*/ 2147483647 w 23"/>
              <a:gd name="T7" fmla="*/ 2147483647 h 20"/>
              <a:gd name="T8" fmla="*/ 2147483647 w 23"/>
              <a:gd name="T9" fmla="*/ 2147483647 h 20"/>
              <a:gd name="T10" fmla="*/ 0 w 23"/>
              <a:gd name="T11" fmla="*/ 2147483647 h 20"/>
              <a:gd name="T12" fmla="*/ 2147483647 w 23"/>
              <a:gd name="T13" fmla="*/ 2147483647 h 20"/>
              <a:gd name="T14" fmla="*/ 2147483647 w 23"/>
              <a:gd name="T15" fmla="*/ 2147483647 h 20"/>
              <a:gd name="T16" fmla="*/ 2147483647 w 23"/>
              <a:gd name="T17" fmla="*/ 0 h 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20"/>
              <a:gd name="T29" fmla="*/ 23 w 23"/>
              <a:gd name="T30" fmla="*/ 20 h 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20">
                <a:moveTo>
                  <a:pt x="23" y="0"/>
                </a:moveTo>
                <a:lnTo>
                  <a:pt x="19" y="0"/>
                </a:lnTo>
                <a:lnTo>
                  <a:pt x="17" y="4"/>
                </a:lnTo>
                <a:lnTo>
                  <a:pt x="6" y="10"/>
                </a:lnTo>
                <a:lnTo>
                  <a:pt x="3" y="15"/>
                </a:lnTo>
                <a:lnTo>
                  <a:pt x="0" y="20"/>
                </a:lnTo>
                <a:lnTo>
                  <a:pt x="11" y="18"/>
                </a:lnTo>
                <a:lnTo>
                  <a:pt x="17" y="14"/>
                </a:lnTo>
                <a:lnTo>
                  <a:pt x="23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1" name="Freeform 1120"/>
          <p:cNvSpPr>
            <a:spLocks/>
          </p:cNvSpPr>
          <p:nvPr/>
        </p:nvSpPr>
        <p:spPr bwMode="auto">
          <a:xfrm>
            <a:off x="4695825" y="4198938"/>
            <a:ext cx="1588" cy="4762"/>
          </a:xfrm>
          <a:custGeom>
            <a:avLst/>
            <a:gdLst>
              <a:gd name="T0" fmla="*/ 2147483647 w 7"/>
              <a:gd name="T1" fmla="*/ 0 h 11"/>
              <a:gd name="T2" fmla="*/ 2147483647 w 7"/>
              <a:gd name="T3" fmla="*/ 0 h 11"/>
              <a:gd name="T4" fmla="*/ 2147483647 w 7"/>
              <a:gd name="T5" fmla="*/ 2147483647 h 11"/>
              <a:gd name="T6" fmla="*/ 2147483647 w 7"/>
              <a:gd name="T7" fmla="*/ 2147483647 h 11"/>
              <a:gd name="T8" fmla="*/ 2147483647 w 7"/>
              <a:gd name="T9" fmla="*/ 2147483647 h 11"/>
              <a:gd name="T10" fmla="*/ 0 w 7"/>
              <a:gd name="T11" fmla="*/ 2147483647 h 11"/>
              <a:gd name="T12" fmla="*/ 0 w 7"/>
              <a:gd name="T13" fmla="*/ 0 h 11"/>
              <a:gd name="T14" fmla="*/ 2147483647 w 7"/>
              <a:gd name="T15" fmla="*/ 0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"/>
              <a:gd name="T25" fmla="*/ 0 h 11"/>
              <a:gd name="T26" fmla="*/ 7 w 7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" h="11">
                <a:moveTo>
                  <a:pt x="4" y="0"/>
                </a:moveTo>
                <a:lnTo>
                  <a:pt x="7" y="0"/>
                </a:lnTo>
                <a:lnTo>
                  <a:pt x="7" y="5"/>
                </a:lnTo>
                <a:lnTo>
                  <a:pt x="4" y="11"/>
                </a:lnTo>
                <a:lnTo>
                  <a:pt x="1" y="11"/>
                </a:lnTo>
                <a:lnTo>
                  <a:pt x="0" y="1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2" name="Freeform 1121"/>
          <p:cNvSpPr>
            <a:spLocks/>
          </p:cNvSpPr>
          <p:nvPr/>
        </p:nvSpPr>
        <p:spPr bwMode="auto">
          <a:xfrm>
            <a:off x="4695825" y="4198938"/>
            <a:ext cx="1588" cy="4762"/>
          </a:xfrm>
          <a:custGeom>
            <a:avLst/>
            <a:gdLst>
              <a:gd name="T0" fmla="*/ 2147483647 w 7"/>
              <a:gd name="T1" fmla="*/ 0 h 11"/>
              <a:gd name="T2" fmla="*/ 2147483647 w 7"/>
              <a:gd name="T3" fmla="*/ 0 h 11"/>
              <a:gd name="T4" fmla="*/ 2147483647 w 7"/>
              <a:gd name="T5" fmla="*/ 2147483647 h 11"/>
              <a:gd name="T6" fmla="*/ 2147483647 w 7"/>
              <a:gd name="T7" fmla="*/ 2147483647 h 11"/>
              <a:gd name="T8" fmla="*/ 2147483647 w 7"/>
              <a:gd name="T9" fmla="*/ 2147483647 h 11"/>
              <a:gd name="T10" fmla="*/ 0 w 7"/>
              <a:gd name="T11" fmla="*/ 2147483647 h 11"/>
              <a:gd name="T12" fmla="*/ 0 w 7"/>
              <a:gd name="T13" fmla="*/ 0 h 11"/>
              <a:gd name="T14" fmla="*/ 2147483647 w 7"/>
              <a:gd name="T15" fmla="*/ 0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"/>
              <a:gd name="T25" fmla="*/ 0 h 11"/>
              <a:gd name="T26" fmla="*/ 7 w 7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" h="11">
                <a:moveTo>
                  <a:pt x="4" y="0"/>
                </a:moveTo>
                <a:lnTo>
                  <a:pt x="7" y="0"/>
                </a:lnTo>
                <a:lnTo>
                  <a:pt x="7" y="5"/>
                </a:lnTo>
                <a:lnTo>
                  <a:pt x="4" y="11"/>
                </a:lnTo>
                <a:lnTo>
                  <a:pt x="1" y="11"/>
                </a:lnTo>
                <a:lnTo>
                  <a:pt x="0" y="1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3" name="Freeform 1122"/>
          <p:cNvSpPr>
            <a:spLocks/>
          </p:cNvSpPr>
          <p:nvPr/>
        </p:nvSpPr>
        <p:spPr bwMode="auto">
          <a:xfrm>
            <a:off x="4676775" y="4227513"/>
            <a:ext cx="7938" cy="7937"/>
          </a:xfrm>
          <a:custGeom>
            <a:avLst/>
            <a:gdLst>
              <a:gd name="T0" fmla="*/ 2147483647 w 18"/>
              <a:gd name="T1" fmla="*/ 0 h 19"/>
              <a:gd name="T2" fmla="*/ 2147483647 w 18"/>
              <a:gd name="T3" fmla="*/ 0 h 19"/>
              <a:gd name="T4" fmla="*/ 2147483647 w 18"/>
              <a:gd name="T5" fmla="*/ 2147483647 h 19"/>
              <a:gd name="T6" fmla="*/ 2147483647 w 18"/>
              <a:gd name="T7" fmla="*/ 2147483647 h 19"/>
              <a:gd name="T8" fmla="*/ 2147483647 w 18"/>
              <a:gd name="T9" fmla="*/ 2147483647 h 19"/>
              <a:gd name="T10" fmla="*/ 2147483647 w 18"/>
              <a:gd name="T11" fmla="*/ 2147483647 h 19"/>
              <a:gd name="T12" fmla="*/ 2147483647 w 18"/>
              <a:gd name="T13" fmla="*/ 2147483647 h 19"/>
              <a:gd name="T14" fmla="*/ 0 w 18"/>
              <a:gd name="T15" fmla="*/ 2147483647 h 19"/>
              <a:gd name="T16" fmla="*/ 2147483647 w 18"/>
              <a:gd name="T17" fmla="*/ 2147483647 h 19"/>
              <a:gd name="T18" fmla="*/ 2147483647 w 18"/>
              <a:gd name="T19" fmla="*/ 2147483647 h 19"/>
              <a:gd name="T20" fmla="*/ 2147483647 w 18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9"/>
              <a:gd name="T35" fmla="*/ 18 w 18"/>
              <a:gd name="T36" fmla="*/ 19 h 1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9">
                <a:moveTo>
                  <a:pt x="9" y="0"/>
                </a:moveTo>
                <a:lnTo>
                  <a:pt x="14" y="0"/>
                </a:lnTo>
                <a:lnTo>
                  <a:pt x="16" y="2"/>
                </a:lnTo>
                <a:lnTo>
                  <a:pt x="18" y="9"/>
                </a:lnTo>
                <a:lnTo>
                  <a:pt x="9" y="19"/>
                </a:lnTo>
                <a:lnTo>
                  <a:pt x="7" y="19"/>
                </a:lnTo>
                <a:lnTo>
                  <a:pt x="2" y="15"/>
                </a:lnTo>
                <a:lnTo>
                  <a:pt x="0" y="9"/>
                </a:lnTo>
                <a:lnTo>
                  <a:pt x="2" y="5"/>
                </a:lnTo>
                <a:lnTo>
                  <a:pt x="4" y="2"/>
                </a:lnTo>
                <a:lnTo>
                  <a:pt x="9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4" name="Freeform 1123"/>
          <p:cNvSpPr>
            <a:spLocks/>
          </p:cNvSpPr>
          <p:nvPr/>
        </p:nvSpPr>
        <p:spPr bwMode="auto">
          <a:xfrm>
            <a:off x="4676775" y="4227513"/>
            <a:ext cx="7938" cy="7937"/>
          </a:xfrm>
          <a:custGeom>
            <a:avLst/>
            <a:gdLst>
              <a:gd name="T0" fmla="*/ 2147483647 w 18"/>
              <a:gd name="T1" fmla="*/ 0 h 19"/>
              <a:gd name="T2" fmla="*/ 2147483647 w 18"/>
              <a:gd name="T3" fmla="*/ 0 h 19"/>
              <a:gd name="T4" fmla="*/ 2147483647 w 18"/>
              <a:gd name="T5" fmla="*/ 2147483647 h 19"/>
              <a:gd name="T6" fmla="*/ 2147483647 w 18"/>
              <a:gd name="T7" fmla="*/ 2147483647 h 19"/>
              <a:gd name="T8" fmla="*/ 2147483647 w 18"/>
              <a:gd name="T9" fmla="*/ 2147483647 h 19"/>
              <a:gd name="T10" fmla="*/ 2147483647 w 18"/>
              <a:gd name="T11" fmla="*/ 2147483647 h 19"/>
              <a:gd name="T12" fmla="*/ 2147483647 w 18"/>
              <a:gd name="T13" fmla="*/ 2147483647 h 19"/>
              <a:gd name="T14" fmla="*/ 0 w 18"/>
              <a:gd name="T15" fmla="*/ 2147483647 h 19"/>
              <a:gd name="T16" fmla="*/ 2147483647 w 18"/>
              <a:gd name="T17" fmla="*/ 2147483647 h 19"/>
              <a:gd name="T18" fmla="*/ 2147483647 w 18"/>
              <a:gd name="T19" fmla="*/ 2147483647 h 19"/>
              <a:gd name="T20" fmla="*/ 2147483647 w 18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9"/>
              <a:gd name="T35" fmla="*/ 18 w 18"/>
              <a:gd name="T36" fmla="*/ 19 h 1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9">
                <a:moveTo>
                  <a:pt x="9" y="0"/>
                </a:moveTo>
                <a:lnTo>
                  <a:pt x="14" y="0"/>
                </a:lnTo>
                <a:lnTo>
                  <a:pt x="16" y="2"/>
                </a:lnTo>
                <a:lnTo>
                  <a:pt x="18" y="9"/>
                </a:lnTo>
                <a:lnTo>
                  <a:pt x="9" y="19"/>
                </a:lnTo>
                <a:lnTo>
                  <a:pt x="7" y="19"/>
                </a:lnTo>
                <a:lnTo>
                  <a:pt x="2" y="15"/>
                </a:lnTo>
                <a:lnTo>
                  <a:pt x="0" y="9"/>
                </a:lnTo>
                <a:lnTo>
                  <a:pt x="2" y="5"/>
                </a:lnTo>
                <a:lnTo>
                  <a:pt x="4" y="2"/>
                </a:lnTo>
                <a:lnTo>
                  <a:pt x="9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5" name="Freeform 1124"/>
          <p:cNvSpPr>
            <a:spLocks/>
          </p:cNvSpPr>
          <p:nvPr/>
        </p:nvSpPr>
        <p:spPr bwMode="auto">
          <a:xfrm>
            <a:off x="6181725" y="2824163"/>
            <a:ext cx="1368425" cy="952500"/>
          </a:xfrm>
          <a:custGeom>
            <a:avLst/>
            <a:gdLst>
              <a:gd name="T0" fmla="*/ 2147483647 w 3451"/>
              <a:gd name="T1" fmla="*/ 2147483647 h 2403"/>
              <a:gd name="T2" fmla="*/ 2147483647 w 3451"/>
              <a:gd name="T3" fmla="*/ 2147483647 h 2403"/>
              <a:gd name="T4" fmla="*/ 2147483647 w 3451"/>
              <a:gd name="T5" fmla="*/ 2147483647 h 2403"/>
              <a:gd name="T6" fmla="*/ 2147483647 w 3451"/>
              <a:gd name="T7" fmla="*/ 2147483647 h 2403"/>
              <a:gd name="T8" fmla="*/ 2147483647 w 3451"/>
              <a:gd name="T9" fmla="*/ 2147483647 h 2403"/>
              <a:gd name="T10" fmla="*/ 2147483647 w 3451"/>
              <a:gd name="T11" fmla="*/ 2147483647 h 2403"/>
              <a:gd name="T12" fmla="*/ 2147483647 w 3451"/>
              <a:gd name="T13" fmla="*/ 2147483647 h 2403"/>
              <a:gd name="T14" fmla="*/ 2147483647 w 3451"/>
              <a:gd name="T15" fmla="*/ 2147483647 h 2403"/>
              <a:gd name="T16" fmla="*/ 2147483647 w 3451"/>
              <a:gd name="T17" fmla="*/ 2147483647 h 2403"/>
              <a:gd name="T18" fmla="*/ 2147483647 w 3451"/>
              <a:gd name="T19" fmla="*/ 2147483647 h 2403"/>
              <a:gd name="T20" fmla="*/ 2147483647 w 3451"/>
              <a:gd name="T21" fmla="*/ 2147483647 h 2403"/>
              <a:gd name="T22" fmla="*/ 2147483647 w 3451"/>
              <a:gd name="T23" fmla="*/ 2147483647 h 2403"/>
              <a:gd name="T24" fmla="*/ 2147483647 w 3451"/>
              <a:gd name="T25" fmla="*/ 2147483647 h 2403"/>
              <a:gd name="T26" fmla="*/ 2147483647 w 3451"/>
              <a:gd name="T27" fmla="*/ 2147483647 h 2403"/>
              <a:gd name="T28" fmla="*/ 2147483647 w 3451"/>
              <a:gd name="T29" fmla="*/ 2147483647 h 2403"/>
              <a:gd name="T30" fmla="*/ 2147483647 w 3451"/>
              <a:gd name="T31" fmla="*/ 2147483647 h 2403"/>
              <a:gd name="T32" fmla="*/ 2147483647 w 3451"/>
              <a:gd name="T33" fmla="*/ 2147483647 h 2403"/>
              <a:gd name="T34" fmla="*/ 2147483647 w 3451"/>
              <a:gd name="T35" fmla="*/ 2147483647 h 2403"/>
              <a:gd name="T36" fmla="*/ 2147483647 w 3451"/>
              <a:gd name="T37" fmla="*/ 2147483647 h 2403"/>
              <a:gd name="T38" fmla="*/ 2147483647 w 3451"/>
              <a:gd name="T39" fmla="*/ 2147483647 h 2403"/>
              <a:gd name="T40" fmla="*/ 2147483647 w 3451"/>
              <a:gd name="T41" fmla="*/ 2147483647 h 2403"/>
              <a:gd name="T42" fmla="*/ 2147483647 w 3451"/>
              <a:gd name="T43" fmla="*/ 2147483647 h 2403"/>
              <a:gd name="T44" fmla="*/ 2147483647 w 3451"/>
              <a:gd name="T45" fmla="*/ 2147483647 h 2403"/>
              <a:gd name="T46" fmla="*/ 2147483647 w 3451"/>
              <a:gd name="T47" fmla="*/ 2147483647 h 2403"/>
              <a:gd name="T48" fmla="*/ 2147483647 w 3451"/>
              <a:gd name="T49" fmla="*/ 2147483647 h 2403"/>
              <a:gd name="T50" fmla="*/ 2147483647 w 3451"/>
              <a:gd name="T51" fmla="*/ 2147483647 h 2403"/>
              <a:gd name="T52" fmla="*/ 2147483647 w 3451"/>
              <a:gd name="T53" fmla="*/ 2147483647 h 2403"/>
              <a:gd name="T54" fmla="*/ 2147483647 w 3451"/>
              <a:gd name="T55" fmla="*/ 2147483647 h 2403"/>
              <a:gd name="T56" fmla="*/ 2147483647 w 3451"/>
              <a:gd name="T57" fmla="*/ 2147483647 h 2403"/>
              <a:gd name="T58" fmla="*/ 2147483647 w 3451"/>
              <a:gd name="T59" fmla="*/ 2147483647 h 2403"/>
              <a:gd name="T60" fmla="*/ 2147483647 w 3451"/>
              <a:gd name="T61" fmla="*/ 2147483647 h 2403"/>
              <a:gd name="T62" fmla="*/ 2147483647 w 3451"/>
              <a:gd name="T63" fmla="*/ 2147483647 h 2403"/>
              <a:gd name="T64" fmla="*/ 2147483647 w 3451"/>
              <a:gd name="T65" fmla="*/ 2147483647 h 2403"/>
              <a:gd name="T66" fmla="*/ 2147483647 w 3451"/>
              <a:gd name="T67" fmla="*/ 2147483647 h 2403"/>
              <a:gd name="T68" fmla="*/ 2147483647 w 3451"/>
              <a:gd name="T69" fmla="*/ 2147483647 h 2403"/>
              <a:gd name="T70" fmla="*/ 2147483647 w 3451"/>
              <a:gd name="T71" fmla="*/ 2147483647 h 2403"/>
              <a:gd name="T72" fmla="*/ 2147483647 w 3451"/>
              <a:gd name="T73" fmla="*/ 2147483647 h 2403"/>
              <a:gd name="T74" fmla="*/ 2147483647 w 3451"/>
              <a:gd name="T75" fmla="*/ 2147483647 h 2403"/>
              <a:gd name="T76" fmla="*/ 2147483647 w 3451"/>
              <a:gd name="T77" fmla="*/ 2147483647 h 2403"/>
              <a:gd name="T78" fmla="*/ 2147483647 w 3451"/>
              <a:gd name="T79" fmla="*/ 2147483647 h 2403"/>
              <a:gd name="T80" fmla="*/ 2147483647 w 3451"/>
              <a:gd name="T81" fmla="*/ 2147483647 h 2403"/>
              <a:gd name="T82" fmla="*/ 2147483647 w 3451"/>
              <a:gd name="T83" fmla="*/ 2147483647 h 2403"/>
              <a:gd name="T84" fmla="*/ 2147483647 w 3451"/>
              <a:gd name="T85" fmla="*/ 2147483647 h 2403"/>
              <a:gd name="T86" fmla="*/ 2147483647 w 3451"/>
              <a:gd name="T87" fmla="*/ 2147483647 h 2403"/>
              <a:gd name="T88" fmla="*/ 2147483647 w 3451"/>
              <a:gd name="T89" fmla="*/ 2147483647 h 2403"/>
              <a:gd name="T90" fmla="*/ 2147483647 w 3451"/>
              <a:gd name="T91" fmla="*/ 2147483647 h 2403"/>
              <a:gd name="T92" fmla="*/ 2147483647 w 3451"/>
              <a:gd name="T93" fmla="*/ 2147483647 h 2403"/>
              <a:gd name="T94" fmla="*/ 2147483647 w 3451"/>
              <a:gd name="T95" fmla="*/ 2147483647 h 2403"/>
              <a:gd name="T96" fmla="*/ 2147483647 w 3451"/>
              <a:gd name="T97" fmla="*/ 2147483647 h 2403"/>
              <a:gd name="T98" fmla="*/ 2147483647 w 3451"/>
              <a:gd name="T99" fmla="*/ 2147483647 h 2403"/>
              <a:gd name="T100" fmla="*/ 2147483647 w 3451"/>
              <a:gd name="T101" fmla="*/ 2147483647 h 2403"/>
              <a:gd name="T102" fmla="*/ 2147483647 w 3451"/>
              <a:gd name="T103" fmla="*/ 2147483647 h 2403"/>
              <a:gd name="T104" fmla="*/ 2147483647 w 3451"/>
              <a:gd name="T105" fmla="*/ 2147483647 h 2403"/>
              <a:gd name="T106" fmla="*/ 2147483647 w 3451"/>
              <a:gd name="T107" fmla="*/ 2147483647 h 2403"/>
              <a:gd name="T108" fmla="*/ 2147483647 w 3451"/>
              <a:gd name="T109" fmla="*/ 2147483647 h 2403"/>
              <a:gd name="T110" fmla="*/ 2147483647 w 3451"/>
              <a:gd name="T111" fmla="*/ 2147483647 h 2403"/>
              <a:gd name="T112" fmla="*/ 2147483647 w 3451"/>
              <a:gd name="T113" fmla="*/ 2147483647 h 2403"/>
              <a:gd name="T114" fmla="*/ 2147483647 w 3451"/>
              <a:gd name="T115" fmla="*/ 2147483647 h 2403"/>
              <a:gd name="T116" fmla="*/ 2147483647 w 3451"/>
              <a:gd name="T117" fmla="*/ 2147483647 h 2403"/>
              <a:gd name="T118" fmla="*/ 2147483647 w 3451"/>
              <a:gd name="T119" fmla="*/ 2147483647 h 2403"/>
              <a:gd name="T120" fmla="*/ 2147483647 w 3451"/>
              <a:gd name="T121" fmla="*/ 2147483647 h 2403"/>
              <a:gd name="T122" fmla="*/ 2147483647 w 3451"/>
              <a:gd name="T123" fmla="*/ 2147483647 h 2403"/>
              <a:gd name="T124" fmla="*/ 2147483647 w 3451"/>
              <a:gd name="T125" fmla="*/ 2147483647 h 240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451"/>
              <a:gd name="T190" fmla="*/ 0 h 2403"/>
              <a:gd name="T191" fmla="*/ 3451 w 3451"/>
              <a:gd name="T192" fmla="*/ 2403 h 240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451" h="2403">
                <a:moveTo>
                  <a:pt x="2306" y="2266"/>
                </a:moveTo>
                <a:lnTo>
                  <a:pt x="2304" y="2272"/>
                </a:lnTo>
                <a:lnTo>
                  <a:pt x="2303" y="2270"/>
                </a:lnTo>
                <a:lnTo>
                  <a:pt x="2301" y="2266"/>
                </a:lnTo>
                <a:lnTo>
                  <a:pt x="2298" y="2262"/>
                </a:lnTo>
                <a:lnTo>
                  <a:pt x="2290" y="2265"/>
                </a:lnTo>
                <a:lnTo>
                  <a:pt x="2286" y="2266"/>
                </a:lnTo>
                <a:lnTo>
                  <a:pt x="2286" y="2268"/>
                </a:lnTo>
                <a:lnTo>
                  <a:pt x="2291" y="2275"/>
                </a:lnTo>
                <a:lnTo>
                  <a:pt x="2273" y="2279"/>
                </a:lnTo>
                <a:lnTo>
                  <a:pt x="2272" y="2273"/>
                </a:lnTo>
                <a:lnTo>
                  <a:pt x="2273" y="2271"/>
                </a:lnTo>
                <a:lnTo>
                  <a:pt x="2271" y="2266"/>
                </a:lnTo>
                <a:lnTo>
                  <a:pt x="2261" y="2257"/>
                </a:lnTo>
                <a:lnTo>
                  <a:pt x="2252" y="2254"/>
                </a:lnTo>
                <a:lnTo>
                  <a:pt x="2249" y="2248"/>
                </a:lnTo>
                <a:lnTo>
                  <a:pt x="2248" y="2282"/>
                </a:lnTo>
                <a:lnTo>
                  <a:pt x="2244" y="2285"/>
                </a:lnTo>
                <a:lnTo>
                  <a:pt x="2242" y="2284"/>
                </a:lnTo>
                <a:lnTo>
                  <a:pt x="2225" y="2267"/>
                </a:lnTo>
                <a:lnTo>
                  <a:pt x="2223" y="2261"/>
                </a:lnTo>
                <a:lnTo>
                  <a:pt x="2215" y="2286"/>
                </a:lnTo>
                <a:lnTo>
                  <a:pt x="2216" y="2300"/>
                </a:lnTo>
                <a:lnTo>
                  <a:pt x="2214" y="2304"/>
                </a:lnTo>
                <a:lnTo>
                  <a:pt x="2209" y="2301"/>
                </a:lnTo>
                <a:lnTo>
                  <a:pt x="2193" y="2309"/>
                </a:lnTo>
                <a:lnTo>
                  <a:pt x="2183" y="2310"/>
                </a:lnTo>
                <a:lnTo>
                  <a:pt x="2176" y="2314"/>
                </a:lnTo>
                <a:lnTo>
                  <a:pt x="2167" y="2314"/>
                </a:lnTo>
                <a:lnTo>
                  <a:pt x="2163" y="2312"/>
                </a:lnTo>
                <a:lnTo>
                  <a:pt x="2153" y="2313"/>
                </a:lnTo>
                <a:lnTo>
                  <a:pt x="2143" y="2323"/>
                </a:lnTo>
                <a:lnTo>
                  <a:pt x="2117" y="2328"/>
                </a:lnTo>
                <a:lnTo>
                  <a:pt x="2108" y="2327"/>
                </a:lnTo>
                <a:lnTo>
                  <a:pt x="2106" y="2331"/>
                </a:lnTo>
                <a:lnTo>
                  <a:pt x="2080" y="2340"/>
                </a:lnTo>
                <a:lnTo>
                  <a:pt x="2072" y="2337"/>
                </a:lnTo>
                <a:lnTo>
                  <a:pt x="2060" y="2364"/>
                </a:lnTo>
                <a:lnTo>
                  <a:pt x="2072" y="2384"/>
                </a:lnTo>
                <a:lnTo>
                  <a:pt x="2072" y="2395"/>
                </a:lnTo>
                <a:lnTo>
                  <a:pt x="2055" y="2403"/>
                </a:lnTo>
                <a:lnTo>
                  <a:pt x="2045" y="2395"/>
                </a:lnTo>
                <a:lnTo>
                  <a:pt x="2026" y="2357"/>
                </a:lnTo>
                <a:lnTo>
                  <a:pt x="2035" y="2332"/>
                </a:lnTo>
                <a:lnTo>
                  <a:pt x="2030" y="2324"/>
                </a:lnTo>
                <a:lnTo>
                  <a:pt x="2013" y="2334"/>
                </a:lnTo>
                <a:lnTo>
                  <a:pt x="2003" y="2334"/>
                </a:lnTo>
                <a:lnTo>
                  <a:pt x="1998" y="2329"/>
                </a:lnTo>
                <a:lnTo>
                  <a:pt x="1997" y="2324"/>
                </a:lnTo>
                <a:lnTo>
                  <a:pt x="1969" y="2315"/>
                </a:lnTo>
                <a:lnTo>
                  <a:pt x="1965" y="2317"/>
                </a:lnTo>
                <a:lnTo>
                  <a:pt x="1961" y="2326"/>
                </a:lnTo>
                <a:lnTo>
                  <a:pt x="1951" y="2327"/>
                </a:lnTo>
                <a:lnTo>
                  <a:pt x="1951" y="2334"/>
                </a:lnTo>
                <a:lnTo>
                  <a:pt x="1948" y="2323"/>
                </a:lnTo>
                <a:lnTo>
                  <a:pt x="1933" y="2331"/>
                </a:lnTo>
                <a:lnTo>
                  <a:pt x="1927" y="2326"/>
                </a:lnTo>
                <a:lnTo>
                  <a:pt x="1896" y="2324"/>
                </a:lnTo>
                <a:lnTo>
                  <a:pt x="1892" y="2319"/>
                </a:lnTo>
                <a:lnTo>
                  <a:pt x="1868" y="2305"/>
                </a:lnTo>
                <a:lnTo>
                  <a:pt x="1859" y="2293"/>
                </a:lnTo>
                <a:lnTo>
                  <a:pt x="1856" y="2277"/>
                </a:lnTo>
                <a:lnTo>
                  <a:pt x="1862" y="2261"/>
                </a:lnTo>
                <a:lnTo>
                  <a:pt x="1856" y="2252"/>
                </a:lnTo>
                <a:lnTo>
                  <a:pt x="1823" y="2248"/>
                </a:lnTo>
                <a:lnTo>
                  <a:pt x="1779" y="2226"/>
                </a:lnTo>
                <a:lnTo>
                  <a:pt x="1772" y="2226"/>
                </a:lnTo>
                <a:lnTo>
                  <a:pt x="1752" y="2246"/>
                </a:lnTo>
                <a:lnTo>
                  <a:pt x="1730" y="2254"/>
                </a:lnTo>
                <a:lnTo>
                  <a:pt x="1721" y="2252"/>
                </a:lnTo>
                <a:lnTo>
                  <a:pt x="1712" y="2261"/>
                </a:lnTo>
                <a:lnTo>
                  <a:pt x="1703" y="2265"/>
                </a:lnTo>
                <a:lnTo>
                  <a:pt x="1699" y="2258"/>
                </a:lnTo>
                <a:lnTo>
                  <a:pt x="1685" y="2262"/>
                </a:lnTo>
                <a:lnTo>
                  <a:pt x="1679" y="2257"/>
                </a:lnTo>
                <a:lnTo>
                  <a:pt x="1673" y="2258"/>
                </a:lnTo>
                <a:lnTo>
                  <a:pt x="1658" y="2268"/>
                </a:lnTo>
                <a:lnTo>
                  <a:pt x="1651" y="2267"/>
                </a:lnTo>
                <a:lnTo>
                  <a:pt x="1644" y="2261"/>
                </a:lnTo>
                <a:lnTo>
                  <a:pt x="1630" y="2257"/>
                </a:lnTo>
                <a:lnTo>
                  <a:pt x="1627" y="2254"/>
                </a:lnTo>
                <a:lnTo>
                  <a:pt x="1623" y="2257"/>
                </a:lnTo>
                <a:lnTo>
                  <a:pt x="1613" y="2271"/>
                </a:lnTo>
                <a:lnTo>
                  <a:pt x="1613" y="2275"/>
                </a:lnTo>
                <a:lnTo>
                  <a:pt x="1605" y="2271"/>
                </a:lnTo>
                <a:lnTo>
                  <a:pt x="1605" y="2268"/>
                </a:lnTo>
                <a:lnTo>
                  <a:pt x="1585" y="2267"/>
                </a:lnTo>
                <a:lnTo>
                  <a:pt x="1578" y="2275"/>
                </a:lnTo>
                <a:lnTo>
                  <a:pt x="1578" y="2305"/>
                </a:lnTo>
                <a:lnTo>
                  <a:pt x="1584" y="2322"/>
                </a:lnTo>
                <a:lnTo>
                  <a:pt x="1583" y="2337"/>
                </a:lnTo>
                <a:lnTo>
                  <a:pt x="1579" y="2341"/>
                </a:lnTo>
                <a:lnTo>
                  <a:pt x="1558" y="2345"/>
                </a:lnTo>
                <a:lnTo>
                  <a:pt x="1551" y="2312"/>
                </a:lnTo>
                <a:lnTo>
                  <a:pt x="1539" y="2310"/>
                </a:lnTo>
                <a:lnTo>
                  <a:pt x="1523" y="2323"/>
                </a:lnTo>
                <a:lnTo>
                  <a:pt x="1503" y="2326"/>
                </a:lnTo>
                <a:lnTo>
                  <a:pt x="1484" y="2308"/>
                </a:lnTo>
                <a:lnTo>
                  <a:pt x="1482" y="2295"/>
                </a:lnTo>
                <a:lnTo>
                  <a:pt x="1448" y="2286"/>
                </a:lnTo>
                <a:lnTo>
                  <a:pt x="1458" y="2239"/>
                </a:lnTo>
                <a:lnTo>
                  <a:pt x="1428" y="2220"/>
                </a:lnTo>
                <a:lnTo>
                  <a:pt x="1426" y="2199"/>
                </a:lnTo>
                <a:lnTo>
                  <a:pt x="1421" y="2185"/>
                </a:lnTo>
                <a:lnTo>
                  <a:pt x="1421" y="2173"/>
                </a:lnTo>
                <a:lnTo>
                  <a:pt x="1382" y="2174"/>
                </a:lnTo>
                <a:lnTo>
                  <a:pt x="1357" y="2196"/>
                </a:lnTo>
                <a:lnTo>
                  <a:pt x="1351" y="2191"/>
                </a:lnTo>
                <a:lnTo>
                  <a:pt x="1362" y="2172"/>
                </a:lnTo>
                <a:lnTo>
                  <a:pt x="1363" y="2163"/>
                </a:lnTo>
                <a:lnTo>
                  <a:pt x="1359" y="2148"/>
                </a:lnTo>
                <a:lnTo>
                  <a:pt x="1369" y="2113"/>
                </a:lnTo>
                <a:lnTo>
                  <a:pt x="1381" y="2102"/>
                </a:lnTo>
                <a:lnTo>
                  <a:pt x="1384" y="2092"/>
                </a:lnTo>
                <a:lnTo>
                  <a:pt x="1392" y="2089"/>
                </a:lnTo>
                <a:lnTo>
                  <a:pt x="1411" y="2050"/>
                </a:lnTo>
                <a:lnTo>
                  <a:pt x="1406" y="1957"/>
                </a:lnTo>
                <a:lnTo>
                  <a:pt x="1390" y="1957"/>
                </a:lnTo>
                <a:lnTo>
                  <a:pt x="1384" y="1948"/>
                </a:lnTo>
                <a:lnTo>
                  <a:pt x="1381" y="1929"/>
                </a:lnTo>
                <a:lnTo>
                  <a:pt x="1368" y="1917"/>
                </a:lnTo>
                <a:lnTo>
                  <a:pt x="1355" y="1910"/>
                </a:lnTo>
                <a:lnTo>
                  <a:pt x="1351" y="1909"/>
                </a:lnTo>
                <a:lnTo>
                  <a:pt x="1348" y="1915"/>
                </a:lnTo>
                <a:lnTo>
                  <a:pt x="1339" y="1919"/>
                </a:lnTo>
                <a:lnTo>
                  <a:pt x="1334" y="1906"/>
                </a:lnTo>
                <a:lnTo>
                  <a:pt x="1324" y="1903"/>
                </a:lnTo>
                <a:lnTo>
                  <a:pt x="1310" y="1903"/>
                </a:lnTo>
                <a:lnTo>
                  <a:pt x="1299" y="1898"/>
                </a:lnTo>
                <a:lnTo>
                  <a:pt x="1280" y="1898"/>
                </a:lnTo>
                <a:lnTo>
                  <a:pt x="1284" y="1867"/>
                </a:lnTo>
                <a:lnTo>
                  <a:pt x="1273" y="1863"/>
                </a:lnTo>
                <a:lnTo>
                  <a:pt x="1270" y="1853"/>
                </a:lnTo>
                <a:lnTo>
                  <a:pt x="1273" y="1845"/>
                </a:lnTo>
                <a:lnTo>
                  <a:pt x="1260" y="1834"/>
                </a:lnTo>
                <a:lnTo>
                  <a:pt x="1249" y="1837"/>
                </a:lnTo>
                <a:lnTo>
                  <a:pt x="1233" y="1847"/>
                </a:lnTo>
                <a:lnTo>
                  <a:pt x="1219" y="1851"/>
                </a:lnTo>
                <a:lnTo>
                  <a:pt x="1190" y="1851"/>
                </a:lnTo>
                <a:lnTo>
                  <a:pt x="1183" y="1845"/>
                </a:lnTo>
                <a:lnTo>
                  <a:pt x="1179" y="1844"/>
                </a:lnTo>
                <a:lnTo>
                  <a:pt x="1160" y="1856"/>
                </a:lnTo>
                <a:lnTo>
                  <a:pt x="1153" y="1867"/>
                </a:lnTo>
                <a:lnTo>
                  <a:pt x="1133" y="1884"/>
                </a:lnTo>
                <a:lnTo>
                  <a:pt x="1118" y="1889"/>
                </a:lnTo>
                <a:lnTo>
                  <a:pt x="1094" y="1913"/>
                </a:lnTo>
                <a:lnTo>
                  <a:pt x="1019" y="1941"/>
                </a:lnTo>
                <a:lnTo>
                  <a:pt x="1020" y="1942"/>
                </a:lnTo>
                <a:lnTo>
                  <a:pt x="1020" y="1941"/>
                </a:lnTo>
                <a:lnTo>
                  <a:pt x="1006" y="1932"/>
                </a:lnTo>
                <a:lnTo>
                  <a:pt x="1003" y="1929"/>
                </a:lnTo>
                <a:lnTo>
                  <a:pt x="1000" y="1927"/>
                </a:lnTo>
                <a:lnTo>
                  <a:pt x="986" y="1932"/>
                </a:lnTo>
                <a:lnTo>
                  <a:pt x="950" y="1924"/>
                </a:lnTo>
                <a:lnTo>
                  <a:pt x="943" y="1919"/>
                </a:lnTo>
                <a:lnTo>
                  <a:pt x="943" y="1917"/>
                </a:lnTo>
                <a:lnTo>
                  <a:pt x="939" y="1912"/>
                </a:lnTo>
                <a:lnTo>
                  <a:pt x="932" y="1910"/>
                </a:lnTo>
                <a:lnTo>
                  <a:pt x="918" y="1912"/>
                </a:lnTo>
                <a:lnTo>
                  <a:pt x="906" y="1917"/>
                </a:lnTo>
                <a:lnTo>
                  <a:pt x="894" y="1927"/>
                </a:lnTo>
                <a:lnTo>
                  <a:pt x="884" y="1945"/>
                </a:lnTo>
                <a:lnTo>
                  <a:pt x="863" y="1965"/>
                </a:lnTo>
                <a:lnTo>
                  <a:pt x="861" y="1970"/>
                </a:lnTo>
                <a:lnTo>
                  <a:pt x="856" y="1970"/>
                </a:lnTo>
                <a:lnTo>
                  <a:pt x="852" y="1969"/>
                </a:lnTo>
                <a:lnTo>
                  <a:pt x="851" y="1966"/>
                </a:lnTo>
                <a:lnTo>
                  <a:pt x="850" y="1957"/>
                </a:lnTo>
                <a:lnTo>
                  <a:pt x="854" y="1945"/>
                </a:lnTo>
                <a:lnTo>
                  <a:pt x="852" y="1929"/>
                </a:lnTo>
                <a:lnTo>
                  <a:pt x="850" y="1925"/>
                </a:lnTo>
                <a:lnTo>
                  <a:pt x="845" y="1923"/>
                </a:lnTo>
                <a:lnTo>
                  <a:pt x="841" y="1924"/>
                </a:lnTo>
                <a:lnTo>
                  <a:pt x="831" y="1931"/>
                </a:lnTo>
                <a:lnTo>
                  <a:pt x="823" y="1931"/>
                </a:lnTo>
                <a:lnTo>
                  <a:pt x="814" y="1934"/>
                </a:lnTo>
                <a:lnTo>
                  <a:pt x="814" y="1936"/>
                </a:lnTo>
                <a:lnTo>
                  <a:pt x="810" y="1933"/>
                </a:lnTo>
                <a:lnTo>
                  <a:pt x="802" y="1936"/>
                </a:lnTo>
                <a:lnTo>
                  <a:pt x="796" y="1943"/>
                </a:lnTo>
                <a:lnTo>
                  <a:pt x="779" y="1941"/>
                </a:lnTo>
                <a:lnTo>
                  <a:pt x="771" y="1942"/>
                </a:lnTo>
                <a:lnTo>
                  <a:pt x="766" y="1942"/>
                </a:lnTo>
                <a:lnTo>
                  <a:pt x="749" y="1934"/>
                </a:lnTo>
                <a:lnTo>
                  <a:pt x="742" y="1928"/>
                </a:lnTo>
                <a:lnTo>
                  <a:pt x="733" y="1927"/>
                </a:lnTo>
                <a:lnTo>
                  <a:pt x="728" y="1929"/>
                </a:lnTo>
                <a:lnTo>
                  <a:pt x="724" y="1936"/>
                </a:lnTo>
                <a:lnTo>
                  <a:pt x="722" y="1936"/>
                </a:lnTo>
                <a:lnTo>
                  <a:pt x="715" y="1933"/>
                </a:lnTo>
                <a:lnTo>
                  <a:pt x="710" y="1936"/>
                </a:lnTo>
                <a:lnTo>
                  <a:pt x="704" y="1931"/>
                </a:lnTo>
                <a:lnTo>
                  <a:pt x="700" y="1933"/>
                </a:lnTo>
                <a:lnTo>
                  <a:pt x="694" y="1936"/>
                </a:lnTo>
                <a:lnTo>
                  <a:pt x="686" y="1927"/>
                </a:lnTo>
                <a:lnTo>
                  <a:pt x="685" y="1923"/>
                </a:lnTo>
                <a:lnTo>
                  <a:pt x="680" y="1917"/>
                </a:lnTo>
                <a:lnTo>
                  <a:pt x="671" y="1915"/>
                </a:lnTo>
                <a:lnTo>
                  <a:pt x="663" y="1917"/>
                </a:lnTo>
                <a:lnTo>
                  <a:pt x="649" y="1908"/>
                </a:lnTo>
                <a:lnTo>
                  <a:pt x="647" y="1901"/>
                </a:lnTo>
                <a:lnTo>
                  <a:pt x="649" y="1887"/>
                </a:lnTo>
                <a:lnTo>
                  <a:pt x="647" y="1886"/>
                </a:lnTo>
                <a:lnTo>
                  <a:pt x="642" y="1890"/>
                </a:lnTo>
                <a:lnTo>
                  <a:pt x="628" y="1890"/>
                </a:lnTo>
                <a:lnTo>
                  <a:pt x="621" y="1887"/>
                </a:lnTo>
                <a:lnTo>
                  <a:pt x="615" y="1887"/>
                </a:lnTo>
                <a:lnTo>
                  <a:pt x="609" y="1885"/>
                </a:lnTo>
                <a:lnTo>
                  <a:pt x="605" y="1884"/>
                </a:lnTo>
                <a:lnTo>
                  <a:pt x="602" y="1881"/>
                </a:lnTo>
                <a:lnTo>
                  <a:pt x="600" y="1876"/>
                </a:lnTo>
                <a:lnTo>
                  <a:pt x="593" y="1878"/>
                </a:lnTo>
                <a:lnTo>
                  <a:pt x="593" y="1875"/>
                </a:lnTo>
                <a:lnTo>
                  <a:pt x="595" y="1862"/>
                </a:lnTo>
                <a:lnTo>
                  <a:pt x="593" y="1856"/>
                </a:lnTo>
                <a:lnTo>
                  <a:pt x="597" y="1849"/>
                </a:lnTo>
                <a:lnTo>
                  <a:pt x="596" y="1847"/>
                </a:lnTo>
                <a:lnTo>
                  <a:pt x="589" y="1845"/>
                </a:lnTo>
                <a:lnTo>
                  <a:pt x="583" y="1847"/>
                </a:lnTo>
                <a:lnTo>
                  <a:pt x="579" y="1845"/>
                </a:lnTo>
                <a:lnTo>
                  <a:pt x="575" y="1849"/>
                </a:lnTo>
                <a:lnTo>
                  <a:pt x="575" y="1852"/>
                </a:lnTo>
                <a:lnTo>
                  <a:pt x="572" y="1856"/>
                </a:lnTo>
                <a:lnTo>
                  <a:pt x="568" y="1857"/>
                </a:lnTo>
                <a:lnTo>
                  <a:pt x="563" y="1862"/>
                </a:lnTo>
                <a:lnTo>
                  <a:pt x="554" y="1859"/>
                </a:lnTo>
                <a:lnTo>
                  <a:pt x="550" y="1854"/>
                </a:lnTo>
                <a:lnTo>
                  <a:pt x="548" y="1837"/>
                </a:lnTo>
                <a:lnTo>
                  <a:pt x="530" y="1818"/>
                </a:lnTo>
                <a:lnTo>
                  <a:pt x="516" y="1814"/>
                </a:lnTo>
                <a:lnTo>
                  <a:pt x="499" y="1796"/>
                </a:lnTo>
                <a:lnTo>
                  <a:pt x="456" y="1783"/>
                </a:lnTo>
                <a:lnTo>
                  <a:pt x="454" y="1782"/>
                </a:lnTo>
                <a:lnTo>
                  <a:pt x="435" y="1781"/>
                </a:lnTo>
                <a:lnTo>
                  <a:pt x="435" y="1782"/>
                </a:lnTo>
                <a:lnTo>
                  <a:pt x="435" y="1788"/>
                </a:lnTo>
                <a:lnTo>
                  <a:pt x="431" y="1792"/>
                </a:lnTo>
                <a:lnTo>
                  <a:pt x="432" y="1795"/>
                </a:lnTo>
                <a:lnTo>
                  <a:pt x="431" y="1798"/>
                </a:lnTo>
                <a:lnTo>
                  <a:pt x="422" y="1791"/>
                </a:lnTo>
                <a:lnTo>
                  <a:pt x="419" y="1786"/>
                </a:lnTo>
                <a:lnTo>
                  <a:pt x="414" y="1783"/>
                </a:lnTo>
                <a:lnTo>
                  <a:pt x="396" y="1778"/>
                </a:lnTo>
                <a:lnTo>
                  <a:pt x="394" y="1776"/>
                </a:lnTo>
                <a:lnTo>
                  <a:pt x="390" y="1769"/>
                </a:lnTo>
                <a:lnTo>
                  <a:pt x="385" y="1769"/>
                </a:lnTo>
                <a:lnTo>
                  <a:pt x="372" y="1759"/>
                </a:lnTo>
                <a:lnTo>
                  <a:pt x="360" y="1755"/>
                </a:lnTo>
                <a:lnTo>
                  <a:pt x="358" y="1751"/>
                </a:lnTo>
                <a:lnTo>
                  <a:pt x="357" y="1746"/>
                </a:lnTo>
                <a:lnTo>
                  <a:pt x="356" y="1743"/>
                </a:lnTo>
                <a:lnTo>
                  <a:pt x="351" y="1743"/>
                </a:lnTo>
                <a:lnTo>
                  <a:pt x="348" y="1740"/>
                </a:lnTo>
                <a:lnTo>
                  <a:pt x="344" y="1739"/>
                </a:lnTo>
                <a:lnTo>
                  <a:pt x="335" y="1743"/>
                </a:lnTo>
                <a:lnTo>
                  <a:pt x="334" y="1740"/>
                </a:lnTo>
                <a:lnTo>
                  <a:pt x="333" y="1734"/>
                </a:lnTo>
                <a:lnTo>
                  <a:pt x="330" y="1732"/>
                </a:lnTo>
                <a:lnTo>
                  <a:pt x="328" y="1731"/>
                </a:lnTo>
                <a:lnTo>
                  <a:pt x="310" y="1734"/>
                </a:lnTo>
                <a:lnTo>
                  <a:pt x="304" y="1738"/>
                </a:lnTo>
                <a:lnTo>
                  <a:pt x="301" y="1736"/>
                </a:lnTo>
                <a:lnTo>
                  <a:pt x="299" y="1734"/>
                </a:lnTo>
                <a:lnTo>
                  <a:pt x="300" y="1724"/>
                </a:lnTo>
                <a:lnTo>
                  <a:pt x="294" y="1720"/>
                </a:lnTo>
                <a:lnTo>
                  <a:pt x="291" y="1715"/>
                </a:lnTo>
                <a:lnTo>
                  <a:pt x="290" y="1711"/>
                </a:lnTo>
                <a:lnTo>
                  <a:pt x="285" y="1706"/>
                </a:lnTo>
                <a:lnTo>
                  <a:pt x="285" y="1702"/>
                </a:lnTo>
                <a:lnTo>
                  <a:pt x="288" y="1693"/>
                </a:lnTo>
                <a:lnTo>
                  <a:pt x="285" y="1688"/>
                </a:lnTo>
                <a:lnTo>
                  <a:pt x="286" y="1677"/>
                </a:lnTo>
                <a:lnTo>
                  <a:pt x="288" y="1670"/>
                </a:lnTo>
                <a:lnTo>
                  <a:pt x="272" y="1652"/>
                </a:lnTo>
                <a:lnTo>
                  <a:pt x="272" y="1641"/>
                </a:lnTo>
                <a:lnTo>
                  <a:pt x="271" y="1635"/>
                </a:lnTo>
                <a:lnTo>
                  <a:pt x="271" y="1631"/>
                </a:lnTo>
                <a:lnTo>
                  <a:pt x="282" y="1630"/>
                </a:lnTo>
                <a:lnTo>
                  <a:pt x="286" y="1626"/>
                </a:lnTo>
                <a:lnTo>
                  <a:pt x="287" y="1627"/>
                </a:lnTo>
                <a:lnTo>
                  <a:pt x="288" y="1635"/>
                </a:lnTo>
                <a:lnTo>
                  <a:pt x="291" y="1638"/>
                </a:lnTo>
                <a:lnTo>
                  <a:pt x="294" y="1641"/>
                </a:lnTo>
                <a:lnTo>
                  <a:pt x="300" y="1645"/>
                </a:lnTo>
                <a:lnTo>
                  <a:pt x="304" y="1644"/>
                </a:lnTo>
                <a:lnTo>
                  <a:pt x="305" y="1641"/>
                </a:lnTo>
                <a:lnTo>
                  <a:pt x="310" y="1642"/>
                </a:lnTo>
                <a:lnTo>
                  <a:pt x="310" y="1637"/>
                </a:lnTo>
                <a:lnTo>
                  <a:pt x="314" y="1635"/>
                </a:lnTo>
                <a:lnTo>
                  <a:pt x="318" y="1628"/>
                </a:lnTo>
                <a:lnTo>
                  <a:pt x="320" y="1628"/>
                </a:lnTo>
                <a:lnTo>
                  <a:pt x="323" y="1633"/>
                </a:lnTo>
                <a:lnTo>
                  <a:pt x="325" y="1633"/>
                </a:lnTo>
                <a:lnTo>
                  <a:pt x="334" y="1622"/>
                </a:lnTo>
                <a:lnTo>
                  <a:pt x="334" y="1618"/>
                </a:lnTo>
                <a:lnTo>
                  <a:pt x="324" y="1604"/>
                </a:lnTo>
                <a:lnTo>
                  <a:pt x="324" y="1600"/>
                </a:lnTo>
                <a:lnTo>
                  <a:pt x="325" y="1597"/>
                </a:lnTo>
                <a:lnTo>
                  <a:pt x="324" y="1593"/>
                </a:lnTo>
                <a:lnTo>
                  <a:pt x="314" y="1588"/>
                </a:lnTo>
                <a:lnTo>
                  <a:pt x="310" y="1589"/>
                </a:lnTo>
                <a:lnTo>
                  <a:pt x="308" y="1585"/>
                </a:lnTo>
                <a:lnTo>
                  <a:pt x="300" y="1577"/>
                </a:lnTo>
                <a:lnTo>
                  <a:pt x="300" y="1562"/>
                </a:lnTo>
                <a:lnTo>
                  <a:pt x="304" y="1561"/>
                </a:lnTo>
                <a:lnTo>
                  <a:pt x="302" y="1555"/>
                </a:lnTo>
                <a:lnTo>
                  <a:pt x="302" y="1552"/>
                </a:lnTo>
                <a:lnTo>
                  <a:pt x="304" y="1551"/>
                </a:lnTo>
                <a:lnTo>
                  <a:pt x="297" y="1543"/>
                </a:lnTo>
                <a:lnTo>
                  <a:pt x="297" y="1537"/>
                </a:lnTo>
                <a:lnTo>
                  <a:pt x="299" y="1536"/>
                </a:lnTo>
                <a:lnTo>
                  <a:pt x="309" y="1537"/>
                </a:lnTo>
                <a:lnTo>
                  <a:pt x="313" y="1532"/>
                </a:lnTo>
                <a:lnTo>
                  <a:pt x="323" y="1536"/>
                </a:lnTo>
                <a:lnTo>
                  <a:pt x="327" y="1534"/>
                </a:lnTo>
                <a:lnTo>
                  <a:pt x="337" y="1518"/>
                </a:lnTo>
                <a:lnTo>
                  <a:pt x="337" y="1508"/>
                </a:lnTo>
                <a:lnTo>
                  <a:pt x="347" y="1505"/>
                </a:lnTo>
                <a:lnTo>
                  <a:pt x="347" y="1504"/>
                </a:lnTo>
                <a:lnTo>
                  <a:pt x="346" y="1503"/>
                </a:lnTo>
                <a:lnTo>
                  <a:pt x="346" y="1499"/>
                </a:lnTo>
                <a:lnTo>
                  <a:pt x="349" y="1496"/>
                </a:lnTo>
                <a:lnTo>
                  <a:pt x="351" y="1492"/>
                </a:lnTo>
                <a:lnTo>
                  <a:pt x="362" y="1485"/>
                </a:lnTo>
                <a:lnTo>
                  <a:pt x="362" y="1477"/>
                </a:lnTo>
                <a:lnTo>
                  <a:pt x="367" y="1472"/>
                </a:lnTo>
                <a:lnTo>
                  <a:pt x="370" y="1453"/>
                </a:lnTo>
                <a:lnTo>
                  <a:pt x="372" y="1450"/>
                </a:lnTo>
                <a:lnTo>
                  <a:pt x="372" y="1442"/>
                </a:lnTo>
                <a:lnTo>
                  <a:pt x="380" y="1435"/>
                </a:lnTo>
                <a:lnTo>
                  <a:pt x="379" y="1431"/>
                </a:lnTo>
                <a:lnTo>
                  <a:pt x="376" y="1429"/>
                </a:lnTo>
                <a:lnTo>
                  <a:pt x="372" y="1429"/>
                </a:lnTo>
                <a:lnTo>
                  <a:pt x="363" y="1438"/>
                </a:lnTo>
                <a:lnTo>
                  <a:pt x="362" y="1438"/>
                </a:lnTo>
                <a:lnTo>
                  <a:pt x="358" y="1434"/>
                </a:lnTo>
                <a:lnTo>
                  <a:pt x="356" y="1423"/>
                </a:lnTo>
                <a:lnTo>
                  <a:pt x="351" y="1426"/>
                </a:lnTo>
                <a:lnTo>
                  <a:pt x="348" y="1426"/>
                </a:lnTo>
                <a:lnTo>
                  <a:pt x="344" y="1421"/>
                </a:lnTo>
                <a:lnTo>
                  <a:pt x="342" y="1421"/>
                </a:lnTo>
                <a:lnTo>
                  <a:pt x="339" y="1420"/>
                </a:lnTo>
                <a:lnTo>
                  <a:pt x="339" y="1410"/>
                </a:lnTo>
                <a:lnTo>
                  <a:pt x="334" y="1409"/>
                </a:lnTo>
                <a:lnTo>
                  <a:pt x="333" y="1406"/>
                </a:lnTo>
                <a:lnTo>
                  <a:pt x="330" y="1405"/>
                </a:lnTo>
                <a:lnTo>
                  <a:pt x="327" y="1405"/>
                </a:lnTo>
                <a:lnTo>
                  <a:pt x="323" y="1400"/>
                </a:lnTo>
                <a:lnTo>
                  <a:pt x="321" y="1398"/>
                </a:lnTo>
                <a:lnTo>
                  <a:pt x="318" y="1398"/>
                </a:lnTo>
                <a:lnTo>
                  <a:pt x="313" y="1401"/>
                </a:lnTo>
                <a:lnTo>
                  <a:pt x="306" y="1401"/>
                </a:lnTo>
                <a:lnTo>
                  <a:pt x="301" y="1403"/>
                </a:lnTo>
                <a:lnTo>
                  <a:pt x="287" y="1405"/>
                </a:lnTo>
                <a:lnTo>
                  <a:pt x="258" y="1423"/>
                </a:lnTo>
                <a:lnTo>
                  <a:pt x="253" y="1429"/>
                </a:lnTo>
                <a:lnTo>
                  <a:pt x="248" y="1430"/>
                </a:lnTo>
                <a:lnTo>
                  <a:pt x="243" y="1435"/>
                </a:lnTo>
                <a:lnTo>
                  <a:pt x="236" y="1431"/>
                </a:lnTo>
                <a:lnTo>
                  <a:pt x="230" y="1435"/>
                </a:lnTo>
                <a:lnTo>
                  <a:pt x="215" y="1434"/>
                </a:lnTo>
                <a:lnTo>
                  <a:pt x="207" y="1429"/>
                </a:lnTo>
                <a:lnTo>
                  <a:pt x="201" y="1430"/>
                </a:lnTo>
                <a:lnTo>
                  <a:pt x="165" y="1412"/>
                </a:lnTo>
                <a:lnTo>
                  <a:pt x="165" y="1406"/>
                </a:lnTo>
                <a:lnTo>
                  <a:pt x="164" y="1402"/>
                </a:lnTo>
                <a:lnTo>
                  <a:pt x="160" y="1403"/>
                </a:lnTo>
                <a:lnTo>
                  <a:pt x="155" y="1407"/>
                </a:lnTo>
                <a:lnTo>
                  <a:pt x="153" y="1406"/>
                </a:lnTo>
                <a:lnTo>
                  <a:pt x="146" y="1409"/>
                </a:lnTo>
                <a:lnTo>
                  <a:pt x="144" y="1407"/>
                </a:lnTo>
                <a:lnTo>
                  <a:pt x="136" y="1396"/>
                </a:lnTo>
                <a:lnTo>
                  <a:pt x="130" y="1393"/>
                </a:lnTo>
                <a:lnTo>
                  <a:pt x="127" y="1391"/>
                </a:lnTo>
                <a:lnTo>
                  <a:pt x="128" y="1388"/>
                </a:lnTo>
                <a:lnTo>
                  <a:pt x="132" y="1387"/>
                </a:lnTo>
                <a:lnTo>
                  <a:pt x="134" y="1383"/>
                </a:lnTo>
                <a:lnTo>
                  <a:pt x="134" y="1378"/>
                </a:lnTo>
                <a:lnTo>
                  <a:pt x="131" y="1376"/>
                </a:lnTo>
                <a:lnTo>
                  <a:pt x="132" y="1363"/>
                </a:lnTo>
                <a:lnTo>
                  <a:pt x="130" y="1356"/>
                </a:lnTo>
                <a:lnTo>
                  <a:pt x="112" y="1343"/>
                </a:lnTo>
                <a:lnTo>
                  <a:pt x="108" y="1344"/>
                </a:lnTo>
                <a:lnTo>
                  <a:pt x="101" y="1348"/>
                </a:lnTo>
                <a:lnTo>
                  <a:pt x="99" y="1346"/>
                </a:lnTo>
                <a:lnTo>
                  <a:pt x="99" y="1334"/>
                </a:lnTo>
                <a:lnTo>
                  <a:pt x="97" y="1331"/>
                </a:lnTo>
                <a:lnTo>
                  <a:pt x="90" y="1334"/>
                </a:lnTo>
                <a:lnTo>
                  <a:pt x="84" y="1330"/>
                </a:lnTo>
                <a:lnTo>
                  <a:pt x="81" y="1329"/>
                </a:lnTo>
                <a:lnTo>
                  <a:pt x="66" y="1331"/>
                </a:lnTo>
                <a:lnTo>
                  <a:pt x="56" y="1329"/>
                </a:lnTo>
                <a:lnTo>
                  <a:pt x="56" y="1326"/>
                </a:lnTo>
                <a:lnTo>
                  <a:pt x="55" y="1321"/>
                </a:lnTo>
                <a:lnTo>
                  <a:pt x="48" y="1318"/>
                </a:lnTo>
                <a:lnTo>
                  <a:pt x="46" y="1316"/>
                </a:lnTo>
                <a:lnTo>
                  <a:pt x="55" y="1307"/>
                </a:lnTo>
                <a:lnTo>
                  <a:pt x="59" y="1307"/>
                </a:lnTo>
                <a:lnTo>
                  <a:pt x="64" y="1308"/>
                </a:lnTo>
                <a:lnTo>
                  <a:pt x="66" y="1308"/>
                </a:lnTo>
                <a:lnTo>
                  <a:pt x="64" y="1308"/>
                </a:lnTo>
                <a:lnTo>
                  <a:pt x="73" y="1311"/>
                </a:lnTo>
                <a:lnTo>
                  <a:pt x="75" y="1309"/>
                </a:lnTo>
                <a:lnTo>
                  <a:pt x="75" y="1273"/>
                </a:lnTo>
                <a:lnTo>
                  <a:pt x="65" y="1249"/>
                </a:lnTo>
                <a:lnTo>
                  <a:pt x="65" y="1228"/>
                </a:lnTo>
                <a:lnTo>
                  <a:pt x="56" y="1217"/>
                </a:lnTo>
                <a:lnTo>
                  <a:pt x="38" y="1214"/>
                </a:lnTo>
                <a:lnTo>
                  <a:pt x="18" y="1221"/>
                </a:lnTo>
                <a:lnTo>
                  <a:pt x="7" y="1214"/>
                </a:lnTo>
                <a:lnTo>
                  <a:pt x="0" y="1176"/>
                </a:lnTo>
                <a:lnTo>
                  <a:pt x="12" y="1141"/>
                </a:lnTo>
                <a:lnTo>
                  <a:pt x="9" y="1129"/>
                </a:lnTo>
                <a:lnTo>
                  <a:pt x="19" y="1110"/>
                </a:lnTo>
                <a:lnTo>
                  <a:pt x="52" y="1096"/>
                </a:lnTo>
                <a:lnTo>
                  <a:pt x="57" y="1090"/>
                </a:lnTo>
                <a:lnTo>
                  <a:pt x="65" y="1090"/>
                </a:lnTo>
                <a:lnTo>
                  <a:pt x="71" y="1075"/>
                </a:lnTo>
                <a:lnTo>
                  <a:pt x="81" y="1078"/>
                </a:lnTo>
                <a:lnTo>
                  <a:pt x="97" y="1072"/>
                </a:lnTo>
                <a:lnTo>
                  <a:pt x="107" y="1075"/>
                </a:lnTo>
                <a:lnTo>
                  <a:pt x="113" y="1087"/>
                </a:lnTo>
                <a:lnTo>
                  <a:pt x="151" y="1086"/>
                </a:lnTo>
                <a:lnTo>
                  <a:pt x="165" y="1076"/>
                </a:lnTo>
                <a:lnTo>
                  <a:pt x="172" y="1058"/>
                </a:lnTo>
                <a:lnTo>
                  <a:pt x="182" y="1045"/>
                </a:lnTo>
                <a:lnTo>
                  <a:pt x="258" y="1030"/>
                </a:lnTo>
                <a:lnTo>
                  <a:pt x="267" y="1016"/>
                </a:lnTo>
                <a:lnTo>
                  <a:pt x="282" y="1001"/>
                </a:lnTo>
                <a:lnTo>
                  <a:pt x="367" y="961"/>
                </a:lnTo>
                <a:lnTo>
                  <a:pt x="374" y="948"/>
                </a:lnTo>
                <a:lnTo>
                  <a:pt x="377" y="907"/>
                </a:lnTo>
                <a:lnTo>
                  <a:pt x="384" y="897"/>
                </a:lnTo>
                <a:lnTo>
                  <a:pt x="384" y="884"/>
                </a:lnTo>
                <a:lnTo>
                  <a:pt x="396" y="875"/>
                </a:lnTo>
                <a:lnTo>
                  <a:pt x="372" y="765"/>
                </a:lnTo>
                <a:lnTo>
                  <a:pt x="363" y="749"/>
                </a:lnTo>
                <a:lnTo>
                  <a:pt x="356" y="742"/>
                </a:lnTo>
                <a:lnTo>
                  <a:pt x="365" y="734"/>
                </a:lnTo>
                <a:lnTo>
                  <a:pt x="484" y="713"/>
                </a:lnTo>
                <a:lnTo>
                  <a:pt x="492" y="707"/>
                </a:lnTo>
                <a:lnTo>
                  <a:pt x="483" y="674"/>
                </a:lnTo>
                <a:lnTo>
                  <a:pt x="525" y="553"/>
                </a:lnTo>
                <a:lnTo>
                  <a:pt x="549" y="554"/>
                </a:lnTo>
                <a:lnTo>
                  <a:pt x="559" y="561"/>
                </a:lnTo>
                <a:lnTo>
                  <a:pt x="578" y="568"/>
                </a:lnTo>
                <a:lnTo>
                  <a:pt x="614" y="563"/>
                </a:lnTo>
                <a:lnTo>
                  <a:pt x="633" y="580"/>
                </a:lnTo>
                <a:lnTo>
                  <a:pt x="648" y="569"/>
                </a:lnTo>
                <a:lnTo>
                  <a:pt x="672" y="560"/>
                </a:lnTo>
                <a:lnTo>
                  <a:pt x="677" y="474"/>
                </a:lnTo>
                <a:lnTo>
                  <a:pt x="689" y="452"/>
                </a:lnTo>
                <a:lnTo>
                  <a:pt x="705" y="453"/>
                </a:lnTo>
                <a:lnTo>
                  <a:pt x="725" y="448"/>
                </a:lnTo>
                <a:lnTo>
                  <a:pt x="742" y="431"/>
                </a:lnTo>
                <a:lnTo>
                  <a:pt x="752" y="410"/>
                </a:lnTo>
                <a:lnTo>
                  <a:pt x="777" y="418"/>
                </a:lnTo>
                <a:lnTo>
                  <a:pt x="794" y="401"/>
                </a:lnTo>
                <a:lnTo>
                  <a:pt x="799" y="401"/>
                </a:lnTo>
                <a:lnTo>
                  <a:pt x="799" y="405"/>
                </a:lnTo>
                <a:lnTo>
                  <a:pt x="813" y="443"/>
                </a:lnTo>
                <a:lnTo>
                  <a:pt x="845" y="467"/>
                </a:lnTo>
                <a:lnTo>
                  <a:pt x="855" y="489"/>
                </a:lnTo>
                <a:lnTo>
                  <a:pt x="870" y="499"/>
                </a:lnTo>
                <a:lnTo>
                  <a:pt x="878" y="489"/>
                </a:lnTo>
                <a:lnTo>
                  <a:pt x="894" y="492"/>
                </a:lnTo>
                <a:lnTo>
                  <a:pt x="909" y="500"/>
                </a:lnTo>
                <a:lnTo>
                  <a:pt x="926" y="503"/>
                </a:lnTo>
                <a:lnTo>
                  <a:pt x="967" y="603"/>
                </a:lnTo>
                <a:lnTo>
                  <a:pt x="969" y="672"/>
                </a:lnTo>
                <a:lnTo>
                  <a:pt x="962" y="688"/>
                </a:lnTo>
                <a:lnTo>
                  <a:pt x="959" y="704"/>
                </a:lnTo>
                <a:lnTo>
                  <a:pt x="968" y="711"/>
                </a:lnTo>
                <a:lnTo>
                  <a:pt x="1061" y="733"/>
                </a:lnTo>
                <a:lnTo>
                  <a:pt x="1086" y="727"/>
                </a:lnTo>
                <a:lnTo>
                  <a:pt x="1208" y="781"/>
                </a:lnTo>
                <a:lnTo>
                  <a:pt x="1219" y="782"/>
                </a:lnTo>
                <a:lnTo>
                  <a:pt x="1304" y="902"/>
                </a:lnTo>
                <a:lnTo>
                  <a:pt x="1320" y="908"/>
                </a:lnTo>
                <a:lnTo>
                  <a:pt x="1511" y="895"/>
                </a:lnTo>
                <a:lnTo>
                  <a:pt x="1574" y="913"/>
                </a:lnTo>
                <a:lnTo>
                  <a:pt x="1599" y="937"/>
                </a:lnTo>
                <a:lnTo>
                  <a:pt x="1698" y="975"/>
                </a:lnTo>
                <a:lnTo>
                  <a:pt x="1726" y="978"/>
                </a:lnTo>
                <a:lnTo>
                  <a:pt x="1732" y="981"/>
                </a:lnTo>
                <a:lnTo>
                  <a:pt x="1744" y="988"/>
                </a:lnTo>
                <a:lnTo>
                  <a:pt x="1757" y="993"/>
                </a:lnTo>
                <a:lnTo>
                  <a:pt x="1767" y="992"/>
                </a:lnTo>
                <a:lnTo>
                  <a:pt x="1787" y="977"/>
                </a:lnTo>
                <a:lnTo>
                  <a:pt x="1842" y="958"/>
                </a:lnTo>
                <a:lnTo>
                  <a:pt x="1849" y="949"/>
                </a:lnTo>
                <a:lnTo>
                  <a:pt x="1918" y="930"/>
                </a:lnTo>
                <a:lnTo>
                  <a:pt x="1945" y="932"/>
                </a:lnTo>
                <a:lnTo>
                  <a:pt x="1961" y="926"/>
                </a:lnTo>
                <a:lnTo>
                  <a:pt x="1989" y="934"/>
                </a:lnTo>
                <a:lnTo>
                  <a:pt x="1995" y="932"/>
                </a:lnTo>
                <a:lnTo>
                  <a:pt x="2023" y="930"/>
                </a:lnTo>
                <a:lnTo>
                  <a:pt x="2089" y="894"/>
                </a:lnTo>
                <a:lnTo>
                  <a:pt x="2099" y="879"/>
                </a:lnTo>
                <a:lnTo>
                  <a:pt x="2158" y="828"/>
                </a:lnTo>
                <a:lnTo>
                  <a:pt x="2155" y="815"/>
                </a:lnTo>
                <a:lnTo>
                  <a:pt x="2134" y="784"/>
                </a:lnTo>
                <a:lnTo>
                  <a:pt x="2136" y="770"/>
                </a:lnTo>
                <a:lnTo>
                  <a:pt x="2159" y="732"/>
                </a:lnTo>
                <a:lnTo>
                  <a:pt x="2181" y="725"/>
                </a:lnTo>
                <a:lnTo>
                  <a:pt x="2197" y="730"/>
                </a:lnTo>
                <a:lnTo>
                  <a:pt x="2210" y="743"/>
                </a:lnTo>
                <a:lnTo>
                  <a:pt x="2249" y="748"/>
                </a:lnTo>
                <a:lnTo>
                  <a:pt x="2279" y="732"/>
                </a:lnTo>
                <a:lnTo>
                  <a:pt x="2318" y="687"/>
                </a:lnTo>
                <a:lnTo>
                  <a:pt x="2341" y="688"/>
                </a:lnTo>
                <a:lnTo>
                  <a:pt x="2367" y="673"/>
                </a:lnTo>
                <a:lnTo>
                  <a:pt x="2435" y="601"/>
                </a:lnTo>
                <a:lnTo>
                  <a:pt x="2534" y="589"/>
                </a:lnTo>
                <a:lnTo>
                  <a:pt x="2572" y="597"/>
                </a:lnTo>
                <a:lnTo>
                  <a:pt x="2582" y="592"/>
                </a:lnTo>
                <a:lnTo>
                  <a:pt x="2581" y="578"/>
                </a:lnTo>
                <a:lnTo>
                  <a:pt x="2567" y="569"/>
                </a:lnTo>
                <a:lnTo>
                  <a:pt x="2568" y="546"/>
                </a:lnTo>
                <a:lnTo>
                  <a:pt x="2562" y="532"/>
                </a:lnTo>
                <a:lnTo>
                  <a:pt x="2520" y="493"/>
                </a:lnTo>
                <a:lnTo>
                  <a:pt x="2512" y="479"/>
                </a:lnTo>
                <a:lnTo>
                  <a:pt x="2464" y="513"/>
                </a:lnTo>
                <a:lnTo>
                  <a:pt x="2413" y="522"/>
                </a:lnTo>
                <a:lnTo>
                  <a:pt x="2371" y="513"/>
                </a:lnTo>
                <a:lnTo>
                  <a:pt x="2362" y="498"/>
                </a:lnTo>
                <a:lnTo>
                  <a:pt x="2359" y="455"/>
                </a:lnTo>
                <a:lnTo>
                  <a:pt x="2367" y="437"/>
                </a:lnTo>
                <a:lnTo>
                  <a:pt x="2367" y="384"/>
                </a:lnTo>
                <a:lnTo>
                  <a:pt x="2399" y="329"/>
                </a:lnTo>
                <a:lnTo>
                  <a:pt x="2408" y="320"/>
                </a:lnTo>
                <a:lnTo>
                  <a:pt x="2408" y="316"/>
                </a:lnTo>
                <a:lnTo>
                  <a:pt x="2491" y="352"/>
                </a:lnTo>
                <a:lnTo>
                  <a:pt x="2503" y="348"/>
                </a:lnTo>
                <a:lnTo>
                  <a:pt x="2569" y="306"/>
                </a:lnTo>
                <a:lnTo>
                  <a:pt x="2571" y="297"/>
                </a:lnTo>
                <a:lnTo>
                  <a:pt x="2568" y="286"/>
                </a:lnTo>
                <a:lnTo>
                  <a:pt x="2572" y="273"/>
                </a:lnTo>
                <a:lnTo>
                  <a:pt x="2588" y="248"/>
                </a:lnTo>
                <a:lnTo>
                  <a:pt x="2610" y="177"/>
                </a:lnTo>
                <a:lnTo>
                  <a:pt x="2628" y="166"/>
                </a:lnTo>
                <a:lnTo>
                  <a:pt x="2653" y="138"/>
                </a:lnTo>
                <a:lnTo>
                  <a:pt x="2653" y="133"/>
                </a:lnTo>
                <a:lnTo>
                  <a:pt x="2649" y="123"/>
                </a:lnTo>
                <a:lnTo>
                  <a:pt x="2651" y="94"/>
                </a:lnTo>
                <a:lnTo>
                  <a:pt x="2644" y="90"/>
                </a:lnTo>
                <a:lnTo>
                  <a:pt x="2614" y="97"/>
                </a:lnTo>
                <a:lnTo>
                  <a:pt x="2610" y="90"/>
                </a:lnTo>
                <a:lnTo>
                  <a:pt x="2615" y="77"/>
                </a:lnTo>
                <a:lnTo>
                  <a:pt x="2639" y="53"/>
                </a:lnTo>
                <a:lnTo>
                  <a:pt x="2647" y="41"/>
                </a:lnTo>
                <a:lnTo>
                  <a:pt x="2663" y="28"/>
                </a:lnTo>
                <a:lnTo>
                  <a:pt x="2816" y="0"/>
                </a:lnTo>
                <a:lnTo>
                  <a:pt x="2864" y="34"/>
                </a:lnTo>
                <a:lnTo>
                  <a:pt x="2881" y="38"/>
                </a:lnTo>
                <a:lnTo>
                  <a:pt x="2900" y="36"/>
                </a:lnTo>
                <a:lnTo>
                  <a:pt x="2931" y="47"/>
                </a:lnTo>
                <a:lnTo>
                  <a:pt x="2952" y="80"/>
                </a:lnTo>
                <a:lnTo>
                  <a:pt x="2952" y="91"/>
                </a:lnTo>
                <a:lnTo>
                  <a:pt x="2969" y="107"/>
                </a:lnTo>
                <a:lnTo>
                  <a:pt x="2972" y="114"/>
                </a:lnTo>
                <a:lnTo>
                  <a:pt x="2972" y="109"/>
                </a:lnTo>
                <a:lnTo>
                  <a:pt x="3033" y="297"/>
                </a:lnTo>
                <a:lnTo>
                  <a:pt x="3032" y="304"/>
                </a:lnTo>
                <a:lnTo>
                  <a:pt x="3033" y="304"/>
                </a:lnTo>
                <a:lnTo>
                  <a:pt x="3035" y="345"/>
                </a:lnTo>
                <a:lnTo>
                  <a:pt x="3048" y="356"/>
                </a:lnTo>
                <a:lnTo>
                  <a:pt x="3072" y="358"/>
                </a:lnTo>
                <a:lnTo>
                  <a:pt x="3094" y="351"/>
                </a:lnTo>
                <a:lnTo>
                  <a:pt x="3149" y="370"/>
                </a:lnTo>
                <a:lnTo>
                  <a:pt x="3182" y="399"/>
                </a:lnTo>
                <a:lnTo>
                  <a:pt x="3197" y="406"/>
                </a:lnTo>
                <a:lnTo>
                  <a:pt x="3208" y="408"/>
                </a:lnTo>
                <a:lnTo>
                  <a:pt x="3215" y="417"/>
                </a:lnTo>
                <a:lnTo>
                  <a:pt x="3215" y="420"/>
                </a:lnTo>
                <a:lnTo>
                  <a:pt x="3216" y="420"/>
                </a:lnTo>
                <a:lnTo>
                  <a:pt x="3217" y="436"/>
                </a:lnTo>
                <a:lnTo>
                  <a:pt x="3223" y="446"/>
                </a:lnTo>
                <a:lnTo>
                  <a:pt x="3223" y="480"/>
                </a:lnTo>
                <a:lnTo>
                  <a:pt x="3241" y="509"/>
                </a:lnTo>
                <a:lnTo>
                  <a:pt x="3259" y="509"/>
                </a:lnTo>
                <a:lnTo>
                  <a:pt x="3279" y="514"/>
                </a:lnTo>
                <a:lnTo>
                  <a:pt x="3297" y="512"/>
                </a:lnTo>
                <a:lnTo>
                  <a:pt x="3363" y="475"/>
                </a:lnTo>
                <a:lnTo>
                  <a:pt x="3382" y="474"/>
                </a:lnTo>
                <a:lnTo>
                  <a:pt x="3451" y="446"/>
                </a:lnTo>
                <a:lnTo>
                  <a:pt x="3451" y="448"/>
                </a:lnTo>
                <a:lnTo>
                  <a:pt x="3442" y="462"/>
                </a:lnTo>
                <a:lnTo>
                  <a:pt x="3442" y="483"/>
                </a:lnTo>
                <a:lnTo>
                  <a:pt x="3448" y="499"/>
                </a:lnTo>
                <a:lnTo>
                  <a:pt x="3446" y="519"/>
                </a:lnTo>
                <a:lnTo>
                  <a:pt x="3419" y="544"/>
                </a:lnTo>
                <a:lnTo>
                  <a:pt x="3394" y="641"/>
                </a:lnTo>
                <a:lnTo>
                  <a:pt x="3359" y="700"/>
                </a:lnTo>
                <a:lnTo>
                  <a:pt x="3354" y="720"/>
                </a:lnTo>
                <a:lnTo>
                  <a:pt x="3343" y="729"/>
                </a:lnTo>
                <a:lnTo>
                  <a:pt x="3336" y="727"/>
                </a:lnTo>
                <a:lnTo>
                  <a:pt x="3286" y="713"/>
                </a:lnTo>
                <a:lnTo>
                  <a:pt x="3235" y="756"/>
                </a:lnTo>
                <a:lnTo>
                  <a:pt x="3244" y="770"/>
                </a:lnTo>
                <a:lnTo>
                  <a:pt x="3249" y="859"/>
                </a:lnTo>
                <a:lnTo>
                  <a:pt x="3232" y="884"/>
                </a:lnTo>
                <a:lnTo>
                  <a:pt x="3212" y="902"/>
                </a:lnTo>
                <a:lnTo>
                  <a:pt x="3212" y="921"/>
                </a:lnTo>
                <a:lnTo>
                  <a:pt x="3204" y="920"/>
                </a:lnTo>
                <a:lnTo>
                  <a:pt x="3195" y="904"/>
                </a:lnTo>
                <a:lnTo>
                  <a:pt x="3184" y="893"/>
                </a:lnTo>
                <a:lnTo>
                  <a:pt x="3174" y="902"/>
                </a:lnTo>
                <a:lnTo>
                  <a:pt x="3156" y="939"/>
                </a:lnTo>
                <a:lnTo>
                  <a:pt x="3123" y="963"/>
                </a:lnTo>
                <a:lnTo>
                  <a:pt x="3079" y="968"/>
                </a:lnTo>
                <a:lnTo>
                  <a:pt x="3074" y="977"/>
                </a:lnTo>
                <a:lnTo>
                  <a:pt x="3080" y="1010"/>
                </a:lnTo>
                <a:lnTo>
                  <a:pt x="3037" y="1014"/>
                </a:lnTo>
                <a:lnTo>
                  <a:pt x="3022" y="1005"/>
                </a:lnTo>
                <a:lnTo>
                  <a:pt x="3002" y="1000"/>
                </a:lnTo>
                <a:lnTo>
                  <a:pt x="2906" y="1076"/>
                </a:lnTo>
                <a:lnTo>
                  <a:pt x="2889" y="1082"/>
                </a:lnTo>
                <a:lnTo>
                  <a:pt x="2861" y="1119"/>
                </a:lnTo>
                <a:lnTo>
                  <a:pt x="2860" y="1123"/>
                </a:lnTo>
                <a:lnTo>
                  <a:pt x="2811" y="1137"/>
                </a:lnTo>
                <a:lnTo>
                  <a:pt x="2806" y="1130"/>
                </a:lnTo>
                <a:lnTo>
                  <a:pt x="2785" y="1146"/>
                </a:lnTo>
                <a:lnTo>
                  <a:pt x="2748" y="1160"/>
                </a:lnTo>
                <a:lnTo>
                  <a:pt x="2740" y="1170"/>
                </a:lnTo>
                <a:lnTo>
                  <a:pt x="2733" y="1182"/>
                </a:lnTo>
                <a:lnTo>
                  <a:pt x="2722" y="1191"/>
                </a:lnTo>
                <a:lnTo>
                  <a:pt x="2712" y="1191"/>
                </a:lnTo>
                <a:lnTo>
                  <a:pt x="2705" y="1196"/>
                </a:lnTo>
                <a:lnTo>
                  <a:pt x="2686" y="1207"/>
                </a:lnTo>
                <a:lnTo>
                  <a:pt x="2681" y="1202"/>
                </a:lnTo>
                <a:lnTo>
                  <a:pt x="2690" y="1189"/>
                </a:lnTo>
                <a:lnTo>
                  <a:pt x="2705" y="1185"/>
                </a:lnTo>
                <a:lnTo>
                  <a:pt x="2712" y="1162"/>
                </a:lnTo>
                <a:lnTo>
                  <a:pt x="2696" y="1152"/>
                </a:lnTo>
                <a:lnTo>
                  <a:pt x="2689" y="1149"/>
                </a:lnTo>
                <a:lnTo>
                  <a:pt x="2699" y="1144"/>
                </a:lnTo>
                <a:lnTo>
                  <a:pt x="2701" y="1133"/>
                </a:lnTo>
                <a:lnTo>
                  <a:pt x="2712" y="1125"/>
                </a:lnTo>
                <a:lnTo>
                  <a:pt x="2742" y="1081"/>
                </a:lnTo>
                <a:lnTo>
                  <a:pt x="2740" y="1073"/>
                </a:lnTo>
                <a:lnTo>
                  <a:pt x="2728" y="1058"/>
                </a:lnTo>
                <a:lnTo>
                  <a:pt x="2724" y="1045"/>
                </a:lnTo>
                <a:lnTo>
                  <a:pt x="2718" y="1039"/>
                </a:lnTo>
                <a:lnTo>
                  <a:pt x="2713" y="1045"/>
                </a:lnTo>
                <a:lnTo>
                  <a:pt x="2689" y="1047"/>
                </a:lnTo>
                <a:lnTo>
                  <a:pt x="2680" y="1050"/>
                </a:lnTo>
                <a:lnTo>
                  <a:pt x="2639" y="1102"/>
                </a:lnTo>
                <a:lnTo>
                  <a:pt x="2587" y="1130"/>
                </a:lnTo>
                <a:lnTo>
                  <a:pt x="2577" y="1158"/>
                </a:lnTo>
                <a:lnTo>
                  <a:pt x="2568" y="1169"/>
                </a:lnTo>
                <a:lnTo>
                  <a:pt x="2558" y="1175"/>
                </a:lnTo>
                <a:lnTo>
                  <a:pt x="2520" y="1181"/>
                </a:lnTo>
                <a:lnTo>
                  <a:pt x="2514" y="1177"/>
                </a:lnTo>
                <a:lnTo>
                  <a:pt x="2501" y="1176"/>
                </a:lnTo>
                <a:lnTo>
                  <a:pt x="2492" y="1186"/>
                </a:lnTo>
                <a:lnTo>
                  <a:pt x="2482" y="1223"/>
                </a:lnTo>
                <a:lnTo>
                  <a:pt x="2505" y="1252"/>
                </a:lnTo>
                <a:lnTo>
                  <a:pt x="2514" y="1256"/>
                </a:lnTo>
                <a:lnTo>
                  <a:pt x="2520" y="1256"/>
                </a:lnTo>
                <a:lnTo>
                  <a:pt x="2525" y="1264"/>
                </a:lnTo>
                <a:lnTo>
                  <a:pt x="2534" y="1264"/>
                </a:lnTo>
                <a:lnTo>
                  <a:pt x="2539" y="1275"/>
                </a:lnTo>
                <a:lnTo>
                  <a:pt x="2550" y="1284"/>
                </a:lnTo>
                <a:lnTo>
                  <a:pt x="2553" y="1302"/>
                </a:lnTo>
                <a:lnTo>
                  <a:pt x="2560" y="1313"/>
                </a:lnTo>
                <a:lnTo>
                  <a:pt x="2588" y="1325"/>
                </a:lnTo>
                <a:lnTo>
                  <a:pt x="2602" y="1322"/>
                </a:lnTo>
                <a:lnTo>
                  <a:pt x="2615" y="1306"/>
                </a:lnTo>
                <a:lnTo>
                  <a:pt x="2627" y="1297"/>
                </a:lnTo>
                <a:lnTo>
                  <a:pt x="2634" y="1287"/>
                </a:lnTo>
                <a:lnTo>
                  <a:pt x="2657" y="1275"/>
                </a:lnTo>
                <a:lnTo>
                  <a:pt x="2665" y="1274"/>
                </a:lnTo>
                <a:lnTo>
                  <a:pt x="2685" y="1292"/>
                </a:lnTo>
                <a:lnTo>
                  <a:pt x="2695" y="1292"/>
                </a:lnTo>
                <a:lnTo>
                  <a:pt x="2703" y="1301"/>
                </a:lnTo>
                <a:lnTo>
                  <a:pt x="2724" y="1301"/>
                </a:lnTo>
                <a:lnTo>
                  <a:pt x="2733" y="1294"/>
                </a:lnTo>
                <a:lnTo>
                  <a:pt x="2746" y="1301"/>
                </a:lnTo>
                <a:lnTo>
                  <a:pt x="2759" y="1303"/>
                </a:lnTo>
                <a:lnTo>
                  <a:pt x="2762" y="1304"/>
                </a:lnTo>
                <a:lnTo>
                  <a:pt x="2760" y="1318"/>
                </a:lnTo>
                <a:lnTo>
                  <a:pt x="2755" y="1329"/>
                </a:lnTo>
                <a:lnTo>
                  <a:pt x="2755" y="1332"/>
                </a:lnTo>
                <a:lnTo>
                  <a:pt x="2745" y="1345"/>
                </a:lnTo>
                <a:lnTo>
                  <a:pt x="2741" y="1341"/>
                </a:lnTo>
                <a:lnTo>
                  <a:pt x="2737" y="1331"/>
                </a:lnTo>
                <a:lnTo>
                  <a:pt x="2731" y="1335"/>
                </a:lnTo>
                <a:lnTo>
                  <a:pt x="2724" y="1334"/>
                </a:lnTo>
                <a:lnTo>
                  <a:pt x="2717" y="1339"/>
                </a:lnTo>
                <a:lnTo>
                  <a:pt x="2710" y="1349"/>
                </a:lnTo>
                <a:lnTo>
                  <a:pt x="2687" y="1351"/>
                </a:lnTo>
                <a:lnTo>
                  <a:pt x="2676" y="1359"/>
                </a:lnTo>
                <a:lnTo>
                  <a:pt x="2663" y="1359"/>
                </a:lnTo>
                <a:lnTo>
                  <a:pt x="2666" y="1372"/>
                </a:lnTo>
                <a:lnTo>
                  <a:pt x="2663" y="1372"/>
                </a:lnTo>
                <a:lnTo>
                  <a:pt x="2658" y="1377"/>
                </a:lnTo>
                <a:lnTo>
                  <a:pt x="2651" y="1395"/>
                </a:lnTo>
                <a:lnTo>
                  <a:pt x="2639" y="1396"/>
                </a:lnTo>
                <a:lnTo>
                  <a:pt x="2637" y="1384"/>
                </a:lnTo>
                <a:lnTo>
                  <a:pt x="2627" y="1384"/>
                </a:lnTo>
                <a:lnTo>
                  <a:pt x="2619" y="1393"/>
                </a:lnTo>
                <a:lnTo>
                  <a:pt x="2628" y="1402"/>
                </a:lnTo>
                <a:lnTo>
                  <a:pt x="2615" y="1420"/>
                </a:lnTo>
                <a:lnTo>
                  <a:pt x="2597" y="1431"/>
                </a:lnTo>
                <a:lnTo>
                  <a:pt x="2571" y="1478"/>
                </a:lnTo>
                <a:lnTo>
                  <a:pt x="2573" y="1487"/>
                </a:lnTo>
                <a:lnTo>
                  <a:pt x="2628" y="1515"/>
                </a:lnTo>
                <a:lnTo>
                  <a:pt x="2634" y="1525"/>
                </a:lnTo>
                <a:lnTo>
                  <a:pt x="2639" y="1542"/>
                </a:lnTo>
                <a:lnTo>
                  <a:pt x="2647" y="1552"/>
                </a:lnTo>
                <a:lnTo>
                  <a:pt x="2667" y="1624"/>
                </a:lnTo>
                <a:lnTo>
                  <a:pt x="2677" y="1638"/>
                </a:lnTo>
                <a:lnTo>
                  <a:pt x="2690" y="1645"/>
                </a:lnTo>
                <a:lnTo>
                  <a:pt x="2691" y="1655"/>
                </a:lnTo>
                <a:lnTo>
                  <a:pt x="2722" y="1691"/>
                </a:lnTo>
                <a:lnTo>
                  <a:pt x="2721" y="1693"/>
                </a:lnTo>
                <a:lnTo>
                  <a:pt x="2687" y="1680"/>
                </a:lnTo>
                <a:lnTo>
                  <a:pt x="2676" y="1680"/>
                </a:lnTo>
                <a:lnTo>
                  <a:pt x="2649" y="1666"/>
                </a:lnTo>
                <a:lnTo>
                  <a:pt x="2621" y="1673"/>
                </a:lnTo>
                <a:lnTo>
                  <a:pt x="2621" y="1679"/>
                </a:lnTo>
                <a:lnTo>
                  <a:pt x="2649" y="1673"/>
                </a:lnTo>
                <a:lnTo>
                  <a:pt x="2653" y="1677"/>
                </a:lnTo>
                <a:lnTo>
                  <a:pt x="2657" y="1685"/>
                </a:lnTo>
                <a:lnTo>
                  <a:pt x="2668" y="1685"/>
                </a:lnTo>
                <a:lnTo>
                  <a:pt x="2681" y="1696"/>
                </a:lnTo>
                <a:lnTo>
                  <a:pt x="2691" y="1707"/>
                </a:lnTo>
                <a:lnTo>
                  <a:pt x="2705" y="1716"/>
                </a:lnTo>
                <a:lnTo>
                  <a:pt x="2722" y="1740"/>
                </a:lnTo>
                <a:lnTo>
                  <a:pt x="2722" y="1744"/>
                </a:lnTo>
                <a:lnTo>
                  <a:pt x="2707" y="1745"/>
                </a:lnTo>
                <a:lnTo>
                  <a:pt x="2696" y="1755"/>
                </a:lnTo>
                <a:lnTo>
                  <a:pt x="2677" y="1764"/>
                </a:lnTo>
                <a:lnTo>
                  <a:pt x="2674" y="1769"/>
                </a:lnTo>
                <a:lnTo>
                  <a:pt x="2661" y="1777"/>
                </a:lnTo>
                <a:lnTo>
                  <a:pt x="2634" y="1779"/>
                </a:lnTo>
                <a:lnTo>
                  <a:pt x="2623" y="1784"/>
                </a:lnTo>
                <a:lnTo>
                  <a:pt x="2635" y="1783"/>
                </a:lnTo>
                <a:lnTo>
                  <a:pt x="2660" y="1793"/>
                </a:lnTo>
                <a:lnTo>
                  <a:pt x="2681" y="1783"/>
                </a:lnTo>
                <a:lnTo>
                  <a:pt x="2689" y="1786"/>
                </a:lnTo>
                <a:lnTo>
                  <a:pt x="2699" y="1795"/>
                </a:lnTo>
                <a:lnTo>
                  <a:pt x="2701" y="1801"/>
                </a:lnTo>
                <a:lnTo>
                  <a:pt x="2714" y="1806"/>
                </a:lnTo>
                <a:lnTo>
                  <a:pt x="2723" y="1806"/>
                </a:lnTo>
                <a:lnTo>
                  <a:pt x="2727" y="1809"/>
                </a:lnTo>
                <a:lnTo>
                  <a:pt x="2698" y="1834"/>
                </a:lnTo>
                <a:lnTo>
                  <a:pt x="2701" y="1834"/>
                </a:lnTo>
                <a:lnTo>
                  <a:pt x="2717" y="1826"/>
                </a:lnTo>
                <a:lnTo>
                  <a:pt x="2717" y="1851"/>
                </a:lnTo>
                <a:lnTo>
                  <a:pt x="2714" y="1847"/>
                </a:lnTo>
                <a:lnTo>
                  <a:pt x="2709" y="1851"/>
                </a:lnTo>
                <a:lnTo>
                  <a:pt x="2698" y="1853"/>
                </a:lnTo>
                <a:lnTo>
                  <a:pt x="2696" y="1857"/>
                </a:lnTo>
                <a:lnTo>
                  <a:pt x="2701" y="1867"/>
                </a:lnTo>
                <a:lnTo>
                  <a:pt x="2700" y="1881"/>
                </a:lnTo>
                <a:lnTo>
                  <a:pt x="2695" y="1886"/>
                </a:lnTo>
                <a:lnTo>
                  <a:pt x="2696" y="1904"/>
                </a:lnTo>
                <a:lnTo>
                  <a:pt x="2689" y="1919"/>
                </a:lnTo>
                <a:lnTo>
                  <a:pt x="2685" y="1917"/>
                </a:lnTo>
                <a:lnTo>
                  <a:pt x="2680" y="1909"/>
                </a:lnTo>
                <a:lnTo>
                  <a:pt x="2675" y="1914"/>
                </a:lnTo>
                <a:lnTo>
                  <a:pt x="2644" y="1960"/>
                </a:lnTo>
                <a:lnTo>
                  <a:pt x="2643" y="1966"/>
                </a:lnTo>
                <a:lnTo>
                  <a:pt x="2633" y="1985"/>
                </a:lnTo>
                <a:lnTo>
                  <a:pt x="2618" y="1999"/>
                </a:lnTo>
                <a:lnTo>
                  <a:pt x="2615" y="2014"/>
                </a:lnTo>
                <a:lnTo>
                  <a:pt x="2609" y="2021"/>
                </a:lnTo>
                <a:lnTo>
                  <a:pt x="2606" y="2019"/>
                </a:lnTo>
                <a:lnTo>
                  <a:pt x="2605" y="2004"/>
                </a:lnTo>
                <a:lnTo>
                  <a:pt x="2596" y="2005"/>
                </a:lnTo>
                <a:lnTo>
                  <a:pt x="2588" y="2013"/>
                </a:lnTo>
                <a:lnTo>
                  <a:pt x="2597" y="2030"/>
                </a:lnTo>
                <a:lnTo>
                  <a:pt x="2597" y="2033"/>
                </a:lnTo>
                <a:lnTo>
                  <a:pt x="2591" y="2050"/>
                </a:lnTo>
                <a:lnTo>
                  <a:pt x="2592" y="2055"/>
                </a:lnTo>
                <a:lnTo>
                  <a:pt x="2588" y="2068"/>
                </a:lnTo>
                <a:lnTo>
                  <a:pt x="2585" y="2072"/>
                </a:lnTo>
                <a:lnTo>
                  <a:pt x="2582" y="2073"/>
                </a:lnTo>
                <a:lnTo>
                  <a:pt x="2581" y="2078"/>
                </a:lnTo>
                <a:lnTo>
                  <a:pt x="2583" y="2087"/>
                </a:lnTo>
                <a:lnTo>
                  <a:pt x="2581" y="2089"/>
                </a:lnTo>
                <a:lnTo>
                  <a:pt x="2577" y="2088"/>
                </a:lnTo>
                <a:lnTo>
                  <a:pt x="2571" y="2087"/>
                </a:lnTo>
                <a:lnTo>
                  <a:pt x="2566" y="2092"/>
                </a:lnTo>
                <a:lnTo>
                  <a:pt x="2568" y="2099"/>
                </a:lnTo>
                <a:lnTo>
                  <a:pt x="2564" y="2106"/>
                </a:lnTo>
                <a:lnTo>
                  <a:pt x="2560" y="2103"/>
                </a:lnTo>
                <a:lnTo>
                  <a:pt x="2554" y="2105"/>
                </a:lnTo>
                <a:lnTo>
                  <a:pt x="2548" y="2120"/>
                </a:lnTo>
                <a:lnTo>
                  <a:pt x="2541" y="2125"/>
                </a:lnTo>
                <a:lnTo>
                  <a:pt x="2539" y="2135"/>
                </a:lnTo>
                <a:lnTo>
                  <a:pt x="2534" y="2140"/>
                </a:lnTo>
                <a:lnTo>
                  <a:pt x="2516" y="2143"/>
                </a:lnTo>
                <a:lnTo>
                  <a:pt x="2508" y="2141"/>
                </a:lnTo>
                <a:lnTo>
                  <a:pt x="2500" y="2149"/>
                </a:lnTo>
                <a:lnTo>
                  <a:pt x="2501" y="2152"/>
                </a:lnTo>
                <a:lnTo>
                  <a:pt x="2505" y="2157"/>
                </a:lnTo>
                <a:lnTo>
                  <a:pt x="2501" y="2167"/>
                </a:lnTo>
                <a:lnTo>
                  <a:pt x="2487" y="2181"/>
                </a:lnTo>
                <a:lnTo>
                  <a:pt x="2482" y="2181"/>
                </a:lnTo>
                <a:lnTo>
                  <a:pt x="2478" y="2192"/>
                </a:lnTo>
                <a:lnTo>
                  <a:pt x="2475" y="2185"/>
                </a:lnTo>
                <a:lnTo>
                  <a:pt x="2470" y="2188"/>
                </a:lnTo>
                <a:lnTo>
                  <a:pt x="2469" y="2197"/>
                </a:lnTo>
                <a:lnTo>
                  <a:pt x="2465" y="2195"/>
                </a:lnTo>
                <a:lnTo>
                  <a:pt x="2461" y="2195"/>
                </a:lnTo>
                <a:lnTo>
                  <a:pt x="2451" y="2202"/>
                </a:lnTo>
                <a:lnTo>
                  <a:pt x="2447" y="2201"/>
                </a:lnTo>
                <a:lnTo>
                  <a:pt x="2440" y="2204"/>
                </a:lnTo>
                <a:lnTo>
                  <a:pt x="2420" y="2233"/>
                </a:lnTo>
                <a:lnTo>
                  <a:pt x="2381" y="2252"/>
                </a:lnTo>
                <a:lnTo>
                  <a:pt x="2367" y="2248"/>
                </a:lnTo>
                <a:lnTo>
                  <a:pt x="2364" y="2252"/>
                </a:lnTo>
                <a:lnTo>
                  <a:pt x="2362" y="2257"/>
                </a:lnTo>
                <a:lnTo>
                  <a:pt x="2356" y="2258"/>
                </a:lnTo>
                <a:lnTo>
                  <a:pt x="2350" y="2256"/>
                </a:lnTo>
                <a:lnTo>
                  <a:pt x="2350" y="2251"/>
                </a:lnTo>
                <a:lnTo>
                  <a:pt x="2341" y="2248"/>
                </a:lnTo>
                <a:lnTo>
                  <a:pt x="2332" y="2253"/>
                </a:lnTo>
                <a:lnTo>
                  <a:pt x="2327" y="2262"/>
                </a:lnTo>
                <a:lnTo>
                  <a:pt x="2319" y="2262"/>
                </a:lnTo>
                <a:lnTo>
                  <a:pt x="2317" y="2257"/>
                </a:lnTo>
                <a:lnTo>
                  <a:pt x="2317" y="2252"/>
                </a:lnTo>
                <a:lnTo>
                  <a:pt x="2308" y="2254"/>
                </a:lnTo>
                <a:lnTo>
                  <a:pt x="2308" y="2266"/>
                </a:lnTo>
                <a:lnTo>
                  <a:pt x="2306" y="2266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6" name="Freeform 1125"/>
          <p:cNvSpPr>
            <a:spLocks/>
          </p:cNvSpPr>
          <p:nvPr/>
        </p:nvSpPr>
        <p:spPr bwMode="auto">
          <a:xfrm>
            <a:off x="6181725" y="2824163"/>
            <a:ext cx="1368425" cy="952500"/>
          </a:xfrm>
          <a:custGeom>
            <a:avLst/>
            <a:gdLst>
              <a:gd name="T0" fmla="*/ 2147483647 w 3451"/>
              <a:gd name="T1" fmla="*/ 2147483647 h 2403"/>
              <a:gd name="T2" fmla="*/ 2147483647 w 3451"/>
              <a:gd name="T3" fmla="*/ 2147483647 h 2403"/>
              <a:gd name="T4" fmla="*/ 2147483647 w 3451"/>
              <a:gd name="T5" fmla="*/ 2147483647 h 2403"/>
              <a:gd name="T6" fmla="*/ 2147483647 w 3451"/>
              <a:gd name="T7" fmla="*/ 2147483647 h 2403"/>
              <a:gd name="T8" fmla="*/ 2147483647 w 3451"/>
              <a:gd name="T9" fmla="*/ 2147483647 h 2403"/>
              <a:gd name="T10" fmla="*/ 2147483647 w 3451"/>
              <a:gd name="T11" fmla="*/ 2147483647 h 2403"/>
              <a:gd name="T12" fmla="*/ 2147483647 w 3451"/>
              <a:gd name="T13" fmla="*/ 2147483647 h 2403"/>
              <a:gd name="T14" fmla="*/ 2147483647 w 3451"/>
              <a:gd name="T15" fmla="*/ 2147483647 h 2403"/>
              <a:gd name="T16" fmla="*/ 2147483647 w 3451"/>
              <a:gd name="T17" fmla="*/ 2147483647 h 2403"/>
              <a:gd name="T18" fmla="*/ 2147483647 w 3451"/>
              <a:gd name="T19" fmla="*/ 2147483647 h 2403"/>
              <a:gd name="T20" fmla="*/ 2147483647 w 3451"/>
              <a:gd name="T21" fmla="*/ 2147483647 h 2403"/>
              <a:gd name="T22" fmla="*/ 2147483647 w 3451"/>
              <a:gd name="T23" fmla="*/ 2147483647 h 2403"/>
              <a:gd name="T24" fmla="*/ 2147483647 w 3451"/>
              <a:gd name="T25" fmla="*/ 2147483647 h 2403"/>
              <a:gd name="T26" fmla="*/ 2147483647 w 3451"/>
              <a:gd name="T27" fmla="*/ 2147483647 h 2403"/>
              <a:gd name="T28" fmla="*/ 2147483647 w 3451"/>
              <a:gd name="T29" fmla="*/ 2147483647 h 2403"/>
              <a:gd name="T30" fmla="*/ 2147483647 w 3451"/>
              <a:gd name="T31" fmla="*/ 2147483647 h 2403"/>
              <a:gd name="T32" fmla="*/ 2147483647 w 3451"/>
              <a:gd name="T33" fmla="*/ 2147483647 h 2403"/>
              <a:gd name="T34" fmla="*/ 2147483647 w 3451"/>
              <a:gd name="T35" fmla="*/ 2147483647 h 2403"/>
              <a:gd name="T36" fmla="*/ 2147483647 w 3451"/>
              <a:gd name="T37" fmla="*/ 2147483647 h 2403"/>
              <a:gd name="T38" fmla="*/ 2147483647 w 3451"/>
              <a:gd name="T39" fmla="*/ 2147483647 h 2403"/>
              <a:gd name="T40" fmla="*/ 2147483647 w 3451"/>
              <a:gd name="T41" fmla="*/ 2147483647 h 2403"/>
              <a:gd name="T42" fmla="*/ 2147483647 w 3451"/>
              <a:gd name="T43" fmla="*/ 2147483647 h 2403"/>
              <a:gd name="T44" fmla="*/ 2147483647 w 3451"/>
              <a:gd name="T45" fmla="*/ 2147483647 h 2403"/>
              <a:gd name="T46" fmla="*/ 2147483647 w 3451"/>
              <a:gd name="T47" fmla="*/ 2147483647 h 2403"/>
              <a:gd name="T48" fmla="*/ 2147483647 w 3451"/>
              <a:gd name="T49" fmla="*/ 2147483647 h 2403"/>
              <a:gd name="T50" fmla="*/ 2147483647 w 3451"/>
              <a:gd name="T51" fmla="*/ 2147483647 h 2403"/>
              <a:gd name="T52" fmla="*/ 2147483647 w 3451"/>
              <a:gd name="T53" fmla="*/ 2147483647 h 2403"/>
              <a:gd name="T54" fmla="*/ 2147483647 w 3451"/>
              <a:gd name="T55" fmla="*/ 2147483647 h 2403"/>
              <a:gd name="T56" fmla="*/ 2147483647 w 3451"/>
              <a:gd name="T57" fmla="*/ 2147483647 h 2403"/>
              <a:gd name="T58" fmla="*/ 2147483647 w 3451"/>
              <a:gd name="T59" fmla="*/ 2147483647 h 2403"/>
              <a:gd name="T60" fmla="*/ 2147483647 w 3451"/>
              <a:gd name="T61" fmla="*/ 2147483647 h 2403"/>
              <a:gd name="T62" fmla="*/ 2147483647 w 3451"/>
              <a:gd name="T63" fmla="*/ 2147483647 h 2403"/>
              <a:gd name="T64" fmla="*/ 2147483647 w 3451"/>
              <a:gd name="T65" fmla="*/ 2147483647 h 2403"/>
              <a:gd name="T66" fmla="*/ 2147483647 w 3451"/>
              <a:gd name="T67" fmla="*/ 2147483647 h 2403"/>
              <a:gd name="T68" fmla="*/ 2147483647 w 3451"/>
              <a:gd name="T69" fmla="*/ 2147483647 h 2403"/>
              <a:gd name="T70" fmla="*/ 2147483647 w 3451"/>
              <a:gd name="T71" fmla="*/ 2147483647 h 2403"/>
              <a:gd name="T72" fmla="*/ 2147483647 w 3451"/>
              <a:gd name="T73" fmla="*/ 2147483647 h 2403"/>
              <a:gd name="T74" fmla="*/ 2147483647 w 3451"/>
              <a:gd name="T75" fmla="*/ 2147483647 h 2403"/>
              <a:gd name="T76" fmla="*/ 2147483647 w 3451"/>
              <a:gd name="T77" fmla="*/ 2147483647 h 2403"/>
              <a:gd name="T78" fmla="*/ 2147483647 w 3451"/>
              <a:gd name="T79" fmla="*/ 2147483647 h 2403"/>
              <a:gd name="T80" fmla="*/ 2147483647 w 3451"/>
              <a:gd name="T81" fmla="*/ 2147483647 h 2403"/>
              <a:gd name="T82" fmla="*/ 2147483647 w 3451"/>
              <a:gd name="T83" fmla="*/ 2147483647 h 2403"/>
              <a:gd name="T84" fmla="*/ 2147483647 w 3451"/>
              <a:gd name="T85" fmla="*/ 2147483647 h 2403"/>
              <a:gd name="T86" fmla="*/ 2147483647 w 3451"/>
              <a:gd name="T87" fmla="*/ 2147483647 h 2403"/>
              <a:gd name="T88" fmla="*/ 2147483647 w 3451"/>
              <a:gd name="T89" fmla="*/ 2147483647 h 2403"/>
              <a:gd name="T90" fmla="*/ 2147483647 w 3451"/>
              <a:gd name="T91" fmla="*/ 2147483647 h 2403"/>
              <a:gd name="T92" fmla="*/ 2147483647 w 3451"/>
              <a:gd name="T93" fmla="*/ 2147483647 h 2403"/>
              <a:gd name="T94" fmla="*/ 2147483647 w 3451"/>
              <a:gd name="T95" fmla="*/ 2147483647 h 2403"/>
              <a:gd name="T96" fmla="*/ 2147483647 w 3451"/>
              <a:gd name="T97" fmla="*/ 2147483647 h 2403"/>
              <a:gd name="T98" fmla="*/ 2147483647 w 3451"/>
              <a:gd name="T99" fmla="*/ 2147483647 h 2403"/>
              <a:gd name="T100" fmla="*/ 2147483647 w 3451"/>
              <a:gd name="T101" fmla="*/ 2147483647 h 2403"/>
              <a:gd name="T102" fmla="*/ 2147483647 w 3451"/>
              <a:gd name="T103" fmla="*/ 2147483647 h 2403"/>
              <a:gd name="T104" fmla="*/ 2147483647 w 3451"/>
              <a:gd name="T105" fmla="*/ 2147483647 h 2403"/>
              <a:gd name="T106" fmla="*/ 2147483647 w 3451"/>
              <a:gd name="T107" fmla="*/ 2147483647 h 2403"/>
              <a:gd name="T108" fmla="*/ 2147483647 w 3451"/>
              <a:gd name="T109" fmla="*/ 2147483647 h 2403"/>
              <a:gd name="T110" fmla="*/ 2147483647 w 3451"/>
              <a:gd name="T111" fmla="*/ 2147483647 h 2403"/>
              <a:gd name="T112" fmla="*/ 2147483647 w 3451"/>
              <a:gd name="T113" fmla="*/ 2147483647 h 2403"/>
              <a:gd name="T114" fmla="*/ 2147483647 w 3451"/>
              <a:gd name="T115" fmla="*/ 2147483647 h 2403"/>
              <a:gd name="T116" fmla="*/ 2147483647 w 3451"/>
              <a:gd name="T117" fmla="*/ 2147483647 h 2403"/>
              <a:gd name="T118" fmla="*/ 2147483647 w 3451"/>
              <a:gd name="T119" fmla="*/ 2147483647 h 2403"/>
              <a:gd name="T120" fmla="*/ 2147483647 w 3451"/>
              <a:gd name="T121" fmla="*/ 2147483647 h 2403"/>
              <a:gd name="T122" fmla="*/ 2147483647 w 3451"/>
              <a:gd name="T123" fmla="*/ 2147483647 h 2403"/>
              <a:gd name="T124" fmla="*/ 2147483647 w 3451"/>
              <a:gd name="T125" fmla="*/ 2147483647 h 240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451"/>
              <a:gd name="T190" fmla="*/ 0 h 2403"/>
              <a:gd name="T191" fmla="*/ 3451 w 3451"/>
              <a:gd name="T192" fmla="*/ 2403 h 240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451" h="2403">
                <a:moveTo>
                  <a:pt x="2306" y="2266"/>
                </a:moveTo>
                <a:lnTo>
                  <a:pt x="2304" y="2272"/>
                </a:lnTo>
                <a:lnTo>
                  <a:pt x="2303" y="2270"/>
                </a:lnTo>
                <a:lnTo>
                  <a:pt x="2301" y="2266"/>
                </a:lnTo>
                <a:lnTo>
                  <a:pt x="2298" y="2262"/>
                </a:lnTo>
                <a:lnTo>
                  <a:pt x="2290" y="2265"/>
                </a:lnTo>
                <a:lnTo>
                  <a:pt x="2286" y="2266"/>
                </a:lnTo>
                <a:lnTo>
                  <a:pt x="2286" y="2268"/>
                </a:lnTo>
                <a:lnTo>
                  <a:pt x="2291" y="2275"/>
                </a:lnTo>
                <a:lnTo>
                  <a:pt x="2273" y="2279"/>
                </a:lnTo>
                <a:lnTo>
                  <a:pt x="2272" y="2273"/>
                </a:lnTo>
                <a:lnTo>
                  <a:pt x="2273" y="2271"/>
                </a:lnTo>
                <a:lnTo>
                  <a:pt x="2271" y="2266"/>
                </a:lnTo>
                <a:lnTo>
                  <a:pt x="2261" y="2257"/>
                </a:lnTo>
                <a:lnTo>
                  <a:pt x="2252" y="2254"/>
                </a:lnTo>
                <a:lnTo>
                  <a:pt x="2249" y="2248"/>
                </a:lnTo>
                <a:lnTo>
                  <a:pt x="2248" y="2282"/>
                </a:lnTo>
                <a:lnTo>
                  <a:pt x="2244" y="2285"/>
                </a:lnTo>
                <a:lnTo>
                  <a:pt x="2242" y="2284"/>
                </a:lnTo>
                <a:lnTo>
                  <a:pt x="2225" y="2267"/>
                </a:lnTo>
                <a:lnTo>
                  <a:pt x="2223" y="2261"/>
                </a:lnTo>
                <a:lnTo>
                  <a:pt x="2215" y="2286"/>
                </a:lnTo>
                <a:lnTo>
                  <a:pt x="2216" y="2300"/>
                </a:lnTo>
                <a:lnTo>
                  <a:pt x="2214" y="2304"/>
                </a:lnTo>
                <a:lnTo>
                  <a:pt x="2209" y="2301"/>
                </a:lnTo>
                <a:lnTo>
                  <a:pt x="2193" y="2309"/>
                </a:lnTo>
                <a:lnTo>
                  <a:pt x="2183" y="2310"/>
                </a:lnTo>
                <a:lnTo>
                  <a:pt x="2176" y="2314"/>
                </a:lnTo>
                <a:lnTo>
                  <a:pt x="2167" y="2314"/>
                </a:lnTo>
                <a:lnTo>
                  <a:pt x="2163" y="2312"/>
                </a:lnTo>
                <a:lnTo>
                  <a:pt x="2153" y="2313"/>
                </a:lnTo>
                <a:lnTo>
                  <a:pt x="2143" y="2323"/>
                </a:lnTo>
                <a:lnTo>
                  <a:pt x="2117" y="2328"/>
                </a:lnTo>
                <a:lnTo>
                  <a:pt x="2108" y="2327"/>
                </a:lnTo>
                <a:lnTo>
                  <a:pt x="2106" y="2331"/>
                </a:lnTo>
                <a:lnTo>
                  <a:pt x="2080" y="2340"/>
                </a:lnTo>
                <a:lnTo>
                  <a:pt x="2072" y="2337"/>
                </a:lnTo>
                <a:lnTo>
                  <a:pt x="2060" y="2364"/>
                </a:lnTo>
                <a:lnTo>
                  <a:pt x="2072" y="2384"/>
                </a:lnTo>
                <a:lnTo>
                  <a:pt x="2072" y="2395"/>
                </a:lnTo>
                <a:lnTo>
                  <a:pt x="2055" y="2403"/>
                </a:lnTo>
                <a:lnTo>
                  <a:pt x="2045" y="2395"/>
                </a:lnTo>
                <a:lnTo>
                  <a:pt x="2026" y="2357"/>
                </a:lnTo>
                <a:lnTo>
                  <a:pt x="2035" y="2332"/>
                </a:lnTo>
                <a:lnTo>
                  <a:pt x="2030" y="2324"/>
                </a:lnTo>
                <a:lnTo>
                  <a:pt x="2013" y="2334"/>
                </a:lnTo>
                <a:lnTo>
                  <a:pt x="2003" y="2334"/>
                </a:lnTo>
                <a:lnTo>
                  <a:pt x="1998" y="2329"/>
                </a:lnTo>
                <a:lnTo>
                  <a:pt x="1997" y="2324"/>
                </a:lnTo>
                <a:lnTo>
                  <a:pt x="1969" y="2315"/>
                </a:lnTo>
                <a:lnTo>
                  <a:pt x="1965" y="2317"/>
                </a:lnTo>
                <a:lnTo>
                  <a:pt x="1961" y="2326"/>
                </a:lnTo>
                <a:lnTo>
                  <a:pt x="1951" y="2327"/>
                </a:lnTo>
                <a:lnTo>
                  <a:pt x="1951" y="2334"/>
                </a:lnTo>
                <a:lnTo>
                  <a:pt x="1948" y="2323"/>
                </a:lnTo>
                <a:lnTo>
                  <a:pt x="1933" y="2331"/>
                </a:lnTo>
                <a:lnTo>
                  <a:pt x="1927" y="2326"/>
                </a:lnTo>
                <a:lnTo>
                  <a:pt x="1896" y="2324"/>
                </a:lnTo>
                <a:lnTo>
                  <a:pt x="1892" y="2319"/>
                </a:lnTo>
                <a:lnTo>
                  <a:pt x="1868" y="2305"/>
                </a:lnTo>
                <a:lnTo>
                  <a:pt x="1859" y="2293"/>
                </a:lnTo>
                <a:lnTo>
                  <a:pt x="1856" y="2277"/>
                </a:lnTo>
                <a:lnTo>
                  <a:pt x="1862" y="2261"/>
                </a:lnTo>
                <a:lnTo>
                  <a:pt x="1856" y="2252"/>
                </a:lnTo>
                <a:lnTo>
                  <a:pt x="1823" y="2248"/>
                </a:lnTo>
                <a:lnTo>
                  <a:pt x="1779" y="2226"/>
                </a:lnTo>
                <a:lnTo>
                  <a:pt x="1772" y="2226"/>
                </a:lnTo>
                <a:lnTo>
                  <a:pt x="1752" y="2246"/>
                </a:lnTo>
                <a:lnTo>
                  <a:pt x="1730" y="2254"/>
                </a:lnTo>
                <a:lnTo>
                  <a:pt x="1721" y="2252"/>
                </a:lnTo>
                <a:lnTo>
                  <a:pt x="1712" y="2261"/>
                </a:lnTo>
                <a:lnTo>
                  <a:pt x="1703" y="2265"/>
                </a:lnTo>
                <a:lnTo>
                  <a:pt x="1699" y="2258"/>
                </a:lnTo>
                <a:lnTo>
                  <a:pt x="1685" y="2262"/>
                </a:lnTo>
                <a:lnTo>
                  <a:pt x="1679" y="2257"/>
                </a:lnTo>
                <a:lnTo>
                  <a:pt x="1673" y="2258"/>
                </a:lnTo>
                <a:lnTo>
                  <a:pt x="1658" y="2268"/>
                </a:lnTo>
                <a:lnTo>
                  <a:pt x="1651" y="2267"/>
                </a:lnTo>
                <a:lnTo>
                  <a:pt x="1644" y="2261"/>
                </a:lnTo>
                <a:lnTo>
                  <a:pt x="1630" y="2257"/>
                </a:lnTo>
                <a:lnTo>
                  <a:pt x="1627" y="2254"/>
                </a:lnTo>
                <a:lnTo>
                  <a:pt x="1623" y="2257"/>
                </a:lnTo>
                <a:lnTo>
                  <a:pt x="1613" y="2271"/>
                </a:lnTo>
                <a:lnTo>
                  <a:pt x="1613" y="2275"/>
                </a:lnTo>
                <a:lnTo>
                  <a:pt x="1605" y="2271"/>
                </a:lnTo>
                <a:lnTo>
                  <a:pt x="1605" y="2268"/>
                </a:lnTo>
                <a:lnTo>
                  <a:pt x="1585" y="2267"/>
                </a:lnTo>
                <a:lnTo>
                  <a:pt x="1578" y="2275"/>
                </a:lnTo>
                <a:lnTo>
                  <a:pt x="1578" y="2305"/>
                </a:lnTo>
                <a:lnTo>
                  <a:pt x="1584" y="2322"/>
                </a:lnTo>
                <a:lnTo>
                  <a:pt x="1583" y="2337"/>
                </a:lnTo>
                <a:lnTo>
                  <a:pt x="1579" y="2341"/>
                </a:lnTo>
                <a:lnTo>
                  <a:pt x="1558" y="2345"/>
                </a:lnTo>
                <a:lnTo>
                  <a:pt x="1551" y="2312"/>
                </a:lnTo>
                <a:lnTo>
                  <a:pt x="1539" y="2310"/>
                </a:lnTo>
                <a:lnTo>
                  <a:pt x="1523" y="2323"/>
                </a:lnTo>
                <a:lnTo>
                  <a:pt x="1503" y="2326"/>
                </a:lnTo>
                <a:lnTo>
                  <a:pt x="1484" y="2308"/>
                </a:lnTo>
                <a:lnTo>
                  <a:pt x="1482" y="2295"/>
                </a:lnTo>
                <a:lnTo>
                  <a:pt x="1448" y="2286"/>
                </a:lnTo>
                <a:lnTo>
                  <a:pt x="1458" y="2239"/>
                </a:lnTo>
                <a:lnTo>
                  <a:pt x="1428" y="2220"/>
                </a:lnTo>
                <a:lnTo>
                  <a:pt x="1426" y="2199"/>
                </a:lnTo>
                <a:lnTo>
                  <a:pt x="1421" y="2185"/>
                </a:lnTo>
                <a:lnTo>
                  <a:pt x="1421" y="2173"/>
                </a:lnTo>
                <a:lnTo>
                  <a:pt x="1382" y="2174"/>
                </a:lnTo>
                <a:lnTo>
                  <a:pt x="1357" y="2196"/>
                </a:lnTo>
                <a:lnTo>
                  <a:pt x="1351" y="2191"/>
                </a:lnTo>
                <a:lnTo>
                  <a:pt x="1362" y="2172"/>
                </a:lnTo>
                <a:lnTo>
                  <a:pt x="1363" y="2163"/>
                </a:lnTo>
                <a:lnTo>
                  <a:pt x="1359" y="2148"/>
                </a:lnTo>
                <a:lnTo>
                  <a:pt x="1369" y="2113"/>
                </a:lnTo>
                <a:lnTo>
                  <a:pt x="1381" y="2102"/>
                </a:lnTo>
                <a:lnTo>
                  <a:pt x="1384" y="2092"/>
                </a:lnTo>
                <a:lnTo>
                  <a:pt x="1392" y="2089"/>
                </a:lnTo>
                <a:lnTo>
                  <a:pt x="1411" y="2050"/>
                </a:lnTo>
                <a:lnTo>
                  <a:pt x="1406" y="1957"/>
                </a:lnTo>
                <a:lnTo>
                  <a:pt x="1390" y="1957"/>
                </a:lnTo>
                <a:lnTo>
                  <a:pt x="1384" y="1948"/>
                </a:lnTo>
                <a:lnTo>
                  <a:pt x="1381" y="1929"/>
                </a:lnTo>
                <a:lnTo>
                  <a:pt x="1368" y="1917"/>
                </a:lnTo>
                <a:lnTo>
                  <a:pt x="1355" y="1910"/>
                </a:lnTo>
                <a:lnTo>
                  <a:pt x="1351" y="1909"/>
                </a:lnTo>
                <a:lnTo>
                  <a:pt x="1348" y="1915"/>
                </a:lnTo>
                <a:lnTo>
                  <a:pt x="1339" y="1919"/>
                </a:lnTo>
                <a:lnTo>
                  <a:pt x="1334" y="1906"/>
                </a:lnTo>
                <a:lnTo>
                  <a:pt x="1324" y="1903"/>
                </a:lnTo>
                <a:lnTo>
                  <a:pt x="1310" y="1903"/>
                </a:lnTo>
                <a:lnTo>
                  <a:pt x="1299" y="1898"/>
                </a:lnTo>
                <a:lnTo>
                  <a:pt x="1280" y="1898"/>
                </a:lnTo>
                <a:lnTo>
                  <a:pt x="1284" y="1867"/>
                </a:lnTo>
                <a:lnTo>
                  <a:pt x="1273" y="1863"/>
                </a:lnTo>
                <a:lnTo>
                  <a:pt x="1270" y="1853"/>
                </a:lnTo>
                <a:lnTo>
                  <a:pt x="1273" y="1845"/>
                </a:lnTo>
                <a:lnTo>
                  <a:pt x="1260" y="1834"/>
                </a:lnTo>
                <a:lnTo>
                  <a:pt x="1249" y="1837"/>
                </a:lnTo>
                <a:lnTo>
                  <a:pt x="1233" y="1847"/>
                </a:lnTo>
                <a:lnTo>
                  <a:pt x="1219" y="1851"/>
                </a:lnTo>
                <a:lnTo>
                  <a:pt x="1190" y="1851"/>
                </a:lnTo>
                <a:lnTo>
                  <a:pt x="1183" y="1845"/>
                </a:lnTo>
                <a:lnTo>
                  <a:pt x="1179" y="1844"/>
                </a:lnTo>
                <a:lnTo>
                  <a:pt x="1160" y="1856"/>
                </a:lnTo>
                <a:lnTo>
                  <a:pt x="1153" y="1867"/>
                </a:lnTo>
                <a:lnTo>
                  <a:pt x="1133" y="1884"/>
                </a:lnTo>
                <a:lnTo>
                  <a:pt x="1118" y="1889"/>
                </a:lnTo>
                <a:lnTo>
                  <a:pt x="1094" y="1913"/>
                </a:lnTo>
                <a:lnTo>
                  <a:pt x="1019" y="1941"/>
                </a:lnTo>
                <a:lnTo>
                  <a:pt x="1020" y="1942"/>
                </a:lnTo>
                <a:lnTo>
                  <a:pt x="1020" y="1941"/>
                </a:lnTo>
                <a:lnTo>
                  <a:pt x="1006" y="1932"/>
                </a:lnTo>
                <a:lnTo>
                  <a:pt x="1003" y="1929"/>
                </a:lnTo>
                <a:lnTo>
                  <a:pt x="1000" y="1927"/>
                </a:lnTo>
                <a:lnTo>
                  <a:pt x="986" y="1932"/>
                </a:lnTo>
                <a:lnTo>
                  <a:pt x="950" y="1924"/>
                </a:lnTo>
                <a:lnTo>
                  <a:pt x="943" y="1919"/>
                </a:lnTo>
                <a:lnTo>
                  <a:pt x="943" y="1917"/>
                </a:lnTo>
                <a:lnTo>
                  <a:pt x="939" y="1912"/>
                </a:lnTo>
                <a:lnTo>
                  <a:pt x="932" y="1910"/>
                </a:lnTo>
                <a:lnTo>
                  <a:pt x="918" y="1912"/>
                </a:lnTo>
                <a:lnTo>
                  <a:pt x="906" y="1917"/>
                </a:lnTo>
                <a:lnTo>
                  <a:pt x="894" y="1927"/>
                </a:lnTo>
                <a:lnTo>
                  <a:pt x="884" y="1945"/>
                </a:lnTo>
                <a:lnTo>
                  <a:pt x="863" y="1965"/>
                </a:lnTo>
                <a:lnTo>
                  <a:pt x="861" y="1970"/>
                </a:lnTo>
                <a:lnTo>
                  <a:pt x="856" y="1970"/>
                </a:lnTo>
                <a:lnTo>
                  <a:pt x="852" y="1969"/>
                </a:lnTo>
                <a:lnTo>
                  <a:pt x="851" y="1966"/>
                </a:lnTo>
                <a:lnTo>
                  <a:pt x="850" y="1957"/>
                </a:lnTo>
                <a:lnTo>
                  <a:pt x="854" y="1945"/>
                </a:lnTo>
                <a:lnTo>
                  <a:pt x="852" y="1929"/>
                </a:lnTo>
                <a:lnTo>
                  <a:pt x="850" y="1925"/>
                </a:lnTo>
                <a:lnTo>
                  <a:pt x="845" y="1923"/>
                </a:lnTo>
                <a:lnTo>
                  <a:pt x="841" y="1924"/>
                </a:lnTo>
                <a:lnTo>
                  <a:pt x="831" y="1931"/>
                </a:lnTo>
                <a:lnTo>
                  <a:pt x="823" y="1931"/>
                </a:lnTo>
                <a:lnTo>
                  <a:pt x="814" y="1934"/>
                </a:lnTo>
                <a:lnTo>
                  <a:pt x="814" y="1936"/>
                </a:lnTo>
                <a:lnTo>
                  <a:pt x="810" y="1933"/>
                </a:lnTo>
                <a:lnTo>
                  <a:pt x="802" y="1936"/>
                </a:lnTo>
                <a:lnTo>
                  <a:pt x="796" y="1943"/>
                </a:lnTo>
                <a:lnTo>
                  <a:pt x="779" y="1941"/>
                </a:lnTo>
                <a:lnTo>
                  <a:pt x="771" y="1942"/>
                </a:lnTo>
                <a:lnTo>
                  <a:pt x="766" y="1942"/>
                </a:lnTo>
                <a:lnTo>
                  <a:pt x="749" y="1934"/>
                </a:lnTo>
                <a:lnTo>
                  <a:pt x="742" y="1928"/>
                </a:lnTo>
                <a:lnTo>
                  <a:pt x="733" y="1927"/>
                </a:lnTo>
                <a:lnTo>
                  <a:pt x="728" y="1929"/>
                </a:lnTo>
                <a:lnTo>
                  <a:pt x="724" y="1936"/>
                </a:lnTo>
                <a:lnTo>
                  <a:pt x="722" y="1936"/>
                </a:lnTo>
                <a:lnTo>
                  <a:pt x="715" y="1933"/>
                </a:lnTo>
                <a:lnTo>
                  <a:pt x="710" y="1936"/>
                </a:lnTo>
                <a:lnTo>
                  <a:pt x="704" y="1931"/>
                </a:lnTo>
                <a:lnTo>
                  <a:pt x="700" y="1933"/>
                </a:lnTo>
                <a:lnTo>
                  <a:pt x="694" y="1936"/>
                </a:lnTo>
                <a:lnTo>
                  <a:pt x="686" y="1927"/>
                </a:lnTo>
                <a:lnTo>
                  <a:pt x="685" y="1923"/>
                </a:lnTo>
                <a:lnTo>
                  <a:pt x="680" y="1917"/>
                </a:lnTo>
                <a:lnTo>
                  <a:pt x="671" y="1915"/>
                </a:lnTo>
                <a:lnTo>
                  <a:pt x="663" y="1917"/>
                </a:lnTo>
                <a:lnTo>
                  <a:pt x="649" y="1908"/>
                </a:lnTo>
                <a:lnTo>
                  <a:pt x="647" y="1901"/>
                </a:lnTo>
                <a:lnTo>
                  <a:pt x="649" y="1887"/>
                </a:lnTo>
                <a:lnTo>
                  <a:pt x="647" y="1886"/>
                </a:lnTo>
                <a:lnTo>
                  <a:pt x="642" y="1890"/>
                </a:lnTo>
                <a:lnTo>
                  <a:pt x="628" y="1890"/>
                </a:lnTo>
                <a:lnTo>
                  <a:pt x="621" y="1887"/>
                </a:lnTo>
                <a:lnTo>
                  <a:pt x="615" y="1887"/>
                </a:lnTo>
                <a:lnTo>
                  <a:pt x="609" y="1885"/>
                </a:lnTo>
                <a:lnTo>
                  <a:pt x="605" y="1884"/>
                </a:lnTo>
                <a:lnTo>
                  <a:pt x="602" y="1881"/>
                </a:lnTo>
                <a:lnTo>
                  <a:pt x="600" y="1876"/>
                </a:lnTo>
                <a:lnTo>
                  <a:pt x="593" y="1878"/>
                </a:lnTo>
                <a:lnTo>
                  <a:pt x="593" y="1875"/>
                </a:lnTo>
                <a:lnTo>
                  <a:pt x="595" y="1862"/>
                </a:lnTo>
                <a:lnTo>
                  <a:pt x="593" y="1856"/>
                </a:lnTo>
                <a:lnTo>
                  <a:pt x="597" y="1849"/>
                </a:lnTo>
                <a:lnTo>
                  <a:pt x="596" y="1847"/>
                </a:lnTo>
                <a:lnTo>
                  <a:pt x="589" y="1845"/>
                </a:lnTo>
                <a:lnTo>
                  <a:pt x="583" y="1847"/>
                </a:lnTo>
                <a:lnTo>
                  <a:pt x="579" y="1845"/>
                </a:lnTo>
                <a:lnTo>
                  <a:pt x="575" y="1849"/>
                </a:lnTo>
                <a:lnTo>
                  <a:pt x="575" y="1852"/>
                </a:lnTo>
                <a:lnTo>
                  <a:pt x="572" y="1856"/>
                </a:lnTo>
                <a:lnTo>
                  <a:pt x="568" y="1857"/>
                </a:lnTo>
                <a:lnTo>
                  <a:pt x="563" y="1862"/>
                </a:lnTo>
                <a:lnTo>
                  <a:pt x="554" y="1859"/>
                </a:lnTo>
                <a:lnTo>
                  <a:pt x="550" y="1854"/>
                </a:lnTo>
                <a:lnTo>
                  <a:pt x="548" y="1837"/>
                </a:lnTo>
                <a:lnTo>
                  <a:pt x="530" y="1818"/>
                </a:lnTo>
                <a:lnTo>
                  <a:pt x="516" y="1814"/>
                </a:lnTo>
                <a:lnTo>
                  <a:pt x="499" y="1796"/>
                </a:lnTo>
                <a:lnTo>
                  <a:pt x="456" y="1783"/>
                </a:lnTo>
                <a:lnTo>
                  <a:pt x="454" y="1782"/>
                </a:lnTo>
                <a:lnTo>
                  <a:pt x="435" y="1781"/>
                </a:lnTo>
                <a:lnTo>
                  <a:pt x="435" y="1782"/>
                </a:lnTo>
                <a:lnTo>
                  <a:pt x="435" y="1788"/>
                </a:lnTo>
                <a:lnTo>
                  <a:pt x="431" y="1792"/>
                </a:lnTo>
                <a:lnTo>
                  <a:pt x="432" y="1795"/>
                </a:lnTo>
                <a:lnTo>
                  <a:pt x="431" y="1798"/>
                </a:lnTo>
                <a:lnTo>
                  <a:pt x="422" y="1791"/>
                </a:lnTo>
                <a:lnTo>
                  <a:pt x="419" y="1786"/>
                </a:lnTo>
                <a:lnTo>
                  <a:pt x="414" y="1783"/>
                </a:lnTo>
                <a:lnTo>
                  <a:pt x="396" y="1778"/>
                </a:lnTo>
                <a:lnTo>
                  <a:pt x="394" y="1776"/>
                </a:lnTo>
                <a:lnTo>
                  <a:pt x="390" y="1769"/>
                </a:lnTo>
                <a:lnTo>
                  <a:pt x="385" y="1769"/>
                </a:lnTo>
                <a:lnTo>
                  <a:pt x="372" y="1759"/>
                </a:lnTo>
                <a:lnTo>
                  <a:pt x="360" y="1755"/>
                </a:lnTo>
                <a:lnTo>
                  <a:pt x="358" y="1751"/>
                </a:lnTo>
                <a:lnTo>
                  <a:pt x="357" y="1746"/>
                </a:lnTo>
                <a:lnTo>
                  <a:pt x="356" y="1743"/>
                </a:lnTo>
                <a:lnTo>
                  <a:pt x="351" y="1743"/>
                </a:lnTo>
                <a:lnTo>
                  <a:pt x="348" y="1740"/>
                </a:lnTo>
                <a:lnTo>
                  <a:pt x="344" y="1739"/>
                </a:lnTo>
                <a:lnTo>
                  <a:pt x="335" y="1743"/>
                </a:lnTo>
                <a:lnTo>
                  <a:pt x="334" y="1740"/>
                </a:lnTo>
                <a:lnTo>
                  <a:pt x="333" y="1734"/>
                </a:lnTo>
                <a:lnTo>
                  <a:pt x="330" y="1732"/>
                </a:lnTo>
                <a:lnTo>
                  <a:pt x="328" y="1731"/>
                </a:lnTo>
                <a:lnTo>
                  <a:pt x="310" y="1734"/>
                </a:lnTo>
                <a:lnTo>
                  <a:pt x="304" y="1738"/>
                </a:lnTo>
                <a:lnTo>
                  <a:pt x="301" y="1736"/>
                </a:lnTo>
                <a:lnTo>
                  <a:pt x="299" y="1734"/>
                </a:lnTo>
                <a:lnTo>
                  <a:pt x="300" y="1724"/>
                </a:lnTo>
                <a:lnTo>
                  <a:pt x="294" y="1720"/>
                </a:lnTo>
                <a:lnTo>
                  <a:pt x="291" y="1715"/>
                </a:lnTo>
                <a:lnTo>
                  <a:pt x="290" y="1711"/>
                </a:lnTo>
                <a:lnTo>
                  <a:pt x="285" y="1706"/>
                </a:lnTo>
                <a:lnTo>
                  <a:pt x="285" y="1702"/>
                </a:lnTo>
                <a:lnTo>
                  <a:pt x="288" y="1693"/>
                </a:lnTo>
                <a:lnTo>
                  <a:pt x="285" y="1688"/>
                </a:lnTo>
                <a:lnTo>
                  <a:pt x="286" y="1677"/>
                </a:lnTo>
                <a:lnTo>
                  <a:pt x="288" y="1670"/>
                </a:lnTo>
                <a:lnTo>
                  <a:pt x="272" y="1652"/>
                </a:lnTo>
                <a:lnTo>
                  <a:pt x="272" y="1641"/>
                </a:lnTo>
                <a:lnTo>
                  <a:pt x="271" y="1635"/>
                </a:lnTo>
                <a:lnTo>
                  <a:pt x="271" y="1631"/>
                </a:lnTo>
                <a:lnTo>
                  <a:pt x="282" y="1630"/>
                </a:lnTo>
                <a:lnTo>
                  <a:pt x="286" y="1626"/>
                </a:lnTo>
                <a:lnTo>
                  <a:pt x="287" y="1627"/>
                </a:lnTo>
                <a:lnTo>
                  <a:pt x="288" y="1635"/>
                </a:lnTo>
                <a:lnTo>
                  <a:pt x="291" y="1638"/>
                </a:lnTo>
                <a:lnTo>
                  <a:pt x="294" y="1641"/>
                </a:lnTo>
                <a:lnTo>
                  <a:pt x="300" y="1645"/>
                </a:lnTo>
                <a:lnTo>
                  <a:pt x="304" y="1644"/>
                </a:lnTo>
                <a:lnTo>
                  <a:pt x="305" y="1641"/>
                </a:lnTo>
                <a:lnTo>
                  <a:pt x="310" y="1642"/>
                </a:lnTo>
                <a:lnTo>
                  <a:pt x="310" y="1637"/>
                </a:lnTo>
                <a:lnTo>
                  <a:pt x="314" y="1635"/>
                </a:lnTo>
                <a:lnTo>
                  <a:pt x="318" y="1628"/>
                </a:lnTo>
                <a:lnTo>
                  <a:pt x="320" y="1628"/>
                </a:lnTo>
                <a:lnTo>
                  <a:pt x="323" y="1633"/>
                </a:lnTo>
                <a:lnTo>
                  <a:pt x="325" y="1633"/>
                </a:lnTo>
                <a:lnTo>
                  <a:pt x="334" y="1622"/>
                </a:lnTo>
                <a:lnTo>
                  <a:pt x="334" y="1618"/>
                </a:lnTo>
                <a:lnTo>
                  <a:pt x="324" y="1604"/>
                </a:lnTo>
                <a:lnTo>
                  <a:pt x="324" y="1600"/>
                </a:lnTo>
                <a:lnTo>
                  <a:pt x="325" y="1597"/>
                </a:lnTo>
                <a:lnTo>
                  <a:pt x="324" y="1593"/>
                </a:lnTo>
                <a:lnTo>
                  <a:pt x="314" y="1588"/>
                </a:lnTo>
                <a:lnTo>
                  <a:pt x="310" y="1589"/>
                </a:lnTo>
                <a:lnTo>
                  <a:pt x="308" y="1585"/>
                </a:lnTo>
                <a:lnTo>
                  <a:pt x="300" y="1577"/>
                </a:lnTo>
                <a:lnTo>
                  <a:pt x="300" y="1562"/>
                </a:lnTo>
                <a:lnTo>
                  <a:pt x="304" y="1561"/>
                </a:lnTo>
                <a:lnTo>
                  <a:pt x="302" y="1555"/>
                </a:lnTo>
                <a:lnTo>
                  <a:pt x="302" y="1552"/>
                </a:lnTo>
                <a:lnTo>
                  <a:pt x="304" y="1551"/>
                </a:lnTo>
                <a:lnTo>
                  <a:pt x="297" y="1543"/>
                </a:lnTo>
                <a:lnTo>
                  <a:pt x="297" y="1537"/>
                </a:lnTo>
                <a:lnTo>
                  <a:pt x="299" y="1536"/>
                </a:lnTo>
                <a:lnTo>
                  <a:pt x="309" y="1537"/>
                </a:lnTo>
                <a:lnTo>
                  <a:pt x="313" y="1532"/>
                </a:lnTo>
                <a:lnTo>
                  <a:pt x="323" y="1536"/>
                </a:lnTo>
                <a:lnTo>
                  <a:pt x="327" y="1534"/>
                </a:lnTo>
                <a:lnTo>
                  <a:pt x="337" y="1518"/>
                </a:lnTo>
                <a:lnTo>
                  <a:pt x="337" y="1508"/>
                </a:lnTo>
                <a:lnTo>
                  <a:pt x="347" y="1505"/>
                </a:lnTo>
                <a:lnTo>
                  <a:pt x="347" y="1504"/>
                </a:lnTo>
                <a:lnTo>
                  <a:pt x="346" y="1503"/>
                </a:lnTo>
                <a:lnTo>
                  <a:pt x="346" y="1499"/>
                </a:lnTo>
                <a:lnTo>
                  <a:pt x="349" y="1496"/>
                </a:lnTo>
                <a:lnTo>
                  <a:pt x="351" y="1492"/>
                </a:lnTo>
                <a:lnTo>
                  <a:pt x="362" y="1485"/>
                </a:lnTo>
                <a:lnTo>
                  <a:pt x="362" y="1477"/>
                </a:lnTo>
                <a:lnTo>
                  <a:pt x="367" y="1472"/>
                </a:lnTo>
                <a:lnTo>
                  <a:pt x="370" y="1453"/>
                </a:lnTo>
                <a:lnTo>
                  <a:pt x="372" y="1450"/>
                </a:lnTo>
                <a:lnTo>
                  <a:pt x="372" y="1442"/>
                </a:lnTo>
                <a:lnTo>
                  <a:pt x="380" y="1435"/>
                </a:lnTo>
                <a:lnTo>
                  <a:pt x="379" y="1431"/>
                </a:lnTo>
                <a:lnTo>
                  <a:pt x="376" y="1429"/>
                </a:lnTo>
                <a:lnTo>
                  <a:pt x="372" y="1429"/>
                </a:lnTo>
                <a:lnTo>
                  <a:pt x="363" y="1438"/>
                </a:lnTo>
                <a:lnTo>
                  <a:pt x="362" y="1438"/>
                </a:lnTo>
                <a:lnTo>
                  <a:pt x="358" y="1434"/>
                </a:lnTo>
                <a:lnTo>
                  <a:pt x="356" y="1423"/>
                </a:lnTo>
                <a:lnTo>
                  <a:pt x="351" y="1426"/>
                </a:lnTo>
                <a:lnTo>
                  <a:pt x="348" y="1426"/>
                </a:lnTo>
                <a:lnTo>
                  <a:pt x="344" y="1421"/>
                </a:lnTo>
                <a:lnTo>
                  <a:pt x="342" y="1421"/>
                </a:lnTo>
                <a:lnTo>
                  <a:pt x="339" y="1420"/>
                </a:lnTo>
                <a:lnTo>
                  <a:pt x="339" y="1410"/>
                </a:lnTo>
                <a:lnTo>
                  <a:pt x="334" y="1409"/>
                </a:lnTo>
                <a:lnTo>
                  <a:pt x="333" y="1406"/>
                </a:lnTo>
                <a:lnTo>
                  <a:pt x="330" y="1405"/>
                </a:lnTo>
                <a:lnTo>
                  <a:pt x="327" y="1405"/>
                </a:lnTo>
                <a:lnTo>
                  <a:pt x="323" y="1400"/>
                </a:lnTo>
                <a:lnTo>
                  <a:pt x="321" y="1398"/>
                </a:lnTo>
                <a:lnTo>
                  <a:pt x="318" y="1398"/>
                </a:lnTo>
                <a:lnTo>
                  <a:pt x="313" y="1401"/>
                </a:lnTo>
                <a:lnTo>
                  <a:pt x="306" y="1401"/>
                </a:lnTo>
                <a:lnTo>
                  <a:pt x="301" y="1403"/>
                </a:lnTo>
                <a:lnTo>
                  <a:pt x="287" y="1405"/>
                </a:lnTo>
                <a:lnTo>
                  <a:pt x="258" y="1423"/>
                </a:lnTo>
                <a:lnTo>
                  <a:pt x="253" y="1429"/>
                </a:lnTo>
                <a:lnTo>
                  <a:pt x="248" y="1430"/>
                </a:lnTo>
                <a:lnTo>
                  <a:pt x="243" y="1435"/>
                </a:lnTo>
                <a:lnTo>
                  <a:pt x="236" y="1431"/>
                </a:lnTo>
                <a:lnTo>
                  <a:pt x="230" y="1435"/>
                </a:lnTo>
                <a:lnTo>
                  <a:pt x="215" y="1434"/>
                </a:lnTo>
                <a:lnTo>
                  <a:pt x="207" y="1429"/>
                </a:lnTo>
                <a:lnTo>
                  <a:pt x="201" y="1430"/>
                </a:lnTo>
                <a:lnTo>
                  <a:pt x="165" y="1412"/>
                </a:lnTo>
                <a:lnTo>
                  <a:pt x="165" y="1406"/>
                </a:lnTo>
                <a:lnTo>
                  <a:pt x="164" y="1402"/>
                </a:lnTo>
                <a:lnTo>
                  <a:pt x="160" y="1403"/>
                </a:lnTo>
                <a:lnTo>
                  <a:pt x="155" y="1407"/>
                </a:lnTo>
                <a:lnTo>
                  <a:pt x="153" y="1406"/>
                </a:lnTo>
                <a:lnTo>
                  <a:pt x="146" y="1409"/>
                </a:lnTo>
                <a:lnTo>
                  <a:pt x="144" y="1407"/>
                </a:lnTo>
                <a:lnTo>
                  <a:pt x="136" y="1396"/>
                </a:lnTo>
                <a:lnTo>
                  <a:pt x="130" y="1393"/>
                </a:lnTo>
                <a:lnTo>
                  <a:pt x="127" y="1391"/>
                </a:lnTo>
                <a:lnTo>
                  <a:pt x="128" y="1388"/>
                </a:lnTo>
                <a:lnTo>
                  <a:pt x="132" y="1387"/>
                </a:lnTo>
                <a:lnTo>
                  <a:pt x="134" y="1383"/>
                </a:lnTo>
                <a:lnTo>
                  <a:pt x="134" y="1378"/>
                </a:lnTo>
                <a:lnTo>
                  <a:pt x="131" y="1376"/>
                </a:lnTo>
                <a:lnTo>
                  <a:pt x="132" y="1363"/>
                </a:lnTo>
                <a:lnTo>
                  <a:pt x="130" y="1356"/>
                </a:lnTo>
                <a:lnTo>
                  <a:pt x="112" y="1343"/>
                </a:lnTo>
                <a:lnTo>
                  <a:pt x="108" y="1344"/>
                </a:lnTo>
                <a:lnTo>
                  <a:pt x="101" y="1348"/>
                </a:lnTo>
                <a:lnTo>
                  <a:pt x="99" y="1346"/>
                </a:lnTo>
                <a:lnTo>
                  <a:pt x="99" y="1334"/>
                </a:lnTo>
                <a:lnTo>
                  <a:pt x="97" y="1331"/>
                </a:lnTo>
                <a:lnTo>
                  <a:pt x="90" y="1334"/>
                </a:lnTo>
                <a:lnTo>
                  <a:pt x="84" y="1330"/>
                </a:lnTo>
                <a:lnTo>
                  <a:pt x="81" y="1329"/>
                </a:lnTo>
                <a:lnTo>
                  <a:pt x="66" y="1331"/>
                </a:lnTo>
                <a:lnTo>
                  <a:pt x="56" y="1329"/>
                </a:lnTo>
                <a:lnTo>
                  <a:pt x="56" y="1326"/>
                </a:lnTo>
                <a:lnTo>
                  <a:pt x="55" y="1321"/>
                </a:lnTo>
                <a:lnTo>
                  <a:pt x="48" y="1318"/>
                </a:lnTo>
                <a:lnTo>
                  <a:pt x="46" y="1316"/>
                </a:lnTo>
                <a:lnTo>
                  <a:pt x="55" y="1307"/>
                </a:lnTo>
                <a:lnTo>
                  <a:pt x="59" y="1307"/>
                </a:lnTo>
                <a:lnTo>
                  <a:pt x="64" y="1308"/>
                </a:lnTo>
                <a:lnTo>
                  <a:pt x="66" y="1308"/>
                </a:lnTo>
                <a:lnTo>
                  <a:pt x="64" y="1308"/>
                </a:lnTo>
                <a:lnTo>
                  <a:pt x="73" y="1311"/>
                </a:lnTo>
                <a:lnTo>
                  <a:pt x="75" y="1309"/>
                </a:lnTo>
                <a:lnTo>
                  <a:pt x="75" y="1273"/>
                </a:lnTo>
                <a:lnTo>
                  <a:pt x="65" y="1249"/>
                </a:lnTo>
                <a:lnTo>
                  <a:pt x="65" y="1228"/>
                </a:lnTo>
                <a:lnTo>
                  <a:pt x="56" y="1217"/>
                </a:lnTo>
                <a:lnTo>
                  <a:pt x="38" y="1214"/>
                </a:lnTo>
                <a:lnTo>
                  <a:pt x="18" y="1221"/>
                </a:lnTo>
                <a:lnTo>
                  <a:pt x="7" y="1214"/>
                </a:lnTo>
                <a:lnTo>
                  <a:pt x="0" y="1176"/>
                </a:lnTo>
                <a:lnTo>
                  <a:pt x="12" y="1141"/>
                </a:lnTo>
                <a:lnTo>
                  <a:pt x="9" y="1129"/>
                </a:lnTo>
                <a:lnTo>
                  <a:pt x="19" y="1110"/>
                </a:lnTo>
                <a:lnTo>
                  <a:pt x="52" y="1096"/>
                </a:lnTo>
                <a:lnTo>
                  <a:pt x="57" y="1090"/>
                </a:lnTo>
                <a:lnTo>
                  <a:pt x="65" y="1090"/>
                </a:lnTo>
                <a:lnTo>
                  <a:pt x="71" y="1075"/>
                </a:lnTo>
                <a:lnTo>
                  <a:pt x="81" y="1078"/>
                </a:lnTo>
                <a:lnTo>
                  <a:pt x="97" y="1072"/>
                </a:lnTo>
                <a:lnTo>
                  <a:pt x="107" y="1075"/>
                </a:lnTo>
                <a:lnTo>
                  <a:pt x="113" y="1087"/>
                </a:lnTo>
                <a:lnTo>
                  <a:pt x="151" y="1086"/>
                </a:lnTo>
                <a:lnTo>
                  <a:pt x="165" y="1076"/>
                </a:lnTo>
                <a:lnTo>
                  <a:pt x="172" y="1058"/>
                </a:lnTo>
                <a:lnTo>
                  <a:pt x="182" y="1045"/>
                </a:lnTo>
                <a:lnTo>
                  <a:pt x="258" y="1030"/>
                </a:lnTo>
                <a:lnTo>
                  <a:pt x="267" y="1016"/>
                </a:lnTo>
                <a:lnTo>
                  <a:pt x="282" y="1001"/>
                </a:lnTo>
                <a:lnTo>
                  <a:pt x="367" y="961"/>
                </a:lnTo>
                <a:lnTo>
                  <a:pt x="374" y="948"/>
                </a:lnTo>
                <a:lnTo>
                  <a:pt x="377" y="907"/>
                </a:lnTo>
                <a:lnTo>
                  <a:pt x="384" y="897"/>
                </a:lnTo>
                <a:lnTo>
                  <a:pt x="384" y="884"/>
                </a:lnTo>
                <a:lnTo>
                  <a:pt x="396" y="875"/>
                </a:lnTo>
                <a:lnTo>
                  <a:pt x="372" y="765"/>
                </a:lnTo>
                <a:lnTo>
                  <a:pt x="363" y="749"/>
                </a:lnTo>
                <a:lnTo>
                  <a:pt x="356" y="742"/>
                </a:lnTo>
                <a:lnTo>
                  <a:pt x="365" y="734"/>
                </a:lnTo>
                <a:lnTo>
                  <a:pt x="484" y="713"/>
                </a:lnTo>
                <a:lnTo>
                  <a:pt x="492" y="707"/>
                </a:lnTo>
                <a:lnTo>
                  <a:pt x="483" y="674"/>
                </a:lnTo>
                <a:lnTo>
                  <a:pt x="525" y="553"/>
                </a:lnTo>
                <a:lnTo>
                  <a:pt x="549" y="554"/>
                </a:lnTo>
                <a:lnTo>
                  <a:pt x="559" y="561"/>
                </a:lnTo>
                <a:lnTo>
                  <a:pt x="578" y="568"/>
                </a:lnTo>
                <a:lnTo>
                  <a:pt x="614" y="563"/>
                </a:lnTo>
                <a:lnTo>
                  <a:pt x="633" y="580"/>
                </a:lnTo>
                <a:lnTo>
                  <a:pt x="648" y="569"/>
                </a:lnTo>
                <a:lnTo>
                  <a:pt x="672" y="560"/>
                </a:lnTo>
                <a:lnTo>
                  <a:pt x="677" y="474"/>
                </a:lnTo>
                <a:lnTo>
                  <a:pt x="689" y="452"/>
                </a:lnTo>
                <a:lnTo>
                  <a:pt x="705" y="453"/>
                </a:lnTo>
                <a:lnTo>
                  <a:pt x="725" y="448"/>
                </a:lnTo>
                <a:lnTo>
                  <a:pt x="742" y="431"/>
                </a:lnTo>
                <a:lnTo>
                  <a:pt x="752" y="410"/>
                </a:lnTo>
                <a:lnTo>
                  <a:pt x="777" y="418"/>
                </a:lnTo>
                <a:lnTo>
                  <a:pt x="794" y="401"/>
                </a:lnTo>
                <a:lnTo>
                  <a:pt x="799" y="401"/>
                </a:lnTo>
                <a:lnTo>
                  <a:pt x="799" y="405"/>
                </a:lnTo>
                <a:lnTo>
                  <a:pt x="813" y="443"/>
                </a:lnTo>
                <a:lnTo>
                  <a:pt x="845" y="467"/>
                </a:lnTo>
                <a:lnTo>
                  <a:pt x="855" y="489"/>
                </a:lnTo>
                <a:lnTo>
                  <a:pt x="870" y="499"/>
                </a:lnTo>
                <a:lnTo>
                  <a:pt x="878" y="489"/>
                </a:lnTo>
                <a:lnTo>
                  <a:pt x="894" y="492"/>
                </a:lnTo>
                <a:lnTo>
                  <a:pt x="909" y="500"/>
                </a:lnTo>
                <a:lnTo>
                  <a:pt x="926" y="503"/>
                </a:lnTo>
                <a:lnTo>
                  <a:pt x="967" y="603"/>
                </a:lnTo>
                <a:lnTo>
                  <a:pt x="969" y="672"/>
                </a:lnTo>
                <a:lnTo>
                  <a:pt x="962" y="688"/>
                </a:lnTo>
                <a:lnTo>
                  <a:pt x="959" y="704"/>
                </a:lnTo>
                <a:lnTo>
                  <a:pt x="968" y="711"/>
                </a:lnTo>
                <a:lnTo>
                  <a:pt x="1061" y="733"/>
                </a:lnTo>
                <a:lnTo>
                  <a:pt x="1086" y="727"/>
                </a:lnTo>
                <a:lnTo>
                  <a:pt x="1208" y="781"/>
                </a:lnTo>
                <a:lnTo>
                  <a:pt x="1219" y="782"/>
                </a:lnTo>
                <a:lnTo>
                  <a:pt x="1304" y="902"/>
                </a:lnTo>
                <a:lnTo>
                  <a:pt x="1320" y="908"/>
                </a:lnTo>
                <a:lnTo>
                  <a:pt x="1511" y="895"/>
                </a:lnTo>
                <a:lnTo>
                  <a:pt x="1574" y="913"/>
                </a:lnTo>
                <a:lnTo>
                  <a:pt x="1599" y="937"/>
                </a:lnTo>
                <a:lnTo>
                  <a:pt x="1698" y="975"/>
                </a:lnTo>
                <a:lnTo>
                  <a:pt x="1726" y="978"/>
                </a:lnTo>
                <a:lnTo>
                  <a:pt x="1732" y="981"/>
                </a:lnTo>
                <a:lnTo>
                  <a:pt x="1744" y="988"/>
                </a:lnTo>
                <a:lnTo>
                  <a:pt x="1757" y="993"/>
                </a:lnTo>
                <a:lnTo>
                  <a:pt x="1767" y="992"/>
                </a:lnTo>
                <a:lnTo>
                  <a:pt x="1787" y="977"/>
                </a:lnTo>
                <a:lnTo>
                  <a:pt x="1842" y="958"/>
                </a:lnTo>
                <a:lnTo>
                  <a:pt x="1849" y="949"/>
                </a:lnTo>
                <a:lnTo>
                  <a:pt x="1918" y="930"/>
                </a:lnTo>
                <a:lnTo>
                  <a:pt x="1945" y="932"/>
                </a:lnTo>
                <a:lnTo>
                  <a:pt x="1961" y="926"/>
                </a:lnTo>
                <a:lnTo>
                  <a:pt x="1989" y="934"/>
                </a:lnTo>
                <a:lnTo>
                  <a:pt x="1995" y="932"/>
                </a:lnTo>
                <a:lnTo>
                  <a:pt x="2023" y="930"/>
                </a:lnTo>
                <a:lnTo>
                  <a:pt x="2089" y="894"/>
                </a:lnTo>
                <a:lnTo>
                  <a:pt x="2099" y="879"/>
                </a:lnTo>
                <a:lnTo>
                  <a:pt x="2158" y="828"/>
                </a:lnTo>
                <a:lnTo>
                  <a:pt x="2155" y="815"/>
                </a:lnTo>
                <a:lnTo>
                  <a:pt x="2134" y="784"/>
                </a:lnTo>
                <a:lnTo>
                  <a:pt x="2136" y="770"/>
                </a:lnTo>
                <a:lnTo>
                  <a:pt x="2159" y="732"/>
                </a:lnTo>
                <a:lnTo>
                  <a:pt x="2181" y="725"/>
                </a:lnTo>
                <a:lnTo>
                  <a:pt x="2197" y="730"/>
                </a:lnTo>
                <a:lnTo>
                  <a:pt x="2210" y="743"/>
                </a:lnTo>
                <a:lnTo>
                  <a:pt x="2249" y="748"/>
                </a:lnTo>
                <a:lnTo>
                  <a:pt x="2279" y="732"/>
                </a:lnTo>
                <a:lnTo>
                  <a:pt x="2318" y="687"/>
                </a:lnTo>
                <a:lnTo>
                  <a:pt x="2341" y="688"/>
                </a:lnTo>
                <a:lnTo>
                  <a:pt x="2367" y="673"/>
                </a:lnTo>
                <a:lnTo>
                  <a:pt x="2435" y="601"/>
                </a:lnTo>
                <a:lnTo>
                  <a:pt x="2534" y="589"/>
                </a:lnTo>
                <a:lnTo>
                  <a:pt x="2572" y="597"/>
                </a:lnTo>
                <a:lnTo>
                  <a:pt x="2582" y="592"/>
                </a:lnTo>
                <a:lnTo>
                  <a:pt x="2581" y="578"/>
                </a:lnTo>
                <a:lnTo>
                  <a:pt x="2567" y="569"/>
                </a:lnTo>
                <a:lnTo>
                  <a:pt x="2568" y="546"/>
                </a:lnTo>
                <a:lnTo>
                  <a:pt x="2562" y="532"/>
                </a:lnTo>
                <a:lnTo>
                  <a:pt x="2520" y="493"/>
                </a:lnTo>
                <a:lnTo>
                  <a:pt x="2512" y="479"/>
                </a:lnTo>
                <a:lnTo>
                  <a:pt x="2464" y="513"/>
                </a:lnTo>
                <a:lnTo>
                  <a:pt x="2413" y="522"/>
                </a:lnTo>
                <a:lnTo>
                  <a:pt x="2371" y="513"/>
                </a:lnTo>
                <a:lnTo>
                  <a:pt x="2362" y="498"/>
                </a:lnTo>
                <a:lnTo>
                  <a:pt x="2359" y="455"/>
                </a:lnTo>
                <a:lnTo>
                  <a:pt x="2367" y="437"/>
                </a:lnTo>
                <a:lnTo>
                  <a:pt x="2367" y="384"/>
                </a:lnTo>
                <a:lnTo>
                  <a:pt x="2399" y="329"/>
                </a:lnTo>
                <a:lnTo>
                  <a:pt x="2408" y="320"/>
                </a:lnTo>
                <a:lnTo>
                  <a:pt x="2408" y="316"/>
                </a:lnTo>
                <a:lnTo>
                  <a:pt x="2491" y="352"/>
                </a:lnTo>
                <a:lnTo>
                  <a:pt x="2503" y="348"/>
                </a:lnTo>
                <a:lnTo>
                  <a:pt x="2569" y="306"/>
                </a:lnTo>
                <a:lnTo>
                  <a:pt x="2571" y="297"/>
                </a:lnTo>
                <a:lnTo>
                  <a:pt x="2568" y="286"/>
                </a:lnTo>
                <a:lnTo>
                  <a:pt x="2572" y="273"/>
                </a:lnTo>
                <a:lnTo>
                  <a:pt x="2588" y="248"/>
                </a:lnTo>
                <a:lnTo>
                  <a:pt x="2610" y="177"/>
                </a:lnTo>
                <a:lnTo>
                  <a:pt x="2628" y="166"/>
                </a:lnTo>
                <a:lnTo>
                  <a:pt x="2653" y="138"/>
                </a:lnTo>
                <a:lnTo>
                  <a:pt x="2653" y="133"/>
                </a:lnTo>
                <a:lnTo>
                  <a:pt x="2649" y="123"/>
                </a:lnTo>
                <a:lnTo>
                  <a:pt x="2651" y="94"/>
                </a:lnTo>
                <a:lnTo>
                  <a:pt x="2644" y="90"/>
                </a:lnTo>
                <a:lnTo>
                  <a:pt x="2614" y="97"/>
                </a:lnTo>
                <a:lnTo>
                  <a:pt x="2610" y="90"/>
                </a:lnTo>
                <a:lnTo>
                  <a:pt x="2615" y="77"/>
                </a:lnTo>
                <a:lnTo>
                  <a:pt x="2639" y="53"/>
                </a:lnTo>
                <a:lnTo>
                  <a:pt x="2647" y="41"/>
                </a:lnTo>
                <a:lnTo>
                  <a:pt x="2663" y="28"/>
                </a:lnTo>
                <a:lnTo>
                  <a:pt x="2816" y="0"/>
                </a:lnTo>
                <a:lnTo>
                  <a:pt x="2864" y="34"/>
                </a:lnTo>
                <a:lnTo>
                  <a:pt x="2881" y="38"/>
                </a:lnTo>
                <a:lnTo>
                  <a:pt x="2900" y="36"/>
                </a:lnTo>
                <a:lnTo>
                  <a:pt x="2931" y="47"/>
                </a:lnTo>
                <a:lnTo>
                  <a:pt x="2952" y="80"/>
                </a:lnTo>
                <a:lnTo>
                  <a:pt x="2952" y="91"/>
                </a:lnTo>
                <a:lnTo>
                  <a:pt x="2969" y="107"/>
                </a:lnTo>
                <a:lnTo>
                  <a:pt x="2972" y="114"/>
                </a:lnTo>
                <a:lnTo>
                  <a:pt x="2972" y="109"/>
                </a:lnTo>
                <a:lnTo>
                  <a:pt x="3033" y="297"/>
                </a:lnTo>
                <a:lnTo>
                  <a:pt x="3032" y="304"/>
                </a:lnTo>
                <a:lnTo>
                  <a:pt x="3033" y="304"/>
                </a:lnTo>
                <a:lnTo>
                  <a:pt x="3035" y="345"/>
                </a:lnTo>
                <a:lnTo>
                  <a:pt x="3048" y="356"/>
                </a:lnTo>
                <a:lnTo>
                  <a:pt x="3072" y="358"/>
                </a:lnTo>
                <a:lnTo>
                  <a:pt x="3094" y="351"/>
                </a:lnTo>
                <a:lnTo>
                  <a:pt x="3149" y="370"/>
                </a:lnTo>
                <a:lnTo>
                  <a:pt x="3182" y="399"/>
                </a:lnTo>
                <a:lnTo>
                  <a:pt x="3197" y="406"/>
                </a:lnTo>
                <a:lnTo>
                  <a:pt x="3208" y="408"/>
                </a:lnTo>
                <a:lnTo>
                  <a:pt x="3215" y="417"/>
                </a:lnTo>
                <a:lnTo>
                  <a:pt x="3215" y="420"/>
                </a:lnTo>
                <a:lnTo>
                  <a:pt x="3216" y="420"/>
                </a:lnTo>
                <a:lnTo>
                  <a:pt x="3217" y="436"/>
                </a:lnTo>
                <a:lnTo>
                  <a:pt x="3223" y="446"/>
                </a:lnTo>
                <a:lnTo>
                  <a:pt x="3223" y="480"/>
                </a:lnTo>
                <a:lnTo>
                  <a:pt x="3241" y="509"/>
                </a:lnTo>
                <a:lnTo>
                  <a:pt x="3259" y="509"/>
                </a:lnTo>
                <a:lnTo>
                  <a:pt x="3279" y="514"/>
                </a:lnTo>
                <a:lnTo>
                  <a:pt x="3297" y="512"/>
                </a:lnTo>
                <a:lnTo>
                  <a:pt x="3363" y="475"/>
                </a:lnTo>
                <a:lnTo>
                  <a:pt x="3382" y="474"/>
                </a:lnTo>
                <a:lnTo>
                  <a:pt x="3451" y="446"/>
                </a:lnTo>
                <a:lnTo>
                  <a:pt x="3451" y="448"/>
                </a:lnTo>
                <a:lnTo>
                  <a:pt x="3442" y="462"/>
                </a:lnTo>
                <a:lnTo>
                  <a:pt x="3442" y="483"/>
                </a:lnTo>
                <a:lnTo>
                  <a:pt x="3448" y="499"/>
                </a:lnTo>
                <a:lnTo>
                  <a:pt x="3446" y="519"/>
                </a:lnTo>
                <a:lnTo>
                  <a:pt x="3419" y="544"/>
                </a:lnTo>
                <a:lnTo>
                  <a:pt x="3394" y="641"/>
                </a:lnTo>
                <a:lnTo>
                  <a:pt x="3359" y="700"/>
                </a:lnTo>
                <a:lnTo>
                  <a:pt x="3354" y="720"/>
                </a:lnTo>
                <a:lnTo>
                  <a:pt x="3343" y="729"/>
                </a:lnTo>
                <a:lnTo>
                  <a:pt x="3336" y="727"/>
                </a:lnTo>
                <a:lnTo>
                  <a:pt x="3286" y="713"/>
                </a:lnTo>
                <a:lnTo>
                  <a:pt x="3235" y="756"/>
                </a:lnTo>
                <a:lnTo>
                  <a:pt x="3244" y="770"/>
                </a:lnTo>
                <a:lnTo>
                  <a:pt x="3249" y="859"/>
                </a:lnTo>
                <a:lnTo>
                  <a:pt x="3232" y="884"/>
                </a:lnTo>
                <a:lnTo>
                  <a:pt x="3212" y="902"/>
                </a:lnTo>
                <a:lnTo>
                  <a:pt x="3212" y="921"/>
                </a:lnTo>
                <a:lnTo>
                  <a:pt x="3204" y="920"/>
                </a:lnTo>
                <a:lnTo>
                  <a:pt x="3195" y="904"/>
                </a:lnTo>
                <a:lnTo>
                  <a:pt x="3184" y="893"/>
                </a:lnTo>
                <a:lnTo>
                  <a:pt x="3174" y="902"/>
                </a:lnTo>
                <a:lnTo>
                  <a:pt x="3156" y="939"/>
                </a:lnTo>
                <a:lnTo>
                  <a:pt x="3123" y="963"/>
                </a:lnTo>
                <a:lnTo>
                  <a:pt x="3079" y="968"/>
                </a:lnTo>
                <a:lnTo>
                  <a:pt x="3074" y="977"/>
                </a:lnTo>
                <a:lnTo>
                  <a:pt x="3080" y="1010"/>
                </a:lnTo>
                <a:lnTo>
                  <a:pt x="3037" y="1014"/>
                </a:lnTo>
                <a:lnTo>
                  <a:pt x="3022" y="1005"/>
                </a:lnTo>
                <a:lnTo>
                  <a:pt x="3002" y="1000"/>
                </a:lnTo>
                <a:lnTo>
                  <a:pt x="2906" y="1076"/>
                </a:lnTo>
                <a:lnTo>
                  <a:pt x="2889" y="1082"/>
                </a:lnTo>
                <a:lnTo>
                  <a:pt x="2861" y="1119"/>
                </a:lnTo>
                <a:lnTo>
                  <a:pt x="2860" y="1123"/>
                </a:lnTo>
                <a:lnTo>
                  <a:pt x="2811" y="1137"/>
                </a:lnTo>
                <a:lnTo>
                  <a:pt x="2806" y="1130"/>
                </a:lnTo>
                <a:lnTo>
                  <a:pt x="2785" y="1146"/>
                </a:lnTo>
                <a:lnTo>
                  <a:pt x="2748" y="1160"/>
                </a:lnTo>
                <a:lnTo>
                  <a:pt x="2740" y="1170"/>
                </a:lnTo>
                <a:lnTo>
                  <a:pt x="2733" y="1182"/>
                </a:lnTo>
                <a:lnTo>
                  <a:pt x="2722" y="1191"/>
                </a:lnTo>
                <a:lnTo>
                  <a:pt x="2712" y="1191"/>
                </a:lnTo>
                <a:lnTo>
                  <a:pt x="2705" y="1196"/>
                </a:lnTo>
                <a:lnTo>
                  <a:pt x="2686" y="1207"/>
                </a:lnTo>
                <a:lnTo>
                  <a:pt x="2681" y="1202"/>
                </a:lnTo>
                <a:lnTo>
                  <a:pt x="2690" y="1189"/>
                </a:lnTo>
                <a:lnTo>
                  <a:pt x="2705" y="1185"/>
                </a:lnTo>
                <a:lnTo>
                  <a:pt x="2712" y="1162"/>
                </a:lnTo>
                <a:lnTo>
                  <a:pt x="2696" y="1152"/>
                </a:lnTo>
                <a:lnTo>
                  <a:pt x="2689" y="1149"/>
                </a:lnTo>
                <a:lnTo>
                  <a:pt x="2699" y="1144"/>
                </a:lnTo>
                <a:lnTo>
                  <a:pt x="2701" y="1133"/>
                </a:lnTo>
                <a:lnTo>
                  <a:pt x="2712" y="1125"/>
                </a:lnTo>
                <a:lnTo>
                  <a:pt x="2742" y="1081"/>
                </a:lnTo>
                <a:lnTo>
                  <a:pt x="2740" y="1073"/>
                </a:lnTo>
                <a:lnTo>
                  <a:pt x="2728" y="1058"/>
                </a:lnTo>
                <a:lnTo>
                  <a:pt x="2724" y="1045"/>
                </a:lnTo>
                <a:lnTo>
                  <a:pt x="2718" y="1039"/>
                </a:lnTo>
                <a:lnTo>
                  <a:pt x="2713" y="1045"/>
                </a:lnTo>
                <a:lnTo>
                  <a:pt x="2689" y="1047"/>
                </a:lnTo>
                <a:lnTo>
                  <a:pt x="2680" y="1050"/>
                </a:lnTo>
                <a:lnTo>
                  <a:pt x="2639" y="1102"/>
                </a:lnTo>
                <a:lnTo>
                  <a:pt x="2587" y="1130"/>
                </a:lnTo>
                <a:lnTo>
                  <a:pt x="2577" y="1158"/>
                </a:lnTo>
                <a:lnTo>
                  <a:pt x="2568" y="1169"/>
                </a:lnTo>
                <a:lnTo>
                  <a:pt x="2558" y="1175"/>
                </a:lnTo>
                <a:lnTo>
                  <a:pt x="2520" y="1181"/>
                </a:lnTo>
                <a:lnTo>
                  <a:pt x="2514" y="1177"/>
                </a:lnTo>
                <a:lnTo>
                  <a:pt x="2501" y="1176"/>
                </a:lnTo>
                <a:lnTo>
                  <a:pt x="2492" y="1186"/>
                </a:lnTo>
                <a:lnTo>
                  <a:pt x="2482" y="1223"/>
                </a:lnTo>
                <a:lnTo>
                  <a:pt x="2505" y="1252"/>
                </a:lnTo>
                <a:lnTo>
                  <a:pt x="2514" y="1256"/>
                </a:lnTo>
                <a:lnTo>
                  <a:pt x="2520" y="1256"/>
                </a:lnTo>
                <a:lnTo>
                  <a:pt x="2525" y="1264"/>
                </a:lnTo>
                <a:lnTo>
                  <a:pt x="2534" y="1264"/>
                </a:lnTo>
                <a:lnTo>
                  <a:pt x="2539" y="1275"/>
                </a:lnTo>
                <a:lnTo>
                  <a:pt x="2550" y="1284"/>
                </a:lnTo>
                <a:lnTo>
                  <a:pt x="2553" y="1302"/>
                </a:lnTo>
                <a:lnTo>
                  <a:pt x="2560" y="1313"/>
                </a:lnTo>
                <a:lnTo>
                  <a:pt x="2588" y="1325"/>
                </a:lnTo>
                <a:lnTo>
                  <a:pt x="2602" y="1322"/>
                </a:lnTo>
                <a:lnTo>
                  <a:pt x="2615" y="1306"/>
                </a:lnTo>
                <a:lnTo>
                  <a:pt x="2627" y="1297"/>
                </a:lnTo>
                <a:lnTo>
                  <a:pt x="2634" y="1287"/>
                </a:lnTo>
                <a:lnTo>
                  <a:pt x="2657" y="1275"/>
                </a:lnTo>
                <a:lnTo>
                  <a:pt x="2665" y="1274"/>
                </a:lnTo>
                <a:lnTo>
                  <a:pt x="2685" y="1292"/>
                </a:lnTo>
                <a:lnTo>
                  <a:pt x="2695" y="1292"/>
                </a:lnTo>
                <a:lnTo>
                  <a:pt x="2703" y="1301"/>
                </a:lnTo>
                <a:lnTo>
                  <a:pt x="2724" y="1301"/>
                </a:lnTo>
                <a:lnTo>
                  <a:pt x="2733" y="1294"/>
                </a:lnTo>
                <a:lnTo>
                  <a:pt x="2746" y="1301"/>
                </a:lnTo>
                <a:lnTo>
                  <a:pt x="2759" y="1303"/>
                </a:lnTo>
                <a:lnTo>
                  <a:pt x="2762" y="1304"/>
                </a:lnTo>
                <a:lnTo>
                  <a:pt x="2760" y="1318"/>
                </a:lnTo>
                <a:lnTo>
                  <a:pt x="2755" y="1329"/>
                </a:lnTo>
                <a:lnTo>
                  <a:pt x="2755" y="1332"/>
                </a:lnTo>
                <a:lnTo>
                  <a:pt x="2745" y="1345"/>
                </a:lnTo>
                <a:lnTo>
                  <a:pt x="2741" y="1341"/>
                </a:lnTo>
                <a:lnTo>
                  <a:pt x="2737" y="1331"/>
                </a:lnTo>
                <a:lnTo>
                  <a:pt x="2731" y="1335"/>
                </a:lnTo>
                <a:lnTo>
                  <a:pt x="2724" y="1334"/>
                </a:lnTo>
                <a:lnTo>
                  <a:pt x="2717" y="1339"/>
                </a:lnTo>
                <a:lnTo>
                  <a:pt x="2710" y="1349"/>
                </a:lnTo>
                <a:lnTo>
                  <a:pt x="2687" y="1351"/>
                </a:lnTo>
                <a:lnTo>
                  <a:pt x="2676" y="1359"/>
                </a:lnTo>
                <a:lnTo>
                  <a:pt x="2663" y="1359"/>
                </a:lnTo>
                <a:lnTo>
                  <a:pt x="2666" y="1372"/>
                </a:lnTo>
                <a:lnTo>
                  <a:pt x="2663" y="1372"/>
                </a:lnTo>
                <a:lnTo>
                  <a:pt x="2658" y="1377"/>
                </a:lnTo>
                <a:lnTo>
                  <a:pt x="2651" y="1395"/>
                </a:lnTo>
                <a:lnTo>
                  <a:pt x="2639" y="1396"/>
                </a:lnTo>
                <a:lnTo>
                  <a:pt x="2637" y="1384"/>
                </a:lnTo>
                <a:lnTo>
                  <a:pt x="2627" y="1384"/>
                </a:lnTo>
                <a:lnTo>
                  <a:pt x="2619" y="1393"/>
                </a:lnTo>
                <a:lnTo>
                  <a:pt x="2628" y="1402"/>
                </a:lnTo>
                <a:lnTo>
                  <a:pt x="2615" y="1420"/>
                </a:lnTo>
                <a:lnTo>
                  <a:pt x="2597" y="1431"/>
                </a:lnTo>
                <a:lnTo>
                  <a:pt x="2571" y="1478"/>
                </a:lnTo>
                <a:lnTo>
                  <a:pt x="2573" y="1487"/>
                </a:lnTo>
                <a:lnTo>
                  <a:pt x="2628" y="1515"/>
                </a:lnTo>
                <a:lnTo>
                  <a:pt x="2634" y="1525"/>
                </a:lnTo>
                <a:lnTo>
                  <a:pt x="2639" y="1542"/>
                </a:lnTo>
                <a:lnTo>
                  <a:pt x="2647" y="1552"/>
                </a:lnTo>
                <a:lnTo>
                  <a:pt x="2667" y="1624"/>
                </a:lnTo>
                <a:lnTo>
                  <a:pt x="2677" y="1638"/>
                </a:lnTo>
                <a:lnTo>
                  <a:pt x="2690" y="1645"/>
                </a:lnTo>
                <a:lnTo>
                  <a:pt x="2691" y="1655"/>
                </a:lnTo>
                <a:lnTo>
                  <a:pt x="2722" y="1691"/>
                </a:lnTo>
                <a:lnTo>
                  <a:pt x="2721" y="1693"/>
                </a:lnTo>
                <a:lnTo>
                  <a:pt x="2687" y="1680"/>
                </a:lnTo>
                <a:lnTo>
                  <a:pt x="2676" y="1680"/>
                </a:lnTo>
                <a:lnTo>
                  <a:pt x="2649" y="1666"/>
                </a:lnTo>
                <a:lnTo>
                  <a:pt x="2621" y="1673"/>
                </a:lnTo>
                <a:lnTo>
                  <a:pt x="2621" y="1679"/>
                </a:lnTo>
                <a:lnTo>
                  <a:pt x="2649" y="1673"/>
                </a:lnTo>
                <a:lnTo>
                  <a:pt x="2653" y="1677"/>
                </a:lnTo>
                <a:lnTo>
                  <a:pt x="2657" y="1685"/>
                </a:lnTo>
                <a:lnTo>
                  <a:pt x="2668" y="1685"/>
                </a:lnTo>
                <a:lnTo>
                  <a:pt x="2681" y="1696"/>
                </a:lnTo>
                <a:lnTo>
                  <a:pt x="2691" y="1707"/>
                </a:lnTo>
                <a:lnTo>
                  <a:pt x="2705" y="1716"/>
                </a:lnTo>
                <a:lnTo>
                  <a:pt x="2722" y="1740"/>
                </a:lnTo>
                <a:lnTo>
                  <a:pt x="2722" y="1744"/>
                </a:lnTo>
                <a:lnTo>
                  <a:pt x="2707" y="1745"/>
                </a:lnTo>
                <a:lnTo>
                  <a:pt x="2696" y="1755"/>
                </a:lnTo>
                <a:lnTo>
                  <a:pt x="2677" y="1764"/>
                </a:lnTo>
                <a:lnTo>
                  <a:pt x="2674" y="1769"/>
                </a:lnTo>
                <a:lnTo>
                  <a:pt x="2661" y="1777"/>
                </a:lnTo>
                <a:lnTo>
                  <a:pt x="2634" y="1779"/>
                </a:lnTo>
                <a:lnTo>
                  <a:pt x="2623" y="1784"/>
                </a:lnTo>
                <a:lnTo>
                  <a:pt x="2635" y="1783"/>
                </a:lnTo>
                <a:lnTo>
                  <a:pt x="2660" y="1793"/>
                </a:lnTo>
                <a:lnTo>
                  <a:pt x="2681" y="1783"/>
                </a:lnTo>
                <a:lnTo>
                  <a:pt x="2689" y="1786"/>
                </a:lnTo>
                <a:lnTo>
                  <a:pt x="2699" y="1795"/>
                </a:lnTo>
                <a:lnTo>
                  <a:pt x="2701" y="1801"/>
                </a:lnTo>
                <a:lnTo>
                  <a:pt x="2714" y="1806"/>
                </a:lnTo>
                <a:lnTo>
                  <a:pt x="2723" y="1806"/>
                </a:lnTo>
                <a:lnTo>
                  <a:pt x="2727" y="1809"/>
                </a:lnTo>
                <a:lnTo>
                  <a:pt x="2698" y="1834"/>
                </a:lnTo>
                <a:lnTo>
                  <a:pt x="2701" y="1834"/>
                </a:lnTo>
                <a:lnTo>
                  <a:pt x="2717" y="1826"/>
                </a:lnTo>
                <a:lnTo>
                  <a:pt x="2717" y="1851"/>
                </a:lnTo>
                <a:lnTo>
                  <a:pt x="2714" y="1847"/>
                </a:lnTo>
                <a:lnTo>
                  <a:pt x="2709" y="1851"/>
                </a:lnTo>
                <a:lnTo>
                  <a:pt x="2698" y="1853"/>
                </a:lnTo>
                <a:lnTo>
                  <a:pt x="2696" y="1857"/>
                </a:lnTo>
                <a:lnTo>
                  <a:pt x="2701" y="1867"/>
                </a:lnTo>
                <a:lnTo>
                  <a:pt x="2700" y="1881"/>
                </a:lnTo>
                <a:lnTo>
                  <a:pt x="2695" y="1886"/>
                </a:lnTo>
                <a:lnTo>
                  <a:pt x="2696" y="1904"/>
                </a:lnTo>
                <a:lnTo>
                  <a:pt x="2689" y="1919"/>
                </a:lnTo>
                <a:lnTo>
                  <a:pt x="2685" y="1917"/>
                </a:lnTo>
                <a:lnTo>
                  <a:pt x="2680" y="1909"/>
                </a:lnTo>
                <a:lnTo>
                  <a:pt x="2675" y="1914"/>
                </a:lnTo>
                <a:lnTo>
                  <a:pt x="2644" y="1960"/>
                </a:lnTo>
                <a:lnTo>
                  <a:pt x="2643" y="1966"/>
                </a:lnTo>
                <a:lnTo>
                  <a:pt x="2633" y="1985"/>
                </a:lnTo>
                <a:lnTo>
                  <a:pt x="2618" y="1999"/>
                </a:lnTo>
                <a:lnTo>
                  <a:pt x="2615" y="2014"/>
                </a:lnTo>
                <a:lnTo>
                  <a:pt x="2609" y="2021"/>
                </a:lnTo>
                <a:lnTo>
                  <a:pt x="2606" y="2019"/>
                </a:lnTo>
                <a:lnTo>
                  <a:pt x="2605" y="2004"/>
                </a:lnTo>
                <a:lnTo>
                  <a:pt x="2596" y="2005"/>
                </a:lnTo>
                <a:lnTo>
                  <a:pt x="2588" y="2013"/>
                </a:lnTo>
                <a:lnTo>
                  <a:pt x="2597" y="2030"/>
                </a:lnTo>
                <a:lnTo>
                  <a:pt x="2597" y="2033"/>
                </a:lnTo>
                <a:lnTo>
                  <a:pt x="2591" y="2050"/>
                </a:lnTo>
                <a:lnTo>
                  <a:pt x="2592" y="2055"/>
                </a:lnTo>
                <a:lnTo>
                  <a:pt x="2588" y="2068"/>
                </a:lnTo>
                <a:lnTo>
                  <a:pt x="2585" y="2072"/>
                </a:lnTo>
                <a:lnTo>
                  <a:pt x="2582" y="2073"/>
                </a:lnTo>
                <a:lnTo>
                  <a:pt x="2581" y="2078"/>
                </a:lnTo>
                <a:lnTo>
                  <a:pt x="2583" y="2087"/>
                </a:lnTo>
                <a:lnTo>
                  <a:pt x="2581" y="2089"/>
                </a:lnTo>
                <a:lnTo>
                  <a:pt x="2577" y="2088"/>
                </a:lnTo>
                <a:lnTo>
                  <a:pt x="2571" y="2087"/>
                </a:lnTo>
                <a:lnTo>
                  <a:pt x="2566" y="2092"/>
                </a:lnTo>
                <a:lnTo>
                  <a:pt x="2568" y="2099"/>
                </a:lnTo>
                <a:lnTo>
                  <a:pt x="2564" y="2106"/>
                </a:lnTo>
                <a:lnTo>
                  <a:pt x="2560" y="2103"/>
                </a:lnTo>
                <a:lnTo>
                  <a:pt x="2554" y="2105"/>
                </a:lnTo>
                <a:lnTo>
                  <a:pt x="2548" y="2120"/>
                </a:lnTo>
                <a:lnTo>
                  <a:pt x="2541" y="2125"/>
                </a:lnTo>
                <a:lnTo>
                  <a:pt x="2539" y="2135"/>
                </a:lnTo>
                <a:lnTo>
                  <a:pt x="2534" y="2140"/>
                </a:lnTo>
                <a:lnTo>
                  <a:pt x="2516" y="2143"/>
                </a:lnTo>
                <a:lnTo>
                  <a:pt x="2508" y="2141"/>
                </a:lnTo>
                <a:lnTo>
                  <a:pt x="2500" y="2149"/>
                </a:lnTo>
                <a:lnTo>
                  <a:pt x="2501" y="2152"/>
                </a:lnTo>
                <a:lnTo>
                  <a:pt x="2505" y="2157"/>
                </a:lnTo>
                <a:lnTo>
                  <a:pt x="2501" y="2167"/>
                </a:lnTo>
                <a:lnTo>
                  <a:pt x="2487" y="2181"/>
                </a:lnTo>
                <a:lnTo>
                  <a:pt x="2482" y="2181"/>
                </a:lnTo>
                <a:lnTo>
                  <a:pt x="2478" y="2192"/>
                </a:lnTo>
                <a:lnTo>
                  <a:pt x="2475" y="2185"/>
                </a:lnTo>
                <a:lnTo>
                  <a:pt x="2470" y="2188"/>
                </a:lnTo>
                <a:lnTo>
                  <a:pt x="2469" y="2197"/>
                </a:lnTo>
                <a:lnTo>
                  <a:pt x="2465" y="2195"/>
                </a:lnTo>
                <a:lnTo>
                  <a:pt x="2461" y="2195"/>
                </a:lnTo>
                <a:lnTo>
                  <a:pt x="2451" y="2202"/>
                </a:lnTo>
                <a:lnTo>
                  <a:pt x="2447" y="2201"/>
                </a:lnTo>
                <a:lnTo>
                  <a:pt x="2440" y="2204"/>
                </a:lnTo>
                <a:lnTo>
                  <a:pt x="2420" y="2233"/>
                </a:lnTo>
                <a:lnTo>
                  <a:pt x="2381" y="2252"/>
                </a:lnTo>
                <a:lnTo>
                  <a:pt x="2367" y="2248"/>
                </a:lnTo>
                <a:lnTo>
                  <a:pt x="2364" y="2252"/>
                </a:lnTo>
                <a:lnTo>
                  <a:pt x="2362" y="2257"/>
                </a:lnTo>
                <a:lnTo>
                  <a:pt x="2356" y="2258"/>
                </a:lnTo>
                <a:lnTo>
                  <a:pt x="2350" y="2256"/>
                </a:lnTo>
                <a:lnTo>
                  <a:pt x="2350" y="2251"/>
                </a:lnTo>
                <a:lnTo>
                  <a:pt x="2341" y="2248"/>
                </a:lnTo>
                <a:lnTo>
                  <a:pt x="2332" y="2253"/>
                </a:lnTo>
                <a:lnTo>
                  <a:pt x="2327" y="2262"/>
                </a:lnTo>
                <a:lnTo>
                  <a:pt x="2319" y="2262"/>
                </a:lnTo>
                <a:lnTo>
                  <a:pt x="2317" y="2257"/>
                </a:lnTo>
                <a:lnTo>
                  <a:pt x="2317" y="2252"/>
                </a:lnTo>
                <a:lnTo>
                  <a:pt x="2308" y="2254"/>
                </a:lnTo>
                <a:lnTo>
                  <a:pt x="2308" y="2266"/>
                </a:lnTo>
                <a:lnTo>
                  <a:pt x="2306" y="226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" name="Freeform 1126"/>
          <p:cNvSpPr>
            <a:spLocks/>
          </p:cNvSpPr>
          <p:nvPr/>
        </p:nvSpPr>
        <p:spPr bwMode="auto">
          <a:xfrm>
            <a:off x="5292725" y="4135438"/>
            <a:ext cx="177800" cy="204787"/>
          </a:xfrm>
          <a:custGeom>
            <a:avLst/>
            <a:gdLst/>
            <a:ahLst/>
            <a:cxnLst>
              <a:cxn ang="0">
                <a:pos x="399" y="264"/>
              </a:cxn>
              <a:cxn ang="0">
                <a:pos x="399" y="100"/>
              </a:cxn>
              <a:cxn ang="0">
                <a:pos x="403" y="98"/>
              </a:cxn>
              <a:cxn ang="0">
                <a:pos x="447" y="43"/>
              </a:cxn>
              <a:cxn ang="0">
                <a:pos x="449" y="38"/>
              </a:cxn>
              <a:cxn ang="0">
                <a:pos x="420" y="39"/>
              </a:cxn>
              <a:cxn ang="0">
                <a:pos x="387" y="21"/>
              </a:cxn>
              <a:cxn ang="0">
                <a:pos x="346" y="32"/>
              </a:cxn>
              <a:cxn ang="0">
                <a:pos x="331" y="49"/>
              </a:cxn>
              <a:cxn ang="0">
                <a:pos x="307" y="61"/>
              </a:cxn>
              <a:cxn ang="0">
                <a:pos x="221" y="47"/>
              </a:cxn>
              <a:cxn ang="0">
                <a:pos x="153" y="4"/>
              </a:cxn>
              <a:cxn ang="0">
                <a:pos x="121" y="4"/>
              </a:cxn>
              <a:cxn ang="0">
                <a:pos x="107" y="0"/>
              </a:cxn>
              <a:cxn ang="0">
                <a:pos x="30" y="1"/>
              </a:cxn>
              <a:cxn ang="0">
                <a:pos x="17" y="7"/>
              </a:cxn>
              <a:cxn ang="0">
                <a:pos x="0" y="29"/>
              </a:cxn>
              <a:cxn ang="0">
                <a:pos x="4" y="30"/>
              </a:cxn>
              <a:cxn ang="0">
                <a:pos x="6" y="33"/>
              </a:cxn>
              <a:cxn ang="0">
                <a:pos x="19" y="34"/>
              </a:cxn>
              <a:cxn ang="0">
                <a:pos x="21" y="37"/>
              </a:cxn>
              <a:cxn ang="0">
                <a:pos x="21" y="44"/>
              </a:cxn>
              <a:cxn ang="0">
                <a:pos x="22" y="46"/>
              </a:cxn>
              <a:cxn ang="0">
                <a:pos x="25" y="49"/>
              </a:cxn>
              <a:cxn ang="0">
                <a:pos x="32" y="82"/>
              </a:cxn>
              <a:cxn ang="0">
                <a:pos x="37" y="87"/>
              </a:cxn>
              <a:cxn ang="0">
                <a:pos x="49" y="94"/>
              </a:cxn>
              <a:cxn ang="0">
                <a:pos x="56" y="103"/>
              </a:cxn>
              <a:cxn ang="0">
                <a:pos x="59" y="159"/>
              </a:cxn>
              <a:cxn ang="0">
                <a:pos x="56" y="173"/>
              </a:cxn>
              <a:cxn ang="0">
                <a:pos x="4" y="245"/>
              </a:cxn>
              <a:cxn ang="0">
                <a:pos x="3" y="260"/>
              </a:cxn>
              <a:cxn ang="0">
                <a:pos x="11" y="269"/>
              </a:cxn>
              <a:cxn ang="0">
                <a:pos x="13" y="278"/>
              </a:cxn>
              <a:cxn ang="0">
                <a:pos x="21" y="277"/>
              </a:cxn>
              <a:cxn ang="0">
                <a:pos x="27" y="274"/>
              </a:cxn>
              <a:cxn ang="0">
                <a:pos x="49" y="273"/>
              </a:cxn>
              <a:cxn ang="0">
                <a:pos x="49" y="277"/>
              </a:cxn>
              <a:cxn ang="0">
                <a:pos x="36" y="282"/>
              </a:cxn>
              <a:cxn ang="0">
                <a:pos x="27" y="288"/>
              </a:cxn>
              <a:cxn ang="0">
                <a:pos x="17" y="288"/>
              </a:cxn>
              <a:cxn ang="0">
                <a:pos x="8" y="302"/>
              </a:cxn>
              <a:cxn ang="0">
                <a:pos x="17" y="311"/>
              </a:cxn>
              <a:cxn ang="0">
                <a:pos x="214" y="427"/>
              </a:cxn>
              <a:cxn ang="0">
                <a:pos x="226" y="470"/>
              </a:cxn>
              <a:cxn ang="0">
                <a:pos x="305" y="518"/>
              </a:cxn>
              <a:cxn ang="0">
                <a:pos x="315" y="512"/>
              </a:cxn>
              <a:cxn ang="0">
                <a:pos x="353" y="441"/>
              </a:cxn>
              <a:cxn ang="0">
                <a:pos x="357" y="424"/>
              </a:cxn>
              <a:cxn ang="0">
                <a:pos x="369" y="404"/>
              </a:cxn>
              <a:cxn ang="0">
                <a:pos x="390" y="392"/>
              </a:cxn>
              <a:cxn ang="0">
                <a:pos x="393" y="380"/>
              </a:cxn>
              <a:cxn ang="0">
                <a:pos x="400" y="371"/>
              </a:cxn>
              <a:cxn ang="0">
                <a:pos x="407" y="368"/>
              </a:cxn>
              <a:cxn ang="0">
                <a:pos x="416" y="367"/>
              </a:cxn>
              <a:cxn ang="0">
                <a:pos x="427" y="355"/>
              </a:cxn>
              <a:cxn ang="0">
                <a:pos x="430" y="350"/>
              </a:cxn>
              <a:cxn ang="0">
                <a:pos x="430" y="345"/>
              </a:cxn>
              <a:cxn ang="0">
                <a:pos x="399" y="307"/>
              </a:cxn>
              <a:cxn ang="0">
                <a:pos x="399" y="264"/>
              </a:cxn>
            </a:cxnLst>
            <a:rect l="0" t="0" r="r" b="b"/>
            <a:pathLst>
              <a:path w="449" h="518">
                <a:moveTo>
                  <a:pt x="399" y="264"/>
                </a:moveTo>
                <a:lnTo>
                  <a:pt x="399" y="100"/>
                </a:lnTo>
                <a:lnTo>
                  <a:pt x="403" y="98"/>
                </a:lnTo>
                <a:lnTo>
                  <a:pt x="447" y="43"/>
                </a:lnTo>
                <a:lnTo>
                  <a:pt x="449" y="38"/>
                </a:lnTo>
                <a:lnTo>
                  <a:pt x="420" y="39"/>
                </a:lnTo>
                <a:lnTo>
                  <a:pt x="387" y="21"/>
                </a:lnTo>
                <a:lnTo>
                  <a:pt x="346" y="32"/>
                </a:lnTo>
                <a:lnTo>
                  <a:pt x="331" y="49"/>
                </a:lnTo>
                <a:lnTo>
                  <a:pt x="307" y="61"/>
                </a:lnTo>
                <a:lnTo>
                  <a:pt x="221" y="47"/>
                </a:lnTo>
                <a:lnTo>
                  <a:pt x="153" y="4"/>
                </a:lnTo>
                <a:lnTo>
                  <a:pt x="121" y="4"/>
                </a:lnTo>
                <a:lnTo>
                  <a:pt x="107" y="0"/>
                </a:lnTo>
                <a:lnTo>
                  <a:pt x="30" y="1"/>
                </a:lnTo>
                <a:lnTo>
                  <a:pt x="17" y="7"/>
                </a:lnTo>
                <a:lnTo>
                  <a:pt x="0" y="29"/>
                </a:lnTo>
                <a:lnTo>
                  <a:pt x="4" y="30"/>
                </a:lnTo>
                <a:lnTo>
                  <a:pt x="6" y="33"/>
                </a:lnTo>
                <a:lnTo>
                  <a:pt x="19" y="34"/>
                </a:lnTo>
                <a:lnTo>
                  <a:pt x="21" y="37"/>
                </a:lnTo>
                <a:lnTo>
                  <a:pt x="21" y="44"/>
                </a:lnTo>
                <a:lnTo>
                  <a:pt x="22" y="46"/>
                </a:lnTo>
                <a:lnTo>
                  <a:pt x="25" y="49"/>
                </a:lnTo>
                <a:lnTo>
                  <a:pt x="32" y="82"/>
                </a:lnTo>
                <a:lnTo>
                  <a:pt x="37" y="87"/>
                </a:lnTo>
                <a:lnTo>
                  <a:pt x="49" y="94"/>
                </a:lnTo>
                <a:lnTo>
                  <a:pt x="56" y="103"/>
                </a:lnTo>
                <a:lnTo>
                  <a:pt x="59" y="159"/>
                </a:lnTo>
                <a:lnTo>
                  <a:pt x="56" y="173"/>
                </a:lnTo>
                <a:lnTo>
                  <a:pt x="4" y="245"/>
                </a:lnTo>
                <a:lnTo>
                  <a:pt x="3" y="260"/>
                </a:lnTo>
                <a:lnTo>
                  <a:pt x="11" y="269"/>
                </a:lnTo>
                <a:lnTo>
                  <a:pt x="13" y="278"/>
                </a:lnTo>
                <a:lnTo>
                  <a:pt x="21" y="277"/>
                </a:lnTo>
                <a:lnTo>
                  <a:pt x="27" y="274"/>
                </a:lnTo>
                <a:lnTo>
                  <a:pt x="49" y="273"/>
                </a:lnTo>
                <a:lnTo>
                  <a:pt x="49" y="277"/>
                </a:lnTo>
                <a:lnTo>
                  <a:pt x="36" y="282"/>
                </a:lnTo>
                <a:lnTo>
                  <a:pt x="27" y="288"/>
                </a:lnTo>
                <a:lnTo>
                  <a:pt x="17" y="288"/>
                </a:lnTo>
                <a:lnTo>
                  <a:pt x="8" y="302"/>
                </a:lnTo>
                <a:lnTo>
                  <a:pt x="17" y="311"/>
                </a:lnTo>
                <a:lnTo>
                  <a:pt x="214" y="427"/>
                </a:lnTo>
                <a:lnTo>
                  <a:pt x="226" y="470"/>
                </a:lnTo>
                <a:lnTo>
                  <a:pt x="305" y="518"/>
                </a:lnTo>
                <a:lnTo>
                  <a:pt x="315" y="512"/>
                </a:lnTo>
                <a:lnTo>
                  <a:pt x="353" y="441"/>
                </a:lnTo>
                <a:lnTo>
                  <a:pt x="357" y="424"/>
                </a:lnTo>
                <a:lnTo>
                  <a:pt x="369" y="404"/>
                </a:lnTo>
                <a:lnTo>
                  <a:pt x="390" y="392"/>
                </a:lnTo>
                <a:lnTo>
                  <a:pt x="393" y="380"/>
                </a:lnTo>
                <a:lnTo>
                  <a:pt x="400" y="371"/>
                </a:lnTo>
                <a:lnTo>
                  <a:pt x="407" y="368"/>
                </a:lnTo>
                <a:lnTo>
                  <a:pt x="416" y="367"/>
                </a:lnTo>
                <a:lnTo>
                  <a:pt x="427" y="355"/>
                </a:lnTo>
                <a:lnTo>
                  <a:pt x="430" y="350"/>
                </a:lnTo>
                <a:lnTo>
                  <a:pt x="430" y="345"/>
                </a:lnTo>
                <a:lnTo>
                  <a:pt x="399" y="307"/>
                </a:lnTo>
                <a:lnTo>
                  <a:pt x="399" y="264"/>
                </a:lnTo>
                <a:close/>
              </a:path>
            </a:pathLst>
          </a:cu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847" name="Freeform 1127"/>
          <p:cNvSpPr>
            <a:spLocks/>
          </p:cNvSpPr>
          <p:nvPr/>
        </p:nvSpPr>
        <p:spPr bwMode="auto">
          <a:xfrm>
            <a:off x="5292725" y="4135438"/>
            <a:ext cx="177800" cy="204787"/>
          </a:xfrm>
          <a:custGeom>
            <a:avLst/>
            <a:gdLst>
              <a:gd name="T0" fmla="*/ 2147483647 w 449"/>
              <a:gd name="T1" fmla="*/ 2147483647 h 518"/>
              <a:gd name="T2" fmla="*/ 2147483647 w 449"/>
              <a:gd name="T3" fmla="*/ 2147483647 h 518"/>
              <a:gd name="T4" fmla="*/ 2147483647 w 449"/>
              <a:gd name="T5" fmla="*/ 2147483647 h 518"/>
              <a:gd name="T6" fmla="*/ 2147483647 w 449"/>
              <a:gd name="T7" fmla="*/ 2147483647 h 518"/>
              <a:gd name="T8" fmla="*/ 2147483647 w 449"/>
              <a:gd name="T9" fmla="*/ 2147483647 h 518"/>
              <a:gd name="T10" fmla="*/ 2147483647 w 449"/>
              <a:gd name="T11" fmla="*/ 2147483647 h 518"/>
              <a:gd name="T12" fmla="*/ 2147483647 w 449"/>
              <a:gd name="T13" fmla="*/ 2147483647 h 518"/>
              <a:gd name="T14" fmla="*/ 2147483647 w 449"/>
              <a:gd name="T15" fmla="*/ 2147483647 h 518"/>
              <a:gd name="T16" fmla="*/ 2147483647 w 449"/>
              <a:gd name="T17" fmla="*/ 2147483647 h 518"/>
              <a:gd name="T18" fmla="*/ 2147483647 w 449"/>
              <a:gd name="T19" fmla="*/ 2147483647 h 518"/>
              <a:gd name="T20" fmla="*/ 2147483647 w 449"/>
              <a:gd name="T21" fmla="*/ 2147483647 h 518"/>
              <a:gd name="T22" fmla="*/ 2147483647 w 449"/>
              <a:gd name="T23" fmla="*/ 2147483647 h 518"/>
              <a:gd name="T24" fmla="*/ 2147483647 w 449"/>
              <a:gd name="T25" fmla="*/ 2147483647 h 518"/>
              <a:gd name="T26" fmla="*/ 2147483647 w 449"/>
              <a:gd name="T27" fmla="*/ 0 h 518"/>
              <a:gd name="T28" fmla="*/ 2147483647 w 449"/>
              <a:gd name="T29" fmla="*/ 2147483647 h 518"/>
              <a:gd name="T30" fmla="*/ 2147483647 w 449"/>
              <a:gd name="T31" fmla="*/ 2147483647 h 518"/>
              <a:gd name="T32" fmla="*/ 0 w 449"/>
              <a:gd name="T33" fmla="*/ 2147483647 h 518"/>
              <a:gd name="T34" fmla="*/ 2147483647 w 449"/>
              <a:gd name="T35" fmla="*/ 2147483647 h 518"/>
              <a:gd name="T36" fmla="*/ 2147483647 w 449"/>
              <a:gd name="T37" fmla="*/ 2147483647 h 518"/>
              <a:gd name="T38" fmla="*/ 2147483647 w 449"/>
              <a:gd name="T39" fmla="*/ 2147483647 h 518"/>
              <a:gd name="T40" fmla="*/ 2147483647 w 449"/>
              <a:gd name="T41" fmla="*/ 2147483647 h 518"/>
              <a:gd name="T42" fmla="*/ 2147483647 w 449"/>
              <a:gd name="T43" fmla="*/ 2147483647 h 518"/>
              <a:gd name="T44" fmla="*/ 2147483647 w 449"/>
              <a:gd name="T45" fmla="*/ 2147483647 h 518"/>
              <a:gd name="T46" fmla="*/ 2147483647 w 449"/>
              <a:gd name="T47" fmla="*/ 2147483647 h 518"/>
              <a:gd name="T48" fmla="*/ 2147483647 w 449"/>
              <a:gd name="T49" fmla="*/ 2147483647 h 518"/>
              <a:gd name="T50" fmla="*/ 2147483647 w 449"/>
              <a:gd name="T51" fmla="*/ 2147483647 h 518"/>
              <a:gd name="T52" fmla="*/ 2147483647 w 449"/>
              <a:gd name="T53" fmla="*/ 2147483647 h 518"/>
              <a:gd name="T54" fmla="*/ 2147483647 w 449"/>
              <a:gd name="T55" fmla="*/ 2147483647 h 518"/>
              <a:gd name="T56" fmla="*/ 2147483647 w 449"/>
              <a:gd name="T57" fmla="*/ 2147483647 h 518"/>
              <a:gd name="T58" fmla="*/ 2147483647 w 449"/>
              <a:gd name="T59" fmla="*/ 2147483647 h 518"/>
              <a:gd name="T60" fmla="*/ 2147483647 w 449"/>
              <a:gd name="T61" fmla="*/ 2147483647 h 518"/>
              <a:gd name="T62" fmla="*/ 2147483647 w 449"/>
              <a:gd name="T63" fmla="*/ 2147483647 h 518"/>
              <a:gd name="T64" fmla="*/ 2147483647 w 449"/>
              <a:gd name="T65" fmla="*/ 2147483647 h 518"/>
              <a:gd name="T66" fmla="*/ 2147483647 w 449"/>
              <a:gd name="T67" fmla="*/ 2147483647 h 518"/>
              <a:gd name="T68" fmla="*/ 2147483647 w 449"/>
              <a:gd name="T69" fmla="*/ 2147483647 h 518"/>
              <a:gd name="T70" fmla="*/ 2147483647 w 449"/>
              <a:gd name="T71" fmla="*/ 2147483647 h 518"/>
              <a:gd name="T72" fmla="*/ 2147483647 w 449"/>
              <a:gd name="T73" fmla="*/ 2147483647 h 518"/>
              <a:gd name="T74" fmla="*/ 2147483647 w 449"/>
              <a:gd name="T75" fmla="*/ 2147483647 h 518"/>
              <a:gd name="T76" fmla="*/ 2147483647 w 449"/>
              <a:gd name="T77" fmla="*/ 2147483647 h 518"/>
              <a:gd name="T78" fmla="*/ 2147483647 w 449"/>
              <a:gd name="T79" fmla="*/ 2147483647 h 518"/>
              <a:gd name="T80" fmla="*/ 2147483647 w 449"/>
              <a:gd name="T81" fmla="*/ 2147483647 h 518"/>
              <a:gd name="T82" fmla="*/ 2147483647 w 449"/>
              <a:gd name="T83" fmla="*/ 2147483647 h 518"/>
              <a:gd name="T84" fmla="*/ 2147483647 w 449"/>
              <a:gd name="T85" fmla="*/ 2147483647 h 518"/>
              <a:gd name="T86" fmla="*/ 2147483647 w 449"/>
              <a:gd name="T87" fmla="*/ 2147483647 h 518"/>
              <a:gd name="T88" fmla="*/ 2147483647 w 449"/>
              <a:gd name="T89" fmla="*/ 2147483647 h 518"/>
              <a:gd name="T90" fmla="*/ 2147483647 w 449"/>
              <a:gd name="T91" fmla="*/ 2147483647 h 518"/>
              <a:gd name="T92" fmla="*/ 2147483647 w 449"/>
              <a:gd name="T93" fmla="*/ 2147483647 h 518"/>
              <a:gd name="T94" fmla="*/ 2147483647 w 449"/>
              <a:gd name="T95" fmla="*/ 2147483647 h 518"/>
              <a:gd name="T96" fmla="*/ 2147483647 w 449"/>
              <a:gd name="T97" fmla="*/ 2147483647 h 518"/>
              <a:gd name="T98" fmla="*/ 2147483647 w 449"/>
              <a:gd name="T99" fmla="*/ 2147483647 h 518"/>
              <a:gd name="T100" fmla="*/ 2147483647 w 449"/>
              <a:gd name="T101" fmla="*/ 2147483647 h 518"/>
              <a:gd name="T102" fmla="*/ 2147483647 w 449"/>
              <a:gd name="T103" fmla="*/ 2147483647 h 518"/>
              <a:gd name="T104" fmla="*/ 2147483647 w 449"/>
              <a:gd name="T105" fmla="*/ 2147483647 h 518"/>
              <a:gd name="T106" fmla="*/ 2147483647 w 449"/>
              <a:gd name="T107" fmla="*/ 2147483647 h 518"/>
              <a:gd name="T108" fmla="*/ 2147483647 w 449"/>
              <a:gd name="T109" fmla="*/ 2147483647 h 518"/>
              <a:gd name="T110" fmla="*/ 2147483647 w 449"/>
              <a:gd name="T111" fmla="*/ 2147483647 h 518"/>
              <a:gd name="T112" fmla="*/ 2147483647 w 449"/>
              <a:gd name="T113" fmla="*/ 2147483647 h 518"/>
              <a:gd name="T114" fmla="*/ 2147483647 w 449"/>
              <a:gd name="T115" fmla="*/ 2147483647 h 518"/>
              <a:gd name="T116" fmla="*/ 2147483647 w 449"/>
              <a:gd name="T117" fmla="*/ 2147483647 h 518"/>
              <a:gd name="T118" fmla="*/ 2147483647 w 449"/>
              <a:gd name="T119" fmla="*/ 2147483647 h 51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49"/>
              <a:gd name="T181" fmla="*/ 0 h 518"/>
              <a:gd name="T182" fmla="*/ 449 w 449"/>
              <a:gd name="T183" fmla="*/ 518 h 51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49" h="518">
                <a:moveTo>
                  <a:pt x="399" y="264"/>
                </a:moveTo>
                <a:lnTo>
                  <a:pt x="399" y="100"/>
                </a:lnTo>
                <a:lnTo>
                  <a:pt x="403" y="98"/>
                </a:lnTo>
                <a:lnTo>
                  <a:pt x="447" y="43"/>
                </a:lnTo>
                <a:lnTo>
                  <a:pt x="449" y="38"/>
                </a:lnTo>
                <a:lnTo>
                  <a:pt x="420" y="39"/>
                </a:lnTo>
                <a:lnTo>
                  <a:pt x="387" y="21"/>
                </a:lnTo>
                <a:lnTo>
                  <a:pt x="346" y="32"/>
                </a:lnTo>
                <a:lnTo>
                  <a:pt x="331" y="49"/>
                </a:lnTo>
                <a:lnTo>
                  <a:pt x="307" y="61"/>
                </a:lnTo>
                <a:lnTo>
                  <a:pt x="221" y="47"/>
                </a:lnTo>
                <a:lnTo>
                  <a:pt x="153" y="4"/>
                </a:lnTo>
                <a:lnTo>
                  <a:pt x="121" y="4"/>
                </a:lnTo>
                <a:lnTo>
                  <a:pt x="107" y="0"/>
                </a:lnTo>
                <a:lnTo>
                  <a:pt x="30" y="1"/>
                </a:lnTo>
                <a:lnTo>
                  <a:pt x="17" y="7"/>
                </a:lnTo>
                <a:lnTo>
                  <a:pt x="0" y="29"/>
                </a:lnTo>
                <a:lnTo>
                  <a:pt x="4" y="30"/>
                </a:lnTo>
                <a:lnTo>
                  <a:pt x="6" y="33"/>
                </a:lnTo>
                <a:lnTo>
                  <a:pt x="19" y="34"/>
                </a:lnTo>
                <a:lnTo>
                  <a:pt x="21" y="37"/>
                </a:lnTo>
                <a:lnTo>
                  <a:pt x="21" y="44"/>
                </a:lnTo>
                <a:lnTo>
                  <a:pt x="22" y="46"/>
                </a:lnTo>
                <a:lnTo>
                  <a:pt x="25" y="49"/>
                </a:lnTo>
                <a:lnTo>
                  <a:pt x="32" y="82"/>
                </a:lnTo>
                <a:lnTo>
                  <a:pt x="37" y="87"/>
                </a:lnTo>
                <a:lnTo>
                  <a:pt x="49" y="94"/>
                </a:lnTo>
                <a:lnTo>
                  <a:pt x="56" y="103"/>
                </a:lnTo>
                <a:lnTo>
                  <a:pt x="59" y="159"/>
                </a:lnTo>
                <a:lnTo>
                  <a:pt x="56" y="173"/>
                </a:lnTo>
                <a:lnTo>
                  <a:pt x="4" y="245"/>
                </a:lnTo>
                <a:lnTo>
                  <a:pt x="3" y="260"/>
                </a:lnTo>
                <a:lnTo>
                  <a:pt x="11" y="269"/>
                </a:lnTo>
                <a:lnTo>
                  <a:pt x="13" y="278"/>
                </a:lnTo>
                <a:lnTo>
                  <a:pt x="21" y="277"/>
                </a:lnTo>
                <a:lnTo>
                  <a:pt x="27" y="274"/>
                </a:lnTo>
                <a:lnTo>
                  <a:pt x="49" y="273"/>
                </a:lnTo>
                <a:lnTo>
                  <a:pt x="49" y="277"/>
                </a:lnTo>
                <a:lnTo>
                  <a:pt x="36" y="282"/>
                </a:lnTo>
                <a:lnTo>
                  <a:pt x="27" y="288"/>
                </a:lnTo>
                <a:lnTo>
                  <a:pt x="17" y="288"/>
                </a:lnTo>
                <a:lnTo>
                  <a:pt x="8" y="302"/>
                </a:lnTo>
                <a:lnTo>
                  <a:pt x="17" y="311"/>
                </a:lnTo>
                <a:lnTo>
                  <a:pt x="214" y="427"/>
                </a:lnTo>
                <a:lnTo>
                  <a:pt x="226" y="470"/>
                </a:lnTo>
                <a:lnTo>
                  <a:pt x="305" y="518"/>
                </a:lnTo>
                <a:lnTo>
                  <a:pt x="315" y="512"/>
                </a:lnTo>
                <a:lnTo>
                  <a:pt x="353" y="441"/>
                </a:lnTo>
                <a:lnTo>
                  <a:pt x="357" y="424"/>
                </a:lnTo>
                <a:lnTo>
                  <a:pt x="369" y="404"/>
                </a:lnTo>
                <a:lnTo>
                  <a:pt x="390" y="392"/>
                </a:lnTo>
                <a:lnTo>
                  <a:pt x="393" y="380"/>
                </a:lnTo>
                <a:lnTo>
                  <a:pt x="400" y="371"/>
                </a:lnTo>
                <a:lnTo>
                  <a:pt x="407" y="368"/>
                </a:lnTo>
                <a:lnTo>
                  <a:pt x="416" y="367"/>
                </a:lnTo>
                <a:lnTo>
                  <a:pt x="427" y="355"/>
                </a:lnTo>
                <a:lnTo>
                  <a:pt x="430" y="350"/>
                </a:lnTo>
                <a:lnTo>
                  <a:pt x="430" y="345"/>
                </a:lnTo>
                <a:lnTo>
                  <a:pt x="399" y="307"/>
                </a:lnTo>
                <a:lnTo>
                  <a:pt x="399" y="26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" name="Freeform 1128"/>
          <p:cNvSpPr>
            <a:spLocks/>
          </p:cNvSpPr>
          <p:nvPr/>
        </p:nvSpPr>
        <p:spPr bwMode="auto">
          <a:xfrm>
            <a:off x="5786438" y="3092450"/>
            <a:ext cx="382587" cy="250825"/>
          </a:xfrm>
          <a:custGeom>
            <a:avLst/>
            <a:gdLst>
              <a:gd name="T0" fmla="*/ 2147483647 w 967"/>
              <a:gd name="T1" fmla="*/ 2147483647 h 630"/>
              <a:gd name="T2" fmla="*/ 2147483647 w 967"/>
              <a:gd name="T3" fmla="*/ 2147483647 h 630"/>
              <a:gd name="T4" fmla="*/ 2147483647 w 967"/>
              <a:gd name="T5" fmla="*/ 2147483647 h 630"/>
              <a:gd name="T6" fmla="*/ 2147483647 w 967"/>
              <a:gd name="T7" fmla="*/ 2147483647 h 630"/>
              <a:gd name="T8" fmla="*/ 2147483647 w 967"/>
              <a:gd name="T9" fmla="*/ 2147483647 h 630"/>
              <a:gd name="T10" fmla="*/ 2147483647 w 967"/>
              <a:gd name="T11" fmla="*/ 2147483647 h 630"/>
              <a:gd name="T12" fmla="*/ 2147483647 w 967"/>
              <a:gd name="T13" fmla="*/ 2147483647 h 630"/>
              <a:gd name="T14" fmla="*/ 2147483647 w 967"/>
              <a:gd name="T15" fmla="*/ 2147483647 h 630"/>
              <a:gd name="T16" fmla="*/ 2147483647 w 967"/>
              <a:gd name="T17" fmla="*/ 2147483647 h 630"/>
              <a:gd name="T18" fmla="*/ 2147483647 w 967"/>
              <a:gd name="T19" fmla="*/ 2147483647 h 630"/>
              <a:gd name="T20" fmla="*/ 2147483647 w 967"/>
              <a:gd name="T21" fmla="*/ 2147483647 h 630"/>
              <a:gd name="T22" fmla="*/ 2147483647 w 967"/>
              <a:gd name="T23" fmla="*/ 2147483647 h 630"/>
              <a:gd name="T24" fmla="*/ 2147483647 w 967"/>
              <a:gd name="T25" fmla="*/ 2147483647 h 630"/>
              <a:gd name="T26" fmla="*/ 2147483647 w 967"/>
              <a:gd name="T27" fmla="*/ 2147483647 h 630"/>
              <a:gd name="T28" fmla="*/ 2147483647 w 967"/>
              <a:gd name="T29" fmla="*/ 2147483647 h 630"/>
              <a:gd name="T30" fmla="*/ 2147483647 w 967"/>
              <a:gd name="T31" fmla="*/ 2147483647 h 630"/>
              <a:gd name="T32" fmla="*/ 2147483647 w 967"/>
              <a:gd name="T33" fmla="*/ 2147483647 h 630"/>
              <a:gd name="T34" fmla="*/ 2147483647 w 967"/>
              <a:gd name="T35" fmla="*/ 2147483647 h 630"/>
              <a:gd name="T36" fmla="*/ 2147483647 w 967"/>
              <a:gd name="T37" fmla="*/ 2147483647 h 630"/>
              <a:gd name="T38" fmla="*/ 2147483647 w 967"/>
              <a:gd name="T39" fmla="*/ 2147483647 h 630"/>
              <a:gd name="T40" fmla="*/ 2147483647 w 967"/>
              <a:gd name="T41" fmla="*/ 2147483647 h 630"/>
              <a:gd name="T42" fmla="*/ 2147483647 w 967"/>
              <a:gd name="T43" fmla="*/ 2147483647 h 630"/>
              <a:gd name="T44" fmla="*/ 2147483647 w 967"/>
              <a:gd name="T45" fmla="*/ 2147483647 h 630"/>
              <a:gd name="T46" fmla="*/ 2147483647 w 967"/>
              <a:gd name="T47" fmla="*/ 2147483647 h 630"/>
              <a:gd name="T48" fmla="*/ 2147483647 w 967"/>
              <a:gd name="T49" fmla="*/ 2147483647 h 630"/>
              <a:gd name="T50" fmla="*/ 2147483647 w 967"/>
              <a:gd name="T51" fmla="*/ 2147483647 h 630"/>
              <a:gd name="T52" fmla="*/ 2147483647 w 967"/>
              <a:gd name="T53" fmla="*/ 2147483647 h 630"/>
              <a:gd name="T54" fmla="*/ 2147483647 w 967"/>
              <a:gd name="T55" fmla="*/ 2147483647 h 630"/>
              <a:gd name="T56" fmla="*/ 2147483647 w 967"/>
              <a:gd name="T57" fmla="*/ 2147483647 h 630"/>
              <a:gd name="T58" fmla="*/ 2147483647 w 967"/>
              <a:gd name="T59" fmla="*/ 2147483647 h 630"/>
              <a:gd name="T60" fmla="*/ 2147483647 w 967"/>
              <a:gd name="T61" fmla="*/ 2147483647 h 630"/>
              <a:gd name="T62" fmla="*/ 2147483647 w 967"/>
              <a:gd name="T63" fmla="*/ 2147483647 h 630"/>
              <a:gd name="T64" fmla="*/ 2147483647 w 967"/>
              <a:gd name="T65" fmla="*/ 2147483647 h 630"/>
              <a:gd name="T66" fmla="*/ 2147483647 w 967"/>
              <a:gd name="T67" fmla="*/ 2147483647 h 630"/>
              <a:gd name="T68" fmla="*/ 2147483647 w 967"/>
              <a:gd name="T69" fmla="*/ 2147483647 h 630"/>
              <a:gd name="T70" fmla="*/ 2147483647 w 967"/>
              <a:gd name="T71" fmla="*/ 2147483647 h 630"/>
              <a:gd name="T72" fmla="*/ 2147483647 w 967"/>
              <a:gd name="T73" fmla="*/ 2147483647 h 630"/>
              <a:gd name="T74" fmla="*/ 2147483647 w 967"/>
              <a:gd name="T75" fmla="*/ 2147483647 h 630"/>
              <a:gd name="T76" fmla="*/ 2147483647 w 967"/>
              <a:gd name="T77" fmla="*/ 2147483647 h 630"/>
              <a:gd name="T78" fmla="*/ 2147483647 w 967"/>
              <a:gd name="T79" fmla="*/ 2147483647 h 630"/>
              <a:gd name="T80" fmla="*/ 2147483647 w 967"/>
              <a:gd name="T81" fmla="*/ 2147483647 h 630"/>
              <a:gd name="T82" fmla="*/ 2147483647 w 967"/>
              <a:gd name="T83" fmla="*/ 2147483647 h 630"/>
              <a:gd name="T84" fmla="*/ 2147483647 w 967"/>
              <a:gd name="T85" fmla="*/ 2147483647 h 630"/>
              <a:gd name="T86" fmla="*/ 2147483647 w 967"/>
              <a:gd name="T87" fmla="*/ 2147483647 h 630"/>
              <a:gd name="T88" fmla="*/ 2147483647 w 967"/>
              <a:gd name="T89" fmla="*/ 2147483647 h 630"/>
              <a:gd name="T90" fmla="*/ 2147483647 w 967"/>
              <a:gd name="T91" fmla="*/ 2147483647 h 630"/>
              <a:gd name="T92" fmla="*/ 2147483647 w 967"/>
              <a:gd name="T93" fmla="*/ 2147483647 h 630"/>
              <a:gd name="T94" fmla="*/ 2147483647 w 967"/>
              <a:gd name="T95" fmla="*/ 2147483647 h 630"/>
              <a:gd name="T96" fmla="*/ 2147483647 w 967"/>
              <a:gd name="T97" fmla="*/ 2147483647 h 630"/>
              <a:gd name="T98" fmla="*/ 2147483647 w 967"/>
              <a:gd name="T99" fmla="*/ 2147483647 h 630"/>
              <a:gd name="T100" fmla="*/ 2147483647 w 967"/>
              <a:gd name="T101" fmla="*/ 2147483647 h 630"/>
              <a:gd name="T102" fmla="*/ 2147483647 w 967"/>
              <a:gd name="T103" fmla="*/ 2147483647 h 630"/>
              <a:gd name="T104" fmla="*/ 2147483647 w 967"/>
              <a:gd name="T105" fmla="*/ 2147483647 h 630"/>
              <a:gd name="T106" fmla="*/ 2147483647 w 967"/>
              <a:gd name="T107" fmla="*/ 2147483647 h 630"/>
              <a:gd name="T108" fmla="*/ 2147483647 w 967"/>
              <a:gd name="T109" fmla="*/ 2147483647 h 630"/>
              <a:gd name="T110" fmla="*/ 2147483647 w 967"/>
              <a:gd name="T111" fmla="*/ 2147483647 h 630"/>
              <a:gd name="T112" fmla="*/ 2147483647 w 967"/>
              <a:gd name="T113" fmla="*/ 2147483647 h 630"/>
              <a:gd name="T114" fmla="*/ 2147483647 w 967"/>
              <a:gd name="T115" fmla="*/ 2147483647 h 63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67"/>
              <a:gd name="T175" fmla="*/ 0 h 630"/>
              <a:gd name="T176" fmla="*/ 967 w 967"/>
              <a:gd name="T177" fmla="*/ 630 h 63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67" h="630">
                <a:moveTo>
                  <a:pt x="0" y="51"/>
                </a:moveTo>
                <a:lnTo>
                  <a:pt x="0" y="330"/>
                </a:lnTo>
                <a:lnTo>
                  <a:pt x="56" y="338"/>
                </a:lnTo>
                <a:lnTo>
                  <a:pt x="64" y="334"/>
                </a:lnTo>
                <a:lnTo>
                  <a:pt x="58" y="319"/>
                </a:lnTo>
                <a:lnTo>
                  <a:pt x="59" y="310"/>
                </a:lnTo>
                <a:lnTo>
                  <a:pt x="54" y="295"/>
                </a:lnTo>
                <a:lnTo>
                  <a:pt x="58" y="287"/>
                </a:lnTo>
                <a:lnTo>
                  <a:pt x="64" y="282"/>
                </a:lnTo>
                <a:lnTo>
                  <a:pt x="74" y="268"/>
                </a:lnTo>
                <a:lnTo>
                  <a:pt x="100" y="266"/>
                </a:lnTo>
                <a:lnTo>
                  <a:pt x="107" y="263"/>
                </a:lnTo>
                <a:lnTo>
                  <a:pt x="111" y="256"/>
                </a:lnTo>
                <a:lnTo>
                  <a:pt x="110" y="248"/>
                </a:lnTo>
                <a:lnTo>
                  <a:pt x="117" y="243"/>
                </a:lnTo>
                <a:lnTo>
                  <a:pt x="131" y="253"/>
                </a:lnTo>
                <a:lnTo>
                  <a:pt x="139" y="256"/>
                </a:lnTo>
                <a:lnTo>
                  <a:pt x="131" y="240"/>
                </a:lnTo>
                <a:lnTo>
                  <a:pt x="125" y="235"/>
                </a:lnTo>
                <a:lnTo>
                  <a:pt x="133" y="230"/>
                </a:lnTo>
                <a:lnTo>
                  <a:pt x="140" y="231"/>
                </a:lnTo>
                <a:lnTo>
                  <a:pt x="147" y="226"/>
                </a:lnTo>
                <a:lnTo>
                  <a:pt x="148" y="221"/>
                </a:lnTo>
                <a:lnTo>
                  <a:pt x="188" y="257"/>
                </a:lnTo>
                <a:lnTo>
                  <a:pt x="197" y="261"/>
                </a:lnTo>
                <a:lnTo>
                  <a:pt x="206" y="258"/>
                </a:lnTo>
                <a:lnTo>
                  <a:pt x="223" y="262"/>
                </a:lnTo>
                <a:lnTo>
                  <a:pt x="227" y="268"/>
                </a:lnTo>
                <a:lnTo>
                  <a:pt x="225" y="277"/>
                </a:lnTo>
                <a:lnTo>
                  <a:pt x="225" y="285"/>
                </a:lnTo>
                <a:lnTo>
                  <a:pt x="239" y="295"/>
                </a:lnTo>
                <a:lnTo>
                  <a:pt x="230" y="297"/>
                </a:lnTo>
                <a:lnTo>
                  <a:pt x="230" y="306"/>
                </a:lnTo>
                <a:lnTo>
                  <a:pt x="232" y="314"/>
                </a:lnTo>
                <a:lnTo>
                  <a:pt x="229" y="322"/>
                </a:lnTo>
                <a:lnTo>
                  <a:pt x="234" y="329"/>
                </a:lnTo>
                <a:lnTo>
                  <a:pt x="249" y="337"/>
                </a:lnTo>
                <a:lnTo>
                  <a:pt x="300" y="344"/>
                </a:lnTo>
                <a:lnTo>
                  <a:pt x="308" y="341"/>
                </a:lnTo>
                <a:lnTo>
                  <a:pt x="308" y="333"/>
                </a:lnTo>
                <a:lnTo>
                  <a:pt x="315" y="329"/>
                </a:lnTo>
                <a:lnTo>
                  <a:pt x="340" y="352"/>
                </a:lnTo>
                <a:lnTo>
                  <a:pt x="343" y="360"/>
                </a:lnTo>
                <a:lnTo>
                  <a:pt x="345" y="376"/>
                </a:lnTo>
                <a:lnTo>
                  <a:pt x="348" y="384"/>
                </a:lnTo>
                <a:lnTo>
                  <a:pt x="361" y="394"/>
                </a:lnTo>
                <a:lnTo>
                  <a:pt x="365" y="410"/>
                </a:lnTo>
                <a:lnTo>
                  <a:pt x="365" y="419"/>
                </a:lnTo>
                <a:lnTo>
                  <a:pt x="376" y="441"/>
                </a:lnTo>
                <a:lnTo>
                  <a:pt x="456" y="502"/>
                </a:lnTo>
                <a:lnTo>
                  <a:pt x="473" y="503"/>
                </a:lnTo>
                <a:lnTo>
                  <a:pt x="536" y="557"/>
                </a:lnTo>
                <a:lnTo>
                  <a:pt x="545" y="558"/>
                </a:lnTo>
                <a:lnTo>
                  <a:pt x="552" y="554"/>
                </a:lnTo>
                <a:lnTo>
                  <a:pt x="561" y="553"/>
                </a:lnTo>
                <a:lnTo>
                  <a:pt x="583" y="562"/>
                </a:lnTo>
                <a:lnTo>
                  <a:pt x="589" y="568"/>
                </a:lnTo>
                <a:lnTo>
                  <a:pt x="601" y="577"/>
                </a:lnTo>
                <a:lnTo>
                  <a:pt x="594" y="592"/>
                </a:lnTo>
                <a:lnTo>
                  <a:pt x="595" y="623"/>
                </a:lnTo>
                <a:lnTo>
                  <a:pt x="624" y="621"/>
                </a:lnTo>
                <a:lnTo>
                  <a:pt x="632" y="624"/>
                </a:lnTo>
                <a:lnTo>
                  <a:pt x="638" y="630"/>
                </a:lnTo>
                <a:lnTo>
                  <a:pt x="648" y="626"/>
                </a:lnTo>
                <a:lnTo>
                  <a:pt x="661" y="628"/>
                </a:lnTo>
                <a:lnTo>
                  <a:pt x="666" y="626"/>
                </a:lnTo>
                <a:lnTo>
                  <a:pt x="665" y="611"/>
                </a:lnTo>
                <a:lnTo>
                  <a:pt x="684" y="579"/>
                </a:lnTo>
                <a:lnTo>
                  <a:pt x="690" y="576"/>
                </a:lnTo>
                <a:lnTo>
                  <a:pt x="695" y="569"/>
                </a:lnTo>
                <a:lnTo>
                  <a:pt x="698" y="563"/>
                </a:lnTo>
                <a:lnTo>
                  <a:pt x="696" y="555"/>
                </a:lnTo>
                <a:lnTo>
                  <a:pt x="689" y="551"/>
                </a:lnTo>
                <a:lnTo>
                  <a:pt x="685" y="544"/>
                </a:lnTo>
                <a:lnTo>
                  <a:pt x="680" y="527"/>
                </a:lnTo>
                <a:lnTo>
                  <a:pt x="685" y="511"/>
                </a:lnTo>
                <a:lnTo>
                  <a:pt x="684" y="504"/>
                </a:lnTo>
                <a:lnTo>
                  <a:pt x="676" y="499"/>
                </a:lnTo>
                <a:lnTo>
                  <a:pt x="667" y="501"/>
                </a:lnTo>
                <a:lnTo>
                  <a:pt x="660" y="499"/>
                </a:lnTo>
                <a:lnTo>
                  <a:pt x="656" y="491"/>
                </a:lnTo>
                <a:lnTo>
                  <a:pt x="643" y="480"/>
                </a:lnTo>
                <a:lnTo>
                  <a:pt x="649" y="475"/>
                </a:lnTo>
                <a:lnTo>
                  <a:pt x="648" y="466"/>
                </a:lnTo>
                <a:lnTo>
                  <a:pt x="653" y="460"/>
                </a:lnTo>
                <a:lnTo>
                  <a:pt x="669" y="455"/>
                </a:lnTo>
                <a:lnTo>
                  <a:pt x="675" y="461"/>
                </a:lnTo>
                <a:lnTo>
                  <a:pt x="699" y="461"/>
                </a:lnTo>
                <a:lnTo>
                  <a:pt x="707" y="459"/>
                </a:lnTo>
                <a:lnTo>
                  <a:pt x="719" y="436"/>
                </a:lnTo>
                <a:lnTo>
                  <a:pt x="719" y="428"/>
                </a:lnTo>
                <a:lnTo>
                  <a:pt x="727" y="423"/>
                </a:lnTo>
                <a:lnTo>
                  <a:pt x="743" y="422"/>
                </a:lnTo>
                <a:lnTo>
                  <a:pt x="749" y="416"/>
                </a:lnTo>
                <a:lnTo>
                  <a:pt x="752" y="408"/>
                </a:lnTo>
                <a:lnTo>
                  <a:pt x="751" y="400"/>
                </a:lnTo>
                <a:lnTo>
                  <a:pt x="747" y="393"/>
                </a:lnTo>
                <a:lnTo>
                  <a:pt x="754" y="388"/>
                </a:lnTo>
                <a:lnTo>
                  <a:pt x="755" y="379"/>
                </a:lnTo>
                <a:lnTo>
                  <a:pt x="762" y="375"/>
                </a:lnTo>
                <a:lnTo>
                  <a:pt x="769" y="380"/>
                </a:lnTo>
                <a:lnTo>
                  <a:pt x="778" y="380"/>
                </a:lnTo>
                <a:lnTo>
                  <a:pt x="806" y="363"/>
                </a:lnTo>
                <a:lnTo>
                  <a:pt x="811" y="356"/>
                </a:lnTo>
                <a:lnTo>
                  <a:pt x="817" y="351"/>
                </a:lnTo>
                <a:lnTo>
                  <a:pt x="825" y="352"/>
                </a:lnTo>
                <a:lnTo>
                  <a:pt x="826" y="360"/>
                </a:lnTo>
                <a:lnTo>
                  <a:pt x="831" y="367"/>
                </a:lnTo>
                <a:lnTo>
                  <a:pt x="832" y="375"/>
                </a:lnTo>
                <a:lnTo>
                  <a:pt x="827" y="381"/>
                </a:lnTo>
                <a:lnTo>
                  <a:pt x="820" y="385"/>
                </a:lnTo>
                <a:lnTo>
                  <a:pt x="815" y="391"/>
                </a:lnTo>
                <a:lnTo>
                  <a:pt x="823" y="414"/>
                </a:lnTo>
                <a:lnTo>
                  <a:pt x="831" y="413"/>
                </a:lnTo>
                <a:lnTo>
                  <a:pt x="839" y="409"/>
                </a:lnTo>
                <a:lnTo>
                  <a:pt x="864" y="409"/>
                </a:lnTo>
                <a:lnTo>
                  <a:pt x="879" y="416"/>
                </a:lnTo>
                <a:lnTo>
                  <a:pt x="896" y="412"/>
                </a:lnTo>
                <a:lnTo>
                  <a:pt x="903" y="407"/>
                </a:lnTo>
                <a:lnTo>
                  <a:pt x="906" y="400"/>
                </a:lnTo>
                <a:lnTo>
                  <a:pt x="914" y="395"/>
                </a:lnTo>
                <a:lnTo>
                  <a:pt x="921" y="395"/>
                </a:lnTo>
                <a:lnTo>
                  <a:pt x="928" y="389"/>
                </a:lnTo>
                <a:lnTo>
                  <a:pt x="935" y="391"/>
                </a:lnTo>
                <a:lnTo>
                  <a:pt x="942" y="388"/>
                </a:lnTo>
                <a:lnTo>
                  <a:pt x="945" y="380"/>
                </a:lnTo>
                <a:lnTo>
                  <a:pt x="962" y="375"/>
                </a:lnTo>
                <a:lnTo>
                  <a:pt x="967" y="369"/>
                </a:lnTo>
                <a:lnTo>
                  <a:pt x="959" y="365"/>
                </a:lnTo>
                <a:lnTo>
                  <a:pt x="952" y="366"/>
                </a:lnTo>
                <a:lnTo>
                  <a:pt x="935" y="362"/>
                </a:lnTo>
                <a:lnTo>
                  <a:pt x="924" y="351"/>
                </a:lnTo>
                <a:lnTo>
                  <a:pt x="915" y="352"/>
                </a:lnTo>
                <a:lnTo>
                  <a:pt x="895" y="337"/>
                </a:lnTo>
                <a:lnTo>
                  <a:pt x="895" y="329"/>
                </a:lnTo>
                <a:lnTo>
                  <a:pt x="889" y="322"/>
                </a:lnTo>
                <a:lnTo>
                  <a:pt x="883" y="318"/>
                </a:lnTo>
                <a:lnTo>
                  <a:pt x="877" y="333"/>
                </a:lnTo>
                <a:lnTo>
                  <a:pt x="870" y="338"/>
                </a:lnTo>
                <a:lnTo>
                  <a:pt x="867" y="346"/>
                </a:lnTo>
                <a:lnTo>
                  <a:pt x="859" y="346"/>
                </a:lnTo>
                <a:lnTo>
                  <a:pt x="836" y="336"/>
                </a:lnTo>
                <a:lnTo>
                  <a:pt x="827" y="322"/>
                </a:lnTo>
                <a:lnTo>
                  <a:pt x="820" y="327"/>
                </a:lnTo>
                <a:lnTo>
                  <a:pt x="813" y="320"/>
                </a:lnTo>
                <a:lnTo>
                  <a:pt x="804" y="318"/>
                </a:lnTo>
                <a:lnTo>
                  <a:pt x="806" y="310"/>
                </a:lnTo>
                <a:lnTo>
                  <a:pt x="844" y="276"/>
                </a:lnTo>
                <a:lnTo>
                  <a:pt x="859" y="268"/>
                </a:lnTo>
                <a:lnTo>
                  <a:pt x="858" y="261"/>
                </a:lnTo>
                <a:lnTo>
                  <a:pt x="840" y="256"/>
                </a:lnTo>
                <a:lnTo>
                  <a:pt x="836" y="263"/>
                </a:lnTo>
                <a:lnTo>
                  <a:pt x="826" y="275"/>
                </a:lnTo>
                <a:lnTo>
                  <a:pt x="818" y="277"/>
                </a:lnTo>
                <a:lnTo>
                  <a:pt x="811" y="275"/>
                </a:lnTo>
                <a:lnTo>
                  <a:pt x="804" y="290"/>
                </a:lnTo>
                <a:lnTo>
                  <a:pt x="798" y="296"/>
                </a:lnTo>
                <a:lnTo>
                  <a:pt x="760" y="314"/>
                </a:lnTo>
                <a:lnTo>
                  <a:pt x="755" y="320"/>
                </a:lnTo>
                <a:lnTo>
                  <a:pt x="740" y="329"/>
                </a:lnTo>
                <a:lnTo>
                  <a:pt x="733" y="344"/>
                </a:lnTo>
                <a:lnTo>
                  <a:pt x="719" y="353"/>
                </a:lnTo>
                <a:lnTo>
                  <a:pt x="672" y="334"/>
                </a:lnTo>
                <a:lnTo>
                  <a:pt x="614" y="341"/>
                </a:lnTo>
                <a:lnTo>
                  <a:pt x="605" y="292"/>
                </a:lnTo>
                <a:lnTo>
                  <a:pt x="571" y="286"/>
                </a:lnTo>
                <a:lnTo>
                  <a:pt x="569" y="256"/>
                </a:lnTo>
                <a:lnTo>
                  <a:pt x="578" y="256"/>
                </a:lnTo>
                <a:lnTo>
                  <a:pt x="577" y="211"/>
                </a:lnTo>
                <a:lnTo>
                  <a:pt x="563" y="212"/>
                </a:lnTo>
                <a:lnTo>
                  <a:pt x="545" y="178"/>
                </a:lnTo>
                <a:lnTo>
                  <a:pt x="506" y="148"/>
                </a:lnTo>
                <a:lnTo>
                  <a:pt x="492" y="154"/>
                </a:lnTo>
                <a:lnTo>
                  <a:pt x="341" y="165"/>
                </a:lnTo>
                <a:lnTo>
                  <a:pt x="145" y="0"/>
                </a:lnTo>
                <a:lnTo>
                  <a:pt x="0" y="51"/>
                </a:lnTo>
                <a:close/>
              </a:path>
            </a:pathLst>
          </a:cu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" name="Freeform 1129"/>
          <p:cNvSpPr>
            <a:spLocks/>
          </p:cNvSpPr>
          <p:nvPr/>
        </p:nvSpPr>
        <p:spPr bwMode="auto">
          <a:xfrm>
            <a:off x="5786438" y="3092450"/>
            <a:ext cx="382587" cy="250825"/>
          </a:xfrm>
          <a:custGeom>
            <a:avLst/>
            <a:gdLst>
              <a:gd name="T0" fmla="*/ 2147483647 w 967"/>
              <a:gd name="T1" fmla="*/ 2147483647 h 630"/>
              <a:gd name="T2" fmla="*/ 2147483647 w 967"/>
              <a:gd name="T3" fmla="*/ 2147483647 h 630"/>
              <a:gd name="T4" fmla="*/ 2147483647 w 967"/>
              <a:gd name="T5" fmla="*/ 2147483647 h 630"/>
              <a:gd name="T6" fmla="*/ 2147483647 w 967"/>
              <a:gd name="T7" fmla="*/ 2147483647 h 630"/>
              <a:gd name="T8" fmla="*/ 2147483647 w 967"/>
              <a:gd name="T9" fmla="*/ 2147483647 h 630"/>
              <a:gd name="T10" fmla="*/ 2147483647 w 967"/>
              <a:gd name="T11" fmla="*/ 2147483647 h 630"/>
              <a:gd name="T12" fmla="*/ 2147483647 w 967"/>
              <a:gd name="T13" fmla="*/ 2147483647 h 630"/>
              <a:gd name="T14" fmla="*/ 2147483647 w 967"/>
              <a:gd name="T15" fmla="*/ 2147483647 h 630"/>
              <a:gd name="T16" fmla="*/ 2147483647 w 967"/>
              <a:gd name="T17" fmla="*/ 2147483647 h 630"/>
              <a:gd name="T18" fmla="*/ 2147483647 w 967"/>
              <a:gd name="T19" fmla="*/ 2147483647 h 630"/>
              <a:gd name="T20" fmla="*/ 2147483647 w 967"/>
              <a:gd name="T21" fmla="*/ 2147483647 h 630"/>
              <a:gd name="T22" fmla="*/ 2147483647 w 967"/>
              <a:gd name="T23" fmla="*/ 2147483647 h 630"/>
              <a:gd name="T24" fmla="*/ 2147483647 w 967"/>
              <a:gd name="T25" fmla="*/ 2147483647 h 630"/>
              <a:gd name="T26" fmla="*/ 2147483647 w 967"/>
              <a:gd name="T27" fmla="*/ 2147483647 h 630"/>
              <a:gd name="T28" fmla="*/ 2147483647 w 967"/>
              <a:gd name="T29" fmla="*/ 2147483647 h 630"/>
              <a:gd name="T30" fmla="*/ 2147483647 w 967"/>
              <a:gd name="T31" fmla="*/ 2147483647 h 630"/>
              <a:gd name="T32" fmla="*/ 2147483647 w 967"/>
              <a:gd name="T33" fmla="*/ 2147483647 h 630"/>
              <a:gd name="T34" fmla="*/ 2147483647 w 967"/>
              <a:gd name="T35" fmla="*/ 2147483647 h 630"/>
              <a:gd name="T36" fmla="*/ 2147483647 w 967"/>
              <a:gd name="T37" fmla="*/ 2147483647 h 630"/>
              <a:gd name="T38" fmla="*/ 2147483647 w 967"/>
              <a:gd name="T39" fmla="*/ 2147483647 h 630"/>
              <a:gd name="T40" fmla="*/ 2147483647 w 967"/>
              <a:gd name="T41" fmla="*/ 2147483647 h 630"/>
              <a:gd name="T42" fmla="*/ 2147483647 w 967"/>
              <a:gd name="T43" fmla="*/ 2147483647 h 630"/>
              <a:gd name="T44" fmla="*/ 2147483647 w 967"/>
              <a:gd name="T45" fmla="*/ 2147483647 h 630"/>
              <a:gd name="T46" fmla="*/ 2147483647 w 967"/>
              <a:gd name="T47" fmla="*/ 2147483647 h 630"/>
              <a:gd name="T48" fmla="*/ 2147483647 w 967"/>
              <a:gd name="T49" fmla="*/ 2147483647 h 630"/>
              <a:gd name="T50" fmla="*/ 2147483647 w 967"/>
              <a:gd name="T51" fmla="*/ 2147483647 h 630"/>
              <a:gd name="T52" fmla="*/ 2147483647 w 967"/>
              <a:gd name="T53" fmla="*/ 2147483647 h 630"/>
              <a:gd name="T54" fmla="*/ 2147483647 w 967"/>
              <a:gd name="T55" fmla="*/ 2147483647 h 630"/>
              <a:gd name="T56" fmla="*/ 2147483647 w 967"/>
              <a:gd name="T57" fmla="*/ 2147483647 h 630"/>
              <a:gd name="T58" fmla="*/ 2147483647 w 967"/>
              <a:gd name="T59" fmla="*/ 2147483647 h 630"/>
              <a:gd name="T60" fmla="*/ 2147483647 w 967"/>
              <a:gd name="T61" fmla="*/ 2147483647 h 630"/>
              <a:gd name="T62" fmla="*/ 2147483647 w 967"/>
              <a:gd name="T63" fmla="*/ 2147483647 h 630"/>
              <a:gd name="T64" fmla="*/ 2147483647 w 967"/>
              <a:gd name="T65" fmla="*/ 2147483647 h 630"/>
              <a:gd name="T66" fmla="*/ 2147483647 w 967"/>
              <a:gd name="T67" fmla="*/ 2147483647 h 630"/>
              <a:gd name="T68" fmla="*/ 2147483647 w 967"/>
              <a:gd name="T69" fmla="*/ 2147483647 h 630"/>
              <a:gd name="T70" fmla="*/ 2147483647 w 967"/>
              <a:gd name="T71" fmla="*/ 2147483647 h 630"/>
              <a:gd name="T72" fmla="*/ 2147483647 w 967"/>
              <a:gd name="T73" fmla="*/ 2147483647 h 630"/>
              <a:gd name="T74" fmla="*/ 2147483647 w 967"/>
              <a:gd name="T75" fmla="*/ 2147483647 h 630"/>
              <a:gd name="T76" fmla="*/ 2147483647 w 967"/>
              <a:gd name="T77" fmla="*/ 2147483647 h 630"/>
              <a:gd name="T78" fmla="*/ 2147483647 w 967"/>
              <a:gd name="T79" fmla="*/ 2147483647 h 630"/>
              <a:gd name="T80" fmla="*/ 2147483647 w 967"/>
              <a:gd name="T81" fmla="*/ 2147483647 h 630"/>
              <a:gd name="T82" fmla="*/ 2147483647 w 967"/>
              <a:gd name="T83" fmla="*/ 2147483647 h 630"/>
              <a:gd name="T84" fmla="*/ 2147483647 w 967"/>
              <a:gd name="T85" fmla="*/ 2147483647 h 630"/>
              <a:gd name="T86" fmla="*/ 2147483647 w 967"/>
              <a:gd name="T87" fmla="*/ 2147483647 h 630"/>
              <a:gd name="T88" fmla="*/ 2147483647 w 967"/>
              <a:gd name="T89" fmla="*/ 2147483647 h 630"/>
              <a:gd name="T90" fmla="*/ 2147483647 w 967"/>
              <a:gd name="T91" fmla="*/ 2147483647 h 630"/>
              <a:gd name="T92" fmla="*/ 2147483647 w 967"/>
              <a:gd name="T93" fmla="*/ 2147483647 h 630"/>
              <a:gd name="T94" fmla="*/ 2147483647 w 967"/>
              <a:gd name="T95" fmla="*/ 2147483647 h 630"/>
              <a:gd name="T96" fmla="*/ 2147483647 w 967"/>
              <a:gd name="T97" fmla="*/ 2147483647 h 630"/>
              <a:gd name="T98" fmla="*/ 2147483647 w 967"/>
              <a:gd name="T99" fmla="*/ 2147483647 h 630"/>
              <a:gd name="T100" fmla="*/ 2147483647 w 967"/>
              <a:gd name="T101" fmla="*/ 2147483647 h 630"/>
              <a:gd name="T102" fmla="*/ 2147483647 w 967"/>
              <a:gd name="T103" fmla="*/ 2147483647 h 630"/>
              <a:gd name="T104" fmla="*/ 2147483647 w 967"/>
              <a:gd name="T105" fmla="*/ 2147483647 h 630"/>
              <a:gd name="T106" fmla="*/ 2147483647 w 967"/>
              <a:gd name="T107" fmla="*/ 2147483647 h 630"/>
              <a:gd name="T108" fmla="*/ 2147483647 w 967"/>
              <a:gd name="T109" fmla="*/ 2147483647 h 630"/>
              <a:gd name="T110" fmla="*/ 2147483647 w 967"/>
              <a:gd name="T111" fmla="*/ 2147483647 h 630"/>
              <a:gd name="T112" fmla="*/ 2147483647 w 967"/>
              <a:gd name="T113" fmla="*/ 2147483647 h 630"/>
              <a:gd name="T114" fmla="*/ 2147483647 w 967"/>
              <a:gd name="T115" fmla="*/ 2147483647 h 63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67"/>
              <a:gd name="T175" fmla="*/ 0 h 630"/>
              <a:gd name="T176" fmla="*/ 967 w 967"/>
              <a:gd name="T177" fmla="*/ 630 h 63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67" h="630">
                <a:moveTo>
                  <a:pt x="0" y="51"/>
                </a:moveTo>
                <a:lnTo>
                  <a:pt x="0" y="330"/>
                </a:lnTo>
                <a:lnTo>
                  <a:pt x="56" y="338"/>
                </a:lnTo>
                <a:lnTo>
                  <a:pt x="64" y="334"/>
                </a:lnTo>
                <a:lnTo>
                  <a:pt x="58" y="319"/>
                </a:lnTo>
                <a:lnTo>
                  <a:pt x="59" y="310"/>
                </a:lnTo>
                <a:lnTo>
                  <a:pt x="54" y="295"/>
                </a:lnTo>
                <a:lnTo>
                  <a:pt x="58" y="287"/>
                </a:lnTo>
                <a:lnTo>
                  <a:pt x="64" y="282"/>
                </a:lnTo>
                <a:lnTo>
                  <a:pt x="74" y="268"/>
                </a:lnTo>
                <a:lnTo>
                  <a:pt x="100" y="266"/>
                </a:lnTo>
                <a:lnTo>
                  <a:pt x="107" y="263"/>
                </a:lnTo>
                <a:lnTo>
                  <a:pt x="111" y="256"/>
                </a:lnTo>
                <a:lnTo>
                  <a:pt x="110" y="248"/>
                </a:lnTo>
                <a:lnTo>
                  <a:pt x="117" y="243"/>
                </a:lnTo>
                <a:lnTo>
                  <a:pt x="131" y="253"/>
                </a:lnTo>
                <a:lnTo>
                  <a:pt x="139" y="256"/>
                </a:lnTo>
                <a:lnTo>
                  <a:pt x="131" y="240"/>
                </a:lnTo>
                <a:lnTo>
                  <a:pt x="125" y="235"/>
                </a:lnTo>
                <a:lnTo>
                  <a:pt x="133" y="230"/>
                </a:lnTo>
                <a:lnTo>
                  <a:pt x="140" y="231"/>
                </a:lnTo>
                <a:lnTo>
                  <a:pt x="147" y="226"/>
                </a:lnTo>
                <a:lnTo>
                  <a:pt x="148" y="221"/>
                </a:lnTo>
                <a:lnTo>
                  <a:pt x="188" y="257"/>
                </a:lnTo>
                <a:lnTo>
                  <a:pt x="197" y="261"/>
                </a:lnTo>
                <a:lnTo>
                  <a:pt x="206" y="258"/>
                </a:lnTo>
                <a:lnTo>
                  <a:pt x="223" y="262"/>
                </a:lnTo>
                <a:lnTo>
                  <a:pt x="227" y="268"/>
                </a:lnTo>
                <a:lnTo>
                  <a:pt x="225" y="277"/>
                </a:lnTo>
                <a:lnTo>
                  <a:pt x="225" y="285"/>
                </a:lnTo>
                <a:lnTo>
                  <a:pt x="239" y="295"/>
                </a:lnTo>
                <a:lnTo>
                  <a:pt x="230" y="297"/>
                </a:lnTo>
                <a:lnTo>
                  <a:pt x="230" y="306"/>
                </a:lnTo>
                <a:lnTo>
                  <a:pt x="232" y="314"/>
                </a:lnTo>
                <a:lnTo>
                  <a:pt x="229" y="322"/>
                </a:lnTo>
                <a:lnTo>
                  <a:pt x="234" y="329"/>
                </a:lnTo>
                <a:lnTo>
                  <a:pt x="249" y="337"/>
                </a:lnTo>
                <a:lnTo>
                  <a:pt x="300" y="344"/>
                </a:lnTo>
                <a:lnTo>
                  <a:pt x="308" y="341"/>
                </a:lnTo>
                <a:lnTo>
                  <a:pt x="308" y="333"/>
                </a:lnTo>
                <a:lnTo>
                  <a:pt x="315" y="329"/>
                </a:lnTo>
                <a:lnTo>
                  <a:pt x="340" y="352"/>
                </a:lnTo>
                <a:lnTo>
                  <a:pt x="343" y="360"/>
                </a:lnTo>
                <a:lnTo>
                  <a:pt x="345" y="376"/>
                </a:lnTo>
                <a:lnTo>
                  <a:pt x="348" y="384"/>
                </a:lnTo>
                <a:lnTo>
                  <a:pt x="361" y="394"/>
                </a:lnTo>
                <a:lnTo>
                  <a:pt x="365" y="410"/>
                </a:lnTo>
                <a:lnTo>
                  <a:pt x="365" y="419"/>
                </a:lnTo>
                <a:lnTo>
                  <a:pt x="376" y="441"/>
                </a:lnTo>
                <a:lnTo>
                  <a:pt x="456" y="502"/>
                </a:lnTo>
                <a:lnTo>
                  <a:pt x="473" y="503"/>
                </a:lnTo>
                <a:lnTo>
                  <a:pt x="536" y="557"/>
                </a:lnTo>
                <a:lnTo>
                  <a:pt x="545" y="558"/>
                </a:lnTo>
                <a:lnTo>
                  <a:pt x="552" y="554"/>
                </a:lnTo>
                <a:lnTo>
                  <a:pt x="561" y="553"/>
                </a:lnTo>
                <a:lnTo>
                  <a:pt x="583" y="562"/>
                </a:lnTo>
                <a:lnTo>
                  <a:pt x="589" y="568"/>
                </a:lnTo>
                <a:lnTo>
                  <a:pt x="601" y="577"/>
                </a:lnTo>
                <a:lnTo>
                  <a:pt x="594" y="592"/>
                </a:lnTo>
                <a:lnTo>
                  <a:pt x="595" y="623"/>
                </a:lnTo>
                <a:lnTo>
                  <a:pt x="624" y="621"/>
                </a:lnTo>
                <a:lnTo>
                  <a:pt x="632" y="624"/>
                </a:lnTo>
                <a:lnTo>
                  <a:pt x="638" y="630"/>
                </a:lnTo>
                <a:lnTo>
                  <a:pt x="648" y="626"/>
                </a:lnTo>
                <a:lnTo>
                  <a:pt x="661" y="628"/>
                </a:lnTo>
                <a:lnTo>
                  <a:pt x="666" y="626"/>
                </a:lnTo>
                <a:lnTo>
                  <a:pt x="665" y="611"/>
                </a:lnTo>
                <a:lnTo>
                  <a:pt x="684" y="579"/>
                </a:lnTo>
                <a:lnTo>
                  <a:pt x="690" y="576"/>
                </a:lnTo>
                <a:lnTo>
                  <a:pt x="695" y="569"/>
                </a:lnTo>
                <a:lnTo>
                  <a:pt x="698" y="563"/>
                </a:lnTo>
                <a:lnTo>
                  <a:pt x="696" y="555"/>
                </a:lnTo>
                <a:lnTo>
                  <a:pt x="689" y="551"/>
                </a:lnTo>
                <a:lnTo>
                  <a:pt x="685" y="544"/>
                </a:lnTo>
                <a:lnTo>
                  <a:pt x="680" y="527"/>
                </a:lnTo>
                <a:lnTo>
                  <a:pt x="685" y="511"/>
                </a:lnTo>
                <a:lnTo>
                  <a:pt x="684" y="504"/>
                </a:lnTo>
                <a:lnTo>
                  <a:pt x="676" y="499"/>
                </a:lnTo>
                <a:lnTo>
                  <a:pt x="667" y="501"/>
                </a:lnTo>
                <a:lnTo>
                  <a:pt x="660" y="499"/>
                </a:lnTo>
                <a:lnTo>
                  <a:pt x="656" y="491"/>
                </a:lnTo>
                <a:lnTo>
                  <a:pt x="643" y="480"/>
                </a:lnTo>
                <a:lnTo>
                  <a:pt x="649" y="475"/>
                </a:lnTo>
                <a:lnTo>
                  <a:pt x="648" y="466"/>
                </a:lnTo>
                <a:lnTo>
                  <a:pt x="653" y="460"/>
                </a:lnTo>
                <a:lnTo>
                  <a:pt x="669" y="455"/>
                </a:lnTo>
                <a:lnTo>
                  <a:pt x="675" y="461"/>
                </a:lnTo>
                <a:lnTo>
                  <a:pt x="699" y="461"/>
                </a:lnTo>
                <a:lnTo>
                  <a:pt x="707" y="459"/>
                </a:lnTo>
                <a:lnTo>
                  <a:pt x="719" y="436"/>
                </a:lnTo>
                <a:lnTo>
                  <a:pt x="719" y="428"/>
                </a:lnTo>
                <a:lnTo>
                  <a:pt x="727" y="423"/>
                </a:lnTo>
                <a:lnTo>
                  <a:pt x="743" y="422"/>
                </a:lnTo>
                <a:lnTo>
                  <a:pt x="749" y="416"/>
                </a:lnTo>
                <a:lnTo>
                  <a:pt x="752" y="408"/>
                </a:lnTo>
                <a:lnTo>
                  <a:pt x="751" y="400"/>
                </a:lnTo>
                <a:lnTo>
                  <a:pt x="747" y="393"/>
                </a:lnTo>
                <a:lnTo>
                  <a:pt x="754" y="388"/>
                </a:lnTo>
                <a:lnTo>
                  <a:pt x="755" y="379"/>
                </a:lnTo>
                <a:lnTo>
                  <a:pt x="762" y="375"/>
                </a:lnTo>
                <a:lnTo>
                  <a:pt x="769" y="380"/>
                </a:lnTo>
                <a:lnTo>
                  <a:pt x="778" y="380"/>
                </a:lnTo>
                <a:lnTo>
                  <a:pt x="806" y="363"/>
                </a:lnTo>
                <a:lnTo>
                  <a:pt x="811" y="356"/>
                </a:lnTo>
                <a:lnTo>
                  <a:pt x="817" y="351"/>
                </a:lnTo>
                <a:lnTo>
                  <a:pt x="825" y="352"/>
                </a:lnTo>
                <a:lnTo>
                  <a:pt x="826" y="360"/>
                </a:lnTo>
                <a:lnTo>
                  <a:pt x="831" y="367"/>
                </a:lnTo>
                <a:lnTo>
                  <a:pt x="832" y="375"/>
                </a:lnTo>
                <a:lnTo>
                  <a:pt x="827" y="381"/>
                </a:lnTo>
                <a:lnTo>
                  <a:pt x="820" y="385"/>
                </a:lnTo>
                <a:lnTo>
                  <a:pt x="815" y="391"/>
                </a:lnTo>
                <a:lnTo>
                  <a:pt x="823" y="414"/>
                </a:lnTo>
                <a:lnTo>
                  <a:pt x="831" y="413"/>
                </a:lnTo>
                <a:lnTo>
                  <a:pt x="839" y="409"/>
                </a:lnTo>
                <a:lnTo>
                  <a:pt x="864" y="409"/>
                </a:lnTo>
                <a:lnTo>
                  <a:pt x="879" y="416"/>
                </a:lnTo>
                <a:lnTo>
                  <a:pt x="896" y="412"/>
                </a:lnTo>
                <a:lnTo>
                  <a:pt x="903" y="407"/>
                </a:lnTo>
                <a:lnTo>
                  <a:pt x="906" y="400"/>
                </a:lnTo>
                <a:lnTo>
                  <a:pt x="914" y="395"/>
                </a:lnTo>
                <a:lnTo>
                  <a:pt x="921" y="395"/>
                </a:lnTo>
                <a:lnTo>
                  <a:pt x="928" y="389"/>
                </a:lnTo>
                <a:lnTo>
                  <a:pt x="935" y="391"/>
                </a:lnTo>
                <a:lnTo>
                  <a:pt x="942" y="388"/>
                </a:lnTo>
                <a:lnTo>
                  <a:pt x="945" y="380"/>
                </a:lnTo>
                <a:lnTo>
                  <a:pt x="962" y="375"/>
                </a:lnTo>
                <a:lnTo>
                  <a:pt x="967" y="369"/>
                </a:lnTo>
                <a:lnTo>
                  <a:pt x="959" y="365"/>
                </a:lnTo>
                <a:lnTo>
                  <a:pt x="952" y="366"/>
                </a:lnTo>
                <a:lnTo>
                  <a:pt x="935" y="362"/>
                </a:lnTo>
                <a:lnTo>
                  <a:pt x="924" y="351"/>
                </a:lnTo>
                <a:lnTo>
                  <a:pt x="915" y="352"/>
                </a:lnTo>
                <a:lnTo>
                  <a:pt x="895" y="337"/>
                </a:lnTo>
                <a:lnTo>
                  <a:pt x="895" y="329"/>
                </a:lnTo>
                <a:lnTo>
                  <a:pt x="889" y="322"/>
                </a:lnTo>
                <a:lnTo>
                  <a:pt x="883" y="318"/>
                </a:lnTo>
                <a:lnTo>
                  <a:pt x="877" y="333"/>
                </a:lnTo>
                <a:lnTo>
                  <a:pt x="870" y="338"/>
                </a:lnTo>
                <a:lnTo>
                  <a:pt x="867" y="346"/>
                </a:lnTo>
                <a:lnTo>
                  <a:pt x="859" y="346"/>
                </a:lnTo>
                <a:lnTo>
                  <a:pt x="836" y="336"/>
                </a:lnTo>
                <a:lnTo>
                  <a:pt x="827" y="322"/>
                </a:lnTo>
                <a:lnTo>
                  <a:pt x="820" y="327"/>
                </a:lnTo>
                <a:lnTo>
                  <a:pt x="813" y="320"/>
                </a:lnTo>
                <a:lnTo>
                  <a:pt x="804" y="318"/>
                </a:lnTo>
                <a:lnTo>
                  <a:pt x="806" y="310"/>
                </a:lnTo>
                <a:lnTo>
                  <a:pt x="844" y="276"/>
                </a:lnTo>
                <a:lnTo>
                  <a:pt x="859" y="268"/>
                </a:lnTo>
                <a:lnTo>
                  <a:pt x="858" y="261"/>
                </a:lnTo>
                <a:lnTo>
                  <a:pt x="840" y="256"/>
                </a:lnTo>
                <a:lnTo>
                  <a:pt x="836" y="263"/>
                </a:lnTo>
                <a:lnTo>
                  <a:pt x="826" y="275"/>
                </a:lnTo>
                <a:lnTo>
                  <a:pt x="818" y="277"/>
                </a:lnTo>
                <a:lnTo>
                  <a:pt x="811" y="275"/>
                </a:lnTo>
                <a:lnTo>
                  <a:pt x="804" y="290"/>
                </a:lnTo>
                <a:lnTo>
                  <a:pt x="798" y="296"/>
                </a:lnTo>
                <a:lnTo>
                  <a:pt x="760" y="314"/>
                </a:lnTo>
                <a:lnTo>
                  <a:pt x="755" y="320"/>
                </a:lnTo>
                <a:lnTo>
                  <a:pt x="740" y="329"/>
                </a:lnTo>
                <a:lnTo>
                  <a:pt x="733" y="344"/>
                </a:lnTo>
                <a:lnTo>
                  <a:pt x="719" y="353"/>
                </a:lnTo>
                <a:lnTo>
                  <a:pt x="672" y="334"/>
                </a:lnTo>
                <a:lnTo>
                  <a:pt x="614" y="341"/>
                </a:lnTo>
                <a:lnTo>
                  <a:pt x="605" y="292"/>
                </a:lnTo>
                <a:lnTo>
                  <a:pt x="571" y="286"/>
                </a:lnTo>
                <a:lnTo>
                  <a:pt x="569" y="256"/>
                </a:lnTo>
                <a:lnTo>
                  <a:pt x="578" y="256"/>
                </a:lnTo>
                <a:lnTo>
                  <a:pt x="577" y="211"/>
                </a:lnTo>
                <a:lnTo>
                  <a:pt x="563" y="212"/>
                </a:lnTo>
                <a:lnTo>
                  <a:pt x="545" y="178"/>
                </a:lnTo>
                <a:lnTo>
                  <a:pt x="506" y="148"/>
                </a:lnTo>
                <a:lnTo>
                  <a:pt x="492" y="154"/>
                </a:lnTo>
                <a:lnTo>
                  <a:pt x="341" y="165"/>
                </a:lnTo>
                <a:lnTo>
                  <a:pt x="145" y="0"/>
                </a:lnTo>
                <a:lnTo>
                  <a:pt x="0" y="51"/>
                </a:lnTo>
                <a:close/>
              </a:path>
            </a:pathLst>
          </a:custGeom>
          <a:solidFill>
            <a:srgbClr val="92D05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" name="Freeform 1130"/>
          <p:cNvSpPr>
            <a:spLocks/>
          </p:cNvSpPr>
          <p:nvPr/>
        </p:nvSpPr>
        <p:spPr bwMode="auto">
          <a:xfrm>
            <a:off x="2943225" y="2425700"/>
            <a:ext cx="14288" cy="11113"/>
          </a:xfrm>
          <a:custGeom>
            <a:avLst/>
            <a:gdLst>
              <a:gd name="T0" fmla="*/ 2147483647 w 37"/>
              <a:gd name="T1" fmla="*/ 2147483647 h 28"/>
              <a:gd name="T2" fmla="*/ 2147483647 w 37"/>
              <a:gd name="T3" fmla="*/ 0 h 28"/>
              <a:gd name="T4" fmla="*/ 2147483647 w 37"/>
              <a:gd name="T5" fmla="*/ 2147483647 h 28"/>
              <a:gd name="T6" fmla="*/ 2147483647 w 37"/>
              <a:gd name="T7" fmla="*/ 2147483647 h 28"/>
              <a:gd name="T8" fmla="*/ 2147483647 w 37"/>
              <a:gd name="T9" fmla="*/ 2147483647 h 28"/>
              <a:gd name="T10" fmla="*/ 2147483647 w 37"/>
              <a:gd name="T11" fmla="*/ 2147483647 h 28"/>
              <a:gd name="T12" fmla="*/ 2147483647 w 37"/>
              <a:gd name="T13" fmla="*/ 2147483647 h 28"/>
              <a:gd name="T14" fmla="*/ 2147483647 w 37"/>
              <a:gd name="T15" fmla="*/ 2147483647 h 28"/>
              <a:gd name="T16" fmla="*/ 2147483647 w 37"/>
              <a:gd name="T17" fmla="*/ 2147483647 h 28"/>
              <a:gd name="T18" fmla="*/ 0 w 37"/>
              <a:gd name="T19" fmla="*/ 2147483647 h 28"/>
              <a:gd name="T20" fmla="*/ 2147483647 w 37"/>
              <a:gd name="T21" fmla="*/ 2147483647 h 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7"/>
              <a:gd name="T34" fmla="*/ 0 h 28"/>
              <a:gd name="T35" fmla="*/ 37 w 37"/>
              <a:gd name="T36" fmla="*/ 28 h 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7" h="28">
                <a:moveTo>
                  <a:pt x="3" y="1"/>
                </a:moveTo>
                <a:lnTo>
                  <a:pt x="7" y="0"/>
                </a:lnTo>
                <a:lnTo>
                  <a:pt x="13" y="5"/>
                </a:lnTo>
                <a:lnTo>
                  <a:pt x="27" y="8"/>
                </a:lnTo>
                <a:lnTo>
                  <a:pt x="37" y="18"/>
                </a:lnTo>
                <a:lnTo>
                  <a:pt x="36" y="24"/>
                </a:lnTo>
                <a:lnTo>
                  <a:pt x="25" y="28"/>
                </a:lnTo>
                <a:lnTo>
                  <a:pt x="13" y="23"/>
                </a:lnTo>
                <a:lnTo>
                  <a:pt x="6" y="14"/>
                </a:lnTo>
                <a:lnTo>
                  <a:pt x="0" y="4"/>
                </a:lnTo>
                <a:lnTo>
                  <a:pt x="3" y="1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" name="Freeform 1131"/>
          <p:cNvSpPr>
            <a:spLocks/>
          </p:cNvSpPr>
          <p:nvPr/>
        </p:nvSpPr>
        <p:spPr bwMode="auto">
          <a:xfrm>
            <a:off x="2943225" y="2425700"/>
            <a:ext cx="14288" cy="11113"/>
          </a:xfrm>
          <a:custGeom>
            <a:avLst/>
            <a:gdLst>
              <a:gd name="T0" fmla="*/ 2147483647 w 37"/>
              <a:gd name="T1" fmla="*/ 2147483647 h 28"/>
              <a:gd name="T2" fmla="*/ 2147483647 w 37"/>
              <a:gd name="T3" fmla="*/ 0 h 28"/>
              <a:gd name="T4" fmla="*/ 2147483647 w 37"/>
              <a:gd name="T5" fmla="*/ 2147483647 h 28"/>
              <a:gd name="T6" fmla="*/ 2147483647 w 37"/>
              <a:gd name="T7" fmla="*/ 2147483647 h 28"/>
              <a:gd name="T8" fmla="*/ 2147483647 w 37"/>
              <a:gd name="T9" fmla="*/ 2147483647 h 28"/>
              <a:gd name="T10" fmla="*/ 2147483647 w 37"/>
              <a:gd name="T11" fmla="*/ 2147483647 h 28"/>
              <a:gd name="T12" fmla="*/ 2147483647 w 37"/>
              <a:gd name="T13" fmla="*/ 2147483647 h 28"/>
              <a:gd name="T14" fmla="*/ 2147483647 w 37"/>
              <a:gd name="T15" fmla="*/ 2147483647 h 28"/>
              <a:gd name="T16" fmla="*/ 2147483647 w 37"/>
              <a:gd name="T17" fmla="*/ 2147483647 h 28"/>
              <a:gd name="T18" fmla="*/ 0 w 37"/>
              <a:gd name="T19" fmla="*/ 2147483647 h 28"/>
              <a:gd name="T20" fmla="*/ 2147483647 w 37"/>
              <a:gd name="T21" fmla="*/ 2147483647 h 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7"/>
              <a:gd name="T34" fmla="*/ 0 h 28"/>
              <a:gd name="T35" fmla="*/ 37 w 37"/>
              <a:gd name="T36" fmla="*/ 28 h 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7" h="28">
                <a:moveTo>
                  <a:pt x="3" y="1"/>
                </a:moveTo>
                <a:lnTo>
                  <a:pt x="7" y="0"/>
                </a:lnTo>
                <a:lnTo>
                  <a:pt x="13" y="5"/>
                </a:lnTo>
                <a:lnTo>
                  <a:pt x="27" y="8"/>
                </a:lnTo>
                <a:lnTo>
                  <a:pt x="37" y="18"/>
                </a:lnTo>
                <a:lnTo>
                  <a:pt x="36" y="24"/>
                </a:lnTo>
                <a:lnTo>
                  <a:pt x="25" y="28"/>
                </a:lnTo>
                <a:lnTo>
                  <a:pt x="13" y="23"/>
                </a:lnTo>
                <a:lnTo>
                  <a:pt x="6" y="14"/>
                </a:lnTo>
                <a:lnTo>
                  <a:pt x="0" y="4"/>
                </a:lnTo>
                <a:lnTo>
                  <a:pt x="3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" name="Freeform 1132"/>
          <p:cNvSpPr>
            <a:spLocks/>
          </p:cNvSpPr>
          <p:nvPr/>
        </p:nvSpPr>
        <p:spPr bwMode="auto">
          <a:xfrm>
            <a:off x="5033963" y="3138488"/>
            <a:ext cx="139700" cy="88900"/>
          </a:xfrm>
          <a:custGeom>
            <a:avLst/>
            <a:gdLst>
              <a:gd name="T0" fmla="*/ 2147483647 w 353"/>
              <a:gd name="T1" fmla="*/ 2147483647 h 221"/>
              <a:gd name="T2" fmla="*/ 2147483647 w 353"/>
              <a:gd name="T3" fmla="*/ 2147483647 h 221"/>
              <a:gd name="T4" fmla="*/ 0 w 353"/>
              <a:gd name="T5" fmla="*/ 2147483647 h 221"/>
              <a:gd name="T6" fmla="*/ 0 w 353"/>
              <a:gd name="T7" fmla="*/ 2147483647 h 221"/>
              <a:gd name="T8" fmla="*/ 2147483647 w 353"/>
              <a:gd name="T9" fmla="*/ 2147483647 h 221"/>
              <a:gd name="T10" fmla="*/ 2147483647 w 353"/>
              <a:gd name="T11" fmla="*/ 2147483647 h 221"/>
              <a:gd name="T12" fmla="*/ 0 w 353"/>
              <a:gd name="T13" fmla="*/ 2147483647 h 221"/>
              <a:gd name="T14" fmla="*/ 0 w 353"/>
              <a:gd name="T15" fmla="*/ 2147483647 h 221"/>
              <a:gd name="T16" fmla="*/ 2147483647 w 353"/>
              <a:gd name="T17" fmla="*/ 0 h 221"/>
              <a:gd name="T18" fmla="*/ 2147483647 w 353"/>
              <a:gd name="T19" fmla="*/ 2147483647 h 221"/>
              <a:gd name="T20" fmla="*/ 2147483647 w 353"/>
              <a:gd name="T21" fmla="*/ 2147483647 h 221"/>
              <a:gd name="T22" fmla="*/ 2147483647 w 353"/>
              <a:gd name="T23" fmla="*/ 2147483647 h 221"/>
              <a:gd name="T24" fmla="*/ 2147483647 w 353"/>
              <a:gd name="T25" fmla="*/ 2147483647 h 221"/>
              <a:gd name="T26" fmla="*/ 2147483647 w 353"/>
              <a:gd name="T27" fmla="*/ 2147483647 h 221"/>
              <a:gd name="T28" fmla="*/ 2147483647 w 353"/>
              <a:gd name="T29" fmla="*/ 2147483647 h 221"/>
              <a:gd name="T30" fmla="*/ 2147483647 w 353"/>
              <a:gd name="T31" fmla="*/ 2147483647 h 221"/>
              <a:gd name="T32" fmla="*/ 2147483647 w 353"/>
              <a:gd name="T33" fmla="*/ 2147483647 h 221"/>
              <a:gd name="T34" fmla="*/ 2147483647 w 353"/>
              <a:gd name="T35" fmla="*/ 2147483647 h 221"/>
              <a:gd name="T36" fmla="*/ 2147483647 w 353"/>
              <a:gd name="T37" fmla="*/ 2147483647 h 221"/>
              <a:gd name="T38" fmla="*/ 2147483647 w 353"/>
              <a:gd name="T39" fmla="*/ 2147483647 h 221"/>
              <a:gd name="T40" fmla="*/ 2147483647 w 353"/>
              <a:gd name="T41" fmla="*/ 2147483647 h 221"/>
              <a:gd name="T42" fmla="*/ 2147483647 w 353"/>
              <a:gd name="T43" fmla="*/ 2147483647 h 221"/>
              <a:gd name="T44" fmla="*/ 2147483647 w 353"/>
              <a:gd name="T45" fmla="*/ 2147483647 h 221"/>
              <a:gd name="T46" fmla="*/ 2147483647 w 353"/>
              <a:gd name="T47" fmla="*/ 2147483647 h 221"/>
              <a:gd name="T48" fmla="*/ 2147483647 w 353"/>
              <a:gd name="T49" fmla="*/ 2147483647 h 221"/>
              <a:gd name="T50" fmla="*/ 2147483647 w 353"/>
              <a:gd name="T51" fmla="*/ 2147483647 h 221"/>
              <a:gd name="T52" fmla="*/ 2147483647 w 353"/>
              <a:gd name="T53" fmla="*/ 2147483647 h 221"/>
              <a:gd name="T54" fmla="*/ 2147483647 w 353"/>
              <a:gd name="T55" fmla="*/ 2147483647 h 221"/>
              <a:gd name="T56" fmla="*/ 2147483647 w 353"/>
              <a:gd name="T57" fmla="*/ 2147483647 h 221"/>
              <a:gd name="T58" fmla="*/ 2147483647 w 353"/>
              <a:gd name="T59" fmla="*/ 2147483647 h 221"/>
              <a:gd name="T60" fmla="*/ 2147483647 w 353"/>
              <a:gd name="T61" fmla="*/ 2147483647 h 221"/>
              <a:gd name="T62" fmla="*/ 2147483647 w 353"/>
              <a:gd name="T63" fmla="*/ 2147483647 h 221"/>
              <a:gd name="T64" fmla="*/ 2147483647 w 353"/>
              <a:gd name="T65" fmla="*/ 2147483647 h 221"/>
              <a:gd name="T66" fmla="*/ 2147483647 w 353"/>
              <a:gd name="T67" fmla="*/ 2147483647 h 221"/>
              <a:gd name="T68" fmla="*/ 2147483647 w 353"/>
              <a:gd name="T69" fmla="*/ 2147483647 h 221"/>
              <a:gd name="T70" fmla="*/ 2147483647 w 353"/>
              <a:gd name="T71" fmla="*/ 2147483647 h 221"/>
              <a:gd name="T72" fmla="*/ 2147483647 w 353"/>
              <a:gd name="T73" fmla="*/ 2147483647 h 221"/>
              <a:gd name="T74" fmla="*/ 2147483647 w 353"/>
              <a:gd name="T75" fmla="*/ 2147483647 h 221"/>
              <a:gd name="T76" fmla="*/ 2147483647 w 353"/>
              <a:gd name="T77" fmla="*/ 2147483647 h 221"/>
              <a:gd name="T78" fmla="*/ 2147483647 w 353"/>
              <a:gd name="T79" fmla="*/ 2147483647 h 221"/>
              <a:gd name="T80" fmla="*/ 2147483647 w 353"/>
              <a:gd name="T81" fmla="*/ 2147483647 h 221"/>
              <a:gd name="T82" fmla="*/ 2147483647 w 353"/>
              <a:gd name="T83" fmla="*/ 2147483647 h 221"/>
              <a:gd name="T84" fmla="*/ 2147483647 w 353"/>
              <a:gd name="T85" fmla="*/ 2147483647 h 22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53"/>
              <a:gd name="T130" fmla="*/ 0 h 221"/>
              <a:gd name="T131" fmla="*/ 353 w 353"/>
              <a:gd name="T132" fmla="*/ 221 h 22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53" h="221">
                <a:moveTo>
                  <a:pt x="30" y="213"/>
                </a:moveTo>
                <a:lnTo>
                  <a:pt x="24" y="165"/>
                </a:lnTo>
                <a:lnTo>
                  <a:pt x="0" y="146"/>
                </a:lnTo>
                <a:lnTo>
                  <a:pt x="0" y="121"/>
                </a:lnTo>
                <a:lnTo>
                  <a:pt x="13" y="94"/>
                </a:lnTo>
                <a:lnTo>
                  <a:pt x="24" y="83"/>
                </a:lnTo>
                <a:lnTo>
                  <a:pt x="0" y="51"/>
                </a:lnTo>
                <a:lnTo>
                  <a:pt x="0" y="8"/>
                </a:lnTo>
                <a:lnTo>
                  <a:pt x="18" y="0"/>
                </a:lnTo>
                <a:lnTo>
                  <a:pt x="32" y="4"/>
                </a:lnTo>
                <a:lnTo>
                  <a:pt x="24" y="18"/>
                </a:lnTo>
                <a:lnTo>
                  <a:pt x="35" y="28"/>
                </a:lnTo>
                <a:lnTo>
                  <a:pt x="173" y="39"/>
                </a:lnTo>
                <a:lnTo>
                  <a:pt x="256" y="4"/>
                </a:lnTo>
                <a:lnTo>
                  <a:pt x="277" y="4"/>
                </a:lnTo>
                <a:lnTo>
                  <a:pt x="283" y="10"/>
                </a:lnTo>
                <a:lnTo>
                  <a:pt x="314" y="18"/>
                </a:lnTo>
                <a:lnTo>
                  <a:pt x="334" y="33"/>
                </a:lnTo>
                <a:lnTo>
                  <a:pt x="353" y="31"/>
                </a:lnTo>
                <a:lnTo>
                  <a:pt x="350" y="47"/>
                </a:lnTo>
                <a:lnTo>
                  <a:pt x="344" y="59"/>
                </a:lnTo>
                <a:lnTo>
                  <a:pt x="325" y="64"/>
                </a:lnTo>
                <a:lnTo>
                  <a:pt x="312" y="79"/>
                </a:lnTo>
                <a:lnTo>
                  <a:pt x="312" y="109"/>
                </a:lnTo>
                <a:lnTo>
                  <a:pt x="303" y="112"/>
                </a:lnTo>
                <a:lnTo>
                  <a:pt x="300" y="118"/>
                </a:lnTo>
                <a:lnTo>
                  <a:pt x="289" y="128"/>
                </a:lnTo>
                <a:lnTo>
                  <a:pt x="292" y="132"/>
                </a:lnTo>
                <a:lnTo>
                  <a:pt x="297" y="133"/>
                </a:lnTo>
                <a:lnTo>
                  <a:pt x="316" y="166"/>
                </a:lnTo>
                <a:lnTo>
                  <a:pt x="317" y="173"/>
                </a:lnTo>
                <a:lnTo>
                  <a:pt x="309" y="172"/>
                </a:lnTo>
                <a:lnTo>
                  <a:pt x="286" y="175"/>
                </a:lnTo>
                <a:lnTo>
                  <a:pt x="268" y="165"/>
                </a:lnTo>
                <a:lnTo>
                  <a:pt x="232" y="175"/>
                </a:lnTo>
                <a:lnTo>
                  <a:pt x="222" y="183"/>
                </a:lnTo>
                <a:lnTo>
                  <a:pt x="211" y="184"/>
                </a:lnTo>
                <a:lnTo>
                  <a:pt x="209" y="205"/>
                </a:lnTo>
                <a:lnTo>
                  <a:pt x="194" y="216"/>
                </a:lnTo>
                <a:lnTo>
                  <a:pt x="174" y="221"/>
                </a:lnTo>
                <a:lnTo>
                  <a:pt x="137" y="208"/>
                </a:lnTo>
                <a:lnTo>
                  <a:pt x="127" y="199"/>
                </a:lnTo>
                <a:lnTo>
                  <a:pt x="30" y="213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" name="Freeform 1133"/>
          <p:cNvSpPr>
            <a:spLocks/>
          </p:cNvSpPr>
          <p:nvPr/>
        </p:nvSpPr>
        <p:spPr bwMode="auto">
          <a:xfrm>
            <a:off x="5033963" y="3138488"/>
            <a:ext cx="139700" cy="88900"/>
          </a:xfrm>
          <a:custGeom>
            <a:avLst/>
            <a:gdLst>
              <a:gd name="T0" fmla="*/ 2147483647 w 353"/>
              <a:gd name="T1" fmla="*/ 2147483647 h 221"/>
              <a:gd name="T2" fmla="*/ 2147483647 w 353"/>
              <a:gd name="T3" fmla="*/ 2147483647 h 221"/>
              <a:gd name="T4" fmla="*/ 0 w 353"/>
              <a:gd name="T5" fmla="*/ 2147483647 h 221"/>
              <a:gd name="T6" fmla="*/ 0 w 353"/>
              <a:gd name="T7" fmla="*/ 2147483647 h 221"/>
              <a:gd name="T8" fmla="*/ 2147483647 w 353"/>
              <a:gd name="T9" fmla="*/ 2147483647 h 221"/>
              <a:gd name="T10" fmla="*/ 2147483647 w 353"/>
              <a:gd name="T11" fmla="*/ 2147483647 h 221"/>
              <a:gd name="T12" fmla="*/ 0 w 353"/>
              <a:gd name="T13" fmla="*/ 2147483647 h 221"/>
              <a:gd name="T14" fmla="*/ 0 w 353"/>
              <a:gd name="T15" fmla="*/ 2147483647 h 221"/>
              <a:gd name="T16" fmla="*/ 2147483647 w 353"/>
              <a:gd name="T17" fmla="*/ 0 h 221"/>
              <a:gd name="T18" fmla="*/ 2147483647 w 353"/>
              <a:gd name="T19" fmla="*/ 2147483647 h 221"/>
              <a:gd name="T20" fmla="*/ 2147483647 w 353"/>
              <a:gd name="T21" fmla="*/ 2147483647 h 221"/>
              <a:gd name="T22" fmla="*/ 2147483647 w 353"/>
              <a:gd name="T23" fmla="*/ 2147483647 h 221"/>
              <a:gd name="T24" fmla="*/ 2147483647 w 353"/>
              <a:gd name="T25" fmla="*/ 2147483647 h 221"/>
              <a:gd name="T26" fmla="*/ 2147483647 w 353"/>
              <a:gd name="T27" fmla="*/ 2147483647 h 221"/>
              <a:gd name="T28" fmla="*/ 2147483647 w 353"/>
              <a:gd name="T29" fmla="*/ 2147483647 h 221"/>
              <a:gd name="T30" fmla="*/ 2147483647 w 353"/>
              <a:gd name="T31" fmla="*/ 2147483647 h 221"/>
              <a:gd name="T32" fmla="*/ 2147483647 w 353"/>
              <a:gd name="T33" fmla="*/ 2147483647 h 221"/>
              <a:gd name="T34" fmla="*/ 2147483647 w 353"/>
              <a:gd name="T35" fmla="*/ 2147483647 h 221"/>
              <a:gd name="T36" fmla="*/ 2147483647 w 353"/>
              <a:gd name="T37" fmla="*/ 2147483647 h 221"/>
              <a:gd name="T38" fmla="*/ 2147483647 w 353"/>
              <a:gd name="T39" fmla="*/ 2147483647 h 221"/>
              <a:gd name="T40" fmla="*/ 2147483647 w 353"/>
              <a:gd name="T41" fmla="*/ 2147483647 h 221"/>
              <a:gd name="T42" fmla="*/ 2147483647 w 353"/>
              <a:gd name="T43" fmla="*/ 2147483647 h 221"/>
              <a:gd name="T44" fmla="*/ 2147483647 w 353"/>
              <a:gd name="T45" fmla="*/ 2147483647 h 221"/>
              <a:gd name="T46" fmla="*/ 2147483647 w 353"/>
              <a:gd name="T47" fmla="*/ 2147483647 h 221"/>
              <a:gd name="T48" fmla="*/ 2147483647 w 353"/>
              <a:gd name="T49" fmla="*/ 2147483647 h 221"/>
              <a:gd name="T50" fmla="*/ 2147483647 w 353"/>
              <a:gd name="T51" fmla="*/ 2147483647 h 221"/>
              <a:gd name="T52" fmla="*/ 2147483647 w 353"/>
              <a:gd name="T53" fmla="*/ 2147483647 h 221"/>
              <a:gd name="T54" fmla="*/ 2147483647 w 353"/>
              <a:gd name="T55" fmla="*/ 2147483647 h 221"/>
              <a:gd name="T56" fmla="*/ 2147483647 w 353"/>
              <a:gd name="T57" fmla="*/ 2147483647 h 221"/>
              <a:gd name="T58" fmla="*/ 2147483647 w 353"/>
              <a:gd name="T59" fmla="*/ 2147483647 h 221"/>
              <a:gd name="T60" fmla="*/ 2147483647 w 353"/>
              <a:gd name="T61" fmla="*/ 2147483647 h 221"/>
              <a:gd name="T62" fmla="*/ 2147483647 w 353"/>
              <a:gd name="T63" fmla="*/ 2147483647 h 221"/>
              <a:gd name="T64" fmla="*/ 2147483647 w 353"/>
              <a:gd name="T65" fmla="*/ 2147483647 h 221"/>
              <a:gd name="T66" fmla="*/ 2147483647 w 353"/>
              <a:gd name="T67" fmla="*/ 2147483647 h 221"/>
              <a:gd name="T68" fmla="*/ 2147483647 w 353"/>
              <a:gd name="T69" fmla="*/ 2147483647 h 221"/>
              <a:gd name="T70" fmla="*/ 2147483647 w 353"/>
              <a:gd name="T71" fmla="*/ 2147483647 h 221"/>
              <a:gd name="T72" fmla="*/ 2147483647 w 353"/>
              <a:gd name="T73" fmla="*/ 2147483647 h 221"/>
              <a:gd name="T74" fmla="*/ 2147483647 w 353"/>
              <a:gd name="T75" fmla="*/ 2147483647 h 221"/>
              <a:gd name="T76" fmla="*/ 2147483647 w 353"/>
              <a:gd name="T77" fmla="*/ 2147483647 h 221"/>
              <a:gd name="T78" fmla="*/ 2147483647 w 353"/>
              <a:gd name="T79" fmla="*/ 2147483647 h 221"/>
              <a:gd name="T80" fmla="*/ 2147483647 w 353"/>
              <a:gd name="T81" fmla="*/ 2147483647 h 221"/>
              <a:gd name="T82" fmla="*/ 2147483647 w 353"/>
              <a:gd name="T83" fmla="*/ 2147483647 h 221"/>
              <a:gd name="T84" fmla="*/ 2147483647 w 353"/>
              <a:gd name="T85" fmla="*/ 2147483647 h 22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53"/>
              <a:gd name="T130" fmla="*/ 0 h 221"/>
              <a:gd name="T131" fmla="*/ 353 w 353"/>
              <a:gd name="T132" fmla="*/ 221 h 22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53" h="221">
                <a:moveTo>
                  <a:pt x="30" y="213"/>
                </a:moveTo>
                <a:lnTo>
                  <a:pt x="24" y="165"/>
                </a:lnTo>
                <a:lnTo>
                  <a:pt x="0" y="146"/>
                </a:lnTo>
                <a:lnTo>
                  <a:pt x="0" y="121"/>
                </a:lnTo>
                <a:lnTo>
                  <a:pt x="13" y="94"/>
                </a:lnTo>
                <a:lnTo>
                  <a:pt x="24" y="83"/>
                </a:lnTo>
                <a:lnTo>
                  <a:pt x="0" y="51"/>
                </a:lnTo>
                <a:lnTo>
                  <a:pt x="0" y="8"/>
                </a:lnTo>
                <a:lnTo>
                  <a:pt x="18" y="0"/>
                </a:lnTo>
                <a:lnTo>
                  <a:pt x="32" y="4"/>
                </a:lnTo>
                <a:lnTo>
                  <a:pt x="24" y="18"/>
                </a:lnTo>
                <a:lnTo>
                  <a:pt x="35" y="28"/>
                </a:lnTo>
                <a:lnTo>
                  <a:pt x="173" y="39"/>
                </a:lnTo>
                <a:lnTo>
                  <a:pt x="256" y="4"/>
                </a:lnTo>
                <a:lnTo>
                  <a:pt x="277" y="4"/>
                </a:lnTo>
                <a:lnTo>
                  <a:pt x="283" y="10"/>
                </a:lnTo>
                <a:lnTo>
                  <a:pt x="314" y="18"/>
                </a:lnTo>
                <a:lnTo>
                  <a:pt x="334" y="33"/>
                </a:lnTo>
                <a:lnTo>
                  <a:pt x="353" y="31"/>
                </a:lnTo>
                <a:lnTo>
                  <a:pt x="350" y="47"/>
                </a:lnTo>
                <a:lnTo>
                  <a:pt x="344" y="59"/>
                </a:lnTo>
                <a:lnTo>
                  <a:pt x="325" y="64"/>
                </a:lnTo>
                <a:lnTo>
                  <a:pt x="312" y="79"/>
                </a:lnTo>
                <a:lnTo>
                  <a:pt x="312" y="109"/>
                </a:lnTo>
                <a:lnTo>
                  <a:pt x="303" y="112"/>
                </a:lnTo>
                <a:lnTo>
                  <a:pt x="300" y="118"/>
                </a:lnTo>
                <a:lnTo>
                  <a:pt x="289" y="128"/>
                </a:lnTo>
                <a:lnTo>
                  <a:pt x="292" y="132"/>
                </a:lnTo>
                <a:lnTo>
                  <a:pt x="297" y="133"/>
                </a:lnTo>
                <a:lnTo>
                  <a:pt x="316" y="166"/>
                </a:lnTo>
                <a:lnTo>
                  <a:pt x="317" y="173"/>
                </a:lnTo>
                <a:lnTo>
                  <a:pt x="309" y="172"/>
                </a:lnTo>
                <a:lnTo>
                  <a:pt x="286" y="175"/>
                </a:lnTo>
                <a:lnTo>
                  <a:pt x="268" y="165"/>
                </a:lnTo>
                <a:lnTo>
                  <a:pt x="232" y="175"/>
                </a:lnTo>
                <a:lnTo>
                  <a:pt x="222" y="183"/>
                </a:lnTo>
                <a:lnTo>
                  <a:pt x="211" y="184"/>
                </a:lnTo>
                <a:lnTo>
                  <a:pt x="209" y="205"/>
                </a:lnTo>
                <a:lnTo>
                  <a:pt x="194" y="216"/>
                </a:lnTo>
                <a:lnTo>
                  <a:pt x="174" y="221"/>
                </a:lnTo>
                <a:lnTo>
                  <a:pt x="137" y="208"/>
                </a:lnTo>
                <a:lnTo>
                  <a:pt x="127" y="199"/>
                </a:lnTo>
                <a:lnTo>
                  <a:pt x="30" y="21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5" name="Freeform 1134"/>
          <p:cNvSpPr>
            <a:spLocks/>
          </p:cNvSpPr>
          <p:nvPr/>
        </p:nvSpPr>
        <p:spPr bwMode="auto">
          <a:xfrm>
            <a:off x="4856163" y="3105150"/>
            <a:ext cx="6350" cy="7938"/>
          </a:xfrm>
          <a:custGeom>
            <a:avLst/>
            <a:gdLst>
              <a:gd name="T0" fmla="*/ 2147483647 w 17"/>
              <a:gd name="T1" fmla="*/ 0 h 21"/>
              <a:gd name="T2" fmla="*/ 2147483647 w 17"/>
              <a:gd name="T3" fmla="*/ 2147483647 h 21"/>
              <a:gd name="T4" fmla="*/ 2147483647 w 17"/>
              <a:gd name="T5" fmla="*/ 2147483647 h 21"/>
              <a:gd name="T6" fmla="*/ 2147483647 w 17"/>
              <a:gd name="T7" fmla="*/ 2147483647 h 21"/>
              <a:gd name="T8" fmla="*/ 2147483647 w 17"/>
              <a:gd name="T9" fmla="*/ 2147483647 h 21"/>
              <a:gd name="T10" fmla="*/ 2147483647 w 17"/>
              <a:gd name="T11" fmla="*/ 2147483647 h 21"/>
              <a:gd name="T12" fmla="*/ 0 w 17"/>
              <a:gd name="T13" fmla="*/ 2147483647 h 21"/>
              <a:gd name="T14" fmla="*/ 2147483647 w 17"/>
              <a:gd name="T15" fmla="*/ 2147483647 h 21"/>
              <a:gd name="T16" fmla="*/ 2147483647 w 17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21"/>
              <a:gd name="T29" fmla="*/ 17 w 17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21">
                <a:moveTo>
                  <a:pt x="5" y="0"/>
                </a:moveTo>
                <a:lnTo>
                  <a:pt x="8" y="10"/>
                </a:lnTo>
                <a:lnTo>
                  <a:pt x="15" y="16"/>
                </a:lnTo>
                <a:lnTo>
                  <a:pt x="17" y="21"/>
                </a:lnTo>
                <a:lnTo>
                  <a:pt x="9" y="17"/>
                </a:lnTo>
                <a:lnTo>
                  <a:pt x="4" y="16"/>
                </a:lnTo>
                <a:lnTo>
                  <a:pt x="0" y="14"/>
                </a:lnTo>
                <a:lnTo>
                  <a:pt x="3" y="4"/>
                </a:lnTo>
                <a:lnTo>
                  <a:pt x="5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6" name="Freeform 1135"/>
          <p:cNvSpPr>
            <a:spLocks/>
          </p:cNvSpPr>
          <p:nvPr/>
        </p:nvSpPr>
        <p:spPr bwMode="auto">
          <a:xfrm>
            <a:off x="4856163" y="3105150"/>
            <a:ext cx="6350" cy="7938"/>
          </a:xfrm>
          <a:custGeom>
            <a:avLst/>
            <a:gdLst>
              <a:gd name="T0" fmla="*/ 2147483647 w 17"/>
              <a:gd name="T1" fmla="*/ 0 h 21"/>
              <a:gd name="T2" fmla="*/ 2147483647 w 17"/>
              <a:gd name="T3" fmla="*/ 2147483647 h 21"/>
              <a:gd name="T4" fmla="*/ 2147483647 w 17"/>
              <a:gd name="T5" fmla="*/ 2147483647 h 21"/>
              <a:gd name="T6" fmla="*/ 2147483647 w 17"/>
              <a:gd name="T7" fmla="*/ 2147483647 h 21"/>
              <a:gd name="T8" fmla="*/ 2147483647 w 17"/>
              <a:gd name="T9" fmla="*/ 2147483647 h 21"/>
              <a:gd name="T10" fmla="*/ 2147483647 w 17"/>
              <a:gd name="T11" fmla="*/ 2147483647 h 21"/>
              <a:gd name="T12" fmla="*/ 0 w 17"/>
              <a:gd name="T13" fmla="*/ 2147483647 h 21"/>
              <a:gd name="T14" fmla="*/ 2147483647 w 17"/>
              <a:gd name="T15" fmla="*/ 2147483647 h 21"/>
              <a:gd name="T16" fmla="*/ 2147483647 w 17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21"/>
              <a:gd name="T29" fmla="*/ 17 w 17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21">
                <a:moveTo>
                  <a:pt x="5" y="0"/>
                </a:moveTo>
                <a:lnTo>
                  <a:pt x="8" y="10"/>
                </a:lnTo>
                <a:lnTo>
                  <a:pt x="15" y="16"/>
                </a:lnTo>
                <a:lnTo>
                  <a:pt x="17" y="21"/>
                </a:lnTo>
                <a:lnTo>
                  <a:pt x="9" y="17"/>
                </a:lnTo>
                <a:lnTo>
                  <a:pt x="4" y="16"/>
                </a:lnTo>
                <a:lnTo>
                  <a:pt x="0" y="14"/>
                </a:lnTo>
                <a:lnTo>
                  <a:pt x="3" y="4"/>
                </a:lnTo>
                <a:lnTo>
                  <a:pt x="5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7" name="Freeform 1136"/>
          <p:cNvSpPr>
            <a:spLocks/>
          </p:cNvSpPr>
          <p:nvPr/>
        </p:nvSpPr>
        <p:spPr bwMode="auto">
          <a:xfrm>
            <a:off x="4851400" y="3106738"/>
            <a:ext cx="4763" cy="15875"/>
          </a:xfrm>
          <a:custGeom>
            <a:avLst/>
            <a:gdLst>
              <a:gd name="T0" fmla="*/ 2147483647 w 10"/>
              <a:gd name="T1" fmla="*/ 2147483647 h 41"/>
              <a:gd name="T2" fmla="*/ 2147483647 w 10"/>
              <a:gd name="T3" fmla="*/ 2147483647 h 41"/>
              <a:gd name="T4" fmla="*/ 2147483647 w 10"/>
              <a:gd name="T5" fmla="*/ 0 h 41"/>
              <a:gd name="T6" fmla="*/ 2147483647 w 10"/>
              <a:gd name="T7" fmla="*/ 2147483647 h 41"/>
              <a:gd name="T8" fmla="*/ 2147483647 w 10"/>
              <a:gd name="T9" fmla="*/ 2147483647 h 41"/>
              <a:gd name="T10" fmla="*/ 0 w 10"/>
              <a:gd name="T11" fmla="*/ 2147483647 h 41"/>
              <a:gd name="T12" fmla="*/ 0 w 10"/>
              <a:gd name="T13" fmla="*/ 2147483647 h 41"/>
              <a:gd name="T14" fmla="*/ 2147483647 w 10"/>
              <a:gd name="T15" fmla="*/ 2147483647 h 41"/>
              <a:gd name="T16" fmla="*/ 2147483647 w 10"/>
              <a:gd name="T17" fmla="*/ 2147483647 h 41"/>
              <a:gd name="T18" fmla="*/ 2147483647 w 10"/>
              <a:gd name="T19" fmla="*/ 2147483647 h 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"/>
              <a:gd name="T31" fmla="*/ 0 h 41"/>
              <a:gd name="T32" fmla="*/ 10 w 10"/>
              <a:gd name="T33" fmla="*/ 41 h 4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" h="41">
                <a:moveTo>
                  <a:pt x="1" y="3"/>
                </a:moveTo>
                <a:lnTo>
                  <a:pt x="1" y="1"/>
                </a:lnTo>
                <a:lnTo>
                  <a:pt x="3" y="0"/>
                </a:lnTo>
                <a:lnTo>
                  <a:pt x="5" y="4"/>
                </a:lnTo>
                <a:lnTo>
                  <a:pt x="10" y="41"/>
                </a:lnTo>
                <a:lnTo>
                  <a:pt x="0" y="24"/>
                </a:lnTo>
                <a:lnTo>
                  <a:pt x="0" y="23"/>
                </a:lnTo>
                <a:lnTo>
                  <a:pt x="5" y="18"/>
                </a:lnTo>
                <a:lnTo>
                  <a:pt x="5" y="13"/>
                </a:lnTo>
                <a:lnTo>
                  <a:pt x="1" y="3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8" name="Freeform 1137"/>
          <p:cNvSpPr>
            <a:spLocks/>
          </p:cNvSpPr>
          <p:nvPr/>
        </p:nvSpPr>
        <p:spPr bwMode="auto">
          <a:xfrm>
            <a:off x="4851400" y="3106738"/>
            <a:ext cx="4763" cy="15875"/>
          </a:xfrm>
          <a:custGeom>
            <a:avLst/>
            <a:gdLst>
              <a:gd name="T0" fmla="*/ 2147483647 w 10"/>
              <a:gd name="T1" fmla="*/ 2147483647 h 41"/>
              <a:gd name="T2" fmla="*/ 2147483647 w 10"/>
              <a:gd name="T3" fmla="*/ 2147483647 h 41"/>
              <a:gd name="T4" fmla="*/ 2147483647 w 10"/>
              <a:gd name="T5" fmla="*/ 0 h 41"/>
              <a:gd name="T6" fmla="*/ 2147483647 w 10"/>
              <a:gd name="T7" fmla="*/ 2147483647 h 41"/>
              <a:gd name="T8" fmla="*/ 2147483647 w 10"/>
              <a:gd name="T9" fmla="*/ 2147483647 h 41"/>
              <a:gd name="T10" fmla="*/ 0 w 10"/>
              <a:gd name="T11" fmla="*/ 2147483647 h 41"/>
              <a:gd name="T12" fmla="*/ 0 w 10"/>
              <a:gd name="T13" fmla="*/ 2147483647 h 41"/>
              <a:gd name="T14" fmla="*/ 2147483647 w 10"/>
              <a:gd name="T15" fmla="*/ 2147483647 h 41"/>
              <a:gd name="T16" fmla="*/ 2147483647 w 10"/>
              <a:gd name="T17" fmla="*/ 2147483647 h 41"/>
              <a:gd name="T18" fmla="*/ 2147483647 w 10"/>
              <a:gd name="T19" fmla="*/ 2147483647 h 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"/>
              <a:gd name="T31" fmla="*/ 0 h 41"/>
              <a:gd name="T32" fmla="*/ 10 w 10"/>
              <a:gd name="T33" fmla="*/ 41 h 4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" h="41">
                <a:moveTo>
                  <a:pt x="1" y="3"/>
                </a:moveTo>
                <a:lnTo>
                  <a:pt x="1" y="1"/>
                </a:lnTo>
                <a:lnTo>
                  <a:pt x="3" y="0"/>
                </a:lnTo>
                <a:lnTo>
                  <a:pt x="5" y="4"/>
                </a:lnTo>
                <a:lnTo>
                  <a:pt x="10" y="41"/>
                </a:lnTo>
                <a:lnTo>
                  <a:pt x="0" y="24"/>
                </a:lnTo>
                <a:lnTo>
                  <a:pt x="0" y="23"/>
                </a:lnTo>
                <a:lnTo>
                  <a:pt x="5" y="18"/>
                </a:lnTo>
                <a:lnTo>
                  <a:pt x="5" y="13"/>
                </a:lnTo>
                <a:lnTo>
                  <a:pt x="1" y="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9" name="Freeform 1138"/>
          <p:cNvSpPr>
            <a:spLocks/>
          </p:cNvSpPr>
          <p:nvPr/>
        </p:nvSpPr>
        <p:spPr bwMode="auto">
          <a:xfrm>
            <a:off x="4899025" y="3162300"/>
            <a:ext cx="9525" cy="3175"/>
          </a:xfrm>
          <a:custGeom>
            <a:avLst/>
            <a:gdLst>
              <a:gd name="T0" fmla="*/ 0 w 24"/>
              <a:gd name="T1" fmla="*/ 2147483647 h 8"/>
              <a:gd name="T2" fmla="*/ 2147483647 w 24"/>
              <a:gd name="T3" fmla="*/ 0 h 8"/>
              <a:gd name="T4" fmla="*/ 2147483647 w 24"/>
              <a:gd name="T5" fmla="*/ 2147483647 h 8"/>
              <a:gd name="T6" fmla="*/ 2147483647 w 24"/>
              <a:gd name="T7" fmla="*/ 2147483647 h 8"/>
              <a:gd name="T8" fmla="*/ 2147483647 w 24"/>
              <a:gd name="T9" fmla="*/ 2147483647 h 8"/>
              <a:gd name="T10" fmla="*/ 2147483647 w 24"/>
              <a:gd name="T11" fmla="*/ 2147483647 h 8"/>
              <a:gd name="T12" fmla="*/ 0 w 24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8"/>
              <a:gd name="T23" fmla="*/ 24 w 24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8">
                <a:moveTo>
                  <a:pt x="0" y="1"/>
                </a:moveTo>
                <a:lnTo>
                  <a:pt x="2" y="0"/>
                </a:lnTo>
                <a:lnTo>
                  <a:pt x="23" y="6"/>
                </a:lnTo>
                <a:lnTo>
                  <a:pt x="24" y="7"/>
                </a:lnTo>
                <a:lnTo>
                  <a:pt x="23" y="8"/>
                </a:lnTo>
                <a:lnTo>
                  <a:pt x="2" y="8"/>
                </a:lnTo>
                <a:lnTo>
                  <a:pt x="0" y="1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0" name="Freeform 1139"/>
          <p:cNvSpPr>
            <a:spLocks/>
          </p:cNvSpPr>
          <p:nvPr/>
        </p:nvSpPr>
        <p:spPr bwMode="auto">
          <a:xfrm>
            <a:off x="4899025" y="3162300"/>
            <a:ext cx="9525" cy="3175"/>
          </a:xfrm>
          <a:custGeom>
            <a:avLst/>
            <a:gdLst>
              <a:gd name="T0" fmla="*/ 0 w 24"/>
              <a:gd name="T1" fmla="*/ 2147483647 h 8"/>
              <a:gd name="T2" fmla="*/ 2147483647 w 24"/>
              <a:gd name="T3" fmla="*/ 0 h 8"/>
              <a:gd name="T4" fmla="*/ 2147483647 w 24"/>
              <a:gd name="T5" fmla="*/ 2147483647 h 8"/>
              <a:gd name="T6" fmla="*/ 2147483647 w 24"/>
              <a:gd name="T7" fmla="*/ 2147483647 h 8"/>
              <a:gd name="T8" fmla="*/ 2147483647 w 24"/>
              <a:gd name="T9" fmla="*/ 2147483647 h 8"/>
              <a:gd name="T10" fmla="*/ 2147483647 w 24"/>
              <a:gd name="T11" fmla="*/ 2147483647 h 8"/>
              <a:gd name="T12" fmla="*/ 0 w 24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8"/>
              <a:gd name="T23" fmla="*/ 24 w 24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8">
                <a:moveTo>
                  <a:pt x="0" y="1"/>
                </a:moveTo>
                <a:lnTo>
                  <a:pt x="2" y="0"/>
                </a:lnTo>
                <a:lnTo>
                  <a:pt x="23" y="6"/>
                </a:lnTo>
                <a:lnTo>
                  <a:pt x="24" y="7"/>
                </a:lnTo>
                <a:lnTo>
                  <a:pt x="23" y="8"/>
                </a:lnTo>
                <a:lnTo>
                  <a:pt x="2" y="8"/>
                </a:lnTo>
                <a:lnTo>
                  <a:pt x="0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1" name="Freeform 1140"/>
          <p:cNvSpPr>
            <a:spLocks/>
          </p:cNvSpPr>
          <p:nvPr/>
        </p:nvSpPr>
        <p:spPr bwMode="auto">
          <a:xfrm>
            <a:off x="4905375" y="3175000"/>
            <a:ext cx="9525" cy="1588"/>
          </a:xfrm>
          <a:custGeom>
            <a:avLst/>
            <a:gdLst>
              <a:gd name="T0" fmla="*/ 0 w 25"/>
              <a:gd name="T1" fmla="*/ 2147483647 h 5"/>
              <a:gd name="T2" fmla="*/ 2147483647 w 25"/>
              <a:gd name="T3" fmla="*/ 0 h 5"/>
              <a:gd name="T4" fmla="*/ 2147483647 w 25"/>
              <a:gd name="T5" fmla="*/ 0 h 5"/>
              <a:gd name="T6" fmla="*/ 2147483647 w 25"/>
              <a:gd name="T7" fmla="*/ 2147483647 h 5"/>
              <a:gd name="T8" fmla="*/ 2147483647 w 25"/>
              <a:gd name="T9" fmla="*/ 2147483647 h 5"/>
              <a:gd name="T10" fmla="*/ 0 w 25"/>
              <a:gd name="T11" fmla="*/ 2147483647 h 5"/>
              <a:gd name="T12" fmla="*/ 0 w 25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"/>
              <a:gd name="T22" fmla="*/ 0 h 5"/>
              <a:gd name="T23" fmla="*/ 25 w 25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" h="5">
                <a:moveTo>
                  <a:pt x="0" y="2"/>
                </a:moveTo>
                <a:lnTo>
                  <a:pt x="1" y="0"/>
                </a:lnTo>
                <a:lnTo>
                  <a:pt x="20" y="0"/>
                </a:lnTo>
                <a:lnTo>
                  <a:pt x="24" y="1"/>
                </a:lnTo>
                <a:lnTo>
                  <a:pt x="25" y="3"/>
                </a:lnTo>
                <a:lnTo>
                  <a:pt x="0" y="5"/>
                </a:lnTo>
                <a:lnTo>
                  <a:pt x="0" y="2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2" name="Freeform 1141"/>
          <p:cNvSpPr>
            <a:spLocks/>
          </p:cNvSpPr>
          <p:nvPr/>
        </p:nvSpPr>
        <p:spPr bwMode="auto">
          <a:xfrm>
            <a:off x="4905375" y="3175000"/>
            <a:ext cx="9525" cy="1588"/>
          </a:xfrm>
          <a:custGeom>
            <a:avLst/>
            <a:gdLst>
              <a:gd name="T0" fmla="*/ 0 w 25"/>
              <a:gd name="T1" fmla="*/ 2147483647 h 5"/>
              <a:gd name="T2" fmla="*/ 2147483647 w 25"/>
              <a:gd name="T3" fmla="*/ 0 h 5"/>
              <a:gd name="T4" fmla="*/ 2147483647 w 25"/>
              <a:gd name="T5" fmla="*/ 0 h 5"/>
              <a:gd name="T6" fmla="*/ 2147483647 w 25"/>
              <a:gd name="T7" fmla="*/ 2147483647 h 5"/>
              <a:gd name="T8" fmla="*/ 2147483647 w 25"/>
              <a:gd name="T9" fmla="*/ 2147483647 h 5"/>
              <a:gd name="T10" fmla="*/ 0 w 25"/>
              <a:gd name="T11" fmla="*/ 2147483647 h 5"/>
              <a:gd name="T12" fmla="*/ 0 w 25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"/>
              <a:gd name="T22" fmla="*/ 0 h 5"/>
              <a:gd name="T23" fmla="*/ 25 w 25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" h="5">
                <a:moveTo>
                  <a:pt x="0" y="2"/>
                </a:moveTo>
                <a:lnTo>
                  <a:pt x="1" y="0"/>
                </a:lnTo>
                <a:lnTo>
                  <a:pt x="20" y="0"/>
                </a:lnTo>
                <a:lnTo>
                  <a:pt x="24" y="1"/>
                </a:lnTo>
                <a:lnTo>
                  <a:pt x="25" y="3"/>
                </a:lnTo>
                <a:lnTo>
                  <a:pt x="0" y="5"/>
                </a:lnTo>
                <a:lnTo>
                  <a:pt x="0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3" name="Freeform 1142"/>
          <p:cNvSpPr>
            <a:spLocks/>
          </p:cNvSpPr>
          <p:nvPr/>
        </p:nvSpPr>
        <p:spPr bwMode="auto">
          <a:xfrm>
            <a:off x="4914900" y="3173413"/>
            <a:ext cx="30163" cy="15875"/>
          </a:xfrm>
          <a:custGeom>
            <a:avLst/>
            <a:gdLst>
              <a:gd name="T0" fmla="*/ 2147483647 w 77"/>
              <a:gd name="T1" fmla="*/ 2147483647 h 43"/>
              <a:gd name="T2" fmla="*/ 2147483647 w 77"/>
              <a:gd name="T3" fmla="*/ 2147483647 h 43"/>
              <a:gd name="T4" fmla="*/ 2147483647 w 77"/>
              <a:gd name="T5" fmla="*/ 2147483647 h 43"/>
              <a:gd name="T6" fmla="*/ 2147483647 w 77"/>
              <a:gd name="T7" fmla="*/ 2147483647 h 43"/>
              <a:gd name="T8" fmla="*/ 0 w 77"/>
              <a:gd name="T9" fmla="*/ 2147483647 h 43"/>
              <a:gd name="T10" fmla="*/ 2147483647 w 77"/>
              <a:gd name="T11" fmla="*/ 0 h 43"/>
              <a:gd name="T12" fmla="*/ 2147483647 w 77"/>
              <a:gd name="T13" fmla="*/ 2147483647 h 43"/>
              <a:gd name="T14" fmla="*/ 2147483647 w 77"/>
              <a:gd name="T15" fmla="*/ 2147483647 h 43"/>
              <a:gd name="T16" fmla="*/ 2147483647 w 77"/>
              <a:gd name="T17" fmla="*/ 2147483647 h 43"/>
              <a:gd name="T18" fmla="*/ 2147483647 w 77"/>
              <a:gd name="T19" fmla="*/ 2147483647 h 43"/>
              <a:gd name="T20" fmla="*/ 2147483647 w 77"/>
              <a:gd name="T21" fmla="*/ 2147483647 h 43"/>
              <a:gd name="T22" fmla="*/ 2147483647 w 77"/>
              <a:gd name="T23" fmla="*/ 2147483647 h 43"/>
              <a:gd name="T24" fmla="*/ 2147483647 w 77"/>
              <a:gd name="T25" fmla="*/ 2147483647 h 43"/>
              <a:gd name="T26" fmla="*/ 2147483647 w 77"/>
              <a:gd name="T27" fmla="*/ 2147483647 h 43"/>
              <a:gd name="T28" fmla="*/ 2147483647 w 77"/>
              <a:gd name="T29" fmla="*/ 2147483647 h 43"/>
              <a:gd name="T30" fmla="*/ 2147483647 w 77"/>
              <a:gd name="T31" fmla="*/ 2147483647 h 43"/>
              <a:gd name="T32" fmla="*/ 2147483647 w 77"/>
              <a:gd name="T33" fmla="*/ 2147483647 h 43"/>
              <a:gd name="T34" fmla="*/ 2147483647 w 77"/>
              <a:gd name="T35" fmla="*/ 2147483647 h 43"/>
              <a:gd name="T36" fmla="*/ 2147483647 w 77"/>
              <a:gd name="T37" fmla="*/ 2147483647 h 4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7"/>
              <a:gd name="T58" fmla="*/ 0 h 43"/>
              <a:gd name="T59" fmla="*/ 77 w 77"/>
              <a:gd name="T60" fmla="*/ 43 h 4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7" h="43">
                <a:moveTo>
                  <a:pt x="77" y="43"/>
                </a:moveTo>
                <a:lnTo>
                  <a:pt x="46" y="21"/>
                </a:lnTo>
                <a:lnTo>
                  <a:pt x="29" y="18"/>
                </a:lnTo>
                <a:lnTo>
                  <a:pt x="13" y="8"/>
                </a:lnTo>
                <a:lnTo>
                  <a:pt x="0" y="5"/>
                </a:lnTo>
                <a:lnTo>
                  <a:pt x="4" y="0"/>
                </a:lnTo>
                <a:lnTo>
                  <a:pt x="15" y="3"/>
                </a:lnTo>
                <a:lnTo>
                  <a:pt x="20" y="9"/>
                </a:lnTo>
                <a:lnTo>
                  <a:pt x="25" y="10"/>
                </a:lnTo>
                <a:lnTo>
                  <a:pt x="33" y="5"/>
                </a:lnTo>
                <a:lnTo>
                  <a:pt x="41" y="7"/>
                </a:lnTo>
                <a:lnTo>
                  <a:pt x="42" y="12"/>
                </a:lnTo>
                <a:lnTo>
                  <a:pt x="49" y="18"/>
                </a:lnTo>
                <a:lnTo>
                  <a:pt x="56" y="19"/>
                </a:lnTo>
                <a:lnTo>
                  <a:pt x="65" y="29"/>
                </a:lnTo>
                <a:lnTo>
                  <a:pt x="72" y="31"/>
                </a:lnTo>
                <a:lnTo>
                  <a:pt x="72" y="36"/>
                </a:lnTo>
                <a:lnTo>
                  <a:pt x="77" y="36"/>
                </a:lnTo>
                <a:lnTo>
                  <a:pt x="77" y="43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4" name="Freeform 1143"/>
          <p:cNvSpPr>
            <a:spLocks/>
          </p:cNvSpPr>
          <p:nvPr/>
        </p:nvSpPr>
        <p:spPr bwMode="auto">
          <a:xfrm>
            <a:off x="4914900" y="3173413"/>
            <a:ext cx="30163" cy="15875"/>
          </a:xfrm>
          <a:custGeom>
            <a:avLst/>
            <a:gdLst>
              <a:gd name="T0" fmla="*/ 2147483647 w 77"/>
              <a:gd name="T1" fmla="*/ 2147483647 h 43"/>
              <a:gd name="T2" fmla="*/ 2147483647 w 77"/>
              <a:gd name="T3" fmla="*/ 2147483647 h 43"/>
              <a:gd name="T4" fmla="*/ 2147483647 w 77"/>
              <a:gd name="T5" fmla="*/ 2147483647 h 43"/>
              <a:gd name="T6" fmla="*/ 2147483647 w 77"/>
              <a:gd name="T7" fmla="*/ 2147483647 h 43"/>
              <a:gd name="T8" fmla="*/ 0 w 77"/>
              <a:gd name="T9" fmla="*/ 2147483647 h 43"/>
              <a:gd name="T10" fmla="*/ 2147483647 w 77"/>
              <a:gd name="T11" fmla="*/ 0 h 43"/>
              <a:gd name="T12" fmla="*/ 2147483647 w 77"/>
              <a:gd name="T13" fmla="*/ 2147483647 h 43"/>
              <a:gd name="T14" fmla="*/ 2147483647 w 77"/>
              <a:gd name="T15" fmla="*/ 2147483647 h 43"/>
              <a:gd name="T16" fmla="*/ 2147483647 w 77"/>
              <a:gd name="T17" fmla="*/ 2147483647 h 43"/>
              <a:gd name="T18" fmla="*/ 2147483647 w 77"/>
              <a:gd name="T19" fmla="*/ 2147483647 h 43"/>
              <a:gd name="T20" fmla="*/ 2147483647 w 77"/>
              <a:gd name="T21" fmla="*/ 2147483647 h 43"/>
              <a:gd name="T22" fmla="*/ 2147483647 w 77"/>
              <a:gd name="T23" fmla="*/ 2147483647 h 43"/>
              <a:gd name="T24" fmla="*/ 2147483647 w 77"/>
              <a:gd name="T25" fmla="*/ 2147483647 h 43"/>
              <a:gd name="T26" fmla="*/ 2147483647 w 77"/>
              <a:gd name="T27" fmla="*/ 2147483647 h 43"/>
              <a:gd name="T28" fmla="*/ 2147483647 w 77"/>
              <a:gd name="T29" fmla="*/ 2147483647 h 43"/>
              <a:gd name="T30" fmla="*/ 2147483647 w 77"/>
              <a:gd name="T31" fmla="*/ 2147483647 h 43"/>
              <a:gd name="T32" fmla="*/ 2147483647 w 77"/>
              <a:gd name="T33" fmla="*/ 2147483647 h 43"/>
              <a:gd name="T34" fmla="*/ 2147483647 w 77"/>
              <a:gd name="T35" fmla="*/ 2147483647 h 43"/>
              <a:gd name="T36" fmla="*/ 2147483647 w 77"/>
              <a:gd name="T37" fmla="*/ 2147483647 h 4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7"/>
              <a:gd name="T58" fmla="*/ 0 h 43"/>
              <a:gd name="T59" fmla="*/ 77 w 77"/>
              <a:gd name="T60" fmla="*/ 43 h 4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7" h="43">
                <a:moveTo>
                  <a:pt x="77" y="43"/>
                </a:moveTo>
                <a:lnTo>
                  <a:pt x="46" y="21"/>
                </a:lnTo>
                <a:lnTo>
                  <a:pt x="29" y="18"/>
                </a:lnTo>
                <a:lnTo>
                  <a:pt x="13" y="8"/>
                </a:lnTo>
                <a:lnTo>
                  <a:pt x="0" y="5"/>
                </a:lnTo>
                <a:lnTo>
                  <a:pt x="4" y="0"/>
                </a:lnTo>
                <a:lnTo>
                  <a:pt x="15" y="3"/>
                </a:lnTo>
                <a:lnTo>
                  <a:pt x="20" y="9"/>
                </a:lnTo>
                <a:lnTo>
                  <a:pt x="25" y="10"/>
                </a:lnTo>
                <a:lnTo>
                  <a:pt x="33" y="5"/>
                </a:lnTo>
                <a:lnTo>
                  <a:pt x="41" y="7"/>
                </a:lnTo>
                <a:lnTo>
                  <a:pt x="42" y="12"/>
                </a:lnTo>
                <a:lnTo>
                  <a:pt x="49" y="18"/>
                </a:lnTo>
                <a:lnTo>
                  <a:pt x="56" y="19"/>
                </a:lnTo>
                <a:lnTo>
                  <a:pt x="65" y="29"/>
                </a:lnTo>
                <a:lnTo>
                  <a:pt x="72" y="31"/>
                </a:lnTo>
                <a:lnTo>
                  <a:pt x="72" y="36"/>
                </a:lnTo>
                <a:lnTo>
                  <a:pt x="77" y="36"/>
                </a:lnTo>
                <a:lnTo>
                  <a:pt x="77" y="4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5" name="Freeform 1144"/>
          <p:cNvSpPr>
            <a:spLocks/>
          </p:cNvSpPr>
          <p:nvPr/>
        </p:nvSpPr>
        <p:spPr bwMode="auto">
          <a:xfrm>
            <a:off x="4835525" y="3062288"/>
            <a:ext cx="131763" cy="112712"/>
          </a:xfrm>
          <a:custGeom>
            <a:avLst/>
            <a:gdLst>
              <a:gd name="T0" fmla="*/ 2147483647 w 332"/>
              <a:gd name="T1" fmla="*/ 2147483647 h 283"/>
              <a:gd name="T2" fmla="*/ 2147483647 w 332"/>
              <a:gd name="T3" fmla="*/ 2147483647 h 283"/>
              <a:gd name="T4" fmla="*/ 2147483647 w 332"/>
              <a:gd name="T5" fmla="*/ 2147483647 h 283"/>
              <a:gd name="T6" fmla="*/ 2147483647 w 332"/>
              <a:gd name="T7" fmla="*/ 0 h 283"/>
              <a:gd name="T8" fmla="*/ 2147483647 w 332"/>
              <a:gd name="T9" fmla="*/ 2147483647 h 283"/>
              <a:gd name="T10" fmla="*/ 2147483647 w 332"/>
              <a:gd name="T11" fmla="*/ 2147483647 h 283"/>
              <a:gd name="T12" fmla="*/ 2147483647 w 332"/>
              <a:gd name="T13" fmla="*/ 2147483647 h 283"/>
              <a:gd name="T14" fmla="*/ 2147483647 w 332"/>
              <a:gd name="T15" fmla="*/ 2147483647 h 283"/>
              <a:gd name="T16" fmla="*/ 2147483647 w 332"/>
              <a:gd name="T17" fmla="*/ 2147483647 h 283"/>
              <a:gd name="T18" fmla="*/ 2147483647 w 332"/>
              <a:gd name="T19" fmla="*/ 2147483647 h 283"/>
              <a:gd name="T20" fmla="*/ 2147483647 w 332"/>
              <a:gd name="T21" fmla="*/ 2147483647 h 283"/>
              <a:gd name="T22" fmla="*/ 2147483647 w 332"/>
              <a:gd name="T23" fmla="*/ 2147483647 h 283"/>
              <a:gd name="T24" fmla="*/ 2147483647 w 332"/>
              <a:gd name="T25" fmla="*/ 2147483647 h 283"/>
              <a:gd name="T26" fmla="*/ 2147483647 w 332"/>
              <a:gd name="T27" fmla="*/ 2147483647 h 283"/>
              <a:gd name="T28" fmla="*/ 2147483647 w 332"/>
              <a:gd name="T29" fmla="*/ 2147483647 h 283"/>
              <a:gd name="T30" fmla="*/ 0 w 332"/>
              <a:gd name="T31" fmla="*/ 2147483647 h 283"/>
              <a:gd name="T32" fmla="*/ 2147483647 w 332"/>
              <a:gd name="T33" fmla="*/ 2147483647 h 283"/>
              <a:gd name="T34" fmla="*/ 2147483647 w 332"/>
              <a:gd name="T35" fmla="*/ 2147483647 h 283"/>
              <a:gd name="T36" fmla="*/ 2147483647 w 332"/>
              <a:gd name="T37" fmla="*/ 2147483647 h 283"/>
              <a:gd name="T38" fmla="*/ 2147483647 w 332"/>
              <a:gd name="T39" fmla="*/ 2147483647 h 283"/>
              <a:gd name="T40" fmla="*/ 2147483647 w 332"/>
              <a:gd name="T41" fmla="*/ 2147483647 h 283"/>
              <a:gd name="T42" fmla="*/ 2147483647 w 332"/>
              <a:gd name="T43" fmla="*/ 2147483647 h 283"/>
              <a:gd name="T44" fmla="*/ 2147483647 w 332"/>
              <a:gd name="T45" fmla="*/ 2147483647 h 283"/>
              <a:gd name="T46" fmla="*/ 2147483647 w 332"/>
              <a:gd name="T47" fmla="*/ 2147483647 h 283"/>
              <a:gd name="T48" fmla="*/ 2147483647 w 332"/>
              <a:gd name="T49" fmla="*/ 2147483647 h 283"/>
              <a:gd name="T50" fmla="*/ 2147483647 w 332"/>
              <a:gd name="T51" fmla="*/ 2147483647 h 283"/>
              <a:gd name="T52" fmla="*/ 2147483647 w 332"/>
              <a:gd name="T53" fmla="*/ 2147483647 h 283"/>
              <a:gd name="T54" fmla="*/ 2147483647 w 332"/>
              <a:gd name="T55" fmla="*/ 2147483647 h 283"/>
              <a:gd name="T56" fmla="*/ 2147483647 w 332"/>
              <a:gd name="T57" fmla="*/ 2147483647 h 283"/>
              <a:gd name="T58" fmla="*/ 2147483647 w 332"/>
              <a:gd name="T59" fmla="*/ 2147483647 h 283"/>
              <a:gd name="T60" fmla="*/ 2147483647 w 332"/>
              <a:gd name="T61" fmla="*/ 2147483647 h 283"/>
              <a:gd name="T62" fmla="*/ 2147483647 w 332"/>
              <a:gd name="T63" fmla="*/ 2147483647 h 283"/>
              <a:gd name="T64" fmla="*/ 2147483647 w 332"/>
              <a:gd name="T65" fmla="*/ 2147483647 h 283"/>
              <a:gd name="T66" fmla="*/ 2147483647 w 332"/>
              <a:gd name="T67" fmla="*/ 2147483647 h 283"/>
              <a:gd name="T68" fmla="*/ 2147483647 w 332"/>
              <a:gd name="T69" fmla="*/ 2147483647 h 283"/>
              <a:gd name="T70" fmla="*/ 2147483647 w 332"/>
              <a:gd name="T71" fmla="*/ 2147483647 h 283"/>
              <a:gd name="T72" fmla="*/ 2147483647 w 332"/>
              <a:gd name="T73" fmla="*/ 2147483647 h 283"/>
              <a:gd name="T74" fmla="*/ 2147483647 w 332"/>
              <a:gd name="T75" fmla="*/ 2147483647 h 283"/>
              <a:gd name="T76" fmla="*/ 2147483647 w 332"/>
              <a:gd name="T77" fmla="*/ 2147483647 h 283"/>
              <a:gd name="T78" fmla="*/ 2147483647 w 332"/>
              <a:gd name="T79" fmla="*/ 2147483647 h 283"/>
              <a:gd name="T80" fmla="*/ 2147483647 w 332"/>
              <a:gd name="T81" fmla="*/ 2147483647 h 283"/>
              <a:gd name="T82" fmla="*/ 2147483647 w 332"/>
              <a:gd name="T83" fmla="*/ 2147483647 h 283"/>
              <a:gd name="T84" fmla="*/ 2147483647 w 332"/>
              <a:gd name="T85" fmla="*/ 2147483647 h 283"/>
              <a:gd name="T86" fmla="*/ 2147483647 w 332"/>
              <a:gd name="T87" fmla="*/ 2147483647 h 283"/>
              <a:gd name="T88" fmla="*/ 2147483647 w 332"/>
              <a:gd name="T89" fmla="*/ 2147483647 h 283"/>
              <a:gd name="T90" fmla="*/ 2147483647 w 332"/>
              <a:gd name="T91" fmla="*/ 2147483647 h 283"/>
              <a:gd name="T92" fmla="*/ 2147483647 w 332"/>
              <a:gd name="T93" fmla="*/ 2147483647 h 283"/>
              <a:gd name="T94" fmla="*/ 2147483647 w 332"/>
              <a:gd name="T95" fmla="*/ 2147483647 h 283"/>
              <a:gd name="T96" fmla="*/ 2147483647 w 332"/>
              <a:gd name="T97" fmla="*/ 2147483647 h 283"/>
              <a:gd name="T98" fmla="*/ 2147483647 w 332"/>
              <a:gd name="T99" fmla="*/ 2147483647 h 283"/>
              <a:gd name="T100" fmla="*/ 2147483647 w 332"/>
              <a:gd name="T101" fmla="*/ 2147483647 h 283"/>
              <a:gd name="T102" fmla="*/ 2147483647 w 332"/>
              <a:gd name="T103" fmla="*/ 2147483647 h 283"/>
              <a:gd name="T104" fmla="*/ 2147483647 w 332"/>
              <a:gd name="T105" fmla="*/ 2147483647 h 28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32"/>
              <a:gd name="T160" fmla="*/ 0 h 283"/>
              <a:gd name="T161" fmla="*/ 332 w 332"/>
              <a:gd name="T162" fmla="*/ 283 h 28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32" h="283">
                <a:moveTo>
                  <a:pt x="292" y="51"/>
                </a:moveTo>
                <a:lnTo>
                  <a:pt x="280" y="60"/>
                </a:lnTo>
                <a:lnTo>
                  <a:pt x="248" y="65"/>
                </a:lnTo>
                <a:lnTo>
                  <a:pt x="234" y="55"/>
                </a:lnTo>
                <a:lnTo>
                  <a:pt x="221" y="51"/>
                </a:lnTo>
                <a:lnTo>
                  <a:pt x="210" y="36"/>
                </a:lnTo>
                <a:lnTo>
                  <a:pt x="196" y="28"/>
                </a:lnTo>
                <a:lnTo>
                  <a:pt x="184" y="13"/>
                </a:lnTo>
                <a:lnTo>
                  <a:pt x="173" y="6"/>
                </a:lnTo>
                <a:lnTo>
                  <a:pt x="172" y="4"/>
                </a:lnTo>
                <a:lnTo>
                  <a:pt x="168" y="6"/>
                </a:lnTo>
                <a:lnTo>
                  <a:pt x="159" y="0"/>
                </a:lnTo>
                <a:lnTo>
                  <a:pt x="155" y="0"/>
                </a:lnTo>
                <a:lnTo>
                  <a:pt x="151" y="4"/>
                </a:lnTo>
                <a:lnTo>
                  <a:pt x="151" y="8"/>
                </a:lnTo>
                <a:lnTo>
                  <a:pt x="154" y="15"/>
                </a:lnTo>
                <a:lnTo>
                  <a:pt x="153" y="17"/>
                </a:lnTo>
                <a:lnTo>
                  <a:pt x="150" y="14"/>
                </a:lnTo>
                <a:lnTo>
                  <a:pt x="143" y="14"/>
                </a:lnTo>
                <a:lnTo>
                  <a:pt x="141" y="19"/>
                </a:lnTo>
                <a:lnTo>
                  <a:pt x="139" y="23"/>
                </a:lnTo>
                <a:lnTo>
                  <a:pt x="118" y="29"/>
                </a:lnTo>
                <a:lnTo>
                  <a:pt x="115" y="34"/>
                </a:lnTo>
                <a:lnTo>
                  <a:pt x="116" y="38"/>
                </a:lnTo>
                <a:lnTo>
                  <a:pt x="122" y="46"/>
                </a:lnTo>
                <a:lnTo>
                  <a:pt x="121" y="57"/>
                </a:lnTo>
                <a:lnTo>
                  <a:pt x="117" y="65"/>
                </a:lnTo>
                <a:lnTo>
                  <a:pt x="108" y="65"/>
                </a:lnTo>
                <a:lnTo>
                  <a:pt x="97" y="75"/>
                </a:lnTo>
                <a:lnTo>
                  <a:pt x="101" y="80"/>
                </a:lnTo>
                <a:lnTo>
                  <a:pt x="97" y="85"/>
                </a:lnTo>
                <a:lnTo>
                  <a:pt x="98" y="98"/>
                </a:lnTo>
                <a:lnTo>
                  <a:pt x="93" y="102"/>
                </a:lnTo>
                <a:lnTo>
                  <a:pt x="89" y="102"/>
                </a:lnTo>
                <a:lnTo>
                  <a:pt x="84" y="95"/>
                </a:lnTo>
                <a:lnTo>
                  <a:pt x="80" y="95"/>
                </a:lnTo>
                <a:lnTo>
                  <a:pt x="78" y="93"/>
                </a:lnTo>
                <a:lnTo>
                  <a:pt x="75" y="93"/>
                </a:lnTo>
                <a:lnTo>
                  <a:pt x="75" y="97"/>
                </a:lnTo>
                <a:lnTo>
                  <a:pt x="70" y="97"/>
                </a:lnTo>
                <a:lnTo>
                  <a:pt x="59" y="78"/>
                </a:lnTo>
                <a:lnTo>
                  <a:pt x="56" y="78"/>
                </a:lnTo>
                <a:lnTo>
                  <a:pt x="47" y="94"/>
                </a:lnTo>
                <a:lnTo>
                  <a:pt x="31" y="94"/>
                </a:lnTo>
                <a:lnTo>
                  <a:pt x="24" y="89"/>
                </a:lnTo>
                <a:lnTo>
                  <a:pt x="23" y="94"/>
                </a:lnTo>
                <a:lnTo>
                  <a:pt x="8" y="94"/>
                </a:lnTo>
                <a:lnTo>
                  <a:pt x="0" y="89"/>
                </a:lnTo>
                <a:lnTo>
                  <a:pt x="4" y="111"/>
                </a:lnTo>
                <a:lnTo>
                  <a:pt x="17" y="137"/>
                </a:lnTo>
                <a:lnTo>
                  <a:pt x="23" y="141"/>
                </a:lnTo>
                <a:lnTo>
                  <a:pt x="28" y="140"/>
                </a:lnTo>
                <a:lnTo>
                  <a:pt x="46" y="100"/>
                </a:lnTo>
                <a:lnTo>
                  <a:pt x="59" y="105"/>
                </a:lnTo>
                <a:lnTo>
                  <a:pt x="68" y="116"/>
                </a:lnTo>
                <a:lnTo>
                  <a:pt x="70" y="116"/>
                </a:lnTo>
                <a:lnTo>
                  <a:pt x="75" y="122"/>
                </a:lnTo>
                <a:lnTo>
                  <a:pt x="78" y="132"/>
                </a:lnTo>
                <a:lnTo>
                  <a:pt x="78" y="147"/>
                </a:lnTo>
                <a:lnTo>
                  <a:pt x="85" y="164"/>
                </a:lnTo>
                <a:lnTo>
                  <a:pt x="107" y="180"/>
                </a:lnTo>
                <a:lnTo>
                  <a:pt x="97" y="183"/>
                </a:lnTo>
                <a:lnTo>
                  <a:pt x="93" y="187"/>
                </a:lnTo>
                <a:lnTo>
                  <a:pt x="94" y="193"/>
                </a:lnTo>
                <a:lnTo>
                  <a:pt x="106" y="207"/>
                </a:lnTo>
                <a:lnTo>
                  <a:pt x="134" y="227"/>
                </a:lnTo>
                <a:lnTo>
                  <a:pt x="140" y="244"/>
                </a:lnTo>
                <a:lnTo>
                  <a:pt x="172" y="244"/>
                </a:lnTo>
                <a:lnTo>
                  <a:pt x="226" y="283"/>
                </a:lnTo>
                <a:lnTo>
                  <a:pt x="234" y="279"/>
                </a:lnTo>
                <a:lnTo>
                  <a:pt x="210" y="255"/>
                </a:lnTo>
                <a:lnTo>
                  <a:pt x="209" y="243"/>
                </a:lnTo>
                <a:lnTo>
                  <a:pt x="205" y="239"/>
                </a:lnTo>
                <a:lnTo>
                  <a:pt x="198" y="236"/>
                </a:lnTo>
                <a:lnTo>
                  <a:pt x="178" y="216"/>
                </a:lnTo>
                <a:lnTo>
                  <a:pt x="178" y="211"/>
                </a:lnTo>
                <a:lnTo>
                  <a:pt x="168" y="197"/>
                </a:lnTo>
                <a:lnTo>
                  <a:pt x="160" y="196"/>
                </a:lnTo>
                <a:lnTo>
                  <a:pt x="153" y="182"/>
                </a:lnTo>
                <a:lnTo>
                  <a:pt x="148" y="182"/>
                </a:lnTo>
                <a:lnTo>
                  <a:pt x="149" y="174"/>
                </a:lnTo>
                <a:lnTo>
                  <a:pt x="150" y="172"/>
                </a:lnTo>
                <a:lnTo>
                  <a:pt x="146" y="166"/>
                </a:lnTo>
                <a:lnTo>
                  <a:pt x="146" y="160"/>
                </a:lnTo>
                <a:lnTo>
                  <a:pt x="141" y="154"/>
                </a:lnTo>
                <a:lnTo>
                  <a:pt x="136" y="141"/>
                </a:lnTo>
                <a:lnTo>
                  <a:pt x="132" y="141"/>
                </a:lnTo>
                <a:lnTo>
                  <a:pt x="125" y="133"/>
                </a:lnTo>
                <a:lnTo>
                  <a:pt x="125" y="132"/>
                </a:lnTo>
                <a:lnTo>
                  <a:pt x="129" y="130"/>
                </a:lnTo>
                <a:lnTo>
                  <a:pt x="127" y="125"/>
                </a:lnTo>
                <a:lnTo>
                  <a:pt x="127" y="105"/>
                </a:lnTo>
                <a:lnTo>
                  <a:pt x="134" y="99"/>
                </a:lnTo>
                <a:lnTo>
                  <a:pt x="143" y="102"/>
                </a:lnTo>
                <a:lnTo>
                  <a:pt x="143" y="104"/>
                </a:lnTo>
                <a:lnTo>
                  <a:pt x="156" y="119"/>
                </a:lnTo>
                <a:lnTo>
                  <a:pt x="159" y="119"/>
                </a:lnTo>
                <a:lnTo>
                  <a:pt x="169" y="102"/>
                </a:lnTo>
                <a:lnTo>
                  <a:pt x="188" y="104"/>
                </a:lnTo>
                <a:lnTo>
                  <a:pt x="192" y="98"/>
                </a:lnTo>
                <a:lnTo>
                  <a:pt x="193" y="98"/>
                </a:lnTo>
                <a:lnTo>
                  <a:pt x="206" y="108"/>
                </a:lnTo>
                <a:lnTo>
                  <a:pt x="210" y="108"/>
                </a:lnTo>
                <a:lnTo>
                  <a:pt x="212" y="105"/>
                </a:lnTo>
                <a:lnTo>
                  <a:pt x="216" y="109"/>
                </a:lnTo>
                <a:lnTo>
                  <a:pt x="233" y="111"/>
                </a:lnTo>
                <a:lnTo>
                  <a:pt x="234" y="109"/>
                </a:lnTo>
                <a:lnTo>
                  <a:pt x="235" y="109"/>
                </a:lnTo>
                <a:lnTo>
                  <a:pt x="244" y="117"/>
                </a:lnTo>
                <a:lnTo>
                  <a:pt x="247" y="116"/>
                </a:lnTo>
                <a:lnTo>
                  <a:pt x="253" y="108"/>
                </a:lnTo>
                <a:lnTo>
                  <a:pt x="257" y="109"/>
                </a:lnTo>
                <a:lnTo>
                  <a:pt x="261" y="114"/>
                </a:lnTo>
                <a:lnTo>
                  <a:pt x="263" y="114"/>
                </a:lnTo>
                <a:lnTo>
                  <a:pt x="267" y="111"/>
                </a:lnTo>
                <a:lnTo>
                  <a:pt x="277" y="112"/>
                </a:lnTo>
                <a:lnTo>
                  <a:pt x="282" y="118"/>
                </a:lnTo>
                <a:lnTo>
                  <a:pt x="283" y="116"/>
                </a:lnTo>
                <a:lnTo>
                  <a:pt x="283" y="114"/>
                </a:lnTo>
                <a:lnTo>
                  <a:pt x="291" y="114"/>
                </a:lnTo>
                <a:lnTo>
                  <a:pt x="297" y="122"/>
                </a:lnTo>
                <a:lnTo>
                  <a:pt x="296" y="126"/>
                </a:lnTo>
                <a:lnTo>
                  <a:pt x="296" y="128"/>
                </a:lnTo>
                <a:lnTo>
                  <a:pt x="301" y="133"/>
                </a:lnTo>
                <a:lnTo>
                  <a:pt x="310" y="132"/>
                </a:lnTo>
                <a:lnTo>
                  <a:pt x="317" y="127"/>
                </a:lnTo>
                <a:lnTo>
                  <a:pt x="318" y="123"/>
                </a:lnTo>
                <a:lnTo>
                  <a:pt x="317" y="122"/>
                </a:lnTo>
                <a:lnTo>
                  <a:pt x="314" y="112"/>
                </a:lnTo>
                <a:lnTo>
                  <a:pt x="317" y="108"/>
                </a:lnTo>
                <a:lnTo>
                  <a:pt x="318" y="104"/>
                </a:lnTo>
                <a:lnTo>
                  <a:pt x="320" y="103"/>
                </a:lnTo>
                <a:lnTo>
                  <a:pt x="328" y="105"/>
                </a:lnTo>
                <a:lnTo>
                  <a:pt x="332" y="103"/>
                </a:lnTo>
                <a:lnTo>
                  <a:pt x="332" y="100"/>
                </a:lnTo>
                <a:lnTo>
                  <a:pt x="329" y="99"/>
                </a:lnTo>
                <a:lnTo>
                  <a:pt x="325" y="100"/>
                </a:lnTo>
                <a:lnTo>
                  <a:pt x="322" y="98"/>
                </a:lnTo>
                <a:lnTo>
                  <a:pt x="317" y="98"/>
                </a:lnTo>
                <a:lnTo>
                  <a:pt x="311" y="94"/>
                </a:lnTo>
                <a:lnTo>
                  <a:pt x="308" y="94"/>
                </a:lnTo>
                <a:lnTo>
                  <a:pt x="306" y="91"/>
                </a:lnTo>
                <a:lnTo>
                  <a:pt x="308" y="86"/>
                </a:lnTo>
                <a:lnTo>
                  <a:pt x="306" y="85"/>
                </a:lnTo>
                <a:lnTo>
                  <a:pt x="308" y="83"/>
                </a:lnTo>
                <a:lnTo>
                  <a:pt x="309" y="83"/>
                </a:lnTo>
                <a:lnTo>
                  <a:pt x="311" y="81"/>
                </a:lnTo>
                <a:lnTo>
                  <a:pt x="310" y="79"/>
                </a:lnTo>
                <a:lnTo>
                  <a:pt x="308" y="76"/>
                </a:lnTo>
                <a:lnTo>
                  <a:pt x="306" y="76"/>
                </a:lnTo>
                <a:lnTo>
                  <a:pt x="304" y="79"/>
                </a:lnTo>
                <a:lnTo>
                  <a:pt x="300" y="78"/>
                </a:lnTo>
                <a:lnTo>
                  <a:pt x="300" y="75"/>
                </a:lnTo>
                <a:lnTo>
                  <a:pt x="303" y="71"/>
                </a:lnTo>
                <a:lnTo>
                  <a:pt x="303" y="67"/>
                </a:lnTo>
                <a:lnTo>
                  <a:pt x="300" y="65"/>
                </a:lnTo>
                <a:lnTo>
                  <a:pt x="301" y="62"/>
                </a:lnTo>
                <a:lnTo>
                  <a:pt x="301" y="58"/>
                </a:lnTo>
                <a:lnTo>
                  <a:pt x="292" y="51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6" name="Freeform 1145"/>
          <p:cNvSpPr>
            <a:spLocks/>
          </p:cNvSpPr>
          <p:nvPr/>
        </p:nvSpPr>
        <p:spPr bwMode="auto">
          <a:xfrm>
            <a:off x="4835525" y="3062288"/>
            <a:ext cx="131763" cy="112712"/>
          </a:xfrm>
          <a:custGeom>
            <a:avLst/>
            <a:gdLst>
              <a:gd name="T0" fmla="*/ 2147483647 w 332"/>
              <a:gd name="T1" fmla="*/ 2147483647 h 283"/>
              <a:gd name="T2" fmla="*/ 2147483647 w 332"/>
              <a:gd name="T3" fmla="*/ 2147483647 h 283"/>
              <a:gd name="T4" fmla="*/ 2147483647 w 332"/>
              <a:gd name="T5" fmla="*/ 2147483647 h 283"/>
              <a:gd name="T6" fmla="*/ 2147483647 w 332"/>
              <a:gd name="T7" fmla="*/ 0 h 283"/>
              <a:gd name="T8" fmla="*/ 2147483647 w 332"/>
              <a:gd name="T9" fmla="*/ 2147483647 h 283"/>
              <a:gd name="T10" fmla="*/ 2147483647 w 332"/>
              <a:gd name="T11" fmla="*/ 2147483647 h 283"/>
              <a:gd name="T12" fmla="*/ 2147483647 w 332"/>
              <a:gd name="T13" fmla="*/ 2147483647 h 283"/>
              <a:gd name="T14" fmla="*/ 2147483647 w 332"/>
              <a:gd name="T15" fmla="*/ 2147483647 h 283"/>
              <a:gd name="T16" fmla="*/ 2147483647 w 332"/>
              <a:gd name="T17" fmla="*/ 2147483647 h 283"/>
              <a:gd name="T18" fmla="*/ 2147483647 w 332"/>
              <a:gd name="T19" fmla="*/ 2147483647 h 283"/>
              <a:gd name="T20" fmla="*/ 2147483647 w 332"/>
              <a:gd name="T21" fmla="*/ 2147483647 h 283"/>
              <a:gd name="T22" fmla="*/ 2147483647 w 332"/>
              <a:gd name="T23" fmla="*/ 2147483647 h 283"/>
              <a:gd name="T24" fmla="*/ 2147483647 w 332"/>
              <a:gd name="T25" fmla="*/ 2147483647 h 283"/>
              <a:gd name="T26" fmla="*/ 2147483647 w 332"/>
              <a:gd name="T27" fmla="*/ 2147483647 h 283"/>
              <a:gd name="T28" fmla="*/ 2147483647 w 332"/>
              <a:gd name="T29" fmla="*/ 2147483647 h 283"/>
              <a:gd name="T30" fmla="*/ 0 w 332"/>
              <a:gd name="T31" fmla="*/ 2147483647 h 283"/>
              <a:gd name="T32" fmla="*/ 2147483647 w 332"/>
              <a:gd name="T33" fmla="*/ 2147483647 h 283"/>
              <a:gd name="T34" fmla="*/ 2147483647 w 332"/>
              <a:gd name="T35" fmla="*/ 2147483647 h 283"/>
              <a:gd name="T36" fmla="*/ 2147483647 w 332"/>
              <a:gd name="T37" fmla="*/ 2147483647 h 283"/>
              <a:gd name="T38" fmla="*/ 2147483647 w 332"/>
              <a:gd name="T39" fmla="*/ 2147483647 h 283"/>
              <a:gd name="T40" fmla="*/ 2147483647 w 332"/>
              <a:gd name="T41" fmla="*/ 2147483647 h 283"/>
              <a:gd name="T42" fmla="*/ 2147483647 w 332"/>
              <a:gd name="T43" fmla="*/ 2147483647 h 283"/>
              <a:gd name="T44" fmla="*/ 2147483647 w 332"/>
              <a:gd name="T45" fmla="*/ 2147483647 h 283"/>
              <a:gd name="T46" fmla="*/ 2147483647 w 332"/>
              <a:gd name="T47" fmla="*/ 2147483647 h 283"/>
              <a:gd name="T48" fmla="*/ 2147483647 w 332"/>
              <a:gd name="T49" fmla="*/ 2147483647 h 283"/>
              <a:gd name="T50" fmla="*/ 2147483647 w 332"/>
              <a:gd name="T51" fmla="*/ 2147483647 h 283"/>
              <a:gd name="T52" fmla="*/ 2147483647 w 332"/>
              <a:gd name="T53" fmla="*/ 2147483647 h 283"/>
              <a:gd name="T54" fmla="*/ 2147483647 w 332"/>
              <a:gd name="T55" fmla="*/ 2147483647 h 283"/>
              <a:gd name="T56" fmla="*/ 2147483647 w 332"/>
              <a:gd name="T57" fmla="*/ 2147483647 h 283"/>
              <a:gd name="T58" fmla="*/ 2147483647 w 332"/>
              <a:gd name="T59" fmla="*/ 2147483647 h 283"/>
              <a:gd name="T60" fmla="*/ 2147483647 w 332"/>
              <a:gd name="T61" fmla="*/ 2147483647 h 283"/>
              <a:gd name="T62" fmla="*/ 2147483647 w 332"/>
              <a:gd name="T63" fmla="*/ 2147483647 h 283"/>
              <a:gd name="T64" fmla="*/ 2147483647 w 332"/>
              <a:gd name="T65" fmla="*/ 2147483647 h 283"/>
              <a:gd name="T66" fmla="*/ 2147483647 w 332"/>
              <a:gd name="T67" fmla="*/ 2147483647 h 283"/>
              <a:gd name="T68" fmla="*/ 2147483647 w 332"/>
              <a:gd name="T69" fmla="*/ 2147483647 h 283"/>
              <a:gd name="T70" fmla="*/ 2147483647 w 332"/>
              <a:gd name="T71" fmla="*/ 2147483647 h 283"/>
              <a:gd name="T72" fmla="*/ 2147483647 w 332"/>
              <a:gd name="T73" fmla="*/ 2147483647 h 283"/>
              <a:gd name="T74" fmla="*/ 2147483647 w 332"/>
              <a:gd name="T75" fmla="*/ 2147483647 h 283"/>
              <a:gd name="T76" fmla="*/ 2147483647 w 332"/>
              <a:gd name="T77" fmla="*/ 2147483647 h 283"/>
              <a:gd name="T78" fmla="*/ 2147483647 w 332"/>
              <a:gd name="T79" fmla="*/ 2147483647 h 283"/>
              <a:gd name="T80" fmla="*/ 2147483647 w 332"/>
              <a:gd name="T81" fmla="*/ 2147483647 h 283"/>
              <a:gd name="T82" fmla="*/ 2147483647 w 332"/>
              <a:gd name="T83" fmla="*/ 2147483647 h 283"/>
              <a:gd name="T84" fmla="*/ 2147483647 w 332"/>
              <a:gd name="T85" fmla="*/ 2147483647 h 283"/>
              <a:gd name="T86" fmla="*/ 2147483647 w 332"/>
              <a:gd name="T87" fmla="*/ 2147483647 h 283"/>
              <a:gd name="T88" fmla="*/ 2147483647 w 332"/>
              <a:gd name="T89" fmla="*/ 2147483647 h 283"/>
              <a:gd name="T90" fmla="*/ 2147483647 w 332"/>
              <a:gd name="T91" fmla="*/ 2147483647 h 283"/>
              <a:gd name="T92" fmla="*/ 2147483647 w 332"/>
              <a:gd name="T93" fmla="*/ 2147483647 h 283"/>
              <a:gd name="T94" fmla="*/ 2147483647 w 332"/>
              <a:gd name="T95" fmla="*/ 2147483647 h 283"/>
              <a:gd name="T96" fmla="*/ 2147483647 w 332"/>
              <a:gd name="T97" fmla="*/ 2147483647 h 283"/>
              <a:gd name="T98" fmla="*/ 2147483647 w 332"/>
              <a:gd name="T99" fmla="*/ 2147483647 h 283"/>
              <a:gd name="T100" fmla="*/ 2147483647 w 332"/>
              <a:gd name="T101" fmla="*/ 2147483647 h 283"/>
              <a:gd name="T102" fmla="*/ 2147483647 w 332"/>
              <a:gd name="T103" fmla="*/ 2147483647 h 283"/>
              <a:gd name="T104" fmla="*/ 2147483647 w 332"/>
              <a:gd name="T105" fmla="*/ 2147483647 h 28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32"/>
              <a:gd name="T160" fmla="*/ 0 h 283"/>
              <a:gd name="T161" fmla="*/ 332 w 332"/>
              <a:gd name="T162" fmla="*/ 283 h 28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32" h="283">
                <a:moveTo>
                  <a:pt x="292" y="51"/>
                </a:moveTo>
                <a:lnTo>
                  <a:pt x="280" y="60"/>
                </a:lnTo>
                <a:lnTo>
                  <a:pt x="248" y="65"/>
                </a:lnTo>
                <a:lnTo>
                  <a:pt x="234" y="55"/>
                </a:lnTo>
                <a:lnTo>
                  <a:pt x="221" y="51"/>
                </a:lnTo>
                <a:lnTo>
                  <a:pt x="210" y="36"/>
                </a:lnTo>
                <a:lnTo>
                  <a:pt x="196" y="28"/>
                </a:lnTo>
                <a:lnTo>
                  <a:pt x="184" y="13"/>
                </a:lnTo>
                <a:lnTo>
                  <a:pt x="173" y="6"/>
                </a:lnTo>
                <a:lnTo>
                  <a:pt x="172" y="4"/>
                </a:lnTo>
                <a:lnTo>
                  <a:pt x="168" y="6"/>
                </a:lnTo>
                <a:lnTo>
                  <a:pt x="159" y="0"/>
                </a:lnTo>
                <a:lnTo>
                  <a:pt x="155" y="0"/>
                </a:lnTo>
                <a:lnTo>
                  <a:pt x="151" y="4"/>
                </a:lnTo>
                <a:lnTo>
                  <a:pt x="151" y="8"/>
                </a:lnTo>
                <a:lnTo>
                  <a:pt x="154" y="15"/>
                </a:lnTo>
                <a:lnTo>
                  <a:pt x="153" y="17"/>
                </a:lnTo>
                <a:lnTo>
                  <a:pt x="150" y="14"/>
                </a:lnTo>
                <a:lnTo>
                  <a:pt x="143" y="14"/>
                </a:lnTo>
                <a:lnTo>
                  <a:pt x="141" y="19"/>
                </a:lnTo>
                <a:lnTo>
                  <a:pt x="139" y="23"/>
                </a:lnTo>
                <a:lnTo>
                  <a:pt x="118" y="29"/>
                </a:lnTo>
                <a:lnTo>
                  <a:pt x="115" y="34"/>
                </a:lnTo>
                <a:lnTo>
                  <a:pt x="116" y="38"/>
                </a:lnTo>
                <a:lnTo>
                  <a:pt x="122" y="46"/>
                </a:lnTo>
                <a:lnTo>
                  <a:pt x="121" y="57"/>
                </a:lnTo>
                <a:lnTo>
                  <a:pt x="117" y="65"/>
                </a:lnTo>
                <a:lnTo>
                  <a:pt x="108" y="65"/>
                </a:lnTo>
                <a:lnTo>
                  <a:pt x="97" y="75"/>
                </a:lnTo>
                <a:lnTo>
                  <a:pt x="101" y="80"/>
                </a:lnTo>
                <a:lnTo>
                  <a:pt x="97" y="85"/>
                </a:lnTo>
                <a:lnTo>
                  <a:pt x="98" y="98"/>
                </a:lnTo>
                <a:lnTo>
                  <a:pt x="93" y="102"/>
                </a:lnTo>
                <a:lnTo>
                  <a:pt x="89" y="102"/>
                </a:lnTo>
                <a:lnTo>
                  <a:pt x="84" y="95"/>
                </a:lnTo>
                <a:lnTo>
                  <a:pt x="80" y="95"/>
                </a:lnTo>
                <a:lnTo>
                  <a:pt x="78" y="93"/>
                </a:lnTo>
                <a:lnTo>
                  <a:pt x="75" y="93"/>
                </a:lnTo>
                <a:lnTo>
                  <a:pt x="75" y="97"/>
                </a:lnTo>
                <a:lnTo>
                  <a:pt x="70" y="97"/>
                </a:lnTo>
                <a:lnTo>
                  <a:pt x="59" y="78"/>
                </a:lnTo>
                <a:lnTo>
                  <a:pt x="56" y="78"/>
                </a:lnTo>
                <a:lnTo>
                  <a:pt x="47" y="94"/>
                </a:lnTo>
                <a:lnTo>
                  <a:pt x="31" y="94"/>
                </a:lnTo>
                <a:lnTo>
                  <a:pt x="24" y="89"/>
                </a:lnTo>
                <a:lnTo>
                  <a:pt x="23" y="94"/>
                </a:lnTo>
                <a:lnTo>
                  <a:pt x="8" y="94"/>
                </a:lnTo>
                <a:lnTo>
                  <a:pt x="0" y="89"/>
                </a:lnTo>
                <a:lnTo>
                  <a:pt x="4" y="111"/>
                </a:lnTo>
                <a:lnTo>
                  <a:pt x="17" y="137"/>
                </a:lnTo>
                <a:lnTo>
                  <a:pt x="23" y="141"/>
                </a:lnTo>
                <a:lnTo>
                  <a:pt x="28" y="140"/>
                </a:lnTo>
                <a:lnTo>
                  <a:pt x="46" y="100"/>
                </a:lnTo>
                <a:lnTo>
                  <a:pt x="59" y="105"/>
                </a:lnTo>
                <a:lnTo>
                  <a:pt x="68" y="116"/>
                </a:lnTo>
                <a:lnTo>
                  <a:pt x="70" y="116"/>
                </a:lnTo>
                <a:lnTo>
                  <a:pt x="75" y="122"/>
                </a:lnTo>
                <a:lnTo>
                  <a:pt x="78" y="132"/>
                </a:lnTo>
                <a:lnTo>
                  <a:pt x="78" y="147"/>
                </a:lnTo>
                <a:lnTo>
                  <a:pt x="85" y="164"/>
                </a:lnTo>
                <a:lnTo>
                  <a:pt x="107" y="180"/>
                </a:lnTo>
                <a:lnTo>
                  <a:pt x="97" y="183"/>
                </a:lnTo>
                <a:lnTo>
                  <a:pt x="93" y="187"/>
                </a:lnTo>
                <a:lnTo>
                  <a:pt x="94" y="193"/>
                </a:lnTo>
                <a:lnTo>
                  <a:pt x="106" y="207"/>
                </a:lnTo>
                <a:lnTo>
                  <a:pt x="134" y="227"/>
                </a:lnTo>
                <a:lnTo>
                  <a:pt x="140" y="244"/>
                </a:lnTo>
                <a:lnTo>
                  <a:pt x="172" y="244"/>
                </a:lnTo>
                <a:lnTo>
                  <a:pt x="226" y="283"/>
                </a:lnTo>
                <a:lnTo>
                  <a:pt x="234" y="279"/>
                </a:lnTo>
                <a:lnTo>
                  <a:pt x="210" y="255"/>
                </a:lnTo>
                <a:lnTo>
                  <a:pt x="209" y="243"/>
                </a:lnTo>
                <a:lnTo>
                  <a:pt x="205" y="239"/>
                </a:lnTo>
                <a:lnTo>
                  <a:pt x="198" y="236"/>
                </a:lnTo>
                <a:lnTo>
                  <a:pt x="178" y="216"/>
                </a:lnTo>
                <a:lnTo>
                  <a:pt x="178" y="211"/>
                </a:lnTo>
                <a:lnTo>
                  <a:pt x="168" y="197"/>
                </a:lnTo>
                <a:lnTo>
                  <a:pt x="160" y="196"/>
                </a:lnTo>
                <a:lnTo>
                  <a:pt x="153" y="182"/>
                </a:lnTo>
                <a:lnTo>
                  <a:pt x="148" y="182"/>
                </a:lnTo>
                <a:lnTo>
                  <a:pt x="149" y="174"/>
                </a:lnTo>
                <a:lnTo>
                  <a:pt x="150" y="172"/>
                </a:lnTo>
                <a:lnTo>
                  <a:pt x="146" y="166"/>
                </a:lnTo>
                <a:lnTo>
                  <a:pt x="146" y="160"/>
                </a:lnTo>
                <a:lnTo>
                  <a:pt x="141" y="154"/>
                </a:lnTo>
                <a:lnTo>
                  <a:pt x="136" y="141"/>
                </a:lnTo>
                <a:lnTo>
                  <a:pt x="132" y="141"/>
                </a:lnTo>
                <a:lnTo>
                  <a:pt x="125" y="133"/>
                </a:lnTo>
                <a:lnTo>
                  <a:pt x="125" y="132"/>
                </a:lnTo>
                <a:lnTo>
                  <a:pt x="129" y="130"/>
                </a:lnTo>
                <a:lnTo>
                  <a:pt x="127" y="125"/>
                </a:lnTo>
                <a:lnTo>
                  <a:pt x="127" y="105"/>
                </a:lnTo>
                <a:lnTo>
                  <a:pt x="134" y="99"/>
                </a:lnTo>
                <a:lnTo>
                  <a:pt x="143" y="102"/>
                </a:lnTo>
                <a:lnTo>
                  <a:pt x="143" y="104"/>
                </a:lnTo>
                <a:lnTo>
                  <a:pt x="156" y="119"/>
                </a:lnTo>
                <a:lnTo>
                  <a:pt x="159" y="119"/>
                </a:lnTo>
                <a:lnTo>
                  <a:pt x="169" y="102"/>
                </a:lnTo>
                <a:lnTo>
                  <a:pt x="188" y="104"/>
                </a:lnTo>
                <a:lnTo>
                  <a:pt x="192" y="98"/>
                </a:lnTo>
                <a:lnTo>
                  <a:pt x="193" y="98"/>
                </a:lnTo>
                <a:lnTo>
                  <a:pt x="206" y="108"/>
                </a:lnTo>
                <a:lnTo>
                  <a:pt x="210" y="108"/>
                </a:lnTo>
                <a:lnTo>
                  <a:pt x="212" y="105"/>
                </a:lnTo>
                <a:lnTo>
                  <a:pt x="216" y="109"/>
                </a:lnTo>
                <a:lnTo>
                  <a:pt x="233" y="111"/>
                </a:lnTo>
                <a:lnTo>
                  <a:pt x="234" y="109"/>
                </a:lnTo>
                <a:lnTo>
                  <a:pt x="235" y="109"/>
                </a:lnTo>
                <a:lnTo>
                  <a:pt x="244" y="117"/>
                </a:lnTo>
                <a:lnTo>
                  <a:pt x="247" y="116"/>
                </a:lnTo>
                <a:lnTo>
                  <a:pt x="253" y="108"/>
                </a:lnTo>
                <a:lnTo>
                  <a:pt x="257" y="109"/>
                </a:lnTo>
                <a:lnTo>
                  <a:pt x="261" y="114"/>
                </a:lnTo>
                <a:lnTo>
                  <a:pt x="263" y="114"/>
                </a:lnTo>
                <a:lnTo>
                  <a:pt x="267" y="111"/>
                </a:lnTo>
                <a:lnTo>
                  <a:pt x="277" y="112"/>
                </a:lnTo>
                <a:lnTo>
                  <a:pt x="282" y="118"/>
                </a:lnTo>
                <a:lnTo>
                  <a:pt x="283" y="116"/>
                </a:lnTo>
                <a:lnTo>
                  <a:pt x="283" y="114"/>
                </a:lnTo>
                <a:lnTo>
                  <a:pt x="291" y="114"/>
                </a:lnTo>
                <a:lnTo>
                  <a:pt x="297" y="122"/>
                </a:lnTo>
                <a:lnTo>
                  <a:pt x="296" y="126"/>
                </a:lnTo>
                <a:lnTo>
                  <a:pt x="296" y="128"/>
                </a:lnTo>
                <a:lnTo>
                  <a:pt x="301" y="133"/>
                </a:lnTo>
                <a:lnTo>
                  <a:pt x="310" y="132"/>
                </a:lnTo>
                <a:lnTo>
                  <a:pt x="317" y="127"/>
                </a:lnTo>
                <a:lnTo>
                  <a:pt x="318" y="123"/>
                </a:lnTo>
                <a:lnTo>
                  <a:pt x="317" y="122"/>
                </a:lnTo>
                <a:lnTo>
                  <a:pt x="314" y="112"/>
                </a:lnTo>
                <a:lnTo>
                  <a:pt x="317" y="108"/>
                </a:lnTo>
                <a:lnTo>
                  <a:pt x="318" y="104"/>
                </a:lnTo>
                <a:lnTo>
                  <a:pt x="320" y="103"/>
                </a:lnTo>
                <a:lnTo>
                  <a:pt x="328" y="105"/>
                </a:lnTo>
                <a:lnTo>
                  <a:pt x="332" y="103"/>
                </a:lnTo>
                <a:lnTo>
                  <a:pt x="332" y="100"/>
                </a:lnTo>
                <a:lnTo>
                  <a:pt x="329" y="99"/>
                </a:lnTo>
                <a:lnTo>
                  <a:pt x="325" y="100"/>
                </a:lnTo>
                <a:lnTo>
                  <a:pt x="322" y="98"/>
                </a:lnTo>
                <a:lnTo>
                  <a:pt x="317" y="98"/>
                </a:lnTo>
                <a:lnTo>
                  <a:pt x="311" y="94"/>
                </a:lnTo>
                <a:lnTo>
                  <a:pt x="308" y="94"/>
                </a:lnTo>
                <a:lnTo>
                  <a:pt x="306" y="91"/>
                </a:lnTo>
                <a:lnTo>
                  <a:pt x="308" y="86"/>
                </a:lnTo>
                <a:lnTo>
                  <a:pt x="306" y="85"/>
                </a:lnTo>
                <a:lnTo>
                  <a:pt x="308" y="83"/>
                </a:lnTo>
                <a:lnTo>
                  <a:pt x="309" y="83"/>
                </a:lnTo>
                <a:lnTo>
                  <a:pt x="311" y="81"/>
                </a:lnTo>
                <a:lnTo>
                  <a:pt x="310" y="79"/>
                </a:lnTo>
                <a:lnTo>
                  <a:pt x="308" y="76"/>
                </a:lnTo>
                <a:lnTo>
                  <a:pt x="306" y="76"/>
                </a:lnTo>
                <a:lnTo>
                  <a:pt x="304" y="79"/>
                </a:lnTo>
                <a:lnTo>
                  <a:pt x="300" y="78"/>
                </a:lnTo>
                <a:lnTo>
                  <a:pt x="300" y="75"/>
                </a:lnTo>
                <a:lnTo>
                  <a:pt x="303" y="71"/>
                </a:lnTo>
                <a:lnTo>
                  <a:pt x="303" y="67"/>
                </a:lnTo>
                <a:lnTo>
                  <a:pt x="300" y="65"/>
                </a:lnTo>
                <a:lnTo>
                  <a:pt x="301" y="62"/>
                </a:lnTo>
                <a:lnTo>
                  <a:pt x="301" y="58"/>
                </a:lnTo>
                <a:lnTo>
                  <a:pt x="292" y="51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7" name="Freeform 1146"/>
          <p:cNvSpPr>
            <a:spLocks/>
          </p:cNvSpPr>
          <p:nvPr/>
        </p:nvSpPr>
        <p:spPr bwMode="auto">
          <a:xfrm>
            <a:off x="4964113" y="3186113"/>
            <a:ext cx="39687" cy="87312"/>
          </a:xfrm>
          <a:custGeom>
            <a:avLst/>
            <a:gdLst>
              <a:gd name="T0" fmla="*/ 2147483647 w 99"/>
              <a:gd name="T1" fmla="*/ 2147483647 h 221"/>
              <a:gd name="T2" fmla="*/ 2147483647 w 99"/>
              <a:gd name="T3" fmla="*/ 2147483647 h 221"/>
              <a:gd name="T4" fmla="*/ 2147483647 w 99"/>
              <a:gd name="T5" fmla="*/ 2147483647 h 221"/>
              <a:gd name="T6" fmla="*/ 2147483647 w 99"/>
              <a:gd name="T7" fmla="*/ 2147483647 h 221"/>
              <a:gd name="T8" fmla="*/ 2147483647 w 99"/>
              <a:gd name="T9" fmla="*/ 2147483647 h 221"/>
              <a:gd name="T10" fmla="*/ 0 w 99"/>
              <a:gd name="T11" fmla="*/ 2147483647 h 221"/>
              <a:gd name="T12" fmla="*/ 2147483647 w 99"/>
              <a:gd name="T13" fmla="*/ 2147483647 h 221"/>
              <a:gd name="T14" fmla="*/ 2147483647 w 99"/>
              <a:gd name="T15" fmla="*/ 2147483647 h 221"/>
              <a:gd name="T16" fmla="*/ 2147483647 w 99"/>
              <a:gd name="T17" fmla="*/ 2147483647 h 221"/>
              <a:gd name="T18" fmla="*/ 2147483647 w 99"/>
              <a:gd name="T19" fmla="*/ 2147483647 h 221"/>
              <a:gd name="T20" fmla="*/ 2147483647 w 99"/>
              <a:gd name="T21" fmla="*/ 2147483647 h 221"/>
              <a:gd name="T22" fmla="*/ 2147483647 w 99"/>
              <a:gd name="T23" fmla="*/ 2147483647 h 221"/>
              <a:gd name="T24" fmla="*/ 2147483647 w 99"/>
              <a:gd name="T25" fmla="*/ 2147483647 h 221"/>
              <a:gd name="T26" fmla="*/ 2147483647 w 99"/>
              <a:gd name="T27" fmla="*/ 2147483647 h 221"/>
              <a:gd name="T28" fmla="*/ 2147483647 w 99"/>
              <a:gd name="T29" fmla="*/ 2147483647 h 221"/>
              <a:gd name="T30" fmla="*/ 2147483647 w 99"/>
              <a:gd name="T31" fmla="*/ 2147483647 h 221"/>
              <a:gd name="T32" fmla="*/ 2147483647 w 99"/>
              <a:gd name="T33" fmla="*/ 2147483647 h 221"/>
              <a:gd name="T34" fmla="*/ 2147483647 w 99"/>
              <a:gd name="T35" fmla="*/ 2147483647 h 221"/>
              <a:gd name="T36" fmla="*/ 2147483647 w 99"/>
              <a:gd name="T37" fmla="*/ 2147483647 h 221"/>
              <a:gd name="T38" fmla="*/ 2147483647 w 99"/>
              <a:gd name="T39" fmla="*/ 2147483647 h 221"/>
              <a:gd name="T40" fmla="*/ 2147483647 w 99"/>
              <a:gd name="T41" fmla="*/ 0 h 221"/>
              <a:gd name="T42" fmla="*/ 2147483647 w 99"/>
              <a:gd name="T43" fmla="*/ 2147483647 h 221"/>
              <a:gd name="T44" fmla="*/ 2147483647 w 99"/>
              <a:gd name="T45" fmla="*/ 2147483647 h 221"/>
              <a:gd name="T46" fmla="*/ 2147483647 w 99"/>
              <a:gd name="T47" fmla="*/ 2147483647 h 221"/>
              <a:gd name="T48" fmla="*/ 2147483647 w 99"/>
              <a:gd name="T49" fmla="*/ 2147483647 h 221"/>
              <a:gd name="T50" fmla="*/ 2147483647 w 99"/>
              <a:gd name="T51" fmla="*/ 2147483647 h 221"/>
              <a:gd name="T52" fmla="*/ 2147483647 w 99"/>
              <a:gd name="T53" fmla="*/ 2147483647 h 221"/>
              <a:gd name="T54" fmla="*/ 2147483647 w 99"/>
              <a:gd name="T55" fmla="*/ 2147483647 h 221"/>
              <a:gd name="T56" fmla="*/ 2147483647 w 99"/>
              <a:gd name="T57" fmla="*/ 2147483647 h 221"/>
              <a:gd name="T58" fmla="*/ 2147483647 w 99"/>
              <a:gd name="T59" fmla="*/ 2147483647 h 221"/>
              <a:gd name="T60" fmla="*/ 2147483647 w 99"/>
              <a:gd name="T61" fmla="*/ 2147483647 h 221"/>
              <a:gd name="T62" fmla="*/ 2147483647 w 99"/>
              <a:gd name="T63" fmla="*/ 2147483647 h 221"/>
              <a:gd name="T64" fmla="*/ 2147483647 w 99"/>
              <a:gd name="T65" fmla="*/ 2147483647 h 221"/>
              <a:gd name="T66" fmla="*/ 2147483647 w 99"/>
              <a:gd name="T67" fmla="*/ 2147483647 h 221"/>
              <a:gd name="T68" fmla="*/ 2147483647 w 99"/>
              <a:gd name="T69" fmla="*/ 2147483647 h 221"/>
              <a:gd name="T70" fmla="*/ 2147483647 w 99"/>
              <a:gd name="T71" fmla="*/ 2147483647 h 221"/>
              <a:gd name="T72" fmla="*/ 2147483647 w 99"/>
              <a:gd name="T73" fmla="*/ 2147483647 h 22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99"/>
              <a:gd name="T112" fmla="*/ 0 h 221"/>
              <a:gd name="T113" fmla="*/ 99 w 99"/>
              <a:gd name="T114" fmla="*/ 221 h 22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99" h="221">
                <a:moveTo>
                  <a:pt x="50" y="221"/>
                </a:moveTo>
                <a:lnTo>
                  <a:pt x="41" y="216"/>
                </a:lnTo>
                <a:lnTo>
                  <a:pt x="38" y="206"/>
                </a:lnTo>
                <a:lnTo>
                  <a:pt x="32" y="196"/>
                </a:lnTo>
                <a:lnTo>
                  <a:pt x="14" y="188"/>
                </a:lnTo>
                <a:lnTo>
                  <a:pt x="0" y="164"/>
                </a:lnTo>
                <a:lnTo>
                  <a:pt x="8" y="165"/>
                </a:lnTo>
                <a:lnTo>
                  <a:pt x="4" y="142"/>
                </a:lnTo>
                <a:lnTo>
                  <a:pt x="8" y="130"/>
                </a:lnTo>
                <a:lnTo>
                  <a:pt x="9" y="127"/>
                </a:lnTo>
                <a:lnTo>
                  <a:pt x="9" y="117"/>
                </a:lnTo>
                <a:lnTo>
                  <a:pt x="11" y="108"/>
                </a:lnTo>
                <a:lnTo>
                  <a:pt x="7" y="97"/>
                </a:lnTo>
                <a:lnTo>
                  <a:pt x="16" y="66"/>
                </a:lnTo>
                <a:lnTo>
                  <a:pt x="11" y="60"/>
                </a:lnTo>
                <a:lnTo>
                  <a:pt x="2" y="59"/>
                </a:lnTo>
                <a:lnTo>
                  <a:pt x="8" y="42"/>
                </a:lnTo>
                <a:lnTo>
                  <a:pt x="5" y="31"/>
                </a:lnTo>
                <a:lnTo>
                  <a:pt x="11" y="15"/>
                </a:lnTo>
                <a:lnTo>
                  <a:pt x="18" y="10"/>
                </a:lnTo>
                <a:lnTo>
                  <a:pt x="25" y="0"/>
                </a:lnTo>
                <a:lnTo>
                  <a:pt x="32" y="8"/>
                </a:lnTo>
                <a:lnTo>
                  <a:pt x="47" y="9"/>
                </a:lnTo>
                <a:lnTo>
                  <a:pt x="54" y="21"/>
                </a:lnTo>
                <a:lnTo>
                  <a:pt x="64" y="26"/>
                </a:lnTo>
                <a:lnTo>
                  <a:pt x="75" y="42"/>
                </a:lnTo>
                <a:lnTo>
                  <a:pt x="72" y="97"/>
                </a:lnTo>
                <a:lnTo>
                  <a:pt x="80" y="117"/>
                </a:lnTo>
                <a:lnTo>
                  <a:pt x="98" y="134"/>
                </a:lnTo>
                <a:lnTo>
                  <a:pt x="99" y="159"/>
                </a:lnTo>
                <a:lnTo>
                  <a:pt x="87" y="172"/>
                </a:lnTo>
                <a:lnTo>
                  <a:pt x="78" y="188"/>
                </a:lnTo>
                <a:lnTo>
                  <a:pt x="68" y="196"/>
                </a:lnTo>
                <a:lnTo>
                  <a:pt x="64" y="209"/>
                </a:lnTo>
                <a:lnTo>
                  <a:pt x="60" y="215"/>
                </a:lnTo>
                <a:lnTo>
                  <a:pt x="51" y="221"/>
                </a:lnTo>
                <a:lnTo>
                  <a:pt x="50" y="221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8" name="Freeform 1147"/>
          <p:cNvSpPr>
            <a:spLocks/>
          </p:cNvSpPr>
          <p:nvPr/>
        </p:nvSpPr>
        <p:spPr bwMode="auto">
          <a:xfrm>
            <a:off x="4964113" y="3186113"/>
            <a:ext cx="39687" cy="87312"/>
          </a:xfrm>
          <a:custGeom>
            <a:avLst/>
            <a:gdLst>
              <a:gd name="T0" fmla="*/ 2147483647 w 99"/>
              <a:gd name="T1" fmla="*/ 2147483647 h 221"/>
              <a:gd name="T2" fmla="*/ 2147483647 w 99"/>
              <a:gd name="T3" fmla="*/ 2147483647 h 221"/>
              <a:gd name="T4" fmla="*/ 2147483647 w 99"/>
              <a:gd name="T5" fmla="*/ 2147483647 h 221"/>
              <a:gd name="T6" fmla="*/ 2147483647 w 99"/>
              <a:gd name="T7" fmla="*/ 2147483647 h 221"/>
              <a:gd name="T8" fmla="*/ 2147483647 w 99"/>
              <a:gd name="T9" fmla="*/ 2147483647 h 221"/>
              <a:gd name="T10" fmla="*/ 0 w 99"/>
              <a:gd name="T11" fmla="*/ 2147483647 h 221"/>
              <a:gd name="T12" fmla="*/ 2147483647 w 99"/>
              <a:gd name="T13" fmla="*/ 2147483647 h 221"/>
              <a:gd name="T14" fmla="*/ 2147483647 w 99"/>
              <a:gd name="T15" fmla="*/ 2147483647 h 221"/>
              <a:gd name="T16" fmla="*/ 2147483647 w 99"/>
              <a:gd name="T17" fmla="*/ 2147483647 h 221"/>
              <a:gd name="T18" fmla="*/ 2147483647 w 99"/>
              <a:gd name="T19" fmla="*/ 2147483647 h 221"/>
              <a:gd name="T20" fmla="*/ 2147483647 w 99"/>
              <a:gd name="T21" fmla="*/ 2147483647 h 221"/>
              <a:gd name="T22" fmla="*/ 2147483647 w 99"/>
              <a:gd name="T23" fmla="*/ 2147483647 h 221"/>
              <a:gd name="T24" fmla="*/ 2147483647 w 99"/>
              <a:gd name="T25" fmla="*/ 2147483647 h 221"/>
              <a:gd name="T26" fmla="*/ 2147483647 w 99"/>
              <a:gd name="T27" fmla="*/ 2147483647 h 221"/>
              <a:gd name="T28" fmla="*/ 2147483647 w 99"/>
              <a:gd name="T29" fmla="*/ 2147483647 h 221"/>
              <a:gd name="T30" fmla="*/ 2147483647 w 99"/>
              <a:gd name="T31" fmla="*/ 2147483647 h 221"/>
              <a:gd name="T32" fmla="*/ 2147483647 w 99"/>
              <a:gd name="T33" fmla="*/ 2147483647 h 221"/>
              <a:gd name="T34" fmla="*/ 2147483647 w 99"/>
              <a:gd name="T35" fmla="*/ 2147483647 h 221"/>
              <a:gd name="T36" fmla="*/ 2147483647 w 99"/>
              <a:gd name="T37" fmla="*/ 2147483647 h 221"/>
              <a:gd name="T38" fmla="*/ 2147483647 w 99"/>
              <a:gd name="T39" fmla="*/ 2147483647 h 221"/>
              <a:gd name="T40" fmla="*/ 2147483647 w 99"/>
              <a:gd name="T41" fmla="*/ 0 h 221"/>
              <a:gd name="T42" fmla="*/ 2147483647 w 99"/>
              <a:gd name="T43" fmla="*/ 2147483647 h 221"/>
              <a:gd name="T44" fmla="*/ 2147483647 w 99"/>
              <a:gd name="T45" fmla="*/ 2147483647 h 221"/>
              <a:gd name="T46" fmla="*/ 2147483647 w 99"/>
              <a:gd name="T47" fmla="*/ 2147483647 h 221"/>
              <a:gd name="T48" fmla="*/ 2147483647 w 99"/>
              <a:gd name="T49" fmla="*/ 2147483647 h 221"/>
              <a:gd name="T50" fmla="*/ 2147483647 w 99"/>
              <a:gd name="T51" fmla="*/ 2147483647 h 221"/>
              <a:gd name="T52" fmla="*/ 2147483647 w 99"/>
              <a:gd name="T53" fmla="*/ 2147483647 h 221"/>
              <a:gd name="T54" fmla="*/ 2147483647 w 99"/>
              <a:gd name="T55" fmla="*/ 2147483647 h 221"/>
              <a:gd name="T56" fmla="*/ 2147483647 w 99"/>
              <a:gd name="T57" fmla="*/ 2147483647 h 221"/>
              <a:gd name="T58" fmla="*/ 2147483647 w 99"/>
              <a:gd name="T59" fmla="*/ 2147483647 h 221"/>
              <a:gd name="T60" fmla="*/ 2147483647 w 99"/>
              <a:gd name="T61" fmla="*/ 2147483647 h 221"/>
              <a:gd name="T62" fmla="*/ 2147483647 w 99"/>
              <a:gd name="T63" fmla="*/ 2147483647 h 221"/>
              <a:gd name="T64" fmla="*/ 2147483647 w 99"/>
              <a:gd name="T65" fmla="*/ 2147483647 h 221"/>
              <a:gd name="T66" fmla="*/ 2147483647 w 99"/>
              <a:gd name="T67" fmla="*/ 2147483647 h 221"/>
              <a:gd name="T68" fmla="*/ 2147483647 w 99"/>
              <a:gd name="T69" fmla="*/ 2147483647 h 221"/>
              <a:gd name="T70" fmla="*/ 2147483647 w 99"/>
              <a:gd name="T71" fmla="*/ 2147483647 h 221"/>
              <a:gd name="T72" fmla="*/ 2147483647 w 99"/>
              <a:gd name="T73" fmla="*/ 2147483647 h 22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99"/>
              <a:gd name="T112" fmla="*/ 0 h 221"/>
              <a:gd name="T113" fmla="*/ 99 w 99"/>
              <a:gd name="T114" fmla="*/ 221 h 22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99" h="221">
                <a:moveTo>
                  <a:pt x="50" y="221"/>
                </a:moveTo>
                <a:lnTo>
                  <a:pt x="41" y="216"/>
                </a:lnTo>
                <a:lnTo>
                  <a:pt x="38" y="206"/>
                </a:lnTo>
                <a:lnTo>
                  <a:pt x="32" y="196"/>
                </a:lnTo>
                <a:lnTo>
                  <a:pt x="14" y="188"/>
                </a:lnTo>
                <a:lnTo>
                  <a:pt x="0" y="164"/>
                </a:lnTo>
                <a:lnTo>
                  <a:pt x="8" y="165"/>
                </a:lnTo>
                <a:lnTo>
                  <a:pt x="4" y="142"/>
                </a:lnTo>
                <a:lnTo>
                  <a:pt x="8" y="130"/>
                </a:lnTo>
                <a:lnTo>
                  <a:pt x="9" y="127"/>
                </a:lnTo>
                <a:lnTo>
                  <a:pt x="9" y="117"/>
                </a:lnTo>
                <a:lnTo>
                  <a:pt x="11" y="108"/>
                </a:lnTo>
                <a:lnTo>
                  <a:pt x="7" y="97"/>
                </a:lnTo>
                <a:lnTo>
                  <a:pt x="16" y="66"/>
                </a:lnTo>
                <a:lnTo>
                  <a:pt x="11" y="60"/>
                </a:lnTo>
                <a:lnTo>
                  <a:pt x="2" y="59"/>
                </a:lnTo>
                <a:lnTo>
                  <a:pt x="8" y="42"/>
                </a:lnTo>
                <a:lnTo>
                  <a:pt x="5" y="31"/>
                </a:lnTo>
                <a:lnTo>
                  <a:pt x="11" y="15"/>
                </a:lnTo>
                <a:lnTo>
                  <a:pt x="18" y="10"/>
                </a:lnTo>
                <a:lnTo>
                  <a:pt x="25" y="0"/>
                </a:lnTo>
                <a:lnTo>
                  <a:pt x="32" y="8"/>
                </a:lnTo>
                <a:lnTo>
                  <a:pt x="47" y="9"/>
                </a:lnTo>
                <a:lnTo>
                  <a:pt x="54" y="21"/>
                </a:lnTo>
                <a:lnTo>
                  <a:pt x="64" y="26"/>
                </a:lnTo>
                <a:lnTo>
                  <a:pt x="75" y="42"/>
                </a:lnTo>
                <a:lnTo>
                  <a:pt x="72" y="97"/>
                </a:lnTo>
                <a:lnTo>
                  <a:pt x="80" y="117"/>
                </a:lnTo>
                <a:lnTo>
                  <a:pt x="98" y="134"/>
                </a:lnTo>
                <a:lnTo>
                  <a:pt x="99" y="159"/>
                </a:lnTo>
                <a:lnTo>
                  <a:pt x="87" y="172"/>
                </a:lnTo>
                <a:lnTo>
                  <a:pt x="78" y="188"/>
                </a:lnTo>
                <a:lnTo>
                  <a:pt x="68" y="196"/>
                </a:lnTo>
                <a:lnTo>
                  <a:pt x="64" y="209"/>
                </a:lnTo>
                <a:lnTo>
                  <a:pt x="60" y="215"/>
                </a:lnTo>
                <a:lnTo>
                  <a:pt x="51" y="221"/>
                </a:lnTo>
                <a:lnTo>
                  <a:pt x="50" y="221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9" name="Freeform 1148"/>
          <p:cNvSpPr>
            <a:spLocks/>
          </p:cNvSpPr>
          <p:nvPr/>
        </p:nvSpPr>
        <p:spPr bwMode="auto">
          <a:xfrm>
            <a:off x="6734175" y="4056063"/>
            <a:ext cx="3175" cy="6350"/>
          </a:xfrm>
          <a:custGeom>
            <a:avLst/>
            <a:gdLst>
              <a:gd name="T0" fmla="*/ 2147483647 w 9"/>
              <a:gd name="T1" fmla="*/ 2147483647 h 17"/>
              <a:gd name="T2" fmla="*/ 0 w 9"/>
              <a:gd name="T3" fmla="*/ 2147483647 h 17"/>
              <a:gd name="T4" fmla="*/ 0 w 9"/>
              <a:gd name="T5" fmla="*/ 2147483647 h 17"/>
              <a:gd name="T6" fmla="*/ 2147483647 w 9"/>
              <a:gd name="T7" fmla="*/ 2147483647 h 17"/>
              <a:gd name="T8" fmla="*/ 2147483647 w 9"/>
              <a:gd name="T9" fmla="*/ 2147483647 h 17"/>
              <a:gd name="T10" fmla="*/ 2147483647 w 9"/>
              <a:gd name="T11" fmla="*/ 2147483647 h 17"/>
              <a:gd name="T12" fmla="*/ 2147483647 w 9"/>
              <a:gd name="T13" fmla="*/ 0 h 17"/>
              <a:gd name="T14" fmla="*/ 2147483647 w 9"/>
              <a:gd name="T15" fmla="*/ 2147483647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17"/>
              <a:gd name="T26" fmla="*/ 9 w 9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17">
                <a:moveTo>
                  <a:pt x="3" y="2"/>
                </a:moveTo>
                <a:lnTo>
                  <a:pt x="0" y="3"/>
                </a:lnTo>
                <a:lnTo>
                  <a:pt x="0" y="12"/>
                </a:lnTo>
                <a:lnTo>
                  <a:pt x="3" y="17"/>
                </a:lnTo>
                <a:lnTo>
                  <a:pt x="8" y="13"/>
                </a:lnTo>
                <a:lnTo>
                  <a:pt x="9" y="5"/>
                </a:lnTo>
                <a:lnTo>
                  <a:pt x="4" y="0"/>
                </a:lnTo>
                <a:lnTo>
                  <a:pt x="3" y="2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0" name="Freeform 1149"/>
          <p:cNvSpPr>
            <a:spLocks/>
          </p:cNvSpPr>
          <p:nvPr/>
        </p:nvSpPr>
        <p:spPr bwMode="auto">
          <a:xfrm>
            <a:off x="6734175" y="4056063"/>
            <a:ext cx="3175" cy="6350"/>
          </a:xfrm>
          <a:custGeom>
            <a:avLst/>
            <a:gdLst>
              <a:gd name="T0" fmla="*/ 2147483647 w 9"/>
              <a:gd name="T1" fmla="*/ 2147483647 h 17"/>
              <a:gd name="T2" fmla="*/ 0 w 9"/>
              <a:gd name="T3" fmla="*/ 2147483647 h 17"/>
              <a:gd name="T4" fmla="*/ 0 w 9"/>
              <a:gd name="T5" fmla="*/ 2147483647 h 17"/>
              <a:gd name="T6" fmla="*/ 2147483647 w 9"/>
              <a:gd name="T7" fmla="*/ 2147483647 h 17"/>
              <a:gd name="T8" fmla="*/ 2147483647 w 9"/>
              <a:gd name="T9" fmla="*/ 2147483647 h 17"/>
              <a:gd name="T10" fmla="*/ 2147483647 w 9"/>
              <a:gd name="T11" fmla="*/ 2147483647 h 17"/>
              <a:gd name="T12" fmla="*/ 2147483647 w 9"/>
              <a:gd name="T13" fmla="*/ 0 h 17"/>
              <a:gd name="T14" fmla="*/ 2147483647 w 9"/>
              <a:gd name="T15" fmla="*/ 2147483647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17"/>
              <a:gd name="T26" fmla="*/ 9 w 9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17">
                <a:moveTo>
                  <a:pt x="3" y="2"/>
                </a:moveTo>
                <a:lnTo>
                  <a:pt x="0" y="3"/>
                </a:lnTo>
                <a:lnTo>
                  <a:pt x="0" y="12"/>
                </a:lnTo>
                <a:lnTo>
                  <a:pt x="3" y="17"/>
                </a:lnTo>
                <a:lnTo>
                  <a:pt x="8" y="13"/>
                </a:lnTo>
                <a:lnTo>
                  <a:pt x="9" y="5"/>
                </a:lnTo>
                <a:lnTo>
                  <a:pt x="4" y="0"/>
                </a:lnTo>
                <a:lnTo>
                  <a:pt x="3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1" name="Freeform 1150"/>
          <p:cNvSpPr>
            <a:spLocks/>
          </p:cNvSpPr>
          <p:nvPr/>
        </p:nvSpPr>
        <p:spPr bwMode="auto">
          <a:xfrm>
            <a:off x="6718300" y="3765550"/>
            <a:ext cx="174625" cy="344488"/>
          </a:xfrm>
          <a:custGeom>
            <a:avLst/>
            <a:gdLst>
              <a:gd name="T0" fmla="*/ 2147483647 w 443"/>
              <a:gd name="T1" fmla="*/ 2147483647 h 869"/>
              <a:gd name="T2" fmla="*/ 2147483647 w 443"/>
              <a:gd name="T3" fmla="*/ 2147483647 h 869"/>
              <a:gd name="T4" fmla="*/ 0 w 443"/>
              <a:gd name="T5" fmla="*/ 2147483647 h 869"/>
              <a:gd name="T6" fmla="*/ 2147483647 w 443"/>
              <a:gd name="T7" fmla="*/ 2147483647 h 869"/>
              <a:gd name="T8" fmla="*/ 2147483647 w 443"/>
              <a:gd name="T9" fmla="*/ 2147483647 h 869"/>
              <a:gd name="T10" fmla="*/ 2147483647 w 443"/>
              <a:gd name="T11" fmla="*/ 2147483647 h 869"/>
              <a:gd name="T12" fmla="*/ 2147483647 w 443"/>
              <a:gd name="T13" fmla="*/ 2147483647 h 869"/>
              <a:gd name="T14" fmla="*/ 2147483647 w 443"/>
              <a:gd name="T15" fmla="*/ 2147483647 h 869"/>
              <a:gd name="T16" fmla="*/ 2147483647 w 443"/>
              <a:gd name="T17" fmla="*/ 2147483647 h 869"/>
              <a:gd name="T18" fmla="*/ 2147483647 w 443"/>
              <a:gd name="T19" fmla="*/ 2147483647 h 869"/>
              <a:gd name="T20" fmla="*/ 2147483647 w 443"/>
              <a:gd name="T21" fmla="*/ 2147483647 h 869"/>
              <a:gd name="T22" fmla="*/ 2147483647 w 443"/>
              <a:gd name="T23" fmla="*/ 2147483647 h 869"/>
              <a:gd name="T24" fmla="*/ 2147483647 w 443"/>
              <a:gd name="T25" fmla="*/ 2147483647 h 869"/>
              <a:gd name="T26" fmla="*/ 2147483647 w 443"/>
              <a:gd name="T27" fmla="*/ 2147483647 h 869"/>
              <a:gd name="T28" fmla="*/ 2147483647 w 443"/>
              <a:gd name="T29" fmla="*/ 2147483647 h 869"/>
              <a:gd name="T30" fmla="*/ 2147483647 w 443"/>
              <a:gd name="T31" fmla="*/ 2147483647 h 869"/>
              <a:gd name="T32" fmla="*/ 2147483647 w 443"/>
              <a:gd name="T33" fmla="*/ 2147483647 h 869"/>
              <a:gd name="T34" fmla="*/ 2147483647 w 443"/>
              <a:gd name="T35" fmla="*/ 2147483647 h 869"/>
              <a:gd name="T36" fmla="*/ 2147483647 w 443"/>
              <a:gd name="T37" fmla="*/ 2147483647 h 869"/>
              <a:gd name="T38" fmla="*/ 2147483647 w 443"/>
              <a:gd name="T39" fmla="*/ 2147483647 h 869"/>
              <a:gd name="T40" fmla="*/ 2147483647 w 443"/>
              <a:gd name="T41" fmla="*/ 2147483647 h 869"/>
              <a:gd name="T42" fmla="*/ 2147483647 w 443"/>
              <a:gd name="T43" fmla="*/ 2147483647 h 869"/>
              <a:gd name="T44" fmla="*/ 2147483647 w 443"/>
              <a:gd name="T45" fmla="*/ 2147483647 h 869"/>
              <a:gd name="T46" fmla="*/ 2147483647 w 443"/>
              <a:gd name="T47" fmla="*/ 2147483647 h 869"/>
              <a:gd name="T48" fmla="*/ 2147483647 w 443"/>
              <a:gd name="T49" fmla="*/ 2147483647 h 869"/>
              <a:gd name="T50" fmla="*/ 2147483647 w 443"/>
              <a:gd name="T51" fmla="*/ 2147483647 h 869"/>
              <a:gd name="T52" fmla="*/ 2147483647 w 443"/>
              <a:gd name="T53" fmla="*/ 2147483647 h 869"/>
              <a:gd name="T54" fmla="*/ 2147483647 w 443"/>
              <a:gd name="T55" fmla="*/ 2147483647 h 869"/>
              <a:gd name="T56" fmla="*/ 2147483647 w 443"/>
              <a:gd name="T57" fmla="*/ 2147483647 h 869"/>
              <a:gd name="T58" fmla="*/ 2147483647 w 443"/>
              <a:gd name="T59" fmla="*/ 2147483647 h 869"/>
              <a:gd name="T60" fmla="*/ 2147483647 w 443"/>
              <a:gd name="T61" fmla="*/ 2147483647 h 869"/>
              <a:gd name="T62" fmla="*/ 2147483647 w 443"/>
              <a:gd name="T63" fmla="*/ 2147483647 h 869"/>
              <a:gd name="T64" fmla="*/ 2147483647 w 443"/>
              <a:gd name="T65" fmla="*/ 2147483647 h 869"/>
              <a:gd name="T66" fmla="*/ 2147483647 w 443"/>
              <a:gd name="T67" fmla="*/ 2147483647 h 869"/>
              <a:gd name="T68" fmla="*/ 2147483647 w 443"/>
              <a:gd name="T69" fmla="*/ 2147483647 h 869"/>
              <a:gd name="T70" fmla="*/ 2147483647 w 443"/>
              <a:gd name="T71" fmla="*/ 2147483647 h 869"/>
              <a:gd name="T72" fmla="*/ 2147483647 w 443"/>
              <a:gd name="T73" fmla="*/ 2147483647 h 869"/>
              <a:gd name="T74" fmla="*/ 2147483647 w 443"/>
              <a:gd name="T75" fmla="*/ 2147483647 h 869"/>
              <a:gd name="T76" fmla="*/ 2147483647 w 443"/>
              <a:gd name="T77" fmla="*/ 2147483647 h 869"/>
              <a:gd name="T78" fmla="*/ 2147483647 w 443"/>
              <a:gd name="T79" fmla="*/ 2147483647 h 869"/>
              <a:gd name="T80" fmla="*/ 2147483647 w 443"/>
              <a:gd name="T81" fmla="*/ 2147483647 h 869"/>
              <a:gd name="T82" fmla="*/ 2147483647 w 443"/>
              <a:gd name="T83" fmla="*/ 2147483647 h 869"/>
              <a:gd name="T84" fmla="*/ 2147483647 w 443"/>
              <a:gd name="T85" fmla="*/ 2147483647 h 869"/>
              <a:gd name="T86" fmla="*/ 2147483647 w 443"/>
              <a:gd name="T87" fmla="*/ 2147483647 h 869"/>
              <a:gd name="T88" fmla="*/ 2147483647 w 443"/>
              <a:gd name="T89" fmla="*/ 2147483647 h 869"/>
              <a:gd name="T90" fmla="*/ 2147483647 w 443"/>
              <a:gd name="T91" fmla="*/ 2147483647 h 869"/>
              <a:gd name="T92" fmla="*/ 2147483647 w 443"/>
              <a:gd name="T93" fmla="*/ 2147483647 h 86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43"/>
              <a:gd name="T142" fmla="*/ 0 h 869"/>
              <a:gd name="T143" fmla="*/ 443 w 443"/>
              <a:gd name="T144" fmla="*/ 869 h 86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43" h="869">
                <a:moveTo>
                  <a:pt x="147" y="0"/>
                </a:moveTo>
                <a:lnTo>
                  <a:pt x="141" y="3"/>
                </a:lnTo>
                <a:lnTo>
                  <a:pt x="129" y="25"/>
                </a:lnTo>
                <a:lnTo>
                  <a:pt x="114" y="28"/>
                </a:lnTo>
                <a:lnTo>
                  <a:pt x="68" y="64"/>
                </a:lnTo>
                <a:lnTo>
                  <a:pt x="24" y="70"/>
                </a:lnTo>
                <a:lnTo>
                  <a:pt x="7" y="122"/>
                </a:lnTo>
                <a:lnTo>
                  <a:pt x="9" y="132"/>
                </a:lnTo>
                <a:lnTo>
                  <a:pt x="0" y="140"/>
                </a:lnTo>
                <a:lnTo>
                  <a:pt x="18" y="187"/>
                </a:lnTo>
                <a:lnTo>
                  <a:pt x="42" y="206"/>
                </a:lnTo>
                <a:lnTo>
                  <a:pt x="49" y="216"/>
                </a:lnTo>
                <a:lnTo>
                  <a:pt x="53" y="260"/>
                </a:lnTo>
                <a:lnTo>
                  <a:pt x="63" y="262"/>
                </a:lnTo>
                <a:lnTo>
                  <a:pt x="67" y="271"/>
                </a:lnTo>
                <a:lnTo>
                  <a:pt x="61" y="277"/>
                </a:lnTo>
                <a:lnTo>
                  <a:pt x="52" y="300"/>
                </a:lnTo>
                <a:lnTo>
                  <a:pt x="52" y="313"/>
                </a:lnTo>
                <a:lnTo>
                  <a:pt x="39" y="325"/>
                </a:lnTo>
                <a:lnTo>
                  <a:pt x="35" y="333"/>
                </a:lnTo>
                <a:lnTo>
                  <a:pt x="34" y="347"/>
                </a:lnTo>
                <a:lnTo>
                  <a:pt x="40" y="365"/>
                </a:lnTo>
                <a:lnTo>
                  <a:pt x="78" y="398"/>
                </a:lnTo>
                <a:lnTo>
                  <a:pt x="91" y="466"/>
                </a:lnTo>
                <a:lnTo>
                  <a:pt x="92" y="466"/>
                </a:lnTo>
                <a:lnTo>
                  <a:pt x="114" y="517"/>
                </a:lnTo>
                <a:lnTo>
                  <a:pt x="113" y="525"/>
                </a:lnTo>
                <a:lnTo>
                  <a:pt x="92" y="555"/>
                </a:lnTo>
                <a:lnTo>
                  <a:pt x="82" y="564"/>
                </a:lnTo>
                <a:lnTo>
                  <a:pt x="38" y="716"/>
                </a:lnTo>
                <a:lnTo>
                  <a:pt x="42" y="725"/>
                </a:lnTo>
                <a:lnTo>
                  <a:pt x="62" y="724"/>
                </a:lnTo>
                <a:lnTo>
                  <a:pt x="82" y="747"/>
                </a:lnTo>
                <a:lnTo>
                  <a:pt x="89" y="749"/>
                </a:lnTo>
                <a:lnTo>
                  <a:pt x="115" y="782"/>
                </a:lnTo>
                <a:lnTo>
                  <a:pt x="120" y="796"/>
                </a:lnTo>
                <a:lnTo>
                  <a:pt x="148" y="827"/>
                </a:lnTo>
                <a:lnTo>
                  <a:pt x="145" y="812"/>
                </a:lnTo>
                <a:lnTo>
                  <a:pt x="157" y="812"/>
                </a:lnTo>
                <a:lnTo>
                  <a:pt x="165" y="821"/>
                </a:lnTo>
                <a:lnTo>
                  <a:pt x="191" y="826"/>
                </a:lnTo>
                <a:lnTo>
                  <a:pt x="202" y="841"/>
                </a:lnTo>
                <a:lnTo>
                  <a:pt x="199" y="857"/>
                </a:lnTo>
                <a:lnTo>
                  <a:pt x="204" y="869"/>
                </a:lnTo>
                <a:lnTo>
                  <a:pt x="228" y="854"/>
                </a:lnTo>
                <a:lnTo>
                  <a:pt x="238" y="855"/>
                </a:lnTo>
                <a:lnTo>
                  <a:pt x="250" y="854"/>
                </a:lnTo>
                <a:lnTo>
                  <a:pt x="258" y="841"/>
                </a:lnTo>
                <a:lnTo>
                  <a:pt x="222" y="800"/>
                </a:lnTo>
                <a:lnTo>
                  <a:pt x="186" y="796"/>
                </a:lnTo>
                <a:lnTo>
                  <a:pt x="167" y="776"/>
                </a:lnTo>
                <a:lnTo>
                  <a:pt x="156" y="730"/>
                </a:lnTo>
                <a:lnTo>
                  <a:pt x="139" y="710"/>
                </a:lnTo>
                <a:lnTo>
                  <a:pt x="133" y="678"/>
                </a:lnTo>
                <a:lnTo>
                  <a:pt x="127" y="668"/>
                </a:lnTo>
                <a:lnTo>
                  <a:pt x="118" y="666"/>
                </a:lnTo>
                <a:lnTo>
                  <a:pt x="105" y="671"/>
                </a:lnTo>
                <a:lnTo>
                  <a:pt x="95" y="668"/>
                </a:lnTo>
                <a:lnTo>
                  <a:pt x="87" y="611"/>
                </a:lnTo>
                <a:lnTo>
                  <a:pt x="95" y="594"/>
                </a:lnTo>
                <a:lnTo>
                  <a:pt x="96" y="584"/>
                </a:lnTo>
                <a:lnTo>
                  <a:pt x="100" y="579"/>
                </a:lnTo>
                <a:lnTo>
                  <a:pt x="105" y="569"/>
                </a:lnTo>
                <a:lnTo>
                  <a:pt x="105" y="558"/>
                </a:lnTo>
                <a:lnTo>
                  <a:pt x="131" y="502"/>
                </a:lnTo>
                <a:lnTo>
                  <a:pt x="137" y="451"/>
                </a:lnTo>
                <a:lnTo>
                  <a:pt x="133" y="428"/>
                </a:lnTo>
                <a:lnTo>
                  <a:pt x="146" y="423"/>
                </a:lnTo>
                <a:lnTo>
                  <a:pt x="166" y="422"/>
                </a:lnTo>
                <a:lnTo>
                  <a:pt x="184" y="426"/>
                </a:lnTo>
                <a:lnTo>
                  <a:pt x="188" y="432"/>
                </a:lnTo>
                <a:lnTo>
                  <a:pt x="185" y="469"/>
                </a:lnTo>
                <a:lnTo>
                  <a:pt x="188" y="475"/>
                </a:lnTo>
                <a:lnTo>
                  <a:pt x="191" y="476"/>
                </a:lnTo>
                <a:lnTo>
                  <a:pt x="189" y="473"/>
                </a:lnTo>
                <a:lnTo>
                  <a:pt x="240" y="474"/>
                </a:lnTo>
                <a:lnTo>
                  <a:pt x="264" y="499"/>
                </a:lnTo>
                <a:lnTo>
                  <a:pt x="278" y="507"/>
                </a:lnTo>
                <a:lnTo>
                  <a:pt x="279" y="504"/>
                </a:lnTo>
                <a:lnTo>
                  <a:pt x="284" y="507"/>
                </a:lnTo>
                <a:lnTo>
                  <a:pt x="293" y="527"/>
                </a:lnTo>
                <a:lnTo>
                  <a:pt x="299" y="531"/>
                </a:lnTo>
                <a:lnTo>
                  <a:pt x="301" y="525"/>
                </a:lnTo>
                <a:lnTo>
                  <a:pt x="301" y="517"/>
                </a:lnTo>
                <a:lnTo>
                  <a:pt x="288" y="488"/>
                </a:lnTo>
                <a:lnTo>
                  <a:pt x="273" y="475"/>
                </a:lnTo>
                <a:lnTo>
                  <a:pt x="263" y="442"/>
                </a:lnTo>
                <a:lnTo>
                  <a:pt x="265" y="423"/>
                </a:lnTo>
                <a:lnTo>
                  <a:pt x="273" y="419"/>
                </a:lnTo>
                <a:lnTo>
                  <a:pt x="278" y="408"/>
                </a:lnTo>
                <a:lnTo>
                  <a:pt x="285" y="404"/>
                </a:lnTo>
                <a:lnTo>
                  <a:pt x="307" y="377"/>
                </a:lnTo>
                <a:lnTo>
                  <a:pt x="315" y="374"/>
                </a:lnTo>
                <a:lnTo>
                  <a:pt x="407" y="375"/>
                </a:lnTo>
                <a:lnTo>
                  <a:pt x="418" y="385"/>
                </a:lnTo>
                <a:lnTo>
                  <a:pt x="428" y="380"/>
                </a:lnTo>
                <a:lnTo>
                  <a:pt x="428" y="376"/>
                </a:lnTo>
                <a:lnTo>
                  <a:pt x="432" y="376"/>
                </a:lnTo>
                <a:lnTo>
                  <a:pt x="440" y="365"/>
                </a:lnTo>
                <a:lnTo>
                  <a:pt x="440" y="321"/>
                </a:lnTo>
                <a:lnTo>
                  <a:pt x="443" y="311"/>
                </a:lnTo>
                <a:lnTo>
                  <a:pt x="443" y="301"/>
                </a:lnTo>
                <a:lnTo>
                  <a:pt x="440" y="296"/>
                </a:lnTo>
                <a:lnTo>
                  <a:pt x="435" y="290"/>
                </a:lnTo>
                <a:lnTo>
                  <a:pt x="428" y="283"/>
                </a:lnTo>
                <a:lnTo>
                  <a:pt x="425" y="277"/>
                </a:lnTo>
                <a:lnTo>
                  <a:pt x="416" y="276"/>
                </a:lnTo>
                <a:lnTo>
                  <a:pt x="407" y="269"/>
                </a:lnTo>
                <a:lnTo>
                  <a:pt x="401" y="260"/>
                </a:lnTo>
                <a:lnTo>
                  <a:pt x="396" y="249"/>
                </a:lnTo>
                <a:lnTo>
                  <a:pt x="396" y="210"/>
                </a:lnTo>
                <a:lnTo>
                  <a:pt x="387" y="187"/>
                </a:lnTo>
                <a:lnTo>
                  <a:pt x="381" y="182"/>
                </a:lnTo>
                <a:lnTo>
                  <a:pt x="378" y="174"/>
                </a:lnTo>
                <a:lnTo>
                  <a:pt x="362" y="163"/>
                </a:lnTo>
                <a:lnTo>
                  <a:pt x="345" y="140"/>
                </a:lnTo>
                <a:lnTo>
                  <a:pt x="310" y="142"/>
                </a:lnTo>
                <a:lnTo>
                  <a:pt x="306" y="154"/>
                </a:lnTo>
                <a:lnTo>
                  <a:pt x="301" y="158"/>
                </a:lnTo>
                <a:lnTo>
                  <a:pt x="280" y="168"/>
                </a:lnTo>
                <a:lnTo>
                  <a:pt x="272" y="168"/>
                </a:lnTo>
                <a:lnTo>
                  <a:pt x="263" y="161"/>
                </a:lnTo>
                <a:lnTo>
                  <a:pt x="256" y="151"/>
                </a:lnTo>
                <a:lnTo>
                  <a:pt x="249" y="149"/>
                </a:lnTo>
                <a:lnTo>
                  <a:pt x="226" y="156"/>
                </a:lnTo>
                <a:lnTo>
                  <a:pt x="213" y="169"/>
                </a:lnTo>
                <a:lnTo>
                  <a:pt x="200" y="174"/>
                </a:lnTo>
                <a:lnTo>
                  <a:pt x="193" y="184"/>
                </a:lnTo>
                <a:lnTo>
                  <a:pt x="188" y="187"/>
                </a:lnTo>
                <a:lnTo>
                  <a:pt x="189" y="183"/>
                </a:lnTo>
                <a:lnTo>
                  <a:pt x="185" y="169"/>
                </a:lnTo>
                <a:lnTo>
                  <a:pt x="199" y="102"/>
                </a:lnTo>
                <a:lnTo>
                  <a:pt x="195" y="84"/>
                </a:lnTo>
                <a:lnTo>
                  <a:pt x="199" y="66"/>
                </a:lnTo>
                <a:lnTo>
                  <a:pt x="195" y="62"/>
                </a:lnTo>
                <a:lnTo>
                  <a:pt x="167" y="62"/>
                </a:lnTo>
                <a:lnTo>
                  <a:pt x="166" y="60"/>
                </a:lnTo>
                <a:lnTo>
                  <a:pt x="164" y="27"/>
                </a:lnTo>
                <a:lnTo>
                  <a:pt x="152" y="13"/>
                </a:lnTo>
                <a:lnTo>
                  <a:pt x="146" y="14"/>
                </a:lnTo>
                <a:lnTo>
                  <a:pt x="145" y="9"/>
                </a:lnTo>
                <a:lnTo>
                  <a:pt x="145" y="1"/>
                </a:lnTo>
                <a:lnTo>
                  <a:pt x="147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2" name="Freeform 1151"/>
          <p:cNvSpPr>
            <a:spLocks/>
          </p:cNvSpPr>
          <p:nvPr/>
        </p:nvSpPr>
        <p:spPr bwMode="auto">
          <a:xfrm>
            <a:off x="6718300" y="3765550"/>
            <a:ext cx="174625" cy="344488"/>
          </a:xfrm>
          <a:custGeom>
            <a:avLst/>
            <a:gdLst>
              <a:gd name="T0" fmla="*/ 2147483647 w 443"/>
              <a:gd name="T1" fmla="*/ 2147483647 h 869"/>
              <a:gd name="T2" fmla="*/ 2147483647 w 443"/>
              <a:gd name="T3" fmla="*/ 2147483647 h 869"/>
              <a:gd name="T4" fmla="*/ 0 w 443"/>
              <a:gd name="T5" fmla="*/ 2147483647 h 869"/>
              <a:gd name="T6" fmla="*/ 2147483647 w 443"/>
              <a:gd name="T7" fmla="*/ 2147483647 h 869"/>
              <a:gd name="T8" fmla="*/ 2147483647 w 443"/>
              <a:gd name="T9" fmla="*/ 2147483647 h 869"/>
              <a:gd name="T10" fmla="*/ 2147483647 w 443"/>
              <a:gd name="T11" fmla="*/ 2147483647 h 869"/>
              <a:gd name="T12" fmla="*/ 2147483647 w 443"/>
              <a:gd name="T13" fmla="*/ 2147483647 h 869"/>
              <a:gd name="T14" fmla="*/ 2147483647 w 443"/>
              <a:gd name="T15" fmla="*/ 2147483647 h 869"/>
              <a:gd name="T16" fmla="*/ 2147483647 w 443"/>
              <a:gd name="T17" fmla="*/ 2147483647 h 869"/>
              <a:gd name="T18" fmla="*/ 2147483647 w 443"/>
              <a:gd name="T19" fmla="*/ 2147483647 h 869"/>
              <a:gd name="T20" fmla="*/ 2147483647 w 443"/>
              <a:gd name="T21" fmla="*/ 2147483647 h 869"/>
              <a:gd name="T22" fmla="*/ 2147483647 w 443"/>
              <a:gd name="T23" fmla="*/ 2147483647 h 869"/>
              <a:gd name="T24" fmla="*/ 2147483647 w 443"/>
              <a:gd name="T25" fmla="*/ 2147483647 h 869"/>
              <a:gd name="T26" fmla="*/ 2147483647 w 443"/>
              <a:gd name="T27" fmla="*/ 2147483647 h 869"/>
              <a:gd name="T28" fmla="*/ 2147483647 w 443"/>
              <a:gd name="T29" fmla="*/ 2147483647 h 869"/>
              <a:gd name="T30" fmla="*/ 2147483647 w 443"/>
              <a:gd name="T31" fmla="*/ 2147483647 h 869"/>
              <a:gd name="T32" fmla="*/ 2147483647 w 443"/>
              <a:gd name="T33" fmla="*/ 2147483647 h 869"/>
              <a:gd name="T34" fmla="*/ 2147483647 w 443"/>
              <a:gd name="T35" fmla="*/ 2147483647 h 869"/>
              <a:gd name="T36" fmla="*/ 2147483647 w 443"/>
              <a:gd name="T37" fmla="*/ 2147483647 h 869"/>
              <a:gd name="T38" fmla="*/ 2147483647 w 443"/>
              <a:gd name="T39" fmla="*/ 2147483647 h 869"/>
              <a:gd name="T40" fmla="*/ 2147483647 w 443"/>
              <a:gd name="T41" fmla="*/ 2147483647 h 869"/>
              <a:gd name="T42" fmla="*/ 2147483647 w 443"/>
              <a:gd name="T43" fmla="*/ 2147483647 h 869"/>
              <a:gd name="T44" fmla="*/ 2147483647 w 443"/>
              <a:gd name="T45" fmla="*/ 2147483647 h 869"/>
              <a:gd name="T46" fmla="*/ 2147483647 w 443"/>
              <a:gd name="T47" fmla="*/ 2147483647 h 869"/>
              <a:gd name="T48" fmla="*/ 2147483647 w 443"/>
              <a:gd name="T49" fmla="*/ 2147483647 h 869"/>
              <a:gd name="T50" fmla="*/ 2147483647 w 443"/>
              <a:gd name="T51" fmla="*/ 2147483647 h 869"/>
              <a:gd name="T52" fmla="*/ 2147483647 w 443"/>
              <a:gd name="T53" fmla="*/ 2147483647 h 869"/>
              <a:gd name="T54" fmla="*/ 2147483647 w 443"/>
              <a:gd name="T55" fmla="*/ 2147483647 h 869"/>
              <a:gd name="T56" fmla="*/ 2147483647 w 443"/>
              <a:gd name="T57" fmla="*/ 2147483647 h 869"/>
              <a:gd name="T58" fmla="*/ 2147483647 w 443"/>
              <a:gd name="T59" fmla="*/ 2147483647 h 869"/>
              <a:gd name="T60" fmla="*/ 2147483647 w 443"/>
              <a:gd name="T61" fmla="*/ 2147483647 h 869"/>
              <a:gd name="T62" fmla="*/ 2147483647 w 443"/>
              <a:gd name="T63" fmla="*/ 2147483647 h 869"/>
              <a:gd name="T64" fmla="*/ 2147483647 w 443"/>
              <a:gd name="T65" fmla="*/ 2147483647 h 869"/>
              <a:gd name="T66" fmla="*/ 2147483647 w 443"/>
              <a:gd name="T67" fmla="*/ 2147483647 h 869"/>
              <a:gd name="T68" fmla="*/ 2147483647 w 443"/>
              <a:gd name="T69" fmla="*/ 2147483647 h 869"/>
              <a:gd name="T70" fmla="*/ 2147483647 w 443"/>
              <a:gd name="T71" fmla="*/ 2147483647 h 869"/>
              <a:gd name="T72" fmla="*/ 2147483647 w 443"/>
              <a:gd name="T73" fmla="*/ 2147483647 h 869"/>
              <a:gd name="T74" fmla="*/ 2147483647 w 443"/>
              <a:gd name="T75" fmla="*/ 2147483647 h 869"/>
              <a:gd name="T76" fmla="*/ 2147483647 w 443"/>
              <a:gd name="T77" fmla="*/ 2147483647 h 869"/>
              <a:gd name="T78" fmla="*/ 2147483647 w 443"/>
              <a:gd name="T79" fmla="*/ 2147483647 h 869"/>
              <a:gd name="T80" fmla="*/ 2147483647 w 443"/>
              <a:gd name="T81" fmla="*/ 2147483647 h 869"/>
              <a:gd name="T82" fmla="*/ 2147483647 w 443"/>
              <a:gd name="T83" fmla="*/ 2147483647 h 869"/>
              <a:gd name="T84" fmla="*/ 2147483647 w 443"/>
              <a:gd name="T85" fmla="*/ 2147483647 h 869"/>
              <a:gd name="T86" fmla="*/ 2147483647 w 443"/>
              <a:gd name="T87" fmla="*/ 2147483647 h 869"/>
              <a:gd name="T88" fmla="*/ 2147483647 w 443"/>
              <a:gd name="T89" fmla="*/ 2147483647 h 869"/>
              <a:gd name="T90" fmla="*/ 2147483647 w 443"/>
              <a:gd name="T91" fmla="*/ 2147483647 h 869"/>
              <a:gd name="T92" fmla="*/ 2147483647 w 443"/>
              <a:gd name="T93" fmla="*/ 2147483647 h 86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43"/>
              <a:gd name="T142" fmla="*/ 0 h 869"/>
              <a:gd name="T143" fmla="*/ 443 w 443"/>
              <a:gd name="T144" fmla="*/ 869 h 86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43" h="869">
                <a:moveTo>
                  <a:pt x="147" y="0"/>
                </a:moveTo>
                <a:lnTo>
                  <a:pt x="141" y="3"/>
                </a:lnTo>
                <a:lnTo>
                  <a:pt x="129" y="25"/>
                </a:lnTo>
                <a:lnTo>
                  <a:pt x="114" y="28"/>
                </a:lnTo>
                <a:lnTo>
                  <a:pt x="68" y="64"/>
                </a:lnTo>
                <a:lnTo>
                  <a:pt x="24" y="70"/>
                </a:lnTo>
                <a:lnTo>
                  <a:pt x="7" y="122"/>
                </a:lnTo>
                <a:lnTo>
                  <a:pt x="9" y="132"/>
                </a:lnTo>
                <a:lnTo>
                  <a:pt x="0" y="140"/>
                </a:lnTo>
                <a:lnTo>
                  <a:pt x="18" y="187"/>
                </a:lnTo>
                <a:lnTo>
                  <a:pt x="42" y="206"/>
                </a:lnTo>
                <a:lnTo>
                  <a:pt x="49" y="216"/>
                </a:lnTo>
                <a:lnTo>
                  <a:pt x="53" y="260"/>
                </a:lnTo>
                <a:lnTo>
                  <a:pt x="63" y="262"/>
                </a:lnTo>
                <a:lnTo>
                  <a:pt x="67" y="271"/>
                </a:lnTo>
                <a:lnTo>
                  <a:pt x="61" y="277"/>
                </a:lnTo>
                <a:lnTo>
                  <a:pt x="52" y="300"/>
                </a:lnTo>
                <a:lnTo>
                  <a:pt x="52" y="313"/>
                </a:lnTo>
                <a:lnTo>
                  <a:pt x="39" y="325"/>
                </a:lnTo>
                <a:lnTo>
                  <a:pt x="35" y="333"/>
                </a:lnTo>
                <a:lnTo>
                  <a:pt x="34" y="347"/>
                </a:lnTo>
                <a:lnTo>
                  <a:pt x="40" y="365"/>
                </a:lnTo>
                <a:lnTo>
                  <a:pt x="78" y="398"/>
                </a:lnTo>
                <a:lnTo>
                  <a:pt x="91" y="466"/>
                </a:lnTo>
                <a:lnTo>
                  <a:pt x="92" y="466"/>
                </a:lnTo>
                <a:lnTo>
                  <a:pt x="114" y="517"/>
                </a:lnTo>
                <a:lnTo>
                  <a:pt x="113" y="525"/>
                </a:lnTo>
                <a:lnTo>
                  <a:pt x="92" y="555"/>
                </a:lnTo>
                <a:lnTo>
                  <a:pt x="82" y="564"/>
                </a:lnTo>
                <a:lnTo>
                  <a:pt x="38" y="716"/>
                </a:lnTo>
                <a:lnTo>
                  <a:pt x="42" y="725"/>
                </a:lnTo>
                <a:lnTo>
                  <a:pt x="62" y="724"/>
                </a:lnTo>
                <a:lnTo>
                  <a:pt x="82" y="747"/>
                </a:lnTo>
                <a:lnTo>
                  <a:pt x="89" y="749"/>
                </a:lnTo>
                <a:lnTo>
                  <a:pt x="115" y="782"/>
                </a:lnTo>
                <a:lnTo>
                  <a:pt x="120" y="796"/>
                </a:lnTo>
                <a:lnTo>
                  <a:pt x="148" y="827"/>
                </a:lnTo>
                <a:lnTo>
                  <a:pt x="145" y="812"/>
                </a:lnTo>
                <a:lnTo>
                  <a:pt x="157" y="812"/>
                </a:lnTo>
                <a:lnTo>
                  <a:pt x="165" y="821"/>
                </a:lnTo>
                <a:lnTo>
                  <a:pt x="191" y="826"/>
                </a:lnTo>
                <a:lnTo>
                  <a:pt x="202" y="841"/>
                </a:lnTo>
                <a:lnTo>
                  <a:pt x="199" y="857"/>
                </a:lnTo>
                <a:lnTo>
                  <a:pt x="204" y="869"/>
                </a:lnTo>
                <a:lnTo>
                  <a:pt x="228" y="854"/>
                </a:lnTo>
                <a:lnTo>
                  <a:pt x="238" y="855"/>
                </a:lnTo>
                <a:lnTo>
                  <a:pt x="250" y="854"/>
                </a:lnTo>
                <a:lnTo>
                  <a:pt x="258" y="841"/>
                </a:lnTo>
                <a:lnTo>
                  <a:pt x="222" y="800"/>
                </a:lnTo>
                <a:lnTo>
                  <a:pt x="186" y="796"/>
                </a:lnTo>
                <a:lnTo>
                  <a:pt x="167" y="776"/>
                </a:lnTo>
                <a:lnTo>
                  <a:pt x="156" y="730"/>
                </a:lnTo>
                <a:lnTo>
                  <a:pt x="139" y="710"/>
                </a:lnTo>
                <a:lnTo>
                  <a:pt x="133" y="678"/>
                </a:lnTo>
                <a:lnTo>
                  <a:pt x="127" y="668"/>
                </a:lnTo>
                <a:lnTo>
                  <a:pt x="118" y="666"/>
                </a:lnTo>
                <a:lnTo>
                  <a:pt x="105" y="671"/>
                </a:lnTo>
                <a:lnTo>
                  <a:pt x="95" y="668"/>
                </a:lnTo>
                <a:lnTo>
                  <a:pt x="87" y="611"/>
                </a:lnTo>
                <a:lnTo>
                  <a:pt x="95" y="594"/>
                </a:lnTo>
                <a:lnTo>
                  <a:pt x="96" y="584"/>
                </a:lnTo>
                <a:lnTo>
                  <a:pt x="100" y="579"/>
                </a:lnTo>
                <a:lnTo>
                  <a:pt x="105" y="569"/>
                </a:lnTo>
                <a:lnTo>
                  <a:pt x="105" y="558"/>
                </a:lnTo>
                <a:lnTo>
                  <a:pt x="131" y="502"/>
                </a:lnTo>
                <a:lnTo>
                  <a:pt x="137" y="451"/>
                </a:lnTo>
                <a:lnTo>
                  <a:pt x="133" y="428"/>
                </a:lnTo>
                <a:lnTo>
                  <a:pt x="146" y="423"/>
                </a:lnTo>
                <a:lnTo>
                  <a:pt x="166" y="422"/>
                </a:lnTo>
                <a:lnTo>
                  <a:pt x="184" y="426"/>
                </a:lnTo>
                <a:lnTo>
                  <a:pt x="188" y="432"/>
                </a:lnTo>
                <a:lnTo>
                  <a:pt x="185" y="469"/>
                </a:lnTo>
                <a:lnTo>
                  <a:pt x="188" y="475"/>
                </a:lnTo>
                <a:lnTo>
                  <a:pt x="191" y="476"/>
                </a:lnTo>
                <a:lnTo>
                  <a:pt x="189" y="473"/>
                </a:lnTo>
                <a:lnTo>
                  <a:pt x="240" y="474"/>
                </a:lnTo>
                <a:lnTo>
                  <a:pt x="264" y="499"/>
                </a:lnTo>
                <a:lnTo>
                  <a:pt x="278" y="507"/>
                </a:lnTo>
                <a:lnTo>
                  <a:pt x="279" y="504"/>
                </a:lnTo>
                <a:lnTo>
                  <a:pt x="284" y="507"/>
                </a:lnTo>
                <a:lnTo>
                  <a:pt x="293" y="527"/>
                </a:lnTo>
                <a:lnTo>
                  <a:pt x="299" y="531"/>
                </a:lnTo>
                <a:lnTo>
                  <a:pt x="301" y="525"/>
                </a:lnTo>
                <a:lnTo>
                  <a:pt x="301" y="517"/>
                </a:lnTo>
                <a:lnTo>
                  <a:pt x="288" y="488"/>
                </a:lnTo>
                <a:lnTo>
                  <a:pt x="273" y="475"/>
                </a:lnTo>
                <a:lnTo>
                  <a:pt x="263" y="442"/>
                </a:lnTo>
                <a:lnTo>
                  <a:pt x="265" y="423"/>
                </a:lnTo>
                <a:lnTo>
                  <a:pt x="273" y="419"/>
                </a:lnTo>
                <a:lnTo>
                  <a:pt x="278" y="408"/>
                </a:lnTo>
                <a:lnTo>
                  <a:pt x="285" y="404"/>
                </a:lnTo>
                <a:lnTo>
                  <a:pt x="307" y="377"/>
                </a:lnTo>
                <a:lnTo>
                  <a:pt x="315" y="374"/>
                </a:lnTo>
                <a:lnTo>
                  <a:pt x="407" y="375"/>
                </a:lnTo>
                <a:lnTo>
                  <a:pt x="418" y="385"/>
                </a:lnTo>
                <a:lnTo>
                  <a:pt x="428" y="380"/>
                </a:lnTo>
                <a:lnTo>
                  <a:pt x="428" y="376"/>
                </a:lnTo>
                <a:lnTo>
                  <a:pt x="432" y="376"/>
                </a:lnTo>
                <a:lnTo>
                  <a:pt x="440" y="365"/>
                </a:lnTo>
                <a:lnTo>
                  <a:pt x="440" y="321"/>
                </a:lnTo>
                <a:lnTo>
                  <a:pt x="443" y="311"/>
                </a:lnTo>
                <a:lnTo>
                  <a:pt x="443" y="301"/>
                </a:lnTo>
                <a:lnTo>
                  <a:pt x="440" y="296"/>
                </a:lnTo>
                <a:lnTo>
                  <a:pt x="435" y="290"/>
                </a:lnTo>
                <a:lnTo>
                  <a:pt x="428" y="283"/>
                </a:lnTo>
                <a:lnTo>
                  <a:pt x="425" y="277"/>
                </a:lnTo>
                <a:lnTo>
                  <a:pt x="416" y="276"/>
                </a:lnTo>
                <a:lnTo>
                  <a:pt x="407" y="269"/>
                </a:lnTo>
                <a:lnTo>
                  <a:pt x="401" y="260"/>
                </a:lnTo>
                <a:lnTo>
                  <a:pt x="396" y="249"/>
                </a:lnTo>
                <a:lnTo>
                  <a:pt x="396" y="210"/>
                </a:lnTo>
                <a:lnTo>
                  <a:pt x="387" y="187"/>
                </a:lnTo>
                <a:lnTo>
                  <a:pt x="381" y="182"/>
                </a:lnTo>
                <a:lnTo>
                  <a:pt x="378" y="174"/>
                </a:lnTo>
                <a:lnTo>
                  <a:pt x="362" y="163"/>
                </a:lnTo>
                <a:lnTo>
                  <a:pt x="345" y="140"/>
                </a:lnTo>
                <a:lnTo>
                  <a:pt x="310" y="142"/>
                </a:lnTo>
                <a:lnTo>
                  <a:pt x="306" y="154"/>
                </a:lnTo>
                <a:lnTo>
                  <a:pt x="301" y="158"/>
                </a:lnTo>
                <a:lnTo>
                  <a:pt x="280" y="168"/>
                </a:lnTo>
                <a:lnTo>
                  <a:pt x="272" y="168"/>
                </a:lnTo>
                <a:lnTo>
                  <a:pt x="263" y="161"/>
                </a:lnTo>
                <a:lnTo>
                  <a:pt x="256" y="151"/>
                </a:lnTo>
                <a:lnTo>
                  <a:pt x="249" y="149"/>
                </a:lnTo>
                <a:lnTo>
                  <a:pt x="226" y="156"/>
                </a:lnTo>
                <a:lnTo>
                  <a:pt x="213" y="169"/>
                </a:lnTo>
                <a:lnTo>
                  <a:pt x="200" y="174"/>
                </a:lnTo>
                <a:lnTo>
                  <a:pt x="193" y="184"/>
                </a:lnTo>
                <a:lnTo>
                  <a:pt x="188" y="187"/>
                </a:lnTo>
                <a:lnTo>
                  <a:pt x="189" y="183"/>
                </a:lnTo>
                <a:lnTo>
                  <a:pt x="185" y="169"/>
                </a:lnTo>
                <a:lnTo>
                  <a:pt x="199" y="102"/>
                </a:lnTo>
                <a:lnTo>
                  <a:pt x="195" y="84"/>
                </a:lnTo>
                <a:lnTo>
                  <a:pt x="199" y="66"/>
                </a:lnTo>
                <a:lnTo>
                  <a:pt x="195" y="62"/>
                </a:lnTo>
                <a:lnTo>
                  <a:pt x="167" y="62"/>
                </a:lnTo>
                <a:lnTo>
                  <a:pt x="166" y="60"/>
                </a:lnTo>
                <a:lnTo>
                  <a:pt x="164" y="27"/>
                </a:lnTo>
                <a:lnTo>
                  <a:pt x="152" y="13"/>
                </a:lnTo>
                <a:lnTo>
                  <a:pt x="146" y="14"/>
                </a:lnTo>
                <a:lnTo>
                  <a:pt x="145" y="9"/>
                </a:lnTo>
                <a:lnTo>
                  <a:pt x="145" y="1"/>
                </a:lnTo>
                <a:lnTo>
                  <a:pt x="147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3" name="Freeform 1152"/>
          <p:cNvSpPr>
            <a:spLocks/>
          </p:cNvSpPr>
          <p:nvPr/>
        </p:nvSpPr>
        <p:spPr bwMode="auto">
          <a:xfrm>
            <a:off x="5002213" y="2705100"/>
            <a:ext cx="130175" cy="98425"/>
          </a:xfrm>
          <a:custGeom>
            <a:avLst/>
            <a:gdLst>
              <a:gd name="T0" fmla="*/ 2147483647 w 326"/>
              <a:gd name="T1" fmla="*/ 2147483647 h 252"/>
              <a:gd name="T2" fmla="*/ 2147483647 w 326"/>
              <a:gd name="T3" fmla="*/ 2147483647 h 252"/>
              <a:gd name="T4" fmla="*/ 2147483647 w 326"/>
              <a:gd name="T5" fmla="*/ 2147483647 h 252"/>
              <a:gd name="T6" fmla="*/ 2147483647 w 326"/>
              <a:gd name="T7" fmla="*/ 2147483647 h 252"/>
              <a:gd name="T8" fmla="*/ 2147483647 w 326"/>
              <a:gd name="T9" fmla="*/ 2147483647 h 252"/>
              <a:gd name="T10" fmla="*/ 2147483647 w 326"/>
              <a:gd name="T11" fmla="*/ 2147483647 h 252"/>
              <a:gd name="T12" fmla="*/ 2147483647 w 326"/>
              <a:gd name="T13" fmla="*/ 2147483647 h 252"/>
              <a:gd name="T14" fmla="*/ 2147483647 w 326"/>
              <a:gd name="T15" fmla="*/ 2147483647 h 252"/>
              <a:gd name="T16" fmla="*/ 2147483647 w 326"/>
              <a:gd name="T17" fmla="*/ 2147483647 h 252"/>
              <a:gd name="T18" fmla="*/ 2147483647 w 326"/>
              <a:gd name="T19" fmla="*/ 2147483647 h 252"/>
              <a:gd name="T20" fmla="*/ 2147483647 w 326"/>
              <a:gd name="T21" fmla="*/ 2147483647 h 252"/>
              <a:gd name="T22" fmla="*/ 2147483647 w 326"/>
              <a:gd name="T23" fmla="*/ 2147483647 h 252"/>
              <a:gd name="T24" fmla="*/ 2147483647 w 326"/>
              <a:gd name="T25" fmla="*/ 2147483647 h 252"/>
              <a:gd name="T26" fmla="*/ 2147483647 w 326"/>
              <a:gd name="T27" fmla="*/ 2147483647 h 252"/>
              <a:gd name="T28" fmla="*/ 2147483647 w 326"/>
              <a:gd name="T29" fmla="*/ 2147483647 h 252"/>
              <a:gd name="T30" fmla="*/ 2147483647 w 326"/>
              <a:gd name="T31" fmla="*/ 2147483647 h 252"/>
              <a:gd name="T32" fmla="*/ 2147483647 w 326"/>
              <a:gd name="T33" fmla="*/ 2147483647 h 252"/>
              <a:gd name="T34" fmla="*/ 2147483647 w 326"/>
              <a:gd name="T35" fmla="*/ 2147483647 h 252"/>
              <a:gd name="T36" fmla="*/ 2147483647 w 326"/>
              <a:gd name="T37" fmla="*/ 2147483647 h 252"/>
              <a:gd name="T38" fmla="*/ 2147483647 w 326"/>
              <a:gd name="T39" fmla="*/ 2147483647 h 252"/>
              <a:gd name="T40" fmla="*/ 2147483647 w 326"/>
              <a:gd name="T41" fmla="*/ 2147483647 h 252"/>
              <a:gd name="T42" fmla="*/ 2147483647 w 326"/>
              <a:gd name="T43" fmla="*/ 2147483647 h 252"/>
              <a:gd name="T44" fmla="*/ 2147483647 w 326"/>
              <a:gd name="T45" fmla="*/ 2147483647 h 252"/>
              <a:gd name="T46" fmla="*/ 2147483647 w 326"/>
              <a:gd name="T47" fmla="*/ 2147483647 h 252"/>
              <a:gd name="T48" fmla="*/ 2147483647 w 326"/>
              <a:gd name="T49" fmla="*/ 2147483647 h 252"/>
              <a:gd name="T50" fmla="*/ 2147483647 w 326"/>
              <a:gd name="T51" fmla="*/ 2147483647 h 252"/>
              <a:gd name="T52" fmla="*/ 2147483647 w 326"/>
              <a:gd name="T53" fmla="*/ 2147483647 h 252"/>
              <a:gd name="T54" fmla="*/ 2147483647 w 326"/>
              <a:gd name="T55" fmla="*/ 2147483647 h 252"/>
              <a:gd name="T56" fmla="*/ 2147483647 w 326"/>
              <a:gd name="T57" fmla="*/ 2147483647 h 252"/>
              <a:gd name="T58" fmla="*/ 2147483647 w 326"/>
              <a:gd name="T59" fmla="*/ 2147483647 h 252"/>
              <a:gd name="T60" fmla="*/ 2147483647 w 326"/>
              <a:gd name="T61" fmla="*/ 2147483647 h 252"/>
              <a:gd name="T62" fmla="*/ 2147483647 w 326"/>
              <a:gd name="T63" fmla="*/ 0 h 252"/>
              <a:gd name="T64" fmla="*/ 2147483647 w 326"/>
              <a:gd name="T65" fmla="*/ 2147483647 h 252"/>
              <a:gd name="T66" fmla="*/ 2147483647 w 326"/>
              <a:gd name="T67" fmla="*/ 2147483647 h 252"/>
              <a:gd name="T68" fmla="*/ 2147483647 w 326"/>
              <a:gd name="T69" fmla="*/ 2147483647 h 252"/>
              <a:gd name="T70" fmla="*/ 2147483647 w 326"/>
              <a:gd name="T71" fmla="*/ 2147483647 h 252"/>
              <a:gd name="T72" fmla="*/ 2147483647 w 326"/>
              <a:gd name="T73" fmla="*/ 2147483647 h 252"/>
              <a:gd name="T74" fmla="*/ 2147483647 w 326"/>
              <a:gd name="T75" fmla="*/ 2147483647 h 252"/>
              <a:gd name="T76" fmla="*/ 2147483647 w 326"/>
              <a:gd name="T77" fmla="*/ 2147483647 h 25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26"/>
              <a:gd name="T118" fmla="*/ 0 h 252"/>
              <a:gd name="T119" fmla="*/ 326 w 326"/>
              <a:gd name="T120" fmla="*/ 252 h 25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26" h="252">
                <a:moveTo>
                  <a:pt x="0" y="37"/>
                </a:moveTo>
                <a:lnTo>
                  <a:pt x="5" y="80"/>
                </a:lnTo>
                <a:lnTo>
                  <a:pt x="3" y="56"/>
                </a:lnTo>
                <a:lnTo>
                  <a:pt x="12" y="106"/>
                </a:lnTo>
                <a:lnTo>
                  <a:pt x="11" y="113"/>
                </a:lnTo>
                <a:lnTo>
                  <a:pt x="14" y="113"/>
                </a:lnTo>
                <a:lnTo>
                  <a:pt x="16" y="121"/>
                </a:lnTo>
                <a:lnTo>
                  <a:pt x="26" y="118"/>
                </a:lnTo>
                <a:lnTo>
                  <a:pt x="31" y="125"/>
                </a:lnTo>
                <a:lnTo>
                  <a:pt x="40" y="127"/>
                </a:lnTo>
                <a:lnTo>
                  <a:pt x="47" y="132"/>
                </a:lnTo>
                <a:lnTo>
                  <a:pt x="71" y="137"/>
                </a:lnTo>
                <a:lnTo>
                  <a:pt x="87" y="136"/>
                </a:lnTo>
                <a:lnTo>
                  <a:pt x="94" y="141"/>
                </a:lnTo>
                <a:lnTo>
                  <a:pt x="105" y="164"/>
                </a:lnTo>
                <a:lnTo>
                  <a:pt x="99" y="179"/>
                </a:lnTo>
                <a:lnTo>
                  <a:pt x="101" y="207"/>
                </a:lnTo>
                <a:lnTo>
                  <a:pt x="136" y="229"/>
                </a:lnTo>
                <a:lnTo>
                  <a:pt x="141" y="248"/>
                </a:lnTo>
                <a:lnTo>
                  <a:pt x="156" y="252"/>
                </a:lnTo>
                <a:lnTo>
                  <a:pt x="172" y="248"/>
                </a:lnTo>
                <a:lnTo>
                  <a:pt x="189" y="250"/>
                </a:lnTo>
                <a:lnTo>
                  <a:pt x="196" y="248"/>
                </a:lnTo>
                <a:lnTo>
                  <a:pt x="202" y="242"/>
                </a:lnTo>
                <a:lnTo>
                  <a:pt x="209" y="245"/>
                </a:lnTo>
                <a:lnTo>
                  <a:pt x="218" y="244"/>
                </a:lnTo>
                <a:lnTo>
                  <a:pt x="214" y="229"/>
                </a:lnTo>
                <a:lnTo>
                  <a:pt x="222" y="226"/>
                </a:lnTo>
                <a:lnTo>
                  <a:pt x="230" y="226"/>
                </a:lnTo>
                <a:lnTo>
                  <a:pt x="236" y="220"/>
                </a:lnTo>
                <a:lnTo>
                  <a:pt x="243" y="216"/>
                </a:lnTo>
                <a:lnTo>
                  <a:pt x="251" y="219"/>
                </a:lnTo>
                <a:lnTo>
                  <a:pt x="255" y="225"/>
                </a:lnTo>
                <a:lnTo>
                  <a:pt x="263" y="229"/>
                </a:lnTo>
                <a:lnTo>
                  <a:pt x="270" y="226"/>
                </a:lnTo>
                <a:lnTo>
                  <a:pt x="269" y="217"/>
                </a:lnTo>
                <a:lnTo>
                  <a:pt x="264" y="211"/>
                </a:lnTo>
                <a:lnTo>
                  <a:pt x="260" y="203"/>
                </a:lnTo>
                <a:lnTo>
                  <a:pt x="263" y="196"/>
                </a:lnTo>
                <a:lnTo>
                  <a:pt x="271" y="182"/>
                </a:lnTo>
                <a:lnTo>
                  <a:pt x="271" y="173"/>
                </a:lnTo>
                <a:lnTo>
                  <a:pt x="273" y="165"/>
                </a:lnTo>
                <a:lnTo>
                  <a:pt x="273" y="156"/>
                </a:lnTo>
                <a:lnTo>
                  <a:pt x="275" y="149"/>
                </a:lnTo>
                <a:lnTo>
                  <a:pt x="282" y="144"/>
                </a:lnTo>
                <a:lnTo>
                  <a:pt x="290" y="143"/>
                </a:lnTo>
                <a:lnTo>
                  <a:pt x="297" y="136"/>
                </a:lnTo>
                <a:lnTo>
                  <a:pt x="303" y="132"/>
                </a:lnTo>
                <a:lnTo>
                  <a:pt x="317" y="132"/>
                </a:lnTo>
                <a:lnTo>
                  <a:pt x="326" y="115"/>
                </a:lnTo>
                <a:lnTo>
                  <a:pt x="318" y="111"/>
                </a:lnTo>
                <a:lnTo>
                  <a:pt x="310" y="111"/>
                </a:lnTo>
                <a:lnTo>
                  <a:pt x="310" y="94"/>
                </a:lnTo>
                <a:lnTo>
                  <a:pt x="317" y="90"/>
                </a:lnTo>
                <a:lnTo>
                  <a:pt x="323" y="84"/>
                </a:lnTo>
                <a:lnTo>
                  <a:pt x="322" y="82"/>
                </a:lnTo>
                <a:lnTo>
                  <a:pt x="316" y="76"/>
                </a:lnTo>
                <a:lnTo>
                  <a:pt x="308" y="74"/>
                </a:lnTo>
                <a:lnTo>
                  <a:pt x="289" y="50"/>
                </a:lnTo>
                <a:lnTo>
                  <a:pt x="263" y="31"/>
                </a:lnTo>
                <a:lnTo>
                  <a:pt x="246" y="32"/>
                </a:lnTo>
                <a:lnTo>
                  <a:pt x="237" y="29"/>
                </a:lnTo>
                <a:lnTo>
                  <a:pt x="227" y="5"/>
                </a:lnTo>
                <a:lnTo>
                  <a:pt x="222" y="0"/>
                </a:lnTo>
                <a:lnTo>
                  <a:pt x="214" y="3"/>
                </a:lnTo>
                <a:lnTo>
                  <a:pt x="202" y="16"/>
                </a:lnTo>
                <a:lnTo>
                  <a:pt x="186" y="19"/>
                </a:lnTo>
                <a:lnTo>
                  <a:pt x="155" y="7"/>
                </a:lnTo>
                <a:lnTo>
                  <a:pt x="129" y="4"/>
                </a:lnTo>
                <a:lnTo>
                  <a:pt x="122" y="7"/>
                </a:lnTo>
                <a:lnTo>
                  <a:pt x="114" y="4"/>
                </a:lnTo>
                <a:lnTo>
                  <a:pt x="106" y="8"/>
                </a:lnTo>
                <a:lnTo>
                  <a:pt x="99" y="8"/>
                </a:lnTo>
                <a:lnTo>
                  <a:pt x="90" y="4"/>
                </a:lnTo>
                <a:lnTo>
                  <a:pt x="66" y="4"/>
                </a:lnTo>
                <a:lnTo>
                  <a:pt x="26" y="21"/>
                </a:lnTo>
                <a:lnTo>
                  <a:pt x="17" y="35"/>
                </a:lnTo>
                <a:lnTo>
                  <a:pt x="11" y="40"/>
                </a:lnTo>
                <a:lnTo>
                  <a:pt x="0" y="37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4" name="Freeform 1153"/>
          <p:cNvSpPr>
            <a:spLocks/>
          </p:cNvSpPr>
          <p:nvPr/>
        </p:nvSpPr>
        <p:spPr bwMode="auto">
          <a:xfrm>
            <a:off x="5002213" y="2705100"/>
            <a:ext cx="130175" cy="98425"/>
          </a:xfrm>
          <a:custGeom>
            <a:avLst/>
            <a:gdLst>
              <a:gd name="T0" fmla="*/ 2147483647 w 326"/>
              <a:gd name="T1" fmla="*/ 2147483647 h 252"/>
              <a:gd name="T2" fmla="*/ 2147483647 w 326"/>
              <a:gd name="T3" fmla="*/ 2147483647 h 252"/>
              <a:gd name="T4" fmla="*/ 2147483647 w 326"/>
              <a:gd name="T5" fmla="*/ 2147483647 h 252"/>
              <a:gd name="T6" fmla="*/ 2147483647 w 326"/>
              <a:gd name="T7" fmla="*/ 2147483647 h 252"/>
              <a:gd name="T8" fmla="*/ 2147483647 w 326"/>
              <a:gd name="T9" fmla="*/ 2147483647 h 252"/>
              <a:gd name="T10" fmla="*/ 2147483647 w 326"/>
              <a:gd name="T11" fmla="*/ 2147483647 h 252"/>
              <a:gd name="T12" fmla="*/ 2147483647 w 326"/>
              <a:gd name="T13" fmla="*/ 2147483647 h 252"/>
              <a:gd name="T14" fmla="*/ 2147483647 w 326"/>
              <a:gd name="T15" fmla="*/ 2147483647 h 252"/>
              <a:gd name="T16" fmla="*/ 2147483647 w 326"/>
              <a:gd name="T17" fmla="*/ 2147483647 h 252"/>
              <a:gd name="T18" fmla="*/ 2147483647 w 326"/>
              <a:gd name="T19" fmla="*/ 2147483647 h 252"/>
              <a:gd name="T20" fmla="*/ 2147483647 w 326"/>
              <a:gd name="T21" fmla="*/ 2147483647 h 252"/>
              <a:gd name="T22" fmla="*/ 2147483647 w 326"/>
              <a:gd name="T23" fmla="*/ 2147483647 h 252"/>
              <a:gd name="T24" fmla="*/ 2147483647 w 326"/>
              <a:gd name="T25" fmla="*/ 2147483647 h 252"/>
              <a:gd name="T26" fmla="*/ 2147483647 w 326"/>
              <a:gd name="T27" fmla="*/ 2147483647 h 252"/>
              <a:gd name="T28" fmla="*/ 2147483647 w 326"/>
              <a:gd name="T29" fmla="*/ 2147483647 h 252"/>
              <a:gd name="T30" fmla="*/ 2147483647 w 326"/>
              <a:gd name="T31" fmla="*/ 2147483647 h 252"/>
              <a:gd name="T32" fmla="*/ 2147483647 w 326"/>
              <a:gd name="T33" fmla="*/ 2147483647 h 252"/>
              <a:gd name="T34" fmla="*/ 2147483647 w 326"/>
              <a:gd name="T35" fmla="*/ 2147483647 h 252"/>
              <a:gd name="T36" fmla="*/ 2147483647 w 326"/>
              <a:gd name="T37" fmla="*/ 2147483647 h 252"/>
              <a:gd name="T38" fmla="*/ 2147483647 w 326"/>
              <a:gd name="T39" fmla="*/ 2147483647 h 252"/>
              <a:gd name="T40" fmla="*/ 2147483647 w 326"/>
              <a:gd name="T41" fmla="*/ 2147483647 h 252"/>
              <a:gd name="T42" fmla="*/ 2147483647 w 326"/>
              <a:gd name="T43" fmla="*/ 2147483647 h 252"/>
              <a:gd name="T44" fmla="*/ 2147483647 w 326"/>
              <a:gd name="T45" fmla="*/ 2147483647 h 252"/>
              <a:gd name="T46" fmla="*/ 2147483647 w 326"/>
              <a:gd name="T47" fmla="*/ 2147483647 h 252"/>
              <a:gd name="T48" fmla="*/ 2147483647 w 326"/>
              <a:gd name="T49" fmla="*/ 2147483647 h 252"/>
              <a:gd name="T50" fmla="*/ 2147483647 w 326"/>
              <a:gd name="T51" fmla="*/ 2147483647 h 252"/>
              <a:gd name="T52" fmla="*/ 2147483647 w 326"/>
              <a:gd name="T53" fmla="*/ 2147483647 h 252"/>
              <a:gd name="T54" fmla="*/ 2147483647 w 326"/>
              <a:gd name="T55" fmla="*/ 2147483647 h 252"/>
              <a:gd name="T56" fmla="*/ 2147483647 w 326"/>
              <a:gd name="T57" fmla="*/ 2147483647 h 252"/>
              <a:gd name="T58" fmla="*/ 2147483647 w 326"/>
              <a:gd name="T59" fmla="*/ 2147483647 h 252"/>
              <a:gd name="T60" fmla="*/ 2147483647 w 326"/>
              <a:gd name="T61" fmla="*/ 2147483647 h 252"/>
              <a:gd name="T62" fmla="*/ 2147483647 w 326"/>
              <a:gd name="T63" fmla="*/ 0 h 252"/>
              <a:gd name="T64" fmla="*/ 2147483647 w 326"/>
              <a:gd name="T65" fmla="*/ 2147483647 h 252"/>
              <a:gd name="T66" fmla="*/ 2147483647 w 326"/>
              <a:gd name="T67" fmla="*/ 2147483647 h 252"/>
              <a:gd name="T68" fmla="*/ 2147483647 w 326"/>
              <a:gd name="T69" fmla="*/ 2147483647 h 252"/>
              <a:gd name="T70" fmla="*/ 2147483647 w 326"/>
              <a:gd name="T71" fmla="*/ 2147483647 h 252"/>
              <a:gd name="T72" fmla="*/ 2147483647 w 326"/>
              <a:gd name="T73" fmla="*/ 2147483647 h 252"/>
              <a:gd name="T74" fmla="*/ 2147483647 w 326"/>
              <a:gd name="T75" fmla="*/ 2147483647 h 252"/>
              <a:gd name="T76" fmla="*/ 2147483647 w 326"/>
              <a:gd name="T77" fmla="*/ 2147483647 h 25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26"/>
              <a:gd name="T118" fmla="*/ 0 h 252"/>
              <a:gd name="T119" fmla="*/ 326 w 326"/>
              <a:gd name="T120" fmla="*/ 252 h 25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26" h="252">
                <a:moveTo>
                  <a:pt x="0" y="37"/>
                </a:moveTo>
                <a:lnTo>
                  <a:pt x="5" y="80"/>
                </a:lnTo>
                <a:lnTo>
                  <a:pt x="3" y="56"/>
                </a:lnTo>
                <a:lnTo>
                  <a:pt x="12" y="106"/>
                </a:lnTo>
                <a:lnTo>
                  <a:pt x="11" y="113"/>
                </a:lnTo>
                <a:lnTo>
                  <a:pt x="14" y="113"/>
                </a:lnTo>
                <a:lnTo>
                  <a:pt x="16" y="121"/>
                </a:lnTo>
                <a:lnTo>
                  <a:pt x="26" y="118"/>
                </a:lnTo>
                <a:lnTo>
                  <a:pt x="31" y="125"/>
                </a:lnTo>
                <a:lnTo>
                  <a:pt x="40" y="127"/>
                </a:lnTo>
                <a:lnTo>
                  <a:pt x="47" y="132"/>
                </a:lnTo>
                <a:lnTo>
                  <a:pt x="71" y="137"/>
                </a:lnTo>
                <a:lnTo>
                  <a:pt x="87" y="136"/>
                </a:lnTo>
                <a:lnTo>
                  <a:pt x="94" y="141"/>
                </a:lnTo>
                <a:lnTo>
                  <a:pt x="105" y="164"/>
                </a:lnTo>
                <a:lnTo>
                  <a:pt x="99" y="179"/>
                </a:lnTo>
                <a:lnTo>
                  <a:pt x="101" y="207"/>
                </a:lnTo>
                <a:lnTo>
                  <a:pt x="136" y="229"/>
                </a:lnTo>
                <a:lnTo>
                  <a:pt x="141" y="248"/>
                </a:lnTo>
                <a:lnTo>
                  <a:pt x="156" y="252"/>
                </a:lnTo>
                <a:lnTo>
                  <a:pt x="172" y="248"/>
                </a:lnTo>
                <a:lnTo>
                  <a:pt x="189" y="250"/>
                </a:lnTo>
                <a:lnTo>
                  <a:pt x="196" y="248"/>
                </a:lnTo>
                <a:lnTo>
                  <a:pt x="202" y="242"/>
                </a:lnTo>
                <a:lnTo>
                  <a:pt x="209" y="245"/>
                </a:lnTo>
                <a:lnTo>
                  <a:pt x="218" y="244"/>
                </a:lnTo>
                <a:lnTo>
                  <a:pt x="214" y="229"/>
                </a:lnTo>
                <a:lnTo>
                  <a:pt x="222" y="226"/>
                </a:lnTo>
                <a:lnTo>
                  <a:pt x="230" y="226"/>
                </a:lnTo>
                <a:lnTo>
                  <a:pt x="236" y="220"/>
                </a:lnTo>
                <a:lnTo>
                  <a:pt x="243" y="216"/>
                </a:lnTo>
                <a:lnTo>
                  <a:pt x="251" y="219"/>
                </a:lnTo>
                <a:lnTo>
                  <a:pt x="255" y="225"/>
                </a:lnTo>
                <a:lnTo>
                  <a:pt x="263" y="229"/>
                </a:lnTo>
                <a:lnTo>
                  <a:pt x="270" y="226"/>
                </a:lnTo>
                <a:lnTo>
                  <a:pt x="269" y="217"/>
                </a:lnTo>
                <a:lnTo>
                  <a:pt x="264" y="211"/>
                </a:lnTo>
                <a:lnTo>
                  <a:pt x="260" y="203"/>
                </a:lnTo>
                <a:lnTo>
                  <a:pt x="263" y="196"/>
                </a:lnTo>
                <a:lnTo>
                  <a:pt x="271" y="182"/>
                </a:lnTo>
                <a:lnTo>
                  <a:pt x="271" y="173"/>
                </a:lnTo>
                <a:lnTo>
                  <a:pt x="273" y="165"/>
                </a:lnTo>
                <a:lnTo>
                  <a:pt x="273" y="156"/>
                </a:lnTo>
                <a:lnTo>
                  <a:pt x="275" y="149"/>
                </a:lnTo>
                <a:lnTo>
                  <a:pt x="282" y="144"/>
                </a:lnTo>
                <a:lnTo>
                  <a:pt x="290" y="143"/>
                </a:lnTo>
                <a:lnTo>
                  <a:pt x="297" y="136"/>
                </a:lnTo>
                <a:lnTo>
                  <a:pt x="303" y="132"/>
                </a:lnTo>
                <a:lnTo>
                  <a:pt x="317" y="132"/>
                </a:lnTo>
                <a:lnTo>
                  <a:pt x="326" y="115"/>
                </a:lnTo>
                <a:lnTo>
                  <a:pt x="318" y="111"/>
                </a:lnTo>
                <a:lnTo>
                  <a:pt x="310" y="111"/>
                </a:lnTo>
                <a:lnTo>
                  <a:pt x="310" y="94"/>
                </a:lnTo>
                <a:lnTo>
                  <a:pt x="317" y="90"/>
                </a:lnTo>
                <a:lnTo>
                  <a:pt x="323" y="84"/>
                </a:lnTo>
                <a:lnTo>
                  <a:pt x="322" y="82"/>
                </a:lnTo>
                <a:lnTo>
                  <a:pt x="316" y="76"/>
                </a:lnTo>
                <a:lnTo>
                  <a:pt x="308" y="74"/>
                </a:lnTo>
                <a:lnTo>
                  <a:pt x="289" y="50"/>
                </a:lnTo>
                <a:lnTo>
                  <a:pt x="263" y="31"/>
                </a:lnTo>
                <a:lnTo>
                  <a:pt x="246" y="32"/>
                </a:lnTo>
                <a:lnTo>
                  <a:pt x="237" y="29"/>
                </a:lnTo>
                <a:lnTo>
                  <a:pt x="227" y="5"/>
                </a:lnTo>
                <a:lnTo>
                  <a:pt x="222" y="0"/>
                </a:lnTo>
                <a:lnTo>
                  <a:pt x="214" y="3"/>
                </a:lnTo>
                <a:lnTo>
                  <a:pt x="202" y="16"/>
                </a:lnTo>
                <a:lnTo>
                  <a:pt x="186" y="19"/>
                </a:lnTo>
                <a:lnTo>
                  <a:pt x="155" y="7"/>
                </a:lnTo>
                <a:lnTo>
                  <a:pt x="129" y="4"/>
                </a:lnTo>
                <a:lnTo>
                  <a:pt x="122" y="7"/>
                </a:lnTo>
                <a:lnTo>
                  <a:pt x="114" y="4"/>
                </a:lnTo>
                <a:lnTo>
                  <a:pt x="106" y="8"/>
                </a:lnTo>
                <a:lnTo>
                  <a:pt x="99" y="8"/>
                </a:lnTo>
                <a:lnTo>
                  <a:pt x="90" y="4"/>
                </a:lnTo>
                <a:lnTo>
                  <a:pt x="66" y="4"/>
                </a:lnTo>
                <a:lnTo>
                  <a:pt x="26" y="21"/>
                </a:lnTo>
                <a:lnTo>
                  <a:pt x="17" y="35"/>
                </a:lnTo>
                <a:lnTo>
                  <a:pt x="11" y="40"/>
                </a:lnTo>
                <a:lnTo>
                  <a:pt x="0" y="37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5" name="Freeform 1154"/>
          <p:cNvSpPr>
            <a:spLocks/>
          </p:cNvSpPr>
          <p:nvPr/>
        </p:nvSpPr>
        <p:spPr bwMode="auto">
          <a:xfrm>
            <a:off x="1554163" y="2795588"/>
            <a:ext cx="31750" cy="38100"/>
          </a:xfrm>
          <a:custGeom>
            <a:avLst/>
            <a:gdLst>
              <a:gd name="T0" fmla="*/ 2147483647 w 78"/>
              <a:gd name="T1" fmla="*/ 2147483647 h 97"/>
              <a:gd name="T2" fmla="*/ 2147483647 w 78"/>
              <a:gd name="T3" fmla="*/ 2147483647 h 97"/>
              <a:gd name="T4" fmla="*/ 2147483647 w 78"/>
              <a:gd name="T5" fmla="*/ 2147483647 h 97"/>
              <a:gd name="T6" fmla="*/ 2147483647 w 78"/>
              <a:gd name="T7" fmla="*/ 2147483647 h 97"/>
              <a:gd name="T8" fmla="*/ 2147483647 w 78"/>
              <a:gd name="T9" fmla="*/ 2147483647 h 97"/>
              <a:gd name="T10" fmla="*/ 2147483647 w 78"/>
              <a:gd name="T11" fmla="*/ 2147483647 h 97"/>
              <a:gd name="T12" fmla="*/ 2147483647 w 78"/>
              <a:gd name="T13" fmla="*/ 2147483647 h 97"/>
              <a:gd name="T14" fmla="*/ 2147483647 w 78"/>
              <a:gd name="T15" fmla="*/ 2147483647 h 97"/>
              <a:gd name="T16" fmla="*/ 2147483647 w 78"/>
              <a:gd name="T17" fmla="*/ 2147483647 h 97"/>
              <a:gd name="T18" fmla="*/ 2147483647 w 78"/>
              <a:gd name="T19" fmla="*/ 2147483647 h 97"/>
              <a:gd name="T20" fmla="*/ 2147483647 w 78"/>
              <a:gd name="T21" fmla="*/ 2147483647 h 97"/>
              <a:gd name="T22" fmla="*/ 2147483647 w 78"/>
              <a:gd name="T23" fmla="*/ 2147483647 h 97"/>
              <a:gd name="T24" fmla="*/ 2147483647 w 78"/>
              <a:gd name="T25" fmla="*/ 2147483647 h 97"/>
              <a:gd name="T26" fmla="*/ 2147483647 w 78"/>
              <a:gd name="T27" fmla="*/ 2147483647 h 97"/>
              <a:gd name="T28" fmla="*/ 2147483647 w 78"/>
              <a:gd name="T29" fmla="*/ 2147483647 h 97"/>
              <a:gd name="T30" fmla="*/ 2147483647 w 78"/>
              <a:gd name="T31" fmla="*/ 2147483647 h 97"/>
              <a:gd name="T32" fmla="*/ 2147483647 w 78"/>
              <a:gd name="T33" fmla="*/ 2147483647 h 97"/>
              <a:gd name="T34" fmla="*/ 2147483647 w 78"/>
              <a:gd name="T35" fmla="*/ 2147483647 h 97"/>
              <a:gd name="T36" fmla="*/ 2147483647 w 78"/>
              <a:gd name="T37" fmla="*/ 2147483647 h 97"/>
              <a:gd name="T38" fmla="*/ 0 w 78"/>
              <a:gd name="T39" fmla="*/ 2147483647 h 97"/>
              <a:gd name="T40" fmla="*/ 2147483647 w 78"/>
              <a:gd name="T41" fmla="*/ 0 h 97"/>
              <a:gd name="T42" fmla="*/ 2147483647 w 78"/>
              <a:gd name="T43" fmla="*/ 0 h 97"/>
              <a:gd name="T44" fmla="*/ 2147483647 w 78"/>
              <a:gd name="T45" fmla="*/ 2147483647 h 97"/>
              <a:gd name="T46" fmla="*/ 2147483647 w 78"/>
              <a:gd name="T47" fmla="*/ 2147483647 h 97"/>
              <a:gd name="T48" fmla="*/ 2147483647 w 78"/>
              <a:gd name="T49" fmla="*/ 2147483647 h 97"/>
              <a:gd name="T50" fmla="*/ 2147483647 w 78"/>
              <a:gd name="T51" fmla="*/ 2147483647 h 97"/>
              <a:gd name="T52" fmla="*/ 2147483647 w 78"/>
              <a:gd name="T53" fmla="*/ 2147483647 h 97"/>
              <a:gd name="T54" fmla="*/ 2147483647 w 78"/>
              <a:gd name="T55" fmla="*/ 2147483647 h 97"/>
              <a:gd name="T56" fmla="*/ 2147483647 w 78"/>
              <a:gd name="T57" fmla="*/ 2147483647 h 97"/>
              <a:gd name="T58" fmla="*/ 2147483647 w 78"/>
              <a:gd name="T59" fmla="*/ 2147483647 h 97"/>
              <a:gd name="T60" fmla="*/ 2147483647 w 78"/>
              <a:gd name="T61" fmla="*/ 2147483647 h 97"/>
              <a:gd name="T62" fmla="*/ 2147483647 w 78"/>
              <a:gd name="T63" fmla="*/ 2147483647 h 97"/>
              <a:gd name="T64" fmla="*/ 2147483647 w 78"/>
              <a:gd name="T65" fmla="*/ 2147483647 h 97"/>
              <a:gd name="T66" fmla="*/ 2147483647 w 78"/>
              <a:gd name="T67" fmla="*/ 2147483647 h 97"/>
              <a:gd name="T68" fmla="*/ 2147483647 w 78"/>
              <a:gd name="T69" fmla="*/ 2147483647 h 97"/>
              <a:gd name="T70" fmla="*/ 2147483647 w 78"/>
              <a:gd name="T71" fmla="*/ 2147483647 h 97"/>
              <a:gd name="T72" fmla="*/ 2147483647 w 78"/>
              <a:gd name="T73" fmla="*/ 2147483647 h 97"/>
              <a:gd name="T74" fmla="*/ 2147483647 w 78"/>
              <a:gd name="T75" fmla="*/ 2147483647 h 9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8"/>
              <a:gd name="T115" fmla="*/ 0 h 97"/>
              <a:gd name="T116" fmla="*/ 78 w 78"/>
              <a:gd name="T117" fmla="*/ 97 h 9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8" h="97">
                <a:moveTo>
                  <a:pt x="59" y="12"/>
                </a:moveTo>
                <a:lnTo>
                  <a:pt x="69" y="8"/>
                </a:lnTo>
                <a:lnTo>
                  <a:pt x="73" y="2"/>
                </a:lnTo>
                <a:lnTo>
                  <a:pt x="77" y="4"/>
                </a:lnTo>
                <a:lnTo>
                  <a:pt x="78" y="17"/>
                </a:lnTo>
                <a:lnTo>
                  <a:pt x="59" y="91"/>
                </a:lnTo>
                <a:lnTo>
                  <a:pt x="55" y="84"/>
                </a:lnTo>
                <a:lnTo>
                  <a:pt x="47" y="83"/>
                </a:lnTo>
                <a:lnTo>
                  <a:pt x="45" y="84"/>
                </a:lnTo>
                <a:lnTo>
                  <a:pt x="40" y="97"/>
                </a:lnTo>
                <a:lnTo>
                  <a:pt x="39" y="91"/>
                </a:lnTo>
                <a:lnTo>
                  <a:pt x="34" y="86"/>
                </a:lnTo>
                <a:lnTo>
                  <a:pt x="31" y="75"/>
                </a:lnTo>
                <a:lnTo>
                  <a:pt x="33" y="78"/>
                </a:lnTo>
                <a:lnTo>
                  <a:pt x="40" y="73"/>
                </a:lnTo>
                <a:lnTo>
                  <a:pt x="38" y="65"/>
                </a:lnTo>
                <a:lnTo>
                  <a:pt x="20" y="59"/>
                </a:lnTo>
                <a:lnTo>
                  <a:pt x="15" y="52"/>
                </a:lnTo>
                <a:lnTo>
                  <a:pt x="5" y="23"/>
                </a:lnTo>
                <a:lnTo>
                  <a:pt x="0" y="19"/>
                </a:lnTo>
                <a:lnTo>
                  <a:pt x="1" y="0"/>
                </a:lnTo>
                <a:lnTo>
                  <a:pt x="25" y="0"/>
                </a:lnTo>
                <a:lnTo>
                  <a:pt x="28" y="2"/>
                </a:lnTo>
                <a:lnTo>
                  <a:pt x="25" y="19"/>
                </a:lnTo>
                <a:lnTo>
                  <a:pt x="29" y="13"/>
                </a:lnTo>
                <a:lnTo>
                  <a:pt x="35" y="7"/>
                </a:lnTo>
                <a:lnTo>
                  <a:pt x="41" y="4"/>
                </a:lnTo>
                <a:lnTo>
                  <a:pt x="47" y="16"/>
                </a:lnTo>
                <a:lnTo>
                  <a:pt x="48" y="32"/>
                </a:lnTo>
                <a:lnTo>
                  <a:pt x="43" y="35"/>
                </a:lnTo>
                <a:lnTo>
                  <a:pt x="26" y="46"/>
                </a:lnTo>
                <a:lnTo>
                  <a:pt x="38" y="46"/>
                </a:lnTo>
                <a:lnTo>
                  <a:pt x="35" y="52"/>
                </a:lnTo>
                <a:lnTo>
                  <a:pt x="41" y="52"/>
                </a:lnTo>
                <a:lnTo>
                  <a:pt x="49" y="44"/>
                </a:lnTo>
                <a:lnTo>
                  <a:pt x="58" y="26"/>
                </a:lnTo>
                <a:lnTo>
                  <a:pt x="58" y="13"/>
                </a:lnTo>
                <a:lnTo>
                  <a:pt x="59" y="12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6" name="Freeform 1155"/>
          <p:cNvSpPr>
            <a:spLocks/>
          </p:cNvSpPr>
          <p:nvPr/>
        </p:nvSpPr>
        <p:spPr bwMode="auto">
          <a:xfrm>
            <a:off x="1554163" y="2795588"/>
            <a:ext cx="31750" cy="38100"/>
          </a:xfrm>
          <a:custGeom>
            <a:avLst/>
            <a:gdLst>
              <a:gd name="T0" fmla="*/ 2147483647 w 78"/>
              <a:gd name="T1" fmla="*/ 2147483647 h 97"/>
              <a:gd name="T2" fmla="*/ 2147483647 w 78"/>
              <a:gd name="T3" fmla="*/ 2147483647 h 97"/>
              <a:gd name="T4" fmla="*/ 2147483647 w 78"/>
              <a:gd name="T5" fmla="*/ 2147483647 h 97"/>
              <a:gd name="T6" fmla="*/ 2147483647 w 78"/>
              <a:gd name="T7" fmla="*/ 2147483647 h 97"/>
              <a:gd name="T8" fmla="*/ 2147483647 w 78"/>
              <a:gd name="T9" fmla="*/ 2147483647 h 97"/>
              <a:gd name="T10" fmla="*/ 2147483647 w 78"/>
              <a:gd name="T11" fmla="*/ 2147483647 h 97"/>
              <a:gd name="T12" fmla="*/ 2147483647 w 78"/>
              <a:gd name="T13" fmla="*/ 2147483647 h 97"/>
              <a:gd name="T14" fmla="*/ 2147483647 w 78"/>
              <a:gd name="T15" fmla="*/ 2147483647 h 97"/>
              <a:gd name="T16" fmla="*/ 2147483647 w 78"/>
              <a:gd name="T17" fmla="*/ 2147483647 h 97"/>
              <a:gd name="T18" fmla="*/ 2147483647 w 78"/>
              <a:gd name="T19" fmla="*/ 2147483647 h 97"/>
              <a:gd name="T20" fmla="*/ 2147483647 w 78"/>
              <a:gd name="T21" fmla="*/ 2147483647 h 97"/>
              <a:gd name="T22" fmla="*/ 2147483647 w 78"/>
              <a:gd name="T23" fmla="*/ 2147483647 h 97"/>
              <a:gd name="T24" fmla="*/ 2147483647 w 78"/>
              <a:gd name="T25" fmla="*/ 2147483647 h 97"/>
              <a:gd name="T26" fmla="*/ 2147483647 w 78"/>
              <a:gd name="T27" fmla="*/ 2147483647 h 97"/>
              <a:gd name="T28" fmla="*/ 2147483647 w 78"/>
              <a:gd name="T29" fmla="*/ 2147483647 h 97"/>
              <a:gd name="T30" fmla="*/ 2147483647 w 78"/>
              <a:gd name="T31" fmla="*/ 2147483647 h 97"/>
              <a:gd name="T32" fmla="*/ 2147483647 w 78"/>
              <a:gd name="T33" fmla="*/ 2147483647 h 97"/>
              <a:gd name="T34" fmla="*/ 2147483647 w 78"/>
              <a:gd name="T35" fmla="*/ 2147483647 h 97"/>
              <a:gd name="T36" fmla="*/ 2147483647 w 78"/>
              <a:gd name="T37" fmla="*/ 2147483647 h 97"/>
              <a:gd name="T38" fmla="*/ 0 w 78"/>
              <a:gd name="T39" fmla="*/ 2147483647 h 97"/>
              <a:gd name="T40" fmla="*/ 2147483647 w 78"/>
              <a:gd name="T41" fmla="*/ 0 h 97"/>
              <a:gd name="T42" fmla="*/ 2147483647 w 78"/>
              <a:gd name="T43" fmla="*/ 0 h 97"/>
              <a:gd name="T44" fmla="*/ 2147483647 w 78"/>
              <a:gd name="T45" fmla="*/ 2147483647 h 97"/>
              <a:gd name="T46" fmla="*/ 2147483647 w 78"/>
              <a:gd name="T47" fmla="*/ 2147483647 h 97"/>
              <a:gd name="T48" fmla="*/ 2147483647 w 78"/>
              <a:gd name="T49" fmla="*/ 2147483647 h 97"/>
              <a:gd name="T50" fmla="*/ 2147483647 w 78"/>
              <a:gd name="T51" fmla="*/ 2147483647 h 97"/>
              <a:gd name="T52" fmla="*/ 2147483647 w 78"/>
              <a:gd name="T53" fmla="*/ 2147483647 h 97"/>
              <a:gd name="T54" fmla="*/ 2147483647 w 78"/>
              <a:gd name="T55" fmla="*/ 2147483647 h 97"/>
              <a:gd name="T56" fmla="*/ 2147483647 w 78"/>
              <a:gd name="T57" fmla="*/ 2147483647 h 97"/>
              <a:gd name="T58" fmla="*/ 2147483647 w 78"/>
              <a:gd name="T59" fmla="*/ 2147483647 h 97"/>
              <a:gd name="T60" fmla="*/ 2147483647 w 78"/>
              <a:gd name="T61" fmla="*/ 2147483647 h 97"/>
              <a:gd name="T62" fmla="*/ 2147483647 w 78"/>
              <a:gd name="T63" fmla="*/ 2147483647 h 97"/>
              <a:gd name="T64" fmla="*/ 2147483647 w 78"/>
              <a:gd name="T65" fmla="*/ 2147483647 h 97"/>
              <a:gd name="T66" fmla="*/ 2147483647 w 78"/>
              <a:gd name="T67" fmla="*/ 2147483647 h 97"/>
              <a:gd name="T68" fmla="*/ 2147483647 w 78"/>
              <a:gd name="T69" fmla="*/ 2147483647 h 97"/>
              <a:gd name="T70" fmla="*/ 2147483647 w 78"/>
              <a:gd name="T71" fmla="*/ 2147483647 h 97"/>
              <a:gd name="T72" fmla="*/ 2147483647 w 78"/>
              <a:gd name="T73" fmla="*/ 2147483647 h 97"/>
              <a:gd name="T74" fmla="*/ 2147483647 w 78"/>
              <a:gd name="T75" fmla="*/ 2147483647 h 9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8"/>
              <a:gd name="T115" fmla="*/ 0 h 97"/>
              <a:gd name="T116" fmla="*/ 78 w 78"/>
              <a:gd name="T117" fmla="*/ 97 h 9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8" h="97">
                <a:moveTo>
                  <a:pt x="59" y="12"/>
                </a:moveTo>
                <a:lnTo>
                  <a:pt x="69" y="8"/>
                </a:lnTo>
                <a:lnTo>
                  <a:pt x="73" y="2"/>
                </a:lnTo>
                <a:lnTo>
                  <a:pt x="77" y="4"/>
                </a:lnTo>
                <a:lnTo>
                  <a:pt x="78" y="17"/>
                </a:lnTo>
                <a:lnTo>
                  <a:pt x="59" y="91"/>
                </a:lnTo>
                <a:lnTo>
                  <a:pt x="55" y="84"/>
                </a:lnTo>
                <a:lnTo>
                  <a:pt x="47" y="83"/>
                </a:lnTo>
                <a:lnTo>
                  <a:pt x="45" y="84"/>
                </a:lnTo>
                <a:lnTo>
                  <a:pt x="40" y="97"/>
                </a:lnTo>
                <a:lnTo>
                  <a:pt x="39" y="91"/>
                </a:lnTo>
                <a:lnTo>
                  <a:pt x="34" y="86"/>
                </a:lnTo>
                <a:lnTo>
                  <a:pt x="31" y="75"/>
                </a:lnTo>
                <a:lnTo>
                  <a:pt x="33" y="78"/>
                </a:lnTo>
                <a:lnTo>
                  <a:pt x="40" y="73"/>
                </a:lnTo>
                <a:lnTo>
                  <a:pt x="38" y="65"/>
                </a:lnTo>
                <a:lnTo>
                  <a:pt x="20" y="59"/>
                </a:lnTo>
                <a:lnTo>
                  <a:pt x="15" y="52"/>
                </a:lnTo>
                <a:lnTo>
                  <a:pt x="5" y="23"/>
                </a:lnTo>
                <a:lnTo>
                  <a:pt x="0" y="19"/>
                </a:lnTo>
                <a:lnTo>
                  <a:pt x="1" y="0"/>
                </a:lnTo>
                <a:lnTo>
                  <a:pt x="25" y="0"/>
                </a:lnTo>
                <a:lnTo>
                  <a:pt x="28" y="2"/>
                </a:lnTo>
                <a:lnTo>
                  <a:pt x="25" y="19"/>
                </a:lnTo>
                <a:lnTo>
                  <a:pt x="29" y="13"/>
                </a:lnTo>
                <a:lnTo>
                  <a:pt x="35" y="7"/>
                </a:lnTo>
                <a:lnTo>
                  <a:pt x="41" y="4"/>
                </a:lnTo>
                <a:lnTo>
                  <a:pt x="47" y="16"/>
                </a:lnTo>
                <a:lnTo>
                  <a:pt x="48" y="32"/>
                </a:lnTo>
                <a:lnTo>
                  <a:pt x="43" y="35"/>
                </a:lnTo>
                <a:lnTo>
                  <a:pt x="26" y="46"/>
                </a:lnTo>
                <a:lnTo>
                  <a:pt x="38" y="46"/>
                </a:lnTo>
                <a:lnTo>
                  <a:pt x="35" y="52"/>
                </a:lnTo>
                <a:lnTo>
                  <a:pt x="41" y="52"/>
                </a:lnTo>
                <a:lnTo>
                  <a:pt x="49" y="44"/>
                </a:lnTo>
                <a:lnTo>
                  <a:pt x="58" y="26"/>
                </a:lnTo>
                <a:lnTo>
                  <a:pt x="58" y="13"/>
                </a:lnTo>
                <a:lnTo>
                  <a:pt x="59" y="12"/>
                </a:lnTo>
                <a:close/>
              </a:path>
            </a:pathLst>
          </a:custGeom>
          <a:solidFill>
            <a:srgbClr val="3CB301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7" name="Freeform 1156"/>
          <p:cNvSpPr>
            <a:spLocks/>
          </p:cNvSpPr>
          <p:nvPr/>
        </p:nvSpPr>
        <p:spPr bwMode="auto">
          <a:xfrm>
            <a:off x="1570038" y="2828925"/>
            <a:ext cx="25400" cy="42863"/>
          </a:xfrm>
          <a:custGeom>
            <a:avLst/>
            <a:gdLst>
              <a:gd name="T0" fmla="*/ 2147483647 w 65"/>
              <a:gd name="T1" fmla="*/ 2147483647 h 106"/>
              <a:gd name="T2" fmla="*/ 2147483647 w 65"/>
              <a:gd name="T3" fmla="*/ 2147483647 h 106"/>
              <a:gd name="T4" fmla="*/ 2147483647 w 65"/>
              <a:gd name="T5" fmla="*/ 2147483647 h 106"/>
              <a:gd name="T6" fmla="*/ 2147483647 w 65"/>
              <a:gd name="T7" fmla="*/ 2147483647 h 106"/>
              <a:gd name="T8" fmla="*/ 2147483647 w 65"/>
              <a:gd name="T9" fmla="*/ 2147483647 h 106"/>
              <a:gd name="T10" fmla="*/ 2147483647 w 65"/>
              <a:gd name="T11" fmla="*/ 2147483647 h 106"/>
              <a:gd name="T12" fmla="*/ 2147483647 w 65"/>
              <a:gd name="T13" fmla="*/ 2147483647 h 106"/>
              <a:gd name="T14" fmla="*/ 0 w 65"/>
              <a:gd name="T15" fmla="*/ 2147483647 h 106"/>
              <a:gd name="T16" fmla="*/ 2147483647 w 65"/>
              <a:gd name="T17" fmla="*/ 0 h 106"/>
              <a:gd name="T18" fmla="*/ 2147483647 w 65"/>
              <a:gd name="T19" fmla="*/ 2147483647 h 106"/>
              <a:gd name="T20" fmla="*/ 2147483647 w 65"/>
              <a:gd name="T21" fmla="*/ 2147483647 h 106"/>
              <a:gd name="T22" fmla="*/ 2147483647 w 65"/>
              <a:gd name="T23" fmla="*/ 2147483647 h 106"/>
              <a:gd name="T24" fmla="*/ 2147483647 w 65"/>
              <a:gd name="T25" fmla="*/ 2147483647 h 106"/>
              <a:gd name="T26" fmla="*/ 2147483647 w 65"/>
              <a:gd name="T27" fmla="*/ 2147483647 h 106"/>
              <a:gd name="T28" fmla="*/ 2147483647 w 65"/>
              <a:gd name="T29" fmla="*/ 2147483647 h 106"/>
              <a:gd name="T30" fmla="*/ 2147483647 w 65"/>
              <a:gd name="T31" fmla="*/ 2147483647 h 106"/>
              <a:gd name="T32" fmla="*/ 2147483647 w 65"/>
              <a:gd name="T33" fmla="*/ 2147483647 h 106"/>
              <a:gd name="T34" fmla="*/ 2147483647 w 65"/>
              <a:gd name="T35" fmla="*/ 2147483647 h 106"/>
              <a:gd name="T36" fmla="*/ 2147483647 w 65"/>
              <a:gd name="T37" fmla="*/ 2147483647 h 106"/>
              <a:gd name="T38" fmla="*/ 2147483647 w 65"/>
              <a:gd name="T39" fmla="*/ 2147483647 h 106"/>
              <a:gd name="T40" fmla="*/ 2147483647 w 65"/>
              <a:gd name="T41" fmla="*/ 2147483647 h 106"/>
              <a:gd name="T42" fmla="*/ 2147483647 w 65"/>
              <a:gd name="T43" fmla="*/ 2147483647 h 106"/>
              <a:gd name="T44" fmla="*/ 2147483647 w 65"/>
              <a:gd name="T45" fmla="*/ 2147483647 h 106"/>
              <a:gd name="T46" fmla="*/ 2147483647 w 65"/>
              <a:gd name="T47" fmla="*/ 2147483647 h 106"/>
              <a:gd name="T48" fmla="*/ 2147483647 w 65"/>
              <a:gd name="T49" fmla="*/ 2147483647 h 106"/>
              <a:gd name="T50" fmla="*/ 2147483647 w 65"/>
              <a:gd name="T51" fmla="*/ 2147483647 h 106"/>
              <a:gd name="T52" fmla="*/ 2147483647 w 65"/>
              <a:gd name="T53" fmla="*/ 2147483647 h 106"/>
              <a:gd name="T54" fmla="*/ 2147483647 w 65"/>
              <a:gd name="T55" fmla="*/ 2147483647 h 106"/>
              <a:gd name="T56" fmla="*/ 2147483647 w 65"/>
              <a:gd name="T57" fmla="*/ 2147483647 h 106"/>
              <a:gd name="T58" fmla="*/ 2147483647 w 65"/>
              <a:gd name="T59" fmla="*/ 2147483647 h 106"/>
              <a:gd name="T60" fmla="*/ 2147483647 w 65"/>
              <a:gd name="T61" fmla="*/ 2147483647 h 106"/>
              <a:gd name="T62" fmla="*/ 2147483647 w 65"/>
              <a:gd name="T63" fmla="*/ 2147483647 h 106"/>
              <a:gd name="T64" fmla="*/ 2147483647 w 65"/>
              <a:gd name="T65" fmla="*/ 2147483647 h 106"/>
              <a:gd name="T66" fmla="*/ 2147483647 w 65"/>
              <a:gd name="T67" fmla="*/ 2147483647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5"/>
              <a:gd name="T103" fmla="*/ 0 h 106"/>
              <a:gd name="T104" fmla="*/ 65 w 65"/>
              <a:gd name="T105" fmla="*/ 106 h 10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5" h="106">
                <a:moveTo>
                  <a:pt x="15" y="52"/>
                </a:moveTo>
                <a:lnTo>
                  <a:pt x="13" y="45"/>
                </a:lnTo>
                <a:lnTo>
                  <a:pt x="15" y="29"/>
                </a:lnTo>
                <a:lnTo>
                  <a:pt x="9" y="38"/>
                </a:lnTo>
                <a:lnTo>
                  <a:pt x="5" y="35"/>
                </a:lnTo>
                <a:lnTo>
                  <a:pt x="8" y="29"/>
                </a:lnTo>
                <a:lnTo>
                  <a:pt x="11" y="23"/>
                </a:lnTo>
                <a:lnTo>
                  <a:pt x="0" y="19"/>
                </a:lnTo>
                <a:lnTo>
                  <a:pt x="30" y="0"/>
                </a:lnTo>
                <a:lnTo>
                  <a:pt x="33" y="2"/>
                </a:lnTo>
                <a:lnTo>
                  <a:pt x="41" y="17"/>
                </a:lnTo>
                <a:lnTo>
                  <a:pt x="28" y="19"/>
                </a:lnTo>
                <a:lnTo>
                  <a:pt x="28" y="21"/>
                </a:lnTo>
                <a:lnTo>
                  <a:pt x="41" y="24"/>
                </a:lnTo>
                <a:lnTo>
                  <a:pt x="43" y="32"/>
                </a:lnTo>
                <a:lnTo>
                  <a:pt x="38" y="37"/>
                </a:lnTo>
                <a:lnTo>
                  <a:pt x="32" y="35"/>
                </a:lnTo>
                <a:lnTo>
                  <a:pt x="29" y="37"/>
                </a:lnTo>
                <a:lnTo>
                  <a:pt x="29" y="47"/>
                </a:lnTo>
                <a:lnTo>
                  <a:pt x="25" y="49"/>
                </a:lnTo>
                <a:lnTo>
                  <a:pt x="32" y="65"/>
                </a:lnTo>
                <a:lnTo>
                  <a:pt x="47" y="68"/>
                </a:lnTo>
                <a:lnTo>
                  <a:pt x="48" y="75"/>
                </a:lnTo>
                <a:lnTo>
                  <a:pt x="52" y="75"/>
                </a:lnTo>
                <a:lnTo>
                  <a:pt x="65" y="101"/>
                </a:lnTo>
                <a:lnTo>
                  <a:pt x="65" y="106"/>
                </a:lnTo>
                <a:lnTo>
                  <a:pt x="63" y="106"/>
                </a:lnTo>
                <a:lnTo>
                  <a:pt x="38" y="83"/>
                </a:lnTo>
                <a:lnTo>
                  <a:pt x="37" y="79"/>
                </a:lnTo>
                <a:lnTo>
                  <a:pt x="38" y="78"/>
                </a:lnTo>
                <a:lnTo>
                  <a:pt x="38" y="74"/>
                </a:lnTo>
                <a:lnTo>
                  <a:pt x="34" y="73"/>
                </a:lnTo>
                <a:lnTo>
                  <a:pt x="18" y="52"/>
                </a:lnTo>
                <a:lnTo>
                  <a:pt x="15" y="52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8" name="Freeform 1157"/>
          <p:cNvSpPr>
            <a:spLocks/>
          </p:cNvSpPr>
          <p:nvPr/>
        </p:nvSpPr>
        <p:spPr bwMode="auto">
          <a:xfrm>
            <a:off x="1570038" y="2828925"/>
            <a:ext cx="25400" cy="42863"/>
          </a:xfrm>
          <a:custGeom>
            <a:avLst/>
            <a:gdLst>
              <a:gd name="T0" fmla="*/ 2147483647 w 65"/>
              <a:gd name="T1" fmla="*/ 2147483647 h 106"/>
              <a:gd name="T2" fmla="*/ 2147483647 w 65"/>
              <a:gd name="T3" fmla="*/ 2147483647 h 106"/>
              <a:gd name="T4" fmla="*/ 2147483647 w 65"/>
              <a:gd name="T5" fmla="*/ 2147483647 h 106"/>
              <a:gd name="T6" fmla="*/ 2147483647 w 65"/>
              <a:gd name="T7" fmla="*/ 2147483647 h 106"/>
              <a:gd name="T8" fmla="*/ 2147483647 w 65"/>
              <a:gd name="T9" fmla="*/ 2147483647 h 106"/>
              <a:gd name="T10" fmla="*/ 2147483647 w 65"/>
              <a:gd name="T11" fmla="*/ 2147483647 h 106"/>
              <a:gd name="T12" fmla="*/ 2147483647 w 65"/>
              <a:gd name="T13" fmla="*/ 2147483647 h 106"/>
              <a:gd name="T14" fmla="*/ 0 w 65"/>
              <a:gd name="T15" fmla="*/ 2147483647 h 106"/>
              <a:gd name="T16" fmla="*/ 2147483647 w 65"/>
              <a:gd name="T17" fmla="*/ 0 h 106"/>
              <a:gd name="T18" fmla="*/ 2147483647 w 65"/>
              <a:gd name="T19" fmla="*/ 2147483647 h 106"/>
              <a:gd name="T20" fmla="*/ 2147483647 w 65"/>
              <a:gd name="T21" fmla="*/ 2147483647 h 106"/>
              <a:gd name="T22" fmla="*/ 2147483647 w 65"/>
              <a:gd name="T23" fmla="*/ 2147483647 h 106"/>
              <a:gd name="T24" fmla="*/ 2147483647 w 65"/>
              <a:gd name="T25" fmla="*/ 2147483647 h 106"/>
              <a:gd name="T26" fmla="*/ 2147483647 w 65"/>
              <a:gd name="T27" fmla="*/ 2147483647 h 106"/>
              <a:gd name="T28" fmla="*/ 2147483647 w 65"/>
              <a:gd name="T29" fmla="*/ 2147483647 h 106"/>
              <a:gd name="T30" fmla="*/ 2147483647 w 65"/>
              <a:gd name="T31" fmla="*/ 2147483647 h 106"/>
              <a:gd name="T32" fmla="*/ 2147483647 w 65"/>
              <a:gd name="T33" fmla="*/ 2147483647 h 106"/>
              <a:gd name="T34" fmla="*/ 2147483647 w 65"/>
              <a:gd name="T35" fmla="*/ 2147483647 h 106"/>
              <a:gd name="T36" fmla="*/ 2147483647 w 65"/>
              <a:gd name="T37" fmla="*/ 2147483647 h 106"/>
              <a:gd name="T38" fmla="*/ 2147483647 w 65"/>
              <a:gd name="T39" fmla="*/ 2147483647 h 106"/>
              <a:gd name="T40" fmla="*/ 2147483647 w 65"/>
              <a:gd name="T41" fmla="*/ 2147483647 h 106"/>
              <a:gd name="T42" fmla="*/ 2147483647 w 65"/>
              <a:gd name="T43" fmla="*/ 2147483647 h 106"/>
              <a:gd name="T44" fmla="*/ 2147483647 w 65"/>
              <a:gd name="T45" fmla="*/ 2147483647 h 106"/>
              <a:gd name="T46" fmla="*/ 2147483647 w 65"/>
              <a:gd name="T47" fmla="*/ 2147483647 h 106"/>
              <a:gd name="T48" fmla="*/ 2147483647 w 65"/>
              <a:gd name="T49" fmla="*/ 2147483647 h 106"/>
              <a:gd name="T50" fmla="*/ 2147483647 w 65"/>
              <a:gd name="T51" fmla="*/ 2147483647 h 106"/>
              <a:gd name="T52" fmla="*/ 2147483647 w 65"/>
              <a:gd name="T53" fmla="*/ 2147483647 h 106"/>
              <a:gd name="T54" fmla="*/ 2147483647 w 65"/>
              <a:gd name="T55" fmla="*/ 2147483647 h 106"/>
              <a:gd name="T56" fmla="*/ 2147483647 w 65"/>
              <a:gd name="T57" fmla="*/ 2147483647 h 106"/>
              <a:gd name="T58" fmla="*/ 2147483647 w 65"/>
              <a:gd name="T59" fmla="*/ 2147483647 h 106"/>
              <a:gd name="T60" fmla="*/ 2147483647 w 65"/>
              <a:gd name="T61" fmla="*/ 2147483647 h 106"/>
              <a:gd name="T62" fmla="*/ 2147483647 w 65"/>
              <a:gd name="T63" fmla="*/ 2147483647 h 106"/>
              <a:gd name="T64" fmla="*/ 2147483647 w 65"/>
              <a:gd name="T65" fmla="*/ 2147483647 h 106"/>
              <a:gd name="T66" fmla="*/ 2147483647 w 65"/>
              <a:gd name="T67" fmla="*/ 2147483647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5"/>
              <a:gd name="T103" fmla="*/ 0 h 106"/>
              <a:gd name="T104" fmla="*/ 65 w 65"/>
              <a:gd name="T105" fmla="*/ 106 h 10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5" h="106">
                <a:moveTo>
                  <a:pt x="15" y="52"/>
                </a:moveTo>
                <a:lnTo>
                  <a:pt x="13" y="45"/>
                </a:lnTo>
                <a:lnTo>
                  <a:pt x="15" y="29"/>
                </a:lnTo>
                <a:lnTo>
                  <a:pt x="9" y="38"/>
                </a:lnTo>
                <a:lnTo>
                  <a:pt x="5" y="35"/>
                </a:lnTo>
                <a:lnTo>
                  <a:pt x="8" y="29"/>
                </a:lnTo>
                <a:lnTo>
                  <a:pt x="11" y="23"/>
                </a:lnTo>
                <a:lnTo>
                  <a:pt x="0" y="19"/>
                </a:lnTo>
                <a:lnTo>
                  <a:pt x="30" y="0"/>
                </a:lnTo>
                <a:lnTo>
                  <a:pt x="33" y="2"/>
                </a:lnTo>
                <a:lnTo>
                  <a:pt x="41" y="17"/>
                </a:lnTo>
                <a:lnTo>
                  <a:pt x="28" y="19"/>
                </a:lnTo>
                <a:lnTo>
                  <a:pt x="28" y="21"/>
                </a:lnTo>
                <a:lnTo>
                  <a:pt x="41" y="24"/>
                </a:lnTo>
                <a:lnTo>
                  <a:pt x="43" y="32"/>
                </a:lnTo>
                <a:lnTo>
                  <a:pt x="38" y="37"/>
                </a:lnTo>
                <a:lnTo>
                  <a:pt x="32" y="35"/>
                </a:lnTo>
                <a:lnTo>
                  <a:pt x="29" y="37"/>
                </a:lnTo>
                <a:lnTo>
                  <a:pt x="29" y="47"/>
                </a:lnTo>
                <a:lnTo>
                  <a:pt x="25" y="49"/>
                </a:lnTo>
                <a:lnTo>
                  <a:pt x="32" y="65"/>
                </a:lnTo>
                <a:lnTo>
                  <a:pt x="47" y="68"/>
                </a:lnTo>
                <a:lnTo>
                  <a:pt x="48" y="75"/>
                </a:lnTo>
                <a:lnTo>
                  <a:pt x="52" y="75"/>
                </a:lnTo>
                <a:lnTo>
                  <a:pt x="65" y="101"/>
                </a:lnTo>
                <a:lnTo>
                  <a:pt x="65" y="106"/>
                </a:lnTo>
                <a:lnTo>
                  <a:pt x="63" y="106"/>
                </a:lnTo>
                <a:lnTo>
                  <a:pt x="38" y="83"/>
                </a:lnTo>
                <a:lnTo>
                  <a:pt x="37" y="79"/>
                </a:lnTo>
                <a:lnTo>
                  <a:pt x="38" y="78"/>
                </a:lnTo>
                <a:lnTo>
                  <a:pt x="38" y="74"/>
                </a:lnTo>
                <a:lnTo>
                  <a:pt x="34" y="73"/>
                </a:lnTo>
                <a:lnTo>
                  <a:pt x="18" y="52"/>
                </a:lnTo>
                <a:lnTo>
                  <a:pt x="15" y="5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9" name="Freeform 1158"/>
          <p:cNvSpPr>
            <a:spLocks/>
          </p:cNvSpPr>
          <p:nvPr/>
        </p:nvSpPr>
        <p:spPr bwMode="auto">
          <a:xfrm>
            <a:off x="1609725" y="2798763"/>
            <a:ext cx="7938" cy="9525"/>
          </a:xfrm>
          <a:custGeom>
            <a:avLst/>
            <a:gdLst>
              <a:gd name="T0" fmla="*/ 0 w 21"/>
              <a:gd name="T1" fmla="*/ 2147483647 h 22"/>
              <a:gd name="T2" fmla="*/ 2147483647 w 21"/>
              <a:gd name="T3" fmla="*/ 2147483647 h 22"/>
              <a:gd name="T4" fmla="*/ 2147483647 w 21"/>
              <a:gd name="T5" fmla="*/ 0 h 22"/>
              <a:gd name="T6" fmla="*/ 2147483647 w 21"/>
              <a:gd name="T7" fmla="*/ 2147483647 h 22"/>
              <a:gd name="T8" fmla="*/ 2147483647 w 21"/>
              <a:gd name="T9" fmla="*/ 2147483647 h 22"/>
              <a:gd name="T10" fmla="*/ 2147483647 w 21"/>
              <a:gd name="T11" fmla="*/ 2147483647 h 22"/>
              <a:gd name="T12" fmla="*/ 2147483647 w 21"/>
              <a:gd name="T13" fmla="*/ 2147483647 h 22"/>
              <a:gd name="T14" fmla="*/ 0 w 21"/>
              <a:gd name="T15" fmla="*/ 2147483647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"/>
              <a:gd name="T25" fmla="*/ 0 h 22"/>
              <a:gd name="T26" fmla="*/ 21 w 21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" h="22">
                <a:moveTo>
                  <a:pt x="0" y="11"/>
                </a:moveTo>
                <a:lnTo>
                  <a:pt x="3" y="5"/>
                </a:lnTo>
                <a:lnTo>
                  <a:pt x="10" y="0"/>
                </a:lnTo>
                <a:lnTo>
                  <a:pt x="18" y="8"/>
                </a:lnTo>
                <a:lnTo>
                  <a:pt x="21" y="14"/>
                </a:lnTo>
                <a:lnTo>
                  <a:pt x="14" y="22"/>
                </a:lnTo>
                <a:lnTo>
                  <a:pt x="5" y="13"/>
                </a:lnTo>
                <a:lnTo>
                  <a:pt x="0" y="11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0" name="Freeform 1159"/>
          <p:cNvSpPr>
            <a:spLocks/>
          </p:cNvSpPr>
          <p:nvPr/>
        </p:nvSpPr>
        <p:spPr bwMode="auto">
          <a:xfrm>
            <a:off x="1609725" y="2798763"/>
            <a:ext cx="7938" cy="9525"/>
          </a:xfrm>
          <a:custGeom>
            <a:avLst/>
            <a:gdLst>
              <a:gd name="T0" fmla="*/ 0 w 21"/>
              <a:gd name="T1" fmla="*/ 2147483647 h 22"/>
              <a:gd name="T2" fmla="*/ 2147483647 w 21"/>
              <a:gd name="T3" fmla="*/ 2147483647 h 22"/>
              <a:gd name="T4" fmla="*/ 2147483647 w 21"/>
              <a:gd name="T5" fmla="*/ 0 h 22"/>
              <a:gd name="T6" fmla="*/ 2147483647 w 21"/>
              <a:gd name="T7" fmla="*/ 2147483647 h 22"/>
              <a:gd name="T8" fmla="*/ 2147483647 w 21"/>
              <a:gd name="T9" fmla="*/ 2147483647 h 22"/>
              <a:gd name="T10" fmla="*/ 2147483647 w 21"/>
              <a:gd name="T11" fmla="*/ 2147483647 h 22"/>
              <a:gd name="T12" fmla="*/ 2147483647 w 21"/>
              <a:gd name="T13" fmla="*/ 2147483647 h 22"/>
              <a:gd name="T14" fmla="*/ 0 w 21"/>
              <a:gd name="T15" fmla="*/ 2147483647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"/>
              <a:gd name="T25" fmla="*/ 0 h 22"/>
              <a:gd name="T26" fmla="*/ 21 w 21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" h="22">
                <a:moveTo>
                  <a:pt x="0" y="11"/>
                </a:moveTo>
                <a:lnTo>
                  <a:pt x="3" y="5"/>
                </a:lnTo>
                <a:lnTo>
                  <a:pt x="10" y="0"/>
                </a:lnTo>
                <a:lnTo>
                  <a:pt x="18" y="8"/>
                </a:lnTo>
                <a:lnTo>
                  <a:pt x="21" y="14"/>
                </a:lnTo>
                <a:lnTo>
                  <a:pt x="14" y="22"/>
                </a:lnTo>
                <a:lnTo>
                  <a:pt x="5" y="13"/>
                </a:lnTo>
                <a:lnTo>
                  <a:pt x="0" y="1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1" name="Freeform 1160"/>
          <p:cNvSpPr>
            <a:spLocks/>
          </p:cNvSpPr>
          <p:nvPr/>
        </p:nvSpPr>
        <p:spPr bwMode="auto">
          <a:xfrm>
            <a:off x="1611313" y="2816225"/>
            <a:ext cx="15875" cy="17463"/>
          </a:xfrm>
          <a:custGeom>
            <a:avLst/>
            <a:gdLst>
              <a:gd name="T0" fmla="*/ 0 w 39"/>
              <a:gd name="T1" fmla="*/ 0 h 43"/>
              <a:gd name="T2" fmla="*/ 2147483647 w 39"/>
              <a:gd name="T3" fmla="*/ 2147483647 h 43"/>
              <a:gd name="T4" fmla="*/ 2147483647 w 39"/>
              <a:gd name="T5" fmla="*/ 2147483647 h 43"/>
              <a:gd name="T6" fmla="*/ 2147483647 w 39"/>
              <a:gd name="T7" fmla="*/ 2147483647 h 43"/>
              <a:gd name="T8" fmla="*/ 2147483647 w 39"/>
              <a:gd name="T9" fmla="*/ 2147483647 h 43"/>
              <a:gd name="T10" fmla="*/ 2147483647 w 39"/>
              <a:gd name="T11" fmla="*/ 2147483647 h 43"/>
              <a:gd name="T12" fmla="*/ 2147483647 w 39"/>
              <a:gd name="T13" fmla="*/ 2147483647 h 43"/>
              <a:gd name="T14" fmla="*/ 2147483647 w 39"/>
              <a:gd name="T15" fmla="*/ 2147483647 h 43"/>
              <a:gd name="T16" fmla="*/ 2147483647 w 39"/>
              <a:gd name="T17" fmla="*/ 2147483647 h 43"/>
              <a:gd name="T18" fmla="*/ 2147483647 w 39"/>
              <a:gd name="T19" fmla="*/ 2147483647 h 43"/>
              <a:gd name="T20" fmla="*/ 0 w 39"/>
              <a:gd name="T21" fmla="*/ 0 h 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9"/>
              <a:gd name="T34" fmla="*/ 0 h 43"/>
              <a:gd name="T35" fmla="*/ 39 w 39"/>
              <a:gd name="T36" fmla="*/ 43 h 4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9" h="43">
                <a:moveTo>
                  <a:pt x="0" y="0"/>
                </a:moveTo>
                <a:lnTo>
                  <a:pt x="15" y="5"/>
                </a:lnTo>
                <a:lnTo>
                  <a:pt x="31" y="19"/>
                </a:lnTo>
                <a:lnTo>
                  <a:pt x="39" y="36"/>
                </a:lnTo>
                <a:lnTo>
                  <a:pt x="39" y="43"/>
                </a:lnTo>
                <a:lnTo>
                  <a:pt x="35" y="43"/>
                </a:lnTo>
                <a:lnTo>
                  <a:pt x="25" y="28"/>
                </a:lnTo>
                <a:lnTo>
                  <a:pt x="16" y="23"/>
                </a:lnTo>
                <a:lnTo>
                  <a:pt x="12" y="16"/>
                </a:lnTo>
                <a:lnTo>
                  <a:pt x="6" y="10"/>
                </a:lnTo>
                <a:lnTo>
                  <a:pt x="0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2" name="Freeform 1161"/>
          <p:cNvSpPr>
            <a:spLocks/>
          </p:cNvSpPr>
          <p:nvPr/>
        </p:nvSpPr>
        <p:spPr bwMode="auto">
          <a:xfrm>
            <a:off x="1611313" y="2816225"/>
            <a:ext cx="15875" cy="17463"/>
          </a:xfrm>
          <a:custGeom>
            <a:avLst/>
            <a:gdLst>
              <a:gd name="T0" fmla="*/ 0 w 39"/>
              <a:gd name="T1" fmla="*/ 0 h 43"/>
              <a:gd name="T2" fmla="*/ 2147483647 w 39"/>
              <a:gd name="T3" fmla="*/ 2147483647 h 43"/>
              <a:gd name="T4" fmla="*/ 2147483647 w 39"/>
              <a:gd name="T5" fmla="*/ 2147483647 h 43"/>
              <a:gd name="T6" fmla="*/ 2147483647 w 39"/>
              <a:gd name="T7" fmla="*/ 2147483647 h 43"/>
              <a:gd name="T8" fmla="*/ 2147483647 w 39"/>
              <a:gd name="T9" fmla="*/ 2147483647 h 43"/>
              <a:gd name="T10" fmla="*/ 2147483647 w 39"/>
              <a:gd name="T11" fmla="*/ 2147483647 h 43"/>
              <a:gd name="T12" fmla="*/ 2147483647 w 39"/>
              <a:gd name="T13" fmla="*/ 2147483647 h 43"/>
              <a:gd name="T14" fmla="*/ 2147483647 w 39"/>
              <a:gd name="T15" fmla="*/ 2147483647 h 43"/>
              <a:gd name="T16" fmla="*/ 2147483647 w 39"/>
              <a:gd name="T17" fmla="*/ 2147483647 h 43"/>
              <a:gd name="T18" fmla="*/ 2147483647 w 39"/>
              <a:gd name="T19" fmla="*/ 2147483647 h 43"/>
              <a:gd name="T20" fmla="*/ 0 w 39"/>
              <a:gd name="T21" fmla="*/ 0 h 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9"/>
              <a:gd name="T34" fmla="*/ 0 h 43"/>
              <a:gd name="T35" fmla="*/ 39 w 39"/>
              <a:gd name="T36" fmla="*/ 43 h 4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9" h="43">
                <a:moveTo>
                  <a:pt x="0" y="0"/>
                </a:moveTo>
                <a:lnTo>
                  <a:pt x="15" y="5"/>
                </a:lnTo>
                <a:lnTo>
                  <a:pt x="31" y="19"/>
                </a:lnTo>
                <a:lnTo>
                  <a:pt x="39" y="36"/>
                </a:lnTo>
                <a:lnTo>
                  <a:pt x="39" y="43"/>
                </a:lnTo>
                <a:lnTo>
                  <a:pt x="35" y="43"/>
                </a:lnTo>
                <a:lnTo>
                  <a:pt x="25" y="28"/>
                </a:lnTo>
                <a:lnTo>
                  <a:pt x="16" y="23"/>
                </a:lnTo>
                <a:lnTo>
                  <a:pt x="12" y="16"/>
                </a:lnTo>
                <a:lnTo>
                  <a:pt x="6" y="10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3" name="Freeform 1162"/>
          <p:cNvSpPr>
            <a:spLocks/>
          </p:cNvSpPr>
          <p:nvPr/>
        </p:nvSpPr>
        <p:spPr bwMode="auto">
          <a:xfrm>
            <a:off x="1619250" y="2806700"/>
            <a:ext cx="15875" cy="25400"/>
          </a:xfrm>
          <a:custGeom>
            <a:avLst/>
            <a:gdLst>
              <a:gd name="T0" fmla="*/ 2147483647 w 41"/>
              <a:gd name="T1" fmla="*/ 2147483647 h 66"/>
              <a:gd name="T2" fmla="*/ 2147483647 w 41"/>
              <a:gd name="T3" fmla="*/ 2147483647 h 66"/>
              <a:gd name="T4" fmla="*/ 2147483647 w 41"/>
              <a:gd name="T5" fmla="*/ 2147483647 h 66"/>
              <a:gd name="T6" fmla="*/ 2147483647 w 41"/>
              <a:gd name="T7" fmla="*/ 2147483647 h 66"/>
              <a:gd name="T8" fmla="*/ 2147483647 w 41"/>
              <a:gd name="T9" fmla="*/ 2147483647 h 66"/>
              <a:gd name="T10" fmla="*/ 2147483647 w 41"/>
              <a:gd name="T11" fmla="*/ 2147483647 h 66"/>
              <a:gd name="T12" fmla="*/ 2147483647 w 41"/>
              <a:gd name="T13" fmla="*/ 2147483647 h 66"/>
              <a:gd name="T14" fmla="*/ 2147483647 w 41"/>
              <a:gd name="T15" fmla="*/ 2147483647 h 66"/>
              <a:gd name="T16" fmla="*/ 2147483647 w 41"/>
              <a:gd name="T17" fmla="*/ 2147483647 h 66"/>
              <a:gd name="T18" fmla="*/ 0 w 41"/>
              <a:gd name="T19" fmla="*/ 2147483647 h 66"/>
              <a:gd name="T20" fmla="*/ 0 w 41"/>
              <a:gd name="T21" fmla="*/ 0 h 66"/>
              <a:gd name="T22" fmla="*/ 2147483647 w 41"/>
              <a:gd name="T23" fmla="*/ 2147483647 h 66"/>
              <a:gd name="T24" fmla="*/ 2147483647 w 41"/>
              <a:gd name="T25" fmla="*/ 2147483647 h 66"/>
              <a:gd name="T26" fmla="*/ 2147483647 w 41"/>
              <a:gd name="T27" fmla="*/ 2147483647 h 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1"/>
              <a:gd name="T43" fmla="*/ 0 h 66"/>
              <a:gd name="T44" fmla="*/ 41 w 41"/>
              <a:gd name="T45" fmla="*/ 66 h 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1" h="66">
                <a:moveTo>
                  <a:pt x="24" y="24"/>
                </a:moveTo>
                <a:lnTo>
                  <a:pt x="27" y="23"/>
                </a:lnTo>
                <a:lnTo>
                  <a:pt x="28" y="28"/>
                </a:lnTo>
                <a:lnTo>
                  <a:pt x="41" y="43"/>
                </a:lnTo>
                <a:lnTo>
                  <a:pt x="41" y="58"/>
                </a:lnTo>
                <a:lnTo>
                  <a:pt x="37" y="66"/>
                </a:lnTo>
                <a:lnTo>
                  <a:pt x="10" y="19"/>
                </a:lnTo>
                <a:lnTo>
                  <a:pt x="10" y="13"/>
                </a:lnTo>
                <a:lnTo>
                  <a:pt x="5" y="11"/>
                </a:lnTo>
                <a:lnTo>
                  <a:pt x="0" y="4"/>
                </a:lnTo>
                <a:lnTo>
                  <a:pt x="0" y="0"/>
                </a:lnTo>
                <a:lnTo>
                  <a:pt x="5" y="1"/>
                </a:lnTo>
                <a:lnTo>
                  <a:pt x="14" y="9"/>
                </a:lnTo>
                <a:lnTo>
                  <a:pt x="24" y="24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4" name="Freeform 1163"/>
          <p:cNvSpPr>
            <a:spLocks/>
          </p:cNvSpPr>
          <p:nvPr/>
        </p:nvSpPr>
        <p:spPr bwMode="auto">
          <a:xfrm>
            <a:off x="1619250" y="2806700"/>
            <a:ext cx="15875" cy="25400"/>
          </a:xfrm>
          <a:custGeom>
            <a:avLst/>
            <a:gdLst>
              <a:gd name="T0" fmla="*/ 2147483647 w 41"/>
              <a:gd name="T1" fmla="*/ 2147483647 h 66"/>
              <a:gd name="T2" fmla="*/ 2147483647 w 41"/>
              <a:gd name="T3" fmla="*/ 2147483647 h 66"/>
              <a:gd name="T4" fmla="*/ 2147483647 w 41"/>
              <a:gd name="T5" fmla="*/ 2147483647 h 66"/>
              <a:gd name="T6" fmla="*/ 2147483647 w 41"/>
              <a:gd name="T7" fmla="*/ 2147483647 h 66"/>
              <a:gd name="T8" fmla="*/ 2147483647 w 41"/>
              <a:gd name="T9" fmla="*/ 2147483647 h 66"/>
              <a:gd name="T10" fmla="*/ 2147483647 w 41"/>
              <a:gd name="T11" fmla="*/ 2147483647 h 66"/>
              <a:gd name="T12" fmla="*/ 2147483647 w 41"/>
              <a:gd name="T13" fmla="*/ 2147483647 h 66"/>
              <a:gd name="T14" fmla="*/ 2147483647 w 41"/>
              <a:gd name="T15" fmla="*/ 2147483647 h 66"/>
              <a:gd name="T16" fmla="*/ 2147483647 w 41"/>
              <a:gd name="T17" fmla="*/ 2147483647 h 66"/>
              <a:gd name="T18" fmla="*/ 0 w 41"/>
              <a:gd name="T19" fmla="*/ 2147483647 h 66"/>
              <a:gd name="T20" fmla="*/ 0 w 41"/>
              <a:gd name="T21" fmla="*/ 0 h 66"/>
              <a:gd name="T22" fmla="*/ 2147483647 w 41"/>
              <a:gd name="T23" fmla="*/ 2147483647 h 66"/>
              <a:gd name="T24" fmla="*/ 2147483647 w 41"/>
              <a:gd name="T25" fmla="*/ 2147483647 h 66"/>
              <a:gd name="T26" fmla="*/ 2147483647 w 41"/>
              <a:gd name="T27" fmla="*/ 2147483647 h 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1"/>
              <a:gd name="T43" fmla="*/ 0 h 66"/>
              <a:gd name="T44" fmla="*/ 41 w 41"/>
              <a:gd name="T45" fmla="*/ 66 h 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1" h="66">
                <a:moveTo>
                  <a:pt x="24" y="24"/>
                </a:moveTo>
                <a:lnTo>
                  <a:pt x="27" y="23"/>
                </a:lnTo>
                <a:lnTo>
                  <a:pt x="28" y="28"/>
                </a:lnTo>
                <a:lnTo>
                  <a:pt x="41" y="43"/>
                </a:lnTo>
                <a:lnTo>
                  <a:pt x="41" y="58"/>
                </a:lnTo>
                <a:lnTo>
                  <a:pt x="37" y="66"/>
                </a:lnTo>
                <a:lnTo>
                  <a:pt x="10" y="19"/>
                </a:lnTo>
                <a:lnTo>
                  <a:pt x="10" y="13"/>
                </a:lnTo>
                <a:lnTo>
                  <a:pt x="5" y="11"/>
                </a:lnTo>
                <a:lnTo>
                  <a:pt x="0" y="4"/>
                </a:lnTo>
                <a:lnTo>
                  <a:pt x="0" y="0"/>
                </a:lnTo>
                <a:lnTo>
                  <a:pt x="5" y="1"/>
                </a:lnTo>
                <a:lnTo>
                  <a:pt x="14" y="9"/>
                </a:lnTo>
                <a:lnTo>
                  <a:pt x="24" y="2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5" name="Freeform 1164"/>
          <p:cNvSpPr>
            <a:spLocks/>
          </p:cNvSpPr>
          <p:nvPr/>
        </p:nvSpPr>
        <p:spPr bwMode="auto">
          <a:xfrm>
            <a:off x="1641475" y="2844800"/>
            <a:ext cx="4763" cy="11113"/>
          </a:xfrm>
          <a:custGeom>
            <a:avLst/>
            <a:gdLst>
              <a:gd name="T0" fmla="*/ 2147483647 w 14"/>
              <a:gd name="T1" fmla="*/ 0 h 28"/>
              <a:gd name="T2" fmla="*/ 2147483647 w 14"/>
              <a:gd name="T3" fmla="*/ 0 h 28"/>
              <a:gd name="T4" fmla="*/ 2147483647 w 14"/>
              <a:gd name="T5" fmla="*/ 2147483647 h 28"/>
              <a:gd name="T6" fmla="*/ 2147483647 w 14"/>
              <a:gd name="T7" fmla="*/ 2147483647 h 28"/>
              <a:gd name="T8" fmla="*/ 2147483647 w 14"/>
              <a:gd name="T9" fmla="*/ 2147483647 h 28"/>
              <a:gd name="T10" fmla="*/ 0 w 14"/>
              <a:gd name="T11" fmla="*/ 2147483647 h 28"/>
              <a:gd name="T12" fmla="*/ 2147483647 w 14"/>
              <a:gd name="T13" fmla="*/ 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28"/>
              <a:gd name="T23" fmla="*/ 14 w 14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28">
                <a:moveTo>
                  <a:pt x="1" y="0"/>
                </a:moveTo>
                <a:lnTo>
                  <a:pt x="4" y="0"/>
                </a:lnTo>
                <a:lnTo>
                  <a:pt x="13" y="19"/>
                </a:lnTo>
                <a:lnTo>
                  <a:pt x="14" y="28"/>
                </a:lnTo>
                <a:lnTo>
                  <a:pt x="10" y="27"/>
                </a:lnTo>
                <a:lnTo>
                  <a:pt x="0" y="8"/>
                </a:lnTo>
                <a:lnTo>
                  <a:pt x="1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6" name="Freeform 1165"/>
          <p:cNvSpPr>
            <a:spLocks/>
          </p:cNvSpPr>
          <p:nvPr/>
        </p:nvSpPr>
        <p:spPr bwMode="auto">
          <a:xfrm>
            <a:off x="1641475" y="2844800"/>
            <a:ext cx="4763" cy="11113"/>
          </a:xfrm>
          <a:custGeom>
            <a:avLst/>
            <a:gdLst>
              <a:gd name="T0" fmla="*/ 2147483647 w 14"/>
              <a:gd name="T1" fmla="*/ 0 h 28"/>
              <a:gd name="T2" fmla="*/ 2147483647 w 14"/>
              <a:gd name="T3" fmla="*/ 0 h 28"/>
              <a:gd name="T4" fmla="*/ 2147483647 w 14"/>
              <a:gd name="T5" fmla="*/ 2147483647 h 28"/>
              <a:gd name="T6" fmla="*/ 2147483647 w 14"/>
              <a:gd name="T7" fmla="*/ 2147483647 h 28"/>
              <a:gd name="T8" fmla="*/ 2147483647 w 14"/>
              <a:gd name="T9" fmla="*/ 2147483647 h 28"/>
              <a:gd name="T10" fmla="*/ 0 w 14"/>
              <a:gd name="T11" fmla="*/ 2147483647 h 28"/>
              <a:gd name="T12" fmla="*/ 2147483647 w 14"/>
              <a:gd name="T13" fmla="*/ 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28"/>
              <a:gd name="T23" fmla="*/ 14 w 14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28">
                <a:moveTo>
                  <a:pt x="1" y="0"/>
                </a:moveTo>
                <a:lnTo>
                  <a:pt x="4" y="0"/>
                </a:lnTo>
                <a:lnTo>
                  <a:pt x="13" y="19"/>
                </a:lnTo>
                <a:lnTo>
                  <a:pt x="14" y="28"/>
                </a:lnTo>
                <a:lnTo>
                  <a:pt x="10" y="27"/>
                </a:lnTo>
                <a:lnTo>
                  <a:pt x="0" y="8"/>
                </a:lnTo>
                <a:lnTo>
                  <a:pt x="1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7" name="Freeform 1166"/>
          <p:cNvSpPr>
            <a:spLocks/>
          </p:cNvSpPr>
          <p:nvPr/>
        </p:nvSpPr>
        <p:spPr bwMode="auto">
          <a:xfrm>
            <a:off x="1662113" y="2916238"/>
            <a:ext cx="111125" cy="87312"/>
          </a:xfrm>
          <a:custGeom>
            <a:avLst/>
            <a:gdLst>
              <a:gd name="T0" fmla="*/ 2147483647 w 282"/>
              <a:gd name="T1" fmla="*/ 2147483647 h 220"/>
              <a:gd name="T2" fmla="*/ 2147483647 w 282"/>
              <a:gd name="T3" fmla="*/ 2147483647 h 220"/>
              <a:gd name="T4" fmla="*/ 2147483647 w 282"/>
              <a:gd name="T5" fmla="*/ 2147483647 h 220"/>
              <a:gd name="T6" fmla="*/ 2147483647 w 282"/>
              <a:gd name="T7" fmla="*/ 2147483647 h 220"/>
              <a:gd name="T8" fmla="*/ 0 w 282"/>
              <a:gd name="T9" fmla="*/ 2147483647 h 220"/>
              <a:gd name="T10" fmla="*/ 2147483647 w 282"/>
              <a:gd name="T11" fmla="*/ 2147483647 h 220"/>
              <a:gd name="T12" fmla="*/ 2147483647 w 282"/>
              <a:gd name="T13" fmla="*/ 0 h 220"/>
              <a:gd name="T14" fmla="*/ 2147483647 w 282"/>
              <a:gd name="T15" fmla="*/ 2147483647 h 220"/>
              <a:gd name="T16" fmla="*/ 2147483647 w 282"/>
              <a:gd name="T17" fmla="*/ 2147483647 h 220"/>
              <a:gd name="T18" fmla="*/ 2147483647 w 282"/>
              <a:gd name="T19" fmla="*/ 2147483647 h 220"/>
              <a:gd name="T20" fmla="*/ 2147483647 w 282"/>
              <a:gd name="T21" fmla="*/ 2147483647 h 220"/>
              <a:gd name="T22" fmla="*/ 2147483647 w 282"/>
              <a:gd name="T23" fmla="*/ 2147483647 h 220"/>
              <a:gd name="T24" fmla="*/ 2147483647 w 282"/>
              <a:gd name="T25" fmla="*/ 2147483647 h 220"/>
              <a:gd name="T26" fmla="*/ 2147483647 w 282"/>
              <a:gd name="T27" fmla="*/ 2147483647 h 220"/>
              <a:gd name="T28" fmla="*/ 2147483647 w 282"/>
              <a:gd name="T29" fmla="*/ 2147483647 h 220"/>
              <a:gd name="T30" fmla="*/ 2147483647 w 282"/>
              <a:gd name="T31" fmla="*/ 2147483647 h 220"/>
              <a:gd name="T32" fmla="*/ 2147483647 w 282"/>
              <a:gd name="T33" fmla="*/ 2147483647 h 220"/>
              <a:gd name="T34" fmla="*/ 2147483647 w 282"/>
              <a:gd name="T35" fmla="*/ 2147483647 h 220"/>
              <a:gd name="T36" fmla="*/ 2147483647 w 282"/>
              <a:gd name="T37" fmla="*/ 2147483647 h 220"/>
              <a:gd name="T38" fmla="*/ 2147483647 w 282"/>
              <a:gd name="T39" fmla="*/ 2147483647 h 220"/>
              <a:gd name="T40" fmla="*/ 2147483647 w 282"/>
              <a:gd name="T41" fmla="*/ 2147483647 h 220"/>
              <a:gd name="T42" fmla="*/ 2147483647 w 282"/>
              <a:gd name="T43" fmla="*/ 2147483647 h 220"/>
              <a:gd name="T44" fmla="*/ 2147483647 w 282"/>
              <a:gd name="T45" fmla="*/ 2147483647 h 220"/>
              <a:gd name="T46" fmla="*/ 2147483647 w 282"/>
              <a:gd name="T47" fmla="*/ 2147483647 h 220"/>
              <a:gd name="T48" fmla="*/ 2147483647 w 282"/>
              <a:gd name="T49" fmla="*/ 2147483647 h 220"/>
              <a:gd name="T50" fmla="*/ 2147483647 w 282"/>
              <a:gd name="T51" fmla="*/ 2147483647 h 220"/>
              <a:gd name="T52" fmla="*/ 2147483647 w 282"/>
              <a:gd name="T53" fmla="*/ 2147483647 h 220"/>
              <a:gd name="T54" fmla="*/ 2147483647 w 282"/>
              <a:gd name="T55" fmla="*/ 2147483647 h 220"/>
              <a:gd name="T56" fmla="*/ 2147483647 w 282"/>
              <a:gd name="T57" fmla="*/ 2147483647 h 220"/>
              <a:gd name="T58" fmla="*/ 2147483647 w 282"/>
              <a:gd name="T59" fmla="*/ 2147483647 h 220"/>
              <a:gd name="T60" fmla="*/ 2147483647 w 282"/>
              <a:gd name="T61" fmla="*/ 2147483647 h 220"/>
              <a:gd name="T62" fmla="*/ 2147483647 w 282"/>
              <a:gd name="T63" fmla="*/ 2147483647 h 220"/>
              <a:gd name="T64" fmla="*/ 2147483647 w 282"/>
              <a:gd name="T65" fmla="*/ 2147483647 h 220"/>
              <a:gd name="T66" fmla="*/ 2147483647 w 282"/>
              <a:gd name="T67" fmla="*/ 2147483647 h 220"/>
              <a:gd name="T68" fmla="*/ 2147483647 w 282"/>
              <a:gd name="T69" fmla="*/ 2147483647 h 220"/>
              <a:gd name="T70" fmla="*/ 2147483647 w 282"/>
              <a:gd name="T71" fmla="*/ 2147483647 h 220"/>
              <a:gd name="T72" fmla="*/ 2147483647 w 282"/>
              <a:gd name="T73" fmla="*/ 2147483647 h 220"/>
              <a:gd name="T74" fmla="*/ 2147483647 w 282"/>
              <a:gd name="T75" fmla="*/ 2147483647 h 220"/>
              <a:gd name="T76" fmla="*/ 2147483647 w 282"/>
              <a:gd name="T77" fmla="*/ 2147483647 h 220"/>
              <a:gd name="T78" fmla="*/ 2147483647 w 282"/>
              <a:gd name="T79" fmla="*/ 2147483647 h 220"/>
              <a:gd name="T80" fmla="*/ 2147483647 w 282"/>
              <a:gd name="T81" fmla="*/ 2147483647 h 220"/>
              <a:gd name="T82" fmla="*/ 2147483647 w 282"/>
              <a:gd name="T83" fmla="*/ 2147483647 h 220"/>
              <a:gd name="T84" fmla="*/ 2147483647 w 282"/>
              <a:gd name="T85" fmla="*/ 2147483647 h 220"/>
              <a:gd name="T86" fmla="*/ 2147483647 w 282"/>
              <a:gd name="T87" fmla="*/ 2147483647 h 220"/>
              <a:gd name="T88" fmla="*/ 2147483647 w 282"/>
              <a:gd name="T89" fmla="*/ 2147483647 h 220"/>
              <a:gd name="T90" fmla="*/ 2147483647 w 282"/>
              <a:gd name="T91" fmla="*/ 2147483647 h 220"/>
              <a:gd name="T92" fmla="*/ 2147483647 w 282"/>
              <a:gd name="T93" fmla="*/ 2147483647 h 220"/>
              <a:gd name="T94" fmla="*/ 2147483647 w 282"/>
              <a:gd name="T95" fmla="*/ 2147483647 h 22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82"/>
              <a:gd name="T145" fmla="*/ 0 h 220"/>
              <a:gd name="T146" fmla="*/ 282 w 282"/>
              <a:gd name="T147" fmla="*/ 220 h 22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82" h="220">
                <a:moveTo>
                  <a:pt x="46" y="42"/>
                </a:moveTo>
                <a:lnTo>
                  <a:pt x="48" y="41"/>
                </a:lnTo>
                <a:lnTo>
                  <a:pt x="48" y="43"/>
                </a:lnTo>
                <a:lnTo>
                  <a:pt x="48" y="41"/>
                </a:lnTo>
                <a:lnTo>
                  <a:pt x="46" y="22"/>
                </a:lnTo>
                <a:lnTo>
                  <a:pt x="25" y="20"/>
                </a:lnTo>
                <a:lnTo>
                  <a:pt x="19" y="14"/>
                </a:lnTo>
                <a:lnTo>
                  <a:pt x="13" y="28"/>
                </a:lnTo>
                <a:lnTo>
                  <a:pt x="5" y="24"/>
                </a:lnTo>
                <a:lnTo>
                  <a:pt x="0" y="19"/>
                </a:lnTo>
                <a:lnTo>
                  <a:pt x="0" y="11"/>
                </a:lnTo>
                <a:lnTo>
                  <a:pt x="1" y="6"/>
                </a:lnTo>
                <a:lnTo>
                  <a:pt x="8" y="1"/>
                </a:lnTo>
                <a:lnTo>
                  <a:pt x="18" y="0"/>
                </a:lnTo>
                <a:lnTo>
                  <a:pt x="47" y="10"/>
                </a:lnTo>
                <a:lnTo>
                  <a:pt x="57" y="18"/>
                </a:lnTo>
                <a:lnTo>
                  <a:pt x="152" y="47"/>
                </a:lnTo>
                <a:lnTo>
                  <a:pt x="158" y="51"/>
                </a:lnTo>
                <a:lnTo>
                  <a:pt x="161" y="57"/>
                </a:lnTo>
                <a:lnTo>
                  <a:pt x="163" y="67"/>
                </a:lnTo>
                <a:lnTo>
                  <a:pt x="193" y="100"/>
                </a:lnTo>
                <a:lnTo>
                  <a:pt x="194" y="103"/>
                </a:lnTo>
                <a:lnTo>
                  <a:pt x="193" y="108"/>
                </a:lnTo>
                <a:lnTo>
                  <a:pt x="194" y="114"/>
                </a:lnTo>
                <a:lnTo>
                  <a:pt x="198" y="119"/>
                </a:lnTo>
                <a:lnTo>
                  <a:pt x="220" y="132"/>
                </a:lnTo>
                <a:lnTo>
                  <a:pt x="230" y="133"/>
                </a:lnTo>
                <a:lnTo>
                  <a:pt x="235" y="138"/>
                </a:lnTo>
                <a:lnTo>
                  <a:pt x="241" y="141"/>
                </a:lnTo>
                <a:lnTo>
                  <a:pt x="257" y="155"/>
                </a:lnTo>
                <a:lnTo>
                  <a:pt x="273" y="199"/>
                </a:lnTo>
                <a:lnTo>
                  <a:pt x="276" y="193"/>
                </a:lnTo>
                <a:lnTo>
                  <a:pt x="282" y="207"/>
                </a:lnTo>
                <a:lnTo>
                  <a:pt x="281" y="208"/>
                </a:lnTo>
                <a:lnTo>
                  <a:pt x="278" y="215"/>
                </a:lnTo>
                <a:lnTo>
                  <a:pt x="272" y="220"/>
                </a:lnTo>
                <a:lnTo>
                  <a:pt x="227" y="203"/>
                </a:lnTo>
                <a:lnTo>
                  <a:pt x="227" y="201"/>
                </a:lnTo>
                <a:lnTo>
                  <a:pt x="222" y="198"/>
                </a:lnTo>
                <a:lnTo>
                  <a:pt x="216" y="202"/>
                </a:lnTo>
                <a:lnTo>
                  <a:pt x="202" y="194"/>
                </a:lnTo>
                <a:lnTo>
                  <a:pt x="202" y="189"/>
                </a:lnTo>
                <a:lnTo>
                  <a:pt x="207" y="179"/>
                </a:lnTo>
                <a:lnTo>
                  <a:pt x="205" y="180"/>
                </a:lnTo>
                <a:lnTo>
                  <a:pt x="202" y="187"/>
                </a:lnTo>
                <a:lnTo>
                  <a:pt x="196" y="188"/>
                </a:lnTo>
                <a:lnTo>
                  <a:pt x="187" y="182"/>
                </a:lnTo>
                <a:lnTo>
                  <a:pt x="184" y="177"/>
                </a:lnTo>
                <a:lnTo>
                  <a:pt x="183" y="171"/>
                </a:lnTo>
                <a:lnTo>
                  <a:pt x="189" y="169"/>
                </a:lnTo>
                <a:lnTo>
                  <a:pt x="194" y="164"/>
                </a:lnTo>
                <a:lnTo>
                  <a:pt x="189" y="163"/>
                </a:lnTo>
                <a:lnTo>
                  <a:pt x="183" y="159"/>
                </a:lnTo>
                <a:lnTo>
                  <a:pt x="177" y="165"/>
                </a:lnTo>
                <a:lnTo>
                  <a:pt x="170" y="164"/>
                </a:lnTo>
                <a:lnTo>
                  <a:pt x="158" y="166"/>
                </a:lnTo>
                <a:lnTo>
                  <a:pt x="147" y="157"/>
                </a:lnTo>
                <a:lnTo>
                  <a:pt x="161" y="157"/>
                </a:lnTo>
                <a:lnTo>
                  <a:pt x="158" y="149"/>
                </a:lnTo>
                <a:lnTo>
                  <a:pt x="147" y="140"/>
                </a:lnTo>
                <a:lnTo>
                  <a:pt x="136" y="138"/>
                </a:lnTo>
                <a:lnTo>
                  <a:pt x="133" y="132"/>
                </a:lnTo>
                <a:lnTo>
                  <a:pt x="122" y="127"/>
                </a:lnTo>
                <a:lnTo>
                  <a:pt x="107" y="127"/>
                </a:lnTo>
                <a:lnTo>
                  <a:pt x="102" y="116"/>
                </a:lnTo>
                <a:lnTo>
                  <a:pt x="107" y="112"/>
                </a:lnTo>
                <a:lnTo>
                  <a:pt x="119" y="112"/>
                </a:lnTo>
                <a:lnTo>
                  <a:pt x="132" y="107"/>
                </a:lnTo>
                <a:lnTo>
                  <a:pt x="121" y="102"/>
                </a:lnTo>
                <a:lnTo>
                  <a:pt x="112" y="104"/>
                </a:lnTo>
                <a:lnTo>
                  <a:pt x="109" y="102"/>
                </a:lnTo>
                <a:lnTo>
                  <a:pt x="108" y="95"/>
                </a:lnTo>
                <a:lnTo>
                  <a:pt x="102" y="102"/>
                </a:lnTo>
                <a:lnTo>
                  <a:pt x="97" y="91"/>
                </a:lnTo>
                <a:lnTo>
                  <a:pt x="86" y="84"/>
                </a:lnTo>
                <a:lnTo>
                  <a:pt x="84" y="86"/>
                </a:lnTo>
                <a:lnTo>
                  <a:pt x="81" y="81"/>
                </a:lnTo>
                <a:lnTo>
                  <a:pt x="74" y="88"/>
                </a:lnTo>
                <a:lnTo>
                  <a:pt x="66" y="81"/>
                </a:lnTo>
                <a:lnTo>
                  <a:pt x="67" y="72"/>
                </a:lnTo>
                <a:lnTo>
                  <a:pt x="71" y="67"/>
                </a:lnTo>
                <a:lnTo>
                  <a:pt x="67" y="67"/>
                </a:lnTo>
                <a:lnTo>
                  <a:pt x="61" y="62"/>
                </a:lnTo>
                <a:lnTo>
                  <a:pt x="57" y="72"/>
                </a:lnTo>
                <a:lnTo>
                  <a:pt x="50" y="61"/>
                </a:lnTo>
                <a:lnTo>
                  <a:pt x="46" y="62"/>
                </a:lnTo>
                <a:lnTo>
                  <a:pt x="41" y="60"/>
                </a:lnTo>
                <a:lnTo>
                  <a:pt x="34" y="67"/>
                </a:lnTo>
                <a:lnTo>
                  <a:pt x="31" y="66"/>
                </a:lnTo>
                <a:lnTo>
                  <a:pt x="27" y="62"/>
                </a:lnTo>
                <a:lnTo>
                  <a:pt x="31" y="57"/>
                </a:lnTo>
                <a:lnTo>
                  <a:pt x="31" y="50"/>
                </a:lnTo>
                <a:lnTo>
                  <a:pt x="24" y="46"/>
                </a:lnTo>
                <a:lnTo>
                  <a:pt x="24" y="38"/>
                </a:lnTo>
                <a:lnTo>
                  <a:pt x="33" y="34"/>
                </a:lnTo>
                <a:lnTo>
                  <a:pt x="42" y="37"/>
                </a:lnTo>
                <a:lnTo>
                  <a:pt x="46" y="42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8" name="Freeform 1167"/>
          <p:cNvSpPr>
            <a:spLocks/>
          </p:cNvSpPr>
          <p:nvPr/>
        </p:nvSpPr>
        <p:spPr bwMode="auto">
          <a:xfrm>
            <a:off x="1662113" y="2916238"/>
            <a:ext cx="111125" cy="87312"/>
          </a:xfrm>
          <a:custGeom>
            <a:avLst/>
            <a:gdLst>
              <a:gd name="T0" fmla="*/ 2147483647 w 282"/>
              <a:gd name="T1" fmla="*/ 2147483647 h 220"/>
              <a:gd name="T2" fmla="*/ 2147483647 w 282"/>
              <a:gd name="T3" fmla="*/ 2147483647 h 220"/>
              <a:gd name="T4" fmla="*/ 2147483647 w 282"/>
              <a:gd name="T5" fmla="*/ 2147483647 h 220"/>
              <a:gd name="T6" fmla="*/ 2147483647 w 282"/>
              <a:gd name="T7" fmla="*/ 2147483647 h 220"/>
              <a:gd name="T8" fmla="*/ 0 w 282"/>
              <a:gd name="T9" fmla="*/ 2147483647 h 220"/>
              <a:gd name="T10" fmla="*/ 2147483647 w 282"/>
              <a:gd name="T11" fmla="*/ 2147483647 h 220"/>
              <a:gd name="T12" fmla="*/ 2147483647 w 282"/>
              <a:gd name="T13" fmla="*/ 0 h 220"/>
              <a:gd name="T14" fmla="*/ 2147483647 w 282"/>
              <a:gd name="T15" fmla="*/ 2147483647 h 220"/>
              <a:gd name="T16" fmla="*/ 2147483647 w 282"/>
              <a:gd name="T17" fmla="*/ 2147483647 h 220"/>
              <a:gd name="T18" fmla="*/ 2147483647 w 282"/>
              <a:gd name="T19" fmla="*/ 2147483647 h 220"/>
              <a:gd name="T20" fmla="*/ 2147483647 w 282"/>
              <a:gd name="T21" fmla="*/ 2147483647 h 220"/>
              <a:gd name="T22" fmla="*/ 2147483647 w 282"/>
              <a:gd name="T23" fmla="*/ 2147483647 h 220"/>
              <a:gd name="T24" fmla="*/ 2147483647 w 282"/>
              <a:gd name="T25" fmla="*/ 2147483647 h 220"/>
              <a:gd name="T26" fmla="*/ 2147483647 w 282"/>
              <a:gd name="T27" fmla="*/ 2147483647 h 220"/>
              <a:gd name="T28" fmla="*/ 2147483647 w 282"/>
              <a:gd name="T29" fmla="*/ 2147483647 h 220"/>
              <a:gd name="T30" fmla="*/ 2147483647 w 282"/>
              <a:gd name="T31" fmla="*/ 2147483647 h 220"/>
              <a:gd name="T32" fmla="*/ 2147483647 w 282"/>
              <a:gd name="T33" fmla="*/ 2147483647 h 220"/>
              <a:gd name="T34" fmla="*/ 2147483647 w 282"/>
              <a:gd name="T35" fmla="*/ 2147483647 h 220"/>
              <a:gd name="T36" fmla="*/ 2147483647 w 282"/>
              <a:gd name="T37" fmla="*/ 2147483647 h 220"/>
              <a:gd name="T38" fmla="*/ 2147483647 w 282"/>
              <a:gd name="T39" fmla="*/ 2147483647 h 220"/>
              <a:gd name="T40" fmla="*/ 2147483647 w 282"/>
              <a:gd name="T41" fmla="*/ 2147483647 h 220"/>
              <a:gd name="T42" fmla="*/ 2147483647 w 282"/>
              <a:gd name="T43" fmla="*/ 2147483647 h 220"/>
              <a:gd name="T44" fmla="*/ 2147483647 w 282"/>
              <a:gd name="T45" fmla="*/ 2147483647 h 220"/>
              <a:gd name="T46" fmla="*/ 2147483647 w 282"/>
              <a:gd name="T47" fmla="*/ 2147483647 h 220"/>
              <a:gd name="T48" fmla="*/ 2147483647 w 282"/>
              <a:gd name="T49" fmla="*/ 2147483647 h 220"/>
              <a:gd name="T50" fmla="*/ 2147483647 w 282"/>
              <a:gd name="T51" fmla="*/ 2147483647 h 220"/>
              <a:gd name="T52" fmla="*/ 2147483647 w 282"/>
              <a:gd name="T53" fmla="*/ 2147483647 h 220"/>
              <a:gd name="T54" fmla="*/ 2147483647 w 282"/>
              <a:gd name="T55" fmla="*/ 2147483647 h 220"/>
              <a:gd name="T56" fmla="*/ 2147483647 w 282"/>
              <a:gd name="T57" fmla="*/ 2147483647 h 220"/>
              <a:gd name="T58" fmla="*/ 2147483647 w 282"/>
              <a:gd name="T59" fmla="*/ 2147483647 h 220"/>
              <a:gd name="T60" fmla="*/ 2147483647 w 282"/>
              <a:gd name="T61" fmla="*/ 2147483647 h 220"/>
              <a:gd name="T62" fmla="*/ 2147483647 w 282"/>
              <a:gd name="T63" fmla="*/ 2147483647 h 220"/>
              <a:gd name="T64" fmla="*/ 2147483647 w 282"/>
              <a:gd name="T65" fmla="*/ 2147483647 h 220"/>
              <a:gd name="T66" fmla="*/ 2147483647 w 282"/>
              <a:gd name="T67" fmla="*/ 2147483647 h 220"/>
              <a:gd name="T68" fmla="*/ 2147483647 w 282"/>
              <a:gd name="T69" fmla="*/ 2147483647 h 220"/>
              <a:gd name="T70" fmla="*/ 2147483647 w 282"/>
              <a:gd name="T71" fmla="*/ 2147483647 h 220"/>
              <a:gd name="T72" fmla="*/ 2147483647 w 282"/>
              <a:gd name="T73" fmla="*/ 2147483647 h 220"/>
              <a:gd name="T74" fmla="*/ 2147483647 w 282"/>
              <a:gd name="T75" fmla="*/ 2147483647 h 220"/>
              <a:gd name="T76" fmla="*/ 2147483647 w 282"/>
              <a:gd name="T77" fmla="*/ 2147483647 h 220"/>
              <a:gd name="T78" fmla="*/ 2147483647 w 282"/>
              <a:gd name="T79" fmla="*/ 2147483647 h 220"/>
              <a:gd name="T80" fmla="*/ 2147483647 w 282"/>
              <a:gd name="T81" fmla="*/ 2147483647 h 220"/>
              <a:gd name="T82" fmla="*/ 2147483647 w 282"/>
              <a:gd name="T83" fmla="*/ 2147483647 h 220"/>
              <a:gd name="T84" fmla="*/ 2147483647 w 282"/>
              <a:gd name="T85" fmla="*/ 2147483647 h 220"/>
              <a:gd name="T86" fmla="*/ 2147483647 w 282"/>
              <a:gd name="T87" fmla="*/ 2147483647 h 220"/>
              <a:gd name="T88" fmla="*/ 2147483647 w 282"/>
              <a:gd name="T89" fmla="*/ 2147483647 h 220"/>
              <a:gd name="T90" fmla="*/ 2147483647 w 282"/>
              <a:gd name="T91" fmla="*/ 2147483647 h 220"/>
              <a:gd name="T92" fmla="*/ 2147483647 w 282"/>
              <a:gd name="T93" fmla="*/ 2147483647 h 220"/>
              <a:gd name="T94" fmla="*/ 2147483647 w 282"/>
              <a:gd name="T95" fmla="*/ 2147483647 h 22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82"/>
              <a:gd name="T145" fmla="*/ 0 h 220"/>
              <a:gd name="T146" fmla="*/ 282 w 282"/>
              <a:gd name="T147" fmla="*/ 220 h 22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82" h="220">
                <a:moveTo>
                  <a:pt x="46" y="42"/>
                </a:moveTo>
                <a:lnTo>
                  <a:pt x="48" y="41"/>
                </a:lnTo>
                <a:lnTo>
                  <a:pt x="48" y="43"/>
                </a:lnTo>
                <a:lnTo>
                  <a:pt x="48" y="41"/>
                </a:lnTo>
                <a:lnTo>
                  <a:pt x="46" y="22"/>
                </a:lnTo>
                <a:lnTo>
                  <a:pt x="25" y="20"/>
                </a:lnTo>
                <a:lnTo>
                  <a:pt x="19" y="14"/>
                </a:lnTo>
                <a:lnTo>
                  <a:pt x="13" y="28"/>
                </a:lnTo>
                <a:lnTo>
                  <a:pt x="5" y="24"/>
                </a:lnTo>
                <a:lnTo>
                  <a:pt x="0" y="19"/>
                </a:lnTo>
                <a:lnTo>
                  <a:pt x="0" y="11"/>
                </a:lnTo>
                <a:lnTo>
                  <a:pt x="1" y="6"/>
                </a:lnTo>
                <a:lnTo>
                  <a:pt x="8" y="1"/>
                </a:lnTo>
                <a:lnTo>
                  <a:pt x="18" y="0"/>
                </a:lnTo>
                <a:lnTo>
                  <a:pt x="47" y="10"/>
                </a:lnTo>
                <a:lnTo>
                  <a:pt x="57" y="18"/>
                </a:lnTo>
                <a:lnTo>
                  <a:pt x="152" y="47"/>
                </a:lnTo>
                <a:lnTo>
                  <a:pt x="158" y="51"/>
                </a:lnTo>
                <a:lnTo>
                  <a:pt x="161" y="57"/>
                </a:lnTo>
                <a:lnTo>
                  <a:pt x="163" y="67"/>
                </a:lnTo>
                <a:lnTo>
                  <a:pt x="193" y="100"/>
                </a:lnTo>
                <a:lnTo>
                  <a:pt x="194" y="103"/>
                </a:lnTo>
                <a:lnTo>
                  <a:pt x="193" y="108"/>
                </a:lnTo>
                <a:lnTo>
                  <a:pt x="194" y="114"/>
                </a:lnTo>
                <a:lnTo>
                  <a:pt x="198" y="119"/>
                </a:lnTo>
                <a:lnTo>
                  <a:pt x="220" y="132"/>
                </a:lnTo>
                <a:lnTo>
                  <a:pt x="230" y="133"/>
                </a:lnTo>
                <a:lnTo>
                  <a:pt x="235" y="138"/>
                </a:lnTo>
                <a:lnTo>
                  <a:pt x="241" y="141"/>
                </a:lnTo>
                <a:lnTo>
                  <a:pt x="257" y="155"/>
                </a:lnTo>
                <a:lnTo>
                  <a:pt x="273" y="199"/>
                </a:lnTo>
                <a:lnTo>
                  <a:pt x="276" y="193"/>
                </a:lnTo>
                <a:lnTo>
                  <a:pt x="282" y="207"/>
                </a:lnTo>
                <a:lnTo>
                  <a:pt x="281" y="208"/>
                </a:lnTo>
                <a:lnTo>
                  <a:pt x="278" y="215"/>
                </a:lnTo>
                <a:lnTo>
                  <a:pt x="272" y="220"/>
                </a:lnTo>
                <a:lnTo>
                  <a:pt x="227" y="203"/>
                </a:lnTo>
                <a:lnTo>
                  <a:pt x="227" y="201"/>
                </a:lnTo>
                <a:lnTo>
                  <a:pt x="222" y="198"/>
                </a:lnTo>
                <a:lnTo>
                  <a:pt x="216" y="202"/>
                </a:lnTo>
                <a:lnTo>
                  <a:pt x="202" y="194"/>
                </a:lnTo>
                <a:lnTo>
                  <a:pt x="202" y="189"/>
                </a:lnTo>
                <a:lnTo>
                  <a:pt x="207" y="179"/>
                </a:lnTo>
                <a:lnTo>
                  <a:pt x="205" y="180"/>
                </a:lnTo>
                <a:lnTo>
                  <a:pt x="202" y="187"/>
                </a:lnTo>
                <a:lnTo>
                  <a:pt x="196" y="188"/>
                </a:lnTo>
                <a:lnTo>
                  <a:pt x="187" y="182"/>
                </a:lnTo>
                <a:lnTo>
                  <a:pt x="184" y="177"/>
                </a:lnTo>
                <a:lnTo>
                  <a:pt x="183" y="171"/>
                </a:lnTo>
                <a:lnTo>
                  <a:pt x="189" y="169"/>
                </a:lnTo>
                <a:lnTo>
                  <a:pt x="194" y="164"/>
                </a:lnTo>
                <a:lnTo>
                  <a:pt x="189" y="163"/>
                </a:lnTo>
                <a:lnTo>
                  <a:pt x="183" y="159"/>
                </a:lnTo>
                <a:lnTo>
                  <a:pt x="177" y="165"/>
                </a:lnTo>
                <a:lnTo>
                  <a:pt x="170" y="164"/>
                </a:lnTo>
                <a:lnTo>
                  <a:pt x="158" y="166"/>
                </a:lnTo>
                <a:lnTo>
                  <a:pt x="147" y="157"/>
                </a:lnTo>
                <a:lnTo>
                  <a:pt x="161" y="157"/>
                </a:lnTo>
                <a:lnTo>
                  <a:pt x="158" y="149"/>
                </a:lnTo>
                <a:lnTo>
                  <a:pt x="147" y="140"/>
                </a:lnTo>
                <a:lnTo>
                  <a:pt x="136" y="138"/>
                </a:lnTo>
                <a:lnTo>
                  <a:pt x="133" y="132"/>
                </a:lnTo>
                <a:lnTo>
                  <a:pt x="122" y="127"/>
                </a:lnTo>
                <a:lnTo>
                  <a:pt x="107" y="127"/>
                </a:lnTo>
                <a:lnTo>
                  <a:pt x="102" y="116"/>
                </a:lnTo>
                <a:lnTo>
                  <a:pt x="107" y="112"/>
                </a:lnTo>
                <a:lnTo>
                  <a:pt x="119" y="112"/>
                </a:lnTo>
                <a:lnTo>
                  <a:pt x="132" y="107"/>
                </a:lnTo>
                <a:lnTo>
                  <a:pt x="121" y="102"/>
                </a:lnTo>
                <a:lnTo>
                  <a:pt x="112" y="104"/>
                </a:lnTo>
                <a:lnTo>
                  <a:pt x="109" y="102"/>
                </a:lnTo>
                <a:lnTo>
                  <a:pt x="108" y="95"/>
                </a:lnTo>
                <a:lnTo>
                  <a:pt x="102" y="102"/>
                </a:lnTo>
                <a:lnTo>
                  <a:pt x="97" y="91"/>
                </a:lnTo>
                <a:lnTo>
                  <a:pt x="86" y="84"/>
                </a:lnTo>
                <a:lnTo>
                  <a:pt x="84" y="86"/>
                </a:lnTo>
                <a:lnTo>
                  <a:pt x="81" y="81"/>
                </a:lnTo>
                <a:lnTo>
                  <a:pt x="74" y="88"/>
                </a:lnTo>
                <a:lnTo>
                  <a:pt x="66" y="81"/>
                </a:lnTo>
                <a:lnTo>
                  <a:pt x="67" y="72"/>
                </a:lnTo>
                <a:lnTo>
                  <a:pt x="71" y="67"/>
                </a:lnTo>
                <a:lnTo>
                  <a:pt x="67" y="67"/>
                </a:lnTo>
                <a:lnTo>
                  <a:pt x="61" y="62"/>
                </a:lnTo>
                <a:lnTo>
                  <a:pt x="57" y="72"/>
                </a:lnTo>
                <a:lnTo>
                  <a:pt x="50" y="61"/>
                </a:lnTo>
                <a:lnTo>
                  <a:pt x="46" y="62"/>
                </a:lnTo>
                <a:lnTo>
                  <a:pt x="41" y="60"/>
                </a:lnTo>
                <a:lnTo>
                  <a:pt x="34" y="67"/>
                </a:lnTo>
                <a:lnTo>
                  <a:pt x="31" y="66"/>
                </a:lnTo>
                <a:lnTo>
                  <a:pt x="27" y="62"/>
                </a:lnTo>
                <a:lnTo>
                  <a:pt x="31" y="57"/>
                </a:lnTo>
                <a:lnTo>
                  <a:pt x="31" y="50"/>
                </a:lnTo>
                <a:lnTo>
                  <a:pt x="24" y="46"/>
                </a:lnTo>
                <a:lnTo>
                  <a:pt x="24" y="38"/>
                </a:lnTo>
                <a:lnTo>
                  <a:pt x="33" y="34"/>
                </a:lnTo>
                <a:lnTo>
                  <a:pt x="42" y="37"/>
                </a:lnTo>
                <a:lnTo>
                  <a:pt x="46" y="42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9" name="Freeform 1168"/>
          <p:cNvSpPr>
            <a:spLocks/>
          </p:cNvSpPr>
          <p:nvPr/>
        </p:nvSpPr>
        <p:spPr bwMode="auto">
          <a:xfrm>
            <a:off x="3090863" y="2949575"/>
            <a:ext cx="61912" cy="28575"/>
          </a:xfrm>
          <a:custGeom>
            <a:avLst/>
            <a:gdLst>
              <a:gd name="T0" fmla="*/ 2147483647 w 154"/>
              <a:gd name="T1" fmla="*/ 2147483647 h 74"/>
              <a:gd name="T2" fmla="*/ 2147483647 w 154"/>
              <a:gd name="T3" fmla="*/ 2147483647 h 74"/>
              <a:gd name="T4" fmla="*/ 2147483647 w 154"/>
              <a:gd name="T5" fmla="*/ 2147483647 h 74"/>
              <a:gd name="T6" fmla="*/ 2147483647 w 154"/>
              <a:gd name="T7" fmla="*/ 2147483647 h 74"/>
              <a:gd name="T8" fmla="*/ 2147483647 w 154"/>
              <a:gd name="T9" fmla="*/ 2147483647 h 74"/>
              <a:gd name="T10" fmla="*/ 2147483647 w 154"/>
              <a:gd name="T11" fmla="*/ 2147483647 h 74"/>
              <a:gd name="T12" fmla="*/ 2147483647 w 154"/>
              <a:gd name="T13" fmla="*/ 2147483647 h 74"/>
              <a:gd name="T14" fmla="*/ 2147483647 w 154"/>
              <a:gd name="T15" fmla="*/ 2147483647 h 74"/>
              <a:gd name="T16" fmla="*/ 2147483647 w 154"/>
              <a:gd name="T17" fmla="*/ 2147483647 h 74"/>
              <a:gd name="T18" fmla="*/ 2147483647 w 154"/>
              <a:gd name="T19" fmla="*/ 2147483647 h 74"/>
              <a:gd name="T20" fmla="*/ 2147483647 w 154"/>
              <a:gd name="T21" fmla="*/ 2147483647 h 74"/>
              <a:gd name="T22" fmla="*/ 2147483647 w 154"/>
              <a:gd name="T23" fmla="*/ 2147483647 h 74"/>
              <a:gd name="T24" fmla="*/ 2147483647 w 154"/>
              <a:gd name="T25" fmla="*/ 2147483647 h 74"/>
              <a:gd name="T26" fmla="*/ 2147483647 w 154"/>
              <a:gd name="T27" fmla="*/ 2147483647 h 74"/>
              <a:gd name="T28" fmla="*/ 2147483647 w 154"/>
              <a:gd name="T29" fmla="*/ 2147483647 h 74"/>
              <a:gd name="T30" fmla="*/ 0 w 154"/>
              <a:gd name="T31" fmla="*/ 2147483647 h 74"/>
              <a:gd name="T32" fmla="*/ 0 w 154"/>
              <a:gd name="T33" fmla="*/ 2147483647 h 74"/>
              <a:gd name="T34" fmla="*/ 2147483647 w 154"/>
              <a:gd name="T35" fmla="*/ 0 h 74"/>
              <a:gd name="T36" fmla="*/ 2147483647 w 154"/>
              <a:gd name="T37" fmla="*/ 2147483647 h 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4"/>
              <a:gd name="T58" fmla="*/ 0 h 74"/>
              <a:gd name="T59" fmla="*/ 154 w 154"/>
              <a:gd name="T60" fmla="*/ 74 h 7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4" h="74">
                <a:moveTo>
                  <a:pt x="33" y="4"/>
                </a:moveTo>
                <a:lnTo>
                  <a:pt x="105" y="29"/>
                </a:lnTo>
                <a:lnTo>
                  <a:pt x="123" y="46"/>
                </a:lnTo>
                <a:lnTo>
                  <a:pt x="135" y="49"/>
                </a:lnTo>
                <a:lnTo>
                  <a:pt x="139" y="51"/>
                </a:lnTo>
                <a:lnTo>
                  <a:pt x="144" y="50"/>
                </a:lnTo>
                <a:lnTo>
                  <a:pt x="146" y="55"/>
                </a:lnTo>
                <a:lnTo>
                  <a:pt x="149" y="60"/>
                </a:lnTo>
                <a:lnTo>
                  <a:pt x="151" y="64"/>
                </a:lnTo>
                <a:lnTo>
                  <a:pt x="154" y="70"/>
                </a:lnTo>
                <a:lnTo>
                  <a:pt x="146" y="74"/>
                </a:lnTo>
                <a:lnTo>
                  <a:pt x="93" y="70"/>
                </a:lnTo>
                <a:lnTo>
                  <a:pt x="58" y="55"/>
                </a:lnTo>
                <a:lnTo>
                  <a:pt x="50" y="45"/>
                </a:lnTo>
                <a:lnTo>
                  <a:pt x="46" y="33"/>
                </a:lnTo>
                <a:lnTo>
                  <a:pt x="0" y="9"/>
                </a:lnTo>
                <a:lnTo>
                  <a:pt x="0" y="3"/>
                </a:lnTo>
                <a:lnTo>
                  <a:pt x="13" y="0"/>
                </a:lnTo>
                <a:lnTo>
                  <a:pt x="33" y="4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0" name="Freeform 1169"/>
          <p:cNvSpPr>
            <a:spLocks/>
          </p:cNvSpPr>
          <p:nvPr/>
        </p:nvSpPr>
        <p:spPr bwMode="auto">
          <a:xfrm>
            <a:off x="3090863" y="2949575"/>
            <a:ext cx="61912" cy="28575"/>
          </a:xfrm>
          <a:custGeom>
            <a:avLst/>
            <a:gdLst>
              <a:gd name="T0" fmla="*/ 2147483647 w 154"/>
              <a:gd name="T1" fmla="*/ 2147483647 h 74"/>
              <a:gd name="T2" fmla="*/ 2147483647 w 154"/>
              <a:gd name="T3" fmla="*/ 2147483647 h 74"/>
              <a:gd name="T4" fmla="*/ 2147483647 w 154"/>
              <a:gd name="T5" fmla="*/ 2147483647 h 74"/>
              <a:gd name="T6" fmla="*/ 2147483647 w 154"/>
              <a:gd name="T7" fmla="*/ 2147483647 h 74"/>
              <a:gd name="T8" fmla="*/ 2147483647 w 154"/>
              <a:gd name="T9" fmla="*/ 2147483647 h 74"/>
              <a:gd name="T10" fmla="*/ 2147483647 w 154"/>
              <a:gd name="T11" fmla="*/ 2147483647 h 74"/>
              <a:gd name="T12" fmla="*/ 2147483647 w 154"/>
              <a:gd name="T13" fmla="*/ 2147483647 h 74"/>
              <a:gd name="T14" fmla="*/ 2147483647 w 154"/>
              <a:gd name="T15" fmla="*/ 2147483647 h 74"/>
              <a:gd name="T16" fmla="*/ 2147483647 w 154"/>
              <a:gd name="T17" fmla="*/ 2147483647 h 74"/>
              <a:gd name="T18" fmla="*/ 2147483647 w 154"/>
              <a:gd name="T19" fmla="*/ 2147483647 h 74"/>
              <a:gd name="T20" fmla="*/ 2147483647 w 154"/>
              <a:gd name="T21" fmla="*/ 2147483647 h 74"/>
              <a:gd name="T22" fmla="*/ 2147483647 w 154"/>
              <a:gd name="T23" fmla="*/ 2147483647 h 74"/>
              <a:gd name="T24" fmla="*/ 2147483647 w 154"/>
              <a:gd name="T25" fmla="*/ 2147483647 h 74"/>
              <a:gd name="T26" fmla="*/ 2147483647 w 154"/>
              <a:gd name="T27" fmla="*/ 2147483647 h 74"/>
              <a:gd name="T28" fmla="*/ 2147483647 w 154"/>
              <a:gd name="T29" fmla="*/ 2147483647 h 74"/>
              <a:gd name="T30" fmla="*/ 0 w 154"/>
              <a:gd name="T31" fmla="*/ 2147483647 h 74"/>
              <a:gd name="T32" fmla="*/ 0 w 154"/>
              <a:gd name="T33" fmla="*/ 2147483647 h 74"/>
              <a:gd name="T34" fmla="*/ 2147483647 w 154"/>
              <a:gd name="T35" fmla="*/ 0 h 74"/>
              <a:gd name="T36" fmla="*/ 2147483647 w 154"/>
              <a:gd name="T37" fmla="*/ 2147483647 h 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4"/>
              <a:gd name="T58" fmla="*/ 0 h 74"/>
              <a:gd name="T59" fmla="*/ 154 w 154"/>
              <a:gd name="T60" fmla="*/ 74 h 7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4" h="74">
                <a:moveTo>
                  <a:pt x="33" y="4"/>
                </a:moveTo>
                <a:lnTo>
                  <a:pt x="105" y="29"/>
                </a:lnTo>
                <a:lnTo>
                  <a:pt x="123" y="46"/>
                </a:lnTo>
                <a:lnTo>
                  <a:pt x="135" y="49"/>
                </a:lnTo>
                <a:lnTo>
                  <a:pt x="139" y="51"/>
                </a:lnTo>
                <a:lnTo>
                  <a:pt x="144" y="50"/>
                </a:lnTo>
                <a:lnTo>
                  <a:pt x="146" y="55"/>
                </a:lnTo>
                <a:lnTo>
                  <a:pt x="149" y="60"/>
                </a:lnTo>
                <a:lnTo>
                  <a:pt x="151" y="64"/>
                </a:lnTo>
                <a:lnTo>
                  <a:pt x="154" y="70"/>
                </a:lnTo>
                <a:lnTo>
                  <a:pt x="146" y="74"/>
                </a:lnTo>
                <a:lnTo>
                  <a:pt x="93" y="70"/>
                </a:lnTo>
                <a:lnTo>
                  <a:pt x="58" y="55"/>
                </a:lnTo>
                <a:lnTo>
                  <a:pt x="50" y="45"/>
                </a:lnTo>
                <a:lnTo>
                  <a:pt x="46" y="33"/>
                </a:lnTo>
                <a:lnTo>
                  <a:pt x="0" y="9"/>
                </a:lnTo>
                <a:lnTo>
                  <a:pt x="0" y="3"/>
                </a:lnTo>
                <a:lnTo>
                  <a:pt x="13" y="0"/>
                </a:lnTo>
                <a:lnTo>
                  <a:pt x="33" y="4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1" name="Freeform 1170"/>
          <p:cNvSpPr>
            <a:spLocks/>
          </p:cNvSpPr>
          <p:nvPr/>
        </p:nvSpPr>
        <p:spPr bwMode="auto">
          <a:xfrm>
            <a:off x="3271838" y="3044825"/>
            <a:ext cx="3175" cy="11113"/>
          </a:xfrm>
          <a:custGeom>
            <a:avLst/>
            <a:gdLst>
              <a:gd name="T0" fmla="*/ 2147483647 w 8"/>
              <a:gd name="T1" fmla="*/ 0 h 26"/>
              <a:gd name="T2" fmla="*/ 0 w 8"/>
              <a:gd name="T3" fmla="*/ 2147483647 h 26"/>
              <a:gd name="T4" fmla="*/ 2147483647 w 8"/>
              <a:gd name="T5" fmla="*/ 2147483647 h 26"/>
              <a:gd name="T6" fmla="*/ 2147483647 w 8"/>
              <a:gd name="T7" fmla="*/ 2147483647 h 26"/>
              <a:gd name="T8" fmla="*/ 2147483647 w 8"/>
              <a:gd name="T9" fmla="*/ 2147483647 h 26"/>
              <a:gd name="T10" fmla="*/ 2147483647 w 8"/>
              <a:gd name="T11" fmla="*/ 0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26"/>
              <a:gd name="T20" fmla="*/ 8 w 8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26">
                <a:moveTo>
                  <a:pt x="3" y="0"/>
                </a:moveTo>
                <a:lnTo>
                  <a:pt x="0" y="1"/>
                </a:lnTo>
                <a:lnTo>
                  <a:pt x="4" y="26"/>
                </a:lnTo>
                <a:lnTo>
                  <a:pt x="8" y="22"/>
                </a:lnTo>
                <a:lnTo>
                  <a:pt x="8" y="5"/>
                </a:lnTo>
                <a:lnTo>
                  <a:pt x="3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2" name="Freeform 1171"/>
          <p:cNvSpPr>
            <a:spLocks/>
          </p:cNvSpPr>
          <p:nvPr/>
        </p:nvSpPr>
        <p:spPr bwMode="auto">
          <a:xfrm>
            <a:off x="3271838" y="3044825"/>
            <a:ext cx="3175" cy="11113"/>
          </a:xfrm>
          <a:custGeom>
            <a:avLst/>
            <a:gdLst>
              <a:gd name="T0" fmla="*/ 2147483647 w 8"/>
              <a:gd name="T1" fmla="*/ 0 h 26"/>
              <a:gd name="T2" fmla="*/ 0 w 8"/>
              <a:gd name="T3" fmla="*/ 2147483647 h 26"/>
              <a:gd name="T4" fmla="*/ 2147483647 w 8"/>
              <a:gd name="T5" fmla="*/ 2147483647 h 26"/>
              <a:gd name="T6" fmla="*/ 2147483647 w 8"/>
              <a:gd name="T7" fmla="*/ 2147483647 h 26"/>
              <a:gd name="T8" fmla="*/ 2147483647 w 8"/>
              <a:gd name="T9" fmla="*/ 2147483647 h 26"/>
              <a:gd name="T10" fmla="*/ 2147483647 w 8"/>
              <a:gd name="T11" fmla="*/ 0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26"/>
              <a:gd name="T20" fmla="*/ 8 w 8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26">
                <a:moveTo>
                  <a:pt x="3" y="0"/>
                </a:moveTo>
                <a:lnTo>
                  <a:pt x="0" y="1"/>
                </a:lnTo>
                <a:lnTo>
                  <a:pt x="4" y="26"/>
                </a:lnTo>
                <a:lnTo>
                  <a:pt x="8" y="22"/>
                </a:lnTo>
                <a:lnTo>
                  <a:pt x="8" y="5"/>
                </a:lnTo>
                <a:lnTo>
                  <a:pt x="3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3" name="Freeform 1172"/>
          <p:cNvSpPr>
            <a:spLocks/>
          </p:cNvSpPr>
          <p:nvPr/>
        </p:nvSpPr>
        <p:spPr bwMode="auto">
          <a:xfrm>
            <a:off x="3035300" y="3119438"/>
            <a:ext cx="3175" cy="6350"/>
          </a:xfrm>
          <a:custGeom>
            <a:avLst/>
            <a:gdLst>
              <a:gd name="T0" fmla="*/ 2147483647 w 9"/>
              <a:gd name="T1" fmla="*/ 0 h 15"/>
              <a:gd name="T2" fmla="*/ 2147483647 w 9"/>
              <a:gd name="T3" fmla="*/ 2147483647 h 15"/>
              <a:gd name="T4" fmla="*/ 0 w 9"/>
              <a:gd name="T5" fmla="*/ 2147483647 h 15"/>
              <a:gd name="T6" fmla="*/ 2147483647 w 9"/>
              <a:gd name="T7" fmla="*/ 2147483647 h 15"/>
              <a:gd name="T8" fmla="*/ 2147483647 w 9"/>
              <a:gd name="T9" fmla="*/ 2147483647 h 15"/>
              <a:gd name="T10" fmla="*/ 2147483647 w 9"/>
              <a:gd name="T11" fmla="*/ 2147483647 h 15"/>
              <a:gd name="T12" fmla="*/ 2147483647 w 9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5"/>
              <a:gd name="T23" fmla="*/ 9 w 9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5">
                <a:moveTo>
                  <a:pt x="5" y="0"/>
                </a:moveTo>
                <a:lnTo>
                  <a:pt x="1" y="3"/>
                </a:lnTo>
                <a:lnTo>
                  <a:pt x="0" y="15"/>
                </a:lnTo>
                <a:lnTo>
                  <a:pt x="4" y="11"/>
                </a:lnTo>
                <a:lnTo>
                  <a:pt x="8" y="11"/>
                </a:lnTo>
                <a:lnTo>
                  <a:pt x="9" y="1"/>
                </a:lnTo>
                <a:lnTo>
                  <a:pt x="5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4" name="Freeform 1173"/>
          <p:cNvSpPr>
            <a:spLocks/>
          </p:cNvSpPr>
          <p:nvPr/>
        </p:nvSpPr>
        <p:spPr bwMode="auto">
          <a:xfrm>
            <a:off x="3035300" y="3119438"/>
            <a:ext cx="3175" cy="6350"/>
          </a:xfrm>
          <a:custGeom>
            <a:avLst/>
            <a:gdLst>
              <a:gd name="T0" fmla="*/ 2147483647 w 9"/>
              <a:gd name="T1" fmla="*/ 0 h 15"/>
              <a:gd name="T2" fmla="*/ 2147483647 w 9"/>
              <a:gd name="T3" fmla="*/ 2147483647 h 15"/>
              <a:gd name="T4" fmla="*/ 0 w 9"/>
              <a:gd name="T5" fmla="*/ 2147483647 h 15"/>
              <a:gd name="T6" fmla="*/ 2147483647 w 9"/>
              <a:gd name="T7" fmla="*/ 2147483647 h 15"/>
              <a:gd name="T8" fmla="*/ 2147483647 w 9"/>
              <a:gd name="T9" fmla="*/ 2147483647 h 15"/>
              <a:gd name="T10" fmla="*/ 2147483647 w 9"/>
              <a:gd name="T11" fmla="*/ 2147483647 h 15"/>
              <a:gd name="T12" fmla="*/ 2147483647 w 9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5"/>
              <a:gd name="T23" fmla="*/ 9 w 9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5">
                <a:moveTo>
                  <a:pt x="5" y="0"/>
                </a:moveTo>
                <a:lnTo>
                  <a:pt x="1" y="3"/>
                </a:lnTo>
                <a:lnTo>
                  <a:pt x="0" y="15"/>
                </a:lnTo>
                <a:lnTo>
                  <a:pt x="4" y="11"/>
                </a:lnTo>
                <a:lnTo>
                  <a:pt x="8" y="11"/>
                </a:lnTo>
                <a:lnTo>
                  <a:pt x="9" y="1"/>
                </a:lnTo>
                <a:lnTo>
                  <a:pt x="5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5" name="Freeform 1174"/>
          <p:cNvSpPr>
            <a:spLocks/>
          </p:cNvSpPr>
          <p:nvPr/>
        </p:nvSpPr>
        <p:spPr bwMode="auto">
          <a:xfrm>
            <a:off x="3205163" y="2889250"/>
            <a:ext cx="147637" cy="173038"/>
          </a:xfrm>
          <a:custGeom>
            <a:avLst/>
            <a:gdLst>
              <a:gd name="T0" fmla="*/ 2147483647 w 372"/>
              <a:gd name="T1" fmla="*/ 2147483647 h 433"/>
              <a:gd name="T2" fmla="*/ 2147483647 w 372"/>
              <a:gd name="T3" fmla="*/ 2147483647 h 433"/>
              <a:gd name="T4" fmla="*/ 2147483647 w 372"/>
              <a:gd name="T5" fmla="*/ 2147483647 h 433"/>
              <a:gd name="T6" fmla="*/ 2147483647 w 372"/>
              <a:gd name="T7" fmla="*/ 2147483647 h 433"/>
              <a:gd name="T8" fmla="*/ 2147483647 w 372"/>
              <a:gd name="T9" fmla="*/ 2147483647 h 433"/>
              <a:gd name="T10" fmla="*/ 2147483647 w 372"/>
              <a:gd name="T11" fmla="*/ 2147483647 h 433"/>
              <a:gd name="T12" fmla="*/ 2147483647 w 372"/>
              <a:gd name="T13" fmla="*/ 2147483647 h 433"/>
              <a:gd name="T14" fmla="*/ 2147483647 w 372"/>
              <a:gd name="T15" fmla="*/ 2147483647 h 433"/>
              <a:gd name="T16" fmla="*/ 2147483647 w 372"/>
              <a:gd name="T17" fmla="*/ 2147483647 h 433"/>
              <a:gd name="T18" fmla="*/ 2147483647 w 372"/>
              <a:gd name="T19" fmla="*/ 2147483647 h 433"/>
              <a:gd name="T20" fmla="*/ 2147483647 w 372"/>
              <a:gd name="T21" fmla="*/ 2147483647 h 433"/>
              <a:gd name="T22" fmla="*/ 2147483647 w 372"/>
              <a:gd name="T23" fmla="*/ 2147483647 h 433"/>
              <a:gd name="T24" fmla="*/ 2147483647 w 372"/>
              <a:gd name="T25" fmla="*/ 2147483647 h 433"/>
              <a:gd name="T26" fmla="*/ 2147483647 w 372"/>
              <a:gd name="T27" fmla="*/ 2147483647 h 433"/>
              <a:gd name="T28" fmla="*/ 2147483647 w 372"/>
              <a:gd name="T29" fmla="*/ 2147483647 h 433"/>
              <a:gd name="T30" fmla="*/ 2147483647 w 372"/>
              <a:gd name="T31" fmla="*/ 2147483647 h 433"/>
              <a:gd name="T32" fmla="*/ 2147483647 w 372"/>
              <a:gd name="T33" fmla="*/ 2147483647 h 433"/>
              <a:gd name="T34" fmla="*/ 2147483647 w 372"/>
              <a:gd name="T35" fmla="*/ 2147483647 h 433"/>
              <a:gd name="T36" fmla="*/ 2147483647 w 372"/>
              <a:gd name="T37" fmla="*/ 2147483647 h 433"/>
              <a:gd name="T38" fmla="*/ 2147483647 w 372"/>
              <a:gd name="T39" fmla="*/ 2147483647 h 433"/>
              <a:gd name="T40" fmla="*/ 2147483647 w 372"/>
              <a:gd name="T41" fmla="*/ 2147483647 h 433"/>
              <a:gd name="T42" fmla="*/ 2147483647 w 372"/>
              <a:gd name="T43" fmla="*/ 2147483647 h 433"/>
              <a:gd name="T44" fmla="*/ 2147483647 w 372"/>
              <a:gd name="T45" fmla="*/ 2147483647 h 433"/>
              <a:gd name="T46" fmla="*/ 2147483647 w 372"/>
              <a:gd name="T47" fmla="*/ 2147483647 h 433"/>
              <a:gd name="T48" fmla="*/ 2147483647 w 372"/>
              <a:gd name="T49" fmla="*/ 2147483647 h 433"/>
              <a:gd name="T50" fmla="*/ 2147483647 w 372"/>
              <a:gd name="T51" fmla="*/ 2147483647 h 433"/>
              <a:gd name="T52" fmla="*/ 2147483647 w 372"/>
              <a:gd name="T53" fmla="*/ 2147483647 h 433"/>
              <a:gd name="T54" fmla="*/ 2147483647 w 372"/>
              <a:gd name="T55" fmla="*/ 2147483647 h 433"/>
              <a:gd name="T56" fmla="*/ 2147483647 w 372"/>
              <a:gd name="T57" fmla="*/ 2147483647 h 433"/>
              <a:gd name="T58" fmla="*/ 2147483647 w 372"/>
              <a:gd name="T59" fmla="*/ 2147483647 h 433"/>
              <a:gd name="T60" fmla="*/ 2147483647 w 372"/>
              <a:gd name="T61" fmla="*/ 2147483647 h 433"/>
              <a:gd name="T62" fmla="*/ 2147483647 w 372"/>
              <a:gd name="T63" fmla="*/ 2147483647 h 433"/>
              <a:gd name="T64" fmla="*/ 2147483647 w 372"/>
              <a:gd name="T65" fmla="*/ 2147483647 h 433"/>
              <a:gd name="T66" fmla="*/ 2147483647 w 372"/>
              <a:gd name="T67" fmla="*/ 2147483647 h 433"/>
              <a:gd name="T68" fmla="*/ 2147483647 w 372"/>
              <a:gd name="T69" fmla="*/ 2147483647 h 433"/>
              <a:gd name="T70" fmla="*/ 2147483647 w 372"/>
              <a:gd name="T71" fmla="*/ 2147483647 h 433"/>
              <a:gd name="T72" fmla="*/ 2147483647 w 372"/>
              <a:gd name="T73" fmla="*/ 2147483647 h 433"/>
              <a:gd name="T74" fmla="*/ 2147483647 w 372"/>
              <a:gd name="T75" fmla="*/ 2147483647 h 433"/>
              <a:gd name="T76" fmla="*/ 2147483647 w 372"/>
              <a:gd name="T77" fmla="*/ 2147483647 h 433"/>
              <a:gd name="T78" fmla="*/ 2147483647 w 372"/>
              <a:gd name="T79" fmla="*/ 2147483647 h 433"/>
              <a:gd name="T80" fmla="*/ 2147483647 w 372"/>
              <a:gd name="T81" fmla="*/ 2147483647 h 433"/>
              <a:gd name="T82" fmla="*/ 2147483647 w 372"/>
              <a:gd name="T83" fmla="*/ 2147483647 h 433"/>
              <a:gd name="T84" fmla="*/ 2147483647 w 372"/>
              <a:gd name="T85" fmla="*/ 2147483647 h 433"/>
              <a:gd name="T86" fmla="*/ 2147483647 w 372"/>
              <a:gd name="T87" fmla="*/ 2147483647 h 433"/>
              <a:gd name="T88" fmla="*/ 2147483647 w 372"/>
              <a:gd name="T89" fmla="*/ 2147483647 h 433"/>
              <a:gd name="T90" fmla="*/ 2147483647 w 372"/>
              <a:gd name="T91" fmla="*/ 2147483647 h 433"/>
              <a:gd name="T92" fmla="*/ 2147483647 w 372"/>
              <a:gd name="T93" fmla="*/ 2147483647 h 433"/>
              <a:gd name="T94" fmla="*/ 2147483647 w 372"/>
              <a:gd name="T95" fmla="*/ 2147483647 h 433"/>
              <a:gd name="T96" fmla="*/ 2147483647 w 372"/>
              <a:gd name="T97" fmla="*/ 2147483647 h 43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72"/>
              <a:gd name="T148" fmla="*/ 0 h 433"/>
              <a:gd name="T149" fmla="*/ 372 w 372"/>
              <a:gd name="T150" fmla="*/ 433 h 43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72" h="433">
                <a:moveTo>
                  <a:pt x="176" y="12"/>
                </a:moveTo>
                <a:lnTo>
                  <a:pt x="151" y="25"/>
                </a:lnTo>
                <a:lnTo>
                  <a:pt x="149" y="33"/>
                </a:lnTo>
                <a:lnTo>
                  <a:pt x="144" y="44"/>
                </a:lnTo>
                <a:lnTo>
                  <a:pt x="139" y="47"/>
                </a:lnTo>
                <a:lnTo>
                  <a:pt x="139" y="49"/>
                </a:lnTo>
                <a:lnTo>
                  <a:pt x="132" y="53"/>
                </a:lnTo>
                <a:lnTo>
                  <a:pt x="130" y="70"/>
                </a:lnTo>
                <a:lnTo>
                  <a:pt x="124" y="76"/>
                </a:lnTo>
                <a:lnTo>
                  <a:pt x="116" y="80"/>
                </a:lnTo>
                <a:lnTo>
                  <a:pt x="110" y="83"/>
                </a:lnTo>
                <a:lnTo>
                  <a:pt x="120" y="91"/>
                </a:lnTo>
                <a:lnTo>
                  <a:pt x="112" y="97"/>
                </a:lnTo>
                <a:lnTo>
                  <a:pt x="106" y="122"/>
                </a:lnTo>
                <a:lnTo>
                  <a:pt x="107" y="124"/>
                </a:lnTo>
                <a:lnTo>
                  <a:pt x="113" y="130"/>
                </a:lnTo>
                <a:lnTo>
                  <a:pt x="96" y="137"/>
                </a:lnTo>
                <a:lnTo>
                  <a:pt x="83" y="169"/>
                </a:lnTo>
                <a:lnTo>
                  <a:pt x="83" y="179"/>
                </a:lnTo>
                <a:lnTo>
                  <a:pt x="84" y="183"/>
                </a:lnTo>
                <a:lnTo>
                  <a:pt x="84" y="186"/>
                </a:lnTo>
                <a:lnTo>
                  <a:pt x="77" y="186"/>
                </a:lnTo>
                <a:lnTo>
                  <a:pt x="66" y="198"/>
                </a:lnTo>
                <a:lnTo>
                  <a:pt x="63" y="208"/>
                </a:lnTo>
                <a:lnTo>
                  <a:pt x="65" y="212"/>
                </a:lnTo>
                <a:lnTo>
                  <a:pt x="73" y="213"/>
                </a:lnTo>
                <a:lnTo>
                  <a:pt x="73" y="216"/>
                </a:lnTo>
                <a:lnTo>
                  <a:pt x="70" y="221"/>
                </a:lnTo>
                <a:lnTo>
                  <a:pt x="73" y="227"/>
                </a:lnTo>
                <a:lnTo>
                  <a:pt x="55" y="224"/>
                </a:lnTo>
                <a:lnTo>
                  <a:pt x="40" y="261"/>
                </a:lnTo>
                <a:lnTo>
                  <a:pt x="33" y="266"/>
                </a:lnTo>
                <a:lnTo>
                  <a:pt x="28" y="259"/>
                </a:lnTo>
                <a:lnTo>
                  <a:pt x="11" y="271"/>
                </a:lnTo>
                <a:lnTo>
                  <a:pt x="11" y="274"/>
                </a:lnTo>
                <a:lnTo>
                  <a:pt x="35" y="271"/>
                </a:lnTo>
                <a:lnTo>
                  <a:pt x="45" y="274"/>
                </a:lnTo>
                <a:lnTo>
                  <a:pt x="50" y="282"/>
                </a:lnTo>
                <a:lnTo>
                  <a:pt x="2" y="327"/>
                </a:lnTo>
                <a:lnTo>
                  <a:pt x="0" y="341"/>
                </a:lnTo>
                <a:lnTo>
                  <a:pt x="5" y="351"/>
                </a:lnTo>
                <a:lnTo>
                  <a:pt x="19" y="354"/>
                </a:lnTo>
                <a:lnTo>
                  <a:pt x="71" y="344"/>
                </a:lnTo>
                <a:lnTo>
                  <a:pt x="107" y="346"/>
                </a:lnTo>
                <a:lnTo>
                  <a:pt x="116" y="351"/>
                </a:lnTo>
                <a:lnTo>
                  <a:pt x="178" y="346"/>
                </a:lnTo>
                <a:lnTo>
                  <a:pt x="186" y="339"/>
                </a:lnTo>
                <a:lnTo>
                  <a:pt x="202" y="330"/>
                </a:lnTo>
                <a:lnTo>
                  <a:pt x="200" y="348"/>
                </a:lnTo>
                <a:lnTo>
                  <a:pt x="185" y="355"/>
                </a:lnTo>
                <a:lnTo>
                  <a:pt x="182" y="360"/>
                </a:lnTo>
                <a:lnTo>
                  <a:pt x="193" y="359"/>
                </a:lnTo>
                <a:lnTo>
                  <a:pt x="195" y="363"/>
                </a:lnTo>
                <a:lnTo>
                  <a:pt x="218" y="360"/>
                </a:lnTo>
                <a:lnTo>
                  <a:pt x="228" y="345"/>
                </a:lnTo>
                <a:lnTo>
                  <a:pt x="237" y="349"/>
                </a:lnTo>
                <a:lnTo>
                  <a:pt x="252" y="349"/>
                </a:lnTo>
                <a:lnTo>
                  <a:pt x="256" y="351"/>
                </a:lnTo>
                <a:lnTo>
                  <a:pt x="232" y="371"/>
                </a:lnTo>
                <a:lnTo>
                  <a:pt x="219" y="390"/>
                </a:lnTo>
                <a:lnTo>
                  <a:pt x="196" y="397"/>
                </a:lnTo>
                <a:lnTo>
                  <a:pt x="195" y="407"/>
                </a:lnTo>
                <a:lnTo>
                  <a:pt x="206" y="410"/>
                </a:lnTo>
                <a:lnTo>
                  <a:pt x="230" y="402"/>
                </a:lnTo>
                <a:lnTo>
                  <a:pt x="256" y="371"/>
                </a:lnTo>
                <a:lnTo>
                  <a:pt x="272" y="364"/>
                </a:lnTo>
                <a:lnTo>
                  <a:pt x="275" y="365"/>
                </a:lnTo>
                <a:lnTo>
                  <a:pt x="289" y="324"/>
                </a:lnTo>
                <a:lnTo>
                  <a:pt x="299" y="324"/>
                </a:lnTo>
                <a:lnTo>
                  <a:pt x="306" y="371"/>
                </a:lnTo>
                <a:lnTo>
                  <a:pt x="295" y="411"/>
                </a:lnTo>
                <a:lnTo>
                  <a:pt x="303" y="415"/>
                </a:lnTo>
                <a:lnTo>
                  <a:pt x="323" y="386"/>
                </a:lnTo>
                <a:lnTo>
                  <a:pt x="328" y="391"/>
                </a:lnTo>
                <a:lnTo>
                  <a:pt x="323" y="402"/>
                </a:lnTo>
                <a:lnTo>
                  <a:pt x="324" y="423"/>
                </a:lnTo>
                <a:lnTo>
                  <a:pt x="329" y="433"/>
                </a:lnTo>
                <a:lnTo>
                  <a:pt x="341" y="423"/>
                </a:lnTo>
                <a:lnTo>
                  <a:pt x="353" y="426"/>
                </a:lnTo>
                <a:lnTo>
                  <a:pt x="372" y="364"/>
                </a:lnTo>
                <a:lnTo>
                  <a:pt x="372" y="341"/>
                </a:lnTo>
                <a:lnTo>
                  <a:pt x="367" y="339"/>
                </a:lnTo>
                <a:lnTo>
                  <a:pt x="353" y="363"/>
                </a:lnTo>
                <a:lnTo>
                  <a:pt x="350" y="357"/>
                </a:lnTo>
                <a:lnTo>
                  <a:pt x="348" y="341"/>
                </a:lnTo>
                <a:lnTo>
                  <a:pt x="359" y="315"/>
                </a:lnTo>
                <a:lnTo>
                  <a:pt x="364" y="310"/>
                </a:lnTo>
                <a:lnTo>
                  <a:pt x="364" y="301"/>
                </a:lnTo>
                <a:lnTo>
                  <a:pt x="342" y="316"/>
                </a:lnTo>
                <a:lnTo>
                  <a:pt x="328" y="345"/>
                </a:lnTo>
                <a:lnTo>
                  <a:pt x="322" y="346"/>
                </a:lnTo>
                <a:lnTo>
                  <a:pt x="317" y="343"/>
                </a:lnTo>
                <a:lnTo>
                  <a:pt x="313" y="335"/>
                </a:lnTo>
                <a:lnTo>
                  <a:pt x="319" y="315"/>
                </a:lnTo>
                <a:lnTo>
                  <a:pt x="317" y="313"/>
                </a:lnTo>
                <a:lnTo>
                  <a:pt x="315" y="308"/>
                </a:lnTo>
                <a:lnTo>
                  <a:pt x="308" y="299"/>
                </a:lnTo>
                <a:lnTo>
                  <a:pt x="328" y="292"/>
                </a:lnTo>
                <a:lnTo>
                  <a:pt x="336" y="282"/>
                </a:lnTo>
                <a:lnTo>
                  <a:pt x="346" y="278"/>
                </a:lnTo>
                <a:lnTo>
                  <a:pt x="352" y="268"/>
                </a:lnTo>
                <a:lnTo>
                  <a:pt x="351" y="261"/>
                </a:lnTo>
                <a:lnTo>
                  <a:pt x="323" y="274"/>
                </a:lnTo>
                <a:lnTo>
                  <a:pt x="317" y="273"/>
                </a:lnTo>
                <a:lnTo>
                  <a:pt x="303" y="279"/>
                </a:lnTo>
                <a:lnTo>
                  <a:pt x="299" y="275"/>
                </a:lnTo>
                <a:lnTo>
                  <a:pt x="314" y="254"/>
                </a:lnTo>
                <a:lnTo>
                  <a:pt x="309" y="249"/>
                </a:lnTo>
                <a:lnTo>
                  <a:pt x="303" y="247"/>
                </a:lnTo>
                <a:lnTo>
                  <a:pt x="310" y="233"/>
                </a:lnTo>
                <a:lnTo>
                  <a:pt x="320" y="221"/>
                </a:lnTo>
                <a:lnTo>
                  <a:pt x="328" y="207"/>
                </a:lnTo>
                <a:lnTo>
                  <a:pt x="327" y="202"/>
                </a:lnTo>
                <a:lnTo>
                  <a:pt x="301" y="195"/>
                </a:lnTo>
                <a:lnTo>
                  <a:pt x="284" y="198"/>
                </a:lnTo>
                <a:lnTo>
                  <a:pt x="275" y="189"/>
                </a:lnTo>
                <a:lnTo>
                  <a:pt x="235" y="208"/>
                </a:lnTo>
                <a:lnTo>
                  <a:pt x="225" y="209"/>
                </a:lnTo>
                <a:lnTo>
                  <a:pt x="234" y="190"/>
                </a:lnTo>
                <a:lnTo>
                  <a:pt x="235" y="183"/>
                </a:lnTo>
                <a:lnTo>
                  <a:pt x="225" y="189"/>
                </a:lnTo>
                <a:lnTo>
                  <a:pt x="223" y="195"/>
                </a:lnTo>
                <a:lnTo>
                  <a:pt x="216" y="191"/>
                </a:lnTo>
                <a:lnTo>
                  <a:pt x="195" y="189"/>
                </a:lnTo>
                <a:lnTo>
                  <a:pt x="196" y="176"/>
                </a:lnTo>
                <a:lnTo>
                  <a:pt x="185" y="172"/>
                </a:lnTo>
                <a:lnTo>
                  <a:pt x="216" y="152"/>
                </a:lnTo>
                <a:lnTo>
                  <a:pt x="207" y="150"/>
                </a:lnTo>
                <a:lnTo>
                  <a:pt x="182" y="147"/>
                </a:lnTo>
                <a:lnTo>
                  <a:pt x="185" y="136"/>
                </a:lnTo>
                <a:lnTo>
                  <a:pt x="177" y="134"/>
                </a:lnTo>
                <a:lnTo>
                  <a:pt x="146" y="177"/>
                </a:lnTo>
                <a:lnTo>
                  <a:pt x="141" y="165"/>
                </a:lnTo>
                <a:lnTo>
                  <a:pt x="146" y="153"/>
                </a:lnTo>
                <a:lnTo>
                  <a:pt x="146" y="141"/>
                </a:lnTo>
                <a:lnTo>
                  <a:pt x="176" y="94"/>
                </a:lnTo>
                <a:lnTo>
                  <a:pt x="177" y="66"/>
                </a:lnTo>
                <a:lnTo>
                  <a:pt x="182" y="73"/>
                </a:lnTo>
                <a:lnTo>
                  <a:pt x="193" y="66"/>
                </a:lnTo>
                <a:lnTo>
                  <a:pt x="200" y="43"/>
                </a:lnTo>
                <a:lnTo>
                  <a:pt x="191" y="34"/>
                </a:lnTo>
                <a:lnTo>
                  <a:pt x="192" y="26"/>
                </a:lnTo>
                <a:lnTo>
                  <a:pt x="205" y="25"/>
                </a:lnTo>
                <a:lnTo>
                  <a:pt x="214" y="9"/>
                </a:lnTo>
                <a:lnTo>
                  <a:pt x="214" y="0"/>
                </a:lnTo>
                <a:lnTo>
                  <a:pt x="204" y="7"/>
                </a:lnTo>
                <a:lnTo>
                  <a:pt x="200" y="5"/>
                </a:lnTo>
                <a:lnTo>
                  <a:pt x="188" y="5"/>
                </a:lnTo>
                <a:lnTo>
                  <a:pt x="176" y="12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6" name="Freeform 1175"/>
          <p:cNvSpPr>
            <a:spLocks/>
          </p:cNvSpPr>
          <p:nvPr/>
        </p:nvSpPr>
        <p:spPr bwMode="auto">
          <a:xfrm>
            <a:off x="3205163" y="2889250"/>
            <a:ext cx="147637" cy="173038"/>
          </a:xfrm>
          <a:custGeom>
            <a:avLst/>
            <a:gdLst>
              <a:gd name="T0" fmla="*/ 2147483647 w 372"/>
              <a:gd name="T1" fmla="*/ 2147483647 h 433"/>
              <a:gd name="T2" fmla="*/ 2147483647 w 372"/>
              <a:gd name="T3" fmla="*/ 2147483647 h 433"/>
              <a:gd name="T4" fmla="*/ 2147483647 w 372"/>
              <a:gd name="T5" fmla="*/ 2147483647 h 433"/>
              <a:gd name="T6" fmla="*/ 2147483647 w 372"/>
              <a:gd name="T7" fmla="*/ 2147483647 h 433"/>
              <a:gd name="T8" fmla="*/ 2147483647 w 372"/>
              <a:gd name="T9" fmla="*/ 2147483647 h 433"/>
              <a:gd name="T10" fmla="*/ 2147483647 w 372"/>
              <a:gd name="T11" fmla="*/ 2147483647 h 433"/>
              <a:gd name="T12" fmla="*/ 2147483647 w 372"/>
              <a:gd name="T13" fmla="*/ 2147483647 h 433"/>
              <a:gd name="T14" fmla="*/ 2147483647 w 372"/>
              <a:gd name="T15" fmla="*/ 2147483647 h 433"/>
              <a:gd name="T16" fmla="*/ 2147483647 w 372"/>
              <a:gd name="T17" fmla="*/ 2147483647 h 433"/>
              <a:gd name="T18" fmla="*/ 2147483647 w 372"/>
              <a:gd name="T19" fmla="*/ 2147483647 h 433"/>
              <a:gd name="T20" fmla="*/ 2147483647 w 372"/>
              <a:gd name="T21" fmla="*/ 2147483647 h 433"/>
              <a:gd name="T22" fmla="*/ 2147483647 w 372"/>
              <a:gd name="T23" fmla="*/ 2147483647 h 433"/>
              <a:gd name="T24" fmla="*/ 2147483647 w 372"/>
              <a:gd name="T25" fmla="*/ 2147483647 h 433"/>
              <a:gd name="T26" fmla="*/ 2147483647 w 372"/>
              <a:gd name="T27" fmla="*/ 2147483647 h 433"/>
              <a:gd name="T28" fmla="*/ 2147483647 w 372"/>
              <a:gd name="T29" fmla="*/ 2147483647 h 433"/>
              <a:gd name="T30" fmla="*/ 2147483647 w 372"/>
              <a:gd name="T31" fmla="*/ 2147483647 h 433"/>
              <a:gd name="T32" fmla="*/ 2147483647 w 372"/>
              <a:gd name="T33" fmla="*/ 2147483647 h 433"/>
              <a:gd name="T34" fmla="*/ 2147483647 w 372"/>
              <a:gd name="T35" fmla="*/ 2147483647 h 433"/>
              <a:gd name="T36" fmla="*/ 2147483647 w 372"/>
              <a:gd name="T37" fmla="*/ 2147483647 h 433"/>
              <a:gd name="T38" fmla="*/ 2147483647 w 372"/>
              <a:gd name="T39" fmla="*/ 2147483647 h 433"/>
              <a:gd name="T40" fmla="*/ 2147483647 w 372"/>
              <a:gd name="T41" fmla="*/ 2147483647 h 433"/>
              <a:gd name="T42" fmla="*/ 2147483647 w 372"/>
              <a:gd name="T43" fmla="*/ 2147483647 h 433"/>
              <a:gd name="T44" fmla="*/ 2147483647 w 372"/>
              <a:gd name="T45" fmla="*/ 2147483647 h 433"/>
              <a:gd name="T46" fmla="*/ 2147483647 w 372"/>
              <a:gd name="T47" fmla="*/ 2147483647 h 433"/>
              <a:gd name="T48" fmla="*/ 2147483647 w 372"/>
              <a:gd name="T49" fmla="*/ 2147483647 h 433"/>
              <a:gd name="T50" fmla="*/ 2147483647 w 372"/>
              <a:gd name="T51" fmla="*/ 2147483647 h 433"/>
              <a:gd name="T52" fmla="*/ 2147483647 w 372"/>
              <a:gd name="T53" fmla="*/ 2147483647 h 433"/>
              <a:gd name="T54" fmla="*/ 2147483647 w 372"/>
              <a:gd name="T55" fmla="*/ 2147483647 h 433"/>
              <a:gd name="T56" fmla="*/ 2147483647 w 372"/>
              <a:gd name="T57" fmla="*/ 2147483647 h 433"/>
              <a:gd name="T58" fmla="*/ 2147483647 w 372"/>
              <a:gd name="T59" fmla="*/ 2147483647 h 433"/>
              <a:gd name="T60" fmla="*/ 2147483647 w 372"/>
              <a:gd name="T61" fmla="*/ 2147483647 h 433"/>
              <a:gd name="T62" fmla="*/ 2147483647 w 372"/>
              <a:gd name="T63" fmla="*/ 2147483647 h 433"/>
              <a:gd name="T64" fmla="*/ 2147483647 w 372"/>
              <a:gd name="T65" fmla="*/ 2147483647 h 433"/>
              <a:gd name="T66" fmla="*/ 2147483647 w 372"/>
              <a:gd name="T67" fmla="*/ 2147483647 h 433"/>
              <a:gd name="T68" fmla="*/ 2147483647 w 372"/>
              <a:gd name="T69" fmla="*/ 2147483647 h 433"/>
              <a:gd name="T70" fmla="*/ 2147483647 w 372"/>
              <a:gd name="T71" fmla="*/ 2147483647 h 433"/>
              <a:gd name="T72" fmla="*/ 2147483647 w 372"/>
              <a:gd name="T73" fmla="*/ 2147483647 h 433"/>
              <a:gd name="T74" fmla="*/ 2147483647 w 372"/>
              <a:gd name="T75" fmla="*/ 2147483647 h 433"/>
              <a:gd name="T76" fmla="*/ 2147483647 w 372"/>
              <a:gd name="T77" fmla="*/ 2147483647 h 433"/>
              <a:gd name="T78" fmla="*/ 2147483647 w 372"/>
              <a:gd name="T79" fmla="*/ 2147483647 h 433"/>
              <a:gd name="T80" fmla="*/ 2147483647 w 372"/>
              <a:gd name="T81" fmla="*/ 2147483647 h 433"/>
              <a:gd name="T82" fmla="*/ 2147483647 w 372"/>
              <a:gd name="T83" fmla="*/ 2147483647 h 433"/>
              <a:gd name="T84" fmla="*/ 2147483647 w 372"/>
              <a:gd name="T85" fmla="*/ 2147483647 h 433"/>
              <a:gd name="T86" fmla="*/ 2147483647 w 372"/>
              <a:gd name="T87" fmla="*/ 2147483647 h 433"/>
              <a:gd name="T88" fmla="*/ 2147483647 w 372"/>
              <a:gd name="T89" fmla="*/ 2147483647 h 433"/>
              <a:gd name="T90" fmla="*/ 2147483647 w 372"/>
              <a:gd name="T91" fmla="*/ 2147483647 h 433"/>
              <a:gd name="T92" fmla="*/ 2147483647 w 372"/>
              <a:gd name="T93" fmla="*/ 2147483647 h 433"/>
              <a:gd name="T94" fmla="*/ 2147483647 w 372"/>
              <a:gd name="T95" fmla="*/ 2147483647 h 433"/>
              <a:gd name="T96" fmla="*/ 2147483647 w 372"/>
              <a:gd name="T97" fmla="*/ 2147483647 h 43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72"/>
              <a:gd name="T148" fmla="*/ 0 h 433"/>
              <a:gd name="T149" fmla="*/ 372 w 372"/>
              <a:gd name="T150" fmla="*/ 433 h 43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72" h="433">
                <a:moveTo>
                  <a:pt x="176" y="12"/>
                </a:moveTo>
                <a:lnTo>
                  <a:pt x="151" y="25"/>
                </a:lnTo>
                <a:lnTo>
                  <a:pt x="149" y="33"/>
                </a:lnTo>
                <a:lnTo>
                  <a:pt x="144" y="44"/>
                </a:lnTo>
                <a:lnTo>
                  <a:pt x="139" y="47"/>
                </a:lnTo>
                <a:lnTo>
                  <a:pt x="139" y="49"/>
                </a:lnTo>
                <a:lnTo>
                  <a:pt x="132" y="53"/>
                </a:lnTo>
                <a:lnTo>
                  <a:pt x="130" y="70"/>
                </a:lnTo>
                <a:lnTo>
                  <a:pt x="124" y="76"/>
                </a:lnTo>
                <a:lnTo>
                  <a:pt x="116" y="80"/>
                </a:lnTo>
                <a:lnTo>
                  <a:pt x="110" y="83"/>
                </a:lnTo>
                <a:lnTo>
                  <a:pt x="120" y="91"/>
                </a:lnTo>
                <a:lnTo>
                  <a:pt x="112" y="97"/>
                </a:lnTo>
                <a:lnTo>
                  <a:pt x="106" y="122"/>
                </a:lnTo>
                <a:lnTo>
                  <a:pt x="107" y="124"/>
                </a:lnTo>
                <a:lnTo>
                  <a:pt x="113" y="130"/>
                </a:lnTo>
                <a:lnTo>
                  <a:pt x="96" y="137"/>
                </a:lnTo>
                <a:lnTo>
                  <a:pt x="83" y="169"/>
                </a:lnTo>
                <a:lnTo>
                  <a:pt x="83" y="179"/>
                </a:lnTo>
                <a:lnTo>
                  <a:pt x="84" y="183"/>
                </a:lnTo>
                <a:lnTo>
                  <a:pt x="84" y="186"/>
                </a:lnTo>
                <a:lnTo>
                  <a:pt x="77" y="186"/>
                </a:lnTo>
                <a:lnTo>
                  <a:pt x="66" y="198"/>
                </a:lnTo>
                <a:lnTo>
                  <a:pt x="63" y="208"/>
                </a:lnTo>
                <a:lnTo>
                  <a:pt x="65" y="212"/>
                </a:lnTo>
                <a:lnTo>
                  <a:pt x="73" y="213"/>
                </a:lnTo>
                <a:lnTo>
                  <a:pt x="73" y="216"/>
                </a:lnTo>
                <a:lnTo>
                  <a:pt x="70" y="221"/>
                </a:lnTo>
                <a:lnTo>
                  <a:pt x="73" y="227"/>
                </a:lnTo>
                <a:lnTo>
                  <a:pt x="55" y="224"/>
                </a:lnTo>
                <a:lnTo>
                  <a:pt x="40" y="261"/>
                </a:lnTo>
                <a:lnTo>
                  <a:pt x="33" y="266"/>
                </a:lnTo>
                <a:lnTo>
                  <a:pt x="28" y="259"/>
                </a:lnTo>
                <a:lnTo>
                  <a:pt x="11" y="271"/>
                </a:lnTo>
                <a:lnTo>
                  <a:pt x="11" y="274"/>
                </a:lnTo>
                <a:lnTo>
                  <a:pt x="35" y="271"/>
                </a:lnTo>
                <a:lnTo>
                  <a:pt x="45" y="274"/>
                </a:lnTo>
                <a:lnTo>
                  <a:pt x="50" y="282"/>
                </a:lnTo>
                <a:lnTo>
                  <a:pt x="2" y="327"/>
                </a:lnTo>
                <a:lnTo>
                  <a:pt x="0" y="341"/>
                </a:lnTo>
                <a:lnTo>
                  <a:pt x="5" y="351"/>
                </a:lnTo>
                <a:lnTo>
                  <a:pt x="19" y="354"/>
                </a:lnTo>
                <a:lnTo>
                  <a:pt x="71" y="344"/>
                </a:lnTo>
                <a:lnTo>
                  <a:pt x="107" y="346"/>
                </a:lnTo>
                <a:lnTo>
                  <a:pt x="116" y="351"/>
                </a:lnTo>
                <a:lnTo>
                  <a:pt x="178" y="346"/>
                </a:lnTo>
                <a:lnTo>
                  <a:pt x="186" y="339"/>
                </a:lnTo>
                <a:lnTo>
                  <a:pt x="202" y="330"/>
                </a:lnTo>
                <a:lnTo>
                  <a:pt x="200" y="348"/>
                </a:lnTo>
                <a:lnTo>
                  <a:pt x="185" y="355"/>
                </a:lnTo>
                <a:lnTo>
                  <a:pt x="182" y="360"/>
                </a:lnTo>
                <a:lnTo>
                  <a:pt x="193" y="359"/>
                </a:lnTo>
                <a:lnTo>
                  <a:pt x="195" y="363"/>
                </a:lnTo>
                <a:lnTo>
                  <a:pt x="218" y="360"/>
                </a:lnTo>
                <a:lnTo>
                  <a:pt x="228" y="345"/>
                </a:lnTo>
                <a:lnTo>
                  <a:pt x="237" y="349"/>
                </a:lnTo>
                <a:lnTo>
                  <a:pt x="252" y="349"/>
                </a:lnTo>
                <a:lnTo>
                  <a:pt x="256" y="351"/>
                </a:lnTo>
                <a:lnTo>
                  <a:pt x="232" y="371"/>
                </a:lnTo>
                <a:lnTo>
                  <a:pt x="219" y="390"/>
                </a:lnTo>
                <a:lnTo>
                  <a:pt x="196" y="397"/>
                </a:lnTo>
                <a:lnTo>
                  <a:pt x="195" y="407"/>
                </a:lnTo>
                <a:lnTo>
                  <a:pt x="206" y="410"/>
                </a:lnTo>
                <a:lnTo>
                  <a:pt x="230" y="402"/>
                </a:lnTo>
                <a:lnTo>
                  <a:pt x="256" y="371"/>
                </a:lnTo>
                <a:lnTo>
                  <a:pt x="272" y="364"/>
                </a:lnTo>
                <a:lnTo>
                  <a:pt x="275" y="365"/>
                </a:lnTo>
                <a:lnTo>
                  <a:pt x="289" y="324"/>
                </a:lnTo>
                <a:lnTo>
                  <a:pt x="299" y="324"/>
                </a:lnTo>
                <a:lnTo>
                  <a:pt x="306" y="371"/>
                </a:lnTo>
                <a:lnTo>
                  <a:pt x="295" y="411"/>
                </a:lnTo>
                <a:lnTo>
                  <a:pt x="303" y="415"/>
                </a:lnTo>
                <a:lnTo>
                  <a:pt x="323" y="386"/>
                </a:lnTo>
                <a:lnTo>
                  <a:pt x="328" y="391"/>
                </a:lnTo>
                <a:lnTo>
                  <a:pt x="323" y="402"/>
                </a:lnTo>
                <a:lnTo>
                  <a:pt x="324" y="423"/>
                </a:lnTo>
                <a:lnTo>
                  <a:pt x="329" y="433"/>
                </a:lnTo>
                <a:lnTo>
                  <a:pt x="341" y="423"/>
                </a:lnTo>
                <a:lnTo>
                  <a:pt x="353" y="426"/>
                </a:lnTo>
                <a:lnTo>
                  <a:pt x="372" y="364"/>
                </a:lnTo>
                <a:lnTo>
                  <a:pt x="372" y="341"/>
                </a:lnTo>
                <a:lnTo>
                  <a:pt x="367" y="339"/>
                </a:lnTo>
                <a:lnTo>
                  <a:pt x="353" y="363"/>
                </a:lnTo>
                <a:lnTo>
                  <a:pt x="350" y="357"/>
                </a:lnTo>
                <a:lnTo>
                  <a:pt x="348" y="341"/>
                </a:lnTo>
                <a:lnTo>
                  <a:pt x="359" y="315"/>
                </a:lnTo>
                <a:lnTo>
                  <a:pt x="364" y="310"/>
                </a:lnTo>
                <a:lnTo>
                  <a:pt x="364" y="301"/>
                </a:lnTo>
                <a:lnTo>
                  <a:pt x="342" y="316"/>
                </a:lnTo>
                <a:lnTo>
                  <a:pt x="328" y="345"/>
                </a:lnTo>
                <a:lnTo>
                  <a:pt x="322" y="346"/>
                </a:lnTo>
                <a:lnTo>
                  <a:pt x="317" y="343"/>
                </a:lnTo>
                <a:lnTo>
                  <a:pt x="313" y="335"/>
                </a:lnTo>
                <a:lnTo>
                  <a:pt x="319" y="315"/>
                </a:lnTo>
                <a:lnTo>
                  <a:pt x="317" y="313"/>
                </a:lnTo>
                <a:lnTo>
                  <a:pt x="315" y="308"/>
                </a:lnTo>
                <a:lnTo>
                  <a:pt x="308" y="299"/>
                </a:lnTo>
                <a:lnTo>
                  <a:pt x="328" y="292"/>
                </a:lnTo>
                <a:lnTo>
                  <a:pt x="336" y="282"/>
                </a:lnTo>
                <a:lnTo>
                  <a:pt x="346" y="278"/>
                </a:lnTo>
                <a:lnTo>
                  <a:pt x="352" y="268"/>
                </a:lnTo>
                <a:lnTo>
                  <a:pt x="351" y="261"/>
                </a:lnTo>
                <a:lnTo>
                  <a:pt x="323" y="274"/>
                </a:lnTo>
                <a:lnTo>
                  <a:pt x="317" y="273"/>
                </a:lnTo>
                <a:lnTo>
                  <a:pt x="303" y="279"/>
                </a:lnTo>
                <a:lnTo>
                  <a:pt x="299" y="275"/>
                </a:lnTo>
                <a:lnTo>
                  <a:pt x="314" y="254"/>
                </a:lnTo>
                <a:lnTo>
                  <a:pt x="309" y="249"/>
                </a:lnTo>
                <a:lnTo>
                  <a:pt x="303" y="247"/>
                </a:lnTo>
                <a:lnTo>
                  <a:pt x="310" y="233"/>
                </a:lnTo>
                <a:lnTo>
                  <a:pt x="320" y="221"/>
                </a:lnTo>
                <a:lnTo>
                  <a:pt x="328" y="207"/>
                </a:lnTo>
                <a:lnTo>
                  <a:pt x="327" y="202"/>
                </a:lnTo>
                <a:lnTo>
                  <a:pt x="301" y="195"/>
                </a:lnTo>
                <a:lnTo>
                  <a:pt x="284" y="198"/>
                </a:lnTo>
                <a:lnTo>
                  <a:pt x="275" y="189"/>
                </a:lnTo>
                <a:lnTo>
                  <a:pt x="235" y="208"/>
                </a:lnTo>
                <a:lnTo>
                  <a:pt x="225" y="209"/>
                </a:lnTo>
                <a:lnTo>
                  <a:pt x="234" y="190"/>
                </a:lnTo>
                <a:lnTo>
                  <a:pt x="235" y="183"/>
                </a:lnTo>
                <a:lnTo>
                  <a:pt x="225" y="189"/>
                </a:lnTo>
                <a:lnTo>
                  <a:pt x="223" y="195"/>
                </a:lnTo>
                <a:lnTo>
                  <a:pt x="216" y="191"/>
                </a:lnTo>
                <a:lnTo>
                  <a:pt x="195" y="189"/>
                </a:lnTo>
                <a:lnTo>
                  <a:pt x="196" y="176"/>
                </a:lnTo>
                <a:lnTo>
                  <a:pt x="185" y="172"/>
                </a:lnTo>
                <a:lnTo>
                  <a:pt x="216" y="152"/>
                </a:lnTo>
                <a:lnTo>
                  <a:pt x="207" y="150"/>
                </a:lnTo>
                <a:lnTo>
                  <a:pt x="182" y="147"/>
                </a:lnTo>
                <a:lnTo>
                  <a:pt x="185" y="136"/>
                </a:lnTo>
                <a:lnTo>
                  <a:pt x="177" y="134"/>
                </a:lnTo>
                <a:lnTo>
                  <a:pt x="146" y="177"/>
                </a:lnTo>
                <a:lnTo>
                  <a:pt x="141" y="165"/>
                </a:lnTo>
                <a:lnTo>
                  <a:pt x="146" y="153"/>
                </a:lnTo>
                <a:lnTo>
                  <a:pt x="146" y="141"/>
                </a:lnTo>
                <a:lnTo>
                  <a:pt x="176" y="94"/>
                </a:lnTo>
                <a:lnTo>
                  <a:pt x="177" y="66"/>
                </a:lnTo>
                <a:lnTo>
                  <a:pt x="182" y="73"/>
                </a:lnTo>
                <a:lnTo>
                  <a:pt x="193" y="66"/>
                </a:lnTo>
                <a:lnTo>
                  <a:pt x="200" y="43"/>
                </a:lnTo>
                <a:lnTo>
                  <a:pt x="191" y="34"/>
                </a:lnTo>
                <a:lnTo>
                  <a:pt x="192" y="26"/>
                </a:lnTo>
                <a:lnTo>
                  <a:pt x="205" y="25"/>
                </a:lnTo>
                <a:lnTo>
                  <a:pt x="214" y="9"/>
                </a:lnTo>
                <a:lnTo>
                  <a:pt x="214" y="0"/>
                </a:lnTo>
                <a:lnTo>
                  <a:pt x="204" y="7"/>
                </a:lnTo>
                <a:lnTo>
                  <a:pt x="200" y="5"/>
                </a:lnTo>
                <a:lnTo>
                  <a:pt x="188" y="5"/>
                </a:lnTo>
                <a:lnTo>
                  <a:pt x="176" y="12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7" name="Freeform 1176"/>
          <p:cNvSpPr>
            <a:spLocks/>
          </p:cNvSpPr>
          <p:nvPr/>
        </p:nvSpPr>
        <p:spPr bwMode="auto">
          <a:xfrm>
            <a:off x="1503363" y="2036763"/>
            <a:ext cx="33337" cy="46037"/>
          </a:xfrm>
          <a:custGeom>
            <a:avLst/>
            <a:gdLst>
              <a:gd name="T0" fmla="*/ 2147483647 w 82"/>
              <a:gd name="T1" fmla="*/ 2147483647 h 117"/>
              <a:gd name="T2" fmla="*/ 2147483647 w 82"/>
              <a:gd name="T3" fmla="*/ 2147483647 h 117"/>
              <a:gd name="T4" fmla="*/ 2147483647 w 82"/>
              <a:gd name="T5" fmla="*/ 2147483647 h 117"/>
              <a:gd name="T6" fmla="*/ 2147483647 w 82"/>
              <a:gd name="T7" fmla="*/ 2147483647 h 117"/>
              <a:gd name="T8" fmla="*/ 2147483647 w 82"/>
              <a:gd name="T9" fmla="*/ 2147483647 h 117"/>
              <a:gd name="T10" fmla="*/ 2147483647 w 82"/>
              <a:gd name="T11" fmla="*/ 2147483647 h 117"/>
              <a:gd name="T12" fmla="*/ 2147483647 w 82"/>
              <a:gd name="T13" fmla="*/ 2147483647 h 117"/>
              <a:gd name="T14" fmla="*/ 2147483647 w 82"/>
              <a:gd name="T15" fmla="*/ 2147483647 h 117"/>
              <a:gd name="T16" fmla="*/ 2147483647 w 82"/>
              <a:gd name="T17" fmla="*/ 2147483647 h 117"/>
              <a:gd name="T18" fmla="*/ 2147483647 w 82"/>
              <a:gd name="T19" fmla="*/ 2147483647 h 117"/>
              <a:gd name="T20" fmla="*/ 2147483647 w 82"/>
              <a:gd name="T21" fmla="*/ 2147483647 h 117"/>
              <a:gd name="T22" fmla="*/ 2147483647 w 82"/>
              <a:gd name="T23" fmla="*/ 2147483647 h 117"/>
              <a:gd name="T24" fmla="*/ 2147483647 w 82"/>
              <a:gd name="T25" fmla="*/ 2147483647 h 117"/>
              <a:gd name="T26" fmla="*/ 2147483647 w 82"/>
              <a:gd name="T27" fmla="*/ 2147483647 h 117"/>
              <a:gd name="T28" fmla="*/ 2147483647 w 82"/>
              <a:gd name="T29" fmla="*/ 2147483647 h 117"/>
              <a:gd name="T30" fmla="*/ 2147483647 w 82"/>
              <a:gd name="T31" fmla="*/ 2147483647 h 117"/>
              <a:gd name="T32" fmla="*/ 2147483647 w 82"/>
              <a:gd name="T33" fmla="*/ 0 h 117"/>
              <a:gd name="T34" fmla="*/ 2147483647 w 82"/>
              <a:gd name="T35" fmla="*/ 2147483647 h 117"/>
              <a:gd name="T36" fmla="*/ 2147483647 w 82"/>
              <a:gd name="T37" fmla="*/ 2147483647 h 117"/>
              <a:gd name="T38" fmla="*/ 2147483647 w 82"/>
              <a:gd name="T39" fmla="*/ 2147483647 h 117"/>
              <a:gd name="T40" fmla="*/ 2147483647 w 82"/>
              <a:gd name="T41" fmla="*/ 2147483647 h 117"/>
              <a:gd name="T42" fmla="*/ 2147483647 w 82"/>
              <a:gd name="T43" fmla="*/ 2147483647 h 117"/>
              <a:gd name="T44" fmla="*/ 2147483647 w 82"/>
              <a:gd name="T45" fmla="*/ 2147483647 h 117"/>
              <a:gd name="T46" fmla="*/ 2147483647 w 82"/>
              <a:gd name="T47" fmla="*/ 2147483647 h 117"/>
              <a:gd name="T48" fmla="*/ 2147483647 w 82"/>
              <a:gd name="T49" fmla="*/ 2147483647 h 117"/>
              <a:gd name="T50" fmla="*/ 2147483647 w 82"/>
              <a:gd name="T51" fmla="*/ 2147483647 h 117"/>
              <a:gd name="T52" fmla="*/ 2147483647 w 82"/>
              <a:gd name="T53" fmla="*/ 2147483647 h 117"/>
              <a:gd name="T54" fmla="*/ 2147483647 w 82"/>
              <a:gd name="T55" fmla="*/ 2147483647 h 117"/>
              <a:gd name="T56" fmla="*/ 2147483647 w 82"/>
              <a:gd name="T57" fmla="*/ 2147483647 h 117"/>
              <a:gd name="T58" fmla="*/ 2147483647 w 82"/>
              <a:gd name="T59" fmla="*/ 2147483647 h 117"/>
              <a:gd name="T60" fmla="*/ 2147483647 w 82"/>
              <a:gd name="T61" fmla="*/ 2147483647 h 117"/>
              <a:gd name="T62" fmla="*/ 2147483647 w 82"/>
              <a:gd name="T63" fmla="*/ 2147483647 h 117"/>
              <a:gd name="T64" fmla="*/ 2147483647 w 82"/>
              <a:gd name="T65" fmla="*/ 2147483647 h 117"/>
              <a:gd name="T66" fmla="*/ 2147483647 w 82"/>
              <a:gd name="T67" fmla="*/ 2147483647 h 117"/>
              <a:gd name="T68" fmla="*/ 2147483647 w 82"/>
              <a:gd name="T69" fmla="*/ 2147483647 h 117"/>
              <a:gd name="T70" fmla="*/ 2147483647 w 82"/>
              <a:gd name="T71" fmla="*/ 2147483647 h 117"/>
              <a:gd name="T72" fmla="*/ 2147483647 w 82"/>
              <a:gd name="T73" fmla="*/ 2147483647 h 117"/>
              <a:gd name="T74" fmla="*/ 2147483647 w 82"/>
              <a:gd name="T75" fmla="*/ 2147483647 h 117"/>
              <a:gd name="T76" fmla="*/ 2147483647 w 82"/>
              <a:gd name="T77" fmla="*/ 2147483647 h 117"/>
              <a:gd name="T78" fmla="*/ 0 w 82"/>
              <a:gd name="T79" fmla="*/ 2147483647 h 117"/>
              <a:gd name="T80" fmla="*/ 2147483647 w 82"/>
              <a:gd name="T81" fmla="*/ 2147483647 h 117"/>
              <a:gd name="T82" fmla="*/ 2147483647 w 82"/>
              <a:gd name="T83" fmla="*/ 2147483647 h 117"/>
              <a:gd name="T84" fmla="*/ 2147483647 w 82"/>
              <a:gd name="T85" fmla="*/ 2147483647 h 11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2"/>
              <a:gd name="T130" fmla="*/ 0 h 117"/>
              <a:gd name="T131" fmla="*/ 82 w 82"/>
              <a:gd name="T132" fmla="*/ 117 h 11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2" h="117">
                <a:moveTo>
                  <a:pt x="16" y="60"/>
                </a:moveTo>
                <a:lnTo>
                  <a:pt x="23" y="62"/>
                </a:lnTo>
                <a:lnTo>
                  <a:pt x="25" y="57"/>
                </a:lnTo>
                <a:lnTo>
                  <a:pt x="18" y="47"/>
                </a:lnTo>
                <a:lnTo>
                  <a:pt x="24" y="47"/>
                </a:lnTo>
                <a:lnTo>
                  <a:pt x="29" y="53"/>
                </a:lnTo>
                <a:lnTo>
                  <a:pt x="35" y="48"/>
                </a:lnTo>
                <a:lnTo>
                  <a:pt x="39" y="53"/>
                </a:lnTo>
                <a:lnTo>
                  <a:pt x="46" y="47"/>
                </a:lnTo>
                <a:lnTo>
                  <a:pt x="48" y="39"/>
                </a:lnTo>
                <a:lnTo>
                  <a:pt x="44" y="42"/>
                </a:lnTo>
                <a:lnTo>
                  <a:pt x="39" y="39"/>
                </a:lnTo>
                <a:lnTo>
                  <a:pt x="44" y="33"/>
                </a:lnTo>
                <a:lnTo>
                  <a:pt x="49" y="19"/>
                </a:lnTo>
                <a:lnTo>
                  <a:pt x="46" y="13"/>
                </a:lnTo>
                <a:lnTo>
                  <a:pt x="44" y="3"/>
                </a:lnTo>
                <a:lnTo>
                  <a:pt x="48" y="0"/>
                </a:lnTo>
                <a:lnTo>
                  <a:pt x="48" y="10"/>
                </a:lnTo>
                <a:lnTo>
                  <a:pt x="58" y="18"/>
                </a:lnTo>
                <a:lnTo>
                  <a:pt x="58" y="27"/>
                </a:lnTo>
                <a:lnTo>
                  <a:pt x="62" y="33"/>
                </a:lnTo>
                <a:lnTo>
                  <a:pt x="67" y="37"/>
                </a:lnTo>
                <a:lnTo>
                  <a:pt x="79" y="24"/>
                </a:lnTo>
                <a:lnTo>
                  <a:pt x="82" y="31"/>
                </a:lnTo>
                <a:lnTo>
                  <a:pt x="82" y="42"/>
                </a:lnTo>
                <a:lnTo>
                  <a:pt x="80" y="51"/>
                </a:lnTo>
                <a:lnTo>
                  <a:pt x="35" y="113"/>
                </a:lnTo>
                <a:lnTo>
                  <a:pt x="24" y="109"/>
                </a:lnTo>
                <a:lnTo>
                  <a:pt x="21" y="113"/>
                </a:lnTo>
                <a:lnTo>
                  <a:pt x="23" y="117"/>
                </a:lnTo>
                <a:lnTo>
                  <a:pt x="16" y="109"/>
                </a:lnTo>
                <a:lnTo>
                  <a:pt x="18" y="103"/>
                </a:lnTo>
                <a:lnTo>
                  <a:pt x="27" y="107"/>
                </a:lnTo>
                <a:lnTo>
                  <a:pt x="34" y="98"/>
                </a:lnTo>
                <a:lnTo>
                  <a:pt x="39" y="88"/>
                </a:lnTo>
                <a:lnTo>
                  <a:pt x="25" y="99"/>
                </a:lnTo>
                <a:lnTo>
                  <a:pt x="13" y="89"/>
                </a:lnTo>
                <a:lnTo>
                  <a:pt x="6" y="62"/>
                </a:lnTo>
                <a:lnTo>
                  <a:pt x="1" y="59"/>
                </a:lnTo>
                <a:lnTo>
                  <a:pt x="0" y="53"/>
                </a:lnTo>
                <a:lnTo>
                  <a:pt x="2" y="47"/>
                </a:lnTo>
                <a:lnTo>
                  <a:pt x="6" y="47"/>
                </a:lnTo>
                <a:lnTo>
                  <a:pt x="16" y="6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8" name="Freeform 1177"/>
          <p:cNvSpPr>
            <a:spLocks/>
          </p:cNvSpPr>
          <p:nvPr/>
        </p:nvSpPr>
        <p:spPr bwMode="auto">
          <a:xfrm>
            <a:off x="1503363" y="2036763"/>
            <a:ext cx="33337" cy="46037"/>
          </a:xfrm>
          <a:custGeom>
            <a:avLst/>
            <a:gdLst>
              <a:gd name="T0" fmla="*/ 2147483647 w 82"/>
              <a:gd name="T1" fmla="*/ 2147483647 h 117"/>
              <a:gd name="T2" fmla="*/ 2147483647 w 82"/>
              <a:gd name="T3" fmla="*/ 2147483647 h 117"/>
              <a:gd name="T4" fmla="*/ 2147483647 w 82"/>
              <a:gd name="T5" fmla="*/ 2147483647 h 117"/>
              <a:gd name="T6" fmla="*/ 2147483647 w 82"/>
              <a:gd name="T7" fmla="*/ 2147483647 h 117"/>
              <a:gd name="T8" fmla="*/ 2147483647 w 82"/>
              <a:gd name="T9" fmla="*/ 2147483647 h 117"/>
              <a:gd name="T10" fmla="*/ 2147483647 w 82"/>
              <a:gd name="T11" fmla="*/ 2147483647 h 117"/>
              <a:gd name="T12" fmla="*/ 2147483647 w 82"/>
              <a:gd name="T13" fmla="*/ 2147483647 h 117"/>
              <a:gd name="T14" fmla="*/ 2147483647 w 82"/>
              <a:gd name="T15" fmla="*/ 2147483647 h 117"/>
              <a:gd name="T16" fmla="*/ 2147483647 w 82"/>
              <a:gd name="T17" fmla="*/ 2147483647 h 117"/>
              <a:gd name="T18" fmla="*/ 2147483647 w 82"/>
              <a:gd name="T19" fmla="*/ 2147483647 h 117"/>
              <a:gd name="T20" fmla="*/ 2147483647 w 82"/>
              <a:gd name="T21" fmla="*/ 2147483647 h 117"/>
              <a:gd name="T22" fmla="*/ 2147483647 w 82"/>
              <a:gd name="T23" fmla="*/ 2147483647 h 117"/>
              <a:gd name="T24" fmla="*/ 2147483647 w 82"/>
              <a:gd name="T25" fmla="*/ 2147483647 h 117"/>
              <a:gd name="T26" fmla="*/ 2147483647 w 82"/>
              <a:gd name="T27" fmla="*/ 2147483647 h 117"/>
              <a:gd name="T28" fmla="*/ 2147483647 w 82"/>
              <a:gd name="T29" fmla="*/ 2147483647 h 117"/>
              <a:gd name="T30" fmla="*/ 2147483647 w 82"/>
              <a:gd name="T31" fmla="*/ 2147483647 h 117"/>
              <a:gd name="T32" fmla="*/ 2147483647 w 82"/>
              <a:gd name="T33" fmla="*/ 0 h 117"/>
              <a:gd name="T34" fmla="*/ 2147483647 w 82"/>
              <a:gd name="T35" fmla="*/ 2147483647 h 117"/>
              <a:gd name="T36" fmla="*/ 2147483647 w 82"/>
              <a:gd name="T37" fmla="*/ 2147483647 h 117"/>
              <a:gd name="T38" fmla="*/ 2147483647 w 82"/>
              <a:gd name="T39" fmla="*/ 2147483647 h 117"/>
              <a:gd name="T40" fmla="*/ 2147483647 w 82"/>
              <a:gd name="T41" fmla="*/ 2147483647 h 117"/>
              <a:gd name="T42" fmla="*/ 2147483647 w 82"/>
              <a:gd name="T43" fmla="*/ 2147483647 h 117"/>
              <a:gd name="T44" fmla="*/ 2147483647 w 82"/>
              <a:gd name="T45" fmla="*/ 2147483647 h 117"/>
              <a:gd name="T46" fmla="*/ 2147483647 w 82"/>
              <a:gd name="T47" fmla="*/ 2147483647 h 117"/>
              <a:gd name="T48" fmla="*/ 2147483647 w 82"/>
              <a:gd name="T49" fmla="*/ 2147483647 h 117"/>
              <a:gd name="T50" fmla="*/ 2147483647 w 82"/>
              <a:gd name="T51" fmla="*/ 2147483647 h 117"/>
              <a:gd name="T52" fmla="*/ 2147483647 w 82"/>
              <a:gd name="T53" fmla="*/ 2147483647 h 117"/>
              <a:gd name="T54" fmla="*/ 2147483647 w 82"/>
              <a:gd name="T55" fmla="*/ 2147483647 h 117"/>
              <a:gd name="T56" fmla="*/ 2147483647 w 82"/>
              <a:gd name="T57" fmla="*/ 2147483647 h 117"/>
              <a:gd name="T58" fmla="*/ 2147483647 w 82"/>
              <a:gd name="T59" fmla="*/ 2147483647 h 117"/>
              <a:gd name="T60" fmla="*/ 2147483647 w 82"/>
              <a:gd name="T61" fmla="*/ 2147483647 h 117"/>
              <a:gd name="T62" fmla="*/ 2147483647 w 82"/>
              <a:gd name="T63" fmla="*/ 2147483647 h 117"/>
              <a:gd name="T64" fmla="*/ 2147483647 w 82"/>
              <a:gd name="T65" fmla="*/ 2147483647 h 117"/>
              <a:gd name="T66" fmla="*/ 2147483647 w 82"/>
              <a:gd name="T67" fmla="*/ 2147483647 h 117"/>
              <a:gd name="T68" fmla="*/ 2147483647 w 82"/>
              <a:gd name="T69" fmla="*/ 2147483647 h 117"/>
              <a:gd name="T70" fmla="*/ 2147483647 w 82"/>
              <a:gd name="T71" fmla="*/ 2147483647 h 117"/>
              <a:gd name="T72" fmla="*/ 2147483647 w 82"/>
              <a:gd name="T73" fmla="*/ 2147483647 h 117"/>
              <a:gd name="T74" fmla="*/ 2147483647 w 82"/>
              <a:gd name="T75" fmla="*/ 2147483647 h 117"/>
              <a:gd name="T76" fmla="*/ 2147483647 w 82"/>
              <a:gd name="T77" fmla="*/ 2147483647 h 117"/>
              <a:gd name="T78" fmla="*/ 0 w 82"/>
              <a:gd name="T79" fmla="*/ 2147483647 h 117"/>
              <a:gd name="T80" fmla="*/ 2147483647 w 82"/>
              <a:gd name="T81" fmla="*/ 2147483647 h 117"/>
              <a:gd name="T82" fmla="*/ 2147483647 w 82"/>
              <a:gd name="T83" fmla="*/ 2147483647 h 117"/>
              <a:gd name="T84" fmla="*/ 2147483647 w 82"/>
              <a:gd name="T85" fmla="*/ 2147483647 h 11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2"/>
              <a:gd name="T130" fmla="*/ 0 h 117"/>
              <a:gd name="T131" fmla="*/ 82 w 82"/>
              <a:gd name="T132" fmla="*/ 117 h 11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2" h="117">
                <a:moveTo>
                  <a:pt x="16" y="60"/>
                </a:moveTo>
                <a:lnTo>
                  <a:pt x="23" y="62"/>
                </a:lnTo>
                <a:lnTo>
                  <a:pt x="25" y="57"/>
                </a:lnTo>
                <a:lnTo>
                  <a:pt x="18" y="47"/>
                </a:lnTo>
                <a:lnTo>
                  <a:pt x="24" y="47"/>
                </a:lnTo>
                <a:lnTo>
                  <a:pt x="29" y="53"/>
                </a:lnTo>
                <a:lnTo>
                  <a:pt x="35" y="48"/>
                </a:lnTo>
                <a:lnTo>
                  <a:pt x="39" y="53"/>
                </a:lnTo>
                <a:lnTo>
                  <a:pt x="46" y="47"/>
                </a:lnTo>
                <a:lnTo>
                  <a:pt x="48" y="39"/>
                </a:lnTo>
                <a:lnTo>
                  <a:pt x="44" y="42"/>
                </a:lnTo>
                <a:lnTo>
                  <a:pt x="39" y="39"/>
                </a:lnTo>
                <a:lnTo>
                  <a:pt x="44" y="33"/>
                </a:lnTo>
                <a:lnTo>
                  <a:pt x="49" y="19"/>
                </a:lnTo>
                <a:lnTo>
                  <a:pt x="46" y="13"/>
                </a:lnTo>
                <a:lnTo>
                  <a:pt x="44" y="3"/>
                </a:lnTo>
                <a:lnTo>
                  <a:pt x="48" y="0"/>
                </a:lnTo>
                <a:lnTo>
                  <a:pt x="48" y="10"/>
                </a:lnTo>
                <a:lnTo>
                  <a:pt x="58" y="18"/>
                </a:lnTo>
                <a:lnTo>
                  <a:pt x="58" y="27"/>
                </a:lnTo>
                <a:lnTo>
                  <a:pt x="62" y="33"/>
                </a:lnTo>
                <a:lnTo>
                  <a:pt x="67" y="37"/>
                </a:lnTo>
                <a:lnTo>
                  <a:pt x="79" y="24"/>
                </a:lnTo>
                <a:lnTo>
                  <a:pt x="82" y="31"/>
                </a:lnTo>
                <a:lnTo>
                  <a:pt x="82" y="42"/>
                </a:lnTo>
                <a:lnTo>
                  <a:pt x="80" y="51"/>
                </a:lnTo>
                <a:lnTo>
                  <a:pt x="35" y="113"/>
                </a:lnTo>
                <a:lnTo>
                  <a:pt x="24" y="109"/>
                </a:lnTo>
                <a:lnTo>
                  <a:pt x="21" y="113"/>
                </a:lnTo>
                <a:lnTo>
                  <a:pt x="23" y="117"/>
                </a:lnTo>
                <a:lnTo>
                  <a:pt x="16" y="109"/>
                </a:lnTo>
                <a:lnTo>
                  <a:pt x="18" y="103"/>
                </a:lnTo>
                <a:lnTo>
                  <a:pt x="27" y="107"/>
                </a:lnTo>
                <a:lnTo>
                  <a:pt x="34" y="98"/>
                </a:lnTo>
                <a:lnTo>
                  <a:pt x="39" y="88"/>
                </a:lnTo>
                <a:lnTo>
                  <a:pt x="25" y="99"/>
                </a:lnTo>
                <a:lnTo>
                  <a:pt x="13" y="89"/>
                </a:lnTo>
                <a:lnTo>
                  <a:pt x="6" y="62"/>
                </a:lnTo>
                <a:lnTo>
                  <a:pt x="1" y="59"/>
                </a:lnTo>
                <a:lnTo>
                  <a:pt x="0" y="53"/>
                </a:lnTo>
                <a:lnTo>
                  <a:pt x="2" y="47"/>
                </a:lnTo>
                <a:lnTo>
                  <a:pt x="6" y="47"/>
                </a:lnTo>
                <a:lnTo>
                  <a:pt x="16" y="60"/>
                </a:lnTo>
                <a:close/>
              </a:path>
            </a:pathLst>
          </a:custGeom>
          <a:solidFill>
            <a:srgbClr val="3CB301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9" name="Freeform 1178"/>
          <p:cNvSpPr>
            <a:spLocks/>
          </p:cNvSpPr>
          <p:nvPr/>
        </p:nvSpPr>
        <p:spPr bwMode="auto">
          <a:xfrm>
            <a:off x="1490663" y="2065338"/>
            <a:ext cx="20637" cy="23812"/>
          </a:xfrm>
          <a:custGeom>
            <a:avLst/>
            <a:gdLst>
              <a:gd name="T0" fmla="*/ 2147483647 w 55"/>
              <a:gd name="T1" fmla="*/ 2147483647 h 60"/>
              <a:gd name="T2" fmla="*/ 0 w 55"/>
              <a:gd name="T3" fmla="*/ 2147483647 h 60"/>
              <a:gd name="T4" fmla="*/ 0 w 55"/>
              <a:gd name="T5" fmla="*/ 2147483647 h 60"/>
              <a:gd name="T6" fmla="*/ 2147483647 w 55"/>
              <a:gd name="T7" fmla="*/ 2147483647 h 60"/>
              <a:gd name="T8" fmla="*/ 2147483647 w 55"/>
              <a:gd name="T9" fmla="*/ 2147483647 h 60"/>
              <a:gd name="T10" fmla="*/ 2147483647 w 55"/>
              <a:gd name="T11" fmla="*/ 2147483647 h 60"/>
              <a:gd name="T12" fmla="*/ 2147483647 w 55"/>
              <a:gd name="T13" fmla="*/ 2147483647 h 60"/>
              <a:gd name="T14" fmla="*/ 2147483647 w 55"/>
              <a:gd name="T15" fmla="*/ 2147483647 h 60"/>
              <a:gd name="T16" fmla="*/ 2147483647 w 55"/>
              <a:gd name="T17" fmla="*/ 2147483647 h 60"/>
              <a:gd name="T18" fmla="*/ 2147483647 w 55"/>
              <a:gd name="T19" fmla="*/ 2147483647 h 60"/>
              <a:gd name="T20" fmla="*/ 2147483647 w 55"/>
              <a:gd name="T21" fmla="*/ 2147483647 h 60"/>
              <a:gd name="T22" fmla="*/ 2147483647 w 55"/>
              <a:gd name="T23" fmla="*/ 2147483647 h 60"/>
              <a:gd name="T24" fmla="*/ 2147483647 w 55"/>
              <a:gd name="T25" fmla="*/ 2147483647 h 60"/>
              <a:gd name="T26" fmla="*/ 2147483647 w 55"/>
              <a:gd name="T27" fmla="*/ 2147483647 h 60"/>
              <a:gd name="T28" fmla="*/ 2147483647 w 55"/>
              <a:gd name="T29" fmla="*/ 2147483647 h 60"/>
              <a:gd name="T30" fmla="*/ 2147483647 w 55"/>
              <a:gd name="T31" fmla="*/ 2147483647 h 60"/>
              <a:gd name="T32" fmla="*/ 2147483647 w 55"/>
              <a:gd name="T33" fmla="*/ 2147483647 h 60"/>
              <a:gd name="T34" fmla="*/ 2147483647 w 55"/>
              <a:gd name="T35" fmla="*/ 0 h 60"/>
              <a:gd name="T36" fmla="*/ 2147483647 w 55"/>
              <a:gd name="T37" fmla="*/ 0 h 60"/>
              <a:gd name="T38" fmla="*/ 2147483647 w 55"/>
              <a:gd name="T39" fmla="*/ 2147483647 h 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5"/>
              <a:gd name="T61" fmla="*/ 0 h 60"/>
              <a:gd name="T62" fmla="*/ 55 w 55"/>
              <a:gd name="T63" fmla="*/ 60 h 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5" h="60">
                <a:moveTo>
                  <a:pt x="3" y="4"/>
                </a:moveTo>
                <a:lnTo>
                  <a:pt x="0" y="4"/>
                </a:lnTo>
                <a:lnTo>
                  <a:pt x="0" y="23"/>
                </a:lnTo>
                <a:lnTo>
                  <a:pt x="9" y="28"/>
                </a:lnTo>
                <a:lnTo>
                  <a:pt x="12" y="38"/>
                </a:lnTo>
                <a:lnTo>
                  <a:pt x="23" y="41"/>
                </a:lnTo>
                <a:lnTo>
                  <a:pt x="32" y="51"/>
                </a:lnTo>
                <a:lnTo>
                  <a:pt x="42" y="52"/>
                </a:lnTo>
                <a:lnTo>
                  <a:pt x="45" y="57"/>
                </a:lnTo>
                <a:lnTo>
                  <a:pt x="49" y="60"/>
                </a:lnTo>
                <a:lnTo>
                  <a:pt x="54" y="58"/>
                </a:lnTo>
                <a:lnTo>
                  <a:pt x="55" y="52"/>
                </a:lnTo>
                <a:lnTo>
                  <a:pt x="46" y="41"/>
                </a:lnTo>
                <a:lnTo>
                  <a:pt x="31" y="29"/>
                </a:lnTo>
                <a:lnTo>
                  <a:pt x="33" y="23"/>
                </a:lnTo>
                <a:lnTo>
                  <a:pt x="19" y="15"/>
                </a:lnTo>
                <a:lnTo>
                  <a:pt x="14" y="4"/>
                </a:lnTo>
                <a:lnTo>
                  <a:pt x="12" y="0"/>
                </a:lnTo>
                <a:lnTo>
                  <a:pt x="5" y="0"/>
                </a:lnTo>
                <a:lnTo>
                  <a:pt x="3" y="4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0" name="Freeform 1179"/>
          <p:cNvSpPr>
            <a:spLocks/>
          </p:cNvSpPr>
          <p:nvPr/>
        </p:nvSpPr>
        <p:spPr bwMode="auto">
          <a:xfrm>
            <a:off x="1490663" y="2065338"/>
            <a:ext cx="20637" cy="23812"/>
          </a:xfrm>
          <a:custGeom>
            <a:avLst/>
            <a:gdLst>
              <a:gd name="T0" fmla="*/ 2147483647 w 55"/>
              <a:gd name="T1" fmla="*/ 2147483647 h 60"/>
              <a:gd name="T2" fmla="*/ 0 w 55"/>
              <a:gd name="T3" fmla="*/ 2147483647 h 60"/>
              <a:gd name="T4" fmla="*/ 0 w 55"/>
              <a:gd name="T5" fmla="*/ 2147483647 h 60"/>
              <a:gd name="T6" fmla="*/ 2147483647 w 55"/>
              <a:gd name="T7" fmla="*/ 2147483647 h 60"/>
              <a:gd name="T8" fmla="*/ 2147483647 w 55"/>
              <a:gd name="T9" fmla="*/ 2147483647 h 60"/>
              <a:gd name="T10" fmla="*/ 2147483647 w 55"/>
              <a:gd name="T11" fmla="*/ 2147483647 h 60"/>
              <a:gd name="T12" fmla="*/ 2147483647 w 55"/>
              <a:gd name="T13" fmla="*/ 2147483647 h 60"/>
              <a:gd name="T14" fmla="*/ 2147483647 w 55"/>
              <a:gd name="T15" fmla="*/ 2147483647 h 60"/>
              <a:gd name="T16" fmla="*/ 2147483647 w 55"/>
              <a:gd name="T17" fmla="*/ 2147483647 h 60"/>
              <a:gd name="T18" fmla="*/ 2147483647 w 55"/>
              <a:gd name="T19" fmla="*/ 2147483647 h 60"/>
              <a:gd name="T20" fmla="*/ 2147483647 w 55"/>
              <a:gd name="T21" fmla="*/ 2147483647 h 60"/>
              <a:gd name="T22" fmla="*/ 2147483647 w 55"/>
              <a:gd name="T23" fmla="*/ 2147483647 h 60"/>
              <a:gd name="T24" fmla="*/ 2147483647 w 55"/>
              <a:gd name="T25" fmla="*/ 2147483647 h 60"/>
              <a:gd name="T26" fmla="*/ 2147483647 w 55"/>
              <a:gd name="T27" fmla="*/ 2147483647 h 60"/>
              <a:gd name="T28" fmla="*/ 2147483647 w 55"/>
              <a:gd name="T29" fmla="*/ 2147483647 h 60"/>
              <a:gd name="T30" fmla="*/ 2147483647 w 55"/>
              <a:gd name="T31" fmla="*/ 2147483647 h 60"/>
              <a:gd name="T32" fmla="*/ 2147483647 w 55"/>
              <a:gd name="T33" fmla="*/ 2147483647 h 60"/>
              <a:gd name="T34" fmla="*/ 2147483647 w 55"/>
              <a:gd name="T35" fmla="*/ 0 h 60"/>
              <a:gd name="T36" fmla="*/ 2147483647 w 55"/>
              <a:gd name="T37" fmla="*/ 0 h 60"/>
              <a:gd name="T38" fmla="*/ 2147483647 w 55"/>
              <a:gd name="T39" fmla="*/ 2147483647 h 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5"/>
              <a:gd name="T61" fmla="*/ 0 h 60"/>
              <a:gd name="T62" fmla="*/ 55 w 55"/>
              <a:gd name="T63" fmla="*/ 60 h 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5" h="60">
                <a:moveTo>
                  <a:pt x="3" y="4"/>
                </a:moveTo>
                <a:lnTo>
                  <a:pt x="0" y="4"/>
                </a:lnTo>
                <a:lnTo>
                  <a:pt x="0" y="23"/>
                </a:lnTo>
                <a:lnTo>
                  <a:pt x="9" y="28"/>
                </a:lnTo>
                <a:lnTo>
                  <a:pt x="12" y="38"/>
                </a:lnTo>
                <a:lnTo>
                  <a:pt x="23" y="41"/>
                </a:lnTo>
                <a:lnTo>
                  <a:pt x="32" y="51"/>
                </a:lnTo>
                <a:lnTo>
                  <a:pt x="42" y="52"/>
                </a:lnTo>
                <a:lnTo>
                  <a:pt x="45" y="57"/>
                </a:lnTo>
                <a:lnTo>
                  <a:pt x="49" y="60"/>
                </a:lnTo>
                <a:lnTo>
                  <a:pt x="54" y="58"/>
                </a:lnTo>
                <a:lnTo>
                  <a:pt x="55" y="52"/>
                </a:lnTo>
                <a:lnTo>
                  <a:pt x="46" y="41"/>
                </a:lnTo>
                <a:lnTo>
                  <a:pt x="31" y="29"/>
                </a:lnTo>
                <a:lnTo>
                  <a:pt x="33" y="23"/>
                </a:lnTo>
                <a:lnTo>
                  <a:pt x="19" y="15"/>
                </a:lnTo>
                <a:lnTo>
                  <a:pt x="14" y="4"/>
                </a:lnTo>
                <a:lnTo>
                  <a:pt x="12" y="0"/>
                </a:lnTo>
                <a:lnTo>
                  <a:pt x="5" y="0"/>
                </a:lnTo>
                <a:lnTo>
                  <a:pt x="3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1" name="Freeform 1180"/>
          <p:cNvSpPr>
            <a:spLocks/>
          </p:cNvSpPr>
          <p:nvPr/>
        </p:nvSpPr>
        <p:spPr bwMode="auto">
          <a:xfrm>
            <a:off x="2306638" y="2027238"/>
            <a:ext cx="95250" cy="90487"/>
          </a:xfrm>
          <a:custGeom>
            <a:avLst/>
            <a:gdLst>
              <a:gd name="T0" fmla="*/ 2147483647 w 243"/>
              <a:gd name="T1" fmla="*/ 2147483647 h 227"/>
              <a:gd name="T2" fmla="*/ 2147483647 w 243"/>
              <a:gd name="T3" fmla="*/ 2147483647 h 227"/>
              <a:gd name="T4" fmla="*/ 2147483647 w 243"/>
              <a:gd name="T5" fmla="*/ 2147483647 h 227"/>
              <a:gd name="T6" fmla="*/ 2147483647 w 243"/>
              <a:gd name="T7" fmla="*/ 2147483647 h 227"/>
              <a:gd name="T8" fmla="*/ 2147483647 w 243"/>
              <a:gd name="T9" fmla="*/ 0 h 227"/>
              <a:gd name="T10" fmla="*/ 2147483647 w 243"/>
              <a:gd name="T11" fmla="*/ 2147483647 h 227"/>
              <a:gd name="T12" fmla="*/ 2147483647 w 243"/>
              <a:gd name="T13" fmla="*/ 2147483647 h 227"/>
              <a:gd name="T14" fmla="*/ 2147483647 w 243"/>
              <a:gd name="T15" fmla="*/ 2147483647 h 227"/>
              <a:gd name="T16" fmla="*/ 2147483647 w 243"/>
              <a:gd name="T17" fmla="*/ 2147483647 h 227"/>
              <a:gd name="T18" fmla="*/ 2147483647 w 243"/>
              <a:gd name="T19" fmla="*/ 2147483647 h 227"/>
              <a:gd name="T20" fmla="*/ 2147483647 w 243"/>
              <a:gd name="T21" fmla="*/ 2147483647 h 227"/>
              <a:gd name="T22" fmla="*/ 2147483647 w 243"/>
              <a:gd name="T23" fmla="*/ 2147483647 h 227"/>
              <a:gd name="T24" fmla="*/ 2147483647 w 243"/>
              <a:gd name="T25" fmla="*/ 2147483647 h 227"/>
              <a:gd name="T26" fmla="*/ 0 w 243"/>
              <a:gd name="T27" fmla="*/ 2147483647 h 227"/>
              <a:gd name="T28" fmla="*/ 2147483647 w 243"/>
              <a:gd name="T29" fmla="*/ 2147483647 h 227"/>
              <a:gd name="T30" fmla="*/ 2147483647 w 243"/>
              <a:gd name="T31" fmla="*/ 2147483647 h 227"/>
              <a:gd name="T32" fmla="*/ 2147483647 w 243"/>
              <a:gd name="T33" fmla="*/ 2147483647 h 227"/>
              <a:gd name="T34" fmla="*/ 2147483647 w 243"/>
              <a:gd name="T35" fmla="*/ 2147483647 h 227"/>
              <a:gd name="T36" fmla="*/ 2147483647 w 243"/>
              <a:gd name="T37" fmla="*/ 2147483647 h 227"/>
              <a:gd name="T38" fmla="*/ 2147483647 w 243"/>
              <a:gd name="T39" fmla="*/ 2147483647 h 227"/>
              <a:gd name="T40" fmla="*/ 2147483647 w 243"/>
              <a:gd name="T41" fmla="*/ 2147483647 h 227"/>
              <a:gd name="T42" fmla="*/ 2147483647 w 243"/>
              <a:gd name="T43" fmla="*/ 2147483647 h 227"/>
              <a:gd name="T44" fmla="*/ 2147483647 w 243"/>
              <a:gd name="T45" fmla="*/ 2147483647 h 227"/>
              <a:gd name="T46" fmla="*/ 2147483647 w 243"/>
              <a:gd name="T47" fmla="*/ 2147483647 h 227"/>
              <a:gd name="T48" fmla="*/ 2147483647 w 243"/>
              <a:gd name="T49" fmla="*/ 2147483647 h 227"/>
              <a:gd name="T50" fmla="*/ 2147483647 w 243"/>
              <a:gd name="T51" fmla="*/ 2147483647 h 227"/>
              <a:gd name="T52" fmla="*/ 2147483647 w 243"/>
              <a:gd name="T53" fmla="*/ 2147483647 h 227"/>
              <a:gd name="T54" fmla="*/ 2147483647 w 243"/>
              <a:gd name="T55" fmla="*/ 2147483647 h 227"/>
              <a:gd name="T56" fmla="*/ 2147483647 w 243"/>
              <a:gd name="T57" fmla="*/ 2147483647 h 227"/>
              <a:gd name="T58" fmla="*/ 2147483647 w 243"/>
              <a:gd name="T59" fmla="*/ 2147483647 h 227"/>
              <a:gd name="T60" fmla="*/ 2147483647 w 243"/>
              <a:gd name="T61" fmla="*/ 2147483647 h 227"/>
              <a:gd name="T62" fmla="*/ 2147483647 w 243"/>
              <a:gd name="T63" fmla="*/ 2147483647 h 227"/>
              <a:gd name="T64" fmla="*/ 2147483647 w 243"/>
              <a:gd name="T65" fmla="*/ 2147483647 h 227"/>
              <a:gd name="T66" fmla="*/ 2147483647 w 243"/>
              <a:gd name="T67" fmla="*/ 2147483647 h 227"/>
              <a:gd name="T68" fmla="*/ 2147483647 w 243"/>
              <a:gd name="T69" fmla="*/ 2147483647 h 22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43"/>
              <a:gd name="T106" fmla="*/ 0 h 227"/>
              <a:gd name="T107" fmla="*/ 243 w 243"/>
              <a:gd name="T108" fmla="*/ 227 h 22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43" h="227">
                <a:moveTo>
                  <a:pt x="146" y="57"/>
                </a:moveTo>
                <a:lnTo>
                  <a:pt x="136" y="39"/>
                </a:lnTo>
                <a:lnTo>
                  <a:pt x="131" y="34"/>
                </a:lnTo>
                <a:lnTo>
                  <a:pt x="122" y="35"/>
                </a:lnTo>
                <a:lnTo>
                  <a:pt x="125" y="25"/>
                </a:lnTo>
                <a:lnTo>
                  <a:pt x="122" y="19"/>
                </a:lnTo>
                <a:lnTo>
                  <a:pt x="112" y="15"/>
                </a:lnTo>
                <a:lnTo>
                  <a:pt x="108" y="5"/>
                </a:lnTo>
                <a:lnTo>
                  <a:pt x="99" y="0"/>
                </a:lnTo>
                <a:lnTo>
                  <a:pt x="89" y="0"/>
                </a:lnTo>
                <a:lnTo>
                  <a:pt x="88" y="12"/>
                </a:lnTo>
                <a:lnTo>
                  <a:pt x="77" y="22"/>
                </a:lnTo>
                <a:lnTo>
                  <a:pt x="69" y="47"/>
                </a:lnTo>
                <a:lnTo>
                  <a:pt x="74" y="54"/>
                </a:lnTo>
                <a:lnTo>
                  <a:pt x="74" y="59"/>
                </a:lnTo>
                <a:lnTo>
                  <a:pt x="69" y="53"/>
                </a:lnTo>
                <a:lnTo>
                  <a:pt x="59" y="53"/>
                </a:lnTo>
                <a:lnTo>
                  <a:pt x="55" y="60"/>
                </a:lnTo>
                <a:lnTo>
                  <a:pt x="56" y="64"/>
                </a:lnTo>
                <a:lnTo>
                  <a:pt x="55" y="76"/>
                </a:lnTo>
                <a:lnTo>
                  <a:pt x="60" y="94"/>
                </a:lnTo>
                <a:lnTo>
                  <a:pt x="52" y="101"/>
                </a:lnTo>
                <a:lnTo>
                  <a:pt x="50" y="111"/>
                </a:lnTo>
                <a:lnTo>
                  <a:pt x="42" y="113"/>
                </a:lnTo>
                <a:lnTo>
                  <a:pt x="27" y="121"/>
                </a:lnTo>
                <a:lnTo>
                  <a:pt x="12" y="123"/>
                </a:lnTo>
                <a:lnTo>
                  <a:pt x="4" y="129"/>
                </a:lnTo>
                <a:lnTo>
                  <a:pt x="0" y="141"/>
                </a:lnTo>
                <a:lnTo>
                  <a:pt x="2" y="157"/>
                </a:lnTo>
                <a:lnTo>
                  <a:pt x="11" y="168"/>
                </a:lnTo>
                <a:lnTo>
                  <a:pt x="22" y="174"/>
                </a:lnTo>
                <a:lnTo>
                  <a:pt x="22" y="163"/>
                </a:lnTo>
                <a:lnTo>
                  <a:pt x="27" y="157"/>
                </a:lnTo>
                <a:lnTo>
                  <a:pt x="35" y="157"/>
                </a:lnTo>
                <a:lnTo>
                  <a:pt x="44" y="162"/>
                </a:lnTo>
                <a:lnTo>
                  <a:pt x="46" y="172"/>
                </a:lnTo>
                <a:lnTo>
                  <a:pt x="54" y="175"/>
                </a:lnTo>
                <a:lnTo>
                  <a:pt x="58" y="180"/>
                </a:lnTo>
                <a:lnTo>
                  <a:pt x="63" y="176"/>
                </a:lnTo>
                <a:lnTo>
                  <a:pt x="65" y="171"/>
                </a:lnTo>
                <a:lnTo>
                  <a:pt x="74" y="177"/>
                </a:lnTo>
                <a:lnTo>
                  <a:pt x="74" y="186"/>
                </a:lnTo>
                <a:lnTo>
                  <a:pt x="80" y="189"/>
                </a:lnTo>
                <a:lnTo>
                  <a:pt x="93" y="186"/>
                </a:lnTo>
                <a:lnTo>
                  <a:pt x="103" y="203"/>
                </a:lnTo>
                <a:lnTo>
                  <a:pt x="113" y="209"/>
                </a:lnTo>
                <a:lnTo>
                  <a:pt x="132" y="213"/>
                </a:lnTo>
                <a:lnTo>
                  <a:pt x="136" y="215"/>
                </a:lnTo>
                <a:lnTo>
                  <a:pt x="139" y="209"/>
                </a:lnTo>
                <a:lnTo>
                  <a:pt x="141" y="209"/>
                </a:lnTo>
                <a:lnTo>
                  <a:pt x="172" y="227"/>
                </a:lnTo>
                <a:lnTo>
                  <a:pt x="182" y="223"/>
                </a:lnTo>
                <a:lnTo>
                  <a:pt x="193" y="201"/>
                </a:lnTo>
                <a:lnTo>
                  <a:pt x="200" y="200"/>
                </a:lnTo>
                <a:lnTo>
                  <a:pt x="215" y="184"/>
                </a:lnTo>
                <a:lnTo>
                  <a:pt x="223" y="184"/>
                </a:lnTo>
                <a:lnTo>
                  <a:pt x="224" y="191"/>
                </a:lnTo>
                <a:lnTo>
                  <a:pt x="232" y="189"/>
                </a:lnTo>
                <a:lnTo>
                  <a:pt x="240" y="179"/>
                </a:lnTo>
                <a:lnTo>
                  <a:pt x="243" y="168"/>
                </a:lnTo>
                <a:lnTo>
                  <a:pt x="239" y="167"/>
                </a:lnTo>
                <a:lnTo>
                  <a:pt x="226" y="175"/>
                </a:lnTo>
                <a:lnTo>
                  <a:pt x="214" y="158"/>
                </a:lnTo>
                <a:lnTo>
                  <a:pt x="209" y="147"/>
                </a:lnTo>
                <a:lnTo>
                  <a:pt x="209" y="137"/>
                </a:lnTo>
                <a:lnTo>
                  <a:pt x="197" y="113"/>
                </a:lnTo>
                <a:lnTo>
                  <a:pt x="185" y="104"/>
                </a:lnTo>
                <a:lnTo>
                  <a:pt x="179" y="92"/>
                </a:lnTo>
                <a:lnTo>
                  <a:pt x="149" y="62"/>
                </a:lnTo>
                <a:lnTo>
                  <a:pt x="146" y="57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2" name="Freeform 1181"/>
          <p:cNvSpPr>
            <a:spLocks/>
          </p:cNvSpPr>
          <p:nvPr/>
        </p:nvSpPr>
        <p:spPr bwMode="auto">
          <a:xfrm>
            <a:off x="2306638" y="2027238"/>
            <a:ext cx="95250" cy="90487"/>
          </a:xfrm>
          <a:custGeom>
            <a:avLst/>
            <a:gdLst>
              <a:gd name="T0" fmla="*/ 2147483647 w 243"/>
              <a:gd name="T1" fmla="*/ 2147483647 h 227"/>
              <a:gd name="T2" fmla="*/ 2147483647 w 243"/>
              <a:gd name="T3" fmla="*/ 2147483647 h 227"/>
              <a:gd name="T4" fmla="*/ 2147483647 w 243"/>
              <a:gd name="T5" fmla="*/ 2147483647 h 227"/>
              <a:gd name="T6" fmla="*/ 2147483647 w 243"/>
              <a:gd name="T7" fmla="*/ 2147483647 h 227"/>
              <a:gd name="T8" fmla="*/ 2147483647 w 243"/>
              <a:gd name="T9" fmla="*/ 0 h 227"/>
              <a:gd name="T10" fmla="*/ 2147483647 w 243"/>
              <a:gd name="T11" fmla="*/ 2147483647 h 227"/>
              <a:gd name="T12" fmla="*/ 2147483647 w 243"/>
              <a:gd name="T13" fmla="*/ 2147483647 h 227"/>
              <a:gd name="T14" fmla="*/ 2147483647 w 243"/>
              <a:gd name="T15" fmla="*/ 2147483647 h 227"/>
              <a:gd name="T16" fmla="*/ 2147483647 w 243"/>
              <a:gd name="T17" fmla="*/ 2147483647 h 227"/>
              <a:gd name="T18" fmla="*/ 2147483647 w 243"/>
              <a:gd name="T19" fmla="*/ 2147483647 h 227"/>
              <a:gd name="T20" fmla="*/ 2147483647 w 243"/>
              <a:gd name="T21" fmla="*/ 2147483647 h 227"/>
              <a:gd name="T22" fmla="*/ 2147483647 w 243"/>
              <a:gd name="T23" fmla="*/ 2147483647 h 227"/>
              <a:gd name="T24" fmla="*/ 2147483647 w 243"/>
              <a:gd name="T25" fmla="*/ 2147483647 h 227"/>
              <a:gd name="T26" fmla="*/ 0 w 243"/>
              <a:gd name="T27" fmla="*/ 2147483647 h 227"/>
              <a:gd name="T28" fmla="*/ 2147483647 w 243"/>
              <a:gd name="T29" fmla="*/ 2147483647 h 227"/>
              <a:gd name="T30" fmla="*/ 2147483647 w 243"/>
              <a:gd name="T31" fmla="*/ 2147483647 h 227"/>
              <a:gd name="T32" fmla="*/ 2147483647 w 243"/>
              <a:gd name="T33" fmla="*/ 2147483647 h 227"/>
              <a:gd name="T34" fmla="*/ 2147483647 w 243"/>
              <a:gd name="T35" fmla="*/ 2147483647 h 227"/>
              <a:gd name="T36" fmla="*/ 2147483647 w 243"/>
              <a:gd name="T37" fmla="*/ 2147483647 h 227"/>
              <a:gd name="T38" fmla="*/ 2147483647 w 243"/>
              <a:gd name="T39" fmla="*/ 2147483647 h 227"/>
              <a:gd name="T40" fmla="*/ 2147483647 w 243"/>
              <a:gd name="T41" fmla="*/ 2147483647 h 227"/>
              <a:gd name="T42" fmla="*/ 2147483647 w 243"/>
              <a:gd name="T43" fmla="*/ 2147483647 h 227"/>
              <a:gd name="T44" fmla="*/ 2147483647 w 243"/>
              <a:gd name="T45" fmla="*/ 2147483647 h 227"/>
              <a:gd name="T46" fmla="*/ 2147483647 w 243"/>
              <a:gd name="T47" fmla="*/ 2147483647 h 227"/>
              <a:gd name="T48" fmla="*/ 2147483647 w 243"/>
              <a:gd name="T49" fmla="*/ 2147483647 h 227"/>
              <a:gd name="T50" fmla="*/ 2147483647 w 243"/>
              <a:gd name="T51" fmla="*/ 2147483647 h 227"/>
              <a:gd name="T52" fmla="*/ 2147483647 w 243"/>
              <a:gd name="T53" fmla="*/ 2147483647 h 227"/>
              <a:gd name="T54" fmla="*/ 2147483647 w 243"/>
              <a:gd name="T55" fmla="*/ 2147483647 h 227"/>
              <a:gd name="T56" fmla="*/ 2147483647 w 243"/>
              <a:gd name="T57" fmla="*/ 2147483647 h 227"/>
              <a:gd name="T58" fmla="*/ 2147483647 w 243"/>
              <a:gd name="T59" fmla="*/ 2147483647 h 227"/>
              <a:gd name="T60" fmla="*/ 2147483647 w 243"/>
              <a:gd name="T61" fmla="*/ 2147483647 h 227"/>
              <a:gd name="T62" fmla="*/ 2147483647 w 243"/>
              <a:gd name="T63" fmla="*/ 2147483647 h 227"/>
              <a:gd name="T64" fmla="*/ 2147483647 w 243"/>
              <a:gd name="T65" fmla="*/ 2147483647 h 227"/>
              <a:gd name="T66" fmla="*/ 2147483647 w 243"/>
              <a:gd name="T67" fmla="*/ 2147483647 h 227"/>
              <a:gd name="T68" fmla="*/ 2147483647 w 243"/>
              <a:gd name="T69" fmla="*/ 2147483647 h 22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43"/>
              <a:gd name="T106" fmla="*/ 0 h 227"/>
              <a:gd name="T107" fmla="*/ 243 w 243"/>
              <a:gd name="T108" fmla="*/ 227 h 22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43" h="227">
                <a:moveTo>
                  <a:pt x="146" y="57"/>
                </a:moveTo>
                <a:lnTo>
                  <a:pt x="136" y="39"/>
                </a:lnTo>
                <a:lnTo>
                  <a:pt x="131" y="34"/>
                </a:lnTo>
                <a:lnTo>
                  <a:pt x="122" y="35"/>
                </a:lnTo>
                <a:lnTo>
                  <a:pt x="125" y="25"/>
                </a:lnTo>
                <a:lnTo>
                  <a:pt x="122" y="19"/>
                </a:lnTo>
                <a:lnTo>
                  <a:pt x="112" y="15"/>
                </a:lnTo>
                <a:lnTo>
                  <a:pt x="108" y="5"/>
                </a:lnTo>
                <a:lnTo>
                  <a:pt x="99" y="0"/>
                </a:lnTo>
                <a:lnTo>
                  <a:pt x="89" y="0"/>
                </a:lnTo>
                <a:lnTo>
                  <a:pt x="88" y="12"/>
                </a:lnTo>
                <a:lnTo>
                  <a:pt x="77" y="22"/>
                </a:lnTo>
                <a:lnTo>
                  <a:pt x="69" y="47"/>
                </a:lnTo>
                <a:lnTo>
                  <a:pt x="74" y="54"/>
                </a:lnTo>
                <a:lnTo>
                  <a:pt x="74" y="59"/>
                </a:lnTo>
                <a:lnTo>
                  <a:pt x="69" y="53"/>
                </a:lnTo>
                <a:lnTo>
                  <a:pt x="59" y="53"/>
                </a:lnTo>
                <a:lnTo>
                  <a:pt x="55" y="60"/>
                </a:lnTo>
                <a:lnTo>
                  <a:pt x="56" y="64"/>
                </a:lnTo>
                <a:lnTo>
                  <a:pt x="55" y="76"/>
                </a:lnTo>
                <a:lnTo>
                  <a:pt x="60" y="94"/>
                </a:lnTo>
                <a:lnTo>
                  <a:pt x="52" y="101"/>
                </a:lnTo>
                <a:lnTo>
                  <a:pt x="50" y="111"/>
                </a:lnTo>
                <a:lnTo>
                  <a:pt x="42" y="113"/>
                </a:lnTo>
                <a:lnTo>
                  <a:pt x="27" y="121"/>
                </a:lnTo>
                <a:lnTo>
                  <a:pt x="12" y="123"/>
                </a:lnTo>
                <a:lnTo>
                  <a:pt x="4" y="129"/>
                </a:lnTo>
                <a:lnTo>
                  <a:pt x="0" y="141"/>
                </a:lnTo>
                <a:lnTo>
                  <a:pt x="2" y="157"/>
                </a:lnTo>
                <a:lnTo>
                  <a:pt x="11" y="168"/>
                </a:lnTo>
                <a:lnTo>
                  <a:pt x="22" y="174"/>
                </a:lnTo>
                <a:lnTo>
                  <a:pt x="22" y="163"/>
                </a:lnTo>
                <a:lnTo>
                  <a:pt x="27" y="157"/>
                </a:lnTo>
                <a:lnTo>
                  <a:pt x="35" y="157"/>
                </a:lnTo>
                <a:lnTo>
                  <a:pt x="44" y="162"/>
                </a:lnTo>
                <a:lnTo>
                  <a:pt x="46" y="172"/>
                </a:lnTo>
                <a:lnTo>
                  <a:pt x="54" y="175"/>
                </a:lnTo>
                <a:lnTo>
                  <a:pt x="58" y="180"/>
                </a:lnTo>
                <a:lnTo>
                  <a:pt x="63" y="176"/>
                </a:lnTo>
                <a:lnTo>
                  <a:pt x="65" y="171"/>
                </a:lnTo>
                <a:lnTo>
                  <a:pt x="74" y="177"/>
                </a:lnTo>
                <a:lnTo>
                  <a:pt x="74" y="186"/>
                </a:lnTo>
                <a:lnTo>
                  <a:pt x="80" y="189"/>
                </a:lnTo>
                <a:lnTo>
                  <a:pt x="93" y="186"/>
                </a:lnTo>
                <a:lnTo>
                  <a:pt x="103" y="203"/>
                </a:lnTo>
                <a:lnTo>
                  <a:pt x="113" y="209"/>
                </a:lnTo>
                <a:lnTo>
                  <a:pt x="132" y="213"/>
                </a:lnTo>
                <a:lnTo>
                  <a:pt x="136" y="215"/>
                </a:lnTo>
                <a:lnTo>
                  <a:pt x="139" y="209"/>
                </a:lnTo>
                <a:lnTo>
                  <a:pt x="141" y="209"/>
                </a:lnTo>
                <a:lnTo>
                  <a:pt x="172" y="227"/>
                </a:lnTo>
                <a:lnTo>
                  <a:pt x="182" y="223"/>
                </a:lnTo>
                <a:lnTo>
                  <a:pt x="193" y="201"/>
                </a:lnTo>
                <a:lnTo>
                  <a:pt x="200" y="200"/>
                </a:lnTo>
                <a:lnTo>
                  <a:pt x="215" y="184"/>
                </a:lnTo>
                <a:lnTo>
                  <a:pt x="223" y="184"/>
                </a:lnTo>
                <a:lnTo>
                  <a:pt x="224" y="191"/>
                </a:lnTo>
                <a:lnTo>
                  <a:pt x="232" y="189"/>
                </a:lnTo>
                <a:lnTo>
                  <a:pt x="240" y="179"/>
                </a:lnTo>
                <a:lnTo>
                  <a:pt x="243" y="168"/>
                </a:lnTo>
                <a:lnTo>
                  <a:pt x="239" y="167"/>
                </a:lnTo>
                <a:lnTo>
                  <a:pt x="226" y="175"/>
                </a:lnTo>
                <a:lnTo>
                  <a:pt x="214" y="158"/>
                </a:lnTo>
                <a:lnTo>
                  <a:pt x="209" y="147"/>
                </a:lnTo>
                <a:lnTo>
                  <a:pt x="209" y="137"/>
                </a:lnTo>
                <a:lnTo>
                  <a:pt x="197" y="113"/>
                </a:lnTo>
                <a:lnTo>
                  <a:pt x="185" y="104"/>
                </a:lnTo>
                <a:lnTo>
                  <a:pt x="179" y="92"/>
                </a:lnTo>
                <a:lnTo>
                  <a:pt x="149" y="62"/>
                </a:lnTo>
                <a:lnTo>
                  <a:pt x="146" y="57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3" name="Freeform 1182"/>
          <p:cNvSpPr>
            <a:spLocks/>
          </p:cNvSpPr>
          <p:nvPr/>
        </p:nvSpPr>
        <p:spPr bwMode="auto">
          <a:xfrm>
            <a:off x="2695575" y="2833688"/>
            <a:ext cx="30163" cy="19050"/>
          </a:xfrm>
          <a:custGeom>
            <a:avLst/>
            <a:gdLst>
              <a:gd name="T0" fmla="*/ 2147483647 w 76"/>
              <a:gd name="T1" fmla="*/ 2147483647 h 48"/>
              <a:gd name="T2" fmla="*/ 2147483647 w 76"/>
              <a:gd name="T3" fmla="*/ 0 h 48"/>
              <a:gd name="T4" fmla="*/ 2147483647 w 76"/>
              <a:gd name="T5" fmla="*/ 2147483647 h 48"/>
              <a:gd name="T6" fmla="*/ 2147483647 w 76"/>
              <a:gd name="T7" fmla="*/ 2147483647 h 48"/>
              <a:gd name="T8" fmla="*/ 2147483647 w 76"/>
              <a:gd name="T9" fmla="*/ 2147483647 h 48"/>
              <a:gd name="T10" fmla="*/ 2147483647 w 76"/>
              <a:gd name="T11" fmla="*/ 2147483647 h 48"/>
              <a:gd name="T12" fmla="*/ 2147483647 w 76"/>
              <a:gd name="T13" fmla="*/ 2147483647 h 48"/>
              <a:gd name="T14" fmla="*/ 2147483647 w 76"/>
              <a:gd name="T15" fmla="*/ 2147483647 h 48"/>
              <a:gd name="T16" fmla="*/ 2147483647 w 76"/>
              <a:gd name="T17" fmla="*/ 2147483647 h 48"/>
              <a:gd name="T18" fmla="*/ 2147483647 w 76"/>
              <a:gd name="T19" fmla="*/ 2147483647 h 48"/>
              <a:gd name="T20" fmla="*/ 2147483647 w 76"/>
              <a:gd name="T21" fmla="*/ 2147483647 h 48"/>
              <a:gd name="T22" fmla="*/ 2147483647 w 76"/>
              <a:gd name="T23" fmla="*/ 2147483647 h 48"/>
              <a:gd name="T24" fmla="*/ 2147483647 w 76"/>
              <a:gd name="T25" fmla="*/ 2147483647 h 48"/>
              <a:gd name="T26" fmla="*/ 0 w 76"/>
              <a:gd name="T27" fmla="*/ 2147483647 h 48"/>
              <a:gd name="T28" fmla="*/ 2147483647 w 76"/>
              <a:gd name="T29" fmla="*/ 2147483647 h 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"/>
              <a:gd name="T46" fmla="*/ 0 h 48"/>
              <a:gd name="T47" fmla="*/ 76 w 76"/>
              <a:gd name="T48" fmla="*/ 48 h 4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" h="48">
                <a:moveTo>
                  <a:pt x="6" y="6"/>
                </a:moveTo>
                <a:lnTo>
                  <a:pt x="33" y="0"/>
                </a:lnTo>
                <a:lnTo>
                  <a:pt x="47" y="5"/>
                </a:lnTo>
                <a:lnTo>
                  <a:pt x="58" y="6"/>
                </a:lnTo>
                <a:lnTo>
                  <a:pt x="65" y="12"/>
                </a:lnTo>
                <a:lnTo>
                  <a:pt x="70" y="23"/>
                </a:lnTo>
                <a:lnTo>
                  <a:pt x="71" y="33"/>
                </a:lnTo>
                <a:lnTo>
                  <a:pt x="76" y="44"/>
                </a:lnTo>
                <a:lnTo>
                  <a:pt x="75" y="48"/>
                </a:lnTo>
                <a:lnTo>
                  <a:pt x="66" y="43"/>
                </a:lnTo>
                <a:lnTo>
                  <a:pt x="56" y="43"/>
                </a:lnTo>
                <a:lnTo>
                  <a:pt x="34" y="26"/>
                </a:lnTo>
                <a:lnTo>
                  <a:pt x="15" y="23"/>
                </a:lnTo>
                <a:lnTo>
                  <a:pt x="0" y="16"/>
                </a:lnTo>
                <a:lnTo>
                  <a:pt x="6" y="6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4" name="Freeform 1183"/>
          <p:cNvSpPr>
            <a:spLocks/>
          </p:cNvSpPr>
          <p:nvPr/>
        </p:nvSpPr>
        <p:spPr bwMode="auto">
          <a:xfrm>
            <a:off x="2695575" y="2833688"/>
            <a:ext cx="30163" cy="19050"/>
          </a:xfrm>
          <a:custGeom>
            <a:avLst/>
            <a:gdLst>
              <a:gd name="T0" fmla="*/ 2147483647 w 76"/>
              <a:gd name="T1" fmla="*/ 2147483647 h 48"/>
              <a:gd name="T2" fmla="*/ 2147483647 w 76"/>
              <a:gd name="T3" fmla="*/ 0 h 48"/>
              <a:gd name="T4" fmla="*/ 2147483647 w 76"/>
              <a:gd name="T5" fmla="*/ 2147483647 h 48"/>
              <a:gd name="T6" fmla="*/ 2147483647 w 76"/>
              <a:gd name="T7" fmla="*/ 2147483647 h 48"/>
              <a:gd name="T8" fmla="*/ 2147483647 w 76"/>
              <a:gd name="T9" fmla="*/ 2147483647 h 48"/>
              <a:gd name="T10" fmla="*/ 2147483647 w 76"/>
              <a:gd name="T11" fmla="*/ 2147483647 h 48"/>
              <a:gd name="T12" fmla="*/ 2147483647 w 76"/>
              <a:gd name="T13" fmla="*/ 2147483647 h 48"/>
              <a:gd name="T14" fmla="*/ 2147483647 w 76"/>
              <a:gd name="T15" fmla="*/ 2147483647 h 48"/>
              <a:gd name="T16" fmla="*/ 2147483647 w 76"/>
              <a:gd name="T17" fmla="*/ 2147483647 h 48"/>
              <a:gd name="T18" fmla="*/ 2147483647 w 76"/>
              <a:gd name="T19" fmla="*/ 2147483647 h 48"/>
              <a:gd name="T20" fmla="*/ 2147483647 w 76"/>
              <a:gd name="T21" fmla="*/ 2147483647 h 48"/>
              <a:gd name="T22" fmla="*/ 2147483647 w 76"/>
              <a:gd name="T23" fmla="*/ 2147483647 h 48"/>
              <a:gd name="T24" fmla="*/ 2147483647 w 76"/>
              <a:gd name="T25" fmla="*/ 2147483647 h 48"/>
              <a:gd name="T26" fmla="*/ 0 w 76"/>
              <a:gd name="T27" fmla="*/ 2147483647 h 48"/>
              <a:gd name="T28" fmla="*/ 2147483647 w 76"/>
              <a:gd name="T29" fmla="*/ 2147483647 h 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"/>
              <a:gd name="T46" fmla="*/ 0 h 48"/>
              <a:gd name="T47" fmla="*/ 76 w 76"/>
              <a:gd name="T48" fmla="*/ 48 h 4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" h="48">
                <a:moveTo>
                  <a:pt x="6" y="6"/>
                </a:moveTo>
                <a:lnTo>
                  <a:pt x="33" y="0"/>
                </a:lnTo>
                <a:lnTo>
                  <a:pt x="47" y="5"/>
                </a:lnTo>
                <a:lnTo>
                  <a:pt x="58" y="6"/>
                </a:lnTo>
                <a:lnTo>
                  <a:pt x="65" y="12"/>
                </a:lnTo>
                <a:lnTo>
                  <a:pt x="70" y="23"/>
                </a:lnTo>
                <a:lnTo>
                  <a:pt x="71" y="33"/>
                </a:lnTo>
                <a:lnTo>
                  <a:pt x="76" y="44"/>
                </a:lnTo>
                <a:lnTo>
                  <a:pt x="75" y="48"/>
                </a:lnTo>
                <a:lnTo>
                  <a:pt x="66" y="43"/>
                </a:lnTo>
                <a:lnTo>
                  <a:pt x="56" y="43"/>
                </a:lnTo>
                <a:lnTo>
                  <a:pt x="34" y="26"/>
                </a:lnTo>
                <a:lnTo>
                  <a:pt x="15" y="23"/>
                </a:lnTo>
                <a:lnTo>
                  <a:pt x="0" y="16"/>
                </a:lnTo>
                <a:lnTo>
                  <a:pt x="6" y="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5" name="Freeform 1184"/>
          <p:cNvSpPr>
            <a:spLocks/>
          </p:cNvSpPr>
          <p:nvPr/>
        </p:nvSpPr>
        <p:spPr bwMode="auto">
          <a:xfrm>
            <a:off x="1714500" y="1681163"/>
            <a:ext cx="236538" cy="265112"/>
          </a:xfrm>
          <a:custGeom>
            <a:avLst/>
            <a:gdLst>
              <a:gd name="T0" fmla="*/ 2147483647 w 598"/>
              <a:gd name="T1" fmla="*/ 2147483647 h 669"/>
              <a:gd name="T2" fmla="*/ 2147483647 w 598"/>
              <a:gd name="T3" fmla="*/ 2147483647 h 669"/>
              <a:gd name="T4" fmla="*/ 2147483647 w 598"/>
              <a:gd name="T5" fmla="*/ 2147483647 h 669"/>
              <a:gd name="T6" fmla="*/ 2147483647 w 598"/>
              <a:gd name="T7" fmla="*/ 2147483647 h 669"/>
              <a:gd name="T8" fmla="*/ 2147483647 w 598"/>
              <a:gd name="T9" fmla="*/ 2147483647 h 669"/>
              <a:gd name="T10" fmla="*/ 2147483647 w 598"/>
              <a:gd name="T11" fmla="*/ 2147483647 h 669"/>
              <a:gd name="T12" fmla="*/ 2147483647 w 598"/>
              <a:gd name="T13" fmla="*/ 2147483647 h 669"/>
              <a:gd name="T14" fmla="*/ 2147483647 w 598"/>
              <a:gd name="T15" fmla="*/ 2147483647 h 669"/>
              <a:gd name="T16" fmla="*/ 2147483647 w 598"/>
              <a:gd name="T17" fmla="*/ 2147483647 h 669"/>
              <a:gd name="T18" fmla="*/ 2147483647 w 598"/>
              <a:gd name="T19" fmla="*/ 2147483647 h 669"/>
              <a:gd name="T20" fmla="*/ 2147483647 w 598"/>
              <a:gd name="T21" fmla="*/ 2147483647 h 669"/>
              <a:gd name="T22" fmla="*/ 2147483647 w 598"/>
              <a:gd name="T23" fmla="*/ 2147483647 h 669"/>
              <a:gd name="T24" fmla="*/ 2147483647 w 598"/>
              <a:gd name="T25" fmla="*/ 2147483647 h 669"/>
              <a:gd name="T26" fmla="*/ 2147483647 w 598"/>
              <a:gd name="T27" fmla="*/ 2147483647 h 669"/>
              <a:gd name="T28" fmla="*/ 2147483647 w 598"/>
              <a:gd name="T29" fmla="*/ 2147483647 h 669"/>
              <a:gd name="T30" fmla="*/ 2147483647 w 598"/>
              <a:gd name="T31" fmla="*/ 2147483647 h 669"/>
              <a:gd name="T32" fmla="*/ 0 w 598"/>
              <a:gd name="T33" fmla="*/ 2147483647 h 669"/>
              <a:gd name="T34" fmla="*/ 2147483647 w 598"/>
              <a:gd name="T35" fmla="*/ 2147483647 h 669"/>
              <a:gd name="T36" fmla="*/ 2147483647 w 598"/>
              <a:gd name="T37" fmla="*/ 2147483647 h 669"/>
              <a:gd name="T38" fmla="*/ 2147483647 w 598"/>
              <a:gd name="T39" fmla="*/ 2147483647 h 669"/>
              <a:gd name="T40" fmla="*/ 2147483647 w 598"/>
              <a:gd name="T41" fmla="*/ 2147483647 h 669"/>
              <a:gd name="T42" fmla="*/ 2147483647 w 598"/>
              <a:gd name="T43" fmla="*/ 2147483647 h 669"/>
              <a:gd name="T44" fmla="*/ 2147483647 w 598"/>
              <a:gd name="T45" fmla="*/ 2147483647 h 669"/>
              <a:gd name="T46" fmla="*/ 2147483647 w 598"/>
              <a:gd name="T47" fmla="*/ 2147483647 h 669"/>
              <a:gd name="T48" fmla="*/ 2147483647 w 598"/>
              <a:gd name="T49" fmla="*/ 2147483647 h 669"/>
              <a:gd name="T50" fmla="*/ 2147483647 w 598"/>
              <a:gd name="T51" fmla="*/ 2147483647 h 669"/>
              <a:gd name="T52" fmla="*/ 2147483647 w 598"/>
              <a:gd name="T53" fmla="*/ 2147483647 h 669"/>
              <a:gd name="T54" fmla="*/ 2147483647 w 598"/>
              <a:gd name="T55" fmla="*/ 2147483647 h 669"/>
              <a:gd name="T56" fmla="*/ 2147483647 w 598"/>
              <a:gd name="T57" fmla="*/ 2147483647 h 669"/>
              <a:gd name="T58" fmla="*/ 2147483647 w 598"/>
              <a:gd name="T59" fmla="*/ 2147483647 h 669"/>
              <a:gd name="T60" fmla="*/ 2147483647 w 598"/>
              <a:gd name="T61" fmla="*/ 2147483647 h 669"/>
              <a:gd name="T62" fmla="*/ 2147483647 w 598"/>
              <a:gd name="T63" fmla="*/ 2147483647 h 669"/>
              <a:gd name="T64" fmla="*/ 2147483647 w 598"/>
              <a:gd name="T65" fmla="*/ 2147483647 h 669"/>
              <a:gd name="T66" fmla="*/ 2147483647 w 598"/>
              <a:gd name="T67" fmla="*/ 2147483647 h 669"/>
              <a:gd name="T68" fmla="*/ 2147483647 w 598"/>
              <a:gd name="T69" fmla="*/ 2147483647 h 669"/>
              <a:gd name="T70" fmla="*/ 2147483647 w 598"/>
              <a:gd name="T71" fmla="*/ 2147483647 h 669"/>
              <a:gd name="T72" fmla="*/ 2147483647 w 598"/>
              <a:gd name="T73" fmla="*/ 2147483647 h 669"/>
              <a:gd name="T74" fmla="*/ 2147483647 w 598"/>
              <a:gd name="T75" fmla="*/ 2147483647 h 669"/>
              <a:gd name="T76" fmla="*/ 2147483647 w 598"/>
              <a:gd name="T77" fmla="*/ 2147483647 h 669"/>
              <a:gd name="T78" fmla="*/ 2147483647 w 598"/>
              <a:gd name="T79" fmla="*/ 2147483647 h 669"/>
              <a:gd name="T80" fmla="*/ 2147483647 w 598"/>
              <a:gd name="T81" fmla="*/ 2147483647 h 669"/>
              <a:gd name="T82" fmla="*/ 2147483647 w 598"/>
              <a:gd name="T83" fmla="*/ 0 h 669"/>
              <a:gd name="T84" fmla="*/ 2147483647 w 598"/>
              <a:gd name="T85" fmla="*/ 2147483647 h 669"/>
              <a:gd name="T86" fmla="*/ 2147483647 w 598"/>
              <a:gd name="T87" fmla="*/ 2147483647 h 669"/>
              <a:gd name="T88" fmla="*/ 2147483647 w 598"/>
              <a:gd name="T89" fmla="*/ 2147483647 h 669"/>
              <a:gd name="T90" fmla="*/ 2147483647 w 598"/>
              <a:gd name="T91" fmla="*/ 2147483647 h 669"/>
              <a:gd name="T92" fmla="*/ 2147483647 w 598"/>
              <a:gd name="T93" fmla="*/ 2147483647 h 669"/>
              <a:gd name="T94" fmla="*/ 2147483647 w 598"/>
              <a:gd name="T95" fmla="*/ 2147483647 h 669"/>
              <a:gd name="T96" fmla="*/ 2147483647 w 598"/>
              <a:gd name="T97" fmla="*/ 2147483647 h 669"/>
              <a:gd name="T98" fmla="*/ 2147483647 w 598"/>
              <a:gd name="T99" fmla="*/ 2147483647 h 66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98"/>
              <a:gd name="T151" fmla="*/ 0 h 669"/>
              <a:gd name="T152" fmla="*/ 598 w 598"/>
              <a:gd name="T153" fmla="*/ 669 h 66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98" h="669">
                <a:moveTo>
                  <a:pt x="95" y="119"/>
                </a:moveTo>
                <a:lnTo>
                  <a:pt x="103" y="132"/>
                </a:lnTo>
                <a:lnTo>
                  <a:pt x="112" y="139"/>
                </a:lnTo>
                <a:lnTo>
                  <a:pt x="117" y="150"/>
                </a:lnTo>
                <a:lnTo>
                  <a:pt x="95" y="203"/>
                </a:lnTo>
                <a:lnTo>
                  <a:pt x="87" y="212"/>
                </a:lnTo>
                <a:lnTo>
                  <a:pt x="87" y="217"/>
                </a:lnTo>
                <a:lnTo>
                  <a:pt x="83" y="230"/>
                </a:lnTo>
                <a:lnTo>
                  <a:pt x="79" y="235"/>
                </a:lnTo>
                <a:lnTo>
                  <a:pt x="75" y="247"/>
                </a:lnTo>
                <a:lnTo>
                  <a:pt x="75" y="256"/>
                </a:lnTo>
                <a:lnTo>
                  <a:pt x="66" y="269"/>
                </a:lnTo>
                <a:lnTo>
                  <a:pt x="69" y="278"/>
                </a:lnTo>
                <a:lnTo>
                  <a:pt x="65" y="282"/>
                </a:lnTo>
                <a:lnTo>
                  <a:pt x="61" y="291"/>
                </a:lnTo>
                <a:lnTo>
                  <a:pt x="56" y="294"/>
                </a:lnTo>
                <a:lnTo>
                  <a:pt x="59" y="306"/>
                </a:lnTo>
                <a:lnTo>
                  <a:pt x="65" y="305"/>
                </a:lnTo>
                <a:lnTo>
                  <a:pt x="67" y="312"/>
                </a:lnTo>
                <a:lnTo>
                  <a:pt x="75" y="316"/>
                </a:lnTo>
                <a:lnTo>
                  <a:pt x="75" y="322"/>
                </a:lnTo>
                <a:lnTo>
                  <a:pt x="74" y="327"/>
                </a:lnTo>
                <a:lnTo>
                  <a:pt x="52" y="339"/>
                </a:lnTo>
                <a:lnTo>
                  <a:pt x="45" y="335"/>
                </a:lnTo>
                <a:lnTo>
                  <a:pt x="43" y="341"/>
                </a:lnTo>
                <a:lnTo>
                  <a:pt x="45" y="350"/>
                </a:lnTo>
                <a:lnTo>
                  <a:pt x="47" y="354"/>
                </a:lnTo>
                <a:lnTo>
                  <a:pt x="47" y="365"/>
                </a:lnTo>
                <a:lnTo>
                  <a:pt x="50" y="367"/>
                </a:lnTo>
                <a:lnTo>
                  <a:pt x="45" y="390"/>
                </a:lnTo>
                <a:lnTo>
                  <a:pt x="51" y="387"/>
                </a:lnTo>
                <a:lnTo>
                  <a:pt x="52" y="397"/>
                </a:lnTo>
                <a:lnTo>
                  <a:pt x="45" y="401"/>
                </a:lnTo>
                <a:lnTo>
                  <a:pt x="38" y="409"/>
                </a:lnTo>
                <a:lnTo>
                  <a:pt x="46" y="415"/>
                </a:lnTo>
                <a:lnTo>
                  <a:pt x="41" y="419"/>
                </a:lnTo>
                <a:lnTo>
                  <a:pt x="33" y="416"/>
                </a:lnTo>
                <a:lnTo>
                  <a:pt x="28" y="428"/>
                </a:lnTo>
                <a:lnTo>
                  <a:pt x="27" y="442"/>
                </a:lnTo>
                <a:lnTo>
                  <a:pt x="20" y="446"/>
                </a:lnTo>
                <a:lnTo>
                  <a:pt x="23" y="452"/>
                </a:lnTo>
                <a:lnTo>
                  <a:pt x="31" y="459"/>
                </a:lnTo>
                <a:lnTo>
                  <a:pt x="13" y="466"/>
                </a:lnTo>
                <a:lnTo>
                  <a:pt x="17" y="468"/>
                </a:lnTo>
                <a:lnTo>
                  <a:pt x="18" y="476"/>
                </a:lnTo>
                <a:lnTo>
                  <a:pt x="14" y="475"/>
                </a:lnTo>
                <a:lnTo>
                  <a:pt x="10" y="484"/>
                </a:lnTo>
                <a:lnTo>
                  <a:pt x="12" y="491"/>
                </a:lnTo>
                <a:lnTo>
                  <a:pt x="15" y="494"/>
                </a:lnTo>
                <a:lnTo>
                  <a:pt x="8" y="512"/>
                </a:lnTo>
                <a:lnTo>
                  <a:pt x="0" y="513"/>
                </a:lnTo>
                <a:lnTo>
                  <a:pt x="3" y="522"/>
                </a:lnTo>
                <a:lnTo>
                  <a:pt x="31" y="512"/>
                </a:lnTo>
                <a:lnTo>
                  <a:pt x="50" y="517"/>
                </a:lnTo>
                <a:lnTo>
                  <a:pt x="52" y="522"/>
                </a:lnTo>
                <a:lnTo>
                  <a:pt x="43" y="519"/>
                </a:lnTo>
                <a:lnTo>
                  <a:pt x="43" y="524"/>
                </a:lnTo>
                <a:lnTo>
                  <a:pt x="61" y="536"/>
                </a:lnTo>
                <a:lnTo>
                  <a:pt x="67" y="542"/>
                </a:lnTo>
                <a:lnTo>
                  <a:pt x="69" y="531"/>
                </a:lnTo>
                <a:lnTo>
                  <a:pt x="76" y="533"/>
                </a:lnTo>
                <a:lnTo>
                  <a:pt x="78" y="545"/>
                </a:lnTo>
                <a:lnTo>
                  <a:pt x="102" y="555"/>
                </a:lnTo>
                <a:lnTo>
                  <a:pt x="116" y="575"/>
                </a:lnTo>
                <a:lnTo>
                  <a:pt x="120" y="590"/>
                </a:lnTo>
                <a:lnTo>
                  <a:pt x="127" y="600"/>
                </a:lnTo>
                <a:lnTo>
                  <a:pt x="142" y="649"/>
                </a:lnTo>
                <a:lnTo>
                  <a:pt x="155" y="669"/>
                </a:lnTo>
                <a:lnTo>
                  <a:pt x="168" y="667"/>
                </a:lnTo>
                <a:lnTo>
                  <a:pt x="186" y="644"/>
                </a:lnTo>
                <a:lnTo>
                  <a:pt x="200" y="640"/>
                </a:lnTo>
                <a:lnTo>
                  <a:pt x="230" y="607"/>
                </a:lnTo>
                <a:lnTo>
                  <a:pt x="236" y="595"/>
                </a:lnTo>
                <a:lnTo>
                  <a:pt x="245" y="602"/>
                </a:lnTo>
                <a:lnTo>
                  <a:pt x="247" y="607"/>
                </a:lnTo>
                <a:lnTo>
                  <a:pt x="245" y="614"/>
                </a:lnTo>
                <a:lnTo>
                  <a:pt x="257" y="616"/>
                </a:lnTo>
                <a:lnTo>
                  <a:pt x="266" y="614"/>
                </a:lnTo>
                <a:lnTo>
                  <a:pt x="271" y="606"/>
                </a:lnTo>
                <a:lnTo>
                  <a:pt x="272" y="597"/>
                </a:lnTo>
                <a:lnTo>
                  <a:pt x="276" y="606"/>
                </a:lnTo>
                <a:lnTo>
                  <a:pt x="281" y="606"/>
                </a:lnTo>
                <a:lnTo>
                  <a:pt x="287" y="603"/>
                </a:lnTo>
                <a:lnTo>
                  <a:pt x="299" y="590"/>
                </a:lnTo>
                <a:lnTo>
                  <a:pt x="306" y="575"/>
                </a:lnTo>
                <a:lnTo>
                  <a:pt x="306" y="564"/>
                </a:lnTo>
                <a:lnTo>
                  <a:pt x="309" y="556"/>
                </a:lnTo>
                <a:lnTo>
                  <a:pt x="306" y="551"/>
                </a:lnTo>
                <a:lnTo>
                  <a:pt x="308" y="524"/>
                </a:lnTo>
                <a:lnTo>
                  <a:pt x="305" y="514"/>
                </a:lnTo>
                <a:lnTo>
                  <a:pt x="320" y="486"/>
                </a:lnTo>
                <a:lnTo>
                  <a:pt x="323" y="459"/>
                </a:lnTo>
                <a:lnTo>
                  <a:pt x="325" y="457"/>
                </a:lnTo>
                <a:lnTo>
                  <a:pt x="337" y="466"/>
                </a:lnTo>
                <a:lnTo>
                  <a:pt x="346" y="457"/>
                </a:lnTo>
                <a:lnTo>
                  <a:pt x="356" y="454"/>
                </a:lnTo>
                <a:lnTo>
                  <a:pt x="372" y="444"/>
                </a:lnTo>
                <a:lnTo>
                  <a:pt x="381" y="391"/>
                </a:lnTo>
                <a:lnTo>
                  <a:pt x="598" y="228"/>
                </a:lnTo>
                <a:lnTo>
                  <a:pt x="597" y="207"/>
                </a:lnTo>
                <a:lnTo>
                  <a:pt x="589" y="202"/>
                </a:lnTo>
                <a:lnTo>
                  <a:pt x="577" y="183"/>
                </a:lnTo>
                <a:lnTo>
                  <a:pt x="568" y="179"/>
                </a:lnTo>
                <a:lnTo>
                  <a:pt x="501" y="96"/>
                </a:lnTo>
                <a:lnTo>
                  <a:pt x="492" y="90"/>
                </a:lnTo>
                <a:lnTo>
                  <a:pt x="475" y="70"/>
                </a:lnTo>
                <a:lnTo>
                  <a:pt x="432" y="59"/>
                </a:lnTo>
                <a:lnTo>
                  <a:pt x="395" y="78"/>
                </a:lnTo>
                <a:lnTo>
                  <a:pt x="393" y="87"/>
                </a:lnTo>
                <a:lnTo>
                  <a:pt x="400" y="96"/>
                </a:lnTo>
                <a:lnTo>
                  <a:pt x="394" y="106"/>
                </a:lnTo>
                <a:lnTo>
                  <a:pt x="393" y="115"/>
                </a:lnTo>
                <a:lnTo>
                  <a:pt x="381" y="123"/>
                </a:lnTo>
                <a:lnTo>
                  <a:pt x="379" y="110"/>
                </a:lnTo>
                <a:lnTo>
                  <a:pt x="385" y="103"/>
                </a:lnTo>
                <a:lnTo>
                  <a:pt x="384" y="77"/>
                </a:lnTo>
                <a:lnTo>
                  <a:pt x="368" y="75"/>
                </a:lnTo>
                <a:lnTo>
                  <a:pt x="363" y="82"/>
                </a:lnTo>
                <a:lnTo>
                  <a:pt x="363" y="87"/>
                </a:lnTo>
                <a:lnTo>
                  <a:pt x="354" y="92"/>
                </a:lnTo>
                <a:lnTo>
                  <a:pt x="349" y="113"/>
                </a:lnTo>
                <a:lnTo>
                  <a:pt x="346" y="91"/>
                </a:lnTo>
                <a:lnTo>
                  <a:pt x="356" y="77"/>
                </a:lnTo>
                <a:lnTo>
                  <a:pt x="286" y="23"/>
                </a:lnTo>
                <a:lnTo>
                  <a:pt x="283" y="11"/>
                </a:lnTo>
                <a:lnTo>
                  <a:pt x="252" y="0"/>
                </a:lnTo>
                <a:lnTo>
                  <a:pt x="238" y="1"/>
                </a:lnTo>
                <a:lnTo>
                  <a:pt x="231" y="12"/>
                </a:lnTo>
                <a:lnTo>
                  <a:pt x="219" y="9"/>
                </a:lnTo>
                <a:lnTo>
                  <a:pt x="203" y="15"/>
                </a:lnTo>
                <a:lnTo>
                  <a:pt x="161" y="17"/>
                </a:lnTo>
                <a:lnTo>
                  <a:pt x="160" y="23"/>
                </a:lnTo>
                <a:lnTo>
                  <a:pt x="163" y="45"/>
                </a:lnTo>
                <a:lnTo>
                  <a:pt x="159" y="35"/>
                </a:lnTo>
                <a:lnTo>
                  <a:pt x="155" y="30"/>
                </a:lnTo>
                <a:lnTo>
                  <a:pt x="154" y="20"/>
                </a:lnTo>
                <a:lnTo>
                  <a:pt x="150" y="17"/>
                </a:lnTo>
                <a:lnTo>
                  <a:pt x="145" y="28"/>
                </a:lnTo>
                <a:lnTo>
                  <a:pt x="142" y="26"/>
                </a:lnTo>
                <a:lnTo>
                  <a:pt x="140" y="20"/>
                </a:lnTo>
                <a:lnTo>
                  <a:pt x="123" y="23"/>
                </a:lnTo>
                <a:lnTo>
                  <a:pt x="123" y="26"/>
                </a:lnTo>
                <a:lnTo>
                  <a:pt x="108" y="23"/>
                </a:lnTo>
                <a:lnTo>
                  <a:pt x="102" y="24"/>
                </a:lnTo>
                <a:lnTo>
                  <a:pt x="102" y="30"/>
                </a:lnTo>
                <a:lnTo>
                  <a:pt x="73" y="39"/>
                </a:lnTo>
                <a:lnTo>
                  <a:pt x="78" y="42"/>
                </a:lnTo>
                <a:lnTo>
                  <a:pt x="83" y="63"/>
                </a:lnTo>
                <a:lnTo>
                  <a:pt x="95" y="73"/>
                </a:lnTo>
                <a:lnTo>
                  <a:pt x="87" y="78"/>
                </a:lnTo>
                <a:lnTo>
                  <a:pt x="87" y="90"/>
                </a:lnTo>
                <a:lnTo>
                  <a:pt x="95" y="119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6" name="Freeform 1185"/>
          <p:cNvSpPr>
            <a:spLocks/>
          </p:cNvSpPr>
          <p:nvPr/>
        </p:nvSpPr>
        <p:spPr bwMode="auto">
          <a:xfrm>
            <a:off x="1714500" y="1681163"/>
            <a:ext cx="236538" cy="265112"/>
          </a:xfrm>
          <a:custGeom>
            <a:avLst/>
            <a:gdLst>
              <a:gd name="T0" fmla="*/ 2147483647 w 598"/>
              <a:gd name="T1" fmla="*/ 2147483647 h 669"/>
              <a:gd name="T2" fmla="*/ 2147483647 w 598"/>
              <a:gd name="T3" fmla="*/ 2147483647 h 669"/>
              <a:gd name="T4" fmla="*/ 2147483647 w 598"/>
              <a:gd name="T5" fmla="*/ 2147483647 h 669"/>
              <a:gd name="T6" fmla="*/ 2147483647 w 598"/>
              <a:gd name="T7" fmla="*/ 2147483647 h 669"/>
              <a:gd name="T8" fmla="*/ 2147483647 w 598"/>
              <a:gd name="T9" fmla="*/ 2147483647 h 669"/>
              <a:gd name="T10" fmla="*/ 2147483647 w 598"/>
              <a:gd name="T11" fmla="*/ 2147483647 h 669"/>
              <a:gd name="T12" fmla="*/ 2147483647 w 598"/>
              <a:gd name="T13" fmla="*/ 2147483647 h 669"/>
              <a:gd name="T14" fmla="*/ 2147483647 w 598"/>
              <a:gd name="T15" fmla="*/ 2147483647 h 669"/>
              <a:gd name="T16" fmla="*/ 2147483647 w 598"/>
              <a:gd name="T17" fmla="*/ 2147483647 h 669"/>
              <a:gd name="T18" fmla="*/ 2147483647 w 598"/>
              <a:gd name="T19" fmla="*/ 2147483647 h 669"/>
              <a:gd name="T20" fmla="*/ 2147483647 w 598"/>
              <a:gd name="T21" fmla="*/ 2147483647 h 669"/>
              <a:gd name="T22" fmla="*/ 2147483647 w 598"/>
              <a:gd name="T23" fmla="*/ 2147483647 h 669"/>
              <a:gd name="T24" fmla="*/ 2147483647 w 598"/>
              <a:gd name="T25" fmla="*/ 2147483647 h 669"/>
              <a:gd name="T26" fmla="*/ 2147483647 w 598"/>
              <a:gd name="T27" fmla="*/ 2147483647 h 669"/>
              <a:gd name="T28" fmla="*/ 2147483647 w 598"/>
              <a:gd name="T29" fmla="*/ 2147483647 h 669"/>
              <a:gd name="T30" fmla="*/ 2147483647 w 598"/>
              <a:gd name="T31" fmla="*/ 2147483647 h 669"/>
              <a:gd name="T32" fmla="*/ 0 w 598"/>
              <a:gd name="T33" fmla="*/ 2147483647 h 669"/>
              <a:gd name="T34" fmla="*/ 2147483647 w 598"/>
              <a:gd name="T35" fmla="*/ 2147483647 h 669"/>
              <a:gd name="T36" fmla="*/ 2147483647 w 598"/>
              <a:gd name="T37" fmla="*/ 2147483647 h 669"/>
              <a:gd name="T38" fmla="*/ 2147483647 w 598"/>
              <a:gd name="T39" fmla="*/ 2147483647 h 669"/>
              <a:gd name="T40" fmla="*/ 2147483647 w 598"/>
              <a:gd name="T41" fmla="*/ 2147483647 h 669"/>
              <a:gd name="T42" fmla="*/ 2147483647 w 598"/>
              <a:gd name="T43" fmla="*/ 2147483647 h 669"/>
              <a:gd name="T44" fmla="*/ 2147483647 w 598"/>
              <a:gd name="T45" fmla="*/ 2147483647 h 669"/>
              <a:gd name="T46" fmla="*/ 2147483647 w 598"/>
              <a:gd name="T47" fmla="*/ 2147483647 h 669"/>
              <a:gd name="T48" fmla="*/ 2147483647 w 598"/>
              <a:gd name="T49" fmla="*/ 2147483647 h 669"/>
              <a:gd name="T50" fmla="*/ 2147483647 w 598"/>
              <a:gd name="T51" fmla="*/ 2147483647 h 669"/>
              <a:gd name="T52" fmla="*/ 2147483647 w 598"/>
              <a:gd name="T53" fmla="*/ 2147483647 h 669"/>
              <a:gd name="T54" fmla="*/ 2147483647 w 598"/>
              <a:gd name="T55" fmla="*/ 2147483647 h 669"/>
              <a:gd name="T56" fmla="*/ 2147483647 w 598"/>
              <a:gd name="T57" fmla="*/ 2147483647 h 669"/>
              <a:gd name="T58" fmla="*/ 2147483647 w 598"/>
              <a:gd name="T59" fmla="*/ 2147483647 h 669"/>
              <a:gd name="T60" fmla="*/ 2147483647 w 598"/>
              <a:gd name="T61" fmla="*/ 2147483647 h 669"/>
              <a:gd name="T62" fmla="*/ 2147483647 w 598"/>
              <a:gd name="T63" fmla="*/ 2147483647 h 669"/>
              <a:gd name="T64" fmla="*/ 2147483647 w 598"/>
              <a:gd name="T65" fmla="*/ 2147483647 h 669"/>
              <a:gd name="T66" fmla="*/ 2147483647 w 598"/>
              <a:gd name="T67" fmla="*/ 2147483647 h 669"/>
              <a:gd name="T68" fmla="*/ 2147483647 w 598"/>
              <a:gd name="T69" fmla="*/ 2147483647 h 669"/>
              <a:gd name="T70" fmla="*/ 2147483647 w 598"/>
              <a:gd name="T71" fmla="*/ 2147483647 h 669"/>
              <a:gd name="T72" fmla="*/ 2147483647 w 598"/>
              <a:gd name="T73" fmla="*/ 2147483647 h 669"/>
              <a:gd name="T74" fmla="*/ 2147483647 w 598"/>
              <a:gd name="T75" fmla="*/ 2147483647 h 669"/>
              <a:gd name="T76" fmla="*/ 2147483647 w 598"/>
              <a:gd name="T77" fmla="*/ 2147483647 h 669"/>
              <a:gd name="T78" fmla="*/ 2147483647 w 598"/>
              <a:gd name="T79" fmla="*/ 2147483647 h 669"/>
              <a:gd name="T80" fmla="*/ 2147483647 w 598"/>
              <a:gd name="T81" fmla="*/ 2147483647 h 669"/>
              <a:gd name="T82" fmla="*/ 2147483647 w 598"/>
              <a:gd name="T83" fmla="*/ 0 h 669"/>
              <a:gd name="T84" fmla="*/ 2147483647 w 598"/>
              <a:gd name="T85" fmla="*/ 2147483647 h 669"/>
              <a:gd name="T86" fmla="*/ 2147483647 w 598"/>
              <a:gd name="T87" fmla="*/ 2147483647 h 669"/>
              <a:gd name="T88" fmla="*/ 2147483647 w 598"/>
              <a:gd name="T89" fmla="*/ 2147483647 h 669"/>
              <a:gd name="T90" fmla="*/ 2147483647 w 598"/>
              <a:gd name="T91" fmla="*/ 2147483647 h 669"/>
              <a:gd name="T92" fmla="*/ 2147483647 w 598"/>
              <a:gd name="T93" fmla="*/ 2147483647 h 669"/>
              <a:gd name="T94" fmla="*/ 2147483647 w 598"/>
              <a:gd name="T95" fmla="*/ 2147483647 h 669"/>
              <a:gd name="T96" fmla="*/ 2147483647 w 598"/>
              <a:gd name="T97" fmla="*/ 2147483647 h 669"/>
              <a:gd name="T98" fmla="*/ 2147483647 w 598"/>
              <a:gd name="T99" fmla="*/ 2147483647 h 66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98"/>
              <a:gd name="T151" fmla="*/ 0 h 669"/>
              <a:gd name="T152" fmla="*/ 598 w 598"/>
              <a:gd name="T153" fmla="*/ 669 h 66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98" h="669">
                <a:moveTo>
                  <a:pt x="95" y="119"/>
                </a:moveTo>
                <a:lnTo>
                  <a:pt x="103" y="132"/>
                </a:lnTo>
                <a:lnTo>
                  <a:pt x="112" y="139"/>
                </a:lnTo>
                <a:lnTo>
                  <a:pt x="117" y="150"/>
                </a:lnTo>
                <a:lnTo>
                  <a:pt x="95" y="203"/>
                </a:lnTo>
                <a:lnTo>
                  <a:pt x="87" y="212"/>
                </a:lnTo>
                <a:lnTo>
                  <a:pt x="87" y="217"/>
                </a:lnTo>
                <a:lnTo>
                  <a:pt x="83" y="230"/>
                </a:lnTo>
                <a:lnTo>
                  <a:pt x="79" y="235"/>
                </a:lnTo>
                <a:lnTo>
                  <a:pt x="75" y="247"/>
                </a:lnTo>
                <a:lnTo>
                  <a:pt x="75" y="256"/>
                </a:lnTo>
                <a:lnTo>
                  <a:pt x="66" y="269"/>
                </a:lnTo>
                <a:lnTo>
                  <a:pt x="69" y="278"/>
                </a:lnTo>
                <a:lnTo>
                  <a:pt x="65" y="282"/>
                </a:lnTo>
                <a:lnTo>
                  <a:pt x="61" y="291"/>
                </a:lnTo>
                <a:lnTo>
                  <a:pt x="56" y="294"/>
                </a:lnTo>
                <a:lnTo>
                  <a:pt x="59" y="306"/>
                </a:lnTo>
                <a:lnTo>
                  <a:pt x="65" y="305"/>
                </a:lnTo>
                <a:lnTo>
                  <a:pt x="67" y="312"/>
                </a:lnTo>
                <a:lnTo>
                  <a:pt x="75" y="316"/>
                </a:lnTo>
                <a:lnTo>
                  <a:pt x="75" y="322"/>
                </a:lnTo>
                <a:lnTo>
                  <a:pt x="74" y="327"/>
                </a:lnTo>
                <a:lnTo>
                  <a:pt x="52" y="339"/>
                </a:lnTo>
                <a:lnTo>
                  <a:pt x="45" y="335"/>
                </a:lnTo>
                <a:lnTo>
                  <a:pt x="43" y="341"/>
                </a:lnTo>
                <a:lnTo>
                  <a:pt x="45" y="350"/>
                </a:lnTo>
                <a:lnTo>
                  <a:pt x="47" y="354"/>
                </a:lnTo>
                <a:lnTo>
                  <a:pt x="47" y="365"/>
                </a:lnTo>
                <a:lnTo>
                  <a:pt x="50" y="367"/>
                </a:lnTo>
                <a:lnTo>
                  <a:pt x="45" y="390"/>
                </a:lnTo>
                <a:lnTo>
                  <a:pt x="51" y="387"/>
                </a:lnTo>
                <a:lnTo>
                  <a:pt x="52" y="397"/>
                </a:lnTo>
                <a:lnTo>
                  <a:pt x="45" y="401"/>
                </a:lnTo>
                <a:lnTo>
                  <a:pt x="38" y="409"/>
                </a:lnTo>
                <a:lnTo>
                  <a:pt x="46" y="415"/>
                </a:lnTo>
                <a:lnTo>
                  <a:pt x="41" y="419"/>
                </a:lnTo>
                <a:lnTo>
                  <a:pt x="33" y="416"/>
                </a:lnTo>
                <a:lnTo>
                  <a:pt x="28" y="428"/>
                </a:lnTo>
                <a:lnTo>
                  <a:pt x="27" y="442"/>
                </a:lnTo>
                <a:lnTo>
                  <a:pt x="20" y="446"/>
                </a:lnTo>
                <a:lnTo>
                  <a:pt x="23" y="452"/>
                </a:lnTo>
                <a:lnTo>
                  <a:pt x="31" y="459"/>
                </a:lnTo>
                <a:lnTo>
                  <a:pt x="13" y="466"/>
                </a:lnTo>
                <a:lnTo>
                  <a:pt x="17" y="468"/>
                </a:lnTo>
                <a:lnTo>
                  <a:pt x="18" y="476"/>
                </a:lnTo>
                <a:lnTo>
                  <a:pt x="14" y="475"/>
                </a:lnTo>
                <a:lnTo>
                  <a:pt x="10" y="484"/>
                </a:lnTo>
                <a:lnTo>
                  <a:pt x="12" y="491"/>
                </a:lnTo>
                <a:lnTo>
                  <a:pt x="15" y="494"/>
                </a:lnTo>
                <a:lnTo>
                  <a:pt x="8" y="512"/>
                </a:lnTo>
                <a:lnTo>
                  <a:pt x="0" y="513"/>
                </a:lnTo>
                <a:lnTo>
                  <a:pt x="3" y="522"/>
                </a:lnTo>
                <a:lnTo>
                  <a:pt x="31" y="512"/>
                </a:lnTo>
                <a:lnTo>
                  <a:pt x="50" y="517"/>
                </a:lnTo>
                <a:lnTo>
                  <a:pt x="52" y="522"/>
                </a:lnTo>
                <a:lnTo>
                  <a:pt x="43" y="519"/>
                </a:lnTo>
                <a:lnTo>
                  <a:pt x="43" y="524"/>
                </a:lnTo>
                <a:lnTo>
                  <a:pt x="61" y="536"/>
                </a:lnTo>
                <a:lnTo>
                  <a:pt x="67" y="542"/>
                </a:lnTo>
                <a:lnTo>
                  <a:pt x="69" y="531"/>
                </a:lnTo>
                <a:lnTo>
                  <a:pt x="76" y="533"/>
                </a:lnTo>
                <a:lnTo>
                  <a:pt x="78" y="545"/>
                </a:lnTo>
                <a:lnTo>
                  <a:pt x="102" y="555"/>
                </a:lnTo>
                <a:lnTo>
                  <a:pt x="116" y="575"/>
                </a:lnTo>
                <a:lnTo>
                  <a:pt x="120" y="590"/>
                </a:lnTo>
                <a:lnTo>
                  <a:pt x="127" y="600"/>
                </a:lnTo>
                <a:lnTo>
                  <a:pt x="142" y="649"/>
                </a:lnTo>
                <a:lnTo>
                  <a:pt x="155" y="669"/>
                </a:lnTo>
                <a:lnTo>
                  <a:pt x="168" y="667"/>
                </a:lnTo>
                <a:lnTo>
                  <a:pt x="186" y="644"/>
                </a:lnTo>
                <a:lnTo>
                  <a:pt x="200" y="640"/>
                </a:lnTo>
                <a:lnTo>
                  <a:pt x="230" y="607"/>
                </a:lnTo>
                <a:lnTo>
                  <a:pt x="236" y="595"/>
                </a:lnTo>
                <a:lnTo>
                  <a:pt x="245" y="602"/>
                </a:lnTo>
                <a:lnTo>
                  <a:pt x="247" y="607"/>
                </a:lnTo>
                <a:lnTo>
                  <a:pt x="245" y="614"/>
                </a:lnTo>
                <a:lnTo>
                  <a:pt x="257" y="616"/>
                </a:lnTo>
                <a:lnTo>
                  <a:pt x="266" y="614"/>
                </a:lnTo>
                <a:lnTo>
                  <a:pt x="271" y="606"/>
                </a:lnTo>
                <a:lnTo>
                  <a:pt x="272" y="597"/>
                </a:lnTo>
                <a:lnTo>
                  <a:pt x="276" y="606"/>
                </a:lnTo>
                <a:lnTo>
                  <a:pt x="281" y="606"/>
                </a:lnTo>
                <a:lnTo>
                  <a:pt x="287" y="603"/>
                </a:lnTo>
                <a:lnTo>
                  <a:pt x="299" y="590"/>
                </a:lnTo>
                <a:lnTo>
                  <a:pt x="306" y="575"/>
                </a:lnTo>
                <a:lnTo>
                  <a:pt x="306" y="564"/>
                </a:lnTo>
                <a:lnTo>
                  <a:pt x="309" y="556"/>
                </a:lnTo>
                <a:lnTo>
                  <a:pt x="306" y="551"/>
                </a:lnTo>
                <a:lnTo>
                  <a:pt x="308" y="524"/>
                </a:lnTo>
                <a:lnTo>
                  <a:pt x="305" y="514"/>
                </a:lnTo>
                <a:lnTo>
                  <a:pt x="320" y="486"/>
                </a:lnTo>
                <a:lnTo>
                  <a:pt x="323" y="459"/>
                </a:lnTo>
                <a:lnTo>
                  <a:pt x="325" y="457"/>
                </a:lnTo>
                <a:lnTo>
                  <a:pt x="337" y="466"/>
                </a:lnTo>
                <a:lnTo>
                  <a:pt x="346" y="457"/>
                </a:lnTo>
                <a:lnTo>
                  <a:pt x="356" y="454"/>
                </a:lnTo>
                <a:lnTo>
                  <a:pt x="372" y="444"/>
                </a:lnTo>
                <a:lnTo>
                  <a:pt x="381" y="391"/>
                </a:lnTo>
                <a:lnTo>
                  <a:pt x="598" y="228"/>
                </a:lnTo>
                <a:lnTo>
                  <a:pt x="597" y="207"/>
                </a:lnTo>
                <a:lnTo>
                  <a:pt x="589" y="202"/>
                </a:lnTo>
                <a:lnTo>
                  <a:pt x="577" y="183"/>
                </a:lnTo>
                <a:lnTo>
                  <a:pt x="568" y="179"/>
                </a:lnTo>
                <a:lnTo>
                  <a:pt x="501" y="96"/>
                </a:lnTo>
                <a:lnTo>
                  <a:pt x="492" y="90"/>
                </a:lnTo>
                <a:lnTo>
                  <a:pt x="475" y="70"/>
                </a:lnTo>
                <a:lnTo>
                  <a:pt x="432" y="59"/>
                </a:lnTo>
                <a:lnTo>
                  <a:pt x="395" y="78"/>
                </a:lnTo>
                <a:lnTo>
                  <a:pt x="393" y="87"/>
                </a:lnTo>
                <a:lnTo>
                  <a:pt x="400" y="96"/>
                </a:lnTo>
                <a:lnTo>
                  <a:pt x="394" y="106"/>
                </a:lnTo>
                <a:lnTo>
                  <a:pt x="393" y="115"/>
                </a:lnTo>
                <a:lnTo>
                  <a:pt x="381" y="123"/>
                </a:lnTo>
                <a:lnTo>
                  <a:pt x="379" y="110"/>
                </a:lnTo>
                <a:lnTo>
                  <a:pt x="385" y="103"/>
                </a:lnTo>
                <a:lnTo>
                  <a:pt x="384" y="77"/>
                </a:lnTo>
                <a:lnTo>
                  <a:pt x="368" y="75"/>
                </a:lnTo>
                <a:lnTo>
                  <a:pt x="363" y="82"/>
                </a:lnTo>
                <a:lnTo>
                  <a:pt x="363" y="87"/>
                </a:lnTo>
                <a:lnTo>
                  <a:pt x="354" y="92"/>
                </a:lnTo>
                <a:lnTo>
                  <a:pt x="349" y="113"/>
                </a:lnTo>
                <a:lnTo>
                  <a:pt x="346" y="91"/>
                </a:lnTo>
                <a:lnTo>
                  <a:pt x="356" y="77"/>
                </a:lnTo>
                <a:lnTo>
                  <a:pt x="286" y="23"/>
                </a:lnTo>
                <a:lnTo>
                  <a:pt x="283" y="11"/>
                </a:lnTo>
                <a:lnTo>
                  <a:pt x="252" y="0"/>
                </a:lnTo>
                <a:lnTo>
                  <a:pt x="238" y="1"/>
                </a:lnTo>
                <a:lnTo>
                  <a:pt x="231" y="12"/>
                </a:lnTo>
                <a:lnTo>
                  <a:pt x="219" y="9"/>
                </a:lnTo>
                <a:lnTo>
                  <a:pt x="203" y="15"/>
                </a:lnTo>
                <a:lnTo>
                  <a:pt x="161" y="17"/>
                </a:lnTo>
                <a:lnTo>
                  <a:pt x="160" y="23"/>
                </a:lnTo>
                <a:lnTo>
                  <a:pt x="163" y="45"/>
                </a:lnTo>
                <a:lnTo>
                  <a:pt x="159" y="35"/>
                </a:lnTo>
                <a:lnTo>
                  <a:pt x="155" y="30"/>
                </a:lnTo>
                <a:lnTo>
                  <a:pt x="154" y="20"/>
                </a:lnTo>
                <a:lnTo>
                  <a:pt x="150" y="17"/>
                </a:lnTo>
                <a:lnTo>
                  <a:pt x="145" y="28"/>
                </a:lnTo>
                <a:lnTo>
                  <a:pt x="142" y="26"/>
                </a:lnTo>
                <a:lnTo>
                  <a:pt x="140" y="20"/>
                </a:lnTo>
                <a:lnTo>
                  <a:pt x="123" y="23"/>
                </a:lnTo>
                <a:lnTo>
                  <a:pt x="123" y="26"/>
                </a:lnTo>
                <a:lnTo>
                  <a:pt x="108" y="23"/>
                </a:lnTo>
                <a:lnTo>
                  <a:pt x="102" y="24"/>
                </a:lnTo>
                <a:lnTo>
                  <a:pt x="102" y="30"/>
                </a:lnTo>
                <a:lnTo>
                  <a:pt x="73" y="39"/>
                </a:lnTo>
                <a:lnTo>
                  <a:pt x="78" y="42"/>
                </a:lnTo>
                <a:lnTo>
                  <a:pt x="83" y="63"/>
                </a:lnTo>
                <a:lnTo>
                  <a:pt x="95" y="73"/>
                </a:lnTo>
                <a:lnTo>
                  <a:pt x="87" y="78"/>
                </a:lnTo>
                <a:lnTo>
                  <a:pt x="87" y="90"/>
                </a:lnTo>
                <a:lnTo>
                  <a:pt x="95" y="119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7" name="Freeform 1186"/>
          <p:cNvSpPr>
            <a:spLocks/>
          </p:cNvSpPr>
          <p:nvPr/>
        </p:nvSpPr>
        <p:spPr bwMode="auto">
          <a:xfrm>
            <a:off x="1868488" y="1781175"/>
            <a:ext cx="407987" cy="334963"/>
          </a:xfrm>
          <a:custGeom>
            <a:avLst/>
            <a:gdLst>
              <a:gd name="T0" fmla="*/ 2147483647 w 1026"/>
              <a:gd name="T1" fmla="*/ 2147483647 h 844"/>
              <a:gd name="T2" fmla="*/ 2147483647 w 1026"/>
              <a:gd name="T3" fmla="*/ 2147483647 h 844"/>
              <a:gd name="T4" fmla="*/ 2147483647 w 1026"/>
              <a:gd name="T5" fmla="*/ 2147483647 h 844"/>
              <a:gd name="T6" fmla="*/ 2147483647 w 1026"/>
              <a:gd name="T7" fmla="*/ 2147483647 h 844"/>
              <a:gd name="T8" fmla="*/ 2147483647 w 1026"/>
              <a:gd name="T9" fmla="*/ 2147483647 h 844"/>
              <a:gd name="T10" fmla="*/ 2147483647 w 1026"/>
              <a:gd name="T11" fmla="*/ 2147483647 h 844"/>
              <a:gd name="T12" fmla="*/ 2147483647 w 1026"/>
              <a:gd name="T13" fmla="*/ 2147483647 h 844"/>
              <a:gd name="T14" fmla="*/ 2147483647 w 1026"/>
              <a:gd name="T15" fmla="*/ 2147483647 h 844"/>
              <a:gd name="T16" fmla="*/ 2147483647 w 1026"/>
              <a:gd name="T17" fmla="*/ 2147483647 h 844"/>
              <a:gd name="T18" fmla="*/ 2147483647 w 1026"/>
              <a:gd name="T19" fmla="*/ 2147483647 h 844"/>
              <a:gd name="T20" fmla="*/ 2147483647 w 1026"/>
              <a:gd name="T21" fmla="*/ 2147483647 h 844"/>
              <a:gd name="T22" fmla="*/ 2147483647 w 1026"/>
              <a:gd name="T23" fmla="*/ 2147483647 h 844"/>
              <a:gd name="T24" fmla="*/ 2147483647 w 1026"/>
              <a:gd name="T25" fmla="*/ 2147483647 h 844"/>
              <a:gd name="T26" fmla="*/ 2147483647 w 1026"/>
              <a:gd name="T27" fmla="*/ 2147483647 h 844"/>
              <a:gd name="T28" fmla="*/ 2147483647 w 1026"/>
              <a:gd name="T29" fmla="*/ 2147483647 h 844"/>
              <a:gd name="T30" fmla="*/ 2147483647 w 1026"/>
              <a:gd name="T31" fmla="*/ 2147483647 h 844"/>
              <a:gd name="T32" fmla="*/ 2147483647 w 1026"/>
              <a:gd name="T33" fmla="*/ 2147483647 h 844"/>
              <a:gd name="T34" fmla="*/ 2147483647 w 1026"/>
              <a:gd name="T35" fmla="*/ 2147483647 h 844"/>
              <a:gd name="T36" fmla="*/ 2147483647 w 1026"/>
              <a:gd name="T37" fmla="*/ 2147483647 h 844"/>
              <a:gd name="T38" fmla="*/ 2147483647 w 1026"/>
              <a:gd name="T39" fmla="*/ 2147483647 h 844"/>
              <a:gd name="T40" fmla="*/ 2147483647 w 1026"/>
              <a:gd name="T41" fmla="*/ 2147483647 h 844"/>
              <a:gd name="T42" fmla="*/ 2147483647 w 1026"/>
              <a:gd name="T43" fmla="*/ 2147483647 h 844"/>
              <a:gd name="T44" fmla="*/ 2147483647 w 1026"/>
              <a:gd name="T45" fmla="*/ 2147483647 h 844"/>
              <a:gd name="T46" fmla="*/ 2147483647 w 1026"/>
              <a:gd name="T47" fmla="*/ 2147483647 h 844"/>
              <a:gd name="T48" fmla="*/ 2147483647 w 1026"/>
              <a:gd name="T49" fmla="*/ 2147483647 h 844"/>
              <a:gd name="T50" fmla="*/ 2147483647 w 1026"/>
              <a:gd name="T51" fmla="*/ 2147483647 h 844"/>
              <a:gd name="T52" fmla="*/ 2147483647 w 1026"/>
              <a:gd name="T53" fmla="*/ 2147483647 h 844"/>
              <a:gd name="T54" fmla="*/ 2147483647 w 1026"/>
              <a:gd name="T55" fmla="*/ 2147483647 h 844"/>
              <a:gd name="T56" fmla="*/ 2147483647 w 1026"/>
              <a:gd name="T57" fmla="*/ 2147483647 h 844"/>
              <a:gd name="T58" fmla="*/ 2147483647 w 1026"/>
              <a:gd name="T59" fmla="*/ 2147483647 h 844"/>
              <a:gd name="T60" fmla="*/ 2147483647 w 1026"/>
              <a:gd name="T61" fmla="*/ 2147483647 h 844"/>
              <a:gd name="T62" fmla="*/ 2147483647 w 1026"/>
              <a:gd name="T63" fmla="*/ 2147483647 h 844"/>
              <a:gd name="T64" fmla="*/ 2147483647 w 1026"/>
              <a:gd name="T65" fmla="*/ 2147483647 h 844"/>
              <a:gd name="T66" fmla="*/ 2147483647 w 1026"/>
              <a:gd name="T67" fmla="*/ 2147483647 h 844"/>
              <a:gd name="T68" fmla="*/ 2147483647 w 1026"/>
              <a:gd name="T69" fmla="*/ 2147483647 h 844"/>
              <a:gd name="T70" fmla="*/ 2147483647 w 1026"/>
              <a:gd name="T71" fmla="*/ 2147483647 h 844"/>
              <a:gd name="T72" fmla="*/ 2147483647 w 1026"/>
              <a:gd name="T73" fmla="*/ 2147483647 h 844"/>
              <a:gd name="T74" fmla="*/ 2147483647 w 1026"/>
              <a:gd name="T75" fmla="*/ 2147483647 h 844"/>
              <a:gd name="T76" fmla="*/ 2147483647 w 1026"/>
              <a:gd name="T77" fmla="*/ 2147483647 h 844"/>
              <a:gd name="T78" fmla="*/ 2147483647 w 1026"/>
              <a:gd name="T79" fmla="*/ 2147483647 h 844"/>
              <a:gd name="T80" fmla="*/ 2147483647 w 1026"/>
              <a:gd name="T81" fmla="*/ 2147483647 h 844"/>
              <a:gd name="T82" fmla="*/ 2147483647 w 1026"/>
              <a:gd name="T83" fmla="*/ 2147483647 h 844"/>
              <a:gd name="T84" fmla="*/ 2147483647 w 1026"/>
              <a:gd name="T85" fmla="*/ 2147483647 h 844"/>
              <a:gd name="T86" fmla="*/ 2147483647 w 1026"/>
              <a:gd name="T87" fmla="*/ 2147483647 h 844"/>
              <a:gd name="T88" fmla="*/ 2147483647 w 1026"/>
              <a:gd name="T89" fmla="*/ 2147483647 h 844"/>
              <a:gd name="T90" fmla="*/ 2147483647 w 1026"/>
              <a:gd name="T91" fmla="*/ 2147483647 h 844"/>
              <a:gd name="T92" fmla="*/ 2147483647 w 1026"/>
              <a:gd name="T93" fmla="*/ 2147483647 h 844"/>
              <a:gd name="T94" fmla="*/ 2147483647 w 1026"/>
              <a:gd name="T95" fmla="*/ 2147483647 h 844"/>
              <a:gd name="T96" fmla="*/ 2147483647 w 1026"/>
              <a:gd name="T97" fmla="*/ 2147483647 h 844"/>
              <a:gd name="T98" fmla="*/ 2147483647 w 1026"/>
              <a:gd name="T99" fmla="*/ 2147483647 h 844"/>
              <a:gd name="T100" fmla="*/ 2147483647 w 1026"/>
              <a:gd name="T101" fmla="*/ 2147483647 h 844"/>
              <a:gd name="T102" fmla="*/ 2147483647 w 1026"/>
              <a:gd name="T103" fmla="*/ 2147483647 h 844"/>
              <a:gd name="T104" fmla="*/ 2147483647 w 1026"/>
              <a:gd name="T105" fmla="*/ 2147483647 h 844"/>
              <a:gd name="T106" fmla="*/ 2147483647 w 1026"/>
              <a:gd name="T107" fmla="*/ 2147483647 h 844"/>
              <a:gd name="T108" fmla="*/ 2147483647 w 1026"/>
              <a:gd name="T109" fmla="*/ 2147483647 h 844"/>
              <a:gd name="T110" fmla="*/ 2147483647 w 1026"/>
              <a:gd name="T111" fmla="*/ 2147483647 h 84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26"/>
              <a:gd name="T169" fmla="*/ 0 h 844"/>
              <a:gd name="T170" fmla="*/ 1026 w 1026"/>
              <a:gd name="T171" fmla="*/ 844 h 84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26" h="844">
                <a:moveTo>
                  <a:pt x="236" y="718"/>
                </a:moveTo>
                <a:lnTo>
                  <a:pt x="231" y="724"/>
                </a:lnTo>
                <a:lnTo>
                  <a:pt x="210" y="724"/>
                </a:lnTo>
                <a:lnTo>
                  <a:pt x="201" y="718"/>
                </a:lnTo>
                <a:lnTo>
                  <a:pt x="178" y="717"/>
                </a:lnTo>
                <a:lnTo>
                  <a:pt x="141" y="690"/>
                </a:lnTo>
                <a:lnTo>
                  <a:pt x="141" y="680"/>
                </a:lnTo>
                <a:lnTo>
                  <a:pt x="130" y="676"/>
                </a:lnTo>
                <a:lnTo>
                  <a:pt x="122" y="670"/>
                </a:lnTo>
                <a:lnTo>
                  <a:pt x="118" y="649"/>
                </a:lnTo>
                <a:lnTo>
                  <a:pt x="108" y="639"/>
                </a:lnTo>
                <a:lnTo>
                  <a:pt x="94" y="599"/>
                </a:lnTo>
                <a:lnTo>
                  <a:pt x="273" y="544"/>
                </a:lnTo>
                <a:lnTo>
                  <a:pt x="367" y="561"/>
                </a:lnTo>
                <a:lnTo>
                  <a:pt x="379" y="549"/>
                </a:lnTo>
                <a:lnTo>
                  <a:pt x="375" y="542"/>
                </a:lnTo>
                <a:lnTo>
                  <a:pt x="376" y="536"/>
                </a:lnTo>
                <a:lnTo>
                  <a:pt x="385" y="543"/>
                </a:lnTo>
                <a:lnTo>
                  <a:pt x="394" y="540"/>
                </a:lnTo>
                <a:lnTo>
                  <a:pt x="391" y="535"/>
                </a:lnTo>
                <a:lnTo>
                  <a:pt x="385" y="525"/>
                </a:lnTo>
                <a:lnTo>
                  <a:pt x="379" y="521"/>
                </a:lnTo>
                <a:lnTo>
                  <a:pt x="357" y="517"/>
                </a:lnTo>
                <a:lnTo>
                  <a:pt x="353" y="510"/>
                </a:lnTo>
                <a:lnTo>
                  <a:pt x="342" y="510"/>
                </a:lnTo>
                <a:lnTo>
                  <a:pt x="326" y="502"/>
                </a:lnTo>
                <a:lnTo>
                  <a:pt x="320" y="496"/>
                </a:lnTo>
                <a:lnTo>
                  <a:pt x="305" y="493"/>
                </a:lnTo>
                <a:lnTo>
                  <a:pt x="297" y="495"/>
                </a:lnTo>
                <a:lnTo>
                  <a:pt x="290" y="487"/>
                </a:lnTo>
                <a:lnTo>
                  <a:pt x="201" y="514"/>
                </a:lnTo>
                <a:lnTo>
                  <a:pt x="193" y="507"/>
                </a:lnTo>
                <a:lnTo>
                  <a:pt x="177" y="507"/>
                </a:lnTo>
                <a:lnTo>
                  <a:pt x="166" y="502"/>
                </a:lnTo>
                <a:lnTo>
                  <a:pt x="161" y="495"/>
                </a:lnTo>
                <a:lnTo>
                  <a:pt x="122" y="503"/>
                </a:lnTo>
                <a:lnTo>
                  <a:pt x="103" y="492"/>
                </a:lnTo>
                <a:lnTo>
                  <a:pt x="85" y="496"/>
                </a:lnTo>
                <a:lnTo>
                  <a:pt x="84" y="489"/>
                </a:lnTo>
                <a:lnTo>
                  <a:pt x="84" y="486"/>
                </a:lnTo>
                <a:lnTo>
                  <a:pt x="70" y="479"/>
                </a:lnTo>
                <a:lnTo>
                  <a:pt x="47" y="446"/>
                </a:lnTo>
                <a:lnTo>
                  <a:pt x="43" y="430"/>
                </a:lnTo>
                <a:lnTo>
                  <a:pt x="62" y="408"/>
                </a:lnTo>
                <a:lnTo>
                  <a:pt x="165" y="368"/>
                </a:lnTo>
                <a:lnTo>
                  <a:pt x="165" y="373"/>
                </a:lnTo>
                <a:lnTo>
                  <a:pt x="169" y="374"/>
                </a:lnTo>
                <a:lnTo>
                  <a:pt x="183" y="373"/>
                </a:lnTo>
                <a:lnTo>
                  <a:pt x="189" y="368"/>
                </a:lnTo>
                <a:lnTo>
                  <a:pt x="185" y="364"/>
                </a:lnTo>
                <a:lnTo>
                  <a:pt x="169" y="361"/>
                </a:lnTo>
                <a:lnTo>
                  <a:pt x="179" y="352"/>
                </a:lnTo>
                <a:lnTo>
                  <a:pt x="192" y="350"/>
                </a:lnTo>
                <a:lnTo>
                  <a:pt x="198" y="345"/>
                </a:lnTo>
                <a:lnTo>
                  <a:pt x="199" y="340"/>
                </a:lnTo>
                <a:lnTo>
                  <a:pt x="136" y="351"/>
                </a:lnTo>
                <a:lnTo>
                  <a:pt x="126" y="356"/>
                </a:lnTo>
                <a:lnTo>
                  <a:pt x="113" y="356"/>
                </a:lnTo>
                <a:lnTo>
                  <a:pt x="108" y="361"/>
                </a:lnTo>
                <a:lnTo>
                  <a:pt x="99" y="361"/>
                </a:lnTo>
                <a:lnTo>
                  <a:pt x="94" y="359"/>
                </a:lnTo>
                <a:lnTo>
                  <a:pt x="93" y="354"/>
                </a:lnTo>
                <a:lnTo>
                  <a:pt x="85" y="352"/>
                </a:lnTo>
                <a:lnTo>
                  <a:pt x="80" y="356"/>
                </a:lnTo>
                <a:lnTo>
                  <a:pt x="85" y="359"/>
                </a:lnTo>
                <a:lnTo>
                  <a:pt x="85" y="364"/>
                </a:lnTo>
                <a:lnTo>
                  <a:pt x="70" y="364"/>
                </a:lnTo>
                <a:lnTo>
                  <a:pt x="65" y="369"/>
                </a:lnTo>
                <a:lnTo>
                  <a:pt x="52" y="370"/>
                </a:lnTo>
                <a:lnTo>
                  <a:pt x="46" y="366"/>
                </a:lnTo>
                <a:lnTo>
                  <a:pt x="45" y="357"/>
                </a:lnTo>
                <a:lnTo>
                  <a:pt x="48" y="348"/>
                </a:lnTo>
                <a:lnTo>
                  <a:pt x="55" y="343"/>
                </a:lnTo>
                <a:lnTo>
                  <a:pt x="71" y="342"/>
                </a:lnTo>
                <a:lnTo>
                  <a:pt x="69" y="319"/>
                </a:lnTo>
                <a:lnTo>
                  <a:pt x="55" y="323"/>
                </a:lnTo>
                <a:lnTo>
                  <a:pt x="41" y="332"/>
                </a:lnTo>
                <a:lnTo>
                  <a:pt x="36" y="328"/>
                </a:lnTo>
                <a:lnTo>
                  <a:pt x="34" y="321"/>
                </a:lnTo>
                <a:lnTo>
                  <a:pt x="29" y="318"/>
                </a:lnTo>
                <a:lnTo>
                  <a:pt x="6" y="323"/>
                </a:lnTo>
                <a:lnTo>
                  <a:pt x="0" y="281"/>
                </a:lnTo>
                <a:lnTo>
                  <a:pt x="5" y="263"/>
                </a:lnTo>
                <a:lnTo>
                  <a:pt x="33" y="224"/>
                </a:lnTo>
                <a:lnTo>
                  <a:pt x="53" y="215"/>
                </a:lnTo>
                <a:lnTo>
                  <a:pt x="55" y="209"/>
                </a:lnTo>
                <a:lnTo>
                  <a:pt x="52" y="200"/>
                </a:lnTo>
                <a:lnTo>
                  <a:pt x="50" y="195"/>
                </a:lnTo>
                <a:lnTo>
                  <a:pt x="37" y="195"/>
                </a:lnTo>
                <a:lnTo>
                  <a:pt x="33" y="187"/>
                </a:lnTo>
                <a:lnTo>
                  <a:pt x="32" y="171"/>
                </a:lnTo>
                <a:lnTo>
                  <a:pt x="37" y="155"/>
                </a:lnTo>
                <a:lnTo>
                  <a:pt x="132" y="60"/>
                </a:lnTo>
                <a:lnTo>
                  <a:pt x="145" y="58"/>
                </a:lnTo>
                <a:lnTo>
                  <a:pt x="151" y="46"/>
                </a:lnTo>
                <a:lnTo>
                  <a:pt x="166" y="44"/>
                </a:lnTo>
                <a:lnTo>
                  <a:pt x="245" y="0"/>
                </a:lnTo>
                <a:lnTo>
                  <a:pt x="259" y="3"/>
                </a:lnTo>
                <a:lnTo>
                  <a:pt x="262" y="11"/>
                </a:lnTo>
                <a:lnTo>
                  <a:pt x="268" y="14"/>
                </a:lnTo>
                <a:lnTo>
                  <a:pt x="269" y="22"/>
                </a:lnTo>
                <a:lnTo>
                  <a:pt x="276" y="32"/>
                </a:lnTo>
                <a:lnTo>
                  <a:pt x="279" y="97"/>
                </a:lnTo>
                <a:lnTo>
                  <a:pt x="267" y="105"/>
                </a:lnTo>
                <a:lnTo>
                  <a:pt x="262" y="113"/>
                </a:lnTo>
                <a:lnTo>
                  <a:pt x="260" y="120"/>
                </a:lnTo>
                <a:lnTo>
                  <a:pt x="262" y="124"/>
                </a:lnTo>
                <a:lnTo>
                  <a:pt x="259" y="131"/>
                </a:lnTo>
                <a:lnTo>
                  <a:pt x="245" y="138"/>
                </a:lnTo>
                <a:lnTo>
                  <a:pt x="244" y="141"/>
                </a:lnTo>
                <a:lnTo>
                  <a:pt x="250" y="150"/>
                </a:lnTo>
                <a:lnTo>
                  <a:pt x="276" y="129"/>
                </a:lnTo>
                <a:lnTo>
                  <a:pt x="282" y="129"/>
                </a:lnTo>
                <a:lnTo>
                  <a:pt x="285" y="140"/>
                </a:lnTo>
                <a:lnTo>
                  <a:pt x="304" y="131"/>
                </a:lnTo>
                <a:lnTo>
                  <a:pt x="309" y="117"/>
                </a:lnTo>
                <a:lnTo>
                  <a:pt x="302" y="112"/>
                </a:lnTo>
                <a:lnTo>
                  <a:pt x="302" y="101"/>
                </a:lnTo>
                <a:lnTo>
                  <a:pt x="309" y="84"/>
                </a:lnTo>
                <a:lnTo>
                  <a:pt x="316" y="78"/>
                </a:lnTo>
                <a:lnTo>
                  <a:pt x="318" y="72"/>
                </a:lnTo>
                <a:lnTo>
                  <a:pt x="323" y="66"/>
                </a:lnTo>
                <a:lnTo>
                  <a:pt x="339" y="64"/>
                </a:lnTo>
                <a:lnTo>
                  <a:pt x="366" y="83"/>
                </a:lnTo>
                <a:lnTo>
                  <a:pt x="399" y="93"/>
                </a:lnTo>
                <a:lnTo>
                  <a:pt x="406" y="105"/>
                </a:lnTo>
                <a:lnTo>
                  <a:pt x="417" y="108"/>
                </a:lnTo>
                <a:lnTo>
                  <a:pt x="427" y="117"/>
                </a:lnTo>
                <a:lnTo>
                  <a:pt x="436" y="133"/>
                </a:lnTo>
                <a:lnTo>
                  <a:pt x="438" y="149"/>
                </a:lnTo>
                <a:lnTo>
                  <a:pt x="399" y="195"/>
                </a:lnTo>
                <a:lnTo>
                  <a:pt x="399" y="199"/>
                </a:lnTo>
                <a:lnTo>
                  <a:pt x="417" y="194"/>
                </a:lnTo>
                <a:lnTo>
                  <a:pt x="427" y="178"/>
                </a:lnTo>
                <a:lnTo>
                  <a:pt x="438" y="172"/>
                </a:lnTo>
                <a:lnTo>
                  <a:pt x="437" y="178"/>
                </a:lnTo>
                <a:lnTo>
                  <a:pt x="432" y="194"/>
                </a:lnTo>
                <a:lnTo>
                  <a:pt x="445" y="197"/>
                </a:lnTo>
                <a:lnTo>
                  <a:pt x="447" y="192"/>
                </a:lnTo>
                <a:lnTo>
                  <a:pt x="452" y="166"/>
                </a:lnTo>
                <a:lnTo>
                  <a:pt x="459" y="163"/>
                </a:lnTo>
                <a:lnTo>
                  <a:pt x="466" y="152"/>
                </a:lnTo>
                <a:lnTo>
                  <a:pt x="478" y="154"/>
                </a:lnTo>
                <a:lnTo>
                  <a:pt x="485" y="152"/>
                </a:lnTo>
                <a:lnTo>
                  <a:pt x="499" y="168"/>
                </a:lnTo>
                <a:lnTo>
                  <a:pt x="502" y="163"/>
                </a:lnTo>
                <a:lnTo>
                  <a:pt x="499" y="153"/>
                </a:lnTo>
                <a:lnTo>
                  <a:pt x="497" y="149"/>
                </a:lnTo>
                <a:lnTo>
                  <a:pt x="499" y="149"/>
                </a:lnTo>
                <a:lnTo>
                  <a:pt x="508" y="157"/>
                </a:lnTo>
                <a:lnTo>
                  <a:pt x="513" y="152"/>
                </a:lnTo>
                <a:lnTo>
                  <a:pt x="511" y="141"/>
                </a:lnTo>
                <a:lnTo>
                  <a:pt x="498" y="133"/>
                </a:lnTo>
                <a:lnTo>
                  <a:pt x="498" y="127"/>
                </a:lnTo>
                <a:lnTo>
                  <a:pt x="499" y="125"/>
                </a:lnTo>
                <a:lnTo>
                  <a:pt x="512" y="135"/>
                </a:lnTo>
                <a:lnTo>
                  <a:pt x="516" y="126"/>
                </a:lnTo>
                <a:lnTo>
                  <a:pt x="502" y="107"/>
                </a:lnTo>
                <a:lnTo>
                  <a:pt x="493" y="103"/>
                </a:lnTo>
                <a:lnTo>
                  <a:pt x="483" y="79"/>
                </a:lnTo>
                <a:lnTo>
                  <a:pt x="481" y="70"/>
                </a:lnTo>
                <a:lnTo>
                  <a:pt x="489" y="69"/>
                </a:lnTo>
                <a:lnTo>
                  <a:pt x="518" y="78"/>
                </a:lnTo>
                <a:lnTo>
                  <a:pt x="521" y="91"/>
                </a:lnTo>
                <a:lnTo>
                  <a:pt x="533" y="89"/>
                </a:lnTo>
                <a:lnTo>
                  <a:pt x="532" y="96"/>
                </a:lnTo>
                <a:lnTo>
                  <a:pt x="541" y="111"/>
                </a:lnTo>
                <a:lnTo>
                  <a:pt x="549" y="117"/>
                </a:lnTo>
                <a:lnTo>
                  <a:pt x="554" y="113"/>
                </a:lnTo>
                <a:lnTo>
                  <a:pt x="561" y="120"/>
                </a:lnTo>
                <a:lnTo>
                  <a:pt x="561" y="124"/>
                </a:lnTo>
                <a:lnTo>
                  <a:pt x="570" y="131"/>
                </a:lnTo>
                <a:lnTo>
                  <a:pt x="569" y="138"/>
                </a:lnTo>
                <a:lnTo>
                  <a:pt x="565" y="140"/>
                </a:lnTo>
                <a:lnTo>
                  <a:pt x="577" y="144"/>
                </a:lnTo>
                <a:lnTo>
                  <a:pt x="584" y="159"/>
                </a:lnTo>
                <a:lnTo>
                  <a:pt x="584" y="202"/>
                </a:lnTo>
                <a:lnTo>
                  <a:pt x="592" y="220"/>
                </a:lnTo>
                <a:lnTo>
                  <a:pt x="593" y="251"/>
                </a:lnTo>
                <a:lnTo>
                  <a:pt x="608" y="266"/>
                </a:lnTo>
                <a:lnTo>
                  <a:pt x="601" y="281"/>
                </a:lnTo>
                <a:lnTo>
                  <a:pt x="601" y="304"/>
                </a:lnTo>
                <a:lnTo>
                  <a:pt x="607" y="305"/>
                </a:lnTo>
                <a:lnTo>
                  <a:pt x="617" y="319"/>
                </a:lnTo>
                <a:lnTo>
                  <a:pt x="622" y="318"/>
                </a:lnTo>
                <a:lnTo>
                  <a:pt x="626" y="310"/>
                </a:lnTo>
                <a:lnTo>
                  <a:pt x="639" y="304"/>
                </a:lnTo>
                <a:lnTo>
                  <a:pt x="646" y="294"/>
                </a:lnTo>
                <a:lnTo>
                  <a:pt x="648" y="282"/>
                </a:lnTo>
                <a:lnTo>
                  <a:pt x="657" y="279"/>
                </a:lnTo>
                <a:lnTo>
                  <a:pt x="657" y="272"/>
                </a:lnTo>
                <a:lnTo>
                  <a:pt x="644" y="254"/>
                </a:lnTo>
                <a:lnTo>
                  <a:pt x="641" y="243"/>
                </a:lnTo>
                <a:lnTo>
                  <a:pt x="641" y="232"/>
                </a:lnTo>
                <a:lnTo>
                  <a:pt x="638" y="227"/>
                </a:lnTo>
                <a:lnTo>
                  <a:pt x="633" y="194"/>
                </a:lnTo>
                <a:lnTo>
                  <a:pt x="636" y="192"/>
                </a:lnTo>
                <a:lnTo>
                  <a:pt x="635" y="172"/>
                </a:lnTo>
                <a:lnTo>
                  <a:pt x="630" y="164"/>
                </a:lnTo>
                <a:lnTo>
                  <a:pt x="611" y="64"/>
                </a:lnTo>
                <a:lnTo>
                  <a:pt x="616" y="64"/>
                </a:lnTo>
                <a:lnTo>
                  <a:pt x="617" y="51"/>
                </a:lnTo>
                <a:lnTo>
                  <a:pt x="612" y="51"/>
                </a:lnTo>
                <a:lnTo>
                  <a:pt x="608" y="40"/>
                </a:lnTo>
                <a:lnTo>
                  <a:pt x="613" y="35"/>
                </a:lnTo>
                <a:lnTo>
                  <a:pt x="624" y="35"/>
                </a:lnTo>
                <a:lnTo>
                  <a:pt x="626" y="28"/>
                </a:lnTo>
                <a:lnTo>
                  <a:pt x="615" y="17"/>
                </a:lnTo>
                <a:lnTo>
                  <a:pt x="615" y="8"/>
                </a:lnTo>
                <a:lnTo>
                  <a:pt x="620" y="9"/>
                </a:lnTo>
                <a:lnTo>
                  <a:pt x="619" y="3"/>
                </a:lnTo>
                <a:lnTo>
                  <a:pt x="626" y="3"/>
                </a:lnTo>
                <a:lnTo>
                  <a:pt x="648" y="9"/>
                </a:lnTo>
                <a:lnTo>
                  <a:pt x="649" y="17"/>
                </a:lnTo>
                <a:lnTo>
                  <a:pt x="668" y="35"/>
                </a:lnTo>
                <a:lnTo>
                  <a:pt x="683" y="40"/>
                </a:lnTo>
                <a:lnTo>
                  <a:pt x="686" y="39"/>
                </a:lnTo>
                <a:lnTo>
                  <a:pt x="687" y="32"/>
                </a:lnTo>
                <a:lnTo>
                  <a:pt x="681" y="30"/>
                </a:lnTo>
                <a:lnTo>
                  <a:pt x="680" y="17"/>
                </a:lnTo>
                <a:lnTo>
                  <a:pt x="685" y="14"/>
                </a:lnTo>
                <a:lnTo>
                  <a:pt x="695" y="20"/>
                </a:lnTo>
                <a:lnTo>
                  <a:pt x="697" y="26"/>
                </a:lnTo>
                <a:lnTo>
                  <a:pt x="706" y="30"/>
                </a:lnTo>
                <a:lnTo>
                  <a:pt x="710" y="46"/>
                </a:lnTo>
                <a:lnTo>
                  <a:pt x="715" y="54"/>
                </a:lnTo>
                <a:lnTo>
                  <a:pt x="740" y="69"/>
                </a:lnTo>
                <a:lnTo>
                  <a:pt x="740" y="75"/>
                </a:lnTo>
                <a:lnTo>
                  <a:pt x="753" y="84"/>
                </a:lnTo>
                <a:lnTo>
                  <a:pt x="762" y="93"/>
                </a:lnTo>
                <a:lnTo>
                  <a:pt x="763" y="100"/>
                </a:lnTo>
                <a:lnTo>
                  <a:pt x="771" y="106"/>
                </a:lnTo>
                <a:lnTo>
                  <a:pt x="772" y="112"/>
                </a:lnTo>
                <a:lnTo>
                  <a:pt x="766" y="126"/>
                </a:lnTo>
                <a:lnTo>
                  <a:pt x="772" y="126"/>
                </a:lnTo>
                <a:lnTo>
                  <a:pt x="789" y="254"/>
                </a:lnTo>
                <a:lnTo>
                  <a:pt x="793" y="257"/>
                </a:lnTo>
                <a:lnTo>
                  <a:pt x="798" y="281"/>
                </a:lnTo>
                <a:lnTo>
                  <a:pt x="820" y="315"/>
                </a:lnTo>
                <a:lnTo>
                  <a:pt x="827" y="331"/>
                </a:lnTo>
                <a:lnTo>
                  <a:pt x="824" y="338"/>
                </a:lnTo>
                <a:lnTo>
                  <a:pt x="828" y="346"/>
                </a:lnTo>
                <a:lnTo>
                  <a:pt x="828" y="364"/>
                </a:lnTo>
                <a:lnTo>
                  <a:pt x="827" y="362"/>
                </a:lnTo>
                <a:lnTo>
                  <a:pt x="819" y="368"/>
                </a:lnTo>
                <a:lnTo>
                  <a:pt x="820" y="395"/>
                </a:lnTo>
                <a:lnTo>
                  <a:pt x="815" y="407"/>
                </a:lnTo>
                <a:lnTo>
                  <a:pt x="819" y="421"/>
                </a:lnTo>
                <a:lnTo>
                  <a:pt x="834" y="431"/>
                </a:lnTo>
                <a:lnTo>
                  <a:pt x="853" y="468"/>
                </a:lnTo>
                <a:lnTo>
                  <a:pt x="870" y="473"/>
                </a:lnTo>
                <a:lnTo>
                  <a:pt x="878" y="493"/>
                </a:lnTo>
                <a:lnTo>
                  <a:pt x="884" y="497"/>
                </a:lnTo>
                <a:lnTo>
                  <a:pt x="894" y="498"/>
                </a:lnTo>
                <a:lnTo>
                  <a:pt x="900" y="505"/>
                </a:lnTo>
                <a:lnTo>
                  <a:pt x="906" y="501"/>
                </a:lnTo>
                <a:lnTo>
                  <a:pt x="906" y="492"/>
                </a:lnTo>
                <a:lnTo>
                  <a:pt x="909" y="489"/>
                </a:lnTo>
                <a:lnTo>
                  <a:pt x="921" y="495"/>
                </a:lnTo>
                <a:lnTo>
                  <a:pt x="927" y="500"/>
                </a:lnTo>
                <a:lnTo>
                  <a:pt x="925" y="508"/>
                </a:lnTo>
                <a:lnTo>
                  <a:pt x="973" y="552"/>
                </a:lnTo>
                <a:lnTo>
                  <a:pt x="986" y="552"/>
                </a:lnTo>
                <a:lnTo>
                  <a:pt x="991" y="558"/>
                </a:lnTo>
                <a:lnTo>
                  <a:pt x="988" y="567"/>
                </a:lnTo>
                <a:lnTo>
                  <a:pt x="989" y="577"/>
                </a:lnTo>
                <a:lnTo>
                  <a:pt x="1000" y="578"/>
                </a:lnTo>
                <a:lnTo>
                  <a:pt x="1006" y="573"/>
                </a:lnTo>
                <a:lnTo>
                  <a:pt x="1008" y="577"/>
                </a:lnTo>
                <a:lnTo>
                  <a:pt x="1017" y="575"/>
                </a:lnTo>
                <a:lnTo>
                  <a:pt x="1022" y="577"/>
                </a:lnTo>
                <a:lnTo>
                  <a:pt x="1026" y="601"/>
                </a:lnTo>
                <a:lnTo>
                  <a:pt x="1021" y="614"/>
                </a:lnTo>
                <a:lnTo>
                  <a:pt x="1024" y="639"/>
                </a:lnTo>
                <a:lnTo>
                  <a:pt x="1020" y="655"/>
                </a:lnTo>
                <a:lnTo>
                  <a:pt x="1012" y="657"/>
                </a:lnTo>
                <a:lnTo>
                  <a:pt x="1003" y="653"/>
                </a:lnTo>
                <a:lnTo>
                  <a:pt x="994" y="635"/>
                </a:lnTo>
                <a:lnTo>
                  <a:pt x="994" y="611"/>
                </a:lnTo>
                <a:lnTo>
                  <a:pt x="986" y="653"/>
                </a:lnTo>
                <a:lnTo>
                  <a:pt x="983" y="658"/>
                </a:lnTo>
                <a:lnTo>
                  <a:pt x="979" y="647"/>
                </a:lnTo>
                <a:lnTo>
                  <a:pt x="973" y="644"/>
                </a:lnTo>
                <a:lnTo>
                  <a:pt x="970" y="651"/>
                </a:lnTo>
                <a:lnTo>
                  <a:pt x="964" y="642"/>
                </a:lnTo>
                <a:lnTo>
                  <a:pt x="960" y="628"/>
                </a:lnTo>
                <a:lnTo>
                  <a:pt x="960" y="614"/>
                </a:lnTo>
                <a:lnTo>
                  <a:pt x="958" y="622"/>
                </a:lnTo>
                <a:lnTo>
                  <a:pt x="951" y="624"/>
                </a:lnTo>
                <a:lnTo>
                  <a:pt x="950" y="620"/>
                </a:lnTo>
                <a:lnTo>
                  <a:pt x="944" y="634"/>
                </a:lnTo>
                <a:lnTo>
                  <a:pt x="940" y="634"/>
                </a:lnTo>
                <a:lnTo>
                  <a:pt x="927" y="643"/>
                </a:lnTo>
                <a:lnTo>
                  <a:pt x="927" y="649"/>
                </a:lnTo>
                <a:lnTo>
                  <a:pt x="931" y="649"/>
                </a:lnTo>
                <a:lnTo>
                  <a:pt x="932" y="675"/>
                </a:lnTo>
                <a:lnTo>
                  <a:pt x="926" y="676"/>
                </a:lnTo>
                <a:lnTo>
                  <a:pt x="920" y="671"/>
                </a:lnTo>
                <a:lnTo>
                  <a:pt x="906" y="671"/>
                </a:lnTo>
                <a:lnTo>
                  <a:pt x="898" y="672"/>
                </a:lnTo>
                <a:lnTo>
                  <a:pt x="898" y="676"/>
                </a:lnTo>
                <a:lnTo>
                  <a:pt x="904" y="696"/>
                </a:lnTo>
                <a:lnTo>
                  <a:pt x="903" y="721"/>
                </a:lnTo>
                <a:lnTo>
                  <a:pt x="913" y="700"/>
                </a:lnTo>
                <a:lnTo>
                  <a:pt x="927" y="691"/>
                </a:lnTo>
                <a:lnTo>
                  <a:pt x="931" y="682"/>
                </a:lnTo>
                <a:lnTo>
                  <a:pt x="955" y="682"/>
                </a:lnTo>
                <a:lnTo>
                  <a:pt x="958" y="688"/>
                </a:lnTo>
                <a:lnTo>
                  <a:pt x="967" y="690"/>
                </a:lnTo>
                <a:lnTo>
                  <a:pt x="963" y="696"/>
                </a:lnTo>
                <a:lnTo>
                  <a:pt x="961" y="704"/>
                </a:lnTo>
                <a:lnTo>
                  <a:pt x="955" y="710"/>
                </a:lnTo>
                <a:lnTo>
                  <a:pt x="956" y="716"/>
                </a:lnTo>
                <a:lnTo>
                  <a:pt x="951" y="714"/>
                </a:lnTo>
                <a:lnTo>
                  <a:pt x="949" y="721"/>
                </a:lnTo>
                <a:lnTo>
                  <a:pt x="953" y="731"/>
                </a:lnTo>
                <a:lnTo>
                  <a:pt x="959" y="732"/>
                </a:lnTo>
                <a:lnTo>
                  <a:pt x="961" y="719"/>
                </a:lnTo>
                <a:lnTo>
                  <a:pt x="974" y="727"/>
                </a:lnTo>
                <a:lnTo>
                  <a:pt x="986" y="728"/>
                </a:lnTo>
                <a:lnTo>
                  <a:pt x="988" y="740"/>
                </a:lnTo>
                <a:lnTo>
                  <a:pt x="987" y="749"/>
                </a:lnTo>
                <a:lnTo>
                  <a:pt x="980" y="750"/>
                </a:lnTo>
                <a:lnTo>
                  <a:pt x="978" y="746"/>
                </a:lnTo>
                <a:lnTo>
                  <a:pt x="975" y="754"/>
                </a:lnTo>
                <a:lnTo>
                  <a:pt x="970" y="761"/>
                </a:lnTo>
                <a:lnTo>
                  <a:pt x="970" y="766"/>
                </a:lnTo>
                <a:lnTo>
                  <a:pt x="963" y="765"/>
                </a:lnTo>
                <a:lnTo>
                  <a:pt x="942" y="773"/>
                </a:lnTo>
                <a:lnTo>
                  <a:pt x="940" y="783"/>
                </a:lnTo>
                <a:lnTo>
                  <a:pt x="926" y="783"/>
                </a:lnTo>
                <a:lnTo>
                  <a:pt x="920" y="779"/>
                </a:lnTo>
                <a:lnTo>
                  <a:pt x="918" y="789"/>
                </a:lnTo>
                <a:lnTo>
                  <a:pt x="912" y="792"/>
                </a:lnTo>
                <a:lnTo>
                  <a:pt x="909" y="797"/>
                </a:lnTo>
                <a:lnTo>
                  <a:pt x="900" y="790"/>
                </a:lnTo>
                <a:lnTo>
                  <a:pt x="887" y="797"/>
                </a:lnTo>
                <a:lnTo>
                  <a:pt x="859" y="790"/>
                </a:lnTo>
                <a:lnTo>
                  <a:pt x="855" y="783"/>
                </a:lnTo>
                <a:lnTo>
                  <a:pt x="836" y="778"/>
                </a:lnTo>
                <a:lnTo>
                  <a:pt x="831" y="771"/>
                </a:lnTo>
                <a:lnTo>
                  <a:pt x="822" y="771"/>
                </a:lnTo>
                <a:lnTo>
                  <a:pt x="818" y="780"/>
                </a:lnTo>
                <a:lnTo>
                  <a:pt x="779" y="771"/>
                </a:lnTo>
                <a:lnTo>
                  <a:pt x="777" y="764"/>
                </a:lnTo>
                <a:lnTo>
                  <a:pt x="794" y="746"/>
                </a:lnTo>
                <a:lnTo>
                  <a:pt x="789" y="741"/>
                </a:lnTo>
                <a:lnTo>
                  <a:pt x="780" y="743"/>
                </a:lnTo>
                <a:lnTo>
                  <a:pt x="763" y="743"/>
                </a:lnTo>
                <a:lnTo>
                  <a:pt x="761" y="736"/>
                </a:lnTo>
                <a:lnTo>
                  <a:pt x="747" y="732"/>
                </a:lnTo>
                <a:lnTo>
                  <a:pt x="742" y="735"/>
                </a:lnTo>
                <a:lnTo>
                  <a:pt x="716" y="731"/>
                </a:lnTo>
                <a:lnTo>
                  <a:pt x="715" y="721"/>
                </a:lnTo>
                <a:lnTo>
                  <a:pt x="719" y="713"/>
                </a:lnTo>
                <a:lnTo>
                  <a:pt x="713" y="685"/>
                </a:lnTo>
                <a:lnTo>
                  <a:pt x="701" y="681"/>
                </a:lnTo>
                <a:lnTo>
                  <a:pt x="692" y="698"/>
                </a:lnTo>
                <a:lnTo>
                  <a:pt x="678" y="704"/>
                </a:lnTo>
                <a:lnTo>
                  <a:pt x="683" y="722"/>
                </a:lnTo>
                <a:lnTo>
                  <a:pt x="683" y="729"/>
                </a:lnTo>
                <a:lnTo>
                  <a:pt x="674" y="738"/>
                </a:lnTo>
                <a:lnTo>
                  <a:pt x="658" y="763"/>
                </a:lnTo>
                <a:lnTo>
                  <a:pt x="588" y="770"/>
                </a:lnTo>
                <a:lnTo>
                  <a:pt x="593" y="775"/>
                </a:lnTo>
                <a:lnTo>
                  <a:pt x="583" y="792"/>
                </a:lnTo>
                <a:lnTo>
                  <a:pt x="536" y="818"/>
                </a:lnTo>
                <a:lnTo>
                  <a:pt x="516" y="822"/>
                </a:lnTo>
                <a:lnTo>
                  <a:pt x="509" y="817"/>
                </a:lnTo>
                <a:lnTo>
                  <a:pt x="495" y="825"/>
                </a:lnTo>
                <a:lnTo>
                  <a:pt x="480" y="820"/>
                </a:lnTo>
                <a:lnTo>
                  <a:pt x="472" y="826"/>
                </a:lnTo>
                <a:lnTo>
                  <a:pt x="467" y="818"/>
                </a:lnTo>
                <a:lnTo>
                  <a:pt x="452" y="826"/>
                </a:lnTo>
                <a:lnTo>
                  <a:pt x="437" y="827"/>
                </a:lnTo>
                <a:lnTo>
                  <a:pt x="434" y="831"/>
                </a:lnTo>
                <a:lnTo>
                  <a:pt x="442" y="831"/>
                </a:lnTo>
                <a:lnTo>
                  <a:pt x="441" y="836"/>
                </a:lnTo>
                <a:lnTo>
                  <a:pt x="404" y="843"/>
                </a:lnTo>
                <a:lnTo>
                  <a:pt x="398" y="837"/>
                </a:lnTo>
                <a:lnTo>
                  <a:pt x="328" y="844"/>
                </a:lnTo>
                <a:lnTo>
                  <a:pt x="330" y="840"/>
                </a:lnTo>
                <a:lnTo>
                  <a:pt x="340" y="831"/>
                </a:lnTo>
                <a:lnTo>
                  <a:pt x="321" y="820"/>
                </a:lnTo>
                <a:lnTo>
                  <a:pt x="304" y="780"/>
                </a:lnTo>
                <a:lnTo>
                  <a:pt x="304" y="765"/>
                </a:lnTo>
                <a:lnTo>
                  <a:pt x="309" y="754"/>
                </a:lnTo>
                <a:lnTo>
                  <a:pt x="309" y="750"/>
                </a:lnTo>
                <a:lnTo>
                  <a:pt x="300" y="743"/>
                </a:lnTo>
                <a:lnTo>
                  <a:pt x="299" y="741"/>
                </a:lnTo>
                <a:lnTo>
                  <a:pt x="295" y="733"/>
                </a:lnTo>
                <a:lnTo>
                  <a:pt x="285" y="727"/>
                </a:lnTo>
                <a:lnTo>
                  <a:pt x="285" y="722"/>
                </a:lnTo>
                <a:lnTo>
                  <a:pt x="267" y="717"/>
                </a:lnTo>
                <a:lnTo>
                  <a:pt x="236" y="718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8" name="Freeform 1187"/>
          <p:cNvSpPr>
            <a:spLocks/>
          </p:cNvSpPr>
          <p:nvPr/>
        </p:nvSpPr>
        <p:spPr bwMode="auto">
          <a:xfrm>
            <a:off x="1868488" y="1781175"/>
            <a:ext cx="407987" cy="334963"/>
          </a:xfrm>
          <a:custGeom>
            <a:avLst/>
            <a:gdLst>
              <a:gd name="T0" fmla="*/ 2147483647 w 1026"/>
              <a:gd name="T1" fmla="*/ 2147483647 h 844"/>
              <a:gd name="T2" fmla="*/ 2147483647 w 1026"/>
              <a:gd name="T3" fmla="*/ 2147483647 h 844"/>
              <a:gd name="T4" fmla="*/ 2147483647 w 1026"/>
              <a:gd name="T5" fmla="*/ 2147483647 h 844"/>
              <a:gd name="T6" fmla="*/ 2147483647 w 1026"/>
              <a:gd name="T7" fmla="*/ 2147483647 h 844"/>
              <a:gd name="T8" fmla="*/ 2147483647 w 1026"/>
              <a:gd name="T9" fmla="*/ 2147483647 h 844"/>
              <a:gd name="T10" fmla="*/ 2147483647 w 1026"/>
              <a:gd name="T11" fmla="*/ 2147483647 h 844"/>
              <a:gd name="T12" fmla="*/ 2147483647 w 1026"/>
              <a:gd name="T13" fmla="*/ 2147483647 h 844"/>
              <a:gd name="T14" fmla="*/ 2147483647 w 1026"/>
              <a:gd name="T15" fmla="*/ 2147483647 h 844"/>
              <a:gd name="T16" fmla="*/ 2147483647 w 1026"/>
              <a:gd name="T17" fmla="*/ 2147483647 h 844"/>
              <a:gd name="T18" fmla="*/ 2147483647 w 1026"/>
              <a:gd name="T19" fmla="*/ 2147483647 h 844"/>
              <a:gd name="T20" fmla="*/ 2147483647 w 1026"/>
              <a:gd name="T21" fmla="*/ 2147483647 h 844"/>
              <a:gd name="T22" fmla="*/ 2147483647 w 1026"/>
              <a:gd name="T23" fmla="*/ 2147483647 h 844"/>
              <a:gd name="T24" fmla="*/ 2147483647 w 1026"/>
              <a:gd name="T25" fmla="*/ 2147483647 h 844"/>
              <a:gd name="T26" fmla="*/ 2147483647 w 1026"/>
              <a:gd name="T27" fmla="*/ 2147483647 h 844"/>
              <a:gd name="T28" fmla="*/ 2147483647 w 1026"/>
              <a:gd name="T29" fmla="*/ 2147483647 h 844"/>
              <a:gd name="T30" fmla="*/ 2147483647 w 1026"/>
              <a:gd name="T31" fmla="*/ 2147483647 h 844"/>
              <a:gd name="T32" fmla="*/ 2147483647 w 1026"/>
              <a:gd name="T33" fmla="*/ 2147483647 h 844"/>
              <a:gd name="T34" fmla="*/ 2147483647 w 1026"/>
              <a:gd name="T35" fmla="*/ 2147483647 h 844"/>
              <a:gd name="T36" fmla="*/ 2147483647 w 1026"/>
              <a:gd name="T37" fmla="*/ 2147483647 h 844"/>
              <a:gd name="T38" fmla="*/ 2147483647 w 1026"/>
              <a:gd name="T39" fmla="*/ 2147483647 h 844"/>
              <a:gd name="T40" fmla="*/ 2147483647 w 1026"/>
              <a:gd name="T41" fmla="*/ 2147483647 h 844"/>
              <a:gd name="T42" fmla="*/ 2147483647 w 1026"/>
              <a:gd name="T43" fmla="*/ 2147483647 h 844"/>
              <a:gd name="T44" fmla="*/ 2147483647 w 1026"/>
              <a:gd name="T45" fmla="*/ 2147483647 h 844"/>
              <a:gd name="T46" fmla="*/ 2147483647 w 1026"/>
              <a:gd name="T47" fmla="*/ 2147483647 h 844"/>
              <a:gd name="T48" fmla="*/ 2147483647 w 1026"/>
              <a:gd name="T49" fmla="*/ 2147483647 h 844"/>
              <a:gd name="T50" fmla="*/ 2147483647 w 1026"/>
              <a:gd name="T51" fmla="*/ 2147483647 h 844"/>
              <a:gd name="T52" fmla="*/ 2147483647 w 1026"/>
              <a:gd name="T53" fmla="*/ 2147483647 h 844"/>
              <a:gd name="T54" fmla="*/ 2147483647 w 1026"/>
              <a:gd name="T55" fmla="*/ 2147483647 h 844"/>
              <a:gd name="T56" fmla="*/ 2147483647 w 1026"/>
              <a:gd name="T57" fmla="*/ 2147483647 h 844"/>
              <a:gd name="T58" fmla="*/ 2147483647 w 1026"/>
              <a:gd name="T59" fmla="*/ 2147483647 h 844"/>
              <a:gd name="T60" fmla="*/ 2147483647 w 1026"/>
              <a:gd name="T61" fmla="*/ 2147483647 h 844"/>
              <a:gd name="T62" fmla="*/ 2147483647 w 1026"/>
              <a:gd name="T63" fmla="*/ 2147483647 h 844"/>
              <a:gd name="T64" fmla="*/ 2147483647 w 1026"/>
              <a:gd name="T65" fmla="*/ 2147483647 h 844"/>
              <a:gd name="T66" fmla="*/ 2147483647 w 1026"/>
              <a:gd name="T67" fmla="*/ 2147483647 h 844"/>
              <a:gd name="T68" fmla="*/ 2147483647 w 1026"/>
              <a:gd name="T69" fmla="*/ 2147483647 h 844"/>
              <a:gd name="T70" fmla="*/ 2147483647 w 1026"/>
              <a:gd name="T71" fmla="*/ 2147483647 h 844"/>
              <a:gd name="T72" fmla="*/ 2147483647 w 1026"/>
              <a:gd name="T73" fmla="*/ 2147483647 h 844"/>
              <a:gd name="T74" fmla="*/ 2147483647 w 1026"/>
              <a:gd name="T75" fmla="*/ 2147483647 h 844"/>
              <a:gd name="T76" fmla="*/ 2147483647 w 1026"/>
              <a:gd name="T77" fmla="*/ 2147483647 h 844"/>
              <a:gd name="T78" fmla="*/ 2147483647 w 1026"/>
              <a:gd name="T79" fmla="*/ 2147483647 h 844"/>
              <a:gd name="T80" fmla="*/ 2147483647 w 1026"/>
              <a:gd name="T81" fmla="*/ 2147483647 h 844"/>
              <a:gd name="T82" fmla="*/ 2147483647 w 1026"/>
              <a:gd name="T83" fmla="*/ 2147483647 h 844"/>
              <a:gd name="T84" fmla="*/ 2147483647 w 1026"/>
              <a:gd name="T85" fmla="*/ 2147483647 h 844"/>
              <a:gd name="T86" fmla="*/ 2147483647 w 1026"/>
              <a:gd name="T87" fmla="*/ 2147483647 h 844"/>
              <a:gd name="T88" fmla="*/ 2147483647 w 1026"/>
              <a:gd name="T89" fmla="*/ 2147483647 h 844"/>
              <a:gd name="T90" fmla="*/ 2147483647 w 1026"/>
              <a:gd name="T91" fmla="*/ 2147483647 h 844"/>
              <a:gd name="T92" fmla="*/ 2147483647 w 1026"/>
              <a:gd name="T93" fmla="*/ 2147483647 h 844"/>
              <a:gd name="T94" fmla="*/ 2147483647 w 1026"/>
              <a:gd name="T95" fmla="*/ 2147483647 h 844"/>
              <a:gd name="T96" fmla="*/ 2147483647 w 1026"/>
              <a:gd name="T97" fmla="*/ 2147483647 h 844"/>
              <a:gd name="T98" fmla="*/ 2147483647 w 1026"/>
              <a:gd name="T99" fmla="*/ 2147483647 h 844"/>
              <a:gd name="T100" fmla="*/ 2147483647 w 1026"/>
              <a:gd name="T101" fmla="*/ 2147483647 h 844"/>
              <a:gd name="T102" fmla="*/ 2147483647 w 1026"/>
              <a:gd name="T103" fmla="*/ 2147483647 h 844"/>
              <a:gd name="T104" fmla="*/ 2147483647 w 1026"/>
              <a:gd name="T105" fmla="*/ 2147483647 h 844"/>
              <a:gd name="T106" fmla="*/ 2147483647 w 1026"/>
              <a:gd name="T107" fmla="*/ 2147483647 h 844"/>
              <a:gd name="T108" fmla="*/ 2147483647 w 1026"/>
              <a:gd name="T109" fmla="*/ 2147483647 h 844"/>
              <a:gd name="T110" fmla="*/ 2147483647 w 1026"/>
              <a:gd name="T111" fmla="*/ 2147483647 h 84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26"/>
              <a:gd name="T169" fmla="*/ 0 h 844"/>
              <a:gd name="T170" fmla="*/ 1026 w 1026"/>
              <a:gd name="T171" fmla="*/ 844 h 84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26" h="844">
                <a:moveTo>
                  <a:pt x="236" y="718"/>
                </a:moveTo>
                <a:lnTo>
                  <a:pt x="231" y="724"/>
                </a:lnTo>
                <a:lnTo>
                  <a:pt x="210" y="724"/>
                </a:lnTo>
                <a:lnTo>
                  <a:pt x="201" y="718"/>
                </a:lnTo>
                <a:lnTo>
                  <a:pt x="178" y="717"/>
                </a:lnTo>
                <a:lnTo>
                  <a:pt x="141" y="690"/>
                </a:lnTo>
                <a:lnTo>
                  <a:pt x="141" y="680"/>
                </a:lnTo>
                <a:lnTo>
                  <a:pt x="130" y="676"/>
                </a:lnTo>
                <a:lnTo>
                  <a:pt x="122" y="670"/>
                </a:lnTo>
                <a:lnTo>
                  <a:pt x="118" y="649"/>
                </a:lnTo>
                <a:lnTo>
                  <a:pt x="108" y="639"/>
                </a:lnTo>
                <a:lnTo>
                  <a:pt x="94" y="599"/>
                </a:lnTo>
                <a:lnTo>
                  <a:pt x="273" y="544"/>
                </a:lnTo>
                <a:lnTo>
                  <a:pt x="367" y="561"/>
                </a:lnTo>
                <a:lnTo>
                  <a:pt x="379" y="549"/>
                </a:lnTo>
                <a:lnTo>
                  <a:pt x="375" y="542"/>
                </a:lnTo>
                <a:lnTo>
                  <a:pt x="376" y="536"/>
                </a:lnTo>
                <a:lnTo>
                  <a:pt x="385" y="543"/>
                </a:lnTo>
                <a:lnTo>
                  <a:pt x="394" y="540"/>
                </a:lnTo>
                <a:lnTo>
                  <a:pt x="391" y="535"/>
                </a:lnTo>
                <a:lnTo>
                  <a:pt x="385" y="525"/>
                </a:lnTo>
                <a:lnTo>
                  <a:pt x="379" y="521"/>
                </a:lnTo>
                <a:lnTo>
                  <a:pt x="357" y="517"/>
                </a:lnTo>
                <a:lnTo>
                  <a:pt x="353" y="510"/>
                </a:lnTo>
                <a:lnTo>
                  <a:pt x="342" y="510"/>
                </a:lnTo>
                <a:lnTo>
                  <a:pt x="326" y="502"/>
                </a:lnTo>
                <a:lnTo>
                  <a:pt x="320" y="496"/>
                </a:lnTo>
                <a:lnTo>
                  <a:pt x="305" y="493"/>
                </a:lnTo>
                <a:lnTo>
                  <a:pt x="297" y="495"/>
                </a:lnTo>
                <a:lnTo>
                  <a:pt x="290" y="487"/>
                </a:lnTo>
                <a:lnTo>
                  <a:pt x="201" y="514"/>
                </a:lnTo>
                <a:lnTo>
                  <a:pt x="193" y="507"/>
                </a:lnTo>
                <a:lnTo>
                  <a:pt x="177" y="507"/>
                </a:lnTo>
                <a:lnTo>
                  <a:pt x="166" y="502"/>
                </a:lnTo>
                <a:lnTo>
                  <a:pt x="161" y="495"/>
                </a:lnTo>
                <a:lnTo>
                  <a:pt x="122" y="503"/>
                </a:lnTo>
                <a:lnTo>
                  <a:pt x="103" y="492"/>
                </a:lnTo>
                <a:lnTo>
                  <a:pt x="85" y="496"/>
                </a:lnTo>
                <a:lnTo>
                  <a:pt x="84" y="489"/>
                </a:lnTo>
                <a:lnTo>
                  <a:pt x="84" y="486"/>
                </a:lnTo>
                <a:lnTo>
                  <a:pt x="70" y="479"/>
                </a:lnTo>
                <a:lnTo>
                  <a:pt x="47" y="446"/>
                </a:lnTo>
                <a:lnTo>
                  <a:pt x="43" y="430"/>
                </a:lnTo>
                <a:lnTo>
                  <a:pt x="62" y="408"/>
                </a:lnTo>
                <a:lnTo>
                  <a:pt x="165" y="368"/>
                </a:lnTo>
                <a:lnTo>
                  <a:pt x="165" y="373"/>
                </a:lnTo>
                <a:lnTo>
                  <a:pt x="169" y="374"/>
                </a:lnTo>
                <a:lnTo>
                  <a:pt x="183" y="373"/>
                </a:lnTo>
                <a:lnTo>
                  <a:pt x="189" y="368"/>
                </a:lnTo>
                <a:lnTo>
                  <a:pt x="185" y="364"/>
                </a:lnTo>
                <a:lnTo>
                  <a:pt x="169" y="361"/>
                </a:lnTo>
                <a:lnTo>
                  <a:pt x="179" y="352"/>
                </a:lnTo>
                <a:lnTo>
                  <a:pt x="192" y="350"/>
                </a:lnTo>
                <a:lnTo>
                  <a:pt x="198" y="345"/>
                </a:lnTo>
                <a:lnTo>
                  <a:pt x="199" y="340"/>
                </a:lnTo>
                <a:lnTo>
                  <a:pt x="136" y="351"/>
                </a:lnTo>
                <a:lnTo>
                  <a:pt x="126" y="356"/>
                </a:lnTo>
                <a:lnTo>
                  <a:pt x="113" y="356"/>
                </a:lnTo>
                <a:lnTo>
                  <a:pt x="108" y="361"/>
                </a:lnTo>
                <a:lnTo>
                  <a:pt x="99" y="361"/>
                </a:lnTo>
                <a:lnTo>
                  <a:pt x="94" y="359"/>
                </a:lnTo>
                <a:lnTo>
                  <a:pt x="93" y="354"/>
                </a:lnTo>
                <a:lnTo>
                  <a:pt x="85" y="352"/>
                </a:lnTo>
                <a:lnTo>
                  <a:pt x="80" y="356"/>
                </a:lnTo>
                <a:lnTo>
                  <a:pt x="85" y="359"/>
                </a:lnTo>
                <a:lnTo>
                  <a:pt x="85" y="364"/>
                </a:lnTo>
                <a:lnTo>
                  <a:pt x="70" y="364"/>
                </a:lnTo>
                <a:lnTo>
                  <a:pt x="65" y="369"/>
                </a:lnTo>
                <a:lnTo>
                  <a:pt x="52" y="370"/>
                </a:lnTo>
                <a:lnTo>
                  <a:pt x="46" y="366"/>
                </a:lnTo>
                <a:lnTo>
                  <a:pt x="45" y="357"/>
                </a:lnTo>
                <a:lnTo>
                  <a:pt x="48" y="348"/>
                </a:lnTo>
                <a:lnTo>
                  <a:pt x="55" y="343"/>
                </a:lnTo>
                <a:lnTo>
                  <a:pt x="71" y="342"/>
                </a:lnTo>
                <a:lnTo>
                  <a:pt x="69" y="319"/>
                </a:lnTo>
                <a:lnTo>
                  <a:pt x="55" y="323"/>
                </a:lnTo>
                <a:lnTo>
                  <a:pt x="41" y="332"/>
                </a:lnTo>
                <a:lnTo>
                  <a:pt x="36" y="328"/>
                </a:lnTo>
                <a:lnTo>
                  <a:pt x="34" y="321"/>
                </a:lnTo>
                <a:lnTo>
                  <a:pt x="29" y="318"/>
                </a:lnTo>
                <a:lnTo>
                  <a:pt x="6" y="323"/>
                </a:lnTo>
                <a:lnTo>
                  <a:pt x="0" y="281"/>
                </a:lnTo>
                <a:lnTo>
                  <a:pt x="5" y="263"/>
                </a:lnTo>
                <a:lnTo>
                  <a:pt x="33" y="224"/>
                </a:lnTo>
                <a:lnTo>
                  <a:pt x="53" y="215"/>
                </a:lnTo>
                <a:lnTo>
                  <a:pt x="55" y="209"/>
                </a:lnTo>
                <a:lnTo>
                  <a:pt x="52" y="200"/>
                </a:lnTo>
                <a:lnTo>
                  <a:pt x="50" y="195"/>
                </a:lnTo>
                <a:lnTo>
                  <a:pt x="37" y="195"/>
                </a:lnTo>
                <a:lnTo>
                  <a:pt x="33" y="187"/>
                </a:lnTo>
                <a:lnTo>
                  <a:pt x="32" y="171"/>
                </a:lnTo>
                <a:lnTo>
                  <a:pt x="37" y="155"/>
                </a:lnTo>
                <a:lnTo>
                  <a:pt x="132" y="60"/>
                </a:lnTo>
                <a:lnTo>
                  <a:pt x="145" y="58"/>
                </a:lnTo>
                <a:lnTo>
                  <a:pt x="151" y="46"/>
                </a:lnTo>
                <a:lnTo>
                  <a:pt x="166" y="44"/>
                </a:lnTo>
                <a:lnTo>
                  <a:pt x="245" y="0"/>
                </a:lnTo>
                <a:lnTo>
                  <a:pt x="259" y="3"/>
                </a:lnTo>
                <a:lnTo>
                  <a:pt x="262" y="11"/>
                </a:lnTo>
                <a:lnTo>
                  <a:pt x="268" y="14"/>
                </a:lnTo>
                <a:lnTo>
                  <a:pt x="269" y="22"/>
                </a:lnTo>
                <a:lnTo>
                  <a:pt x="276" y="32"/>
                </a:lnTo>
                <a:lnTo>
                  <a:pt x="279" y="97"/>
                </a:lnTo>
                <a:lnTo>
                  <a:pt x="267" y="105"/>
                </a:lnTo>
                <a:lnTo>
                  <a:pt x="262" y="113"/>
                </a:lnTo>
                <a:lnTo>
                  <a:pt x="260" y="120"/>
                </a:lnTo>
                <a:lnTo>
                  <a:pt x="262" y="124"/>
                </a:lnTo>
                <a:lnTo>
                  <a:pt x="259" y="131"/>
                </a:lnTo>
                <a:lnTo>
                  <a:pt x="245" y="138"/>
                </a:lnTo>
                <a:lnTo>
                  <a:pt x="244" y="141"/>
                </a:lnTo>
                <a:lnTo>
                  <a:pt x="250" y="150"/>
                </a:lnTo>
                <a:lnTo>
                  <a:pt x="276" y="129"/>
                </a:lnTo>
                <a:lnTo>
                  <a:pt x="282" y="129"/>
                </a:lnTo>
                <a:lnTo>
                  <a:pt x="285" y="140"/>
                </a:lnTo>
                <a:lnTo>
                  <a:pt x="304" y="131"/>
                </a:lnTo>
                <a:lnTo>
                  <a:pt x="309" y="117"/>
                </a:lnTo>
                <a:lnTo>
                  <a:pt x="302" y="112"/>
                </a:lnTo>
                <a:lnTo>
                  <a:pt x="302" y="101"/>
                </a:lnTo>
                <a:lnTo>
                  <a:pt x="309" y="84"/>
                </a:lnTo>
                <a:lnTo>
                  <a:pt x="316" y="78"/>
                </a:lnTo>
                <a:lnTo>
                  <a:pt x="318" y="72"/>
                </a:lnTo>
                <a:lnTo>
                  <a:pt x="323" y="66"/>
                </a:lnTo>
                <a:lnTo>
                  <a:pt x="339" y="64"/>
                </a:lnTo>
                <a:lnTo>
                  <a:pt x="366" y="83"/>
                </a:lnTo>
                <a:lnTo>
                  <a:pt x="399" y="93"/>
                </a:lnTo>
                <a:lnTo>
                  <a:pt x="406" y="105"/>
                </a:lnTo>
                <a:lnTo>
                  <a:pt x="417" y="108"/>
                </a:lnTo>
                <a:lnTo>
                  <a:pt x="427" y="117"/>
                </a:lnTo>
                <a:lnTo>
                  <a:pt x="436" y="133"/>
                </a:lnTo>
                <a:lnTo>
                  <a:pt x="438" y="149"/>
                </a:lnTo>
                <a:lnTo>
                  <a:pt x="399" y="195"/>
                </a:lnTo>
                <a:lnTo>
                  <a:pt x="399" y="199"/>
                </a:lnTo>
                <a:lnTo>
                  <a:pt x="417" y="194"/>
                </a:lnTo>
                <a:lnTo>
                  <a:pt x="427" y="178"/>
                </a:lnTo>
                <a:lnTo>
                  <a:pt x="438" y="172"/>
                </a:lnTo>
                <a:lnTo>
                  <a:pt x="437" y="178"/>
                </a:lnTo>
                <a:lnTo>
                  <a:pt x="432" y="194"/>
                </a:lnTo>
                <a:lnTo>
                  <a:pt x="445" y="197"/>
                </a:lnTo>
                <a:lnTo>
                  <a:pt x="447" y="192"/>
                </a:lnTo>
                <a:lnTo>
                  <a:pt x="452" y="166"/>
                </a:lnTo>
                <a:lnTo>
                  <a:pt x="459" y="163"/>
                </a:lnTo>
                <a:lnTo>
                  <a:pt x="466" y="152"/>
                </a:lnTo>
                <a:lnTo>
                  <a:pt x="478" y="154"/>
                </a:lnTo>
                <a:lnTo>
                  <a:pt x="485" y="152"/>
                </a:lnTo>
                <a:lnTo>
                  <a:pt x="499" y="168"/>
                </a:lnTo>
                <a:lnTo>
                  <a:pt x="502" y="163"/>
                </a:lnTo>
                <a:lnTo>
                  <a:pt x="499" y="153"/>
                </a:lnTo>
                <a:lnTo>
                  <a:pt x="497" y="149"/>
                </a:lnTo>
                <a:lnTo>
                  <a:pt x="499" y="149"/>
                </a:lnTo>
                <a:lnTo>
                  <a:pt x="508" y="157"/>
                </a:lnTo>
                <a:lnTo>
                  <a:pt x="513" y="152"/>
                </a:lnTo>
                <a:lnTo>
                  <a:pt x="511" y="141"/>
                </a:lnTo>
                <a:lnTo>
                  <a:pt x="498" y="133"/>
                </a:lnTo>
                <a:lnTo>
                  <a:pt x="498" y="127"/>
                </a:lnTo>
                <a:lnTo>
                  <a:pt x="499" y="125"/>
                </a:lnTo>
                <a:lnTo>
                  <a:pt x="512" y="135"/>
                </a:lnTo>
                <a:lnTo>
                  <a:pt x="516" y="126"/>
                </a:lnTo>
                <a:lnTo>
                  <a:pt x="502" y="107"/>
                </a:lnTo>
                <a:lnTo>
                  <a:pt x="493" y="103"/>
                </a:lnTo>
                <a:lnTo>
                  <a:pt x="483" y="79"/>
                </a:lnTo>
                <a:lnTo>
                  <a:pt x="481" y="70"/>
                </a:lnTo>
                <a:lnTo>
                  <a:pt x="489" y="69"/>
                </a:lnTo>
                <a:lnTo>
                  <a:pt x="518" y="78"/>
                </a:lnTo>
                <a:lnTo>
                  <a:pt x="521" y="91"/>
                </a:lnTo>
                <a:lnTo>
                  <a:pt x="533" y="89"/>
                </a:lnTo>
                <a:lnTo>
                  <a:pt x="532" y="96"/>
                </a:lnTo>
                <a:lnTo>
                  <a:pt x="541" y="111"/>
                </a:lnTo>
                <a:lnTo>
                  <a:pt x="549" y="117"/>
                </a:lnTo>
                <a:lnTo>
                  <a:pt x="554" y="113"/>
                </a:lnTo>
                <a:lnTo>
                  <a:pt x="561" y="120"/>
                </a:lnTo>
                <a:lnTo>
                  <a:pt x="561" y="124"/>
                </a:lnTo>
                <a:lnTo>
                  <a:pt x="570" y="131"/>
                </a:lnTo>
                <a:lnTo>
                  <a:pt x="569" y="138"/>
                </a:lnTo>
                <a:lnTo>
                  <a:pt x="565" y="140"/>
                </a:lnTo>
                <a:lnTo>
                  <a:pt x="577" y="144"/>
                </a:lnTo>
                <a:lnTo>
                  <a:pt x="584" y="159"/>
                </a:lnTo>
                <a:lnTo>
                  <a:pt x="584" y="202"/>
                </a:lnTo>
                <a:lnTo>
                  <a:pt x="592" y="220"/>
                </a:lnTo>
                <a:lnTo>
                  <a:pt x="593" y="251"/>
                </a:lnTo>
                <a:lnTo>
                  <a:pt x="608" y="266"/>
                </a:lnTo>
                <a:lnTo>
                  <a:pt x="601" y="281"/>
                </a:lnTo>
                <a:lnTo>
                  <a:pt x="601" y="304"/>
                </a:lnTo>
                <a:lnTo>
                  <a:pt x="607" y="305"/>
                </a:lnTo>
                <a:lnTo>
                  <a:pt x="617" y="319"/>
                </a:lnTo>
                <a:lnTo>
                  <a:pt x="622" y="318"/>
                </a:lnTo>
                <a:lnTo>
                  <a:pt x="626" y="310"/>
                </a:lnTo>
                <a:lnTo>
                  <a:pt x="639" y="304"/>
                </a:lnTo>
                <a:lnTo>
                  <a:pt x="646" y="294"/>
                </a:lnTo>
                <a:lnTo>
                  <a:pt x="648" y="282"/>
                </a:lnTo>
                <a:lnTo>
                  <a:pt x="657" y="279"/>
                </a:lnTo>
                <a:lnTo>
                  <a:pt x="657" y="272"/>
                </a:lnTo>
                <a:lnTo>
                  <a:pt x="644" y="254"/>
                </a:lnTo>
                <a:lnTo>
                  <a:pt x="641" y="243"/>
                </a:lnTo>
                <a:lnTo>
                  <a:pt x="641" y="232"/>
                </a:lnTo>
                <a:lnTo>
                  <a:pt x="638" y="227"/>
                </a:lnTo>
                <a:lnTo>
                  <a:pt x="633" y="194"/>
                </a:lnTo>
                <a:lnTo>
                  <a:pt x="636" y="192"/>
                </a:lnTo>
                <a:lnTo>
                  <a:pt x="635" y="172"/>
                </a:lnTo>
                <a:lnTo>
                  <a:pt x="630" y="164"/>
                </a:lnTo>
                <a:lnTo>
                  <a:pt x="611" y="64"/>
                </a:lnTo>
                <a:lnTo>
                  <a:pt x="616" y="64"/>
                </a:lnTo>
                <a:lnTo>
                  <a:pt x="617" y="51"/>
                </a:lnTo>
                <a:lnTo>
                  <a:pt x="612" y="51"/>
                </a:lnTo>
                <a:lnTo>
                  <a:pt x="608" y="40"/>
                </a:lnTo>
                <a:lnTo>
                  <a:pt x="613" y="35"/>
                </a:lnTo>
                <a:lnTo>
                  <a:pt x="624" y="35"/>
                </a:lnTo>
                <a:lnTo>
                  <a:pt x="626" y="28"/>
                </a:lnTo>
                <a:lnTo>
                  <a:pt x="615" y="17"/>
                </a:lnTo>
                <a:lnTo>
                  <a:pt x="615" y="8"/>
                </a:lnTo>
                <a:lnTo>
                  <a:pt x="620" y="9"/>
                </a:lnTo>
                <a:lnTo>
                  <a:pt x="619" y="3"/>
                </a:lnTo>
                <a:lnTo>
                  <a:pt x="626" y="3"/>
                </a:lnTo>
                <a:lnTo>
                  <a:pt x="648" y="9"/>
                </a:lnTo>
                <a:lnTo>
                  <a:pt x="649" y="17"/>
                </a:lnTo>
                <a:lnTo>
                  <a:pt x="668" y="35"/>
                </a:lnTo>
                <a:lnTo>
                  <a:pt x="683" y="40"/>
                </a:lnTo>
                <a:lnTo>
                  <a:pt x="686" y="39"/>
                </a:lnTo>
                <a:lnTo>
                  <a:pt x="687" y="32"/>
                </a:lnTo>
                <a:lnTo>
                  <a:pt x="681" y="30"/>
                </a:lnTo>
                <a:lnTo>
                  <a:pt x="680" y="17"/>
                </a:lnTo>
                <a:lnTo>
                  <a:pt x="685" y="14"/>
                </a:lnTo>
                <a:lnTo>
                  <a:pt x="695" y="20"/>
                </a:lnTo>
                <a:lnTo>
                  <a:pt x="697" y="26"/>
                </a:lnTo>
                <a:lnTo>
                  <a:pt x="706" y="30"/>
                </a:lnTo>
                <a:lnTo>
                  <a:pt x="710" y="46"/>
                </a:lnTo>
                <a:lnTo>
                  <a:pt x="715" y="54"/>
                </a:lnTo>
                <a:lnTo>
                  <a:pt x="740" y="69"/>
                </a:lnTo>
                <a:lnTo>
                  <a:pt x="740" y="75"/>
                </a:lnTo>
                <a:lnTo>
                  <a:pt x="753" y="84"/>
                </a:lnTo>
                <a:lnTo>
                  <a:pt x="762" y="93"/>
                </a:lnTo>
                <a:lnTo>
                  <a:pt x="763" y="100"/>
                </a:lnTo>
                <a:lnTo>
                  <a:pt x="771" y="106"/>
                </a:lnTo>
                <a:lnTo>
                  <a:pt x="772" y="112"/>
                </a:lnTo>
                <a:lnTo>
                  <a:pt x="766" y="126"/>
                </a:lnTo>
                <a:lnTo>
                  <a:pt x="772" y="126"/>
                </a:lnTo>
                <a:lnTo>
                  <a:pt x="789" y="254"/>
                </a:lnTo>
                <a:lnTo>
                  <a:pt x="793" y="257"/>
                </a:lnTo>
                <a:lnTo>
                  <a:pt x="798" y="281"/>
                </a:lnTo>
                <a:lnTo>
                  <a:pt x="820" y="315"/>
                </a:lnTo>
                <a:lnTo>
                  <a:pt x="827" y="331"/>
                </a:lnTo>
                <a:lnTo>
                  <a:pt x="824" y="338"/>
                </a:lnTo>
                <a:lnTo>
                  <a:pt x="828" y="346"/>
                </a:lnTo>
                <a:lnTo>
                  <a:pt x="828" y="364"/>
                </a:lnTo>
                <a:lnTo>
                  <a:pt x="827" y="362"/>
                </a:lnTo>
                <a:lnTo>
                  <a:pt x="819" y="368"/>
                </a:lnTo>
                <a:lnTo>
                  <a:pt x="820" y="395"/>
                </a:lnTo>
                <a:lnTo>
                  <a:pt x="815" y="407"/>
                </a:lnTo>
                <a:lnTo>
                  <a:pt x="819" y="421"/>
                </a:lnTo>
                <a:lnTo>
                  <a:pt x="834" y="431"/>
                </a:lnTo>
                <a:lnTo>
                  <a:pt x="853" y="468"/>
                </a:lnTo>
                <a:lnTo>
                  <a:pt x="870" y="473"/>
                </a:lnTo>
                <a:lnTo>
                  <a:pt x="878" y="493"/>
                </a:lnTo>
                <a:lnTo>
                  <a:pt x="884" y="497"/>
                </a:lnTo>
                <a:lnTo>
                  <a:pt x="894" y="498"/>
                </a:lnTo>
                <a:lnTo>
                  <a:pt x="900" y="505"/>
                </a:lnTo>
                <a:lnTo>
                  <a:pt x="906" y="501"/>
                </a:lnTo>
                <a:lnTo>
                  <a:pt x="906" y="492"/>
                </a:lnTo>
                <a:lnTo>
                  <a:pt x="909" y="489"/>
                </a:lnTo>
                <a:lnTo>
                  <a:pt x="921" y="495"/>
                </a:lnTo>
                <a:lnTo>
                  <a:pt x="927" y="500"/>
                </a:lnTo>
                <a:lnTo>
                  <a:pt x="925" y="508"/>
                </a:lnTo>
                <a:lnTo>
                  <a:pt x="973" y="552"/>
                </a:lnTo>
                <a:lnTo>
                  <a:pt x="986" y="552"/>
                </a:lnTo>
                <a:lnTo>
                  <a:pt x="991" y="558"/>
                </a:lnTo>
                <a:lnTo>
                  <a:pt x="988" y="567"/>
                </a:lnTo>
                <a:lnTo>
                  <a:pt x="989" y="577"/>
                </a:lnTo>
                <a:lnTo>
                  <a:pt x="1000" y="578"/>
                </a:lnTo>
                <a:lnTo>
                  <a:pt x="1006" y="573"/>
                </a:lnTo>
                <a:lnTo>
                  <a:pt x="1008" y="577"/>
                </a:lnTo>
                <a:lnTo>
                  <a:pt x="1017" y="575"/>
                </a:lnTo>
                <a:lnTo>
                  <a:pt x="1022" y="577"/>
                </a:lnTo>
                <a:lnTo>
                  <a:pt x="1026" y="601"/>
                </a:lnTo>
                <a:lnTo>
                  <a:pt x="1021" y="614"/>
                </a:lnTo>
                <a:lnTo>
                  <a:pt x="1024" y="639"/>
                </a:lnTo>
                <a:lnTo>
                  <a:pt x="1020" y="655"/>
                </a:lnTo>
                <a:lnTo>
                  <a:pt x="1012" y="657"/>
                </a:lnTo>
                <a:lnTo>
                  <a:pt x="1003" y="653"/>
                </a:lnTo>
                <a:lnTo>
                  <a:pt x="994" y="635"/>
                </a:lnTo>
                <a:lnTo>
                  <a:pt x="994" y="611"/>
                </a:lnTo>
                <a:lnTo>
                  <a:pt x="986" y="653"/>
                </a:lnTo>
                <a:lnTo>
                  <a:pt x="983" y="658"/>
                </a:lnTo>
                <a:lnTo>
                  <a:pt x="979" y="647"/>
                </a:lnTo>
                <a:lnTo>
                  <a:pt x="973" y="644"/>
                </a:lnTo>
                <a:lnTo>
                  <a:pt x="970" y="651"/>
                </a:lnTo>
                <a:lnTo>
                  <a:pt x="964" y="642"/>
                </a:lnTo>
                <a:lnTo>
                  <a:pt x="960" y="628"/>
                </a:lnTo>
                <a:lnTo>
                  <a:pt x="960" y="614"/>
                </a:lnTo>
                <a:lnTo>
                  <a:pt x="958" y="622"/>
                </a:lnTo>
                <a:lnTo>
                  <a:pt x="951" y="624"/>
                </a:lnTo>
                <a:lnTo>
                  <a:pt x="950" y="620"/>
                </a:lnTo>
                <a:lnTo>
                  <a:pt x="944" y="634"/>
                </a:lnTo>
                <a:lnTo>
                  <a:pt x="940" y="634"/>
                </a:lnTo>
                <a:lnTo>
                  <a:pt x="927" y="643"/>
                </a:lnTo>
                <a:lnTo>
                  <a:pt x="927" y="649"/>
                </a:lnTo>
                <a:lnTo>
                  <a:pt x="931" y="649"/>
                </a:lnTo>
                <a:lnTo>
                  <a:pt x="932" y="675"/>
                </a:lnTo>
                <a:lnTo>
                  <a:pt x="926" y="676"/>
                </a:lnTo>
                <a:lnTo>
                  <a:pt x="920" y="671"/>
                </a:lnTo>
                <a:lnTo>
                  <a:pt x="906" y="671"/>
                </a:lnTo>
                <a:lnTo>
                  <a:pt x="898" y="672"/>
                </a:lnTo>
                <a:lnTo>
                  <a:pt x="898" y="676"/>
                </a:lnTo>
                <a:lnTo>
                  <a:pt x="904" y="696"/>
                </a:lnTo>
                <a:lnTo>
                  <a:pt x="903" y="721"/>
                </a:lnTo>
                <a:lnTo>
                  <a:pt x="913" y="700"/>
                </a:lnTo>
                <a:lnTo>
                  <a:pt x="927" y="691"/>
                </a:lnTo>
                <a:lnTo>
                  <a:pt x="931" y="682"/>
                </a:lnTo>
                <a:lnTo>
                  <a:pt x="955" y="682"/>
                </a:lnTo>
                <a:lnTo>
                  <a:pt x="958" y="688"/>
                </a:lnTo>
                <a:lnTo>
                  <a:pt x="967" y="690"/>
                </a:lnTo>
                <a:lnTo>
                  <a:pt x="963" y="696"/>
                </a:lnTo>
                <a:lnTo>
                  <a:pt x="961" y="704"/>
                </a:lnTo>
                <a:lnTo>
                  <a:pt x="955" y="710"/>
                </a:lnTo>
                <a:lnTo>
                  <a:pt x="956" y="716"/>
                </a:lnTo>
                <a:lnTo>
                  <a:pt x="951" y="714"/>
                </a:lnTo>
                <a:lnTo>
                  <a:pt x="949" y="721"/>
                </a:lnTo>
                <a:lnTo>
                  <a:pt x="953" y="731"/>
                </a:lnTo>
                <a:lnTo>
                  <a:pt x="959" y="732"/>
                </a:lnTo>
                <a:lnTo>
                  <a:pt x="961" y="719"/>
                </a:lnTo>
                <a:lnTo>
                  <a:pt x="974" y="727"/>
                </a:lnTo>
                <a:lnTo>
                  <a:pt x="986" y="728"/>
                </a:lnTo>
                <a:lnTo>
                  <a:pt x="988" y="740"/>
                </a:lnTo>
                <a:lnTo>
                  <a:pt x="987" y="749"/>
                </a:lnTo>
                <a:lnTo>
                  <a:pt x="980" y="750"/>
                </a:lnTo>
                <a:lnTo>
                  <a:pt x="978" y="746"/>
                </a:lnTo>
                <a:lnTo>
                  <a:pt x="975" y="754"/>
                </a:lnTo>
                <a:lnTo>
                  <a:pt x="970" y="761"/>
                </a:lnTo>
                <a:lnTo>
                  <a:pt x="970" y="766"/>
                </a:lnTo>
                <a:lnTo>
                  <a:pt x="963" y="765"/>
                </a:lnTo>
                <a:lnTo>
                  <a:pt x="942" y="773"/>
                </a:lnTo>
                <a:lnTo>
                  <a:pt x="940" y="783"/>
                </a:lnTo>
                <a:lnTo>
                  <a:pt x="926" y="783"/>
                </a:lnTo>
                <a:lnTo>
                  <a:pt x="920" y="779"/>
                </a:lnTo>
                <a:lnTo>
                  <a:pt x="918" y="789"/>
                </a:lnTo>
                <a:lnTo>
                  <a:pt x="912" y="792"/>
                </a:lnTo>
                <a:lnTo>
                  <a:pt x="909" y="797"/>
                </a:lnTo>
                <a:lnTo>
                  <a:pt x="900" y="790"/>
                </a:lnTo>
                <a:lnTo>
                  <a:pt x="887" y="797"/>
                </a:lnTo>
                <a:lnTo>
                  <a:pt x="859" y="790"/>
                </a:lnTo>
                <a:lnTo>
                  <a:pt x="855" y="783"/>
                </a:lnTo>
                <a:lnTo>
                  <a:pt x="836" y="778"/>
                </a:lnTo>
                <a:lnTo>
                  <a:pt x="831" y="771"/>
                </a:lnTo>
                <a:lnTo>
                  <a:pt x="822" y="771"/>
                </a:lnTo>
                <a:lnTo>
                  <a:pt x="818" y="780"/>
                </a:lnTo>
                <a:lnTo>
                  <a:pt x="779" y="771"/>
                </a:lnTo>
                <a:lnTo>
                  <a:pt x="777" y="764"/>
                </a:lnTo>
                <a:lnTo>
                  <a:pt x="794" y="746"/>
                </a:lnTo>
                <a:lnTo>
                  <a:pt x="789" y="741"/>
                </a:lnTo>
                <a:lnTo>
                  <a:pt x="780" y="743"/>
                </a:lnTo>
                <a:lnTo>
                  <a:pt x="763" y="743"/>
                </a:lnTo>
                <a:lnTo>
                  <a:pt x="761" y="736"/>
                </a:lnTo>
                <a:lnTo>
                  <a:pt x="747" y="732"/>
                </a:lnTo>
                <a:lnTo>
                  <a:pt x="742" y="735"/>
                </a:lnTo>
                <a:lnTo>
                  <a:pt x="716" y="731"/>
                </a:lnTo>
                <a:lnTo>
                  <a:pt x="715" y="721"/>
                </a:lnTo>
                <a:lnTo>
                  <a:pt x="719" y="713"/>
                </a:lnTo>
                <a:lnTo>
                  <a:pt x="713" y="685"/>
                </a:lnTo>
                <a:lnTo>
                  <a:pt x="701" y="681"/>
                </a:lnTo>
                <a:lnTo>
                  <a:pt x="692" y="698"/>
                </a:lnTo>
                <a:lnTo>
                  <a:pt x="678" y="704"/>
                </a:lnTo>
                <a:lnTo>
                  <a:pt x="683" y="722"/>
                </a:lnTo>
                <a:lnTo>
                  <a:pt x="683" y="729"/>
                </a:lnTo>
                <a:lnTo>
                  <a:pt x="674" y="738"/>
                </a:lnTo>
                <a:lnTo>
                  <a:pt x="658" y="763"/>
                </a:lnTo>
                <a:lnTo>
                  <a:pt x="588" y="770"/>
                </a:lnTo>
                <a:lnTo>
                  <a:pt x="593" y="775"/>
                </a:lnTo>
                <a:lnTo>
                  <a:pt x="583" y="792"/>
                </a:lnTo>
                <a:lnTo>
                  <a:pt x="536" y="818"/>
                </a:lnTo>
                <a:lnTo>
                  <a:pt x="516" y="822"/>
                </a:lnTo>
                <a:lnTo>
                  <a:pt x="509" y="817"/>
                </a:lnTo>
                <a:lnTo>
                  <a:pt x="495" y="825"/>
                </a:lnTo>
                <a:lnTo>
                  <a:pt x="480" y="820"/>
                </a:lnTo>
                <a:lnTo>
                  <a:pt x="472" y="826"/>
                </a:lnTo>
                <a:lnTo>
                  <a:pt x="467" y="818"/>
                </a:lnTo>
                <a:lnTo>
                  <a:pt x="452" y="826"/>
                </a:lnTo>
                <a:lnTo>
                  <a:pt x="437" y="827"/>
                </a:lnTo>
                <a:lnTo>
                  <a:pt x="434" y="831"/>
                </a:lnTo>
                <a:lnTo>
                  <a:pt x="442" y="831"/>
                </a:lnTo>
                <a:lnTo>
                  <a:pt x="441" y="836"/>
                </a:lnTo>
                <a:lnTo>
                  <a:pt x="404" y="843"/>
                </a:lnTo>
                <a:lnTo>
                  <a:pt x="398" y="837"/>
                </a:lnTo>
                <a:lnTo>
                  <a:pt x="328" y="844"/>
                </a:lnTo>
                <a:lnTo>
                  <a:pt x="330" y="840"/>
                </a:lnTo>
                <a:lnTo>
                  <a:pt x="340" y="831"/>
                </a:lnTo>
                <a:lnTo>
                  <a:pt x="321" y="820"/>
                </a:lnTo>
                <a:lnTo>
                  <a:pt x="304" y="780"/>
                </a:lnTo>
                <a:lnTo>
                  <a:pt x="304" y="765"/>
                </a:lnTo>
                <a:lnTo>
                  <a:pt x="309" y="754"/>
                </a:lnTo>
                <a:lnTo>
                  <a:pt x="309" y="750"/>
                </a:lnTo>
                <a:lnTo>
                  <a:pt x="300" y="743"/>
                </a:lnTo>
                <a:lnTo>
                  <a:pt x="299" y="741"/>
                </a:lnTo>
                <a:lnTo>
                  <a:pt x="295" y="733"/>
                </a:lnTo>
                <a:lnTo>
                  <a:pt x="285" y="727"/>
                </a:lnTo>
                <a:lnTo>
                  <a:pt x="285" y="722"/>
                </a:lnTo>
                <a:lnTo>
                  <a:pt x="267" y="717"/>
                </a:lnTo>
                <a:lnTo>
                  <a:pt x="236" y="718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9" name="Freeform 1188"/>
          <p:cNvSpPr>
            <a:spLocks/>
          </p:cNvSpPr>
          <p:nvPr/>
        </p:nvSpPr>
        <p:spPr bwMode="auto">
          <a:xfrm>
            <a:off x="2136775" y="1749425"/>
            <a:ext cx="57150" cy="66675"/>
          </a:xfrm>
          <a:custGeom>
            <a:avLst/>
            <a:gdLst>
              <a:gd name="T0" fmla="*/ 2147483647 w 142"/>
              <a:gd name="T1" fmla="*/ 2147483647 h 172"/>
              <a:gd name="T2" fmla="*/ 2147483647 w 142"/>
              <a:gd name="T3" fmla="*/ 2147483647 h 172"/>
              <a:gd name="T4" fmla="*/ 2147483647 w 142"/>
              <a:gd name="T5" fmla="*/ 2147483647 h 172"/>
              <a:gd name="T6" fmla="*/ 2147483647 w 142"/>
              <a:gd name="T7" fmla="*/ 2147483647 h 172"/>
              <a:gd name="T8" fmla="*/ 2147483647 w 142"/>
              <a:gd name="T9" fmla="*/ 2147483647 h 172"/>
              <a:gd name="T10" fmla="*/ 2147483647 w 142"/>
              <a:gd name="T11" fmla="*/ 2147483647 h 172"/>
              <a:gd name="T12" fmla="*/ 2147483647 w 142"/>
              <a:gd name="T13" fmla="*/ 2147483647 h 172"/>
              <a:gd name="T14" fmla="*/ 2147483647 w 142"/>
              <a:gd name="T15" fmla="*/ 2147483647 h 172"/>
              <a:gd name="T16" fmla="*/ 2147483647 w 142"/>
              <a:gd name="T17" fmla="*/ 0 h 172"/>
              <a:gd name="T18" fmla="*/ 2147483647 w 142"/>
              <a:gd name="T19" fmla="*/ 2147483647 h 172"/>
              <a:gd name="T20" fmla="*/ 2147483647 w 142"/>
              <a:gd name="T21" fmla="*/ 2147483647 h 172"/>
              <a:gd name="T22" fmla="*/ 2147483647 w 142"/>
              <a:gd name="T23" fmla="*/ 2147483647 h 172"/>
              <a:gd name="T24" fmla="*/ 2147483647 w 142"/>
              <a:gd name="T25" fmla="*/ 2147483647 h 172"/>
              <a:gd name="T26" fmla="*/ 0 w 142"/>
              <a:gd name="T27" fmla="*/ 2147483647 h 172"/>
              <a:gd name="T28" fmla="*/ 2147483647 w 142"/>
              <a:gd name="T29" fmla="*/ 2147483647 h 172"/>
              <a:gd name="T30" fmla="*/ 2147483647 w 142"/>
              <a:gd name="T31" fmla="*/ 2147483647 h 172"/>
              <a:gd name="T32" fmla="*/ 2147483647 w 142"/>
              <a:gd name="T33" fmla="*/ 2147483647 h 172"/>
              <a:gd name="T34" fmla="*/ 2147483647 w 142"/>
              <a:gd name="T35" fmla="*/ 2147483647 h 172"/>
              <a:gd name="T36" fmla="*/ 2147483647 w 142"/>
              <a:gd name="T37" fmla="*/ 2147483647 h 172"/>
              <a:gd name="T38" fmla="*/ 2147483647 w 142"/>
              <a:gd name="T39" fmla="*/ 2147483647 h 172"/>
              <a:gd name="T40" fmla="*/ 2147483647 w 142"/>
              <a:gd name="T41" fmla="*/ 2147483647 h 172"/>
              <a:gd name="T42" fmla="*/ 2147483647 w 142"/>
              <a:gd name="T43" fmla="*/ 2147483647 h 172"/>
              <a:gd name="T44" fmla="*/ 2147483647 w 142"/>
              <a:gd name="T45" fmla="*/ 2147483647 h 17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42"/>
              <a:gd name="T70" fmla="*/ 0 h 172"/>
              <a:gd name="T71" fmla="*/ 142 w 142"/>
              <a:gd name="T72" fmla="*/ 172 h 17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42" h="172">
                <a:moveTo>
                  <a:pt x="118" y="135"/>
                </a:moveTo>
                <a:lnTo>
                  <a:pt x="118" y="126"/>
                </a:lnTo>
                <a:lnTo>
                  <a:pt x="132" y="99"/>
                </a:lnTo>
                <a:lnTo>
                  <a:pt x="142" y="41"/>
                </a:lnTo>
                <a:lnTo>
                  <a:pt x="137" y="32"/>
                </a:lnTo>
                <a:lnTo>
                  <a:pt x="131" y="29"/>
                </a:lnTo>
                <a:lnTo>
                  <a:pt x="124" y="17"/>
                </a:lnTo>
                <a:lnTo>
                  <a:pt x="102" y="4"/>
                </a:lnTo>
                <a:lnTo>
                  <a:pt x="91" y="0"/>
                </a:lnTo>
                <a:lnTo>
                  <a:pt x="71" y="7"/>
                </a:lnTo>
                <a:lnTo>
                  <a:pt x="36" y="7"/>
                </a:lnTo>
                <a:lnTo>
                  <a:pt x="24" y="14"/>
                </a:lnTo>
                <a:lnTo>
                  <a:pt x="3" y="50"/>
                </a:lnTo>
                <a:lnTo>
                  <a:pt x="0" y="60"/>
                </a:lnTo>
                <a:lnTo>
                  <a:pt x="27" y="74"/>
                </a:lnTo>
                <a:lnTo>
                  <a:pt x="74" y="136"/>
                </a:lnTo>
                <a:lnTo>
                  <a:pt x="75" y="146"/>
                </a:lnTo>
                <a:lnTo>
                  <a:pt x="95" y="172"/>
                </a:lnTo>
                <a:lnTo>
                  <a:pt x="98" y="169"/>
                </a:lnTo>
                <a:lnTo>
                  <a:pt x="98" y="164"/>
                </a:lnTo>
                <a:lnTo>
                  <a:pt x="104" y="164"/>
                </a:lnTo>
                <a:lnTo>
                  <a:pt x="117" y="140"/>
                </a:lnTo>
                <a:lnTo>
                  <a:pt x="118" y="135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0" name="Freeform 1189"/>
          <p:cNvSpPr>
            <a:spLocks/>
          </p:cNvSpPr>
          <p:nvPr/>
        </p:nvSpPr>
        <p:spPr bwMode="auto">
          <a:xfrm>
            <a:off x="2136775" y="1749425"/>
            <a:ext cx="57150" cy="66675"/>
          </a:xfrm>
          <a:custGeom>
            <a:avLst/>
            <a:gdLst>
              <a:gd name="T0" fmla="*/ 2147483647 w 142"/>
              <a:gd name="T1" fmla="*/ 2147483647 h 172"/>
              <a:gd name="T2" fmla="*/ 2147483647 w 142"/>
              <a:gd name="T3" fmla="*/ 2147483647 h 172"/>
              <a:gd name="T4" fmla="*/ 2147483647 w 142"/>
              <a:gd name="T5" fmla="*/ 2147483647 h 172"/>
              <a:gd name="T6" fmla="*/ 2147483647 w 142"/>
              <a:gd name="T7" fmla="*/ 2147483647 h 172"/>
              <a:gd name="T8" fmla="*/ 2147483647 w 142"/>
              <a:gd name="T9" fmla="*/ 2147483647 h 172"/>
              <a:gd name="T10" fmla="*/ 2147483647 w 142"/>
              <a:gd name="T11" fmla="*/ 2147483647 h 172"/>
              <a:gd name="T12" fmla="*/ 2147483647 w 142"/>
              <a:gd name="T13" fmla="*/ 2147483647 h 172"/>
              <a:gd name="T14" fmla="*/ 2147483647 w 142"/>
              <a:gd name="T15" fmla="*/ 2147483647 h 172"/>
              <a:gd name="T16" fmla="*/ 2147483647 w 142"/>
              <a:gd name="T17" fmla="*/ 0 h 172"/>
              <a:gd name="T18" fmla="*/ 2147483647 w 142"/>
              <a:gd name="T19" fmla="*/ 2147483647 h 172"/>
              <a:gd name="T20" fmla="*/ 2147483647 w 142"/>
              <a:gd name="T21" fmla="*/ 2147483647 h 172"/>
              <a:gd name="T22" fmla="*/ 2147483647 w 142"/>
              <a:gd name="T23" fmla="*/ 2147483647 h 172"/>
              <a:gd name="T24" fmla="*/ 2147483647 w 142"/>
              <a:gd name="T25" fmla="*/ 2147483647 h 172"/>
              <a:gd name="T26" fmla="*/ 0 w 142"/>
              <a:gd name="T27" fmla="*/ 2147483647 h 172"/>
              <a:gd name="T28" fmla="*/ 2147483647 w 142"/>
              <a:gd name="T29" fmla="*/ 2147483647 h 172"/>
              <a:gd name="T30" fmla="*/ 2147483647 w 142"/>
              <a:gd name="T31" fmla="*/ 2147483647 h 172"/>
              <a:gd name="T32" fmla="*/ 2147483647 w 142"/>
              <a:gd name="T33" fmla="*/ 2147483647 h 172"/>
              <a:gd name="T34" fmla="*/ 2147483647 w 142"/>
              <a:gd name="T35" fmla="*/ 2147483647 h 172"/>
              <a:gd name="T36" fmla="*/ 2147483647 w 142"/>
              <a:gd name="T37" fmla="*/ 2147483647 h 172"/>
              <a:gd name="T38" fmla="*/ 2147483647 w 142"/>
              <a:gd name="T39" fmla="*/ 2147483647 h 172"/>
              <a:gd name="T40" fmla="*/ 2147483647 w 142"/>
              <a:gd name="T41" fmla="*/ 2147483647 h 172"/>
              <a:gd name="T42" fmla="*/ 2147483647 w 142"/>
              <a:gd name="T43" fmla="*/ 2147483647 h 172"/>
              <a:gd name="T44" fmla="*/ 2147483647 w 142"/>
              <a:gd name="T45" fmla="*/ 2147483647 h 17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42"/>
              <a:gd name="T70" fmla="*/ 0 h 172"/>
              <a:gd name="T71" fmla="*/ 142 w 142"/>
              <a:gd name="T72" fmla="*/ 172 h 17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42" h="172">
                <a:moveTo>
                  <a:pt x="118" y="135"/>
                </a:moveTo>
                <a:lnTo>
                  <a:pt x="118" y="126"/>
                </a:lnTo>
                <a:lnTo>
                  <a:pt x="132" y="99"/>
                </a:lnTo>
                <a:lnTo>
                  <a:pt x="142" y="41"/>
                </a:lnTo>
                <a:lnTo>
                  <a:pt x="137" y="32"/>
                </a:lnTo>
                <a:lnTo>
                  <a:pt x="131" y="29"/>
                </a:lnTo>
                <a:lnTo>
                  <a:pt x="124" y="17"/>
                </a:lnTo>
                <a:lnTo>
                  <a:pt x="102" y="4"/>
                </a:lnTo>
                <a:lnTo>
                  <a:pt x="91" y="0"/>
                </a:lnTo>
                <a:lnTo>
                  <a:pt x="71" y="7"/>
                </a:lnTo>
                <a:lnTo>
                  <a:pt x="36" y="7"/>
                </a:lnTo>
                <a:lnTo>
                  <a:pt x="24" y="14"/>
                </a:lnTo>
                <a:lnTo>
                  <a:pt x="3" y="50"/>
                </a:lnTo>
                <a:lnTo>
                  <a:pt x="0" y="60"/>
                </a:lnTo>
                <a:lnTo>
                  <a:pt x="27" y="74"/>
                </a:lnTo>
                <a:lnTo>
                  <a:pt x="74" y="136"/>
                </a:lnTo>
                <a:lnTo>
                  <a:pt x="75" y="146"/>
                </a:lnTo>
                <a:lnTo>
                  <a:pt x="95" y="172"/>
                </a:lnTo>
                <a:lnTo>
                  <a:pt x="98" y="169"/>
                </a:lnTo>
                <a:lnTo>
                  <a:pt x="98" y="164"/>
                </a:lnTo>
                <a:lnTo>
                  <a:pt x="104" y="164"/>
                </a:lnTo>
                <a:lnTo>
                  <a:pt x="117" y="140"/>
                </a:lnTo>
                <a:lnTo>
                  <a:pt x="118" y="135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1" name="Freeform 1190"/>
          <p:cNvSpPr>
            <a:spLocks/>
          </p:cNvSpPr>
          <p:nvPr/>
        </p:nvSpPr>
        <p:spPr bwMode="auto">
          <a:xfrm>
            <a:off x="2241550" y="1738313"/>
            <a:ext cx="134938" cy="196850"/>
          </a:xfrm>
          <a:custGeom>
            <a:avLst/>
            <a:gdLst>
              <a:gd name="T0" fmla="*/ 2147483647 w 340"/>
              <a:gd name="T1" fmla="*/ 2147483647 h 496"/>
              <a:gd name="T2" fmla="*/ 2147483647 w 340"/>
              <a:gd name="T3" fmla="*/ 2147483647 h 496"/>
              <a:gd name="T4" fmla="*/ 2147483647 w 340"/>
              <a:gd name="T5" fmla="*/ 2147483647 h 496"/>
              <a:gd name="T6" fmla="*/ 2147483647 w 340"/>
              <a:gd name="T7" fmla="*/ 2147483647 h 496"/>
              <a:gd name="T8" fmla="*/ 0 w 340"/>
              <a:gd name="T9" fmla="*/ 2147483647 h 496"/>
              <a:gd name="T10" fmla="*/ 2147483647 w 340"/>
              <a:gd name="T11" fmla="*/ 2147483647 h 496"/>
              <a:gd name="T12" fmla="*/ 2147483647 w 340"/>
              <a:gd name="T13" fmla="*/ 2147483647 h 496"/>
              <a:gd name="T14" fmla="*/ 2147483647 w 340"/>
              <a:gd name="T15" fmla="*/ 2147483647 h 496"/>
              <a:gd name="T16" fmla="*/ 2147483647 w 340"/>
              <a:gd name="T17" fmla="*/ 2147483647 h 496"/>
              <a:gd name="T18" fmla="*/ 2147483647 w 340"/>
              <a:gd name="T19" fmla="*/ 2147483647 h 496"/>
              <a:gd name="T20" fmla="*/ 2147483647 w 340"/>
              <a:gd name="T21" fmla="*/ 2147483647 h 496"/>
              <a:gd name="T22" fmla="*/ 2147483647 w 340"/>
              <a:gd name="T23" fmla="*/ 2147483647 h 496"/>
              <a:gd name="T24" fmla="*/ 2147483647 w 340"/>
              <a:gd name="T25" fmla="*/ 2147483647 h 496"/>
              <a:gd name="T26" fmla="*/ 2147483647 w 340"/>
              <a:gd name="T27" fmla="*/ 2147483647 h 496"/>
              <a:gd name="T28" fmla="*/ 2147483647 w 340"/>
              <a:gd name="T29" fmla="*/ 2147483647 h 496"/>
              <a:gd name="T30" fmla="*/ 2147483647 w 340"/>
              <a:gd name="T31" fmla="*/ 2147483647 h 496"/>
              <a:gd name="T32" fmla="*/ 2147483647 w 340"/>
              <a:gd name="T33" fmla="*/ 2147483647 h 496"/>
              <a:gd name="T34" fmla="*/ 2147483647 w 340"/>
              <a:gd name="T35" fmla="*/ 2147483647 h 496"/>
              <a:gd name="T36" fmla="*/ 2147483647 w 340"/>
              <a:gd name="T37" fmla="*/ 2147483647 h 496"/>
              <a:gd name="T38" fmla="*/ 2147483647 w 340"/>
              <a:gd name="T39" fmla="*/ 2147483647 h 496"/>
              <a:gd name="T40" fmla="*/ 2147483647 w 340"/>
              <a:gd name="T41" fmla="*/ 2147483647 h 496"/>
              <a:gd name="T42" fmla="*/ 2147483647 w 340"/>
              <a:gd name="T43" fmla="*/ 2147483647 h 496"/>
              <a:gd name="T44" fmla="*/ 2147483647 w 340"/>
              <a:gd name="T45" fmla="*/ 2147483647 h 496"/>
              <a:gd name="T46" fmla="*/ 2147483647 w 340"/>
              <a:gd name="T47" fmla="*/ 2147483647 h 496"/>
              <a:gd name="T48" fmla="*/ 2147483647 w 340"/>
              <a:gd name="T49" fmla="*/ 2147483647 h 496"/>
              <a:gd name="T50" fmla="*/ 2147483647 w 340"/>
              <a:gd name="T51" fmla="*/ 2147483647 h 496"/>
              <a:gd name="T52" fmla="*/ 2147483647 w 340"/>
              <a:gd name="T53" fmla="*/ 2147483647 h 496"/>
              <a:gd name="T54" fmla="*/ 2147483647 w 340"/>
              <a:gd name="T55" fmla="*/ 2147483647 h 496"/>
              <a:gd name="T56" fmla="*/ 2147483647 w 340"/>
              <a:gd name="T57" fmla="*/ 2147483647 h 496"/>
              <a:gd name="T58" fmla="*/ 2147483647 w 340"/>
              <a:gd name="T59" fmla="*/ 2147483647 h 496"/>
              <a:gd name="T60" fmla="*/ 2147483647 w 340"/>
              <a:gd name="T61" fmla="*/ 2147483647 h 496"/>
              <a:gd name="T62" fmla="*/ 2147483647 w 340"/>
              <a:gd name="T63" fmla="*/ 2147483647 h 496"/>
              <a:gd name="T64" fmla="*/ 2147483647 w 340"/>
              <a:gd name="T65" fmla="*/ 2147483647 h 496"/>
              <a:gd name="T66" fmla="*/ 2147483647 w 340"/>
              <a:gd name="T67" fmla="*/ 2147483647 h 496"/>
              <a:gd name="T68" fmla="*/ 2147483647 w 340"/>
              <a:gd name="T69" fmla="*/ 2147483647 h 496"/>
              <a:gd name="T70" fmla="*/ 2147483647 w 340"/>
              <a:gd name="T71" fmla="*/ 2147483647 h 496"/>
              <a:gd name="T72" fmla="*/ 2147483647 w 340"/>
              <a:gd name="T73" fmla="*/ 2147483647 h 496"/>
              <a:gd name="T74" fmla="*/ 2147483647 w 340"/>
              <a:gd name="T75" fmla="*/ 2147483647 h 496"/>
              <a:gd name="T76" fmla="*/ 2147483647 w 340"/>
              <a:gd name="T77" fmla="*/ 2147483647 h 496"/>
              <a:gd name="T78" fmla="*/ 2147483647 w 340"/>
              <a:gd name="T79" fmla="*/ 2147483647 h 496"/>
              <a:gd name="T80" fmla="*/ 2147483647 w 340"/>
              <a:gd name="T81" fmla="*/ 2147483647 h 496"/>
              <a:gd name="T82" fmla="*/ 2147483647 w 340"/>
              <a:gd name="T83" fmla="*/ 2147483647 h 496"/>
              <a:gd name="T84" fmla="*/ 2147483647 w 340"/>
              <a:gd name="T85" fmla="*/ 2147483647 h 496"/>
              <a:gd name="T86" fmla="*/ 2147483647 w 340"/>
              <a:gd name="T87" fmla="*/ 2147483647 h 496"/>
              <a:gd name="T88" fmla="*/ 2147483647 w 340"/>
              <a:gd name="T89" fmla="*/ 2147483647 h 496"/>
              <a:gd name="T90" fmla="*/ 2147483647 w 340"/>
              <a:gd name="T91" fmla="*/ 2147483647 h 496"/>
              <a:gd name="T92" fmla="*/ 2147483647 w 340"/>
              <a:gd name="T93" fmla="*/ 2147483647 h 496"/>
              <a:gd name="T94" fmla="*/ 2147483647 w 340"/>
              <a:gd name="T95" fmla="*/ 2147483647 h 496"/>
              <a:gd name="T96" fmla="*/ 2147483647 w 340"/>
              <a:gd name="T97" fmla="*/ 2147483647 h 496"/>
              <a:gd name="T98" fmla="*/ 2147483647 w 340"/>
              <a:gd name="T99" fmla="*/ 2147483647 h 496"/>
              <a:gd name="T100" fmla="*/ 2147483647 w 340"/>
              <a:gd name="T101" fmla="*/ 2147483647 h 496"/>
              <a:gd name="T102" fmla="*/ 2147483647 w 340"/>
              <a:gd name="T103" fmla="*/ 2147483647 h 496"/>
              <a:gd name="T104" fmla="*/ 2147483647 w 340"/>
              <a:gd name="T105" fmla="*/ 2147483647 h 49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40"/>
              <a:gd name="T160" fmla="*/ 0 h 496"/>
              <a:gd name="T161" fmla="*/ 340 w 340"/>
              <a:gd name="T162" fmla="*/ 496 h 49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40" h="496">
                <a:moveTo>
                  <a:pt x="139" y="386"/>
                </a:moveTo>
                <a:lnTo>
                  <a:pt x="134" y="381"/>
                </a:lnTo>
                <a:lnTo>
                  <a:pt x="125" y="360"/>
                </a:lnTo>
                <a:lnTo>
                  <a:pt x="125" y="353"/>
                </a:lnTo>
                <a:lnTo>
                  <a:pt x="119" y="345"/>
                </a:lnTo>
                <a:lnTo>
                  <a:pt x="111" y="343"/>
                </a:lnTo>
                <a:lnTo>
                  <a:pt x="100" y="350"/>
                </a:lnTo>
                <a:lnTo>
                  <a:pt x="88" y="325"/>
                </a:lnTo>
                <a:lnTo>
                  <a:pt x="81" y="325"/>
                </a:lnTo>
                <a:lnTo>
                  <a:pt x="80" y="334"/>
                </a:lnTo>
                <a:lnTo>
                  <a:pt x="54" y="330"/>
                </a:lnTo>
                <a:lnTo>
                  <a:pt x="50" y="316"/>
                </a:lnTo>
                <a:lnTo>
                  <a:pt x="41" y="306"/>
                </a:lnTo>
                <a:lnTo>
                  <a:pt x="40" y="300"/>
                </a:lnTo>
                <a:lnTo>
                  <a:pt x="0" y="253"/>
                </a:lnTo>
                <a:lnTo>
                  <a:pt x="5" y="194"/>
                </a:lnTo>
                <a:lnTo>
                  <a:pt x="14" y="185"/>
                </a:lnTo>
                <a:lnTo>
                  <a:pt x="26" y="183"/>
                </a:lnTo>
                <a:lnTo>
                  <a:pt x="35" y="194"/>
                </a:lnTo>
                <a:lnTo>
                  <a:pt x="43" y="198"/>
                </a:lnTo>
                <a:lnTo>
                  <a:pt x="44" y="200"/>
                </a:lnTo>
                <a:lnTo>
                  <a:pt x="41" y="208"/>
                </a:lnTo>
                <a:lnTo>
                  <a:pt x="48" y="214"/>
                </a:lnTo>
                <a:lnTo>
                  <a:pt x="59" y="217"/>
                </a:lnTo>
                <a:lnTo>
                  <a:pt x="64" y="223"/>
                </a:lnTo>
                <a:lnTo>
                  <a:pt x="64" y="235"/>
                </a:lnTo>
                <a:lnTo>
                  <a:pt x="72" y="250"/>
                </a:lnTo>
                <a:lnTo>
                  <a:pt x="91" y="251"/>
                </a:lnTo>
                <a:lnTo>
                  <a:pt x="97" y="246"/>
                </a:lnTo>
                <a:lnTo>
                  <a:pt x="100" y="242"/>
                </a:lnTo>
                <a:lnTo>
                  <a:pt x="106" y="245"/>
                </a:lnTo>
                <a:lnTo>
                  <a:pt x="115" y="241"/>
                </a:lnTo>
                <a:lnTo>
                  <a:pt x="127" y="228"/>
                </a:lnTo>
                <a:lnTo>
                  <a:pt x="120" y="218"/>
                </a:lnTo>
                <a:lnTo>
                  <a:pt x="119" y="200"/>
                </a:lnTo>
                <a:lnTo>
                  <a:pt x="123" y="200"/>
                </a:lnTo>
                <a:lnTo>
                  <a:pt x="130" y="212"/>
                </a:lnTo>
                <a:lnTo>
                  <a:pt x="134" y="208"/>
                </a:lnTo>
                <a:lnTo>
                  <a:pt x="134" y="195"/>
                </a:lnTo>
                <a:lnTo>
                  <a:pt x="130" y="188"/>
                </a:lnTo>
                <a:lnTo>
                  <a:pt x="120" y="186"/>
                </a:lnTo>
                <a:lnTo>
                  <a:pt x="119" y="175"/>
                </a:lnTo>
                <a:lnTo>
                  <a:pt x="113" y="172"/>
                </a:lnTo>
                <a:lnTo>
                  <a:pt x="111" y="146"/>
                </a:lnTo>
                <a:lnTo>
                  <a:pt x="114" y="142"/>
                </a:lnTo>
                <a:lnTo>
                  <a:pt x="123" y="141"/>
                </a:lnTo>
                <a:lnTo>
                  <a:pt x="139" y="155"/>
                </a:lnTo>
                <a:lnTo>
                  <a:pt x="142" y="150"/>
                </a:lnTo>
                <a:lnTo>
                  <a:pt x="120" y="115"/>
                </a:lnTo>
                <a:lnTo>
                  <a:pt x="116" y="122"/>
                </a:lnTo>
                <a:lnTo>
                  <a:pt x="115" y="131"/>
                </a:lnTo>
                <a:lnTo>
                  <a:pt x="94" y="137"/>
                </a:lnTo>
                <a:lnTo>
                  <a:pt x="78" y="126"/>
                </a:lnTo>
                <a:lnTo>
                  <a:pt x="69" y="109"/>
                </a:lnTo>
                <a:lnTo>
                  <a:pt x="62" y="108"/>
                </a:lnTo>
                <a:lnTo>
                  <a:pt x="59" y="91"/>
                </a:lnTo>
                <a:lnTo>
                  <a:pt x="61" y="80"/>
                </a:lnTo>
                <a:lnTo>
                  <a:pt x="81" y="80"/>
                </a:lnTo>
                <a:lnTo>
                  <a:pt x="88" y="87"/>
                </a:lnTo>
                <a:lnTo>
                  <a:pt x="91" y="94"/>
                </a:lnTo>
                <a:lnTo>
                  <a:pt x="101" y="100"/>
                </a:lnTo>
                <a:lnTo>
                  <a:pt x="104" y="94"/>
                </a:lnTo>
                <a:lnTo>
                  <a:pt x="99" y="81"/>
                </a:lnTo>
                <a:lnTo>
                  <a:pt x="100" y="72"/>
                </a:lnTo>
                <a:lnTo>
                  <a:pt x="86" y="70"/>
                </a:lnTo>
                <a:lnTo>
                  <a:pt x="81" y="61"/>
                </a:lnTo>
                <a:lnTo>
                  <a:pt x="72" y="59"/>
                </a:lnTo>
                <a:lnTo>
                  <a:pt x="67" y="47"/>
                </a:lnTo>
                <a:lnTo>
                  <a:pt x="78" y="32"/>
                </a:lnTo>
                <a:lnTo>
                  <a:pt x="96" y="21"/>
                </a:lnTo>
                <a:lnTo>
                  <a:pt x="102" y="28"/>
                </a:lnTo>
                <a:lnTo>
                  <a:pt x="115" y="32"/>
                </a:lnTo>
                <a:lnTo>
                  <a:pt x="125" y="39"/>
                </a:lnTo>
                <a:lnTo>
                  <a:pt x="128" y="32"/>
                </a:lnTo>
                <a:lnTo>
                  <a:pt x="128" y="25"/>
                </a:lnTo>
                <a:lnTo>
                  <a:pt x="115" y="20"/>
                </a:lnTo>
                <a:lnTo>
                  <a:pt x="111" y="11"/>
                </a:lnTo>
                <a:lnTo>
                  <a:pt x="120" y="4"/>
                </a:lnTo>
                <a:lnTo>
                  <a:pt x="132" y="0"/>
                </a:lnTo>
                <a:lnTo>
                  <a:pt x="137" y="5"/>
                </a:lnTo>
                <a:lnTo>
                  <a:pt x="147" y="20"/>
                </a:lnTo>
                <a:lnTo>
                  <a:pt x="156" y="21"/>
                </a:lnTo>
                <a:lnTo>
                  <a:pt x="179" y="38"/>
                </a:lnTo>
                <a:lnTo>
                  <a:pt x="191" y="34"/>
                </a:lnTo>
                <a:lnTo>
                  <a:pt x="196" y="38"/>
                </a:lnTo>
                <a:lnTo>
                  <a:pt x="222" y="30"/>
                </a:lnTo>
                <a:lnTo>
                  <a:pt x="254" y="7"/>
                </a:lnTo>
                <a:lnTo>
                  <a:pt x="280" y="1"/>
                </a:lnTo>
                <a:lnTo>
                  <a:pt x="283" y="7"/>
                </a:lnTo>
                <a:lnTo>
                  <a:pt x="295" y="25"/>
                </a:lnTo>
                <a:lnTo>
                  <a:pt x="302" y="29"/>
                </a:lnTo>
                <a:lnTo>
                  <a:pt x="299" y="52"/>
                </a:lnTo>
                <a:lnTo>
                  <a:pt x="289" y="67"/>
                </a:lnTo>
                <a:lnTo>
                  <a:pt x="276" y="70"/>
                </a:lnTo>
                <a:lnTo>
                  <a:pt x="273" y="76"/>
                </a:lnTo>
                <a:lnTo>
                  <a:pt x="276" y="77"/>
                </a:lnTo>
                <a:lnTo>
                  <a:pt x="288" y="87"/>
                </a:lnTo>
                <a:lnTo>
                  <a:pt x="289" y="114"/>
                </a:lnTo>
                <a:lnTo>
                  <a:pt x="285" y="110"/>
                </a:lnTo>
                <a:lnTo>
                  <a:pt x="274" y="115"/>
                </a:lnTo>
                <a:lnTo>
                  <a:pt x="256" y="133"/>
                </a:lnTo>
                <a:lnTo>
                  <a:pt x="246" y="152"/>
                </a:lnTo>
                <a:lnTo>
                  <a:pt x="238" y="159"/>
                </a:lnTo>
                <a:lnTo>
                  <a:pt x="233" y="169"/>
                </a:lnTo>
                <a:lnTo>
                  <a:pt x="226" y="176"/>
                </a:lnTo>
                <a:lnTo>
                  <a:pt x="224" y="200"/>
                </a:lnTo>
                <a:lnTo>
                  <a:pt x="247" y="176"/>
                </a:lnTo>
                <a:lnTo>
                  <a:pt x="262" y="171"/>
                </a:lnTo>
                <a:lnTo>
                  <a:pt x="271" y="178"/>
                </a:lnTo>
                <a:lnTo>
                  <a:pt x="287" y="194"/>
                </a:lnTo>
                <a:lnTo>
                  <a:pt x="285" y="207"/>
                </a:lnTo>
                <a:lnTo>
                  <a:pt x="289" y="209"/>
                </a:lnTo>
                <a:lnTo>
                  <a:pt x="290" y="221"/>
                </a:lnTo>
                <a:lnTo>
                  <a:pt x="295" y="221"/>
                </a:lnTo>
                <a:lnTo>
                  <a:pt x="299" y="227"/>
                </a:lnTo>
                <a:lnTo>
                  <a:pt x="301" y="235"/>
                </a:lnTo>
                <a:lnTo>
                  <a:pt x="297" y="245"/>
                </a:lnTo>
                <a:lnTo>
                  <a:pt x="297" y="255"/>
                </a:lnTo>
                <a:lnTo>
                  <a:pt x="311" y="242"/>
                </a:lnTo>
                <a:lnTo>
                  <a:pt x="321" y="240"/>
                </a:lnTo>
                <a:lnTo>
                  <a:pt x="323" y="228"/>
                </a:lnTo>
                <a:lnTo>
                  <a:pt x="330" y="239"/>
                </a:lnTo>
                <a:lnTo>
                  <a:pt x="329" y="249"/>
                </a:lnTo>
                <a:lnTo>
                  <a:pt x="332" y="254"/>
                </a:lnTo>
                <a:lnTo>
                  <a:pt x="340" y="280"/>
                </a:lnTo>
                <a:lnTo>
                  <a:pt x="340" y="291"/>
                </a:lnTo>
                <a:lnTo>
                  <a:pt x="337" y="297"/>
                </a:lnTo>
                <a:lnTo>
                  <a:pt x="326" y="307"/>
                </a:lnTo>
                <a:lnTo>
                  <a:pt x="322" y="308"/>
                </a:lnTo>
                <a:lnTo>
                  <a:pt x="331" y="330"/>
                </a:lnTo>
                <a:lnTo>
                  <a:pt x="332" y="346"/>
                </a:lnTo>
                <a:lnTo>
                  <a:pt x="330" y="353"/>
                </a:lnTo>
                <a:lnTo>
                  <a:pt x="322" y="364"/>
                </a:lnTo>
                <a:lnTo>
                  <a:pt x="331" y="363"/>
                </a:lnTo>
                <a:lnTo>
                  <a:pt x="334" y="369"/>
                </a:lnTo>
                <a:lnTo>
                  <a:pt x="334" y="396"/>
                </a:lnTo>
                <a:lnTo>
                  <a:pt x="330" y="400"/>
                </a:lnTo>
                <a:lnTo>
                  <a:pt x="326" y="395"/>
                </a:lnTo>
                <a:lnTo>
                  <a:pt x="315" y="404"/>
                </a:lnTo>
                <a:lnTo>
                  <a:pt x="311" y="421"/>
                </a:lnTo>
                <a:lnTo>
                  <a:pt x="287" y="440"/>
                </a:lnTo>
                <a:lnTo>
                  <a:pt x="273" y="434"/>
                </a:lnTo>
                <a:lnTo>
                  <a:pt x="255" y="437"/>
                </a:lnTo>
                <a:lnTo>
                  <a:pt x="243" y="434"/>
                </a:lnTo>
                <a:lnTo>
                  <a:pt x="241" y="440"/>
                </a:lnTo>
                <a:lnTo>
                  <a:pt x="254" y="457"/>
                </a:lnTo>
                <a:lnTo>
                  <a:pt x="254" y="467"/>
                </a:lnTo>
                <a:lnTo>
                  <a:pt x="236" y="480"/>
                </a:lnTo>
                <a:lnTo>
                  <a:pt x="235" y="487"/>
                </a:lnTo>
                <a:lnTo>
                  <a:pt x="226" y="496"/>
                </a:lnTo>
                <a:lnTo>
                  <a:pt x="217" y="496"/>
                </a:lnTo>
                <a:lnTo>
                  <a:pt x="209" y="476"/>
                </a:lnTo>
                <a:lnTo>
                  <a:pt x="204" y="479"/>
                </a:lnTo>
                <a:lnTo>
                  <a:pt x="199" y="486"/>
                </a:lnTo>
                <a:lnTo>
                  <a:pt x="190" y="486"/>
                </a:lnTo>
                <a:lnTo>
                  <a:pt x="181" y="443"/>
                </a:lnTo>
                <a:lnTo>
                  <a:pt x="175" y="434"/>
                </a:lnTo>
                <a:lnTo>
                  <a:pt x="171" y="418"/>
                </a:lnTo>
                <a:lnTo>
                  <a:pt x="161" y="405"/>
                </a:lnTo>
                <a:lnTo>
                  <a:pt x="147" y="395"/>
                </a:lnTo>
                <a:lnTo>
                  <a:pt x="139" y="386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2" name="Freeform 1191"/>
          <p:cNvSpPr>
            <a:spLocks/>
          </p:cNvSpPr>
          <p:nvPr/>
        </p:nvSpPr>
        <p:spPr bwMode="auto">
          <a:xfrm>
            <a:off x="2241550" y="1738313"/>
            <a:ext cx="134938" cy="196850"/>
          </a:xfrm>
          <a:custGeom>
            <a:avLst/>
            <a:gdLst>
              <a:gd name="T0" fmla="*/ 2147483647 w 340"/>
              <a:gd name="T1" fmla="*/ 2147483647 h 496"/>
              <a:gd name="T2" fmla="*/ 2147483647 w 340"/>
              <a:gd name="T3" fmla="*/ 2147483647 h 496"/>
              <a:gd name="T4" fmla="*/ 2147483647 w 340"/>
              <a:gd name="T5" fmla="*/ 2147483647 h 496"/>
              <a:gd name="T6" fmla="*/ 2147483647 w 340"/>
              <a:gd name="T7" fmla="*/ 2147483647 h 496"/>
              <a:gd name="T8" fmla="*/ 0 w 340"/>
              <a:gd name="T9" fmla="*/ 2147483647 h 496"/>
              <a:gd name="T10" fmla="*/ 2147483647 w 340"/>
              <a:gd name="T11" fmla="*/ 2147483647 h 496"/>
              <a:gd name="T12" fmla="*/ 2147483647 w 340"/>
              <a:gd name="T13" fmla="*/ 2147483647 h 496"/>
              <a:gd name="T14" fmla="*/ 2147483647 w 340"/>
              <a:gd name="T15" fmla="*/ 2147483647 h 496"/>
              <a:gd name="T16" fmla="*/ 2147483647 w 340"/>
              <a:gd name="T17" fmla="*/ 2147483647 h 496"/>
              <a:gd name="T18" fmla="*/ 2147483647 w 340"/>
              <a:gd name="T19" fmla="*/ 2147483647 h 496"/>
              <a:gd name="T20" fmla="*/ 2147483647 w 340"/>
              <a:gd name="T21" fmla="*/ 2147483647 h 496"/>
              <a:gd name="T22" fmla="*/ 2147483647 w 340"/>
              <a:gd name="T23" fmla="*/ 2147483647 h 496"/>
              <a:gd name="T24" fmla="*/ 2147483647 w 340"/>
              <a:gd name="T25" fmla="*/ 2147483647 h 496"/>
              <a:gd name="T26" fmla="*/ 2147483647 w 340"/>
              <a:gd name="T27" fmla="*/ 2147483647 h 496"/>
              <a:gd name="T28" fmla="*/ 2147483647 w 340"/>
              <a:gd name="T29" fmla="*/ 2147483647 h 496"/>
              <a:gd name="T30" fmla="*/ 2147483647 w 340"/>
              <a:gd name="T31" fmla="*/ 2147483647 h 496"/>
              <a:gd name="T32" fmla="*/ 2147483647 w 340"/>
              <a:gd name="T33" fmla="*/ 2147483647 h 496"/>
              <a:gd name="T34" fmla="*/ 2147483647 w 340"/>
              <a:gd name="T35" fmla="*/ 2147483647 h 496"/>
              <a:gd name="T36" fmla="*/ 2147483647 w 340"/>
              <a:gd name="T37" fmla="*/ 2147483647 h 496"/>
              <a:gd name="T38" fmla="*/ 2147483647 w 340"/>
              <a:gd name="T39" fmla="*/ 2147483647 h 496"/>
              <a:gd name="T40" fmla="*/ 2147483647 w 340"/>
              <a:gd name="T41" fmla="*/ 2147483647 h 496"/>
              <a:gd name="T42" fmla="*/ 2147483647 w 340"/>
              <a:gd name="T43" fmla="*/ 2147483647 h 496"/>
              <a:gd name="T44" fmla="*/ 2147483647 w 340"/>
              <a:gd name="T45" fmla="*/ 2147483647 h 496"/>
              <a:gd name="T46" fmla="*/ 2147483647 w 340"/>
              <a:gd name="T47" fmla="*/ 2147483647 h 496"/>
              <a:gd name="T48" fmla="*/ 2147483647 w 340"/>
              <a:gd name="T49" fmla="*/ 2147483647 h 496"/>
              <a:gd name="T50" fmla="*/ 2147483647 w 340"/>
              <a:gd name="T51" fmla="*/ 2147483647 h 496"/>
              <a:gd name="T52" fmla="*/ 2147483647 w 340"/>
              <a:gd name="T53" fmla="*/ 2147483647 h 496"/>
              <a:gd name="T54" fmla="*/ 2147483647 w 340"/>
              <a:gd name="T55" fmla="*/ 2147483647 h 496"/>
              <a:gd name="T56" fmla="*/ 2147483647 w 340"/>
              <a:gd name="T57" fmla="*/ 2147483647 h 496"/>
              <a:gd name="T58" fmla="*/ 2147483647 w 340"/>
              <a:gd name="T59" fmla="*/ 2147483647 h 496"/>
              <a:gd name="T60" fmla="*/ 2147483647 w 340"/>
              <a:gd name="T61" fmla="*/ 2147483647 h 496"/>
              <a:gd name="T62" fmla="*/ 2147483647 w 340"/>
              <a:gd name="T63" fmla="*/ 2147483647 h 496"/>
              <a:gd name="T64" fmla="*/ 2147483647 w 340"/>
              <a:gd name="T65" fmla="*/ 2147483647 h 496"/>
              <a:gd name="T66" fmla="*/ 2147483647 w 340"/>
              <a:gd name="T67" fmla="*/ 2147483647 h 496"/>
              <a:gd name="T68" fmla="*/ 2147483647 w 340"/>
              <a:gd name="T69" fmla="*/ 2147483647 h 496"/>
              <a:gd name="T70" fmla="*/ 2147483647 w 340"/>
              <a:gd name="T71" fmla="*/ 2147483647 h 496"/>
              <a:gd name="T72" fmla="*/ 2147483647 w 340"/>
              <a:gd name="T73" fmla="*/ 2147483647 h 496"/>
              <a:gd name="T74" fmla="*/ 2147483647 w 340"/>
              <a:gd name="T75" fmla="*/ 2147483647 h 496"/>
              <a:gd name="T76" fmla="*/ 2147483647 w 340"/>
              <a:gd name="T77" fmla="*/ 2147483647 h 496"/>
              <a:gd name="T78" fmla="*/ 2147483647 w 340"/>
              <a:gd name="T79" fmla="*/ 2147483647 h 496"/>
              <a:gd name="T80" fmla="*/ 2147483647 w 340"/>
              <a:gd name="T81" fmla="*/ 2147483647 h 496"/>
              <a:gd name="T82" fmla="*/ 2147483647 w 340"/>
              <a:gd name="T83" fmla="*/ 2147483647 h 496"/>
              <a:gd name="T84" fmla="*/ 2147483647 w 340"/>
              <a:gd name="T85" fmla="*/ 2147483647 h 496"/>
              <a:gd name="T86" fmla="*/ 2147483647 w 340"/>
              <a:gd name="T87" fmla="*/ 2147483647 h 496"/>
              <a:gd name="T88" fmla="*/ 2147483647 w 340"/>
              <a:gd name="T89" fmla="*/ 2147483647 h 496"/>
              <a:gd name="T90" fmla="*/ 2147483647 w 340"/>
              <a:gd name="T91" fmla="*/ 2147483647 h 496"/>
              <a:gd name="T92" fmla="*/ 2147483647 w 340"/>
              <a:gd name="T93" fmla="*/ 2147483647 h 496"/>
              <a:gd name="T94" fmla="*/ 2147483647 w 340"/>
              <a:gd name="T95" fmla="*/ 2147483647 h 496"/>
              <a:gd name="T96" fmla="*/ 2147483647 w 340"/>
              <a:gd name="T97" fmla="*/ 2147483647 h 496"/>
              <a:gd name="T98" fmla="*/ 2147483647 w 340"/>
              <a:gd name="T99" fmla="*/ 2147483647 h 496"/>
              <a:gd name="T100" fmla="*/ 2147483647 w 340"/>
              <a:gd name="T101" fmla="*/ 2147483647 h 496"/>
              <a:gd name="T102" fmla="*/ 2147483647 w 340"/>
              <a:gd name="T103" fmla="*/ 2147483647 h 496"/>
              <a:gd name="T104" fmla="*/ 2147483647 w 340"/>
              <a:gd name="T105" fmla="*/ 2147483647 h 49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40"/>
              <a:gd name="T160" fmla="*/ 0 h 496"/>
              <a:gd name="T161" fmla="*/ 340 w 340"/>
              <a:gd name="T162" fmla="*/ 496 h 49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40" h="496">
                <a:moveTo>
                  <a:pt x="139" y="386"/>
                </a:moveTo>
                <a:lnTo>
                  <a:pt x="134" y="381"/>
                </a:lnTo>
                <a:lnTo>
                  <a:pt x="125" y="360"/>
                </a:lnTo>
                <a:lnTo>
                  <a:pt x="125" y="353"/>
                </a:lnTo>
                <a:lnTo>
                  <a:pt x="119" y="345"/>
                </a:lnTo>
                <a:lnTo>
                  <a:pt x="111" y="343"/>
                </a:lnTo>
                <a:lnTo>
                  <a:pt x="100" y="350"/>
                </a:lnTo>
                <a:lnTo>
                  <a:pt x="88" y="325"/>
                </a:lnTo>
                <a:lnTo>
                  <a:pt x="81" y="325"/>
                </a:lnTo>
                <a:lnTo>
                  <a:pt x="80" y="334"/>
                </a:lnTo>
                <a:lnTo>
                  <a:pt x="54" y="330"/>
                </a:lnTo>
                <a:lnTo>
                  <a:pt x="50" y="316"/>
                </a:lnTo>
                <a:lnTo>
                  <a:pt x="41" y="306"/>
                </a:lnTo>
                <a:lnTo>
                  <a:pt x="40" y="300"/>
                </a:lnTo>
                <a:lnTo>
                  <a:pt x="0" y="253"/>
                </a:lnTo>
                <a:lnTo>
                  <a:pt x="5" y="194"/>
                </a:lnTo>
                <a:lnTo>
                  <a:pt x="14" y="185"/>
                </a:lnTo>
                <a:lnTo>
                  <a:pt x="26" y="183"/>
                </a:lnTo>
                <a:lnTo>
                  <a:pt x="35" y="194"/>
                </a:lnTo>
                <a:lnTo>
                  <a:pt x="43" y="198"/>
                </a:lnTo>
                <a:lnTo>
                  <a:pt x="44" y="200"/>
                </a:lnTo>
                <a:lnTo>
                  <a:pt x="41" y="208"/>
                </a:lnTo>
                <a:lnTo>
                  <a:pt x="48" y="214"/>
                </a:lnTo>
                <a:lnTo>
                  <a:pt x="59" y="217"/>
                </a:lnTo>
                <a:lnTo>
                  <a:pt x="64" y="223"/>
                </a:lnTo>
                <a:lnTo>
                  <a:pt x="64" y="235"/>
                </a:lnTo>
                <a:lnTo>
                  <a:pt x="72" y="250"/>
                </a:lnTo>
                <a:lnTo>
                  <a:pt x="91" y="251"/>
                </a:lnTo>
                <a:lnTo>
                  <a:pt x="97" y="246"/>
                </a:lnTo>
                <a:lnTo>
                  <a:pt x="100" y="242"/>
                </a:lnTo>
                <a:lnTo>
                  <a:pt x="106" y="245"/>
                </a:lnTo>
                <a:lnTo>
                  <a:pt x="115" y="241"/>
                </a:lnTo>
                <a:lnTo>
                  <a:pt x="127" y="228"/>
                </a:lnTo>
                <a:lnTo>
                  <a:pt x="120" y="218"/>
                </a:lnTo>
                <a:lnTo>
                  <a:pt x="119" y="200"/>
                </a:lnTo>
                <a:lnTo>
                  <a:pt x="123" y="200"/>
                </a:lnTo>
                <a:lnTo>
                  <a:pt x="130" y="212"/>
                </a:lnTo>
                <a:lnTo>
                  <a:pt x="134" y="208"/>
                </a:lnTo>
                <a:lnTo>
                  <a:pt x="134" y="195"/>
                </a:lnTo>
                <a:lnTo>
                  <a:pt x="130" y="188"/>
                </a:lnTo>
                <a:lnTo>
                  <a:pt x="120" y="186"/>
                </a:lnTo>
                <a:lnTo>
                  <a:pt x="119" y="175"/>
                </a:lnTo>
                <a:lnTo>
                  <a:pt x="113" y="172"/>
                </a:lnTo>
                <a:lnTo>
                  <a:pt x="111" y="146"/>
                </a:lnTo>
                <a:lnTo>
                  <a:pt x="114" y="142"/>
                </a:lnTo>
                <a:lnTo>
                  <a:pt x="123" y="141"/>
                </a:lnTo>
                <a:lnTo>
                  <a:pt x="139" y="155"/>
                </a:lnTo>
                <a:lnTo>
                  <a:pt x="142" y="150"/>
                </a:lnTo>
                <a:lnTo>
                  <a:pt x="120" y="115"/>
                </a:lnTo>
                <a:lnTo>
                  <a:pt x="116" y="122"/>
                </a:lnTo>
                <a:lnTo>
                  <a:pt x="115" y="131"/>
                </a:lnTo>
                <a:lnTo>
                  <a:pt x="94" y="137"/>
                </a:lnTo>
                <a:lnTo>
                  <a:pt x="78" y="126"/>
                </a:lnTo>
                <a:lnTo>
                  <a:pt x="69" y="109"/>
                </a:lnTo>
                <a:lnTo>
                  <a:pt x="62" y="108"/>
                </a:lnTo>
                <a:lnTo>
                  <a:pt x="59" y="91"/>
                </a:lnTo>
                <a:lnTo>
                  <a:pt x="61" y="80"/>
                </a:lnTo>
                <a:lnTo>
                  <a:pt x="81" y="80"/>
                </a:lnTo>
                <a:lnTo>
                  <a:pt x="88" y="87"/>
                </a:lnTo>
                <a:lnTo>
                  <a:pt x="91" y="94"/>
                </a:lnTo>
                <a:lnTo>
                  <a:pt x="101" y="100"/>
                </a:lnTo>
                <a:lnTo>
                  <a:pt x="104" y="94"/>
                </a:lnTo>
                <a:lnTo>
                  <a:pt x="99" y="81"/>
                </a:lnTo>
                <a:lnTo>
                  <a:pt x="100" y="72"/>
                </a:lnTo>
                <a:lnTo>
                  <a:pt x="86" y="70"/>
                </a:lnTo>
                <a:lnTo>
                  <a:pt x="81" y="61"/>
                </a:lnTo>
                <a:lnTo>
                  <a:pt x="72" y="59"/>
                </a:lnTo>
                <a:lnTo>
                  <a:pt x="67" y="47"/>
                </a:lnTo>
                <a:lnTo>
                  <a:pt x="78" y="32"/>
                </a:lnTo>
                <a:lnTo>
                  <a:pt x="96" y="21"/>
                </a:lnTo>
                <a:lnTo>
                  <a:pt x="102" y="28"/>
                </a:lnTo>
                <a:lnTo>
                  <a:pt x="115" y="32"/>
                </a:lnTo>
                <a:lnTo>
                  <a:pt x="125" y="39"/>
                </a:lnTo>
                <a:lnTo>
                  <a:pt x="128" y="32"/>
                </a:lnTo>
                <a:lnTo>
                  <a:pt x="128" y="25"/>
                </a:lnTo>
                <a:lnTo>
                  <a:pt x="115" y="20"/>
                </a:lnTo>
                <a:lnTo>
                  <a:pt x="111" y="11"/>
                </a:lnTo>
                <a:lnTo>
                  <a:pt x="120" y="4"/>
                </a:lnTo>
                <a:lnTo>
                  <a:pt x="132" y="0"/>
                </a:lnTo>
                <a:lnTo>
                  <a:pt x="137" y="5"/>
                </a:lnTo>
                <a:lnTo>
                  <a:pt x="147" y="20"/>
                </a:lnTo>
                <a:lnTo>
                  <a:pt x="156" y="21"/>
                </a:lnTo>
                <a:lnTo>
                  <a:pt x="179" y="38"/>
                </a:lnTo>
                <a:lnTo>
                  <a:pt x="191" y="34"/>
                </a:lnTo>
                <a:lnTo>
                  <a:pt x="196" y="38"/>
                </a:lnTo>
                <a:lnTo>
                  <a:pt x="222" y="30"/>
                </a:lnTo>
                <a:lnTo>
                  <a:pt x="254" y="7"/>
                </a:lnTo>
                <a:lnTo>
                  <a:pt x="280" y="1"/>
                </a:lnTo>
                <a:lnTo>
                  <a:pt x="283" y="7"/>
                </a:lnTo>
                <a:lnTo>
                  <a:pt x="295" y="25"/>
                </a:lnTo>
                <a:lnTo>
                  <a:pt x="302" y="29"/>
                </a:lnTo>
                <a:lnTo>
                  <a:pt x="299" y="52"/>
                </a:lnTo>
                <a:lnTo>
                  <a:pt x="289" y="67"/>
                </a:lnTo>
                <a:lnTo>
                  <a:pt x="276" y="70"/>
                </a:lnTo>
                <a:lnTo>
                  <a:pt x="273" y="76"/>
                </a:lnTo>
                <a:lnTo>
                  <a:pt x="276" y="77"/>
                </a:lnTo>
                <a:lnTo>
                  <a:pt x="288" y="87"/>
                </a:lnTo>
                <a:lnTo>
                  <a:pt x="289" y="114"/>
                </a:lnTo>
                <a:lnTo>
                  <a:pt x="285" y="110"/>
                </a:lnTo>
                <a:lnTo>
                  <a:pt x="274" y="115"/>
                </a:lnTo>
                <a:lnTo>
                  <a:pt x="256" y="133"/>
                </a:lnTo>
                <a:lnTo>
                  <a:pt x="246" y="152"/>
                </a:lnTo>
                <a:lnTo>
                  <a:pt x="238" y="159"/>
                </a:lnTo>
                <a:lnTo>
                  <a:pt x="233" y="169"/>
                </a:lnTo>
                <a:lnTo>
                  <a:pt x="226" y="176"/>
                </a:lnTo>
                <a:lnTo>
                  <a:pt x="224" y="200"/>
                </a:lnTo>
                <a:lnTo>
                  <a:pt x="247" y="176"/>
                </a:lnTo>
                <a:lnTo>
                  <a:pt x="262" y="171"/>
                </a:lnTo>
                <a:lnTo>
                  <a:pt x="271" y="178"/>
                </a:lnTo>
                <a:lnTo>
                  <a:pt x="287" y="194"/>
                </a:lnTo>
                <a:lnTo>
                  <a:pt x="285" y="207"/>
                </a:lnTo>
                <a:lnTo>
                  <a:pt x="289" y="209"/>
                </a:lnTo>
                <a:lnTo>
                  <a:pt x="290" y="221"/>
                </a:lnTo>
                <a:lnTo>
                  <a:pt x="295" y="221"/>
                </a:lnTo>
                <a:lnTo>
                  <a:pt x="299" y="227"/>
                </a:lnTo>
                <a:lnTo>
                  <a:pt x="301" y="235"/>
                </a:lnTo>
                <a:lnTo>
                  <a:pt x="297" y="245"/>
                </a:lnTo>
                <a:lnTo>
                  <a:pt x="297" y="255"/>
                </a:lnTo>
                <a:lnTo>
                  <a:pt x="311" y="242"/>
                </a:lnTo>
                <a:lnTo>
                  <a:pt x="321" y="240"/>
                </a:lnTo>
                <a:lnTo>
                  <a:pt x="323" y="228"/>
                </a:lnTo>
                <a:lnTo>
                  <a:pt x="330" y="239"/>
                </a:lnTo>
                <a:lnTo>
                  <a:pt x="329" y="249"/>
                </a:lnTo>
                <a:lnTo>
                  <a:pt x="332" y="254"/>
                </a:lnTo>
                <a:lnTo>
                  <a:pt x="340" y="280"/>
                </a:lnTo>
                <a:lnTo>
                  <a:pt x="340" y="291"/>
                </a:lnTo>
                <a:lnTo>
                  <a:pt x="337" y="297"/>
                </a:lnTo>
                <a:lnTo>
                  <a:pt x="326" y="307"/>
                </a:lnTo>
                <a:lnTo>
                  <a:pt x="322" y="308"/>
                </a:lnTo>
                <a:lnTo>
                  <a:pt x="331" y="330"/>
                </a:lnTo>
                <a:lnTo>
                  <a:pt x="332" y="346"/>
                </a:lnTo>
                <a:lnTo>
                  <a:pt x="330" y="353"/>
                </a:lnTo>
                <a:lnTo>
                  <a:pt x="322" y="364"/>
                </a:lnTo>
                <a:lnTo>
                  <a:pt x="331" y="363"/>
                </a:lnTo>
                <a:lnTo>
                  <a:pt x="334" y="369"/>
                </a:lnTo>
                <a:lnTo>
                  <a:pt x="334" y="396"/>
                </a:lnTo>
                <a:lnTo>
                  <a:pt x="330" y="400"/>
                </a:lnTo>
                <a:lnTo>
                  <a:pt x="326" y="395"/>
                </a:lnTo>
                <a:lnTo>
                  <a:pt x="315" y="404"/>
                </a:lnTo>
                <a:lnTo>
                  <a:pt x="311" y="421"/>
                </a:lnTo>
                <a:lnTo>
                  <a:pt x="287" y="440"/>
                </a:lnTo>
                <a:lnTo>
                  <a:pt x="273" y="434"/>
                </a:lnTo>
                <a:lnTo>
                  <a:pt x="255" y="437"/>
                </a:lnTo>
                <a:lnTo>
                  <a:pt x="243" y="434"/>
                </a:lnTo>
                <a:lnTo>
                  <a:pt x="241" y="440"/>
                </a:lnTo>
                <a:lnTo>
                  <a:pt x="254" y="457"/>
                </a:lnTo>
                <a:lnTo>
                  <a:pt x="254" y="467"/>
                </a:lnTo>
                <a:lnTo>
                  <a:pt x="236" y="480"/>
                </a:lnTo>
                <a:lnTo>
                  <a:pt x="235" y="487"/>
                </a:lnTo>
                <a:lnTo>
                  <a:pt x="226" y="496"/>
                </a:lnTo>
                <a:lnTo>
                  <a:pt x="217" y="496"/>
                </a:lnTo>
                <a:lnTo>
                  <a:pt x="209" y="476"/>
                </a:lnTo>
                <a:lnTo>
                  <a:pt x="204" y="479"/>
                </a:lnTo>
                <a:lnTo>
                  <a:pt x="199" y="486"/>
                </a:lnTo>
                <a:lnTo>
                  <a:pt x="190" y="486"/>
                </a:lnTo>
                <a:lnTo>
                  <a:pt x="181" y="443"/>
                </a:lnTo>
                <a:lnTo>
                  <a:pt x="175" y="434"/>
                </a:lnTo>
                <a:lnTo>
                  <a:pt x="171" y="418"/>
                </a:lnTo>
                <a:lnTo>
                  <a:pt x="161" y="405"/>
                </a:lnTo>
                <a:lnTo>
                  <a:pt x="147" y="395"/>
                </a:lnTo>
                <a:lnTo>
                  <a:pt x="139" y="386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3" name="Freeform 1192"/>
          <p:cNvSpPr>
            <a:spLocks/>
          </p:cNvSpPr>
          <p:nvPr/>
        </p:nvSpPr>
        <p:spPr bwMode="auto">
          <a:xfrm>
            <a:off x="2357438" y="1795463"/>
            <a:ext cx="14287" cy="22225"/>
          </a:xfrm>
          <a:custGeom>
            <a:avLst/>
            <a:gdLst>
              <a:gd name="T0" fmla="*/ 2147483647 w 37"/>
              <a:gd name="T1" fmla="*/ 2147483647 h 55"/>
              <a:gd name="T2" fmla="*/ 2147483647 w 37"/>
              <a:gd name="T3" fmla="*/ 2147483647 h 55"/>
              <a:gd name="T4" fmla="*/ 2147483647 w 37"/>
              <a:gd name="T5" fmla="*/ 2147483647 h 55"/>
              <a:gd name="T6" fmla="*/ 2147483647 w 37"/>
              <a:gd name="T7" fmla="*/ 0 h 55"/>
              <a:gd name="T8" fmla="*/ 0 w 37"/>
              <a:gd name="T9" fmla="*/ 2147483647 h 55"/>
              <a:gd name="T10" fmla="*/ 2147483647 w 37"/>
              <a:gd name="T11" fmla="*/ 2147483647 h 55"/>
              <a:gd name="T12" fmla="*/ 2147483647 w 37"/>
              <a:gd name="T13" fmla="*/ 2147483647 h 55"/>
              <a:gd name="T14" fmla="*/ 2147483647 w 37"/>
              <a:gd name="T15" fmla="*/ 2147483647 h 55"/>
              <a:gd name="T16" fmla="*/ 2147483647 w 37"/>
              <a:gd name="T17" fmla="*/ 2147483647 h 55"/>
              <a:gd name="T18" fmla="*/ 2147483647 w 37"/>
              <a:gd name="T19" fmla="*/ 2147483647 h 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55"/>
              <a:gd name="T32" fmla="*/ 37 w 37"/>
              <a:gd name="T33" fmla="*/ 55 h 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55">
                <a:moveTo>
                  <a:pt x="31" y="35"/>
                </a:moveTo>
                <a:lnTo>
                  <a:pt x="37" y="24"/>
                </a:lnTo>
                <a:lnTo>
                  <a:pt x="34" y="13"/>
                </a:lnTo>
                <a:lnTo>
                  <a:pt x="20" y="0"/>
                </a:lnTo>
                <a:lnTo>
                  <a:pt x="0" y="18"/>
                </a:lnTo>
                <a:lnTo>
                  <a:pt x="12" y="55"/>
                </a:lnTo>
                <a:lnTo>
                  <a:pt x="23" y="52"/>
                </a:lnTo>
                <a:lnTo>
                  <a:pt x="29" y="45"/>
                </a:lnTo>
                <a:lnTo>
                  <a:pt x="31" y="36"/>
                </a:lnTo>
                <a:lnTo>
                  <a:pt x="31" y="35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4" name="Freeform 1193"/>
          <p:cNvSpPr>
            <a:spLocks/>
          </p:cNvSpPr>
          <p:nvPr/>
        </p:nvSpPr>
        <p:spPr bwMode="auto">
          <a:xfrm>
            <a:off x="2357438" y="1795463"/>
            <a:ext cx="14287" cy="22225"/>
          </a:xfrm>
          <a:custGeom>
            <a:avLst/>
            <a:gdLst>
              <a:gd name="T0" fmla="*/ 2147483647 w 37"/>
              <a:gd name="T1" fmla="*/ 2147483647 h 55"/>
              <a:gd name="T2" fmla="*/ 2147483647 w 37"/>
              <a:gd name="T3" fmla="*/ 2147483647 h 55"/>
              <a:gd name="T4" fmla="*/ 2147483647 w 37"/>
              <a:gd name="T5" fmla="*/ 2147483647 h 55"/>
              <a:gd name="T6" fmla="*/ 2147483647 w 37"/>
              <a:gd name="T7" fmla="*/ 0 h 55"/>
              <a:gd name="T8" fmla="*/ 0 w 37"/>
              <a:gd name="T9" fmla="*/ 2147483647 h 55"/>
              <a:gd name="T10" fmla="*/ 2147483647 w 37"/>
              <a:gd name="T11" fmla="*/ 2147483647 h 55"/>
              <a:gd name="T12" fmla="*/ 2147483647 w 37"/>
              <a:gd name="T13" fmla="*/ 2147483647 h 55"/>
              <a:gd name="T14" fmla="*/ 2147483647 w 37"/>
              <a:gd name="T15" fmla="*/ 2147483647 h 55"/>
              <a:gd name="T16" fmla="*/ 2147483647 w 37"/>
              <a:gd name="T17" fmla="*/ 2147483647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"/>
              <a:gd name="T28" fmla="*/ 0 h 55"/>
              <a:gd name="T29" fmla="*/ 37 w 37"/>
              <a:gd name="T30" fmla="*/ 55 h 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" h="55">
                <a:moveTo>
                  <a:pt x="31" y="35"/>
                </a:moveTo>
                <a:lnTo>
                  <a:pt x="37" y="24"/>
                </a:lnTo>
                <a:lnTo>
                  <a:pt x="34" y="13"/>
                </a:lnTo>
                <a:lnTo>
                  <a:pt x="20" y="0"/>
                </a:lnTo>
                <a:lnTo>
                  <a:pt x="0" y="18"/>
                </a:lnTo>
                <a:lnTo>
                  <a:pt x="12" y="55"/>
                </a:lnTo>
                <a:lnTo>
                  <a:pt x="23" y="52"/>
                </a:lnTo>
                <a:lnTo>
                  <a:pt x="29" y="45"/>
                </a:lnTo>
                <a:lnTo>
                  <a:pt x="31" y="36"/>
                </a:lnTo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5" name="Freeform 1194"/>
          <p:cNvSpPr>
            <a:spLocks/>
          </p:cNvSpPr>
          <p:nvPr/>
        </p:nvSpPr>
        <p:spPr bwMode="auto">
          <a:xfrm>
            <a:off x="2308225" y="1722438"/>
            <a:ext cx="34925" cy="25400"/>
          </a:xfrm>
          <a:custGeom>
            <a:avLst/>
            <a:gdLst>
              <a:gd name="T0" fmla="*/ 2147483647 w 89"/>
              <a:gd name="T1" fmla="*/ 2147483647 h 61"/>
              <a:gd name="T2" fmla="*/ 2147483647 w 89"/>
              <a:gd name="T3" fmla="*/ 2147483647 h 61"/>
              <a:gd name="T4" fmla="*/ 2147483647 w 89"/>
              <a:gd name="T5" fmla="*/ 2147483647 h 61"/>
              <a:gd name="T6" fmla="*/ 2147483647 w 89"/>
              <a:gd name="T7" fmla="*/ 2147483647 h 61"/>
              <a:gd name="T8" fmla="*/ 2147483647 w 89"/>
              <a:gd name="T9" fmla="*/ 2147483647 h 61"/>
              <a:gd name="T10" fmla="*/ 2147483647 w 89"/>
              <a:gd name="T11" fmla="*/ 0 h 61"/>
              <a:gd name="T12" fmla="*/ 2147483647 w 89"/>
              <a:gd name="T13" fmla="*/ 2147483647 h 61"/>
              <a:gd name="T14" fmla="*/ 2147483647 w 89"/>
              <a:gd name="T15" fmla="*/ 2147483647 h 61"/>
              <a:gd name="T16" fmla="*/ 2147483647 w 89"/>
              <a:gd name="T17" fmla="*/ 2147483647 h 61"/>
              <a:gd name="T18" fmla="*/ 2147483647 w 89"/>
              <a:gd name="T19" fmla="*/ 2147483647 h 61"/>
              <a:gd name="T20" fmla="*/ 0 w 89"/>
              <a:gd name="T21" fmla="*/ 2147483647 h 61"/>
              <a:gd name="T22" fmla="*/ 2147483647 w 89"/>
              <a:gd name="T23" fmla="*/ 2147483647 h 61"/>
              <a:gd name="T24" fmla="*/ 2147483647 w 89"/>
              <a:gd name="T25" fmla="*/ 2147483647 h 61"/>
              <a:gd name="T26" fmla="*/ 2147483647 w 89"/>
              <a:gd name="T27" fmla="*/ 2147483647 h 61"/>
              <a:gd name="T28" fmla="*/ 2147483647 w 89"/>
              <a:gd name="T29" fmla="*/ 2147483647 h 61"/>
              <a:gd name="T30" fmla="*/ 2147483647 w 89"/>
              <a:gd name="T31" fmla="*/ 2147483647 h 61"/>
              <a:gd name="T32" fmla="*/ 2147483647 w 89"/>
              <a:gd name="T33" fmla="*/ 2147483647 h 61"/>
              <a:gd name="T34" fmla="*/ 2147483647 w 89"/>
              <a:gd name="T35" fmla="*/ 2147483647 h 61"/>
              <a:gd name="T36" fmla="*/ 2147483647 w 89"/>
              <a:gd name="T37" fmla="*/ 2147483647 h 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9"/>
              <a:gd name="T58" fmla="*/ 0 h 61"/>
              <a:gd name="T59" fmla="*/ 89 w 89"/>
              <a:gd name="T60" fmla="*/ 61 h 6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9" h="61">
                <a:moveTo>
                  <a:pt x="44" y="56"/>
                </a:moveTo>
                <a:lnTo>
                  <a:pt x="61" y="50"/>
                </a:lnTo>
                <a:lnTo>
                  <a:pt x="84" y="22"/>
                </a:lnTo>
                <a:lnTo>
                  <a:pt x="89" y="11"/>
                </a:lnTo>
                <a:lnTo>
                  <a:pt x="88" y="2"/>
                </a:lnTo>
                <a:lnTo>
                  <a:pt x="75" y="0"/>
                </a:lnTo>
                <a:lnTo>
                  <a:pt x="45" y="17"/>
                </a:lnTo>
                <a:lnTo>
                  <a:pt x="32" y="18"/>
                </a:lnTo>
                <a:lnTo>
                  <a:pt x="23" y="28"/>
                </a:lnTo>
                <a:lnTo>
                  <a:pt x="21" y="35"/>
                </a:lnTo>
                <a:lnTo>
                  <a:pt x="0" y="46"/>
                </a:lnTo>
                <a:lnTo>
                  <a:pt x="3" y="51"/>
                </a:lnTo>
                <a:lnTo>
                  <a:pt x="18" y="55"/>
                </a:lnTo>
                <a:lnTo>
                  <a:pt x="21" y="50"/>
                </a:lnTo>
                <a:lnTo>
                  <a:pt x="26" y="50"/>
                </a:lnTo>
                <a:lnTo>
                  <a:pt x="28" y="61"/>
                </a:lnTo>
                <a:lnTo>
                  <a:pt x="36" y="54"/>
                </a:lnTo>
                <a:lnTo>
                  <a:pt x="39" y="58"/>
                </a:lnTo>
                <a:lnTo>
                  <a:pt x="44" y="56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6" name="Freeform 1195"/>
          <p:cNvSpPr>
            <a:spLocks/>
          </p:cNvSpPr>
          <p:nvPr/>
        </p:nvSpPr>
        <p:spPr bwMode="auto">
          <a:xfrm>
            <a:off x="2308225" y="1722438"/>
            <a:ext cx="34925" cy="25400"/>
          </a:xfrm>
          <a:custGeom>
            <a:avLst/>
            <a:gdLst>
              <a:gd name="T0" fmla="*/ 2147483647 w 89"/>
              <a:gd name="T1" fmla="*/ 2147483647 h 61"/>
              <a:gd name="T2" fmla="*/ 2147483647 w 89"/>
              <a:gd name="T3" fmla="*/ 2147483647 h 61"/>
              <a:gd name="T4" fmla="*/ 2147483647 w 89"/>
              <a:gd name="T5" fmla="*/ 2147483647 h 61"/>
              <a:gd name="T6" fmla="*/ 2147483647 w 89"/>
              <a:gd name="T7" fmla="*/ 2147483647 h 61"/>
              <a:gd name="T8" fmla="*/ 2147483647 w 89"/>
              <a:gd name="T9" fmla="*/ 2147483647 h 61"/>
              <a:gd name="T10" fmla="*/ 2147483647 w 89"/>
              <a:gd name="T11" fmla="*/ 0 h 61"/>
              <a:gd name="T12" fmla="*/ 2147483647 w 89"/>
              <a:gd name="T13" fmla="*/ 2147483647 h 61"/>
              <a:gd name="T14" fmla="*/ 2147483647 w 89"/>
              <a:gd name="T15" fmla="*/ 2147483647 h 61"/>
              <a:gd name="T16" fmla="*/ 2147483647 w 89"/>
              <a:gd name="T17" fmla="*/ 2147483647 h 61"/>
              <a:gd name="T18" fmla="*/ 2147483647 w 89"/>
              <a:gd name="T19" fmla="*/ 2147483647 h 61"/>
              <a:gd name="T20" fmla="*/ 0 w 89"/>
              <a:gd name="T21" fmla="*/ 2147483647 h 61"/>
              <a:gd name="T22" fmla="*/ 2147483647 w 89"/>
              <a:gd name="T23" fmla="*/ 2147483647 h 61"/>
              <a:gd name="T24" fmla="*/ 2147483647 w 89"/>
              <a:gd name="T25" fmla="*/ 2147483647 h 61"/>
              <a:gd name="T26" fmla="*/ 2147483647 w 89"/>
              <a:gd name="T27" fmla="*/ 2147483647 h 61"/>
              <a:gd name="T28" fmla="*/ 2147483647 w 89"/>
              <a:gd name="T29" fmla="*/ 2147483647 h 61"/>
              <a:gd name="T30" fmla="*/ 2147483647 w 89"/>
              <a:gd name="T31" fmla="*/ 2147483647 h 61"/>
              <a:gd name="T32" fmla="*/ 2147483647 w 89"/>
              <a:gd name="T33" fmla="*/ 2147483647 h 61"/>
              <a:gd name="T34" fmla="*/ 2147483647 w 89"/>
              <a:gd name="T35" fmla="*/ 2147483647 h 61"/>
              <a:gd name="T36" fmla="*/ 2147483647 w 89"/>
              <a:gd name="T37" fmla="*/ 2147483647 h 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9"/>
              <a:gd name="T58" fmla="*/ 0 h 61"/>
              <a:gd name="T59" fmla="*/ 89 w 89"/>
              <a:gd name="T60" fmla="*/ 61 h 6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9" h="61">
                <a:moveTo>
                  <a:pt x="44" y="56"/>
                </a:moveTo>
                <a:lnTo>
                  <a:pt x="61" y="50"/>
                </a:lnTo>
                <a:lnTo>
                  <a:pt x="84" y="22"/>
                </a:lnTo>
                <a:lnTo>
                  <a:pt x="89" y="11"/>
                </a:lnTo>
                <a:lnTo>
                  <a:pt x="88" y="2"/>
                </a:lnTo>
                <a:lnTo>
                  <a:pt x="75" y="0"/>
                </a:lnTo>
                <a:lnTo>
                  <a:pt x="45" y="17"/>
                </a:lnTo>
                <a:lnTo>
                  <a:pt x="32" y="18"/>
                </a:lnTo>
                <a:lnTo>
                  <a:pt x="23" y="28"/>
                </a:lnTo>
                <a:lnTo>
                  <a:pt x="21" y="35"/>
                </a:lnTo>
                <a:lnTo>
                  <a:pt x="0" y="46"/>
                </a:lnTo>
                <a:lnTo>
                  <a:pt x="3" y="51"/>
                </a:lnTo>
                <a:lnTo>
                  <a:pt x="18" y="55"/>
                </a:lnTo>
                <a:lnTo>
                  <a:pt x="21" y="50"/>
                </a:lnTo>
                <a:lnTo>
                  <a:pt x="26" y="50"/>
                </a:lnTo>
                <a:lnTo>
                  <a:pt x="28" y="61"/>
                </a:lnTo>
                <a:lnTo>
                  <a:pt x="36" y="54"/>
                </a:lnTo>
                <a:lnTo>
                  <a:pt x="39" y="58"/>
                </a:lnTo>
                <a:lnTo>
                  <a:pt x="44" y="56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7" name="Freeform 1196"/>
          <p:cNvSpPr>
            <a:spLocks/>
          </p:cNvSpPr>
          <p:nvPr/>
        </p:nvSpPr>
        <p:spPr bwMode="auto">
          <a:xfrm>
            <a:off x="2359025" y="1581150"/>
            <a:ext cx="25400" cy="28575"/>
          </a:xfrm>
          <a:custGeom>
            <a:avLst/>
            <a:gdLst>
              <a:gd name="T0" fmla="*/ 2147483647 w 62"/>
              <a:gd name="T1" fmla="*/ 2147483647 h 68"/>
              <a:gd name="T2" fmla="*/ 2147483647 w 62"/>
              <a:gd name="T3" fmla="*/ 2147483647 h 68"/>
              <a:gd name="T4" fmla="*/ 2147483647 w 62"/>
              <a:gd name="T5" fmla="*/ 2147483647 h 68"/>
              <a:gd name="T6" fmla="*/ 2147483647 w 62"/>
              <a:gd name="T7" fmla="*/ 2147483647 h 68"/>
              <a:gd name="T8" fmla="*/ 2147483647 w 62"/>
              <a:gd name="T9" fmla="*/ 2147483647 h 68"/>
              <a:gd name="T10" fmla="*/ 2147483647 w 62"/>
              <a:gd name="T11" fmla="*/ 2147483647 h 68"/>
              <a:gd name="T12" fmla="*/ 2147483647 w 62"/>
              <a:gd name="T13" fmla="*/ 2147483647 h 68"/>
              <a:gd name="T14" fmla="*/ 2147483647 w 62"/>
              <a:gd name="T15" fmla="*/ 2147483647 h 68"/>
              <a:gd name="T16" fmla="*/ 2147483647 w 62"/>
              <a:gd name="T17" fmla="*/ 2147483647 h 68"/>
              <a:gd name="T18" fmla="*/ 2147483647 w 62"/>
              <a:gd name="T19" fmla="*/ 2147483647 h 68"/>
              <a:gd name="T20" fmla="*/ 2147483647 w 62"/>
              <a:gd name="T21" fmla="*/ 2147483647 h 68"/>
              <a:gd name="T22" fmla="*/ 2147483647 w 62"/>
              <a:gd name="T23" fmla="*/ 2147483647 h 68"/>
              <a:gd name="T24" fmla="*/ 0 w 62"/>
              <a:gd name="T25" fmla="*/ 2147483647 h 68"/>
              <a:gd name="T26" fmla="*/ 2147483647 w 62"/>
              <a:gd name="T27" fmla="*/ 2147483647 h 68"/>
              <a:gd name="T28" fmla="*/ 2147483647 w 62"/>
              <a:gd name="T29" fmla="*/ 2147483647 h 68"/>
              <a:gd name="T30" fmla="*/ 2147483647 w 62"/>
              <a:gd name="T31" fmla="*/ 2147483647 h 68"/>
              <a:gd name="T32" fmla="*/ 2147483647 w 62"/>
              <a:gd name="T33" fmla="*/ 2147483647 h 68"/>
              <a:gd name="T34" fmla="*/ 2147483647 w 62"/>
              <a:gd name="T35" fmla="*/ 0 h 68"/>
              <a:gd name="T36" fmla="*/ 2147483647 w 62"/>
              <a:gd name="T37" fmla="*/ 2147483647 h 68"/>
              <a:gd name="T38" fmla="*/ 2147483647 w 62"/>
              <a:gd name="T39" fmla="*/ 2147483647 h 68"/>
              <a:gd name="T40" fmla="*/ 2147483647 w 62"/>
              <a:gd name="T41" fmla="*/ 2147483647 h 68"/>
              <a:gd name="T42" fmla="*/ 2147483647 w 62"/>
              <a:gd name="T43" fmla="*/ 2147483647 h 68"/>
              <a:gd name="T44" fmla="*/ 2147483647 w 62"/>
              <a:gd name="T45" fmla="*/ 2147483647 h 68"/>
              <a:gd name="T46" fmla="*/ 2147483647 w 62"/>
              <a:gd name="T47" fmla="*/ 2147483647 h 6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2"/>
              <a:gd name="T73" fmla="*/ 0 h 68"/>
              <a:gd name="T74" fmla="*/ 62 w 62"/>
              <a:gd name="T75" fmla="*/ 68 h 6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2" h="68">
                <a:moveTo>
                  <a:pt x="41" y="19"/>
                </a:moveTo>
                <a:lnTo>
                  <a:pt x="39" y="18"/>
                </a:lnTo>
                <a:lnTo>
                  <a:pt x="29" y="37"/>
                </a:lnTo>
                <a:lnTo>
                  <a:pt x="31" y="42"/>
                </a:lnTo>
                <a:lnTo>
                  <a:pt x="28" y="51"/>
                </a:lnTo>
                <a:lnTo>
                  <a:pt x="20" y="54"/>
                </a:lnTo>
                <a:lnTo>
                  <a:pt x="24" y="61"/>
                </a:lnTo>
                <a:lnTo>
                  <a:pt x="20" y="67"/>
                </a:lnTo>
                <a:lnTo>
                  <a:pt x="10" y="68"/>
                </a:lnTo>
                <a:lnTo>
                  <a:pt x="5" y="65"/>
                </a:lnTo>
                <a:lnTo>
                  <a:pt x="6" y="54"/>
                </a:lnTo>
                <a:lnTo>
                  <a:pt x="1" y="49"/>
                </a:lnTo>
                <a:lnTo>
                  <a:pt x="0" y="39"/>
                </a:lnTo>
                <a:lnTo>
                  <a:pt x="17" y="21"/>
                </a:lnTo>
                <a:lnTo>
                  <a:pt x="22" y="24"/>
                </a:lnTo>
                <a:lnTo>
                  <a:pt x="28" y="18"/>
                </a:lnTo>
                <a:lnTo>
                  <a:pt x="36" y="16"/>
                </a:lnTo>
                <a:lnTo>
                  <a:pt x="39" y="0"/>
                </a:lnTo>
                <a:lnTo>
                  <a:pt x="58" y="15"/>
                </a:lnTo>
                <a:lnTo>
                  <a:pt x="62" y="32"/>
                </a:lnTo>
                <a:lnTo>
                  <a:pt x="52" y="47"/>
                </a:lnTo>
                <a:lnTo>
                  <a:pt x="50" y="40"/>
                </a:lnTo>
                <a:lnTo>
                  <a:pt x="42" y="35"/>
                </a:lnTo>
                <a:lnTo>
                  <a:pt x="41" y="19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8" name="Freeform 1197"/>
          <p:cNvSpPr>
            <a:spLocks/>
          </p:cNvSpPr>
          <p:nvPr/>
        </p:nvSpPr>
        <p:spPr bwMode="auto">
          <a:xfrm>
            <a:off x="2359025" y="1581150"/>
            <a:ext cx="25400" cy="28575"/>
          </a:xfrm>
          <a:custGeom>
            <a:avLst/>
            <a:gdLst>
              <a:gd name="T0" fmla="*/ 2147483647 w 62"/>
              <a:gd name="T1" fmla="*/ 2147483647 h 68"/>
              <a:gd name="T2" fmla="*/ 2147483647 w 62"/>
              <a:gd name="T3" fmla="*/ 2147483647 h 68"/>
              <a:gd name="T4" fmla="*/ 2147483647 w 62"/>
              <a:gd name="T5" fmla="*/ 2147483647 h 68"/>
              <a:gd name="T6" fmla="*/ 2147483647 w 62"/>
              <a:gd name="T7" fmla="*/ 2147483647 h 68"/>
              <a:gd name="T8" fmla="*/ 2147483647 w 62"/>
              <a:gd name="T9" fmla="*/ 2147483647 h 68"/>
              <a:gd name="T10" fmla="*/ 2147483647 w 62"/>
              <a:gd name="T11" fmla="*/ 2147483647 h 68"/>
              <a:gd name="T12" fmla="*/ 2147483647 w 62"/>
              <a:gd name="T13" fmla="*/ 2147483647 h 68"/>
              <a:gd name="T14" fmla="*/ 2147483647 w 62"/>
              <a:gd name="T15" fmla="*/ 2147483647 h 68"/>
              <a:gd name="T16" fmla="*/ 2147483647 w 62"/>
              <a:gd name="T17" fmla="*/ 2147483647 h 68"/>
              <a:gd name="T18" fmla="*/ 2147483647 w 62"/>
              <a:gd name="T19" fmla="*/ 2147483647 h 68"/>
              <a:gd name="T20" fmla="*/ 2147483647 w 62"/>
              <a:gd name="T21" fmla="*/ 2147483647 h 68"/>
              <a:gd name="T22" fmla="*/ 2147483647 w 62"/>
              <a:gd name="T23" fmla="*/ 2147483647 h 68"/>
              <a:gd name="T24" fmla="*/ 0 w 62"/>
              <a:gd name="T25" fmla="*/ 2147483647 h 68"/>
              <a:gd name="T26" fmla="*/ 2147483647 w 62"/>
              <a:gd name="T27" fmla="*/ 2147483647 h 68"/>
              <a:gd name="T28" fmla="*/ 2147483647 w 62"/>
              <a:gd name="T29" fmla="*/ 2147483647 h 68"/>
              <a:gd name="T30" fmla="*/ 2147483647 w 62"/>
              <a:gd name="T31" fmla="*/ 2147483647 h 68"/>
              <a:gd name="T32" fmla="*/ 2147483647 w 62"/>
              <a:gd name="T33" fmla="*/ 2147483647 h 68"/>
              <a:gd name="T34" fmla="*/ 2147483647 w 62"/>
              <a:gd name="T35" fmla="*/ 0 h 68"/>
              <a:gd name="T36" fmla="*/ 2147483647 w 62"/>
              <a:gd name="T37" fmla="*/ 2147483647 h 68"/>
              <a:gd name="T38" fmla="*/ 2147483647 w 62"/>
              <a:gd name="T39" fmla="*/ 2147483647 h 68"/>
              <a:gd name="T40" fmla="*/ 2147483647 w 62"/>
              <a:gd name="T41" fmla="*/ 2147483647 h 68"/>
              <a:gd name="T42" fmla="*/ 2147483647 w 62"/>
              <a:gd name="T43" fmla="*/ 2147483647 h 68"/>
              <a:gd name="T44" fmla="*/ 2147483647 w 62"/>
              <a:gd name="T45" fmla="*/ 2147483647 h 68"/>
              <a:gd name="T46" fmla="*/ 2147483647 w 62"/>
              <a:gd name="T47" fmla="*/ 2147483647 h 6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2"/>
              <a:gd name="T73" fmla="*/ 0 h 68"/>
              <a:gd name="T74" fmla="*/ 62 w 62"/>
              <a:gd name="T75" fmla="*/ 68 h 6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2" h="68">
                <a:moveTo>
                  <a:pt x="41" y="19"/>
                </a:moveTo>
                <a:lnTo>
                  <a:pt x="39" y="18"/>
                </a:lnTo>
                <a:lnTo>
                  <a:pt x="29" y="37"/>
                </a:lnTo>
                <a:lnTo>
                  <a:pt x="31" y="42"/>
                </a:lnTo>
                <a:lnTo>
                  <a:pt x="28" y="51"/>
                </a:lnTo>
                <a:lnTo>
                  <a:pt x="20" y="54"/>
                </a:lnTo>
                <a:lnTo>
                  <a:pt x="24" y="61"/>
                </a:lnTo>
                <a:lnTo>
                  <a:pt x="20" y="67"/>
                </a:lnTo>
                <a:lnTo>
                  <a:pt x="10" y="68"/>
                </a:lnTo>
                <a:lnTo>
                  <a:pt x="5" y="65"/>
                </a:lnTo>
                <a:lnTo>
                  <a:pt x="6" y="54"/>
                </a:lnTo>
                <a:lnTo>
                  <a:pt x="1" y="49"/>
                </a:lnTo>
                <a:lnTo>
                  <a:pt x="0" y="39"/>
                </a:lnTo>
                <a:lnTo>
                  <a:pt x="17" y="21"/>
                </a:lnTo>
                <a:lnTo>
                  <a:pt x="22" y="24"/>
                </a:lnTo>
                <a:lnTo>
                  <a:pt x="28" y="18"/>
                </a:lnTo>
                <a:lnTo>
                  <a:pt x="36" y="16"/>
                </a:lnTo>
                <a:lnTo>
                  <a:pt x="39" y="0"/>
                </a:lnTo>
                <a:lnTo>
                  <a:pt x="58" y="15"/>
                </a:lnTo>
                <a:lnTo>
                  <a:pt x="62" y="32"/>
                </a:lnTo>
                <a:lnTo>
                  <a:pt x="52" y="47"/>
                </a:lnTo>
                <a:lnTo>
                  <a:pt x="50" y="40"/>
                </a:lnTo>
                <a:lnTo>
                  <a:pt x="42" y="35"/>
                </a:lnTo>
                <a:lnTo>
                  <a:pt x="41" y="1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9" name="Freeform 1198"/>
          <p:cNvSpPr>
            <a:spLocks/>
          </p:cNvSpPr>
          <p:nvPr/>
        </p:nvSpPr>
        <p:spPr bwMode="auto">
          <a:xfrm>
            <a:off x="2232025" y="1490663"/>
            <a:ext cx="119063" cy="155575"/>
          </a:xfrm>
          <a:custGeom>
            <a:avLst/>
            <a:gdLst>
              <a:gd name="T0" fmla="*/ 2147483647 w 301"/>
              <a:gd name="T1" fmla="*/ 2147483647 h 391"/>
              <a:gd name="T2" fmla="*/ 2147483647 w 301"/>
              <a:gd name="T3" fmla="*/ 2147483647 h 391"/>
              <a:gd name="T4" fmla="*/ 2147483647 w 301"/>
              <a:gd name="T5" fmla="*/ 2147483647 h 391"/>
              <a:gd name="T6" fmla="*/ 2147483647 w 301"/>
              <a:gd name="T7" fmla="*/ 2147483647 h 391"/>
              <a:gd name="T8" fmla="*/ 2147483647 w 301"/>
              <a:gd name="T9" fmla="*/ 2147483647 h 391"/>
              <a:gd name="T10" fmla="*/ 2147483647 w 301"/>
              <a:gd name="T11" fmla="*/ 2147483647 h 391"/>
              <a:gd name="T12" fmla="*/ 2147483647 w 301"/>
              <a:gd name="T13" fmla="*/ 2147483647 h 391"/>
              <a:gd name="T14" fmla="*/ 2147483647 w 301"/>
              <a:gd name="T15" fmla="*/ 2147483647 h 391"/>
              <a:gd name="T16" fmla="*/ 2147483647 w 301"/>
              <a:gd name="T17" fmla="*/ 2147483647 h 391"/>
              <a:gd name="T18" fmla="*/ 2147483647 w 301"/>
              <a:gd name="T19" fmla="*/ 2147483647 h 391"/>
              <a:gd name="T20" fmla="*/ 2147483647 w 301"/>
              <a:gd name="T21" fmla="*/ 2147483647 h 391"/>
              <a:gd name="T22" fmla="*/ 2147483647 w 301"/>
              <a:gd name="T23" fmla="*/ 2147483647 h 391"/>
              <a:gd name="T24" fmla="*/ 2147483647 w 301"/>
              <a:gd name="T25" fmla="*/ 2147483647 h 391"/>
              <a:gd name="T26" fmla="*/ 2147483647 w 301"/>
              <a:gd name="T27" fmla="*/ 2147483647 h 391"/>
              <a:gd name="T28" fmla="*/ 2147483647 w 301"/>
              <a:gd name="T29" fmla="*/ 2147483647 h 391"/>
              <a:gd name="T30" fmla="*/ 2147483647 w 301"/>
              <a:gd name="T31" fmla="*/ 2147483647 h 391"/>
              <a:gd name="T32" fmla="*/ 2147483647 w 301"/>
              <a:gd name="T33" fmla="*/ 2147483647 h 391"/>
              <a:gd name="T34" fmla="*/ 2147483647 w 301"/>
              <a:gd name="T35" fmla="*/ 2147483647 h 391"/>
              <a:gd name="T36" fmla="*/ 2147483647 w 301"/>
              <a:gd name="T37" fmla="*/ 2147483647 h 391"/>
              <a:gd name="T38" fmla="*/ 2147483647 w 301"/>
              <a:gd name="T39" fmla="*/ 2147483647 h 391"/>
              <a:gd name="T40" fmla="*/ 2147483647 w 301"/>
              <a:gd name="T41" fmla="*/ 2147483647 h 391"/>
              <a:gd name="T42" fmla="*/ 2147483647 w 301"/>
              <a:gd name="T43" fmla="*/ 2147483647 h 391"/>
              <a:gd name="T44" fmla="*/ 2147483647 w 301"/>
              <a:gd name="T45" fmla="*/ 2147483647 h 391"/>
              <a:gd name="T46" fmla="*/ 2147483647 w 301"/>
              <a:gd name="T47" fmla="*/ 2147483647 h 391"/>
              <a:gd name="T48" fmla="*/ 2147483647 w 301"/>
              <a:gd name="T49" fmla="*/ 2147483647 h 391"/>
              <a:gd name="T50" fmla="*/ 2147483647 w 301"/>
              <a:gd name="T51" fmla="*/ 2147483647 h 391"/>
              <a:gd name="T52" fmla="*/ 2147483647 w 301"/>
              <a:gd name="T53" fmla="*/ 2147483647 h 391"/>
              <a:gd name="T54" fmla="*/ 2147483647 w 301"/>
              <a:gd name="T55" fmla="*/ 2147483647 h 391"/>
              <a:gd name="T56" fmla="*/ 2147483647 w 301"/>
              <a:gd name="T57" fmla="*/ 2147483647 h 391"/>
              <a:gd name="T58" fmla="*/ 2147483647 w 301"/>
              <a:gd name="T59" fmla="*/ 2147483647 h 391"/>
              <a:gd name="T60" fmla="*/ 2147483647 w 301"/>
              <a:gd name="T61" fmla="*/ 2147483647 h 391"/>
              <a:gd name="T62" fmla="*/ 2147483647 w 301"/>
              <a:gd name="T63" fmla="*/ 2147483647 h 391"/>
              <a:gd name="T64" fmla="*/ 2147483647 w 301"/>
              <a:gd name="T65" fmla="*/ 2147483647 h 391"/>
              <a:gd name="T66" fmla="*/ 2147483647 w 301"/>
              <a:gd name="T67" fmla="*/ 2147483647 h 391"/>
              <a:gd name="T68" fmla="*/ 2147483647 w 301"/>
              <a:gd name="T69" fmla="*/ 2147483647 h 391"/>
              <a:gd name="T70" fmla="*/ 2147483647 w 301"/>
              <a:gd name="T71" fmla="*/ 2147483647 h 391"/>
              <a:gd name="T72" fmla="*/ 2147483647 w 301"/>
              <a:gd name="T73" fmla="*/ 2147483647 h 391"/>
              <a:gd name="T74" fmla="*/ 2147483647 w 301"/>
              <a:gd name="T75" fmla="*/ 2147483647 h 391"/>
              <a:gd name="T76" fmla="*/ 2147483647 w 301"/>
              <a:gd name="T77" fmla="*/ 2147483647 h 391"/>
              <a:gd name="T78" fmla="*/ 2147483647 w 301"/>
              <a:gd name="T79" fmla="*/ 2147483647 h 391"/>
              <a:gd name="T80" fmla="*/ 2147483647 w 301"/>
              <a:gd name="T81" fmla="*/ 2147483647 h 391"/>
              <a:gd name="T82" fmla="*/ 2147483647 w 301"/>
              <a:gd name="T83" fmla="*/ 2147483647 h 391"/>
              <a:gd name="T84" fmla="*/ 2147483647 w 301"/>
              <a:gd name="T85" fmla="*/ 2147483647 h 391"/>
              <a:gd name="T86" fmla="*/ 2147483647 w 301"/>
              <a:gd name="T87" fmla="*/ 2147483647 h 391"/>
              <a:gd name="T88" fmla="*/ 2147483647 w 301"/>
              <a:gd name="T89" fmla="*/ 2147483647 h 391"/>
              <a:gd name="T90" fmla="*/ 2147483647 w 301"/>
              <a:gd name="T91" fmla="*/ 2147483647 h 391"/>
              <a:gd name="T92" fmla="*/ 2147483647 w 301"/>
              <a:gd name="T93" fmla="*/ 2147483647 h 391"/>
              <a:gd name="T94" fmla="*/ 2147483647 w 301"/>
              <a:gd name="T95" fmla="*/ 2147483647 h 39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01"/>
              <a:gd name="T145" fmla="*/ 0 h 391"/>
              <a:gd name="T146" fmla="*/ 301 w 301"/>
              <a:gd name="T147" fmla="*/ 391 h 39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01" h="391">
                <a:moveTo>
                  <a:pt x="289" y="165"/>
                </a:moveTo>
                <a:lnTo>
                  <a:pt x="291" y="168"/>
                </a:lnTo>
                <a:lnTo>
                  <a:pt x="289" y="170"/>
                </a:lnTo>
                <a:lnTo>
                  <a:pt x="289" y="193"/>
                </a:lnTo>
                <a:lnTo>
                  <a:pt x="275" y="204"/>
                </a:lnTo>
                <a:lnTo>
                  <a:pt x="274" y="212"/>
                </a:lnTo>
                <a:lnTo>
                  <a:pt x="293" y="218"/>
                </a:lnTo>
                <a:lnTo>
                  <a:pt x="299" y="217"/>
                </a:lnTo>
                <a:lnTo>
                  <a:pt x="301" y="293"/>
                </a:lnTo>
                <a:lnTo>
                  <a:pt x="287" y="251"/>
                </a:lnTo>
                <a:lnTo>
                  <a:pt x="282" y="248"/>
                </a:lnTo>
                <a:lnTo>
                  <a:pt x="278" y="251"/>
                </a:lnTo>
                <a:lnTo>
                  <a:pt x="270" y="249"/>
                </a:lnTo>
                <a:lnTo>
                  <a:pt x="268" y="256"/>
                </a:lnTo>
                <a:lnTo>
                  <a:pt x="275" y="262"/>
                </a:lnTo>
                <a:lnTo>
                  <a:pt x="277" y="270"/>
                </a:lnTo>
                <a:lnTo>
                  <a:pt x="275" y="274"/>
                </a:lnTo>
                <a:lnTo>
                  <a:pt x="273" y="267"/>
                </a:lnTo>
                <a:lnTo>
                  <a:pt x="265" y="272"/>
                </a:lnTo>
                <a:lnTo>
                  <a:pt x="263" y="278"/>
                </a:lnTo>
                <a:lnTo>
                  <a:pt x="270" y="287"/>
                </a:lnTo>
                <a:lnTo>
                  <a:pt x="266" y="288"/>
                </a:lnTo>
                <a:lnTo>
                  <a:pt x="265" y="293"/>
                </a:lnTo>
                <a:lnTo>
                  <a:pt x="268" y="300"/>
                </a:lnTo>
                <a:lnTo>
                  <a:pt x="265" y="301"/>
                </a:lnTo>
                <a:lnTo>
                  <a:pt x="260" y="295"/>
                </a:lnTo>
                <a:lnTo>
                  <a:pt x="255" y="311"/>
                </a:lnTo>
                <a:lnTo>
                  <a:pt x="256" y="317"/>
                </a:lnTo>
                <a:lnTo>
                  <a:pt x="261" y="315"/>
                </a:lnTo>
                <a:lnTo>
                  <a:pt x="282" y="355"/>
                </a:lnTo>
                <a:lnTo>
                  <a:pt x="277" y="359"/>
                </a:lnTo>
                <a:lnTo>
                  <a:pt x="270" y="355"/>
                </a:lnTo>
                <a:lnTo>
                  <a:pt x="265" y="344"/>
                </a:lnTo>
                <a:lnTo>
                  <a:pt x="261" y="340"/>
                </a:lnTo>
                <a:lnTo>
                  <a:pt x="255" y="342"/>
                </a:lnTo>
                <a:lnTo>
                  <a:pt x="255" y="349"/>
                </a:lnTo>
                <a:lnTo>
                  <a:pt x="258" y="355"/>
                </a:lnTo>
                <a:lnTo>
                  <a:pt x="258" y="361"/>
                </a:lnTo>
                <a:lnTo>
                  <a:pt x="263" y="369"/>
                </a:lnTo>
                <a:lnTo>
                  <a:pt x="263" y="380"/>
                </a:lnTo>
                <a:lnTo>
                  <a:pt x="236" y="383"/>
                </a:lnTo>
                <a:lnTo>
                  <a:pt x="235" y="375"/>
                </a:lnTo>
                <a:lnTo>
                  <a:pt x="225" y="385"/>
                </a:lnTo>
                <a:lnTo>
                  <a:pt x="217" y="385"/>
                </a:lnTo>
                <a:lnTo>
                  <a:pt x="214" y="381"/>
                </a:lnTo>
                <a:lnTo>
                  <a:pt x="214" y="371"/>
                </a:lnTo>
                <a:lnTo>
                  <a:pt x="209" y="373"/>
                </a:lnTo>
                <a:lnTo>
                  <a:pt x="207" y="383"/>
                </a:lnTo>
                <a:lnTo>
                  <a:pt x="197" y="382"/>
                </a:lnTo>
                <a:lnTo>
                  <a:pt x="197" y="371"/>
                </a:lnTo>
                <a:lnTo>
                  <a:pt x="193" y="378"/>
                </a:lnTo>
                <a:lnTo>
                  <a:pt x="185" y="383"/>
                </a:lnTo>
                <a:lnTo>
                  <a:pt x="181" y="375"/>
                </a:lnTo>
                <a:lnTo>
                  <a:pt x="184" y="363"/>
                </a:lnTo>
                <a:lnTo>
                  <a:pt x="172" y="391"/>
                </a:lnTo>
                <a:lnTo>
                  <a:pt x="147" y="391"/>
                </a:lnTo>
                <a:lnTo>
                  <a:pt x="134" y="383"/>
                </a:lnTo>
                <a:lnTo>
                  <a:pt x="125" y="375"/>
                </a:lnTo>
                <a:lnTo>
                  <a:pt x="125" y="349"/>
                </a:lnTo>
                <a:lnTo>
                  <a:pt x="122" y="342"/>
                </a:lnTo>
                <a:lnTo>
                  <a:pt x="123" y="336"/>
                </a:lnTo>
                <a:lnTo>
                  <a:pt x="146" y="336"/>
                </a:lnTo>
                <a:lnTo>
                  <a:pt x="152" y="331"/>
                </a:lnTo>
                <a:lnTo>
                  <a:pt x="136" y="329"/>
                </a:lnTo>
                <a:lnTo>
                  <a:pt x="139" y="312"/>
                </a:lnTo>
                <a:lnTo>
                  <a:pt x="122" y="319"/>
                </a:lnTo>
                <a:lnTo>
                  <a:pt x="118" y="307"/>
                </a:lnTo>
                <a:lnTo>
                  <a:pt x="131" y="300"/>
                </a:lnTo>
                <a:lnTo>
                  <a:pt x="117" y="288"/>
                </a:lnTo>
                <a:lnTo>
                  <a:pt x="136" y="284"/>
                </a:lnTo>
                <a:lnTo>
                  <a:pt x="145" y="287"/>
                </a:lnTo>
                <a:lnTo>
                  <a:pt x="148" y="281"/>
                </a:lnTo>
                <a:lnTo>
                  <a:pt x="145" y="278"/>
                </a:lnTo>
                <a:lnTo>
                  <a:pt x="167" y="275"/>
                </a:lnTo>
                <a:lnTo>
                  <a:pt x="167" y="269"/>
                </a:lnTo>
                <a:lnTo>
                  <a:pt x="145" y="273"/>
                </a:lnTo>
                <a:lnTo>
                  <a:pt x="158" y="263"/>
                </a:lnTo>
                <a:lnTo>
                  <a:pt x="156" y="259"/>
                </a:lnTo>
                <a:lnTo>
                  <a:pt x="161" y="254"/>
                </a:lnTo>
                <a:lnTo>
                  <a:pt x="174" y="249"/>
                </a:lnTo>
                <a:lnTo>
                  <a:pt x="174" y="244"/>
                </a:lnTo>
                <a:lnTo>
                  <a:pt x="169" y="239"/>
                </a:lnTo>
                <a:lnTo>
                  <a:pt x="170" y="231"/>
                </a:lnTo>
                <a:lnTo>
                  <a:pt x="209" y="225"/>
                </a:lnTo>
                <a:lnTo>
                  <a:pt x="217" y="220"/>
                </a:lnTo>
                <a:lnTo>
                  <a:pt x="216" y="215"/>
                </a:lnTo>
                <a:lnTo>
                  <a:pt x="209" y="220"/>
                </a:lnTo>
                <a:lnTo>
                  <a:pt x="179" y="222"/>
                </a:lnTo>
                <a:lnTo>
                  <a:pt x="176" y="220"/>
                </a:lnTo>
                <a:lnTo>
                  <a:pt x="169" y="226"/>
                </a:lnTo>
                <a:lnTo>
                  <a:pt x="158" y="226"/>
                </a:lnTo>
                <a:lnTo>
                  <a:pt x="139" y="234"/>
                </a:lnTo>
                <a:lnTo>
                  <a:pt x="132" y="232"/>
                </a:lnTo>
                <a:lnTo>
                  <a:pt x="94" y="248"/>
                </a:lnTo>
                <a:lnTo>
                  <a:pt x="75" y="246"/>
                </a:lnTo>
                <a:lnTo>
                  <a:pt x="68" y="255"/>
                </a:lnTo>
                <a:lnTo>
                  <a:pt x="62" y="249"/>
                </a:lnTo>
                <a:lnTo>
                  <a:pt x="52" y="259"/>
                </a:lnTo>
                <a:lnTo>
                  <a:pt x="26" y="263"/>
                </a:lnTo>
                <a:lnTo>
                  <a:pt x="18" y="270"/>
                </a:lnTo>
                <a:lnTo>
                  <a:pt x="4" y="263"/>
                </a:lnTo>
                <a:lnTo>
                  <a:pt x="0" y="249"/>
                </a:lnTo>
                <a:lnTo>
                  <a:pt x="9" y="248"/>
                </a:lnTo>
                <a:lnTo>
                  <a:pt x="7" y="239"/>
                </a:lnTo>
                <a:lnTo>
                  <a:pt x="10" y="228"/>
                </a:lnTo>
                <a:lnTo>
                  <a:pt x="19" y="226"/>
                </a:lnTo>
                <a:lnTo>
                  <a:pt x="40" y="234"/>
                </a:lnTo>
                <a:lnTo>
                  <a:pt x="38" y="226"/>
                </a:lnTo>
                <a:lnTo>
                  <a:pt x="31" y="221"/>
                </a:lnTo>
                <a:lnTo>
                  <a:pt x="35" y="212"/>
                </a:lnTo>
                <a:lnTo>
                  <a:pt x="28" y="212"/>
                </a:lnTo>
                <a:lnTo>
                  <a:pt x="29" y="198"/>
                </a:lnTo>
                <a:lnTo>
                  <a:pt x="43" y="189"/>
                </a:lnTo>
                <a:lnTo>
                  <a:pt x="51" y="188"/>
                </a:lnTo>
                <a:lnTo>
                  <a:pt x="70" y="204"/>
                </a:lnTo>
                <a:lnTo>
                  <a:pt x="73" y="215"/>
                </a:lnTo>
                <a:lnTo>
                  <a:pt x="86" y="211"/>
                </a:lnTo>
                <a:lnTo>
                  <a:pt x="84" y="193"/>
                </a:lnTo>
                <a:lnTo>
                  <a:pt x="67" y="180"/>
                </a:lnTo>
                <a:lnTo>
                  <a:pt x="71" y="171"/>
                </a:lnTo>
                <a:lnTo>
                  <a:pt x="80" y="161"/>
                </a:lnTo>
                <a:lnTo>
                  <a:pt x="80" y="155"/>
                </a:lnTo>
                <a:lnTo>
                  <a:pt x="54" y="165"/>
                </a:lnTo>
                <a:lnTo>
                  <a:pt x="53" y="154"/>
                </a:lnTo>
                <a:lnTo>
                  <a:pt x="45" y="140"/>
                </a:lnTo>
                <a:lnTo>
                  <a:pt x="45" y="126"/>
                </a:lnTo>
                <a:lnTo>
                  <a:pt x="49" y="113"/>
                </a:lnTo>
                <a:lnTo>
                  <a:pt x="35" y="113"/>
                </a:lnTo>
                <a:lnTo>
                  <a:pt x="34" y="88"/>
                </a:lnTo>
                <a:lnTo>
                  <a:pt x="45" y="68"/>
                </a:lnTo>
                <a:lnTo>
                  <a:pt x="44" y="67"/>
                </a:lnTo>
                <a:lnTo>
                  <a:pt x="48" y="57"/>
                </a:lnTo>
                <a:lnTo>
                  <a:pt x="54" y="52"/>
                </a:lnTo>
                <a:lnTo>
                  <a:pt x="76" y="60"/>
                </a:lnTo>
                <a:lnTo>
                  <a:pt x="80" y="58"/>
                </a:lnTo>
                <a:lnTo>
                  <a:pt x="84" y="65"/>
                </a:lnTo>
                <a:lnTo>
                  <a:pt x="84" y="76"/>
                </a:lnTo>
                <a:lnTo>
                  <a:pt x="87" y="75"/>
                </a:lnTo>
                <a:lnTo>
                  <a:pt x="99" y="84"/>
                </a:lnTo>
                <a:lnTo>
                  <a:pt x="91" y="96"/>
                </a:lnTo>
                <a:lnTo>
                  <a:pt x="114" y="127"/>
                </a:lnTo>
                <a:lnTo>
                  <a:pt x="114" y="131"/>
                </a:lnTo>
                <a:lnTo>
                  <a:pt x="117" y="136"/>
                </a:lnTo>
                <a:lnTo>
                  <a:pt x="125" y="132"/>
                </a:lnTo>
                <a:lnTo>
                  <a:pt x="131" y="135"/>
                </a:lnTo>
                <a:lnTo>
                  <a:pt x="125" y="143"/>
                </a:lnTo>
                <a:lnTo>
                  <a:pt x="155" y="170"/>
                </a:lnTo>
                <a:lnTo>
                  <a:pt x="166" y="173"/>
                </a:lnTo>
                <a:lnTo>
                  <a:pt x="174" y="164"/>
                </a:lnTo>
                <a:lnTo>
                  <a:pt x="175" y="161"/>
                </a:lnTo>
                <a:lnTo>
                  <a:pt x="165" y="164"/>
                </a:lnTo>
                <a:lnTo>
                  <a:pt x="146" y="119"/>
                </a:lnTo>
                <a:lnTo>
                  <a:pt x="162" y="117"/>
                </a:lnTo>
                <a:lnTo>
                  <a:pt x="157" y="108"/>
                </a:lnTo>
                <a:lnTo>
                  <a:pt x="134" y="112"/>
                </a:lnTo>
                <a:lnTo>
                  <a:pt x="125" y="101"/>
                </a:lnTo>
                <a:lnTo>
                  <a:pt x="129" y="96"/>
                </a:lnTo>
                <a:lnTo>
                  <a:pt x="141" y="96"/>
                </a:lnTo>
                <a:lnTo>
                  <a:pt x="143" y="89"/>
                </a:lnTo>
                <a:lnTo>
                  <a:pt x="152" y="88"/>
                </a:lnTo>
                <a:lnTo>
                  <a:pt x="145" y="84"/>
                </a:lnTo>
                <a:lnTo>
                  <a:pt x="137" y="74"/>
                </a:lnTo>
                <a:lnTo>
                  <a:pt x="119" y="74"/>
                </a:lnTo>
                <a:lnTo>
                  <a:pt x="109" y="66"/>
                </a:lnTo>
                <a:lnTo>
                  <a:pt x="99" y="47"/>
                </a:lnTo>
                <a:lnTo>
                  <a:pt x="100" y="39"/>
                </a:lnTo>
                <a:lnTo>
                  <a:pt x="110" y="38"/>
                </a:lnTo>
                <a:lnTo>
                  <a:pt x="115" y="21"/>
                </a:lnTo>
                <a:lnTo>
                  <a:pt x="133" y="7"/>
                </a:lnTo>
                <a:lnTo>
                  <a:pt x="157" y="11"/>
                </a:lnTo>
                <a:lnTo>
                  <a:pt x="172" y="7"/>
                </a:lnTo>
                <a:lnTo>
                  <a:pt x="188" y="29"/>
                </a:lnTo>
                <a:lnTo>
                  <a:pt x="209" y="37"/>
                </a:lnTo>
                <a:lnTo>
                  <a:pt x="207" y="47"/>
                </a:lnTo>
                <a:lnTo>
                  <a:pt x="209" y="53"/>
                </a:lnTo>
                <a:lnTo>
                  <a:pt x="211" y="47"/>
                </a:lnTo>
                <a:lnTo>
                  <a:pt x="222" y="51"/>
                </a:lnTo>
                <a:lnTo>
                  <a:pt x="226" y="41"/>
                </a:lnTo>
                <a:lnTo>
                  <a:pt x="218" y="21"/>
                </a:lnTo>
                <a:lnTo>
                  <a:pt x="222" y="15"/>
                </a:lnTo>
                <a:lnTo>
                  <a:pt x="237" y="19"/>
                </a:lnTo>
                <a:lnTo>
                  <a:pt x="241" y="6"/>
                </a:lnTo>
                <a:lnTo>
                  <a:pt x="225" y="0"/>
                </a:lnTo>
                <a:lnTo>
                  <a:pt x="244" y="1"/>
                </a:lnTo>
                <a:lnTo>
                  <a:pt x="250" y="11"/>
                </a:lnTo>
                <a:lnTo>
                  <a:pt x="263" y="23"/>
                </a:lnTo>
                <a:lnTo>
                  <a:pt x="249" y="21"/>
                </a:lnTo>
                <a:lnTo>
                  <a:pt x="252" y="27"/>
                </a:lnTo>
                <a:lnTo>
                  <a:pt x="273" y="34"/>
                </a:lnTo>
                <a:lnTo>
                  <a:pt x="284" y="49"/>
                </a:lnTo>
                <a:lnTo>
                  <a:pt x="282" y="93"/>
                </a:lnTo>
                <a:lnTo>
                  <a:pt x="291" y="110"/>
                </a:lnTo>
                <a:lnTo>
                  <a:pt x="292" y="126"/>
                </a:lnTo>
                <a:lnTo>
                  <a:pt x="288" y="152"/>
                </a:lnTo>
                <a:lnTo>
                  <a:pt x="289" y="165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0" name="Freeform 1199"/>
          <p:cNvSpPr>
            <a:spLocks/>
          </p:cNvSpPr>
          <p:nvPr/>
        </p:nvSpPr>
        <p:spPr bwMode="auto">
          <a:xfrm>
            <a:off x="2232025" y="1490663"/>
            <a:ext cx="119063" cy="155575"/>
          </a:xfrm>
          <a:custGeom>
            <a:avLst/>
            <a:gdLst>
              <a:gd name="T0" fmla="*/ 2147483647 w 301"/>
              <a:gd name="T1" fmla="*/ 2147483647 h 391"/>
              <a:gd name="T2" fmla="*/ 2147483647 w 301"/>
              <a:gd name="T3" fmla="*/ 2147483647 h 391"/>
              <a:gd name="T4" fmla="*/ 2147483647 w 301"/>
              <a:gd name="T5" fmla="*/ 2147483647 h 391"/>
              <a:gd name="T6" fmla="*/ 2147483647 w 301"/>
              <a:gd name="T7" fmla="*/ 2147483647 h 391"/>
              <a:gd name="T8" fmla="*/ 2147483647 w 301"/>
              <a:gd name="T9" fmla="*/ 2147483647 h 391"/>
              <a:gd name="T10" fmla="*/ 2147483647 w 301"/>
              <a:gd name="T11" fmla="*/ 2147483647 h 391"/>
              <a:gd name="T12" fmla="*/ 2147483647 w 301"/>
              <a:gd name="T13" fmla="*/ 2147483647 h 391"/>
              <a:gd name="T14" fmla="*/ 2147483647 w 301"/>
              <a:gd name="T15" fmla="*/ 2147483647 h 391"/>
              <a:gd name="T16" fmla="*/ 2147483647 w 301"/>
              <a:gd name="T17" fmla="*/ 2147483647 h 391"/>
              <a:gd name="T18" fmla="*/ 2147483647 w 301"/>
              <a:gd name="T19" fmla="*/ 2147483647 h 391"/>
              <a:gd name="T20" fmla="*/ 2147483647 w 301"/>
              <a:gd name="T21" fmla="*/ 2147483647 h 391"/>
              <a:gd name="T22" fmla="*/ 2147483647 w 301"/>
              <a:gd name="T23" fmla="*/ 2147483647 h 391"/>
              <a:gd name="T24" fmla="*/ 2147483647 w 301"/>
              <a:gd name="T25" fmla="*/ 2147483647 h 391"/>
              <a:gd name="T26" fmla="*/ 2147483647 w 301"/>
              <a:gd name="T27" fmla="*/ 2147483647 h 391"/>
              <a:gd name="T28" fmla="*/ 2147483647 w 301"/>
              <a:gd name="T29" fmla="*/ 2147483647 h 391"/>
              <a:gd name="T30" fmla="*/ 2147483647 w 301"/>
              <a:gd name="T31" fmla="*/ 2147483647 h 391"/>
              <a:gd name="T32" fmla="*/ 2147483647 w 301"/>
              <a:gd name="T33" fmla="*/ 2147483647 h 391"/>
              <a:gd name="T34" fmla="*/ 2147483647 w 301"/>
              <a:gd name="T35" fmla="*/ 2147483647 h 391"/>
              <a:gd name="T36" fmla="*/ 2147483647 w 301"/>
              <a:gd name="T37" fmla="*/ 2147483647 h 391"/>
              <a:gd name="T38" fmla="*/ 2147483647 w 301"/>
              <a:gd name="T39" fmla="*/ 2147483647 h 391"/>
              <a:gd name="T40" fmla="*/ 2147483647 w 301"/>
              <a:gd name="T41" fmla="*/ 2147483647 h 391"/>
              <a:gd name="T42" fmla="*/ 2147483647 w 301"/>
              <a:gd name="T43" fmla="*/ 2147483647 h 391"/>
              <a:gd name="T44" fmla="*/ 2147483647 w 301"/>
              <a:gd name="T45" fmla="*/ 2147483647 h 391"/>
              <a:gd name="T46" fmla="*/ 2147483647 w 301"/>
              <a:gd name="T47" fmla="*/ 2147483647 h 391"/>
              <a:gd name="T48" fmla="*/ 2147483647 w 301"/>
              <a:gd name="T49" fmla="*/ 2147483647 h 391"/>
              <a:gd name="T50" fmla="*/ 2147483647 w 301"/>
              <a:gd name="T51" fmla="*/ 2147483647 h 391"/>
              <a:gd name="T52" fmla="*/ 2147483647 w 301"/>
              <a:gd name="T53" fmla="*/ 2147483647 h 391"/>
              <a:gd name="T54" fmla="*/ 2147483647 w 301"/>
              <a:gd name="T55" fmla="*/ 2147483647 h 391"/>
              <a:gd name="T56" fmla="*/ 2147483647 w 301"/>
              <a:gd name="T57" fmla="*/ 2147483647 h 391"/>
              <a:gd name="T58" fmla="*/ 2147483647 w 301"/>
              <a:gd name="T59" fmla="*/ 2147483647 h 391"/>
              <a:gd name="T60" fmla="*/ 2147483647 w 301"/>
              <a:gd name="T61" fmla="*/ 2147483647 h 391"/>
              <a:gd name="T62" fmla="*/ 2147483647 w 301"/>
              <a:gd name="T63" fmla="*/ 2147483647 h 391"/>
              <a:gd name="T64" fmla="*/ 2147483647 w 301"/>
              <a:gd name="T65" fmla="*/ 2147483647 h 391"/>
              <a:gd name="T66" fmla="*/ 2147483647 w 301"/>
              <a:gd name="T67" fmla="*/ 2147483647 h 391"/>
              <a:gd name="T68" fmla="*/ 2147483647 w 301"/>
              <a:gd name="T69" fmla="*/ 2147483647 h 391"/>
              <a:gd name="T70" fmla="*/ 2147483647 w 301"/>
              <a:gd name="T71" fmla="*/ 2147483647 h 391"/>
              <a:gd name="T72" fmla="*/ 2147483647 w 301"/>
              <a:gd name="T73" fmla="*/ 2147483647 h 391"/>
              <a:gd name="T74" fmla="*/ 2147483647 w 301"/>
              <a:gd name="T75" fmla="*/ 2147483647 h 391"/>
              <a:gd name="T76" fmla="*/ 2147483647 w 301"/>
              <a:gd name="T77" fmla="*/ 2147483647 h 391"/>
              <a:gd name="T78" fmla="*/ 2147483647 w 301"/>
              <a:gd name="T79" fmla="*/ 2147483647 h 391"/>
              <a:gd name="T80" fmla="*/ 2147483647 w 301"/>
              <a:gd name="T81" fmla="*/ 2147483647 h 391"/>
              <a:gd name="T82" fmla="*/ 2147483647 w 301"/>
              <a:gd name="T83" fmla="*/ 2147483647 h 391"/>
              <a:gd name="T84" fmla="*/ 2147483647 w 301"/>
              <a:gd name="T85" fmla="*/ 2147483647 h 391"/>
              <a:gd name="T86" fmla="*/ 2147483647 w 301"/>
              <a:gd name="T87" fmla="*/ 2147483647 h 391"/>
              <a:gd name="T88" fmla="*/ 2147483647 w 301"/>
              <a:gd name="T89" fmla="*/ 2147483647 h 391"/>
              <a:gd name="T90" fmla="*/ 2147483647 w 301"/>
              <a:gd name="T91" fmla="*/ 2147483647 h 391"/>
              <a:gd name="T92" fmla="*/ 2147483647 w 301"/>
              <a:gd name="T93" fmla="*/ 2147483647 h 391"/>
              <a:gd name="T94" fmla="*/ 2147483647 w 301"/>
              <a:gd name="T95" fmla="*/ 2147483647 h 39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01"/>
              <a:gd name="T145" fmla="*/ 0 h 391"/>
              <a:gd name="T146" fmla="*/ 301 w 301"/>
              <a:gd name="T147" fmla="*/ 391 h 39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01" h="391">
                <a:moveTo>
                  <a:pt x="289" y="165"/>
                </a:moveTo>
                <a:lnTo>
                  <a:pt x="291" y="168"/>
                </a:lnTo>
                <a:lnTo>
                  <a:pt x="289" y="170"/>
                </a:lnTo>
                <a:lnTo>
                  <a:pt x="289" y="193"/>
                </a:lnTo>
                <a:lnTo>
                  <a:pt x="275" y="204"/>
                </a:lnTo>
                <a:lnTo>
                  <a:pt x="274" y="212"/>
                </a:lnTo>
                <a:lnTo>
                  <a:pt x="293" y="218"/>
                </a:lnTo>
                <a:lnTo>
                  <a:pt x="299" y="217"/>
                </a:lnTo>
                <a:lnTo>
                  <a:pt x="301" y="293"/>
                </a:lnTo>
                <a:lnTo>
                  <a:pt x="287" y="251"/>
                </a:lnTo>
                <a:lnTo>
                  <a:pt x="282" y="248"/>
                </a:lnTo>
                <a:lnTo>
                  <a:pt x="278" y="251"/>
                </a:lnTo>
                <a:lnTo>
                  <a:pt x="270" y="249"/>
                </a:lnTo>
                <a:lnTo>
                  <a:pt x="268" y="256"/>
                </a:lnTo>
                <a:lnTo>
                  <a:pt x="275" y="262"/>
                </a:lnTo>
                <a:lnTo>
                  <a:pt x="277" y="270"/>
                </a:lnTo>
                <a:lnTo>
                  <a:pt x="275" y="274"/>
                </a:lnTo>
                <a:lnTo>
                  <a:pt x="273" y="267"/>
                </a:lnTo>
                <a:lnTo>
                  <a:pt x="265" y="272"/>
                </a:lnTo>
                <a:lnTo>
                  <a:pt x="263" y="278"/>
                </a:lnTo>
                <a:lnTo>
                  <a:pt x="270" y="287"/>
                </a:lnTo>
                <a:lnTo>
                  <a:pt x="266" y="288"/>
                </a:lnTo>
                <a:lnTo>
                  <a:pt x="265" y="293"/>
                </a:lnTo>
                <a:lnTo>
                  <a:pt x="268" y="300"/>
                </a:lnTo>
                <a:lnTo>
                  <a:pt x="265" y="301"/>
                </a:lnTo>
                <a:lnTo>
                  <a:pt x="260" y="295"/>
                </a:lnTo>
                <a:lnTo>
                  <a:pt x="255" y="311"/>
                </a:lnTo>
                <a:lnTo>
                  <a:pt x="256" y="317"/>
                </a:lnTo>
                <a:lnTo>
                  <a:pt x="261" y="315"/>
                </a:lnTo>
                <a:lnTo>
                  <a:pt x="282" y="355"/>
                </a:lnTo>
                <a:lnTo>
                  <a:pt x="277" y="359"/>
                </a:lnTo>
                <a:lnTo>
                  <a:pt x="270" y="355"/>
                </a:lnTo>
                <a:lnTo>
                  <a:pt x="265" y="344"/>
                </a:lnTo>
                <a:lnTo>
                  <a:pt x="261" y="340"/>
                </a:lnTo>
                <a:lnTo>
                  <a:pt x="255" y="342"/>
                </a:lnTo>
                <a:lnTo>
                  <a:pt x="255" y="349"/>
                </a:lnTo>
                <a:lnTo>
                  <a:pt x="258" y="355"/>
                </a:lnTo>
                <a:lnTo>
                  <a:pt x="258" y="361"/>
                </a:lnTo>
                <a:lnTo>
                  <a:pt x="263" y="369"/>
                </a:lnTo>
                <a:lnTo>
                  <a:pt x="263" y="380"/>
                </a:lnTo>
                <a:lnTo>
                  <a:pt x="236" y="383"/>
                </a:lnTo>
                <a:lnTo>
                  <a:pt x="235" y="375"/>
                </a:lnTo>
                <a:lnTo>
                  <a:pt x="225" y="385"/>
                </a:lnTo>
                <a:lnTo>
                  <a:pt x="217" y="385"/>
                </a:lnTo>
                <a:lnTo>
                  <a:pt x="214" y="381"/>
                </a:lnTo>
                <a:lnTo>
                  <a:pt x="214" y="371"/>
                </a:lnTo>
                <a:lnTo>
                  <a:pt x="209" y="373"/>
                </a:lnTo>
                <a:lnTo>
                  <a:pt x="207" y="383"/>
                </a:lnTo>
                <a:lnTo>
                  <a:pt x="197" y="382"/>
                </a:lnTo>
                <a:lnTo>
                  <a:pt x="197" y="371"/>
                </a:lnTo>
                <a:lnTo>
                  <a:pt x="193" y="378"/>
                </a:lnTo>
                <a:lnTo>
                  <a:pt x="185" y="383"/>
                </a:lnTo>
                <a:lnTo>
                  <a:pt x="181" y="375"/>
                </a:lnTo>
                <a:lnTo>
                  <a:pt x="184" y="363"/>
                </a:lnTo>
                <a:lnTo>
                  <a:pt x="172" y="391"/>
                </a:lnTo>
                <a:lnTo>
                  <a:pt x="147" y="391"/>
                </a:lnTo>
                <a:lnTo>
                  <a:pt x="134" y="383"/>
                </a:lnTo>
                <a:lnTo>
                  <a:pt x="125" y="375"/>
                </a:lnTo>
                <a:lnTo>
                  <a:pt x="125" y="349"/>
                </a:lnTo>
                <a:lnTo>
                  <a:pt x="122" y="342"/>
                </a:lnTo>
                <a:lnTo>
                  <a:pt x="123" y="336"/>
                </a:lnTo>
                <a:lnTo>
                  <a:pt x="146" y="336"/>
                </a:lnTo>
                <a:lnTo>
                  <a:pt x="152" y="331"/>
                </a:lnTo>
                <a:lnTo>
                  <a:pt x="136" y="329"/>
                </a:lnTo>
                <a:lnTo>
                  <a:pt x="139" y="312"/>
                </a:lnTo>
                <a:lnTo>
                  <a:pt x="122" y="319"/>
                </a:lnTo>
                <a:lnTo>
                  <a:pt x="118" y="307"/>
                </a:lnTo>
                <a:lnTo>
                  <a:pt x="131" y="300"/>
                </a:lnTo>
                <a:lnTo>
                  <a:pt x="117" y="288"/>
                </a:lnTo>
                <a:lnTo>
                  <a:pt x="136" y="284"/>
                </a:lnTo>
                <a:lnTo>
                  <a:pt x="145" y="287"/>
                </a:lnTo>
                <a:lnTo>
                  <a:pt x="148" y="281"/>
                </a:lnTo>
                <a:lnTo>
                  <a:pt x="145" y="278"/>
                </a:lnTo>
                <a:lnTo>
                  <a:pt x="167" y="275"/>
                </a:lnTo>
                <a:lnTo>
                  <a:pt x="167" y="269"/>
                </a:lnTo>
                <a:lnTo>
                  <a:pt x="145" y="273"/>
                </a:lnTo>
                <a:lnTo>
                  <a:pt x="158" y="263"/>
                </a:lnTo>
                <a:lnTo>
                  <a:pt x="156" y="259"/>
                </a:lnTo>
                <a:lnTo>
                  <a:pt x="161" y="254"/>
                </a:lnTo>
                <a:lnTo>
                  <a:pt x="174" y="249"/>
                </a:lnTo>
                <a:lnTo>
                  <a:pt x="174" y="244"/>
                </a:lnTo>
                <a:lnTo>
                  <a:pt x="169" y="239"/>
                </a:lnTo>
                <a:lnTo>
                  <a:pt x="170" y="231"/>
                </a:lnTo>
                <a:lnTo>
                  <a:pt x="209" y="225"/>
                </a:lnTo>
                <a:lnTo>
                  <a:pt x="217" y="220"/>
                </a:lnTo>
                <a:lnTo>
                  <a:pt x="216" y="215"/>
                </a:lnTo>
                <a:lnTo>
                  <a:pt x="209" y="220"/>
                </a:lnTo>
                <a:lnTo>
                  <a:pt x="179" y="222"/>
                </a:lnTo>
                <a:lnTo>
                  <a:pt x="176" y="220"/>
                </a:lnTo>
                <a:lnTo>
                  <a:pt x="169" y="226"/>
                </a:lnTo>
                <a:lnTo>
                  <a:pt x="158" y="226"/>
                </a:lnTo>
                <a:lnTo>
                  <a:pt x="139" y="234"/>
                </a:lnTo>
                <a:lnTo>
                  <a:pt x="132" y="232"/>
                </a:lnTo>
                <a:lnTo>
                  <a:pt x="94" y="248"/>
                </a:lnTo>
                <a:lnTo>
                  <a:pt x="75" y="246"/>
                </a:lnTo>
                <a:lnTo>
                  <a:pt x="68" y="255"/>
                </a:lnTo>
                <a:lnTo>
                  <a:pt x="62" y="249"/>
                </a:lnTo>
                <a:lnTo>
                  <a:pt x="52" y="259"/>
                </a:lnTo>
                <a:lnTo>
                  <a:pt x="26" y="263"/>
                </a:lnTo>
                <a:lnTo>
                  <a:pt x="18" y="270"/>
                </a:lnTo>
                <a:lnTo>
                  <a:pt x="4" y="263"/>
                </a:lnTo>
                <a:lnTo>
                  <a:pt x="0" y="249"/>
                </a:lnTo>
                <a:lnTo>
                  <a:pt x="9" y="248"/>
                </a:lnTo>
                <a:lnTo>
                  <a:pt x="7" y="239"/>
                </a:lnTo>
                <a:lnTo>
                  <a:pt x="10" y="228"/>
                </a:lnTo>
                <a:lnTo>
                  <a:pt x="19" y="226"/>
                </a:lnTo>
                <a:lnTo>
                  <a:pt x="40" y="234"/>
                </a:lnTo>
                <a:lnTo>
                  <a:pt x="38" y="226"/>
                </a:lnTo>
                <a:lnTo>
                  <a:pt x="31" y="221"/>
                </a:lnTo>
                <a:lnTo>
                  <a:pt x="35" y="212"/>
                </a:lnTo>
                <a:lnTo>
                  <a:pt x="28" y="212"/>
                </a:lnTo>
                <a:lnTo>
                  <a:pt x="29" y="198"/>
                </a:lnTo>
                <a:lnTo>
                  <a:pt x="43" y="189"/>
                </a:lnTo>
                <a:lnTo>
                  <a:pt x="51" y="188"/>
                </a:lnTo>
                <a:lnTo>
                  <a:pt x="70" y="204"/>
                </a:lnTo>
                <a:lnTo>
                  <a:pt x="73" y="215"/>
                </a:lnTo>
                <a:lnTo>
                  <a:pt x="86" y="211"/>
                </a:lnTo>
                <a:lnTo>
                  <a:pt x="84" y="193"/>
                </a:lnTo>
                <a:lnTo>
                  <a:pt x="67" y="180"/>
                </a:lnTo>
                <a:lnTo>
                  <a:pt x="71" y="171"/>
                </a:lnTo>
                <a:lnTo>
                  <a:pt x="80" y="161"/>
                </a:lnTo>
                <a:lnTo>
                  <a:pt x="80" y="155"/>
                </a:lnTo>
                <a:lnTo>
                  <a:pt x="54" y="165"/>
                </a:lnTo>
                <a:lnTo>
                  <a:pt x="53" y="154"/>
                </a:lnTo>
                <a:lnTo>
                  <a:pt x="45" y="140"/>
                </a:lnTo>
                <a:lnTo>
                  <a:pt x="45" y="126"/>
                </a:lnTo>
                <a:lnTo>
                  <a:pt x="49" y="113"/>
                </a:lnTo>
                <a:lnTo>
                  <a:pt x="35" y="113"/>
                </a:lnTo>
                <a:lnTo>
                  <a:pt x="34" y="88"/>
                </a:lnTo>
                <a:lnTo>
                  <a:pt x="45" y="68"/>
                </a:lnTo>
                <a:lnTo>
                  <a:pt x="44" y="67"/>
                </a:lnTo>
                <a:lnTo>
                  <a:pt x="48" y="57"/>
                </a:lnTo>
                <a:lnTo>
                  <a:pt x="54" y="52"/>
                </a:lnTo>
                <a:lnTo>
                  <a:pt x="76" y="60"/>
                </a:lnTo>
                <a:lnTo>
                  <a:pt x="80" y="58"/>
                </a:lnTo>
                <a:lnTo>
                  <a:pt x="84" y="65"/>
                </a:lnTo>
                <a:lnTo>
                  <a:pt x="84" y="76"/>
                </a:lnTo>
                <a:lnTo>
                  <a:pt x="87" y="75"/>
                </a:lnTo>
                <a:lnTo>
                  <a:pt x="99" y="84"/>
                </a:lnTo>
                <a:lnTo>
                  <a:pt x="91" y="96"/>
                </a:lnTo>
                <a:lnTo>
                  <a:pt x="114" y="127"/>
                </a:lnTo>
                <a:lnTo>
                  <a:pt x="114" y="131"/>
                </a:lnTo>
                <a:lnTo>
                  <a:pt x="117" y="136"/>
                </a:lnTo>
                <a:lnTo>
                  <a:pt x="125" y="132"/>
                </a:lnTo>
                <a:lnTo>
                  <a:pt x="131" y="135"/>
                </a:lnTo>
                <a:lnTo>
                  <a:pt x="125" y="143"/>
                </a:lnTo>
                <a:lnTo>
                  <a:pt x="155" y="170"/>
                </a:lnTo>
                <a:lnTo>
                  <a:pt x="166" y="173"/>
                </a:lnTo>
                <a:lnTo>
                  <a:pt x="174" y="164"/>
                </a:lnTo>
                <a:lnTo>
                  <a:pt x="175" y="161"/>
                </a:lnTo>
                <a:lnTo>
                  <a:pt x="165" y="164"/>
                </a:lnTo>
                <a:lnTo>
                  <a:pt x="146" y="119"/>
                </a:lnTo>
                <a:lnTo>
                  <a:pt x="162" y="117"/>
                </a:lnTo>
                <a:lnTo>
                  <a:pt x="157" y="108"/>
                </a:lnTo>
                <a:lnTo>
                  <a:pt x="134" y="112"/>
                </a:lnTo>
                <a:lnTo>
                  <a:pt x="125" y="101"/>
                </a:lnTo>
                <a:lnTo>
                  <a:pt x="129" y="96"/>
                </a:lnTo>
                <a:lnTo>
                  <a:pt x="141" y="96"/>
                </a:lnTo>
                <a:lnTo>
                  <a:pt x="143" y="89"/>
                </a:lnTo>
                <a:lnTo>
                  <a:pt x="152" y="88"/>
                </a:lnTo>
                <a:lnTo>
                  <a:pt x="145" y="84"/>
                </a:lnTo>
                <a:lnTo>
                  <a:pt x="137" y="74"/>
                </a:lnTo>
                <a:lnTo>
                  <a:pt x="119" y="74"/>
                </a:lnTo>
                <a:lnTo>
                  <a:pt x="109" y="66"/>
                </a:lnTo>
                <a:lnTo>
                  <a:pt x="99" y="47"/>
                </a:lnTo>
                <a:lnTo>
                  <a:pt x="100" y="39"/>
                </a:lnTo>
                <a:lnTo>
                  <a:pt x="110" y="38"/>
                </a:lnTo>
                <a:lnTo>
                  <a:pt x="115" y="21"/>
                </a:lnTo>
                <a:lnTo>
                  <a:pt x="133" y="7"/>
                </a:lnTo>
                <a:lnTo>
                  <a:pt x="157" y="11"/>
                </a:lnTo>
                <a:lnTo>
                  <a:pt x="172" y="7"/>
                </a:lnTo>
                <a:lnTo>
                  <a:pt x="188" y="29"/>
                </a:lnTo>
                <a:lnTo>
                  <a:pt x="209" y="37"/>
                </a:lnTo>
                <a:lnTo>
                  <a:pt x="207" y="47"/>
                </a:lnTo>
                <a:lnTo>
                  <a:pt x="209" y="53"/>
                </a:lnTo>
                <a:lnTo>
                  <a:pt x="211" y="47"/>
                </a:lnTo>
                <a:lnTo>
                  <a:pt x="222" y="51"/>
                </a:lnTo>
                <a:lnTo>
                  <a:pt x="226" y="41"/>
                </a:lnTo>
                <a:lnTo>
                  <a:pt x="218" y="21"/>
                </a:lnTo>
                <a:lnTo>
                  <a:pt x="222" y="15"/>
                </a:lnTo>
                <a:lnTo>
                  <a:pt x="237" y="19"/>
                </a:lnTo>
                <a:lnTo>
                  <a:pt x="241" y="6"/>
                </a:lnTo>
                <a:lnTo>
                  <a:pt x="225" y="0"/>
                </a:lnTo>
                <a:lnTo>
                  <a:pt x="244" y="1"/>
                </a:lnTo>
                <a:lnTo>
                  <a:pt x="250" y="11"/>
                </a:lnTo>
                <a:lnTo>
                  <a:pt x="263" y="23"/>
                </a:lnTo>
                <a:lnTo>
                  <a:pt x="249" y="21"/>
                </a:lnTo>
                <a:lnTo>
                  <a:pt x="252" y="27"/>
                </a:lnTo>
                <a:lnTo>
                  <a:pt x="273" y="34"/>
                </a:lnTo>
                <a:lnTo>
                  <a:pt x="284" y="49"/>
                </a:lnTo>
                <a:lnTo>
                  <a:pt x="282" y="93"/>
                </a:lnTo>
                <a:lnTo>
                  <a:pt x="291" y="110"/>
                </a:lnTo>
                <a:lnTo>
                  <a:pt x="292" y="126"/>
                </a:lnTo>
                <a:lnTo>
                  <a:pt x="288" y="152"/>
                </a:lnTo>
                <a:lnTo>
                  <a:pt x="289" y="165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1" name="Freeform 1200"/>
          <p:cNvSpPr>
            <a:spLocks/>
          </p:cNvSpPr>
          <p:nvPr/>
        </p:nvSpPr>
        <p:spPr bwMode="auto">
          <a:xfrm>
            <a:off x="2236788" y="1360488"/>
            <a:ext cx="38100" cy="22225"/>
          </a:xfrm>
          <a:custGeom>
            <a:avLst/>
            <a:gdLst>
              <a:gd name="T0" fmla="*/ 2147483647 w 96"/>
              <a:gd name="T1" fmla="*/ 2147483647 h 58"/>
              <a:gd name="T2" fmla="*/ 2147483647 w 96"/>
              <a:gd name="T3" fmla="*/ 0 h 58"/>
              <a:gd name="T4" fmla="*/ 2147483647 w 96"/>
              <a:gd name="T5" fmla="*/ 2147483647 h 58"/>
              <a:gd name="T6" fmla="*/ 2147483647 w 96"/>
              <a:gd name="T7" fmla="*/ 2147483647 h 58"/>
              <a:gd name="T8" fmla="*/ 2147483647 w 96"/>
              <a:gd name="T9" fmla="*/ 2147483647 h 58"/>
              <a:gd name="T10" fmla="*/ 2147483647 w 96"/>
              <a:gd name="T11" fmla="*/ 2147483647 h 58"/>
              <a:gd name="T12" fmla="*/ 2147483647 w 96"/>
              <a:gd name="T13" fmla="*/ 2147483647 h 58"/>
              <a:gd name="T14" fmla="*/ 2147483647 w 96"/>
              <a:gd name="T15" fmla="*/ 2147483647 h 58"/>
              <a:gd name="T16" fmla="*/ 2147483647 w 96"/>
              <a:gd name="T17" fmla="*/ 2147483647 h 58"/>
              <a:gd name="T18" fmla="*/ 0 w 96"/>
              <a:gd name="T19" fmla="*/ 2147483647 h 58"/>
              <a:gd name="T20" fmla="*/ 2147483647 w 96"/>
              <a:gd name="T21" fmla="*/ 2147483647 h 58"/>
              <a:gd name="T22" fmla="*/ 2147483647 w 96"/>
              <a:gd name="T23" fmla="*/ 2147483647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6"/>
              <a:gd name="T37" fmla="*/ 0 h 58"/>
              <a:gd name="T38" fmla="*/ 96 w 96"/>
              <a:gd name="T39" fmla="*/ 58 h 5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6" h="58">
                <a:moveTo>
                  <a:pt x="35" y="6"/>
                </a:moveTo>
                <a:lnTo>
                  <a:pt x="47" y="0"/>
                </a:lnTo>
                <a:lnTo>
                  <a:pt x="89" y="34"/>
                </a:lnTo>
                <a:lnTo>
                  <a:pt x="96" y="48"/>
                </a:lnTo>
                <a:lnTo>
                  <a:pt x="74" y="44"/>
                </a:lnTo>
                <a:lnTo>
                  <a:pt x="60" y="48"/>
                </a:lnTo>
                <a:lnTo>
                  <a:pt x="50" y="56"/>
                </a:lnTo>
                <a:lnTo>
                  <a:pt x="28" y="58"/>
                </a:lnTo>
                <a:lnTo>
                  <a:pt x="3" y="28"/>
                </a:lnTo>
                <a:lnTo>
                  <a:pt x="0" y="15"/>
                </a:lnTo>
                <a:lnTo>
                  <a:pt x="19" y="5"/>
                </a:lnTo>
                <a:lnTo>
                  <a:pt x="35" y="6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2" name="Freeform 1201"/>
          <p:cNvSpPr>
            <a:spLocks/>
          </p:cNvSpPr>
          <p:nvPr/>
        </p:nvSpPr>
        <p:spPr bwMode="auto">
          <a:xfrm>
            <a:off x="2236788" y="1360488"/>
            <a:ext cx="38100" cy="22225"/>
          </a:xfrm>
          <a:custGeom>
            <a:avLst/>
            <a:gdLst>
              <a:gd name="T0" fmla="*/ 2147483647 w 96"/>
              <a:gd name="T1" fmla="*/ 2147483647 h 58"/>
              <a:gd name="T2" fmla="*/ 2147483647 w 96"/>
              <a:gd name="T3" fmla="*/ 0 h 58"/>
              <a:gd name="T4" fmla="*/ 2147483647 w 96"/>
              <a:gd name="T5" fmla="*/ 2147483647 h 58"/>
              <a:gd name="T6" fmla="*/ 2147483647 w 96"/>
              <a:gd name="T7" fmla="*/ 2147483647 h 58"/>
              <a:gd name="T8" fmla="*/ 2147483647 w 96"/>
              <a:gd name="T9" fmla="*/ 2147483647 h 58"/>
              <a:gd name="T10" fmla="*/ 2147483647 w 96"/>
              <a:gd name="T11" fmla="*/ 2147483647 h 58"/>
              <a:gd name="T12" fmla="*/ 2147483647 w 96"/>
              <a:gd name="T13" fmla="*/ 2147483647 h 58"/>
              <a:gd name="T14" fmla="*/ 2147483647 w 96"/>
              <a:gd name="T15" fmla="*/ 2147483647 h 58"/>
              <a:gd name="T16" fmla="*/ 2147483647 w 96"/>
              <a:gd name="T17" fmla="*/ 2147483647 h 58"/>
              <a:gd name="T18" fmla="*/ 0 w 96"/>
              <a:gd name="T19" fmla="*/ 2147483647 h 58"/>
              <a:gd name="T20" fmla="*/ 2147483647 w 96"/>
              <a:gd name="T21" fmla="*/ 2147483647 h 58"/>
              <a:gd name="T22" fmla="*/ 2147483647 w 96"/>
              <a:gd name="T23" fmla="*/ 2147483647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6"/>
              <a:gd name="T37" fmla="*/ 0 h 58"/>
              <a:gd name="T38" fmla="*/ 96 w 96"/>
              <a:gd name="T39" fmla="*/ 58 h 5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6" h="58">
                <a:moveTo>
                  <a:pt x="35" y="6"/>
                </a:moveTo>
                <a:lnTo>
                  <a:pt x="47" y="0"/>
                </a:lnTo>
                <a:lnTo>
                  <a:pt x="89" y="34"/>
                </a:lnTo>
                <a:lnTo>
                  <a:pt x="96" y="48"/>
                </a:lnTo>
                <a:lnTo>
                  <a:pt x="74" y="44"/>
                </a:lnTo>
                <a:lnTo>
                  <a:pt x="60" y="48"/>
                </a:lnTo>
                <a:lnTo>
                  <a:pt x="50" y="56"/>
                </a:lnTo>
                <a:lnTo>
                  <a:pt x="28" y="58"/>
                </a:lnTo>
                <a:lnTo>
                  <a:pt x="3" y="28"/>
                </a:lnTo>
                <a:lnTo>
                  <a:pt x="0" y="15"/>
                </a:lnTo>
                <a:lnTo>
                  <a:pt x="19" y="5"/>
                </a:lnTo>
                <a:lnTo>
                  <a:pt x="35" y="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3" name="Freeform 1202"/>
          <p:cNvSpPr>
            <a:spLocks/>
          </p:cNvSpPr>
          <p:nvPr/>
        </p:nvSpPr>
        <p:spPr bwMode="auto">
          <a:xfrm>
            <a:off x="2160588" y="1382713"/>
            <a:ext cx="39687" cy="66675"/>
          </a:xfrm>
          <a:custGeom>
            <a:avLst/>
            <a:gdLst>
              <a:gd name="T0" fmla="*/ 2147483647 w 97"/>
              <a:gd name="T1" fmla="*/ 2147483647 h 169"/>
              <a:gd name="T2" fmla="*/ 2147483647 w 97"/>
              <a:gd name="T3" fmla="*/ 2147483647 h 169"/>
              <a:gd name="T4" fmla="*/ 2147483647 w 97"/>
              <a:gd name="T5" fmla="*/ 2147483647 h 169"/>
              <a:gd name="T6" fmla="*/ 2147483647 w 97"/>
              <a:gd name="T7" fmla="*/ 2147483647 h 169"/>
              <a:gd name="T8" fmla="*/ 2147483647 w 97"/>
              <a:gd name="T9" fmla="*/ 2147483647 h 169"/>
              <a:gd name="T10" fmla="*/ 2147483647 w 97"/>
              <a:gd name="T11" fmla="*/ 2147483647 h 169"/>
              <a:gd name="T12" fmla="*/ 2147483647 w 97"/>
              <a:gd name="T13" fmla="*/ 2147483647 h 169"/>
              <a:gd name="T14" fmla="*/ 2147483647 w 97"/>
              <a:gd name="T15" fmla="*/ 2147483647 h 169"/>
              <a:gd name="T16" fmla="*/ 2147483647 w 97"/>
              <a:gd name="T17" fmla="*/ 2147483647 h 169"/>
              <a:gd name="T18" fmla="*/ 2147483647 w 97"/>
              <a:gd name="T19" fmla="*/ 2147483647 h 169"/>
              <a:gd name="T20" fmla="*/ 2147483647 w 97"/>
              <a:gd name="T21" fmla="*/ 2147483647 h 169"/>
              <a:gd name="T22" fmla="*/ 2147483647 w 97"/>
              <a:gd name="T23" fmla="*/ 2147483647 h 169"/>
              <a:gd name="T24" fmla="*/ 2147483647 w 97"/>
              <a:gd name="T25" fmla="*/ 2147483647 h 169"/>
              <a:gd name="T26" fmla="*/ 2147483647 w 97"/>
              <a:gd name="T27" fmla="*/ 2147483647 h 169"/>
              <a:gd name="T28" fmla="*/ 2147483647 w 97"/>
              <a:gd name="T29" fmla="*/ 2147483647 h 169"/>
              <a:gd name="T30" fmla="*/ 2147483647 w 97"/>
              <a:gd name="T31" fmla="*/ 2147483647 h 169"/>
              <a:gd name="T32" fmla="*/ 2147483647 w 97"/>
              <a:gd name="T33" fmla="*/ 2147483647 h 169"/>
              <a:gd name="T34" fmla="*/ 0 w 97"/>
              <a:gd name="T35" fmla="*/ 2147483647 h 169"/>
              <a:gd name="T36" fmla="*/ 2147483647 w 97"/>
              <a:gd name="T37" fmla="*/ 0 h 169"/>
              <a:gd name="T38" fmla="*/ 2147483647 w 97"/>
              <a:gd name="T39" fmla="*/ 2147483647 h 169"/>
              <a:gd name="T40" fmla="*/ 2147483647 w 97"/>
              <a:gd name="T41" fmla="*/ 2147483647 h 169"/>
              <a:gd name="T42" fmla="*/ 2147483647 w 97"/>
              <a:gd name="T43" fmla="*/ 2147483647 h 169"/>
              <a:gd name="T44" fmla="*/ 2147483647 w 97"/>
              <a:gd name="T45" fmla="*/ 2147483647 h 169"/>
              <a:gd name="T46" fmla="*/ 2147483647 w 97"/>
              <a:gd name="T47" fmla="*/ 2147483647 h 169"/>
              <a:gd name="T48" fmla="*/ 2147483647 w 97"/>
              <a:gd name="T49" fmla="*/ 2147483647 h 169"/>
              <a:gd name="T50" fmla="*/ 2147483647 w 97"/>
              <a:gd name="T51" fmla="*/ 2147483647 h 16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169"/>
              <a:gd name="T80" fmla="*/ 97 w 97"/>
              <a:gd name="T81" fmla="*/ 169 h 16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169">
                <a:moveTo>
                  <a:pt x="56" y="49"/>
                </a:moveTo>
                <a:lnTo>
                  <a:pt x="61" y="63"/>
                </a:lnTo>
                <a:lnTo>
                  <a:pt x="58" y="79"/>
                </a:lnTo>
                <a:lnTo>
                  <a:pt x="59" y="84"/>
                </a:lnTo>
                <a:lnTo>
                  <a:pt x="75" y="90"/>
                </a:lnTo>
                <a:lnTo>
                  <a:pt x="75" y="96"/>
                </a:lnTo>
                <a:lnTo>
                  <a:pt x="92" y="115"/>
                </a:lnTo>
                <a:lnTo>
                  <a:pt x="89" y="124"/>
                </a:lnTo>
                <a:lnTo>
                  <a:pt x="96" y="134"/>
                </a:lnTo>
                <a:lnTo>
                  <a:pt x="97" y="146"/>
                </a:lnTo>
                <a:lnTo>
                  <a:pt x="91" y="157"/>
                </a:lnTo>
                <a:lnTo>
                  <a:pt x="85" y="159"/>
                </a:lnTo>
                <a:lnTo>
                  <a:pt x="80" y="169"/>
                </a:lnTo>
                <a:lnTo>
                  <a:pt x="58" y="151"/>
                </a:lnTo>
                <a:lnTo>
                  <a:pt x="49" y="153"/>
                </a:lnTo>
                <a:lnTo>
                  <a:pt x="17" y="71"/>
                </a:lnTo>
                <a:lnTo>
                  <a:pt x="20" y="63"/>
                </a:lnTo>
                <a:lnTo>
                  <a:pt x="0" y="7"/>
                </a:lnTo>
                <a:lnTo>
                  <a:pt x="1" y="0"/>
                </a:lnTo>
                <a:lnTo>
                  <a:pt x="6" y="4"/>
                </a:lnTo>
                <a:lnTo>
                  <a:pt x="24" y="6"/>
                </a:lnTo>
                <a:lnTo>
                  <a:pt x="33" y="15"/>
                </a:lnTo>
                <a:lnTo>
                  <a:pt x="38" y="28"/>
                </a:lnTo>
                <a:lnTo>
                  <a:pt x="50" y="39"/>
                </a:lnTo>
                <a:lnTo>
                  <a:pt x="52" y="49"/>
                </a:lnTo>
                <a:lnTo>
                  <a:pt x="56" y="49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5" name="Freeform 1203"/>
          <p:cNvSpPr>
            <a:spLocks/>
          </p:cNvSpPr>
          <p:nvPr/>
        </p:nvSpPr>
        <p:spPr bwMode="auto">
          <a:xfrm>
            <a:off x="2160588" y="1382713"/>
            <a:ext cx="39687" cy="66675"/>
          </a:xfrm>
          <a:custGeom>
            <a:avLst/>
            <a:gdLst/>
            <a:ahLst/>
            <a:cxnLst>
              <a:cxn ang="0">
                <a:pos x="56" y="49"/>
              </a:cxn>
              <a:cxn ang="0">
                <a:pos x="61" y="63"/>
              </a:cxn>
              <a:cxn ang="0">
                <a:pos x="58" y="79"/>
              </a:cxn>
              <a:cxn ang="0">
                <a:pos x="59" y="84"/>
              </a:cxn>
              <a:cxn ang="0">
                <a:pos x="75" y="90"/>
              </a:cxn>
              <a:cxn ang="0">
                <a:pos x="75" y="96"/>
              </a:cxn>
              <a:cxn ang="0">
                <a:pos x="92" y="115"/>
              </a:cxn>
              <a:cxn ang="0">
                <a:pos x="89" y="124"/>
              </a:cxn>
              <a:cxn ang="0">
                <a:pos x="96" y="134"/>
              </a:cxn>
              <a:cxn ang="0">
                <a:pos x="97" y="146"/>
              </a:cxn>
              <a:cxn ang="0">
                <a:pos x="91" y="157"/>
              </a:cxn>
              <a:cxn ang="0">
                <a:pos x="85" y="159"/>
              </a:cxn>
              <a:cxn ang="0">
                <a:pos x="80" y="169"/>
              </a:cxn>
              <a:cxn ang="0">
                <a:pos x="58" y="151"/>
              </a:cxn>
              <a:cxn ang="0">
                <a:pos x="49" y="153"/>
              </a:cxn>
              <a:cxn ang="0">
                <a:pos x="17" y="71"/>
              </a:cxn>
              <a:cxn ang="0">
                <a:pos x="20" y="63"/>
              </a:cxn>
              <a:cxn ang="0">
                <a:pos x="0" y="7"/>
              </a:cxn>
              <a:cxn ang="0">
                <a:pos x="1" y="0"/>
              </a:cxn>
              <a:cxn ang="0">
                <a:pos x="6" y="4"/>
              </a:cxn>
              <a:cxn ang="0">
                <a:pos x="24" y="6"/>
              </a:cxn>
              <a:cxn ang="0">
                <a:pos x="33" y="15"/>
              </a:cxn>
              <a:cxn ang="0">
                <a:pos x="38" y="28"/>
              </a:cxn>
              <a:cxn ang="0">
                <a:pos x="50" y="39"/>
              </a:cxn>
              <a:cxn ang="0">
                <a:pos x="52" y="49"/>
              </a:cxn>
              <a:cxn ang="0">
                <a:pos x="56" y="49"/>
              </a:cxn>
            </a:cxnLst>
            <a:rect l="0" t="0" r="r" b="b"/>
            <a:pathLst>
              <a:path w="97" h="169">
                <a:moveTo>
                  <a:pt x="56" y="49"/>
                </a:moveTo>
                <a:lnTo>
                  <a:pt x="61" y="63"/>
                </a:lnTo>
                <a:lnTo>
                  <a:pt x="58" y="79"/>
                </a:lnTo>
                <a:lnTo>
                  <a:pt x="59" y="84"/>
                </a:lnTo>
                <a:lnTo>
                  <a:pt x="75" y="90"/>
                </a:lnTo>
                <a:lnTo>
                  <a:pt x="75" y="96"/>
                </a:lnTo>
                <a:lnTo>
                  <a:pt x="92" y="115"/>
                </a:lnTo>
                <a:lnTo>
                  <a:pt x="89" y="124"/>
                </a:lnTo>
                <a:lnTo>
                  <a:pt x="96" y="134"/>
                </a:lnTo>
                <a:lnTo>
                  <a:pt x="97" y="146"/>
                </a:lnTo>
                <a:lnTo>
                  <a:pt x="91" y="157"/>
                </a:lnTo>
                <a:lnTo>
                  <a:pt x="85" y="159"/>
                </a:lnTo>
                <a:lnTo>
                  <a:pt x="80" y="169"/>
                </a:lnTo>
                <a:lnTo>
                  <a:pt x="58" y="151"/>
                </a:lnTo>
                <a:lnTo>
                  <a:pt x="49" y="153"/>
                </a:lnTo>
                <a:lnTo>
                  <a:pt x="17" y="71"/>
                </a:lnTo>
                <a:lnTo>
                  <a:pt x="20" y="63"/>
                </a:lnTo>
                <a:lnTo>
                  <a:pt x="0" y="7"/>
                </a:lnTo>
                <a:lnTo>
                  <a:pt x="1" y="0"/>
                </a:lnTo>
                <a:lnTo>
                  <a:pt x="6" y="4"/>
                </a:lnTo>
                <a:lnTo>
                  <a:pt x="24" y="6"/>
                </a:lnTo>
                <a:lnTo>
                  <a:pt x="33" y="15"/>
                </a:lnTo>
                <a:lnTo>
                  <a:pt x="38" y="28"/>
                </a:lnTo>
                <a:lnTo>
                  <a:pt x="50" y="39"/>
                </a:lnTo>
                <a:lnTo>
                  <a:pt x="52" y="49"/>
                </a:lnTo>
                <a:lnTo>
                  <a:pt x="56" y="4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938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848" name="Freeform 1204"/>
          <p:cNvSpPr>
            <a:spLocks/>
          </p:cNvSpPr>
          <p:nvPr/>
        </p:nvSpPr>
        <p:spPr bwMode="auto">
          <a:xfrm>
            <a:off x="2190750" y="1492250"/>
            <a:ext cx="34925" cy="34925"/>
          </a:xfrm>
          <a:custGeom>
            <a:avLst/>
            <a:gdLst>
              <a:gd name="T0" fmla="*/ 2147483647 w 92"/>
              <a:gd name="T1" fmla="*/ 2147483647 h 86"/>
              <a:gd name="T2" fmla="*/ 2147483647 w 92"/>
              <a:gd name="T3" fmla="*/ 2147483647 h 86"/>
              <a:gd name="T4" fmla="*/ 2147483647 w 92"/>
              <a:gd name="T5" fmla="*/ 2147483647 h 86"/>
              <a:gd name="T6" fmla="*/ 2147483647 w 92"/>
              <a:gd name="T7" fmla="*/ 2147483647 h 86"/>
              <a:gd name="T8" fmla="*/ 2147483647 w 92"/>
              <a:gd name="T9" fmla="*/ 2147483647 h 86"/>
              <a:gd name="T10" fmla="*/ 2147483647 w 92"/>
              <a:gd name="T11" fmla="*/ 2147483647 h 86"/>
              <a:gd name="T12" fmla="*/ 2147483647 w 92"/>
              <a:gd name="T13" fmla="*/ 2147483647 h 86"/>
              <a:gd name="T14" fmla="*/ 2147483647 w 92"/>
              <a:gd name="T15" fmla="*/ 2147483647 h 86"/>
              <a:gd name="T16" fmla="*/ 2147483647 w 92"/>
              <a:gd name="T17" fmla="*/ 2147483647 h 86"/>
              <a:gd name="T18" fmla="*/ 2147483647 w 92"/>
              <a:gd name="T19" fmla="*/ 2147483647 h 86"/>
              <a:gd name="T20" fmla="*/ 2147483647 w 92"/>
              <a:gd name="T21" fmla="*/ 2147483647 h 86"/>
              <a:gd name="T22" fmla="*/ 2147483647 w 92"/>
              <a:gd name="T23" fmla="*/ 2147483647 h 86"/>
              <a:gd name="T24" fmla="*/ 2147483647 w 92"/>
              <a:gd name="T25" fmla="*/ 2147483647 h 86"/>
              <a:gd name="T26" fmla="*/ 2147483647 w 92"/>
              <a:gd name="T27" fmla="*/ 2147483647 h 86"/>
              <a:gd name="T28" fmla="*/ 2147483647 w 92"/>
              <a:gd name="T29" fmla="*/ 2147483647 h 86"/>
              <a:gd name="T30" fmla="*/ 2147483647 w 92"/>
              <a:gd name="T31" fmla="*/ 2147483647 h 86"/>
              <a:gd name="T32" fmla="*/ 0 w 92"/>
              <a:gd name="T33" fmla="*/ 2147483647 h 86"/>
              <a:gd name="T34" fmla="*/ 0 w 92"/>
              <a:gd name="T35" fmla="*/ 2147483647 h 86"/>
              <a:gd name="T36" fmla="*/ 2147483647 w 92"/>
              <a:gd name="T37" fmla="*/ 2147483647 h 86"/>
              <a:gd name="T38" fmla="*/ 2147483647 w 92"/>
              <a:gd name="T39" fmla="*/ 0 h 86"/>
              <a:gd name="T40" fmla="*/ 2147483647 w 92"/>
              <a:gd name="T41" fmla="*/ 2147483647 h 86"/>
              <a:gd name="T42" fmla="*/ 2147483647 w 92"/>
              <a:gd name="T43" fmla="*/ 2147483647 h 86"/>
              <a:gd name="T44" fmla="*/ 2147483647 w 92"/>
              <a:gd name="T45" fmla="*/ 2147483647 h 8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2"/>
              <a:gd name="T70" fmla="*/ 0 h 86"/>
              <a:gd name="T71" fmla="*/ 92 w 92"/>
              <a:gd name="T72" fmla="*/ 86 h 8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2" h="86">
                <a:moveTo>
                  <a:pt x="40" y="17"/>
                </a:moveTo>
                <a:lnTo>
                  <a:pt x="43" y="19"/>
                </a:lnTo>
                <a:lnTo>
                  <a:pt x="45" y="11"/>
                </a:lnTo>
                <a:lnTo>
                  <a:pt x="61" y="25"/>
                </a:lnTo>
                <a:lnTo>
                  <a:pt x="63" y="37"/>
                </a:lnTo>
                <a:lnTo>
                  <a:pt x="77" y="43"/>
                </a:lnTo>
                <a:lnTo>
                  <a:pt x="92" y="63"/>
                </a:lnTo>
                <a:lnTo>
                  <a:pt x="84" y="77"/>
                </a:lnTo>
                <a:lnTo>
                  <a:pt x="59" y="86"/>
                </a:lnTo>
                <a:lnTo>
                  <a:pt x="22" y="82"/>
                </a:lnTo>
                <a:lnTo>
                  <a:pt x="12" y="62"/>
                </a:lnTo>
                <a:lnTo>
                  <a:pt x="14" y="56"/>
                </a:lnTo>
                <a:lnTo>
                  <a:pt x="17" y="35"/>
                </a:lnTo>
                <a:lnTo>
                  <a:pt x="10" y="44"/>
                </a:lnTo>
                <a:lnTo>
                  <a:pt x="8" y="42"/>
                </a:lnTo>
                <a:lnTo>
                  <a:pt x="8" y="34"/>
                </a:lnTo>
                <a:lnTo>
                  <a:pt x="0" y="29"/>
                </a:lnTo>
                <a:lnTo>
                  <a:pt x="0" y="21"/>
                </a:lnTo>
                <a:lnTo>
                  <a:pt x="9" y="11"/>
                </a:lnTo>
                <a:lnTo>
                  <a:pt x="27" y="0"/>
                </a:lnTo>
                <a:lnTo>
                  <a:pt x="40" y="1"/>
                </a:lnTo>
                <a:lnTo>
                  <a:pt x="42" y="10"/>
                </a:lnTo>
                <a:lnTo>
                  <a:pt x="40" y="17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6" name="Freeform 1205"/>
          <p:cNvSpPr>
            <a:spLocks/>
          </p:cNvSpPr>
          <p:nvPr/>
        </p:nvSpPr>
        <p:spPr bwMode="auto">
          <a:xfrm>
            <a:off x="2190750" y="1492250"/>
            <a:ext cx="34925" cy="34925"/>
          </a:xfrm>
          <a:custGeom>
            <a:avLst/>
            <a:gdLst>
              <a:gd name="T0" fmla="*/ 2147483647 w 92"/>
              <a:gd name="T1" fmla="*/ 2147483647 h 86"/>
              <a:gd name="T2" fmla="*/ 2147483647 w 92"/>
              <a:gd name="T3" fmla="*/ 2147483647 h 86"/>
              <a:gd name="T4" fmla="*/ 2147483647 w 92"/>
              <a:gd name="T5" fmla="*/ 2147483647 h 86"/>
              <a:gd name="T6" fmla="*/ 2147483647 w 92"/>
              <a:gd name="T7" fmla="*/ 2147483647 h 86"/>
              <a:gd name="T8" fmla="*/ 2147483647 w 92"/>
              <a:gd name="T9" fmla="*/ 2147483647 h 86"/>
              <a:gd name="T10" fmla="*/ 2147483647 w 92"/>
              <a:gd name="T11" fmla="*/ 2147483647 h 86"/>
              <a:gd name="T12" fmla="*/ 2147483647 w 92"/>
              <a:gd name="T13" fmla="*/ 2147483647 h 86"/>
              <a:gd name="T14" fmla="*/ 2147483647 w 92"/>
              <a:gd name="T15" fmla="*/ 2147483647 h 86"/>
              <a:gd name="T16" fmla="*/ 2147483647 w 92"/>
              <a:gd name="T17" fmla="*/ 2147483647 h 86"/>
              <a:gd name="T18" fmla="*/ 2147483647 w 92"/>
              <a:gd name="T19" fmla="*/ 2147483647 h 86"/>
              <a:gd name="T20" fmla="*/ 2147483647 w 92"/>
              <a:gd name="T21" fmla="*/ 2147483647 h 86"/>
              <a:gd name="T22" fmla="*/ 2147483647 w 92"/>
              <a:gd name="T23" fmla="*/ 2147483647 h 86"/>
              <a:gd name="T24" fmla="*/ 2147483647 w 92"/>
              <a:gd name="T25" fmla="*/ 2147483647 h 86"/>
              <a:gd name="T26" fmla="*/ 2147483647 w 92"/>
              <a:gd name="T27" fmla="*/ 2147483647 h 86"/>
              <a:gd name="T28" fmla="*/ 2147483647 w 92"/>
              <a:gd name="T29" fmla="*/ 2147483647 h 86"/>
              <a:gd name="T30" fmla="*/ 2147483647 w 92"/>
              <a:gd name="T31" fmla="*/ 2147483647 h 86"/>
              <a:gd name="T32" fmla="*/ 0 w 92"/>
              <a:gd name="T33" fmla="*/ 2147483647 h 86"/>
              <a:gd name="T34" fmla="*/ 0 w 92"/>
              <a:gd name="T35" fmla="*/ 2147483647 h 86"/>
              <a:gd name="T36" fmla="*/ 2147483647 w 92"/>
              <a:gd name="T37" fmla="*/ 2147483647 h 86"/>
              <a:gd name="T38" fmla="*/ 2147483647 w 92"/>
              <a:gd name="T39" fmla="*/ 0 h 86"/>
              <a:gd name="T40" fmla="*/ 2147483647 w 92"/>
              <a:gd name="T41" fmla="*/ 2147483647 h 86"/>
              <a:gd name="T42" fmla="*/ 2147483647 w 92"/>
              <a:gd name="T43" fmla="*/ 2147483647 h 86"/>
              <a:gd name="T44" fmla="*/ 2147483647 w 92"/>
              <a:gd name="T45" fmla="*/ 2147483647 h 8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2"/>
              <a:gd name="T70" fmla="*/ 0 h 86"/>
              <a:gd name="T71" fmla="*/ 92 w 92"/>
              <a:gd name="T72" fmla="*/ 86 h 8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2" h="86">
                <a:moveTo>
                  <a:pt x="40" y="17"/>
                </a:moveTo>
                <a:lnTo>
                  <a:pt x="43" y="19"/>
                </a:lnTo>
                <a:lnTo>
                  <a:pt x="45" y="11"/>
                </a:lnTo>
                <a:lnTo>
                  <a:pt x="61" y="25"/>
                </a:lnTo>
                <a:lnTo>
                  <a:pt x="63" y="37"/>
                </a:lnTo>
                <a:lnTo>
                  <a:pt x="77" y="43"/>
                </a:lnTo>
                <a:lnTo>
                  <a:pt x="92" y="63"/>
                </a:lnTo>
                <a:lnTo>
                  <a:pt x="84" y="77"/>
                </a:lnTo>
                <a:lnTo>
                  <a:pt x="59" y="86"/>
                </a:lnTo>
                <a:lnTo>
                  <a:pt x="22" y="82"/>
                </a:lnTo>
                <a:lnTo>
                  <a:pt x="12" y="62"/>
                </a:lnTo>
                <a:lnTo>
                  <a:pt x="14" y="56"/>
                </a:lnTo>
                <a:lnTo>
                  <a:pt x="17" y="35"/>
                </a:lnTo>
                <a:lnTo>
                  <a:pt x="10" y="44"/>
                </a:lnTo>
                <a:lnTo>
                  <a:pt x="8" y="42"/>
                </a:lnTo>
                <a:lnTo>
                  <a:pt x="8" y="34"/>
                </a:lnTo>
                <a:lnTo>
                  <a:pt x="0" y="29"/>
                </a:lnTo>
                <a:lnTo>
                  <a:pt x="0" y="21"/>
                </a:lnTo>
                <a:lnTo>
                  <a:pt x="9" y="11"/>
                </a:lnTo>
                <a:lnTo>
                  <a:pt x="27" y="0"/>
                </a:lnTo>
                <a:lnTo>
                  <a:pt x="40" y="1"/>
                </a:lnTo>
                <a:lnTo>
                  <a:pt x="42" y="10"/>
                </a:lnTo>
                <a:lnTo>
                  <a:pt x="40" y="17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8" name="Freeform 1206"/>
          <p:cNvSpPr>
            <a:spLocks/>
          </p:cNvSpPr>
          <p:nvPr/>
        </p:nvSpPr>
        <p:spPr bwMode="auto">
          <a:xfrm>
            <a:off x="2193925" y="1524000"/>
            <a:ext cx="42863" cy="26988"/>
          </a:xfrm>
          <a:custGeom>
            <a:avLst/>
            <a:gdLst/>
            <a:ahLst/>
            <a:cxnLst>
              <a:cxn ang="0">
                <a:pos x="82" y="4"/>
              </a:cxn>
              <a:cxn ang="0">
                <a:pos x="98" y="4"/>
              </a:cxn>
              <a:cxn ang="0">
                <a:pos x="101" y="13"/>
              </a:cxn>
              <a:cxn ang="0">
                <a:pos x="108" y="22"/>
              </a:cxn>
              <a:cxn ang="0">
                <a:pos x="106" y="37"/>
              </a:cxn>
              <a:cxn ang="0">
                <a:pos x="103" y="46"/>
              </a:cxn>
              <a:cxn ang="0">
                <a:pos x="65" y="65"/>
              </a:cxn>
              <a:cxn ang="0">
                <a:pos x="29" y="66"/>
              </a:cxn>
              <a:cxn ang="0">
                <a:pos x="29" y="61"/>
              </a:cxn>
              <a:cxn ang="0">
                <a:pos x="25" y="60"/>
              </a:cxn>
              <a:cxn ang="0">
                <a:pos x="20" y="66"/>
              </a:cxn>
              <a:cxn ang="0">
                <a:pos x="12" y="57"/>
              </a:cxn>
              <a:cxn ang="0">
                <a:pos x="5" y="56"/>
              </a:cxn>
              <a:cxn ang="0">
                <a:pos x="0" y="38"/>
              </a:cxn>
              <a:cxn ang="0">
                <a:pos x="2" y="33"/>
              </a:cxn>
              <a:cxn ang="0">
                <a:pos x="5" y="24"/>
              </a:cxn>
              <a:cxn ang="0">
                <a:pos x="26" y="22"/>
              </a:cxn>
              <a:cxn ang="0">
                <a:pos x="77" y="0"/>
              </a:cxn>
              <a:cxn ang="0">
                <a:pos x="82" y="4"/>
              </a:cxn>
            </a:cxnLst>
            <a:rect l="0" t="0" r="r" b="b"/>
            <a:pathLst>
              <a:path w="108" h="66">
                <a:moveTo>
                  <a:pt x="82" y="4"/>
                </a:moveTo>
                <a:lnTo>
                  <a:pt x="98" y="4"/>
                </a:lnTo>
                <a:lnTo>
                  <a:pt x="101" y="13"/>
                </a:lnTo>
                <a:lnTo>
                  <a:pt x="108" y="22"/>
                </a:lnTo>
                <a:lnTo>
                  <a:pt x="106" y="37"/>
                </a:lnTo>
                <a:lnTo>
                  <a:pt x="103" y="46"/>
                </a:lnTo>
                <a:lnTo>
                  <a:pt x="65" y="65"/>
                </a:lnTo>
                <a:lnTo>
                  <a:pt x="29" y="66"/>
                </a:lnTo>
                <a:lnTo>
                  <a:pt x="29" y="61"/>
                </a:lnTo>
                <a:lnTo>
                  <a:pt x="25" y="60"/>
                </a:lnTo>
                <a:lnTo>
                  <a:pt x="20" y="66"/>
                </a:lnTo>
                <a:lnTo>
                  <a:pt x="12" y="57"/>
                </a:lnTo>
                <a:lnTo>
                  <a:pt x="5" y="56"/>
                </a:lnTo>
                <a:lnTo>
                  <a:pt x="0" y="38"/>
                </a:lnTo>
                <a:lnTo>
                  <a:pt x="2" y="33"/>
                </a:lnTo>
                <a:lnTo>
                  <a:pt x="5" y="24"/>
                </a:lnTo>
                <a:lnTo>
                  <a:pt x="26" y="22"/>
                </a:lnTo>
                <a:lnTo>
                  <a:pt x="77" y="0"/>
                </a:lnTo>
                <a:lnTo>
                  <a:pt x="82" y="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849" name="Freeform 1207"/>
          <p:cNvSpPr>
            <a:spLocks/>
          </p:cNvSpPr>
          <p:nvPr/>
        </p:nvSpPr>
        <p:spPr bwMode="auto">
          <a:xfrm>
            <a:off x="2193925" y="1524000"/>
            <a:ext cx="42863" cy="26988"/>
          </a:xfrm>
          <a:custGeom>
            <a:avLst/>
            <a:gdLst>
              <a:gd name="T0" fmla="*/ 2147483647 w 108"/>
              <a:gd name="T1" fmla="*/ 2147483647 h 66"/>
              <a:gd name="T2" fmla="*/ 2147483647 w 108"/>
              <a:gd name="T3" fmla="*/ 2147483647 h 66"/>
              <a:gd name="T4" fmla="*/ 2147483647 w 108"/>
              <a:gd name="T5" fmla="*/ 2147483647 h 66"/>
              <a:gd name="T6" fmla="*/ 2147483647 w 108"/>
              <a:gd name="T7" fmla="*/ 2147483647 h 66"/>
              <a:gd name="T8" fmla="*/ 2147483647 w 108"/>
              <a:gd name="T9" fmla="*/ 2147483647 h 66"/>
              <a:gd name="T10" fmla="*/ 2147483647 w 108"/>
              <a:gd name="T11" fmla="*/ 2147483647 h 66"/>
              <a:gd name="T12" fmla="*/ 2147483647 w 108"/>
              <a:gd name="T13" fmla="*/ 2147483647 h 66"/>
              <a:gd name="T14" fmla="*/ 2147483647 w 108"/>
              <a:gd name="T15" fmla="*/ 2147483647 h 66"/>
              <a:gd name="T16" fmla="*/ 2147483647 w 108"/>
              <a:gd name="T17" fmla="*/ 2147483647 h 66"/>
              <a:gd name="T18" fmla="*/ 2147483647 w 108"/>
              <a:gd name="T19" fmla="*/ 2147483647 h 66"/>
              <a:gd name="T20" fmla="*/ 2147483647 w 108"/>
              <a:gd name="T21" fmla="*/ 2147483647 h 66"/>
              <a:gd name="T22" fmla="*/ 2147483647 w 108"/>
              <a:gd name="T23" fmla="*/ 2147483647 h 66"/>
              <a:gd name="T24" fmla="*/ 2147483647 w 108"/>
              <a:gd name="T25" fmla="*/ 2147483647 h 66"/>
              <a:gd name="T26" fmla="*/ 0 w 108"/>
              <a:gd name="T27" fmla="*/ 2147483647 h 66"/>
              <a:gd name="T28" fmla="*/ 2147483647 w 108"/>
              <a:gd name="T29" fmla="*/ 2147483647 h 66"/>
              <a:gd name="T30" fmla="*/ 2147483647 w 108"/>
              <a:gd name="T31" fmla="*/ 2147483647 h 66"/>
              <a:gd name="T32" fmla="*/ 2147483647 w 108"/>
              <a:gd name="T33" fmla="*/ 2147483647 h 66"/>
              <a:gd name="T34" fmla="*/ 2147483647 w 108"/>
              <a:gd name="T35" fmla="*/ 0 h 66"/>
              <a:gd name="T36" fmla="*/ 2147483647 w 108"/>
              <a:gd name="T37" fmla="*/ 2147483647 h 6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8"/>
              <a:gd name="T58" fmla="*/ 0 h 66"/>
              <a:gd name="T59" fmla="*/ 108 w 108"/>
              <a:gd name="T60" fmla="*/ 66 h 6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8" h="66">
                <a:moveTo>
                  <a:pt x="82" y="4"/>
                </a:moveTo>
                <a:lnTo>
                  <a:pt x="98" y="4"/>
                </a:lnTo>
                <a:lnTo>
                  <a:pt x="101" y="13"/>
                </a:lnTo>
                <a:lnTo>
                  <a:pt x="108" y="22"/>
                </a:lnTo>
                <a:lnTo>
                  <a:pt x="106" y="37"/>
                </a:lnTo>
                <a:lnTo>
                  <a:pt x="103" y="46"/>
                </a:lnTo>
                <a:lnTo>
                  <a:pt x="65" y="65"/>
                </a:lnTo>
                <a:lnTo>
                  <a:pt x="29" y="66"/>
                </a:lnTo>
                <a:lnTo>
                  <a:pt x="29" y="61"/>
                </a:lnTo>
                <a:lnTo>
                  <a:pt x="25" y="60"/>
                </a:lnTo>
                <a:lnTo>
                  <a:pt x="20" y="66"/>
                </a:lnTo>
                <a:lnTo>
                  <a:pt x="12" y="57"/>
                </a:lnTo>
                <a:lnTo>
                  <a:pt x="5" y="56"/>
                </a:lnTo>
                <a:lnTo>
                  <a:pt x="0" y="38"/>
                </a:lnTo>
                <a:lnTo>
                  <a:pt x="2" y="33"/>
                </a:lnTo>
                <a:lnTo>
                  <a:pt x="5" y="24"/>
                </a:lnTo>
                <a:lnTo>
                  <a:pt x="26" y="22"/>
                </a:lnTo>
                <a:lnTo>
                  <a:pt x="77" y="0"/>
                </a:lnTo>
                <a:lnTo>
                  <a:pt x="82" y="4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9" name="Freeform 1208"/>
          <p:cNvSpPr>
            <a:spLocks/>
          </p:cNvSpPr>
          <p:nvPr/>
        </p:nvSpPr>
        <p:spPr bwMode="auto">
          <a:xfrm>
            <a:off x="2206625" y="1546225"/>
            <a:ext cx="34925" cy="19050"/>
          </a:xfrm>
          <a:custGeom>
            <a:avLst/>
            <a:gdLst>
              <a:gd name="T0" fmla="*/ 2147483647 w 87"/>
              <a:gd name="T1" fmla="*/ 2147483647 h 47"/>
              <a:gd name="T2" fmla="*/ 2147483647 w 87"/>
              <a:gd name="T3" fmla="*/ 0 h 47"/>
              <a:gd name="T4" fmla="*/ 2147483647 w 87"/>
              <a:gd name="T5" fmla="*/ 2147483647 h 47"/>
              <a:gd name="T6" fmla="*/ 2147483647 w 87"/>
              <a:gd name="T7" fmla="*/ 2147483647 h 47"/>
              <a:gd name="T8" fmla="*/ 2147483647 w 87"/>
              <a:gd name="T9" fmla="*/ 2147483647 h 47"/>
              <a:gd name="T10" fmla="*/ 0 w 87"/>
              <a:gd name="T11" fmla="*/ 2147483647 h 47"/>
              <a:gd name="T12" fmla="*/ 2147483647 w 87"/>
              <a:gd name="T13" fmla="*/ 2147483647 h 47"/>
              <a:gd name="T14" fmla="*/ 2147483647 w 87"/>
              <a:gd name="T15" fmla="*/ 2147483647 h 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7"/>
              <a:gd name="T25" fmla="*/ 0 h 47"/>
              <a:gd name="T26" fmla="*/ 87 w 87"/>
              <a:gd name="T27" fmla="*/ 47 h 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7" h="47">
                <a:moveTo>
                  <a:pt x="50" y="8"/>
                </a:moveTo>
                <a:lnTo>
                  <a:pt x="72" y="0"/>
                </a:lnTo>
                <a:lnTo>
                  <a:pt x="87" y="6"/>
                </a:lnTo>
                <a:lnTo>
                  <a:pt x="86" y="17"/>
                </a:lnTo>
                <a:lnTo>
                  <a:pt x="78" y="25"/>
                </a:lnTo>
                <a:lnTo>
                  <a:pt x="0" y="47"/>
                </a:lnTo>
                <a:lnTo>
                  <a:pt x="2" y="35"/>
                </a:lnTo>
                <a:lnTo>
                  <a:pt x="50" y="8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" name="Freeform 1209"/>
          <p:cNvSpPr>
            <a:spLocks/>
          </p:cNvSpPr>
          <p:nvPr/>
        </p:nvSpPr>
        <p:spPr bwMode="auto">
          <a:xfrm>
            <a:off x="2206625" y="1546225"/>
            <a:ext cx="34925" cy="19050"/>
          </a:xfrm>
          <a:custGeom>
            <a:avLst/>
            <a:gdLst>
              <a:gd name="T0" fmla="*/ 2147483647 w 87"/>
              <a:gd name="T1" fmla="*/ 2147483647 h 47"/>
              <a:gd name="T2" fmla="*/ 2147483647 w 87"/>
              <a:gd name="T3" fmla="*/ 0 h 47"/>
              <a:gd name="T4" fmla="*/ 2147483647 w 87"/>
              <a:gd name="T5" fmla="*/ 2147483647 h 47"/>
              <a:gd name="T6" fmla="*/ 2147483647 w 87"/>
              <a:gd name="T7" fmla="*/ 2147483647 h 47"/>
              <a:gd name="T8" fmla="*/ 2147483647 w 87"/>
              <a:gd name="T9" fmla="*/ 2147483647 h 47"/>
              <a:gd name="T10" fmla="*/ 0 w 87"/>
              <a:gd name="T11" fmla="*/ 2147483647 h 47"/>
              <a:gd name="T12" fmla="*/ 2147483647 w 87"/>
              <a:gd name="T13" fmla="*/ 2147483647 h 47"/>
              <a:gd name="T14" fmla="*/ 2147483647 w 87"/>
              <a:gd name="T15" fmla="*/ 2147483647 h 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7"/>
              <a:gd name="T25" fmla="*/ 0 h 47"/>
              <a:gd name="T26" fmla="*/ 87 w 87"/>
              <a:gd name="T27" fmla="*/ 47 h 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7" h="47">
                <a:moveTo>
                  <a:pt x="50" y="8"/>
                </a:moveTo>
                <a:lnTo>
                  <a:pt x="72" y="0"/>
                </a:lnTo>
                <a:lnTo>
                  <a:pt x="87" y="6"/>
                </a:lnTo>
                <a:lnTo>
                  <a:pt x="86" y="17"/>
                </a:lnTo>
                <a:lnTo>
                  <a:pt x="78" y="25"/>
                </a:lnTo>
                <a:lnTo>
                  <a:pt x="0" y="47"/>
                </a:lnTo>
                <a:lnTo>
                  <a:pt x="2" y="35"/>
                </a:lnTo>
                <a:lnTo>
                  <a:pt x="50" y="8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" name="Freeform 1210"/>
          <p:cNvSpPr>
            <a:spLocks/>
          </p:cNvSpPr>
          <p:nvPr/>
        </p:nvSpPr>
        <p:spPr bwMode="auto">
          <a:xfrm>
            <a:off x="2217738" y="1555750"/>
            <a:ext cx="30162" cy="23813"/>
          </a:xfrm>
          <a:custGeom>
            <a:avLst/>
            <a:gdLst>
              <a:gd name="T0" fmla="*/ 2147483647 w 74"/>
              <a:gd name="T1" fmla="*/ 2147483647 h 61"/>
              <a:gd name="T2" fmla="*/ 2147483647 w 74"/>
              <a:gd name="T3" fmla="*/ 2147483647 h 61"/>
              <a:gd name="T4" fmla="*/ 2147483647 w 74"/>
              <a:gd name="T5" fmla="*/ 0 h 61"/>
              <a:gd name="T6" fmla="*/ 2147483647 w 74"/>
              <a:gd name="T7" fmla="*/ 2147483647 h 61"/>
              <a:gd name="T8" fmla="*/ 2147483647 w 74"/>
              <a:gd name="T9" fmla="*/ 2147483647 h 61"/>
              <a:gd name="T10" fmla="*/ 2147483647 w 74"/>
              <a:gd name="T11" fmla="*/ 2147483647 h 61"/>
              <a:gd name="T12" fmla="*/ 2147483647 w 74"/>
              <a:gd name="T13" fmla="*/ 2147483647 h 61"/>
              <a:gd name="T14" fmla="*/ 2147483647 w 74"/>
              <a:gd name="T15" fmla="*/ 2147483647 h 61"/>
              <a:gd name="T16" fmla="*/ 2147483647 w 74"/>
              <a:gd name="T17" fmla="*/ 2147483647 h 61"/>
              <a:gd name="T18" fmla="*/ 0 w 74"/>
              <a:gd name="T19" fmla="*/ 2147483647 h 61"/>
              <a:gd name="T20" fmla="*/ 2147483647 w 74"/>
              <a:gd name="T21" fmla="*/ 2147483647 h 61"/>
              <a:gd name="T22" fmla="*/ 2147483647 w 74"/>
              <a:gd name="T23" fmla="*/ 2147483647 h 61"/>
              <a:gd name="T24" fmla="*/ 2147483647 w 74"/>
              <a:gd name="T25" fmla="*/ 2147483647 h 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4"/>
              <a:gd name="T40" fmla="*/ 0 h 61"/>
              <a:gd name="T41" fmla="*/ 74 w 74"/>
              <a:gd name="T42" fmla="*/ 61 h 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4" h="61">
                <a:moveTo>
                  <a:pt x="22" y="22"/>
                </a:moveTo>
                <a:lnTo>
                  <a:pt x="27" y="16"/>
                </a:lnTo>
                <a:lnTo>
                  <a:pt x="66" y="0"/>
                </a:lnTo>
                <a:lnTo>
                  <a:pt x="74" y="14"/>
                </a:lnTo>
                <a:lnTo>
                  <a:pt x="51" y="40"/>
                </a:lnTo>
                <a:lnTo>
                  <a:pt x="45" y="55"/>
                </a:lnTo>
                <a:lnTo>
                  <a:pt x="33" y="51"/>
                </a:lnTo>
                <a:lnTo>
                  <a:pt x="17" y="61"/>
                </a:lnTo>
                <a:lnTo>
                  <a:pt x="7" y="60"/>
                </a:lnTo>
                <a:lnTo>
                  <a:pt x="0" y="55"/>
                </a:lnTo>
                <a:lnTo>
                  <a:pt x="3" y="47"/>
                </a:lnTo>
                <a:lnTo>
                  <a:pt x="17" y="23"/>
                </a:lnTo>
                <a:lnTo>
                  <a:pt x="22" y="22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2" name="Freeform 1211"/>
          <p:cNvSpPr>
            <a:spLocks/>
          </p:cNvSpPr>
          <p:nvPr/>
        </p:nvSpPr>
        <p:spPr bwMode="auto">
          <a:xfrm>
            <a:off x="2217738" y="1555750"/>
            <a:ext cx="30162" cy="23813"/>
          </a:xfrm>
          <a:custGeom>
            <a:avLst/>
            <a:gdLst>
              <a:gd name="T0" fmla="*/ 2147483647 w 74"/>
              <a:gd name="T1" fmla="*/ 2147483647 h 61"/>
              <a:gd name="T2" fmla="*/ 2147483647 w 74"/>
              <a:gd name="T3" fmla="*/ 2147483647 h 61"/>
              <a:gd name="T4" fmla="*/ 2147483647 w 74"/>
              <a:gd name="T5" fmla="*/ 0 h 61"/>
              <a:gd name="T6" fmla="*/ 2147483647 w 74"/>
              <a:gd name="T7" fmla="*/ 2147483647 h 61"/>
              <a:gd name="T8" fmla="*/ 2147483647 w 74"/>
              <a:gd name="T9" fmla="*/ 2147483647 h 61"/>
              <a:gd name="T10" fmla="*/ 2147483647 w 74"/>
              <a:gd name="T11" fmla="*/ 2147483647 h 61"/>
              <a:gd name="T12" fmla="*/ 2147483647 w 74"/>
              <a:gd name="T13" fmla="*/ 2147483647 h 61"/>
              <a:gd name="T14" fmla="*/ 2147483647 w 74"/>
              <a:gd name="T15" fmla="*/ 2147483647 h 61"/>
              <a:gd name="T16" fmla="*/ 2147483647 w 74"/>
              <a:gd name="T17" fmla="*/ 2147483647 h 61"/>
              <a:gd name="T18" fmla="*/ 0 w 74"/>
              <a:gd name="T19" fmla="*/ 2147483647 h 61"/>
              <a:gd name="T20" fmla="*/ 2147483647 w 74"/>
              <a:gd name="T21" fmla="*/ 2147483647 h 61"/>
              <a:gd name="T22" fmla="*/ 2147483647 w 74"/>
              <a:gd name="T23" fmla="*/ 2147483647 h 61"/>
              <a:gd name="T24" fmla="*/ 2147483647 w 74"/>
              <a:gd name="T25" fmla="*/ 2147483647 h 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4"/>
              <a:gd name="T40" fmla="*/ 0 h 61"/>
              <a:gd name="T41" fmla="*/ 74 w 74"/>
              <a:gd name="T42" fmla="*/ 61 h 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4" h="61">
                <a:moveTo>
                  <a:pt x="22" y="22"/>
                </a:moveTo>
                <a:lnTo>
                  <a:pt x="27" y="16"/>
                </a:lnTo>
                <a:lnTo>
                  <a:pt x="66" y="0"/>
                </a:lnTo>
                <a:lnTo>
                  <a:pt x="74" y="14"/>
                </a:lnTo>
                <a:lnTo>
                  <a:pt x="51" y="40"/>
                </a:lnTo>
                <a:lnTo>
                  <a:pt x="45" y="55"/>
                </a:lnTo>
                <a:lnTo>
                  <a:pt x="33" y="51"/>
                </a:lnTo>
                <a:lnTo>
                  <a:pt x="17" y="61"/>
                </a:lnTo>
                <a:lnTo>
                  <a:pt x="7" y="60"/>
                </a:lnTo>
                <a:lnTo>
                  <a:pt x="0" y="55"/>
                </a:lnTo>
                <a:lnTo>
                  <a:pt x="3" y="47"/>
                </a:lnTo>
                <a:lnTo>
                  <a:pt x="17" y="23"/>
                </a:lnTo>
                <a:lnTo>
                  <a:pt x="22" y="22"/>
                </a:lnTo>
                <a:close/>
              </a:path>
            </a:pathLst>
          </a:custGeom>
          <a:solidFill>
            <a:srgbClr val="008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3" name="Freeform 1212"/>
          <p:cNvSpPr>
            <a:spLocks/>
          </p:cNvSpPr>
          <p:nvPr/>
        </p:nvSpPr>
        <p:spPr bwMode="auto">
          <a:xfrm>
            <a:off x="2185988" y="1606550"/>
            <a:ext cx="28575" cy="34925"/>
          </a:xfrm>
          <a:custGeom>
            <a:avLst/>
            <a:gdLst>
              <a:gd name="T0" fmla="*/ 2147483647 w 71"/>
              <a:gd name="T1" fmla="*/ 0 h 88"/>
              <a:gd name="T2" fmla="*/ 2147483647 w 71"/>
              <a:gd name="T3" fmla="*/ 2147483647 h 88"/>
              <a:gd name="T4" fmla="*/ 2147483647 w 71"/>
              <a:gd name="T5" fmla="*/ 2147483647 h 88"/>
              <a:gd name="T6" fmla="*/ 2147483647 w 71"/>
              <a:gd name="T7" fmla="*/ 2147483647 h 88"/>
              <a:gd name="T8" fmla="*/ 2147483647 w 71"/>
              <a:gd name="T9" fmla="*/ 2147483647 h 88"/>
              <a:gd name="T10" fmla="*/ 2147483647 w 71"/>
              <a:gd name="T11" fmla="*/ 2147483647 h 88"/>
              <a:gd name="T12" fmla="*/ 2147483647 w 71"/>
              <a:gd name="T13" fmla="*/ 2147483647 h 88"/>
              <a:gd name="T14" fmla="*/ 2147483647 w 71"/>
              <a:gd name="T15" fmla="*/ 2147483647 h 88"/>
              <a:gd name="T16" fmla="*/ 2147483647 w 71"/>
              <a:gd name="T17" fmla="*/ 2147483647 h 88"/>
              <a:gd name="T18" fmla="*/ 0 w 71"/>
              <a:gd name="T19" fmla="*/ 2147483647 h 88"/>
              <a:gd name="T20" fmla="*/ 2147483647 w 71"/>
              <a:gd name="T21" fmla="*/ 2147483647 h 88"/>
              <a:gd name="T22" fmla="*/ 2147483647 w 71"/>
              <a:gd name="T23" fmla="*/ 0 h 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1"/>
              <a:gd name="T37" fmla="*/ 0 h 88"/>
              <a:gd name="T38" fmla="*/ 71 w 71"/>
              <a:gd name="T39" fmla="*/ 88 h 8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1" h="88">
                <a:moveTo>
                  <a:pt x="46" y="0"/>
                </a:moveTo>
                <a:lnTo>
                  <a:pt x="53" y="4"/>
                </a:lnTo>
                <a:lnTo>
                  <a:pt x="54" y="14"/>
                </a:lnTo>
                <a:lnTo>
                  <a:pt x="60" y="22"/>
                </a:lnTo>
                <a:lnTo>
                  <a:pt x="71" y="60"/>
                </a:lnTo>
                <a:lnTo>
                  <a:pt x="62" y="76"/>
                </a:lnTo>
                <a:lnTo>
                  <a:pt x="39" y="88"/>
                </a:lnTo>
                <a:lnTo>
                  <a:pt x="13" y="80"/>
                </a:lnTo>
                <a:lnTo>
                  <a:pt x="2" y="71"/>
                </a:lnTo>
                <a:lnTo>
                  <a:pt x="0" y="58"/>
                </a:lnTo>
                <a:lnTo>
                  <a:pt x="18" y="3"/>
                </a:lnTo>
                <a:lnTo>
                  <a:pt x="46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4" name="Freeform 1213"/>
          <p:cNvSpPr>
            <a:spLocks/>
          </p:cNvSpPr>
          <p:nvPr/>
        </p:nvSpPr>
        <p:spPr bwMode="auto">
          <a:xfrm>
            <a:off x="2185988" y="1606550"/>
            <a:ext cx="28575" cy="34925"/>
          </a:xfrm>
          <a:custGeom>
            <a:avLst/>
            <a:gdLst>
              <a:gd name="T0" fmla="*/ 2147483647 w 71"/>
              <a:gd name="T1" fmla="*/ 0 h 88"/>
              <a:gd name="T2" fmla="*/ 2147483647 w 71"/>
              <a:gd name="T3" fmla="*/ 2147483647 h 88"/>
              <a:gd name="T4" fmla="*/ 2147483647 w 71"/>
              <a:gd name="T5" fmla="*/ 2147483647 h 88"/>
              <a:gd name="T6" fmla="*/ 2147483647 w 71"/>
              <a:gd name="T7" fmla="*/ 2147483647 h 88"/>
              <a:gd name="T8" fmla="*/ 2147483647 w 71"/>
              <a:gd name="T9" fmla="*/ 2147483647 h 88"/>
              <a:gd name="T10" fmla="*/ 2147483647 w 71"/>
              <a:gd name="T11" fmla="*/ 2147483647 h 88"/>
              <a:gd name="T12" fmla="*/ 2147483647 w 71"/>
              <a:gd name="T13" fmla="*/ 2147483647 h 88"/>
              <a:gd name="T14" fmla="*/ 2147483647 w 71"/>
              <a:gd name="T15" fmla="*/ 2147483647 h 88"/>
              <a:gd name="T16" fmla="*/ 2147483647 w 71"/>
              <a:gd name="T17" fmla="*/ 2147483647 h 88"/>
              <a:gd name="T18" fmla="*/ 0 w 71"/>
              <a:gd name="T19" fmla="*/ 2147483647 h 88"/>
              <a:gd name="T20" fmla="*/ 2147483647 w 71"/>
              <a:gd name="T21" fmla="*/ 2147483647 h 88"/>
              <a:gd name="T22" fmla="*/ 2147483647 w 71"/>
              <a:gd name="T23" fmla="*/ 0 h 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1"/>
              <a:gd name="T37" fmla="*/ 0 h 88"/>
              <a:gd name="T38" fmla="*/ 71 w 71"/>
              <a:gd name="T39" fmla="*/ 88 h 8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1" h="88">
                <a:moveTo>
                  <a:pt x="46" y="0"/>
                </a:moveTo>
                <a:lnTo>
                  <a:pt x="53" y="4"/>
                </a:lnTo>
                <a:lnTo>
                  <a:pt x="54" y="14"/>
                </a:lnTo>
                <a:lnTo>
                  <a:pt x="60" y="22"/>
                </a:lnTo>
                <a:lnTo>
                  <a:pt x="71" y="60"/>
                </a:lnTo>
                <a:lnTo>
                  <a:pt x="62" y="76"/>
                </a:lnTo>
                <a:lnTo>
                  <a:pt x="39" y="88"/>
                </a:lnTo>
                <a:lnTo>
                  <a:pt x="13" y="80"/>
                </a:lnTo>
                <a:lnTo>
                  <a:pt x="2" y="71"/>
                </a:lnTo>
                <a:lnTo>
                  <a:pt x="0" y="58"/>
                </a:lnTo>
                <a:lnTo>
                  <a:pt x="18" y="3"/>
                </a:lnTo>
                <a:lnTo>
                  <a:pt x="46" y="0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5" name="Freeform 1214"/>
          <p:cNvSpPr>
            <a:spLocks/>
          </p:cNvSpPr>
          <p:nvPr/>
        </p:nvSpPr>
        <p:spPr bwMode="auto">
          <a:xfrm>
            <a:off x="1898650" y="1474788"/>
            <a:ext cx="274638" cy="217487"/>
          </a:xfrm>
          <a:custGeom>
            <a:avLst/>
            <a:gdLst>
              <a:gd name="T0" fmla="*/ 2147483647 w 692"/>
              <a:gd name="T1" fmla="*/ 2147483647 h 550"/>
              <a:gd name="T2" fmla="*/ 2147483647 w 692"/>
              <a:gd name="T3" fmla="*/ 2147483647 h 550"/>
              <a:gd name="T4" fmla="*/ 2147483647 w 692"/>
              <a:gd name="T5" fmla="*/ 2147483647 h 550"/>
              <a:gd name="T6" fmla="*/ 2147483647 w 692"/>
              <a:gd name="T7" fmla="*/ 2147483647 h 550"/>
              <a:gd name="T8" fmla="*/ 2147483647 w 692"/>
              <a:gd name="T9" fmla="*/ 2147483647 h 550"/>
              <a:gd name="T10" fmla="*/ 2147483647 w 692"/>
              <a:gd name="T11" fmla="*/ 2147483647 h 550"/>
              <a:gd name="T12" fmla="*/ 2147483647 w 692"/>
              <a:gd name="T13" fmla="*/ 2147483647 h 550"/>
              <a:gd name="T14" fmla="*/ 2147483647 w 692"/>
              <a:gd name="T15" fmla="*/ 2147483647 h 550"/>
              <a:gd name="T16" fmla="*/ 2147483647 w 692"/>
              <a:gd name="T17" fmla="*/ 2147483647 h 550"/>
              <a:gd name="T18" fmla="*/ 2147483647 w 692"/>
              <a:gd name="T19" fmla="*/ 2147483647 h 550"/>
              <a:gd name="T20" fmla="*/ 2147483647 w 692"/>
              <a:gd name="T21" fmla="*/ 2147483647 h 550"/>
              <a:gd name="T22" fmla="*/ 2147483647 w 692"/>
              <a:gd name="T23" fmla="*/ 2147483647 h 550"/>
              <a:gd name="T24" fmla="*/ 2147483647 w 692"/>
              <a:gd name="T25" fmla="*/ 2147483647 h 550"/>
              <a:gd name="T26" fmla="*/ 2147483647 w 692"/>
              <a:gd name="T27" fmla="*/ 2147483647 h 550"/>
              <a:gd name="T28" fmla="*/ 2147483647 w 692"/>
              <a:gd name="T29" fmla="*/ 2147483647 h 550"/>
              <a:gd name="T30" fmla="*/ 2147483647 w 692"/>
              <a:gd name="T31" fmla="*/ 2147483647 h 550"/>
              <a:gd name="T32" fmla="*/ 2147483647 w 692"/>
              <a:gd name="T33" fmla="*/ 2147483647 h 550"/>
              <a:gd name="T34" fmla="*/ 2147483647 w 692"/>
              <a:gd name="T35" fmla="*/ 2147483647 h 550"/>
              <a:gd name="T36" fmla="*/ 2147483647 w 692"/>
              <a:gd name="T37" fmla="*/ 2147483647 h 550"/>
              <a:gd name="T38" fmla="*/ 2147483647 w 692"/>
              <a:gd name="T39" fmla="*/ 2147483647 h 550"/>
              <a:gd name="T40" fmla="*/ 2147483647 w 692"/>
              <a:gd name="T41" fmla="*/ 2147483647 h 550"/>
              <a:gd name="T42" fmla="*/ 2147483647 w 692"/>
              <a:gd name="T43" fmla="*/ 2147483647 h 550"/>
              <a:gd name="T44" fmla="*/ 2147483647 w 692"/>
              <a:gd name="T45" fmla="*/ 2147483647 h 550"/>
              <a:gd name="T46" fmla="*/ 2147483647 w 692"/>
              <a:gd name="T47" fmla="*/ 2147483647 h 550"/>
              <a:gd name="T48" fmla="*/ 2147483647 w 692"/>
              <a:gd name="T49" fmla="*/ 2147483647 h 550"/>
              <a:gd name="T50" fmla="*/ 2147483647 w 692"/>
              <a:gd name="T51" fmla="*/ 2147483647 h 550"/>
              <a:gd name="T52" fmla="*/ 2147483647 w 692"/>
              <a:gd name="T53" fmla="*/ 2147483647 h 550"/>
              <a:gd name="T54" fmla="*/ 2147483647 w 692"/>
              <a:gd name="T55" fmla="*/ 2147483647 h 550"/>
              <a:gd name="T56" fmla="*/ 2147483647 w 692"/>
              <a:gd name="T57" fmla="*/ 2147483647 h 550"/>
              <a:gd name="T58" fmla="*/ 2147483647 w 692"/>
              <a:gd name="T59" fmla="*/ 2147483647 h 550"/>
              <a:gd name="T60" fmla="*/ 2147483647 w 692"/>
              <a:gd name="T61" fmla="*/ 2147483647 h 550"/>
              <a:gd name="T62" fmla="*/ 2147483647 w 692"/>
              <a:gd name="T63" fmla="*/ 2147483647 h 550"/>
              <a:gd name="T64" fmla="*/ 2147483647 w 692"/>
              <a:gd name="T65" fmla="*/ 2147483647 h 550"/>
              <a:gd name="T66" fmla="*/ 2147483647 w 692"/>
              <a:gd name="T67" fmla="*/ 2147483647 h 550"/>
              <a:gd name="T68" fmla="*/ 2147483647 w 692"/>
              <a:gd name="T69" fmla="*/ 2147483647 h 550"/>
              <a:gd name="T70" fmla="*/ 2147483647 w 692"/>
              <a:gd name="T71" fmla="*/ 2147483647 h 550"/>
              <a:gd name="T72" fmla="*/ 2147483647 w 692"/>
              <a:gd name="T73" fmla="*/ 2147483647 h 550"/>
              <a:gd name="T74" fmla="*/ 2147483647 w 692"/>
              <a:gd name="T75" fmla="*/ 2147483647 h 550"/>
              <a:gd name="T76" fmla="*/ 2147483647 w 692"/>
              <a:gd name="T77" fmla="*/ 2147483647 h 550"/>
              <a:gd name="T78" fmla="*/ 2147483647 w 692"/>
              <a:gd name="T79" fmla="*/ 2147483647 h 550"/>
              <a:gd name="T80" fmla="*/ 2147483647 w 692"/>
              <a:gd name="T81" fmla="*/ 2147483647 h 550"/>
              <a:gd name="T82" fmla="*/ 2147483647 w 692"/>
              <a:gd name="T83" fmla="*/ 2147483647 h 550"/>
              <a:gd name="T84" fmla="*/ 2147483647 w 692"/>
              <a:gd name="T85" fmla="*/ 2147483647 h 550"/>
              <a:gd name="T86" fmla="*/ 2147483647 w 692"/>
              <a:gd name="T87" fmla="*/ 2147483647 h 550"/>
              <a:gd name="T88" fmla="*/ 2147483647 w 692"/>
              <a:gd name="T89" fmla="*/ 2147483647 h 550"/>
              <a:gd name="T90" fmla="*/ 2147483647 w 692"/>
              <a:gd name="T91" fmla="*/ 2147483647 h 550"/>
              <a:gd name="T92" fmla="*/ 2147483647 w 692"/>
              <a:gd name="T93" fmla="*/ 2147483647 h 550"/>
              <a:gd name="T94" fmla="*/ 2147483647 w 692"/>
              <a:gd name="T95" fmla="*/ 2147483647 h 550"/>
              <a:gd name="T96" fmla="*/ 2147483647 w 692"/>
              <a:gd name="T97" fmla="*/ 2147483647 h 550"/>
              <a:gd name="T98" fmla="*/ 2147483647 w 692"/>
              <a:gd name="T99" fmla="*/ 2147483647 h 550"/>
              <a:gd name="T100" fmla="*/ 2147483647 w 692"/>
              <a:gd name="T101" fmla="*/ 2147483647 h 550"/>
              <a:gd name="T102" fmla="*/ 2147483647 w 692"/>
              <a:gd name="T103" fmla="*/ 2147483647 h 550"/>
              <a:gd name="T104" fmla="*/ 2147483647 w 692"/>
              <a:gd name="T105" fmla="*/ 2147483647 h 550"/>
              <a:gd name="T106" fmla="*/ 2147483647 w 692"/>
              <a:gd name="T107" fmla="*/ 2147483647 h 550"/>
              <a:gd name="T108" fmla="*/ 2147483647 w 692"/>
              <a:gd name="T109" fmla="*/ 2147483647 h 550"/>
              <a:gd name="T110" fmla="*/ 2147483647 w 692"/>
              <a:gd name="T111" fmla="*/ 2147483647 h 550"/>
              <a:gd name="T112" fmla="*/ 2147483647 w 692"/>
              <a:gd name="T113" fmla="*/ 2147483647 h 550"/>
              <a:gd name="T114" fmla="*/ 2147483647 w 692"/>
              <a:gd name="T115" fmla="*/ 2147483647 h 550"/>
              <a:gd name="T116" fmla="*/ 2147483647 w 692"/>
              <a:gd name="T117" fmla="*/ 2147483647 h 550"/>
              <a:gd name="T118" fmla="*/ 2147483647 w 692"/>
              <a:gd name="T119" fmla="*/ 2147483647 h 550"/>
              <a:gd name="T120" fmla="*/ 2147483647 w 692"/>
              <a:gd name="T121" fmla="*/ 2147483647 h 550"/>
              <a:gd name="T122" fmla="*/ 2147483647 w 692"/>
              <a:gd name="T123" fmla="*/ 2147483647 h 5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92"/>
              <a:gd name="T187" fmla="*/ 0 h 550"/>
              <a:gd name="T188" fmla="*/ 692 w 692"/>
              <a:gd name="T189" fmla="*/ 550 h 5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92" h="550">
                <a:moveTo>
                  <a:pt x="433" y="87"/>
                </a:moveTo>
                <a:lnTo>
                  <a:pt x="433" y="83"/>
                </a:lnTo>
                <a:lnTo>
                  <a:pt x="433" y="85"/>
                </a:lnTo>
                <a:lnTo>
                  <a:pt x="446" y="84"/>
                </a:lnTo>
                <a:lnTo>
                  <a:pt x="452" y="74"/>
                </a:lnTo>
                <a:lnTo>
                  <a:pt x="452" y="61"/>
                </a:lnTo>
                <a:lnTo>
                  <a:pt x="471" y="9"/>
                </a:lnTo>
                <a:lnTo>
                  <a:pt x="480" y="4"/>
                </a:lnTo>
                <a:lnTo>
                  <a:pt x="493" y="7"/>
                </a:lnTo>
                <a:lnTo>
                  <a:pt x="503" y="0"/>
                </a:lnTo>
                <a:lnTo>
                  <a:pt x="518" y="28"/>
                </a:lnTo>
                <a:lnTo>
                  <a:pt x="518" y="38"/>
                </a:lnTo>
                <a:lnTo>
                  <a:pt x="507" y="51"/>
                </a:lnTo>
                <a:lnTo>
                  <a:pt x="510" y="64"/>
                </a:lnTo>
                <a:lnTo>
                  <a:pt x="516" y="71"/>
                </a:lnTo>
                <a:lnTo>
                  <a:pt x="515" y="79"/>
                </a:lnTo>
                <a:lnTo>
                  <a:pt x="516" y="98"/>
                </a:lnTo>
                <a:lnTo>
                  <a:pt x="518" y="103"/>
                </a:lnTo>
                <a:lnTo>
                  <a:pt x="527" y="106"/>
                </a:lnTo>
                <a:lnTo>
                  <a:pt x="541" y="125"/>
                </a:lnTo>
                <a:lnTo>
                  <a:pt x="543" y="134"/>
                </a:lnTo>
                <a:lnTo>
                  <a:pt x="540" y="144"/>
                </a:lnTo>
                <a:lnTo>
                  <a:pt x="543" y="149"/>
                </a:lnTo>
                <a:lnTo>
                  <a:pt x="535" y="158"/>
                </a:lnTo>
                <a:lnTo>
                  <a:pt x="525" y="178"/>
                </a:lnTo>
                <a:lnTo>
                  <a:pt x="515" y="184"/>
                </a:lnTo>
                <a:lnTo>
                  <a:pt x="527" y="189"/>
                </a:lnTo>
                <a:lnTo>
                  <a:pt x="551" y="184"/>
                </a:lnTo>
                <a:lnTo>
                  <a:pt x="570" y="202"/>
                </a:lnTo>
                <a:lnTo>
                  <a:pt x="565" y="221"/>
                </a:lnTo>
                <a:lnTo>
                  <a:pt x="557" y="221"/>
                </a:lnTo>
                <a:lnTo>
                  <a:pt x="546" y="242"/>
                </a:lnTo>
                <a:lnTo>
                  <a:pt x="549" y="250"/>
                </a:lnTo>
                <a:lnTo>
                  <a:pt x="559" y="230"/>
                </a:lnTo>
                <a:lnTo>
                  <a:pt x="577" y="221"/>
                </a:lnTo>
                <a:lnTo>
                  <a:pt x="596" y="225"/>
                </a:lnTo>
                <a:lnTo>
                  <a:pt x="612" y="275"/>
                </a:lnTo>
                <a:lnTo>
                  <a:pt x="617" y="249"/>
                </a:lnTo>
                <a:lnTo>
                  <a:pt x="623" y="249"/>
                </a:lnTo>
                <a:lnTo>
                  <a:pt x="617" y="243"/>
                </a:lnTo>
                <a:lnTo>
                  <a:pt x="612" y="214"/>
                </a:lnTo>
                <a:lnTo>
                  <a:pt x="624" y="191"/>
                </a:lnTo>
                <a:lnTo>
                  <a:pt x="656" y="198"/>
                </a:lnTo>
                <a:lnTo>
                  <a:pt x="678" y="221"/>
                </a:lnTo>
                <a:lnTo>
                  <a:pt x="691" y="253"/>
                </a:lnTo>
                <a:lnTo>
                  <a:pt x="690" y="267"/>
                </a:lnTo>
                <a:lnTo>
                  <a:pt x="692" y="273"/>
                </a:lnTo>
                <a:lnTo>
                  <a:pt x="689" y="305"/>
                </a:lnTo>
                <a:lnTo>
                  <a:pt x="680" y="314"/>
                </a:lnTo>
                <a:lnTo>
                  <a:pt x="653" y="417"/>
                </a:lnTo>
                <a:lnTo>
                  <a:pt x="637" y="418"/>
                </a:lnTo>
                <a:lnTo>
                  <a:pt x="629" y="423"/>
                </a:lnTo>
                <a:lnTo>
                  <a:pt x="617" y="438"/>
                </a:lnTo>
                <a:lnTo>
                  <a:pt x="592" y="443"/>
                </a:lnTo>
                <a:lnTo>
                  <a:pt x="577" y="437"/>
                </a:lnTo>
                <a:lnTo>
                  <a:pt x="563" y="422"/>
                </a:lnTo>
                <a:lnTo>
                  <a:pt x="564" y="407"/>
                </a:lnTo>
                <a:lnTo>
                  <a:pt x="541" y="437"/>
                </a:lnTo>
                <a:lnTo>
                  <a:pt x="525" y="438"/>
                </a:lnTo>
                <a:lnTo>
                  <a:pt x="506" y="433"/>
                </a:lnTo>
                <a:lnTo>
                  <a:pt x="515" y="423"/>
                </a:lnTo>
                <a:lnTo>
                  <a:pt x="507" y="410"/>
                </a:lnTo>
                <a:lnTo>
                  <a:pt x="507" y="402"/>
                </a:lnTo>
                <a:lnTo>
                  <a:pt x="498" y="407"/>
                </a:lnTo>
                <a:lnTo>
                  <a:pt x="496" y="418"/>
                </a:lnTo>
                <a:lnTo>
                  <a:pt x="487" y="430"/>
                </a:lnTo>
                <a:lnTo>
                  <a:pt x="474" y="433"/>
                </a:lnTo>
                <a:lnTo>
                  <a:pt x="463" y="447"/>
                </a:lnTo>
                <a:lnTo>
                  <a:pt x="438" y="455"/>
                </a:lnTo>
                <a:lnTo>
                  <a:pt x="426" y="455"/>
                </a:lnTo>
                <a:lnTo>
                  <a:pt x="398" y="471"/>
                </a:lnTo>
                <a:lnTo>
                  <a:pt x="399" y="480"/>
                </a:lnTo>
                <a:lnTo>
                  <a:pt x="395" y="489"/>
                </a:lnTo>
                <a:lnTo>
                  <a:pt x="388" y="496"/>
                </a:lnTo>
                <a:lnTo>
                  <a:pt x="386" y="499"/>
                </a:lnTo>
                <a:lnTo>
                  <a:pt x="369" y="510"/>
                </a:lnTo>
                <a:lnTo>
                  <a:pt x="360" y="512"/>
                </a:lnTo>
                <a:lnTo>
                  <a:pt x="358" y="517"/>
                </a:lnTo>
                <a:lnTo>
                  <a:pt x="342" y="520"/>
                </a:lnTo>
                <a:lnTo>
                  <a:pt x="336" y="530"/>
                </a:lnTo>
                <a:lnTo>
                  <a:pt x="286" y="550"/>
                </a:lnTo>
                <a:lnTo>
                  <a:pt x="238" y="546"/>
                </a:lnTo>
                <a:lnTo>
                  <a:pt x="191" y="510"/>
                </a:lnTo>
                <a:lnTo>
                  <a:pt x="183" y="498"/>
                </a:lnTo>
                <a:lnTo>
                  <a:pt x="183" y="492"/>
                </a:lnTo>
                <a:lnTo>
                  <a:pt x="187" y="480"/>
                </a:lnTo>
                <a:lnTo>
                  <a:pt x="197" y="470"/>
                </a:lnTo>
                <a:lnTo>
                  <a:pt x="205" y="469"/>
                </a:lnTo>
                <a:lnTo>
                  <a:pt x="219" y="460"/>
                </a:lnTo>
                <a:lnTo>
                  <a:pt x="231" y="456"/>
                </a:lnTo>
                <a:lnTo>
                  <a:pt x="236" y="461"/>
                </a:lnTo>
                <a:lnTo>
                  <a:pt x="243" y="461"/>
                </a:lnTo>
                <a:lnTo>
                  <a:pt x="250" y="455"/>
                </a:lnTo>
                <a:lnTo>
                  <a:pt x="250" y="443"/>
                </a:lnTo>
                <a:lnTo>
                  <a:pt x="262" y="427"/>
                </a:lnTo>
                <a:lnTo>
                  <a:pt x="324" y="422"/>
                </a:lnTo>
                <a:lnTo>
                  <a:pt x="327" y="433"/>
                </a:lnTo>
                <a:lnTo>
                  <a:pt x="337" y="433"/>
                </a:lnTo>
                <a:lnTo>
                  <a:pt x="344" y="416"/>
                </a:lnTo>
                <a:lnTo>
                  <a:pt x="355" y="409"/>
                </a:lnTo>
                <a:lnTo>
                  <a:pt x="361" y="395"/>
                </a:lnTo>
                <a:lnTo>
                  <a:pt x="374" y="384"/>
                </a:lnTo>
                <a:lnTo>
                  <a:pt x="379" y="374"/>
                </a:lnTo>
                <a:lnTo>
                  <a:pt x="377" y="363"/>
                </a:lnTo>
                <a:lnTo>
                  <a:pt x="366" y="363"/>
                </a:lnTo>
                <a:lnTo>
                  <a:pt x="353" y="388"/>
                </a:lnTo>
                <a:lnTo>
                  <a:pt x="341" y="384"/>
                </a:lnTo>
                <a:lnTo>
                  <a:pt x="303" y="395"/>
                </a:lnTo>
                <a:lnTo>
                  <a:pt x="299" y="384"/>
                </a:lnTo>
                <a:lnTo>
                  <a:pt x="301" y="372"/>
                </a:lnTo>
                <a:lnTo>
                  <a:pt x="287" y="384"/>
                </a:lnTo>
                <a:lnTo>
                  <a:pt x="286" y="370"/>
                </a:lnTo>
                <a:lnTo>
                  <a:pt x="281" y="366"/>
                </a:lnTo>
                <a:lnTo>
                  <a:pt x="278" y="388"/>
                </a:lnTo>
                <a:lnTo>
                  <a:pt x="271" y="402"/>
                </a:lnTo>
                <a:lnTo>
                  <a:pt x="258" y="404"/>
                </a:lnTo>
                <a:lnTo>
                  <a:pt x="254" y="391"/>
                </a:lnTo>
                <a:lnTo>
                  <a:pt x="245" y="407"/>
                </a:lnTo>
                <a:lnTo>
                  <a:pt x="231" y="410"/>
                </a:lnTo>
                <a:lnTo>
                  <a:pt x="214" y="421"/>
                </a:lnTo>
                <a:lnTo>
                  <a:pt x="207" y="409"/>
                </a:lnTo>
                <a:lnTo>
                  <a:pt x="209" y="402"/>
                </a:lnTo>
                <a:lnTo>
                  <a:pt x="223" y="385"/>
                </a:lnTo>
                <a:lnTo>
                  <a:pt x="219" y="384"/>
                </a:lnTo>
                <a:lnTo>
                  <a:pt x="217" y="351"/>
                </a:lnTo>
                <a:lnTo>
                  <a:pt x="233" y="341"/>
                </a:lnTo>
                <a:lnTo>
                  <a:pt x="242" y="329"/>
                </a:lnTo>
                <a:lnTo>
                  <a:pt x="235" y="329"/>
                </a:lnTo>
                <a:lnTo>
                  <a:pt x="225" y="339"/>
                </a:lnTo>
                <a:lnTo>
                  <a:pt x="206" y="334"/>
                </a:lnTo>
                <a:lnTo>
                  <a:pt x="197" y="375"/>
                </a:lnTo>
                <a:lnTo>
                  <a:pt x="192" y="379"/>
                </a:lnTo>
                <a:lnTo>
                  <a:pt x="184" y="360"/>
                </a:lnTo>
                <a:lnTo>
                  <a:pt x="177" y="357"/>
                </a:lnTo>
                <a:lnTo>
                  <a:pt x="176" y="375"/>
                </a:lnTo>
                <a:lnTo>
                  <a:pt x="183" y="388"/>
                </a:lnTo>
                <a:lnTo>
                  <a:pt x="183" y="407"/>
                </a:lnTo>
                <a:lnTo>
                  <a:pt x="177" y="409"/>
                </a:lnTo>
                <a:lnTo>
                  <a:pt x="160" y="430"/>
                </a:lnTo>
                <a:lnTo>
                  <a:pt x="148" y="427"/>
                </a:lnTo>
                <a:lnTo>
                  <a:pt x="142" y="409"/>
                </a:lnTo>
                <a:lnTo>
                  <a:pt x="142" y="390"/>
                </a:lnTo>
                <a:lnTo>
                  <a:pt x="129" y="400"/>
                </a:lnTo>
                <a:lnTo>
                  <a:pt x="118" y="399"/>
                </a:lnTo>
                <a:lnTo>
                  <a:pt x="118" y="433"/>
                </a:lnTo>
                <a:lnTo>
                  <a:pt x="106" y="430"/>
                </a:lnTo>
                <a:lnTo>
                  <a:pt x="83" y="412"/>
                </a:lnTo>
                <a:lnTo>
                  <a:pt x="88" y="400"/>
                </a:lnTo>
                <a:lnTo>
                  <a:pt x="80" y="394"/>
                </a:lnTo>
                <a:lnTo>
                  <a:pt x="80" y="380"/>
                </a:lnTo>
                <a:lnTo>
                  <a:pt x="68" y="385"/>
                </a:lnTo>
                <a:lnTo>
                  <a:pt x="60" y="400"/>
                </a:lnTo>
                <a:lnTo>
                  <a:pt x="27" y="391"/>
                </a:lnTo>
                <a:lnTo>
                  <a:pt x="12" y="384"/>
                </a:lnTo>
                <a:lnTo>
                  <a:pt x="0" y="370"/>
                </a:lnTo>
                <a:lnTo>
                  <a:pt x="13" y="336"/>
                </a:lnTo>
                <a:lnTo>
                  <a:pt x="24" y="320"/>
                </a:lnTo>
                <a:lnTo>
                  <a:pt x="90" y="320"/>
                </a:lnTo>
                <a:lnTo>
                  <a:pt x="97" y="315"/>
                </a:lnTo>
                <a:lnTo>
                  <a:pt x="108" y="300"/>
                </a:lnTo>
                <a:lnTo>
                  <a:pt x="135" y="285"/>
                </a:lnTo>
                <a:lnTo>
                  <a:pt x="145" y="267"/>
                </a:lnTo>
                <a:lnTo>
                  <a:pt x="126" y="281"/>
                </a:lnTo>
                <a:lnTo>
                  <a:pt x="104" y="285"/>
                </a:lnTo>
                <a:lnTo>
                  <a:pt x="90" y="297"/>
                </a:lnTo>
                <a:lnTo>
                  <a:pt x="62" y="306"/>
                </a:lnTo>
                <a:lnTo>
                  <a:pt x="24" y="303"/>
                </a:lnTo>
                <a:lnTo>
                  <a:pt x="24" y="278"/>
                </a:lnTo>
                <a:lnTo>
                  <a:pt x="36" y="253"/>
                </a:lnTo>
                <a:lnTo>
                  <a:pt x="80" y="249"/>
                </a:lnTo>
                <a:lnTo>
                  <a:pt x="107" y="238"/>
                </a:lnTo>
                <a:lnTo>
                  <a:pt x="149" y="234"/>
                </a:lnTo>
                <a:lnTo>
                  <a:pt x="163" y="220"/>
                </a:lnTo>
                <a:lnTo>
                  <a:pt x="57" y="239"/>
                </a:lnTo>
                <a:lnTo>
                  <a:pt x="49" y="231"/>
                </a:lnTo>
                <a:lnTo>
                  <a:pt x="50" y="217"/>
                </a:lnTo>
                <a:lnTo>
                  <a:pt x="55" y="206"/>
                </a:lnTo>
                <a:lnTo>
                  <a:pt x="62" y="203"/>
                </a:lnTo>
                <a:lnTo>
                  <a:pt x="60" y="195"/>
                </a:lnTo>
                <a:lnTo>
                  <a:pt x="52" y="186"/>
                </a:lnTo>
                <a:lnTo>
                  <a:pt x="64" y="164"/>
                </a:lnTo>
                <a:lnTo>
                  <a:pt x="80" y="155"/>
                </a:lnTo>
                <a:lnTo>
                  <a:pt x="107" y="159"/>
                </a:lnTo>
                <a:lnTo>
                  <a:pt x="123" y="156"/>
                </a:lnTo>
                <a:lnTo>
                  <a:pt x="162" y="165"/>
                </a:lnTo>
                <a:lnTo>
                  <a:pt x="167" y="160"/>
                </a:lnTo>
                <a:lnTo>
                  <a:pt x="156" y="159"/>
                </a:lnTo>
                <a:lnTo>
                  <a:pt x="149" y="149"/>
                </a:lnTo>
                <a:lnTo>
                  <a:pt x="103" y="144"/>
                </a:lnTo>
                <a:lnTo>
                  <a:pt x="96" y="134"/>
                </a:lnTo>
                <a:lnTo>
                  <a:pt x="104" y="107"/>
                </a:lnTo>
                <a:lnTo>
                  <a:pt x="118" y="92"/>
                </a:lnTo>
                <a:lnTo>
                  <a:pt x="142" y="92"/>
                </a:lnTo>
                <a:lnTo>
                  <a:pt x="151" y="82"/>
                </a:lnTo>
                <a:lnTo>
                  <a:pt x="172" y="82"/>
                </a:lnTo>
                <a:lnTo>
                  <a:pt x="186" y="87"/>
                </a:lnTo>
                <a:lnTo>
                  <a:pt x="197" y="101"/>
                </a:lnTo>
                <a:lnTo>
                  <a:pt x="197" y="121"/>
                </a:lnTo>
                <a:lnTo>
                  <a:pt x="192" y="127"/>
                </a:lnTo>
                <a:lnTo>
                  <a:pt x="198" y="151"/>
                </a:lnTo>
                <a:lnTo>
                  <a:pt x="226" y="151"/>
                </a:lnTo>
                <a:lnTo>
                  <a:pt x="242" y="141"/>
                </a:lnTo>
                <a:lnTo>
                  <a:pt x="266" y="140"/>
                </a:lnTo>
                <a:lnTo>
                  <a:pt x="267" y="153"/>
                </a:lnTo>
                <a:lnTo>
                  <a:pt x="289" y="158"/>
                </a:lnTo>
                <a:lnTo>
                  <a:pt x="296" y="186"/>
                </a:lnTo>
                <a:lnTo>
                  <a:pt x="311" y="206"/>
                </a:lnTo>
                <a:lnTo>
                  <a:pt x="323" y="206"/>
                </a:lnTo>
                <a:lnTo>
                  <a:pt x="330" y="216"/>
                </a:lnTo>
                <a:lnTo>
                  <a:pt x="310" y="230"/>
                </a:lnTo>
                <a:lnTo>
                  <a:pt x="309" y="242"/>
                </a:lnTo>
                <a:lnTo>
                  <a:pt x="320" y="244"/>
                </a:lnTo>
                <a:lnTo>
                  <a:pt x="346" y="235"/>
                </a:lnTo>
                <a:lnTo>
                  <a:pt x="346" y="239"/>
                </a:lnTo>
                <a:lnTo>
                  <a:pt x="350" y="247"/>
                </a:lnTo>
                <a:lnTo>
                  <a:pt x="352" y="258"/>
                </a:lnTo>
                <a:lnTo>
                  <a:pt x="346" y="266"/>
                </a:lnTo>
                <a:lnTo>
                  <a:pt x="351" y="264"/>
                </a:lnTo>
                <a:lnTo>
                  <a:pt x="356" y="280"/>
                </a:lnTo>
                <a:lnTo>
                  <a:pt x="353" y="296"/>
                </a:lnTo>
                <a:lnTo>
                  <a:pt x="361" y="306"/>
                </a:lnTo>
                <a:lnTo>
                  <a:pt x="370" y="308"/>
                </a:lnTo>
                <a:lnTo>
                  <a:pt x="377" y="306"/>
                </a:lnTo>
                <a:lnTo>
                  <a:pt x="383" y="301"/>
                </a:lnTo>
                <a:lnTo>
                  <a:pt x="389" y="304"/>
                </a:lnTo>
                <a:lnTo>
                  <a:pt x="407" y="299"/>
                </a:lnTo>
                <a:lnTo>
                  <a:pt x="412" y="306"/>
                </a:lnTo>
                <a:lnTo>
                  <a:pt x="432" y="304"/>
                </a:lnTo>
                <a:lnTo>
                  <a:pt x="483" y="313"/>
                </a:lnTo>
                <a:lnTo>
                  <a:pt x="493" y="310"/>
                </a:lnTo>
                <a:lnTo>
                  <a:pt x="497" y="269"/>
                </a:lnTo>
                <a:lnTo>
                  <a:pt x="477" y="240"/>
                </a:lnTo>
                <a:lnTo>
                  <a:pt x="463" y="243"/>
                </a:lnTo>
                <a:lnTo>
                  <a:pt x="456" y="236"/>
                </a:lnTo>
                <a:lnTo>
                  <a:pt x="454" y="228"/>
                </a:lnTo>
                <a:lnTo>
                  <a:pt x="445" y="235"/>
                </a:lnTo>
                <a:lnTo>
                  <a:pt x="438" y="225"/>
                </a:lnTo>
                <a:lnTo>
                  <a:pt x="463" y="211"/>
                </a:lnTo>
                <a:lnTo>
                  <a:pt x="464" y="198"/>
                </a:lnTo>
                <a:lnTo>
                  <a:pt x="475" y="197"/>
                </a:lnTo>
                <a:lnTo>
                  <a:pt x="470" y="168"/>
                </a:lnTo>
                <a:lnTo>
                  <a:pt x="464" y="158"/>
                </a:lnTo>
                <a:lnTo>
                  <a:pt x="454" y="154"/>
                </a:lnTo>
                <a:lnTo>
                  <a:pt x="451" y="148"/>
                </a:lnTo>
                <a:lnTo>
                  <a:pt x="436" y="144"/>
                </a:lnTo>
                <a:lnTo>
                  <a:pt x="414" y="125"/>
                </a:lnTo>
                <a:lnTo>
                  <a:pt x="413" y="104"/>
                </a:lnTo>
                <a:lnTo>
                  <a:pt x="408" y="97"/>
                </a:lnTo>
                <a:lnTo>
                  <a:pt x="424" y="93"/>
                </a:lnTo>
                <a:lnTo>
                  <a:pt x="433" y="87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6" name="Freeform 1215"/>
          <p:cNvSpPr>
            <a:spLocks/>
          </p:cNvSpPr>
          <p:nvPr/>
        </p:nvSpPr>
        <p:spPr bwMode="auto">
          <a:xfrm>
            <a:off x="1898650" y="1474788"/>
            <a:ext cx="274638" cy="217487"/>
          </a:xfrm>
          <a:custGeom>
            <a:avLst/>
            <a:gdLst>
              <a:gd name="T0" fmla="*/ 2147483647 w 692"/>
              <a:gd name="T1" fmla="*/ 2147483647 h 550"/>
              <a:gd name="T2" fmla="*/ 2147483647 w 692"/>
              <a:gd name="T3" fmla="*/ 2147483647 h 550"/>
              <a:gd name="T4" fmla="*/ 2147483647 w 692"/>
              <a:gd name="T5" fmla="*/ 2147483647 h 550"/>
              <a:gd name="T6" fmla="*/ 2147483647 w 692"/>
              <a:gd name="T7" fmla="*/ 2147483647 h 550"/>
              <a:gd name="T8" fmla="*/ 2147483647 w 692"/>
              <a:gd name="T9" fmla="*/ 2147483647 h 550"/>
              <a:gd name="T10" fmla="*/ 2147483647 w 692"/>
              <a:gd name="T11" fmla="*/ 2147483647 h 550"/>
              <a:gd name="T12" fmla="*/ 2147483647 w 692"/>
              <a:gd name="T13" fmla="*/ 2147483647 h 550"/>
              <a:gd name="T14" fmla="*/ 2147483647 w 692"/>
              <a:gd name="T15" fmla="*/ 2147483647 h 550"/>
              <a:gd name="T16" fmla="*/ 2147483647 w 692"/>
              <a:gd name="T17" fmla="*/ 2147483647 h 550"/>
              <a:gd name="T18" fmla="*/ 2147483647 w 692"/>
              <a:gd name="T19" fmla="*/ 2147483647 h 550"/>
              <a:gd name="T20" fmla="*/ 2147483647 w 692"/>
              <a:gd name="T21" fmla="*/ 2147483647 h 550"/>
              <a:gd name="T22" fmla="*/ 2147483647 w 692"/>
              <a:gd name="T23" fmla="*/ 2147483647 h 550"/>
              <a:gd name="T24" fmla="*/ 2147483647 w 692"/>
              <a:gd name="T25" fmla="*/ 2147483647 h 550"/>
              <a:gd name="T26" fmla="*/ 2147483647 w 692"/>
              <a:gd name="T27" fmla="*/ 2147483647 h 550"/>
              <a:gd name="T28" fmla="*/ 2147483647 w 692"/>
              <a:gd name="T29" fmla="*/ 2147483647 h 550"/>
              <a:gd name="T30" fmla="*/ 2147483647 w 692"/>
              <a:gd name="T31" fmla="*/ 2147483647 h 550"/>
              <a:gd name="T32" fmla="*/ 2147483647 w 692"/>
              <a:gd name="T33" fmla="*/ 2147483647 h 550"/>
              <a:gd name="T34" fmla="*/ 2147483647 w 692"/>
              <a:gd name="T35" fmla="*/ 2147483647 h 550"/>
              <a:gd name="T36" fmla="*/ 2147483647 w 692"/>
              <a:gd name="T37" fmla="*/ 2147483647 h 550"/>
              <a:gd name="T38" fmla="*/ 2147483647 w 692"/>
              <a:gd name="T39" fmla="*/ 2147483647 h 550"/>
              <a:gd name="T40" fmla="*/ 2147483647 w 692"/>
              <a:gd name="T41" fmla="*/ 2147483647 h 550"/>
              <a:gd name="T42" fmla="*/ 2147483647 w 692"/>
              <a:gd name="T43" fmla="*/ 2147483647 h 550"/>
              <a:gd name="T44" fmla="*/ 2147483647 w 692"/>
              <a:gd name="T45" fmla="*/ 2147483647 h 550"/>
              <a:gd name="T46" fmla="*/ 2147483647 w 692"/>
              <a:gd name="T47" fmla="*/ 2147483647 h 550"/>
              <a:gd name="T48" fmla="*/ 2147483647 w 692"/>
              <a:gd name="T49" fmla="*/ 2147483647 h 550"/>
              <a:gd name="T50" fmla="*/ 2147483647 w 692"/>
              <a:gd name="T51" fmla="*/ 2147483647 h 550"/>
              <a:gd name="T52" fmla="*/ 2147483647 w 692"/>
              <a:gd name="T53" fmla="*/ 2147483647 h 550"/>
              <a:gd name="T54" fmla="*/ 2147483647 w 692"/>
              <a:gd name="T55" fmla="*/ 2147483647 h 550"/>
              <a:gd name="T56" fmla="*/ 2147483647 w 692"/>
              <a:gd name="T57" fmla="*/ 2147483647 h 550"/>
              <a:gd name="T58" fmla="*/ 2147483647 w 692"/>
              <a:gd name="T59" fmla="*/ 2147483647 h 550"/>
              <a:gd name="T60" fmla="*/ 2147483647 w 692"/>
              <a:gd name="T61" fmla="*/ 2147483647 h 550"/>
              <a:gd name="T62" fmla="*/ 2147483647 w 692"/>
              <a:gd name="T63" fmla="*/ 2147483647 h 550"/>
              <a:gd name="T64" fmla="*/ 2147483647 w 692"/>
              <a:gd name="T65" fmla="*/ 2147483647 h 550"/>
              <a:gd name="T66" fmla="*/ 2147483647 w 692"/>
              <a:gd name="T67" fmla="*/ 2147483647 h 550"/>
              <a:gd name="T68" fmla="*/ 2147483647 w 692"/>
              <a:gd name="T69" fmla="*/ 2147483647 h 550"/>
              <a:gd name="T70" fmla="*/ 2147483647 w 692"/>
              <a:gd name="T71" fmla="*/ 2147483647 h 550"/>
              <a:gd name="T72" fmla="*/ 2147483647 w 692"/>
              <a:gd name="T73" fmla="*/ 2147483647 h 550"/>
              <a:gd name="T74" fmla="*/ 2147483647 w 692"/>
              <a:gd name="T75" fmla="*/ 2147483647 h 550"/>
              <a:gd name="T76" fmla="*/ 2147483647 w 692"/>
              <a:gd name="T77" fmla="*/ 2147483647 h 550"/>
              <a:gd name="T78" fmla="*/ 2147483647 w 692"/>
              <a:gd name="T79" fmla="*/ 2147483647 h 550"/>
              <a:gd name="T80" fmla="*/ 2147483647 w 692"/>
              <a:gd name="T81" fmla="*/ 2147483647 h 550"/>
              <a:gd name="T82" fmla="*/ 2147483647 w 692"/>
              <a:gd name="T83" fmla="*/ 2147483647 h 550"/>
              <a:gd name="T84" fmla="*/ 2147483647 w 692"/>
              <a:gd name="T85" fmla="*/ 2147483647 h 550"/>
              <a:gd name="T86" fmla="*/ 2147483647 w 692"/>
              <a:gd name="T87" fmla="*/ 2147483647 h 550"/>
              <a:gd name="T88" fmla="*/ 2147483647 w 692"/>
              <a:gd name="T89" fmla="*/ 2147483647 h 550"/>
              <a:gd name="T90" fmla="*/ 2147483647 w 692"/>
              <a:gd name="T91" fmla="*/ 2147483647 h 550"/>
              <a:gd name="T92" fmla="*/ 2147483647 w 692"/>
              <a:gd name="T93" fmla="*/ 2147483647 h 550"/>
              <a:gd name="T94" fmla="*/ 2147483647 w 692"/>
              <a:gd name="T95" fmla="*/ 2147483647 h 550"/>
              <a:gd name="T96" fmla="*/ 2147483647 w 692"/>
              <a:gd name="T97" fmla="*/ 2147483647 h 550"/>
              <a:gd name="T98" fmla="*/ 2147483647 w 692"/>
              <a:gd name="T99" fmla="*/ 2147483647 h 550"/>
              <a:gd name="T100" fmla="*/ 2147483647 w 692"/>
              <a:gd name="T101" fmla="*/ 2147483647 h 550"/>
              <a:gd name="T102" fmla="*/ 2147483647 w 692"/>
              <a:gd name="T103" fmla="*/ 2147483647 h 550"/>
              <a:gd name="T104" fmla="*/ 2147483647 w 692"/>
              <a:gd name="T105" fmla="*/ 2147483647 h 550"/>
              <a:gd name="T106" fmla="*/ 2147483647 w 692"/>
              <a:gd name="T107" fmla="*/ 2147483647 h 550"/>
              <a:gd name="T108" fmla="*/ 2147483647 w 692"/>
              <a:gd name="T109" fmla="*/ 2147483647 h 550"/>
              <a:gd name="T110" fmla="*/ 2147483647 w 692"/>
              <a:gd name="T111" fmla="*/ 2147483647 h 550"/>
              <a:gd name="T112" fmla="*/ 2147483647 w 692"/>
              <a:gd name="T113" fmla="*/ 2147483647 h 550"/>
              <a:gd name="T114" fmla="*/ 2147483647 w 692"/>
              <a:gd name="T115" fmla="*/ 2147483647 h 550"/>
              <a:gd name="T116" fmla="*/ 2147483647 w 692"/>
              <a:gd name="T117" fmla="*/ 2147483647 h 550"/>
              <a:gd name="T118" fmla="*/ 2147483647 w 692"/>
              <a:gd name="T119" fmla="*/ 2147483647 h 550"/>
              <a:gd name="T120" fmla="*/ 2147483647 w 692"/>
              <a:gd name="T121" fmla="*/ 2147483647 h 550"/>
              <a:gd name="T122" fmla="*/ 2147483647 w 692"/>
              <a:gd name="T123" fmla="*/ 2147483647 h 5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92"/>
              <a:gd name="T187" fmla="*/ 0 h 550"/>
              <a:gd name="T188" fmla="*/ 692 w 692"/>
              <a:gd name="T189" fmla="*/ 550 h 5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92" h="550">
                <a:moveTo>
                  <a:pt x="433" y="87"/>
                </a:moveTo>
                <a:lnTo>
                  <a:pt x="433" y="83"/>
                </a:lnTo>
                <a:lnTo>
                  <a:pt x="433" y="85"/>
                </a:lnTo>
                <a:lnTo>
                  <a:pt x="446" y="84"/>
                </a:lnTo>
                <a:lnTo>
                  <a:pt x="452" y="74"/>
                </a:lnTo>
                <a:lnTo>
                  <a:pt x="452" y="61"/>
                </a:lnTo>
                <a:lnTo>
                  <a:pt x="471" y="9"/>
                </a:lnTo>
                <a:lnTo>
                  <a:pt x="480" y="4"/>
                </a:lnTo>
                <a:lnTo>
                  <a:pt x="493" y="7"/>
                </a:lnTo>
                <a:lnTo>
                  <a:pt x="503" y="0"/>
                </a:lnTo>
                <a:lnTo>
                  <a:pt x="518" y="28"/>
                </a:lnTo>
                <a:lnTo>
                  <a:pt x="518" y="38"/>
                </a:lnTo>
                <a:lnTo>
                  <a:pt x="507" y="51"/>
                </a:lnTo>
                <a:lnTo>
                  <a:pt x="510" y="64"/>
                </a:lnTo>
                <a:lnTo>
                  <a:pt x="516" y="71"/>
                </a:lnTo>
                <a:lnTo>
                  <a:pt x="515" y="79"/>
                </a:lnTo>
                <a:lnTo>
                  <a:pt x="516" y="98"/>
                </a:lnTo>
                <a:lnTo>
                  <a:pt x="518" y="103"/>
                </a:lnTo>
                <a:lnTo>
                  <a:pt x="527" y="106"/>
                </a:lnTo>
                <a:lnTo>
                  <a:pt x="541" y="125"/>
                </a:lnTo>
                <a:lnTo>
                  <a:pt x="543" y="134"/>
                </a:lnTo>
                <a:lnTo>
                  <a:pt x="540" y="144"/>
                </a:lnTo>
                <a:lnTo>
                  <a:pt x="543" y="149"/>
                </a:lnTo>
                <a:lnTo>
                  <a:pt x="535" y="158"/>
                </a:lnTo>
                <a:lnTo>
                  <a:pt x="525" y="178"/>
                </a:lnTo>
                <a:lnTo>
                  <a:pt x="515" y="184"/>
                </a:lnTo>
                <a:lnTo>
                  <a:pt x="527" y="189"/>
                </a:lnTo>
                <a:lnTo>
                  <a:pt x="551" y="184"/>
                </a:lnTo>
                <a:lnTo>
                  <a:pt x="570" y="202"/>
                </a:lnTo>
                <a:lnTo>
                  <a:pt x="565" y="221"/>
                </a:lnTo>
                <a:lnTo>
                  <a:pt x="557" y="221"/>
                </a:lnTo>
                <a:lnTo>
                  <a:pt x="546" y="242"/>
                </a:lnTo>
                <a:lnTo>
                  <a:pt x="549" y="250"/>
                </a:lnTo>
                <a:lnTo>
                  <a:pt x="559" y="230"/>
                </a:lnTo>
                <a:lnTo>
                  <a:pt x="577" y="221"/>
                </a:lnTo>
                <a:lnTo>
                  <a:pt x="596" y="225"/>
                </a:lnTo>
                <a:lnTo>
                  <a:pt x="612" y="275"/>
                </a:lnTo>
                <a:lnTo>
                  <a:pt x="617" y="249"/>
                </a:lnTo>
                <a:lnTo>
                  <a:pt x="623" y="249"/>
                </a:lnTo>
                <a:lnTo>
                  <a:pt x="617" y="243"/>
                </a:lnTo>
                <a:lnTo>
                  <a:pt x="612" y="214"/>
                </a:lnTo>
                <a:lnTo>
                  <a:pt x="624" y="191"/>
                </a:lnTo>
                <a:lnTo>
                  <a:pt x="656" y="198"/>
                </a:lnTo>
                <a:lnTo>
                  <a:pt x="678" y="221"/>
                </a:lnTo>
                <a:lnTo>
                  <a:pt x="691" y="253"/>
                </a:lnTo>
                <a:lnTo>
                  <a:pt x="690" y="267"/>
                </a:lnTo>
                <a:lnTo>
                  <a:pt x="692" y="273"/>
                </a:lnTo>
                <a:lnTo>
                  <a:pt x="689" y="305"/>
                </a:lnTo>
                <a:lnTo>
                  <a:pt x="680" y="314"/>
                </a:lnTo>
                <a:lnTo>
                  <a:pt x="653" y="417"/>
                </a:lnTo>
                <a:lnTo>
                  <a:pt x="637" y="418"/>
                </a:lnTo>
                <a:lnTo>
                  <a:pt x="629" y="423"/>
                </a:lnTo>
                <a:lnTo>
                  <a:pt x="617" y="438"/>
                </a:lnTo>
                <a:lnTo>
                  <a:pt x="592" y="443"/>
                </a:lnTo>
                <a:lnTo>
                  <a:pt x="577" y="437"/>
                </a:lnTo>
                <a:lnTo>
                  <a:pt x="563" y="422"/>
                </a:lnTo>
                <a:lnTo>
                  <a:pt x="564" y="407"/>
                </a:lnTo>
                <a:lnTo>
                  <a:pt x="541" y="437"/>
                </a:lnTo>
                <a:lnTo>
                  <a:pt x="525" y="438"/>
                </a:lnTo>
                <a:lnTo>
                  <a:pt x="506" y="433"/>
                </a:lnTo>
                <a:lnTo>
                  <a:pt x="515" y="423"/>
                </a:lnTo>
                <a:lnTo>
                  <a:pt x="507" y="410"/>
                </a:lnTo>
                <a:lnTo>
                  <a:pt x="507" y="402"/>
                </a:lnTo>
                <a:lnTo>
                  <a:pt x="498" y="407"/>
                </a:lnTo>
                <a:lnTo>
                  <a:pt x="496" y="418"/>
                </a:lnTo>
                <a:lnTo>
                  <a:pt x="487" y="430"/>
                </a:lnTo>
                <a:lnTo>
                  <a:pt x="474" y="433"/>
                </a:lnTo>
                <a:lnTo>
                  <a:pt x="463" y="447"/>
                </a:lnTo>
                <a:lnTo>
                  <a:pt x="438" y="455"/>
                </a:lnTo>
                <a:lnTo>
                  <a:pt x="426" y="455"/>
                </a:lnTo>
                <a:lnTo>
                  <a:pt x="398" y="471"/>
                </a:lnTo>
                <a:lnTo>
                  <a:pt x="399" y="480"/>
                </a:lnTo>
                <a:lnTo>
                  <a:pt x="395" y="489"/>
                </a:lnTo>
                <a:lnTo>
                  <a:pt x="388" y="496"/>
                </a:lnTo>
                <a:lnTo>
                  <a:pt x="386" y="499"/>
                </a:lnTo>
                <a:lnTo>
                  <a:pt x="369" y="510"/>
                </a:lnTo>
                <a:lnTo>
                  <a:pt x="360" y="512"/>
                </a:lnTo>
                <a:lnTo>
                  <a:pt x="358" y="517"/>
                </a:lnTo>
                <a:lnTo>
                  <a:pt x="342" y="520"/>
                </a:lnTo>
                <a:lnTo>
                  <a:pt x="336" y="530"/>
                </a:lnTo>
                <a:lnTo>
                  <a:pt x="286" y="550"/>
                </a:lnTo>
                <a:lnTo>
                  <a:pt x="238" y="546"/>
                </a:lnTo>
                <a:lnTo>
                  <a:pt x="191" y="510"/>
                </a:lnTo>
                <a:lnTo>
                  <a:pt x="183" y="498"/>
                </a:lnTo>
                <a:lnTo>
                  <a:pt x="183" y="492"/>
                </a:lnTo>
                <a:lnTo>
                  <a:pt x="187" y="480"/>
                </a:lnTo>
                <a:lnTo>
                  <a:pt x="197" y="470"/>
                </a:lnTo>
                <a:lnTo>
                  <a:pt x="205" y="469"/>
                </a:lnTo>
                <a:lnTo>
                  <a:pt x="219" y="460"/>
                </a:lnTo>
                <a:lnTo>
                  <a:pt x="231" y="456"/>
                </a:lnTo>
                <a:lnTo>
                  <a:pt x="236" y="461"/>
                </a:lnTo>
                <a:lnTo>
                  <a:pt x="243" y="461"/>
                </a:lnTo>
                <a:lnTo>
                  <a:pt x="250" y="455"/>
                </a:lnTo>
                <a:lnTo>
                  <a:pt x="250" y="443"/>
                </a:lnTo>
                <a:lnTo>
                  <a:pt x="262" y="427"/>
                </a:lnTo>
                <a:lnTo>
                  <a:pt x="324" y="422"/>
                </a:lnTo>
                <a:lnTo>
                  <a:pt x="327" y="433"/>
                </a:lnTo>
                <a:lnTo>
                  <a:pt x="337" y="433"/>
                </a:lnTo>
                <a:lnTo>
                  <a:pt x="344" y="416"/>
                </a:lnTo>
                <a:lnTo>
                  <a:pt x="355" y="409"/>
                </a:lnTo>
                <a:lnTo>
                  <a:pt x="361" y="395"/>
                </a:lnTo>
                <a:lnTo>
                  <a:pt x="374" y="384"/>
                </a:lnTo>
                <a:lnTo>
                  <a:pt x="379" y="374"/>
                </a:lnTo>
                <a:lnTo>
                  <a:pt x="377" y="363"/>
                </a:lnTo>
                <a:lnTo>
                  <a:pt x="366" y="363"/>
                </a:lnTo>
                <a:lnTo>
                  <a:pt x="353" y="388"/>
                </a:lnTo>
                <a:lnTo>
                  <a:pt x="341" y="384"/>
                </a:lnTo>
                <a:lnTo>
                  <a:pt x="303" y="395"/>
                </a:lnTo>
                <a:lnTo>
                  <a:pt x="299" y="384"/>
                </a:lnTo>
                <a:lnTo>
                  <a:pt x="301" y="372"/>
                </a:lnTo>
                <a:lnTo>
                  <a:pt x="287" y="384"/>
                </a:lnTo>
                <a:lnTo>
                  <a:pt x="286" y="370"/>
                </a:lnTo>
                <a:lnTo>
                  <a:pt x="281" y="366"/>
                </a:lnTo>
                <a:lnTo>
                  <a:pt x="278" y="388"/>
                </a:lnTo>
                <a:lnTo>
                  <a:pt x="271" y="402"/>
                </a:lnTo>
                <a:lnTo>
                  <a:pt x="258" y="404"/>
                </a:lnTo>
                <a:lnTo>
                  <a:pt x="254" y="391"/>
                </a:lnTo>
                <a:lnTo>
                  <a:pt x="245" y="407"/>
                </a:lnTo>
                <a:lnTo>
                  <a:pt x="231" y="410"/>
                </a:lnTo>
                <a:lnTo>
                  <a:pt x="214" y="421"/>
                </a:lnTo>
                <a:lnTo>
                  <a:pt x="207" y="409"/>
                </a:lnTo>
                <a:lnTo>
                  <a:pt x="209" y="402"/>
                </a:lnTo>
                <a:lnTo>
                  <a:pt x="223" y="385"/>
                </a:lnTo>
                <a:lnTo>
                  <a:pt x="219" y="384"/>
                </a:lnTo>
                <a:lnTo>
                  <a:pt x="217" y="351"/>
                </a:lnTo>
                <a:lnTo>
                  <a:pt x="233" y="341"/>
                </a:lnTo>
                <a:lnTo>
                  <a:pt x="242" y="329"/>
                </a:lnTo>
                <a:lnTo>
                  <a:pt x="235" y="329"/>
                </a:lnTo>
                <a:lnTo>
                  <a:pt x="225" y="339"/>
                </a:lnTo>
                <a:lnTo>
                  <a:pt x="206" y="334"/>
                </a:lnTo>
                <a:lnTo>
                  <a:pt x="197" y="375"/>
                </a:lnTo>
                <a:lnTo>
                  <a:pt x="192" y="379"/>
                </a:lnTo>
                <a:lnTo>
                  <a:pt x="184" y="360"/>
                </a:lnTo>
                <a:lnTo>
                  <a:pt x="177" y="357"/>
                </a:lnTo>
                <a:lnTo>
                  <a:pt x="176" y="375"/>
                </a:lnTo>
                <a:lnTo>
                  <a:pt x="183" y="388"/>
                </a:lnTo>
                <a:lnTo>
                  <a:pt x="183" y="407"/>
                </a:lnTo>
                <a:lnTo>
                  <a:pt x="177" y="409"/>
                </a:lnTo>
                <a:lnTo>
                  <a:pt x="160" y="430"/>
                </a:lnTo>
                <a:lnTo>
                  <a:pt x="148" y="427"/>
                </a:lnTo>
                <a:lnTo>
                  <a:pt x="142" y="409"/>
                </a:lnTo>
                <a:lnTo>
                  <a:pt x="142" y="390"/>
                </a:lnTo>
                <a:lnTo>
                  <a:pt x="129" y="400"/>
                </a:lnTo>
                <a:lnTo>
                  <a:pt x="118" y="399"/>
                </a:lnTo>
                <a:lnTo>
                  <a:pt x="118" y="433"/>
                </a:lnTo>
                <a:lnTo>
                  <a:pt x="106" y="430"/>
                </a:lnTo>
                <a:lnTo>
                  <a:pt x="83" y="412"/>
                </a:lnTo>
                <a:lnTo>
                  <a:pt x="88" y="400"/>
                </a:lnTo>
                <a:lnTo>
                  <a:pt x="80" y="394"/>
                </a:lnTo>
                <a:lnTo>
                  <a:pt x="80" y="380"/>
                </a:lnTo>
                <a:lnTo>
                  <a:pt x="68" y="385"/>
                </a:lnTo>
                <a:lnTo>
                  <a:pt x="60" y="400"/>
                </a:lnTo>
                <a:lnTo>
                  <a:pt x="27" y="391"/>
                </a:lnTo>
                <a:lnTo>
                  <a:pt x="12" y="384"/>
                </a:lnTo>
                <a:lnTo>
                  <a:pt x="0" y="370"/>
                </a:lnTo>
                <a:lnTo>
                  <a:pt x="13" y="336"/>
                </a:lnTo>
                <a:lnTo>
                  <a:pt x="24" y="320"/>
                </a:lnTo>
                <a:lnTo>
                  <a:pt x="90" y="320"/>
                </a:lnTo>
                <a:lnTo>
                  <a:pt x="97" y="315"/>
                </a:lnTo>
                <a:lnTo>
                  <a:pt x="108" y="300"/>
                </a:lnTo>
                <a:lnTo>
                  <a:pt x="135" y="285"/>
                </a:lnTo>
                <a:lnTo>
                  <a:pt x="145" y="267"/>
                </a:lnTo>
                <a:lnTo>
                  <a:pt x="126" y="281"/>
                </a:lnTo>
                <a:lnTo>
                  <a:pt x="104" y="285"/>
                </a:lnTo>
                <a:lnTo>
                  <a:pt x="90" y="297"/>
                </a:lnTo>
                <a:lnTo>
                  <a:pt x="62" y="306"/>
                </a:lnTo>
                <a:lnTo>
                  <a:pt x="24" y="303"/>
                </a:lnTo>
                <a:lnTo>
                  <a:pt x="24" y="278"/>
                </a:lnTo>
                <a:lnTo>
                  <a:pt x="36" y="253"/>
                </a:lnTo>
                <a:lnTo>
                  <a:pt x="80" y="249"/>
                </a:lnTo>
                <a:lnTo>
                  <a:pt x="107" y="238"/>
                </a:lnTo>
                <a:lnTo>
                  <a:pt x="149" y="234"/>
                </a:lnTo>
                <a:lnTo>
                  <a:pt x="163" y="220"/>
                </a:lnTo>
                <a:lnTo>
                  <a:pt x="57" y="239"/>
                </a:lnTo>
                <a:lnTo>
                  <a:pt x="49" y="231"/>
                </a:lnTo>
                <a:lnTo>
                  <a:pt x="50" y="217"/>
                </a:lnTo>
                <a:lnTo>
                  <a:pt x="55" y="206"/>
                </a:lnTo>
                <a:lnTo>
                  <a:pt x="62" y="203"/>
                </a:lnTo>
                <a:lnTo>
                  <a:pt x="60" y="195"/>
                </a:lnTo>
                <a:lnTo>
                  <a:pt x="52" y="186"/>
                </a:lnTo>
                <a:lnTo>
                  <a:pt x="64" y="164"/>
                </a:lnTo>
                <a:lnTo>
                  <a:pt x="80" y="155"/>
                </a:lnTo>
                <a:lnTo>
                  <a:pt x="107" y="159"/>
                </a:lnTo>
                <a:lnTo>
                  <a:pt x="123" y="156"/>
                </a:lnTo>
                <a:lnTo>
                  <a:pt x="162" y="165"/>
                </a:lnTo>
                <a:lnTo>
                  <a:pt x="167" y="160"/>
                </a:lnTo>
                <a:lnTo>
                  <a:pt x="156" y="159"/>
                </a:lnTo>
                <a:lnTo>
                  <a:pt x="149" y="149"/>
                </a:lnTo>
                <a:lnTo>
                  <a:pt x="103" y="144"/>
                </a:lnTo>
                <a:lnTo>
                  <a:pt x="96" y="134"/>
                </a:lnTo>
                <a:lnTo>
                  <a:pt x="104" y="107"/>
                </a:lnTo>
                <a:lnTo>
                  <a:pt x="118" y="92"/>
                </a:lnTo>
                <a:lnTo>
                  <a:pt x="142" y="92"/>
                </a:lnTo>
                <a:lnTo>
                  <a:pt x="151" y="82"/>
                </a:lnTo>
                <a:lnTo>
                  <a:pt x="172" y="82"/>
                </a:lnTo>
                <a:lnTo>
                  <a:pt x="186" y="87"/>
                </a:lnTo>
                <a:lnTo>
                  <a:pt x="197" y="101"/>
                </a:lnTo>
                <a:lnTo>
                  <a:pt x="197" y="121"/>
                </a:lnTo>
                <a:lnTo>
                  <a:pt x="192" y="127"/>
                </a:lnTo>
                <a:lnTo>
                  <a:pt x="198" y="151"/>
                </a:lnTo>
                <a:lnTo>
                  <a:pt x="226" y="151"/>
                </a:lnTo>
                <a:lnTo>
                  <a:pt x="242" y="141"/>
                </a:lnTo>
                <a:lnTo>
                  <a:pt x="266" y="140"/>
                </a:lnTo>
                <a:lnTo>
                  <a:pt x="267" y="153"/>
                </a:lnTo>
                <a:lnTo>
                  <a:pt x="289" y="158"/>
                </a:lnTo>
                <a:lnTo>
                  <a:pt x="296" y="186"/>
                </a:lnTo>
                <a:lnTo>
                  <a:pt x="311" y="206"/>
                </a:lnTo>
                <a:lnTo>
                  <a:pt x="323" y="206"/>
                </a:lnTo>
                <a:lnTo>
                  <a:pt x="330" y="216"/>
                </a:lnTo>
                <a:lnTo>
                  <a:pt x="310" y="230"/>
                </a:lnTo>
                <a:lnTo>
                  <a:pt x="309" y="242"/>
                </a:lnTo>
                <a:lnTo>
                  <a:pt x="320" y="244"/>
                </a:lnTo>
                <a:lnTo>
                  <a:pt x="346" y="235"/>
                </a:lnTo>
                <a:lnTo>
                  <a:pt x="346" y="239"/>
                </a:lnTo>
                <a:lnTo>
                  <a:pt x="350" y="247"/>
                </a:lnTo>
                <a:lnTo>
                  <a:pt x="352" y="258"/>
                </a:lnTo>
                <a:lnTo>
                  <a:pt x="346" y="266"/>
                </a:lnTo>
                <a:lnTo>
                  <a:pt x="351" y="264"/>
                </a:lnTo>
                <a:lnTo>
                  <a:pt x="356" y="280"/>
                </a:lnTo>
                <a:lnTo>
                  <a:pt x="353" y="296"/>
                </a:lnTo>
                <a:lnTo>
                  <a:pt x="361" y="306"/>
                </a:lnTo>
                <a:lnTo>
                  <a:pt x="370" y="308"/>
                </a:lnTo>
                <a:lnTo>
                  <a:pt x="377" y="306"/>
                </a:lnTo>
                <a:lnTo>
                  <a:pt x="383" y="301"/>
                </a:lnTo>
                <a:lnTo>
                  <a:pt x="389" y="304"/>
                </a:lnTo>
                <a:lnTo>
                  <a:pt x="407" y="299"/>
                </a:lnTo>
                <a:lnTo>
                  <a:pt x="412" y="306"/>
                </a:lnTo>
                <a:lnTo>
                  <a:pt x="432" y="304"/>
                </a:lnTo>
                <a:lnTo>
                  <a:pt x="483" y="313"/>
                </a:lnTo>
                <a:lnTo>
                  <a:pt x="493" y="310"/>
                </a:lnTo>
                <a:lnTo>
                  <a:pt x="497" y="269"/>
                </a:lnTo>
                <a:lnTo>
                  <a:pt x="477" y="240"/>
                </a:lnTo>
                <a:lnTo>
                  <a:pt x="463" y="243"/>
                </a:lnTo>
                <a:lnTo>
                  <a:pt x="456" y="236"/>
                </a:lnTo>
                <a:lnTo>
                  <a:pt x="454" y="228"/>
                </a:lnTo>
                <a:lnTo>
                  <a:pt x="445" y="235"/>
                </a:lnTo>
                <a:lnTo>
                  <a:pt x="438" y="225"/>
                </a:lnTo>
                <a:lnTo>
                  <a:pt x="463" y="211"/>
                </a:lnTo>
                <a:lnTo>
                  <a:pt x="464" y="198"/>
                </a:lnTo>
                <a:lnTo>
                  <a:pt x="475" y="197"/>
                </a:lnTo>
                <a:lnTo>
                  <a:pt x="470" y="168"/>
                </a:lnTo>
                <a:lnTo>
                  <a:pt x="464" y="158"/>
                </a:lnTo>
                <a:lnTo>
                  <a:pt x="454" y="154"/>
                </a:lnTo>
                <a:lnTo>
                  <a:pt x="451" y="148"/>
                </a:lnTo>
                <a:lnTo>
                  <a:pt x="436" y="144"/>
                </a:lnTo>
                <a:lnTo>
                  <a:pt x="414" y="125"/>
                </a:lnTo>
                <a:lnTo>
                  <a:pt x="413" y="104"/>
                </a:lnTo>
                <a:lnTo>
                  <a:pt x="408" y="97"/>
                </a:lnTo>
                <a:lnTo>
                  <a:pt x="424" y="93"/>
                </a:lnTo>
                <a:lnTo>
                  <a:pt x="433" y="87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7" name="Freeform 1216"/>
          <p:cNvSpPr>
            <a:spLocks/>
          </p:cNvSpPr>
          <p:nvPr/>
        </p:nvSpPr>
        <p:spPr bwMode="auto">
          <a:xfrm>
            <a:off x="1862138" y="1544638"/>
            <a:ext cx="39687" cy="55562"/>
          </a:xfrm>
          <a:custGeom>
            <a:avLst/>
            <a:gdLst>
              <a:gd name="T0" fmla="*/ 2147483647 w 102"/>
              <a:gd name="T1" fmla="*/ 2147483647 h 141"/>
              <a:gd name="T2" fmla="*/ 2147483647 w 102"/>
              <a:gd name="T3" fmla="*/ 2147483647 h 141"/>
              <a:gd name="T4" fmla="*/ 2147483647 w 102"/>
              <a:gd name="T5" fmla="*/ 2147483647 h 141"/>
              <a:gd name="T6" fmla="*/ 2147483647 w 102"/>
              <a:gd name="T7" fmla="*/ 2147483647 h 141"/>
              <a:gd name="T8" fmla="*/ 2147483647 w 102"/>
              <a:gd name="T9" fmla="*/ 2147483647 h 141"/>
              <a:gd name="T10" fmla="*/ 2147483647 w 102"/>
              <a:gd name="T11" fmla="*/ 0 h 141"/>
              <a:gd name="T12" fmla="*/ 2147483647 w 102"/>
              <a:gd name="T13" fmla="*/ 2147483647 h 141"/>
              <a:gd name="T14" fmla="*/ 2147483647 w 102"/>
              <a:gd name="T15" fmla="*/ 2147483647 h 141"/>
              <a:gd name="T16" fmla="*/ 2147483647 w 102"/>
              <a:gd name="T17" fmla="*/ 2147483647 h 141"/>
              <a:gd name="T18" fmla="*/ 2147483647 w 102"/>
              <a:gd name="T19" fmla="*/ 2147483647 h 141"/>
              <a:gd name="T20" fmla="*/ 2147483647 w 102"/>
              <a:gd name="T21" fmla="*/ 2147483647 h 141"/>
              <a:gd name="T22" fmla="*/ 2147483647 w 102"/>
              <a:gd name="T23" fmla="*/ 2147483647 h 141"/>
              <a:gd name="T24" fmla="*/ 2147483647 w 102"/>
              <a:gd name="T25" fmla="*/ 2147483647 h 141"/>
              <a:gd name="T26" fmla="*/ 2147483647 w 102"/>
              <a:gd name="T27" fmla="*/ 2147483647 h 141"/>
              <a:gd name="T28" fmla="*/ 0 w 102"/>
              <a:gd name="T29" fmla="*/ 2147483647 h 141"/>
              <a:gd name="T30" fmla="*/ 2147483647 w 102"/>
              <a:gd name="T31" fmla="*/ 2147483647 h 141"/>
              <a:gd name="T32" fmla="*/ 2147483647 w 102"/>
              <a:gd name="T33" fmla="*/ 2147483647 h 141"/>
              <a:gd name="T34" fmla="*/ 2147483647 w 102"/>
              <a:gd name="T35" fmla="*/ 2147483647 h 141"/>
              <a:gd name="T36" fmla="*/ 2147483647 w 102"/>
              <a:gd name="T37" fmla="*/ 2147483647 h 141"/>
              <a:gd name="T38" fmla="*/ 2147483647 w 102"/>
              <a:gd name="T39" fmla="*/ 2147483647 h 1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141"/>
              <a:gd name="T62" fmla="*/ 102 w 102"/>
              <a:gd name="T63" fmla="*/ 141 h 1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141">
                <a:moveTo>
                  <a:pt x="75" y="18"/>
                </a:moveTo>
                <a:lnTo>
                  <a:pt x="68" y="25"/>
                </a:lnTo>
                <a:lnTo>
                  <a:pt x="69" y="21"/>
                </a:lnTo>
                <a:lnTo>
                  <a:pt x="76" y="18"/>
                </a:lnTo>
                <a:lnTo>
                  <a:pt x="82" y="6"/>
                </a:lnTo>
                <a:lnTo>
                  <a:pt x="93" y="0"/>
                </a:lnTo>
                <a:lnTo>
                  <a:pt x="102" y="2"/>
                </a:lnTo>
                <a:lnTo>
                  <a:pt x="85" y="66"/>
                </a:lnTo>
                <a:lnTo>
                  <a:pt x="80" y="73"/>
                </a:lnTo>
                <a:lnTo>
                  <a:pt x="66" y="118"/>
                </a:lnTo>
                <a:lnTo>
                  <a:pt x="51" y="138"/>
                </a:lnTo>
                <a:lnTo>
                  <a:pt x="36" y="141"/>
                </a:lnTo>
                <a:lnTo>
                  <a:pt x="28" y="129"/>
                </a:lnTo>
                <a:lnTo>
                  <a:pt x="4" y="117"/>
                </a:lnTo>
                <a:lnTo>
                  <a:pt x="0" y="100"/>
                </a:lnTo>
                <a:lnTo>
                  <a:pt x="4" y="91"/>
                </a:lnTo>
                <a:lnTo>
                  <a:pt x="47" y="38"/>
                </a:lnTo>
                <a:lnTo>
                  <a:pt x="63" y="32"/>
                </a:lnTo>
                <a:lnTo>
                  <a:pt x="66" y="21"/>
                </a:lnTo>
                <a:lnTo>
                  <a:pt x="75" y="18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8" name="Freeform 1217"/>
          <p:cNvSpPr>
            <a:spLocks/>
          </p:cNvSpPr>
          <p:nvPr/>
        </p:nvSpPr>
        <p:spPr bwMode="auto">
          <a:xfrm>
            <a:off x="1862138" y="1544638"/>
            <a:ext cx="39687" cy="55562"/>
          </a:xfrm>
          <a:custGeom>
            <a:avLst/>
            <a:gdLst>
              <a:gd name="T0" fmla="*/ 2147483647 w 102"/>
              <a:gd name="T1" fmla="*/ 2147483647 h 141"/>
              <a:gd name="T2" fmla="*/ 2147483647 w 102"/>
              <a:gd name="T3" fmla="*/ 2147483647 h 141"/>
              <a:gd name="T4" fmla="*/ 2147483647 w 102"/>
              <a:gd name="T5" fmla="*/ 2147483647 h 141"/>
              <a:gd name="T6" fmla="*/ 2147483647 w 102"/>
              <a:gd name="T7" fmla="*/ 2147483647 h 141"/>
              <a:gd name="T8" fmla="*/ 2147483647 w 102"/>
              <a:gd name="T9" fmla="*/ 2147483647 h 141"/>
              <a:gd name="T10" fmla="*/ 2147483647 w 102"/>
              <a:gd name="T11" fmla="*/ 0 h 141"/>
              <a:gd name="T12" fmla="*/ 2147483647 w 102"/>
              <a:gd name="T13" fmla="*/ 2147483647 h 141"/>
              <a:gd name="T14" fmla="*/ 2147483647 w 102"/>
              <a:gd name="T15" fmla="*/ 2147483647 h 141"/>
              <a:gd name="T16" fmla="*/ 2147483647 w 102"/>
              <a:gd name="T17" fmla="*/ 2147483647 h 141"/>
              <a:gd name="T18" fmla="*/ 2147483647 w 102"/>
              <a:gd name="T19" fmla="*/ 2147483647 h 141"/>
              <a:gd name="T20" fmla="*/ 2147483647 w 102"/>
              <a:gd name="T21" fmla="*/ 2147483647 h 141"/>
              <a:gd name="T22" fmla="*/ 2147483647 w 102"/>
              <a:gd name="T23" fmla="*/ 2147483647 h 141"/>
              <a:gd name="T24" fmla="*/ 2147483647 w 102"/>
              <a:gd name="T25" fmla="*/ 2147483647 h 141"/>
              <a:gd name="T26" fmla="*/ 2147483647 w 102"/>
              <a:gd name="T27" fmla="*/ 2147483647 h 141"/>
              <a:gd name="T28" fmla="*/ 0 w 102"/>
              <a:gd name="T29" fmla="*/ 2147483647 h 141"/>
              <a:gd name="T30" fmla="*/ 2147483647 w 102"/>
              <a:gd name="T31" fmla="*/ 2147483647 h 141"/>
              <a:gd name="T32" fmla="*/ 2147483647 w 102"/>
              <a:gd name="T33" fmla="*/ 2147483647 h 141"/>
              <a:gd name="T34" fmla="*/ 2147483647 w 102"/>
              <a:gd name="T35" fmla="*/ 2147483647 h 141"/>
              <a:gd name="T36" fmla="*/ 2147483647 w 102"/>
              <a:gd name="T37" fmla="*/ 2147483647 h 141"/>
              <a:gd name="T38" fmla="*/ 2147483647 w 102"/>
              <a:gd name="T39" fmla="*/ 2147483647 h 1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141"/>
              <a:gd name="T62" fmla="*/ 102 w 102"/>
              <a:gd name="T63" fmla="*/ 141 h 1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141">
                <a:moveTo>
                  <a:pt x="75" y="18"/>
                </a:moveTo>
                <a:lnTo>
                  <a:pt x="68" y="25"/>
                </a:lnTo>
                <a:lnTo>
                  <a:pt x="69" y="21"/>
                </a:lnTo>
                <a:lnTo>
                  <a:pt x="76" y="18"/>
                </a:lnTo>
                <a:lnTo>
                  <a:pt x="82" y="6"/>
                </a:lnTo>
                <a:lnTo>
                  <a:pt x="93" y="0"/>
                </a:lnTo>
                <a:lnTo>
                  <a:pt x="102" y="2"/>
                </a:lnTo>
                <a:lnTo>
                  <a:pt x="85" y="66"/>
                </a:lnTo>
                <a:lnTo>
                  <a:pt x="80" y="73"/>
                </a:lnTo>
                <a:lnTo>
                  <a:pt x="66" y="118"/>
                </a:lnTo>
                <a:lnTo>
                  <a:pt x="51" y="138"/>
                </a:lnTo>
                <a:lnTo>
                  <a:pt x="36" y="141"/>
                </a:lnTo>
                <a:lnTo>
                  <a:pt x="28" y="129"/>
                </a:lnTo>
                <a:lnTo>
                  <a:pt x="4" y="117"/>
                </a:lnTo>
                <a:lnTo>
                  <a:pt x="0" y="100"/>
                </a:lnTo>
                <a:lnTo>
                  <a:pt x="4" y="91"/>
                </a:lnTo>
                <a:lnTo>
                  <a:pt x="47" y="38"/>
                </a:lnTo>
                <a:lnTo>
                  <a:pt x="63" y="32"/>
                </a:lnTo>
                <a:lnTo>
                  <a:pt x="66" y="21"/>
                </a:lnTo>
                <a:lnTo>
                  <a:pt x="75" y="18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9" name="Freeform 1218"/>
          <p:cNvSpPr>
            <a:spLocks/>
          </p:cNvSpPr>
          <p:nvPr/>
        </p:nvSpPr>
        <p:spPr bwMode="auto">
          <a:xfrm>
            <a:off x="1781175" y="1404938"/>
            <a:ext cx="165100" cy="166687"/>
          </a:xfrm>
          <a:custGeom>
            <a:avLst/>
            <a:gdLst>
              <a:gd name="T0" fmla="*/ 2147483647 w 412"/>
              <a:gd name="T1" fmla="*/ 2147483647 h 422"/>
              <a:gd name="T2" fmla="*/ 2147483647 w 412"/>
              <a:gd name="T3" fmla="*/ 2147483647 h 422"/>
              <a:gd name="T4" fmla="*/ 2147483647 w 412"/>
              <a:gd name="T5" fmla="*/ 2147483647 h 422"/>
              <a:gd name="T6" fmla="*/ 2147483647 w 412"/>
              <a:gd name="T7" fmla="*/ 2147483647 h 422"/>
              <a:gd name="T8" fmla="*/ 2147483647 w 412"/>
              <a:gd name="T9" fmla="*/ 2147483647 h 422"/>
              <a:gd name="T10" fmla="*/ 2147483647 w 412"/>
              <a:gd name="T11" fmla="*/ 2147483647 h 422"/>
              <a:gd name="T12" fmla="*/ 2147483647 w 412"/>
              <a:gd name="T13" fmla="*/ 2147483647 h 422"/>
              <a:gd name="T14" fmla="*/ 2147483647 w 412"/>
              <a:gd name="T15" fmla="*/ 2147483647 h 422"/>
              <a:gd name="T16" fmla="*/ 2147483647 w 412"/>
              <a:gd name="T17" fmla="*/ 2147483647 h 422"/>
              <a:gd name="T18" fmla="*/ 2147483647 w 412"/>
              <a:gd name="T19" fmla="*/ 2147483647 h 422"/>
              <a:gd name="T20" fmla="*/ 2147483647 w 412"/>
              <a:gd name="T21" fmla="*/ 2147483647 h 422"/>
              <a:gd name="T22" fmla="*/ 2147483647 w 412"/>
              <a:gd name="T23" fmla="*/ 0 h 422"/>
              <a:gd name="T24" fmla="*/ 2147483647 w 412"/>
              <a:gd name="T25" fmla="*/ 2147483647 h 422"/>
              <a:gd name="T26" fmla="*/ 2147483647 w 412"/>
              <a:gd name="T27" fmla="*/ 2147483647 h 422"/>
              <a:gd name="T28" fmla="*/ 2147483647 w 412"/>
              <a:gd name="T29" fmla="*/ 2147483647 h 422"/>
              <a:gd name="T30" fmla="*/ 2147483647 w 412"/>
              <a:gd name="T31" fmla="*/ 2147483647 h 422"/>
              <a:gd name="T32" fmla="*/ 2147483647 w 412"/>
              <a:gd name="T33" fmla="*/ 2147483647 h 422"/>
              <a:gd name="T34" fmla="*/ 2147483647 w 412"/>
              <a:gd name="T35" fmla="*/ 2147483647 h 422"/>
              <a:gd name="T36" fmla="*/ 2147483647 w 412"/>
              <a:gd name="T37" fmla="*/ 2147483647 h 422"/>
              <a:gd name="T38" fmla="*/ 2147483647 w 412"/>
              <a:gd name="T39" fmla="*/ 2147483647 h 422"/>
              <a:gd name="T40" fmla="*/ 2147483647 w 412"/>
              <a:gd name="T41" fmla="*/ 2147483647 h 422"/>
              <a:gd name="T42" fmla="*/ 2147483647 w 412"/>
              <a:gd name="T43" fmla="*/ 2147483647 h 422"/>
              <a:gd name="T44" fmla="*/ 2147483647 w 412"/>
              <a:gd name="T45" fmla="*/ 2147483647 h 422"/>
              <a:gd name="T46" fmla="*/ 2147483647 w 412"/>
              <a:gd name="T47" fmla="*/ 2147483647 h 422"/>
              <a:gd name="T48" fmla="*/ 2147483647 w 412"/>
              <a:gd name="T49" fmla="*/ 2147483647 h 422"/>
              <a:gd name="T50" fmla="*/ 2147483647 w 412"/>
              <a:gd name="T51" fmla="*/ 2147483647 h 422"/>
              <a:gd name="T52" fmla="*/ 2147483647 w 412"/>
              <a:gd name="T53" fmla="*/ 2147483647 h 422"/>
              <a:gd name="T54" fmla="*/ 2147483647 w 412"/>
              <a:gd name="T55" fmla="*/ 2147483647 h 422"/>
              <a:gd name="T56" fmla="*/ 2147483647 w 412"/>
              <a:gd name="T57" fmla="*/ 2147483647 h 422"/>
              <a:gd name="T58" fmla="*/ 2147483647 w 412"/>
              <a:gd name="T59" fmla="*/ 2147483647 h 422"/>
              <a:gd name="T60" fmla="*/ 2147483647 w 412"/>
              <a:gd name="T61" fmla="*/ 2147483647 h 422"/>
              <a:gd name="T62" fmla="*/ 2147483647 w 412"/>
              <a:gd name="T63" fmla="*/ 2147483647 h 422"/>
              <a:gd name="T64" fmla="*/ 2147483647 w 412"/>
              <a:gd name="T65" fmla="*/ 2147483647 h 422"/>
              <a:gd name="T66" fmla="*/ 2147483647 w 412"/>
              <a:gd name="T67" fmla="*/ 2147483647 h 422"/>
              <a:gd name="T68" fmla="*/ 2147483647 w 412"/>
              <a:gd name="T69" fmla="*/ 2147483647 h 422"/>
              <a:gd name="T70" fmla="*/ 2147483647 w 412"/>
              <a:gd name="T71" fmla="*/ 2147483647 h 422"/>
              <a:gd name="T72" fmla="*/ 2147483647 w 412"/>
              <a:gd name="T73" fmla="*/ 2147483647 h 422"/>
              <a:gd name="T74" fmla="*/ 2147483647 w 412"/>
              <a:gd name="T75" fmla="*/ 2147483647 h 422"/>
              <a:gd name="T76" fmla="*/ 2147483647 w 412"/>
              <a:gd name="T77" fmla="*/ 2147483647 h 422"/>
              <a:gd name="T78" fmla="*/ 2147483647 w 412"/>
              <a:gd name="T79" fmla="*/ 2147483647 h 422"/>
              <a:gd name="T80" fmla="*/ 2147483647 w 412"/>
              <a:gd name="T81" fmla="*/ 2147483647 h 422"/>
              <a:gd name="T82" fmla="*/ 2147483647 w 412"/>
              <a:gd name="T83" fmla="*/ 2147483647 h 422"/>
              <a:gd name="T84" fmla="*/ 2147483647 w 412"/>
              <a:gd name="T85" fmla="*/ 2147483647 h 422"/>
              <a:gd name="T86" fmla="*/ 2147483647 w 412"/>
              <a:gd name="T87" fmla="*/ 2147483647 h 422"/>
              <a:gd name="T88" fmla="*/ 2147483647 w 412"/>
              <a:gd name="T89" fmla="*/ 2147483647 h 422"/>
              <a:gd name="T90" fmla="*/ 2147483647 w 412"/>
              <a:gd name="T91" fmla="*/ 2147483647 h 422"/>
              <a:gd name="T92" fmla="*/ 2147483647 w 412"/>
              <a:gd name="T93" fmla="*/ 2147483647 h 422"/>
              <a:gd name="T94" fmla="*/ 2147483647 w 412"/>
              <a:gd name="T95" fmla="*/ 2147483647 h 422"/>
              <a:gd name="T96" fmla="*/ 2147483647 w 412"/>
              <a:gd name="T97" fmla="*/ 2147483647 h 422"/>
              <a:gd name="T98" fmla="*/ 2147483647 w 412"/>
              <a:gd name="T99" fmla="*/ 2147483647 h 42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12"/>
              <a:gd name="T151" fmla="*/ 0 h 422"/>
              <a:gd name="T152" fmla="*/ 412 w 412"/>
              <a:gd name="T153" fmla="*/ 422 h 42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12" h="422">
                <a:moveTo>
                  <a:pt x="158" y="137"/>
                </a:moveTo>
                <a:lnTo>
                  <a:pt x="161" y="138"/>
                </a:lnTo>
                <a:lnTo>
                  <a:pt x="163" y="128"/>
                </a:lnTo>
                <a:lnTo>
                  <a:pt x="171" y="123"/>
                </a:lnTo>
                <a:lnTo>
                  <a:pt x="175" y="112"/>
                </a:lnTo>
                <a:lnTo>
                  <a:pt x="182" y="102"/>
                </a:lnTo>
                <a:lnTo>
                  <a:pt x="190" y="100"/>
                </a:lnTo>
                <a:lnTo>
                  <a:pt x="193" y="91"/>
                </a:lnTo>
                <a:lnTo>
                  <a:pt x="203" y="76"/>
                </a:lnTo>
                <a:lnTo>
                  <a:pt x="204" y="62"/>
                </a:lnTo>
                <a:lnTo>
                  <a:pt x="228" y="58"/>
                </a:lnTo>
                <a:lnTo>
                  <a:pt x="231" y="48"/>
                </a:lnTo>
                <a:lnTo>
                  <a:pt x="240" y="49"/>
                </a:lnTo>
                <a:lnTo>
                  <a:pt x="246" y="58"/>
                </a:lnTo>
                <a:lnTo>
                  <a:pt x="250" y="52"/>
                </a:lnTo>
                <a:lnTo>
                  <a:pt x="264" y="51"/>
                </a:lnTo>
                <a:lnTo>
                  <a:pt x="268" y="46"/>
                </a:lnTo>
                <a:lnTo>
                  <a:pt x="276" y="44"/>
                </a:lnTo>
                <a:lnTo>
                  <a:pt x="275" y="60"/>
                </a:lnTo>
                <a:lnTo>
                  <a:pt x="278" y="77"/>
                </a:lnTo>
                <a:lnTo>
                  <a:pt x="283" y="74"/>
                </a:lnTo>
                <a:lnTo>
                  <a:pt x="280" y="58"/>
                </a:lnTo>
                <a:lnTo>
                  <a:pt x="284" y="48"/>
                </a:lnTo>
                <a:lnTo>
                  <a:pt x="294" y="60"/>
                </a:lnTo>
                <a:lnTo>
                  <a:pt x="307" y="67"/>
                </a:lnTo>
                <a:lnTo>
                  <a:pt x="316" y="67"/>
                </a:lnTo>
                <a:lnTo>
                  <a:pt x="313" y="58"/>
                </a:lnTo>
                <a:lnTo>
                  <a:pt x="330" y="62"/>
                </a:lnTo>
                <a:lnTo>
                  <a:pt x="340" y="49"/>
                </a:lnTo>
                <a:lnTo>
                  <a:pt x="339" y="43"/>
                </a:lnTo>
                <a:lnTo>
                  <a:pt x="332" y="44"/>
                </a:lnTo>
                <a:lnTo>
                  <a:pt x="323" y="37"/>
                </a:lnTo>
                <a:lnTo>
                  <a:pt x="317" y="23"/>
                </a:lnTo>
                <a:lnTo>
                  <a:pt x="327" y="19"/>
                </a:lnTo>
                <a:lnTo>
                  <a:pt x="332" y="6"/>
                </a:lnTo>
                <a:lnTo>
                  <a:pt x="353" y="0"/>
                </a:lnTo>
                <a:lnTo>
                  <a:pt x="376" y="18"/>
                </a:lnTo>
                <a:lnTo>
                  <a:pt x="377" y="24"/>
                </a:lnTo>
                <a:lnTo>
                  <a:pt x="411" y="58"/>
                </a:lnTo>
                <a:lnTo>
                  <a:pt x="412" y="67"/>
                </a:lnTo>
                <a:lnTo>
                  <a:pt x="410" y="74"/>
                </a:lnTo>
                <a:lnTo>
                  <a:pt x="396" y="77"/>
                </a:lnTo>
                <a:lnTo>
                  <a:pt x="392" y="86"/>
                </a:lnTo>
                <a:lnTo>
                  <a:pt x="367" y="91"/>
                </a:lnTo>
                <a:lnTo>
                  <a:pt x="360" y="102"/>
                </a:lnTo>
                <a:lnTo>
                  <a:pt x="359" y="109"/>
                </a:lnTo>
                <a:lnTo>
                  <a:pt x="363" y="122"/>
                </a:lnTo>
                <a:lnTo>
                  <a:pt x="388" y="151"/>
                </a:lnTo>
                <a:lnTo>
                  <a:pt x="388" y="164"/>
                </a:lnTo>
                <a:lnTo>
                  <a:pt x="381" y="164"/>
                </a:lnTo>
                <a:lnTo>
                  <a:pt x="372" y="155"/>
                </a:lnTo>
                <a:lnTo>
                  <a:pt x="363" y="163"/>
                </a:lnTo>
                <a:lnTo>
                  <a:pt x="365" y="176"/>
                </a:lnTo>
                <a:lnTo>
                  <a:pt x="374" y="179"/>
                </a:lnTo>
                <a:lnTo>
                  <a:pt x="378" y="190"/>
                </a:lnTo>
                <a:lnTo>
                  <a:pt x="381" y="194"/>
                </a:lnTo>
                <a:lnTo>
                  <a:pt x="386" y="215"/>
                </a:lnTo>
                <a:lnTo>
                  <a:pt x="378" y="227"/>
                </a:lnTo>
                <a:lnTo>
                  <a:pt x="362" y="243"/>
                </a:lnTo>
                <a:lnTo>
                  <a:pt x="334" y="243"/>
                </a:lnTo>
                <a:lnTo>
                  <a:pt x="327" y="251"/>
                </a:lnTo>
                <a:lnTo>
                  <a:pt x="325" y="264"/>
                </a:lnTo>
                <a:lnTo>
                  <a:pt x="327" y="296"/>
                </a:lnTo>
                <a:lnTo>
                  <a:pt x="323" y="310"/>
                </a:lnTo>
                <a:lnTo>
                  <a:pt x="309" y="317"/>
                </a:lnTo>
                <a:lnTo>
                  <a:pt x="297" y="315"/>
                </a:lnTo>
                <a:lnTo>
                  <a:pt x="274" y="276"/>
                </a:lnTo>
                <a:lnTo>
                  <a:pt x="285" y="188"/>
                </a:lnTo>
                <a:lnTo>
                  <a:pt x="278" y="187"/>
                </a:lnTo>
                <a:lnTo>
                  <a:pt x="269" y="197"/>
                </a:lnTo>
                <a:lnTo>
                  <a:pt x="254" y="193"/>
                </a:lnTo>
                <a:lnTo>
                  <a:pt x="252" y="211"/>
                </a:lnTo>
                <a:lnTo>
                  <a:pt x="245" y="218"/>
                </a:lnTo>
                <a:lnTo>
                  <a:pt x="251" y="225"/>
                </a:lnTo>
                <a:lnTo>
                  <a:pt x="252" y="251"/>
                </a:lnTo>
                <a:lnTo>
                  <a:pt x="242" y="262"/>
                </a:lnTo>
                <a:lnTo>
                  <a:pt x="232" y="248"/>
                </a:lnTo>
                <a:lnTo>
                  <a:pt x="223" y="245"/>
                </a:lnTo>
                <a:lnTo>
                  <a:pt x="223" y="253"/>
                </a:lnTo>
                <a:lnTo>
                  <a:pt x="218" y="263"/>
                </a:lnTo>
                <a:lnTo>
                  <a:pt x="224" y="270"/>
                </a:lnTo>
                <a:lnTo>
                  <a:pt x="235" y="274"/>
                </a:lnTo>
                <a:lnTo>
                  <a:pt x="241" y="298"/>
                </a:lnTo>
                <a:lnTo>
                  <a:pt x="238" y="310"/>
                </a:lnTo>
                <a:lnTo>
                  <a:pt x="223" y="319"/>
                </a:lnTo>
                <a:lnTo>
                  <a:pt x="222" y="340"/>
                </a:lnTo>
                <a:lnTo>
                  <a:pt x="218" y="351"/>
                </a:lnTo>
                <a:lnTo>
                  <a:pt x="216" y="348"/>
                </a:lnTo>
                <a:lnTo>
                  <a:pt x="209" y="352"/>
                </a:lnTo>
                <a:lnTo>
                  <a:pt x="191" y="295"/>
                </a:lnTo>
                <a:lnTo>
                  <a:pt x="186" y="302"/>
                </a:lnTo>
                <a:lnTo>
                  <a:pt x="179" y="297"/>
                </a:lnTo>
                <a:lnTo>
                  <a:pt x="180" y="325"/>
                </a:lnTo>
                <a:lnTo>
                  <a:pt x="184" y="331"/>
                </a:lnTo>
                <a:lnTo>
                  <a:pt x="179" y="343"/>
                </a:lnTo>
                <a:lnTo>
                  <a:pt x="186" y="345"/>
                </a:lnTo>
                <a:lnTo>
                  <a:pt x="169" y="356"/>
                </a:lnTo>
                <a:lnTo>
                  <a:pt x="179" y="362"/>
                </a:lnTo>
                <a:lnTo>
                  <a:pt x="188" y="386"/>
                </a:lnTo>
                <a:lnTo>
                  <a:pt x="179" y="385"/>
                </a:lnTo>
                <a:lnTo>
                  <a:pt x="176" y="404"/>
                </a:lnTo>
                <a:lnTo>
                  <a:pt x="167" y="409"/>
                </a:lnTo>
                <a:lnTo>
                  <a:pt x="158" y="408"/>
                </a:lnTo>
                <a:lnTo>
                  <a:pt x="149" y="395"/>
                </a:lnTo>
                <a:lnTo>
                  <a:pt x="144" y="422"/>
                </a:lnTo>
                <a:lnTo>
                  <a:pt x="137" y="404"/>
                </a:lnTo>
                <a:lnTo>
                  <a:pt x="136" y="377"/>
                </a:lnTo>
                <a:lnTo>
                  <a:pt x="127" y="377"/>
                </a:lnTo>
                <a:lnTo>
                  <a:pt x="118" y="359"/>
                </a:lnTo>
                <a:lnTo>
                  <a:pt x="122" y="347"/>
                </a:lnTo>
                <a:lnTo>
                  <a:pt x="118" y="328"/>
                </a:lnTo>
                <a:lnTo>
                  <a:pt x="106" y="338"/>
                </a:lnTo>
                <a:lnTo>
                  <a:pt x="104" y="368"/>
                </a:lnTo>
                <a:lnTo>
                  <a:pt x="94" y="392"/>
                </a:lnTo>
                <a:lnTo>
                  <a:pt x="86" y="380"/>
                </a:lnTo>
                <a:lnTo>
                  <a:pt x="59" y="368"/>
                </a:lnTo>
                <a:lnTo>
                  <a:pt x="58" y="362"/>
                </a:lnTo>
                <a:lnTo>
                  <a:pt x="61" y="356"/>
                </a:lnTo>
                <a:lnTo>
                  <a:pt x="59" y="342"/>
                </a:lnTo>
                <a:lnTo>
                  <a:pt x="53" y="366"/>
                </a:lnTo>
                <a:lnTo>
                  <a:pt x="47" y="371"/>
                </a:lnTo>
                <a:lnTo>
                  <a:pt x="39" y="389"/>
                </a:lnTo>
                <a:lnTo>
                  <a:pt x="22" y="394"/>
                </a:lnTo>
                <a:lnTo>
                  <a:pt x="14" y="384"/>
                </a:lnTo>
                <a:lnTo>
                  <a:pt x="26" y="342"/>
                </a:lnTo>
                <a:lnTo>
                  <a:pt x="17" y="337"/>
                </a:lnTo>
                <a:lnTo>
                  <a:pt x="3" y="354"/>
                </a:lnTo>
                <a:lnTo>
                  <a:pt x="0" y="335"/>
                </a:lnTo>
                <a:lnTo>
                  <a:pt x="6" y="325"/>
                </a:lnTo>
                <a:lnTo>
                  <a:pt x="16" y="316"/>
                </a:lnTo>
                <a:lnTo>
                  <a:pt x="17" y="292"/>
                </a:lnTo>
                <a:lnTo>
                  <a:pt x="29" y="287"/>
                </a:lnTo>
                <a:lnTo>
                  <a:pt x="31" y="281"/>
                </a:lnTo>
                <a:lnTo>
                  <a:pt x="40" y="273"/>
                </a:lnTo>
                <a:lnTo>
                  <a:pt x="49" y="273"/>
                </a:lnTo>
                <a:lnTo>
                  <a:pt x="62" y="281"/>
                </a:lnTo>
                <a:lnTo>
                  <a:pt x="66" y="276"/>
                </a:lnTo>
                <a:lnTo>
                  <a:pt x="73" y="278"/>
                </a:lnTo>
                <a:lnTo>
                  <a:pt x="86" y="245"/>
                </a:lnTo>
                <a:lnTo>
                  <a:pt x="92" y="237"/>
                </a:lnTo>
                <a:lnTo>
                  <a:pt x="94" y="213"/>
                </a:lnTo>
                <a:lnTo>
                  <a:pt x="97" y="221"/>
                </a:lnTo>
                <a:lnTo>
                  <a:pt x="104" y="218"/>
                </a:lnTo>
                <a:lnTo>
                  <a:pt x="114" y="211"/>
                </a:lnTo>
                <a:lnTo>
                  <a:pt x="118" y="203"/>
                </a:lnTo>
                <a:lnTo>
                  <a:pt x="125" y="202"/>
                </a:lnTo>
                <a:lnTo>
                  <a:pt x="139" y="183"/>
                </a:lnTo>
                <a:lnTo>
                  <a:pt x="152" y="178"/>
                </a:lnTo>
                <a:lnTo>
                  <a:pt x="143" y="174"/>
                </a:lnTo>
                <a:lnTo>
                  <a:pt x="153" y="142"/>
                </a:lnTo>
                <a:lnTo>
                  <a:pt x="158" y="137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0" name="Freeform 1219"/>
          <p:cNvSpPr>
            <a:spLocks/>
          </p:cNvSpPr>
          <p:nvPr/>
        </p:nvSpPr>
        <p:spPr bwMode="auto">
          <a:xfrm>
            <a:off x="1781175" y="1404938"/>
            <a:ext cx="165100" cy="166687"/>
          </a:xfrm>
          <a:custGeom>
            <a:avLst/>
            <a:gdLst>
              <a:gd name="T0" fmla="*/ 2147483647 w 412"/>
              <a:gd name="T1" fmla="*/ 2147483647 h 422"/>
              <a:gd name="T2" fmla="*/ 2147483647 w 412"/>
              <a:gd name="T3" fmla="*/ 2147483647 h 422"/>
              <a:gd name="T4" fmla="*/ 2147483647 w 412"/>
              <a:gd name="T5" fmla="*/ 2147483647 h 422"/>
              <a:gd name="T6" fmla="*/ 2147483647 w 412"/>
              <a:gd name="T7" fmla="*/ 2147483647 h 422"/>
              <a:gd name="T8" fmla="*/ 2147483647 w 412"/>
              <a:gd name="T9" fmla="*/ 2147483647 h 422"/>
              <a:gd name="T10" fmla="*/ 2147483647 w 412"/>
              <a:gd name="T11" fmla="*/ 2147483647 h 422"/>
              <a:gd name="T12" fmla="*/ 2147483647 w 412"/>
              <a:gd name="T13" fmla="*/ 2147483647 h 422"/>
              <a:gd name="T14" fmla="*/ 2147483647 w 412"/>
              <a:gd name="T15" fmla="*/ 2147483647 h 422"/>
              <a:gd name="T16" fmla="*/ 2147483647 w 412"/>
              <a:gd name="T17" fmla="*/ 2147483647 h 422"/>
              <a:gd name="T18" fmla="*/ 2147483647 w 412"/>
              <a:gd name="T19" fmla="*/ 2147483647 h 422"/>
              <a:gd name="T20" fmla="*/ 2147483647 w 412"/>
              <a:gd name="T21" fmla="*/ 2147483647 h 422"/>
              <a:gd name="T22" fmla="*/ 2147483647 w 412"/>
              <a:gd name="T23" fmla="*/ 0 h 422"/>
              <a:gd name="T24" fmla="*/ 2147483647 w 412"/>
              <a:gd name="T25" fmla="*/ 2147483647 h 422"/>
              <a:gd name="T26" fmla="*/ 2147483647 w 412"/>
              <a:gd name="T27" fmla="*/ 2147483647 h 422"/>
              <a:gd name="T28" fmla="*/ 2147483647 w 412"/>
              <a:gd name="T29" fmla="*/ 2147483647 h 422"/>
              <a:gd name="T30" fmla="*/ 2147483647 w 412"/>
              <a:gd name="T31" fmla="*/ 2147483647 h 422"/>
              <a:gd name="T32" fmla="*/ 2147483647 w 412"/>
              <a:gd name="T33" fmla="*/ 2147483647 h 422"/>
              <a:gd name="T34" fmla="*/ 2147483647 w 412"/>
              <a:gd name="T35" fmla="*/ 2147483647 h 422"/>
              <a:gd name="T36" fmla="*/ 2147483647 w 412"/>
              <a:gd name="T37" fmla="*/ 2147483647 h 422"/>
              <a:gd name="T38" fmla="*/ 2147483647 w 412"/>
              <a:gd name="T39" fmla="*/ 2147483647 h 422"/>
              <a:gd name="T40" fmla="*/ 2147483647 w 412"/>
              <a:gd name="T41" fmla="*/ 2147483647 h 422"/>
              <a:gd name="T42" fmla="*/ 2147483647 w 412"/>
              <a:gd name="T43" fmla="*/ 2147483647 h 422"/>
              <a:gd name="T44" fmla="*/ 2147483647 w 412"/>
              <a:gd name="T45" fmla="*/ 2147483647 h 422"/>
              <a:gd name="T46" fmla="*/ 2147483647 w 412"/>
              <a:gd name="T47" fmla="*/ 2147483647 h 422"/>
              <a:gd name="T48" fmla="*/ 2147483647 w 412"/>
              <a:gd name="T49" fmla="*/ 2147483647 h 422"/>
              <a:gd name="T50" fmla="*/ 2147483647 w 412"/>
              <a:gd name="T51" fmla="*/ 2147483647 h 422"/>
              <a:gd name="T52" fmla="*/ 2147483647 w 412"/>
              <a:gd name="T53" fmla="*/ 2147483647 h 422"/>
              <a:gd name="T54" fmla="*/ 2147483647 w 412"/>
              <a:gd name="T55" fmla="*/ 2147483647 h 422"/>
              <a:gd name="T56" fmla="*/ 2147483647 w 412"/>
              <a:gd name="T57" fmla="*/ 2147483647 h 422"/>
              <a:gd name="T58" fmla="*/ 2147483647 w 412"/>
              <a:gd name="T59" fmla="*/ 2147483647 h 422"/>
              <a:gd name="T60" fmla="*/ 2147483647 w 412"/>
              <a:gd name="T61" fmla="*/ 2147483647 h 422"/>
              <a:gd name="T62" fmla="*/ 2147483647 w 412"/>
              <a:gd name="T63" fmla="*/ 2147483647 h 422"/>
              <a:gd name="T64" fmla="*/ 2147483647 w 412"/>
              <a:gd name="T65" fmla="*/ 2147483647 h 422"/>
              <a:gd name="T66" fmla="*/ 2147483647 w 412"/>
              <a:gd name="T67" fmla="*/ 2147483647 h 422"/>
              <a:gd name="T68" fmla="*/ 2147483647 w 412"/>
              <a:gd name="T69" fmla="*/ 2147483647 h 422"/>
              <a:gd name="T70" fmla="*/ 2147483647 w 412"/>
              <a:gd name="T71" fmla="*/ 2147483647 h 422"/>
              <a:gd name="T72" fmla="*/ 2147483647 w 412"/>
              <a:gd name="T73" fmla="*/ 2147483647 h 422"/>
              <a:gd name="T74" fmla="*/ 2147483647 w 412"/>
              <a:gd name="T75" fmla="*/ 2147483647 h 422"/>
              <a:gd name="T76" fmla="*/ 2147483647 w 412"/>
              <a:gd name="T77" fmla="*/ 2147483647 h 422"/>
              <a:gd name="T78" fmla="*/ 2147483647 w 412"/>
              <a:gd name="T79" fmla="*/ 2147483647 h 422"/>
              <a:gd name="T80" fmla="*/ 2147483647 w 412"/>
              <a:gd name="T81" fmla="*/ 2147483647 h 422"/>
              <a:gd name="T82" fmla="*/ 2147483647 w 412"/>
              <a:gd name="T83" fmla="*/ 2147483647 h 422"/>
              <a:gd name="T84" fmla="*/ 2147483647 w 412"/>
              <a:gd name="T85" fmla="*/ 2147483647 h 422"/>
              <a:gd name="T86" fmla="*/ 2147483647 w 412"/>
              <a:gd name="T87" fmla="*/ 2147483647 h 422"/>
              <a:gd name="T88" fmla="*/ 2147483647 w 412"/>
              <a:gd name="T89" fmla="*/ 2147483647 h 422"/>
              <a:gd name="T90" fmla="*/ 2147483647 w 412"/>
              <a:gd name="T91" fmla="*/ 2147483647 h 422"/>
              <a:gd name="T92" fmla="*/ 2147483647 w 412"/>
              <a:gd name="T93" fmla="*/ 2147483647 h 422"/>
              <a:gd name="T94" fmla="*/ 2147483647 w 412"/>
              <a:gd name="T95" fmla="*/ 2147483647 h 422"/>
              <a:gd name="T96" fmla="*/ 2147483647 w 412"/>
              <a:gd name="T97" fmla="*/ 2147483647 h 422"/>
              <a:gd name="T98" fmla="*/ 2147483647 w 412"/>
              <a:gd name="T99" fmla="*/ 2147483647 h 42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12"/>
              <a:gd name="T151" fmla="*/ 0 h 422"/>
              <a:gd name="T152" fmla="*/ 412 w 412"/>
              <a:gd name="T153" fmla="*/ 422 h 42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12" h="422">
                <a:moveTo>
                  <a:pt x="158" y="137"/>
                </a:moveTo>
                <a:lnTo>
                  <a:pt x="161" y="138"/>
                </a:lnTo>
                <a:lnTo>
                  <a:pt x="163" y="128"/>
                </a:lnTo>
                <a:lnTo>
                  <a:pt x="171" y="123"/>
                </a:lnTo>
                <a:lnTo>
                  <a:pt x="175" y="112"/>
                </a:lnTo>
                <a:lnTo>
                  <a:pt x="182" y="102"/>
                </a:lnTo>
                <a:lnTo>
                  <a:pt x="190" y="100"/>
                </a:lnTo>
                <a:lnTo>
                  <a:pt x="193" y="91"/>
                </a:lnTo>
                <a:lnTo>
                  <a:pt x="203" y="76"/>
                </a:lnTo>
                <a:lnTo>
                  <a:pt x="204" y="62"/>
                </a:lnTo>
                <a:lnTo>
                  <a:pt x="228" y="58"/>
                </a:lnTo>
                <a:lnTo>
                  <a:pt x="231" y="48"/>
                </a:lnTo>
                <a:lnTo>
                  <a:pt x="240" y="49"/>
                </a:lnTo>
                <a:lnTo>
                  <a:pt x="246" y="58"/>
                </a:lnTo>
                <a:lnTo>
                  <a:pt x="250" y="52"/>
                </a:lnTo>
                <a:lnTo>
                  <a:pt x="264" y="51"/>
                </a:lnTo>
                <a:lnTo>
                  <a:pt x="268" y="46"/>
                </a:lnTo>
                <a:lnTo>
                  <a:pt x="276" y="44"/>
                </a:lnTo>
                <a:lnTo>
                  <a:pt x="275" y="60"/>
                </a:lnTo>
                <a:lnTo>
                  <a:pt x="278" y="77"/>
                </a:lnTo>
                <a:lnTo>
                  <a:pt x="283" y="74"/>
                </a:lnTo>
                <a:lnTo>
                  <a:pt x="280" y="58"/>
                </a:lnTo>
                <a:lnTo>
                  <a:pt x="284" y="48"/>
                </a:lnTo>
                <a:lnTo>
                  <a:pt x="294" y="60"/>
                </a:lnTo>
                <a:lnTo>
                  <a:pt x="307" y="67"/>
                </a:lnTo>
                <a:lnTo>
                  <a:pt x="316" y="67"/>
                </a:lnTo>
                <a:lnTo>
                  <a:pt x="313" y="58"/>
                </a:lnTo>
                <a:lnTo>
                  <a:pt x="330" y="62"/>
                </a:lnTo>
                <a:lnTo>
                  <a:pt x="340" y="49"/>
                </a:lnTo>
                <a:lnTo>
                  <a:pt x="339" y="43"/>
                </a:lnTo>
                <a:lnTo>
                  <a:pt x="332" y="44"/>
                </a:lnTo>
                <a:lnTo>
                  <a:pt x="323" y="37"/>
                </a:lnTo>
                <a:lnTo>
                  <a:pt x="317" y="23"/>
                </a:lnTo>
                <a:lnTo>
                  <a:pt x="327" y="19"/>
                </a:lnTo>
                <a:lnTo>
                  <a:pt x="332" y="6"/>
                </a:lnTo>
                <a:lnTo>
                  <a:pt x="353" y="0"/>
                </a:lnTo>
                <a:lnTo>
                  <a:pt x="376" y="18"/>
                </a:lnTo>
                <a:lnTo>
                  <a:pt x="377" y="24"/>
                </a:lnTo>
                <a:lnTo>
                  <a:pt x="411" y="58"/>
                </a:lnTo>
                <a:lnTo>
                  <a:pt x="412" y="67"/>
                </a:lnTo>
                <a:lnTo>
                  <a:pt x="410" y="74"/>
                </a:lnTo>
                <a:lnTo>
                  <a:pt x="396" y="77"/>
                </a:lnTo>
                <a:lnTo>
                  <a:pt x="392" y="86"/>
                </a:lnTo>
                <a:lnTo>
                  <a:pt x="367" y="91"/>
                </a:lnTo>
                <a:lnTo>
                  <a:pt x="360" y="102"/>
                </a:lnTo>
                <a:lnTo>
                  <a:pt x="359" y="109"/>
                </a:lnTo>
                <a:lnTo>
                  <a:pt x="363" y="122"/>
                </a:lnTo>
                <a:lnTo>
                  <a:pt x="388" y="151"/>
                </a:lnTo>
                <a:lnTo>
                  <a:pt x="388" y="164"/>
                </a:lnTo>
                <a:lnTo>
                  <a:pt x="381" y="164"/>
                </a:lnTo>
                <a:lnTo>
                  <a:pt x="372" y="155"/>
                </a:lnTo>
                <a:lnTo>
                  <a:pt x="363" y="163"/>
                </a:lnTo>
                <a:lnTo>
                  <a:pt x="365" y="176"/>
                </a:lnTo>
                <a:lnTo>
                  <a:pt x="374" y="179"/>
                </a:lnTo>
                <a:lnTo>
                  <a:pt x="378" y="190"/>
                </a:lnTo>
                <a:lnTo>
                  <a:pt x="381" y="194"/>
                </a:lnTo>
                <a:lnTo>
                  <a:pt x="386" y="215"/>
                </a:lnTo>
                <a:lnTo>
                  <a:pt x="378" y="227"/>
                </a:lnTo>
                <a:lnTo>
                  <a:pt x="362" y="243"/>
                </a:lnTo>
                <a:lnTo>
                  <a:pt x="334" y="243"/>
                </a:lnTo>
                <a:lnTo>
                  <a:pt x="327" y="251"/>
                </a:lnTo>
                <a:lnTo>
                  <a:pt x="325" y="264"/>
                </a:lnTo>
                <a:lnTo>
                  <a:pt x="327" y="296"/>
                </a:lnTo>
                <a:lnTo>
                  <a:pt x="323" y="310"/>
                </a:lnTo>
                <a:lnTo>
                  <a:pt x="309" y="317"/>
                </a:lnTo>
                <a:lnTo>
                  <a:pt x="297" y="315"/>
                </a:lnTo>
                <a:lnTo>
                  <a:pt x="274" y="276"/>
                </a:lnTo>
                <a:lnTo>
                  <a:pt x="285" y="188"/>
                </a:lnTo>
                <a:lnTo>
                  <a:pt x="278" y="187"/>
                </a:lnTo>
                <a:lnTo>
                  <a:pt x="269" y="197"/>
                </a:lnTo>
                <a:lnTo>
                  <a:pt x="254" y="193"/>
                </a:lnTo>
                <a:lnTo>
                  <a:pt x="252" y="211"/>
                </a:lnTo>
                <a:lnTo>
                  <a:pt x="245" y="218"/>
                </a:lnTo>
                <a:lnTo>
                  <a:pt x="251" y="225"/>
                </a:lnTo>
                <a:lnTo>
                  <a:pt x="252" y="251"/>
                </a:lnTo>
                <a:lnTo>
                  <a:pt x="242" y="262"/>
                </a:lnTo>
                <a:lnTo>
                  <a:pt x="232" y="248"/>
                </a:lnTo>
                <a:lnTo>
                  <a:pt x="223" y="245"/>
                </a:lnTo>
                <a:lnTo>
                  <a:pt x="223" y="253"/>
                </a:lnTo>
                <a:lnTo>
                  <a:pt x="218" y="263"/>
                </a:lnTo>
                <a:lnTo>
                  <a:pt x="224" y="270"/>
                </a:lnTo>
                <a:lnTo>
                  <a:pt x="235" y="274"/>
                </a:lnTo>
                <a:lnTo>
                  <a:pt x="241" y="298"/>
                </a:lnTo>
                <a:lnTo>
                  <a:pt x="238" y="310"/>
                </a:lnTo>
                <a:lnTo>
                  <a:pt x="223" y="319"/>
                </a:lnTo>
                <a:lnTo>
                  <a:pt x="222" y="340"/>
                </a:lnTo>
                <a:lnTo>
                  <a:pt x="218" y="351"/>
                </a:lnTo>
                <a:lnTo>
                  <a:pt x="216" y="348"/>
                </a:lnTo>
                <a:lnTo>
                  <a:pt x="209" y="352"/>
                </a:lnTo>
                <a:lnTo>
                  <a:pt x="191" y="295"/>
                </a:lnTo>
                <a:lnTo>
                  <a:pt x="186" y="302"/>
                </a:lnTo>
                <a:lnTo>
                  <a:pt x="179" y="297"/>
                </a:lnTo>
                <a:lnTo>
                  <a:pt x="180" y="325"/>
                </a:lnTo>
                <a:lnTo>
                  <a:pt x="184" y="331"/>
                </a:lnTo>
                <a:lnTo>
                  <a:pt x="179" y="343"/>
                </a:lnTo>
                <a:lnTo>
                  <a:pt x="186" y="345"/>
                </a:lnTo>
                <a:lnTo>
                  <a:pt x="169" y="356"/>
                </a:lnTo>
                <a:lnTo>
                  <a:pt x="179" y="362"/>
                </a:lnTo>
                <a:lnTo>
                  <a:pt x="188" y="386"/>
                </a:lnTo>
                <a:lnTo>
                  <a:pt x="179" y="385"/>
                </a:lnTo>
                <a:lnTo>
                  <a:pt x="176" y="404"/>
                </a:lnTo>
                <a:lnTo>
                  <a:pt x="167" y="409"/>
                </a:lnTo>
                <a:lnTo>
                  <a:pt x="158" y="408"/>
                </a:lnTo>
                <a:lnTo>
                  <a:pt x="149" y="395"/>
                </a:lnTo>
                <a:lnTo>
                  <a:pt x="144" y="422"/>
                </a:lnTo>
                <a:lnTo>
                  <a:pt x="137" y="404"/>
                </a:lnTo>
                <a:lnTo>
                  <a:pt x="136" y="377"/>
                </a:lnTo>
                <a:lnTo>
                  <a:pt x="127" y="377"/>
                </a:lnTo>
                <a:lnTo>
                  <a:pt x="118" y="359"/>
                </a:lnTo>
                <a:lnTo>
                  <a:pt x="122" y="347"/>
                </a:lnTo>
                <a:lnTo>
                  <a:pt x="118" y="328"/>
                </a:lnTo>
                <a:lnTo>
                  <a:pt x="106" y="338"/>
                </a:lnTo>
                <a:lnTo>
                  <a:pt x="104" y="368"/>
                </a:lnTo>
                <a:lnTo>
                  <a:pt x="94" y="392"/>
                </a:lnTo>
                <a:lnTo>
                  <a:pt x="86" y="380"/>
                </a:lnTo>
                <a:lnTo>
                  <a:pt x="59" y="368"/>
                </a:lnTo>
                <a:lnTo>
                  <a:pt x="58" y="362"/>
                </a:lnTo>
                <a:lnTo>
                  <a:pt x="61" y="356"/>
                </a:lnTo>
                <a:lnTo>
                  <a:pt x="59" y="342"/>
                </a:lnTo>
                <a:lnTo>
                  <a:pt x="53" y="366"/>
                </a:lnTo>
                <a:lnTo>
                  <a:pt x="47" y="371"/>
                </a:lnTo>
                <a:lnTo>
                  <a:pt x="39" y="389"/>
                </a:lnTo>
                <a:lnTo>
                  <a:pt x="22" y="394"/>
                </a:lnTo>
                <a:lnTo>
                  <a:pt x="14" y="384"/>
                </a:lnTo>
                <a:lnTo>
                  <a:pt x="26" y="342"/>
                </a:lnTo>
                <a:lnTo>
                  <a:pt x="17" y="337"/>
                </a:lnTo>
                <a:lnTo>
                  <a:pt x="3" y="354"/>
                </a:lnTo>
                <a:lnTo>
                  <a:pt x="0" y="335"/>
                </a:lnTo>
                <a:lnTo>
                  <a:pt x="6" y="325"/>
                </a:lnTo>
                <a:lnTo>
                  <a:pt x="16" y="316"/>
                </a:lnTo>
                <a:lnTo>
                  <a:pt x="17" y="292"/>
                </a:lnTo>
                <a:lnTo>
                  <a:pt x="29" y="287"/>
                </a:lnTo>
                <a:lnTo>
                  <a:pt x="31" y="281"/>
                </a:lnTo>
                <a:lnTo>
                  <a:pt x="40" y="273"/>
                </a:lnTo>
                <a:lnTo>
                  <a:pt x="49" y="273"/>
                </a:lnTo>
                <a:lnTo>
                  <a:pt x="62" y="281"/>
                </a:lnTo>
                <a:lnTo>
                  <a:pt x="66" y="276"/>
                </a:lnTo>
                <a:lnTo>
                  <a:pt x="73" y="278"/>
                </a:lnTo>
                <a:lnTo>
                  <a:pt x="86" y="245"/>
                </a:lnTo>
                <a:lnTo>
                  <a:pt x="92" y="237"/>
                </a:lnTo>
                <a:lnTo>
                  <a:pt x="94" y="213"/>
                </a:lnTo>
                <a:lnTo>
                  <a:pt x="97" y="221"/>
                </a:lnTo>
                <a:lnTo>
                  <a:pt x="104" y="218"/>
                </a:lnTo>
                <a:lnTo>
                  <a:pt x="114" y="211"/>
                </a:lnTo>
                <a:lnTo>
                  <a:pt x="118" y="203"/>
                </a:lnTo>
                <a:lnTo>
                  <a:pt x="125" y="202"/>
                </a:lnTo>
                <a:lnTo>
                  <a:pt x="139" y="183"/>
                </a:lnTo>
                <a:lnTo>
                  <a:pt x="152" y="178"/>
                </a:lnTo>
                <a:lnTo>
                  <a:pt x="143" y="174"/>
                </a:lnTo>
                <a:lnTo>
                  <a:pt x="153" y="142"/>
                </a:lnTo>
                <a:lnTo>
                  <a:pt x="158" y="137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1" name="Freeform 1220"/>
          <p:cNvSpPr>
            <a:spLocks/>
          </p:cNvSpPr>
          <p:nvPr/>
        </p:nvSpPr>
        <p:spPr bwMode="auto">
          <a:xfrm>
            <a:off x="1960563" y="1471613"/>
            <a:ext cx="30162" cy="15875"/>
          </a:xfrm>
          <a:custGeom>
            <a:avLst/>
            <a:gdLst>
              <a:gd name="T0" fmla="*/ 2147483647 w 75"/>
              <a:gd name="T1" fmla="*/ 0 h 44"/>
              <a:gd name="T2" fmla="*/ 2147483647 w 75"/>
              <a:gd name="T3" fmla="*/ 2147483647 h 44"/>
              <a:gd name="T4" fmla="*/ 2147483647 w 75"/>
              <a:gd name="T5" fmla="*/ 2147483647 h 44"/>
              <a:gd name="T6" fmla="*/ 2147483647 w 75"/>
              <a:gd name="T7" fmla="*/ 2147483647 h 44"/>
              <a:gd name="T8" fmla="*/ 2147483647 w 75"/>
              <a:gd name="T9" fmla="*/ 2147483647 h 44"/>
              <a:gd name="T10" fmla="*/ 2147483647 w 75"/>
              <a:gd name="T11" fmla="*/ 2147483647 h 44"/>
              <a:gd name="T12" fmla="*/ 0 w 75"/>
              <a:gd name="T13" fmla="*/ 2147483647 h 44"/>
              <a:gd name="T14" fmla="*/ 2147483647 w 75"/>
              <a:gd name="T15" fmla="*/ 2147483647 h 44"/>
              <a:gd name="T16" fmla="*/ 2147483647 w 75"/>
              <a:gd name="T17" fmla="*/ 0 h 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5"/>
              <a:gd name="T28" fmla="*/ 0 h 44"/>
              <a:gd name="T29" fmla="*/ 75 w 75"/>
              <a:gd name="T30" fmla="*/ 44 h 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5" h="44">
                <a:moveTo>
                  <a:pt x="46" y="0"/>
                </a:moveTo>
                <a:lnTo>
                  <a:pt x="56" y="2"/>
                </a:lnTo>
                <a:lnTo>
                  <a:pt x="75" y="22"/>
                </a:lnTo>
                <a:lnTo>
                  <a:pt x="71" y="40"/>
                </a:lnTo>
                <a:lnTo>
                  <a:pt x="46" y="44"/>
                </a:lnTo>
                <a:lnTo>
                  <a:pt x="12" y="36"/>
                </a:lnTo>
                <a:lnTo>
                  <a:pt x="0" y="21"/>
                </a:lnTo>
                <a:lnTo>
                  <a:pt x="4" y="13"/>
                </a:lnTo>
                <a:lnTo>
                  <a:pt x="46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2" name="Freeform 1221"/>
          <p:cNvSpPr>
            <a:spLocks/>
          </p:cNvSpPr>
          <p:nvPr/>
        </p:nvSpPr>
        <p:spPr bwMode="auto">
          <a:xfrm>
            <a:off x="1960563" y="1471613"/>
            <a:ext cx="30162" cy="15875"/>
          </a:xfrm>
          <a:custGeom>
            <a:avLst/>
            <a:gdLst>
              <a:gd name="T0" fmla="*/ 2147483647 w 75"/>
              <a:gd name="T1" fmla="*/ 0 h 44"/>
              <a:gd name="T2" fmla="*/ 2147483647 w 75"/>
              <a:gd name="T3" fmla="*/ 2147483647 h 44"/>
              <a:gd name="T4" fmla="*/ 2147483647 w 75"/>
              <a:gd name="T5" fmla="*/ 2147483647 h 44"/>
              <a:gd name="T6" fmla="*/ 2147483647 w 75"/>
              <a:gd name="T7" fmla="*/ 2147483647 h 44"/>
              <a:gd name="T8" fmla="*/ 2147483647 w 75"/>
              <a:gd name="T9" fmla="*/ 2147483647 h 44"/>
              <a:gd name="T10" fmla="*/ 2147483647 w 75"/>
              <a:gd name="T11" fmla="*/ 2147483647 h 44"/>
              <a:gd name="T12" fmla="*/ 0 w 75"/>
              <a:gd name="T13" fmla="*/ 2147483647 h 44"/>
              <a:gd name="T14" fmla="*/ 2147483647 w 75"/>
              <a:gd name="T15" fmla="*/ 2147483647 h 44"/>
              <a:gd name="T16" fmla="*/ 2147483647 w 75"/>
              <a:gd name="T17" fmla="*/ 0 h 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5"/>
              <a:gd name="T28" fmla="*/ 0 h 44"/>
              <a:gd name="T29" fmla="*/ 75 w 75"/>
              <a:gd name="T30" fmla="*/ 44 h 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5" h="44">
                <a:moveTo>
                  <a:pt x="46" y="0"/>
                </a:moveTo>
                <a:lnTo>
                  <a:pt x="56" y="2"/>
                </a:lnTo>
                <a:lnTo>
                  <a:pt x="75" y="22"/>
                </a:lnTo>
                <a:lnTo>
                  <a:pt x="71" y="40"/>
                </a:lnTo>
                <a:lnTo>
                  <a:pt x="46" y="44"/>
                </a:lnTo>
                <a:lnTo>
                  <a:pt x="12" y="36"/>
                </a:lnTo>
                <a:lnTo>
                  <a:pt x="0" y="21"/>
                </a:lnTo>
                <a:lnTo>
                  <a:pt x="4" y="13"/>
                </a:lnTo>
                <a:lnTo>
                  <a:pt x="46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3" name="Freeform 1222"/>
          <p:cNvSpPr>
            <a:spLocks/>
          </p:cNvSpPr>
          <p:nvPr/>
        </p:nvSpPr>
        <p:spPr bwMode="auto">
          <a:xfrm>
            <a:off x="1993900" y="1346200"/>
            <a:ext cx="80963" cy="79375"/>
          </a:xfrm>
          <a:custGeom>
            <a:avLst/>
            <a:gdLst>
              <a:gd name="T0" fmla="*/ 2147483647 w 206"/>
              <a:gd name="T1" fmla="*/ 2147483647 h 201"/>
              <a:gd name="T2" fmla="*/ 2147483647 w 206"/>
              <a:gd name="T3" fmla="*/ 2147483647 h 201"/>
              <a:gd name="T4" fmla="*/ 2147483647 w 206"/>
              <a:gd name="T5" fmla="*/ 2147483647 h 201"/>
              <a:gd name="T6" fmla="*/ 2147483647 w 206"/>
              <a:gd name="T7" fmla="*/ 2147483647 h 201"/>
              <a:gd name="T8" fmla="*/ 2147483647 w 206"/>
              <a:gd name="T9" fmla="*/ 2147483647 h 201"/>
              <a:gd name="T10" fmla="*/ 2147483647 w 206"/>
              <a:gd name="T11" fmla="*/ 2147483647 h 201"/>
              <a:gd name="T12" fmla="*/ 2147483647 w 206"/>
              <a:gd name="T13" fmla="*/ 2147483647 h 201"/>
              <a:gd name="T14" fmla="*/ 2147483647 w 206"/>
              <a:gd name="T15" fmla="*/ 2147483647 h 201"/>
              <a:gd name="T16" fmla="*/ 2147483647 w 206"/>
              <a:gd name="T17" fmla="*/ 0 h 201"/>
              <a:gd name="T18" fmla="*/ 2147483647 w 206"/>
              <a:gd name="T19" fmla="*/ 2147483647 h 201"/>
              <a:gd name="T20" fmla="*/ 2147483647 w 206"/>
              <a:gd name="T21" fmla="*/ 2147483647 h 201"/>
              <a:gd name="T22" fmla="*/ 2147483647 w 206"/>
              <a:gd name="T23" fmla="*/ 2147483647 h 201"/>
              <a:gd name="T24" fmla="*/ 2147483647 w 206"/>
              <a:gd name="T25" fmla="*/ 2147483647 h 201"/>
              <a:gd name="T26" fmla="*/ 2147483647 w 206"/>
              <a:gd name="T27" fmla="*/ 2147483647 h 201"/>
              <a:gd name="T28" fmla="*/ 2147483647 w 206"/>
              <a:gd name="T29" fmla="*/ 2147483647 h 201"/>
              <a:gd name="T30" fmla="*/ 2147483647 w 206"/>
              <a:gd name="T31" fmla="*/ 2147483647 h 201"/>
              <a:gd name="T32" fmla="*/ 2147483647 w 206"/>
              <a:gd name="T33" fmla="*/ 2147483647 h 201"/>
              <a:gd name="T34" fmla="*/ 2147483647 w 206"/>
              <a:gd name="T35" fmla="*/ 2147483647 h 201"/>
              <a:gd name="T36" fmla="*/ 2147483647 w 206"/>
              <a:gd name="T37" fmla="*/ 2147483647 h 201"/>
              <a:gd name="T38" fmla="*/ 2147483647 w 206"/>
              <a:gd name="T39" fmla="*/ 2147483647 h 201"/>
              <a:gd name="T40" fmla="*/ 2147483647 w 206"/>
              <a:gd name="T41" fmla="*/ 2147483647 h 201"/>
              <a:gd name="T42" fmla="*/ 2147483647 w 206"/>
              <a:gd name="T43" fmla="*/ 2147483647 h 201"/>
              <a:gd name="T44" fmla="*/ 2147483647 w 206"/>
              <a:gd name="T45" fmla="*/ 2147483647 h 201"/>
              <a:gd name="T46" fmla="*/ 2147483647 w 206"/>
              <a:gd name="T47" fmla="*/ 2147483647 h 201"/>
              <a:gd name="T48" fmla="*/ 2147483647 w 206"/>
              <a:gd name="T49" fmla="*/ 2147483647 h 201"/>
              <a:gd name="T50" fmla="*/ 2147483647 w 206"/>
              <a:gd name="T51" fmla="*/ 2147483647 h 201"/>
              <a:gd name="T52" fmla="*/ 2147483647 w 206"/>
              <a:gd name="T53" fmla="*/ 2147483647 h 201"/>
              <a:gd name="T54" fmla="*/ 2147483647 w 206"/>
              <a:gd name="T55" fmla="*/ 2147483647 h 201"/>
              <a:gd name="T56" fmla="*/ 2147483647 w 206"/>
              <a:gd name="T57" fmla="*/ 2147483647 h 201"/>
              <a:gd name="T58" fmla="*/ 2147483647 w 206"/>
              <a:gd name="T59" fmla="*/ 2147483647 h 201"/>
              <a:gd name="T60" fmla="*/ 2147483647 w 206"/>
              <a:gd name="T61" fmla="*/ 2147483647 h 201"/>
              <a:gd name="T62" fmla="*/ 2147483647 w 206"/>
              <a:gd name="T63" fmla="*/ 2147483647 h 201"/>
              <a:gd name="T64" fmla="*/ 2147483647 w 206"/>
              <a:gd name="T65" fmla="*/ 2147483647 h 201"/>
              <a:gd name="T66" fmla="*/ 2147483647 w 206"/>
              <a:gd name="T67" fmla="*/ 2147483647 h 201"/>
              <a:gd name="T68" fmla="*/ 2147483647 w 206"/>
              <a:gd name="T69" fmla="*/ 2147483647 h 201"/>
              <a:gd name="T70" fmla="*/ 2147483647 w 206"/>
              <a:gd name="T71" fmla="*/ 2147483647 h 201"/>
              <a:gd name="T72" fmla="*/ 2147483647 w 206"/>
              <a:gd name="T73" fmla="*/ 2147483647 h 201"/>
              <a:gd name="T74" fmla="*/ 2147483647 w 206"/>
              <a:gd name="T75" fmla="*/ 2147483647 h 201"/>
              <a:gd name="T76" fmla="*/ 2147483647 w 206"/>
              <a:gd name="T77" fmla="*/ 2147483647 h 201"/>
              <a:gd name="T78" fmla="*/ 2147483647 w 206"/>
              <a:gd name="T79" fmla="*/ 2147483647 h 201"/>
              <a:gd name="T80" fmla="*/ 2147483647 w 206"/>
              <a:gd name="T81" fmla="*/ 2147483647 h 201"/>
              <a:gd name="T82" fmla="*/ 2147483647 w 206"/>
              <a:gd name="T83" fmla="*/ 2147483647 h 201"/>
              <a:gd name="T84" fmla="*/ 2147483647 w 206"/>
              <a:gd name="T85" fmla="*/ 2147483647 h 201"/>
              <a:gd name="T86" fmla="*/ 2147483647 w 206"/>
              <a:gd name="T87" fmla="*/ 2147483647 h 201"/>
              <a:gd name="T88" fmla="*/ 2147483647 w 206"/>
              <a:gd name="T89" fmla="*/ 2147483647 h 201"/>
              <a:gd name="T90" fmla="*/ 2147483647 w 206"/>
              <a:gd name="T91" fmla="*/ 2147483647 h 201"/>
              <a:gd name="T92" fmla="*/ 2147483647 w 206"/>
              <a:gd name="T93" fmla="*/ 2147483647 h 201"/>
              <a:gd name="T94" fmla="*/ 0 w 206"/>
              <a:gd name="T95" fmla="*/ 2147483647 h 201"/>
              <a:gd name="T96" fmla="*/ 2147483647 w 206"/>
              <a:gd name="T97" fmla="*/ 2147483647 h 201"/>
              <a:gd name="T98" fmla="*/ 2147483647 w 206"/>
              <a:gd name="T99" fmla="*/ 2147483647 h 201"/>
              <a:gd name="T100" fmla="*/ 2147483647 w 206"/>
              <a:gd name="T101" fmla="*/ 2147483647 h 201"/>
              <a:gd name="T102" fmla="*/ 2147483647 w 206"/>
              <a:gd name="T103" fmla="*/ 2147483647 h 201"/>
              <a:gd name="T104" fmla="*/ 2147483647 w 206"/>
              <a:gd name="T105" fmla="*/ 2147483647 h 201"/>
              <a:gd name="T106" fmla="*/ 2147483647 w 206"/>
              <a:gd name="T107" fmla="*/ 2147483647 h 201"/>
              <a:gd name="T108" fmla="*/ 2147483647 w 206"/>
              <a:gd name="T109" fmla="*/ 2147483647 h 201"/>
              <a:gd name="T110" fmla="*/ 2147483647 w 206"/>
              <a:gd name="T111" fmla="*/ 2147483647 h 201"/>
              <a:gd name="T112" fmla="*/ 2147483647 w 206"/>
              <a:gd name="T113" fmla="*/ 2147483647 h 20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06"/>
              <a:gd name="T172" fmla="*/ 0 h 201"/>
              <a:gd name="T173" fmla="*/ 206 w 206"/>
              <a:gd name="T174" fmla="*/ 201 h 20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06" h="201">
                <a:moveTo>
                  <a:pt x="79" y="20"/>
                </a:moveTo>
                <a:lnTo>
                  <a:pt x="85" y="24"/>
                </a:lnTo>
                <a:lnTo>
                  <a:pt x="85" y="20"/>
                </a:lnTo>
                <a:lnTo>
                  <a:pt x="97" y="14"/>
                </a:lnTo>
                <a:lnTo>
                  <a:pt x="130" y="6"/>
                </a:lnTo>
                <a:lnTo>
                  <a:pt x="131" y="14"/>
                </a:lnTo>
                <a:lnTo>
                  <a:pt x="141" y="17"/>
                </a:lnTo>
                <a:lnTo>
                  <a:pt x="150" y="4"/>
                </a:lnTo>
                <a:lnTo>
                  <a:pt x="177" y="0"/>
                </a:lnTo>
                <a:lnTo>
                  <a:pt x="203" y="9"/>
                </a:lnTo>
                <a:lnTo>
                  <a:pt x="206" y="20"/>
                </a:lnTo>
                <a:lnTo>
                  <a:pt x="204" y="38"/>
                </a:lnTo>
                <a:lnTo>
                  <a:pt x="198" y="48"/>
                </a:lnTo>
                <a:lnTo>
                  <a:pt x="152" y="62"/>
                </a:lnTo>
                <a:lnTo>
                  <a:pt x="138" y="62"/>
                </a:lnTo>
                <a:lnTo>
                  <a:pt x="137" y="67"/>
                </a:lnTo>
                <a:lnTo>
                  <a:pt x="130" y="71"/>
                </a:lnTo>
                <a:lnTo>
                  <a:pt x="137" y="79"/>
                </a:lnTo>
                <a:lnTo>
                  <a:pt x="132" y="83"/>
                </a:lnTo>
                <a:lnTo>
                  <a:pt x="107" y="83"/>
                </a:lnTo>
                <a:lnTo>
                  <a:pt x="109" y="88"/>
                </a:lnTo>
                <a:lnTo>
                  <a:pt x="109" y="99"/>
                </a:lnTo>
                <a:lnTo>
                  <a:pt x="117" y="90"/>
                </a:lnTo>
                <a:lnTo>
                  <a:pt x="119" y="98"/>
                </a:lnTo>
                <a:lnTo>
                  <a:pt x="113" y="107"/>
                </a:lnTo>
                <a:lnTo>
                  <a:pt x="126" y="94"/>
                </a:lnTo>
                <a:lnTo>
                  <a:pt x="132" y="94"/>
                </a:lnTo>
                <a:lnTo>
                  <a:pt x="132" y="107"/>
                </a:lnTo>
                <a:lnTo>
                  <a:pt x="137" y="103"/>
                </a:lnTo>
                <a:lnTo>
                  <a:pt x="138" y="89"/>
                </a:lnTo>
                <a:lnTo>
                  <a:pt x="144" y="83"/>
                </a:lnTo>
                <a:lnTo>
                  <a:pt x="147" y="92"/>
                </a:lnTo>
                <a:lnTo>
                  <a:pt x="159" y="95"/>
                </a:lnTo>
                <a:lnTo>
                  <a:pt x="178" y="90"/>
                </a:lnTo>
                <a:lnTo>
                  <a:pt x="178" y="154"/>
                </a:lnTo>
                <a:lnTo>
                  <a:pt x="165" y="168"/>
                </a:lnTo>
                <a:lnTo>
                  <a:pt x="128" y="182"/>
                </a:lnTo>
                <a:lnTo>
                  <a:pt x="121" y="177"/>
                </a:lnTo>
                <a:lnTo>
                  <a:pt x="79" y="201"/>
                </a:lnTo>
                <a:lnTo>
                  <a:pt x="66" y="201"/>
                </a:lnTo>
                <a:lnTo>
                  <a:pt x="52" y="196"/>
                </a:lnTo>
                <a:lnTo>
                  <a:pt x="46" y="184"/>
                </a:lnTo>
                <a:lnTo>
                  <a:pt x="44" y="174"/>
                </a:lnTo>
                <a:lnTo>
                  <a:pt x="14" y="163"/>
                </a:lnTo>
                <a:lnTo>
                  <a:pt x="6" y="152"/>
                </a:lnTo>
                <a:lnTo>
                  <a:pt x="6" y="140"/>
                </a:lnTo>
                <a:lnTo>
                  <a:pt x="9" y="132"/>
                </a:lnTo>
                <a:lnTo>
                  <a:pt x="0" y="85"/>
                </a:lnTo>
                <a:lnTo>
                  <a:pt x="4" y="62"/>
                </a:lnTo>
                <a:lnTo>
                  <a:pt x="6" y="57"/>
                </a:lnTo>
                <a:lnTo>
                  <a:pt x="33" y="51"/>
                </a:lnTo>
                <a:lnTo>
                  <a:pt x="38" y="41"/>
                </a:lnTo>
                <a:lnTo>
                  <a:pt x="46" y="34"/>
                </a:lnTo>
                <a:lnTo>
                  <a:pt x="56" y="37"/>
                </a:lnTo>
                <a:lnTo>
                  <a:pt x="64" y="24"/>
                </a:lnTo>
                <a:lnTo>
                  <a:pt x="74" y="24"/>
                </a:lnTo>
                <a:lnTo>
                  <a:pt x="79" y="2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4" name="Freeform 1223"/>
          <p:cNvSpPr>
            <a:spLocks/>
          </p:cNvSpPr>
          <p:nvPr/>
        </p:nvSpPr>
        <p:spPr bwMode="auto">
          <a:xfrm>
            <a:off x="1993900" y="1346200"/>
            <a:ext cx="80963" cy="79375"/>
          </a:xfrm>
          <a:custGeom>
            <a:avLst/>
            <a:gdLst>
              <a:gd name="T0" fmla="*/ 2147483647 w 206"/>
              <a:gd name="T1" fmla="*/ 2147483647 h 201"/>
              <a:gd name="T2" fmla="*/ 2147483647 w 206"/>
              <a:gd name="T3" fmla="*/ 2147483647 h 201"/>
              <a:gd name="T4" fmla="*/ 2147483647 w 206"/>
              <a:gd name="T5" fmla="*/ 2147483647 h 201"/>
              <a:gd name="T6" fmla="*/ 2147483647 w 206"/>
              <a:gd name="T7" fmla="*/ 2147483647 h 201"/>
              <a:gd name="T8" fmla="*/ 2147483647 w 206"/>
              <a:gd name="T9" fmla="*/ 2147483647 h 201"/>
              <a:gd name="T10" fmla="*/ 2147483647 w 206"/>
              <a:gd name="T11" fmla="*/ 2147483647 h 201"/>
              <a:gd name="T12" fmla="*/ 2147483647 w 206"/>
              <a:gd name="T13" fmla="*/ 2147483647 h 201"/>
              <a:gd name="T14" fmla="*/ 2147483647 w 206"/>
              <a:gd name="T15" fmla="*/ 2147483647 h 201"/>
              <a:gd name="T16" fmla="*/ 2147483647 w 206"/>
              <a:gd name="T17" fmla="*/ 0 h 201"/>
              <a:gd name="T18" fmla="*/ 2147483647 w 206"/>
              <a:gd name="T19" fmla="*/ 2147483647 h 201"/>
              <a:gd name="T20" fmla="*/ 2147483647 w 206"/>
              <a:gd name="T21" fmla="*/ 2147483647 h 201"/>
              <a:gd name="T22" fmla="*/ 2147483647 w 206"/>
              <a:gd name="T23" fmla="*/ 2147483647 h 201"/>
              <a:gd name="T24" fmla="*/ 2147483647 w 206"/>
              <a:gd name="T25" fmla="*/ 2147483647 h 201"/>
              <a:gd name="T26" fmla="*/ 2147483647 w 206"/>
              <a:gd name="T27" fmla="*/ 2147483647 h 201"/>
              <a:gd name="T28" fmla="*/ 2147483647 w 206"/>
              <a:gd name="T29" fmla="*/ 2147483647 h 201"/>
              <a:gd name="T30" fmla="*/ 2147483647 w 206"/>
              <a:gd name="T31" fmla="*/ 2147483647 h 201"/>
              <a:gd name="T32" fmla="*/ 2147483647 w 206"/>
              <a:gd name="T33" fmla="*/ 2147483647 h 201"/>
              <a:gd name="T34" fmla="*/ 2147483647 w 206"/>
              <a:gd name="T35" fmla="*/ 2147483647 h 201"/>
              <a:gd name="T36" fmla="*/ 2147483647 w 206"/>
              <a:gd name="T37" fmla="*/ 2147483647 h 201"/>
              <a:gd name="T38" fmla="*/ 2147483647 w 206"/>
              <a:gd name="T39" fmla="*/ 2147483647 h 201"/>
              <a:gd name="T40" fmla="*/ 2147483647 w 206"/>
              <a:gd name="T41" fmla="*/ 2147483647 h 201"/>
              <a:gd name="T42" fmla="*/ 2147483647 w 206"/>
              <a:gd name="T43" fmla="*/ 2147483647 h 201"/>
              <a:gd name="T44" fmla="*/ 2147483647 w 206"/>
              <a:gd name="T45" fmla="*/ 2147483647 h 201"/>
              <a:gd name="T46" fmla="*/ 2147483647 w 206"/>
              <a:gd name="T47" fmla="*/ 2147483647 h 201"/>
              <a:gd name="T48" fmla="*/ 2147483647 w 206"/>
              <a:gd name="T49" fmla="*/ 2147483647 h 201"/>
              <a:gd name="T50" fmla="*/ 2147483647 w 206"/>
              <a:gd name="T51" fmla="*/ 2147483647 h 201"/>
              <a:gd name="T52" fmla="*/ 2147483647 w 206"/>
              <a:gd name="T53" fmla="*/ 2147483647 h 201"/>
              <a:gd name="T54" fmla="*/ 2147483647 w 206"/>
              <a:gd name="T55" fmla="*/ 2147483647 h 201"/>
              <a:gd name="T56" fmla="*/ 2147483647 w 206"/>
              <a:gd name="T57" fmla="*/ 2147483647 h 201"/>
              <a:gd name="T58" fmla="*/ 2147483647 w 206"/>
              <a:gd name="T59" fmla="*/ 2147483647 h 201"/>
              <a:gd name="T60" fmla="*/ 2147483647 w 206"/>
              <a:gd name="T61" fmla="*/ 2147483647 h 201"/>
              <a:gd name="T62" fmla="*/ 2147483647 w 206"/>
              <a:gd name="T63" fmla="*/ 2147483647 h 201"/>
              <a:gd name="T64" fmla="*/ 2147483647 w 206"/>
              <a:gd name="T65" fmla="*/ 2147483647 h 201"/>
              <a:gd name="T66" fmla="*/ 2147483647 w 206"/>
              <a:gd name="T67" fmla="*/ 2147483647 h 201"/>
              <a:gd name="T68" fmla="*/ 2147483647 w 206"/>
              <a:gd name="T69" fmla="*/ 2147483647 h 201"/>
              <a:gd name="T70" fmla="*/ 2147483647 w 206"/>
              <a:gd name="T71" fmla="*/ 2147483647 h 201"/>
              <a:gd name="T72" fmla="*/ 2147483647 w 206"/>
              <a:gd name="T73" fmla="*/ 2147483647 h 201"/>
              <a:gd name="T74" fmla="*/ 2147483647 w 206"/>
              <a:gd name="T75" fmla="*/ 2147483647 h 201"/>
              <a:gd name="T76" fmla="*/ 2147483647 w 206"/>
              <a:gd name="T77" fmla="*/ 2147483647 h 201"/>
              <a:gd name="T78" fmla="*/ 2147483647 w 206"/>
              <a:gd name="T79" fmla="*/ 2147483647 h 201"/>
              <a:gd name="T80" fmla="*/ 2147483647 w 206"/>
              <a:gd name="T81" fmla="*/ 2147483647 h 201"/>
              <a:gd name="T82" fmla="*/ 2147483647 w 206"/>
              <a:gd name="T83" fmla="*/ 2147483647 h 201"/>
              <a:gd name="T84" fmla="*/ 2147483647 w 206"/>
              <a:gd name="T85" fmla="*/ 2147483647 h 201"/>
              <a:gd name="T86" fmla="*/ 2147483647 w 206"/>
              <a:gd name="T87" fmla="*/ 2147483647 h 201"/>
              <a:gd name="T88" fmla="*/ 2147483647 w 206"/>
              <a:gd name="T89" fmla="*/ 2147483647 h 201"/>
              <a:gd name="T90" fmla="*/ 2147483647 w 206"/>
              <a:gd name="T91" fmla="*/ 2147483647 h 201"/>
              <a:gd name="T92" fmla="*/ 2147483647 w 206"/>
              <a:gd name="T93" fmla="*/ 2147483647 h 201"/>
              <a:gd name="T94" fmla="*/ 0 w 206"/>
              <a:gd name="T95" fmla="*/ 2147483647 h 201"/>
              <a:gd name="T96" fmla="*/ 2147483647 w 206"/>
              <a:gd name="T97" fmla="*/ 2147483647 h 201"/>
              <a:gd name="T98" fmla="*/ 2147483647 w 206"/>
              <a:gd name="T99" fmla="*/ 2147483647 h 201"/>
              <a:gd name="T100" fmla="*/ 2147483647 w 206"/>
              <a:gd name="T101" fmla="*/ 2147483647 h 201"/>
              <a:gd name="T102" fmla="*/ 2147483647 w 206"/>
              <a:gd name="T103" fmla="*/ 2147483647 h 201"/>
              <a:gd name="T104" fmla="*/ 2147483647 w 206"/>
              <a:gd name="T105" fmla="*/ 2147483647 h 201"/>
              <a:gd name="T106" fmla="*/ 2147483647 w 206"/>
              <a:gd name="T107" fmla="*/ 2147483647 h 201"/>
              <a:gd name="T108" fmla="*/ 2147483647 w 206"/>
              <a:gd name="T109" fmla="*/ 2147483647 h 201"/>
              <a:gd name="T110" fmla="*/ 2147483647 w 206"/>
              <a:gd name="T111" fmla="*/ 2147483647 h 201"/>
              <a:gd name="T112" fmla="*/ 2147483647 w 206"/>
              <a:gd name="T113" fmla="*/ 2147483647 h 20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06"/>
              <a:gd name="T172" fmla="*/ 0 h 201"/>
              <a:gd name="T173" fmla="*/ 206 w 206"/>
              <a:gd name="T174" fmla="*/ 201 h 20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06" h="201">
                <a:moveTo>
                  <a:pt x="79" y="20"/>
                </a:moveTo>
                <a:lnTo>
                  <a:pt x="85" y="24"/>
                </a:lnTo>
                <a:lnTo>
                  <a:pt x="85" y="20"/>
                </a:lnTo>
                <a:lnTo>
                  <a:pt x="97" y="14"/>
                </a:lnTo>
                <a:lnTo>
                  <a:pt x="130" y="6"/>
                </a:lnTo>
                <a:lnTo>
                  <a:pt x="131" y="14"/>
                </a:lnTo>
                <a:lnTo>
                  <a:pt x="141" y="17"/>
                </a:lnTo>
                <a:lnTo>
                  <a:pt x="150" y="4"/>
                </a:lnTo>
                <a:lnTo>
                  <a:pt x="177" y="0"/>
                </a:lnTo>
                <a:lnTo>
                  <a:pt x="203" y="9"/>
                </a:lnTo>
                <a:lnTo>
                  <a:pt x="206" y="20"/>
                </a:lnTo>
                <a:lnTo>
                  <a:pt x="204" y="38"/>
                </a:lnTo>
                <a:lnTo>
                  <a:pt x="198" y="48"/>
                </a:lnTo>
                <a:lnTo>
                  <a:pt x="152" y="62"/>
                </a:lnTo>
                <a:lnTo>
                  <a:pt x="138" y="62"/>
                </a:lnTo>
                <a:lnTo>
                  <a:pt x="137" y="67"/>
                </a:lnTo>
                <a:lnTo>
                  <a:pt x="130" y="71"/>
                </a:lnTo>
                <a:lnTo>
                  <a:pt x="137" y="79"/>
                </a:lnTo>
                <a:lnTo>
                  <a:pt x="132" y="83"/>
                </a:lnTo>
                <a:lnTo>
                  <a:pt x="107" y="83"/>
                </a:lnTo>
                <a:lnTo>
                  <a:pt x="109" y="88"/>
                </a:lnTo>
                <a:lnTo>
                  <a:pt x="109" y="99"/>
                </a:lnTo>
                <a:lnTo>
                  <a:pt x="117" y="90"/>
                </a:lnTo>
                <a:lnTo>
                  <a:pt x="119" y="98"/>
                </a:lnTo>
                <a:lnTo>
                  <a:pt x="113" y="107"/>
                </a:lnTo>
                <a:lnTo>
                  <a:pt x="126" y="94"/>
                </a:lnTo>
                <a:lnTo>
                  <a:pt x="132" y="94"/>
                </a:lnTo>
                <a:lnTo>
                  <a:pt x="132" y="107"/>
                </a:lnTo>
                <a:lnTo>
                  <a:pt x="137" y="103"/>
                </a:lnTo>
                <a:lnTo>
                  <a:pt x="138" y="89"/>
                </a:lnTo>
                <a:lnTo>
                  <a:pt x="144" y="83"/>
                </a:lnTo>
                <a:lnTo>
                  <a:pt x="147" y="92"/>
                </a:lnTo>
                <a:lnTo>
                  <a:pt x="159" y="95"/>
                </a:lnTo>
                <a:lnTo>
                  <a:pt x="178" y="90"/>
                </a:lnTo>
                <a:lnTo>
                  <a:pt x="178" y="154"/>
                </a:lnTo>
                <a:lnTo>
                  <a:pt x="165" y="168"/>
                </a:lnTo>
                <a:lnTo>
                  <a:pt x="128" y="182"/>
                </a:lnTo>
                <a:lnTo>
                  <a:pt x="121" y="177"/>
                </a:lnTo>
                <a:lnTo>
                  <a:pt x="79" y="201"/>
                </a:lnTo>
                <a:lnTo>
                  <a:pt x="66" y="201"/>
                </a:lnTo>
                <a:lnTo>
                  <a:pt x="52" y="196"/>
                </a:lnTo>
                <a:lnTo>
                  <a:pt x="46" y="184"/>
                </a:lnTo>
                <a:lnTo>
                  <a:pt x="44" y="174"/>
                </a:lnTo>
                <a:lnTo>
                  <a:pt x="14" y="163"/>
                </a:lnTo>
                <a:lnTo>
                  <a:pt x="6" y="152"/>
                </a:lnTo>
                <a:lnTo>
                  <a:pt x="6" y="140"/>
                </a:lnTo>
                <a:lnTo>
                  <a:pt x="9" y="132"/>
                </a:lnTo>
                <a:lnTo>
                  <a:pt x="0" y="85"/>
                </a:lnTo>
                <a:lnTo>
                  <a:pt x="4" y="62"/>
                </a:lnTo>
                <a:lnTo>
                  <a:pt x="6" y="57"/>
                </a:lnTo>
                <a:lnTo>
                  <a:pt x="33" y="51"/>
                </a:lnTo>
                <a:lnTo>
                  <a:pt x="38" y="41"/>
                </a:lnTo>
                <a:lnTo>
                  <a:pt x="46" y="34"/>
                </a:lnTo>
                <a:lnTo>
                  <a:pt x="56" y="37"/>
                </a:lnTo>
                <a:lnTo>
                  <a:pt x="64" y="24"/>
                </a:lnTo>
                <a:lnTo>
                  <a:pt x="74" y="24"/>
                </a:lnTo>
                <a:lnTo>
                  <a:pt x="79" y="20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5" name="Freeform 1224"/>
          <p:cNvSpPr>
            <a:spLocks/>
          </p:cNvSpPr>
          <p:nvPr/>
        </p:nvSpPr>
        <p:spPr bwMode="auto">
          <a:xfrm>
            <a:off x="1955800" y="1352550"/>
            <a:ext cx="31750" cy="36513"/>
          </a:xfrm>
          <a:custGeom>
            <a:avLst/>
            <a:gdLst>
              <a:gd name="T0" fmla="*/ 2147483647 w 82"/>
              <a:gd name="T1" fmla="*/ 2147483647 h 93"/>
              <a:gd name="T2" fmla="*/ 2147483647 w 82"/>
              <a:gd name="T3" fmla="*/ 2147483647 h 93"/>
              <a:gd name="T4" fmla="*/ 2147483647 w 82"/>
              <a:gd name="T5" fmla="*/ 2147483647 h 93"/>
              <a:gd name="T6" fmla="*/ 2147483647 w 82"/>
              <a:gd name="T7" fmla="*/ 2147483647 h 93"/>
              <a:gd name="T8" fmla="*/ 2147483647 w 82"/>
              <a:gd name="T9" fmla="*/ 2147483647 h 93"/>
              <a:gd name="T10" fmla="*/ 2147483647 w 82"/>
              <a:gd name="T11" fmla="*/ 0 h 93"/>
              <a:gd name="T12" fmla="*/ 2147483647 w 82"/>
              <a:gd name="T13" fmla="*/ 2147483647 h 93"/>
              <a:gd name="T14" fmla="*/ 2147483647 w 82"/>
              <a:gd name="T15" fmla="*/ 2147483647 h 93"/>
              <a:gd name="T16" fmla="*/ 2147483647 w 82"/>
              <a:gd name="T17" fmla="*/ 2147483647 h 93"/>
              <a:gd name="T18" fmla="*/ 2147483647 w 82"/>
              <a:gd name="T19" fmla="*/ 2147483647 h 93"/>
              <a:gd name="T20" fmla="*/ 2147483647 w 82"/>
              <a:gd name="T21" fmla="*/ 2147483647 h 93"/>
              <a:gd name="T22" fmla="*/ 2147483647 w 82"/>
              <a:gd name="T23" fmla="*/ 2147483647 h 93"/>
              <a:gd name="T24" fmla="*/ 2147483647 w 82"/>
              <a:gd name="T25" fmla="*/ 2147483647 h 93"/>
              <a:gd name="T26" fmla="*/ 2147483647 w 82"/>
              <a:gd name="T27" fmla="*/ 2147483647 h 93"/>
              <a:gd name="T28" fmla="*/ 2147483647 w 82"/>
              <a:gd name="T29" fmla="*/ 2147483647 h 93"/>
              <a:gd name="T30" fmla="*/ 2147483647 w 82"/>
              <a:gd name="T31" fmla="*/ 2147483647 h 93"/>
              <a:gd name="T32" fmla="*/ 2147483647 w 82"/>
              <a:gd name="T33" fmla="*/ 2147483647 h 93"/>
              <a:gd name="T34" fmla="*/ 0 w 82"/>
              <a:gd name="T35" fmla="*/ 2147483647 h 93"/>
              <a:gd name="T36" fmla="*/ 2147483647 w 82"/>
              <a:gd name="T37" fmla="*/ 2147483647 h 9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2"/>
              <a:gd name="T58" fmla="*/ 0 h 93"/>
              <a:gd name="T59" fmla="*/ 82 w 82"/>
              <a:gd name="T60" fmla="*/ 93 h 9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2" h="93">
                <a:moveTo>
                  <a:pt x="8" y="27"/>
                </a:moveTo>
                <a:lnTo>
                  <a:pt x="14" y="23"/>
                </a:lnTo>
                <a:lnTo>
                  <a:pt x="18" y="28"/>
                </a:lnTo>
                <a:lnTo>
                  <a:pt x="18" y="18"/>
                </a:lnTo>
                <a:lnTo>
                  <a:pt x="22" y="9"/>
                </a:lnTo>
                <a:lnTo>
                  <a:pt x="37" y="0"/>
                </a:lnTo>
                <a:lnTo>
                  <a:pt x="41" y="6"/>
                </a:lnTo>
                <a:lnTo>
                  <a:pt x="40" y="11"/>
                </a:lnTo>
                <a:lnTo>
                  <a:pt x="42" y="21"/>
                </a:lnTo>
                <a:lnTo>
                  <a:pt x="77" y="53"/>
                </a:lnTo>
                <a:lnTo>
                  <a:pt x="82" y="68"/>
                </a:lnTo>
                <a:lnTo>
                  <a:pt x="74" y="81"/>
                </a:lnTo>
                <a:lnTo>
                  <a:pt x="47" y="93"/>
                </a:lnTo>
                <a:lnTo>
                  <a:pt x="32" y="77"/>
                </a:lnTo>
                <a:lnTo>
                  <a:pt x="20" y="52"/>
                </a:lnTo>
                <a:lnTo>
                  <a:pt x="12" y="52"/>
                </a:lnTo>
                <a:lnTo>
                  <a:pt x="8" y="37"/>
                </a:lnTo>
                <a:lnTo>
                  <a:pt x="0" y="29"/>
                </a:lnTo>
                <a:lnTo>
                  <a:pt x="8" y="27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6" name="Freeform 1225"/>
          <p:cNvSpPr>
            <a:spLocks/>
          </p:cNvSpPr>
          <p:nvPr/>
        </p:nvSpPr>
        <p:spPr bwMode="auto">
          <a:xfrm>
            <a:off x="1955800" y="1352550"/>
            <a:ext cx="31750" cy="36513"/>
          </a:xfrm>
          <a:custGeom>
            <a:avLst/>
            <a:gdLst>
              <a:gd name="T0" fmla="*/ 2147483647 w 82"/>
              <a:gd name="T1" fmla="*/ 2147483647 h 93"/>
              <a:gd name="T2" fmla="*/ 2147483647 w 82"/>
              <a:gd name="T3" fmla="*/ 2147483647 h 93"/>
              <a:gd name="T4" fmla="*/ 2147483647 w 82"/>
              <a:gd name="T5" fmla="*/ 2147483647 h 93"/>
              <a:gd name="T6" fmla="*/ 2147483647 w 82"/>
              <a:gd name="T7" fmla="*/ 2147483647 h 93"/>
              <a:gd name="T8" fmla="*/ 2147483647 w 82"/>
              <a:gd name="T9" fmla="*/ 2147483647 h 93"/>
              <a:gd name="T10" fmla="*/ 2147483647 w 82"/>
              <a:gd name="T11" fmla="*/ 0 h 93"/>
              <a:gd name="T12" fmla="*/ 2147483647 w 82"/>
              <a:gd name="T13" fmla="*/ 2147483647 h 93"/>
              <a:gd name="T14" fmla="*/ 2147483647 w 82"/>
              <a:gd name="T15" fmla="*/ 2147483647 h 93"/>
              <a:gd name="T16" fmla="*/ 2147483647 w 82"/>
              <a:gd name="T17" fmla="*/ 2147483647 h 93"/>
              <a:gd name="T18" fmla="*/ 2147483647 w 82"/>
              <a:gd name="T19" fmla="*/ 2147483647 h 93"/>
              <a:gd name="T20" fmla="*/ 2147483647 w 82"/>
              <a:gd name="T21" fmla="*/ 2147483647 h 93"/>
              <a:gd name="T22" fmla="*/ 2147483647 w 82"/>
              <a:gd name="T23" fmla="*/ 2147483647 h 93"/>
              <a:gd name="T24" fmla="*/ 2147483647 w 82"/>
              <a:gd name="T25" fmla="*/ 2147483647 h 93"/>
              <a:gd name="T26" fmla="*/ 2147483647 w 82"/>
              <a:gd name="T27" fmla="*/ 2147483647 h 93"/>
              <a:gd name="T28" fmla="*/ 2147483647 w 82"/>
              <a:gd name="T29" fmla="*/ 2147483647 h 93"/>
              <a:gd name="T30" fmla="*/ 2147483647 w 82"/>
              <a:gd name="T31" fmla="*/ 2147483647 h 93"/>
              <a:gd name="T32" fmla="*/ 2147483647 w 82"/>
              <a:gd name="T33" fmla="*/ 2147483647 h 93"/>
              <a:gd name="T34" fmla="*/ 0 w 82"/>
              <a:gd name="T35" fmla="*/ 2147483647 h 93"/>
              <a:gd name="T36" fmla="*/ 2147483647 w 82"/>
              <a:gd name="T37" fmla="*/ 2147483647 h 9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2"/>
              <a:gd name="T58" fmla="*/ 0 h 93"/>
              <a:gd name="T59" fmla="*/ 82 w 82"/>
              <a:gd name="T60" fmla="*/ 93 h 9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2" h="93">
                <a:moveTo>
                  <a:pt x="8" y="27"/>
                </a:moveTo>
                <a:lnTo>
                  <a:pt x="14" y="23"/>
                </a:lnTo>
                <a:lnTo>
                  <a:pt x="18" y="28"/>
                </a:lnTo>
                <a:lnTo>
                  <a:pt x="18" y="18"/>
                </a:lnTo>
                <a:lnTo>
                  <a:pt x="22" y="9"/>
                </a:lnTo>
                <a:lnTo>
                  <a:pt x="37" y="0"/>
                </a:lnTo>
                <a:lnTo>
                  <a:pt x="41" y="6"/>
                </a:lnTo>
                <a:lnTo>
                  <a:pt x="40" y="11"/>
                </a:lnTo>
                <a:lnTo>
                  <a:pt x="42" y="21"/>
                </a:lnTo>
                <a:lnTo>
                  <a:pt x="77" y="53"/>
                </a:lnTo>
                <a:lnTo>
                  <a:pt x="82" y="68"/>
                </a:lnTo>
                <a:lnTo>
                  <a:pt x="74" y="81"/>
                </a:lnTo>
                <a:lnTo>
                  <a:pt x="47" y="93"/>
                </a:lnTo>
                <a:lnTo>
                  <a:pt x="32" y="77"/>
                </a:lnTo>
                <a:lnTo>
                  <a:pt x="20" y="52"/>
                </a:lnTo>
                <a:lnTo>
                  <a:pt x="12" y="52"/>
                </a:lnTo>
                <a:lnTo>
                  <a:pt x="8" y="37"/>
                </a:lnTo>
                <a:lnTo>
                  <a:pt x="0" y="29"/>
                </a:lnTo>
                <a:lnTo>
                  <a:pt x="8" y="27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7" name="Freeform 1226"/>
          <p:cNvSpPr>
            <a:spLocks/>
          </p:cNvSpPr>
          <p:nvPr/>
        </p:nvSpPr>
        <p:spPr bwMode="auto">
          <a:xfrm>
            <a:off x="1993900" y="1274763"/>
            <a:ext cx="87313" cy="53975"/>
          </a:xfrm>
          <a:custGeom>
            <a:avLst/>
            <a:gdLst>
              <a:gd name="T0" fmla="*/ 2147483647 w 221"/>
              <a:gd name="T1" fmla="*/ 2147483647 h 136"/>
              <a:gd name="T2" fmla="*/ 2147483647 w 221"/>
              <a:gd name="T3" fmla="*/ 2147483647 h 136"/>
              <a:gd name="T4" fmla="*/ 2147483647 w 221"/>
              <a:gd name="T5" fmla="*/ 2147483647 h 136"/>
              <a:gd name="T6" fmla="*/ 2147483647 w 221"/>
              <a:gd name="T7" fmla="*/ 2147483647 h 136"/>
              <a:gd name="T8" fmla="*/ 2147483647 w 221"/>
              <a:gd name="T9" fmla="*/ 2147483647 h 136"/>
              <a:gd name="T10" fmla="*/ 2147483647 w 221"/>
              <a:gd name="T11" fmla="*/ 2147483647 h 136"/>
              <a:gd name="T12" fmla="*/ 2147483647 w 221"/>
              <a:gd name="T13" fmla="*/ 2147483647 h 136"/>
              <a:gd name="T14" fmla="*/ 2147483647 w 221"/>
              <a:gd name="T15" fmla="*/ 2147483647 h 136"/>
              <a:gd name="T16" fmla="*/ 2147483647 w 221"/>
              <a:gd name="T17" fmla="*/ 2147483647 h 136"/>
              <a:gd name="T18" fmla="*/ 2147483647 w 221"/>
              <a:gd name="T19" fmla="*/ 2147483647 h 136"/>
              <a:gd name="T20" fmla="*/ 2147483647 w 221"/>
              <a:gd name="T21" fmla="*/ 2147483647 h 136"/>
              <a:gd name="T22" fmla="*/ 2147483647 w 221"/>
              <a:gd name="T23" fmla="*/ 2147483647 h 136"/>
              <a:gd name="T24" fmla="*/ 2147483647 w 221"/>
              <a:gd name="T25" fmla="*/ 2147483647 h 136"/>
              <a:gd name="T26" fmla="*/ 2147483647 w 221"/>
              <a:gd name="T27" fmla="*/ 2147483647 h 136"/>
              <a:gd name="T28" fmla="*/ 2147483647 w 221"/>
              <a:gd name="T29" fmla="*/ 2147483647 h 136"/>
              <a:gd name="T30" fmla="*/ 2147483647 w 221"/>
              <a:gd name="T31" fmla="*/ 2147483647 h 136"/>
              <a:gd name="T32" fmla="*/ 2147483647 w 221"/>
              <a:gd name="T33" fmla="*/ 2147483647 h 136"/>
              <a:gd name="T34" fmla="*/ 2147483647 w 221"/>
              <a:gd name="T35" fmla="*/ 2147483647 h 136"/>
              <a:gd name="T36" fmla="*/ 2147483647 w 221"/>
              <a:gd name="T37" fmla="*/ 2147483647 h 136"/>
              <a:gd name="T38" fmla="*/ 2147483647 w 221"/>
              <a:gd name="T39" fmla="*/ 2147483647 h 136"/>
              <a:gd name="T40" fmla="*/ 2147483647 w 221"/>
              <a:gd name="T41" fmla="*/ 2147483647 h 136"/>
              <a:gd name="T42" fmla="*/ 2147483647 w 221"/>
              <a:gd name="T43" fmla="*/ 2147483647 h 136"/>
              <a:gd name="T44" fmla="*/ 2147483647 w 221"/>
              <a:gd name="T45" fmla="*/ 2147483647 h 136"/>
              <a:gd name="T46" fmla="*/ 2147483647 w 221"/>
              <a:gd name="T47" fmla="*/ 2147483647 h 136"/>
              <a:gd name="T48" fmla="*/ 2147483647 w 221"/>
              <a:gd name="T49" fmla="*/ 2147483647 h 136"/>
              <a:gd name="T50" fmla="*/ 2147483647 w 221"/>
              <a:gd name="T51" fmla="*/ 2147483647 h 136"/>
              <a:gd name="T52" fmla="*/ 2147483647 w 221"/>
              <a:gd name="T53" fmla="*/ 2147483647 h 136"/>
              <a:gd name="T54" fmla="*/ 2147483647 w 221"/>
              <a:gd name="T55" fmla="*/ 2147483647 h 136"/>
              <a:gd name="T56" fmla="*/ 2147483647 w 221"/>
              <a:gd name="T57" fmla="*/ 2147483647 h 136"/>
              <a:gd name="T58" fmla="*/ 2147483647 w 221"/>
              <a:gd name="T59" fmla="*/ 2147483647 h 136"/>
              <a:gd name="T60" fmla="*/ 2147483647 w 221"/>
              <a:gd name="T61" fmla="*/ 2147483647 h 136"/>
              <a:gd name="T62" fmla="*/ 2147483647 w 221"/>
              <a:gd name="T63" fmla="*/ 2147483647 h 136"/>
              <a:gd name="T64" fmla="*/ 2147483647 w 221"/>
              <a:gd name="T65" fmla="*/ 2147483647 h 136"/>
              <a:gd name="T66" fmla="*/ 2147483647 w 221"/>
              <a:gd name="T67" fmla="*/ 2147483647 h 136"/>
              <a:gd name="T68" fmla="*/ 2147483647 w 221"/>
              <a:gd name="T69" fmla="*/ 2147483647 h 136"/>
              <a:gd name="T70" fmla="*/ 2147483647 w 221"/>
              <a:gd name="T71" fmla="*/ 2147483647 h 136"/>
              <a:gd name="T72" fmla="*/ 0 w 221"/>
              <a:gd name="T73" fmla="*/ 2147483647 h 136"/>
              <a:gd name="T74" fmla="*/ 2147483647 w 221"/>
              <a:gd name="T75" fmla="*/ 2147483647 h 136"/>
              <a:gd name="T76" fmla="*/ 2147483647 w 221"/>
              <a:gd name="T77" fmla="*/ 2147483647 h 136"/>
              <a:gd name="T78" fmla="*/ 2147483647 w 221"/>
              <a:gd name="T79" fmla="*/ 2147483647 h 136"/>
              <a:gd name="T80" fmla="*/ 2147483647 w 221"/>
              <a:gd name="T81" fmla="*/ 2147483647 h 136"/>
              <a:gd name="T82" fmla="*/ 2147483647 w 221"/>
              <a:gd name="T83" fmla="*/ 2147483647 h 136"/>
              <a:gd name="T84" fmla="*/ 2147483647 w 221"/>
              <a:gd name="T85" fmla="*/ 2147483647 h 136"/>
              <a:gd name="T86" fmla="*/ 2147483647 w 221"/>
              <a:gd name="T87" fmla="*/ 2147483647 h 136"/>
              <a:gd name="T88" fmla="*/ 2147483647 w 221"/>
              <a:gd name="T89" fmla="*/ 2147483647 h 136"/>
              <a:gd name="T90" fmla="*/ 2147483647 w 221"/>
              <a:gd name="T91" fmla="*/ 2147483647 h 136"/>
              <a:gd name="T92" fmla="*/ 2147483647 w 221"/>
              <a:gd name="T93" fmla="*/ 2147483647 h 136"/>
              <a:gd name="T94" fmla="*/ 2147483647 w 221"/>
              <a:gd name="T95" fmla="*/ 0 h 136"/>
              <a:gd name="T96" fmla="*/ 2147483647 w 221"/>
              <a:gd name="T97" fmla="*/ 2147483647 h 136"/>
              <a:gd name="T98" fmla="*/ 2147483647 w 221"/>
              <a:gd name="T99" fmla="*/ 2147483647 h 136"/>
              <a:gd name="T100" fmla="*/ 2147483647 w 221"/>
              <a:gd name="T101" fmla="*/ 2147483647 h 136"/>
              <a:gd name="T102" fmla="*/ 2147483647 w 221"/>
              <a:gd name="T103" fmla="*/ 2147483647 h 136"/>
              <a:gd name="T104" fmla="*/ 2147483647 w 221"/>
              <a:gd name="T105" fmla="*/ 2147483647 h 136"/>
              <a:gd name="T106" fmla="*/ 2147483647 w 221"/>
              <a:gd name="T107" fmla="*/ 2147483647 h 1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21"/>
              <a:gd name="T163" fmla="*/ 0 h 136"/>
              <a:gd name="T164" fmla="*/ 221 w 221"/>
              <a:gd name="T165" fmla="*/ 136 h 1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21" h="136">
                <a:moveTo>
                  <a:pt x="189" y="32"/>
                </a:moveTo>
                <a:lnTo>
                  <a:pt x="192" y="30"/>
                </a:lnTo>
                <a:lnTo>
                  <a:pt x="197" y="47"/>
                </a:lnTo>
                <a:lnTo>
                  <a:pt x="212" y="48"/>
                </a:lnTo>
                <a:lnTo>
                  <a:pt x="213" y="57"/>
                </a:lnTo>
                <a:lnTo>
                  <a:pt x="221" y="66"/>
                </a:lnTo>
                <a:lnTo>
                  <a:pt x="221" y="119"/>
                </a:lnTo>
                <a:lnTo>
                  <a:pt x="213" y="124"/>
                </a:lnTo>
                <a:lnTo>
                  <a:pt x="201" y="128"/>
                </a:lnTo>
                <a:lnTo>
                  <a:pt x="192" y="123"/>
                </a:lnTo>
                <a:lnTo>
                  <a:pt x="163" y="133"/>
                </a:lnTo>
                <a:lnTo>
                  <a:pt x="151" y="130"/>
                </a:lnTo>
                <a:lnTo>
                  <a:pt x="133" y="107"/>
                </a:lnTo>
                <a:lnTo>
                  <a:pt x="123" y="105"/>
                </a:lnTo>
                <a:lnTo>
                  <a:pt x="118" y="95"/>
                </a:lnTo>
                <a:lnTo>
                  <a:pt x="112" y="99"/>
                </a:lnTo>
                <a:lnTo>
                  <a:pt x="109" y="91"/>
                </a:lnTo>
                <a:lnTo>
                  <a:pt x="109" y="107"/>
                </a:lnTo>
                <a:lnTo>
                  <a:pt x="114" y="119"/>
                </a:lnTo>
                <a:lnTo>
                  <a:pt x="107" y="122"/>
                </a:lnTo>
                <a:lnTo>
                  <a:pt x="109" y="133"/>
                </a:lnTo>
                <a:lnTo>
                  <a:pt x="88" y="136"/>
                </a:lnTo>
                <a:lnTo>
                  <a:pt x="79" y="113"/>
                </a:lnTo>
                <a:lnTo>
                  <a:pt x="62" y="109"/>
                </a:lnTo>
                <a:lnTo>
                  <a:pt x="58" y="100"/>
                </a:lnTo>
                <a:lnTo>
                  <a:pt x="50" y="103"/>
                </a:lnTo>
                <a:lnTo>
                  <a:pt x="52" y="109"/>
                </a:lnTo>
                <a:lnTo>
                  <a:pt x="51" y="112"/>
                </a:lnTo>
                <a:lnTo>
                  <a:pt x="43" y="109"/>
                </a:lnTo>
                <a:lnTo>
                  <a:pt x="32" y="117"/>
                </a:lnTo>
                <a:lnTo>
                  <a:pt x="33" y="127"/>
                </a:lnTo>
                <a:lnTo>
                  <a:pt x="30" y="135"/>
                </a:lnTo>
                <a:lnTo>
                  <a:pt x="29" y="128"/>
                </a:lnTo>
                <a:lnTo>
                  <a:pt x="15" y="136"/>
                </a:lnTo>
                <a:lnTo>
                  <a:pt x="8" y="133"/>
                </a:lnTo>
                <a:lnTo>
                  <a:pt x="6" y="122"/>
                </a:lnTo>
                <a:lnTo>
                  <a:pt x="0" y="122"/>
                </a:lnTo>
                <a:lnTo>
                  <a:pt x="8" y="95"/>
                </a:lnTo>
                <a:lnTo>
                  <a:pt x="23" y="80"/>
                </a:lnTo>
                <a:lnTo>
                  <a:pt x="28" y="85"/>
                </a:lnTo>
                <a:lnTo>
                  <a:pt x="36" y="83"/>
                </a:lnTo>
                <a:lnTo>
                  <a:pt x="36" y="76"/>
                </a:lnTo>
                <a:lnTo>
                  <a:pt x="53" y="62"/>
                </a:lnTo>
                <a:lnTo>
                  <a:pt x="107" y="46"/>
                </a:lnTo>
                <a:lnTo>
                  <a:pt x="119" y="18"/>
                </a:lnTo>
                <a:lnTo>
                  <a:pt x="123" y="25"/>
                </a:lnTo>
                <a:lnTo>
                  <a:pt x="144" y="1"/>
                </a:lnTo>
                <a:lnTo>
                  <a:pt x="163" y="0"/>
                </a:lnTo>
                <a:lnTo>
                  <a:pt x="168" y="4"/>
                </a:lnTo>
                <a:lnTo>
                  <a:pt x="168" y="11"/>
                </a:lnTo>
                <a:lnTo>
                  <a:pt x="173" y="13"/>
                </a:lnTo>
                <a:lnTo>
                  <a:pt x="175" y="20"/>
                </a:lnTo>
                <a:lnTo>
                  <a:pt x="189" y="25"/>
                </a:lnTo>
                <a:lnTo>
                  <a:pt x="189" y="32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8" name="Freeform 1227"/>
          <p:cNvSpPr>
            <a:spLocks/>
          </p:cNvSpPr>
          <p:nvPr/>
        </p:nvSpPr>
        <p:spPr bwMode="auto">
          <a:xfrm>
            <a:off x="1993900" y="1274763"/>
            <a:ext cx="87313" cy="53975"/>
          </a:xfrm>
          <a:custGeom>
            <a:avLst/>
            <a:gdLst>
              <a:gd name="T0" fmla="*/ 2147483647 w 221"/>
              <a:gd name="T1" fmla="*/ 2147483647 h 136"/>
              <a:gd name="T2" fmla="*/ 2147483647 w 221"/>
              <a:gd name="T3" fmla="*/ 2147483647 h 136"/>
              <a:gd name="T4" fmla="*/ 2147483647 w 221"/>
              <a:gd name="T5" fmla="*/ 2147483647 h 136"/>
              <a:gd name="T6" fmla="*/ 2147483647 w 221"/>
              <a:gd name="T7" fmla="*/ 2147483647 h 136"/>
              <a:gd name="T8" fmla="*/ 2147483647 w 221"/>
              <a:gd name="T9" fmla="*/ 2147483647 h 136"/>
              <a:gd name="T10" fmla="*/ 2147483647 w 221"/>
              <a:gd name="T11" fmla="*/ 2147483647 h 136"/>
              <a:gd name="T12" fmla="*/ 2147483647 w 221"/>
              <a:gd name="T13" fmla="*/ 2147483647 h 136"/>
              <a:gd name="T14" fmla="*/ 2147483647 w 221"/>
              <a:gd name="T15" fmla="*/ 2147483647 h 136"/>
              <a:gd name="T16" fmla="*/ 2147483647 w 221"/>
              <a:gd name="T17" fmla="*/ 2147483647 h 136"/>
              <a:gd name="T18" fmla="*/ 2147483647 w 221"/>
              <a:gd name="T19" fmla="*/ 2147483647 h 136"/>
              <a:gd name="T20" fmla="*/ 2147483647 w 221"/>
              <a:gd name="T21" fmla="*/ 2147483647 h 136"/>
              <a:gd name="T22" fmla="*/ 2147483647 w 221"/>
              <a:gd name="T23" fmla="*/ 2147483647 h 136"/>
              <a:gd name="T24" fmla="*/ 2147483647 w 221"/>
              <a:gd name="T25" fmla="*/ 2147483647 h 136"/>
              <a:gd name="T26" fmla="*/ 2147483647 w 221"/>
              <a:gd name="T27" fmla="*/ 2147483647 h 136"/>
              <a:gd name="T28" fmla="*/ 2147483647 w 221"/>
              <a:gd name="T29" fmla="*/ 2147483647 h 136"/>
              <a:gd name="T30" fmla="*/ 2147483647 w 221"/>
              <a:gd name="T31" fmla="*/ 2147483647 h 136"/>
              <a:gd name="T32" fmla="*/ 2147483647 w 221"/>
              <a:gd name="T33" fmla="*/ 2147483647 h 136"/>
              <a:gd name="T34" fmla="*/ 2147483647 w 221"/>
              <a:gd name="T35" fmla="*/ 2147483647 h 136"/>
              <a:gd name="T36" fmla="*/ 2147483647 w 221"/>
              <a:gd name="T37" fmla="*/ 2147483647 h 136"/>
              <a:gd name="T38" fmla="*/ 2147483647 w 221"/>
              <a:gd name="T39" fmla="*/ 2147483647 h 136"/>
              <a:gd name="T40" fmla="*/ 2147483647 w 221"/>
              <a:gd name="T41" fmla="*/ 2147483647 h 136"/>
              <a:gd name="T42" fmla="*/ 2147483647 w 221"/>
              <a:gd name="T43" fmla="*/ 2147483647 h 136"/>
              <a:gd name="T44" fmla="*/ 2147483647 w 221"/>
              <a:gd name="T45" fmla="*/ 2147483647 h 136"/>
              <a:gd name="T46" fmla="*/ 2147483647 w 221"/>
              <a:gd name="T47" fmla="*/ 2147483647 h 136"/>
              <a:gd name="T48" fmla="*/ 2147483647 w 221"/>
              <a:gd name="T49" fmla="*/ 2147483647 h 136"/>
              <a:gd name="T50" fmla="*/ 2147483647 w 221"/>
              <a:gd name="T51" fmla="*/ 2147483647 h 136"/>
              <a:gd name="T52" fmla="*/ 2147483647 w 221"/>
              <a:gd name="T53" fmla="*/ 2147483647 h 136"/>
              <a:gd name="T54" fmla="*/ 2147483647 w 221"/>
              <a:gd name="T55" fmla="*/ 2147483647 h 136"/>
              <a:gd name="T56" fmla="*/ 2147483647 w 221"/>
              <a:gd name="T57" fmla="*/ 2147483647 h 136"/>
              <a:gd name="T58" fmla="*/ 2147483647 w 221"/>
              <a:gd name="T59" fmla="*/ 2147483647 h 136"/>
              <a:gd name="T60" fmla="*/ 2147483647 w 221"/>
              <a:gd name="T61" fmla="*/ 2147483647 h 136"/>
              <a:gd name="T62" fmla="*/ 2147483647 w 221"/>
              <a:gd name="T63" fmla="*/ 2147483647 h 136"/>
              <a:gd name="T64" fmla="*/ 2147483647 w 221"/>
              <a:gd name="T65" fmla="*/ 2147483647 h 136"/>
              <a:gd name="T66" fmla="*/ 2147483647 w 221"/>
              <a:gd name="T67" fmla="*/ 2147483647 h 136"/>
              <a:gd name="T68" fmla="*/ 2147483647 w 221"/>
              <a:gd name="T69" fmla="*/ 2147483647 h 136"/>
              <a:gd name="T70" fmla="*/ 2147483647 w 221"/>
              <a:gd name="T71" fmla="*/ 2147483647 h 136"/>
              <a:gd name="T72" fmla="*/ 0 w 221"/>
              <a:gd name="T73" fmla="*/ 2147483647 h 136"/>
              <a:gd name="T74" fmla="*/ 2147483647 w 221"/>
              <a:gd name="T75" fmla="*/ 2147483647 h 136"/>
              <a:gd name="T76" fmla="*/ 2147483647 w 221"/>
              <a:gd name="T77" fmla="*/ 2147483647 h 136"/>
              <a:gd name="T78" fmla="*/ 2147483647 w 221"/>
              <a:gd name="T79" fmla="*/ 2147483647 h 136"/>
              <a:gd name="T80" fmla="*/ 2147483647 w 221"/>
              <a:gd name="T81" fmla="*/ 2147483647 h 136"/>
              <a:gd name="T82" fmla="*/ 2147483647 w 221"/>
              <a:gd name="T83" fmla="*/ 2147483647 h 136"/>
              <a:gd name="T84" fmla="*/ 2147483647 w 221"/>
              <a:gd name="T85" fmla="*/ 2147483647 h 136"/>
              <a:gd name="T86" fmla="*/ 2147483647 w 221"/>
              <a:gd name="T87" fmla="*/ 2147483647 h 136"/>
              <a:gd name="T88" fmla="*/ 2147483647 w 221"/>
              <a:gd name="T89" fmla="*/ 2147483647 h 136"/>
              <a:gd name="T90" fmla="*/ 2147483647 w 221"/>
              <a:gd name="T91" fmla="*/ 2147483647 h 136"/>
              <a:gd name="T92" fmla="*/ 2147483647 w 221"/>
              <a:gd name="T93" fmla="*/ 2147483647 h 136"/>
              <a:gd name="T94" fmla="*/ 2147483647 w 221"/>
              <a:gd name="T95" fmla="*/ 0 h 136"/>
              <a:gd name="T96" fmla="*/ 2147483647 w 221"/>
              <a:gd name="T97" fmla="*/ 2147483647 h 136"/>
              <a:gd name="T98" fmla="*/ 2147483647 w 221"/>
              <a:gd name="T99" fmla="*/ 2147483647 h 136"/>
              <a:gd name="T100" fmla="*/ 2147483647 w 221"/>
              <a:gd name="T101" fmla="*/ 2147483647 h 136"/>
              <a:gd name="T102" fmla="*/ 2147483647 w 221"/>
              <a:gd name="T103" fmla="*/ 2147483647 h 136"/>
              <a:gd name="T104" fmla="*/ 2147483647 w 221"/>
              <a:gd name="T105" fmla="*/ 2147483647 h 136"/>
              <a:gd name="T106" fmla="*/ 2147483647 w 221"/>
              <a:gd name="T107" fmla="*/ 2147483647 h 1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21"/>
              <a:gd name="T163" fmla="*/ 0 h 136"/>
              <a:gd name="T164" fmla="*/ 221 w 221"/>
              <a:gd name="T165" fmla="*/ 136 h 1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21" h="136">
                <a:moveTo>
                  <a:pt x="189" y="32"/>
                </a:moveTo>
                <a:lnTo>
                  <a:pt x="192" y="30"/>
                </a:lnTo>
                <a:lnTo>
                  <a:pt x="197" y="47"/>
                </a:lnTo>
                <a:lnTo>
                  <a:pt x="212" y="48"/>
                </a:lnTo>
                <a:lnTo>
                  <a:pt x="213" y="57"/>
                </a:lnTo>
                <a:lnTo>
                  <a:pt x="221" y="66"/>
                </a:lnTo>
                <a:lnTo>
                  <a:pt x="221" y="119"/>
                </a:lnTo>
                <a:lnTo>
                  <a:pt x="213" y="124"/>
                </a:lnTo>
                <a:lnTo>
                  <a:pt x="201" y="128"/>
                </a:lnTo>
                <a:lnTo>
                  <a:pt x="192" y="123"/>
                </a:lnTo>
                <a:lnTo>
                  <a:pt x="163" y="133"/>
                </a:lnTo>
                <a:lnTo>
                  <a:pt x="151" y="130"/>
                </a:lnTo>
                <a:lnTo>
                  <a:pt x="133" y="107"/>
                </a:lnTo>
                <a:lnTo>
                  <a:pt x="123" y="105"/>
                </a:lnTo>
                <a:lnTo>
                  <a:pt x="118" y="95"/>
                </a:lnTo>
                <a:lnTo>
                  <a:pt x="112" y="99"/>
                </a:lnTo>
                <a:lnTo>
                  <a:pt x="109" y="91"/>
                </a:lnTo>
                <a:lnTo>
                  <a:pt x="109" y="107"/>
                </a:lnTo>
                <a:lnTo>
                  <a:pt x="114" y="119"/>
                </a:lnTo>
                <a:lnTo>
                  <a:pt x="107" y="122"/>
                </a:lnTo>
                <a:lnTo>
                  <a:pt x="109" y="133"/>
                </a:lnTo>
                <a:lnTo>
                  <a:pt x="88" y="136"/>
                </a:lnTo>
                <a:lnTo>
                  <a:pt x="79" y="113"/>
                </a:lnTo>
                <a:lnTo>
                  <a:pt x="62" y="109"/>
                </a:lnTo>
                <a:lnTo>
                  <a:pt x="58" y="100"/>
                </a:lnTo>
                <a:lnTo>
                  <a:pt x="50" y="103"/>
                </a:lnTo>
                <a:lnTo>
                  <a:pt x="52" y="109"/>
                </a:lnTo>
                <a:lnTo>
                  <a:pt x="51" y="112"/>
                </a:lnTo>
                <a:lnTo>
                  <a:pt x="43" y="109"/>
                </a:lnTo>
                <a:lnTo>
                  <a:pt x="32" y="117"/>
                </a:lnTo>
                <a:lnTo>
                  <a:pt x="33" y="127"/>
                </a:lnTo>
                <a:lnTo>
                  <a:pt x="30" y="135"/>
                </a:lnTo>
                <a:lnTo>
                  <a:pt x="29" y="128"/>
                </a:lnTo>
                <a:lnTo>
                  <a:pt x="15" y="136"/>
                </a:lnTo>
                <a:lnTo>
                  <a:pt x="8" y="133"/>
                </a:lnTo>
                <a:lnTo>
                  <a:pt x="6" y="122"/>
                </a:lnTo>
                <a:lnTo>
                  <a:pt x="0" y="122"/>
                </a:lnTo>
                <a:lnTo>
                  <a:pt x="8" y="95"/>
                </a:lnTo>
                <a:lnTo>
                  <a:pt x="23" y="80"/>
                </a:lnTo>
                <a:lnTo>
                  <a:pt x="28" y="85"/>
                </a:lnTo>
                <a:lnTo>
                  <a:pt x="36" y="83"/>
                </a:lnTo>
                <a:lnTo>
                  <a:pt x="36" y="76"/>
                </a:lnTo>
                <a:lnTo>
                  <a:pt x="53" y="62"/>
                </a:lnTo>
                <a:lnTo>
                  <a:pt x="107" y="46"/>
                </a:lnTo>
                <a:lnTo>
                  <a:pt x="119" y="18"/>
                </a:lnTo>
                <a:lnTo>
                  <a:pt x="123" y="25"/>
                </a:lnTo>
                <a:lnTo>
                  <a:pt x="144" y="1"/>
                </a:lnTo>
                <a:lnTo>
                  <a:pt x="163" y="0"/>
                </a:lnTo>
                <a:lnTo>
                  <a:pt x="168" y="4"/>
                </a:lnTo>
                <a:lnTo>
                  <a:pt x="168" y="11"/>
                </a:lnTo>
                <a:lnTo>
                  <a:pt x="173" y="13"/>
                </a:lnTo>
                <a:lnTo>
                  <a:pt x="175" y="20"/>
                </a:lnTo>
                <a:lnTo>
                  <a:pt x="189" y="25"/>
                </a:lnTo>
                <a:lnTo>
                  <a:pt x="189" y="32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9" name="Freeform 1228"/>
          <p:cNvSpPr>
            <a:spLocks/>
          </p:cNvSpPr>
          <p:nvPr/>
        </p:nvSpPr>
        <p:spPr bwMode="auto">
          <a:xfrm>
            <a:off x="2381250" y="1379538"/>
            <a:ext cx="66675" cy="41275"/>
          </a:xfrm>
          <a:custGeom>
            <a:avLst/>
            <a:gdLst>
              <a:gd name="T0" fmla="*/ 2147483647 w 168"/>
              <a:gd name="T1" fmla="*/ 2147483647 h 106"/>
              <a:gd name="T2" fmla="*/ 2147483647 w 168"/>
              <a:gd name="T3" fmla="*/ 2147483647 h 106"/>
              <a:gd name="T4" fmla="*/ 2147483647 w 168"/>
              <a:gd name="T5" fmla="*/ 2147483647 h 106"/>
              <a:gd name="T6" fmla="*/ 2147483647 w 168"/>
              <a:gd name="T7" fmla="*/ 2147483647 h 106"/>
              <a:gd name="T8" fmla="*/ 2147483647 w 168"/>
              <a:gd name="T9" fmla="*/ 2147483647 h 106"/>
              <a:gd name="T10" fmla="*/ 2147483647 w 168"/>
              <a:gd name="T11" fmla="*/ 2147483647 h 106"/>
              <a:gd name="T12" fmla="*/ 2147483647 w 168"/>
              <a:gd name="T13" fmla="*/ 2147483647 h 106"/>
              <a:gd name="T14" fmla="*/ 2147483647 w 168"/>
              <a:gd name="T15" fmla="*/ 2147483647 h 106"/>
              <a:gd name="T16" fmla="*/ 2147483647 w 168"/>
              <a:gd name="T17" fmla="*/ 2147483647 h 106"/>
              <a:gd name="T18" fmla="*/ 2147483647 w 168"/>
              <a:gd name="T19" fmla="*/ 2147483647 h 106"/>
              <a:gd name="T20" fmla="*/ 2147483647 w 168"/>
              <a:gd name="T21" fmla="*/ 2147483647 h 106"/>
              <a:gd name="T22" fmla="*/ 2147483647 w 168"/>
              <a:gd name="T23" fmla="*/ 2147483647 h 106"/>
              <a:gd name="T24" fmla="*/ 2147483647 w 168"/>
              <a:gd name="T25" fmla="*/ 2147483647 h 106"/>
              <a:gd name="T26" fmla="*/ 2147483647 w 168"/>
              <a:gd name="T27" fmla="*/ 2147483647 h 106"/>
              <a:gd name="T28" fmla="*/ 2147483647 w 168"/>
              <a:gd name="T29" fmla="*/ 2147483647 h 106"/>
              <a:gd name="T30" fmla="*/ 2147483647 w 168"/>
              <a:gd name="T31" fmla="*/ 2147483647 h 106"/>
              <a:gd name="T32" fmla="*/ 2147483647 w 168"/>
              <a:gd name="T33" fmla="*/ 2147483647 h 106"/>
              <a:gd name="T34" fmla="*/ 2147483647 w 168"/>
              <a:gd name="T35" fmla="*/ 2147483647 h 106"/>
              <a:gd name="T36" fmla="*/ 2147483647 w 168"/>
              <a:gd name="T37" fmla="*/ 2147483647 h 106"/>
              <a:gd name="T38" fmla="*/ 2147483647 w 168"/>
              <a:gd name="T39" fmla="*/ 2147483647 h 106"/>
              <a:gd name="T40" fmla="*/ 2147483647 w 168"/>
              <a:gd name="T41" fmla="*/ 2147483647 h 106"/>
              <a:gd name="T42" fmla="*/ 2147483647 w 168"/>
              <a:gd name="T43" fmla="*/ 2147483647 h 106"/>
              <a:gd name="T44" fmla="*/ 2147483647 w 168"/>
              <a:gd name="T45" fmla="*/ 2147483647 h 106"/>
              <a:gd name="T46" fmla="*/ 2147483647 w 168"/>
              <a:gd name="T47" fmla="*/ 2147483647 h 106"/>
              <a:gd name="T48" fmla="*/ 2147483647 w 168"/>
              <a:gd name="T49" fmla="*/ 2147483647 h 106"/>
              <a:gd name="T50" fmla="*/ 2147483647 w 168"/>
              <a:gd name="T51" fmla="*/ 2147483647 h 106"/>
              <a:gd name="T52" fmla="*/ 2147483647 w 168"/>
              <a:gd name="T53" fmla="*/ 2147483647 h 106"/>
              <a:gd name="T54" fmla="*/ 2147483647 w 168"/>
              <a:gd name="T55" fmla="*/ 2147483647 h 106"/>
              <a:gd name="T56" fmla="*/ 2147483647 w 168"/>
              <a:gd name="T57" fmla="*/ 2147483647 h 106"/>
              <a:gd name="T58" fmla="*/ 2147483647 w 168"/>
              <a:gd name="T59" fmla="*/ 2147483647 h 106"/>
              <a:gd name="T60" fmla="*/ 2147483647 w 168"/>
              <a:gd name="T61" fmla="*/ 2147483647 h 106"/>
              <a:gd name="T62" fmla="*/ 2147483647 w 168"/>
              <a:gd name="T63" fmla="*/ 2147483647 h 106"/>
              <a:gd name="T64" fmla="*/ 2147483647 w 168"/>
              <a:gd name="T65" fmla="*/ 2147483647 h 106"/>
              <a:gd name="T66" fmla="*/ 2147483647 w 168"/>
              <a:gd name="T67" fmla="*/ 2147483647 h 106"/>
              <a:gd name="T68" fmla="*/ 2147483647 w 168"/>
              <a:gd name="T69" fmla="*/ 2147483647 h 106"/>
              <a:gd name="T70" fmla="*/ 0 w 168"/>
              <a:gd name="T71" fmla="*/ 2147483647 h 106"/>
              <a:gd name="T72" fmla="*/ 2147483647 w 168"/>
              <a:gd name="T73" fmla="*/ 2147483647 h 106"/>
              <a:gd name="T74" fmla="*/ 2147483647 w 168"/>
              <a:gd name="T75" fmla="*/ 2147483647 h 106"/>
              <a:gd name="T76" fmla="*/ 2147483647 w 168"/>
              <a:gd name="T77" fmla="*/ 2147483647 h 106"/>
              <a:gd name="T78" fmla="*/ 2147483647 w 168"/>
              <a:gd name="T79" fmla="*/ 0 h 106"/>
              <a:gd name="T80" fmla="*/ 2147483647 w 168"/>
              <a:gd name="T81" fmla="*/ 0 h 106"/>
              <a:gd name="T82" fmla="*/ 2147483647 w 168"/>
              <a:gd name="T83" fmla="*/ 2147483647 h 106"/>
              <a:gd name="T84" fmla="*/ 2147483647 w 168"/>
              <a:gd name="T85" fmla="*/ 2147483647 h 106"/>
              <a:gd name="T86" fmla="*/ 2147483647 w 168"/>
              <a:gd name="T87" fmla="*/ 2147483647 h 106"/>
              <a:gd name="T88" fmla="*/ 2147483647 w 168"/>
              <a:gd name="T89" fmla="*/ 2147483647 h 10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68"/>
              <a:gd name="T136" fmla="*/ 0 h 106"/>
              <a:gd name="T137" fmla="*/ 168 w 168"/>
              <a:gd name="T138" fmla="*/ 106 h 10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68" h="106">
                <a:moveTo>
                  <a:pt x="64" y="14"/>
                </a:moveTo>
                <a:lnTo>
                  <a:pt x="71" y="19"/>
                </a:lnTo>
                <a:lnTo>
                  <a:pt x="75" y="13"/>
                </a:lnTo>
                <a:lnTo>
                  <a:pt x="93" y="10"/>
                </a:lnTo>
                <a:lnTo>
                  <a:pt x="93" y="15"/>
                </a:lnTo>
                <a:lnTo>
                  <a:pt x="106" y="19"/>
                </a:lnTo>
                <a:lnTo>
                  <a:pt x="110" y="15"/>
                </a:lnTo>
                <a:lnTo>
                  <a:pt x="127" y="26"/>
                </a:lnTo>
                <a:lnTo>
                  <a:pt x="139" y="24"/>
                </a:lnTo>
                <a:lnTo>
                  <a:pt x="144" y="15"/>
                </a:lnTo>
                <a:lnTo>
                  <a:pt x="152" y="26"/>
                </a:lnTo>
                <a:lnTo>
                  <a:pt x="163" y="29"/>
                </a:lnTo>
                <a:lnTo>
                  <a:pt x="168" y="45"/>
                </a:lnTo>
                <a:lnTo>
                  <a:pt x="167" y="50"/>
                </a:lnTo>
                <a:lnTo>
                  <a:pt x="155" y="52"/>
                </a:lnTo>
                <a:lnTo>
                  <a:pt x="153" y="57"/>
                </a:lnTo>
                <a:lnTo>
                  <a:pt x="155" y="62"/>
                </a:lnTo>
                <a:lnTo>
                  <a:pt x="157" y="73"/>
                </a:lnTo>
                <a:lnTo>
                  <a:pt x="154" y="87"/>
                </a:lnTo>
                <a:lnTo>
                  <a:pt x="155" y="93"/>
                </a:lnTo>
                <a:lnTo>
                  <a:pt x="150" y="103"/>
                </a:lnTo>
                <a:lnTo>
                  <a:pt x="130" y="106"/>
                </a:lnTo>
                <a:lnTo>
                  <a:pt x="108" y="101"/>
                </a:lnTo>
                <a:lnTo>
                  <a:pt x="102" y="93"/>
                </a:lnTo>
                <a:lnTo>
                  <a:pt x="84" y="95"/>
                </a:lnTo>
                <a:lnTo>
                  <a:pt x="83" y="90"/>
                </a:lnTo>
                <a:lnTo>
                  <a:pt x="68" y="99"/>
                </a:lnTo>
                <a:lnTo>
                  <a:pt x="66" y="94"/>
                </a:lnTo>
                <a:lnTo>
                  <a:pt x="55" y="89"/>
                </a:lnTo>
                <a:lnTo>
                  <a:pt x="35" y="89"/>
                </a:lnTo>
                <a:lnTo>
                  <a:pt x="26" y="78"/>
                </a:lnTo>
                <a:lnTo>
                  <a:pt x="18" y="78"/>
                </a:lnTo>
                <a:lnTo>
                  <a:pt x="8" y="65"/>
                </a:lnTo>
                <a:lnTo>
                  <a:pt x="3" y="52"/>
                </a:lnTo>
                <a:lnTo>
                  <a:pt x="3" y="45"/>
                </a:lnTo>
                <a:lnTo>
                  <a:pt x="0" y="42"/>
                </a:lnTo>
                <a:lnTo>
                  <a:pt x="3" y="29"/>
                </a:lnTo>
                <a:lnTo>
                  <a:pt x="13" y="21"/>
                </a:lnTo>
                <a:lnTo>
                  <a:pt x="32" y="14"/>
                </a:lnTo>
                <a:lnTo>
                  <a:pt x="36" y="0"/>
                </a:lnTo>
                <a:lnTo>
                  <a:pt x="42" y="0"/>
                </a:lnTo>
                <a:lnTo>
                  <a:pt x="46" y="14"/>
                </a:lnTo>
                <a:lnTo>
                  <a:pt x="51" y="12"/>
                </a:lnTo>
                <a:lnTo>
                  <a:pt x="56" y="17"/>
                </a:lnTo>
                <a:lnTo>
                  <a:pt x="64" y="14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" name="Freeform 1229"/>
          <p:cNvSpPr>
            <a:spLocks/>
          </p:cNvSpPr>
          <p:nvPr/>
        </p:nvSpPr>
        <p:spPr bwMode="auto">
          <a:xfrm>
            <a:off x="2381250" y="1379538"/>
            <a:ext cx="66675" cy="41275"/>
          </a:xfrm>
          <a:custGeom>
            <a:avLst/>
            <a:gdLst/>
            <a:ahLst/>
            <a:cxnLst>
              <a:cxn ang="0">
                <a:pos x="64" y="14"/>
              </a:cxn>
              <a:cxn ang="0">
                <a:pos x="71" y="19"/>
              </a:cxn>
              <a:cxn ang="0">
                <a:pos x="75" y="13"/>
              </a:cxn>
              <a:cxn ang="0">
                <a:pos x="93" y="10"/>
              </a:cxn>
              <a:cxn ang="0">
                <a:pos x="93" y="15"/>
              </a:cxn>
              <a:cxn ang="0">
                <a:pos x="106" y="19"/>
              </a:cxn>
              <a:cxn ang="0">
                <a:pos x="110" y="15"/>
              </a:cxn>
              <a:cxn ang="0">
                <a:pos x="127" y="26"/>
              </a:cxn>
              <a:cxn ang="0">
                <a:pos x="139" y="24"/>
              </a:cxn>
              <a:cxn ang="0">
                <a:pos x="144" y="15"/>
              </a:cxn>
              <a:cxn ang="0">
                <a:pos x="152" y="26"/>
              </a:cxn>
              <a:cxn ang="0">
                <a:pos x="163" y="29"/>
              </a:cxn>
              <a:cxn ang="0">
                <a:pos x="168" y="45"/>
              </a:cxn>
              <a:cxn ang="0">
                <a:pos x="167" y="50"/>
              </a:cxn>
              <a:cxn ang="0">
                <a:pos x="155" y="52"/>
              </a:cxn>
              <a:cxn ang="0">
                <a:pos x="153" y="57"/>
              </a:cxn>
              <a:cxn ang="0">
                <a:pos x="155" y="62"/>
              </a:cxn>
              <a:cxn ang="0">
                <a:pos x="157" y="73"/>
              </a:cxn>
              <a:cxn ang="0">
                <a:pos x="154" y="87"/>
              </a:cxn>
              <a:cxn ang="0">
                <a:pos x="155" y="93"/>
              </a:cxn>
              <a:cxn ang="0">
                <a:pos x="150" y="103"/>
              </a:cxn>
              <a:cxn ang="0">
                <a:pos x="130" y="106"/>
              </a:cxn>
              <a:cxn ang="0">
                <a:pos x="108" y="101"/>
              </a:cxn>
              <a:cxn ang="0">
                <a:pos x="102" y="93"/>
              </a:cxn>
              <a:cxn ang="0">
                <a:pos x="84" y="95"/>
              </a:cxn>
              <a:cxn ang="0">
                <a:pos x="83" y="90"/>
              </a:cxn>
              <a:cxn ang="0">
                <a:pos x="68" y="99"/>
              </a:cxn>
              <a:cxn ang="0">
                <a:pos x="66" y="94"/>
              </a:cxn>
              <a:cxn ang="0">
                <a:pos x="55" y="89"/>
              </a:cxn>
              <a:cxn ang="0">
                <a:pos x="35" y="89"/>
              </a:cxn>
              <a:cxn ang="0">
                <a:pos x="26" y="78"/>
              </a:cxn>
              <a:cxn ang="0">
                <a:pos x="18" y="78"/>
              </a:cxn>
              <a:cxn ang="0">
                <a:pos x="8" y="65"/>
              </a:cxn>
              <a:cxn ang="0">
                <a:pos x="3" y="52"/>
              </a:cxn>
              <a:cxn ang="0">
                <a:pos x="3" y="45"/>
              </a:cxn>
              <a:cxn ang="0">
                <a:pos x="0" y="42"/>
              </a:cxn>
              <a:cxn ang="0">
                <a:pos x="3" y="29"/>
              </a:cxn>
              <a:cxn ang="0">
                <a:pos x="13" y="21"/>
              </a:cxn>
              <a:cxn ang="0">
                <a:pos x="32" y="14"/>
              </a:cxn>
              <a:cxn ang="0">
                <a:pos x="36" y="0"/>
              </a:cxn>
              <a:cxn ang="0">
                <a:pos x="42" y="0"/>
              </a:cxn>
              <a:cxn ang="0">
                <a:pos x="46" y="14"/>
              </a:cxn>
              <a:cxn ang="0">
                <a:pos x="51" y="12"/>
              </a:cxn>
              <a:cxn ang="0">
                <a:pos x="56" y="17"/>
              </a:cxn>
              <a:cxn ang="0">
                <a:pos x="64" y="14"/>
              </a:cxn>
            </a:cxnLst>
            <a:rect l="0" t="0" r="r" b="b"/>
            <a:pathLst>
              <a:path w="168" h="106">
                <a:moveTo>
                  <a:pt x="64" y="14"/>
                </a:moveTo>
                <a:lnTo>
                  <a:pt x="71" y="19"/>
                </a:lnTo>
                <a:lnTo>
                  <a:pt x="75" y="13"/>
                </a:lnTo>
                <a:lnTo>
                  <a:pt x="93" y="10"/>
                </a:lnTo>
                <a:lnTo>
                  <a:pt x="93" y="15"/>
                </a:lnTo>
                <a:lnTo>
                  <a:pt x="106" y="19"/>
                </a:lnTo>
                <a:lnTo>
                  <a:pt x="110" y="15"/>
                </a:lnTo>
                <a:lnTo>
                  <a:pt x="127" y="26"/>
                </a:lnTo>
                <a:lnTo>
                  <a:pt x="139" y="24"/>
                </a:lnTo>
                <a:lnTo>
                  <a:pt x="144" y="15"/>
                </a:lnTo>
                <a:lnTo>
                  <a:pt x="152" y="26"/>
                </a:lnTo>
                <a:lnTo>
                  <a:pt x="163" y="29"/>
                </a:lnTo>
                <a:lnTo>
                  <a:pt x="168" y="45"/>
                </a:lnTo>
                <a:lnTo>
                  <a:pt x="167" y="50"/>
                </a:lnTo>
                <a:lnTo>
                  <a:pt x="155" y="52"/>
                </a:lnTo>
                <a:lnTo>
                  <a:pt x="153" y="57"/>
                </a:lnTo>
                <a:lnTo>
                  <a:pt x="155" y="62"/>
                </a:lnTo>
                <a:lnTo>
                  <a:pt x="157" y="73"/>
                </a:lnTo>
                <a:lnTo>
                  <a:pt x="154" y="87"/>
                </a:lnTo>
                <a:lnTo>
                  <a:pt x="155" y="93"/>
                </a:lnTo>
                <a:lnTo>
                  <a:pt x="150" y="103"/>
                </a:lnTo>
                <a:lnTo>
                  <a:pt x="130" y="106"/>
                </a:lnTo>
                <a:lnTo>
                  <a:pt x="108" y="101"/>
                </a:lnTo>
                <a:lnTo>
                  <a:pt x="102" y="93"/>
                </a:lnTo>
                <a:lnTo>
                  <a:pt x="84" y="95"/>
                </a:lnTo>
                <a:lnTo>
                  <a:pt x="83" y="90"/>
                </a:lnTo>
                <a:lnTo>
                  <a:pt x="68" y="99"/>
                </a:lnTo>
                <a:lnTo>
                  <a:pt x="66" y="94"/>
                </a:lnTo>
                <a:lnTo>
                  <a:pt x="55" y="89"/>
                </a:lnTo>
                <a:lnTo>
                  <a:pt x="35" y="89"/>
                </a:lnTo>
                <a:lnTo>
                  <a:pt x="26" y="78"/>
                </a:lnTo>
                <a:lnTo>
                  <a:pt x="18" y="78"/>
                </a:lnTo>
                <a:lnTo>
                  <a:pt x="8" y="65"/>
                </a:lnTo>
                <a:lnTo>
                  <a:pt x="3" y="52"/>
                </a:lnTo>
                <a:lnTo>
                  <a:pt x="3" y="45"/>
                </a:lnTo>
                <a:lnTo>
                  <a:pt x="0" y="42"/>
                </a:lnTo>
                <a:lnTo>
                  <a:pt x="3" y="29"/>
                </a:lnTo>
                <a:lnTo>
                  <a:pt x="13" y="21"/>
                </a:lnTo>
                <a:lnTo>
                  <a:pt x="32" y="14"/>
                </a:lnTo>
                <a:lnTo>
                  <a:pt x="36" y="0"/>
                </a:lnTo>
                <a:lnTo>
                  <a:pt x="42" y="0"/>
                </a:lnTo>
                <a:lnTo>
                  <a:pt x="46" y="14"/>
                </a:lnTo>
                <a:lnTo>
                  <a:pt x="51" y="12"/>
                </a:lnTo>
                <a:lnTo>
                  <a:pt x="56" y="17"/>
                </a:lnTo>
                <a:lnTo>
                  <a:pt x="64" y="1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938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850" name="Freeform 1230"/>
          <p:cNvSpPr>
            <a:spLocks/>
          </p:cNvSpPr>
          <p:nvPr/>
        </p:nvSpPr>
        <p:spPr bwMode="auto">
          <a:xfrm>
            <a:off x="2362200" y="1450975"/>
            <a:ext cx="385763" cy="242888"/>
          </a:xfrm>
          <a:custGeom>
            <a:avLst/>
            <a:gdLst>
              <a:gd name="T0" fmla="*/ 2147483647 w 972"/>
              <a:gd name="T1" fmla="*/ 2147483647 h 610"/>
              <a:gd name="T2" fmla="*/ 2147483647 w 972"/>
              <a:gd name="T3" fmla="*/ 2147483647 h 610"/>
              <a:gd name="T4" fmla="*/ 2147483647 w 972"/>
              <a:gd name="T5" fmla="*/ 2147483647 h 610"/>
              <a:gd name="T6" fmla="*/ 2147483647 w 972"/>
              <a:gd name="T7" fmla="*/ 2147483647 h 610"/>
              <a:gd name="T8" fmla="*/ 2147483647 w 972"/>
              <a:gd name="T9" fmla="*/ 2147483647 h 610"/>
              <a:gd name="T10" fmla="*/ 2147483647 w 972"/>
              <a:gd name="T11" fmla="*/ 2147483647 h 610"/>
              <a:gd name="T12" fmla="*/ 2147483647 w 972"/>
              <a:gd name="T13" fmla="*/ 2147483647 h 610"/>
              <a:gd name="T14" fmla="*/ 2147483647 w 972"/>
              <a:gd name="T15" fmla="*/ 2147483647 h 610"/>
              <a:gd name="T16" fmla="*/ 2147483647 w 972"/>
              <a:gd name="T17" fmla="*/ 2147483647 h 610"/>
              <a:gd name="T18" fmla="*/ 2147483647 w 972"/>
              <a:gd name="T19" fmla="*/ 2147483647 h 610"/>
              <a:gd name="T20" fmla="*/ 2147483647 w 972"/>
              <a:gd name="T21" fmla="*/ 2147483647 h 610"/>
              <a:gd name="T22" fmla="*/ 2147483647 w 972"/>
              <a:gd name="T23" fmla="*/ 2147483647 h 610"/>
              <a:gd name="T24" fmla="*/ 2147483647 w 972"/>
              <a:gd name="T25" fmla="*/ 2147483647 h 610"/>
              <a:gd name="T26" fmla="*/ 2147483647 w 972"/>
              <a:gd name="T27" fmla="*/ 2147483647 h 610"/>
              <a:gd name="T28" fmla="*/ 2147483647 w 972"/>
              <a:gd name="T29" fmla="*/ 2147483647 h 610"/>
              <a:gd name="T30" fmla="*/ 2147483647 w 972"/>
              <a:gd name="T31" fmla="*/ 2147483647 h 610"/>
              <a:gd name="T32" fmla="*/ 2147483647 w 972"/>
              <a:gd name="T33" fmla="*/ 2147483647 h 610"/>
              <a:gd name="T34" fmla="*/ 2147483647 w 972"/>
              <a:gd name="T35" fmla="*/ 2147483647 h 610"/>
              <a:gd name="T36" fmla="*/ 2147483647 w 972"/>
              <a:gd name="T37" fmla="*/ 2147483647 h 610"/>
              <a:gd name="T38" fmla="*/ 2147483647 w 972"/>
              <a:gd name="T39" fmla="*/ 2147483647 h 610"/>
              <a:gd name="T40" fmla="*/ 2147483647 w 972"/>
              <a:gd name="T41" fmla="*/ 2147483647 h 610"/>
              <a:gd name="T42" fmla="*/ 2147483647 w 972"/>
              <a:gd name="T43" fmla="*/ 2147483647 h 610"/>
              <a:gd name="T44" fmla="*/ 2147483647 w 972"/>
              <a:gd name="T45" fmla="*/ 2147483647 h 610"/>
              <a:gd name="T46" fmla="*/ 2147483647 w 972"/>
              <a:gd name="T47" fmla="*/ 2147483647 h 610"/>
              <a:gd name="T48" fmla="*/ 2147483647 w 972"/>
              <a:gd name="T49" fmla="*/ 2147483647 h 610"/>
              <a:gd name="T50" fmla="*/ 2147483647 w 972"/>
              <a:gd name="T51" fmla="*/ 2147483647 h 610"/>
              <a:gd name="T52" fmla="*/ 2147483647 w 972"/>
              <a:gd name="T53" fmla="*/ 2147483647 h 610"/>
              <a:gd name="T54" fmla="*/ 2147483647 w 972"/>
              <a:gd name="T55" fmla="*/ 2147483647 h 610"/>
              <a:gd name="T56" fmla="*/ 2147483647 w 972"/>
              <a:gd name="T57" fmla="*/ 2147483647 h 610"/>
              <a:gd name="T58" fmla="*/ 2147483647 w 972"/>
              <a:gd name="T59" fmla="*/ 2147483647 h 610"/>
              <a:gd name="T60" fmla="*/ 2147483647 w 972"/>
              <a:gd name="T61" fmla="*/ 2147483647 h 610"/>
              <a:gd name="T62" fmla="*/ 2147483647 w 972"/>
              <a:gd name="T63" fmla="*/ 2147483647 h 610"/>
              <a:gd name="T64" fmla="*/ 2147483647 w 972"/>
              <a:gd name="T65" fmla="*/ 2147483647 h 610"/>
              <a:gd name="T66" fmla="*/ 2147483647 w 972"/>
              <a:gd name="T67" fmla="*/ 2147483647 h 610"/>
              <a:gd name="T68" fmla="*/ 2147483647 w 972"/>
              <a:gd name="T69" fmla="*/ 2147483647 h 610"/>
              <a:gd name="T70" fmla="*/ 2147483647 w 972"/>
              <a:gd name="T71" fmla="*/ 2147483647 h 610"/>
              <a:gd name="T72" fmla="*/ 2147483647 w 972"/>
              <a:gd name="T73" fmla="*/ 2147483647 h 610"/>
              <a:gd name="T74" fmla="*/ 2147483647 w 972"/>
              <a:gd name="T75" fmla="*/ 2147483647 h 610"/>
              <a:gd name="T76" fmla="*/ 2147483647 w 972"/>
              <a:gd name="T77" fmla="*/ 2147483647 h 610"/>
              <a:gd name="T78" fmla="*/ 2147483647 w 972"/>
              <a:gd name="T79" fmla="*/ 2147483647 h 610"/>
              <a:gd name="T80" fmla="*/ 2147483647 w 972"/>
              <a:gd name="T81" fmla="*/ 2147483647 h 610"/>
              <a:gd name="T82" fmla="*/ 2147483647 w 972"/>
              <a:gd name="T83" fmla="*/ 2147483647 h 610"/>
              <a:gd name="T84" fmla="*/ 2147483647 w 972"/>
              <a:gd name="T85" fmla="*/ 2147483647 h 610"/>
              <a:gd name="T86" fmla="*/ 2147483647 w 972"/>
              <a:gd name="T87" fmla="*/ 2147483647 h 610"/>
              <a:gd name="T88" fmla="*/ 2147483647 w 972"/>
              <a:gd name="T89" fmla="*/ 2147483647 h 610"/>
              <a:gd name="T90" fmla="*/ 2147483647 w 972"/>
              <a:gd name="T91" fmla="*/ 2147483647 h 610"/>
              <a:gd name="T92" fmla="*/ 2147483647 w 972"/>
              <a:gd name="T93" fmla="*/ 2147483647 h 610"/>
              <a:gd name="T94" fmla="*/ 2147483647 w 972"/>
              <a:gd name="T95" fmla="*/ 2147483647 h 610"/>
              <a:gd name="T96" fmla="*/ 2147483647 w 972"/>
              <a:gd name="T97" fmla="*/ 2147483647 h 610"/>
              <a:gd name="T98" fmla="*/ 2147483647 w 972"/>
              <a:gd name="T99" fmla="*/ 2147483647 h 610"/>
              <a:gd name="T100" fmla="*/ 2147483647 w 972"/>
              <a:gd name="T101" fmla="*/ 2147483647 h 610"/>
              <a:gd name="T102" fmla="*/ 2147483647 w 972"/>
              <a:gd name="T103" fmla="*/ 2147483647 h 610"/>
              <a:gd name="T104" fmla="*/ 2147483647 w 972"/>
              <a:gd name="T105" fmla="*/ 2147483647 h 610"/>
              <a:gd name="T106" fmla="*/ 2147483647 w 972"/>
              <a:gd name="T107" fmla="*/ 2147483647 h 610"/>
              <a:gd name="T108" fmla="*/ 2147483647 w 972"/>
              <a:gd name="T109" fmla="*/ 2147483647 h 610"/>
              <a:gd name="T110" fmla="*/ 2147483647 w 972"/>
              <a:gd name="T111" fmla="*/ 2147483647 h 610"/>
              <a:gd name="T112" fmla="*/ 2147483647 w 972"/>
              <a:gd name="T113" fmla="*/ 2147483647 h 610"/>
              <a:gd name="T114" fmla="*/ 2147483647 w 972"/>
              <a:gd name="T115" fmla="*/ 2147483647 h 610"/>
              <a:gd name="T116" fmla="*/ 2147483647 w 972"/>
              <a:gd name="T117" fmla="*/ 2147483647 h 610"/>
              <a:gd name="T118" fmla="*/ 2147483647 w 972"/>
              <a:gd name="T119" fmla="*/ 2147483647 h 610"/>
              <a:gd name="T120" fmla="*/ 2147483647 w 972"/>
              <a:gd name="T121" fmla="*/ 2147483647 h 610"/>
              <a:gd name="T122" fmla="*/ 2147483647 w 972"/>
              <a:gd name="T123" fmla="*/ 2147483647 h 610"/>
              <a:gd name="T124" fmla="*/ 2147483647 w 972"/>
              <a:gd name="T125" fmla="*/ 2147483647 h 6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72"/>
              <a:gd name="T190" fmla="*/ 0 h 610"/>
              <a:gd name="T191" fmla="*/ 972 w 972"/>
              <a:gd name="T192" fmla="*/ 610 h 61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72" h="610">
                <a:moveTo>
                  <a:pt x="113" y="16"/>
                </a:moveTo>
                <a:lnTo>
                  <a:pt x="103" y="17"/>
                </a:lnTo>
                <a:lnTo>
                  <a:pt x="80" y="3"/>
                </a:lnTo>
                <a:lnTo>
                  <a:pt x="61" y="0"/>
                </a:lnTo>
                <a:lnTo>
                  <a:pt x="28" y="12"/>
                </a:lnTo>
                <a:lnTo>
                  <a:pt x="26" y="21"/>
                </a:lnTo>
                <a:lnTo>
                  <a:pt x="20" y="29"/>
                </a:lnTo>
                <a:lnTo>
                  <a:pt x="5" y="25"/>
                </a:lnTo>
                <a:lnTo>
                  <a:pt x="9" y="34"/>
                </a:lnTo>
                <a:lnTo>
                  <a:pt x="5" y="40"/>
                </a:lnTo>
                <a:lnTo>
                  <a:pt x="7" y="49"/>
                </a:lnTo>
                <a:lnTo>
                  <a:pt x="17" y="53"/>
                </a:lnTo>
                <a:lnTo>
                  <a:pt x="36" y="76"/>
                </a:lnTo>
                <a:lnTo>
                  <a:pt x="38" y="80"/>
                </a:lnTo>
                <a:lnTo>
                  <a:pt x="21" y="78"/>
                </a:lnTo>
                <a:lnTo>
                  <a:pt x="5" y="66"/>
                </a:lnTo>
                <a:lnTo>
                  <a:pt x="1" y="69"/>
                </a:lnTo>
                <a:lnTo>
                  <a:pt x="0" y="86"/>
                </a:lnTo>
                <a:lnTo>
                  <a:pt x="5" y="92"/>
                </a:lnTo>
                <a:lnTo>
                  <a:pt x="23" y="95"/>
                </a:lnTo>
                <a:lnTo>
                  <a:pt x="24" y="102"/>
                </a:lnTo>
                <a:lnTo>
                  <a:pt x="35" y="111"/>
                </a:lnTo>
                <a:lnTo>
                  <a:pt x="38" y="109"/>
                </a:lnTo>
                <a:lnTo>
                  <a:pt x="45" y="125"/>
                </a:lnTo>
                <a:lnTo>
                  <a:pt x="53" y="124"/>
                </a:lnTo>
                <a:lnTo>
                  <a:pt x="72" y="172"/>
                </a:lnTo>
                <a:lnTo>
                  <a:pt x="94" y="175"/>
                </a:lnTo>
                <a:lnTo>
                  <a:pt x="103" y="184"/>
                </a:lnTo>
                <a:lnTo>
                  <a:pt x="113" y="215"/>
                </a:lnTo>
                <a:lnTo>
                  <a:pt x="113" y="198"/>
                </a:lnTo>
                <a:lnTo>
                  <a:pt x="120" y="208"/>
                </a:lnTo>
                <a:lnTo>
                  <a:pt x="171" y="215"/>
                </a:lnTo>
                <a:lnTo>
                  <a:pt x="179" y="214"/>
                </a:lnTo>
                <a:lnTo>
                  <a:pt x="171" y="210"/>
                </a:lnTo>
                <a:lnTo>
                  <a:pt x="171" y="201"/>
                </a:lnTo>
                <a:lnTo>
                  <a:pt x="180" y="200"/>
                </a:lnTo>
                <a:lnTo>
                  <a:pt x="180" y="203"/>
                </a:lnTo>
                <a:lnTo>
                  <a:pt x="195" y="193"/>
                </a:lnTo>
                <a:lnTo>
                  <a:pt x="197" y="186"/>
                </a:lnTo>
                <a:lnTo>
                  <a:pt x="202" y="181"/>
                </a:lnTo>
                <a:lnTo>
                  <a:pt x="212" y="188"/>
                </a:lnTo>
                <a:lnTo>
                  <a:pt x="221" y="223"/>
                </a:lnTo>
                <a:lnTo>
                  <a:pt x="230" y="237"/>
                </a:lnTo>
                <a:lnTo>
                  <a:pt x="235" y="276"/>
                </a:lnTo>
                <a:lnTo>
                  <a:pt x="240" y="280"/>
                </a:lnTo>
                <a:lnTo>
                  <a:pt x="261" y="316"/>
                </a:lnTo>
                <a:lnTo>
                  <a:pt x="265" y="355"/>
                </a:lnTo>
                <a:lnTo>
                  <a:pt x="273" y="364"/>
                </a:lnTo>
                <a:lnTo>
                  <a:pt x="245" y="407"/>
                </a:lnTo>
                <a:lnTo>
                  <a:pt x="250" y="412"/>
                </a:lnTo>
                <a:lnTo>
                  <a:pt x="243" y="450"/>
                </a:lnTo>
                <a:lnTo>
                  <a:pt x="250" y="468"/>
                </a:lnTo>
                <a:lnTo>
                  <a:pt x="271" y="463"/>
                </a:lnTo>
                <a:lnTo>
                  <a:pt x="261" y="496"/>
                </a:lnTo>
                <a:lnTo>
                  <a:pt x="264" y="533"/>
                </a:lnTo>
                <a:lnTo>
                  <a:pt x="277" y="549"/>
                </a:lnTo>
                <a:lnTo>
                  <a:pt x="296" y="556"/>
                </a:lnTo>
                <a:lnTo>
                  <a:pt x="288" y="558"/>
                </a:lnTo>
                <a:lnTo>
                  <a:pt x="289" y="567"/>
                </a:lnTo>
                <a:lnTo>
                  <a:pt x="296" y="574"/>
                </a:lnTo>
                <a:lnTo>
                  <a:pt x="315" y="570"/>
                </a:lnTo>
                <a:lnTo>
                  <a:pt x="315" y="552"/>
                </a:lnTo>
                <a:lnTo>
                  <a:pt x="337" y="532"/>
                </a:lnTo>
                <a:lnTo>
                  <a:pt x="326" y="553"/>
                </a:lnTo>
                <a:lnTo>
                  <a:pt x="343" y="576"/>
                </a:lnTo>
                <a:lnTo>
                  <a:pt x="343" y="548"/>
                </a:lnTo>
                <a:lnTo>
                  <a:pt x="354" y="575"/>
                </a:lnTo>
                <a:lnTo>
                  <a:pt x="365" y="575"/>
                </a:lnTo>
                <a:lnTo>
                  <a:pt x="362" y="586"/>
                </a:lnTo>
                <a:lnTo>
                  <a:pt x="372" y="589"/>
                </a:lnTo>
                <a:lnTo>
                  <a:pt x="376" y="580"/>
                </a:lnTo>
                <a:lnTo>
                  <a:pt x="378" y="594"/>
                </a:lnTo>
                <a:lnTo>
                  <a:pt x="407" y="598"/>
                </a:lnTo>
                <a:lnTo>
                  <a:pt x="426" y="574"/>
                </a:lnTo>
                <a:lnTo>
                  <a:pt x="426" y="569"/>
                </a:lnTo>
                <a:lnTo>
                  <a:pt x="415" y="557"/>
                </a:lnTo>
                <a:lnTo>
                  <a:pt x="417" y="544"/>
                </a:lnTo>
                <a:lnTo>
                  <a:pt x="415" y="546"/>
                </a:lnTo>
                <a:lnTo>
                  <a:pt x="423" y="542"/>
                </a:lnTo>
                <a:lnTo>
                  <a:pt x="430" y="547"/>
                </a:lnTo>
                <a:lnTo>
                  <a:pt x="429" y="532"/>
                </a:lnTo>
                <a:lnTo>
                  <a:pt x="443" y="566"/>
                </a:lnTo>
                <a:lnTo>
                  <a:pt x="453" y="546"/>
                </a:lnTo>
                <a:lnTo>
                  <a:pt x="453" y="532"/>
                </a:lnTo>
                <a:lnTo>
                  <a:pt x="458" y="533"/>
                </a:lnTo>
                <a:lnTo>
                  <a:pt x="468" y="543"/>
                </a:lnTo>
                <a:lnTo>
                  <a:pt x="463" y="602"/>
                </a:lnTo>
                <a:lnTo>
                  <a:pt x="478" y="608"/>
                </a:lnTo>
                <a:lnTo>
                  <a:pt x="487" y="602"/>
                </a:lnTo>
                <a:lnTo>
                  <a:pt x="497" y="608"/>
                </a:lnTo>
                <a:lnTo>
                  <a:pt x="506" y="600"/>
                </a:lnTo>
                <a:lnTo>
                  <a:pt x="510" y="610"/>
                </a:lnTo>
                <a:lnTo>
                  <a:pt x="531" y="605"/>
                </a:lnTo>
                <a:lnTo>
                  <a:pt x="531" y="591"/>
                </a:lnTo>
                <a:lnTo>
                  <a:pt x="538" y="591"/>
                </a:lnTo>
                <a:lnTo>
                  <a:pt x="537" y="605"/>
                </a:lnTo>
                <a:lnTo>
                  <a:pt x="569" y="609"/>
                </a:lnTo>
                <a:lnTo>
                  <a:pt x="575" y="604"/>
                </a:lnTo>
                <a:lnTo>
                  <a:pt x="567" y="583"/>
                </a:lnTo>
                <a:lnTo>
                  <a:pt x="571" y="595"/>
                </a:lnTo>
                <a:lnTo>
                  <a:pt x="586" y="605"/>
                </a:lnTo>
                <a:lnTo>
                  <a:pt x="595" y="596"/>
                </a:lnTo>
                <a:lnTo>
                  <a:pt x="598" y="583"/>
                </a:lnTo>
                <a:lnTo>
                  <a:pt x="609" y="609"/>
                </a:lnTo>
                <a:lnTo>
                  <a:pt x="630" y="605"/>
                </a:lnTo>
                <a:lnTo>
                  <a:pt x="637" y="591"/>
                </a:lnTo>
                <a:lnTo>
                  <a:pt x="637" y="566"/>
                </a:lnTo>
                <a:lnTo>
                  <a:pt x="651" y="599"/>
                </a:lnTo>
                <a:lnTo>
                  <a:pt x="656" y="602"/>
                </a:lnTo>
                <a:lnTo>
                  <a:pt x="660" y="593"/>
                </a:lnTo>
                <a:lnTo>
                  <a:pt x="669" y="583"/>
                </a:lnTo>
                <a:lnTo>
                  <a:pt x="666" y="567"/>
                </a:lnTo>
                <a:lnTo>
                  <a:pt x="668" y="558"/>
                </a:lnTo>
                <a:lnTo>
                  <a:pt x="674" y="596"/>
                </a:lnTo>
                <a:lnTo>
                  <a:pt x="749" y="586"/>
                </a:lnTo>
                <a:lnTo>
                  <a:pt x="768" y="547"/>
                </a:lnTo>
                <a:lnTo>
                  <a:pt x="757" y="537"/>
                </a:lnTo>
                <a:lnTo>
                  <a:pt x="748" y="513"/>
                </a:lnTo>
                <a:lnTo>
                  <a:pt x="758" y="519"/>
                </a:lnTo>
                <a:lnTo>
                  <a:pt x="765" y="533"/>
                </a:lnTo>
                <a:lnTo>
                  <a:pt x="777" y="533"/>
                </a:lnTo>
                <a:lnTo>
                  <a:pt x="778" y="576"/>
                </a:lnTo>
                <a:lnTo>
                  <a:pt x="796" y="599"/>
                </a:lnTo>
                <a:lnTo>
                  <a:pt x="809" y="596"/>
                </a:lnTo>
                <a:lnTo>
                  <a:pt x="812" y="586"/>
                </a:lnTo>
                <a:lnTo>
                  <a:pt x="819" y="598"/>
                </a:lnTo>
                <a:lnTo>
                  <a:pt x="833" y="605"/>
                </a:lnTo>
                <a:lnTo>
                  <a:pt x="847" y="608"/>
                </a:lnTo>
                <a:lnTo>
                  <a:pt x="859" y="595"/>
                </a:lnTo>
                <a:lnTo>
                  <a:pt x="882" y="586"/>
                </a:lnTo>
                <a:lnTo>
                  <a:pt x="917" y="586"/>
                </a:lnTo>
                <a:lnTo>
                  <a:pt x="928" y="580"/>
                </a:lnTo>
                <a:lnTo>
                  <a:pt x="942" y="579"/>
                </a:lnTo>
                <a:lnTo>
                  <a:pt x="942" y="549"/>
                </a:lnTo>
                <a:lnTo>
                  <a:pt x="937" y="543"/>
                </a:lnTo>
                <a:lnTo>
                  <a:pt x="939" y="537"/>
                </a:lnTo>
                <a:lnTo>
                  <a:pt x="934" y="524"/>
                </a:lnTo>
                <a:lnTo>
                  <a:pt x="920" y="509"/>
                </a:lnTo>
                <a:lnTo>
                  <a:pt x="922" y="482"/>
                </a:lnTo>
                <a:lnTo>
                  <a:pt x="931" y="477"/>
                </a:lnTo>
                <a:lnTo>
                  <a:pt x="942" y="467"/>
                </a:lnTo>
                <a:lnTo>
                  <a:pt x="947" y="453"/>
                </a:lnTo>
                <a:lnTo>
                  <a:pt x="961" y="447"/>
                </a:lnTo>
                <a:lnTo>
                  <a:pt x="972" y="428"/>
                </a:lnTo>
                <a:lnTo>
                  <a:pt x="971" y="389"/>
                </a:lnTo>
                <a:lnTo>
                  <a:pt x="970" y="387"/>
                </a:lnTo>
                <a:lnTo>
                  <a:pt x="962" y="387"/>
                </a:lnTo>
                <a:lnTo>
                  <a:pt x="959" y="379"/>
                </a:lnTo>
                <a:lnTo>
                  <a:pt x="961" y="372"/>
                </a:lnTo>
                <a:lnTo>
                  <a:pt x="936" y="377"/>
                </a:lnTo>
                <a:lnTo>
                  <a:pt x="925" y="373"/>
                </a:lnTo>
                <a:lnTo>
                  <a:pt x="938" y="365"/>
                </a:lnTo>
                <a:lnTo>
                  <a:pt x="937" y="356"/>
                </a:lnTo>
                <a:lnTo>
                  <a:pt x="934" y="351"/>
                </a:lnTo>
                <a:lnTo>
                  <a:pt x="917" y="339"/>
                </a:lnTo>
                <a:lnTo>
                  <a:pt x="904" y="344"/>
                </a:lnTo>
                <a:lnTo>
                  <a:pt x="884" y="337"/>
                </a:lnTo>
                <a:lnTo>
                  <a:pt x="886" y="318"/>
                </a:lnTo>
                <a:lnTo>
                  <a:pt x="882" y="311"/>
                </a:lnTo>
                <a:lnTo>
                  <a:pt x="876" y="313"/>
                </a:lnTo>
                <a:lnTo>
                  <a:pt x="819" y="299"/>
                </a:lnTo>
                <a:lnTo>
                  <a:pt x="797" y="306"/>
                </a:lnTo>
                <a:lnTo>
                  <a:pt x="777" y="323"/>
                </a:lnTo>
                <a:lnTo>
                  <a:pt x="760" y="321"/>
                </a:lnTo>
                <a:lnTo>
                  <a:pt x="757" y="312"/>
                </a:lnTo>
                <a:lnTo>
                  <a:pt x="748" y="315"/>
                </a:lnTo>
                <a:lnTo>
                  <a:pt x="739" y="307"/>
                </a:lnTo>
                <a:lnTo>
                  <a:pt x="731" y="308"/>
                </a:lnTo>
                <a:lnTo>
                  <a:pt x="724" y="318"/>
                </a:lnTo>
                <a:lnTo>
                  <a:pt x="693" y="334"/>
                </a:lnTo>
                <a:lnTo>
                  <a:pt x="688" y="340"/>
                </a:lnTo>
                <a:lnTo>
                  <a:pt x="689" y="348"/>
                </a:lnTo>
                <a:lnTo>
                  <a:pt x="692" y="351"/>
                </a:lnTo>
                <a:lnTo>
                  <a:pt x="671" y="345"/>
                </a:lnTo>
                <a:lnTo>
                  <a:pt x="661" y="349"/>
                </a:lnTo>
                <a:lnTo>
                  <a:pt x="655" y="362"/>
                </a:lnTo>
                <a:lnTo>
                  <a:pt x="652" y="358"/>
                </a:lnTo>
                <a:lnTo>
                  <a:pt x="654" y="379"/>
                </a:lnTo>
                <a:lnTo>
                  <a:pt x="652" y="373"/>
                </a:lnTo>
                <a:lnTo>
                  <a:pt x="640" y="368"/>
                </a:lnTo>
                <a:lnTo>
                  <a:pt x="637" y="359"/>
                </a:lnTo>
                <a:lnTo>
                  <a:pt x="626" y="372"/>
                </a:lnTo>
                <a:lnTo>
                  <a:pt x="616" y="372"/>
                </a:lnTo>
                <a:lnTo>
                  <a:pt x="599" y="381"/>
                </a:lnTo>
                <a:lnTo>
                  <a:pt x="600" y="388"/>
                </a:lnTo>
                <a:lnTo>
                  <a:pt x="612" y="397"/>
                </a:lnTo>
                <a:lnTo>
                  <a:pt x="631" y="402"/>
                </a:lnTo>
                <a:lnTo>
                  <a:pt x="633" y="411"/>
                </a:lnTo>
                <a:lnTo>
                  <a:pt x="622" y="406"/>
                </a:lnTo>
                <a:lnTo>
                  <a:pt x="598" y="405"/>
                </a:lnTo>
                <a:lnTo>
                  <a:pt x="569" y="420"/>
                </a:lnTo>
                <a:lnTo>
                  <a:pt x="564" y="415"/>
                </a:lnTo>
                <a:lnTo>
                  <a:pt x="581" y="405"/>
                </a:lnTo>
                <a:lnTo>
                  <a:pt x="575" y="397"/>
                </a:lnTo>
                <a:lnTo>
                  <a:pt x="552" y="388"/>
                </a:lnTo>
                <a:lnTo>
                  <a:pt x="542" y="370"/>
                </a:lnTo>
                <a:lnTo>
                  <a:pt x="525" y="363"/>
                </a:lnTo>
                <a:lnTo>
                  <a:pt x="517" y="374"/>
                </a:lnTo>
                <a:lnTo>
                  <a:pt x="518" y="388"/>
                </a:lnTo>
                <a:lnTo>
                  <a:pt x="515" y="397"/>
                </a:lnTo>
                <a:lnTo>
                  <a:pt x="510" y="374"/>
                </a:lnTo>
                <a:lnTo>
                  <a:pt x="505" y="368"/>
                </a:lnTo>
                <a:lnTo>
                  <a:pt x="495" y="381"/>
                </a:lnTo>
                <a:lnTo>
                  <a:pt x="492" y="388"/>
                </a:lnTo>
                <a:lnTo>
                  <a:pt x="486" y="396"/>
                </a:lnTo>
                <a:lnTo>
                  <a:pt x="477" y="395"/>
                </a:lnTo>
                <a:lnTo>
                  <a:pt x="481" y="382"/>
                </a:lnTo>
                <a:lnTo>
                  <a:pt x="480" y="378"/>
                </a:lnTo>
                <a:lnTo>
                  <a:pt x="471" y="368"/>
                </a:lnTo>
                <a:lnTo>
                  <a:pt x="468" y="362"/>
                </a:lnTo>
                <a:lnTo>
                  <a:pt x="456" y="350"/>
                </a:lnTo>
                <a:lnTo>
                  <a:pt x="448" y="358"/>
                </a:lnTo>
                <a:lnTo>
                  <a:pt x="445" y="369"/>
                </a:lnTo>
                <a:lnTo>
                  <a:pt x="451" y="395"/>
                </a:lnTo>
                <a:lnTo>
                  <a:pt x="443" y="409"/>
                </a:lnTo>
                <a:lnTo>
                  <a:pt x="438" y="400"/>
                </a:lnTo>
                <a:lnTo>
                  <a:pt x="433" y="375"/>
                </a:lnTo>
                <a:lnTo>
                  <a:pt x="417" y="368"/>
                </a:lnTo>
                <a:lnTo>
                  <a:pt x="410" y="378"/>
                </a:lnTo>
                <a:lnTo>
                  <a:pt x="405" y="377"/>
                </a:lnTo>
                <a:lnTo>
                  <a:pt x="405" y="374"/>
                </a:lnTo>
                <a:lnTo>
                  <a:pt x="407" y="368"/>
                </a:lnTo>
                <a:lnTo>
                  <a:pt x="398" y="372"/>
                </a:lnTo>
                <a:lnTo>
                  <a:pt x="400" y="364"/>
                </a:lnTo>
                <a:lnTo>
                  <a:pt x="420" y="359"/>
                </a:lnTo>
                <a:lnTo>
                  <a:pt x="428" y="327"/>
                </a:lnTo>
                <a:lnTo>
                  <a:pt x="421" y="325"/>
                </a:lnTo>
                <a:lnTo>
                  <a:pt x="417" y="312"/>
                </a:lnTo>
                <a:lnTo>
                  <a:pt x="404" y="318"/>
                </a:lnTo>
                <a:lnTo>
                  <a:pt x="391" y="316"/>
                </a:lnTo>
                <a:lnTo>
                  <a:pt x="397" y="303"/>
                </a:lnTo>
                <a:lnTo>
                  <a:pt x="390" y="285"/>
                </a:lnTo>
                <a:lnTo>
                  <a:pt x="383" y="281"/>
                </a:lnTo>
                <a:lnTo>
                  <a:pt x="378" y="292"/>
                </a:lnTo>
                <a:lnTo>
                  <a:pt x="374" y="294"/>
                </a:lnTo>
                <a:lnTo>
                  <a:pt x="367" y="288"/>
                </a:lnTo>
                <a:lnTo>
                  <a:pt x="355" y="298"/>
                </a:lnTo>
                <a:lnTo>
                  <a:pt x="357" y="284"/>
                </a:lnTo>
                <a:lnTo>
                  <a:pt x="348" y="288"/>
                </a:lnTo>
                <a:lnTo>
                  <a:pt x="341" y="288"/>
                </a:lnTo>
                <a:lnTo>
                  <a:pt x="340" y="284"/>
                </a:lnTo>
                <a:lnTo>
                  <a:pt x="335" y="298"/>
                </a:lnTo>
                <a:lnTo>
                  <a:pt x="315" y="322"/>
                </a:lnTo>
                <a:lnTo>
                  <a:pt x="317" y="299"/>
                </a:lnTo>
                <a:lnTo>
                  <a:pt x="325" y="294"/>
                </a:lnTo>
                <a:lnTo>
                  <a:pt x="326" y="289"/>
                </a:lnTo>
                <a:lnTo>
                  <a:pt x="321" y="279"/>
                </a:lnTo>
                <a:lnTo>
                  <a:pt x="363" y="270"/>
                </a:lnTo>
                <a:lnTo>
                  <a:pt x="353" y="264"/>
                </a:lnTo>
                <a:lnTo>
                  <a:pt x="340" y="268"/>
                </a:lnTo>
                <a:lnTo>
                  <a:pt x="334" y="259"/>
                </a:lnTo>
                <a:lnTo>
                  <a:pt x="336" y="256"/>
                </a:lnTo>
                <a:lnTo>
                  <a:pt x="337" y="252"/>
                </a:lnTo>
                <a:lnTo>
                  <a:pt x="332" y="252"/>
                </a:lnTo>
                <a:lnTo>
                  <a:pt x="329" y="245"/>
                </a:lnTo>
                <a:lnTo>
                  <a:pt x="316" y="238"/>
                </a:lnTo>
                <a:lnTo>
                  <a:pt x="298" y="236"/>
                </a:lnTo>
                <a:lnTo>
                  <a:pt x="310" y="223"/>
                </a:lnTo>
                <a:lnTo>
                  <a:pt x="302" y="222"/>
                </a:lnTo>
                <a:lnTo>
                  <a:pt x="303" y="213"/>
                </a:lnTo>
                <a:lnTo>
                  <a:pt x="320" y="231"/>
                </a:lnTo>
                <a:lnTo>
                  <a:pt x="335" y="236"/>
                </a:lnTo>
                <a:lnTo>
                  <a:pt x="345" y="235"/>
                </a:lnTo>
                <a:lnTo>
                  <a:pt x="358" y="248"/>
                </a:lnTo>
                <a:lnTo>
                  <a:pt x="365" y="248"/>
                </a:lnTo>
                <a:lnTo>
                  <a:pt x="357" y="240"/>
                </a:lnTo>
                <a:lnTo>
                  <a:pt x="368" y="238"/>
                </a:lnTo>
                <a:lnTo>
                  <a:pt x="397" y="245"/>
                </a:lnTo>
                <a:lnTo>
                  <a:pt x="412" y="243"/>
                </a:lnTo>
                <a:lnTo>
                  <a:pt x="426" y="229"/>
                </a:lnTo>
                <a:lnTo>
                  <a:pt x="431" y="212"/>
                </a:lnTo>
                <a:lnTo>
                  <a:pt x="429" y="199"/>
                </a:lnTo>
                <a:lnTo>
                  <a:pt x="411" y="201"/>
                </a:lnTo>
                <a:lnTo>
                  <a:pt x="396" y="199"/>
                </a:lnTo>
                <a:lnTo>
                  <a:pt x="368" y="181"/>
                </a:lnTo>
                <a:lnTo>
                  <a:pt x="360" y="179"/>
                </a:lnTo>
                <a:lnTo>
                  <a:pt x="357" y="184"/>
                </a:lnTo>
                <a:lnTo>
                  <a:pt x="353" y="177"/>
                </a:lnTo>
                <a:lnTo>
                  <a:pt x="332" y="165"/>
                </a:lnTo>
                <a:lnTo>
                  <a:pt x="304" y="162"/>
                </a:lnTo>
                <a:lnTo>
                  <a:pt x="302" y="156"/>
                </a:lnTo>
                <a:lnTo>
                  <a:pt x="302" y="151"/>
                </a:lnTo>
                <a:lnTo>
                  <a:pt x="327" y="154"/>
                </a:lnTo>
                <a:lnTo>
                  <a:pt x="332" y="148"/>
                </a:lnTo>
                <a:lnTo>
                  <a:pt x="336" y="156"/>
                </a:lnTo>
                <a:lnTo>
                  <a:pt x="354" y="165"/>
                </a:lnTo>
                <a:lnTo>
                  <a:pt x="363" y="161"/>
                </a:lnTo>
                <a:lnTo>
                  <a:pt x="360" y="154"/>
                </a:lnTo>
                <a:lnTo>
                  <a:pt x="359" y="143"/>
                </a:lnTo>
                <a:lnTo>
                  <a:pt x="354" y="134"/>
                </a:lnTo>
                <a:lnTo>
                  <a:pt x="327" y="115"/>
                </a:lnTo>
                <a:lnTo>
                  <a:pt x="317" y="111"/>
                </a:lnTo>
                <a:lnTo>
                  <a:pt x="310" y="105"/>
                </a:lnTo>
                <a:lnTo>
                  <a:pt x="308" y="100"/>
                </a:lnTo>
                <a:lnTo>
                  <a:pt x="299" y="97"/>
                </a:lnTo>
                <a:lnTo>
                  <a:pt x="298" y="102"/>
                </a:lnTo>
                <a:lnTo>
                  <a:pt x="277" y="110"/>
                </a:lnTo>
                <a:lnTo>
                  <a:pt x="268" y="123"/>
                </a:lnTo>
                <a:lnTo>
                  <a:pt x="254" y="127"/>
                </a:lnTo>
                <a:lnTo>
                  <a:pt x="247" y="119"/>
                </a:lnTo>
                <a:lnTo>
                  <a:pt x="238" y="127"/>
                </a:lnTo>
                <a:lnTo>
                  <a:pt x="216" y="124"/>
                </a:lnTo>
                <a:lnTo>
                  <a:pt x="198" y="157"/>
                </a:lnTo>
                <a:lnTo>
                  <a:pt x="184" y="168"/>
                </a:lnTo>
                <a:lnTo>
                  <a:pt x="186" y="158"/>
                </a:lnTo>
                <a:lnTo>
                  <a:pt x="185" y="152"/>
                </a:lnTo>
                <a:lnTo>
                  <a:pt x="197" y="127"/>
                </a:lnTo>
                <a:lnTo>
                  <a:pt x="195" y="115"/>
                </a:lnTo>
                <a:lnTo>
                  <a:pt x="202" y="88"/>
                </a:lnTo>
                <a:lnTo>
                  <a:pt x="198" y="85"/>
                </a:lnTo>
                <a:lnTo>
                  <a:pt x="197" y="73"/>
                </a:lnTo>
                <a:lnTo>
                  <a:pt x="190" y="64"/>
                </a:lnTo>
                <a:lnTo>
                  <a:pt x="180" y="38"/>
                </a:lnTo>
                <a:lnTo>
                  <a:pt x="170" y="40"/>
                </a:lnTo>
                <a:lnTo>
                  <a:pt x="165" y="31"/>
                </a:lnTo>
                <a:lnTo>
                  <a:pt x="160" y="40"/>
                </a:lnTo>
                <a:lnTo>
                  <a:pt x="146" y="47"/>
                </a:lnTo>
                <a:lnTo>
                  <a:pt x="139" y="35"/>
                </a:lnTo>
                <a:lnTo>
                  <a:pt x="113" y="16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" name="Freeform 1231"/>
          <p:cNvSpPr>
            <a:spLocks/>
          </p:cNvSpPr>
          <p:nvPr/>
        </p:nvSpPr>
        <p:spPr bwMode="auto">
          <a:xfrm>
            <a:off x="2362200" y="1450975"/>
            <a:ext cx="385763" cy="242888"/>
          </a:xfrm>
          <a:custGeom>
            <a:avLst/>
            <a:gdLst>
              <a:gd name="T0" fmla="*/ 2147483647 w 972"/>
              <a:gd name="T1" fmla="*/ 2147483647 h 610"/>
              <a:gd name="T2" fmla="*/ 2147483647 w 972"/>
              <a:gd name="T3" fmla="*/ 2147483647 h 610"/>
              <a:gd name="T4" fmla="*/ 2147483647 w 972"/>
              <a:gd name="T5" fmla="*/ 2147483647 h 610"/>
              <a:gd name="T6" fmla="*/ 2147483647 w 972"/>
              <a:gd name="T7" fmla="*/ 2147483647 h 610"/>
              <a:gd name="T8" fmla="*/ 2147483647 w 972"/>
              <a:gd name="T9" fmla="*/ 2147483647 h 610"/>
              <a:gd name="T10" fmla="*/ 2147483647 w 972"/>
              <a:gd name="T11" fmla="*/ 2147483647 h 610"/>
              <a:gd name="T12" fmla="*/ 2147483647 w 972"/>
              <a:gd name="T13" fmla="*/ 2147483647 h 610"/>
              <a:gd name="T14" fmla="*/ 2147483647 w 972"/>
              <a:gd name="T15" fmla="*/ 2147483647 h 610"/>
              <a:gd name="T16" fmla="*/ 2147483647 w 972"/>
              <a:gd name="T17" fmla="*/ 2147483647 h 610"/>
              <a:gd name="T18" fmla="*/ 2147483647 w 972"/>
              <a:gd name="T19" fmla="*/ 2147483647 h 610"/>
              <a:gd name="T20" fmla="*/ 2147483647 w 972"/>
              <a:gd name="T21" fmla="*/ 2147483647 h 610"/>
              <a:gd name="T22" fmla="*/ 2147483647 w 972"/>
              <a:gd name="T23" fmla="*/ 2147483647 h 610"/>
              <a:gd name="T24" fmla="*/ 2147483647 w 972"/>
              <a:gd name="T25" fmla="*/ 2147483647 h 610"/>
              <a:gd name="T26" fmla="*/ 2147483647 w 972"/>
              <a:gd name="T27" fmla="*/ 2147483647 h 610"/>
              <a:gd name="T28" fmla="*/ 2147483647 w 972"/>
              <a:gd name="T29" fmla="*/ 2147483647 h 610"/>
              <a:gd name="T30" fmla="*/ 2147483647 w 972"/>
              <a:gd name="T31" fmla="*/ 2147483647 h 610"/>
              <a:gd name="T32" fmla="*/ 2147483647 w 972"/>
              <a:gd name="T33" fmla="*/ 2147483647 h 610"/>
              <a:gd name="T34" fmla="*/ 2147483647 w 972"/>
              <a:gd name="T35" fmla="*/ 2147483647 h 610"/>
              <a:gd name="T36" fmla="*/ 2147483647 w 972"/>
              <a:gd name="T37" fmla="*/ 2147483647 h 610"/>
              <a:gd name="T38" fmla="*/ 2147483647 w 972"/>
              <a:gd name="T39" fmla="*/ 2147483647 h 610"/>
              <a:gd name="T40" fmla="*/ 2147483647 w 972"/>
              <a:gd name="T41" fmla="*/ 2147483647 h 610"/>
              <a:gd name="T42" fmla="*/ 2147483647 w 972"/>
              <a:gd name="T43" fmla="*/ 2147483647 h 610"/>
              <a:gd name="T44" fmla="*/ 2147483647 w 972"/>
              <a:gd name="T45" fmla="*/ 2147483647 h 610"/>
              <a:gd name="T46" fmla="*/ 2147483647 w 972"/>
              <a:gd name="T47" fmla="*/ 2147483647 h 610"/>
              <a:gd name="T48" fmla="*/ 2147483647 w 972"/>
              <a:gd name="T49" fmla="*/ 2147483647 h 610"/>
              <a:gd name="T50" fmla="*/ 2147483647 w 972"/>
              <a:gd name="T51" fmla="*/ 2147483647 h 610"/>
              <a:gd name="T52" fmla="*/ 2147483647 w 972"/>
              <a:gd name="T53" fmla="*/ 2147483647 h 610"/>
              <a:gd name="T54" fmla="*/ 2147483647 w 972"/>
              <a:gd name="T55" fmla="*/ 2147483647 h 610"/>
              <a:gd name="T56" fmla="*/ 2147483647 w 972"/>
              <a:gd name="T57" fmla="*/ 2147483647 h 610"/>
              <a:gd name="T58" fmla="*/ 2147483647 w 972"/>
              <a:gd name="T59" fmla="*/ 2147483647 h 610"/>
              <a:gd name="T60" fmla="*/ 2147483647 w 972"/>
              <a:gd name="T61" fmla="*/ 2147483647 h 610"/>
              <a:gd name="T62" fmla="*/ 2147483647 w 972"/>
              <a:gd name="T63" fmla="*/ 2147483647 h 610"/>
              <a:gd name="T64" fmla="*/ 2147483647 w 972"/>
              <a:gd name="T65" fmla="*/ 2147483647 h 610"/>
              <a:gd name="T66" fmla="*/ 2147483647 w 972"/>
              <a:gd name="T67" fmla="*/ 2147483647 h 610"/>
              <a:gd name="T68" fmla="*/ 2147483647 w 972"/>
              <a:gd name="T69" fmla="*/ 2147483647 h 610"/>
              <a:gd name="T70" fmla="*/ 2147483647 w 972"/>
              <a:gd name="T71" fmla="*/ 2147483647 h 610"/>
              <a:gd name="T72" fmla="*/ 2147483647 w 972"/>
              <a:gd name="T73" fmla="*/ 2147483647 h 610"/>
              <a:gd name="T74" fmla="*/ 2147483647 w 972"/>
              <a:gd name="T75" fmla="*/ 2147483647 h 610"/>
              <a:gd name="T76" fmla="*/ 2147483647 w 972"/>
              <a:gd name="T77" fmla="*/ 2147483647 h 610"/>
              <a:gd name="T78" fmla="*/ 2147483647 w 972"/>
              <a:gd name="T79" fmla="*/ 2147483647 h 610"/>
              <a:gd name="T80" fmla="*/ 2147483647 w 972"/>
              <a:gd name="T81" fmla="*/ 2147483647 h 610"/>
              <a:gd name="T82" fmla="*/ 2147483647 w 972"/>
              <a:gd name="T83" fmla="*/ 2147483647 h 610"/>
              <a:gd name="T84" fmla="*/ 2147483647 w 972"/>
              <a:gd name="T85" fmla="*/ 2147483647 h 610"/>
              <a:gd name="T86" fmla="*/ 2147483647 w 972"/>
              <a:gd name="T87" fmla="*/ 2147483647 h 610"/>
              <a:gd name="T88" fmla="*/ 2147483647 w 972"/>
              <a:gd name="T89" fmla="*/ 2147483647 h 610"/>
              <a:gd name="T90" fmla="*/ 2147483647 w 972"/>
              <a:gd name="T91" fmla="*/ 2147483647 h 610"/>
              <a:gd name="T92" fmla="*/ 2147483647 w 972"/>
              <a:gd name="T93" fmla="*/ 2147483647 h 610"/>
              <a:gd name="T94" fmla="*/ 2147483647 w 972"/>
              <a:gd name="T95" fmla="*/ 2147483647 h 610"/>
              <a:gd name="T96" fmla="*/ 2147483647 w 972"/>
              <a:gd name="T97" fmla="*/ 2147483647 h 610"/>
              <a:gd name="T98" fmla="*/ 2147483647 w 972"/>
              <a:gd name="T99" fmla="*/ 2147483647 h 610"/>
              <a:gd name="T100" fmla="*/ 2147483647 w 972"/>
              <a:gd name="T101" fmla="*/ 2147483647 h 610"/>
              <a:gd name="T102" fmla="*/ 2147483647 w 972"/>
              <a:gd name="T103" fmla="*/ 2147483647 h 610"/>
              <a:gd name="T104" fmla="*/ 2147483647 w 972"/>
              <a:gd name="T105" fmla="*/ 2147483647 h 610"/>
              <a:gd name="T106" fmla="*/ 2147483647 w 972"/>
              <a:gd name="T107" fmla="*/ 2147483647 h 610"/>
              <a:gd name="T108" fmla="*/ 2147483647 w 972"/>
              <a:gd name="T109" fmla="*/ 2147483647 h 610"/>
              <a:gd name="T110" fmla="*/ 2147483647 w 972"/>
              <a:gd name="T111" fmla="*/ 2147483647 h 610"/>
              <a:gd name="T112" fmla="*/ 2147483647 w 972"/>
              <a:gd name="T113" fmla="*/ 2147483647 h 610"/>
              <a:gd name="T114" fmla="*/ 2147483647 w 972"/>
              <a:gd name="T115" fmla="*/ 2147483647 h 610"/>
              <a:gd name="T116" fmla="*/ 2147483647 w 972"/>
              <a:gd name="T117" fmla="*/ 2147483647 h 610"/>
              <a:gd name="T118" fmla="*/ 2147483647 w 972"/>
              <a:gd name="T119" fmla="*/ 2147483647 h 610"/>
              <a:gd name="T120" fmla="*/ 2147483647 w 972"/>
              <a:gd name="T121" fmla="*/ 2147483647 h 610"/>
              <a:gd name="T122" fmla="*/ 2147483647 w 972"/>
              <a:gd name="T123" fmla="*/ 2147483647 h 610"/>
              <a:gd name="T124" fmla="*/ 2147483647 w 972"/>
              <a:gd name="T125" fmla="*/ 2147483647 h 6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72"/>
              <a:gd name="T190" fmla="*/ 0 h 610"/>
              <a:gd name="T191" fmla="*/ 972 w 972"/>
              <a:gd name="T192" fmla="*/ 610 h 61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72" h="610">
                <a:moveTo>
                  <a:pt x="113" y="16"/>
                </a:moveTo>
                <a:lnTo>
                  <a:pt x="103" y="17"/>
                </a:lnTo>
                <a:lnTo>
                  <a:pt x="80" y="3"/>
                </a:lnTo>
                <a:lnTo>
                  <a:pt x="61" y="0"/>
                </a:lnTo>
                <a:lnTo>
                  <a:pt x="28" y="12"/>
                </a:lnTo>
                <a:lnTo>
                  <a:pt x="26" y="21"/>
                </a:lnTo>
                <a:lnTo>
                  <a:pt x="20" y="29"/>
                </a:lnTo>
                <a:lnTo>
                  <a:pt x="5" y="25"/>
                </a:lnTo>
                <a:lnTo>
                  <a:pt x="9" y="34"/>
                </a:lnTo>
                <a:lnTo>
                  <a:pt x="5" y="40"/>
                </a:lnTo>
                <a:lnTo>
                  <a:pt x="7" y="49"/>
                </a:lnTo>
                <a:lnTo>
                  <a:pt x="17" y="53"/>
                </a:lnTo>
                <a:lnTo>
                  <a:pt x="36" y="76"/>
                </a:lnTo>
                <a:lnTo>
                  <a:pt x="38" y="80"/>
                </a:lnTo>
                <a:lnTo>
                  <a:pt x="21" y="78"/>
                </a:lnTo>
                <a:lnTo>
                  <a:pt x="5" y="66"/>
                </a:lnTo>
                <a:lnTo>
                  <a:pt x="1" y="69"/>
                </a:lnTo>
                <a:lnTo>
                  <a:pt x="0" y="86"/>
                </a:lnTo>
                <a:lnTo>
                  <a:pt x="5" y="92"/>
                </a:lnTo>
                <a:lnTo>
                  <a:pt x="23" y="95"/>
                </a:lnTo>
                <a:lnTo>
                  <a:pt x="24" y="102"/>
                </a:lnTo>
                <a:lnTo>
                  <a:pt x="35" y="111"/>
                </a:lnTo>
                <a:lnTo>
                  <a:pt x="38" y="109"/>
                </a:lnTo>
                <a:lnTo>
                  <a:pt x="45" y="125"/>
                </a:lnTo>
                <a:lnTo>
                  <a:pt x="53" y="124"/>
                </a:lnTo>
                <a:lnTo>
                  <a:pt x="72" y="172"/>
                </a:lnTo>
                <a:lnTo>
                  <a:pt x="94" y="175"/>
                </a:lnTo>
                <a:lnTo>
                  <a:pt x="103" y="184"/>
                </a:lnTo>
                <a:lnTo>
                  <a:pt x="113" y="215"/>
                </a:lnTo>
                <a:lnTo>
                  <a:pt x="113" y="198"/>
                </a:lnTo>
                <a:lnTo>
                  <a:pt x="120" y="208"/>
                </a:lnTo>
                <a:lnTo>
                  <a:pt x="171" y="215"/>
                </a:lnTo>
                <a:lnTo>
                  <a:pt x="179" y="214"/>
                </a:lnTo>
                <a:lnTo>
                  <a:pt x="171" y="210"/>
                </a:lnTo>
                <a:lnTo>
                  <a:pt x="171" y="201"/>
                </a:lnTo>
                <a:lnTo>
                  <a:pt x="180" y="200"/>
                </a:lnTo>
                <a:lnTo>
                  <a:pt x="180" y="203"/>
                </a:lnTo>
                <a:lnTo>
                  <a:pt x="195" y="193"/>
                </a:lnTo>
                <a:lnTo>
                  <a:pt x="197" y="186"/>
                </a:lnTo>
                <a:lnTo>
                  <a:pt x="202" y="181"/>
                </a:lnTo>
                <a:lnTo>
                  <a:pt x="212" y="188"/>
                </a:lnTo>
                <a:lnTo>
                  <a:pt x="221" y="223"/>
                </a:lnTo>
                <a:lnTo>
                  <a:pt x="230" y="237"/>
                </a:lnTo>
                <a:lnTo>
                  <a:pt x="235" y="276"/>
                </a:lnTo>
                <a:lnTo>
                  <a:pt x="240" y="280"/>
                </a:lnTo>
                <a:lnTo>
                  <a:pt x="261" y="316"/>
                </a:lnTo>
                <a:lnTo>
                  <a:pt x="265" y="355"/>
                </a:lnTo>
                <a:lnTo>
                  <a:pt x="273" y="364"/>
                </a:lnTo>
                <a:lnTo>
                  <a:pt x="245" y="407"/>
                </a:lnTo>
                <a:lnTo>
                  <a:pt x="250" y="412"/>
                </a:lnTo>
                <a:lnTo>
                  <a:pt x="243" y="450"/>
                </a:lnTo>
                <a:lnTo>
                  <a:pt x="250" y="468"/>
                </a:lnTo>
                <a:lnTo>
                  <a:pt x="271" y="463"/>
                </a:lnTo>
                <a:lnTo>
                  <a:pt x="261" y="496"/>
                </a:lnTo>
                <a:lnTo>
                  <a:pt x="264" y="533"/>
                </a:lnTo>
                <a:lnTo>
                  <a:pt x="277" y="549"/>
                </a:lnTo>
                <a:lnTo>
                  <a:pt x="296" y="556"/>
                </a:lnTo>
                <a:lnTo>
                  <a:pt x="288" y="558"/>
                </a:lnTo>
                <a:lnTo>
                  <a:pt x="289" y="567"/>
                </a:lnTo>
                <a:lnTo>
                  <a:pt x="296" y="574"/>
                </a:lnTo>
                <a:lnTo>
                  <a:pt x="315" y="570"/>
                </a:lnTo>
                <a:lnTo>
                  <a:pt x="315" y="552"/>
                </a:lnTo>
                <a:lnTo>
                  <a:pt x="337" y="532"/>
                </a:lnTo>
                <a:lnTo>
                  <a:pt x="326" y="553"/>
                </a:lnTo>
                <a:lnTo>
                  <a:pt x="343" y="576"/>
                </a:lnTo>
                <a:lnTo>
                  <a:pt x="343" y="548"/>
                </a:lnTo>
                <a:lnTo>
                  <a:pt x="354" y="575"/>
                </a:lnTo>
                <a:lnTo>
                  <a:pt x="365" y="575"/>
                </a:lnTo>
                <a:lnTo>
                  <a:pt x="362" y="586"/>
                </a:lnTo>
                <a:lnTo>
                  <a:pt x="372" y="589"/>
                </a:lnTo>
                <a:lnTo>
                  <a:pt x="376" y="580"/>
                </a:lnTo>
                <a:lnTo>
                  <a:pt x="378" y="594"/>
                </a:lnTo>
                <a:lnTo>
                  <a:pt x="407" y="598"/>
                </a:lnTo>
                <a:lnTo>
                  <a:pt x="426" y="574"/>
                </a:lnTo>
                <a:lnTo>
                  <a:pt x="426" y="569"/>
                </a:lnTo>
                <a:lnTo>
                  <a:pt x="415" y="557"/>
                </a:lnTo>
                <a:lnTo>
                  <a:pt x="417" y="544"/>
                </a:lnTo>
                <a:lnTo>
                  <a:pt x="415" y="546"/>
                </a:lnTo>
                <a:lnTo>
                  <a:pt x="423" y="542"/>
                </a:lnTo>
                <a:lnTo>
                  <a:pt x="430" y="547"/>
                </a:lnTo>
                <a:lnTo>
                  <a:pt x="429" y="532"/>
                </a:lnTo>
                <a:lnTo>
                  <a:pt x="443" y="566"/>
                </a:lnTo>
                <a:lnTo>
                  <a:pt x="453" y="546"/>
                </a:lnTo>
                <a:lnTo>
                  <a:pt x="453" y="532"/>
                </a:lnTo>
                <a:lnTo>
                  <a:pt x="458" y="533"/>
                </a:lnTo>
                <a:lnTo>
                  <a:pt x="468" y="543"/>
                </a:lnTo>
                <a:lnTo>
                  <a:pt x="463" y="602"/>
                </a:lnTo>
                <a:lnTo>
                  <a:pt x="478" y="608"/>
                </a:lnTo>
                <a:lnTo>
                  <a:pt x="487" y="602"/>
                </a:lnTo>
                <a:lnTo>
                  <a:pt x="497" y="608"/>
                </a:lnTo>
                <a:lnTo>
                  <a:pt x="506" y="600"/>
                </a:lnTo>
                <a:lnTo>
                  <a:pt x="510" y="610"/>
                </a:lnTo>
                <a:lnTo>
                  <a:pt x="531" y="605"/>
                </a:lnTo>
                <a:lnTo>
                  <a:pt x="531" y="591"/>
                </a:lnTo>
                <a:lnTo>
                  <a:pt x="538" y="591"/>
                </a:lnTo>
                <a:lnTo>
                  <a:pt x="537" y="605"/>
                </a:lnTo>
                <a:lnTo>
                  <a:pt x="569" y="609"/>
                </a:lnTo>
                <a:lnTo>
                  <a:pt x="575" y="604"/>
                </a:lnTo>
                <a:lnTo>
                  <a:pt x="567" y="583"/>
                </a:lnTo>
                <a:lnTo>
                  <a:pt x="571" y="595"/>
                </a:lnTo>
                <a:lnTo>
                  <a:pt x="586" y="605"/>
                </a:lnTo>
                <a:lnTo>
                  <a:pt x="595" y="596"/>
                </a:lnTo>
                <a:lnTo>
                  <a:pt x="598" y="583"/>
                </a:lnTo>
                <a:lnTo>
                  <a:pt x="609" y="609"/>
                </a:lnTo>
                <a:lnTo>
                  <a:pt x="630" y="605"/>
                </a:lnTo>
                <a:lnTo>
                  <a:pt x="637" y="591"/>
                </a:lnTo>
                <a:lnTo>
                  <a:pt x="637" y="566"/>
                </a:lnTo>
                <a:lnTo>
                  <a:pt x="651" y="599"/>
                </a:lnTo>
                <a:lnTo>
                  <a:pt x="656" y="602"/>
                </a:lnTo>
                <a:lnTo>
                  <a:pt x="660" y="593"/>
                </a:lnTo>
                <a:lnTo>
                  <a:pt x="669" y="583"/>
                </a:lnTo>
                <a:lnTo>
                  <a:pt x="666" y="567"/>
                </a:lnTo>
                <a:lnTo>
                  <a:pt x="668" y="558"/>
                </a:lnTo>
                <a:lnTo>
                  <a:pt x="674" y="596"/>
                </a:lnTo>
                <a:lnTo>
                  <a:pt x="749" y="586"/>
                </a:lnTo>
                <a:lnTo>
                  <a:pt x="768" y="547"/>
                </a:lnTo>
                <a:lnTo>
                  <a:pt x="757" y="537"/>
                </a:lnTo>
                <a:lnTo>
                  <a:pt x="748" y="513"/>
                </a:lnTo>
                <a:lnTo>
                  <a:pt x="758" y="519"/>
                </a:lnTo>
                <a:lnTo>
                  <a:pt x="765" y="533"/>
                </a:lnTo>
                <a:lnTo>
                  <a:pt x="777" y="533"/>
                </a:lnTo>
                <a:lnTo>
                  <a:pt x="778" y="576"/>
                </a:lnTo>
                <a:lnTo>
                  <a:pt x="796" y="599"/>
                </a:lnTo>
                <a:lnTo>
                  <a:pt x="809" y="596"/>
                </a:lnTo>
                <a:lnTo>
                  <a:pt x="812" y="586"/>
                </a:lnTo>
                <a:lnTo>
                  <a:pt x="819" y="598"/>
                </a:lnTo>
                <a:lnTo>
                  <a:pt x="833" y="605"/>
                </a:lnTo>
                <a:lnTo>
                  <a:pt x="847" y="608"/>
                </a:lnTo>
                <a:lnTo>
                  <a:pt x="859" y="595"/>
                </a:lnTo>
                <a:lnTo>
                  <a:pt x="882" y="586"/>
                </a:lnTo>
                <a:lnTo>
                  <a:pt x="917" y="586"/>
                </a:lnTo>
                <a:lnTo>
                  <a:pt x="928" y="580"/>
                </a:lnTo>
                <a:lnTo>
                  <a:pt x="942" y="579"/>
                </a:lnTo>
                <a:lnTo>
                  <a:pt x="942" y="549"/>
                </a:lnTo>
                <a:lnTo>
                  <a:pt x="937" y="543"/>
                </a:lnTo>
                <a:lnTo>
                  <a:pt x="939" y="537"/>
                </a:lnTo>
                <a:lnTo>
                  <a:pt x="934" y="524"/>
                </a:lnTo>
                <a:lnTo>
                  <a:pt x="920" y="509"/>
                </a:lnTo>
                <a:lnTo>
                  <a:pt x="922" y="482"/>
                </a:lnTo>
                <a:lnTo>
                  <a:pt x="931" y="477"/>
                </a:lnTo>
                <a:lnTo>
                  <a:pt x="942" y="467"/>
                </a:lnTo>
                <a:lnTo>
                  <a:pt x="947" y="453"/>
                </a:lnTo>
                <a:lnTo>
                  <a:pt x="961" y="447"/>
                </a:lnTo>
                <a:lnTo>
                  <a:pt x="972" y="428"/>
                </a:lnTo>
                <a:lnTo>
                  <a:pt x="971" y="389"/>
                </a:lnTo>
                <a:lnTo>
                  <a:pt x="970" y="387"/>
                </a:lnTo>
                <a:lnTo>
                  <a:pt x="962" y="387"/>
                </a:lnTo>
                <a:lnTo>
                  <a:pt x="959" y="379"/>
                </a:lnTo>
                <a:lnTo>
                  <a:pt x="961" y="372"/>
                </a:lnTo>
                <a:lnTo>
                  <a:pt x="936" y="377"/>
                </a:lnTo>
                <a:lnTo>
                  <a:pt x="925" y="373"/>
                </a:lnTo>
                <a:lnTo>
                  <a:pt x="938" y="365"/>
                </a:lnTo>
                <a:lnTo>
                  <a:pt x="937" y="356"/>
                </a:lnTo>
                <a:lnTo>
                  <a:pt x="934" y="351"/>
                </a:lnTo>
                <a:lnTo>
                  <a:pt x="917" y="339"/>
                </a:lnTo>
                <a:lnTo>
                  <a:pt x="904" y="344"/>
                </a:lnTo>
                <a:lnTo>
                  <a:pt x="884" y="337"/>
                </a:lnTo>
                <a:lnTo>
                  <a:pt x="886" y="318"/>
                </a:lnTo>
                <a:lnTo>
                  <a:pt x="882" y="311"/>
                </a:lnTo>
                <a:lnTo>
                  <a:pt x="876" y="313"/>
                </a:lnTo>
                <a:lnTo>
                  <a:pt x="819" y="299"/>
                </a:lnTo>
                <a:lnTo>
                  <a:pt x="797" y="306"/>
                </a:lnTo>
                <a:lnTo>
                  <a:pt x="777" y="323"/>
                </a:lnTo>
                <a:lnTo>
                  <a:pt x="760" y="321"/>
                </a:lnTo>
                <a:lnTo>
                  <a:pt x="757" y="312"/>
                </a:lnTo>
                <a:lnTo>
                  <a:pt x="748" y="315"/>
                </a:lnTo>
                <a:lnTo>
                  <a:pt x="739" y="307"/>
                </a:lnTo>
                <a:lnTo>
                  <a:pt x="731" y="308"/>
                </a:lnTo>
                <a:lnTo>
                  <a:pt x="724" y="318"/>
                </a:lnTo>
                <a:lnTo>
                  <a:pt x="693" y="334"/>
                </a:lnTo>
                <a:lnTo>
                  <a:pt x="688" y="340"/>
                </a:lnTo>
                <a:lnTo>
                  <a:pt x="689" y="348"/>
                </a:lnTo>
                <a:lnTo>
                  <a:pt x="692" y="351"/>
                </a:lnTo>
                <a:lnTo>
                  <a:pt x="671" y="345"/>
                </a:lnTo>
                <a:lnTo>
                  <a:pt x="661" y="349"/>
                </a:lnTo>
                <a:lnTo>
                  <a:pt x="655" y="362"/>
                </a:lnTo>
                <a:lnTo>
                  <a:pt x="652" y="358"/>
                </a:lnTo>
                <a:lnTo>
                  <a:pt x="654" y="379"/>
                </a:lnTo>
                <a:lnTo>
                  <a:pt x="652" y="373"/>
                </a:lnTo>
                <a:lnTo>
                  <a:pt x="640" y="368"/>
                </a:lnTo>
                <a:lnTo>
                  <a:pt x="637" y="359"/>
                </a:lnTo>
                <a:lnTo>
                  <a:pt x="626" y="372"/>
                </a:lnTo>
                <a:lnTo>
                  <a:pt x="616" y="372"/>
                </a:lnTo>
                <a:lnTo>
                  <a:pt x="599" y="381"/>
                </a:lnTo>
                <a:lnTo>
                  <a:pt x="600" y="388"/>
                </a:lnTo>
                <a:lnTo>
                  <a:pt x="612" y="397"/>
                </a:lnTo>
                <a:lnTo>
                  <a:pt x="631" y="402"/>
                </a:lnTo>
                <a:lnTo>
                  <a:pt x="633" y="411"/>
                </a:lnTo>
                <a:lnTo>
                  <a:pt x="622" y="406"/>
                </a:lnTo>
                <a:lnTo>
                  <a:pt x="598" y="405"/>
                </a:lnTo>
                <a:lnTo>
                  <a:pt x="569" y="420"/>
                </a:lnTo>
                <a:lnTo>
                  <a:pt x="564" y="415"/>
                </a:lnTo>
                <a:lnTo>
                  <a:pt x="581" y="405"/>
                </a:lnTo>
                <a:lnTo>
                  <a:pt x="575" y="397"/>
                </a:lnTo>
                <a:lnTo>
                  <a:pt x="552" y="388"/>
                </a:lnTo>
                <a:lnTo>
                  <a:pt x="542" y="370"/>
                </a:lnTo>
                <a:lnTo>
                  <a:pt x="525" y="363"/>
                </a:lnTo>
                <a:lnTo>
                  <a:pt x="517" y="374"/>
                </a:lnTo>
                <a:lnTo>
                  <a:pt x="518" y="388"/>
                </a:lnTo>
                <a:lnTo>
                  <a:pt x="515" y="397"/>
                </a:lnTo>
                <a:lnTo>
                  <a:pt x="510" y="374"/>
                </a:lnTo>
                <a:lnTo>
                  <a:pt x="505" y="368"/>
                </a:lnTo>
                <a:lnTo>
                  <a:pt x="495" y="381"/>
                </a:lnTo>
                <a:lnTo>
                  <a:pt x="492" y="388"/>
                </a:lnTo>
                <a:lnTo>
                  <a:pt x="486" y="396"/>
                </a:lnTo>
                <a:lnTo>
                  <a:pt x="477" y="395"/>
                </a:lnTo>
                <a:lnTo>
                  <a:pt x="481" y="382"/>
                </a:lnTo>
                <a:lnTo>
                  <a:pt x="480" y="378"/>
                </a:lnTo>
                <a:lnTo>
                  <a:pt x="471" y="368"/>
                </a:lnTo>
                <a:lnTo>
                  <a:pt x="468" y="362"/>
                </a:lnTo>
                <a:lnTo>
                  <a:pt x="456" y="350"/>
                </a:lnTo>
                <a:lnTo>
                  <a:pt x="448" y="358"/>
                </a:lnTo>
                <a:lnTo>
                  <a:pt x="445" y="369"/>
                </a:lnTo>
                <a:lnTo>
                  <a:pt x="451" y="395"/>
                </a:lnTo>
                <a:lnTo>
                  <a:pt x="443" y="409"/>
                </a:lnTo>
                <a:lnTo>
                  <a:pt x="438" y="400"/>
                </a:lnTo>
                <a:lnTo>
                  <a:pt x="433" y="375"/>
                </a:lnTo>
                <a:lnTo>
                  <a:pt x="417" y="368"/>
                </a:lnTo>
                <a:lnTo>
                  <a:pt x="410" y="378"/>
                </a:lnTo>
                <a:lnTo>
                  <a:pt x="405" y="377"/>
                </a:lnTo>
                <a:lnTo>
                  <a:pt x="405" y="374"/>
                </a:lnTo>
                <a:lnTo>
                  <a:pt x="407" y="368"/>
                </a:lnTo>
                <a:lnTo>
                  <a:pt x="398" y="372"/>
                </a:lnTo>
                <a:lnTo>
                  <a:pt x="400" y="364"/>
                </a:lnTo>
                <a:lnTo>
                  <a:pt x="420" y="359"/>
                </a:lnTo>
                <a:lnTo>
                  <a:pt x="428" y="327"/>
                </a:lnTo>
                <a:lnTo>
                  <a:pt x="421" y="325"/>
                </a:lnTo>
                <a:lnTo>
                  <a:pt x="417" y="312"/>
                </a:lnTo>
                <a:lnTo>
                  <a:pt x="404" y="318"/>
                </a:lnTo>
                <a:lnTo>
                  <a:pt x="391" y="316"/>
                </a:lnTo>
                <a:lnTo>
                  <a:pt x="397" y="303"/>
                </a:lnTo>
                <a:lnTo>
                  <a:pt x="390" y="285"/>
                </a:lnTo>
                <a:lnTo>
                  <a:pt x="383" y="281"/>
                </a:lnTo>
                <a:lnTo>
                  <a:pt x="378" y="292"/>
                </a:lnTo>
                <a:lnTo>
                  <a:pt x="374" y="294"/>
                </a:lnTo>
                <a:lnTo>
                  <a:pt x="367" y="288"/>
                </a:lnTo>
                <a:lnTo>
                  <a:pt x="355" y="298"/>
                </a:lnTo>
                <a:lnTo>
                  <a:pt x="357" y="284"/>
                </a:lnTo>
                <a:lnTo>
                  <a:pt x="348" y="288"/>
                </a:lnTo>
                <a:lnTo>
                  <a:pt x="341" y="288"/>
                </a:lnTo>
                <a:lnTo>
                  <a:pt x="340" y="284"/>
                </a:lnTo>
                <a:lnTo>
                  <a:pt x="335" y="298"/>
                </a:lnTo>
                <a:lnTo>
                  <a:pt x="315" y="322"/>
                </a:lnTo>
                <a:lnTo>
                  <a:pt x="317" y="299"/>
                </a:lnTo>
                <a:lnTo>
                  <a:pt x="325" y="294"/>
                </a:lnTo>
                <a:lnTo>
                  <a:pt x="326" y="289"/>
                </a:lnTo>
                <a:lnTo>
                  <a:pt x="321" y="279"/>
                </a:lnTo>
                <a:lnTo>
                  <a:pt x="363" y="270"/>
                </a:lnTo>
                <a:lnTo>
                  <a:pt x="353" y="264"/>
                </a:lnTo>
                <a:lnTo>
                  <a:pt x="340" y="268"/>
                </a:lnTo>
                <a:lnTo>
                  <a:pt x="334" y="259"/>
                </a:lnTo>
                <a:lnTo>
                  <a:pt x="336" y="256"/>
                </a:lnTo>
                <a:lnTo>
                  <a:pt x="337" y="252"/>
                </a:lnTo>
                <a:lnTo>
                  <a:pt x="332" y="252"/>
                </a:lnTo>
                <a:lnTo>
                  <a:pt x="329" y="245"/>
                </a:lnTo>
                <a:lnTo>
                  <a:pt x="316" y="238"/>
                </a:lnTo>
                <a:lnTo>
                  <a:pt x="298" y="236"/>
                </a:lnTo>
                <a:lnTo>
                  <a:pt x="310" y="223"/>
                </a:lnTo>
                <a:lnTo>
                  <a:pt x="302" y="222"/>
                </a:lnTo>
                <a:lnTo>
                  <a:pt x="303" y="213"/>
                </a:lnTo>
                <a:lnTo>
                  <a:pt x="320" y="231"/>
                </a:lnTo>
                <a:lnTo>
                  <a:pt x="335" y="236"/>
                </a:lnTo>
                <a:lnTo>
                  <a:pt x="345" y="235"/>
                </a:lnTo>
                <a:lnTo>
                  <a:pt x="358" y="248"/>
                </a:lnTo>
                <a:lnTo>
                  <a:pt x="365" y="248"/>
                </a:lnTo>
                <a:lnTo>
                  <a:pt x="357" y="240"/>
                </a:lnTo>
                <a:lnTo>
                  <a:pt x="368" y="238"/>
                </a:lnTo>
                <a:lnTo>
                  <a:pt x="397" y="245"/>
                </a:lnTo>
                <a:lnTo>
                  <a:pt x="412" y="243"/>
                </a:lnTo>
                <a:lnTo>
                  <a:pt x="426" y="229"/>
                </a:lnTo>
                <a:lnTo>
                  <a:pt x="431" y="212"/>
                </a:lnTo>
                <a:lnTo>
                  <a:pt x="429" y="199"/>
                </a:lnTo>
                <a:lnTo>
                  <a:pt x="411" y="201"/>
                </a:lnTo>
                <a:lnTo>
                  <a:pt x="396" y="199"/>
                </a:lnTo>
                <a:lnTo>
                  <a:pt x="368" y="181"/>
                </a:lnTo>
                <a:lnTo>
                  <a:pt x="360" y="179"/>
                </a:lnTo>
                <a:lnTo>
                  <a:pt x="357" y="184"/>
                </a:lnTo>
                <a:lnTo>
                  <a:pt x="353" y="177"/>
                </a:lnTo>
                <a:lnTo>
                  <a:pt x="332" y="165"/>
                </a:lnTo>
                <a:lnTo>
                  <a:pt x="304" y="162"/>
                </a:lnTo>
                <a:lnTo>
                  <a:pt x="302" y="156"/>
                </a:lnTo>
                <a:lnTo>
                  <a:pt x="302" y="151"/>
                </a:lnTo>
                <a:lnTo>
                  <a:pt x="327" y="154"/>
                </a:lnTo>
                <a:lnTo>
                  <a:pt x="332" y="148"/>
                </a:lnTo>
                <a:lnTo>
                  <a:pt x="336" y="156"/>
                </a:lnTo>
                <a:lnTo>
                  <a:pt x="354" y="165"/>
                </a:lnTo>
                <a:lnTo>
                  <a:pt x="363" y="161"/>
                </a:lnTo>
                <a:lnTo>
                  <a:pt x="360" y="154"/>
                </a:lnTo>
                <a:lnTo>
                  <a:pt x="359" y="143"/>
                </a:lnTo>
                <a:lnTo>
                  <a:pt x="354" y="134"/>
                </a:lnTo>
                <a:lnTo>
                  <a:pt x="327" y="115"/>
                </a:lnTo>
                <a:lnTo>
                  <a:pt x="317" y="111"/>
                </a:lnTo>
                <a:lnTo>
                  <a:pt x="310" y="105"/>
                </a:lnTo>
                <a:lnTo>
                  <a:pt x="308" y="100"/>
                </a:lnTo>
                <a:lnTo>
                  <a:pt x="299" y="97"/>
                </a:lnTo>
                <a:lnTo>
                  <a:pt x="298" y="102"/>
                </a:lnTo>
                <a:lnTo>
                  <a:pt x="277" y="110"/>
                </a:lnTo>
                <a:lnTo>
                  <a:pt x="268" y="123"/>
                </a:lnTo>
                <a:lnTo>
                  <a:pt x="254" y="127"/>
                </a:lnTo>
                <a:lnTo>
                  <a:pt x="247" y="119"/>
                </a:lnTo>
                <a:lnTo>
                  <a:pt x="238" y="127"/>
                </a:lnTo>
                <a:lnTo>
                  <a:pt x="216" y="124"/>
                </a:lnTo>
                <a:lnTo>
                  <a:pt x="198" y="157"/>
                </a:lnTo>
                <a:lnTo>
                  <a:pt x="184" y="168"/>
                </a:lnTo>
                <a:lnTo>
                  <a:pt x="186" y="158"/>
                </a:lnTo>
                <a:lnTo>
                  <a:pt x="185" y="152"/>
                </a:lnTo>
                <a:lnTo>
                  <a:pt x="197" y="127"/>
                </a:lnTo>
                <a:lnTo>
                  <a:pt x="195" y="115"/>
                </a:lnTo>
                <a:lnTo>
                  <a:pt x="202" y="88"/>
                </a:lnTo>
                <a:lnTo>
                  <a:pt x="198" y="85"/>
                </a:lnTo>
                <a:lnTo>
                  <a:pt x="197" y="73"/>
                </a:lnTo>
                <a:lnTo>
                  <a:pt x="190" y="64"/>
                </a:lnTo>
                <a:lnTo>
                  <a:pt x="180" y="38"/>
                </a:lnTo>
                <a:lnTo>
                  <a:pt x="170" y="40"/>
                </a:lnTo>
                <a:lnTo>
                  <a:pt x="165" y="31"/>
                </a:lnTo>
                <a:lnTo>
                  <a:pt x="160" y="40"/>
                </a:lnTo>
                <a:lnTo>
                  <a:pt x="146" y="47"/>
                </a:lnTo>
                <a:lnTo>
                  <a:pt x="139" y="35"/>
                </a:lnTo>
                <a:lnTo>
                  <a:pt x="113" y="16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" name="Freeform 1232"/>
          <p:cNvSpPr>
            <a:spLocks/>
          </p:cNvSpPr>
          <p:nvPr/>
        </p:nvSpPr>
        <p:spPr bwMode="auto">
          <a:xfrm>
            <a:off x="2744788" y="1547813"/>
            <a:ext cx="19050" cy="30162"/>
          </a:xfrm>
          <a:custGeom>
            <a:avLst/>
            <a:gdLst>
              <a:gd name="T0" fmla="*/ 2147483647 w 47"/>
              <a:gd name="T1" fmla="*/ 2147483647 h 78"/>
              <a:gd name="T2" fmla="*/ 2147483647 w 47"/>
              <a:gd name="T3" fmla="*/ 2147483647 h 78"/>
              <a:gd name="T4" fmla="*/ 2147483647 w 47"/>
              <a:gd name="T5" fmla="*/ 2147483647 h 78"/>
              <a:gd name="T6" fmla="*/ 2147483647 w 47"/>
              <a:gd name="T7" fmla="*/ 2147483647 h 78"/>
              <a:gd name="T8" fmla="*/ 2147483647 w 47"/>
              <a:gd name="T9" fmla="*/ 2147483647 h 78"/>
              <a:gd name="T10" fmla="*/ 2147483647 w 47"/>
              <a:gd name="T11" fmla="*/ 2147483647 h 78"/>
              <a:gd name="T12" fmla="*/ 2147483647 w 47"/>
              <a:gd name="T13" fmla="*/ 2147483647 h 78"/>
              <a:gd name="T14" fmla="*/ 2147483647 w 47"/>
              <a:gd name="T15" fmla="*/ 2147483647 h 78"/>
              <a:gd name="T16" fmla="*/ 0 w 47"/>
              <a:gd name="T17" fmla="*/ 2147483647 h 78"/>
              <a:gd name="T18" fmla="*/ 2147483647 w 47"/>
              <a:gd name="T19" fmla="*/ 2147483647 h 78"/>
              <a:gd name="T20" fmla="*/ 2147483647 w 47"/>
              <a:gd name="T21" fmla="*/ 2147483647 h 78"/>
              <a:gd name="T22" fmla="*/ 2147483647 w 47"/>
              <a:gd name="T23" fmla="*/ 2147483647 h 78"/>
              <a:gd name="T24" fmla="*/ 2147483647 w 47"/>
              <a:gd name="T25" fmla="*/ 2147483647 h 78"/>
              <a:gd name="T26" fmla="*/ 2147483647 w 47"/>
              <a:gd name="T27" fmla="*/ 2147483647 h 78"/>
              <a:gd name="T28" fmla="*/ 2147483647 w 47"/>
              <a:gd name="T29" fmla="*/ 2147483647 h 78"/>
              <a:gd name="T30" fmla="*/ 2147483647 w 47"/>
              <a:gd name="T31" fmla="*/ 0 h 78"/>
              <a:gd name="T32" fmla="*/ 2147483647 w 47"/>
              <a:gd name="T33" fmla="*/ 2147483647 h 7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78"/>
              <a:gd name="T53" fmla="*/ 47 w 47"/>
              <a:gd name="T54" fmla="*/ 78 h 7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78">
                <a:moveTo>
                  <a:pt x="38" y="12"/>
                </a:moveTo>
                <a:lnTo>
                  <a:pt x="39" y="13"/>
                </a:lnTo>
                <a:lnTo>
                  <a:pt x="30" y="42"/>
                </a:lnTo>
                <a:lnTo>
                  <a:pt x="40" y="52"/>
                </a:lnTo>
                <a:lnTo>
                  <a:pt x="47" y="65"/>
                </a:lnTo>
                <a:lnTo>
                  <a:pt x="22" y="66"/>
                </a:lnTo>
                <a:lnTo>
                  <a:pt x="22" y="74"/>
                </a:lnTo>
                <a:lnTo>
                  <a:pt x="19" y="78"/>
                </a:lnTo>
                <a:lnTo>
                  <a:pt x="0" y="66"/>
                </a:lnTo>
                <a:lnTo>
                  <a:pt x="6" y="52"/>
                </a:lnTo>
                <a:lnTo>
                  <a:pt x="6" y="45"/>
                </a:lnTo>
                <a:lnTo>
                  <a:pt x="17" y="23"/>
                </a:lnTo>
                <a:lnTo>
                  <a:pt x="17" y="13"/>
                </a:lnTo>
                <a:lnTo>
                  <a:pt x="21" y="8"/>
                </a:lnTo>
                <a:lnTo>
                  <a:pt x="21" y="2"/>
                </a:lnTo>
                <a:lnTo>
                  <a:pt x="25" y="0"/>
                </a:lnTo>
                <a:lnTo>
                  <a:pt x="38" y="12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4" name="Freeform 1233"/>
          <p:cNvSpPr>
            <a:spLocks/>
          </p:cNvSpPr>
          <p:nvPr/>
        </p:nvSpPr>
        <p:spPr bwMode="auto">
          <a:xfrm>
            <a:off x="2744788" y="1547813"/>
            <a:ext cx="19050" cy="30162"/>
          </a:xfrm>
          <a:custGeom>
            <a:avLst/>
            <a:gdLst>
              <a:gd name="T0" fmla="*/ 2147483647 w 47"/>
              <a:gd name="T1" fmla="*/ 2147483647 h 78"/>
              <a:gd name="T2" fmla="*/ 2147483647 w 47"/>
              <a:gd name="T3" fmla="*/ 2147483647 h 78"/>
              <a:gd name="T4" fmla="*/ 2147483647 w 47"/>
              <a:gd name="T5" fmla="*/ 2147483647 h 78"/>
              <a:gd name="T6" fmla="*/ 2147483647 w 47"/>
              <a:gd name="T7" fmla="*/ 2147483647 h 78"/>
              <a:gd name="T8" fmla="*/ 2147483647 w 47"/>
              <a:gd name="T9" fmla="*/ 2147483647 h 78"/>
              <a:gd name="T10" fmla="*/ 2147483647 w 47"/>
              <a:gd name="T11" fmla="*/ 2147483647 h 78"/>
              <a:gd name="T12" fmla="*/ 2147483647 w 47"/>
              <a:gd name="T13" fmla="*/ 2147483647 h 78"/>
              <a:gd name="T14" fmla="*/ 2147483647 w 47"/>
              <a:gd name="T15" fmla="*/ 2147483647 h 78"/>
              <a:gd name="T16" fmla="*/ 0 w 47"/>
              <a:gd name="T17" fmla="*/ 2147483647 h 78"/>
              <a:gd name="T18" fmla="*/ 2147483647 w 47"/>
              <a:gd name="T19" fmla="*/ 2147483647 h 78"/>
              <a:gd name="T20" fmla="*/ 2147483647 w 47"/>
              <a:gd name="T21" fmla="*/ 2147483647 h 78"/>
              <a:gd name="T22" fmla="*/ 2147483647 w 47"/>
              <a:gd name="T23" fmla="*/ 2147483647 h 78"/>
              <a:gd name="T24" fmla="*/ 2147483647 w 47"/>
              <a:gd name="T25" fmla="*/ 2147483647 h 78"/>
              <a:gd name="T26" fmla="*/ 2147483647 w 47"/>
              <a:gd name="T27" fmla="*/ 2147483647 h 78"/>
              <a:gd name="T28" fmla="*/ 2147483647 w 47"/>
              <a:gd name="T29" fmla="*/ 2147483647 h 78"/>
              <a:gd name="T30" fmla="*/ 2147483647 w 47"/>
              <a:gd name="T31" fmla="*/ 0 h 78"/>
              <a:gd name="T32" fmla="*/ 2147483647 w 47"/>
              <a:gd name="T33" fmla="*/ 2147483647 h 7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78"/>
              <a:gd name="T53" fmla="*/ 47 w 47"/>
              <a:gd name="T54" fmla="*/ 78 h 7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78">
                <a:moveTo>
                  <a:pt x="38" y="12"/>
                </a:moveTo>
                <a:lnTo>
                  <a:pt x="39" y="13"/>
                </a:lnTo>
                <a:lnTo>
                  <a:pt x="30" y="42"/>
                </a:lnTo>
                <a:lnTo>
                  <a:pt x="40" y="52"/>
                </a:lnTo>
                <a:lnTo>
                  <a:pt x="47" y="65"/>
                </a:lnTo>
                <a:lnTo>
                  <a:pt x="22" y="66"/>
                </a:lnTo>
                <a:lnTo>
                  <a:pt x="22" y="74"/>
                </a:lnTo>
                <a:lnTo>
                  <a:pt x="19" y="78"/>
                </a:lnTo>
                <a:lnTo>
                  <a:pt x="0" y="66"/>
                </a:lnTo>
                <a:lnTo>
                  <a:pt x="6" y="52"/>
                </a:lnTo>
                <a:lnTo>
                  <a:pt x="6" y="45"/>
                </a:lnTo>
                <a:lnTo>
                  <a:pt x="17" y="23"/>
                </a:lnTo>
                <a:lnTo>
                  <a:pt x="17" y="13"/>
                </a:lnTo>
                <a:lnTo>
                  <a:pt x="21" y="8"/>
                </a:lnTo>
                <a:lnTo>
                  <a:pt x="21" y="2"/>
                </a:lnTo>
                <a:lnTo>
                  <a:pt x="25" y="0"/>
                </a:lnTo>
                <a:lnTo>
                  <a:pt x="38" y="1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5" name="Freeform 1234"/>
          <p:cNvSpPr>
            <a:spLocks/>
          </p:cNvSpPr>
          <p:nvPr/>
        </p:nvSpPr>
        <p:spPr bwMode="auto">
          <a:xfrm>
            <a:off x="2732088" y="1643063"/>
            <a:ext cx="22225" cy="19050"/>
          </a:xfrm>
          <a:custGeom>
            <a:avLst/>
            <a:gdLst>
              <a:gd name="T0" fmla="*/ 2147483647 w 60"/>
              <a:gd name="T1" fmla="*/ 2147483647 h 50"/>
              <a:gd name="T2" fmla="*/ 2147483647 w 60"/>
              <a:gd name="T3" fmla="*/ 2147483647 h 50"/>
              <a:gd name="T4" fmla="*/ 2147483647 w 60"/>
              <a:gd name="T5" fmla="*/ 2147483647 h 50"/>
              <a:gd name="T6" fmla="*/ 2147483647 w 60"/>
              <a:gd name="T7" fmla="*/ 2147483647 h 50"/>
              <a:gd name="T8" fmla="*/ 2147483647 w 60"/>
              <a:gd name="T9" fmla="*/ 0 h 50"/>
              <a:gd name="T10" fmla="*/ 2147483647 w 60"/>
              <a:gd name="T11" fmla="*/ 2147483647 h 50"/>
              <a:gd name="T12" fmla="*/ 2147483647 w 60"/>
              <a:gd name="T13" fmla="*/ 2147483647 h 50"/>
              <a:gd name="T14" fmla="*/ 2147483647 w 60"/>
              <a:gd name="T15" fmla="*/ 2147483647 h 50"/>
              <a:gd name="T16" fmla="*/ 2147483647 w 60"/>
              <a:gd name="T17" fmla="*/ 2147483647 h 50"/>
              <a:gd name="T18" fmla="*/ 0 w 60"/>
              <a:gd name="T19" fmla="*/ 2147483647 h 50"/>
              <a:gd name="T20" fmla="*/ 2147483647 w 60"/>
              <a:gd name="T21" fmla="*/ 2147483647 h 50"/>
              <a:gd name="T22" fmla="*/ 2147483647 w 60"/>
              <a:gd name="T23" fmla="*/ 2147483647 h 50"/>
              <a:gd name="T24" fmla="*/ 2147483647 w 60"/>
              <a:gd name="T25" fmla="*/ 2147483647 h 50"/>
              <a:gd name="T26" fmla="*/ 2147483647 w 60"/>
              <a:gd name="T27" fmla="*/ 2147483647 h 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0"/>
              <a:gd name="T43" fmla="*/ 0 h 50"/>
              <a:gd name="T44" fmla="*/ 60 w 60"/>
              <a:gd name="T45" fmla="*/ 50 h 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0" h="50">
                <a:moveTo>
                  <a:pt x="46" y="41"/>
                </a:moveTo>
                <a:lnTo>
                  <a:pt x="54" y="38"/>
                </a:lnTo>
                <a:lnTo>
                  <a:pt x="60" y="28"/>
                </a:lnTo>
                <a:lnTo>
                  <a:pt x="51" y="20"/>
                </a:lnTo>
                <a:lnTo>
                  <a:pt x="49" y="0"/>
                </a:lnTo>
                <a:lnTo>
                  <a:pt x="27" y="5"/>
                </a:lnTo>
                <a:lnTo>
                  <a:pt x="17" y="10"/>
                </a:lnTo>
                <a:lnTo>
                  <a:pt x="17" y="15"/>
                </a:lnTo>
                <a:lnTo>
                  <a:pt x="8" y="15"/>
                </a:lnTo>
                <a:lnTo>
                  <a:pt x="0" y="23"/>
                </a:lnTo>
                <a:lnTo>
                  <a:pt x="9" y="41"/>
                </a:lnTo>
                <a:lnTo>
                  <a:pt x="18" y="50"/>
                </a:lnTo>
                <a:lnTo>
                  <a:pt x="32" y="47"/>
                </a:lnTo>
                <a:lnTo>
                  <a:pt x="46" y="41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6" name="Freeform 1235"/>
          <p:cNvSpPr>
            <a:spLocks/>
          </p:cNvSpPr>
          <p:nvPr/>
        </p:nvSpPr>
        <p:spPr bwMode="auto">
          <a:xfrm>
            <a:off x="2732088" y="1643063"/>
            <a:ext cx="22225" cy="19050"/>
          </a:xfrm>
          <a:custGeom>
            <a:avLst/>
            <a:gdLst>
              <a:gd name="T0" fmla="*/ 2147483647 w 60"/>
              <a:gd name="T1" fmla="*/ 2147483647 h 50"/>
              <a:gd name="T2" fmla="*/ 2147483647 w 60"/>
              <a:gd name="T3" fmla="*/ 2147483647 h 50"/>
              <a:gd name="T4" fmla="*/ 2147483647 w 60"/>
              <a:gd name="T5" fmla="*/ 2147483647 h 50"/>
              <a:gd name="T6" fmla="*/ 2147483647 w 60"/>
              <a:gd name="T7" fmla="*/ 2147483647 h 50"/>
              <a:gd name="T8" fmla="*/ 2147483647 w 60"/>
              <a:gd name="T9" fmla="*/ 0 h 50"/>
              <a:gd name="T10" fmla="*/ 2147483647 w 60"/>
              <a:gd name="T11" fmla="*/ 2147483647 h 50"/>
              <a:gd name="T12" fmla="*/ 2147483647 w 60"/>
              <a:gd name="T13" fmla="*/ 2147483647 h 50"/>
              <a:gd name="T14" fmla="*/ 2147483647 w 60"/>
              <a:gd name="T15" fmla="*/ 2147483647 h 50"/>
              <a:gd name="T16" fmla="*/ 2147483647 w 60"/>
              <a:gd name="T17" fmla="*/ 2147483647 h 50"/>
              <a:gd name="T18" fmla="*/ 0 w 60"/>
              <a:gd name="T19" fmla="*/ 2147483647 h 50"/>
              <a:gd name="T20" fmla="*/ 2147483647 w 60"/>
              <a:gd name="T21" fmla="*/ 2147483647 h 50"/>
              <a:gd name="T22" fmla="*/ 2147483647 w 60"/>
              <a:gd name="T23" fmla="*/ 2147483647 h 50"/>
              <a:gd name="T24" fmla="*/ 2147483647 w 60"/>
              <a:gd name="T25" fmla="*/ 2147483647 h 50"/>
              <a:gd name="T26" fmla="*/ 2147483647 w 60"/>
              <a:gd name="T27" fmla="*/ 2147483647 h 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0"/>
              <a:gd name="T43" fmla="*/ 0 h 50"/>
              <a:gd name="T44" fmla="*/ 60 w 60"/>
              <a:gd name="T45" fmla="*/ 50 h 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0" h="50">
                <a:moveTo>
                  <a:pt x="46" y="41"/>
                </a:moveTo>
                <a:lnTo>
                  <a:pt x="54" y="38"/>
                </a:lnTo>
                <a:lnTo>
                  <a:pt x="60" y="28"/>
                </a:lnTo>
                <a:lnTo>
                  <a:pt x="51" y="20"/>
                </a:lnTo>
                <a:lnTo>
                  <a:pt x="49" y="0"/>
                </a:lnTo>
                <a:lnTo>
                  <a:pt x="27" y="5"/>
                </a:lnTo>
                <a:lnTo>
                  <a:pt x="17" y="10"/>
                </a:lnTo>
                <a:lnTo>
                  <a:pt x="17" y="15"/>
                </a:lnTo>
                <a:lnTo>
                  <a:pt x="8" y="15"/>
                </a:lnTo>
                <a:lnTo>
                  <a:pt x="0" y="23"/>
                </a:lnTo>
                <a:lnTo>
                  <a:pt x="9" y="41"/>
                </a:lnTo>
                <a:lnTo>
                  <a:pt x="18" y="50"/>
                </a:lnTo>
                <a:lnTo>
                  <a:pt x="32" y="47"/>
                </a:lnTo>
                <a:lnTo>
                  <a:pt x="46" y="4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7" name="Freeform 1236"/>
          <p:cNvSpPr>
            <a:spLocks/>
          </p:cNvSpPr>
          <p:nvPr/>
        </p:nvSpPr>
        <p:spPr bwMode="auto">
          <a:xfrm>
            <a:off x="2373313" y="1584325"/>
            <a:ext cx="65087" cy="93663"/>
          </a:xfrm>
          <a:custGeom>
            <a:avLst/>
            <a:gdLst>
              <a:gd name="T0" fmla="*/ 2147483647 w 165"/>
              <a:gd name="T1" fmla="*/ 0 h 236"/>
              <a:gd name="T2" fmla="*/ 2147483647 w 165"/>
              <a:gd name="T3" fmla="*/ 2147483647 h 236"/>
              <a:gd name="T4" fmla="*/ 2147483647 w 165"/>
              <a:gd name="T5" fmla="*/ 2147483647 h 236"/>
              <a:gd name="T6" fmla="*/ 2147483647 w 165"/>
              <a:gd name="T7" fmla="*/ 2147483647 h 236"/>
              <a:gd name="T8" fmla="*/ 2147483647 w 165"/>
              <a:gd name="T9" fmla="*/ 2147483647 h 236"/>
              <a:gd name="T10" fmla="*/ 2147483647 w 165"/>
              <a:gd name="T11" fmla="*/ 2147483647 h 236"/>
              <a:gd name="T12" fmla="*/ 2147483647 w 165"/>
              <a:gd name="T13" fmla="*/ 2147483647 h 236"/>
              <a:gd name="T14" fmla="*/ 2147483647 w 165"/>
              <a:gd name="T15" fmla="*/ 2147483647 h 236"/>
              <a:gd name="T16" fmla="*/ 2147483647 w 165"/>
              <a:gd name="T17" fmla="*/ 2147483647 h 236"/>
              <a:gd name="T18" fmla="*/ 2147483647 w 165"/>
              <a:gd name="T19" fmla="*/ 2147483647 h 236"/>
              <a:gd name="T20" fmla="*/ 2147483647 w 165"/>
              <a:gd name="T21" fmla="*/ 2147483647 h 236"/>
              <a:gd name="T22" fmla="*/ 2147483647 w 165"/>
              <a:gd name="T23" fmla="*/ 2147483647 h 236"/>
              <a:gd name="T24" fmla="*/ 2147483647 w 165"/>
              <a:gd name="T25" fmla="*/ 2147483647 h 236"/>
              <a:gd name="T26" fmla="*/ 2147483647 w 165"/>
              <a:gd name="T27" fmla="*/ 2147483647 h 236"/>
              <a:gd name="T28" fmla="*/ 2147483647 w 165"/>
              <a:gd name="T29" fmla="*/ 2147483647 h 236"/>
              <a:gd name="T30" fmla="*/ 2147483647 w 165"/>
              <a:gd name="T31" fmla="*/ 2147483647 h 236"/>
              <a:gd name="T32" fmla="*/ 2147483647 w 165"/>
              <a:gd name="T33" fmla="*/ 2147483647 h 236"/>
              <a:gd name="T34" fmla="*/ 2147483647 w 165"/>
              <a:gd name="T35" fmla="*/ 2147483647 h 236"/>
              <a:gd name="T36" fmla="*/ 2147483647 w 165"/>
              <a:gd name="T37" fmla="*/ 2147483647 h 236"/>
              <a:gd name="T38" fmla="*/ 2147483647 w 165"/>
              <a:gd name="T39" fmla="*/ 2147483647 h 236"/>
              <a:gd name="T40" fmla="*/ 2147483647 w 165"/>
              <a:gd name="T41" fmla="*/ 2147483647 h 236"/>
              <a:gd name="T42" fmla="*/ 2147483647 w 165"/>
              <a:gd name="T43" fmla="*/ 2147483647 h 236"/>
              <a:gd name="T44" fmla="*/ 2147483647 w 165"/>
              <a:gd name="T45" fmla="*/ 2147483647 h 236"/>
              <a:gd name="T46" fmla="*/ 0 w 165"/>
              <a:gd name="T47" fmla="*/ 2147483647 h 236"/>
              <a:gd name="T48" fmla="*/ 2147483647 w 165"/>
              <a:gd name="T49" fmla="*/ 2147483647 h 236"/>
              <a:gd name="T50" fmla="*/ 2147483647 w 165"/>
              <a:gd name="T51" fmla="*/ 2147483647 h 236"/>
              <a:gd name="T52" fmla="*/ 2147483647 w 165"/>
              <a:gd name="T53" fmla="*/ 2147483647 h 236"/>
              <a:gd name="T54" fmla="*/ 2147483647 w 165"/>
              <a:gd name="T55" fmla="*/ 2147483647 h 236"/>
              <a:gd name="T56" fmla="*/ 2147483647 w 165"/>
              <a:gd name="T57" fmla="*/ 2147483647 h 236"/>
              <a:gd name="T58" fmla="*/ 2147483647 w 165"/>
              <a:gd name="T59" fmla="*/ 2147483647 h 236"/>
              <a:gd name="T60" fmla="*/ 2147483647 w 165"/>
              <a:gd name="T61" fmla="*/ 2147483647 h 236"/>
              <a:gd name="T62" fmla="*/ 2147483647 w 165"/>
              <a:gd name="T63" fmla="*/ 2147483647 h 236"/>
              <a:gd name="T64" fmla="*/ 2147483647 w 165"/>
              <a:gd name="T65" fmla="*/ 2147483647 h 236"/>
              <a:gd name="T66" fmla="*/ 2147483647 w 165"/>
              <a:gd name="T67" fmla="*/ 2147483647 h 2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5"/>
              <a:gd name="T103" fmla="*/ 0 h 236"/>
              <a:gd name="T104" fmla="*/ 165 w 165"/>
              <a:gd name="T105" fmla="*/ 236 h 2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5" h="236">
                <a:moveTo>
                  <a:pt x="87" y="8"/>
                </a:moveTo>
                <a:lnTo>
                  <a:pt x="84" y="0"/>
                </a:lnTo>
                <a:lnTo>
                  <a:pt x="87" y="13"/>
                </a:lnTo>
                <a:lnTo>
                  <a:pt x="107" y="23"/>
                </a:lnTo>
                <a:lnTo>
                  <a:pt x="117" y="36"/>
                </a:lnTo>
                <a:lnTo>
                  <a:pt x="126" y="41"/>
                </a:lnTo>
                <a:lnTo>
                  <a:pt x="126" y="50"/>
                </a:lnTo>
                <a:lnTo>
                  <a:pt x="132" y="50"/>
                </a:lnTo>
                <a:lnTo>
                  <a:pt x="137" y="61"/>
                </a:lnTo>
                <a:lnTo>
                  <a:pt x="134" y="79"/>
                </a:lnTo>
                <a:lnTo>
                  <a:pt x="145" y="66"/>
                </a:lnTo>
                <a:lnTo>
                  <a:pt x="153" y="79"/>
                </a:lnTo>
                <a:lnTo>
                  <a:pt x="151" y="84"/>
                </a:lnTo>
                <a:lnTo>
                  <a:pt x="165" y="103"/>
                </a:lnTo>
                <a:lnTo>
                  <a:pt x="162" y="113"/>
                </a:lnTo>
                <a:lnTo>
                  <a:pt x="165" y="217"/>
                </a:lnTo>
                <a:lnTo>
                  <a:pt x="163" y="225"/>
                </a:lnTo>
                <a:lnTo>
                  <a:pt x="154" y="233"/>
                </a:lnTo>
                <a:lnTo>
                  <a:pt x="140" y="231"/>
                </a:lnTo>
                <a:lnTo>
                  <a:pt x="127" y="236"/>
                </a:lnTo>
                <a:lnTo>
                  <a:pt x="115" y="233"/>
                </a:lnTo>
                <a:lnTo>
                  <a:pt x="101" y="236"/>
                </a:lnTo>
                <a:lnTo>
                  <a:pt x="90" y="226"/>
                </a:lnTo>
                <a:lnTo>
                  <a:pt x="89" y="219"/>
                </a:lnTo>
                <a:lnTo>
                  <a:pt x="80" y="213"/>
                </a:lnTo>
                <a:lnTo>
                  <a:pt x="78" y="203"/>
                </a:lnTo>
                <a:lnTo>
                  <a:pt x="69" y="192"/>
                </a:lnTo>
                <a:lnTo>
                  <a:pt x="63" y="191"/>
                </a:lnTo>
                <a:lnTo>
                  <a:pt x="60" y="196"/>
                </a:lnTo>
                <a:lnTo>
                  <a:pt x="61" y="202"/>
                </a:lnTo>
                <a:lnTo>
                  <a:pt x="57" y="203"/>
                </a:lnTo>
                <a:lnTo>
                  <a:pt x="54" y="198"/>
                </a:lnTo>
                <a:lnTo>
                  <a:pt x="52" y="186"/>
                </a:lnTo>
                <a:lnTo>
                  <a:pt x="51" y="184"/>
                </a:lnTo>
                <a:lnTo>
                  <a:pt x="44" y="182"/>
                </a:lnTo>
                <a:lnTo>
                  <a:pt x="41" y="188"/>
                </a:lnTo>
                <a:lnTo>
                  <a:pt x="35" y="184"/>
                </a:lnTo>
                <a:lnTo>
                  <a:pt x="27" y="165"/>
                </a:lnTo>
                <a:lnTo>
                  <a:pt x="27" y="156"/>
                </a:lnTo>
                <a:lnTo>
                  <a:pt x="31" y="146"/>
                </a:lnTo>
                <a:lnTo>
                  <a:pt x="27" y="151"/>
                </a:lnTo>
                <a:lnTo>
                  <a:pt x="24" y="142"/>
                </a:lnTo>
                <a:lnTo>
                  <a:pt x="19" y="163"/>
                </a:lnTo>
                <a:lnTo>
                  <a:pt x="14" y="164"/>
                </a:lnTo>
                <a:lnTo>
                  <a:pt x="10" y="150"/>
                </a:lnTo>
                <a:lnTo>
                  <a:pt x="7" y="146"/>
                </a:lnTo>
                <a:lnTo>
                  <a:pt x="0" y="116"/>
                </a:lnTo>
                <a:lnTo>
                  <a:pt x="0" y="107"/>
                </a:lnTo>
                <a:lnTo>
                  <a:pt x="7" y="107"/>
                </a:lnTo>
                <a:lnTo>
                  <a:pt x="10" y="102"/>
                </a:lnTo>
                <a:lnTo>
                  <a:pt x="8" y="95"/>
                </a:lnTo>
                <a:lnTo>
                  <a:pt x="37" y="81"/>
                </a:lnTo>
                <a:lnTo>
                  <a:pt x="35" y="76"/>
                </a:lnTo>
                <a:lnTo>
                  <a:pt x="26" y="76"/>
                </a:lnTo>
                <a:lnTo>
                  <a:pt x="27" y="70"/>
                </a:lnTo>
                <a:lnTo>
                  <a:pt x="32" y="59"/>
                </a:lnTo>
                <a:lnTo>
                  <a:pt x="33" y="66"/>
                </a:lnTo>
                <a:lnTo>
                  <a:pt x="41" y="64"/>
                </a:lnTo>
                <a:lnTo>
                  <a:pt x="41" y="52"/>
                </a:lnTo>
                <a:lnTo>
                  <a:pt x="32" y="52"/>
                </a:lnTo>
                <a:lnTo>
                  <a:pt x="23" y="62"/>
                </a:lnTo>
                <a:lnTo>
                  <a:pt x="23" y="52"/>
                </a:lnTo>
                <a:lnTo>
                  <a:pt x="28" y="47"/>
                </a:lnTo>
                <a:lnTo>
                  <a:pt x="45" y="51"/>
                </a:lnTo>
                <a:lnTo>
                  <a:pt x="41" y="29"/>
                </a:lnTo>
                <a:lnTo>
                  <a:pt x="66" y="6"/>
                </a:lnTo>
                <a:lnTo>
                  <a:pt x="78" y="3"/>
                </a:lnTo>
                <a:lnTo>
                  <a:pt x="87" y="8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9" name="Freeform 1237"/>
          <p:cNvSpPr>
            <a:spLocks/>
          </p:cNvSpPr>
          <p:nvPr/>
        </p:nvSpPr>
        <p:spPr bwMode="auto">
          <a:xfrm>
            <a:off x="2373313" y="1584325"/>
            <a:ext cx="65087" cy="93663"/>
          </a:xfrm>
          <a:custGeom>
            <a:avLst/>
            <a:gdLst/>
            <a:ahLst/>
            <a:cxnLst>
              <a:cxn ang="0">
                <a:pos x="84" y="0"/>
              </a:cxn>
              <a:cxn ang="0">
                <a:pos x="107" y="23"/>
              </a:cxn>
              <a:cxn ang="0">
                <a:pos x="126" y="41"/>
              </a:cxn>
              <a:cxn ang="0">
                <a:pos x="132" y="50"/>
              </a:cxn>
              <a:cxn ang="0">
                <a:pos x="134" y="79"/>
              </a:cxn>
              <a:cxn ang="0">
                <a:pos x="153" y="79"/>
              </a:cxn>
              <a:cxn ang="0">
                <a:pos x="165" y="103"/>
              </a:cxn>
              <a:cxn ang="0">
                <a:pos x="165" y="217"/>
              </a:cxn>
              <a:cxn ang="0">
                <a:pos x="154" y="233"/>
              </a:cxn>
              <a:cxn ang="0">
                <a:pos x="127" y="236"/>
              </a:cxn>
              <a:cxn ang="0">
                <a:pos x="101" y="236"/>
              </a:cxn>
              <a:cxn ang="0">
                <a:pos x="89" y="219"/>
              </a:cxn>
              <a:cxn ang="0">
                <a:pos x="78" y="203"/>
              </a:cxn>
              <a:cxn ang="0">
                <a:pos x="63" y="191"/>
              </a:cxn>
              <a:cxn ang="0">
                <a:pos x="61" y="202"/>
              </a:cxn>
              <a:cxn ang="0">
                <a:pos x="54" y="198"/>
              </a:cxn>
              <a:cxn ang="0">
                <a:pos x="51" y="184"/>
              </a:cxn>
              <a:cxn ang="0">
                <a:pos x="41" y="188"/>
              </a:cxn>
              <a:cxn ang="0">
                <a:pos x="27" y="165"/>
              </a:cxn>
              <a:cxn ang="0">
                <a:pos x="31" y="146"/>
              </a:cxn>
              <a:cxn ang="0">
                <a:pos x="24" y="142"/>
              </a:cxn>
              <a:cxn ang="0">
                <a:pos x="14" y="164"/>
              </a:cxn>
              <a:cxn ang="0">
                <a:pos x="7" y="146"/>
              </a:cxn>
              <a:cxn ang="0">
                <a:pos x="0" y="107"/>
              </a:cxn>
              <a:cxn ang="0">
                <a:pos x="10" y="102"/>
              </a:cxn>
              <a:cxn ang="0">
                <a:pos x="37" y="81"/>
              </a:cxn>
              <a:cxn ang="0">
                <a:pos x="26" y="76"/>
              </a:cxn>
              <a:cxn ang="0">
                <a:pos x="32" y="59"/>
              </a:cxn>
              <a:cxn ang="0">
                <a:pos x="41" y="64"/>
              </a:cxn>
              <a:cxn ang="0">
                <a:pos x="32" y="52"/>
              </a:cxn>
              <a:cxn ang="0">
                <a:pos x="23" y="52"/>
              </a:cxn>
              <a:cxn ang="0">
                <a:pos x="45" y="51"/>
              </a:cxn>
              <a:cxn ang="0">
                <a:pos x="66" y="6"/>
              </a:cxn>
              <a:cxn ang="0">
                <a:pos x="87" y="8"/>
              </a:cxn>
            </a:cxnLst>
            <a:rect l="0" t="0" r="r" b="b"/>
            <a:pathLst>
              <a:path w="165" h="236">
                <a:moveTo>
                  <a:pt x="87" y="8"/>
                </a:moveTo>
                <a:lnTo>
                  <a:pt x="84" y="0"/>
                </a:lnTo>
                <a:lnTo>
                  <a:pt x="87" y="13"/>
                </a:lnTo>
                <a:lnTo>
                  <a:pt x="107" y="23"/>
                </a:lnTo>
                <a:lnTo>
                  <a:pt x="117" y="36"/>
                </a:lnTo>
                <a:lnTo>
                  <a:pt x="126" y="41"/>
                </a:lnTo>
                <a:lnTo>
                  <a:pt x="126" y="50"/>
                </a:lnTo>
                <a:lnTo>
                  <a:pt x="132" y="50"/>
                </a:lnTo>
                <a:lnTo>
                  <a:pt x="137" y="61"/>
                </a:lnTo>
                <a:lnTo>
                  <a:pt x="134" y="79"/>
                </a:lnTo>
                <a:lnTo>
                  <a:pt x="145" y="66"/>
                </a:lnTo>
                <a:lnTo>
                  <a:pt x="153" y="79"/>
                </a:lnTo>
                <a:lnTo>
                  <a:pt x="151" y="84"/>
                </a:lnTo>
                <a:lnTo>
                  <a:pt x="165" y="103"/>
                </a:lnTo>
                <a:lnTo>
                  <a:pt x="162" y="113"/>
                </a:lnTo>
                <a:lnTo>
                  <a:pt x="165" y="217"/>
                </a:lnTo>
                <a:lnTo>
                  <a:pt x="163" y="225"/>
                </a:lnTo>
                <a:lnTo>
                  <a:pt x="154" y="233"/>
                </a:lnTo>
                <a:lnTo>
                  <a:pt x="140" y="231"/>
                </a:lnTo>
                <a:lnTo>
                  <a:pt x="127" y="236"/>
                </a:lnTo>
                <a:lnTo>
                  <a:pt x="115" y="233"/>
                </a:lnTo>
                <a:lnTo>
                  <a:pt x="101" y="236"/>
                </a:lnTo>
                <a:lnTo>
                  <a:pt x="90" y="226"/>
                </a:lnTo>
                <a:lnTo>
                  <a:pt x="89" y="219"/>
                </a:lnTo>
                <a:lnTo>
                  <a:pt x="80" y="213"/>
                </a:lnTo>
                <a:lnTo>
                  <a:pt x="78" y="203"/>
                </a:lnTo>
                <a:lnTo>
                  <a:pt x="69" y="192"/>
                </a:lnTo>
                <a:lnTo>
                  <a:pt x="63" y="191"/>
                </a:lnTo>
                <a:lnTo>
                  <a:pt x="60" y="196"/>
                </a:lnTo>
                <a:lnTo>
                  <a:pt x="61" y="202"/>
                </a:lnTo>
                <a:lnTo>
                  <a:pt x="57" y="203"/>
                </a:lnTo>
                <a:lnTo>
                  <a:pt x="54" y="198"/>
                </a:lnTo>
                <a:lnTo>
                  <a:pt x="52" y="186"/>
                </a:lnTo>
                <a:lnTo>
                  <a:pt x="51" y="184"/>
                </a:lnTo>
                <a:lnTo>
                  <a:pt x="44" y="182"/>
                </a:lnTo>
                <a:lnTo>
                  <a:pt x="41" y="188"/>
                </a:lnTo>
                <a:lnTo>
                  <a:pt x="35" y="184"/>
                </a:lnTo>
                <a:lnTo>
                  <a:pt x="27" y="165"/>
                </a:lnTo>
                <a:lnTo>
                  <a:pt x="27" y="156"/>
                </a:lnTo>
                <a:lnTo>
                  <a:pt x="31" y="146"/>
                </a:lnTo>
                <a:lnTo>
                  <a:pt x="27" y="151"/>
                </a:lnTo>
                <a:lnTo>
                  <a:pt x="24" y="142"/>
                </a:lnTo>
                <a:lnTo>
                  <a:pt x="19" y="163"/>
                </a:lnTo>
                <a:lnTo>
                  <a:pt x="14" y="164"/>
                </a:lnTo>
                <a:lnTo>
                  <a:pt x="10" y="150"/>
                </a:lnTo>
                <a:lnTo>
                  <a:pt x="7" y="146"/>
                </a:lnTo>
                <a:lnTo>
                  <a:pt x="0" y="116"/>
                </a:lnTo>
                <a:lnTo>
                  <a:pt x="0" y="107"/>
                </a:lnTo>
                <a:lnTo>
                  <a:pt x="7" y="107"/>
                </a:lnTo>
                <a:lnTo>
                  <a:pt x="10" y="102"/>
                </a:lnTo>
                <a:lnTo>
                  <a:pt x="8" y="95"/>
                </a:lnTo>
                <a:lnTo>
                  <a:pt x="37" y="81"/>
                </a:lnTo>
                <a:lnTo>
                  <a:pt x="35" y="76"/>
                </a:lnTo>
                <a:lnTo>
                  <a:pt x="26" y="76"/>
                </a:lnTo>
                <a:lnTo>
                  <a:pt x="27" y="70"/>
                </a:lnTo>
                <a:lnTo>
                  <a:pt x="32" y="59"/>
                </a:lnTo>
                <a:lnTo>
                  <a:pt x="33" y="66"/>
                </a:lnTo>
                <a:lnTo>
                  <a:pt x="41" y="64"/>
                </a:lnTo>
                <a:lnTo>
                  <a:pt x="41" y="52"/>
                </a:lnTo>
                <a:lnTo>
                  <a:pt x="32" y="52"/>
                </a:lnTo>
                <a:lnTo>
                  <a:pt x="23" y="62"/>
                </a:lnTo>
                <a:lnTo>
                  <a:pt x="23" y="52"/>
                </a:lnTo>
                <a:lnTo>
                  <a:pt x="28" y="47"/>
                </a:lnTo>
                <a:lnTo>
                  <a:pt x="45" y="51"/>
                </a:lnTo>
                <a:lnTo>
                  <a:pt x="41" y="29"/>
                </a:lnTo>
                <a:lnTo>
                  <a:pt x="66" y="6"/>
                </a:lnTo>
                <a:lnTo>
                  <a:pt x="78" y="3"/>
                </a:lnTo>
                <a:lnTo>
                  <a:pt x="87" y="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938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851" name="Freeform 1238"/>
          <p:cNvSpPr>
            <a:spLocks/>
          </p:cNvSpPr>
          <p:nvPr/>
        </p:nvSpPr>
        <p:spPr bwMode="auto">
          <a:xfrm>
            <a:off x="2581275" y="2265363"/>
            <a:ext cx="157163" cy="142875"/>
          </a:xfrm>
          <a:custGeom>
            <a:avLst/>
            <a:gdLst>
              <a:gd name="T0" fmla="*/ 2147483647 w 395"/>
              <a:gd name="T1" fmla="*/ 2147483647 h 358"/>
              <a:gd name="T2" fmla="*/ 2147483647 w 395"/>
              <a:gd name="T3" fmla="*/ 2147483647 h 358"/>
              <a:gd name="T4" fmla="*/ 2147483647 w 395"/>
              <a:gd name="T5" fmla="*/ 2147483647 h 358"/>
              <a:gd name="T6" fmla="*/ 2147483647 w 395"/>
              <a:gd name="T7" fmla="*/ 2147483647 h 358"/>
              <a:gd name="T8" fmla="*/ 2147483647 w 395"/>
              <a:gd name="T9" fmla="*/ 2147483647 h 358"/>
              <a:gd name="T10" fmla="*/ 2147483647 w 395"/>
              <a:gd name="T11" fmla="*/ 2147483647 h 358"/>
              <a:gd name="T12" fmla="*/ 2147483647 w 395"/>
              <a:gd name="T13" fmla="*/ 2147483647 h 358"/>
              <a:gd name="T14" fmla="*/ 2147483647 w 395"/>
              <a:gd name="T15" fmla="*/ 2147483647 h 358"/>
              <a:gd name="T16" fmla="*/ 2147483647 w 395"/>
              <a:gd name="T17" fmla="*/ 2147483647 h 358"/>
              <a:gd name="T18" fmla="*/ 2147483647 w 395"/>
              <a:gd name="T19" fmla="*/ 2147483647 h 358"/>
              <a:gd name="T20" fmla="*/ 2147483647 w 395"/>
              <a:gd name="T21" fmla="*/ 2147483647 h 358"/>
              <a:gd name="T22" fmla="*/ 2147483647 w 395"/>
              <a:gd name="T23" fmla="*/ 2147483647 h 358"/>
              <a:gd name="T24" fmla="*/ 2147483647 w 395"/>
              <a:gd name="T25" fmla="*/ 2147483647 h 358"/>
              <a:gd name="T26" fmla="*/ 2147483647 w 395"/>
              <a:gd name="T27" fmla="*/ 2147483647 h 358"/>
              <a:gd name="T28" fmla="*/ 2147483647 w 395"/>
              <a:gd name="T29" fmla="*/ 2147483647 h 358"/>
              <a:gd name="T30" fmla="*/ 2147483647 w 395"/>
              <a:gd name="T31" fmla="*/ 2147483647 h 358"/>
              <a:gd name="T32" fmla="*/ 2147483647 w 395"/>
              <a:gd name="T33" fmla="*/ 2147483647 h 358"/>
              <a:gd name="T34" fmla="*/ 2147483647 w 395"/>
              <a:gd name="T35" fmla="*/ 2147483647 h 358"/>
              <a:gd name="T36" fmla="*/ 2147483647 w 395"/>
              <a:gd name="T37" fmla="*/ 2147483647 h 358"/>
              <a:gd name="T38" fmla="*/ 2147483647 w 395"/>
              <a:gd name="T39" fmla="*/ 2147483647 h 358"/>
              <a:gd name="T40" fmla="*/ 2147483647 w 395"/>
              <a:gd name="T41" fmla="*/ 2147483647 h 358"/>
              <a:gd name="T42" fmla="*/ 2147483647 w 395"/>
              <a:gd name="T43" fmla="*/ 2147483647 h 358"/>
              <a:gd name="T44" fmla="*/ 2147483647 w 395"/>
              <a:gd name="T45" fmla="*/ 2147483647 h 358"/>
              <a:gd name="T46" fmla="*/ 2147483647 w 395"/>
              <a:gd name="T47" fmla="*/ 2147483647 h 358"/>
              <a:gd name="T48" fmla="*/ 2147483647 w 395"/>
              <a:gd name="T49" fmla="*/ 2147483647 h 358"/>
              <a:gd name="T50" fmla="*/ 2147483647 w 395"/>
              <a:gd name="T51" fmla="*/ 2147483647 h 358"/>
              <a:gd name="T52" fmla="*/ 2147483647 w 395"/>
              <a:gd name="T53" fmla="*/ 2147483647 h 358"/>
              <a:gd name="T54" fmla="*/ 2147483647 w 395"/>
              <a:gd name="T55" fmla="*/ 2147483647 h 358"/>
              <a:gd name="T56" fmla="*/ 2147483647 w 395"/>
              <a:gd name="T57" fmla="*/ 2147483647 h 358"/>
              <a:gd name="T58" fmla="*/ 2147483647 w 395"/>
              <a:gd name="T59" fmla="*/ 2147483647 h 358"/>
              <a:gd name="T60" fmla="*/ 2147483647 w 395"/>
              <a:gd name="T61" fmla="*/ 2147483647 h 358"/>
              <a:gd name="T62" fmla="*/ 2147483647 w 395"/>
              <a:gd name="T63" fmla="*/ 2147483647 h 358"/>
              <a:gd name="T64" fmla="*/ 2147483647 w 395"/>
              <a:gd name="T65" fmla="*/ 2147483647 h 358"/>
              <a:gd name="T66" fmla="*/ 2147483647 w 395"/>
              <a:gd name="T67" fmla="*/ 2147483647 h 358"/>
              <a:gd name="T68" fmla="*/ 2147483647 w 395"/>
              <a:gd name="T69" fmla="*/ 2147483647 h 358"/>
              <a:gd name="T70" fmla="*/ 2147483647 w 395"/>
              <a:gd name="T71" fmla="*/ 2147483647 h 358"/>
              <a:gd name="T72" fmla="*/ 2147483647 w 395"/>
              <a:gd name="T73" fmla="*/ 2147483647 h 358"/>
              <a:gd name="T74" fmla="*/ 2147483647 w 395"/>
              <a:gd name="T75" fmla="*/ 2147483647 h 358"/>
              <a:gd name="T76" fmla="*/ 2147483647 w 395"/>
              <a:gd name="T77" fmla="*/ 2147483647 h 358"/>
              <a:gd name="T78" fmla="*/ 2147483647 w 395"/>
              <a:gd name="T79" fmla="*/ 2147483647 h 358"/>
              <a:gd name="T80" fmla="*/ 2147483647 w 395"/>
              <a:gd name="T81" fmla="*/ 2147483647 h 358"/>
              <a:gd name="T82" fmla="*/ 2147483647 w 395"/>
              <a:gd name="T83" fmla="*/ 2147483647 h 358"/>
              <a:gd name="T84" fmla="*/ 2147483647 w 395"/>
              <a:gd name="T85" fmla="*/ 2147483647 h 358"/>
              <a:gd name="T86" fmla="*/ 2147483647 w 395"/>
              <a:gd name="T87" fmla="*/ 2147483647 h 358"/>
              <a:gd name="T88" fmla="*/ 2147483647 w 395"/>
              <a:gd name="T89" fmla="*/ 2147483647 h 358"/>
              <a:gd name="T90" fmla="*/ 2147483647 w 395"/>
              <a:gd name="T91" fmla="*/ 2147483647 h 358"/>
              <a:gd name="T92" fmla="*/ 2147483647 w 395"/>
              <a:gd name="T93" fmla="*/ 2147483647 h 358"/>
              <a:gd name="T94" fmla="*/ 2147483647 w 395"/>
              <a:gd name="T95" fmla="*/ 2147483647 h 358"/>
              <a:gd name="T96" fmla="*/ 2147483647 w 395"/>
              <a:gd name="T97" fmla="*/ 2147483647 h 358"/>
              <a:gd name="T98" fmla="*/ 2147483647 w 395"/>
              <a:gd name="T99" fmla="*/ 2147483647 h 358"/>
              <a:gd name="T100" fmla="*/ 2147483647 w 395"/>
              <a:gd name="T101" fmla="*/ 2147483647 h 358"/>
              <a:gd name="T102" fmla="*/ 2147483647 w 395"/>
              <a:gd name="T103" fmla="*/ 2147483647 h 35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95"/>
              <a:gd name="T157" fmla="*/ 0 h 358"/>
              <a:gd name="T158" fmla="*/ 395 w 395"/>
              <a:gd name="T159" fmla="*/ 358 h 35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95" h="358">
                <a:moveTo>
                  <a:pt x="79" y="14"/>
                </a:moveTo>
                <a:lnTo>
                  <a:pt x="87" y="1"/>
                </a:lnTo>
                <a:lnTo>
                  <a:pt x="93" y="0"/>
                </a:lnTo>
                <a:lnTo>
                  <a:pt x="95" y="11"/>
                </a:lnTo>
                <a:lnTo>
                  <a:pt x="108" y="10"/>
                </a:lnTo>
                <a:lnTo>
                  <a:pt x="113" y="28"/>
                </a:lnTo>
                <a:lnTo>
                  <a:pt x="122" y="39"/>
                </a:lnTo>
                <a:lnTo>
                  <a:pt x="117" y="50"/>
                </a:lnTo>
                <a:lnTo>
                  <a:pt x="123" y="83"/>
                </a:lnTo>
                <a:lnTo>
                  <a:pt x="131" y="86"/>
                </a:lnTo>
                <a:lnTo>
                  <a:pt x="137" y="71"/>
                </a:lnTo>
                <a:lnTo>
                  <a:pt x="145" y="58"/>
                </a:lnTo>
                <a:lnTo>
                  <a:pt x="152" y="61"/>
                </a:lnTo>
                <a:lnTo>
                  <a:pt x="164" y="71"/>
                </a:lnTo>
                <a:lnTo>
                  <a:pt x="173" y="74"/>
                </a:lnTo>
                <a:lnTo>
                  <a:pt x="171" y="91"/>
                </a:lnTo>
                <a:lnTo>
                  <a:pt x="183" y="99"/>
                </a:lnTo>
                <a:lnTo>
                  <a:pt x="212" y="103"/>
                </a:lnTo>
                <a:lnTo>
                  <a:pt x="218" y="119"/>
                </a:lnTo>
                <a:lnTo>
                  <a:pt x="227" y="131"/>
                </a:lnTo>
                <a:lnTo>
                  <a:pt x="240" y="136"/>
                </a:lnTo>
                <a:lnTo>
                  <a:pt x="250" y="149"/>
                </a:lnTo>
                <a:lnTo>
                  <a:pt x="261" y="155"/>
                </a:lnTo>
                <a:lnTo>
                  <a:pt x="272" y="152"/>
                </a:lnTo>
                <a:lnTo>
                  <a:pt x="293" y="166"/>
                </a:lnTo>
                <a:lnTo>
                  <a:pt x="303" y="188"/>
                </a:lnTo>
                <a:lnTo>
                  <a:pt x="308" y="220"/>
                </a:lnTo>
                <a:lnTo>
                  <a:pt x="315" y="229"/>
                </a:lnTo>
                <a:lnTo>
                  <a:pt x="311" y="241"/>
                </a:lnTo>
                <a:lnTo>
                  <a:pt x="316" y="246"/>
                </a:lnTo>
                <a:lnTo>
                  <a:pt x="327" y="243"/>
                </a:lnTo>
                <a:lnTo>
                  <a:pt x="335" y="244"/>
                </a:lnTo>
                <a:lnTo>
                  <a:pt x="338" y="248"/>
                </a:lnTo>
                <a:lnTo>
                  <a:pt x="350" y="232"/>
                </a:lnTo>
                <a:lnTo>
                  <a:pt x="361" y="238"/>
                </a:lnTo>
                <a:lnTo>
                  <a:pt x="366" y="248"/>
                </a:lnTo>
                <a:lnTo>
                  <a:pt x="372" y="253"/>
                </a:lnTo>
                <a:lnTo>
                  <a:pt x="373" y="263"/>
                </a:lnTo>
                <a:lnTo>
                  <a:pt x="371" y="268"/>
                </a:lnTo>
                <a:lnTo>
                  <a:pt x="394" y="273"/>
                </a:lnTo>
                <a:lnTo>
                  <a:pt x="395" y="281"/>
                </a:lnTo>
                <a:lnTo>
                  <a:pt x="386" y="282"/>
                </a:lnTo>
                <a:lnTo>
                  <a:pt x="352" y="316"/>
                </a:lnTo>
                <a:lnTo>
                  <a:pt x="344" y="319"/>
                </a:lnTo>
                <a:lnTo>
                  <a:pt x="327" y="312"/>
                </a:lnTo>
                <a:lnTo>
                  <a:pt x="322" y="307"/>
                </a:lnTo>
                <a:lnTo>
                  <a:pt x="321" y="302"/>
                </a:lnTo>
                <a:lnTo>
                  <a:pt x="315" y="306"/>
                </a:lnTo>
                <a:lnTo>
                  <a:pt x="310" y="297"/>
                </a:lnTo>
                <a:lnTo>
                  <a:pt x="301" y="292"/>
                </a:lnTo>
                <a:lnTo>
                  <a:pt x="293" y="292"/>
                </a:lnTo>
                <a:lnTo>
                  <a:pt x="288" y="287"/>
                </a:lnTo>
                <a:lnTo>
                  <a:pt x="282" y="292"/>
                </a:lnTo>
                <a:lnTo>
                  <a:pt x="269" y="290"/>
                </a:lnTo>
                <a:lnTo>
                  <a:pt x="267" y="283"/>
                </a:lnTo>
                <a:lnTo>
                  <a:pt x="272" y="272"/>
                </a:lnTo>
                <a:lnTo>
                  <a:pt x="269" y="260"/>
                </a:lnTo>
                <a:lnTo>
                  <a:pt x="261" y="255"/>
                </a:lnTo>
                <a:lnTo>
                  <a:pt x="241" y="251"/>
                </a:lnTo>
                <a:lnTo>
                  <a:pt x="240" y="253"/>
                </a:lnTo>
                <a:lnTo>
                  <a:pt x="239" y="257"/>
                </a:lnTo>
                <a:lnTo>
                  <a:pt x="230" y="253"/>
                </a:lnTo>
                <a:lnTo>
                  <a:pt x="235" y="239"/>
                </a:lnTo>
                <a:lnTo>
                  <a:pt x="241" y="231"/>
                </a:lnTo>
                <a:lnTo>
                  <a:pt x="240" y="229"/>
                </a:lnTo>
                <a:lnTo>
                  <a:pt x="202" y="240"/>
                </a:lnTo>
                <a:lnTo>
                  <a:pt x="199" y="264"/>
                </a:lnTo>
                <a:lnTo>
                  <a:pt x="202" y="271"/>
                </a:lnTo>
                <a:lnTo>
                  <a:pt x="200" y="282"/>
                </a:lnTo>
                <a:lnTo>
                  <a:pt x="194" y="282"/>
                </a:lnTo>
                <a:lnTo>
                  <a:pt x="190" y="290"/>
                </a:lnTo>
                <a:lnTo>
                  <a:pt x="183" y="291"/>
                </a:lnTo>
                <a:lnTo>
                  <a:pt x="180" y="298"/>
                </a:lnTo>
                <a:lnTo>
                  <a:pt x="174" y="305"/>
                </a:lnTo>
                <a:lnTo>
                  <a:pt x="165" y="304"/>
                </a:lnTo>
                <a:lnTo>
                  <a:pt x="155" y="324"/>
                </a:lnTo>
                <a:lnTo>
                  <a:pt x="150" y="324"/>
                </a:lnTo>
                <a:lnTo>
                  <a:pt x="151" y="325"/>
                </a:lnTo>
                <a:lnTo>
                  <a:pt x="140" y="344"/>
                </a:lnTo>
                <a:lnTo>
                  <a:pt x="109" y="358"/>
                </a:lnTo>
                <a:lnTo>
                  <a:pt x="107" y="356"/>
                </a:lnTo>
                <a:lnTo>
                  <a:pt x="98" y="358"/>
                </a:lnTo>
                <a:lnTo>
                  <a:pt x="90" y="340"/>
                </a:lnTo>
                <a:lnTo>
                  <a:pt x="89" y="298"/>
                </a:lnTo>
                <a:lnTo>
                  <a:pt x="86" y="291"/>
                </a:lnTo>
                <a:lnTo>
                  <a:pt x="84" y="267"/>
                </a:lnTo>
                <a:lnTo>
                  <a:pt x="80" y="272"/>
                </a:lnTo>
                <a:lnTo>
                  <a:pt x="77" y="288"/>
                </a:lnTo>
                <a:lnTo>
                  <a:pt x="70" y="290"/>
                </a:lnTo>
                <a:lnTo>
                  <a:pt x="63" y="295"/>
                </a:lnTo>
                <a:lnTo>
                  <a:pt x="47" y="295"/>
                </a:lnTo>
                <a:lnTo>
                  <a:pt x="43" y="291"/>
                </a:lnTo>
                <a:lnTo>
                  <a:pt x="37" y="292"/>
                </a:lnTo>
                <a:lnTo>
                  <a:pt x="23" y="304"/>
                </a:lnTo>
                <a:lnTo>
                  <a:pt x="7" y="309"/>
                </a:lnTo>
                <a:lnTo>
                  <a:pt x="2" y="302"/>
                </a:lnTo>
                <a:lnTo>
                  <a:pt x="0" y="291"/>
                </a:lnTo>
                <a:lnTo>
                  <a:pt x="11" y="264"/>
                </a:lnTo>
                <a:lnTo>
                  <a:pt x="19" y="257"/>
                </a:lnTo>
                <a:lnTo>
                  <a:pt x="33" y="253"/>
                </a:lnTo>
                <a:lnTo>
                  <a:pt x="52" y="230"/>
                </a:lnTo>
                <a:lnTo>
                  <a:pt x="52" y="217"/>
                </a:lnTo>
                <a:lnTo>
                  <a:pt x="48" y="212"/>
                </a:lnTo>
                <a:lnTo>
                  <a:pt x="67" y="30"/>
                </a:lnTo>
                <a:lnTo>
                  <a:pt x="79" y="14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0" name="Freeform 1239"/>
          <p:cNvSpPr>
            <a:spLocks/>
          </p:cNvSpPr>
          <p:nvPr/>
        </p:nvSpPr>
        <p:spPr bwMode="auto">
          <a:xfrm>
            <a:off x="2581275" y="2265363"/>
            <a:ext cx="157163" cy="142875"/>
          </a:xfrm>
          <a:custGeom>
            <a:avLst/>
            <a:gdLst>
              <a:gd name="T0" fmla="*/ 2147483647 w 395"/>
              <a:gd name="T1" fmla="*/ 2147483647 h 358"/>
              <a:gd name="T2" fmla="*/ 2147483647 w 395"/>
              <a:gd name="T3" fmla="*/ 2147483647 h 358"/>
              <a:gd name="T4" fmla="*/ 2147483647 w 395"/>
              <a:gd name="T5" fmla="*/ 2147483647 h 358"/>
              <a:gd name="T6" fmla="*/ 2147483647 w 395"/>
              <a:gd name="T7" fmla="*/ 2147483647 h 358"/>
              <a:gd name="T8" fmla="*/ 2147483647 w 395"/>
              <a:gd name="T9" fmla="*/ 2147483647 h 358"/>
              <a:gd name="T10" fmla="*/ 2147483647 w 395"/>
              <a:gd name="T11" fmla="*/ 2147483647 h 358"/>
              <a:gd name="T12" fmla="*/ 2147483647 w 395"/>
              <a:gd name="T13" fmla="*/ 2147483647 h 358"/>
              <a:gd name="T14" fmla="*/ 2147483647 w 395"/>
              <a:gd name="T15" fmla="*/ 2147483647 h 358"/>
              <a:gd name="T16" fmla="*/ 2147483647 w 395"/>
              <a:gd name="T17" fmla="*/ 2147483647 h 358"/>
              <a:gd name="T18" fmla="*/ 2147483647 w 395"/>
              <a:gd name="T19" fmla="*/ 2147483647 h 358"/>
              <a:gd name="T20" fmla="*/ 2147483647 w 395"/>
              <a:gd name="T21" fmla="*/ 2147483647 h 358"/>
              <a:gd name="T22" fmla="*/ 2147483647 w 395"/>
              <a:gd name="T23" fmla="*/ 2147483647 h 358"/>
              <a:gd name="T24" fmla="*/ 2147483647 w 395"/>
              <a:gd name="T25" fmla="*/ 2147483647 h 358"/>
              <a:gd name="T26" fmla="*/ 2147483647 w 395"/>
              <a:gd name="T27" fmla="*/ 2147483647 h 358"/>
              <a:gd name="T28" fmla="*/ 2147483647 w 395"/>
              <a:gd name="T29" fmla="*/ 2147483647 h 358"/>
              <a:gd name="T30" fmla="*/ 2147483647 w 395"/>
              <a:gd name="T31" fmla="*/ 2147483647 h 358"/>
              <a:gd name="T32" fmla="*/ 2147483647 w 395"/>
              <a:gd name="T33" fmla="*/ 2147483647 h 358"/>
              <a:gd name="T34" fmla="*/ 2147483647 w 395"/>
              <a:gd name="T35" fmla="*/ 2147483647 h 358"/>
              <a:gd name="T36" fmla="*/ 2147483647 w 395"/>
              <a:gd name="T37" fmla="*/ 2147483647 h 358"/>
              <a:gd name="T38" fmla="*/ 2147483647 w 395"/>
              <a:gd name="T39" fmla="*/ 2147483647 h 358"/>
              <a:gd name="T40" fmla="*/ 2147483647 w 395"/>
              <a:gd name="T41" fmla="*/ 2147483647 h 358"/>
              <a:gd name="T42" fmla="*/ 2147483647 w 395"/>
              <a:gd name="T43" fmla="*/ 2147483647 h 358"/>
              <a:gd name="T44" fmla="*/ 2147483647 w 395"/>
              <a:gd name="T45" fmla="*/ 2147483647 h 358"/>
              <a:gd name="T46" fmla="*/ 2147483647 w 395"/>
              <a:gd name="T47" fmla="*/ 2147483647 h 358"/>
              <a:gd name="T48" fmla="*/ 2147483647 w 395"/>
              <a:gd name="T49" fmla="*/ 2147483647 h 358"/>
              <a:gd name="T50" fmla="*/ 2147483647 w 395"/>
              <a:gd name="T51" fmla="*/ 2147483647 h 358"/>
              <a:gd name="T52" fmla="*/ 2147483647 w 395"/>
              <a:gd name="T53" fmla="*/ 2147483647 h 358"/>
              <a:gd name="T54" fmla="*/ 2147483647 w 395"/>
              <a:gd name="T55" fmla="*/ 2147483647 h 358"/>
              <a:gd name="T56" fmla="*/ 2147483647 w 395"/>
              <a:gd name="T57" fmla="*/ 2147483647 h 358"/>
              <a:gd name="T58" fmla="*/ 2147483647 w 395"/>
              <a:gd name="T59" fmla="*/ 2147483647 h 358"/>
              <a:gd name="T60" fmla="*/ 2147483647 w 395"/>
              <a:gd name="T61" fmla="*/ 2147483647 h 358"/>
              <a:gd name="T62" fmla="*/ 2147483647 w 395"/>
              <a:gd name="T63" fmla="*/ 2147483647 h 358"/>
              <a:gd name="T64" fmla="*/ 2147483647 w 395"/>
              <a:gd name="T65" fmla="*/ 2147483647 h 358"/>
              <a:gd name="T66" fmla="*/ 2147483647 w 395"/>
              <a:gd name="T67" fmla="*/ 2147483647 h 358"/>
              <a:gd name="T68" fmla="*/ 2147483647 w 395"/>
              <a:gd name="T69" fmla="*/ 2147483647 h 358"/>
              <a:gd name="T70" fmla="*/ 2147483647 w 395"/>
              <a:gd name="T71" fmla="*/ 2147483647 h 358"/>
              <a:gd name="T72" fmla="*/ 2147483647 w 395"/>
              <a:gd name="T73" fmla="*/ 2147483647 h 358"/>
              <a:gd name="T74" fmla="*/ 2147483647 w 395"/>
              <a:gd name="T75" fmla="*/ 2147483647 h 358"/>
              <a:gd name="T76" fmla="*/ 2147483647 w 395"/>
              <a:gd name="T77" fmla="*/ 2147483647 h 358"/>
              <a:gd name="T78" fmla="*/ 2147483647 w 395"/>
              <a:gd name="T79" fmla="*/ 2147483647 h 358"/>
              <a:gd name="T80" fmla="*/ 2147483647 w 395"/>
              <a:gd name="T81" fmla="*/ 2147483647 h 358"/>
              <a:gd name="T82" fmla="*/ 2147483647 w 395"/>
              <a:gd name="T83" fmla="*/ 2147483647 h 358"/>
              <a:gd name="T84" fmla="*/ 2147483647 w 395"/>
              <a:gd name="T85" fmla="*/ 2147483647 h 358"/>
              <a:gd name="T86" fmla="*/ 2147483647 w 395"/>
              <a:gd name="T87" fmla="*/ 2147483647 h 358"/>
              <a:gd name="T88" fmla="*/ 2147483647 w 395"/>
              <a:gd name="T89" fmla="*/ 2147483647 h 358"/>
              <a:gd name="T90" fmla="*/ 2147483647 w 395"/>
              <a:gd name="T91" fmla="*/ 2147483647 h 358"/>
              <a:gd name="T92" fmla="*/ 2147483647 w 395"/>
              <a:gd name="T93" fmla="*/ 2147483647 h 358"/>
              <a:gd name="T94" fmla="*/ 2147483647 w 395"/>
              <a:gd name="T95" fmla="*/ 2147483647 h 358"/>
              <a:gd name="T96" fmla="*/ 2147483647 w 395"/>
              <a:gd name="T97" fmla="*/ 2147483647 h 358"/>
              <a:gd name="T98" fmla="*/ 2147483647 w 395"/>
              <a:gd name="T99" fmla="*/ 2147483647 h 358"/>
              <a:gd name="T100" fmla="*/ 2147483647 w 395"/>
              <a:gd name="T101" fmla="*/ 2147483647 h 358"/>
              <a:gd name="T102" fmla="*/ 2147483647 w 395"/>
              <a:gd name="T103" fmla="*/ 2147483647 h 35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95"/>
              <a:gd name="T157" fmla="*/ 0 h 358"/>
              <a:gd name="T158" fmla="*/ 395 w 395"/>
              <a:gd name="T159" fmla="*/ 358 h 35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95" h="358">
                <a:moveTo>
                  <a:pt x="79" y="14"/>
                </a:moveTo>
                <a:lnTo>
                  <a:pt x="87" y="1"/>
                </a:lnTo>
                <a:lnTo>
                  <a:pt x="93" y="0"/>
                </a:lnTo>
                <a:lnTo>
                  <a:pt x="95" y="11"/>
                </a:lnTo>
                <a:lnTo>
                  <a:pt x="108" y="10"/>
                </a:lnTo>
                <a:lnTo>
                  <a:pt x="113" y="28"/>
                </a:lnTo>
                <a:lnTo>
                  <a:pt x="122" y="39"/>
                </a:lnTo>
                <a:lnTo>
                  <a:pt x="117" y="50"/>
                </a:lnTo>
                <a:lnTo>
                  <a:pt x="123" y="83"/>
                </a:lnTo>
                <a:lnTo>
                  <a:pt x="131" y="86"/>
                </a:lnTo>
                <a:lnTo>
                  <a:pt x="137" y="71"/>
                </a:lnTo>
                <a:lnTo>
                  <a:pt x="145" y="58"/>
                </a:lnTo>
                <a:lnTo>
                  <a:pt x="152" y="61"/>
                </a:lnTo>
                <a:lnTo>
                  <a:pt x="164" y="71"/>
                </a:lnTo>
                <a:lnTo>
                  <a:pt x="173" y="74"/>
                </a:lnTo>
                <a:lnTo>
                  <a:pt x="171" y="91"/>
                </a:lnTo>
                <a:lnTo>
                  <a:pt x="183" y="99"/>
                </a:lnTo>
                <a:lnTo>
                  <a:pt x="212" y="103"/>
                </a:lnTo>
                <a:lnTo>
                  <a:pt x="218" y="119"/>
                </a:lnTo>
                <a:lnTo>
                  <a:pt x="227" y="131"/>
                </a:lnTo>
                <a:lnTo>
                  <a:pt x="240" y="136"/>
                </a:lnTo>
                <a:lnTo>
                  <a:pt x="250" y="149"/>
                </a:lnTo>
                <a:lnTo>
                  <a:pt x="261" y="155"/>
                </a:lnTo>
                <a:lnTo>
                  <a:pt x="272" y="152"/>
                </a:lnTo>
                <a:lnTo>
                  <a:pt x="293" y="166"/>
                </a:lnTo>
                <a:lnTo>
                  <a:pt x="303" y="188"/>
                </a:lnTo>
                <a:lnTo>
                  <a:pt x="308" y="220"/>
                </a:lnTo>
                <a:lnTo>
                  <a:pt x="315" y="229"/>
                </a:lnTo>
                <a:lnTo>
                  <a:pt x="311" y="241"/>
                </a:lnTo>
                <a:lnTo>
                  <a:pt x="316" y="246"/>
                </a:lnTo>
                <a:lnTo>
                  <a:pt x="327" y="243"/>
                </a:lnTo>
                <a:lnTo>
                  <a:pt x="335" y="244"/>
                </a:lnTo>
                <a:lnTo>
                  <a:pt x="338" y="248"/>
                </a:lnTo>
                <a:lnTo>
                  <a:pt x="350" y="232"/>
                </a:lnTo>
                <a:lnTo>
                  <a:pt x="361" y="238"/>
                </a:lnTo>
                <a:lnTo>
                  <a:pt x="366" y="248"/>
                </a:lnTo>
                <a:lnTo>
                  <a:pt x="372" y="253"/>
                </a:lnTo>
                <a:lnTo>
                  <a:pt x="373" y="263"/>
                </a:lnTo>
                <a:lnTo>
                  <a:pt x="371" y="268"/>
                </a:lnTo>
                <a:lnTo>
                  <a:pt x="394" y="273"/>
                </a:lnTo>
                <a:lnTo>
                  <a:pt x="395" y="281"/>
                </a:lnTo>
                <a:lnTo>
                  <a:pt x="386" y="282"/>
                </a:lnTo>
                <a:lnTo>
                  <a:pt x="352" y="316"/>
                </a:lnTo>
                <a:lnTo>
                  <a:pt x="344" y="319"/>
                </a:lnTo>
                <a:lnTo>
                  <a:pt x="327" y="312"/>
                </a:lnTo>
                <a:lnTo>
                  <a:pt x="322" y="307"/>
                </a:lnTo>
                <a:lnTo>
                  <a:pt x="321" y="302"/>
                </a:lnTo>
                <a:lnTo>
                  <a:pt x="315" y="306"/>
                </a:lnTo>
                <a:lnTo>
                  <a:pt x="310" y="297"/>
                </a:lnTo>
                <a:lnTo>
                  <a:pt x="301" y="292"/>
                </a:lnTo>
                <a:lnTo>
                  <a:pt x="293" y="292"/>
                </a:lnTo>
                <a:lnTo>
                  <a:pt x="288" y="287"/>
                </a:lnTo>
                <a:lnTo>
                  <a:pt x="282" y="292"/>
                </a:lnTo>
                <a:lnTo>
                  <a:pt x="269" y="290"/>
                </a:lnTo>
                <a:lnTo>
                  <a:pt x="267" y="283"/>
                </a:lnTo>
                <a:lnTo>
                  <a:pt x="272" y="272"/>
                </a:lnTo>
                <a:lnTo>
                  <a:pt x="269" y="260"/>
                </a:lnTo>
                <a:lnTo>
                  <a:pt x="261" y="255"/>
                </a:lnTo>
                <a:lnTo>
                  <a:pt x="241" y="251"/>
                </a:lnTo>
                <a:lnTo>
                  <a:pt x="240" y="253"/>
                </a:lnTo>
                <a:lnTo>
                  <a:pt x="239" y="257"/>
                </a:lnTo>
                <a:lnTo>
                  <a:pt x="230" y="253"/>
                </a:lnTo>
                <a:lnTo>
                  <a:pt x="235" y="239"/>
                </a:lnTo>
                <a:lnTo>
                  <a:pt x="241" y="231"/>
                </a:lnTo>
                <a:lnTo>
                  <a:pt x="240" y="229"/>
                </a:lnTo>
                <a:lnTo>
                  <a:pt x="202" y="240"/>
                </a:lnTo>
                <a:lnTo>
                  <a:pt x="199" y="264"/>
                </a:lnTo>
                <a:lnTo>
                  <a:pt x="202" y="271"/>
                </a:lnTo>
                <a:lnTo>
                  <a:pt x="200" y="282"/>
                </a:lnTo>
                <a:lnTo>
                  <a:pt x="194" y="282"/>
                </a:lnTo>
                <a:lnTo>
                  <a:pt x="190" y="290"/>
                </a:lnTo>
                <a:lnTo>
                  <a:pt x="183" y="291"/>
                </a:lnTo>
                <a:lnTo>
                  <a:pt x="180" y="298"/>
                </a:lnTo>
                <a:lnTo>
                  <a:pt x="174" y="305"/>
                </a:lnTo>
                <a:lnTo>
                  <a:pt x="165" y="304"/>
                </a:lnTo>
                <a:lnTo>
                  <a:pt x="155" y="324"/>
                </a:lnTo>
                <a:lnTo>
                  <a:pt x="150" y="324"/>
                </a:lnTo>
                <a:lnTo>
                  <a:pt x="151" y="325"/>
                </a:lnTo>
                <a:lnTo>
                  <a:pt x="140" y="344"/>
                </a:lnTo>
                <a:lnTo>
                  <a:pt x="109" y="358"/>
                </a:lnTo>
                <a:lnTo>
                  <a:pt x="107" y="356"/>
                </a:lnTo>
                <a:lnTo>
                  <a:pt x="98" y="358"/>
                </a:lnTo>
                <a:lnTo>
                  <a:pt x="90" y="340"/>
                </a:lnTo>
                <a:lnTo>
                  <a:pt x="89" y="298"/>
                </a:lnTo>
                <a:lnTo>
                  <a:pt x="86" y="291"/>
                </a:lnTo>
                <a:lnTo>
                  <a:pt x="84" y="267"/>
                </a:lnTo>
                <a:lnTo>
                  <a:pt x="80" y="272"/>
                </a:lnTo>
                <a:lnTo>
                  <a:pt x="77" y="288"/>
                </a:lnTo>
                <a:lnTo>
                  <a:pt x="70" y="290"/>
                </a:lnTo>
                <a:lnTo>
                  <a:pt x="63" y="295"/>
                </a:lnTo>
                <a:lnTo>
                  <a:pt x="47" y="295"/>
                </a:lnTo>
                <a:lnTo>
                  <a:pt x="43" y="291"/>
                </a:lnTo>
                <a:lnTo>
                  <a:pt x="37" y="292"/>
                </a:lnTo>
                <a:lnTo>
                  <a:pt x="23" y="304"/>
                </a:lnTo>
                <a:lnTo>
                  <a:pt x="7" y="309"/>
                </a:lnTo>
                <a:lnTo>
                  <a:pt x="2" y="302"/>
                </a:lnTo>
                <a:lnTo>
                  <a:pt x="0" y="291"/>
                </a:lnTo>
                <a:lnTo>
                  <a:pt x="11" y="264"/>
                </a:lnTo>
                <a:lnTo>
                  <a:pt x="19" y="257"/>
                </a:lnTo>
                <a:lnTo>
                  <a:pt x="33" y="253"/>
                </a:lnTo>
                <a:lnTo>
                  <a:pt x="52" y="230"/>
                </a:lnTo>
                <a:lnTo>
                  <a:pt x="52" y="217"/>
                </a:lnTo>
                <a:lnTo>
                  <a:pt x="48" y="212"/>
                </a:lnTo>
                <a:lnTo>
                  <a:pt x="67" y="30"/>
                </a:lnTo>
                <a:lnTo>
                  <a:pt x="79" y="14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" name="Freeform 1240"/>
          <p:cNvSpPr>
            <a:spLocks/>
          </p:cNvSpPr>
          <p:nvPr/>
        </p:nvSpPr>
        <p:spPr bwMode="auto">
          <a:xfrm>
            <a:off x="2643188" y="2252663"/>
            <a:ext cx="25400" cy="28575"/>
          </a:xfrm>
          <a:custGeom>
            <a:avLst/>
            <a:gdLst>
              <a:gd name="T0" fmla="*/ 2147483647 w 63"/>
              <a:gd name="T1" fmla="*/ 2147483647 h 68"/>
              <a:gd name="T2" fmla="*/ 2147483647 w 63"/>
              <a:gd name="T3" fmla="*/ 2147483647 h 68"/>
              <a:gd name="T4" fmla="*/ 2147483647 w 63"/>
              <a:gd name="T5" fmla="*/ 2147483647 h 68"/>
              <a:gd name="T6" fmla="*/ 2147483647 w 63"/>
              <a:gd name="T7" fmla="*/ 2147483647 h 68"/>
              <a:gd name="T8" fmla="*/ 2147483647 w 63"/>
              <a:gd name="T9" fmla="*/ 2147483647 h 68"/>
              <a:gd name="T10" fmla="*/ 2147483647 w 63"/>
              <a:gd name="T11" fmla="*/ 2147483647 h 68"/>
              <a:gd name="T12" fmla="*/ 2147483647 w 63"/>
              <a:gd name="T13" fmla="*/ 2147483647 h 68"/>
              <a:gd name="T14" fmla="*/ 2147483647 w 63"/>
              <a:gd name="T15" fmla="*/ 2147483647 h 68"/>
              <a:gd name="T16" fmla="*/ 2147483647 w 63"/>
              <a:gd name="T17" fmla="*/ 2147483647 h 68"/>
              <a:gd name="T18" fmla="*/ 2147483647 w 63"/>
              <a:gd name="T19" fmla="*/ 2147483647 h 68"/>
              <a:gd name="T20" fmla="*/ 2147483647 w 63"/>
              <a:gd name="T21" fmla="*/ 2147483647 h 68"/>
              <a:gd name="T22" fmla="*/ 0 w 63"/>
              <a:gd name="T23" fmla="*/ 2147483647 h 68"/>
              <a:gd name="T24" fmla="*/ 0 w 63"/>
              <a:gd name="T25" fmla="*/ 0 h 68"/>
              <a:gd name="T26" fmla="*/ 2147483647 w 63"/>
              <a:gd name="T27" fmla="*/ 0 h 68"/>
              <a:gd name="T28" fmla="*/ 2147483647 w 63"/>
              <a:gd name="T29" fmla="*/ 2147483647 h 68"/>
              <a:gd name="T30" fmla="*/ 2147483647 w 63"/>
              <a:gd name="T31" fmla="*/ 2147483647 h 6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3"/>
              <a:gd name="T49" fmla="*/ 0 h 68"/>
              <a:gd name="T50" fmla="*/ 63 w 63"/>
              <a:gd name="T51" fmla="*/ 68 h 6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3" h="68">
                <a:moveTo>
                  <a:pt x="33" y="20"/>
                </a:moveTo>
                <a:lnTo>
                  <a:pt x="37" y="25"/>
                </a:lnTo>
                <a:lnTo>
                  <a:pt x="42" y="26"/>
                </a:lnTo>
                <a:lnTo>
                  <a:pt x="45" y="48"/>
                </a:lnTo>
                <a:lnTo>
                  <a:pt x="52" y="55"/>
                </a:lnTo>
                <a:lnTo>
                  <a:pt x="62" y="59"/>
                </a:lnTo>
                <a:lnTo>
                  <a:pt x="63" y="68"/>
                </a:lnTo>
                <a:lnTo>
                  <a:pt x="40" y="64"/>
                </a:lnTo>
                <a:lnTo>
                  <a:pt x="34" y="54"/>
                </a:lnTo>
                <a:lnTo>
                  <a:pt x="21" y="43"/>
                </a:lnTo>
                <a:lnTo>
                  <a:pt x="10" y="19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18" y="5"/>
                </a:lnTo>
                <a:lnTo>
                  <a:pt x="33" y="2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2" name="Freeform 1241"/>
          <p:cNvSpPr>
            <a:spLocks/>
          </p:cNvSpPr>
          <p:nvPr/>
        </p:nvSpPr>
        <p:spPr bwMode="auto">
          <a:xfrm>
            <a:off x="2643188" y="2252663"/>
            <a:ext cx="25400" cy="28575"/>
          </a:xfrm>
          <a:custGeom>
            <a:avLst/>
            <a:gdLst>
              <a:gd name="T0" fmla="*/ 2147483647 w 63"/>
              <a:gd name="T1" fmla="*/ 2147483647 h 68"/>
              <a:gd name="T2" fmla="*/ 2147483647 w 63"/>
              <a:gd name="T3" fmla="*/ 2147483647 h 68"/>
              <a:gd name="T4" fmla="*/ 2147483647 w 63"/>
              <a:gd name="T5" fmla="*/ 2147483647 h 68"/>
              <a:gd name="T6" fmla="*/ 2147483647 w 63"/>
              <a:gd name="T7" fmla="*/ 2147483647 h 68"/>
              <a:gd name="T8" fmla="*/ 2147483647 w 63"/>
              <a:gd name="T9" fmla="*/ 2147483647 h 68"/>
              <a:gd name="T10" fmla="*/ 2147483647 w 63"/>
              <a:gd name="T11" fmla="*/ 2147483647 h 68"/>
              <a:gd name="T12" fmla="*/ 2147483647 w 63"/>
              <a:gd name="T13" fmla="*/ 2147483647 h 68"/>
              <a:gd name="T14" fmla="*/ 2147483647 w 63"/>
              <a:gd name="T15" fmla="*/ 2147483647 h 68"/>
              <a:gd name="T16" fmla="*/ 2147483647 w 63"/>
              <a:gd name="T17" fmla="*/ 2147483647 h 68"/>
              <a:gd name="T18" fmla="*/ 2147483647 w 63"/>
              <a:gd name="T19" fmla="*/ 2147483647 h 68"/>
              <a:gd name="T20" fmla="*/ 2147483647 w 63"/>
              <a:gd name="T21" fmla="*/ 2147483647 h 68"/>
              <a:gd name="T22" fmla="*/ 0 w 63"/>
              <a:gd name="T23" fmla="*/ 2147483647 h 68"/>
              <a:gd name="T24" fmla="*/ 0 w 63"/>
              <a:gd name="T25" fmla="*/ 0 h 68"/>
              <a:gd name="T26" fmla="*/ 2147483647 w 63"/>
              <a:gd name="T27" fmla="*/ 0 h 68"/>
              <a:gd name="T28" fmla="*/ 2147483647 w 63"/>
              <a:gd name="T29" fmla="*/ 2147483647 h 68"/>
              <a:gd name="T30" fmla="*/ 2147483647 w 63"/>
              <a:gd name="T31" fmla="*/ 2147483647 h 6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3"/>
              <a:gd name="T49" fmla="*/ 0 h 68"/>
              <a:gd name="T50" fmla="*/ 63 w 63"/>
              <a:gd name="T51" fmla="*/ 68 h 6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3" h="68">
                <a:moveTo>
                  <a:pt x="33" y="20"/>
                </a:moveTo>
                <a:lnTo>
                  <a:pt x="37" y="25"/>
                </a:lnTo>
                <a:lnTo>
                  <a:pt x="42" y="26"/>
                </a:lnTo>
                <a:lnTo>
                  <a:pt x="45" y="48"/>
                </a:lnTo>
                <a:lnTo>
                  <a:pt x="52" y="55"/>
                </a:lnTo>
                <a:lnTo>
                  <a:pt x="62" y="59"/>
                </a:lnTo>
                <a:lnTo>
                  <a:pt x="63" y="68"/>
                </a:lnTo>
                <a:lnTo>
                  <a:pt x="40" y="64"/>
                </a:lnTo>
                <a:lnTo>
                  <a:pt x="34" y="54"/>
                </a:lnTo>
                <a:lnTo>
                  <a:pt x="21" y="43"/>
                </a:lnTo>
                <a:lnTo>
                  <a:pt x="10" y="19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18" y="5"/>
                </a:lnTo>
                <a:lnTo>
                  <a:pt x="33" y="2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3" name="Freeform 1242"/>
          <p:cNvSpPr>
            <a:spLocks/>
          </p:cNvSpPr>
          <p:nvPr/>
        </p:nvSpPr>
        <p:spPr bwMode="auto">
          <a:xfrm>
            <a:off x="2803525" y="2125663"/>
            <a:ext cx="47625" cy="66675"/>
          </a:xfrm>
          <a:custGeom>
            <a:avLst/>
            <a:gdLst>
              <a:gd name="T0" fmla="*/ 2147483647 w 120"/>
              <a:gd name="T1" fmla="*/ 2147483647 h 167"/>
              <a:gd name="T2" fmla="*/ 2147483647 w 120"/>
              <a:gd name="T3" fmla="*/ 0 h 167"/>
              <a:gd name="T4" fmla="*/ 2147483647 w 120"/>
              <a:gd name="T5" fmla="*/ 2147483647 h 167"/>
              <a:gd name="T6" fmla="*/ 2147483647 w 120"/>
              <a:gd name="T7" fmla="*/ 2147483647 h 167"/>
              <a:gd name="T8" fmla="*/ 2147483647 w 120"/>
              <a:gd name="T9" fmla="*/ 2147483647 h 167"/>
              <a:gd name="T10" fmla="*/ 2147483647 w 120"/>
              <a:gd name="T11" fmla="*/ 2147483647 h 167"/>
              <a:gd name="T12" fmla="*/ 2147483647 w 120"/>
              <a:gd name="T13" fmla="*/ 2147483647 h 167"/>
              <a:gd name="T14" fmla="*/ 2147483647 w 120"/>
              <a:gd name="T15" fmla="*/ 2147483647 h 167"/>
              <a:gd name="T16" fmla="*/ 2147483647 w 120"/>
              <a:gd name="T17" fmla="*/ 2147483647 h 167"/>
              <a:gd name="T18" fmla="*/ 2147483647 w 120"/>
              <a:gd name="T19" fmla="*/ 2147483647 h 167"/>
              <a:gd name="T20" fmla="*/ 2147483647 w 120"/>
              <a:gd name="T21" fmla="*/ 2147483647 h 167"/>
              <a:gd name="T22" fmla="*/ 2147483647 w 120"/>
              <a:gd name="T23" fmla="*/ 2147483647 h 167"/>
              <a:gd name="T24" fmla="*/ 2147483647 w 120"/>
              <a:gd name="T25" fmla="*/ 2147483647 h 167"/>
              <a:gd name="T26" fmla="*/ 2147483647 w 120"/>
              <a:gd name="T27" fmla="*/ 2147483647 h 167"/>
              <a:gd name="T28" fmla="*/ 2147483647 w 120"/>
              <a:gd name="T29" fmla="*/ 2147483647 h 167"/>
              <a:gd name="T30" fmla="*/ 2147483647 w 120"/>
              <a:gd name="T31" fmla="*/ 2147483647 h 167"/>
              <a:gd name="T32" fmla="*/ 0 w 120"/>
              <a:gd name="T33" fmla="*/ 2147483647 h 167"/>
              <a:gd name="T34" fmla="*/ 2147483647 w 120"/>
              <a:gd name="T35" fmla="*/ 2147483647 h 167"/>
              <a:gd name="T36" fmla="*/ 2147483647 w 120"/>
              <a:gd name="T37" fmla="*/ 2147483647 h 167"/>
              <a:gd name="T38" fmla="*/ 2147483647 w 120"/>
              <a:gd name="T39" fmla="*/ 2147483647 h 16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0"/>
              <a:gd name="T61" fmla="*/ 0 h 167"/>
              <a:gd name="T62" fmla="*/ 120 w 120"/>
              <a:gd name="T63" fmla="*/ 167 h 16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0" h="167">
                <a:moveTo>
                  <a:pt x="52" y="4"/>
                </a:moveTo>
                <a:lnTo>
                  <a:pt x="56" y="0"/>
                </a:lnTo>
                <a:lnTo>
                  <a:pt x="57" y="5"/>
                </a:lnTo>
                <a:lnTo>
                  <a:pt x="64" y="13"/>
                </a:lnTo>
                <a:lnTo>
                  <a:pt x="75" y="4"/>
                </a:lnTo>
                <a:lnTo>
                  <a:pt x="86" y="5"/>
                </a:lnTo>
                <a:lnTo>
                  <a:pt x="91" y="18"/>
                </a:lnTo>
                <a:lnTo>
                  <a:pt x="100" y="19"/>
                </a:lnTo>
                <a:lnTo>
                  <a:pt x="111" y="18"/>
                </a:lnTo>
                <a:lnTo>
                  <a:pt x="120" y="34"/>
                </a:lnTo>
                <a:lnTo>
                  <a:pt x="119" y="123"/>
                </a:lnTo>
                <a:lnTo>
                  <a:pt x="89" y="156"/>
                </a:lnTo>
                <a:lnTo>
                  <a:pt x="38" y="167"/>
                </a:lnTo>
                <a:lnTo>
                  <a:pt x="31" y="161"/>
                </a:lnTo>
                <a:lnTo>
                  <a:pt x="15" y="158"/>
                </a:lnTo>
                <a:lnTo>
                  <a:pt x="3" y="135"/>
                </a:lnTo>
                <a:lnTo>
                  <a:pt x="0" y="74"/>
                </a:lnTo>
                <a:lnTo>
                  <a:pt x="30" y="13"/>
                </a:lnTo>
                <a:lnTo>
                  <a:pt x="43" y="10"/>
                </a:lnTo>
                <a:lnTo>
                  <a:pt x="52" y="4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4" name="Freeform 1243"/>
          <p:cNvSpPr>
            <a:spLocks/>
          </p:cNvSpPr>
          <p:nvPr/>
        </p:nvSpPr>
        <p:spPr bwMode="auto">
          <a:xfrm>
            <a:off x="2803525" y="2125663"/>
            <a:ext cx="47625" cy="66675"/>
          </a:xfrm>
          <a:custGeom>
            <a:avLst/>
            <a:gdLst>
              <a:gd name="T0" fmla="*/ 2147483647 w 120"/>
              <a:gd name="T1" fmla="*/ 2147483647 h 167"/>
              <a:gd name="T2" fmla="*/ 2147483647 w 120"/>
              <a:gd name="T3" fmla="*/ 0 h 167"/>
              <a:gd name="T4" fmla="*/ 2147483647 w 120"/>
              <a:gd name="T5" fmla="*/ 2147483647 h 167"/>
              <a:gd name="T6" fmla="*/ 2147483647 w 120"/>
              <a:gd name="T7" fmla="*/ 2147483647 h 167"/>
              <a:gd name="T8" fmla="*/ 2147483647 w 120"/>
              <a:gd name="T9" fmla="*/ 2147483647 h 167"/>
              <a:gd name="T10" fmla="*/ 2147483647 w 120"/>
              <a:gd name="T11" fmla="*/ 2147483647 h 167"/>
              <a:gd name="T12" fmla="*/ 2147483647 w 120"/>
              <a:gd name="T13" fmla="*/ 2147483647 h 167"/>
              <a:gd name="T14" fmla="*/ 2147483647 w 120"/>
              <a:gd name="T15" fmla="*/ 2147483647 h 167"/>
              <a:gd name="T16" fmla="*/ 2147483647 w 120"/>
              <a:gd name="T17" fmla="*/ 2147483647 h 167"/>
              <a:gd name="T18" fmla="*/ 2147483647 w 120"/>
              <a:gd name="T19" fmla="*/ 2147483647 h 167"/>
              <a:gd name="T20" fmla="*/ 2147483647 w 120"/>
              <a:gd name="T21" fmla="*/ 2147483647 h 167"/>
              <a:gd name="T22" fmla="*/ 2147483647 w 120"/>
              <a:gd name="T23" fmla="*/ 2147483647 h 167"/>
              <a:gd name="T24" fmla="*/ 2147483647 w 120"/>
              <a:gd name="T25" fmla="*/ 2147483647 h 167"/>
              <a:gd name="T26" fmla="*/ 2147483647 w 120"/>
              <a:gd name="T27" fmla="*/ 2147483647 h 167"/>
              <a:gd name="T28" fmla="*/ 2147483647 w 120"/>
              <a:gd name="T29" fmla="*/ 2147483647 h 167"/>
              <a:gd name="T30" fmla="*/ 2147483647 w 120"/>
              <a:gd name="T31" fmla="*/ 2147483647 h 167"/>
              <a:gd name="T32" fmla="*/ 0 w 120"/>
              <a:gd name="T33" fmla="*/ 2147483647 h 167"/>
              <a:gd name="T34" fmla="*/ 2147483647 w 120"/>
              <a:gd name="T35" fmla="*/ 2147483647 h 167"/>
              <a:gd name="T36" fmla="*/ 2147483647 w 120"/>
              <a:gd name="T37" fmla="*/ 2147483647 h 167"/>
              <a:gd name="T38" fmla="*/ 2147483647 w 120"/>
              <a:gd name="T39" fmla="*/ 2147483647 h 16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0"/>
              <a:gd name="T61" fmla="*/ 0 h 167"/>
              <a:gd name="T62" fmla="*/ 120 w 120"/>
              <a:gd name="T63" fmla="*/ 167 h 16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0" h="167">
                <a:moveTo>
                  <a:pt x="52" y="4"/>
                </a:moveTo>
                <a:lnTo>
                  <a:pt x="56" y="0"/>
                </a:lnTo>
                <a:lnTo>
                  <a:pt x="57" y="5"/>
                </a:lnTo>
                <a:lnTo>
                  <a:pt x="64" y="13"/>
                </a:lnTo>
                <a:lnTo>
                  <a:pt x="75" y="4"/>
                </a:lnTo>
                <a:lnTo>
                  <a:pt x="86" y="5"/>
                </a:lnTo>
                <a:lnTo>
                  <a:pt x="91" y="18"/>
                </a:lnTo>
                <a:lnTo>
                  <a:pt x="100" y="19"/>
                </a:lnTo>
                <a:lnTo>
                  <a:pt x="111" y="18"/>
                </a:lnTo>
                <a:lnTo>
                  <a:pt x="120" y="34"/>
                </a:lnTo>
                <a:lnTo>
                  <a:pt x="119" y="123"/>
                </a:lnTo>
                <a:lnTo>
                  <a:pt x="89" y="156"/>
                </a:lnTo>
                <a:lnTo>
                  <a:pt x="38" y="167"/>
                </a:lnTo>
                <a:lnTo>
                  <a:pt x="31" y="161"/>
                </a:lnTo>
                <a:lnTo>
                  <a:pt x="15" y="158"/>
                </a:lnTo>
                <a:lnTo>
                  <a:pt x="3" y="135"/>
                </a:lnTo>
                <a:lnTo>
                  <a:pt x="0" y="74"/>
                </a:lnTo>
                <a:lnTo>
                  <a:pt x="30" y="13"/>
                </a:lnTo>
                <a:lnTo>
                  <a:pt x="43" y="10"/>
                </a:lnTo>
                <a:lnTo>
                  <a:pt x="52" y="4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5" name="Freeform 1244"/>
          <p:cNvSpPr>
            <a:spLocks/>
          </p:cNvSpPr>
          <p:nvPr/>
        </p:nvSpPr>
        <p:spPr bwMode="auto">
          <a:xfrm>
            <a:off x="2859088" y="2136775"/>
            <a:ext cx="26987" cy="23813"/>
          </a:xfrm>
          <a:custGeom>
            <a:avLst/>
            <a:gdLst>
              <a:gd name="T0" fmla="*/ 0 w 69"/>
              <a:gd name="T1" fmla="*/ 2147483647 h 62"/>
              <a:gd name="T2" fmla="*/ 2147483647 w 69"/>
              <a:gd name="T3" fmla="*/ 2147483647 h 62"/>
              <a:gd name="T4" fmla="*/ 2147483647 w 69"/>
              <a:gd name="T5" fmla="*/ 2147483647 h 62"/>
              <a:gd name="T6" fmla="*/ 2147483647 w 69"/>
              <a:gd name="T7" fmla="*/ 0 h 62"/>
              <a:gd name="T8" fmla="*/ 2147483647 w 69"/>
              <a:gd name="T9" fmla="*/ 2147483647 h 62"/>
              <a:gd name="T10" fmla="*/ 2147483647 w 69"/>
              <a:gd name="T11" fmla="*/ 2147483647 h 62"/>
              <a:gd name="T12" fmla="*/ 2147483647 w 69"/>
              <a:gd name="T13" fmla="*/ 2147483647 h 62"/>
              <a:gd name="T14" fmla="*/ 2147483647 w 69"/>
              <a:gd name="T15" fmla="*/ 2147483647 h 62"/>
              <a:gd name="T16" fmla="*/ 2147483647 w 69"/>
              <a:gd name="T17" fmla="*/ 2147483647 h 62"/>
              <a:gd name="T18" fmla="*/ 2147483647 w 69"/>
              <a:gd name="T19" fmla="*/ 2147483647 h 62"/>
              <a:gd name="T20" fmla="*/ 2147483647 w 69"/>
              <a:gd name="T21" fmla="*/ 2147483647 h 62"/>
              <a:gd name="T22" fmla="*/ 0 w 69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9"/>
              <a:gd name="T37" fmla="*/ 0 h 62"/>
              <a:gd name="T38" fmla="*/ 69 w 69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9" h="62">
                <a:moveTo>
                  <a:pt x="0" y="23"/>
                </a:moveTo>
                <a:lnTo>
                  <a:pt x="5" y="14"/>
                </a:lnTo>
                <a:lnTo>
                  <a:pt x="14" y="11"/>
                </a:lnTo>
                <a:lnTo>
                  <a:pt x="24" y="0"/>
                </a:lnTo>
                <a:lnTo>
                  <a:pt x="28" y="13"/>
                </a:lnTo>
                <a:lnTo>
                  <a:pt x="61" y="27"/>
                </a:lnTo>
                <a:lnTo>
                  <a:pt x="69" y="53"/>
                </a:lnTo>
                <a:lnTo>
                  <a:pt x="59" y="62"/>
                </a:lnTo>
                <a:lnTo>
                  <a:pt x="38" y="56"/>
                </a:lnTo>
                <a:lnTo>
                  <a:pt x="19" y="57"/>
                </a:lnTo>
                <a:lnTo>
                  <a:pt x="2" y="41"/>
                </a:lnTo>
                <a:lnTo>
                  <a:pt x="0" y="23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6" name="Freeform 1245"/>
          <p:cNvSpPr>
            <a:spLocks/>
          </p:cNvSpPr>
          <p:nvPr/>
        </p:nvSpPr>
        <p:spPr bwMode="auto">
          <a:xfrm>
            <a:off x="2859088" y="2136775"/>
            <a:ext cx="26987" cy="23813"/>
          </a:xfrm>
          <a:custGeom>
            <a:avLst/>
            <a:gdLst>
              <a:gd name="T0" fmla="*/ 0 w 69"/>
              <a:gd name="T1" fmla="*/ 2147483647 h 62"/>
              <a:gd name="T2" fmla="*/ 2147483647 w 69"/>
              <a:gd name="T3" fmla="*/ 2147483647 h 62"/>
              <a:gd name="T4" fmla="*/ 2147483647 w 69"/>
              <a:gd name="T5" fmla="*/ 2147483647 h 62"/>
              <a:gd name="T6" fmla="*/ 2147483647 w 69"/>
              <a:gd name="T7" fmla="*/ 0 h 62"/>
              <a:gd name="T8" fmla="*/ 2147483647 w 69"/>
              <a:gd name="T9" fmla="*/ 2147483647 h 62"/>
              <a:gd name="T10" fmla="*/ 2147483647 w 69"/>
              <a:gd name="T11" fmla="*/ 2147483647 h 62"/>
              <a:gd name="T12" fmla="*/ 2147483647 w 69"/>
              <a:gd name="T13" fmla="*/ 2147483647 h 62"/>
              <a:gd name="T14" fmla="*/ 2147483647 w 69"/>
              <a:gd name="T15" fmla="*/ 2147483647 h 62"/>
              <a:gd name="T16" fmla="*/ 2147483647 w 69"/>
              <a:gd name="T17" fmla="*/ 2147483647 h 62"/>
              <a:gd name="T18" fmla="*/ 2147483647 w 69"/>
              <a:gd name="T19" fmla="*/ 2147483647 h 62"/>
              <a:gd name="T20" fmla="*/ 2147483647 w 69"/>
              <a:gd name="T21" fmla="*/ 2147483647 h 62"/>
              <a:gd name="T22" fmla="*/ 0 w 69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9"/>
              <a:gd name="T37" fmla="*/ 0 h 62"/>
              <a:gd name="T38" fmla="*/ 69 w 69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9" h="62">
                <a:moveTo>
                  <a:pt x="0" y="23"/>
                </a:moveTo>
                <a:lnTo>
                  <a:pt x="5" y="14"/>
                </a:lnTo>
                <a:lnTo>
                  <a:pt x="14" y="11"/>
                </a:lnTo>
                <a:lnTo>
                  <a:pt x="24" y="0"/>
                </a:lnTo>
                <a:lnTo>
                  <a:pt x="28" y="13"/>
                </a:lnTo>
                <a:lnTo>
                  <a:pt x="61" y="27"/>
                </a:lnTo>
                <a:lnTo>
                  <a:pt x="69" y="53"/>
                </a:lnTo>
                <a:lnTo>
                  <a:pt x="59" y="62"/>
                </a:lnTo>
                <a:lnTo>
                  <a:pt x="38" y="56"/>
                </a:lnTo>
                <a:lnTo>
                  <a:pt x="19" y="57"/>
                </a:lnTo>
                <a:lnTo>
                  <a:pt x="2" y="41"/>
                </a:lnTo>
                <a:lnTo>
                  <a:pt x="0" y="2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7" name="Freeform 1246"/>
          <p:cNvSpPr>
            <a:spLocks/>
          </p:cNvSpPr>
          <p:nvPr/>
        </p:nvSpPr>
        <p:spPr bwMode="auto">
          <a:xfrm>
            <a:off x="2754313" y="2060575"/>
            <a:ext cx="25400" cy="30163"/>
          </a:xfrm>
          <a:custGeom>
            <a:avLst/>
            <a:gdLst>
              <a:gd name="T0" fmla="*/ 2147483647 w 61"/>
              <a:gd name="T1" fmla="*/ 2147483647 h 76"/>
              <a:gd name="T2" fmla="*/ 2147483647 w 61"/>
              <a:gd name="T3" fmla="*/ 2147483647 h 76"/>
              <a:gd name="T4" fmla="*/ 2147483647 w 61"/>
              <a:gd name="T5" fmla="*/ 2147483647 h 76"/>
              <a:gd name="T6" fmla="*/ 0 w 61"/>
              <a:gd name="T7" fmla="*/ 2147483647 h 76"/>
              <a:gd name="T8" fmla="*/ 0 w 61"/>
              <a:gd name="T9" fmla="*/ 2147483647 h 76"/>
              <a:gd name="T10" fmla="*/ 2147483647 w 61"/>
              <a:gd name="T11" fmla="*/ 2147483647 h 76"/>
              <a:gd name="T12" fmla="*/ 2147483647 w 61"/>
              <a:gd name="T13" fmla="*/ 2147483647 h 76"/>
              <a:gd name="T14" fmla="*/ 2147483647 w 61"/>
              <a:gd name="T15" fmla="*/ 2147483647 h 76"/>
              <a:gd name="T16" fmla="*/ 2147483647 w 61"/>
              <a:gd name="T17" fmla="*/ 0 h 76"/>
              <a:gd name="T18" fmla="*/ 2147483647 w 61"/>
              <a:gd name="T19" fmla="*/ 2147483647 h 76"/>
              <a:gd name="T20" fmla="*/ 2147483647 w 61"/>
              <a:gd name="T21" fmla="*/ 2147483647 h 76"/>
              <a:gd name="T22" fmla="*/ 2147483647 w 61"/>
              <a:gd name="T23" fmla="*/ 2147483647 h 76"/>
              <a:gd name="T24" fmla="*/ 2147483647 w 61"/>
              <a:gd name="T25" fmla="*/ 2147483647 h 76"/>
              <a:gd name="T26" fmla="*/ 2147483647 w 61"/>
              <a:gd name="T27" fmla="*/ 2147483647 h 7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1"/>
              <a:gd name="T43" fmla="*/ 0 h 76"/>
              <a:gd name="T44" fmla="*/ 61 w 61"/>
              <a:gd name="T45" fmla="*/ 76 h 7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1" h="76">
                <a:moveTo>
                  <a:pt x="48" y="33"/>
                </a:moveTo>
                <a:lnTo>
                  <a:pt x="34" y="63"/>
                </a:lnTo>
                <a:lnTo>
                  <a:pt x="23" y="72"/>
                </a:lnTo>
                <a:lnTo>
                  <a:pt x="0" y="76"/>
                </a:lnTo>
                <a:lnTo>
                  <a:pt x="0" y="64"/>
                </a:lnTo>
                <a:lnTo>
                  <a:pt x="10" y="45"/>
                </a:lnTo>
                <a:lnTo>
                  <a:pt x="23" y="39"/>
                </a:lnTo>
                <a:lnTo>
                  <a:pt x="46" y="1"/>
                </a:lnTo>
                <a:lnTo>
                  <a:pt x="57" y="0"/>
                </a:lnTo>
                <a:lnTo>
                  <a:pt x="61" y="2"/>
                </a:lnTo>
                <a:lnTo>
                  <a:pt x="61" y="19"/>
                </a:lnTo>
                <a:lnTo>
                  <a:pt x="58" y="24"/>
                </a:lnTo>
                <a:lnTo>
                  <a:pt x="52" y="24"/>
                </a:lnTo>
                <a:lnTo>
                  <a:pt x="48" y="33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8" name="Freeform 1247"/>
          <p:cNvSpPr>
            <a:spLocks/>
          </p:cNvSpPr>
          <p:nvPr/>
        </p:nvSpPr>
        <p:spPr bwMode="auto">
          <a:xfrm>
            <a:off x="2754313" y="2060575"/>
            <a:ext cx="25400" cy="30163"/>
          </a:xfrm>
          <a:custGeom>
            <a:avLst/>
            <a:gdLst>
              <a:gd name="T0" fmla="*/ 2147483647 w 61"/>
              <a:gd name="T1" fmla="*/ 2147483647 h 76"/>
              <a:gd name="T2" fmla="*/ 2147483647 w 61"/>
              <a:gd name="T3" fmla="*/ 2147483647 h 76"/>
              <a:gd name="T4" fmla="*/ 2147483647 w 61"/>
              <a:gd name="T5" fmla="*/ 2147483647 h 76"/>
              <a:gd name="T6" fmla="*/ 0 w 61"/>
              <a:gd name="T7" fmla="*/ 2147483647 h 76"/>
              <a:gd name="T8" fmla="*/ 0 w 61"/>
              <a:gd name="T9" fmla="*/ 2147483647 h 76"/>
              <a:gd name="T10" fmla="*/ 2147483647 w 61"/>
              <a:gd name="T11" fmla="*/ 2147483647 h 76"/>
              <a:gd name="T12" fmla="*/ 2147483647 w 61"/>
              <a:gd name="T13" fmla="*/ 2147483647 h 76"/>
              <a:gd name="T14" fmla="*/ 2147483647 w 61"/>
              <a:gd name="T15" fmla="*/ 2147483647 h 76"/>
              <a:gd name="T16" fmla="*/ 2147483647 w 61"/>
              <a:gd name="T17" fmla="*/ 0 h 76"/>
              <a:gd name="T18" fmla="*/ 2147483647 w 61"/>
              <a:gd name="T19" fmla="*/ 2147483647 h 76"/>
              <a:gd name="T20" fmla="*/ 2147483647 w 61"/>
              <a:gd name="T21" fmla="*/ 2147483647 h 76"/>
              <a:gd name="T22" fmla="*/ 2147483647 w 61"/>
              <a:gd name="T23" fmla="*/ 2147483647 h 76"/>
              <a:gd name="T24" fmla="*/ 2147483647 w 61"/>
              <a:gd name="T25" fmla="*/ 2147483647 h 76"/>
              <a:gd name="T26" fmla="*/ 2147483647 w 61"/>
              <a:gd name="T27" fmla="*/ 2147483647 h 7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1"/>
              <a:gd name="T43" fmla="*/ 0 h 76"/>
              <a:gd name="T44" fmla="*/ 61 w 61"/>
              <a:gd name="T45" fmla="*/ 76 h 7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1" h="76">
                <a:moveTo>
                  <a:pt x="48" y="33"/>
                </a:moveTo>
                <a:lnTo>
                  <a:pt x="34" y="63"/>
                </a:lnTo>
                <a:lnTo>
                  <a:pt x="23" y="72"/>
                </a:lnTo>
                <a:lnTo>
                  <a:pt x="0" y="76"/>
                </a:lnTo>
                <a:lnTo>
                  <a:pt x="0" y="64"/>
                </a:lnTo>
                <a:lnTo>
                  <a:pt x="10" y="45"/>
                </a:lnTo>
                <a:lnTo>
                  <a:pt x="23" y="39"/>
                </a:lnTo>
                <a:lnTo>
                  <a:pt x="46" y="1"/>
                </a:lnTo>
                <a:lnTo>
                  <a:pt x="57" y="0"/>
                </a:lnTo>
                <a:lnTo>
                  <a:pt x="61" y="2"/>
                </a:lnTo>
                <a:lnTo>
                  <a:pt x="61" y="19"/>
                </a:lnTo>
                <a:lnTo>
                  <a:pt x="58" y="24"/>
                </a:lnTo>
                <a:lnTo>
                  <a:pt x="52" y="24"/>
                </a:lnTo>
                <a:lnTo>
                  <a:pt x="48" y="33"/>
                </a:lnTo>
                <a:close/>
              </a:path>
            </a:pathLst>
          </a:custGeom>
          <a:solidFill>
            <a:srgbClr val="3CB301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9" name="Freeform 1248"/>
          <p:cNvSpPr>
            <a:spLocks/>
          </p:cNvSpPr>
          <p:nvPr/>
        </p:nvSpPr>
        <p:spPr bwMode="auto">
          <a:xfrm>
            <a:off x="2730500" y="2033588"/>
            <a:ext cx="23813" cy="20637"/>
          </a:xfrm>
          <a:custGeom>
            <a:avLst/>
            <a:gdLst>
              <a:gd name="T0" fmla="*/ 2147483647 w 61"/>
              <a:gd name="T1" fmla="*/ 0 h 52"/>
              <a:gd name="T2" fmla="*/ 2147483647 w 61"/>
              <a:gd name="T3" fmla="*/ 2147483647 h 52"/>
              <a:gd name="T4" fmla="*/ 2147483647 w 61"/>
              <a:gd name="T5" fmla="*/ 2147483647 h 52"/>
              <a:gd name="T6" fmla="*/ 2147483647 w 61"/>
              <a:gd name="T7" fmla="*/ 2147483647 h 52"/>
              <a:gd name="T8" fmla="*/ 2147483647 w 61"/>
              <a:gd name="T9" fmla="*/ 2147483647 h 52"/>
              <a:gd name="T10" fmla="*/ 2147483647 w 61"/>
              <a:gd name="T11" fmla="*/ 0 h 52"/>
              <a:gd name="T12" fmla="*/ 2147483647 w 61"/>
              <a:gd name="T13" fmla="*/ 2147483647 h 52"/>
              <a:gd name="T14" fmla="*/ 2147483647 w 61"/>
              <a:gd name="T15" fmla="*/ 2147483647 h 52"/>
              <a:gd name="T16" fmla="*/ 2147483647 w 61"/>
              <a:gd name="T17" fmla="*/ 2147483647 h 52"/>
              <a:gd name="T18" fmla="*/ 2147483647 w 61"/>
              <a:gd name="T19" fmla="*/ 2147483647 h 52"/>
              <a:gd name="T20" fmla="*/ 2147483647 w 61"/>
              <a:gd name="T21" fmla="*/ 2147483647 h 52"/>
              <a:gd name="T22" fmla="*/ 2147483647 w 61"/>
              <a:gd name="T23" fmla="*/ 2147483647 h 52"/>
              <a:gd name="T24" fmla="*/ 2147483647 w 61"/>
              <a:gd name="T25" fmla="*/ 2147483647 h 52"/>
              <a:gd name="T26" fmla="*/ 0 w 61"/>
              <a:gd name="T27" fmla="*/ 2147483647 h 52"/>
              <a:gd name="T28" fmla="*/ 2147483647 w 61"/>
              <a:gd name="T29" fmla="*/ 0 h 5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1"/>
              <a:gd name="T46" fmla="*/ 0 h 52"/>
              <a:gd name="T47" fmla="*/ 61 w 61"/>
              <a:gd name="T48" fmla="*/ 52 h 5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1" h="52">
                <a:moveTo>
                  <a:pt x="15" y="0"/>
                </a:moveTo>
                <a:lnTo>
                  <a:pt x="19" y="6"/>
                </a:lnTo>
                <a:lnTo>
                  <a:pt x="25" y="10"/>
                </a:lnTo>
                <a:lnTo>
                  <a:pt x="32" y="11"/>
                </a:lnTo>
                <a:lnTo>
                  <a:pt x="39" y="3"/>
                </a:lnTo>
                <a:lnTo>
                  <a:pt x="46" y="0"/>
                </a:lnTo>
                <a:lnTo>
                  <a:pt x="55" y="3"/>
                </a:lnTo>
                <a:lnTo>
                  <a:pt x="61" y="10"/>
                </a:lnTo>
                <a:lnTo>
                  <a:pt x="60" y="24"/>
                </a:lnTo>
                <a:lnTo>
                  <a:pt x="36" y="33"/>
                </a:lnTo>
                <a:lnTo>
                  <a:pt x="25" y="25"/>
                </a:lnTo>
                <a:lnTo>
                  <a:pt x="25" y="52"/>
                </a:lnTo>
                <a:lnTo>
                  <a:pt x="8" y="29"/>
                </a:lnTo>
                <a:lnTo>
                  <a:pt x="0" y="3"/>
                </a:lnTo>
                <a:lnTo>
                  <a:pt x="15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0" name="Freeform 1249"/>
          <p:cNvSpPr>
            <a:spLocks/>
          </p:cNvSpPr>
          <p:nvPr/>
        </p:nvSpPr>
        <p:spPr bwMode="auto">
          <a:xfrm>
            <a:off x="2730500" y="2033588"/>
            <a:ext cx="23813" cy="20637"/>
          </a:xfrm>
          <a:custGeom>
            <a:avLst/>
            <a:gdLst>
              <a:gd name="T0" fmla="*/ 2147483647 w 61"/>
              <a:gd name="T1" fmla="*/ 0 h 52"/>
              <a:gd name="T2" fmla="*/ 2147483647 w 61"/>
              <a:gd name="T3" fmla="*/ 2147483647 h 52"/>
              <a:gd name="T4" fmla="*/ 2147483647 w 61"/>
              <a:gd name="T5" fmla="*/ 2147483647 h 52"/>
              <a:gd name="T6" fmla="*/ 2147483647 w 61"/>
              <a:gd name="T7" fmla="*/ 2147483647 h 52"/>
              <a:gd name="T8" fmla="*/ 2147483647 w 61"/>
              <a:gd name="T9" fmla="*/ 2147483647 h 52"/>
              <a:gd name="T10" fmla="*/ 2147483647 w 61"/>
              <a:gd name="T11" fmla="*/ 0 h 52"/>
              <a:gd name="T12" fmla="*/ 2147483647 w 61"/>
              <a:gd name="T13" fmla="*/ 2147483647 h 52"/>
              <a:gd name="T14" fmla="*/ 2147483647 w 61"/>
              <a:gd name="T15" fmla="*/ 2147483647 h 52"/>
              <a:gd name="T16" fmla="*/ 2147483647 w 61"/>
              <a:gd name="T17" fmla="*/ 2147483647 h 52"/>
              <a:gd name="T18" fmla="*/ 2147483647 w 61"/>
              <a:gd name="T19" fmla="*/ 2147483647 h 52"/>
              <a:gd name="T20" fmla="*/ 2147483647 w 61"/>
              <a:gd name="T21" fmla="*/ 2147483647 h 52"/>
              <a:gd name="T22" fmla="*/ 2147483647 w 61"/>
              <a:gd name="T23" fmla="*/ 2147483647 h 52"/>
              <a:gd name="T24" fmla="*/ 2147483647 w 61"/>
              <a:gd name="T25" fmla="*/ 2147483647 h 52"/>
              <a:gd name="T26" fmla="*/ 0 w 61"/>
              <a:gd name="T27" fmla="*/ 2147483647 h 52"/>
              <a:gd name="T28" fmla="*/ 2147483647 w 61"/>
              <a:gd name="T29" fmla="*/ 0 h 5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1"/>
              <a:gd name="T46" fmla="*/ 0 h 52"/>
              <a:gd name="T47" fmla="*/ 61 w 61"/>
              <a:gd name="T48" fmla="*/ 52 h 5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1" h="52">
                <a:moveTo>
                  <a:pt x="15" y="0"/>
                </a:moveTo>
                <a:lnTo>
                  <a:pt x="19" y="6"/>
                </a:lnTo>
                <a:lnTo>
                  <a:pt x="25" y="10"/>
                </a:lnTo>
                <a:lnTo>
                  <a:pt x="32" y="11"/>
                </a:lnTo>
                <a:lnTo>
                  <a:pt x="39" y="3"/>
                </a:lnTo>
                <a:lnTo>
                  <a:pt x="46" y="0"/>
                </a:lnTo>
                <a:lnTo>
                  <a:pt x="55" y="3"/>
                </a:lnTo>
                <a:lnTo>
                  <a:pt x="61" y="10"/>
                </a:lnTo>
                <a:lnTo>
                  <a:pt x="60" y="24"/>
                </a:lnTo>
                <a:lnTo>
                  <a:pt x="36" y="33"/>
                </a:lnTo>
                <a:lnTo>
                  <a:pt x="25" y="25"/>
                </a:lnTo>
                <a:lnTo>
                  <a:pt x="25" y="52"/>
                </a:lnTo>
                <a:lnTo>
                  <a:pt x="8" y="29"/>
                </a:lnTo>
                <a:lnTo>
                  <a:pt x="0" y="3"/>
                </a:lnTo>
                <a:lnTo>
                  <a:pt x="15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1" name="Freeform 1250"/>
          <p:cNvSpPr>
            <a:spLocks/>
          </p:cNvSpPr>
          <p:nvPr/>
        </p:nvSpPr>
        <p:spPr bwMode="auto">
          <a:xfrm>
            <a:off x="2774950" y="2392363"/>
            <a:ext cx="22225" cy="19050"/>
          </a:xfrm>
          <a:custGeom>
            <a:avLst/>
            <a:gdLst>
              <a:gd name="T0" fmla="*/ 2147483647 w 57"/>
              <a:gd name="T1" fmla="*/ 2147483647 h 47"/>
              <a:gd name="T2" fmla="*/ 0 w 57"/>
              <a:gd name="T3" fmla="*/ 2147483647 h 47"/>
              <a:gd name="T4" fmla="*/ 2147483647 w 57"/>
              <a:gd name="T5" fmla="*/ 2147483647 h 47"/>
              <a:gd name="T6" fmla="*/ 2147483647 w 57"/>
              <a:gd name="T7" fmla="*/ 0 h 47"/>
              <a:gd name="T8" fmla="*/ 2147483647 w 57"/>
              <a:gd name="T9" fmla="*/ 2147483647 h 47"/>
              <a:gd name="T10" fmla="*/ 2147483647 w 57"/>
              <a:gd name="T11" fmla="*/ 2147483647 h 47"/>
              <a:gd name="T12" fmla="*/ 2147483647 w 57"/>
              <a:gd name="T13" fmla="*/ 2147483647 h 47"/>
              <a:gd name="T14" fmla="*/ 2147483647 w 57"/>
              <a:gd name="T15" fmla="*/ 2147483647 h 47"/>
              <a:gd name="T16" fmla="*/ 2147483647 w 57"/>
              <a:gd name="T17" fmla="*/ 2147483647 h 47"/>
              <a:gd name="T18" fmla="*/ 2147483647 w 57"/>
              <a:gd name="T19" fmla="*/ 2147483647 h 47"/>
              <a:gd name="T20" fmla="*/ 2147483647 w 57"/>
              <a:gd name="T21" fmla="*/ 2147483647 h 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"/>
              <a:gd name="T34" fmla="*/ 0 h 47"/>
              <a:gd name="T35" fmla="*/ 57 w 57"/>
              <a:gd name="T36" fmla="*/ 47 h 4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" h="47">
                <a:moveTo>
                  <a:pt x="3" y="9"/>
                </a:moveTo>
                <a:lnTo>
                  <a:pt x="0" y="9"/>
                </a:lnTo>
                <a:lnTo>
                  <a:pt x="2" y="5"/>
                </a:lnTo>
                <a:lnTo>
                  <a:pt x="17" y="0"/>
                </a:lnTo>
                <a:lnTo>
                  <a:pt x="31" y="1"/>
                </a:lnTo>
                <a:lnTo>
                  <a:pt x="36" y="5"/>
                </a:lnTo>
                <a:lnTo>
                  <a:pt x="44" y="6"/>
                </a:lnTo>
                <a:lnTo>
                  <a:pt x="53" y="15"/>
                </a:lnTo>
                <a:lnTo>
                  <a:pt x="57" y="32"/>
                </a:lnTo>
                <a:lnTo>
                  <a:pt x="39" y="47"/>
                </a:lnTo>
                <a:lnTo>
                  <a:pt x="3" y="9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2" name="Freeform 1251"/>
          <p:cNvSpPr>
            <a:spLocks/>
          </p:cNvSpPr>
          <p:nvPr/>
        </p:nvSpPr>
        <p:spPr bwMode="auto">
          <a:xfrm>
            <a:off x="2774950" y="2392363"/>
            <a:ext cx="22225" cy="19050"/>
          </a:xfrm>
          <a:custGeom>
            <a:avLst/>
            <a:gdLst>
              <a:gd name="T0" fmla="*/ 2147483647 w 57"/>
              <a:gd name="T1" fmla="*/ 2147483647 h 47"/>
              <a:gd name="T2" fmla="*/ 0 w 57"/>
              <a:gd name="T3" fmla="*/ 2147483647 h 47"/>
              <a:gd name="T4" fmla="*/ 2147483647 w 57"/>
              <a:gd name="T5" fmla="*/ 2147483647 h 47"/>
              <a:gd name="T6" fmla="*/ 2147483647 w 57"/>
              <a:gd name="T7" fmla="*/ 0 h 47"/>
              <a:gd name="T8" fmla="*/ 2147483647 w 57"/>
              <a:gd name="T9" fmla="*/ 2147483647 h 47"/>
              <a:gd name="T10" fmla="*/ 2147483647 w 57"/>
              <a:gd name="T11" fmla="*/ 2147483647 h 47"/>
              <a:gd name="T12" fmla="*/ 2147483647 w 57"/>
              <a:gd name="T13" fmla="*/ 2147483647 h 47"/>
              <a:gd name="T14" fmla="*/ 2147483647 w 57"/>
              <a:gd name="T15" fmla="*/ 2147483647 h 47"/>
              <a:gd name="T16" fmla="*/ 2147483647 w 57"/>
              <a:gd name="T17" fmla="*/ 2147483647 h 47"/>
              <a:gd name="T18" fmla="*/ 2147483647 w 57"/>
              <a:gd name="T19" fmla="*/ 2147483647 h 47"/>
              <a:gd name="T20" fmla="*/ 2147483647 w 57"/>
              <a:gd name="T21" fmla="*/ 2147483647 h 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"/>
              <a:gd name="T34" fmla="*/ 0 h 47"/>
              <a:gd name="T35" fmla="*/ 57 w 57"/>
              <a:gd name="T36" fmla="*/ 47 h 4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" h="47">
                <a:moveTo>
                  <a:pt x="3" y="9"/>
                </a:moveTo>
                <a:lnTo>
                  <a:pt x="0" y="9"/>
                </a:lnTo>
                <a:lnTo>
                  <a:pt x="2" y="5"/>
                </a:lnTo>
                <a:lnTo>
                  <a:pt x="17" y="0"/>
                </a:lnTo>
                <a:lnTo>
                  <a:pt x="31" y="1"/>
                </a:lnTo>
                <a:lnTo>
                  <a:pt x="36" y="5"/>
                </a:lnTo>
                <a:lnTo>
                  <a:pt x="44" y="6"/>
                </a:lnTo>
                <a:lnTo>
                  <a:pt x="53" y="15"/>
                </a:lnTo>
                <a:lnTo>
                  <a:pt x="57" y="32"/>
                </a:lnTo>
                <a:lnTo>
                  <a:pt x="39" y="47"/>
                </a:lnTo>
                <a:lnTo>
                  <a:pt x="3" y="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3" name="Freeform 1252"/>
          <p:cNvSpPr>
            <a:spLocks/>
          </p:cNvSpPr>
          <p:nvPr/>
        </p:nvSpPr>
        <p:spPr bwMode="auto">
          <a:xfrm>
            <a:off x="2798763" y="2381250"/>
            <a:ext cx="17462" cy="14288"/>
          </a:xfrm>
          <a:custGeom>
            <a:avLst/>
            <a:gdLst>
              <a:gd name="T0" fmla="*/ 0 w 43"/>
              <a:gd name="T1" fmla="*/ 0 h 37"/>
              <a:gd name="T2" fmla="*/ 2147483647 w 43"/>
              <a:gd name="T3" fmla="*/ 2147483647 h 37"/>
              <a:gd name="T4" fmla="*/ 2147483647 w 43"/>
              <a:gd name="T5" fmla="*/ 2147483647 h 37"/>
              <a:gd name="T6" fmla="*/ 2147483647 w 43"/>
              <a:gd name="T7" fmla="*/ 2147483647 h 37"/>
              <a:gd name="T8" fmla="*/ 2147483647 w 43"/>
              <a:gd name="T9" fmla="*/ 2147483647 h 37"/>
              <a:gd name="T10" fmla="*/ 2147483647 w 43"/>
              <a:gd name="T11" fmla="*/ 2147483647 h 37"/>
              <a:gd name="T12" fmla="*/ 0 w 43"/>
              <a:gd name="T13" fmla="*/ 0 h 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"/>
              <a:gd name="T22" fmla="*/ 0 h 37"/>
              <a:gd name="T23" fmla="*/ 43 w 43"/>
              <a:gd name="T24" fmla="*/ 37 h 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" h="37">
                <a:moveTo>
                  <a:pt x="0" y="0"/>
                </a:moveTo>
                <a:lnTo>
                  <a:pt x="37" y="16"/>
                </a:lnTo>
                <a:lnTo>
                  <a:pt x="40" y="23"/>
                </a:lnTo>
                <a:lnTo>
                  <a:pt x="43" y="37"/>
                </a:lnTo>
                <a:lnTo>
                  <a:pt x="31" y="37"/>
                </a:lnTo>
                <a:lnTo>
                  <a:pt x="6" y="18"/>
                </a:lnTo>
                <a:lnTo>
                  <a:pt x="0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4" name="Freeform 1253"/>
          <p:cNvSpPr>
            <a:spLocks/>
          </p:cNvSpPr>
          <p:nvPr/>
        </p:nvSpPr>
        <p:spPr bwMode="auto">
          <a:xfrm>
            <a:off x="2798763" y="2381250"/>
            <a:ext cx="17462" cy="14288"/>
          </a:xfrm>
          <a:custGeom>
            <a:avLst/>
            <a:gdLst>
              <a:gd name="T0" fmla="*/ 0 w 43"/>
              <a:gd name="T1" fmla="*/ 0 h 37"/>
              <a:gd name="T2" fmla="*/ 2147483647 w 43"/>
              <a:gd name="T3" fmla="*/ 2147483647 h 37"/>
              <a:gd name="T4" fmla="*/ 2147483647 w 43"/>
              <a:gd name="T5" fmla="*/ 2147483647 h 37"/>
              <a:gd name="T6" fmla="*/ 2147483647 w 43"/>
              <a:gd name="T7" fmla="*/ 2147483647 h 37"/>
              <a:gd name="T8" fmla="*/ 2147483647 w 43"/>
              <a:gd name="T9" fmla="*/ 2147483647 h 37"/>
              <a:gd name="T10" fmla="*/ 2147483647 w 43"/>
              <a:gd name="T11" fmla="*/ 2147483647 h 37"/>
              <a:gd name="T12" fmla="*/ 0 w 43"/>
              <a:gd name="T13" fmla="*/ 0 h 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"/>
              <a:gd name="T22" fmla="*/ 0 h 37"/>
              <a:gd name="T23" fmla="*/ 43 w 43"/>
              <a:gd name="T24" fmla="*/ 37 h 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" h="37">
                <a:moveTo>
                  <a:pt x="0" y="0"/>
                </a:moveTo>
                <a:lnTo>
                  <a:pt x="37" y="16"/>
                </a:lnTo>
                <a:lnTo>
                  <a:pt x="40" y="23"/>
                </a:lnTo>
                <a:lnTo>
                  <a:pt x="43" y="37"/>
                </a:lnTo>
                <a:lnTo>
                  <a:pt x="31" y="37"/>
                </a:lnTo>
                <a:lnTo>
                  <a:pt x="6" y="18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5" name="Freeform 1254"/>
          <p:cNvSpPr>
            <a:spLocks/>
          </p:cNvSpPr>
          <p:nvPr/>
        </p:nvSpPr>
        <p:spPr bwMode="auto">
          <a:xfrm>
            <a:off x="2720975" y="1752600"/>
            <a:ext cx="107950" cy="77788"/>
          </a:xfrm>
          <a:custGeom>
            <a:avLst/>
            <a:gdLst>
              <a:gd name="T0" fmla="*/ 2147483647 w 271"/>
              <a:gd name="T1" fmla="*/ 2147483647 h 195"/>
              <a:gd name="T2" fmla="*/ 2147483647 w 271"/>
              <a:gd name="T3" fmla="*/ 2147483647 h 195"/>
              <a:gd name="T4" fmla="*/ 2147483647 w 271"/>
              <a:gd name="T5" fmla="*/ 2147483647 h 195"/>
              <a:gd name="T6" fmla="*/ 2147483647 w 271"/>
              <a:gd name="T7" fmla="*/ 2147483647 h 195"/>
              <a:gd name="T8" fmla="*/ 2147483647 w 271"/>
              <a:gd name="T9" fmla="*/ 2147483647 h 195"/>
              <a:gd name="T10" fmla="*/ 2147483647 w 271"/>
              <a:gd name="T11" fmla="*/ 2147483647 h 195"/>
              <a:gd name="T12" fmla="*/ 2147483647 w 271"/>
              <a:gd name="T13" fmla="*/ 2147483647 h 195"/>
              <a:gd name="T14" fmla="*/ 2147483647 w 271"/>
              <a:gd name="T15" fmla="*/ 2147483647 h 195"/>
              <a:gd name="T16" fmla="*/ 2147483647 w 271"/>
              <a:gd name="T17" fmla="*/ 2147483647 h 195"/>
              <a:gd name="T18" fmla="*/ 2147483647 w 271"/>
              <a:gd name="T19" fmla="*/ 2147483647 h 195"/>
              <a:gd name="T20" fmla="*/ 2147483647 w 271"/>
              <a:gd name="T21" fmla="*/ 2147483647 h 195"/>
              <a:gd name="T22" fmla="*/ 2147483647 w 271"/>
              <a:gd name="T23" fmla="*/ 2147483647 h 195"/>
              <a:gd name="T24" fmla="*/ 2147483647 w 271"/>
              <a:gd name="T25" fmla="*/ 2147483647 h 195"/>
              <a:gd name="T26" fmla="*/ 2147483647 w 271"/>
              <a:gd name="T27" fmla="*/ 2147483647 h 195"/>
              <a:gd name="T28" fmla="*/ 2147483647 w 271"/>
              <a:gd name="T29" fmla="*/ 2147483647 h 195"/>
              <a:gd name="T30" fmla="*/ 2147483647 w 271"/>
              <a:gd name="T31" fmla="*/ 2147483647 h 195"/>
              <a:gd name="T32" fmla="*/ 2147483647 w 271"/>
              <a:gd name="T33" fmla="*/ 2147483647 h 195"/>
              <a:gd name="T34" fmla="*/ 2147483647 w 271"/>
              <a:gd name="T35" fmla="*/ 2147483647 h 195"/>
              <a:gd name="T36" fmla="*/ 2147483647 w 271"/>
              <a:gd name="T37" fmla="*/ 2147483647 h 195"/>
              <a:gd name="T38" fmla="*/ 2147483647 w 271"/>
              <a:gd name="T39" fmla="*/ 2147483647 h 195"/>
              <a:gd name="T40" fmla="*/ 2147483647 w 271"/>
              <a:gd name="T41" fmla="*/ 2147483647 h 195"/>
              <a:gd name="T42" fmla="*/ 0 w 271"/>
              <a:gd name="T43" fmla="*/ 2147483647 h 195"/>
              <a:gd name="T44" fmla="*/ 0 w 271"/>
              <a:gd name="T45" fmla="*/ 2147483647 h 195"/>
              <a:gd name="T46" fmla="*/ 2147483647 w 271"/>
              <a:gd name="T47" fmla="*/ 2147483647 h 195"/>
              <a:gd name="T48" fmla="*/ 2147483647 w 271"/>
              <a:gd name="T49" fmla="*/ 2147483647 h 195"/>
              <a:gd name="T50" fmla="*/ 2147483647 w 271"/>
              <a:gd name="T51" fmla="*/ 2147483647 h 195"/>
              <a:gd name="T52" fmla="*/ 2147483647 w 271"/>
              <a:gd name="T53" fmla="*/ 0 h 195"/>
              <a:gd name="T54" fmla="*/ 2147483647 w 271"/>
              <a:gd name="T55" fmla="*/ 2147483647 h 195"/>
              <a:gd name="T56" fmla="*/ 2147483647 w 271"/>
              <a:gd name="T57" fmla="*/ 2147483647 h 195"/>
              <a:gd name="T58" fmla="*/ 2147483647 w 271"/>
              <a:gd name="T59" fmla="*/ 2147483647 h 195"/>
              <a:gd name="T60" fmla="*/ 2147483647 w 271"/>
              <a:gd name="T61" fmla="*/ 2147483647 h 19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71"/>
              <a:gd name="T94" fmla="*/ 0 h 195"/>
              <a:gd name="T95" fmla="*/ 271 w 271"/>
              <a:gd name="T96" fmla="*/ 195 h 19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71" h="195">
                <a:moveTo>
                  <a:pt x="113" y="20"/>
                </a:moveTo>
                <a:lnTo>
                  <a:pt x="132" y="16"/>
                </a:lnTo>
                <a:lnTo>
                  <a:pt x="153" y="17"/>
                </a:lnTo>
                <a:lnTo>
                  <a:pt x="205" y="47"/>
                </a:lnTo>
                <a:lnTo>
                  <a:pt x="213" y="59"/>
                </a:lnTo>
                <a:lnTo>
                  <a:pt x="214" y="71"/>
                </a:lnTo>
                <a:lnTo>
                  <a:pt x="223" y="83"/>
                </a:lnTo>
                <a:lnTo>
                  <a:pt x="233" y="90"/>
                </a:lnTo>
                <a:lnTo>
                  <a:pt x="261" y="133"/>
                </a:lnTo>
                <a:lnTo>
                  <a:pt x="260" y="141"/>
                </a:lnTo>
                <a:lnTo>
                  <a:pt x="263" y="152"/>
                </a:lnTo>
                <a:lnTo>
                  <a:pt x="271" y="163"/>
                </a:lnTo>
                <a:lnTo>
                  <a:pt x="263" y="177"/>
                </a:lnTo>
                <a:lnTo>
                  <a:pt x="219" y="175"/>
                </a:lnTo>
                <a:lnTo>
                  <a:pt x="191" y="165"/>
                </a:lnTo>
                <a:lnTo>
                  <a:pt x="152" y="163"/>
                </a:lnTo>
                <a:lnTo>
                  <a:pt x="111" y="188"/>
                </a:lnTo>
                <a:lnTo>
                  <a:pt x="87" y="195"/>
                </a:lnTo>
                <a:lnTo>
                  <a:pt x="49" y="171"/>
                </a:lnTo>
                <a:lnTo>
                  <a:pt x="40" y="104"/>
                </a:lnTo>
                <a:lnTo>
                  <a:pt x="11" y="95"/>
                </a:lnTo>
                <a:lnTo>
                  <a:pt x="0" y="76"/>
                </a:lnTo>
                <a:lnTo>
                  <a:pt x="0" y="53"/>
                </a:lnTo>
                <a:lnTo>
                  <a:pt x="6" y="45"/>
                </a:lnTo>
                <a:lnTo>
                  <a:pt x="6" y="20"/>
                </a:lnTo>
                <a:lnTo>
                  <a:pt x="14" y="2"/>
                </a:lnTo>
                <a:lnTo>
                  <a:pt x="28" y="0"/>
                </a:lnTo>
                <a:lnTo>
                  <a:pt x="42" y="10"/>
                </a:lnTo>
                <a:lnTo>
                  <a:pt x="49" y="7"/>
                </a:lnTo>
                <a:lnTo>
                  <a:pt x="105" y="25"/>
                </a:lnTo>
                <a:lnTo>
                  <a:pt x="113" y="20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6" name="Freeform 1255"/>
          <p:cNvSpPr>
            <a:spLocks/>
          </p:cNvSpPr>
          <p:nvPr/>
        </p:nvSpPr>
        <p:spPr bwMode="auto">
          <a:xfrm>
            <a:off x="2720975" y="1752600"/>
            <a:ext cx="107950" cy="77788"/>
          </a:xfrm>
          <a:custGeom>
            <a:avLst/>
            <a:gdLst>
              <a:gd name="T0" fmla="*/ 2147483647 w 271"/>
              <a:gd name="T1" fmla="*/ 2147483647 h 195"/>
              <a:gd name="T2" fmla="*/ 2147483647 w 271"/>
              <a:gd name="T3" fmla="*/ 2147483647 h 195"/>
              <a:gd name="T4" fmla="*/ 2147483647 w 271"/>
              <a:gd name="T5" fmla="*/ 2147483647 h 195"/>
              <a:gd name="T6" fmla="*/ 2147483647 w 271"/>
              <a:gd name="T7" fmla="*/ 2147483647 h 195"/>
              <a:gd name="T8" fmla="*/ 2147483647 w 271"/>
              <a:gd name="T9" fmla="*/ 2147483647 h 195"/>
              <a:gd name="T10" fmla="*/ 2147483647 w 271"/>
              <a:gd name="T11" fmla="*/ 2147483647 h 195"/>
              <a:gd name="T12" fmla="*/ 2147483647 w 271"/>
              <a:gd name="T13" fmla="*/ 2147483647 h 195"/>
              <a:gd name="T14" fmla="*/ 2147483647 w 271"/>
              <a:gd name="T15" fmla="*/ 2147483647 h 195"/>
              <a:gd name="T16" fmla="*/ 2147483647 w 271"/>
              <a:gd name="T17" fmla="*/ 2147483647 h 195"/>
              <a:gd name="T18" fmla="*/ 2147483647 w 271"/>
              <a:gd name="T19" fmla="*/ 2147483647 h 195"/>
              <a:gd name="T20" fmla="*/ 2147483647 w 271"/>
              <a:gd name="T21" fmla="*/ 2147483647 h 195"/>
              <a:gd name="T22" fmla="*/ 2147483647 w 271"/>
              <a:gd name="T23" fmla="*/ 2147483647 h 195"/>
              <a:gd name="T24" fmla="*/ 2147483647 w 271"/>
              <a:gd name="T25" fmla="*/ 2147483647 h 195"/>
              <a:gd name="T26" fmla="*/ 2147483647 w 271"/>
              <a:gd name="T27" fmla="*/ 2147483647 h 195"/>
              <a:gd name="T28" fmla="*/ 2147483647 w 271"/>
              <a:gd name="T29" fmla="*/ 2147483647 h 195"/>
              <a:gd name="T30" fmla="*/ 2147483647 w 271"/>
              <a:gd name="T31" fmla="*/ 2147483647 h 195"/>
              <a:gd name="T32" fmla="*/ 2147483647 w 271"/>
              <a:gd name="T33" fmla="*/ 2147483647 h 195"/>
              <a:gd name="T34" fmla="*/ 2147483647 w 271"/>
              <a:gd name="T35" fmla="*/ 2147483647 h 195"/>
              <a:gd name="T36" fmla="*/ 2147483647 w 271"/>
              <a:gd name="T37" fmla="*/ 2147483647 h 195"/>
              <a:gd name="T38" fmla="*/ 2147483647 w 271"/>
              <a:gd name="T39" fmla="*/ 2147483647 h 195"/>
              <a:gd name="T40" fmla="*/ 2147483647 w 271"/>
              <a:gd name="T41" fmla="*/ 2147483647 h 195"/>
              <a:gd name="T42" fmla="*/ 0 w 271"/>
              <a:gd name="T43" fmla="*/ 2147483647 h 195"/>
              <a:gd name="T44" fmla="*/ 0 w 271"/>
              <a:gd name="T45" fmla="*/ 2147483647 h 195"/>
              <a:gd name="T46" fmla="*/ 2147483647 w 271"/>
              <a:gd name="T47" fmla="*/ 2147483647 h 195"/>
              <a:gd name="T48" fmla="*/ 2147483647 w 271"/>
              <a:gd name="T49" fmla="*/ 2147483647 h 195"/>
              <a:gd name="T50" fmla="*/ 2147483647 w 271"/>
              <a:gd name="T51" fmla="*/ 2147483647 h 195"/>
              <a:gd name="T52" fmla="*/ 2147483647 w 271"/>
              <a:gd name="T53" fmla="*/ 0 h 195"/>
              <a:gd name="T54" fmla="*/ 2147483647 w 271"/>
              <a:gd name="T55" fmla="*/ 2147483647 h 195"/>
              <a:gd name="T56" fmla="*/ 2147483647 w 271"/>
              <a:gd name="T57" fmla="*/ 2147483647 h 195"/>
              <a:gd name="T58" fmla="*/ 2147483647 w 271"/>
              <a:gd name="T59" fmla="*/ 2147483647 h 195"/>
              <a:gd name="T60" fmla="*/ 2147483647 w 271"/>
              <a:gd name="T61" fmla="*/ 2147483647 h 19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71"/>
              <a:gd name="T94" fmla="*/ 0 h 195"/>
              <a:gd name="T95" fmla="*/ 271 w 271"/>
              <a:gd name="T96" fmla="*/ 195 h 19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71" h="195">
                <a:moveTo>
                  <a:pt x="113" y="20"/>
                </a:moveTo>
                <a:lnTo>
                  <a:pt x="132" y="16"/>
                </a:lnTo>
                <a:lnTo>
                  <a:pt x="153" y="17"/>
                </a:lnTo>
                <a:lnTo>
                  <a:pt x="205" y="47"/>
                </a:lnTo>
                <a:lnTo>
                  <a:pt x="213" y="59"/>
                </a:lnTo>
                <a:lnTo>
                  <a:pt x="214" y="71"/>
                </a:lnTo>
                <a:lnTo>
                  <a:pt x="223" y="83"/>
                </a:lnTo>
                <a:lnTo>
                  <a:pt x="233" y="90"/>
                </a:lnTo>
                <a:lnTo>
                  <a:pt x="261" y="133"/>
                </a:lnTo>
                <a:lnTo>
                  <a:pt x="260" y="141"/>
                </a:lnTo>
                <a:lnTo>
                  <a:pt x="263" y="152"/>
                </a:lnTo>
                <a:lnTo>
                  <a:pt x="271" y="163"/>
                </a:lnTo>
                <a:lnTo>
                  <a:pt x="263" y="177"/>
                </a:lnTo>
                <a:lnTo>
                  <a:pt x="219" y="175"/>
                </a:lnTo>
                <a:lnTo>
                  <a:pt x="191" y="165"/>
                </a:lnTo>
                <a:lnTo>
                  <a:pt x="152" y="163"/>
                </a:lnTo>
                <a:lnTo>
                  <a:pt x="111" y="188"/>
                </a:lnTo>
                <a:lnTo>
                  <a:pt x="87" y="195"/>
                </a:lnTo>
                <a:lnTo>
                  <a:pt x="49" y="171"/>
                </a:lnTo>
                <a:lnTo>
                  <a:pt x="40" y="104"/>
                </a:lnTo>
                <a:lnTo>
                  <a:pt x="11" y="95"/>
                </a:lnTo>
                <a:lnTo>
                  <a:pt x="0" y="76"/>
                </a:lnTo>
                <a:lnTo>
                  <a:pt x="0" y="53"/>
                </a:lnTo>
                <a:lnTo>
                  <a:pt x="6" y="45"/>
                </a:lnTo>
                <a:lnTo>
                  <a:pt x="6" y="20"/>
                </a:lnTo>
                <a:lnTo>
                  <a:pt x="14" y="2"/>
                </a:lnTo>
                <a:lnTo>
                  <a:pt x="28" y="0"/>
                </a:lnTo>
                <a:lnTo>
                  <a:pt x="42" y="10"/>
                </a:lnTo>
                <a:lnTo>
                  <a:pt x="49" y="7"/>
                </a:lnTo>
                <a:lnTo>
                  <a:pt x="105" y="25"/>
                </a:lnTo>
                <a:lnTo>
                  <a:pt x="113" y="20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7" name="Freeform 1256"/>
          <p:cNvSpPr>
            <a:spLocks/>
          </p:cNvSpPr>
          <p:nvPr/>
        </p:nvSpPr>
        <p:spPr bwMode="auto">
          <a:xfrm>
            <a:off x="2655888" y="2417763"/>
            <a:ext cx="41275" cy="41275"/>
          </a:xfrm>
          <a:custGeom>
            <a:avLst/>
            <a:gdLst>
              <a:gd name="T0" fmla="*/ 2147483647 w 103"/>
              <a:gd name="T1" fmla="*/ 2147483647 h 105"/>
              <a:gd name="T2" fmla="*/ 2147483647 w 103"/>
              <a:gd name="T3" fmla="*/ 2147483647 h 105"/>
              <a:gd name="T4" fmla="*/ 2147483647 w 103"/>
              <a:gd name="T5" fmla="*/ 2147483647 h 105"/>
              <a:gd name="T6" fmla="*/ 2147483647 w 103"/>
              <a:gd name="T7" fmla="*/ 2147483647 h 105"/>
              <a:gd name="T8" fmla="*/ 0 w 103"/>
              <a:gd name="T9" fmla="*/ 2147483647 h 105"/>
              <a:gd name="T10" fmla="*/ 2147483647 w 103"/>
              <a:gd name="T11" fmla="*/ 2147483647 h 105"/>
              <a:gd name="T12" fmla="*/ 2147483647 w 103"/>
              <a:gd name="T13" fmla="*/ 2147483647 h 105"/>
              <a:gd name="T14" fmla="*/ 2147483647 w 103"/>
              <a:gd name="T15" fmla="*/ 2147483647 h 105"/>
              <a:gd name="T16" fmla="*/ 2147483647 w 103"/>
              <a:gd name="T17" fmla="*/ 2147483647 h 105"/>
              <a:gd name="T18" fmla="*/ 2147483647 w 103"/>
              <a:gd name="T19" fmla="*/ 2147483647 h 105"/>
              <a:gd name="T20" fmla="*/ 2147483647 w 103"/>
              <a:gd name="T21" fmla="*/ 2147483647 h 105"/>
              <a:gd name="T22" fmla="*/ 2147483647 w 103"/>
              <a:gd name="T23" fmla="*/ 2147483647 h 105"/>
              <a:gd name="T24" fmla="*/ 2147483647 w 103"/>
              <a:gd name="T25" fmla="*/ 2147483647 h 105"/>
              <a:gd name="T26" fmla="*/ 2147483647 w 103"/>
              <a:gd name="T27" fmla="*/ 2147483647 h 105"/>
              <a:gd name="T28" fmla="*/ 2147483647 w 103"/>
              <a:gd name="T29" fmla="*/ 2147483647 h 105"/>
              <a:gd name="T30" fmla="*/ 2147483647 w 103"/>
              <a:gd name="T31" fmla="*/ 2147483647 h 105"/>
              <a:gd name="T32" fmla="*/ 2147483647 w 103"/>
              <a:gd name="T33" fmla="*/ 2147483647 h 105"/>
              <a:gd name="T34" fmla="*/ 2147483647 w 103"/>
              <a:gd name="T35" fmla="*/ 0 h 105"/>
              <a:gd name="T36" fmla="*/ 2147483647 w 103"/>
              <a:gd name="T37" fmla="*/ 2147483647 h 10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3"/>
              <a:gd name="T58" fmla="*/ 0 h 105"/>
              <a:gd name="T59" fmla="*/ 103 w 103"/>
              <a:gd name="T60" fmla="*/ 105 h 10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3" h="105">
                <a:moveTo>
                  <a:pt x="75" y="3"/>
                </a:moveTo>
                <a:lnTo>
                  <a:pt x="43" y="17"/>
                </a:lnTo>
                <a:lnTo>
                  <a:pt x="32" y="28"/>
                </a:lnTo>
                <a:lnTo>
                  <a:pt x="3" y="86"/>
                </a:lnTo>
                <a:lnTo>
                  <a:pt x="0" y="102"/>
                </a:lnTo>
                <a:lnTo>
                  <a:pt x="8" y="105"/>
                </a:lnTo>
                <a:lnTo>
                  <a:pt x="24" y="95"/>
                </a:lnTo>
                <a:lnTo>
                  <a:pt x="36" y="94"/>
                </a:lnTo>
                <a:lnTo>
                  <a:pt x="43" y="83"/>
                </a:lnTo>
                <a:lnTo>
                  <a:pt x="57" y="77"/>
                </a:lnTo>
                <a:lnTo>
                  <a:pt x="57" y="66"/>
                </a:lnTo>
                <a:lnTo>
                  <a:pt x="64" y="55"/>
                </a:lnTo>
                <a:lnTo>
                  <a:pt x="72" y="52"/>
                </a:lnTo>
                <a:lnTo>
                  <a:pt x="97" y="33"/>
                </a:lnTo>
                <a:lnTo>
                  <a:pt x="99" y="21"/>
                </a:lnTo>
                <a:lnTo>
                  <a:pt x="103" y="14"/>
                </a:lnTo>
                <a:lnTo>
                  <a:pt x="102" y="7"/>
                </a:lnTo>
                <a:lnTo>
                  <a:pt x="86" y="0"/>
                </a:lnTo>
                <a:lnTo>
                  <a:pt x="75" y="3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8" name="Freeform 1257"/>
          <p:cNvSpPr>
            <a:spLocks/>
          </p:cNvSpPr>
          <p:nvPr/>
        </p:nvSpPr>
        <p:spPr bwMode="auto">
          <a:xfrm>
            <a:off x="2655888" y="2417763"/>
            <a:ext cx="41275" cy="41275"/>
          </a:xfrm>
          <a:custGeom>
            <a:avLst/>
            <a:gdLst>
              <a:gd name="T0" fmla="*/ 2147483647 w 103"/>
              <a:gd name="T1" fmla="*/ 2147483647 h 105"/>
              <a:gd name="T2" fmla="*/ 2147483647 w 103"/>
              <a:gd name="T3" fmla="*/ 2147483647 h 105"/>
              <a:gd name="T4" fmla="*/ 2147483647 w 103"/>
              <a:gd name="T5" fmla="*/ 2147483647 h 105"/>
              <a:gd name="T6" fmla="*/ 2147483647 w 103"/>
              <a:gd name="T7" fmla="*/ 2147483647 h 105"/>
              <a:gd name="T8" fmla="*/ 0 w 103"/>
              <a:gd name="T9" fmla="*/ 2147483647 h 105"/>
              <a:gd name="T10" fmla="*/ 2147483647 w 103"/>
              <a:gd name="T11" fmla="*/ 2147483647 h 105"/>
              <a:gd name="T12" fmla="*/ 2147483647 w 103"/>
              <a:gd name="T13" fmla="*/ 2147483647 h 105"/>
              <a:gd name="T14" fmla="*/ 2147483647 w 103"/>
              <a:gd name="T15" fmla="*/ 2147483647 h 105"/>
              <a:gd name="T16" fmla="*/ 2147483647 w 103"/>
              <a:gd name="T17" fmla="*/ 2147483647 h 105"/>
              <a:gd name="T18" fmla="*/ 2147483647 w 103"/>
              <a:gd name="T19" fmla="*/ 2147483647 h 105"/>
              <a:gd name="T20" fmla="*/ 2147483647 w 103"/>
              <a:gd name="T21" fmla="*/ 2147483647 h 105"/>
              <a:gd name="T22" fmla="*/ 2147483647 w 103"/>
              <a:gd name="T23" fmla="*/ 2147483647 h 105"/>
              <a:gd name="T24" fmla="*/ 2147483647 w 103"/>
              <a:gd name="T25" fmla="*/ 2147483647 h 105"/>
              <a:gd name="T26" fmla="*/ 2147483647 w 103"/>
              <a:gd name="T27" fmla="*/ 2147483647 h 105"/>
              <a:gd name="T28" fmla="*/ 2147483647 w 103"/>
              <a:gd name="T29" fmla="*/ 2147483647 h 105"/>
              <a:gd name="T30" fmla="*/ 2147483647 w 103"/>
              <a:gd name="T31" fmla="*/ 2147483647 h 105"/>
              <a:gd name="T32" fmla="*/ 2147483647 w 103"/>
              <a:gd name="T33" fmla="*/ 2147483647 h 105"/>
              <a:gd name="T34" fmla="*/ 2147483647 w 103"/>
              <a:gd name="T35" fmla="*/ 0 h 105"/>
              <a:gd name="T36" fmla="*/ 2147483647 w 103"/>
              <a:gd name="T37" fmla="*/ 2147483647 h 10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3"/>
              <a:gd name="T58" fmla="*/ 0 h 105"/>
              <a:gd name="T59" fmla="*/ 103 w 103"/>
              <a:gd name="T60" fmla="*/ 105 h 10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3" h="105">
                <a:moveTo>
                  <a:pt x="75" y="3"/>
                </a:moveTo>
                <a:lnTo>
                  <a:pt x="43" y="17"/>
                </a:lnTo>
                <a:lnTo>
                  <a:pt x="32" y="28"/>
                </a:lnTo>
                <a:lnTo>
                  <a:pt x="3" y="86"/>
                </a:lnTo>
                <a:lnTo>
                  <a:pt x="0" y="102"/>
                </a:lnTo>
                <a:lnTo>
                  <a:pt x="8" y="105"/>
                </a:lnTo>
                <a:lnTo>
                  <a:pt x="24" y="95"/>
                </a:lnTo>
                <a:lnTo>
                  <a:pt x="36" y="94"/>
                </a:lnTo>
                <a:lnTo>
                  <a:pt x="43" y="83"/>
                </a:lnTo>
                <a:lnTo>
                  <a:pt x="57" y="77"/>
                </a:lnTo>
                <a:lnTo>
                  <a:pt x="57" y="66"/>
                </a:lnTo>
                <a:lnTo>
                  <a:pt x="64" y="55"/>
                </a:lnTo>
                <a:lnTo>
                  <a:pt x="72" y="52"/>
                </a:lnTo>
                <a:lnTo>
                  <a:pt x="97" y="33"/>
                </a:lnTo>
                <a:lnTo>
                  <a:pt x="99" y="21"/>
                </a:lnTo>
                <a:lnTo>
                  <a:pt x="103" y="14"/>
                </a:lnTo>
                <a:lnTo>
                  <a:pt x="102" y="7"/>
                </a:lnTo>
                <a:lnTo>
                  <a:pt x="86" y="0"/>
                </a:lnTo>
                <a:lnTo>
                  <a:pt x="75" y="3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9" name="Freeform 1258"/>
          <p:cNvSpPr>
            <a:spLocks/>
          </p:cNvSpPr>
          <p:nvPr/>
        </p:nvSpPr>
        <p:spPr bwMode="auto">
          <a:xfrm>
            <a:off x="2735263" y="2446338"/>
            <a:ext cx="20637" cy="38100"/>
          </a:xfrm>
          <a:custGeom>
            <a:avLst/>
            <a:gdLst>
              <a:gd name="T0" fmla="*/ 2147483647 w 55"/>
              <a:gd name="T1" fmla="*/ 0 h 97"/>
              <a:gd name="T2" fmla="*/ 2147483647 w 55"/>
              <a:gd name="T3" fmla="*/ 2147483647 h 97"/>
              <a:gd name="T4" fmla="*/ 2147483647 w 55"/>
              <a:gd name="T5" fmla="*/ 2147483647 h 97"/>
              <a:gd name="T6" fmla="*/ 2147483647 w 55"/>
              <a:gd name="T7" fmla="*/ 2147483647 h 97"/>
              <a:gd name="T8" fmla="*/ 2147483647 w 55"/>
              <a:gd name="T9" fmla="*/ 2147483647 h 97"/>
              <a:gd name="T10" fmla="*/ 0 w 55"/>
              <a:gd name="T11" fmla="*/ 2147483647 h 97"/>
              <a:gd name="T12" fmla="*/ 2147483647 w 55"/>
              <a:gd name="T13" fmla="*/ 2147483647 h 97"/>
              <a:gd name="T14" fmla="*/ 2147483647 w 55"/>
              <a:gd name="T15" fmla="*/ 2147483647 h 97"/>
              <a:gd name="T16" fmla="*/ 2147483647 w 55"/>
              <a:gd name="T17" fmla="*/ 2147483647 h 97"/>
              <a:gd name="T18" fmla="*/ 2147483647 w 55"/>
              <a:gd name="T19" fmla="*/ 2147483647 h 97"/>
              <a:gd name="T20" fmla="*/ 2147483647 w 55"/>
              <a:gd name="T21" fmla="*/ 2147483647 h 97"/>
              <a:gd name="T22" fmla="*/ 2147483647 w 55"/>
              <a:gd name="T23" fmla="*/ 2147483647 h 97"/>
              <a:gd name="T24" fmla="*/ 2147483647 w 55"/>
              <a:gd name="T25" fmla="*/ 2147483647 h 97"/>
              <a:gd name="T26" fmla="*/ 2147483647 w 55"/>
              <a:gd name="T27" fmla="*/ 2147483647 h 97"/>
              <a:gd name="T28" fmla="*/ 2147483647 w 55"/>
              <a:gd name="T29" fmla="*/ 0 h 9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5"/>
              <a:gd name="T46" fmla="*/ 0 h 97"/>
              <a:gd name="T47" fmla="*/ 55 w 55"/>
              <a:gd name="T48" fmla="*/ 97 h 9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5" h="97">
                <a:moveTo>
                  <a:pt x="17" y="0"/>
                </a:moveTo>
                <a:lnTo>
                  <a:pt x="17" y="2"/>
                </a:lnTo>
                <a:lnTo>
                  <a:pt x="12" y="3"/>
                </a:lnTo>
                <a:lnTo>
                  <a:pt x="10" y="9"/>
                </a:lnTo>
                <a:lnTo>
                  <a:pt x="5" y="12"/>
                </a:lnTo>
                <a:lnTo>
                  <a:pt x="0" y="69"/>
                </a:lnTo>
                <a:lnTo>
                  <a:pt x="8" y="74"/>
                </a:lnTo>
                <a:lnTo>
                  <a:pt x="15" y="83"/>
                </a:lnTo>
                <a:lnTo>
                  <a:pt x="21" y="96"/>
                </a:lnTo>
                <a:lnTo>
                  <a:pt x="27" y="97"/>
                </a:lnTo>
                <a:lnTo>
                  <a:pt x="33" y="85"/>
                </a:lnTo>
                <a:lnTo>
                  <a:pt x="33" y="74"/>
                </a:lnTo>
                <a:lnTo>
                  <a:pt x="55" y="9"/>
                </a:lnTo>
                <a:lnTo>
                  <a:pt x="45" y="2"/>
                </a:lnTo>
                <a:lnTo>
                  <a:pt x="17" y="0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0" name="Freeform 1259"/>
          <p:cNvSpPr>
            <a:spLocks/>
          </p:cNvSpPr>
          <p:nvPr/>
        </p:nvSpPr>
        <p:spPr bwMode="auto">
          <a:xfrm>
            <a:off x="2735263" y="2446338"/>
            <a:ext cx="20637" cy="38100"/>
          </a:xfrm>
          <a:custGeom>
            <a:avLst/>
            <a:gdLst>
              <a:gd name="T0" fmla="*/ 2147483647 w 55"/>
              <a:gd name="T1" fmla="*/ 0 h 97"/>
              <a:gd name="T2" fmla="*/ 2147483647 w 55"/>
              <a:gd name="T3" fmla="*/ 2147483647 h 97"/>
              <a:gd name="T4" fmla="*/ 2147483647 w 55"/>
              <a:gd name="T5" fmla="*/ 2147483647 h 97"/>
              <a:gd name="T6" fmla="*/ 2147483647 w 55"/>
              <a:gd name="T7" fmla="*/ 2147483647 h 97"/>
              <a:gd name="T8" fmla="*/ 2147483647 w 55"/>
              <a:gd name="T9" fmla="*/ 2147483647 h 97"/>
              <a:gd name="T10" fmla="*/ 0 w 55"/>
              <a:gd name="T11" fmla="*/ 2147483647 h 97"/>
              <a:gd name="T12" fmla="*/ 2147483647 w 55"/>
              <a:gd name="T13" fmla="*/ 2147483647 h 97"/>
              <a:gd name="T14" fmla="*/ 2147483647 w 55"/>
              <a:gd name="T15" fmla="*/ 2147483647 h 97"/>
              <a:gd name="T16" fmla="*/ 2147483647 w 55"/>
              <a:gd name="T17" fmla="*/ 2147483647 h 97"/>
              <a:gd name="T18" fmla="*/ 2147483647 w 55"/>
              <a:gd name="T19" fmla="*/ 2147483647 h 97"/>
              <a:gd name="T20" fmla="*/ 2147483647 w 55"/>
              <a:gd name="T21" fmla="*/ 2147483647 h 97"/>
              <a:gd name="T22" fmla="*/ 2147483647 w 55"/>
              <a:gd name="T23" fmla="*/ 2147483647 h 97"/>
              <a:gd name="T24" fmla="*/ 2147483647 w 55"/>
              <a:gd name="T25" fmla="*/ 2147483647 h 97"/>
              <a:gd name="T26" fmla="*/ 2147483647 w 55"/>
              <a:gd name="T27" fmla="*/ 2147483647 h 97"/>
              <a:gd name="T28" fmla="*/ 2147483647 w 55"/>
              <a:gd name="T29" fmla="*/ 0 h 9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5"/>
              <a:gd name="T46" fmla="*/ 0 h 97"/>
              <a:gd name="T47" fmla="*/ 55 w 55"/>
              <a:gd name="T48" fmla="*/ 97 h 9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5" h="97">
                <a:moveTo>
                  <a:pt x="17" y="0"/>
                </a:moveTo>
                <a:lnTo>
                  <a:pt x="17" y="2"/>
                </a:lnTo>
                <a:lnTo>
                  <a:pt x="12" y="3"/>
                </a:lnTo>
                <a:lnTo>
                  <a:pt x="10" y="9"/>
                </a:lnTo>
                <a:lnTo>
                  <a:pt x="5" y="12"/>
                </a:lnTo>
                <a:lnTo>
                  <a:pt x="0" y="69"/>
                </a:lnTo>
                <a:lnTo>
                  <a:pt x="8" y="74"/>
                </a:lnTo>
                <a:lnTo>
                  <a:pt x="15" y="83"/>
                </a:lnTo>
                <a:lnTo>
                  <a:pt x="21" y="96"/>
                </a:lnTo>
                <a:lnTo>
                  <a:pt x="27" y="97"/>
                </a:lnTo>
                <a:lnTo>
                  <a:pt x="33" y="85"/>
                </a:lnTo>
                <a:lnTo>
                  <a:pt x="33" y="74"/>
                </a:lnTo>
                <a:lnTo>
                  <a:pt x="55" y="9"/>
                </a:lnTo>
                <a:lnTo>
                  <a:pt x="45" y="2"/>
                </a:lnTo>
                <a:lnTo>
                  <a:pt x="17" y="0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1" name="Freeform 1260"/>
          <p:cNvSpPr>
            <a:spLocks/>
          </p:cNvSpPr>
          <p:nvPr/>
        </p:nvSpPr>
        <p:spPr bwMode="auto">
          <a:xfrm>
            <a:off x="3003550" y="2528888"/>
            <a:ext cx="11113" cy="14287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2147483647 w 28"/>
              <a:gd name="T7" fmla="*/ 2147483647 h 34"/>
              <a:gd name="T8" fmla="*/ 2147483647 w 28"/>
              <a:gd name="T9" fmla="*/ 2147483647 h 34"/>
              <a:gd name="T10" fmla="*/ 2147483647 w 28"/>
              <a:gd name="T11" fmla="*/ 2147483647 h 34"/>
              <a:gd name="T12" fmla="*/ 2147483647 w 28"/>
              <a:gd name="T13" fmla="*/ 2147483647 h 34"/>
              <a:gd name="T14" fmla="*/ 2147483647 w 28"/>
              <a:gd name="T15" fmla="*/ 0 h 34"/>
              <a:gd name="T16" fmla="*/ 2147483647 w 28"/>
              <a:gd name="T17" fmla="*/ 0 h 34"/>
              <a:gd name="T18" fmla="*/ 2147483647 w 28"/>
              <a:gd name="T19" fmla="*/ 2147483647 h 34"/>
              <a:gd name="T20" fmla="*/ 2147483647 w 28"/>
              <a:gd name="T21" fmla="*/ 2147483647 h 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"/>
              <a:gd name="T34" fmla="*/ 0 h 34"/>
              <a:gd name="T35" fmla="*/ 28 w 28"/>
              <a:gd name="T36" fmla="*/ 34 h 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" h="34">
                <a:moveTo>
                  <a:pt x="7" y="12"/>
                </a:moveTo>
                <a:lnTo>
                  <a:pt x="3" y="7"/>
                </a:lnTo>
                <a:lnTo>
                  <a:pt x="0" y="30"/>
                </a:lnTo>
                <a:lnTo>
                  <a:pt x="3" y="34"/>
                </a:lnTo>
                <a:lnTo>
                  <a:pt x="13" y="26"/>
                </a:lnTo>
                <a:lnTo>
                  <a:pt x="21" y="24"/>
                </a:lnTo>
                <a:lnTo>
                  <a:pt x="28" y="14"/>
                </a:lnTo>
                <a:lnTo>
                  <a:pt x="26" y="0"/>
                </a:lnTo>
                <a:lnTo>
                  <a:pt x="14" y="0"/>
                </a:lnTo>
                <a:lnTo>
                  <a:pt x="9" y="3"/>
                </a:lnTo>
                <a:lnTo>
                  <a:pt x="7" y="12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2" name="Freeform 1261"/>
          <p:cNvSpPr>
            <a:spLocks/>
          </p:cNvSpPr>
          <p:nvPr/>
        </p:nvSpPr>
        <p:spPr bwMode="auto">
          <a:xfrm>
            <a:off x="3003550" y="2528888"/>
            <a:ext cx="11113" cy="14287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2147483647 w 28"/>
              <a:gd name="T7" fmla="*/ 2147483647 h 34"/>
              <a:gd name="T8" fmla="*/ 2147483647 w 28"/>
              <a:gd name="T9" fmla="*/ 2147483647 h 34"/>
              <a:gd name="T10" fmla="*/ 2147483647 w 28"/>
              <a:gd name="T11" fmla="*/ 2147483647 h 34"/>
              <a:gd name="T12" fmla="*/ 2147483647 w 28"/>
              <a:gd name="T13" fmla="*/ 2147483647 h 34"/>
              <a:gd name="T14" fmla="*/ 2147483647 w 28"/>
              <a:gd name="T15" fmla="*/ 0 h 34"/>
              <a:gd name="T16" fmla="*/ 2147483647 w 28"/>
              <a:gd name="T17" fmla="*/ 0 h 34"/>
              <a:gd name="T18" fmla="*/ 2147483647 w 28"/>
              <a:gd name="T19" fmla="*/ 2147483647 h 34"/>
              <a:gd name="T20" fmla="*/ 2147483647 w 28"/>
              <a:gd name="T21" fmla="*/ 2147483647 h 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"/>
              <a:gd name="T34" fmla="*/ 0 h 34"/>
              <a:gd name="T35" fmla="*/ 28 w 28"/>
              <a:gd name="T36" fmla="*/ 34 h 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" h="34">
                <a:moveTo>
                  <a:pt x="7" y="12"/>
                </a:moveTo>
                <a:lnTo>
                  <a:pt x="3" y="7"/>
                </a:lnTo>
                <a:lnTo>
                  <a:pt x="0" y="30"/>
                </a:lnTo>
                <a:lnTo>
                  <a:pt x="3" y="34"/>
                </a:lnTo>
                <a:lnTo>
                  <a:pt x="13" y="26"/>
                </a:lnTo>
                <a:lnTo>
                  <a:pt x="21" y="24"/>
                </a:lnTo>
                <a:lnTo>
                  <a:pt x="28" y="14"/>
                </a:lnTo>
                <a:lnTo>
                  <a:pt x="26" y="0"/>
                </a:lnTo>
                <a:lnTo>
                  <a:pt x="14" y="0"/>
                </a:lnTo>
                <a:lnTo>
                  <a:pt x="9" y="3"/>
                </a:lnTo>
                <a:lnTo>
                  <a:pt x="7" y="1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3" name="Freeform 1262"/>
          <p:cNvSpPr>
            <a:spLocks/>
          </p:cNvSpPr>
          <p:nvPr/>
        </p:nvSpPr>
        <p:spPr bwMode="auto">
          <a:xfrm>
            <a:off x="3067050" y="2476500"/>
            <a:ext cx="17463" cy="17463"/>
          </a:xfrm>
          <a:custGeom>
            <a:avLst/>
            <a:gdLst>
              <a:gd name="T0" fmla="*/ 2147483647 w 44"/>
              <a:gd name="T1" fmla="*/ 2147483647 h 44"/>
              <a:gd name="T2" fmla="*/ 2147483647 w 44"/>
              <a:gd name="T3" fmla="*/ 0 h 44"/>
              <a:gd name="T4" fmla="*/ 2147483647 w 44"/>
              <a:gd name="T5" fmla="*/ 2147483647 h 44"/>
              <a:gd name="T6" fmla="*/ 2147483647 w 44"/>
              <a:gd name="T7" fmla="*/ 2147483647 h 44"/>
              <a:gd name="T8" fmla="*/ 2147483647 w 44"/>
              <a:gd name="T9" fmla="*/ 2147483647 h 44"/>
              <a:gd name="T10" fmla="*/ 2147483647 w 44"/>
              <a:gd name="T11" fmla="*/ 2147483647 h 44"/>
              <a:gd name="T12" fmla="*/ 2147483647 w 44"/>
              <a:gd name="T13" fmla="*/ 2147483647 h 44"/>
              <a:gd name="T14" fmla="*/ 2147483647 w 44"/>
              <a:gd name="T15" fmla="*/ 2147483647 h 44"/>
              <a:gd name="T16" fmla="*/ 2147483647 w 44"/>
              <a:gd name="T17" fmla="*/ 2147483647 h 44"/>
              <a:gd name="T18" fmla="*/ 2147483647 w 44"/>
              <a:gd name="T19" fmla="*/ 2147483647 h 44"/>
              <a:gd name="T20" fmla="*/ 2147483647 w 44"/>
              <a:gd name="T21" fmla="*/ 2147483647 h 44"/>
              <a:gd name="T22" fmla="*/ 2147483647 w 44"/>
              <a:gd name="T23" fmla="*/ 2147483647 h 44"/>
              <a:gd name="T24" fmla="*/ 0 w 44"/>
              <a:gd name="T25" fmla="*/ 2147483647 h 44"/>
              <a:gd name="T26" fmla="*/ 2147483647 w 44"/>
              <a:gd name="T27" fmla="*/ 2147483647 h 44"/>
              <a:gd name="T28" fmla="*/ 2147483647 w 44"/>
              <a:gd name="T29" fmla="*/ 2147483647 h 44"/>
              <a:gd name="T30" fmla="*/ 2147483647 w 44"/>
              <a:gd name="T31" fmla="*/ 2147483647 h 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4"/>
              <a:gd name="T49" fmla="*/ 0 h 44"/>
              <a:gd name="T50" fmla="*/ 44 w 44"/>
              <a:gd name="T51" fmla="*/ 44 h 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4" h="44">
                <a:moveTo>
                  <a:pt x="25" y="2"/>
                </a:moveTo>
                <a:lnTo>
                  <a:pt x="27" y="0"/>
                </a:lnTo>
                <a:lnTo>
                  <a:pt x="32" y="6"/>
                </a:lnTo>
                <a:lnTo>
                  <a:pt x="35" y="13"/>
                </a:lnTo>
                <a:lnTo>
                  <a:pt x="42" y="13"/>
                </a:lnTo>
                <a:lnTo>
                  <a:pt x="44" y="16"/>
                </a:lnTo>
                <a:lnTo>
                  <a:pt x="42" y="40"/>
                </a:lnTo>
                <a:lnTo>
                  <a:pt x="35" y="44"/>
                </a:lnTo>
                <a:lnTo>
                  <a:pt x="24" y="39"/>
                </a:lnTo>
                <a:lnTo>
                  <a:pt x="21" y="30"/>
                </a:lnTo>
                <a:lnTo>
                  <a:pt x="16" y="31"/>
                </a:lnTo>
                <a:lnTo>
                  <a:pt x="9" y="18"/>
                </a:lnTo>
                <a:lnTo>
                  <a:pt x="0" y="21"/>
                </a:lnTo>
                <a:lnTo>
                  <a:pt x="1" y="9"/>
                </a:lnTo>
                <a:lnTo>
                  <a:pt x="11" y="3"/>
                </a:lnTo>
                <a:lnTo>
                  <a:pt x="25" y="2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4" name="Freeform 1263"/>
          <p:cNvSpPr>
            <a:spLocks/>
          </p:cNvSpPr>
          <p:nvPr/>
        </p:nvSpPr>
        <p:spPr bwMode="auto">
          <a:xfrm>
            <a:off x="3067050" y="2476500"/>
            <a:ext cx="17463" cy="17463"/>
          </a:xfrm>
          <a:custGeom>
            <a:avLst/>
            <a:gdLst>
              <a:gd name="T0" fmla="*/ 2147483647 w 44"/>
              <a:gd name="T1" fmla="*/ 2147483647 h 44"/>
              <a:gd name="T2" fmla="*/ 2147483647 w 44"/>
              <a:gd name="T3" fmla="*/ 0 h 44"/>
              <a:gd name="T4" fmla="*/ 2147483647 w 44"/>
              <a:gd name="T5" fmla="*/ 2147483647 h 44"/>
              <a:gd name="T6" fmla="*/ 2147483647 w 44"/>
              <a:gd name="T7" fmla="*/ 2147483647 h 44"/>
              <a:gd name="T8" fmla="*/ 2147483647 w 44"/>
              <a:gd name="T9" fmla="*/ 2147483647 h 44"/>
              <a:gd name="T10" fmla="*/ 2147483647 w 44"/>
              <a:gd name="T11" fmla="*/ 2147483647 h 44"/>
              <a:gd name="T12" fmla="*/ 2147483647 w 44"/>
              <a:gd name="T13" fmla="*/ 2147483647 h 44"/>
              <a:gd name="T14" fmla="*/ 2147483647 w 44"/>
              <a:gd name="T15" fmla="*/ 2147483647 h 44"/>
              <a:gd name="T16" fmla="*/ 2147483647 w 44"/>
              <a:gd name="T17" fmla="*/ 2147483647 h 44"/>
              <a:gd name="T18" fmla="*/ 2147483647 w 44"/>
              <a:gd name="T19" fmla="*/ 2147483647 h 44"/>
              <a:gd name="T20" fmla="*/ 2147483647 w 44"/>
              <a:gd name="T21" fmla="*/ 2147483647 h 44"/>
              <a:gd name="T22" fmla="*/ 2147483647 w 44"/>
              <a:gd name="T23" fmla="*/ 2147483647 h 44"/>
              <a:gd name="T24" fmla="*/ 0 w 44"/>
              <a:gd name="T25" fmla="*/ 2147483647 h 44"/>
              <a:gd name="T26" fmla="*/ 2147483647 w 44"/>
              <a:gd name="T27" fmla="*/ 2147483647 h 44"/>
              <a:gd name="T28" fmla="*/ 2147483647 w 44"/>
              <a:gd name="T29" fmla="*/ 2147483647 h 44"/>
              <a:gd name="T30" fmla="*/ 2147483647 w 44"/>
              <a:gd name="T31" fmla="*/ 2147483647 h 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4"/>
              <a:gd name="T49" fmla="*/ 0 h 44"/>
              <a:gd name="T50" fmla="*/ 44 w 44"/>
              <a:gd name="T51" fmla="*/ 44 h 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4" h="44">
                <a:moveTo>
                  <a:pt x="25" y="2"/>
                </a:moveTo>
                <a:lnTo>
                  <a:pt x="27" y="0"/>
                </a:lnTo>
                <a:lnTo>
                  <a:pt x="32" y="6"/>
                </a:lnTo>
                <a:lnTo>
                  <a:pt x="35" y="13"/>
                </a:lnTo>
                <a:lnTo>
                  <a:pt x="42" y="13"/>
                </a:lnTo>
                <a:lnTo>
                  <a:pt x="44" y="16"/>
                </a:lnTo>
                <a:lnTo>
                  <a:pt x="42" y="40"/>
                </a:lnTo>
                <a:lnTo>
                  <a:pt x="35" y="44"/>
                </a:lnTo>
                <a:lnTo>
                  <a:pt x="24" y="39"/>
                </a:lnTo>
                <a:lnTo>
                  <a:pt x="21" y="30"/>
                </a:lnTo>
                <a:lnTo>
                  <a:pt x="16" y="31"/>
                </a:lnTo>
                <a:lnTo>
                  <a:pt x="9" y="18"/>
                </a:lnTo>
                <a:lnTo>
                  <a:pt x="0" y="21"/>
                </a:lnTo>
                <a:lnTo>
                  <a:pt x="1" y="9"/>
                </a:lnTo>
                <a:lnTo>
                  <a:pt x="11" y="3"/>
                </a:lnTo>
                <a:lnTo>
                  <a:pt x="25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5" name="Freeform 1264"/>
          <p:cNvSpPr>
            <a:spLocks/>
          </p:cNvSpPr>
          <p:nvPr/>
        </p:nvSpPr>
        <p:spPr bwMode="auto">
          <a:xfrm>
            <a:off x="2514600" y="1744663"/>
            <a:ext cx="644525" cy="725487"/>
          </a:xfrm>
          <a:custGeom>
            <a:avLst/>
            <a:gdLst>
              <a:gd name="T0" fmla="*/ 2147483647 w 1626"/>
              <a:gd name="T1" fmla="*/ 2147483647 h 1826"/>
              <a:gd name="T2" fmla="*/ 2147483647 w 1626"/>
              <a:gd name="T3" fmla="*/ 2147483647 h 1826"/>
              <a:gd name="T4" fmla="*/ 2147483647 w 1626"/>
              <a:gd name="T5" fmla="*/ 2147483647 h 1826"/>
              <a:gd name="T6" fmla="*/ 2147483647 w 1626"/>
              <a:gd name="T7" fmla="*/ 2147483647 h 1826"/>
              <a:gd name="T8" fmla="*/ 2147483647 w 1626"/>
              <a:gd name="T9" fmla="*/ 2147483647 h 1826"/>
              <a:gd name="T10" fmla="*/ 2147483647 w 1626"/>
              <a:gd name="T11" fmla="*/ 2147483647 h 1826"/>
              <a:gd name="T12" fmla="*/ 2147483647 w 1626"/>
              <a:gd name="T13" fmla="*/ 2147483647 h 1826"/>
              <a:gd name="T14" fmla="*/ 2147483647 w 1626"/>
              <a:gd name="T15" fmla="*/ 2147483647 h 1826"/>
              <a:gd name="T16" fmla="*/ 2147483647 w 1626"/>
              <a:gd name="T17" fmla="*/ 2147483647 h 1826"/>
              <a:gd name="T18" fmla="*/ 2147483647 w 1626"/>
              <a:gd name="T19" fmla="*/ 2147483647 h 1826"/>
              <a:gd name="T20" fmla="*/ 2147483647 w 1626"/>
              <a:gd name="T21" fmla="*/ 2147483647 h 1826"/>
              <a:gd name="T22" fmla="*/ 2147483647 w 1626"/>
              <a:gd name="T23" fmla="*/ 2147483647 h 1826"/>
              <a:gd name="T24" fmla="*/ 2147483647 w 1626"/>
              <a:gd name="T25" fmla="*/ 2147483647 h 1826"/>
              <a:gd name="T26" fmla="*/ 2147483647 w 1626"/>
              <a:gd name="T27" fmla="*/ 2147483647 h 1826"/>
              <a:gd name="T28" fmla="*/ 2147483647 w 1626"/>
              <a:gd name="T29" fmla="*/ 2147483647 h 1826"/>
              <a:gd name="T30" fmla="*/ 2147483647 w 1626"/>
              <a:gd name="T31" fmla="*/ 2147483647 h 1826"/>
              <a:gd name="T32" fmla="*/ 2147483647 w 1626"/>
              <a:gd name="T33" fmla="*/ 2147483647 h 1826"/>
              <a:gd name="T34" fmla="*/ 2147483647 w 1626"/>
              <a:gd name="T35" fmla="*/ 2147483647 h 1826"/>
              <a:gd name="T36" fmla="*/ 2147483647 w 1626"/>
              <a:gd name="T37" fmla="*/ 2147483647 h 1826"/>
              <a:gd name="T38" fmla="*/ 2147483647 w 1626"/>
              <a:gd name="T39" fmla="*/ 2147483647 h 1826"/>
              <a:gd name="T40" fmla="*/ 2147483647 w 1626"/>
              <a:gd name="T41" fmla="*/ 2147483647 h 1826"/>
              <a:gd name="T42" fmla="*/ 2147483647 w 1626"/>
              <a:gd name="T43" fmla="*/ 2147483647 h 1826"/>
              <a:gd name="T44" fmla="*/ 2147483647 w 1626"/>
              <a:gd name="T45" fmla="*/ 2147483647 h 1826"/>
              <a:gd name="T46" fmla="*/ 2147483647 w 1626"/>
              <a:gd name="T47" fmla="*/ 2147483647 h 1826"/>
              <a:gd name="T48" fmla="*/ 2147483647 w 1626"/>
              <a:gd name="T49" fmla="*/ 2147483647 h 1826"/>
              <a:gd name="T50" fmla="*/ 2147483647 w 1626"/>
              <a:gd name="T51" fmla="*/ 2147483647 h 1826"/>
              <a:gd name="T52" fmla="*/ 2147483647 w 1626"/>
              <a:gd name="T53" fmla="*/ 2147483647 h 1826"/>
              <a:gd name="T54" fmla="*/ 2147483647 w 1626"/>
              <a:gd name="T55" fmla="*/ 2147483647 h 1826"/>
              <a:gd name="T56" fmla="*/ 2147483647 w 1626"/>
              <a:gd name="T57" fmla="*/ 2147483647 h 1826"/>
              <a:gd name="T58" fmla="*/ 2147483647 w 1626"/>
              <a:gd name="T59" fmla="*/ 2147483647 h 1826"/>
              <a:gd name="T60" fmla="*/ 2147483647 w 1626"/>
              <a:gd name="T61" fmla="*/ 2147483647 h 1826"/>
              <a:gd name="T62" fmla="*/ 2147483647 w 1626"/>
              <a:gd name="T63" fmla="*/ 2147483647 h 1826"/>
              <a:gd name="T64" fmla="*/ 2147483647 w 1626"/>
              <a:gd name="T65" fmla="*/ 2147483647 h 1826"/>
              <a:gd name="T66" fmla="*/ 2147483647 w 1626"/>
              <a:gd name="T67" fmla="*/ 2147483647 h 1826"/>
              <a:gd name="T68" fmla="*/ 2147483647 w 1626"/>
              <a:gd name="T69" fmla="*/ 2147483647 h 1826"/>
              <a:gd name="T70" fmla="*/ 2147483647 w 1626"/>
              <a:gd name="T71" fmla="*/ 2147483647 h 1826"/>
              <a:gd name="T72" fmla="*/ 2147483647 w 1626"/>
              <a:gd name="T73" fmla="*/ 2147483647 h 1826"/>
              <a:gd name="T74" fmla="*/ 2147483647 w 1626"/>
              <a:gd name="T75" fmla="*/ 2147483647 h 1826"/>
              <a:gd name="T76" fmla="*/ 2147483647 w 1626"/>
              <a:gd name="T77" fmla="*/ 2147483647 h 1826"/>
              <a:gd name="T78" fmla="*/ 2147483647 w 1626"/>
              <a:gd name="T79" fmla="*/ 2147483647 h 1826"/>
              <a:gd name="T80" fmla="*/ 2147483647 w 1626"/>
              <a:gd name="T81" fmla="*/ 2147483647 h 1826"/>
              <a:gd name="T82" fmla="*/ 2147483647 w 1626"/>
              <a:gd name="T83" fmla="*/ 2147483647 h 1826"/>
              <a:gd name="T84" fmla="*/ 2147483647 w 1626"/>
              <a:gd name="T85" fmla="*/ 2147483647 h 1826"/>
              <a:gd name="T86" fmla="*/ 2147483647 w 1626"/>
              <a:gd name="T87" fmla="*/ 2147483647 h 1826"/>
              <a:gd name="T88" fmla="*/ 2147483647 w 1626"/>
              <a:gd name="T89" fmla="*/ 2147483647 h 1826"/>
              <a:gd name="T90" fmla="*/ 2147483647 w 1626"/>
              <a:gd name="T91" fmla="*/ 2147483647 h 1826"/>
              <a:gd name="T92" fmla="*/ 2147483647 w 1626"/>
              <a:gd name="T93" fmla="*/ 2147483647 h 1826"/>
              <a:gd name="T94" fmla="*/ 2147483647 w 1626"/>
              <a:gd name="T95" fmla="*/ 2147483647 h 1826"/>
              <a:gd name="T96" fmla="*/ 2147483647 w 1626"/>
              <a:gd name="T97" fmla="*/ 2147483647 h 1826"/>
              <a:gd name="T98" fmla="*/ 2147483647 w 1626"/>
              <a:gd name="T99" fmla="*/ 2147483647 h 1826"/>
              <a:gd name="T100" fmla="*/ 2147483647 w 1626"/>
              <a:gd name="T101" fmla="*/ 2147483647 h 1826"/>
              <a:gd name="T102" fmla="*/ 2147483647 w 1626"/>
              <a:gd name="T103" fmla="*/ 2147483647 h 1826"/>
              <a:gd name="T104" fmla="*/ 2147483647 w 1626"/>
              <a:gd name="T105" fmla="*/ 2147483647 h 1826"/>
              <a:gd name="T106" fmla="*/ 2147483647 w 1626"/>
              <a:gd name="T107" fmla="*/ 2147483647 h 1826"/>
              <a:gd name="T108" fmla="*/ 2147483647 w 1626"/>
              <a:gd name="T109" fmla="*/ 2147483647 h 1826"/>
              <a:gd name="T110" fmla="*/ 2147483647 w 1626"/>
              <a:gd name="T111" fmla="*/ 2147483647 h 1826"/>
              <a:gd name="T112" fmla="*/ 2147483647 w 1626"/>
              <a:gd name="T113" fmla="*/ 2147483647 h 1826"/>
              <a:gd name="T114" fmla="*/ 2147483647 w 1626"/>
              <a:gd name="T115" fmla="*/ 2147483647 h 1826"/>
              <a:gd name="T116" fmla="*/ 2147483647 w 1626"/>
              <a:gd name="T117" fmla="*/ 2147483647 h 1826"/>
              <a:gd name="T118" fmla="*/ 2147483647 w 1626"/>
              <a:gd name="T119" fmla="*/ 2147483647 h 1826"/>
              <a:gd name="T120" fmla="*/ 2147483647 w 1626"/>
              <a:gd name="T121" fmla="*/ 2147483647 h 1826"/>
              <a:gd name="T122" fmla="*/ 2147483647 w 1626"/>
              <a:gd name="T123" fmla="*/ 2147483647 h 1826"/>
              <a:gd name="T124" fmla="*/ 2147483647 w 1626"/>
              <a:gd name="T125" fmla="*/ 2147483647 h 18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26"/>
              <a:gd name="T190" fmla="*/ 0 h 1826"/>
              <a:gd name="T191" fmla="*/ 1626 w 1626"/>
              <a:gd name="T192" fmla="*/ 1826 h 182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26" h="1826">
                <a:moveTo>
                  <a:pt x="1067" y="1691"/>
                </a:moveTo>
                <a:lnTo>
                  <a:pt x="1101" y="1703"/>
                </a:lnTo>
                <a:lnTo>
                  <a:pt x="1104" y="1710"/>
                </a:lnTo>
                <a:lnTo>
                  <a:pt x="1110" y="1710"/>
                </a:lnTo>
                <a:lnTo>
                  <a:pt x="1123" y="1718"/>
                </a:lnTo>
                <a:lnTo>
                  <a:pt x="1133" y="1712"/>
                </a:lnTo>
                <a:lnTo>
                  <a:pt x="1141" y="1699"/>
                </a:lnTo>
                <a:lnTo>
                  <a:pt x="1143" y="1704"/>
                </a:lnTo>
                <a:lnTo>
                  <a:pt x="1141" y="1717"/>
                </a:lnTo>
                <a:lnTo>
                  <a:pt x="1151" y="1722"/>
                </a:lnTo>
                <a:lnTo>
                  <a:pt x="1153" y="1713"/>
                </a:lnTo>
                <a:lnTo>
                  <a:pt x="1164" y="1716"/>
                </a:lnTo>
                <a:lnTo>
                  <a:pt x="1170" y="1712"/>
                </a:lnTo>
                <a:lnTo>
                  <a:pt x="1167" y="1724"/>
                </a:lnTo>
                <a:lnTo>
                  <a:pt x="1171" y="1734"/>
                </a:lnTo>
                <a:lnTo>
                  <a:pt x="1177" y="1734"/>
                </a:lnTo>
                <a:lnTo>
                  <a:pt x="1181" y="1739"/>
                </a:lnTo>
                <a:lnTo>
                  <a:pt x="1183" y="1749"/>
                </a:lnTo>
                <a:lnTo>
                  <a:pt x="1193" y="1762"/>
                </a:lnTo>
                <a:lnTo>
                  <a:pt x="1203" y="1767"/>
                </a:lnTo>
                <a:lnTo>
                  <a:pt x="1209" y="1754"/>
                </a:lnTo>
                <a:lnTo>
                  <a:pt x="1209" y="1767"/>
                </a:lnTo>
                <a:lnTo>
                  <a:pt x="1216" y="1769"/>
                </a:lnTo>
                <a:lnTo>
                  <a:pt x="1219" y="1777"/>
                </a:lnTo>
                <a:lnTo>
                  <a:pt x="1231" y="1782"/>
                </a:lnTo>
                <a:lnTo>
                  <a:pt x="1240" y="1779"/>
                </a:lnTo>
                <a:lnTo>
                  <a:pt x="1249" y="1787"/>
                </a:lnTo>
                <a:lnTo>
                  <a:pt x="1271" y="1788"/>
                </a:lnTo>
                <a:lnTo>
                  <a:pt x="1274" y="1796"/>
                </a:lnTo>
                <a:lnTo>
                  <a:pt x="1284" y="1806"/>
                </a:lnTo>
                <a:lnTo>
                  <a:pt x="1291" y="1807"/>
                </a:lnTo>
                <a:lnTo>
                  <a:pt x="1304" y="1806"/>
                </a:lnTo>
                <a:lnTo>
                  <a:pt x="1316" y="1797"/>
                </a:lnTo>
                <a:lnTo>
                  <a:pt x="1344" y="1826"/>
                </a:lnTo>
                <a:lnTo>
                  <a:pt x="1363" y="1824"/>
                </a:lnTo>
                <a:lnTo>
                  <a:pt x="1360" y="1815"/>
                </a:lnTo>
                <a:lnTo>
                  <a:pt x="1354" y="1807"/>
                </a:lnTo>
                <a:lnTo>
                  <a:pt x="1354" y="1801"/>
                </a:lnTo>
                <a:lnTo>
                  <a:pt x="1358" y="1795"/>
                </a:lnTo>
                <a:lnTo>
                  <a:pt x="1359" y="1782"/>
                </a:lnTo>
                <a:lnTo>
                  <a:pt x="1357" y="1773"/>
                </a:lnTo>
                <a:lnTo>
                  <a:pt x="1315" y="1729"/>
                </a:lnTo>
                <a:lnTo>
                  <a:pt x="1306" y="1725"/>
                </a:lnTo>
                <a:lnTo>
                  <a:pt x="1289" y="1710"/>
                </a:lnTo>
                <a:lnTo>
                  <a:pt x="1284" y="1698"/>
                </a:lnTo>
                <a:lnTo>
                  <a:pt x="1270" y="1689"/>
                </a:lnTo>
                <a:lnTo>
                  <a:pt x="1270" y="1677"/>
                </a:lnTo>
                <a:lnTo>
                  <a:pt x="1260" y="1679"/>
                </a:lnTo>
                <a:lnTo>
                  <a:pt x="1255" y="1666"/>
                </a:lnTo>
                <a:lnTo>
                  <a:pt x="1251" y="1663"/>
                </a:lnTo>
                <a:lnTo>
                  <a:pt x="1247" y="1665"/>
                </a:lnTo>
                <a:lnTo>
                  <a:pt x="1200" y="1599"/>
                </a:lnTo>
                <a:lnTo>
                  <a:pt x="1214" y="1594"/>
                </a:lnTo>
                <a:lnTo>
                  <a:pt x="1251" y="1631"/>
                </a:lnTo>
                <a:lnTo>
                  <a:pt x="1265" y="1633"/>
                </a:lnTo>
                <a:lnTo>
                  <a:pt x="1261" y="1622"/>
                </a:lnTo>
                <a:lnTo>
                  <a:pt x="1271" y="1618"/>
                </a:lnTo>
                <a:lnTo>
                  <a:pt x="1294" y="1655"/>
                </a:lnTo>
                <a:lnTo>
                  <a:pt x="1304" y="1661"/>
                </a:lnTo>
                <a:lnTo>
                  <a:pt x="1316" y="1663"/>
                </a:lnTo>
                <a:lnTo>
                  <a:pt x="1324" y="1685"/>
                </a:lnTo>
                <a:lnTo>
                  <a:pt x="1355" y="1685"/>
                </a:lnTo>
                <a:lnTo>
                  <a:pt x="1369" y="1703"/>
                </a:lnTo>
                <a:lnTo>
                  <a:pt x="1373" y="1693"/>
                </a:lnTo>
                <a:lnTo>
                  <a:pt x="1379" y="1698"/>
                </a:lnTo>
                <a:lnTo>
                  <a:pt x="1388" y="1702"/>
                </a:lnTo>
                <a:lnTo>
                  <a:pt x="1395" y="1693"/>
                </a:lnTo>
                <a:lnTo>
                  <a:pt x="1398" y="1696"/>
                </a:lnTo>
                <a:lnTo>
                  <a:pt x="1400" y="1702"/>
                </a:lnTo>
                <a:lnTo>
                  <a:pt x="1406" y="1713"/>
                </a:lnTo>
                <a:lnTo>
                  <a:pt x="1415" y="1710"/>
                </a:lnTo>
                <a:lnTo>
                  <a:pt x="1415" y="1715"/>
                </a:lnTo>
                <a:lnTo>
                  <a:pt x="1410" y="1730"/>
                </a:lnTo>
                <a:lnTo>
                  <a:pt x="1423" y="1736"/>
                </a:lnTo>
                <a:lnTo>
                  <a:pt x="1426" y="1746"/>
                </a:lnTo>
                <a:lnTo>
                  <a:pt x="1434" y="1744"/>
                </a:lnTo>
                <a:lnTo>
                  <a:pt x="1420" y="1704"/>
                </a:lnTo>
                <a:lnTo>
                  <a:pt x="1424" y="1697"/>
                </a:lnTo>
                <a:lnTo>
                  <a:pt x="1433" y="1698"/>
                </a:lnTo>
                <a:lnTo>
                  <a:pt x="1440" y="1707"/>
                </a:lnTo>
                <a:lnTo>
                  <a:pt x="1451" y="1710"/>
                </a:lnTo>
                <a:lnTo>
                  <a:pt x="1453" y="1702"/>
                </a:lnTo>
                <a:lnTo>
                  <a:pt x="1452" y="1696"/>
                </a:lnTo>
                <a:lnTo>
                  <a:pt x="1447" y="1693"/>
                </a:lnTo>
                <a:lnTo>
                  <a:pt x="1447" y="1691"/>
                </a:lnTo>
                <a:lnTo>
                  <a:pt x="1443" y="1687"/>
                </a:lnTo>
                <a:lnTo>
                  <a:pt x="1433" y="1688"/>
                </a:lnTo>
                <a:lnTo>
                  <a:pt x="1420" y="1657"/>
                </a:lnTo>
                <a:lnTo>
                  <a:pt x="1423" y="1632"/>
                </a:lnTo>
                <a:lnTo>
                  <a:pt x="1447" y="1655"/>
                </a:lnTo>
                <a:lnTo>
                  <a:pt x="1448" y="1650"/>
                </a:lnTo>
                <a:lnTo>
                  <a:pt x="1444" y="1636"/>
                </a:lnTo>
                <a:lnTo>
                  <a:pt x="1449" y="1632"/>
                </a:lnTo>
                <a:lnTo>
                  <a:pt x="1452" y="1602"/>
                </a:lnTo>
                <a:lnTo>
                  <a:pt x="1445" y="1589"/>
                </a:lnTo>
                <a:lnTo>
                  <a:pt x="1442" y="1561"/>
                </a:lnTo>
                <a:lnTo>
                  <a:pt x="1428" y="1560"/>
                </a:lnTo>
                <a:lnTo>
                  <a:pt x="1407" y="1544"/>
                </a:lnTo>
                <a:lnTo>
                  <a:pt x="1406" y="1525"/>
                </a:lnTo>
                <a:lnTo>
                  <a:pt x="1419" y="1522"/>
                </a:lnTo>
                <a:lnTo>
                  <a:pt x="1423" y="1504"/>
                </a:lnTo>
                <a:lnTo>
                  <a:pt x="1420" y="1489"/>
                </a:lnTo>
                <a:lnTo>
                  <a:pt x="1407" y="1492"/>
                </a:lnTo>
                <a:lnTo>
                  <a:pt x="1407" y="1483"/>
                </a:lnTo>
                <a:lnTo>
                  <a:pt x="1405" y="1476"/>
                </a:lnTo>
                <a:lnTo>
                  <a:pt x="1401" y="1472"/>
                </a:lnTo>
                <a:lnTo>
                  <a:pt x="1386" y="1486"/>
                </a:lnTo>
                <a:lnTo>
                  <a:pt x="1382" y="1452"/>
                </a:lnTo>
                <a:lnTo>
                  <a:pt x="1369" y="1450"/>
                </a:lnTo>
                <a:lnTo>
                  <a:pt x="1354" y="1464"/>
                </a:lnTo>
                <a:lnTo>
                  <a:pt x="1345" y="1459"/>
                </a:lnTo>
                <a:lnTo>
                  <a:pt x="1358" y="1442"/>
                </a:lnTo>
                <a:lnTo>
                  <a:pt x="1349" y="1443"/>
                </a:lnTo>
                <a:lnTo>
                  <a:pt x="1336" y="1439"/>
                </a:lnTo>
                <a:lnTo>
                  <a:pt x="1329" y="1442"/>
                </a:lnTo>
                <a:lnTo>
                  <a:pt x="1325" y="1459"/>
                </a:lnTo>
                <a:lnTo>
                  <a:pt x="1308" y="1409"/>
                </a:lnTo>
                <a:lnTo>
                  <a:pt x="1293" y="1403"/>
                </a:lnTo>
                <a:lnTo>
                  <a:pt x="1294" y="1398"/>
                </a:lnTo>
                <a:lnTo>
                  <a:pt x="1298" y="1391"/>
                </a:lnTo>
                <a:lnTo>
                  <a:pt x="1292" y="1383"/>
                </a:lnTo>
                <a:lnTo>
                  <a:pt x="1298" y="1379"/>
                </a:lnTo>
                <a:lnTo>
                  <a:pt x="1289" y="1369"/>
                </a:lnTo>
                <a:lnTo>
                  <a:pt x="1287" y="1360"/>
                </a:lnTo>
                <a:lnTo>
                  <a:pt x="1292" y="1351"/>
                </a:lnTo>
                <a:lnTo>
                  <a:pt x="1277" y="1345"/>
                </a:lnTo>
                <a:lnTo>
                  <a:pt x="1256" y="1355"/>
                </a:lnTo>
                <a:lnTo>
                  <a:pt x="1255" y="1351"/>
                </a:lnTo>
                <a:lnTo>
                  <a:pt x="1260" y="1334"/>
                </a:lnTo>
                <a:lnTo>
                  <a:pt x="1256" y="1315"/>
                </a:lnTo>
                <a:lnTo>
                  <a:pt x="1264" y="1312"/>
                </a:lnTo>
                <a:lnTo>
                  <a:pt x="1270" y="1315"/>
                </a:lnTo>
                <a:lnTo>
                  <a:pt x="1287" y="1306"/>
                </a:lnTo>
                <a:lnTo>
                  <a:pt x="1299" y="1306"/>
                </a:lnTo>
                <a:lnTo>
                  <a:pt x="1292" y="1288"/>
                </a:lnTo>
                <a:lnTo>
                  <a:pt x="1277" y="1274"/>
                </a:lnTo>
                <a:lnTo>
                  <a:pt x="1257" y="1269"/>
                </a:lnTo>
                <a:lnTo>
                  <a:pt x="1250" y="1262"/>
                </a:lnTo>
                <a:lnTo>
                  <a:pt x="1242" y="1243"/>
                </a:lnTo>
                <a:lnTo>
                  <a:pt x="1261" y="1246"/>
                </a:lnTo>
                <a:lnTo>
                  <a:pt x="1256" y="1235"/>
                </a:lnTo>
                <a:lnTo>
                  <a:pt x="1265" y="1233"/>
                </a:lnTo>
                <a:lnTo>
                  <a:pt x="1289" y="1256"/>
                </a:lnTo>
                <a:lnTo>
                  <a:pt x="1296" y="1256"/>
                </a:lnTo>
                <a:lnTo>
                  <a:pt x="1287" y="1236"/>
                </a:lnTo>
                <a:lnTo>
                  <a:pt x="1297" y="1237"/>
                </a:lnTo>
                <a:lnTo>
                  <a:pt x="1282" y="1224"/>
                </a:lnTo>
                <a:lnTo>
                  <a:pt x="1289" y="1214"/>
                </a:lnTo>
                <a:lnTo>
                  <a:pt x="1301" y="1224"/>
                </a:lnTo>
                <a:lnTo>
                  <a:pt x="1313" y="1226"/>
                </a:lnTo>
                <a:lnTo>
                  <a:pt x="1315" y="1243"/>
                </a:lnTo>
                <a:lnTo>
                  <a:pt x="1310" y="1252"/>
                </a:lnTo>
                <a:lnTo>
                  <a:pt x="1325" y="1256"/>
                </a:lnTo>
                <a:lnTo>
                  <a:pt x="1367" y="1284"/>
                </a:lnTo>
                <a:lnTo>
                  <a:pt x="1371" y="1306"/>
                </a:lnTo>
                <a:lnTo>
                  <a:pt x="1388" y="1306"/>
                </a:lnTo>
                <a:lnTo>
                  <a:pt x="1401" y="1299"/>
                </a:lnTo>
                <a:lnTo>
                  <a:pt x="1397" y="1317"/>
                </a:lnTo>
                <a:lnTo>
                  <a:pt x="1405" y="1350"/>
                </a:lnTo>
                <a:lnTo>
                  <a:pt x="1424" y="1377"/>
                </a:lnTo>
                <a:lnTo>
                  <a:pt x="1440" y="1368"/>
                </a:lnTo>
                <a:lnTo>
                  <a:pt x="1443" y="1378"/>
                </a:lnTo>
                <a:lnTo>
                  <a:pt x="1434" y="1395"/>
                </a:lnTo>
                <a:lnTo>
                  <a:pt x="1445" y="1411"/>
                </a:lnTo>
                <a:lnTo>
                  <a:pt x="1463" y="1401"/>
                </a:lnTo>
                <a:lnTo>
                  <a:pt x="1471" y="1426"/>
                </a:lnTo>
                <a:lnTo>
                  <a:pt x="1484" y="1417"/>
                </a:lnTo>
                <a:lnTo>
                  <a:pt x="1492" y="1442"/>
                </a:lnTo>
                <a:lnTo>
                  <a:pt x="1500" y="1447"/>
                </a:lnTo>
                <a:lnTo>
                  <a:pt x="1511" y="1396"/>
                </a:lnTo>
                <a:lnTo>
                  <a:pt x="1520" y="1395"/>
                </a:lnTo>
                <a:lnTo>
                  <a:pt x="1509" y="1346"/>
                </a:lnTo>
                <a:lnTo>
                  <a:pt x="1509" y="1332"/>
                </a:lnTo>
                <a:lnTo>
                  <a:pt x="1533" y="1354"/>
                </a:lnTo>
                <a:lnTo>
                  <a:pt x="1550" y="1356"/>
                </a:lnTo>
                <a:lnTo>
                  <a:pt x="1555" y="1334"/>
                </a:lnTo>
                <a:lnTo>
                  <a:pt x="1567" y="1329"/>
                </a:lnTo>
                <a:lnTo>
                  <a:pt x="1567" y="1303"/>
                </a:lnTo>
                <a:lnTo>
                  <a:pt x="1585" y="1297"/>
                </a:lnTo>
                <a:lnTo>
                  <a:pt x="1578" y="1284"/>
                </a:lnTo>
                <a:lnTo>
                  <a:pt x="1555" y="1288"/>
                </a:lnTo>
                <a:lnTo>
                  <a:pt x="1557" y="1274"/>
                </a:lnTo>
                <a:lnTo>
                  <a:pt x="1570" y="1275"/>
                </a:lnTo>
                <a:lnTo>
                  <a:pt x="1572" y="1261"/>
                </a:lnTo>
                <a:lnTo>
                  <a:pt x="1556" y="1256"/>
                </a:lnTo>
                <a:lnTo>
                  <a:pt x="1569" y="1250"/>
                </a:lnTo>
                <a:lnTo>
                  <a:pt x="1593" y="1265"/>
                </a:lnTo>
                <a:lnTo>
                  <a:pt x="1607" y="1265"/>
                </a:lnTo>
                <a:lnTo>
                  <a:pt x="1613" y="1256"/>
                </a:lnTo>
                <a:lnTo>
                  <a:pt x="1602" y="1243"/>
                </a:lnTo>
                <a:lnTo>
                  <a:pt x="1609" y="1228"/>
                </a:lnTo>
                <a:lnTo>
                  <a:pt x="1619" y="1224"/>
                </a:lnTo>
                <a:lnTo>
                  <a:pt x="1626" y="1213"/>
                </a:lnTo>
                <a:lnTo>
                  <a:pt x="1618" y="1196"/>
                </a:lnTo>
                <a:lnTo>
                  <a:pt x="1599" y="1175"/>
                </a:lnTo>
                <a:lnTo>
                  <a:pt x="1588" y="1170"/>
                </a:lnTo>
                <a:lnTo>
                  <a:pt x="1580" y="1161"/>
                </a:lnTo>
                <a:lnTo>
                  <a:pt x="1567" y="1163"/>
                </a:lnTo>
                <a:lnTo>
                  <a:pt x="1556" y="1160"/>
                </a:lnTo>
                <a:lnTo>
                  <a:pt x="1539" y="1162"/>
                </a:lnTo>
                <a:lnTo>
                  <a:pt x="1517" y="1174"/>
                </a:lnTo>
                <a:lnTo>
                  <a:pt x="1523" y="1142"/>
                </a:lnTo>
                <a:lnTo>
                  <a:pt x="1533" y="1128"/>
                </a:lnTo>
                <a:lnTo>
                  <a:pt x="1532" y="1118"/>
                </a:lnTo>
                <a:lnTo>
                  <a:pt x="1520" y="1116"/>
                </a:lnTo>
                <a:lnTo>
                  <a:pt x="1513" y="1123"/>
                </a:lnTo>
                <a:lnTo>
                  <a:pt x="1481" y="1129"/>
                </a:lnTo>
                <a:lnTo>
                  <a:pt x="1466" y="1128"/>
                </a:lnTo>
                <a:lnTo>
                  <a:pt x="1475" y="1119"/>
                </a:lnTo>
                <a:lnTo>
                  <a:pt x="1463" y="1116"/>
                </a:lnTo>
                <a:lnTo>
                  <a:pt x="1468" y="1110"/>
                </a:lnTo>
                <a:lnTo>
                  <a:pt x="1481" y="1109"/>
                </a:lnTo>
                <a:lnTo>
                  <a:pt x="1481" y="1099"/>
                </a:lnTo>
                <a:lnTo>
                  <a:pt x="1457" y="1049"/>
                </a:lnTo>
                <a:lnTo>
                  <a:pt x="1442" y="1038"/>
                </a:lnTo>
                <a:lnTo>
                  <a:pt x="1419" y="1043"/>
                </a:lnTo>
                <a:lnTo>
                  <a:pt x="1414" y="1036"/>
                </a:lnTo>
                <a:lnTo>
                  <a:pt x="1416" y="1025"/>
                </a:lnTo>
                <a:lnTo>
                  <a:pt x="1421" y="1020"/>
                </a:lnTo>
                <a:lnTo>
                  <a:pt x="1423" y="1005"/>
                </a:lnTo>
                <a:lnTo>
                  <a:pt x="1381" y="1011"/>
                </a:lnTo>
                <a:lnTo>
                  <a:pt x="1367" y="1026"/>
                </a:lnTo>
                <a:lnTo>
                  <a:pt x="1360" y="1015"/>
                </a:lnTo>
                <a:lnTo>
                  <a:pt x="1349" y="1011"/>
                </a:lnTo>
                <a:lnTo>
                  <a:pt x="1351" y="1001"/>
                </a:lnTo>
                <a:lnTo>
                  <a:pt x="1362" y="994"/>
                </a:lnTo>
                <a:lnTo>
                  <a:pt x="1354" y="977"/>
                </a:lnTo>
                <a:lnTo>
                  <a:pt x="1320" y="983"/>
                </a:lnTo>
                <a:lnTo>
                  <a:pt x="1315" y="977"/>
                </a:lnTo>
                <a:lnTo>
                  <a:pt x="1325" y="953"/>
                </a:lnTo>
                <a:lnTo>
                  <a:pt x="1315" y="946"/>
                </a:lnTo>
                <a:lnTo>
                  <a:pt x="1238" y="926"/>
                </a:lnTo>
                <a:lnTo>
                  <a:pt x="1233" y="917"/>
                </a:lnTo>
                <a:lnTo>
                  <a:pt x="1250" y="917"/>
                </a:lnTo>
                <a:lnTo>
                  <a:pt x="1251" y="907"/>
                </a:lnTo>
                <a:lnTo>
                  <a:pt x="1269" y="906"/>
                </a:lnTo>
                <a:lnTo>
                  <a:pt x="1260" y="898"/>
                </a:lnTo>
                <a:lnTo>
                  <a:pt x="1261" y="893"/>
                </a:lnTo>
                <a:lnTo>
                  <a:pt x="1242" y="874"/>
                </a:lnTo>
                <a:lnTo>
                  <a:pt x="1245" y="864"/>
                </a:lnTo>
                <a:lnTo>
                  <a:pt x="1264" y="865"/>
                </a:lnTo>
                <a:lnTo>
                  <a:pt x="1265" y="857"/>
                </a:lnTo>
                <a:lnTo>
                  <a:pt x="1237" y="834"/>
                </a:lnTo>
                <a:lnTo>
                  <a:pt x="1222" y="837"/>
                </a:lnTo>
                <a:lnTo>
                  <a:pt x="1221" y="828"/>
                </a:lnTo>
                <a:lnTo>
                  <a:pt x="1236" y="823"/>
                </a:lnTo>
                <a:lnTo>
                  <a:pt x="1242" y="828"/>
                </a:lnTo>
                <a:lnTo>
                  <a:pt x="1250" y="824"/>
                </a:lnTo>
                <a:lnTo>
                  <a:pt x="1249" y="812"/>
                </a:lnTo>
                <a:lnTo>
                  <a:pt x="1283" y="833"/>
                </a:lnTo>
                <a:lnTo>
                  <a:pt x="1299" y="832"/>
                </a:lnTo>
                <a:lnTo>
                  <a:pt x="1316" y="826"/>
                </a:lnTo>
                <a:lnTo>
                  <a:pt x="1331" y="832"/>
                </a:lnTo>
                <a:lnTo>
                  <a:pt x="1336" y="823"/>
                </a:lnTo>
                <a:lnTo>
                  <a:pt x="1336" y="813"/>
                </a:lnTo>
                <a:lnTo>
                  <a:pt x="1306" y="787"/>
                </a:lnTo>
                <a:lnTo>
                  <a:pt x="1264" y="786"/>
                </a:lnTo>
                <a:lnTo>
                  <a:pt x="1246" y="776"/>
                </a:lnTo>
                <a:lnTo>
                  <a:pt x="1241" y="789"/>
                </a:lnTo>
                <a:lnTo>
                  <a:pt x="1224" y="771"/>
                </a:lnTo>
                <a:lnTo>
                  <a:pt x="1212" y="762"/>
                </a:lnTo>
                <a:lnTo>
                  <a:pt x="1203" y="771"/>
                </a:lnTo>
                <a:lnTo>
                  <a:pt x="1214" y="753"/>
                </a:lnTo>
                <a:lnTo>
                  <a:pt x="1236" y="756"/>
                </a:lnTo>
                <a:lnTo>
                  <a:pt x="1250" y="747"/>
                </a:lnTo>
                <a:lnTo>
                  <a:pt x="1257" y="735"/>
                </a:lnTo>
                <a:lnTo>
                  <a:pt x="1274" y="732"/>
                </a:lnTo>
                <a:lnTo>
                  <a:pt x="1294" y="740"/>
                </a:lnTo>
                <a:lnTo>
                  <a:pt x="1303" y="724"/>
                </a:lnTo>
                <a:lnTo>
                  <a:pt x="1261" y="657"/>
                </a:lnTo>
                <a:lnTo>
                  <a:pt x="1241" y="648"/>
                </a:lnTo>
                <a:lnTo>
                  <a:pt x="1233" y="663"/>
                </a:lnTo>
                <a:lnTo>
                  <a:pt x="1236" y="678"/>
                </a:lnTo>
                <a:lnTo>
                  <a:pt x="1219" y="691"/>
                </a:lnTo>
                <a:lnTo>
                  <a:pt x="1212" y="705"/>
                </a:lnTo>
                <a:lnTo>
                  <a:pt x="1194" y="704"/>
                </a:lnTo>
                <a:lnTo>
                  <a:pt x="1212" y="678"/>
                </a:lnTo>
                <a:lnTo>
                  <a:pt x="1212" y="666"/>
                </a:lnTo>
                <a:lnTo>
                  <a:pt x="1175" y="668"/>
                </a:lnTo>
                <a:lnTo>
                  <a:pt x="1162" y="677"/>
                </a:lnTo>
                <a:lnTo>
                  <a:pt x="1157" y="668"/>
                </a:lnTo>
                <a:lnTo>
                  <a:pt x="1172" y="655"/>
                </a:lnTo>
                <a:lnTo>
                  <a:pt x="1203" y="644"/>
                </a:lnTo>
                <a:lnTo>
                  <a:pt x="1212" y="621"/>
                </a:lnTo>
                <a:lnTo>
                  <a:pt x="1222" y="634"/>
                </a:lnTo>
                <a:lnTo>
                  <a:pt x="1224" y="599"/>
                </a:lnTo>
                <a:lnTo>
                  <a:pt x="1188" y="584"/>
                </a:lnTo>
                <a:lnTo>
                  <a:pt x="1176" y="574"/>
                </a:lnTo>
                <a:lnTo>
                  <a:pt x="1165" y="570"/>
                </a:lnTo>
                <a:lnTo>
                  <a:pt x="1143" y="577"/>
                </a:lnTo>
                <a:lnTo>
                  <a:pt x="1130" y="594"/>
                </a:lnTo>
                <a:lnTo>
                  <a:pt x="1124" y="599"/>
                </a:lnTo>
                <a:lnTo>
                  <a:pt x="1114" y="612"/>
                </a:lnTo>
                <a:lnTo>
                  <a:pt x="1114" y="606"/>
                </a:lnTo>
                <a:lnTo>
                  <a:pt x="1120" y="589"/>
                </a:lnTo>
                <a:lnTo>
                  <a:pt x="1134" y="577"/>
                </a:lnTo>
                <a:lnTo>
                  <a:pt x="1142" y="555"/>
                </a:lnTo>
                <a:lnTo>
                  <a:pt x="1133" y="559"/>
                </a:lnTo>
                <a:lnTo>
                  <a:pt x="1122" y="569"/>
                </a:lnTo>
                <a:lnTo>
                  <a:pt x="1106" y="574"/>
                </a:lnTo>
                <a:lnTo>
                  <a:pt x="1089" y="589"/>
                </a:lnTo>
                <a:lnTo>
                  <a:pt x="1089" y="578"/>
                </a:lnTo>
                <a:lnTo>
                  <a:pt x="1106" y="541"/>
                </a:lnTo>
                <a:lnTo>
                  <a:pt x="1103" y="521"/>
                </a:lnTo>
                <a:lnTo>
                  <a:pt x="1090" y="519"/>
                </a:lnTo>
                <a:lnTo>
                  <a:pt x="1075" y="533"/>
                </a:lnTo>
                <a:lnTo>
                  <a:pt x="1058" y="537"/>
                </a:lnTo>
                <a:lnTo>
                  <a:pt x="1049" y="525"/>
                </a:lnTo>
                <a:lnTo>
                  <a:pt x="1019" y="519"/>
                </a:lnTo>
                <a:lnTo>
                  <a:pt x="1048" y="512"/>
                </a:lnTo>
                <a:lnTo>
                  <a:pt x="1064" y="513"/>
                </a:lnTo>
                <a:lnTo>
                  <a:pt x="1077" y="489"/>
                </a:lnTo>
                <a:lnTo>
                  <a:pt x="1072" y="466"/>
                </a:lnTo>
                <a:lnTo>
                  <a:pt x="1057" y="442"/>
                </a:lnTo>
                <a:lnTo>
                  <a:pt x="1015" y="422"/>
                </a:lnTo>
                <a:lnTo>
                  <a:pt x="995" y="403"/>
                </a:lnTo>
                <a:lnTo>
                  <a:pt x="992" y="404"/>
                </a:lnTo>
                <a:lnTo>
                  <a:pt x="988" y="420"/>
                </a:lnTo>
                <a:lnTo>
                  <a:pt x="977" y="436"/>
                </a:lnTo>
                <a:lnTo>
                  <a:pt x="962" y="429"/>
                </a:lnTo>
                <a:lnTo>
                  <a:pt x="949" y="433"/>
                </a:lnTo>
                <a:lnTo>
                  <a:pt x="955" y="464"/>
                </a:lnTo>
                <a:lnTo>
                  <a:pt x="954" y="474"/>
                </a:lnTo>
                <a:lnTo>
                  <a:pt x="953" y="465"/>
                </a:lnTo>
                <a:lnTo>
                  <a:pt x="940" y="469"/>
                </a:lnTo>
                <a:lnTo>
                  <a:pt x="939" y="462"/>
                </a:lnTo>
                <a:lnTo>
                  <a:pt x="931" y="453"/>
                </a:lnTo>
                <a:lnTo>
                  <a:pt x="934" y="429"/>
                </a:lnTo>
                <a:lnTo>
                  <a:pt x="922" y="427"/>
                </a:lnTo>
                <a:lnTo>
                  <a:pt x="907" y="447"/>
                </a:lnTo>
                <a:lnTo>
                  <a:pt x="939" y="392"/>
                </a:lnTo>
                <a:lnTo>
                  <a:pt x="936" y="386"/>
                </a:lnTo>
                <a:lnTo>
                  <a:pt x="908" y="394"/>
                </a:lnTo>
                <a:lnTo>
                  <a:pt x="892" y="392"/>
                </a:lnTo>
                <a:lnTo>
                  <a:pt x="876" y="414"/>
                </a:lnTo>
                <a:lnTo>
                  <a:pt x="868" y="420"/>
                </a:lnTo>
                <a:lnTo>
                  <a:pt x="869" y="400"/>
                </a:lnTo>
                <a:lnTo>
                  <a:pt x="852" y="409"/>
                </a:lnTo>
                <a:lnTo>
                  <a:pt x="889" y="378"/>
                </a:lnTo>
                <a:lnTo>
                  <a:pt x="896" y="365"/>
                </a:lnTo>
                <a:lnTo>
                  <a:pt x="892" y="342"/>
                </a:lnTo>
                <a:lnTo>
                  <a:pt x="870" y="335"/>
                </a:lnTo>
                <a:lnTo>
                  <a:pt x="850" y="335"/>
                </a:lnTo>
                <a:lnTo>
                  <a:pt x="843" y="329"/>
                </a:lnTo>
                <a:lnTo>
                  <a:pt x="855" y="311"/>
                </a:lnTo>
                <a:lnTo>
                  <a:pt x="842" y="271"/>
                </a:lnTo>
                <a:lnTo>
                  <a:pt x="832" y="264"/>
                </a:lnTo>
                <a:lnTo>
                  <a:pt x="836" y="255"/>
                </a:lnTo>
                <a:lnTo>
                  <a:pt x="814" y="244"/>
                </a:lnTo>
                <a:lnTo>
                  <a:pt x="793" y="244"/>
                </a:lnTo>
                <a:lnTo>
                  <a:pt x="733" y="213"/>
                </a:lnTo>
                <a:lnTo>
                  <a:pt x="705" y="211"/>
                </a:lnTo>
                <a:lnTo>
                  <a:pt x="675" y="225"/>
                </a:lnTo>
                <a:lnTo>
                  <a:pt x="650" y="249"/>
                </a:lnTo>
                <a:lnTo>
                  <a:pt x="649" y="271"/>
                </a:lnTo>
                <a:lnTo>
                  <a:pt x="664" y="286"/>
                </a:lnTo>
                <a:lnTo>
                  <a:pt x="653" y="291"/>
                </a:lnTo>
                <a:lnTo>
                  <a:pt x="635" y="291"/>
                </a:lnTo>
                <a:lnTo>
                  <a:pt x="624" y="306"/>
                </a:lnTo>
                <a:lnTo>
                  <a:pt x="606" y="279"/>
                </a:lnTo>
                <a:lnTo>
                  <a:pt x="592" y="295"/>
                </a:lnTo>
                <a:lnTo>
                  <a:pt x="582" y="290"/>
                </a:lnTo>
                <a:lnTo>
                  <a:pt x="578" y="255"/>
                </a:lnTo>
                <a:lnTo>
                  <a:pt x="562" y="312"/>
                </a:lnTo>
                <a:lnTo>
                  <a:pt x="553" y="310"/>
                </a:lnTo>
                <a:lnTo>
                  <a:pt x="548" y="329"/>
                </a:lnTo>
                <a:lnTo>
                  <a:pt x="535" y="352"/>
                </a:lnTo>
                <a:lnTo>
                  <a:pt x="518" y="365"/>
                </a:lnTo>
                <a:lnTo>
                  <a:pt x="520" y="354"/>
                </a:lnTo>
                <a:lnTo>
                  <a:pt x="513" y="343"/>
                </a:lnTo>
                <a:lnTo>
                  <a:pt x="518" y="331"/>
                </a:lnTo>
                <a:lnTo>
                  <a:pt x="532" y="335"/>
                </a:lnTo>
                <a:lnTo>
                  <a:pt x="535" y="331"/>
                </a:lnTo>
                <a:lnTo>
                  <a:pt x="526" y="319"/>
                </a:lnTo>
                <a:lnTo>
                  <a:pt x="520" y="319"/>
                </a:lnTo>
                <a:lnTo>
                  <a:pt x="550" y="215"/>
                </a:lnTo>
                <a:lnTo>
                  <a:pt x="534" y="199"/>
                </a:lnTo>
                <a:lnTo>
                  <a:pt x="525" y="179"/>
                </a:lnTo>
                <a:lnTo>
                  <a:pt x="523" y="169"/>
                </a:lnTo>
                <a:lnTo>
                  <a:pt x="534" y="161"/>
                </a:lnTo>
                <a:lnTo>
                  <a:pt x="535" y="149"/>
                </a:lnTo>
                <a:lnTo>
                  <a:pt x="527" y="136"/>
                </a:lnTo>
                <a:lnTo>
                  <a:pt x="511" y="123"/>
                </a:lnTo>
                <a:lnTo>
                  <a:pt x="489" y="116"/>
                </a:lnTo>
                <a:lnTo>
                  <a:pt x="503" y="99"/>
                </a:lnTo>
                <a:lnTo>
                  <a:pt x="498" y="47"/>
                </a:lnTo>
                <a:lnTo>
                  <a:pt x="484" y="20"/>
                </a:lnTo>
                <a:lnTo>
                  <a:pt x="413" y="23"/>
                </a:lnTo>
                <a:lnTo>
                  <a:pt x="403" y="32"/>
                </a:lnTo>
                <a:lnTo>
                  <a:pt x="390" y="36"/>
                </a:lnTo>
                <a:lnTo>
                  <a:pt x="349" y="67"/>
                </a:lnTo>
                <a:lnTo>
                  <a:pt x="365" y="84"/>
                </a:lnTo>
                <a:lnTo>
                  <a:pt x="362" y="104"/>
                </a:lnTo>
                <a:lnTo>
                  <a:pt x="351" y="80"/>
                </a:lnTo>
                <a:lnTo>
                  <a:pt x="334" y="72"/>
                </a:lnTo>
                <a:lnTo>
                  <a:pt x="316" y="81"/>
                </a:lnTo>
                <a:lnTo>
                  <a:pt x="314" y="94"/>
                </a:lnTo>
                <a:lnTo>
                  <a:pt x="323" y="119"/>
                </a:lnTo>
                <a:lnTo>
                  <a:pt x="311" y="113"/>
                </a:lnTo>
                <a:lnTo>
                  <a:pt x="299" y="94"/>
                </a:lnTo>
                <a:lnTo>
                  <a:pt x="286" y="98"/>
                </a:lnTo>
                <a:lnTo>
                  <a:pt x="280" y="116"/>
                </a:lnTo>
                <a:lnTo>
                  <a:pt x="294" y="132"/>
                </a:lnTo>
                <a:lnTo>
                  <a:pt x="353" y="155"/>
                </a:lnTo>
                <a:lnTo>
                  <a:pt x="352" y="163"/>
                </a:lnTo>
                <a:lnTo>
                  <a:pt x="273" y="140"/>
                </a:lnTo>
                <a:lnTo>
                  <a:pt x="272" y="149"/>
                </a:lnTo>
                <a:lnTo>
                  <a:pt x="266" y="146"/>
                </a:lnTo>
                <a:lnTo>
                  <a:pt x="258" y="150"/>
                </a:lnTo>
                <a:lnTo>
                  <a:pt x="269" y="159"/>
                </a:lnTo>
                <a:lnTo>
                  <a:pt x="285" y="163"/>
                </a:lnTo>
                <a:lnTo>
                  <a:pt x="302" y="180"/>
                </a:lnTo>
                <a:lnTo>
                  <a:pt x="322" y="189"/>
                </a:lnTo>
                <a:lnTo>
                  <a:pt x="342" y="207"/>
                </a:lnTo>
                <a:lnTo>
                  <a:pt x="329" y="210"/>
                </a:lnTo>
                <a:lnTo>
                  <a:pt x="288" y="179"/>
                </a:lnTo>
                <a:lnTo>
                  <a:pt x="263" y="173"/>
                </a:lnTo>
                <a:lnTo>
                  <a:pt x="250" y="174"/>
                </a:lnTo>
                <a:lnTo>
                  <a:pt x="245" y="183"/>
                </a:lnTo>
                <a:lnTo>
                  <a:pt x="247" y="215"/>
                </a:lnTo>
                <a:lnTo>
                  <a:pt x="255" y="241"/>
                </a:lnTo>
                <a:lnTo>
                  <a:pt x="250" y="251"/>
                </a:lnTo>
                <a:lnTo>
                  <a:pt x="257" y="269"/>
                </a:lnTo>
                <a:lnTo>
                  <a:pt x="277" y="281"/>
                </a:lnTo>
                <a:lnTo>
                  <a:pt x="287" y="279"/>
                </a:lnTo>
                <a:lnTo>
                  <a:pt x="294" y="274"/>
                </a:lnTo>
                <a:lnTo>
                  <a:pt x="297" y="278"/>
                </a:lnTo>
                <a:lnTo>
                  <a:pt x="291" y="298"/>
                </a:lnTo>
                <a:lnTo>
                  <a:pt x="281" y="309"/>
                </a:lnTo>
                <a:lnTo>
                  <a:pt x="262" y="306"/>
                </a:lnTo>
                <a:lnTo>
                  <a:pt x="255" y="331"/>
                </a:lnTo>
                <a:lnTo>
                  <a:pt x="233" y="351"/>
                </a:lnTo>
                <a:lnTo>
                  <a:pt x="236" y="361"/>
                </a:lnTo>
                <a:lnTo>
                  <a:pt x="253" y="372"/>
                </a:lnTo>
                <a:lnTo>
                  <a:pt x="253" y="390"/>
                </a:lnTo>
                <a:lnTo>
                  <a:pt x="267" y="408"/>
                </a:lnTo>
                <a:lnTo>
                  <a:pt x="288" y="414"/>
                </a:lnTo>
                <a:lnTo>
                  <a:pt x="304" y="414"/>
                </a:lnTo>
                <a:lnTo>
                  <a:pt x="306" y="429"/>
                </a:lnTo>
                <a:lnTo>
                  <a:pt x="302" y="457"/>
                </a:lnTo>
                <a:lnTo>
                  <a:pt x="297" y="465"/>
                </a:lnTo>
                <a:lnTo>
                  <a:pt x="297" y="516"/>
                </a:lnTo>
                <a:lnTo>
                  <a:pt x="290" y="537"/>
                </a:lnTo>
                <a:lnTo>
                  <a:pt x="283" y="531"/>
                </a:lnTo>
                <a:lnTo>
                  <a:pt x="290" y="503"/>
                </a:lnTo>
                <a:lnTo>
                  <a:pt x="286" y="497"/>
                </a:lnTo>
                <a:lnTo>
                  <a:pt x="278" y="500"/>
                </a:lnTo>
                <a:lnTo>
                  <a:pt x="262" y="499"/>
                </a:lnTo>
                <a:lnTo>
                  <a:pt x="234" y="509"/>
                </a:lnTo>
                <a:lnTo>
                  <a:pt x="214" y="527"/>
                </a:lnTo>
                <a:lnTo>
                  <a:pt x="196" y="525"/>
                </a:lnTo>
                <a:lnTo>
                  <a:pt x="234" y="493"/>
                </a:lnTo>
                <a:lnTo>
                  <a:pt x="259" y="488"/>
                </a:lnTo>
                <a:lnTo>
                  <a:pt x="264" y="481"/>
                </a:lnTo>
                <a:lnTo>
                  <a:pt x="275" y="475"/>
                </a:lnTo>
                <a:lnTo>
                  <a:pt x="290" y="478"/>
                </a:lnTo>
                <a:lnTo>
                  <a:pt x="286" y="457"/>
                </a:lnTo>
                <a:lnTo>
                  <a:pt x="281" y="447"/>
                </a:lnTo>
                <a:lnTo>
                  <a:pt x="263" y="443"/>
                </a:lnTo>
                <a:lnTo>
                  <a:pt x="211" y="370"/>
                </a:lnTo>
                <a:lnTo>
                  <a:pt x="202" y="342"/>
                </a:lnTo>
                <a:lnTo>
                  <a:pt x="212" y="281"/>
                </a:lnTo>
                <a:lnTo>
                  <a:pt x="191" y="234"/>
                </a:lnTo>
                <a:lnTo>
                  <a:pt x="193" y="202"/>
                </a:lnTo>
                <a:lnTo>
                  <a:pt x="214" y="157"/>
                </a:lnTo>
                <a:lnTo>
                  <a:pt x="217" y="126"/>
                </a:lnTo>
                <a:lnTo>
                  <a:pt x="294" y="23"/>
                </a:lnTo>
                <a:lnTo>
                  <a:pt x="294" y="19"/>
                </a:lnTo>
                <a:lnTo>
                  <a:pt x="277" y="5"/>
                </a:lnTo>
                <a:lnTo>
                  <a:pt x="197" y="0"/>
                </a:lnTo>
                <a:lnTo>
                  <a:pt x="118" y="42"/>
                </a:lnTo>
                <a:lnTo>
                  <a:pt x="83" y="76"/>
                </a:lnTo>
                <a:lnTo>
                  <a:pt x="76" y="102"/>
                </a:lnTo>
                <a:lnTo>
                  <a:pt x="64" y="119"/>
                </a:lnTo>
                <a:lnTo>
                  <a:pt x="57" y="124"/>
                </a:lnTo>
                <a:lnTo>
                  <a:pt x="46" y="150"/>
                </a:lnTo>
                <a:lnTo>
                  <a:pt x="54" y="166"/>
                </a:lnTo>
                <a:lnTo>
                  <a:pt x="40" y="175"/>
                </a:lnTo>
                <a:lnTo>
                  <a:pt x="38" y="202"/>
                </a:lnTo>
                <a:lnTo>
                  <a:pt x="50" y="208"/>
                </a:lnTo>
                <a:lnTo>
                  <a:pt x="29" y="208"/>
                </a:lnTo>
                <a:lnTo>
                  <a:pt x="26" y="235"/>
                </a:lnTo>
                <a:lnTo>
                  <a:pt x="17" y="240"/>
                </a:lnTo>
                <a:lnTo>
                  <a:pt x="15" y="265"/>
                </a:lnTo>
                <a:lnTo>
                  <a:pt x="9" y="279"/>
                </a:lnTo>
                <a:lnTo>
                  <a:pt x="13" y="316"/>
                </a:lnTo>
                <a:lnTo>
                  <a:pt x="28" y="316"/>
                </a:lnTo>
                <a:lnTo>
                  <a:pt x="18" y="323"/>
                </a:lnTo>
                <a:lnTo>
                  <a:pt x="7" y="337"/>
                </a:lnTo>
                <a:lnTo>
                  <a:pt x="0" y="354"/>
                </a:lnTo>
                <a:lnTo>
                  <a:pt x="14" y="390"/>
                </a:lnTo>
                <a:lnTo>
                  <a:pt x="4" y="410"/>
                </a:lnTo>
                <a:lnTo>
                  <a:pt x="4" y="452"/>
                </a:lnTo>
                <a:lnTo>
                  <a:pt x="13" y="471"/>
                </a:lnTo>
                <a:lnTo>
                  <a:pt x="118" y="488"/>
                </a:lnTo>
                <a:lnTo>
                  <a:pt x="149" y="519"/>
                </a:lnTo>
                <a:lnTo>
                  <a:pt x="167" y="528"/>
                </a:lnTo>
                <a:lnTo>
                  <a:pt x="136" y="541"/>
                </a:lnTo>
                <a:lnTo>
                  <a:pt x="109" y="542"/>
                </a:lnTo>
                <a:lnTo>
                  <a:pt x="75" y="522"/>
                </a:lnTo>
                <a:lnTo>
                  <a:pt x="37" y="516"/>
                </a:lnTo>
                <a:lnTo>
                  <a:pt x="47" y="527"/>
                </a:lnTo>
                <a:lnTo>
                  <a:pt x="40" y="546"/>
                </a:lnTo>
                <a:lnTo>
                  <a:pt x="87" y="617"/>
                </a:lnTo>
                <a:lnTo>
                  <a:pt x="122" y="640"/>
                </a:lnTo>
                <a:lnTo>
                  <a:pt x="109" y="641"/>
                </a:lnTo>
                <a:lnTo>
                  <a:pt x="128" y="649"/>
                </a:lnTo>
                <a:lnTo>
                  <a:pt x="131" y="644"/>
                </a:lnTo>
                <a:lnTo>
                  <a:pt x="145" y="641"/>
                </a:lnTo>
                <a:lnTo>
                  <a:pt x="173" y="648"/>
                </a:lnTo>
                <a:lnTo>
                  <a:pt x="192" y="643"/>
                </a:lnTo>
                <a:lnTo>
                  <a:pt x="200" y="621"/>
                </a:lnTo>
                <a:lnTo>
                  <a:pt x="203" y="652"/>
                </a:lnTo>
                <a:lnTo>
                  <a:pt x="215" y="673"/>
                </a:lnTo>
                <a:lnTo>
                  <a:pt x="234" y="691"/>
                </a:lnTo>
                <a:lnTo>
                  <a:pt x="261" y="699"/>
                </a:lnTo>
                <a:lnTo>
                  <a:pt x="272" y="699"/>
                </a:lnTo>
                <a:lnTo>
                  <a:pt x="257" y="690"/>
                </a:lnTo>
                <a:lnTo>
                  <a:pt x="272" y="686"/>
                </a:lnTo>
                <a:lnTo>
                  <a:pt x="368" y="713"/>
                </a:lnTo>
                <a:lnTo>
                  <a:pt x="371" y="706"/>
                </a:lnTo>
                <a:lnTo>
                  <a:pt x="395" y="695"/>
                </a:lnTo>
                <a:lnTo>
                  <a:pt x="431" y="719"/>
                </a:lnTo>
                <a:lnTo>
                  <a:pt x="447" y="721"/>
                </a:lnTo>
                <a:lnTo>
                  <a:pt x="450" y="725"/>
                </a:lnTo>
                <a:lnTo>
                  <a:pt x="455" y="718"/>
                </a:lnTo>
                <a:lnTo>
                  <a:pt x="454" y="720"/>
                </a:lnTo>
                <a:lnTo>
                  <a:pt x="461" y="726"/>
                </a:lnTo>
                <a:lnTo>
                  <a:pt x="469" y="711"/>
                </a:lnTo>
                <a:lnTo>
                  <a:pt x="483" y="704"/>
                </a:lnTo>
                <a:lnTo>
                  <a:pt x="497" y="713"/>
                </a:lnTo>
                <a:lnTo>
                  <a:pt x="511" y="735"/>
                </a:lnTo>
                <a:lnTo>
                  <a:pt x="521" y="735"/>
                </a:lnTo>
                <a:lnTo>
                  <a:pt x="516" y="721"/>
                </a:lnTo>
                <a:lnTo>
                  <a:pt x="495" y="697"/>
                </a:lnTo>
                <a:lnTo>
                  <a:pt x="475" y="690"/>
                </a:lnTo>
                <a:lnTo>
                  <a:pt x="478" y="676"/>
                </a:lnTo>
                <a:lnTo>
                  <a:pt x="545" y="699"/>
                </a:lnTo>
                <a:lnTo>
                  <a:pt x="559" y="693"/>
                </a:lnTo>
                <a:lnTo>
                  <a:pt x="565" y="699"/>
                </a:lnTo>
                <a:lnTo>
                  <a:pt x="573" y="699"/>
                </a:lnTo>
                <a:lnTo>
                  <a:pt x="584" y="725"/>
                </a:lnTo>
                <a:lnTo>
                  <a:pt x="636" y="714"/>
                </a:lnTo>
                <a:lnTo>
                  <a:pt x="643" y="702"/>
                </a:lnTo>
                <a:lnTo>
                  <a:pt x="622" y="640"/>
                </a:lnTo>
                <a:lnTo>
                  <a:pt x="607" y="640"/>
                </a:lnTo>
                <a:lnTo>
                  <a:pt x="598" y="633"/>
                </a:lnTo>
                <a:lnTo>
                  <a:pt x="610" y="621"/>
                </a:lnTo>
                <a:lnTo>
                  <a:pt x="638" y="630"/>
                </a:lnTo>
                <a:lnTo>
                  <a:pt x="672" y="666"/>
                </a:lnTo>
                <a:lnTo>
                  <a:pt x="677" y="654"/>
                </a:lnTo>
                <a:lnTo>
                  <a:pt x="690" y="663"/>
                </a:lnTo>
                <a:lnTo>
                  <a:pt x="704" y="659"/>
                </a:lnTo>
                <a:lnTo>
                  <a:pt x="705" y="725"/>
                </a:lnTo>
                <a:lnTo>
                  <a:pt x="714" y="734"/>
                </a:lnTo>
                <a:lnTo>
                  <a:pt x="722" y="718"/>
                </a:lnTo>
                <a:lnTo>
                  <a:pt x="732" y="725"/>
                </a:lnTo>
                <a:lnTo>
                  <a:pt x="744" y="725"/>
                </a:lnTo>
                <a:lnTo>
                  <a:pt x="749" y="732"/>
                </a:lnTo>
                <a:lnTo>
                  <a:pt x="748" y="746"/>
                </a:lnTo>
                <a:lnTo>
                  <a:pt x="736" y="756"/>
                </a:lnTo>
                <a:lnTo>
                  <a:pt x="748" y="757"/>
                </a:lnTo>
                <a:lnTo>
                  <a:pt x="809" y="814"/>
                </a:lnTo>
                <a:lnTo>
                  <a:pt x="816" y="837"/>
                </a:lnTo>
                <a:lnTo>
                  <a:pt x="795" y="855"/>
                </a:lnTo>
                <a:lnTo>
                  <a:pt x="774" y="850"/>
                </a:lnTo>
                <a:lnTo>
                  <a:pt x="758" y="850"/>
                </a:lnTo>
                <a:lnTo>
                  <a:pt x="765" y="875"/>
                </a:lnTo>
                <a:lnTo>
                  <a:pt x="762" y="909"/>
                </a:lnTo>
                <a:lnTo>
                  <a:pt x="814" y="881"/>
                </a:lnTo>
                <a:lnTo>
                  <a:pt x="821" y="865"/>
                </a:lnTo>
                <a:lnTo>
                  <a:pt x="836" y="871"/>
                </a:lnTo>
                <a:lnTo>
                  <a:pt x="852" y="856"/>
                </a:lnTo>
                <a:lnTo>
                  <a:pt x="873" y="851"/>
                </a:lnTo>
                <a:lnTo>
                  <a:pt x="894" y="855"/>
                </a:lnTo>
                <a:lnTo>
                  <a:pt x="860" y="865"/>
                </a:lnTo>
                <a:lnTo>
                  <a:pt x="866" y="870"/>
                </a:lnTo>
                <a:lnTo>
                  <a:pt x="860" y="884"/>
                </a:lnTo>
                <a:lnTo>
                  <a:pt x="898" y="930"/>
                </a:lnTo>
                <a:lnTo>
                  <a:pt x="903" y="923"/>
                </a:lnTo>
                <a:lnTo>
                  <a:pt x="897" y="911"/>
                </a:lnTo>
                <a:lnTo>
                  <a:pt x="897" y="901"/>
                </a:lnTo>
                <a:lnTo>
                  <a:pt x="917" y="906"/>
                </a:lnTo>
                <a:lnTo>
                  <a:pt x="916" y="944"/>
                </a:lnTo>
                <a:lnTo>
                  <a:pt x="922" y="960"/>
                </a:lnTo>
                <a:lnTo>
                  <a:pt x="939" y="973"/>
                </a:lnTo>
                <a:lnTo>
                  <a:pt x="951" y="965"/>
                </a:lnTo>
                <a:lnTo>
                  <a:pt x="967" y="989"/>
                </a:lnTo>
                <a:lnTo>
                  <a:pt x="976" y="1030"/>
                </a:lnTo>
                <a:lnTo>
                  <a:pt x="983" y="1040"/>
                </a:lnTo>
                <a:lnTo>
                  <a:pt x="986" y="1064"/>
                </a:lnTo>
                <a:lnTo>
                  <a:pt x="993" y="1077"/>
                </a:lnTo>
                <a:lnTo>
                  <a:pt x="998" y="1114"/>
                </a:lnTo>
                <a:lnTo>
                  <a:pt x="1005" y="1118"/>
                </a:lnTo>
                <a:lnTo>
                  <a:pt x="1000" y="1132"/>
                </a:lnTo>
                <a:lnTo>
                  <a:pt x="991" y="1143"/>
                </a:lnTo>
                <a:lnTo>
                  <a:pt x="978" y="1149"/>
                </a:lnTo>
                <a:lnTo>
                  <a:pt x="969" y="1160"/>
                </a:lnTo>
                <a:lnTo>
                  <a:pt x="968" y="1196"/>
                </a:lnTo>
                <a:lnTo>
                  <a:pt x="964" y="1200"/>
                </a:lnTo>
                <a:lnTo>
                  <a:pt x="950" y="1204"/>
                </a:lnTo>
                <a:lnTo>
                  <a:pt x="887" y="1275"/>
                </a:lnTo>
                <a:lnTo>
                  <a:pt x="889" y="1288"/>
                </a:lnTo>
                <a:lnTo>
                  <a:pt x="902" y="1309"/>
                </a:lnTo>
                <a:lnTo>
                  <a:pt x="920" y="1327"/>
                </a:lnTo>
                <a:lnTo>
                  <a:pt x="925" y="1345"/>
                </a:lnTo>
                <a:lnTo>
                  <a:pt x="934" y="1348"/>
                </a:lnTo>
                <a:lnTo>
                  <a:pt x="934" y="1373"/>
                </a:lnTo>
                <a:lnTo>
                  <a:pt x="915" y="1364"/>
                </a:lnTo>
                <a:lnTo>
                  <a:pt x="913" y="1369"/>
                </a:lnTo>
                <a:lnTo>
                  <a:pt x="899" y="1362"/>
                </a:lnTo>
                <a:lnTo>
                  <a:pt x="897" y="1369"/>
                </a:lnTo>
                <a:lnTo>
                  <a:pt x="888" y="1373"/>
                </a:lnTo>
                <a:lnTo>
                  <a:pt x="871" y="1383"/>
                </a:lnTo>
                <a:lnTo>
                  <a:pt x="846" y="1382"/>
                </a:lnTo>
                <a:lnTo>
                  <a:pt x="843" y="1397"/>
                </a:lnTo>
                <a:lnTo>
                  <a:pt x="835" y="1400"/>
                </a:lnTo>
                <a:lnTo>
                  <a:pt x="816" y="1389"/>
                </a:lnTo>
                <a:lnTo>
                  <a:pt x="786" y="1393"/>
                </a:lnTo>
                <a:lnTo>
                  <a:pt x="765" y="1384"/>
                </a:lnTo>
                <a:lnTo>
                  <a:pt x="752" y="1384"/>
                </a:lnTo>
                <a:lnTo>
                  <a:pt x="739" y="1381"/>
                </a:lnTo>
                <a:lnTo>
                  <a:pt x="732" y="1373"/>
                </a:lnTo>
                <a:lnTo>
                  <a:pt x="720" y="1376"/>
                </a:lnTo>
                <a:lnTo>
                  <a:pt x="728" y="1387"/>
                </a:lnTo>
                <a:lnTo>
                  <a:pt x="718" y="1386"/>
                </a:lnTo>
                <a:lnTo>
                  <a:pt x="720" y="1411"/>
                </a:lnTo>
                <a:lnTo>
                  <a:pt x="708" y="1415"/>
                </a:lnTo>
                <a:lnTo>
                  <a:pt x="689" y="1431"/>
                </a:lnTo>
                <a:lnTo>
                  <a:pt x="680" y="1445"/>
                </a:lnTo>
                <a:lnTo>
                  <a:pt x="678" y="1480"/>
                </a:lnTo>
                <a:lnTo>
                  <a:pt x="689" y="1501"/>
                </a:lnTo>
                <a:lnTo>
                  <a:pt x="700" y="1513"/>
                </a:lnTo>
                <a:lnTo>
                  <a:pt x="710" y="1513"/>
                </a:lnTo>
                <a:lnTo>
                  <a:pt x="723" y="1528"/>
                </a:lnTo>
                <a:lnTo>
                  <a:pt x="730" y="1525"/>
                </a:lnTo>
                <a:lnTo>
                  <a:pt x="752" y="1532"/>
                </a:lnTo>
                <a:lnTo>
                  <a:pt x="757" y="1537"/>
                </a:lnTo>
                <a:lnTo>
                  <a:pt x="761" y="1533"/>
                </a:lnTo>
                <a:lnTo>
                  <a:pt x="784" y="1527"/>
                </a:lnTo>
                <a:lnTo>
                  <a:pt x="780" y="1518"/>
                </a:lnTo>
                <a:lnTo>
                  <a:pt x="799" y="1516"/>
                </a:lnTo>
                <a:lnTo>
                  <a:pt x="805" y="1513"/>
                </a:lnTo>
                <a:lnTo>
                  <a:pt x="807" y="1503"/>
                </a:lnTo>
                <a:lnTo>
                  <a:pt x="803" y="1491"/>
                </a:lnTo>
                <a:lnTo>
                  <a:pt x="816" y="1486"/>
                </a:lnTo>
                <a:lnTo>
                  <a:pt x="830" y="1486"/>
                </a:lnTo>
                <a:lnTo>
                  <a:pt x="836" y="1496"/>
                </a:lnTo>
                <a:lnTo>
                  <a:pt x="838" y="1506"/>
                </a:lnTo>
                <a:lnTo>
                  <a:pt x="864" y="1508"/>
                </a:lnTo>
                <a:lnTo>
                  <a:pt x="874" y="1511"/>
                </a:lnTo>
                <a:lnTo>
                  <a:pt x="873" y="1500"/>
                </a:lnTo>
                <a:lnTo>
                  <a:pt x="880" y="1492"/>
                </a:lnTo>
                <a:lnTo>
                  <a:pt x="882" y="1499"/>
                </a:lnTo>
                <a:lnTo>
                  <a:pt x="873" y="1481"/>
                </a:lnTo>
                <a:lnTo>
                  <a:pt x="859" y="1476"/>
                </a:lnTo>
                <a:lnTo>
                  <a:pt x="859" y="1462"/>
                </a:lnTo>
                <a:lnTo>
                  <a:pt x="870" y="1457"/>
                </a:lnTo>
                <a:lnTo>
                  <a:pt x="875" y="1450"/>
                </a:lnTo>
                <a:lnTo>
                  <a:pt x="878" y="1473"/>
                </a:lnTo>
                <a:lnTo>
                  <a:pt x="885" y="1464"/>
                </a:lnTo>
                <a:lnTo>
                  <a:pt x="887" y="1475"/>
                </a:lnTo>
                <a:lnTo>
                  <a:pt x="896" y="1482"/>
                </a:lnTo>
                <a:lnTo>
                  <a:pt x="901" y="1477"/>
                </a:lnTo>
                <a:lnTo>
                  <a:pt x="911" y="1475"/>
                </a:lnTo>
                <a:lnTo>
                  <a:pt x="915" y="1476"/>
                </a:lnTo>
                <a:lnTo>
                  <a:pt x="925" y="1490"/>
                </a:lnTo>
                <a:lnTo>
                  <a:pt x="932" y="1483"/>
                </a:lnTo>
                <a:lnTo>
                  <a:pt x="940" y="1485"/>
                </a:lnTo>
                <a:lnTo>
                  <a:pt x="945" y="1495"/>
                </a:lnTo>
                <a:lnTo>
                  <a:pt x="943" y="1501"/>
                </a:lnTo>
                <a:lnTo>
                  <a:pt x="948" y="1524"/>
                </a:lnTo>
                <a:lnTo>
                  <a:pt x="954" y="1522"/>
                </a:lnTo>
                <a:lnTo>
                  <a:pt x="965" y="1538"/>
                </a:lnTo>
                <a:lnTo>
                  <a:pt x="968" y="1548"/>
                </a:lnTo>
                <a:lnTo>
                  <a:pt x="967" y="1556"/>
                </a:lnTo>
                <a:lnTo>
                  <a:pt x="969" y="1560"/>
                </a:lnTo>
                <a:lnTo>
                  <a:pt x="970" y="1570"/>
                </a:lnTo>
                <a:lnTo>
                  <a:pt x="978" y="1566"/>
                </a:lnTo>
                <a:lnTo>
                  <a:pt x="983" y="1570"/>
                </a:lnTo>
                <a:lnTo>
                  <a:pt x="991" y="1586"/>
                </a:lnTo>
                <a:lnTo>
                  <a:pt x="996" y="1589"/>
                </a:lnTo>
                <a:lnTo>
                  <a:pt x="1003" y="1583"/>
                </a:lnTo>
                <a:lnTo>
                  <a:pt x="1009" y="1585"/>
                </a:lnTo>
                <a:lnTo>
                  <a:pt x="1009" y="1593"/>
                </a:lnTo>
                <a:lnTo>
                  <a:pt x="1015" y="1602"/>
                </a:lnTo>
                <a:lnTo>
                  <a:pt x="1023" y="1605"/>
                </a:lnTo>
                <a:lnTo>
                  <a:pt x="1023" y="1597"/>
                </a:lnTo>
                <a:lnTo>
                  <a:pt x="1029" y="1584"/>
                </a:lnTo>
                <a:lnTo>
                  <a:pt x="1042" y="1602"/>
                </a:lnTo>
                <a:lnTo>
                  <a:pt x="1048" y="1604"/>
                </a:lnTo>
                <a:lnTo>
                  <a:pt x="1050" y="1613"/>
                </a:lnTo>
                <a:lnTo>
                  <a:pt x="1063" y="1613"/>
                </a:lnTo>
                <a:lnTo>
                  <a:pt x="1048" y="1631"/>
                </a:lnTo>
                <a:lnTo>
                  <a:pt x="1033" y="1636"/>
                </a:lnTo>
                <a:lnTo>
                  <a:pt x="1021" y="1622"/>
                </a:lnTo>
                <a:lnTo>
                  <a:pt x="1043" y="1671"/>
                </a:lnTo>
                <a:lnTo>
                  <a:pt x="1054" y="1675"/>
                </a:lnTo>
                <a:lnTo>
                  <a:pt x="1066" y="1687"/>
                </a:lnTo>
                <a:lnTo>
                  <a:pt x="1067" y="1691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6" name="Freeform 1265"/>
          <p:cNvSpPr>
            <a:spLocks/>
          </p:cNvSpPr>
          <p:nvPr/>
        </p:nvSpPr>
        <p:spPr bwMode="auto">
          <a:xfrm>
            <a:off x="2514600" y="1744663"/>
            <a:ext cx="644525" cy="725487"/>
          </a:xfrm>
          <a:custGeom>
            <a:avLst/>
            <a:gdLst>
              <a:gd name="T0" fmla="*/ 2147483647 w 1626"/>
              <a:gd name="T1" fmla="*/ 2147483647 h 1826"/>
              <a:gd name="T2" fmla="*/ 2147483647 w 1626"/>
              <a:gd name="T3" fmla="*/ 2147483647 h 1826"/>
              <a:gd name="T4" fmla="*/ 2147483647 w 1626"/>
              <a:gd name="T5" fmla="*/ 2147483647 h 1826"/>
              <a:gd name="T6" fmla="*/ 2147483647 w 1626"/>
              <a:gd name="T7" fmla="*/ 2147483647 h 1826"/>
              <a:gd name="T8" fmla="*/ 2147483647 w 1626"/>
              <a:gd name="T9" fmla="*/ 2147483647 h 1826"/>
              <a:gd name="T10" fmla="*/ 2147483647 w 1626"/>
              <a:gd name="T11" fmla="*/ 2147483647 h 1826"/>
              <a:gd name="T12" fmla="*/ 2147483647 w 1626"/>
              <a:gd name="T13" fmla="*/ 2147483647 h 1826"/>
              <a:gd name="T14" fmla="*/ 2147483647 w 1626"/>
              <a:gd name="T15" fmla="*/ 2147483647 h 1826"/>
              <a:gd name="T16" fmla="*/ 2147483647 w 1626"/>
              <a:gd name="T17" fmla="*/ 2147483647 h 1826"/>
              <a:gd name="T18" fmla="*/ 2147483647 w 1626"/>
              <a:gd name="T19" fmla="*/ 2147483647 h 1826"/>
              <a:gd name="T20" fmla="*/ 2147483647 w 1626"/>
              <a:gd name="T21" fmla="*/ 2147483647 h 1826"/>
              <a:gd name="T22" fmla="*/ 2147483647 w 1626"/>
              <a:gd name="T23" fmla="*/ 2147483647 h 1826"/>
              <a:gd name="T24" fmla="*/ 2147483647 w 1626"/>
              <a:gd name="T25" fmla="*/ 2147483647 h 1826"/>
              <a:gd name="T26" fmla="*/ 2147483647 w 1626"/>
              <a:gd name="T27" fmla="*/ 2147483647 h 1826"/>
              <a:gd name="T28" fmla="*/ 2147483647 w 1626"/>
              <a:gd name="T29" fmla="*/ 2147483647 h 1826"/>
              <a:gd name="T30" fmla="*/ 2147483647 w 1626"/>
              <a:gd name="T31" fmla="*/ 2147483647 h 1826"/>
              <a:gd name="T32" fmla="*/ 2147483647 w 1626"/>
              <a:gd name="T33" fmla="*/ 2147483647 h 1826"/>
              <a:gd name="T34" fmla="*/ 2147483647 w 1626"/>
              <a:gd name="T35" fmla="*/ 2147483647 h 1826"/>
              <a:gd name="T36" fmla="*/ 2147483647 w 1626"/>
              <a:gd name="T37" fmla="*/ 2147483647 h 1826"/>
              <a:gd name="T38" fmla="*/ 2147483647 w 1626"/>
              <a:gd name="T39" fmla="*/ 2147483647 h 1826"/>
              <a:gd name="T40" fmla="*/ 2147483647 w 1626"/>
              <a:gd name="T41" fmla="*/ 2147483647 h 1826"/>
              <a:gd name="T42" fmla="*/ 2147483647 w 1626"/>
              <a:gd name="T43" fmla="*/ 2147483647 h 1826"/>
              <a:gd name="T44" fmla="*/ 2147483647 w 1626"/>
              <a:gd name="T45" fmla="*/ 2147483647 h 1826"/>
              <a:gd name="T46" fmla="*/ 2147483647 w 1626"/>
              <a:gd name="T47" fmla="*/ 2147483647 h 1826"/>
              <a:gd name="T48" fmla="*/ 2147483647 w 1626"/>
              <a:gd name="T49" fmla="*/ 2147483647 h 1826"/>
              <a:gd name="T50" fmla="*/ 2147483647 w 1626"/>
              <a:gd name="T51" fmla="*/ 2147483647 h 1826"/>
              <a:gd name="T52" fmla="*/ 2147483647 w 1626"/>
              <a:gd name="T53" fmla="*/ 2147483647 h 1826"/>
              <a:gd name="T54" fmla="*/ 2147483647 w 1626"/>
              <a:gd name="T55" fmla="*/ 2147483647 h 1826"/>
              <a:gd name="T56" fmla="*/ 2147483647 w 1626"/>
              <a:gd name="T57" fmla="*/ 2147483647 h 1826"/>
              <a:gd name="T58" fmla="*/ 2147483647 w 1626"/>
              <a:gd name="T59" fmla="*/ 2147483647 h 1826"/>
              <a:gd name="T60" fmla="*/ 2147483647 w 1626"/>
              <a:gd name="T61" fmla="*/ 2147483647 h 1826"/>
              <a:gd name="T62" fmla="*/ 2147483647 w 1626"/>
              <a:gd name="T63" fmla="*/ 2147483647 h 1826"/>
              <a:gd name="T64" fmla="*/ 2147483647 w 1626"/>
              <a:gd name="T65" fmla="*/ 2147483647 h 1826"/>
              <a:gd name="T66" fmla="*/ 2147483647 w 1626"/>
              <a:gd name="T67" fmla="*/ 2147483647 h 1826"/>
              <a:gd name="T68" fmla="*/ 2147483647 w 1626"/>
              <a:gd name="T69" fmla="*/ 2147483647 h 1826"/>
              <a:gd name="T70" fmla="*/ 2147483647 w 1626"/>
              <a:gd name="T71" fmla="*/ 2147483647 h 1826"/>
              <a:gd name="T72" fmla="*/ 2147483647 w 1626"/>
              <a:gd name="T73" fmla="*/ 2147483647 h 1826"/>
              <a:gd name="T74" fmla="*/ 2147483647 w 1626"/>
              <a:gd name="T75" fmla="*/ 2147483647 h 1826"/>
              <a:gd name="T76" fmla="*/ 2147483647 w 1626"/>
              <a:gd name="T77" fmla="*/ 2147483647 h 1826"/>
              <a:gd name="T78" fmla="*/ 2147483647 w 1626"/>
              <a:gd name="T79" fmla="*/ 2147483647 h 1826"/>
              <a:gd name="T80" fmla="*/ 2147483647 w 1626"/>
              <a:gd name="T81" fmla="*/ 2147483647 h 1826"/>
              <a:gd name="T82" fmla="*/ 2147483647 w 1626"/>
              <a:gd name="T83" fmla="*/ 2147483647 h 1826"/>
              <a:gd name="T84" fmla="*/ 2147483647 w 1626"/>
              <a:gd name="T85" fmla="*/ 2147483647 h 1826"/>
              <a:gd name="T86" fmla="*/ 2147483647 w 1626"/>
              <a:gd name="T87" fmla="*/ 2147483647 h 1826"/>
              <a:gd name="T88" fmla="*/ 2147483647 w 1626"/>
              <a:gd name="T89" fmla="*/ 2147483647 h 1826"/>
              <a:gd name="T90" fmla="*/ 2147483647 w 1626"/>
              <a:gd name="T91" fmla="*/ 2147483647 h 1826"/>
              <a:gd name="T92" fmla="*/ 2147483647 w 1626"/>
              <a:gd name="T93" fmla="*/ 2147483647 h 1826"/>
              <a:gd name="T94" fmla="*/ 2147483647 w 1626"/>
              <a:gd name="T95" fmla="*/ 2147483647 h 1826"/>
              <a:gd name="T96" fmla="*/ 2147483647 w 1626"/>
              <a:gd name="T97" fmla="*/ 2147483647 h 1826"/>
              <a:gd name="T98" fmla="*/ 2147483647 w 1626"/>
              <a:gd name="T99" fmla="*/ 2147483647 h 1826"/>
              <a:gd name="T100" fmla="*/ 2147483647 w 1626"/>
              <a:gd name="T101" fmla="*/ 2147483647 h 1826"/>
              <a:gd name="T102" fmla="*/ 2147483647 w 1626"/>
              <a:gd name="T103" fmla="*/ 2147483647 h 1826"/>
              <a:gd name="T104" fmla="*/ 2147483647 w 1626"/>
              <a:gd name="T105" fmla="*/ 2147483647 h 1826"/>
              <a:gd name="T106" fmla="*/ 2147483647 w 1626"/>
              <a:gd name="T107" fmla="*/ 2147483647 h 1826"/>
              <a:gd name="T108" fmla="*/ 2147483647 w 1626"/>
              <a:gd name="T109" fmla="*/ 2147483647 h 1826"/>
              <a:gd name="T110" fmla="*/ 2147483647 w 1626"/>
              <a:gd name="T111" fmla="*/ 2147483647 h 1826"/>
              <a:gd name="T112" fmla="*/ 2147483647 w 1626"/>
              <a:gd name="T113" fmla="*/ 2147483647 h 1826"/>
              <a:gd name="T114" fmla="*/ 2147483647 w 1626"/>
              <a:gd name="T115" fmla="*/ 2147483647 h 1826"/>
              <a:gd name="T116" fmla="*/ 2147483647 w 1626"/>
              <a:gd name="T117" fmla="*/ 2147483647 h 1826"/>
              <a:gd name="T118" fmla="*/ 2147483647 w 1626"/>
              <a:gd name="T119" fmla="*/ 2147483647 h 1826"/>
              <a:gd name="T120" fmla="*/ 2147483647 w 1626"/>
              <a:gd name="T121" fmla="*/ 2147483647 h 1826"/>
              <a:gd name="T122" fmla="*/ 2147483647 w 1626"/>
              <a:gd name="T123" fmla="*/ 2147483647 h 1826"/>
              <a:gd name="T124" fmla="*/ 2147483647 w 1626"/>
              <a:gd name="T125" fmla="*/ 2147483647 h 18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26"/>
              <a:gd name="T190" fmla="*/ 0 h 1826"/>
              <a:gd name="T191" fmla="*/ 1626 w 1626"/>
              <a:gd name="T192" fmla="*/ 1826 h 182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26" h="1826">
                <a:moveTo>
                  <a:pt x="1067" y="1691"/>
                </a:moveTo>
                <a:lnTo>
                  <a:pt x="1101" y="1703"/>
                </a:lnTo>
                <a:lnTo>
                  <a:pt x="1104" y="1710"/>
                </a:lnTo>
                <a:lnTo>
                  <a:pt x="1110" y="1710"/>
                </a:lnTo>
                <a:lnTo>
                  <a:pt x="1123" y="1718"/>
                </a:lnTo>
                <a:lnTo>
                  <a:pt x="1133" y="1712"/>
                </a:lnTo>
                <a:lnTo>
                  <a:pt x="1141" y="1699"/>
                </a:lnTo>
                <a:lnTo>
                  <a:pt x="1143" y="1704"/>
                </a:lnTo>
                <a:lnTo>
                  <a:pt x="1141" y="1717"/>
                </a:lnTo>
                <a:lnTo>
                  <a:pt x="1151" y="1722"/>
                </a:lnTo>
                <a:lnTo>
                  <a:pt x="1153" y="1713"/>
                </a:lnTo>
                <a:lnTo>
                  <a:pt x="1164" y="1716"/>
                </a:lnTo>
                <a:lnTo>
                  <a:pt x="1170" y="1712"/>
                </a:lnTo>
                <a:lnTo>
                  <a:pt x="1167" y="1724"/>
                </a:lnTo>
                <a:lnTo>
                  <a:pt x="1171" y="1734"/>
                </a:lnTo>
                <a:lnTo>
                  <a:pt x="1177" y="1734"/>
                </a:lnTo>
                <a:lnTo>
                  <a:pt x="1181" y="1739"/>
                </a:lnTo>
                <a:lnTo>
                  <a:pt x="1183" y="1749"/>
                </a:lnTo>
                <a:lnTo>
                  <a:pt x="1193" y="1762"/>
                </a:lnTo>
                <a:lnTo>
                  <a:pt x="1203" y="1767"/>
                </a:lnTo>
                <a:lnTo>
                  <a:pt x="1209" y="1754"/>
                </a:lnTo>
                <a:lnTo>
                  <a:pt x="1209" y="1767"/>
                </a:lnTo>
                <a:lnTo>
                  <a:pt x="1216" y="1769"/>
                </a:lnTo>
                <a:lnTo>
                  <a:pt x="1219" y="1777"/>
                </a:lnTo>
                <a:lnTo>
                  <a:pt x="1231" y="1782"/>
                </a:lnTo>
                <a:lnTo>
                  <a:pt x="1240" y="1779"/>
                </a:lnTo>
                <a:lnTo>
                  <a:pt x="1249" y="1787"/>
                </a:lnTo>
                <a:lnTo>
                  <a:pt x="1271" y="1788"/>
                </a:lnTo>
                <a:lnTo>
                  <a:pt x="1274" y="1796"/>
                </a:lnTo>
                <a:lnTo>
                  <a:pt x="1284" y="1806"/>
                </a:lnTo>
                <a:lnTo>
                  <a:pt x="1291" y="1807"/>
                </a:lnTo>
                <a:lnTo>
                  <a:pt x="1304" y="1806"/>
                </a:lnTo>
                <a:lnTo>
                  <a:pt x="1316" y="1797"/>
                </a:lnTo>
                <a:lnTo>
                  <a:pt x="1344" y="1826"/>
                </a:lnTo>
                <a:lnTo>
                  <a:pt x="1363" y="1824"/>
                </a:lnTo>
                <a:lnTo>
                  <a:pt x="1360" y="1815"/>
                </a:lnTo>
                <a:lnTo>
                  <a:pt x="1354" y="1807"/>
                </a:lnTo>
                <a:lnTo>
                  <a:pt x="1354" y="1801"/>
                </a:lnTo>
                <a:lnTo>
                  <a:pt x="1358" y="1795"/>
                </a:lnTo>
                <a:lnTo>
                  <a:pt x="1359" y="1782"/>
                </a:lnTo>
                <a:lnTo>
                  <a:pt x="1357" y="1773"/>
                </a:lnTo>
                <a:lnTo>
                  <a:pt x="1315" y="1729"/>
                </a:lnTo>
                <a:lnTo>
                  <a:pt x="1306" y="1725"/>
                </a:lnTo>
                <a:lnTo>
                  <a:pt x="1289" y="1710"/>
                </a:lnTo>
                <a:lnTo>
                  <a:pt x="1284" y="1698"/>
                </a:lnTo>
                <a:lnTo>
                  <a:pt x="1270" y="1689"/>
                </a:lnTo>
                <a:lnTo>
                  <a:pt x="1270" y="1677"/>
                </a:lnTo>
                <a:lnTo>
                  <a:pt x="1260" y="1679"/>
                </a:lnTo>
                <a:lnTo>
                  <a:pt x="1255" y="1666"/>
                </a:lnTo>
                <a:lnTo>
                  <a:pt x="1251" y="1663"/>
                </a:lnTo>
                <a:lnTo>
                  <a:pt x="1247" y="1665"/>
                </a:lnTo>
                <a:lnTo>
                  <a:pt x="1200" y="1599"/>
                </a:lnTo>
                <a:lnTo>
                  <a:pt x="1214" y="1594"/>
                </a:lnTo>
                <a:lnTo>
                  <a:pt x="1251" y="1631"/>
                </a:lnTo>
                <a:lnTo>
                  <a:pt x="1265" y="1633"/>
                </a:lnTo>
                <a:lnTo>
                  <a:pt x="1261" y="1622"/>
                </a:lnTo>
                <a:lnTo>
                  <a:pt x="1271" y="1618"/>
                </a:lnTo>
                <a:lnTo>
                  <a:pt x="1294" y="1655"/>
                </a:lnTo>
                <a:lnTo>
                  <a:pt x="1304" y="1661"/>
                </a:lnTo>
                <a:lnTo>
                  <a:pt x="1316" y="1663"/>
                </a:lnTo>
                <a:lnTo>
                  <a:pt x="1324" y="1685"/>
                </a:lnTo>
                <a:lnTo>
                  <a:pt x="1355" y="1685"/>
                </a:lnTo>
                <a:lnTo>
                  <a:pt x="1369" y="1703"/>
                </a:lnTo>
                <a:lnTo>
                  <a:pt x="1373" y="1693"/>
                </a:lnTo>
                <a:lnTo>
                  <a:pt x="1379" y="1698"/>
                </a:lnTo>
                <a:lnTo>
                  <a:pt x="1388" y="1702"/>
                </a:lnTo>
                <a:lnTo>
                  <a:pt x="1395" y="1693"/>
                </a:lnTo>
                <a:lnTo>
                  <a:pt x="1398" y="1696"/>
                </a:lnTo>
                <a:lnTo>
                  <a:pt x="1400" y="1702"/>
                </a:lnTo>
                <a:lnTo>
                  <a:pt x="1406" y="1713"/>
                </a:lnTo>
                <a:lnTo>
                  <a:pt x="1415" y="1710"/>
                </a:lnTo>
                <a:lnTo>
                  <a:pt x="1415" y="1715"/>
                </a:lnTo>
                <a:lnTo>
                  <a:pt x="1410" y="1730"/>
                </a:lnTo>
                <a:lnTo>
                  <a:pt x="1423" y="1736"/>
                </a:lnTo>
                <a:lnTo>
                  <a:pt x="1426" y="1746"/>
                </a:lnTo>
                <a:lnTo>
                  <a:pt x="1434" y="1744"/>
                </a:lnTo>
                <a:lnTo>
                  <a:pt x="1420" y="1704"/>
                </a:lnTo>
                <a:lnTo>
                  <a:pt x="1424" y="1697"/>
                </a:lnTo>
                <a:lnTo>
                  <a:pt x="1433" y="1698"/>
                </a:lnTo>
                <a:lnTo>
                  <a:pt x="1440" y="1707"/>
                </a:lnTo>
                <a:lnTo>
                  <a:pt x="1451" y="1710"/>
                </a:lnTo>
                <a:lnTo>
                  <a:pt x="1453" y="1702"/>
                </a:lnTo>
                <a:lnTo>
                  <a:pt x="1452" y="1696"/>
                </a:lnTo>
                <a:lnTo>
                  <a:pt x="1447" y="1693"/>
                </a:lnTo>
                <a:lnTo>
                  <a:pt x="1447" y="1691"/>
                </a:lnTo>
                <a:lnTo>
                  <a:pt x="1443" y="1687"/>
                </a:lnTo>
                <a:lnTo>
                  <a:pt x="1433" y="1688"/>
                </a:lnTo>
                <a:lnTo>
                  <a:pt x="1420" y="1657"/>
                </a:lnTo>
                <a:lnTo>
                  <a:pt x="1423" y="1632"/>
                </a:lnTo>
                <a:lnTo>
                  <a:pt x="1447" y="1655"/>
                </a:lnTo>
                <a:lnTo>
                  <a:pt x="1448" y="1650"/>
                </a:lnTo>
                <a:lnTo>
                  <a:pt x="1444" y="1636"/>
                </a:lnTo>
                <a:lnTo>
                  <a:pt x="1449" y="1632"/>
                </a:lnTo>
                <a:lnTo>
                  <a:pt x="1452" y="1602"/>
                </a:lnTo>
                <a:lnTo>
                  <a:pt x="1445" y="1589"/>
                </a:lnTo>
                <a:lnTo>
                  <a:pt x="1442" y="1561"/>
                </a:lnTo>
                <a:lnTo>
                  <a:pt x="1428" y="1560"/>
                </a:lnTo>
                <a:lnTo>
                  <a:pt x="1407" y="1544"/>
                </a:lnTo>
                <a:lnTo>
                  <a:pt x="1406" y="1525"/>
                </a:lnTo>
                <a:lnTo>
                  <a:pt x="1419" y="1522"/>
                </a:lnTo>
                <a:lnTo>
                  <a:pt x="1423" y="1504"/>
                </a:lnTo>
                <a:lnTo>
                  <a:pt x="1420" y="1489"/>
                </a:lnTo>
                <a:lnTo>
                  <a:pt x="1407" y="1492"/>
                </a:lnTo>
                <a:lnTo>
                  <a:pt x="1407" y="1483"/>
                </a:lnTo>
                <a:lnTo>
                  <a:pt x="1405" y="1476"/>
                </a:lnTo>
                <a:lnTo>
                  <a:pt x="1401" y="1472"/>
                </a:lnTo>
                <a:lnTo>
                  <a:pt x="1386" y="1486"/>
                </a:lnTo>
                <a:lnTo>
                  <a:pt x="1382" y="1452"/>
                </a:lnTo>
                <a:lnTo>
                  <a:pt x="1369" y="1450"/>
                </a:lnTo>
                <a:lnTo>
                  <a:pt x="1354" y="1464"/>
                </a:lnTo>
                <a:lnTo>
                  <a:pt x="1345" y="1459"/>
                </a:lnTo>
                <a:lnTo>
                  <a:pt x="1358" y="1442"/>
                </a:lnTo>
                <a:lnTo>
                  <a:pt x="1349" y="1443"/>
                </a:lnTo>
                <a:lnTo>
                  <a:pt x="1336" y="1439"/>
                </a:lnTo>
                <a:lnTo>
                  <a:pt x="1329" y="1442"/>
                </a:lnTo>
                <a:lnTo>
                  <a:pt x="1325" y="1459"/>
                </a:lnTo>
                <a:lnTo>
                  <a:pt x="1308" y="1409"/>
                </a:lnTo>
                <a:lnTo>
                  <a:pt x="1293" y="1403"/>
                </a:lnTo>
                <a:lnTo>
                  <a:pt x="1294" y="1398"/>
                </a:lnTo>
                <a:lnTo>
                  <a:pt x="1298" y="1391"/>
                </a:lnTo>
                <a:lnTo>
                  <a:pt x="1292" y="1383"/>
                </a:lnTo>
                <a:lnTo>
                  <a:pt x="1298" y="1379"/>
                </a:lnTo>
                <a:lnTo>
                  <a:pt x="1289" y="1369"/>
                </a:lnTo>
                <a:lnTo>
                  <a:pt x="1287" y="1360"/>
                </a:lnTo>
                <a:lnTo>
                  <a:pt x="1292" y="1351"/>
                </a:lnTo>
                <a:lnTo>
                  <a:pt x="1277" y="1345"/>
                </a:lnTo>
                <a:lnTo>
                  <a:pt x="1256" y="1355"/>
                </a:lnTo>
                <a:lnTo>
                  <a:pt x="1255" y="1351"/>
                </a:lnTo>
                <a:lnTo>
                  <a:pt x="1260" y="1334"/>
                </a:lnTo>
                <a:lnTo>
                  <a:pt x="1256" y="1315"/>
                </a:lnTo>
                <a:lnTo>
                  <a:pt x="1264" y="1312"/>
                </a:lnTo>
                <a:lnTo>
                  <a:pt x="1270" y="1315"/>
                </a:lnTo>
                <a:lnTo>
                  <a:pt x="1287" y="1306"/>
                </a:lnTo>
                <a:lnTo>
                  <a:pt x="1299" y="1306"/>
                </a:lnTo>
                <a:lnTo>
                  <a:pt x="1292" y="1288"/>
                </a:lnTo>
                <a:lnTo>
                  <a:pt x="1277" y="1274"/>
                </a:lnTo>
                <a:lnTo>
                  <a:pt x="1257" y="1269"/>
                </a:lnTo>
                <a:lnTo>
                  <a:pt x="1250" y="1262"/>
                </a:lnTo>
                <a:lnTo>
                  <a:pt x="1242" y="1243"/>
                </a:lnTo>
                <a:lnTo>
                  <a:pt x="1261" y="1246"/>
                </a:lnTo>
                <a:lnTo>
                  <a:pt x="1256" y="1235"/>
                </a:lnTo>
                <a:lnTo>
                  <a:pt x="1265" y="1233"/>
                </a:lnTo>
                <a:lnTo>
                  <a:pt x="1289" y="1256"/>
                </a:lnTo>
                <a:lnTo>
                  <a:pt x="1296" y="1256"/>
                </a:lnTo>
                <a:lnTo>
                  <a:pt x="1287" y="1236"/>
                </a:lnTo>
                <a:lnTo>
                  <a:pt x="1297" y="1237"/>
                </a:lnTo>
                <a:lnTo>
                  <a:pt x="1282" y="1224"/>
                </a:lnTo>
                <a:lnTo>
                  <a:pt x="1289" y="1214"/>
                </a:lnTo>
                <a:lnTo>
                  <a:pt x="1301" y="1224"/>
                </a:lnTo>
                <a:lnTo>
                  <a:pt x="1313" y="1226"/>
                </a:lnTo>
                <a:lnTo>
                  <a:pt x="1315" y="1243"/>
                </a:lnTo>
                <a:lnTo>
                  <a:pt x="1310" y="1252"/>
                </a:lnTo>
                <a:lnTo>
                  <a:pt x="1325" y="1256"/>
                </a:lnTo>
                <a:lnTo>
                  <a:pt x="1367" y="1284"/>
                </a:lnTo>
                <a:lnTo>
                  <a:pt x="1371" y="1306"/>
                </a:lnTo>
                <a:lnTo>
                  <a:pt x="1388" y="1306"/>
                </a:lnTo>
                <a:lnTo>
                  <a:pt x="1401" y="1299"/>
                </a:lnTo>
                <a:lnTo>
                  <a:pt x="1397" y="1317"/>
                </a:lnTo>
                <a:lnTo>
                  <a:pt x="1405" y="1350"/>
                </a:lnTo>
                <a:lnTo>
                  <a:pt x="1424" y="1377"/>
                </a:lnTo>
                <a:lnTo>
                  <a:pt x="1440" y="1368"/>
                </a:lnTo>
                <a:lnTo>
                  <a:pt x="1443" y="1378"/>
                </a:lnTo>
                <a:lnTo>
                  <a:pt x="1434" y="1395"/>
                </a:lnTo>
                <a:lnTo>
                  <a:pt x="1445" y="1411"/>
                </a:lnTo>
                <a:lnTo>
                  <a:pt x="1463" y="1401"/>
                </a:lnTo>
                <a:lnTo>
                  <a:pt x="1471" y="1426"/>
                </a:lnTo>
                <a:lnTo>
                  <a:pt x="1484" y="1417"/>
                </a:lnTo>
                <a:lnTo>
                  <a:pt x="1492" y="1442"/>
                </a:lnTo>
                <a:lnTo>
                  <a:pt x="1500" y="1447"/>
                </a:lnTo>
                <a:lnTo>
                  <a:pt x="1511" y="1396"/>
                </a:lnTo>
                <a:lnTo>
                  <a:pt x="1520" y="1395"/>
                </a:lnTo>
                <a:lnTo>
                  <a:pt x="1509" y="1346"/>
                </a:lnTo>
                <a:lnTo>
                  <a:pt x="1509" y="1332"/>
                </a:lnTo>
                <a:lnTo>
                  <a:pt x="1533" y="1354"/>
                </a:lnTo>
                <a:lnTo>
                  <a:pt x="1550" y="1356"/>
                </a:lnTo>
                <a:lnTo>
                  <a:pt x="1555" y="1334"/>
                </a:lnTo>
                <a:lnTo>
                  <a:pt x="1567" y="1329"/>
                </a:lnTo>
                <a:lnTo>
                  <a:pt x="1567" y="1303"/>
                </a:lnTo>
                <a:lnTo>
                  <a:pt x="1585" y="1297"/>
                </a:lnTo>
                <a:lnTo>
                  <a:pt x="1578" y="1284"/>
                </a:lnTo>
                <a:lnTo>
                  <a:pt x="1555" y="1288"/>
                </a:lnTo>
                <a:lnTo>
                  <a:pt x="1557" y="1274"/>
                </a:lnTo>
                <a:lnTo>
                  <a:pt x="1570" y="1275"/>
                </a:lnTo>
                <a:lnTo>
                  <a:pt x="1572" y="1261"/>
                </a:lnTo>
                <a:lnTo>
                  <a:pt x="1556" y="1256"/>
                </a:lnTo>
                <a:lnTo>
                  <a:pt x="1569" y="1250"/>
                </a:lnTo>
                <a:lnTo>
                  <a:pt x="1593" y="1265"/>
                </a:lnTo>
                <a:lnTo>
                  <a:pt x="1607" y="1265"/>
                </a:lnTo>
                <a:lnTo>
                  <a:pt x="1613" y="1256"/>
                </a:lnTo>
                <a:lnTo>
                  <a:pt x="1602" y="1243"/>
                </a:lnTo>
                <a:lnTo>
                  <a:pt x="1609" y="1228"/>
                </a:lnTo>
                <a:lnTo>
                  <a:pt x="1619" y="1224"/>
                </a:lnTo>
                <a:lnTo>
                  <a:pt x="1626" y="1213"/>
                </a:lnTo>
                <a:lnTo>
                  <a:pt x="1618" y="1196"/>
                </a:lnTo>
                <a:lnTo>
                  <a:pt x="1599" y="1175"/>
                </a:lnTo>
                <a:lnTo>
                  <a:pt x="1588" y="1170"/>
                </a:lnTo>
                <a:lnTo>
                  <a:pt x="1580" y="1161"/>
                </a:lnTo>
                <a:lnTo>
                  <a:pt x="1567" y="1163"/>
                </a:lnTo>
                <a:lnTo>
                  <a:pt x="1556" y="1160"/>
                </a:lnTo>
                <a:lnTo>
                  <a:pt x="1539" y="1162"/>
                </a:lnTo>
                <a:lnTo>
                  <a:pt x="1517" y="1174"/>
                </a:lnTo>
                <a:lnTo>
                  <a:pt x="1523" y="1142"/>
                </a:lnTo>
                <a:lnTo>
                  <a:pt x="1533" y="1128"/>
                </a:lnTo>
                <a:lnTo>
                  <a:pt x="1532" y="1118"/>
                </a:lnTo>
                <a:lnTo>
                  <a:pt x="1520" y="1116"/>
                </a:lnTo>
                <a:lnTo>
                  <a:pt x="1513" y="1123"/>
                </a:lnTo>
                <a:lnTo>
                  <a:pt x="1481" y="1129"/>
                </a:lnTo>
                <a:lnTo>
                  <a:pt x="1466" y="1128"/>
                </a:lnTo>
                <a:lnTo>
                  <a:pt x="1475" y="1119"/>
                </a:lnTo>
                <a:lnTo>
                  <a:pt x="1463" y="1116"/>
                </a:lnTo>
                <a:lnTo>
                  <a:pt x="1468" y="1110"/>
                </a:lnTo>
                <a:lnTo>
                  <a:pt x="1481" y="1109"/>
                </a:lnTo>
                <a:lnTo>
                  <a:pt x="1481" y="1099"/>
                </a:lnTo>
                <a:lnTo>
                  <a:pt x="1457" y="1049"/>
                </a:lnTo>
                <a:lnTo>
                  <a:pt x="1442" y="1038"/>
                </a:lnTo>
                <a:lnTo>
                  <a:pt x="1419" y="1043"/>
                </a:lnTo>
                <a:lnTo>
                  <a:pt x="1414" y="1036"/>
                </a:lnTo>
                <a:lnTo>
                  <a:pt x="1416" y="1025"/>
                </a:lnTo>
                <a:lnTo>
                  <a:pt x="1421" y="1020"/>
                </a:lnTo>
                <a:lnTo>
                  <a:pt x="1423" y="1005"/>
                </a:lnTo>
                <a:lnTo>
                  <a:pt x="1381" y="1011"/>
                </a:lnTo>
                <a:lnTo>
                  <a:pt x="1367" y="1026"/>
                </a:lnTo>
                <a:lnTo>
                  <a:pt x="1360" y="1015"/>
                </a:lnTo>
                <a:lnTo>
                  <a:pt x="1349" y="1011"/>
                </a:lnTo>
                <a:lnTo>
                  <a:pt x="1351" y="1001"/>
                </a:lnTo>
                <a:lnTo>
                  <a:pt x="1362" y="994"/>
                </a:lnTo>
                <a:lnTo>
                  <a:pt x="1354" y="977"/>
                </a:lnTo>
                <a:lnTo>
                  <a:pt x="1320" y="983"/>
                </a:lnTo>
                <a:lnTo>
                  <a:pt x="1315" y="977"/>
                </a:lnTo>
                <a:lnTo>
                  <a:pt x="1325" y="953"/>
                </a:lnTo>
                <a:lnTo>
                  <a:pt x="1315" y="946"/>
                </a:lnTo>
                <a:lnTo>
                  <a:pt x="1238" y="926"/>
                </a:lnTo>
                <a:lnTo>
                  <a:pt x="1233" y="917"/>
                </a:lnTo>
                <a:lnTo>
                  <a:pt x="1250" y="917"/>
                </a:lnTo>
                <a:lnTo>
                  <a:pt x="1251" y="907"/>
                </a:lnTo>
                <a:lnTo>
                  <a:pt x="1269" y="906"/>
                </a:lnTo>
                <a:lnTo>
                  <a:pt x="1260" y="898"/>
                </a:lnTo>
                <a:lnTo>
                  <a:pt x="1261" y="893"/>
                </a:lnTo>
                <a:lnTo>
                  <a:pt x="1242" y="874"/>
                </a:lnTo>
                <a:lnTo>
                  <a:pt x="1245" y="864"/>
                </a:lnTo>
                <a:lnTo>
                  <a:pt x="1264" y="865"/>
                </a:lnTo>
                <a:lnTo>
                  <a:pt x="1265" y="857"/>
                </a:lnTo>
                <a:lnTo>
                  <a:pt x="1237" y="834"/>
                </a:lnTo>
                <a:lnTo>
                  <a:pt x="1222" y="837"/>
                </a:lnTo>
                <a:lnTo>
                  <a:pt x="1221" y="828"/>
                </a:lnTo>
                <a:lnTo>
                  <a:pt x="1236" y="823"/>
                </a:lnTo>
                <a:lnTo>
                  <a:pt x="1242" y="828"/>
                </a:lnTo>
                <a:lnTo>
                  <a:pt x="1250" y="824"/>
                </a:lnTo>
                <a:lnTo>
                  <a:pt x="1249" y="812"/>
                </a:lnTo>
                <a:lnTo>
                  <a:pt x="1283" y="833"/>
                </a:lnTo>
                <a:lnTo>
                  <a:pt x="1299" y="832"/>
                </a:lnTo>
                <a:lnTo>
                  <a:pt x="1316" y="826"/>
                </a:lnTo>
                <a:lnTo>
                  <a:pt x="1331" y="832"/>
                </a:lnTo>
                <a:lnTo>
                  <a:pt x="1336" y="823"/>
                </a:lnTo>
                <a:lnTo>
                  <a:pt x="1336" y="813"/>
                </a:lnTo>
                <a:lnTo>
                  <a:pt x="1306" y="787"/>
                </a:lnTo>
                <a:lnTo>
                  <a:pt x="1264" y="786"/>
                </a:lnTo>
                <a:lnTo>
                  <a:pt x="1246" y="776"/>
                </a:lnTo>
                <a:lnTo>
                  <a:pt x="1241" y="789"/>
                </a:lnTo>
                <a:lnTo>
                  <a:pt x="1224" y="771"/>
                </a:lnTo>
                <a:lnTo>
                  <a:pt x="1212" y="762"/>
                </a:lnTo>
                <a:lnTo>
                  <a:pt x="1203" y="771"/>
                </a:lnTo>
                <a:lnTo>
                  <a:pt x="1214" y="753"/>
                </a:lnTo>
                <a:lnTo>
                  <a:pt x="1236" y="756"/>
                </a:lnTo>
                <a:lnTo>
                  <a:pt x="1250" y="747"/>
                </a:lnTo>
                <a:lnTo>
                  <a:pt x="1257" y="735"/>
                </a:lnTo>
                <a:lnTo>
                  <a:pt x="1274" y="732"/>
                </a:lnTo>
                <a:lnTo>
                  <a:pt x="1294" y="740"/>
                </a:lnTo>
                <a:lnTo>
                  <a:pt x="1303" y="724"/>
                </a:lnTo>
                <a:lnTo>
                  <a:pt x="1261" y="657"/>
                </a:lnTo>
                <a:lnTo>
                  <a:pt x="1241" y="648"/>
                </a:lnTo>
                <a:lnTo>
                  <a:pt x="1233" y="663"/>
                </a:lnTo>
                <a:lnTo>
                  <a:pt x="1236" y="678"/>
                </a:lnTo>
                <a:lnTo>
                  <a:pt x="1219" y="691"/>
                </a:lnTo>
                <a:lnTo>
                  <a:pt x="1212" y="705"/>
                </a:lnTo>
                <a:lnTo>
                  <a:pt x="1194" y="704"/>
                </a:lnTo>
                <a:lnTo>
                  <a:pt x="1212" y="678"/>
                </a:lnTo>
                <a:lnTo>
                  <a:pt x="1212" y="666"/>
                </a:lnTo>
                <a:lnTo>
                  <a:pt x="1175" y="668"/>
                </a:lnTo>
                <a:lnTo>
                  <a:pt x="1162" y="677"/>
                </a:lnTo>
                <a:lnTo>
                  <a:pt x="1157" y="668"/>
                </a:lnTo>
                <a:lnTo>
                  <a:pt x="1172" y="655"/>
                </a:lnTo>
                <a:lnTo>
                  <a:pt x="1203" y="644"/>
                </a:lnTo>
                <a:lnTo>
                  <a:pt x="1212" y="621"/>
                </a:lnTo>
                <a:lnTo>
                  <a:pt x="1222" y="634"/>
                </a:lnTo>
                <a:lnTo>
                  <a:pt x="1224" y="599"/>
                </a:lnTo>
                <a:lnTo>
                  <a:pt x="1188" y="584"/>
                </a:lnTo>
                <a:lnTo>
                  <a:pt x="1176" y="574"/>
                </a:lnTo>
                <a:lnTo>
                  <a:pt x="1165" y="570"/>
                </a:lnTo>
                <a:lnTo>
                  <a:pt x="1143" y="577"/>
                </a:lnTo>
                <a:lnTo>
                  <a:pt x="1130" y="594"/>
                </a:lnTo>
                <a:lnTo>
                  <a:pt x="1124" y="599"/>
                </a:lnTo>
                <a:lnTo>
                  <a:pt x="1114" y="612"/>
                </a:lnTo>
                <a:lnTo>
                  <a:pt x="1114" y="606"/>
                </a:lnTo>
                <a:lnTo>
                  <a:pt x="1120" y="589"/>
                </a:lnTo>
                <a:lnTo>
                  <a:pt x="1134" y="577"/>
                </a:lnTo>
                <a:lnTo>
                  <a:pt x="1142" y="555"/>
                </a:lnTo>
                <a:lnTo>
                  <a:pt x="1133" y="559"/>
                </a:lnTo>
                <a:lnTo>
                  <a:pt x="1122" y="569"/>
                </a:lnTo>
                <a:lnTo>
                  <a:pt x="1106" y="574"/>
                </a:lnTo>
                <a:lnTo>
                  <a:pt x="1089" y="589"/>
                </a:lnTo>
                <a:lnTo>
                  <a:pt x="1089" y="578"/>
                </a:lnTo>
                <a:lnTo>
                  <a:pt x="1106" y="541"/>
                </a:lnTo>
                <a:lnTo>
                  <a:pt x="1103" y="521"/>
                </a:lnTo>
                <a:lnTo>
                  <a:pt x="1090" y="519"/>
                </a:lnTo>
                <a:lnTo>
                  <a:pt x="1075" y="533"/>
                </a:lnTo>
                <a:lnTo>
                  <a:pt x="1058" y="537"/>
                </a:lnTo>
                <a:lnTo>
                  <a:pt x="1049" y="525"/>
                </a:lnTo>
                <a:lnTo>
                  <a:pt x="1019" y="519"/>
                </a:lnTo>
                <a:lnTo>
                  <a:pt x="1048" y="512"/>
                </a:lnTo>
                <a:lnTo>
                  <a:pt x="1064" y="513"/>
                </a:lnTo>
                <a:lnTo>
                  <a:pt x="1077" y="489"/>
                </a:lnTo>
                <a:lnTo>
                  <a:pt x="1072" y="466"/>
                </a:lnTo>
                <a:lnTo>
                  <a:pt x="1057" y="442"/>
                </a:lnTo>
                <a:lnTo>
                  <a:pt x="1015" y="422"/>
                </a:lnTo>
                <a:lnTo>
                  <a:pt x="995" y="403"/>
                </a:lnTo>
                <a:lnTo>
                  <a:pt x="992" y="404"/>
                </a:lnTo>
                <a:lnTo>
                  <a:pt x="988" y="420"/>
                </a:lnTo>
                <a:lnTo>
                  <a:pt x="977" y="436"/>
                </a:lnTo>
                <a:lnTo>
                  <a:pt x="962" y="429"/>
                </a:lnTo>
                <a:lnTo>
                  <a:pt x="949" y="433"/>
                </a:lnTo>
                <a:lnTo>
                  <a:pt x="955" y="464"/>
                </a:lnTo>
                <a:lnTo>
                  <a:pt x="954" y="474"/>
                </a:lnTo>
                <a:lnTo>
                  <a:pt x="953" y="465"/>
                </a:lnTo>
                <a:lnTo>
                  <a:pt x="940" y="469"/>
                </a:lnTo>
                <a:lnTo>
                  <a:pt x="939" y="462"/>
                </a:lnTo>
                <a:lnTo>
                  <a:pt x="931" y="453"/>
                </a:lnTo>
                <a:lnTo>
                  <a:pt x="934" y="429"/>
                </a:lnTo>
                <a:lnTo>
                  <a:pt x="922" y="427"/>
                </a:lnTo>
                <a:lnTo>
                  <a:pt x="907" y="447"/>
                </a:lnTo>
                <a:lnTo>
                  <a:pt x="939" y="392"/>
                </a:lnTo>
                <a:lnTo>
                  <a:pt x="936" y="386"/>
                </a:lnTo>
                <a:lnTo>
                  <a:pt x="908" y="394"/>
                </a:lnTo>
                <a:lnTo>
                  <a:pt x="892" y="392"/>
                </a:lnTo>
                <a:lnTo>
                  <a:pt x="876" y="414"/>
                </a:lnTo>
                <a:lnTo>
                  <a:pt x="868" y="420"/>
                </a:lnTo>
                <a:lnTo>
                  <a:pt x="869" y="400"/>
                </a:lnTo>
                <a:lnTo>
                  <a:pt x="852" y="409"/>
                </a:lnTo>
                <a:lnTo>
                  <a:pt x="889" y="378"/>
                </a:lnTo>
                <a:lnTo>
                  <a:pt x="896" y="365"/>
                </a:lnTo>
                <a:lnTo>
                  <a:pt x="892" y="342"/>
                </a:lnTo>
                <a:lnTo>
                  <a:pt x="870" y="335"/>
                </a:lnTo>
                <a:lnTo>
                  <a:pt x="850" y="335"/>
                </a:lnTo>
                <a:lnTo>
                  <a:pt x="843" y="329"/>
                </a:lnTo>
                <a:lnTo>
                  <a:pt x="855" y="311"/>
                </a:lnTo>
                <a:lnTo>
                  <a:pt x="842" y="271"/>
                </a:lnTo>
                <a:lnTo>
                  <a:pt x="832" y="264"/>
                </a:lnTo>
                <a:lnTo>
                  <a:pt x="836" y="255"/>
                </a:lnTo>
                <a:lnTo>
                  <a:pt x="814" y="244"/>
                </a:lnTo>
                <a:lnTo>
                  <a:pt x="793" y="244"/>
                </a:lnTo>
                <a:lnTo>
                  <a:pt x="733" y="213"/>
                </a:lnTo>
                <a:lnTo>
                  <a:pt x="705" y="211"/>
                </a:lnTo>
                <a:lnTo>
                  <a:pt x="675" y="225"/>
                </a:lnTo>
                <a:lnTo>
                  <a:pt x="650" y="249"/>
                </a:lnTo>
                <a:lnTo>
                  <a:pt x="649" y="271"/>
                </a:lnTo>
                <a:lnTo>
                  <a:pt x="664" y="286"/>
                </a:lnTo>
                <a:lnTo>
                  <a:pt x="653" y="291"/>
                </a:lnTo>
                <a:lnTo>
                  <a:pt x="635" y="291"/>
                </a:lnTo>
                <a:lnTo>
                  <a:pt x="624" y="306"/>
                </a:lnTo>
                <a:lnTo>
                  <a:pt x="606" y="279"/>
                </a:lnTo>
                <a:lnTo>
                  <a:pt x="592" y="295"/>
                </a:lnTo>
                <a:lnTo>
                  <a:pt x="582" y="290"/>
                </a:lnTo>
                <a:lnTo>
                  <a:pt x="578" y="255"/>
                </a:lnTo>
                <a:lnTo>
                  <a:pt x="562" y="312"/>
                </a:lnTo>
                <a:lnTo>
                  <a:pt x="553" y="310"/>
                </a:lnTo>
                <a:lnTo>
                  <a:pt x="548" y="329"/>
                </a:lnTo>
                <a:lnTo>
                  <a:pt x="535" y="352"/>
                </a:lnTo>
                <a:lnTo>
                  <a:pt x="518" y="365"/>
                </a:lnTo>
                <a:lnTo>
                  <a:pt x="520" y="354"/>
                </a:lnTo>
                <a:lnTo>
                  <a:pt x="513" y="343"/>
                </a:lnTo>
                <a:lnTo>
                  <a:pt x="518" y="331"/>
                </a:lnTo>
                <a:lnTo>
                  <a:pt x="532" y="335"/>
                </a:lnTo>
                <a:lnTo>
                  <a:pt x="535" y="331"/>
                </a:lnTo>
                <a:lnTo>
                  <a:pt x="526" y="319"/>
                </a:lnTo>
                <a:lnTo>
                  <a:pt x="520" y="319"/>
                </a:lnTo>
                <a:lnTo>
                  <a:pt x="550" y="215"/>
                </a:lnTo>
                <a:lnTo>
                  <a:pt x="534" y="199"/>
                </a:lnTo>
                <a:lnTo>
                  <a:pt x="525" y="179"/>
                </a:lnTo>
                <a:lnTo>
                  <a:pt x="523" y="169"/>
                </a:lnTo>
                <a:lnTo>
                  <a:pt x="534" y="161"/>
                </a:lnTo>
                <a:lnTo>
                  <a:pt x="535" y="149"/>
                </a:lnTo>
                <a:lnTo>
                  <a:pt x="527" y="136"/>
                </a:lnTo>
                <a:lnTo>
                  <a:pt x="511" y="123"/>
                </a:lnTo>
                <a:lnTo>
                  <a:pt x="489" y="116"/>
                </a:lnTo>
                <a:lnTo>
                  <a:pt x="503" y="99"/>
                </a:lnTo>
                <a:lnTo>
                  <a:pt x="498" y="47"/>
                </a:lnTo>
                <a:lnTo>
                  <a:pt x="484" y="20"/>
                </a:lnTo>
                <a:lnTo>
                  <a:pt x="413" y="23"/>
                </a:lnTo>
                <a:lnTo>
                  <a:pt x="403" y="32"/>
                </a:lnTo>
                <a:lnTo>
                  <a:pt x="390" y="36"/>
                </a:lnTo>
                <a:lnTo>
                  <a:pt x="349" y="67"/>
                </a:lnTo>
                <a:lnTo>
                  <a:pt x="365" y="84"/>
                </a:lnTo>
                <a:lnTo>
                  <a:pt x="362" y="104"/>
                </a:lnTo>
                <a:lnTo>
                  <a:pt x="351" y="80"/>
                </a:lnTo>
                <a:lnTo>
                  <a:pt x="334" y="72"/>
                </a:lnTo>
                <a:lnTo>
                  <a:pt x="316" y="81"/>
                </a:lnTo>
                <a:lnTo>
                  <a:pt x="314" y="94"/>
                </a:lnTo>
                <a:lnTo>
                  <a:pt x="323" y="119"/>
                </a:lnTo>
                <a:lnTo>
                  <a:pt x="311" y="113"/>
                </a:lnTo>
                <a:lnTo>
                  <a:pt x="299" y="94"/>
                </a:lnTo>
                <a:lnTo>
                  <a:pt x="286" y="98"/>
                </a:lnTo>
                <a:lnTo>
                  <a:pt x="280" y="116"/>
                </a:lnTo>
                <a:lnTo>
                  <a:pt x="294" y="132"/>
                </a:lnTo>
                <a:lnTo>
                  <a:pt x="353" y="155"/>
                </a:lnTo>
                <a:lnTo>
                  <a:pt x="352" y="163"/>
                </a:lnTo>
                <a:lnTo>
                  <a:pt x="273" y="140"/>
                </a:lnTo>
                <a:lnTo>
                  <a:pt x="272" y="149"/>
                </a:lnTo>
                <a:lnTo>
                  <a:pt x="266" y="146"/>
                </a:lnTo>
                <a:lnTo>
                  <a:pt x="258" y="150"/>
                </a:lnTo>
                <a:lnTo>
                  <a:pt x="269" y="159"/>
                </a:lnTo>
                <a:lnTo>
                  <a:pt x="285" y="163"/>
                </a:lnTo>
                <a:lnTo>
                  <a:pt x="302" y="180"/>
                </a:lnTo>
                <a:lnTo>
                  <a:pt x="322" y="189"/>
                </a:lnTo>
                <a:lnTo>
                  <a:pt x="342" y="207"/>
                </a:lnTo>
                <a:lnTo>
                  <a:pt x="329" y="210"/>
                </a:lnTo>
                <a:lnTo>
                  <a:pt x="288" y="179"/>
                </a:lnTo>
                <a:lnTo>
                  <a:pt x="263" y="173"/>
                </a:lnTo>
                <a:lnTo>
                  <a:pt x="250" y="174"/>
                </a:lnTo>
                <a:lnTo>
                  <a:pt x="245" y="183"/>
                </a:lnTo>
                <a:lnTo>
                  <a:pt x="247" y="215"/>
                </a:lnTo>
                <a:lnTo>
                  <a:pt x="255" y="241"/>
                </a:lnTo>
                <a:lnTo>
                  <a:pt x="250" y="251"/>
                </a:lnTo>
                <a:lnTo>
                  <a:pt x="257" y="269"/>
                </a:lnTo>
                <a:lnTo>
                  <a:pt x="277" y="281"/>
                </a:lnTo>
                <a:lnTo>
                  <a:pt x="287" y="279"/>
                </a:lnTo>
                <a:lnTo>
                  <a:pt x="294" y="274"/>
                </a:lnTo>
                <a:lnTo>
                  <a:pt x="297" y="278"/>
                </a:lnTo>
                <a:lnTo>
                  <a:pt x="291" y="298"/>
                </a:lnTo>
                <a:lnTo>
                  <a:pt x="281" y="309"/>
                </a:lnTo>
                <a:lnTo>
                  <a:pt x="262" y="306"/>
                </a:lnTo>
                <a:lnTo>
                  <a:pt x="255" y="331"/>
                </a:lnTo>
                <a:lnTo>
                  <a:pt x="233" y="351"/>
                </a:lnTo>
                <a:lnTo>
                  <a:pt x="236" y="361"/>
                </a:lnTo>
                <a:lnTo>
                  <a:pt x="253" y="372"/>
                </a:lnTo>
                <a:lnTo>
                  <a:pt x="253" y="390"/>
                </a:lnTo>
                <a:lnTo>
                  <a:pt x="267" y="408"/>
                </a:lnTo>
                <a:lnTo>
                  <a:pt x="288" y="414"/>
                </a:lnTo>
                <a:lnTo>
                  <a:pt x="304" y="414"/>
                </a:lnTo>
                <a:lnTo>
                  <a:pt x="306" y="429"/>
                </a:lnTo>
                <a:lnTo>
                  <a:pt x="302" y="457"/>
                </a:lnTo>
                <a:lnTo>
                  <a:pt x="297" y="465"/>
                </a:lnTo>
                <a:lnTo>
                  <a:pt x="297" y="516"/>
                </a:lnTo>
                <a:lnTo>
                  <a:pt x="290" y="537"/>
                </a:lnTo>
                <a:lnTo>
                  <a:pt x="283" y="531"/>
                </a:lnTo>
                <a:lnTo>
                  <a:pt x="290" y="503"/>
                </a:lnTo>
                <a:lnTo>
                  <a:pt x="286" y="497"/>
                </a:lnTo>
                <a:lnTo>
                  <a:pt x="278" y="500"/>
                </a:lnTo>
                <a:lnTo>
                  <a:pt x="262" y="499"/>
                </a:lnTo>
                <a:lnTo>
                  <a:pt x="234" y="509"/>
                </a:lnTo>
                <a:lnTo>
                  <a:pt x="214" y="527"/>
                </a:lnTo>
                <a:lnTo>
                  <a:pt x="196" y="525"/>
                </a:lnTo>
                <a:lnTo>
                  <a:pt x="234" y="493"/>
                </a:lnTo>
                <a:lnTo>
                  <a:pt x="259" y="488"/>
                </a:lnTo>
                <a:lnTo>
                  <a:pt x="264" y="481"/>
                </a:lnTo>
                <a:lnTo>
                  <a:pt x="275" y="475"/>
                </a:lnTo>
                <a:lnTo>
                  <a:pt x="290" y="478"/>
                </a:lnTo>
                <a:lnTo>
                  <a:pt x="286" y="457"/>
                </a:lnTo>
                <a:lnTo>
                  <a:pt x="281" y="447"/>
                </a:lnTo>
                <a:lnTo>
                  <a:pt x="263" y="443"/>
                </a:lnTo>
                <a:lnTo>
                  <a:pt x="211" y="370"/>
                </a:lnTo>
                <a:lnTo>
                  <a:pt x="202" y="342"/>
                </a:lnTo>
                <a:lnTo>
                  <a:pt x="212" y="281"/>
                </a:lnTo>
                <a:lnTo>
                  <a:pt x="191" y="234"/>
                </a:lnTo>
                <a:lnTo>
                  <a:pt x="193" y="202"/>
                </a:lnTo>
                <a:lnTo>
                  <a:pt x="214" y="157"/>
                </a:lnTo>
                <a:lnTo>
                  <a:pt x="217" y="126"/>
                </a:lnTo>
                <a:lnTo>
                  <a:pt x="294" y="23"/>
                </a:lnTo>
                <a:lnTo>
                  <a:pt x="294" y="19"/>
                </a:lnTo>
                <a:lnTo>
                  <a:pt x="277" y="5"/>
                </a:lnTo>
                <a:lnTo>
                  <a:pt x="197" y="0"/>
                </a:lnTo>
                <a:lnTo>
                  <a:pt x="118" y="42"/>
                </a:lnTo>
                <a:lnTo>
                  <a:pt x="83" y="76"/>
                </a:lnTo>
                <a:lnTo>
                  <a:pt x="76" y="102"/>
                </a:lnTo>
                <a:lnTo>
                  <a:pt x="64" y="119"/>
                </a:lnTo>
                <a:lnTo>
                  <a:pt x="57" y="124"/>
                </a:lnTo>
                <a:lnTo>
                  <a:pt x="46" y="150"/>
                </a:lnTo>
                <a:lnTo>
                  <a:pt x="54" y="166"/>
                </a:lnTo>
                <a:lnTo>
                  <a:pt x="40" y="175"/>
                </a:lnTo>
                <a:lnTo>
                  <a:pt x="38" y="202"/>
                </a:lnTo>
                <a:lnTo>
                  <a:pt x="50" y="208"/>
                </a:lnTo>
                <a:lnTo>
                  <a:pt x="29" y="208"/>
                </a:lnTo>
                <a:lnTo>
                  <a:pt x="26" y="235"/>
                </a:lnTo>
                <a:lnTo>
                  <a:pt x="17" y="240"/>
                </a:lnTo>
                <a:lnTo>
                  <a:pt x="15" y="265"/>
                </a:lnTo>
                <a:lnTo>
                  <a:pt x="9" y="279"/>
                </a:lnTo>
                <a:lnTo>
                  <a:pt x="13" y="316"/>
                </a:lnTo>
                <a:lnTo>
                  <a:pt x="28" y="316"/>
                </a:lnTo>
                <a:lnTo>
                  <a:pt x="18" y="323"/>
                </a:lnTo>
                <a:lnTo>
                  <a:pt x="7" y="337"/>
                </a:lnTo>
                <a:lnTo>
                  <a:pt x="0" y="354"/>
                </a:lnTo>
                <a:lnTo>
                  <a:pt x="14" y="390"/>
                </a:lnTo>
                <a:lnTo>
                  <a:pt x="4" y="410"/>
                </a:lnTo>
                <a:lnTo>
                  <a:pt x="4" y="452"/>
                </a:lnTo>
                <a:lnTo>
                  <a:pt x="13" y="471"/>
                </a:lnTo>
                <a:lnTo>
                  <a:pt x="118" y="488"/>
                </a:lnTo>
                <a:lnTo>
                  <a:pt x="149" y="519"/>
                </a:lnTo>
                <a:lnTo>
                  <a:pt x="167" y="528"/>
                </a:lnTo>
                <a:lnTo>
                  <a:pt x="136" y="541"/>
                </a:lnTo>
                <a:lnTo>
                  <a:pt x="109" y="542"/>
                </a:lnTo>
                <a:lnTo>
                  <a:pt x="75" y="522"/>
                </a:lnTo>
                <a:lnTo>
                  <a:pt x="37" y="516"/>
                </a:lnTo>
                <a:lnTo>
                  <a:pt x="47" y="527"/>
                </a:lnTo>
                <a:lnTo>
                  <a:pt x="40" y="546"/>
                </a:lnTo>
                <a:lnTo>
                  <a:pt x="87" y="617"/>
                </a:lnTo>
                <a:lnTo>
                  <a:pt x="122" y="640"/>
                </a:lnTo>
                <a:lnTo>
                  <a:pt x="109" y="641"/>
                </a:lnTo>
                <a:lnTo>
                  <a:pt x="128" y="649"/>
                </a:lnTo>
                <a:lnTo>
                  <a:pt x="131" y="644"/>
                </a:lnTo>
                <a:lnTo>
                  <a:pt x="145" y="641"/>
                </a:lnTo>
                <a:lnTo>
                  <a:pt x="173" y="648"/>
                </a:lnTo>
                <a:lnTo>
                  <a:pt x="192" y="643"/>
                </a:lnTo>
                <a:lnTo>
                  <a:pt x="200" y="621"/>
                </a:lnTo>
                <a:lnTo>
                  <a:pt x="203" y="652"/>
                </a:lnTo>
                <a:lnTo>
                  <a:pt x="215" y="673"/>
                </a:lnTo>
                <a:lnTo>
                  <a:pt x="234" y="691"/>
                </a:lnTo>
                <a:lnTo>
                  <a:pt x="261" y="699"/>
                </a:lnTo>
                <a:lnTo>
                  <a:pt x="272" y="699"/>
                </a:lnTo>
                <a:lnTo>
                  <a:pt x="257" y="690"/>
                </a:lnTo>
                <a:lnTo>
                  <a:pt x="272" y="686"/>
                </a:lnTo>
                <a:lnTo>
                  <a:pt x="368" y="713"/>
                </a:lnTo>
                <a:lnTo>
                  <a:pt x="371" y="706"/>
                </a:lnTo>
                <a:lnTo>
                  <a:pt x="395" y="695"/>
                </a:lnTo>
                <a:lnTo>
                  <a:pt x="431" y="719"/>
                </a:lnTo>
                <a:lnTo>
                  <a:pt x="447" y="721"/>
                </a:lnTo>
                <a:lnTo>
                  <a:pt x="450" y="725"/>
                </a:lnTo>
                <a:lnTo>
                  <a:pt x="455" y="718"/>
                </a:lnTo>
                <a:lnTo>
                  <a:pt x="454" y="720"/>
                </a:lnTo>
                <a:lnTo>
                  <a:pt x="461" y="726"/>
                </a:lnTo>
                <a:lnTo>
                  <a:pt x="469" y="711"/>
                </a:lnTo>
                <a:lnTo>
                  <a:pt x="483" y="704"/>
                </a:lnTo>
                <a:lnTo>
                  <a:pt x="497" y="713"/>
                </a:lnTo>
                <a:lnTo>
                  <a:pt x="511" y="735"/>
                </a:lnTo>
                <a:lnTo>
                  <a:pt x="521" y="735"/>
                </a:lnTo>
                <a:lnTo>
                  <a:pt x="516" y="721"/>
                </a:lnTo>
                <a:lnTo>
                  <a:pt x="495" y="697"/>
                </a:lnTo>
                <a:lnTo>
                  <a:pt x="475" y="690"/>
                </a:lnTo>
                <a:lnTo>
                  <a:pt x="478" y="676"/>
                </a:lnTo>
                <a:lnTo>
                  <a:pt x="545" y="699"/>
                </a:lnTo>
                <a:lnTo>
                  <a:pt x="559" y="693"/>
                </a:lnTo>
                <a:lnTo>
                  <a:pt x="565" y="699"/>
                </a:lnTo>
                <a:lnTo>
                  <a:pt x="573" y="699"/>
                </a:lnTo>
                <a:lnTo>
                  <a:pt x="584" y="725"/>
                </a:lnTo>
                <a:lnTo>
                  <a:pt x="636" y="714"/>
                </a:lnTo>
                <a:lnTo>
                  <a:pt x="643" y="702"/>
                </a:lnTo>
                <a:lnTo>
                  <a:pt x="622" y="640"/>
                </a:lnTo>
                <a:lnTo>
                  <a:pt x="607" y="640"/>
                </a:lnTo>
                <a:lnTo>
                  <a:pt x="598" y="633"/>
                </a:lnTo>
                <a:lnTo>
                  <a:pt x="610" y="621"/>
                </a:lnTo>
                <a:lnTo>
                  <a:pt x="638" y="630"/>
                </a:lnTo>
                <a:lnTo>
                  <a:pt x="672" y="666"/>
                </a:lnTo>
                <a:lnTo>
                  <a:pt x="677" y="654"/>
                </a:lnTo>
                <a:lnTo>
                  <a:pt x="690" y="663"/>
                </a:lnTo>
                <a:lnTo>
                  <a:pt x="704" y="659"/>
                </a:lnTo>
                <a:lnTo>
                  <a:pt x="705" y="725"/>
                </a:lnTo>
                <a:lnTo>
                  <a:pt x="714" y="734"/>
                </a:lnTo>
                <a:lnTo>
                  <a:pt x="722" y="718"/>
                </a:lnTo>
                <a:lnTo>
                  <a:pt x="732" y="725"/>
                </a:lnTo>
                <a:lnTo>
                  <a:pt x="744" y="725"/>
                </a:lnTo>
                <a:lnTo>
                  <a:pt x="749" y="732"/>
                </a:lnTo>
                <a:lnTo>
                  <a:pt x="748" y="746"/>
                </a:lnTo>
                <a:lnTo>
                  <a:pt x="736" y="756"/>
                </a:lnTo>
                <a:lnTo>
                  <a:pt x="748" y="757"/>
                </a:lnTo>
                <a:lnTo>
                  <a:pt x="809" y="814"/>
                </a:lnTo>
                <a:lnTo>
                  <a:pt x="816" y="837"/>
                </a:lnTo>
                <a:lnTo>
                  <a:pt x="795" y="855"/>
                </a:lnTo>
                <a:lnTo>
                  <a:pt x="774" y="850"/>
                </a:lnTo>
                <a:lnTo>
                  <a:pt x="758" y="850"/>
                </a:lnTo>
                <a:lnTo>
                  <a:pt x="765" y="875"/>
                </a:lnTo>
                <a:lnTo>
                  <a:pt x="762" y="909"/>
                </a:lnTo>
                <a:lnTo>
                  <a:pt x="814" y="881"/>
                </a:lnTo>
                <a:lnTo>
                  <a:pt x="821" y="865"/>
                </a:lnTo>
                <a:lnTo>
                  <a:pt x="836" y="871"/>
                </a:lnTo>
                <a:lnTo>
                  <a:pt x="852" y="856"/>
                </a:lnTo>
                <a:lnTo>
                  <a:pt x="873" y="851"/>
                </a:lnTo>
                <a:lnTo>
                  <a:pt x="894" y="855"/>
                </a:lnTo>
                <a:lnTo>
                  <a:pt x="860" y="865"/>
                </a:lnTo>
                <a:lnTo>
                  <a:pt x="866" y="870"/>
                </a:lnTo>
                <a:lnTo>
                  <a:pt x="860" y="884"/>
                </a:lnTo>
                <a:lnTo>
                  <a:pt x="898" y="930"/>
                </a:lnTo>
                <a:lnTo>
                  <a:pt x="903" y="923"/>
                </a:lnTo>
                <a:lnTo>
                  <a:pt x="897" y="911"/>
                </a:lnTo>
                <a:lnTo>
                  <a:pt x="897" y="901"/>
                </a:lnTo>
                <a:lnTo>
                  <a:pt x="917" y="906"/>
                </a:lnTo>
                <a:lnTo>
                  <a:pt x="916" y="944"/>
                </a:lnTo>
                <a:lnTo>
                  <a:pt x="922" y="960"/>
                </a:lnTo>
                <a:lnTo>
                  <a:pt x="939" y="973"/>
                </a:lnTo>
                <a:lnTo>
                  <a:pt x="951" y="965"/>
                </a:lnTo>
                <a:lnTo>
                  <a:pt x="967" y="989"/>
                </a:lnTo>
                <a:lnTo>
                  <a:pt x="976" y="1030"/>
                </a:lnTo>
                <a:lnTo>
                  <a:pt x="983" y="1040"/>
                </a:lnTo>
                <a:lnTo>
                  <a:pt x="986" y="1064"/>
                </a:lnTo>
                <a:lnTo>
                  <a:pt x="993" y="1077"/>
                </a:lnTo>
                <a:lnTo>
                  <a:pt x="998" y="1114"/>
                </a:lnTo>
                <a:lnTo>
                  <a:pt x="1005" y="1118"/>
                </a:lnTo>
                <a:lnTo>
                  <a:pt x="1000" y="1132"/>
                </a:lnTo>
                <a:lnTo>
                  <a:pt x="991" y="1143"/>
                </a:lnTo>
                <a:lnTo>
                  <a:pt x="978" y="1149"/>
                </a:lnTo>
                <a:lnTo>
                  <a:pt x="969" y="1160"/>
                </a:lnTo>
                <a:lnTo>
                  <a:pt x="968" y="1196"/>
                </a:lnTo>
                <a:lnTo>
                  <a:pt x="964" y="1200"/>
                </a:lnTo>
                <a:lnTo>
                  <a:pt x="950" y="1204"/>
                </a:lnTo>
                <a:lnTo>
                  <a:pt x="887" y="1275"/>
                </a:lnTo>
                <a:lnTo>
                  <a:pt x="889" y="1288"/>
                </a:lnTo>
                <a:lnTo>
                  <a:pt x="902" y="1309"/>
                </a:lnTo>
                <a:lnTo>
                  <a:pt x="920" y="1327"/>
                </a:lnTo>
                <a:lnTo>
                  <a:pt x="925" y="1345"/>
                </a:lnTo>
                <a:lnTo>
                  <a:pt x="934" y="1348"/>
                </a:lnTo>
                <a:lnTo>
                  <a:pt x="934" y="1373"/>
                </a:lnTo>
                <a:lnTo>
                  <a:pt x="915" y="1364"/>
                </a:lnTo>
                <a:lnTo>
                  <a:pt x="913" y="1369"/>
                </a:lnTo>
                <a:lnTo>
                  <a:pt x="899" y="1362"/>
                </a:lnTo>
                <a:lnTo>
                  <a:pt x="897" y="1369"/>
                </a:lnTo>
                <a:lnTo>
                  <a:pt x="888" y="1373"/>
                </a:lnTo>
                <a:lnTo>
                  <a:pt x="871" y="1383"/>
                </a:lnTo>
                <a:lnTo>
                  <a:pt x="846" y="1382"/>
                </a:lnTo>
                <a:lnTo>
                  <a:pt x="843" y="1397"/>
                </a:lnTo>
                <a:lnTo>
                  <a:pt x="835" y="1400"/>
                </a:lnTo>
                <a:lnTo>
                  <a:pt x="816" y="1389"/>
                </a:lnTo>
                <a:lnTo>
                  <a:pt x="786" y="1393"/>
                </a:lnTo>
                <a:lnTo>
                  <a:pt x="765" y="1384"/>
                </a:lnTo>
                <a:lnTo>
                  <a:pt x="752" y="1384"/>
                </a:lnTo>
                <a:lnTo>
                  <a:pt x="739" y="1381"/>
                </a:lnTo>
                <a:lnTo>
                  <a:pt x="732" y="1373"/>
                </a:lnTo>
                <a:lnTo>
                  <a:pt x="720" y="1376"/>
                </a:lnTo>
                <a:lnTo>
                  <a:pt x="728" y="1387"/>
                </a:lnTo>
                <a:lnTo>
                  <a:pt x="718" y="1386"/>
                </a:lnTo>
                <a:lnTo>
                  <a:pt x="720" y="1411"/>
                </a:lnTo>
                <a:lnTo>
                  <a:pt x="708" y="1415"/>
                </a:lnTo>
                <a:lnTo>
                  <a:pt x="689" y="1431"/>
                </a:lnTo>
                <a:lnTo>
                  <a:pt x="680" y="1445"/>
                </a:lnTo>
                <a:lnTo>
                  <a:pt x="678" y="1480"/>
                </a:lnTo>
                <a:lnTo>
                  <a:pt x="689" y="1501"/>
                </a:lnTo>
                <a:lnTo>
                  <a:pt x="700" y="1513"/>
                </a:lnTo>
                <a:lnTo>
                  <a:pt x="710" y="1513"/>
                </a:lnTo>
                <a:lnTo>
                  <a:pt x="723" y="1528"/>
                </a:lnTo>
                <a:lnTo>
                  <a:pt x="730" y="1525"/>
                </a:lnTo>
                <a:lnTo>
                  <a:pt x="752" y="1532"/>
                </a:lnTo>
                <a:lnTo>
                  <a:pt x="757" y="1537"/>
                </a:lnTo>
                <a:lnTo>
                  <a:pt x="761" y="1533"/>
                </a:lnTo>
                <a:lnTo>
                  <a:pt x="784" y="1527"/>
                </a:lnTo>
                <a:lnTo>
                  <a:pt x="780" y="1518"/>
                </a:lnTo>
                <a:lnTo>
                  <a:pt x="799" y="1516"/>
                </a:lnTo>
                <a:lnTo>
                  <a:pt x="805" y="1513"/>
                </a:lnTo>
                <a:lnTo>
                  <a:pt x="807" y="1503"/>
                </a:lnTo>
                <a:lnTo>
                  <a:pt x="803" y="1491"/>
                </a:lnTo>
                <a:lnTo>
                  <a:pt x="816" y="1486"/>
                </a:lnTo>
                <a:lnTo>
                  <a:pt x="830" y="1486"/>
                </a:lnTo>
                <a:lnTo>
                  <a:pt x="836" y="1496"/>
                </a:lnTo>
                <a:lnTo>
                  <a:pt x="838" y="1506"/>
                </a:lnTo>
                <a:lnTo>
                  <a:pt x="864" y="1508"/>
                </a:lnTo>
                <a:lnTo>
                  <a:pt x="874" y="1511"/>
                </a:lnTo>
                <a:lnTo>
                  <a:pt x="873" y="1500"/>
                </a:lnTo>
                <a:lnTo>
                  <a:pt x="880" y="1492"/>
                </a:lnTo>
                <a:lnTo>
                  <a:pt x="882" y="1499"/>
                </a:lnTo>
                <a:lnTo>
                  <a:pt x="873" y="1481"/>
                </a:lnTo>
                <a:lnTo>
                  <a:pt x="859" y="1476"/>
                </a:lnTo>
                <a:lnTo>
                  <a:pt x="859" y="1462"/>
                </a:lnTo>
                <a:lnTo>
                  <a:pt x="870" y="1457"/>
                </a:lnTo>
                <a:lnTo>
                  <a:pt x="875" y="1450"/>
                </a:lnTo>
                <a:lnTo>
                  <a:pt x="878" y="1473"/>
                </a:lnTo>
                <a:lnTo>
                  <a:pt x="885" y="1464"/>
                </a:lnTo>
                <a:lnTo>
                  <a:pt x="887" y="1475"/>
                </a:lnTo>
                <a:lnTo>
                  <a:pt x="896" y="1482"/>
                </a:lnTo>
                <a:lnTo>
                  <a:pt x="901" y="1477"/>
                </a:lnTo>
                <a:lnTo>
                  <a:pt x="911" y="1475"/>
                </a:lnTo>
                <a:lnTo>
                  <a:pt x="915" y="1476"/>
                </a:lnTo>
                <a:lnTo>
                  <a:pt x="925" y="1490"/>
                </a:lnTo>
                <a:lnTo>
                  <a:pt x="932" y="1483"/>
                </a:lnTo>
                <a:lnTo>
                  <a:pt x="940" y="1485"/>
                </a:lnTo>
                <a:lnTo>
                  <a:pt x="945" y="1495"/>
                </a:lnTo>
                <a:lnTo>
                  <a:pt x="943" y="1501"/>
                </a:lnTo>
                <a:lnTo>
                  <a:pt x="948" y="1524"/>
                </a:lnTo>
                <a:lnTo>
                  <a:pt x="954" y="1522"/>
                </a:lnTo>
                <a:lnTo>
                  <a:pt x="965" y="1538"/>
                </a:lnTo>
                <a:lnTo>
                  <a:pt x="968" y="1548"/>
                </a:lnTo>
                <a:lnTo>
                  <a:pt x="967" y="1556"/>
                </a:lnTo>
                <a:lnTo>
                  <a:pt x="969" y="1560"/>
                </a:lnTo>
                <a:lnTo>
                  <a:pt x="970" y="1570"/>
                </a:lnTo>
                <a:lnTo>
                  <a:pt x="978" y="1566"/>
                </a:lnTo>
                <a:lnTo>
                  <a:pt x="983" y="1570"/>
                </a:lnTo>
                <a:lnTo>
                  <a:pt x="991" y="1586"/>
                </a:lnTo>
                <a:lnTo>
                  <a:pt x="996" y="1589"/>
                </a:lnTo>
                <a:lnTo>
                  <a:pt x="1003" y="1583"/>
                </a:lnTo>
                <a:lnTo>
                  <a:pt x="1009" y="1585"/>
                </a:lnTo>
                <a:lnTo>
                  <a:pt x="1009" y="1593"/>
                </a:lnTo>
                <a:lnTo>
                  <a:pt x="1015" y="1602"/>
                </a:lnTo>
                <a:lnTo>
                  <a:pt x="1023" y="1605"/>
                </a:lnTo>
                <a:lnTo>
                  <a:pt x="1023" y="1597"/>
                </a:lnTo>
                <a:lnTo>
                  <a:pt x="1029" y="1584"/>
                </a:lnTo>
                <a:lnTo>
                  <a:pt x="1042" y="1602"/>
                </a:lnTo>
                <a:lnTo>
                  <a:pt x="1048" y="1604"/>
                </a:lnTo>
                <a:lnTo>
                  <a:pt x="1050" y="1613"/>
                </a:lnTo>
                <a:lnTo>
                  <a:pt x="1063" y="1613"/>
                </a:lnTo>
                <a:lnTo>
                  <a:pt x="1048" y="1631"/>
                </a:lnTo>
                <a:lnTo>
                  <a:pt x="1033" y="1636"/>
                </a:lnTo>
                <a:lnTo>
                  <a:pt x="1021" y="1622"/>
                </a:lnTo>
                <a:lnTo>
                  <a:pt x="1043" y="1671"/>
                </a:lnTo>
                <a:lnTo>
                  <a:pt x="1054" y="1675"/>
                </a:lnTo>
                <a:lnTo>
                  <a:pt x="1066" y="1687"/>
                </a:lnTo>
                <a:lnTo>
                  <a:pt x="1067" y="1691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7" name="Freeform 1266"/>
          <p:cNvSpPr>
            <a:spLocks/>
          </p:cNvSpPr>
          <p:nvPr/>
        </p:nvSpPr>
        <p:spPr bwMode="auto">
          <a:xfrm>
            <a:off x="2257425" y="1482725"/>
            <a:ext cx="25400" cy="20638"/>
          </a:xfrm>
          <a:custGeom>
            <a:avLst/>
            <a:gdLst>
              <a:gd name="T0" fmla="*/ 2147483647 w 65"/>
              <a:gd name="T1" fmla="*/ 2147483647 h 49"/>
              <a:gd name="T2" fmla="*/ 2147483647 w 65"/>
              <a:gd name="T3" fmla="*/ 0 h 49"/>
              <a:gd name="T4" fmla="*/ 2147483647 w 65"/>
              <a:gd name="T5" fmla="*/ 2147483647 h 49"/>
              <a:gd name="T6" fmla="*/ 2147483647 w 65"/>
              <a:gd name="T7" fmla="*/ 2147483647 h 49"/>
              <a:gd name="T8" fmla="*/ 2147483647 w 65"/>
              <a:gd name="T9" fmla="*/ 2147483647 h 49"/>
              <a:gd name="T10" fmla="*/ 0 w 65"/>
              <a:gd name="T11" fmla="*/ 2147483647 h 49"/>
              <a:gd name="T12" fmla="*/ 2147483647 w 65"/>
              <a:gd name="T13" fmla="*/ 2147483647 h 49"/>
              <a:gd name="T14" fmla="*/ 2147483647 w 65"/>
              <a:gd name="T15" fmla="*/ 2147483647 h 49"/>
              <a:gd name="T16" fmla="*/ 2147483647 w 65"/>
              <a:gd name="T17" fmla="*/ 2147483647 h 49"/>
              <a:gd name="T18" fmla="*/ 2147483647 w 65"/>
              <a:gd name="T19" fmla="*/ 2147483647 h 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5"/>
              <a:gd name="T31" fmla="*/ 0 h 49"/>
              <a:gd name="T32" fmla="*/ 65 w 65"/>
              <a:gd name="T33" fmla="*/ 49 h 4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5" h="49">
                <a:moveTo>
                  <a:pt x="38" y="7"/>
                </a:moveTo>
                <a:lnTo>
                  <a:pt x="54" y="0"/>
                </a:lnTo>
                <a:lnTo>
                  <a:pt x="65" y="13"/>
                </a:lnTo>
                <a:lnTo>
                  <a:pt x="48" y="33"/>
                </a:lnTo>
                <a:lnTo>
                  <a:pt x="22" y="49"/>
                </a:lnTo>
                <a:lnTo>
                  <a:pt x="0" y="46"/>
                </a:lnTo>
                <a:lnTo>
                  <a:pt x="1" y="38"/>
                </a:lnTo>
                <a:lnTo>
                  <a:pt x="14" y="30"/>
                </a:lnTo>
                <a:lnTo>
                  <a:pt x="31" y="10"/>
                </a:lnTo>
                <a:lnTo>
                  <a:pt x="38" y="7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8" name="Freeform 1267"/>
          <p:cNvSpPr>
            <a:spLocks/>
          </p:cNvSpPr>
          <p:nvPr/>
        </p:nvSpPr>
        <p:spPr bwMode="auto">
          <a:xfrm>
            <a:off x="2257425" y="1482725"/>
            <a:ext cx="25400" cy="20638"/>
          </a:xfrm>
          <a:custGeom>
            <a:avLst/>
            <a:gdLst>
              <a:gd name="T0" fmla="*/ 2147483647 w 65"/>
              <a:gd name="T1" fmla="*/ 2147483647 h 49"/>
              <a:gd name="T2" fmla="*/ 2147483647 w 65"/>
              <a:gd name="T3" fmla="*/ 0 h 49"/>
              <a:gd name="T4" fmla="*/ 2147483647 w 65"/>
              <a:gd name="T5" fmla="*/ 2147483647 h 49"/>
              <a:gd name="T6" fmla="*/ 2147483647 w 65"/>
              <a:gd name="T7" fmla="*/ 2147483647 h 49"/>
              <a:gd name="T8" fmla="*/ 2147483647 w 65"/>
              <a:gd name="T9" fmla="*/ 2147483647 h 49"/>
              <a:gd name="T10" fmla="*/ 0 w 65"/>
              <a:gd name="T11" fmla="*/ 2147483647 h 49"/>
              <a:gd name="T12" fmla="*/ 2147483647 w 65"/>
              <a:gd name="T13" fmla="*/ 2147483647 h 49"/>
              <a:gd name="T14" fmla="*/ 2147483647 w 65"/>
              <a:gd name="T15" fmla="*/ 2147483647 h 49"/>
              <a:gd name="T16" fmla="*/ 2147483647 w 65"/>
              <a:gd name="T17" fmla="*/ 2147483647 h 49"/>
              <a:gd name="T18" fmla="*/ 2147483647 w 65"/>
              <a:gd name="T19" fmla="*/ 2147483647 h 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5"/>
              <a:gd name="T31" fmla="*/ 0 h 49"/>
              <a:gd name="T32" fmla="*/ 65 w 65"/>
              <a:gd name="T33" fmla="*/ 49 h 4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5" h="49">
                <a:moveTo>
                  <a:pt x="38" y="7"/>
                </a:moveTo>
                <a:lnTo>
                  <a:pt x="54" y="0"/>
                </a:lnTo>
                <a:lnTo>
                  <a:pt x="65" y="13"/>
                </a:lnTo>
                <a:lnTo>
                  <a:pt x="48" y="33"/>
                </a:lnTo>
                <a:lnTo>
                  <a:pt x="22" y="49"/>
                </a:lnTo>
                <a:lnTo>
                  <a:pt x="0" y="46"/>
                </a:lnTo>
                <a:lnTo>
                  <a:pt x="1" y="38"/>
                </a:lnTo>
                <a:lnTo>
                  <a:pt x="14" y="30"/>
                </a:lnTo>
                <a:lnTo>
                  <a:pt x="31" y="10"/>
                </a:lnTo>
                <a:lnTo>
                  <a:pt x="38" y="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9" name="Freeform 1268"/>
          <p:cNvSpPr>
            <a:spLocks/>
          </p:cNvSpPr>
          <p:nvPr/>
        </p:nvSpPr>
        <p:spPr bwMode="auto">
          <a:xfrm>
            <a:off x="2586038" y="2125663"/>
            <a:ext cx="11112" cy="33337"/>
          </a:xfrm>
          <a:custGeom>
            <a:avLst/>
            <a:gdLst>
              <a:gd name="T0" fmla="*/ 2147483647 w 26"/>
              <a:gd name="T1" fmla="*/ 2147483647 h 83"/>
              <a:gd name="T2" fmla="*/ 2147483647 w 26"/>
              <a:gd name="T3" fmla="*/ 2147483647 h 83"/>
              <a:gd name="T4" fmla="*/ 2147483647 w 26"/>
              <a:gd name="T5" fmla="*/ 2147483647 h 83"/>
              <a:gd name="T6" fmla="*/ 2147483647 w 26"/>
              <a:gd name="T7" fmla="*/ 2147483647 h 83"/>
              <a:gd name="T8" fmla="*/ 2147483647 w 26"/>
              <a:gd name="T9" fmla="*/ 2147483647 h 83"/>
              <a:gd name="T10" fmla="*/ 0 w 26"/>
              <a:gd name="T11" fmla="*/ 2147483647 h 83"/>
              <a:gd name="T12" fmla="*/ 2147483647 w 26"/>
              <a:gd name="T13" fmla="*/ 2147483647 h 83"/>
              <a:gd name="T14" fmla="*/ 2147483647 w 26"/>
              <a:gd name="T15" fmla="*/ 0 h 83"/>
              <a:gd name="T16" fmla="*/ 2147483647 w 26"/>
              <a:gd name="T17" fmla="*/ 2147483647 h 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83"/>
              <a:gd name="T29" fmla="*/ 26 w 26"/>
              <a:gd name="T30" fmla="*/ 83 h 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83">
                <a:moveTo>
                  <a:pt x="19" y="8"/>
                </a:moveTo>
                <a:lnTo>
                  <a:pt x="20" y="8"/>
                </a:lnTo>
                <a:lnTo>
                  <a:pt x="26" y="68"/>
                </a:lnTo>
                <a:lnTo>
                  <a:pt x="22" y="83"/>
                </a:lnTo>
                <a:lnTo>
                  <a:pt x="15" y="83"/>
                </a:lnTo>
                <a:lnTo>
                  <a:pt x="0" y="68"/>
                </a:lnTo>
                <a:lnTo>
                  <a:pt x="1" y="13"/>
                </a:lnTo>
                <a:lnTo>
                  <a:pt x="10" y="0"/>
                </a:lnTo>
                <a:lnTo>
                  <a:pt x="19" y="8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0" name="Freeform 1269"/>
          <p:cNvSpPr>
            <a:spLocks/>
          </p:cNvSpPr>
          <p:nvPr/>
        </p:nvSpPr>
        <p:spPr bwMode="auto">
          <a:xfrm>
            <a:off x="2586038" y="2125663"/>
            <a:ext cx="11112" cy="33337"/>
          </a:xfrm>
          <a:custGeom>
            <a:avLst/>
            <a:gdLst>
              <a:gd name="T0" fmla="*/ 2147483647 w 26"/>
              <a:gd name="T1" fmla="*/ 2147483647 h 83"/>
              <a:gd name="T2" fmla="*/ 2147483647 w 26"/>
              <a:gd name="T3" fmla="*/ 2147483647 h 83"/>
              <a:gd name="T4" fmla="*/ 2147483647 w 26"/>
              <a:gd name="T5" fmla="*/ 2147483647 h 83"/>
              <a:gd name="T6" fmla="*/ 2147483647 w 26"/>
              <a:gd name="T7" fmla="*/ 2147483647 h 83"/>
              <a:gd name="T8" fmla="*/ 2147483647 w 26"/>
              <a:gd name="T9" fmla="*/ 2147483647 h 83"/>
              <a:gd name="T10" fmla="*/ 0 w 26"/>
              <a:gd name="T11" fmla="*/ 2147483647 h 83"/>
              <a:gd name="T12" fmla="*/ 2147483647 w 26"/>
              <a:gd name="T13" fmla="*/ 2147483647 h 83"/>
              <a:gd name="T14" fmla="*/ 2147483647 w 26"/>
              <a:gd name="T15" fmla="*/ 0 h 83"/>
              <a:gd name="T16" fmla="*/ 2147483647 w 26"/>
              <a:gd name="T17" fmla="*/ 2147483647 h 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83"/>
              <a:gd name="T29" fmla="*/ 26 w 26"/>
              <a:gd name="T30" fmla="*/ 83 h 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83">
                <a:moveTo>
                  <a:pt x="19" y="8"/>
                </a:moveTo>
                <a:lnTo>
                  <a:pt x="20" y="8"/>
                </a:lnTo>
                <a:lnTo>
                  <a:pt x="26" y="68"/>
                </a:lnTo>
                <a:lnTo>
                  <a:pt x="22" y="83"/>
                </a:lnTo>
                <a:lnTo>
                  <a:pt x="15" y="83"/>
                </a:lnTo>
                <a:lnTo>
                  <a:pt x="0" y="68"/>
                </a:lnTo>
                <a:lnTo>
                  <a:pt x="1" y="13"/>
                </a:lnTo>
                <a:lnTo>
                  <a:pt x="10" y="0"/>
                </a:lnTo>
                <a:lnTo>
                  <a:pt x="19" y="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1" name="Freeform 1270"/>
          <p:cNvSpPr>
            <a:spLocks/>
          </p:cNvSpPr>
          <p:nvPr/>
        </p:nvSpPr>
        <p:spPr bwMode="auto">
          <a:xfrm>
            <a:off x="2859088" y="2428875"/>
            <a:ext cx="17462" cy="4763"/>
          </a:xfrm>
          <a:custGeom>
            <a:avLst/>
            <a:gdLst>
              <a:gd name="T0" fmla="*/ 2147483647 w 44"/>
              <a:gd name="T1" fmla="*/ 2147483647 h 14"/>
              <a:gd name="T2" fmla="*/ 2147483647 w 44"/>
              <a:gd name="T3" fmla="*/ 0 h 14"/>
              <a:gd name="T4" fmla="*/ 2147483647 w 44"/>
              <a:gd name="T5" fmla="*/ 2147483647 h 14"/>
              <a:gd name="T6" fmla="*/ 2147483647 w 44"/>
              <a:gd name="T7" fmla="*/ 2147483647 h 14"/>
              <a:gd name="T8" fmla="*/ 2147483647 w 44"/>
              <a:gd name="T9" fmla="*/ 2147483647 h 14"/>
              <a:gd name="T10" fmla="*/ 2147483647 w 44"/>
              <a:gd name="T11" fmla="*/ 2147483647 h 14"/>
              <a:gd name="T12" fmla="*/ 2147483647 w 44"/>
              <a:gd name="T13" fmla="*/ 2147483647 h 14"/>
              <a:gd name="T14" fmla="*/ 0 w 44"/>
              <a:gd name="T15" fmla="*/ 2147483647 h 14"/>
              <a:gd name="T16" fmla="*/ 2147483647 w 44"/>
              <a:gd name="T17" fmla="*/ 2147483647 h 14"/>
              <a:gd name="T18" fmla="*/ 2147483647 w 44"/>
              <a:gd name="T19" fmla="*/ 2147483647 h 14"/>
              <a:gd name="T20" fmla="*/ 2147483647 w 44"/>
              <a:gd name="T21" fmla="*/ 2147483647 h 14"/>
              <a:gd name="T22" fmla="*/ 2147483647 w 44"/>
              <a:gd name="T23" fmla="*/ 2147483647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4"/>
              <a:gd name="T37" fmla="*/ 0 h 14"/>
              <a:gd name="T38" fmla="*/ 44 w 44"/>
              <a:gd name="T39" fmla="*/ 14 h 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4" h="14">
                <a:moveTo>
                  <a:pt x="42" y="7"/>
                </a:moveTo>
                <a:lnTo>
                  <a:pt x="41" y="0"/>
                </a:lnTo>
                <a:lnTo>
                  <a:pt x="43" y="3"/>
                </a:lnTo>
                <a:lnTo>
                  <a:pt x="44" y="8"/>
                </a:lnTo>
                <a:lnTo>
                  <a:pt x="38" y="12"/>
                </a:lnTo>
                <a:lnTo>
                  <a:pt x="28" y="14"/>
                </a:lnTo>
                <a:lnTo>
                  <a:pt x="7" y="10"/>
                </a:lnTo>
                <a:lnTo>
                  <a:pt x="0" y="7"/>
                </a:lnTo>
                <a:lnTo>
                  <a:pt x="6" y="2"/>
                </a:lnTo>
                <a:lnTo>
                  <a:pt x="15" y="5"/>
                </a:lnTo>
                <a:lnTo>
                  <a:pt x="35" y="2"/>
                </a:lnTo>
                <a:lnTo>
                  <a:pt x="42" y="7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2" name="Freeform 1271"/>
          <p:cNvSpPr>
            <a:spLocks/>
          </p:cNvSpPr>
          <p:nvPr/>
        </p:nvSpPr>
        <p:spPr bwMode="auto">
          <a:xfrm>
            <a:off x="2859088" y="2428875"/>
            <a:ext cx="17462" cy="4763"/>
          </a:xfrm>
          <a:custGeom>
            <a:avLst/>
            <a:gdLst>
              <a:gd name="T0" fmla="*/ 2147483647 w 44"/>
              <a:gd name="T1" fmla="*/ 2147483647 h 14"/>
              <a:gd name="T2" fmla="*/ 2147483647 w 44"/>
              <a:gd name="T3" fmla="*/ 0 h 14"/>
              <a:gd name="T4" fmla="*/ 2147483647 w 44"/>
              <a:gd name="T5" fmla="*/ 2147483647 h 14"/>
              <a:gd name="T6" fmla="*/ 2147483647 w 44"/>
              <a:gd name="T7" fmla="*/ 2147483647 h 14"/>
              <a:gd name="T8" fmla="*/ 2147483647 w 44"/>
              <a:gd name="T9" fmla="*/ 2147483647 h 14"/>
              <a:gd name="T10" fmla="*/ 2147483647 w 44"/>
              <a:gd name="T11" fmla="*/ 2147483647 h 14"/>
              <a:gd name="T12" fmla="*/ 2147483647 w 44"/>
              <a:gd name="T13" fmla="*/ 2147483647 h 14"/>
              <a:gd name="T14" fmla="*/ 0 w 44"/>
              <a:gd name="T15" fmla="*/ 2147483647 h 14"/>
              <a:gd name="T16" fmla="*/ 2147483647 w 44"/>
              <a:gd name="T17" fmla="*/ 2147483647 h 14"/>
              <a:gd name="T18" fmla="*/ 2147483647 w 44"/>
              <a:gd name="T19" fmla="*/ 2147483647 h 14"/>
              <a:gd name="T20" fmla="*/ 2147483647 w 44"/>
              <a:gd name="T21" fmla="*/ 2147483647 h 14"/>
              <a:gd name="T22" fmla="*/ 2147483647 w 44"/>
              <a:gd name="T23" fmla="*/ 2147483647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4"/>
              <a:gd name="T37" fmla="*/ 0 h 14"/>
              <a:gd name="T38" fmla="*/ 44 w 44"/>
              <a:gd name="T39" fmla="*/ 14 h 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4" h="14">
                <a:moveTo>
                  <a:pt x="42" y="7"/>
                </a:moveTo>
                <a:lnTo>
                  <a:pt x="41" y="0"/>
                </a:lnTo>
                <a:lnTo>
                  <a:pt x="43" y="3"/>
                </a:lnTo>
                <a:lnTo>
                  <a:pt x="44" y="8"/>
                </a:lnTo>
                <a:lnTo>
                  <a:pt x="38" y="12"/>
                </a:lnTo>
                <a:lnTo>
                  <a:pt x="28" y="14"/>
                </a:lnTo>
                <a:lnTo>
                  <a:pt x="7" y="10"/>
                </a:lnTo>
                <a:lnTo>
                  <a:pt x="0" y="7"/>
                </a:lnTo>
                <a:lnTo>
                  <a:pt x="6" y="2"/>
                </a:lnTo>
                <a:lnTo>
                  <a:pt x="15" y="5"/>
                </a:lnTo>
                <a:lnTo>
                  <a:pt x="35" y="2"/>
                </a:lnTo>
                <a:lnTo>
                  <a:pt x="42" y="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3" name="Freeform 1272"/>
          <p:cNvSpPr>
            <a:spLocks/>
          </p:cNvSpPr>
          <p:nvPr/>
        </p:nvSpPr>
        <p:spPr bwMode="auto">
          <a:xfrm>
            <a:off x="3094038" y="3046413"/>
            <a:ext cx="50800" cy="34925"/>
          </a:xfrm>
          <a:custGeom>
            <a:avLst/>
            <a:gdLst>
              <a:gd name="T0" fmla="*/ 2147483647 w 128"/>
              <a:gd name="T1" fmla="*/ 2147483647 h 90"/>
              <a:gd name="T2" fmla="*/ 2147483647 w 128"/>
              <a:gd name="T3" fmla="*/ 2147483647 h 90"/>
              <a:gd name="T4" fmla="*/ 2147483647 w 128"/>
              <a:gd name="T5" fmla="*/ 2147483647 h 90"/>
              <a:gd name="T6" fmla="*/ 2147483647 w 128"/>
              <a:gd name="T7" fmla="*/ 2147483647 h 90"/>
              <a:gd name="T8" fmla="*/ 2147483647 w 128"/>
              <a:gd name="T9" fmla="*/ 2147483647 h 90"/>
              <a:gd name="T10" fmla="*/ 2147483647 w 128"/>
              <a:gd name="T11" fmla="*/ 2147483647 h 90"/>
              <a:gd name="T12" fmla="*/ 2147483647 w 128"/>
              <a:gd name="T13" fmla="*/ 2147483647 h 90"/>
              <a:gd name="T14" fmla="*/ 2147483647 w 128"/>
              <a:gd name="T15" fmla="*/ 2147483647 h 90"/>
              <a:gd name="T16" fmla="*/ 2147483647 w 128"/>
              <a:gd name="T17" fmla="*/ 2147483647 h 90"/>
              <a:gd name="T18" fmla="*/ 2147483647 w 128"/>
              <a:gd name="T19" fmla="*/ 2147483647 h 90"/>
              <a:gd name="T20" fmla="*/ 2147483647 w 128"/>
              <a:gd name="T21" fmla="*/ 2147483647 h 90"/>
              <a:gd name="T22" fmla="*/ 2147483647 w 128"/>
              <a:gd name="T23" fmla="*/ 0 h 90"/>
              <a:gd name="T24" fmla="*/ 0 w 128"/>
              <a:gd name="T25" fmla="*/ 2147483647 h 90"/>
              <a:gd name="T26" fmla="*/ 0 w 128"/>
              <a:gd name="T27" fmla="*/ 2147483647 h 90"/>
              <a:gd name="T28" fmla="*/ 2147483647 w 128"/>
              <a:gd name="T29" fmla="*/ 2147483647 h 90"/>
              <a:gd name="T30" fmla="*/ 2147483647 w 128"/>
              <a:gd name="T31" fmla="*/ 2147483647 h 90"/>
              <a:gd name="T32" fmla="*/ 2147483647 w 128"/>
              <a:gd name="T33" fmla="*/ 2147483647 h 90"/>
              <a:gd name="T34" fmla="*/ 2147483647 w 128"/>
              <a:gd name="T35" fmla="*/ 2147483647 h 90"/>
              <a:gd name="T36" fmla="*/ 2147483647 w 128"/>
              <a:gd name="T37" fmla="*/ 2147483647 h 90"/>
              <a:gd name="T38" fmla="*/ 2147483647 w 128"/>
              <a:gd name="T39" fmla="*/ 2147483647 h 90"/>
              <a:gd name="T40" fmla="*/ 2147483647 w 128"/>
              <a:gd name="T41" fmla="*/ 2147483647 h 90"/>
              <a:gd name="T42" fmla="*/ 2147483647 w 128"/>
              <a:gd name="T43" fmla="*/ 2147483647 h 90"/>
              <a:gd name="T44" fmla="*/ 2147483647 w 128"/>
              <a:gd name="T45" fmla="*/ 2147483647 h 90"/>
              <a:gd name="T46" fmla="*/ 2147483647 w 128"/>
              <a:gd name="T47" fmla="*/ 2147483647 h 90"/>
              <a:gd name="T48" fmla="*/ 2147483647 w 128"/>
              <a:gd name="T49" fmla="*/ 2147483647 h 90"/>
              <a:gd name="T50" fmla="*/ 2147483647 w 128"/>
              <a:gd name="T51" fmla="*/ 2147483647 h 90"/>
              <a:gd name="T52" fmla="*/ 2147483647 w 128"/>
              <a:gd name="T53" fmla="*/ 2147483647 h 90"/>
              <a:gd name="T54" fmla="*/ 2147483647 w 128"/>
              <a:gd name="T55" fmla="*/ 2147483647 h 90"/>
              <a:gd name="T56" fmla="*/ 2147483647 w 128"/>
              <a:gd name="T57" fmla="*/ 2147483647 h 90"/>
              <a:gd name="T58" fmla="*/ 2147483647 w 128"/>
              <a:gd name="T59" fmla="*/ 2147483647 h 90"/>
              <a:gd name="T60" fmla="*/ 2147483647 w 128"/>
              <a:gd name="T61" fmla="*/ 2147483647 h 9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28"/>
              <a:gd name="T94" fmla="*/ 0 h 90"/>
              <a:gd name="T95" fmla="*/ 128 w 128"/>
              <a:gd name="T96" fmla="*/ 90 h 9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28" h="90">
                <a:moveTo>
                  <a:pt x="111" y="67"/>
                </a:moveTo>
                <a:lnTo>
                  <a:pt x="117" y="60"/>
                </a:lnTo>
                <a:lnTo>
                  <a:pt x="128" y="57"/>
                </a:lnTo>
                <a:lnTo>
                  <a:pt x="128" y="51"/>
                </a:lnTo>
                <a:lnTo>
                  <a:pt x="103" y="51"/>
                </a:lnTo>
                <a:lnTo>
                  <a:pt x="78" y="56"/>
                </a:lnTo>
                <a:lnTo>
                  <a:pt x="38" y="45"/>
                </a:lnTo>
                <a:lnTo>
                  <a:pt x="33" y="47"/>
                </a:lnTo>
                <a:lnTo>
                  <a:pt x="26" y="43"/>
                </a:lnTo>
                <a:lnTo>
                  <a:pt x="14" y="24"/>
                </a:lnTo>
                <a:lnTo>
                  <a:pt x="20" y="14"/>
                </a:lnTo>
                <a:lnTo>
                  <a:pt x="20" y="0"/>
                </a:lnTo>
                <a:lnTo>
                  <a:pt x="0" y="23"/>
                </a:lnTo>
                <a:lnTo>
                  <a:pt x="0" y="34"/>
                </a:lnTo>
                <a:lnTo>
                  <a:pt x="14" y="41"/>
                </a:lnTo>
                <a:lnTo>
                  <a:pt x="14" y="46"/>
                </a:lnTo>
                <a:lnTo>
                  <a:pt x="20" y="56"/>
                </a:lnTo>
                <a:lnTo>
                  <a:pt x="31" y="56"/>
                </a:lnTo>
                <a:lnTo>
                  <a:pt x="35" y="65"/>
                </a:lnTo>
                <a:lnTo>
                  <a:pt x="58" y="74"/>
                </a:lnTo>
                <a:lnTo>
                  <a:pt x="67" y="74"/>
                </a:lnTo>
                <a:lnTo>
                  <a:pt x="68" y="69"/>
                </a:lnTo>
                <a:lnTo>
                  <a:pt x="72" y="67"/>
                </a:lnTo>
                <a:lnTo>
                  <a:pt x="78" y="73"/>
                </a:lnTo>
                <a:lnTo>
                  <a:pt x="80" y="80"/>
                </a:lnTo>
                <a:lnTo>
                  <a:pt x="82" y="85"/>
                </a:lnTo>
                <a:lnTo>
                  <a:pt x="95" y="90"/>
                </a:lnTo>
                <a:lnTo>
                  <a:pt x="106" y="86"/>
                </a:lnTo>
                <a:lnTo>
                  <a:pt x="105" y="84"/>
                </a:lnTo>
                <a:lnTo>
                  <a:pt x="105" y="70"/>
                </a:lnTo>
                <a:lnTo>
                  <a:pt x="111" y="67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4" name="Freeform 1273"/>
          <p:cNvSpPr>
            <a:spLocks/>
          </p:cNvSpPr>
          <p:nvPr/>
        </p:nvSpPr>
        <p:spPr bwMode="auto">
          <a:xfrm>
            <a:off x="3094038" y="3046413"/>
            <a:ext cx="50800" cy="34925"/>
          </a:xfrm>
          <a:custGeom>
            <a:avLst/>
            <a:gdLst>
              <a:gd name="T0" fmla="*/ 2147483647 w 128"/>
              <a:gd name="T1" fmla="*/ 2147483647 h 90"/>
              <a:gd name="T2" fmla="*/ 2147483647 w 128"/>
              <a:gd name="T3" fmla="*/ 2147483647 h 90"/>
              <a:gd name="T4" fmla="*/ 2147483647 w 128"/>
              <a:gd name="T5" fmla="*/ 2147483647 h 90"/>
              <a:gd name="T6" fmla="*/ 2147483647 w 128"/>
              <a:gd name="T7" fmla="*/ 2147483647 h 90"/>
              <a:gd name="T8" fmla="*/ 2147483647 w 128"/>
              <a:gd name="T9" fmla="*/ 2147483647 h 90"/>
              <a:gd name="T10" fmla="*/ 2147483647 w 128"/>
              <a:gd name="T11" fmla="*/ 2147483647 h 90"/>
              <a:gd name="T12" fmla="*/ 2147483647 w 128"/>
              <a:gd name="T13" fmla="*/ 2147483647 h 90"/>
              <a:gd name="T14" fmla="*/ 2147483647 w 128"/>
              <a:gd name="T15" fmla="*/ 2147483647 h 90"/>
              <a:gd name="T16" fmla="*/ 2147483647 w 128"/>
              <a:gd name="T17" fmla="*/ 2147483647 h 90"/>
              <a:gd name="T18" fmla="*/ 2147483647 w 128"/>
              <a:gd name="T19" fmla="*/ 2147483647 h 90"/>
              <a:gd name="T20" fmla="*/ 2147483647 w 128"/>
              <a:gd name="T21" fmla="*/ 2147483647 h 90"/>
              <a:gd name="T22" fmla="*/ 2147483647 w 128"/>
              <a:gd name="T23" fmla="*/ 0 h 90"/>
              <a:gd name="T24" fmla="*/ 0 w 128"/>
              <a:gd name="T25" fmla="*/ 2147483647 h 90"/>
              <a:gd name="T26" fmla="*/ 0 w 128"/>
              <a:gd name="T27" fmla="*/ 2147483647 h 90"/>
              <a:gd name="T28" fmla="*/ 2147483647 w 128"/>
              <a:gd name="T29" fmla="*/ 2147483647 h 90"/>
              <a:gd name="T30" fmla="*/ 2147483647 w 128"/>
              <a:gd name="T31" fmla="*/ 2147483647 h 90"/>
              <a:gd name="T32" fmla="*/ 2147483647 w 128"/>
              <a:gd name="T33" fmla="*/ 2147483647 h 90"/>
              <a:gd name="T34" fmla="*/ 2147483647 w 128"/>
              <a:gd name="T35" fmla="*/ 2147483647 h 90"/>
              <a:gd name="T36" fmla="*/ 2147483647 w 128"/>
              <a:gd name="T37" fmla="*/ 2147483647 h 90"/>
              <a:gd name="T38" fmla="*/ 2147483647 w 128"/>
              <a:gd name="T39" fmla="*/ 2147483647 h 90"/>
              <a:gd name="T40" fmla="*/ 2147483647 w 128"/>
              <a:gd name="T41" fmla="*/ 2147483647 h 90"/>
              <a:gd name="T42" fmla="*/ 2147483647 w 128"/>
              <a:gd name="T43" fmla="*/ 2147483647 h 90"/>
              <a:gd name="T44" fmla="*/ 2147483647 w 128"/>
              <a:gd name="T45" fmla="*/ 2147483647 h 90"/>
              <a:gd name="T46" fmla="*/ 2147483647 w 128"/>
              <a:gd name="T47" fmla="*/ 2147483647 h 90"/>
              <a:gd name="T48" fmla="*/ 2147483647 w 128"/>
              <a:gd name="T49" fmla="*/ 2147483647 h 90"/>
              <a:gd name="T50" fmla="*/ 2147483647 w 128"/>
              <a:gd name="T51" fmla="*/ 2147483647 h 90"/>
              <a:gd name="T52" fmla="*/ 2147483647 w 128"/>
              <a:gd name="T53" fmla="*/ 2147483647 h 90"/>
              <a:gd name="T54" fmla="*/ 2147483647 w 128"/>
              <a:gd name="T55" fmla="*/ 2147483647 h 90"/>
              <a:gd name="T56" fmla="*/ 2147483647 w 128"/>
              <a:gd name="T57" fmla="*/ 2147483647 h 90"/>
              <a:gd name="T58" fmla="*/ 2147483647 w 128"/>
              <a:gd name="T59" fmla="*/ 2147483647 h 90"/>
              <a:gd name="T60" fmla="*/ 2147483647 w 128"/>
              <a:gd name="T61" fmla="*/ 2147483647 h 9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28"/>
              <a:gd name="T94" fmla="*/ 0 h 90"/>
              <a:gd name="T95" fmla="*/ 128 w 128"/>
              <a:gd name="T96" fmla="*/ 90 h 9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28" h="90">
                <a:moveTo>
                  <a:pt x="111" y="67"/>
                </a:moveTo>
                <a:lnTo>
                  <a:pt x="117" y="60"/>
                </a:lnTo>
                <a:lnTo>
                  <a:pt x="128" y="57"/>
                </a:lnTo>
                <a:lnTo>
                  <a:pt x="128" y="51"/>
                </a:lnTo>
                <a:lnTo>
                  <a:pt x="103" y="51"/>
                </a:lnTo>
                <a:lnTo>
                  <a:pt x="78" y="56"/>
                </a:lnTo>
                <a:lnTo>
                  <a:pt x="38" y="45"/>
                </a:lnTo>
                <a:lnTo>
                  <a:pt x="33" y="47"/>
                </a:lnTo>
                <a:lnTo>
                  <a:pt x="26" y="43"/>
                </a:lnTo>
                <a:lnTo>
                  <a:pt x="14" y="24"/>
                </a:lnTo>
                <a:lnTo>
                  <a:pt x="20" y="14"/>
                </a:lnTo>
                <a:lnTo>
                  <a:pt x="20" y="0"/>
                </a:lnTo>
                <a:lnTo>
                  <a:pt x="0" y="23"/>
                </a:lnTo>
                <a:lnTo>
                  <a:pt x="0" y="34"/>
                </a:lnTo>
                <a:lnTo>
                  <a:pt x="14" y="41"/>
                </a:lnTo>
                <a:lnTo>
                  <a:pt x="14" y="46"/>
                </a:lnTo>
                <a:lnTo>
                  <a:pt x="20" y="56"/>
                </a:lnTo>
                <a:lnTo>
                  <a:pt x="31" y="56"/>
                </a:lnTo>
                <a:lnTo>
                  <a:pt x="35" y="65"/>
                </a:lnTo>
                <a:lnTo>
                  <a:pt x="58" y="74"/>
                </a:lnTo>
                <a:lnTo>
                  <a:pt x="67" y="74"/>
                </a:lnTo>
                <a:lnTo>
                  <a:pt x="68" y="69"/>
                </a:lnTo>
                <a:lnTo>
                  <a:pt x="72" y="67"/>
                </a:lnTo>
                <a:lnTo>
                  <a:pt x="78" y="73"/>
                </a:lnTo>
                <a:lnTo>
                  <a:pt x="80" y="80"/>
                </a:lnTo>
                <a:lnTo>
                  <a:pt x="82" y="85"/>
                </a:lnTo>
                <a:lnTo>
                  <a:pt x="95" y="90"/>
                </a:lnTo>
                <a:lnTo>
                  <a:pt x="106" y="86"/>
                </a:lnTo>
                <a:lnTo>
                  <a:pt x="105" y="84"/>
                </a:lnTo>
                <a:lnTo>
                  <a:pt x="105" y="70"/>
                </a:lnTo>
                <a:lnTo>
                  <a:pt x="111" y="6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5" name="Freeform 1274"/>
          <p:cNvSpPr>
            <a:spLocks/>
          </p:cNvSpPr>
          <p:nvPr/>
        </p:nvSpPr>
        <p:spPr bwMode="auto">
          <a:xfrm>
            <a:off x="3281363" y="2817813"/>
            <a:ext cx="1587" cy="1587"/>
          </a:xfrm>
          <a:custGeom>
            <a:avLst/>
            <a:gdLst>
              <a:gd name="T0" fmla="*/ 0 w 3"/>
              <a:gd name="T1" fmla="*/ 0 h 2"/>
              <a:gd name="T2" fmla="*/ 0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2"/>
              <a:gd name="T14" fmla="*/ 3 w 3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6" name="Freeform 1275"/>
          <p:cNvSpPr>
            <a:spLocks/>
          </p:cNvSpPr>
          <p:nvPr/>
        </p:nvSpPr>
        <p:spPr bwMode="auto">
          <a:xfrm>
            <a:off x="3281363" y="2817813"/>
            <a:ext cx="1587" cy="1587"/>
          </a:xfrm>
          <a:custGeom>
            <a:avLst/>
            <a:gdLst>
              <a:gd name="T0" fmla="*/ 0 w 3"/>
              <a:gd name="T1" fmla="*/ 0 h 2"/>
              <a:gd name="T2" fmla="*/ 0 w 3"/>
              <a:gd name="T3" fmla="*/ 2147483647 h 2"/>
              <a:gd name="T4" fmla="*/ 2147483647 w 3"/>
              <a:gd name="T5" fmla="*/ 2147483647 h 2"/>
              <a:gd name="T6" fmla="*/ 0 w 3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2"/>
              <a:gd name="T14" fmla="*/ 3 w 3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7" name="Freeform 1276"/>
          <p:cNvSpPr>
            <a:spLocks/>
          </p:cNvSpPr>
          <p:nvPr/>
        </p:nvSpPr>
        <p:spPr bwMode="auto">
          <a:xfrm>
            <a:off x="1377950" y="1885950"/>
            <a:ext cx="1911350" cy="1320800"/>
          </a:xfrm>
          <a:custGeom>
            <a:avLst/>
            <a:gdLst>
              <a:gd name="T0" fmla="*/ 2147483647 w 4816"/>
              <a:gd name="T1" fmla="*/ 2147483647 h 3329"/>
              <a:gd name="T2" fmla="*/ 2147483647 w 4816"/>
              <a:gd name="T3" fmla="*/ 2147483647 h 3329"/>
              <a:gd name="T4" fmla="*/ 2147483647 w 4816"/>
              <a:gd name="T5" fmla="*/ 2147483647 h 3329"/>
              <a:gd name="T6" fmla="*/ 2147483647 w 4816"/>
              <a:gd name="T7" fmla="*/ 2147483647 h 3329"/>
              <a:gd name="T8" fmla="*/ 2147483647 w 4816"/>
              <a:gd name="T9" fmla="*/ 2147483647 h 3329"/>
              <a:gd name="T10" fmla="*/ 2147483647 w 4816"/>
              <a:gd name="T11" fmla="*/ 2147483647 h 3329"/>
              <a:gd name="T12" fmla="*/ 2147483647 w 4816"/>
              <a:gd name="T13" fmla="*/ 2147483647 h 3329"/>
              <a:gd name="T14" fmla="*/ 2147483647 w 4816"/>
              <a:gd name="T15" fmla="*/ 2147483647 h 3329"/>
              <a:gd name="T16" fmla="*/ 2147483647 w 4816"/>
              <a:gd name="T17" fmla="*/ 2147483647 h 3329"/>
              <a:gd name="T18" fmla="*/ 2147483647 w 4816"/>
              <a:gd name="T19" fmla="*/ 2147483647 h 3329"/>
              <a:gd name="T20" fmla="*/ 2147483647 w 4816"/>
              <a:gd name="T21" fmla="*/ 2147483647 h 3329"/>
              <a:gd name="T22" fmla="*/ 2147483647 w 4816"/>
              <a:gd name="T23" fmla="*/ 2147483647 h 3329"/>
              <a:gd name="T24" fmla="*/ 2147483647 w 4816"/>
              <a:gd name="T25" fmla="*/ 2147483647 h 3329"/>
              <a:gd name="T26" fmla="*/ 2147483647 w 4816"/>
              <a:gd name="T27" fmla="*/ 2147483647 h 3329"/>
              <a:gd name="T28" fmla="*/ 2147483647 w 4816"/>
              <a:gd name="T29" fmla="*/ 2147483647 h 3329"/>
              <a:gd name="T30" fmla="*/ 2147483647 w 4816"/>
              <a:gd name="T31" fmla="*/ 2147483647 h 3329"/>
              <a:gd name="T32" fmla="*/ 2147483647 w 4816"/>
              <a:gd name="T33" fmla="*/ 2147483647 h 3329"/>
              <a:gd name="T34" fmla="*/ 2147483647 w 4816"/>
              <a:gd name="T35" fmla="*/ 2147483647 h 3329"/>
              <a:gd name="T36" fmla="*/ 2147483647 w 4816"/>
              <a:gd name="T37" fmla="*/ 2147483647 h 3329"/>
              <a:gd name="T38" fmla="*/ 2147483647 w 4816"/>
              <a:gd name="T39" fmla="*/ 2147483647 h 3329"/>
              <a:gd name="T40" fmla="*/ 2147483647 w 4816"/>
              <a:gd name="T41" fmla="*/ 2147483647 h 3329"/>
              <a:gd name="T42" fmla="*/ 2147483647 w 4816"/>
              <a:gd name="T43" fmla="*/ 2147483647 h 3329"/>
              <a:gd name="T44" fmla="*/ 2147483647 w 4816"/>
              <a:gd name="T45" fmla="*/ 2147483647 h 3329"/>
              <a:gd name="T46" fmla="*/ 2147483647 w 4816"/>
              <a:gd name="T47" fmla="*/ 2147483647 h 3329"/>
              <a:gd name="T48" fmla="*/ 2147483647 w 4816"/>
              <a:gd name="T49" fmla="*/ 2147483647 h 3329"/>
              <a:gd name="T50" fmla="*/ 2147483647 w 4816"/>
              <a:gd name="T51" fmla="*/ 2147483647 h 3329"/>
              <a:gd name="T52" fmla="*/ 2147483647 w 4816"/>
              <a:gd name="T53" fmla="*/ 2147483647 h 3329"/>
              <a:gd name="T54" fmla="*/ 2147483647 w 4816"/>
              <a:gd name="T55" fmla="*/ 2147483647 h 3329"/>
              <a:gd name="T56" fmla="*/ 2147483647 w 4816"/>
              <a:gd name="T57" fmla="*/ 2147483647 h 3329"/>
              <a:gd name="T58" fmla="*/ 2147483647 w 4816"/>
              <a:gd name="T59" fmla="*/ 2147483647 h 3329"/>
              <a:gd name="T60" fmla="*/ 2147483647 w 4816"/>
              <a:gd name="T61" fmla="*/ 2147483647 h 3329"/>
              <a:gd name="T62" fmla="*/ 2147483647 w 4816"/>
              <a:gd name="T63" fmla="*/ 2147483647 h 3329"/>
              <a:gd name="T64" fmla="*/ 2147483647 w 4816"/>
              <a:gd name="T65" fmla="*/ 2147483647 h 3329"/>
              <a:gd name="T66" fmla="*/ 2147483647 w 4816"/>
              <a:gd name="T67" fmla="*/ 2147483647 h 3329"/>
              <a:gd name="T68" fmla="*/ 2147483647 w 4816"/>
              <a:gd name="T69" fmla="*/ 2147483647 h 3329"/>
              <a:gd name="T70" fmla="*/ 2147483647 w 4816"/>
              <a:gd name="T71" fmla="*/ 2147483647 h 3329"/>
              <a:gd name="T72" fmla="*/ 2147483647 w 4816"/>
              <a:gd name="T73" fmla="*/ 2147483647 h 3329"/>
              <a:gd name="T74" fmla="*/ 2147483647 w 4816"/>
              <a:gd name="T75" fmla="*/ 2147483647 h 3329"/>
              <a:gd name="T76" fmla="*/ 2147483647 w 4816"/>
              <a:gd name="T77" fmla="*/ 2147483647 h 3329"/>
              <a:gd name="T78" fmla="*/ 2147483647 w 4816"/>
              <a:gd name="T79" fmla="*/ 2147483647 h 3329"/>
              <a:gd name="T80" fmla="*/ 2147483647 w 4816"/>
              <a:gd name="T81" fmla="*/ 2147483647 h 3329"/>
              <a:gd name="T82" fmla="*/ 2147483647 w 4816"/>
              <a:gd name="T83" fmla="*/ 2147483647 h 3329"/>
              <a:gd name="T84" fmla="*/ 2147483647 w 4816"/>
              <a:gd name="T85" fmla="*/ 2147483647 h 3329"/>
              <a:gd name="T86" fmla="*/ 2147483647 w 4816"/>
              <a:gd name="T87" fmla="*/ 2147483647 h 3329"/>
              <a:gd name="T88" fmla="*/ 2147483647 w 4816"/>
              <a:gd name="T89" fmla="*/ 2147483647 h 3329"/>
              <a:gd name="T90" fmla="*/ 2147483647 w 4816"/>
              <a:gd name="T91" fmla="*/ 2147483647 h 3329"/>
              <a:gd name="T92" fmla="*/ 2147483647 w 4816"/>
              <a:gd name="T93" fmla="*/ 2147483647 h 3329"/>
              <a:gd name="T94" fmla="*/ 2147483647 w 4816"/>
              <a:gd name="T95" fmla="*/ 2147483647 h 3329"/>
              <a:gd name="T96" fmla="*/ 2147483647 w 4816"/>
              <a:gd name="T97" fmla="*/ 2147483647 h 3329"/>
              <a:gd name="T98" fmla="*/ 2147483647 w 4816"/>
              <a:gd name="T99" fmla="*/ 2147483647 h 3329"/>
              <a:gd name="T100" fmla="*/ 2147483647 w 4816"/>
              <a:gd name="T101" fmla="*/ 2147483647 h 3329"/>
              <a:gd name="T102" fmla="*/ 2147483647 w 4816"/>
              <a:gd name="T103" fmla="*/ 2147483647 h 3329"/>
              <a:gd name="T104" fmla="*/ 2147483647 w 4816"/>
              <a:gd name="T105" fmla="*/ 2147483647 h 3329"/>
              <a:gd name="T106" fmla="*/ 2147483647 w 4816"/>
              <a:gd name="T107" fmla="*/ 2147483647 h 3329"/>
              <a:gd name="T108" fmla="*/ 2147483647 w 4816"/>
              <a:gd name="T109" fmla="*/ 2147483647 h 3329"/>
              <a:gd name="T110" fmla="*/ 2147483647 w 4816"/>
              <a:gd name="T111" fmla="*/ 2147483647 h 3329"/>
              <a:gd name="T112" fmla="*/ 2147483647 w 4816"/>
              <a:gd name="T113" fmla="*/ 2147483647 h 3329"/>
              <a:gd name="T114" fmla="*/ 2147483647 w 4816"/>
              <a:gd name="T115" fmla="*/ 2147483647 h 3329"/>
              <a:gd name="T116" fmla="*/ 2147483647 w 4816"/>
              <a:gd name="T117" fmla="*/ 2147483647 h 3329"/>
              <a:gd name="T118" fmla="*/ 2147483647 w 4816"/>
              <a:gd name="T119" fmla="*/ 2147483647 h 3329"/>
              <a:gd name="T120" fmla="*/ 2147483647 w 4816"/>
              <a:gd name="T121" fmla="*/ 2147483647 h 3329"/>
              <a:gd name="T122" fmla="*/ 2147483647 w 4816"/>
              <a:gd name="T123" fmla="*/ 2147483647 h 3329"/>
              <a:gd name="T124" fmla="*/ 2147483647 w 4816"/>
              <a:gd name="T125" fmla="*/ 2147483647 h 33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816"/>
              <a:gd name="T190" fmla="*/ 0 h 3329"/>
              <a:gd name="T191" fmla="*/ 4816 w 4816"/>
              <a:gd name="T192" fmla="*/ 3329 h 332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816" h="3329">
                <a:moveTo>
                  <a:pt x="4799" y="2465"/>
                </a:moveTo>
                <a:lnTo>
                  <a:pt x="4815" y="2480"/>
                </a:lnTo>
                <a:lnTo>
                  <a:pt x="4794" y="2506"/>
                </a:lnTo>
                <a:lnTo>
                  <a:pt x="4777" y="2518"/>
                </a:lnTo>
                <a:lnTo>
                  <a:pt x="4760" y="2540"/>
                </a:lnTo>
                <a:lnTo>
                  <a:pt x="4749" y="2541"/>
                </a:lnTo>
                <a:lnTo>
                  <a:pt x="4745" y="2545"/>
                </a:lnTo>
                <a:lnTo>
                  <a:pt x="4707" y="2545"/>
                </a:lnTo>
                <a:lnTo>
                  <a:pt x="4661" y="2558"/>
                </a:lnTo>
                <a:lnTo>
                  <a:pt x="4648" y="2566"/>
                </a:lnTo>
                <a:lnTo>
                  <a:pt x="4637" y="2583"/>
                </a:lnTo>
                <a:lnTo>
                  <a:pt x="4632" y="2582"/>
                </a:lnTo>
                <a:lnTo>
                  <a:pt x="4601" y="2626"/>
                </a:lnTo>
                <a:lnTo>
                  <a:pt x="4590" y="2633"/>
                </a:lnTo>
                <a:lnTo>
                  <a:pt x="4577" y="2648"/>
                </a:lnTo>
                <a:lnTo>
                  <a:pt x="4568" y="2653"/>
                </a:lnTo>
                <a:lnTo>
                  <a:pt x="4562" y="2653"/>
                </a:lnTo>
                <a:lnTo>
                  <a:pt x="4557" y="2648"/>
                </a:lnTo>
                <a:lnTo>
                  <a:pt x="4562" y="2636"/>
                </a:lnTo>
                <a:lnTo>
                  <a:pt x="4556" y="2639"/>
                </a:lnTo>
                <a:lnTo>
                  <a:pt x="4549" y="2650"/>
                </a:lnTo>
                <a:lnTo>
                  <a:pt x="4481" y="2666"/>
                </a:lnTo>
                <a:lnTo>
                  <a:pt x="4474" y="2664"/>
                </a:lnTo>
                <a:lnTo>
                  <a:pt x="4473" y="2658"/>
                </a:lnTo>
                <a:lnTo>
                  <a:pt x="4464" y="2653"/>
                </a:lnTo>
                <a:lnTo>
                  <a:pt x="4401" y="2649"/>
                </a:lnTo>
                <a:lnTo>
                  <a:pt x="4384" y="2653"/>
                </a:lnTo>
                <a:lnTo>
                  <a:pt x="4318" y="2645"/>
                </a:lnTo>
                <a:lnTo>
                  <a:pt x="4290" y="2653"/>
                </a:lnTo>
                <a:lnTo>
                  <a:pt x="4267" y="2649"/>
                </a:lnTo>
                <a:lnTo>
                  <a:pt x="4249" y="2652"/>
                </a:lnTo>
                <a:lnTo>
                  <a:pt x="4236" y="2650"/>
                </a:lnTo>
                <a:lnTo>
                  <a:pt x="4228" y="2653"/>
                </a:lnTo>
                <a:lnTo>
                  <a:pt x="4215" y="2653"/>
                </a:lnTo>
                <a:lnTo>
                  <a:pt x="4210" y="2657"/>
                </a:lnTo>
                <a:lnTo>
                  <a:pt x="4208" y="2664"/>
                </a:lnTo>
                <a:lnTo>
                  <a:pt x="4197" y="2662"/>
                </a:lnTo>
                <a:lnTo>
                  <a:pt x="4194" y="2666"/>
                </a:lnTo>
                <a:lnTo>
                  <a:pt x="4189" y="2669"/>
                </a:lnTo>
                <a:lnTo>
                  <a:pt x="4172" y="2691"/>
                </a:lnTo>
                <a:lnTo>
                  <a:pt x="4158" y="2729"/>
                </a:lnTo>
                <a:lnTo>
                  <a:pt x="4156" y="2732"/>
                </a:lnTo>
                <a:lnTo>
                  <a:pt x="4116" y="2734"/>
                </a:lnTo>
                <a:lnTo>
                  <a:pt x="4105" y="2746"/>
                </a:lnTo>
                <a:lnTo>
                  <a:pt x="4098" y="2746"/>
                </a:lnTo>
                <a:lnTo>
                  <a:pt x="4098" y="2751"/>
                </a:lnTo>
                <a:lnTo>
                  <a:pt x="4079" y="2770"/>
                </a:lnTo>
                <a:lnTo>
                  <a:pt x="4068" y="2775"/>
                </a:lnTo>
                <a:lnTo>
                  <a:pt x="4040" y="2819"/>
                </a:lnTo>
                <a:lnTo>
                  <a:pt x="4029" y="2829"/>
                </a:lnTo>
                <a:lnTo>
                  <a:pt x="4017" y="2831"/>
                </a:lnTo>
                <a:lnTo>
                  <a:pt x="4018" y="2847"/>
                </a:lnTo>
                <a:lnTo>
                  <a:pt x="3995" y="2889"/>
                </a:lnTo>
                <a:lnTo>
                  <a:pt x="3992" y="2890"/>
                </a:lnTo>
                <a:lnTo>
                  <a:pt x="3942" y="2940"/>
                </a:lnTo>
                <a:lnTo>
                  <a:pt x="3941" y="2941"/>
                </a:lnTo>
                <a:lnTo>
                  <a:pt x="3955" y="2939"/>
                </a:lnTo>
                <a:lnTo>
                  <a:pt x="3966" y="2932"/>
                </a:lnTo>
                <a:lnTo>
                  <a:pt x="3966" y="2928"/>
                </a:lnTo>
                <a:lnTo>
                  <a:pt x="3973" y="2925"/>
                </a:lnTo>
                <a:lnTo>
                  <a:pt x="4068" y="2813"/>
                </a:lnTo>
                <a:lnTo>
                  <a:pt x="4079" y="2810"/>
                </a:lnTo>
                <a:lnTo>
                  <a:pt x="4086" y="2803"/>
                </a:lnTo>
                <a:lnTo>
                  <a:pt x="4199" y="2746"/>
                </a:lnTo>
                <a:lnTo>
                  <a:pt x="4255" y="2737"/>
                </a:lnTo>
                <a:lnTo>
                  <a:pt x="4284" y="2741"/>
                </a:lnTo>
                <a:lnTo>
                  <a:pt x="4324" y="2761"/>
                </a:lnTo>
                <a:lnTo>
                  <a:pt x="4332" y="2777"/>
                </a:lnTo>
                <a:lnTo>
                  <a:pt x="4324" y="2774"/>
                </a:lnTo>
                <a:lnTo>
                  <a:pt x="4323" y="2776"/>
                </a:lnTo>
                <a:lnTo>
                  <a:pt x="4330" y="2784"/>
                </a:lnTo>
                <a:lnTo>
                  <a:pt x="4330" y="2800"/>
                </a:lnTo>
                <a:lnTo>
                  <a:pt x="4276" y="2840"/>
                </a:lnTo>
                <a:lnTo>
                  <a:pt x="4257" y="2838"/>
                </a:lnTo>
                <a:lnTo>
                  <a:pt x="4241" y="2831"/>
                </a:lnTo>
                <a:lnTo>
                  <a:pt x="4204" y="2841"/>
                </a:lnTo>
                <a:lnTo>
                  <a:pt x="4200" y="2843"/>
                </a:lnTo>
                <a:lnTo>
                  <a:pt x="4215" y="2842"/>
                </a:lnTo>
                <a:lnTo>
                  <a:pt x="4242" y="2852"/>
                </a:lnTo>
                <a:lnTo>
                  <a:pt x="4247" y="2865"/>
                </a:lnTo>
                <a:lnTo>
                  <a:pt x="4252" y="2870"/>
                </a:lnTo>
                <a:lnTo>
                  <a:pt x="4283" y="2854"/>
                </a:lnTo>
                <a:lnTo>
                  <a:pt x="4286" y="2856"/>
                </a:lnTo>
                <a:lnTo>
                  <a:pt x="4286" y="2860"/>
                </a:lnTo>
                <a:lnTo>
                  <a:pt x="4294" y="2861"/>
                </a:lnTo>
                <a:lnTo>
                  <a:pt x="4300" y="2866"/>
                </a:lnTo>
                <a:lnTo>
                  <a:pt x="4299" y="2878"/>
                </a:lnTo>
                <a:lnTo>
                  <a:pt x="4290" y="2903"/>
                </a:lnTo>
                <a:lnTo>
                  <a:pt x="4274" y="2918"/>
                </a:lnTo>
                <a:lnTo>
                  <a:pt x="4274" y="2921"/>
                </a:lnTo>
                <a:lnTo>
                  <a:pt x="4281" y="2920"/>
                </a:lnTo>
                <a:lnTo>
                  <a:pt x="4296" y="2922"/>
                </a:lnTo>
                <a:lnTo>
                  <a:pt x="4295" y="2944"/>
                </a:lnTo>
                <a:lnTo>
                  <a:pt x="4309" y="2978"/>
                </a:lnTo>
                <a:lnTo>
                  <a:pt x="4317" y="2984"/>
                </a:lnTo>
                <a:lnTo>
                  <a:pt x="4316" y="2988"/>
                </a:lnTo>
                <a:lnTo>
                  <a:pt x="4333" y="2989"/>
                </a:lnTo>
                <a:lnTo>
                  <a:pt x="4355" y="3000"/>
                </a:lnTo>
                <a:lnTo>
                  <a:pt x="4359" y="3003"/>
                </a:lnTo>
                <a:lnTo>
                  <a:pt x="4350" y="3008"/>
                </a:lnTo>
                <a:lnTo>
                  <a:pt x="4349" y="3015"/>
                </a:lnTo>
                <a:lnTo>
                  <a:pt x="4413" y="3030"/>
                </a:lnTo>
                <a:lnTo>
                  <a:pt x="4417" y="3036"/>
                </a:lnTo>
                <a:lnTo>
                  <a:pt x="4440" y="3035"/>
                </a:lnTo>
                <a:lnTo>
                  <a:pt x="4460" y="3020"/>
                </a:lnTo>
                <a:lnTo>
                  <a:pt x="4465" y="3030"/>
                </a:lnTo>
                <a:lnTo>
                  <a:pt x="4463" y="3039"/>
                </a:lnTo>
                <a:lnTo>
                  <a:pt x="4469" y="3038"/>
                </a:lnTo>
                <a:lnTo>
                  <a:pt x="4479" y="3039"/>
                </a:lnTo>
                <a:lnTo>
                  <a:pt x="4490" y="3038"/>
                </a:lnTo>
                <a:lnTo>
                  <a:pt x="4501" y="3052"/>
                </a:lnTo>
                <a:lnTo>
                  <a:pt x="4495" y="3055"/>
                </a:lnTo>
                <a:lnTo>
                  <a:pt x="4493" y="3061"/>
                </a:lnTo>
                <a:lnTo>
                  <a:pt x="4510" y="3062"/>
                </a:lnTo>
                <a:lnTo>
                  <a:pt x="4514" y="3066"/>
                </a:lnTo>
                <a:lnTo>
                  <a:pt x="4507" y="3071"/>
                </a:lnTo>
                <a:lnTo>
                  <a:pt x="4497" y="3069"/>
                </a:lnTo>
                <a:lnTo>
                  <a:pt x="4488" y="3076"/>
                </a:lnTo>
                <a:lnTo>
                  <a:pt x="4481" y="3072"/>
                </a:lnTo>
                <a:lnTo>
                  <a:pt x="4436" y="3097"/>
                </a:lnTo>
                <a:lnTo>
                  <a:pt x="4431" y="3097"/>
                </a:lnTo>
                <a:lnTo>
                  <a:pt x="4429" y="3104"/>
                </a:lnTo>
                <a:lnTo>
                  <a:pt x="4420" y="3102"/>
                </a:lnTo>
                <a:lnTo>
                  <a:pt x="4410" y="3110"/>
                </a:lnTo>
                <a:lnTo>
                  <a:pt x="4398" y="3111"/>
                </a:lnTo>
                <a:lnTo>
                  <a:pt x="4397" y="3110"/>
                </a:lnTo>
                <a:lnTo>
                  <a:pt x="4382" y="3119"/>
                </a:lnTo>
                <a:lnTo>
                  <a:pt x="4368" y="3113"/>
                </a:lnTo>
                <a:lnTo>
                  <a:pt x="4371" y="3127"/>
                </a:lnTo>
                <a:lnTo>
                  <a:pt x="4370" y="3132"/>
                </a:lnTo>
                <a:lnTo>
                  <a:pt x="4357" y="3132"/>
                </a:lnTo>
                <a:lnTo>
                  <a:pt x="4351" y="3123"/>
                </a:lnTo>
                <a:lnTo>
                  <a:pt x="4350" y="3118"/>
                </a:lnTo>
                <a:lnTo>
                  <a:pt x="4342" y="3132"/>
                </a:lnTo>
                <a:lnTo>
                  <a:pt x="4338" y="3123"/>
                </a:lnTo>
                <a:lnTo>
                  <a:pt x="4333" y="3133"/>
                </a:lnTo>
                <a:lnTo>
                  <a:pt x="4331" y="3147"/>
                </a:lnTo>
                <a:lnTo>
                  <a:pt x="4319" y="3156"/>
                </a:lnTo>
                <a:lnTo>
                  <a:pt x="4304" y="3177"/>
                </a:lnTo>
                <a:lnTo>
                  <a:pt x="4293" y="3184"/>
                </a:lnTo>
                <a:lnTo>
                  <a:pt x="4286" y="3195"/>
                </a:lnTo>
                <a:lnTo>
                  <a:pt x="4277" y="3191"/>
                </a:lnTo>
                <a:lnTo>
                  <a:pt x="4272" y="3194"/>
                </a:lnTo>
                <a:lnTo>
                  <a:pt x="4271" y="3205"/>
                </a:lnTo>
                <a:lnTo>
                  <a:pt x="4265" y="3210"/>
                </a:lnTo>
                <a:lnTo>
                  <a:pt x="4261" y="3210"/>
                </a:lnTo>
                <a:lnTo>
                  <a:pt x="4251" y="3207"/>
                </a:lnTo>
                <a:lnTo>
                  <a:pt x="4246" y="3193"/>
                </a:lnTo>
                <a:lnTo>
                  <a:pt x="4239" y="3186"/>
                </a:lnTo>
                <a:lnTo>
                  <a:pt x="4230" y="3185"/>
                </a:lnTo>
                <a:lnTo>
                  <a:pt x="4224" y="3156"/>
                </a:lnTo>
                <a:lnTo>
                  <a:pt x="4227" y="3143"/>
                </a:lnTo>
                <a:lnTo>
                  <a:pt x="4239" y="3124"/>
                </a:lnTo>
                <a:lnTo>
                  <a:pt x="4234" y="3129"/>
                </a:lnTo>
                <a:lnTo>
                  <a:pt x="4223" y="3137"/>
                </a:lnTo>
                <a:lnTo>
                  <a:pt x="4225" y="3128"/>
                </a:lnTo>
                <a:lnTo>
                  <a:pt x="4242" y="3116"/>
                </a:lnTo>
                <a:lnTo>
                  <a:pt x="4249" y="3118"/>
                </a:lnTo>
                <a:lnTo>
                  <a:pt x="4258" y="3111"/>
                </a:lnTo>
                <a:lnTo>
                  <a:pt x="4258" y="3106"/>
                </a:lnTo>
                <a:lnTo>
                  <a:pt x="4321" y="3067"/>
                </a:lnTo>
                <a:lnTo>
                  <a:pt x="4324" y="3072"/>
                </a:lnTo>
                <a:lnTo>
                  <a:pt x="4327" y="3080"/>
                </a:lnTo>
                <a:lnTo>
                  <a:pt x="4336" y="3083"/>
                </a:lnTo>
                <a:lnTo>
                  <a:pt x="4346" y="3073"/>
                </a:lnTo>
                <a:lnTo>
                  <a:pt x="4356" y="3068"/>
                </a:lnTo>
                <a:lnTo>
                  <a:pt x="4380" y="3064"/>
                </a:lnTo>
                <a:lnTo>
                  <a:pt x="4382" y="3058"/>
                </a:lnTo>
                <a:lnTo>
                  <a:pt x="4351" y="3061"/>
                </a:lnTo>
                <a:lnTo>
                  <a:pt x="4324" y="3057"/>
                </a:lnTo>
                <a:lnTo>
                  <a:pt x="4312" y="3062"/>
                </a:lnTo>
                <a:lnTo>
                  <a:pt x="4300" y="3064"/>
                </a:lnTo>
                <a:lnTo>
                  <a:pt x="4299" y="3052"/>
                </a:lnTo>
                <a:lnTo>
                  <a:pt x="4324" y="3025"/>
                </a:lnTo>
                <a:lnTo>
                  <a:pt x="4317" y="3026"/>
                </a:lnTo>
                <a:lnTo>
                  <a:pt x="4313" y="3019"/>
                </a:lnTo>
                <a:lnTo>
                  <a:pt x="4304" y="3036"/>
                </a:lnTo>
                <a:lnTo>
                  <a:pt x="4293" y="3039"/>
                </a:lnTo>
                <a:lnTo>
                  <a:pt x="4249" y="3069"/>
                </a:lnTo>
                <a:lnTo>
                  <a:pt x="4239" y="3071"/>
                </a:lnTo>
                <a:lnTo>
                  <a:pt x="4232" y="3069"/>
                </a:lnTo>
                <a:lnTo>
                  <a:pt x="4215" y="3081"/>
                </a:lnTo>
                <a:lnTo>
                  <a:pt x="4187" y="3083"/>
                </a:lnTo>
                <a:lnTo>
                  <a:pt x="4181" y="3080"/>
                </a:lnTo>
                <a:lnTo>
                  <a:pt x="4171" y="3077"/>
                </a:lnTo>
                <a:lnTo>
                  <a:pt x="4169" y="3080"/>
                </a:lnTo>
                <a:lnTo>
                  <a:pt x="4166" y="3081"/>
                </a:lnTo>
                <a:lnTo>
                  <a:pt x="4157" y="3080"/>
                </a:lnTo>
                <a:lnTo>
                  <a:pt x="4148" y="3073"/>
                </a:lnTo>
                <a:lnTo>
                  <a:pt x="4144" y="3063"/>
                </a:lnTo>
                <a:lnTo>
                  <a:pt x="4144" y="3047"/>
                </a:lnTo>
                <a:lnTo>
                  <a:pt x="4129" y="3039"/>
                </a:lnTo>
                <a:lnTo>
                  <a:pt x="4129" y="2928"/>
                </a:lnTo>
                <a:lnTo>
                  <a:pt x="4101" y="2903"/>
                </a:lnTo>
                <a:lnTo>
                  <a:pt x="4093" y="2902"/>
                </a:lnTo>
                <a:lnTo>
                  <a:pt x="4087" y="2913"/>
                </a:lnTo>
                <a:lnTo>
                  <a:pt x="4069" y="2917"/>
                </a:lnTo>
                <a:lnTo>
                  <a:pt x="4056" y="2913"/>
                </a:lnTo>
                <a:lnTo>
                  <a:pt x="4051" y="2902"/>
                </a:lnTo>
                <a:lnTo>
                  <a:pt x="4044" y="2895"/>
                </a:lnTo>
                <a:lnTo>
                  <a:pt x="4037" y="2894"/>
                </a:lnTo>
                <a:lnTo>
                  <a:pt x="4031" y="2899"/>
                </a:lnTo>
                <a:lnTo>
                  <a:pt x="3984" y="3005"/>
                </a:lnTo>
                <a:lnTo>
                  <a:pt x="3982" y="3042"/>
                </a:lnTo>
                <a:lnTo>
                  <a:pt x="3969" y="3054"/>
                </a:lnTo>
                <a:lnTo>
                  <a:pt x="3968" y="3059"/>
                </a:lnTo>
                <a:lnTo>
                  <a:pt x="3969" y="3066"/>
                </a:lnTo>
                <a:lnTo>
                  <a:pt x="3969" y="3067"/>
                </a:lnTo>
                <a:lnTo>
                  <a:pt x="3961" y="3064"/>
                </a:lnTo>
                <a:lnTo>
                  <a:pt x="3960" y="3066"/>
                </a:lnTo>
                <a:lnTo>
                  <a:pt x="3960" y="3072"/>
                </a:lnTo>
                <a:lnTo>
                  <a:pt x="3950" y="3067"/>
                </a:lnTo>
                <a:lnTo>
                  <a:pt x="3937" y="3072"/>
                </a:lnTo>
                <a:lnTo>
                  <a:pt x="3926" y="3073"/>
                </a:lnTo>
                <a:lnTo>
                  <a:pt x="3922" y="3078"/>
                </a:lnTo>
                <a:lnTo>
                  <a:pt x="3915" y="3094"/>
                </a:lnTo>
                <a:lnTo>
                  <a:pt x="3720" y="3094"/>
                </a:lnTo>
                <a:lnTo>
                  <a:pt x="3684" y="3120"/>
                </a:lnTo>
                <a:lnTo>
                  <a:pt x="3681" y="3127"/>
                </a:lnTo>
                <a:lnTo>
                  <a:pt x="3667" y="3142"/>
                </a:lnTo>
                <a:lnTo>
                  <a:pt x="3612" y="3165"/>
                </a:lnTo>
                <a:lnTo>
                  <a:pt x="3609" y="3158"/>
                </a:lnTo>
                <a:lnTo>
                  <a:pt x="3597" y="3158"/>
                </a:lnTo>
                <a:lnTo>
                  <a:pt x="3595" y="3162"/>
                </a:lnTo>
                <a:lnTo>
                  <a:pt x="3601" y="3162"/>
                </a:lnTo>
                <a:lnTo>
                  <a:pt x="3607" y="3174"/>
                </a:lnTo>
                <a:lnTo>
                  <a:pt x="3608" y="3179"/>
                </a:lnTo>
                <a:lnTo>
                  <a:pt x="3599" y="3181"/>
                </a:lnTo>
                <a:lnTo>
                  <a:pt x="3594" y="3176"/>
                </a:lnTo>
                <a:lnTo>
                  <a:pt x="3546" y="3172"/>
                </a:lnTo>
                <a:lnTo>
                  <a:pt x="3487" y="3190"/>
                </a:lnTo>
                <a:lnTo>
                  <a:pt x="3451" y="3227"/>
                </a:lnTo>
                <a:lnTo>
                  <a:pt x="3475" y="3235"/>
                </a:lnTo>
                <a:lnTo>
                  <a:pt x="3494" y="3231"/>
                </a:lnTo>
                <a:lnTo>
                  <a:pt x="3504" y="3261"/>
                </a:lnTo>
                <a:lnTo>
                  <a:pt x="3457" y="3259"/>
                </a:lnTo>
                <a:lnTo>
                  <a:pt x="3425" y="3268"/>
                </a:lnTo>
                <a:lnTo>
                  <a:pt x="3409" y="3282"/>
                </a:lnTo>
                <a:lnTo>
                  <a:pt x="3376" y="3274"/>
                </a:lnTo>
                <a:lnTo>
                  <a:pt x="3352" y="3283"/>
                </a:lnTo>
                <a:lnTo>
                  <a:pt x="3347" y="3287"/>
                </a:lnTo>
                <a:lnTo>
                  <a:pt x="3339" y="3302"/>
                </a:lnTo>
                <a:lnTo>
                  <a:pt x="3336" y="3301"/>
                </a:lnTo>
                <a:lnTo>
                  <a:pt x="3324" y="3306"/>
                </a:lnTo>
                <a:lnTo>
                  <a:pt x="3302" y="3323"/>
                </a:lnTo>
                <a:lnTo>
                  <a:pt x="3301" y="3329"/>
                </a:lnTo>
                <a:lnTo>
                  <a:pt x="3286" y="3325"/>
                </a:lnTo>
                <a:lnTo>
                  <a:pt x="3279" y="3326"/>
                </a:lnTo>
                <a:lnTo>
                  <a:pt x="3263" y="3326"/>
                </a:lnTo>
                <a:lnTo>
                  <a:pt x="3264" y="3313"/>
                </a:lnTo>
                <a:lnTo>
                  <a:pt x="3269" y="3302"/>
                </a:lnTo>
                <a:lnTo>
                  <a:pt x="3274" y="3297"/>
                </a:lnTo>
                <a:lnTo>
                  <a:pt x="3277" y="3301"/>
                </a:lnTo>
                <a:lnTo>
                  <a:pt x="3287" y="3303"/>
                </a:lnTo>
                <a:lnTo>
                  <a:pt x="3296" y="3301"/>
                </a:lnTo>
                <a:lnTo>
                  <a:pt x="3300" y="3299"/>
                </a:lnTo>
                <a:lnTo>
                  <a:pt x="3302" y="3292"/>
                </a:lnTo>
                <a:lnTo>
                  <a:pt x="3301" y="3288"/>
                </a:lnTo>
                <a:lnTo>
                  <a:pt x="3296" y="3285"/>
                </a:lnTo>
                <a:lnTo>
                  <a:pt x="3294" y="3278"/>
                </a:lnTo>
                <a:lnTo>
                  <a:pt x="3303" y="3242"/>
                </a:lnTo>
                <a:lnTo>
                  <a:pt x="3312" y="3242"/>
                </a:lnTo>
                <a:lnTo>
                  <a:pt x="3317" y="3237"/>
                </a:lnTo>
                <a:lnTo>
                  <a:pt x="3320" y="3232"/>
                </a:lnTo>
                <a:lnTo>
                  <a:pt x="3329" y="3231"/>
                </a:lnTo>
                <a:lnTo>
                  <a:pt x="3338" y="3221"/>
                </a:lnTo>
                <a:lnTo>
                  <a:pt x="3339" y="3158"/>
                </a:lnTo>
                <a:lnTo>
                  <a:pt x="3360" y="3122"/>
                </a:lnTo>
                <a:lnTo>
                  <a:pt x="3362" y="3106"/>
                </a:lnTo>
                <a:lnTo>
                  <a:pt x="3352" y="3080"/>
                </a:lnTo>
                <a:lnTo>
                  <a:pt x="3348" y="3078"/>
                </a:lnTo>
                <a:lnTo>
                  <a:pt x="3345" y="3072"/>
                </a:lnTo>
                <a:lnTo>
                  <a:pt x="3348" y="3071"/>
                </a:lnTo>
                <a:lnTo>
                  <a:pt x="3363" y="3073"/>
                </a:lnTo>
                <a:lnTo>
                  <a:pt x="3372" y="3100"/>
                </a:lnTo>
                <a:lnTo>
                  <a:pt x="3374" y="3101"/>
                </a:lnTo>
                <a:lnTo>
                  <a:pt x="3378" y="3096"/>
                </a:lnTo>
                <a:lnTo>
                  <a:pt x="3382" y="3094"/>
                </a:lnTo>
                <a:lnTo>
                  <a:pt x="3380" y="3109"/>
                </a:lnTo>
                <a:lnTo>
                  <a:pt x="3385" y="3109"/>
                </a:lnTo>
                <a:lnTo>
                  <a:pt x="3386" y="3123"/>
                </a:lnTo>
                <a:lnTo>
                  <a:pt x="3395" y="3114"/>
                </a:lnTo>
                <a:lnTo>
                  <a:pt x="3397" y="3113"/>
                </a:lnTo>
                <a:lnTo>
                  <a:pt x="3401" y="3122"/>
                </a:lnTo>
                <a:lnTo>
                  <a:pt x="3420" y="3129"/>
                </a:lnTo>
                <a:lnTo>
                  <a:pt x="3434" y="3129"/>
                </a:lnTo>
                <a:lnTo>
                  <a:pt x="3439" y="3123"/>
                </a:lnTo>
                <a:lnTo>
                  <a:pt x="3439" y="3118"/>
                </a:lnTo>
                <a:lnTo>
                  <a:pt x="3434" y="3108"/>
                </a:lnTo>
                <a:lnTo>
                  <a:pt x="3435" y="3104"/>
                </a:lnTo>
                <a:lnTo>
                  <a:pt x="3438" y="3102"/>
                </a:lnTo>
                <a:lnTo>
                  <a:pt x="3444" y="3109"/>
                </a:lnTo>
                <a:lnTo>
                  <a:pt x="3452" y="3109"/>
                </a:lnTo>
                <a:lnTo>
                  <a:pt x="3457" y="3106"/>
                </a:lnTo>
                <a:lnTo>
                  <a:pt x="3457" y="3105"/>
                </a:lnTo>
                <a:lnTo>
                  <a:pt x="3453" y="3099"/>
                </a:lnTo>
                <a:lnTo>
                  <a:pt x="3444" y="3095"/>
                </a:lnTo>
                <a:lnTo>
                  <a:pt x="3435" y="3082"/>
                </a:lnTo>
                <a:lnTo>
                  <a:pt x="3439" y="3080"/>
                </a:lnTo>
                <a:lnTo>
                  <a:pt x="3435" y="3071"/>
                </a:lnTo>
                <a:lnTo>
                  <a:pt x="3437" y="3063"/>
                </a:lnTo>
                <a:lnTo>
                  <a:pt x="3430" y="3062"/>
                </a:lnTo>
                <a:lnTo>
                  <a:pt x="3424" y="3059"/>
                </a:lnTo>
                <a:lnTo>
                  <a:pt x="3419" y="3052"/>
                </a:lnTo>
                <a:lnTo>
                  <a:pt x="3409" y="3044"/>
                </a:lnTo>
                <a:lnTo>
                  <a:pt x="3402" y="3025"/>
                </a:lnTo>
                <a:lnTo>
                  <a:pt x="3363" y="3014"/>
                </a:lnTo>
                <a:lnTo>
                  <a:pt x="3350" y="3016"/>
                </a:lnTo>
                <a:lnTo>
                  <a:pt x="3349" y="3011"/>
                </a:lnTo>
                <a:lnTo>
                  <a:pt x="3349" y="3006"/>
                </a:lnTo>
                <a:lnTo>
                  <a:pt x="3336" y="3007"/>
                </a:lnTo>
                <a:lnTo>
                  <a:pt x="3303" y="3002"/>
                </a:lnTo>
                <a:lnTo>
                  <a:pt x="3298" y="3000"/>
                </a:lnTo>
                <a:lnTo>
                  <a:pt x="3294" y="3001"/>
                </a:lnTo>
                <a:lnTo>
                  <a:pt x="3287" y="3000"/>
                </a:lnTo>
                <a:lnTo>
                  <a:pt x="3282" y="2996"/>
                </a:lnTo>
                <a:lnTo>
                  <a:pt x="3269" y="2997"/>
                </a:lnTo>
                <a:lnTo>
                  <a:pt x="3265" y="3001"/>
                </a:lnTo>
                <a:lnTo>
                  <a:pt x="3226" y="2986"/>
                </a:lnTo>
                <a:lnTo>
                  <a:pt x="3212" y="2987"/>
                </a:lnTo>
                <a:lnTo>
                  <a:pt x="3207" y="2989"/>
                </a:lnTo>
                <a:lnTo>
                  <a:pt x="3207" y="2981"/>
                </a:lnTo>
                <a:lnTo>
                  <a:pt x="3198" y="2965"/>
                </a:lnTo>
                <a:lnTo>
                  <a:pt x="3194" y="2963"/>
                </a:lnTo>
                <a:lnTo>
                  <a:pt x="3192" y="2968"/>
                </a:lnTo>
                <a:lnTo>
                  <a:pt x="3193" y="2973"/>
                </a:lnTo>
                <a:lnTo>
                  <a:pt x="3185" y="2973"/>
                </a:lnTo>
                <a:lnTo>
                  <a:pt x="3187" y="2973"/>
                </a:lnTo>
                <a:lnTo>
                  <a:pt x="3187" y="2970"/>
                </a:lnTo>
                <a:lnTo>
                  <a:pt x="3184" y="2970"/>
                </a:lnTo>
                <a:lnTo>
                  <a:pt x="3183" y="2961"/>
                </a:lnTo>
                <a:lnTo>
                  <a:pt x="3187" y="2954"/>
                </a:lnTo>
                <a:lnTo>
                  <a:pt x="3184" y="2955"/>
                </a:lnTo>
                <a:lnTo>
                  <a:pt x="3183" y="2949"/>
                </a:lnTo>
                <a:lnTo>
                  <a:pt x="3189" y="2941"/>
                </a:lnTo>
                <a:lnTo>
                  <a:pt x="3175" y="2934"/>
                </a:lnTo>
                <a:lnTo>
                  <a:pt x="3171" y="2920"/>
                </a:lnTo>
                <a:lnTo>
                  <a:pt x="3176" y="2903"/>
                </a:lnTo>
                <a:lnTo>
                  <a:pt x="3160" y="2885"/>
                </a:lnTo>
                <a:lnTo>
                  <a:pt x="3157" y="2876"/>
                </a:lnTo>
                <a:lnTo>
                  <a:pt x="3162" y="2848"/>
                </a:lnTo>
                <a:lnTo>
                  <a:pt x="3115" y="2854"/>
                </a:lnTo>
                <a:lnTo>
                  <a:pt x="3104" y="2845"/>
                </a:lnTo>
                <a:lnTo>
                  <a:pt x="3077" y="2786"/>
                </a:lnTo>
                <a:lnTo>
                  <a:pt x="3068" y="2786"/>
                </a:lnTo>
                <a:lnTo>
                  <a:pt x="3054" y="2781"/>
                </a:lnTo>
                <a:lnTo>
                  <a:pt x="3040" y="2781"/>
                </a:lnTo>
                <a:lnTo>
                  <a:pt x="3040" y="2821"/>
                </a:lnTo>
                <a:lnTo>
                  <a:pt x="3020" y="2776"/>
                </a:lnTo>
                <a:lnTo>
                  <a:pt x="2983" y="2763"/>
                </a:lnTo>
                <a:lnTo>
                  <a:pt x="2979" y="2766"/>
                </a:lnTo>
                <a:lnTo>
                  <a:pt x="2978" y="2770"/>
                </a:lnTo>
                <a:lnTo>
                  <a:pt x="2979" y="2789"/>
                </a:lnTo>
                <a:lnTo>
                  <a:pt x="2977" y="2794"/>
                </a:lnTo>
                <a:lnTo>
                  <a:pt x="2968" y="2799"/>
                </a:lnTo>
                <a:lnTo>
                  <a:pt x="2963" y="2808"/>
                </a:lnTo>
                <a:lnTo>
                  <a:pt x="2959" y="2810"/>
                </a:lnTo>
                <a:lnTo>
                  <a:pt x="2957" y="2803"/>
                </a:lnTo>
                <a:lnTo>
                  <a:pt x="2966" y="2784"/>
                </a:lnTo>
                <a:lnTo>
                  <a:pt x="2964" y="2779"/>
                </a:lnTo>
                <a:lnTo>
                  <a:pt x="2946" y="2815"/>
                </a:lnTo>
                <a:lnTo>
                  <a:pt x="2940" y="2818"/>
                </a:lnTo>
                <a:lnTo>
                  <a:pt x="2938" y="2809"/>
                </a:lnTo>
                <a:lnTo>
                  <a:pt x="2939" y="2799"/>
                </a:lnTo>
                <a:lnTo>
                  <a:pt x="2925" y="2815"/>
                </a:lnTo>
                <a:lnTo>
                  <a:pt x="2919" y="2831"/>
                </a:lnTo>
                <a:lnTo>
                  <a:pt x="2913" y="2834"/>
                </a:lnTo>
                <a:lnTo>
                  <a:pt x="2912" y="2840"/>
                </a:lnTo>
                <a:lnTo>
                  <a:pt x="2889" y="2850"/>
                </a:lnTo>
                <a:lnTo>
                  <a:pt x="2886" y="2850"/>
                </a:lnTo>
                <a:lnTo>
                  <a:pt x="2870" y="2842"/>
                </a:lnTo>
                <a:lnTo>
                  <a:pt x="2844" y="2841"/>
                </a:lnTo>
                <a:lnTo>
                  <a:pt x="2827" y="2834"/>
                </a:lnTo>
                <a:lnTo>
                  <a:pt x="2817" y="2836"/>
                </a:lnTo>
                <a:lnTo>
                  <a:pt x="2804" y="2842"/>
                </a:lnTo>
                <a:lnTo>
                  <a:pt x="2797" y="2843"/>
                </a:lnTo>
                <a:lnTo>
                  <a:pt x="2785" y="2837"/>
                </a:lnTo>
                <a:lnTo>
                  <a:pt x="2776" y="2827"/>
                </a:lnTo>
                <a:lnTo>
                  <a:pt x="2742" y="2812"/>
                </a:lnTo>
                <a:lnTo>
                  <a:pt x="2737" y="2804"/>
                </a:lnTo>
                <a:lnTo>
                  <a:pt x="2717" y="2795"/>
                </a:lnTo>
                <a:lnTo>
                  <a:pt x="2690" y="2793"/>
                </a:lnTo>
                <a:lnTo>
                  <a:pt x="2682" y="2798"/>
                </a:lnTo>
                <a:lnTo>
                  <a:pt x="2671" y="2799"/>
                </a:lnTo>
                <a:lnTo>
                  <a:pt x="2663" y="2796"/>
                </a:lnTo>
                <a:lnTo>
                  <a:pt x="2663" y="2795"/>
                </a:lnTo>
                <a:lnTo>
                  <a:pt x="2662" y="2793"/>
                </a:lnTo>
                <a:lnTo>
                  <a:pt x="2643" y="2785"/>
                </a:lnTo>
                <a:lnTo>
                  <a:pt x="2629" y="2787"/>
                </a:lnTo>
                <a:lnTo>
                  <a:pt x="2628" y="2785"/>
                </a:lnTo>
                <a:lnTo>
                  <a:pt x="2619" y="2786"/>
                </a:lnTo>
                <a:lnTo>
                  <a:pt x="2610" y="2765"/>
                </a:lnTo>
                <a:lnTo>
                  <a:pt x="2609" y="2762"/>
                </a:lnTo>
                <a:lnTo>
                  <a:pt x="2596" y="2729"/>
                </a:lnTo>
                <a:lnTo>
                  <a:pt x="2585" y="2728"/>
                </a:lnTo>
                <a:lnTo>
                  <a:pt x="2585" y="2766"/>
                </a:lnTo>
                <a:lnTo>
                  <a:pt x="1029" y="2765"/>
                </a:lnTo>
                <a:lnTo>
                  <a:pt x="1028" y="2758"/>
                </a:lnTo>
                <a:lnTo>
                  <a:pt x="1021" y="2754"/>
                </a:lnTo>
                <a:lnTo>
                  <a:pt x="1016" y="2756"/>
                </a:lnTo>
                <a:lnTo>
                  <a:pt x="1015" y="2754"/>
                </a:lnTo>
                <a:lnTo>
                  <a:pt x="1016" y="2749"/>
                </a:lnTo>
                <a:lnTo>
                  <a:pt x="1026" y="2746"/>
                </a:lnTo>
                <a:lnTo>
                  <a:pt x="1039" y="2747"/>
                </a:lnTo>
                <a:lnTo>
                  <a:pt x="1038" y="2742"/>
                </a:lnTo>
                <a:lnTo>
                  <a:pt x="1035" y="2742"/>
                </a:lnTo>
                <a:lnTo>
                  <a:pt x="1034" y="2738"/>
                </a:lnTo>
                <a:lnTo>
                  <a:pt x="1031" y="2737"/>
                </a:lnTo>
                <a:lnTo>
                  <a:pt x="1019" y="2742"/>
                </a:lnTo>
                <a:lnTo>
                  <a:pt x="1007" y="2739"/>
                </a:lnTo>
                <a:lnTo>
                  <a:pt x="1006" y="2737"/>
                </a:lnTo>
                <a:lnTo>
                  <a:pt x="1006" y="2735"/>
                </a:lnTo>
                <a:lnTo>
                  <a:pt x="1003" y="2730"/>
                </a:lnTo>
                <a:lnTo>
                  <a:pt x="1003" y="2728"/>
                </a:lnTo>
                <a:lnTo>
                  <a:pt x="1006" y="2725"/>
                </a:lnTo>
                <a:lnTo>
                  <a:pt x="1007" y="2701"/>
                </a:lnTo>
                <a:lnTo>
                  <a:pt x="1002" y="2699"/>
                </a:lnTo>
                <a:lnTo>
                  <a:pt x="1001" y="2705"/>
                </a:lnTo>
                <a:lnTo>
                  <a:pt x="992" y="2713"/>
                </a:lnTo>
                <a:lnTo>
                  <a:pt x="987" y="2724"/>
                </a:lnTo>
                <a:lnTo>
                  <a:pt x="981" y="2723"/>
                </a:lnTo>
                <a:lnTo>
                  <a:pt x="978" y="2715"/>
                </a:lnTo>
                <a:lnTo>
                  <a:pt x="978" y="2711"/>
                </a:lnTo>
                <a:lnTo>
                  <a:pt x="982" y="2701"/>
                </a:lnTo>
                <a:lnTo>
                  <a:pt x="974" y="2701"/>
                </a:lnTo>
                <a:lnTo>
                  <a:pt x="974" y="2696"/>
                </a:lnTo>
                <a:lnTo>
                  <a:pt x="972" y="2696"/>
                </a:lnTo>
                <a:lnTo>
                  <a:pt x="969" y="2690"/>
                </a:lnTo>
                <a:lnTo>
                  <a:pt x="969" y="2686"/>
                </a:lnTo>
                <a:lnTo>
                  <a:pt x="964" y="2680"/>
                </a:lnTo>
                <a:lnTo>
                  <a:pt x="961" y="2672"/>
                </a:lnTo>
                <a:lnTo>
                  <a:pt x="960" y="2673"/>
                </a:lnTo>
                <a:lnTo>
                  <a:pt x="963" y="2682"/>
                </a:lnTo>
                <a:lnTo>
                  <a:pt x="961" y="2687"/>
                </a:lnTo>
                <a:lnTo>
                  <a:pt x="955" y="2680"/>
                </a:lnTo>
                <a:lnTo>
                  <a:pt x="953" y="2688"/>
                </a:lnTo>
                <a:lnTo>
                  <a:pt x="949" y="2691"/>
                </a:lnTo>
                <a:lnTo>
                  <a:pt x="936" y="2691"/>
                </a:lnTo>
                <a:lnTo>
                  <a:pt x="922" y="2680"/>
                </a:lnTo>
                <a:lnTo>
                  <a:pt x="914" y="2668"/>
                </a:lnTo>
                <a:lnTo>
                  <a:pt x="922" y="2662"/>
                </a:lnTo>
                <a:lnTo>
                  <a:pt x="925" y="2658"/>
                </a:lnTo>
                <a:lnTo>
                  <a:pt x="923" y="2650"/>
                </a:lnTo>
                <a:lnTo>
                  <a:pt x="921" y="2645"/>
                </a:lnTo>
                <a:lnTo>
                  <a:pt x="923" y="2638"/>
                </a:lnTo>
                <a:lnTo>
                  <a:pt x="920" y="2636"/>
                </a:lnTo>
                <a:lnTo>
                  <a:pt x="913" y="2641"/>
                </a:lnTo>
                <a:lnTo>
                  <a:pt x="907" y="2641"/>
                </a:lnTo>
                <a:lnTo>
                  <a:pt x="904" y="2638"/>
                </a:lnTo>
                <a:lnTo>
                  <a:pt x="902" y="2627"/>
                </a:lnTo>
                <a:lnTo>
                  <a:pt x="899" y="2627"/>
                </a:lnTo>
                <a:lnTo>
                  <a:pt x="888" y="2634"/>
                </a:lnTo>
                <a:lnTo>
                  <a:pt x="876" y="2629"/>
                </a:lnTo>
                <a:lnTo>
                  <a:pt x="873" y="2633"/>
                </a:lnTo>
                <a:lnTo>
                  <a:pt x="865" y="2626"/>
                </a:lnTo>
                <a:lnTo>
                  <a:pt x="862" y="2631"/>
                </a:lnTo>
                <a:lnTo>
                  <a:pt x="860" y="2634"/>
                </a:lnTo>
                <a:lnTo>
                  <a:pt x="855" y="2630"/>
                </a:lnTo>
                <a:lnTo>
                  <a:pt x="824" y="2627"/>
                </a:lnTo>
                <a:lnTo>
                  <a:pt x="820" y="2624"/>
                </a:lnTo>
                <a:lnTo>
                  <a:pt x="847" y="2617"/>
                </a:lnTo>
                <a:lnTo>
                  <a:pt x="850" y="2613"/>
                </a:lnTo>
                <a:lnTo>
                  <a:pt x="838" y="2612"/>
                </a:lnTo>
                <a:lnTo>
                  <a:pt x="840" y="2603"/>
                </a:lnTo>
                <a:lnTo>
                  <a:pt x="831" y="2600"/>
                </a:lnTo>
                <a:lnTo>
                  <a:pt x="824" y="2598"/>
                </a:lnTo>
                <a:lnTo>
                  <a:pt x="824" y="2597"/>
                </a:lnTo>
                <a:lnTo>
                  <a:pt x="832" y="2597"/>
                </a:lnTo>
                <a:lnTo>
                  <a:pt x="836" y="2594"/>
                </a:lnTo>
                <a:lnTo>
                  <a:pt x="832" y="2588"/>
                </a:lnTo>
                <a:lnTo>
                  <a:pt x="814" y="2586"/>
                </a:lnTo>
                <a:lnTo>
                  <a:pt x="808" y="2593"/>
                </a:lnTo>
                <a:lnTo>
                  <a:pt x="804" y="2589"/>
                </a:lnTo>
                <a:lnTo>
                  <a:pt x="786" y="2587"/>
                </a:lnTo>
                <a:lnTo>
                  <a:pt x="785" y="2592"/>
                </a:lnTo>
                <a:lnTo>
                  <a:pt x="787" y="2596"/>
                </a:lnTo>
                <a:lnTo>
                  <a:pt x="782" y="2597"/>
                </a:lnTo>
                <a:lnTo>
                  <a:pt x="760" y="2586"/>
                </a:lnTo>
                <a:lnTo>
                  <a:pt x="751" y="2575"/>
                </a:lnTo>
                <a:lnTo>
                  <a:pt x="748" y="2569"/>
                </a:lnTo>
                <a:lnTo>
                  <a:pt x="748" y="2563"/>
                </a:lnTo>
                <a:lnTo>
                  <a:pt x="754" y="2560"/>
                </a:lnTo>
                <a:lnTo>
                  <a:pt x="761" y="2560"/>
                </a:lnTo>
                <a:lnTo>
                  <a:pt x="767" y="2558"/>
                </a:lnTo>
                <a:lnTo>
                  <a:pt x="765" y="2554"/>
                </a:lnTo>
                <a:lnTo>
                  <a:pt x="760" y="2551"/>
                </a:lnTo>
                <a:lnTo>
                  <a:pt x="748" y="2554"/>
                </a:lnTo>
                <a:lnTo>
                  <a:pt x="749" y="2549"/>
                </a:lnTo>
                <a:lnTo>
                  <a:pt x="761" y="2544"/>
                </a:lnTo>
                <a:lnTo>
                  <a:pt x="772" y="2545"/>
                </a:lnTo>
                <a:lnTo>
                  <a:pt x="776" y="2542"/>
                </a:lnTo>
                <a:lnTo>
                  <a:pt x="765" y="2539"/>
                </a:lnTo>
                <a:lnTo>
                  <a:pt x="762" y="2535"/>
                </a:lnTo>
                <a:lnTo>
                  <a:pt x="770" y="2527"/>
                </a:lnTo>
                <a:lnTo>
                  <a:pt x="762" y="2517"/>
                </a:lnTo>
                <a:lnTo>
                  <a:pt x="753" y="2531"/>
                </a:lnTo>
                <a:lnTo>
                  <a:pt x="747" y="2532"/>
                </a:lnTo>
                <a:lnTo>
                  <a:pt x="744" y="2531"/>
                </a:lnTo>
                <a:lnTo>
                  <a:pt x="742" y="2512"/>
                </a:lnTo>
                <a:lnTo>
                  <a:pt x="744" y="2498"/>
                </a:lnTo>
                <a:lnTo>
                  <a:pt x="742" y="2497"/>
                </a:lnTo>
                <a:lnTo>
                  <a:pt x="740" y="2493"/>
                </a:lnTo>
                <a:lnTo>
                  <a:pt x="743" y="2476"/>
                </a:lnTo>
                <a:lnTo>
                  <a:pt x="742" y="2470"/>
                </a:lnTo>
                <a:lnTo>
                  <a:pt x="739" y="2469"/>
                </a:lnTo>
                <a:lnTo>
                  <a:pt x="739" y="2461"/>
                </a:lnTo>
                <a:lnTo>
                  <a:pt x="737" y="2456"/>
                </a:lnTo>
                <a:lnTo>
                  <a:pt x="725" y="2462"/>
                </a:lnTo>
                <a:lnTo>
                  <a:pt x="716" y="2462"/>
                </a:lnTo>
                <a:lnTo>
                  <a:pt x="718" y="2457"/>
                </a:lnTo>
                <a:lnTo>
                  <a:pt x="720" y="2456"/>
                </a:lnTo>
                <a:lnTo>
                  <a:pt x="720" y="2451"/>
                </a:lnTo>
                <a:lnTo>
                  <a:pt x="718" y="2446"/>
                </a:lnTo>
                <a:lnTo>
                  <a:pt x="711" y="2446"/>
                </a:lnTo>
                <a:lnTo>
                  <a:pt x="701" y="2448"/>
                </a:lnTo>
                <a:lnTo>
                  <a:pt x="691" y="2447"/>
                </a:lnTo>
                <a:lnTo>
                  <a:pt x="688" y="2445"/>
                </a:lnTo>
                <a:lnTo>
                  <a:pt x="687" y="2431"/>
                </a:lnTo>
                <a:lnTo>
                  <a:pt x="680" y="2428"/>
                </a:lnTo>
                <a:lnTo>
                  <a:pt x="673" y="2417"/>
                </a:lnTo>
                <a:lnTo>
                  <a:pt x="672" y="2412"/>
                </a:lnTo>
                <a:lnTo>
                  <a:pt x="668" y="2404"/>
                </a:lnTo>
                <a:lnTo>
                  <a:pt x="674" y="2386"/>
                </a:lnTo>
                <a:lnTo>
                  <a:pt x="674" y="2363"/>
                </a:lnTo>
                <a:lnTo>
                  <a:pt x="673" y="2361"/>
                </a:lnTo>
                <a:lnTo>
                  <a:pt x="669" y="2357"/>
                </a:lnTo>
                <a:lnTo>
                  <a:pt x="663" y="2362"/>
                </a:lnTo>
                <a:lnTo>
                  <a:pt x="663" y="2365"/>
                </a:lnTo>
                <a:lnTo>
                  <a:pt x="660" y="2363"/>
                </a:lnTo>
                <a:lnTo>
                  <a:pt x="659" y="2359"/>
                </a:lnTo>
                <a:lnTo>
                  <a:pt x="657" y="2359"/>
                </a:lnTo>
                <a:lnTo>
                  <a:pt x="616" y="2314"/>
                </a:lnTo>
                <a:lnTo>
                  <a:pt x="613" y="2310"/>
                </a:lnTo>
                <a:lnTo>
                  <a:pt x="616" y="2302"/>
                </a:lnTo>
                <a:lnTo>
                  <a:pt x="621" y="2297"/>
                </a:lnTo>
                <a:lnTo>
                  <a:pt x="625" y="2295"/>
                </a:lnTo>
                <a:lnTo>
                  <a:pt x="624" y="2288"/>
                </a:lnTo>
                <a:lnTo>
                  <a:pt x="611" y="2290"/>
                </a:lnTo>
                <a:lnTo>
                  <a:pt x="606" y="2287"/>
                </a:lnTo>
                <a:lnTo>
                  <a:pt x="598" y="2273"/>
                </a:lnTo>
                <a:lnTo>
                  <a:pt x="594" y="2271"/>
                </a:lnTo>
                <a:lnTo>
                  <a:pt x="594" y="2257"/>
                </a:lnTo>
                <a:lnTo>
                  <a:pt x="602" y="2243"/>
                </a:lnTo>
                <a:lnTo>
                  <a:pt x="607" y="2240"/>
                </a:lnTo>
                <a:lnTo>
                  <a:pt x="613" y="2246"/>
                </a:lnTo>
                <a:lnTo>
                  <a:pt x="616" y="2243"/>
                </a:lnTo>
                <a:lnTo>
                  <a:pt x="611" y="2236"/>
                </a:lnTo>
                <a:lnTo>
                  <a:pt x="611" y="2232"/>
                </a:lnTo>
                <a:lnTo>
                  <a:pt x="615" y="2221"/>
                </a:lnTo>
                <a:lnTo>
                  <a:pt x="619" y="2218"/>
                </a:lnTo>
                <a:lnTo>
                  <a:pt x="620" y="2215"/>
                </a:lnTo>
                <a:lnTo>
                  <a:pt x="617" y="2207"/>
                </a:lnTo>
                <a:lnTo>
                  <a:pt x="613" y="2207"/>
                </a:lnTo>
                <a:lnTo>
                  <a:pt x="616" y="2201"/>
                </a:lnTo>
                <a:lnTo>
                  <a:pt x="619" y="2197"/>
                </a:lnTo>
                <a:lnTo>
                  <a:pt x="620" y="2191"/>
                </a:lnTo>
                <a:lnTo>
                  <a:pt x="620" y="2185"/>
                </a:lnTo>
                <a:lnTo>
                  <a:pt x="616" y="2169"/>
                </a:lnTo>
                <a:lnTo>
                  <a:pt x="619" y="2126"/>
                </a:lnTo>
                <a:lnTo>
                  <a:pt x="621" y="2121"/>
                </a:lnTo>
                <a:lnTo>
                  <a:pt x="621" y="2118"/>
                </a:lnTo>
                <a:lnTo>
                  <a:pt x="613" y="2108"/>
                </a:lnTo>
                <a:lnTo>
                  <a:pt x="596" y="2103"/>
                </a:lnTo>
                <a:lnTo>
                  <a:pt x="563" y="2075"/>
                </a:lnTo>
                <a:lnTo>
                  <a:pt x="527" y="2065"/>
                </a:lnTo>
                <a:lnTo>
                  <a:pt x="514" y="2057"/>
                </a:lnTo>
                <a:lnTo>
                  <a:pt x="504" y="2043"/>
                </a:lnTo>
                <a:lnTo>
                  <a:pt x="497" y="2014"/>
                </a:lnTo>
                <a:lnTo>
                  <a:pt x="485" y="2005"/>
                </a:lnTo>
                <a:lnTo>
                  <a:pt x="485" y="1999"/>
                </a:lnTo>
                <a:lnTo>
                  <a:pt x="486" y="1995"/>
                </a:lnTo>
                <a:lnTo>
                  <a:pt x="486" y="1991"/>
                </a:lnTo>
                <a:lnTo>
                  <a:pt x="470" y="1964"/>
                </a:lnTo>
                <a:lnTo>
                  <a:pt x="464" y="1947"/>
                </a:lnTo>
                <a:lnTo>
                  <a:pt x="460" y="1947"/>
                </a:lnTo>
                <a:lnTo>
                  <a:pt x="394" y="1825"/>
                </a:lnTo>
                <a:lnTo>
                  <a:pt x="372" y="1816"/>
                </a:lnTo>
                <a:lnTo>
                  <a:pt x="368" y="1808"/>
                </a:lnTo>
                <a:lnTo>
                  <a:pt x="368" y="1806"/>
                </a:lnTo>
                <a:lnTo>
                  <a:pt x="363" y="1789"/>
                </a:lnTo>
                <a:lnTo>
                  <a:pt x="352" y="1778"/>
                </a:lnTo>
                <a:lnTo>
                  <a:pt x="337" y="1743"/>
                </a:lnTo>
                <a:lnTo>
                  <a:pt x="332" y="1743"/>
                </a:lnTo>
                <a:lnTo>
                  <a:pt x="328" y="1740"/>
                </a:lnTo>
                <a:lnTo>
                  <a:pt x="319" y="1721"/>
                </a:lnTo>
                <a:lnTo>
                  <a:pt x="312" y="1714"/>
                </a:lnTo>
                <a:lnTo>
                  <a:pt x="307" y="1713"/>
                </a:lnTo>
                <a:lnTo>
                  <a:pt x="285" y="1731"/>
                </a:lnTo>
                <a:lnTo>
                  <a:pt x="263" y="1736"/>
                </a:lnTo>
                <a:lnTo>
                  <a:pt x="258" y="1742"/>
                </a:lnTo>
                <a:lnTo>
                  <a:pt x="257" y="1755"/>
                </a:lnTo>
                <a:lnTo>
                  <a:pt x="254" y="1759"/>
                </a:lnTo>
                <a:lnTo>
                  <a:pt x="248" y="1761"/>
                </a:lnTo>
                <a:lnTo>
                  <a:pt x="246" y="1766"/>
                </a:lnTo>
                <a:lnTo>
                  <a:pt x="245" y="1774"/>
                </a:lnTo>
                <a:lnTo>
                  <a:pt x="241" y="1783"/>
                </a:lnTo>
                <a:lnTo>
                  <a:pt x="225" y="1788"/>
                </a:lnTo>
                <a:lnTo>
                  <a:pt x="208" y="1802"/>
                </a:lnTo>
                <a:lnTo>
                  <a:pt x="196" y="1808"/>
                </a:lnTo>
                <a:lnTo>
                  <a:pt x="193" y="1806"/>
                </a:lnTo>
                <a:lnTo>
                  <a:pt x="193" y="1802"/>
                </a:lnTo>
                <a:lnTo>
                  <a:pt x="179" y="1771"/>
                </a:lnTo>
                <a:lnTo>
                  <a:pt x="161" y="1757"/>
                </a:lnTo>
                <a:lnTo>
                  <a:pt x="179" y="1743"/>
                </a:lnTo>
                <a:lnTo>
                  <a:pt x="178" y="1738"/>
                </a:lnTo>
                <a:lnTo>
                  <a:pt x="161" y="1728"/>
                </a:lnTo>
                <a:lnTo>
                  <a:pt x="173" y="1741"/>
                </a:lnTo>
                <a:lnTo>
                  <a:pt x="169" y="1745"/>
                </a:lnTo>
                <a:lnTo>
                  <a:pt x="159" y="1743"/>
                </a:lnTo>
                <a:lnTo>
                  <a:pt x="155" y="1750"/>
                </a:lnTo>
                <a:lnTo>
                  <a:pt x="99" y="1683"/>
                </a:lnTo>
                <a:lnTo>
                  <a:pt x="102" y="1683"/>
                </a:lnTo>
                <a:lnTo>
                  <a:pt x="103" y="1653"/>
                </a:lnTo>
                <a:lnTo>
                  <a:pt x="67" y="1653"/>
                </a:lnTo>
                <a:lnTo>
                  <a:pt x="56" y="1670"/>
                </a:lnTo>
                <a:lnTo>
                  <a:pt x="50" y="1667"/>
                </a:lnTo>
                <a:lnTo>
                  <a:pt x="34" y="1656"/>
                </a:lnTo>
                <a:lnTo>
                  <a:pt x="20" y="1667"/>
                </a:lnTo>
                <a:lnTo>
                  <a:pt x="0" y="1655"/>
                </a:lnTo>
                <a:lnTo>
                  <a:pt x="0" y="383"/>
                </a:lnTo>
                <a:lnTo>
                  <a:pt x="1" y="386"/>
                </a:lnTo>
                <a:lnTo>
                  <a:pt x="20" y="395"/>
                </a:lnTo>
                <a:lnTo>
                  <a:pt x="71" y="396"/>
                </a:lnTo>
                <a:lnTo>
                  <a:pt x="75" y="404"/>
                </a:lnTo>
                <a:lnTo>
                  <a:pt x="93" y="405"/>
                </a:lnTo>
                <a:lnTo>
                  <a:pt x="133" y="459"/>
                </a:lnTo>
                <a:lnTo>
                  <a:pt x="142" y="459"/>
                </a:lnTo>
                <a:lnTo>
                  <a:pt x="145" y="463"/>
                </a:lnTo>
                <a:lnTo>
                  <a:pt x="149" y="458"/>
                </a:lnTo>
                <a:lnTo>
                  <a:pt x="152" y="467"/>
                </a:lnTo>
                <a:lnTo>
                  <a:pt x="173" y="489"/>
                </a:lnTo>
                <a:lnTo>
                  <a:pt x="183" y="494"/>
                </a:lnTo>
                <a:lnTo>
                  <a:pt x="196" y="506"/>
                </a:lnTo>
                <a:lnTo>
                  <a:pt x="202" y="505"/>
                </a:lnTo>
                <a:lnTo>
                  <a:pt x="219" y="509"/>
                </a:lnTo>
                <a:lnTo>
                  <a:pt x="232" y="517"/>
                </a:lnTo>
                <a:lnTo>
                  <a:pt x="241" y="518"/>
                </a:lnTo>
                <a:lnTo>
                  <a:pt x="246" y="515"/>
                </a:lnTo>
                <a:lnTo>
                  <a:pt x="253" y="519"/>
                </a:lnTo>
                <a:lnTo>
                  <a:pt x="253" y="514"/>
                </a:lnTo>
                <a:lnTo>
                  <a:pt x="249" y="506"/>
                </a:lnTo>
                <a:lnTo>
                  <a:pt x="271" y="515"/>
                </a:lnTo>
                <a:lnTo>
                  <a:pt x="276" y="519"/>
                </a:lnTo>
                <a:lnTo>
                  <a:pt x="283" y="522"/>
                </a:lnTo>
                <a:lnTo>
                  <a:pt x="316" y="552"/>
                </a:lnTo>
                <a:lnTo>
                  <a:pt x="324" y="551"/>
                </a:lnTo>
                <a:lnTo>
                  <a:pt x="329" y="552"/>
                </a:lnTo>
                <a:lnTo>
                  <a:pt x="326" y="545"/>
                </a:lnTo>
                <a:lnTo>
                  <a:pt x="315" y="532"/>
                </a:lnTo>
                <a:lnTo>
                  <a:pt x="312" y="520"/>
                </a:lnTo>
                <a:lnTo>
                  <a:pt x="307" y="515"/>
                </a:lnTo>
                <a:lnTo>
                  <a:pt x="314" y="513"/>
                </a:lnTo>
                <a:lnTo>
                  <a:pt x="330" y="519"/>
                </a:lnTo>
                <a:lnTo>
                  <a:pt x="339" y="517"/>
                </a:lnTo>
                <a:lnTo>
                  <a:pt x="348" y="519"/>
                </a:lnTo>
                <a:lnTo>
                  <a:pt x="356" y="524"/>
                </a:lnTo>
                <a:lnTo>
                  <a:pt x="358" y="538"/>
                </a:lnTo>
                <a:lnTo>
                  <a:pt x="363" y="547"/>
                </a:lnTo>
                <a:lnTo>
                  <a:pt x="380" y="561"/>
                </a:lnTo>
                <a:lnTo>
                  <a:pt x="381" y="567"/>
                </a:lnTo>
                <a:lnTo>
                  <a:pt x="386" y="557"/>
                </a:lnTo>
                <a:lnTo>
                  <a:pt x="385" y="542"/>
                </a:lnTo>
                <a:lnTo>
                  <a:pt x="358" y="494"/>
                </a:lnTo>
                <a:lnTo>
                  <a:pt x="358" y="489"/>
                </a:lnTo>
                <a:lnTo>
                  <a:pt x="370" y="481"/>
                </a:lnTo>
                <a:lnTo>
                  <a:pt x="379" y="467"/>
                </a:lnTo>
                <a:lnTo>
                  <a:pt x="394" y="457"/>
                </a:lnTo>
                <a:lnTo>
                  <a:pt x="400" y="447"/>
                </a:lnTo>
                <a:lnTo>
                  <a:pt x="406" y="447"/>
                </a:lnTo>
                <a:lnTo>
                  <a:pt x="410" y="440"/>
                </a:lnTo>
                <a:lnTo>
                  <a:pt x="433" y="437"/>
                </a:lnTo>
                <a:lnTo>
                  <a:pt x="442" y="431"/>
                </a:lnTo>
                <a:lnTo>
                  <a:pt x="450" y="423"/>
                </a:lnTo>
                <a:lnTo>
                  <a:pt x="451" y="401"/>
                </a:lnTo>
                <a:lnTo>
                  <a:pt x="459" y="395"/>
                </a:lnTo>
                <a:lnTo>
                  <a:pt x="461" y="398"/>
                </a:lnTo>
                <a:lnTo>
                  <a:pt x="466" y="397"/>
                </a:lnTo>
                <a:lnTo>
                  <a:pt x="469" y="390"/>
                </a:lnTo>
                <a:lnTo>
                  <a:pt x="475" y="382"/>
                </a:lnTo>
                <a:lnTo>
                  <a:pt x="481" y="382"/>
                </a:lnTo>
                <a:lnTo>
                  <a:pt x="481" y="386"/>
                </a:lnTo>
                <a:lnTo>
                  <a:pt x="497" y="386"/>
                </a:lnTo>
                <a:lnTo>
                  <a:pt x="503" y="379"/>
                </a:lnTo>
                <a:lnTo>
                  <a:pt x="504" y="374"/>
                </a:lnTo>
                <a:lnTo>
                  <a:pt x="513" y="373"/>
                </a:lnTo>
                <a:lnTo>
                  <a:pt x="535" y="357"/>
                </a:lnTo>
                <a:lnTo>
                  <a:pt x="537" y="346"/>
                </a:lnTo>
                <a:lnTo>
                  <a:pt x="555" y="353"/>
                </a:lnTo>
                <a:lnTo>
                  <a:pt x="563" y="343"/>
                </a:lnTo>
                <a:lnTo>
                  <a:pt x="565" y="332"/>
                </a:lnTo>
                <a:lnTo>
                  <a:pt x="569" y="325"/>
                </a:lnTo>
                <a:lnTo>
                  <a:pt x="583" y="317"/>
                </a:lnTo>
                <a:lnTo>
                  <a:pt x="589" y="312"/>
                </a:lnTo>
                <a:lnTo>
                  <a:pt x="601" y="320"/>
                </a:lnTo>
                <a:lnTo>
                  <a:pt x="608" y="321"/>
                </a:lnTo>
                <a:lnTo>
                  <a:pt x="612" y="326"/>
                </a:lnTo>
                <a:lnTo>
                  <a:pt x="622" y="321"/>
                </a:lnTo>
                <a:lnTo>
                  <a:pt x="627" y="311"/>
                </a:lnTo>
                <a:lnTo>
                  <a:pt x="629" y="303"/>
                </a:lnTo>
                <a:lnTo>
                  <a:pt x="636" y="298"/>
                </a:lnTo>
                <a:lnTo>
                  <a:pt x="639" y="306"/>
                </a:lnTo>
                <a:lnTo>
                  <a:pt x="645" y="313"/>
                </a:lnTo>
                <a:lnTo>
                  <a:pt x="649" y="327"/>
                </a:lnTo>
                <a:lnTo>
                  <a:pt x="645" y="330"/>
                </a:lnTo>
                <a:lnTo>
                  <a:pt x="639" y="341"/>
                </a:lnTo>
                <a:lnTo>
                  <a:pt x="598" y="369"/>
                </a:lnTo>
                <a:lnTo>
                  <a:pt x="588" y="383"/>
                </a:lnTo>
                <a:lnTo>
                  <a:pt x="579" y="390"/>
                </a:lnTo>
                <a:lnTo>
                  <a:pt x="563" y="409"/>
                </a:lnTo>
                <a:lnTo>
                  <a:pt x="547" y="404"/>
                </a:lnTo>
                <a:lnTo>
                  <a:pt x="512" y="415"/>
                </a:lnTo>
                <a:lnTo>
                  <a:pt x="500" y="425"/>
                </a:lnTo>
                <a:lnTo>
                  <a:pt x="497" y="435"/>
                </a:lnTo>
                <a:lnTo>
                  <a:pt x="504" y="433"/>
                </a:lnTo>
                <a:lnTo>
                  <a:pt x="489" y="447"/>
                </a:lnTo>
                <a:lnTo>
                  <a:pt x="485" y="456"/>
                </a:lnTo>
                <a:lnTo>
                  <a:pt x="480" y="453"/>
                </a:lnTo>
                <a:lnTo>
                  <a:pt x="471" y="473"/>
                </a:lnTo>
                <a:lnTo>
                  <a:pt x="470" y="464"/>
                </a:lnTo>
                <a:lnTo>
                  <a:pt x="465" y="462"/>
                </a:lnTo>
                <a:lnTo>
                  <a:pt x="453" y="481"/>
                </a:lnTo>
                <a:lnTo>
                  <a:pt x="452" y="491"/>
                </a:lnTo>
                <a:lnTo>
                  <a:pt x="460" y="489"/>
                </a:lnTo>
                <a:lnTo>
                  <a:pt x="470" y="480"/>
                </a:lnTo>
                <a:lnTo>
                  <a:pt x="495" y="470"/>
                </a:lnTo>
                <a:lnTo>
                  <a:pt x="517" y="447"/>
                </a:lnTo>
                <a:lnTo>
                  <a:pt x="518" y="443"/>
                </a:lnTo>
                <a:lnTo>
                  <a:pt x="514" y="438"/>
                </a:lnTo>
                <a:lnTo>
                  <a:pt x="526" y="429"/>
                </a:lnTo>
                <a:lnTo>
                  <a:pt x="531" y="431"/>
                </a:lnTo>
                <a:lnTo>
                  <a:pt x="531" y="445"/>
                </a:lnTo>
                <a:lnTo>
                  <a:pt x="537" y="433"/>
                </a:lnTo>
                <a:lnTo>
                  <a:pt x="540" y="444"/>
                </a:lnTo>
                <a:lnTo>
                  <a:pt x="549" y="426"/>
                </a:lnTo>
                <a:lnTo>
                  <a:pt x="558" y="423"/>
                </a:lnTo>
                <a:lnTo>
                  <a:pt x="563" y="429"/>
                </a:lnTo>
                <a:lnTo>
                  <a:pt x="559" y="467"/>
                </a:lnTo>
                <a:lnTo>
                  <a:pt x="596" y="400"/>
                </a:lnTo>
                <a:lnTo>
                  <a:pt x="598" y="388"/>
                </a:lnTo>
                <a:lnTo>
                  <a:pt x="624" y="381"/>
                </a:lnTo>
                <a:lnTo>
                  <a:pt x="634" y="370"/>
                </a:lnTo>
                <a:lnTo>
                  <a:pt x="662" y="360"/>
                </a:lnTo>
                <a:lnTo>
                  <a:pt x="680" y="343"/>
                </a:lnTo>
                <a:lnTo>
                  <a:pt x="678" y="363"/>
                </a:lnTo>
                <a:lnTo>
                  <a:pt x="674" y="362"/>
                </a:lnTo>
                <a:lnTo>
                  <a:pt x="666" y="386"/>
                </a:lnTo>
                <a:lnTo>
                  <a:pt x="691" y="370"/>
                </a:lnTo>
                <a:lnTo>
                  <a:pt x="710" y="346"/>
                </a:lnTo>
                <a:lnTo>
                  <a:pt x="715" y="332"/>
                </a:lnTo>
                <a:lnTo>
                  <a:pt x="711" y="325"/>
                </a:lnTo>
                <a:lnTo>
                  <a:pt x="716" y="318"/>
                </a:lnTo>
                <a:lnTo>
                  <a:pt x="744" y="307"/>
                </a:lnTo>
                <a:lnTo>
                  <a:pt x="751" y="299"/>
                </a:lnTo>
                <a:lnTo>
                  <a:pt x="734" y="296"/>
                </a:lnTo>
                <a:lnTo>
                  <a:pt x="728" y="288"/>
                </a:lnTo>
                <a:lnTo>
                  <a:pt x="729" y="284"/>
                </a:lnTo>
                <a:lnTo>
                  <a:pt x="730" y="274"/>
                </a:lnTo>
                <a:lnTo>
                  <a:pt x="728" y="268"/>
                </a:lnTo>
                <a:lnTo>
                  <a:pt x="718" y="271"/>
                </a:lnTo>
                <a:lnTo>
                  <a:pt x="719" y="263"/>
                </a:lnTo>
                <a:lnTo>
                  <a:pt x="724" y="254"/>
                </a:lnTo>
                <a:lnTo>
                  <a:pt x="728" y="249"/>
                </a:lnTo>
                <a:lnTo>
                  <a:pt x="740" y="254"/>
                </a:lnTo>
                <a:lnTo>
                  <a:pt x="777" y="303"/>
                </a:lnTo>
                <a:lnTo>
                  <a:pt x="781" y="331"/>
                </a:lnTo>
                <a:lnTo>
                  <a:pt x="808" y="400"/>
                </a:lnTo>
                <a:lnTo>
                  <a:pt x="818" y="406"/>
                </a:lnTo>
                <a:lnTo>
                  <a:pt x="824" y="421"/>
                </a:lnTo>
                <a:lnTo>
                  <a:pt x="826" y="420"/>
                </a:lnTo>
                <a:lnTo>
                  <a:pt x="843" y="437"/>
                </a:lnTo>
                <a:lnTo>
                  <a:pt x="854" y="440"/>
                </a:lnTo>
                <a:lnTo>
                  <a:pt x="875" y="442"/>
                </a:lnTo>
                <a:lnTo>
                  <a:pt x="875" y="438"/>
                </a:lnTo>
                <a:lnTo>
                  <a:pt x="879" y="435"/>
                </a:lnTo>
                <a:lnTo>
                  <a:pt x="889" y="435"/>
                </a:lnTo>
                <a:lnTo>
                  <a:pt x="889" y="429"/>
                </a:lnTo>
                <a:lnTo>
                  <a:pt x="881" y="425"/>
                </a:lnTo>
                <a:lnTo>
                  <a:pt x="864" y="431"/>
                </a:lnTo>
                <a:lnTo>
                  <a:pt x="866" y="420"/>
                </a:lnTo>
                <a:lnTo>
                  <a:pt x="883" y="419"/>
                </a:lnTo>
                <a:lnTo>
                  <a:pt x="890" y="415"/>
                </a:lnTo>
                <a:lnTo>
                  <a:pt x="885" y="414"/>
                </a:lnTo>
                <a:lnTo>
                  <a:pt x="875" y="398"/>
                </a:lnTo>
                <a:lnTo>
                  <a:pt x="880" y="392"/>
                </a:lnTo>
                <a:lnTo>
                  <a:pt x="894" y="386"/>
                </a:lnTo>
                <a:lnTo>
                  <a:pt x="894" y="378"/>
                </a:lnTo>
                <a:lnTo>
                  <a:pt x="887" y="377"/>
                </a:lnTo>
                <a:lnTo>
                  <a:pt x="887" y="363"/>
                </a:lnTo>
                <a:lnTo>
                  <a:pt x="889" y="373"/>
                </a:lnTo>
                <a:lnTo>
                  <a:pt x="907" y="350"/>
                </a:lnTo>
                <a:lnTo>
                  <a:pt x="911" y="339"/>
                </a:lnTo>
                <a:lnTo>
                  <a:pt x="907" y="337"/>
                </a:lnTo>
                <a:lnTo>
                  <a:pt x="901" y="341"/>
                </a:lnTo>
                <a:lnTo>
                  <a:pt x="895" y="350"/>
                </a:lnTo>
                <a:lnTo>
                  <a:pt x="892" y="348"/>
                </a:lnTo>
                <a:lnTo>
                  <a:pt x="892" y="337"/>
                </a:lnTo>
                <a:lnTo>
                  <a:pt x="894" y="330"/>
                </a:lnTo>
                <a:lnTo>
                  <a:pt x="902" y="334"/>
                </a:lnTo>
                <a:lnTo>
                  <a:pt x="911" y="330"/>
                </a:lnTo>
                <a:lnTo>
                  <a:pt x="916" y="334"/>
                </a:lnTo>
                <a:lnTo>
                  <a:pt x="920" y="344"/>
                </a:lnTo>
                <a:lnTo>
                  <a:pt x="923" y="335"/>
                </a:lnTo>
                <a:lnTo>
                  <a:pt x="931" y="334"/>
                </a:lnTo>
                <a:lnTo>
                  <a:pt x="930" y="327"/>
                </a:lnTo>
                <a:lnTo>
                  <a:pt x="922" y="325"/>
                </a:lnTo>
                <a:lnTo>
                  <a:pt x="917" y="320"/>
                </a:lnTo>
                <a:lnTo>
                  <a:pt x="932" y="317"/>
                </a:lnTo>
                <a:lnTo>
                  <a:pt x="934" y="322"/>
                </a:lnTo>
                <a:lnTo>
                  <a:pt x="936" y="329"/>
                </a:lnTo>
                <a:lnTo>
                  <a:pt x="932" y="369"/>
                </a:lnTo>
                <a:lnTo>
                  <a:pt x="930" y="376"/>
                </a:lnTo>
                <a:lnTo>
                  <a:pt x="931" y="384"/>
                </a:lnTo>
                <a:lnTo>
                  <a:pt x="937" y="388"/>
                </a:lnTo>
                <a:lnTo>
                  <a:pt x="944" y="382"/>
                </a:lnTo>
                <a:lnTo>
                  <a:pt x="955" y="386"/>
                </a:lnTo>
                <a:lnTo>
                  <a:pt x="932" y="435"/>
                </a:lnTo>
                <a:lnTo>
                  <a:pt x="930" y="425"/>
                </a:lnTo>
                <a:lnTo>
                  <a:pt x="927" y="435"/>
                </a:lnTo>
                <a:lnTo>
                  <a:pt x="928" y="442"/>
                </a:lnTo>
                <a:lnTo>
                  <a:pt x="950" y="444"/>
                </a:lnTo>
                <a:lnTo>
                  <a:pt x="958" y="437"/>
                </a:lnTo>
                <a:lnTo>
                  <a:pt x="964" y="440"/>
                </a:lnTo>
                <a:lnTo>
                  <a:pt x="979" y="442"/>
                </a:lnTo>
                <a:lnTo>
                  <a:pt x="988" y="435"/>
                </a:lnTo>
                <a:lnTo>
                  <a:pt x="991" y="425"/>
                </a:lnTo>
                <a:lnTo>
                  <a:pt x="1001" y="417"/>
                </a:lnTo>
                <a:lnTo>
                  <a:pt x="1008" y="370"/>
                </a:lnTo>
                <a:lnTo>
                  <a:pt x="1017" y="370"/>
                </a:lnTo>
                <a:lnTo>
                  <a:pt x="1033" y="364"/>
                </a:lnTo>
                <a:lnTo>
                  <a:pt x="1044" y="369"/>
                </a:lnTo>
                <a:lnTo>
                  <a:pt x="1059" y="369"/>
                </a:lnTo>
                <a:lnTo>
                  <a:pt x="1061" y="372"/>
                </a:lnTo>
                <a:lnTo>
                  <a:pt x="1083" y="370"/>
                </a:lnTo>
                <a:lnTo>
                  <a:pt x="1106" y="377"/>
                </a:lnTo>
                <a:lnTo>
                  <a:pt x="1138" y="402"/>
                </a:lnTo>
                <a:lnTo>
                  <a:pt x="1157" y="429"/>
                </a:lnTo>
                <a:lnTo>
                  <a:pt x="1176" y="440"/>
                </a:lnTo>
                <a:lnTo>
                  <a:pt x="1198" y="443"/>
                </a:lnTo>
                <a:lnTo>
                  <a:pt x="1207" y="451"/>
                </a:lnTo>
                <a:lnTo>
                  <a:pt x="1219" y="451"/>
                </a:lnTo>
                <a:lnTo>
                  <a:pt x="1240" y="459"/>
                </a:lnTo>
                <a:lnTo>
                  <a:pt x="1247" y="458"/>
                </a:lnTo>
                <a:lnTo>
                  <a:pt x="1257" y="462"/>
                </a:lnTo>
                <a:lnTo>
                  <a:pt x="1262" y="472"/>
                </a:lnTo>
                <a:lnTo>
                  <a:pt x="1317" y="505"/>
                </a:lnTo>
                <a:lnTo>
                  <a:pt x="1336" y="506"/>
                </a:lnTo>
                <a:lnTo>
                  <a:pt x="1344" y="511"/>
                </a:lnTo>
                <a:lnTo>
                  <a:pt x="1355" y="514"/>
                </a:lnTo>
                <a:lnTo>
                  <a:pt x="1353" y="510"/>
                </a:lnTo>
                <a:lnTo>
                  <a:pt x="1384" y="515"/>
                </a:lnTo>
                <a:lnTo>
                  <a:pt x="1397" y="514"/>
                </a:lnTo>
                <a:lnTo>
                  <a:pt x="1409" y="527"/>
                </a:lnTo>
                <a:lnTo>
                  <a:pt x="1411" y="518"/>
                </a:lnTo>
                <a:lnTo>
                  <a:pt x="1393" y="501"/>
                </a:lnTo>
                <a:lnTo>
                  <a:pt x="1407" y="499"/>
                </a:lnTo>
                <a:lnTo>
                  <a:pt x="1412" y="504"/>
                </a:lnTo>
                <a:lnTo>
                  <a:pt x="1424" y="505"/>
                </a:lnTo>
                <a:lnTo>
                  <a:pt x="1424" y="499"/>
                </a:lnTo>
                <a:lnTo>
                  <a:pt x="1452" y="505"/>
                </a:lnTo>
                <a:lnTo>
                  <a:pt x="1447" y="510"/>
                </a:lnTo>
                <a:lnTo>
                  <a:pt x="1462" y="519"/>
                </a:lnTo>
                <a:lnTo>
                  <a:pt x="1463" y="527"/>
                </a:lnTo>
                <a:lnTo>
                  <a:pt x="1473" y="522"/>
                </a:lnTo>
                <a:lnTo>
                  <a:pt x="1473" y="532"/>
                </a:lnTo>
                <a:lnTo>
                  <a:pt x="1491" y="543"/>
                </a:lnTo>
                <a:lnTo>
                  <a:pt x="1510" y="567"/>
                </a:lnTo>
                <a:lnTo>
                  <a:pt x="1510" y="590"/>
                </a:lnTo>
                <a:lnTo>
                  <a:pt x="1519" y="580"/>
                </a:lnTo>
                <a:lnTo>
                  <a:pt x="1519" y="593"/>
                </a:lnTo>
                <a:lnTo>
                  <a:pt x="1515" y="602"/>
                </a:lnTo>
                <a:lnTo>
                  <a:pt x="1520" y="608"/>
                </a:lnTo>
                <a:lnTo>
                  <a:pt x="1510" y="607"/>
                </a:lnTo>
                <a:lnTo>
                  <a:pt x="1508" y="614"/>
                </a:lnTo>
                <a:lnTo>
                  <a:pt x="1501" y="616"/>
                </a:lnTo>
                <a:lnTo>
                  <a:pt x="1496" y="607"/>
                </a:lnTo>
                <a:lnTo>
                  <a:pt x="1482" y="611"/>
                </a:lnTo>
                <a:lnTo>
                  <a:pt x="1463" y="608"/>
                </a:lnTo>
                <a:lnTo>
                  <a:pt x="1476" y="614"/>
                </a:lnTo>
                <a:lnTo>
                  <a:pt x="1468" y="623"/>
                </a:lnTo>
                <a:lnTo>
                  <a:pt x="1448" y="621"/>
                </a:lnTo>
                <a:lnTo>
                  <a:pt x="1452" y="627"/>
                </a:lnTo>
                <a:lnTo>
                  <a:pt x="1448" y="633"/>
                </a:lnTo>
                <a:lnTo>
                  <a:pt x="1448" y="647"/>
                </a:lnTo>
                <a:lnTo>
                  <a:pt x="1431" y="656"/>
                </a:lnTo>
                <a:lnTo>
                  <a:pt x="1438" y="663"/>
                </a:lnTo>
                <a:lnTo>
                  <a:pt x="1443" y="664"/>
                </a:lnTo>
                <a:lnTo>
                  <a:pt x="1450" y="661"/>
                </a:lnTo>
                <a:lnTo>
                  <a:pt x="1444" y="668"/>
                </a:lnTo>
                <a:lnTo>
                  <a:pt x="1481" y="685"/>
                </a:lnTo>
                <a:lnTo>
                  <a:pt x="1485" y="678"/>
                </a:lnTo>
                <a:lnTo>
                  <a:pt x="1494" y="680"/>
                </a:lnTo>
                <a:lnTo>
                  <a:pt x="1497" y="687"/>
                </a:lnTo>
                <a:lnTo>
                  <a:pt x="1510" y="685"/>
                </a:lnTo>
                <a:lnTo>
                  <a:pt x="1523" y="689"/>
                </a:lnTo>
                <a:lnTo>
                  <a:pt x="1543" y="688"/>
                </a:lnTo>
                <a:lnTo>
                  <a:pt x="1558" y="693"/>
                </a:lnTo>
                <a:lnTo>
                  <a:pt x="1576" y="688"/>
                </a:lnTo>
                <a:lnTo>
                  <a:pt x="1575" y="691"/>
                </a:lnTo>
                <a:lnTo>
                  <a:pt x="1588" y="694"/>
                </a:lnTo>
                <a:lnTo>
                  <a:pt x="1613" y="693"/>
                </a:lnTo>
                <a:lnTo>
                  <a:pt x="1617" y="685"/>
                </a:lnTo>
                <a:lnTo>
                  <a:pt x="1635" y="685"/>
                </a:lnTo>
                <a:lnTo>
                  <a:pt x="1632" y="693"/>
                </a:lnTo>
                <a:lnTo>
                  <a:pt x="1643" y="693"/>
                </a:lnTo>
                <a:lnTo>
                  <a:pt x="1637" y="688"/>
                </a:lnTo>
                <a:lnTo>
                  <a:pt x="1645" y="680"/>
                </a:lnTo>
                <a:lnTo>
                  <a:pt x="1647" y="688"/>
                </a:lnTo>
                <a:lnTo>
                  <a:pt x="1659" y="689"/>
                </a:lnTo>
                <a:lnTo>
                  <a:pt x="1660" y="685"/>
                </a:lnTo>
                <a:lnTo>
                  <a:pt x="1668" y="687"/>
                </a:lnTo>
                <a:lnTo>
                  <a:pt x="1673" y="669"/>
                </a:lnTo>
                <a:lnTo>
                  <a:pt x="1684" y="666"/>
                </a:lnTo>
                <a:lnTo>
                  <a:pt x="1682" y="685"/>
                </a:lnTo>
                <a:lnTo>
                  <a:pt x="1693" y="685"/>
                </a:lnTo>
                <a:lnTo>
                  <a:pt x="1702" y="680"/>
                </a:lnTo>
                <a:lnTo>
                  <a:pt x="1713" y="661"/>
                </a:lnTo>
                <a:lnTo>
                  <a:pt x="1725" y="654"/>
                </a:lnTo>
                <a:lnTo>
                  <a:pt x="1737" y="654"/>
                </a:lnTo>
                <a:lnTo>
                  <a:pt x="1743" y="644"/>
                </a:lnTo>
                <a:lnTo>
                  <a:pt x="1750" y="656"/>
                </a:lnTo>
                <a:lnTo>
                  <a:pt x="1746" y="664"/>
                </a:lnTo>
                <a:lnTo>
                  <a:pt x="1753" y="668"/>
                </a:lnTo>
                <a:lnTo>
                  <a:pt x="1756" y="663"/>
                </a:lnTo>
                <a:lnTo>
                  <a:pt x="1763" y="678"/>
                </a:lnTo>
                <a:lnTo>
                  <a:pt x="1763" y="685"/>
                </a:lnTo>
                <a:lnTo>
                  <a:pt x="1759" y="685"/>
                </a:lnTo>
                <a:lnTo>
                  <a:pt x="1778" y="691"/>
                </a:lnTo>
                <a:lnTo>
                  <a:pt x="1777" y="685"/>
                </a:lnTo>
                <a:lnTo>
                  <a:pt x="1805" y="685"/>
                </a:lnTo>
                <a:lnTo>
                  <a:pt x="1803" y="694"/>
                </a:lnTo>
                <a:lnTo>
                  <a:pt x="1805" y="701"/>
                </a:lnTo>
                <a:lnTo>
                  <a:pt x="1803" y="706"/>
                </a:lnTo>
                <a:lnTo>
                  <a:pt x="1809" y="715"/>
                </a:lnTo>
                <a:lnTo>
                  <a:pt x="1805" y="727"/>
                </a:lnTo>
                <a:lnTo>
                  <a:pt x="1811" y="735"/>
                </a:lnTo>
                <a:lnTo>
                  <a:pt x="1811" y="729"/>
                </a:lnTo>
                <a:lnTo>
                  <a:pt x="1814" y="734"/>
                </a:lnTo>
                <a:lnTo>
                  <a:pt x="1817" y="721"/>
                </a:lnTo>
                <a:lnTo>
                  <a:pt x="1819" y="702"/>
                </a:lnTo>
                <a:lnTo>
                  <a:pt x="1824" y="705"/>
                </a:lnTo>
                <a:lnTo>
                  <a:pt x="1824" y="715"/>
                </a:lnTo>
                <a:lnTo>
                  <a:pt x="1829" y="715"/>
                </a:lnTo>
                <a:lnTo>
                  <a:pt x="1826" y="724"/>
                </a:lnTo>
                <a:lnTo>
                  <a:pt x="1826" y="735"/>
                </a:lnTo>
                <a:lnTo>
                  <a:pt x="1834" y="739"/>
                </a:lnTo>
                <a:lnTo>
                  <a:pt x="1838" y="731"/>
                </a:lnTo>
                <a:lnTo>
                  <a:pt x="1845" y="748"/>
                </a:lnTo>
                <a:lnTo>
                  <a:pt x="1856" y="748"/>
                </a:lnTo>
                <a:lnTo>
                  <a:pt x="1867" y="776"/>
                </a:lnTo>
                <a:lnTo>
                  <a:pt x="1858" y="786"/>
                </a:lnTo>
                <a:lnTo>
                  <a:pt x="1850" y="782"/>
                </a:lnTo>
                <a:lnTo>
                  <a:pt x="1842" y="788"/>
                </a:lnTo>
                <a:lnTo>
                  <a:pt x="1836" y="786"/>
                </a:lnTo>
                <a:lnTo>
                  <a:pt x="1840" y="796"/>
                </a:lnTo>
                <a:lnTo>
                  <a:pt x="1862" y="826"/>
                </a:lnTo>
                <a:lnTo>
                  <a:pt x="1870" y="832"/>
                </a:lnTo>
                <a:lnTo>
                  <a:pt x="1871" y="811"/>
                </a:lnTo>
                <a:lnTo>
                  <a:pt x="1876" y="810"/>
                </a:lnTo>
                <a:lnTo>
                  <a:pt x="1886" y="815"/>
                </a:lnTo>
                <a:lnTo>
                  <a:pt x="1894" y="805"/>
                </a:lnTo>
                <a:lnTo>
                  <a:pt x="1903" y="806"/>
                </a:lnTo>
                <a:lnTo>
                  <a:pt x="1892" y="787"/>
                </a:lnTo>
                <a:lnTo>
                  <a:pt x="1901" y="779"/>
                </a:lnTo>
                <a:lnTo>
                  <a:pt x="1900" y="776"/>
                </a:lnTo>
                <a:lnTo>
                  <a:pt x="1892" y="776"/>
                </a:lnTo>
                <a:lnTo>
                  <a:pt x="1873" y="736"/>
                </a:lnTo>
                <a:lnTo>
                  <a:pt x="1877" y="732"/>
                </a:lnTo>
                <a:lnTo>
                  <a:pt x="1877" y="715"/>
                </a:lnTo>
                <a:lnTo>
                  <a:pt x="1873" y="710"/>
                </a:lnTo>
                <a:lnTo>
                  <a:pt x="1873" y="702"/>
                </a:lnTo>
                <a:lnTo>
                  <a:pt x="1858" y="694"/>
                </a:lnTo>
                <a:lnTo>
                  <a:pt x="1854" y="685"/>
                </a:lnTo>
                <a:lnTo>
                  <a:pt x="1862" y="668"/>
                </a:lnTo>
                <a:lnTo>
                  <a:pt x="1868" y="669"/>
                </a:lnTo>
                <a:lnTo>
                  <a:pt x="1871" y="661"/>
                </a:lnTo>
                <a:lnTo>
                  <a:pt x="1877" y="658"/>
                </a:lnTo>
                <a:lnTo>
                  <a:pt x="1870" y="655"/>
                </a:lnTo>
                <a:lnTo>
                  <a:pt x="1876" y="640"/>
                </a:lnTo>
                <a:lnTo>
                  <a:pt x="1890" y="640"/>
                </a:lnTo>
                <a:lnTo>
                  <a:pt x="1903" y="631"/>
                </a:lnTo>
                <a:lnTo>
                  <a:pt x="1904" y="627"/>
                </a:lnTo>
                <a:lnTo>
                  <a:pt x="1904" y="633"/>
                </a:lnTo>
                <a:lnTo>
                  <a:pt x="1928" y="630"/>
                </a:lnTo>
                <a:lnTo>
                  <a:pt x="1927" y="617"/>
                </a:lnTo>
                <a:lnTo>
                  <a:pt x="1936" y="614"/>
                </a:lnTo>
                <a:lnTo>
                  <a:pt x="1947" y="616"/>
                </a:lnTo>
                <a:lnTo>
                  <a:pt x="1946" y="598"/>
                </a:lnTo>
                <a:lnTo>
                  <a:pt x="1950" y="595"/>
                </a:lnTo>
                <a:lnTo>
                  <a:pt x="1953" y="608"/>
                </a:lnTo>
                <a:lnTo>
                  <a:pt x="1960" y="590"/>
                </a:lnTo>
                <a:lnTo>
                  <a:pt x="1965" y="584"/>
                </a:lnTo>
                <a:lnTo>
                  <a:pt x="1962" y="575"/>
                </a:lnTo>
                <a:lnTo>
                  <a:pt x="1976" y="567"/>
                </a:lnTo>
                <a:lnTo>
                  <a:pt x="1970" y="566"/>
                </a:lnTo>
                <a:lnTo>
                  <a:pt x="1979" y="557"/>
                </a:lnTo>
                <a:lnTo>
                  <a:pt x="1979" y="547"/>
                </a:lnTo>
                <a:lnTo>
                  <a:pt x="1970" y="551"/>
                </a:lnTo>
                <a:lnTo>
                  <a:pt x="1969" y="547"/>
                </a:lnTo>
                <a:lnTo>
                  <a:pt x="1936" y="561"/>
                </a:lnTo>
                <a:lnTo>
                  <a:pt x="1943" y="571"/>
                </a:lnTo>
                <a:lnTo>
                  <a:pt x="1927" y="572"/>
                </a:lnTo>
                <a:lnTo>
                  <a:pt x="1934" y="590"/>
                </a:lnTo>
                <a:lnTo>
                  <a:pt x="1936" y="583"/>
                </a:lnTo>
                <a:lnTo>
                  <a:pt x="1936" y="602"/>
                </a:lnTo>
                <a:lnTo>
                  <a:pt x="1933" y="607"/>
                </a:lnTo>
                <a:lnTo>
                  <a:pt x="1929" y="600"/>
                </a:lnTo>
                <a:lnTo>
                  <a:pt x="1932" y="595"/>
                </a:lnTo>
                <a:lnTo>
                  <a:pt x="1927" y="597"/>
                </a:lnTo>
                <a:lnTo>
                  <a:pt x="1925" y="590"/>
                </a:lnTo>
                <a:lnTo>
                  <a:pt x="1914" y="590"/>
                </a:lnTo>
                <a:lnTo>
                  <a:pt x="1909" y="594"/>
                </a:lnTo>
                <a:lnTo>
                  <a:pt x="1903" y="605"/>
                </a:lnTo>
                <a:lnTo>
                  <a:pt x="1900" y="598"/>
                </a:lnTo>
                <a:lnTo>
                  <a:pt x="1886" y="597"/>
                </a:lnTo>
                <a:lnTo>
                  <a:pt x="1882" y="593"/>
                </a:lnTo>
                <a:lnTo>
                  <a:pt x="1868" y="597"/>
                </a:lnTo>
                <a:lnTo>
                  <a:pt x="1862" y="603"/>
                </a:lnTo>
                <a:lnTo>
                  <a:pt x="1866" y="611"/>
                </a:lnTo>
                <a:lnTo>
                  <a:pt x="1873" y="612"/>
                </a:lnTo>
                <a:lnTo>
                  <a:pt x="1873" y="617"/>
                </a:lnTo>
                <a:lnTo>
                  <a:pt x="1877" y="621"/>
                </a:lnTo>
                <a:lnTo>
                  <a:pt x="1867" y="622"/>
                </a:lnTo>
                <a:lnTo>
                  <a:pt x="1858" y="628"/>
                </a:lnTo>
                <a:lnTo>
                  <a:pt x="1854" y="627"/>
                </a:lnTo>
                <a:lnTo>
                  <a:pt x="1861" y="622"/>
                </a:lnTo>
                <a:lnTo>
                  <a:pt x="1842" y="625"/>
                </a:lnTo>
                <a:lnTo>
                  <a:pt x="1842" y="618"/>
                </a:lnTo>
                <a:lnTo>
                  <a:pt x="1831" y="622"/>
                </a:lnTo>
                <a:lnTo>
                  <a:pt x="1835" y="614"/>
                </a:lnTo>
                <a:lnTo>
                  <a:pt x="1826" y="614"/>
                </a:lnTo>
                <a:lnTo>
                  <a:pt x="1829" y="607"/>
                </a:lnTo>
                <a:lnTo>
                  <a:pt x="1815" y="611"/>
                </a:lnTo>
                <a:lnTo>
                  <a:pt x="1811" y="607"/>
                </a:lnTo>
                <a:lnTo>
                  <a:pt x="1814" y="595"/>
                </a:lnTo>
                <a:lnTo>
                  <a:pt x="1824" y="580"/>
                </a:lnTo>
                <a:lnTo>
                  <a:pt x="1824" y="572"/>
                </a:lnTo>
                <a:lnTo>
                  <a:pt x="1831" y="557"/>
                </a:lnTo>
                <a:lnTo>
                  <a:pt x="1840" y="551"/>
                </a:lnTo>
                <a:lnTo>
                  <a:pt x="1873" y="547"/>
                </a:lnTo>
                <a:lnTo>
                  <a:pt x="1913" y="531"/>
                </a:lnTo>
                <a:lnTo>
                  <a:pt x="1919" y="520"/>
                </a:lnTo>
                <a:lnTo>
                  <a:pt x="1934" y="515"/>
                </a:lnTo>
                <a:lnTo>
                  <a:pt x="1936" y="506"/>
                </a:lnTo>
                <a:lnTo>
                  <a:pt x="1950" y="510"/>
                </a:lnTo>
                <a:lnTo>
                  <a:pt x="1960" y="500"/>
                </a:lnTo>
                <a:lnTo>
                  <a:pt x="1969" y="506"/>
                </a:lnTo>
                <a:lnTo>
                  <a:pt x="1972" y="511"/>
                </a:lnTo>
                <a:lnTo>
                  <a:pt x="1980" y="513"/>
                </a:lnTo>
                <a:lnTo>
                  <a:pt x="1983" y="527"/>
                </a:lnTo>
                <a:lnTo>
                  <a:pt x="1998" y="537"/>
                </a:lnTo>
                <a:lnTo>
                  <a:pt x="1989" y="543"/>
                </a:lnTo>
                <a:lnTo>
                  <a:pt x="1998" y="552"/>
                </a:lnTo>
                <a:lnTo>
                  <a:pt x="1999" y="562"/>
                </a:lnTo>
                <a:lnTo>
                  <a:pt x="2008" y="566"/>
                </a:lnTo>
                <a:lnTo>
                  <a:pt x="2008" y="572"/>
                </a:lnTo>
                <a:lnTo>
                  <a:pt x="1999" y="572"/>
                </a:lnTo>
                <a:lnTo>
                  <a:pt x="1993" y="576"/>
                </a:lnTo>
                <a:lnTo>
                  <a:pt x="1993" y="581"/>
                </a:lnTo>
                <a:lnTo>
                  <a:pt x="1999" y="580"/>
                </a:lnTo>
                <a:lnTo>
                  <a:pt x="2008" y="590"/>
                </a:lnTo>
                <a:lnTo>
                  <a:pt x="2014" y="594"/>
                </a:lnTo>
                <a:lnTo>
                  <a:pt x="2016" y="598"/>
                </a:lnTo>
                <a:lnTo>
                  <a:pt x="2026" y="609"/>
                </a:lnTo>
                <a:lnTo>
                  <a:pt x="2045" y="614"/>
                </a:lnTo>
                <a:lnTo>
                  <a:pt x="2044" y="616"/>
                </a:lnTo>
                <a:lnTo>
                  <a:pt x="2045" y="635"/>
                </a:lnTo>
                <a:lnTo>
                  <a:pt x="2054" y="642"/>
                </a:lnTo>
                <a:lnTo>
                  <a:pt x="2061" y="641"/>
                </a:lnTo>
                <a:lnTo>
                  <a:pt x="2077" y="647"/>
                </a:lnTo>
                <a:lnTo>
                  <a:pt x="2085" y="641"/>
                </a:lnTo>
                <a:lnTo>
                  <a:pt x="2094" y="646"/>
                </a:lnTo>
                <a:lnTo>
                  <a:pt x="2094" y="636"/>
                </a:lnTo>
                <a:lnTo>
                  <a:pt x="2103" y="641"/>
                </a:lnTo>
                <a:lnTo>
                  <a:pt x="2107" y="633"/>
                </a:lnTo>
                <a:lnTo>
                  <a:pt x="2107" y="622"/>
                </a:lnTo>
                <a:lnTo>
                  <a:pt x="2125" y="630"/>
                </a:lnTo>
                <a:lnTo>
                  <a:pt x="2125" y="647"/>
                </a:lnTo>
                <a:lnTo>
                  <a:pt x="2149" y="668"/>
                </a:lnTo>
                <a:lnTo>
                  <a:pt x="2157" y="685"/>
                </a:lnTo>
                <a:lnTo>
                  <a:pt x="2164" y="685"/>
                </a:lnTo>
                <a:lnTo>
                  <a:pt x="2179" y="697"/>
                </a:lnTo>
                <a:lnTo>
                  <a:pt x="2188" y="696"/>
                </a:lnTo>
                <a:lnTo>
                  <a:pt x="2188" y="687"/>
                </a:lnTo>
                <a:lnTo>
                  <a:pt x="2196" y="688"/>
                </a:lnTo>
                <a:lnTo>
                  <a:pt x="2198" y="685"/>
                </a:lnTo>
                <a:lnTo>
                  <a:pt x="2207" y="691"/>
                </a:lnTo>
                <a:lnTo>
                  <a:pt x="2210" y="688"/>
                </a:lnTo>
                <a:lnTo>
                  <a:pt x="2224" y="696"/>
                </a:lnTo>
                <a:lnTo>
                  <a:pt x="2243" y="685"/>
                </a:lnTo>
                <a:lnTo>
                  <a:pt x="2264" y="691"/>
                </a:lnTo>
                <a:lnTo>
                  <a:pt x="2282" y="685"/>
                </a:lnTo>
                <a:lnTo>
                  <a:pt x="2292" y="673"/>
                </a:lnTo>
                <a:lnTo>
                  <a:pt x="2329" y="678"/>
                </a:lnTo>
                <a:lnTo>
                  <a:pt x="2339" y="675"/>
                </a:lnTo>
                <a:lnTo>
                  <a:pt x="2353" y="689"/>
                </a:lnTo>
                <a:lnTo>
                  <a:pt x="2356" y="687"/>
                </a:lnTo>
                <a:lnTo>
                  <a:pt x="2365" y="685"/>
                </a:lnTo>
                <a:lnTo>
                  <a:pt x="2365" y="691"/>
                </a:lnTo>
                <a:lnTo>
                  <a:pt x="2386" y="685"/>
                </a:lnTo>
                <a:lnTo>
                  <a:pt x="2402" y="685"/>
                </a:lnTo>
                <a:lnTo>
                  <a:pt x="2393" y="673"/>
                </a:lnTo>
                <a:lnTo>
                  <a:pt x="2393" y="668"/>
                </a:lnTo>
                <a:lnTo>
                  <a:pt x="2385" y="658"/>
                </a:lnTo>
                <a:lnTo>
                  <a:pt x="2381" y="647"/>
                </a:lnTo>
                <a:lnTo>
                  <a:pt x="2386" y="640"/>
                </a:lnTo>
                <a:lnTo>
                  <a:pt x="2393" y="640"/>
                </a:lnTo>
                <a:lnTo>
                  <a:pt x="2395" y="642"/>
                </a:lnTo>
                <a:lnTo>
                  <a:pt x="2400" y="654"/>
                </a:lnTo>
                <a:lnTo>
                  <a:pt x="2407" y="659"/>
                </a:lnTo>
                <a:lnTo>
                  <a:pt x="2407" y="673"/>
                </a:lnTo>
                <a:lnTo>
                  <a:pt x="2414" y="685"/>
                </a:lnTo>
                <a:lnTo>
                  <a:pt x="2425" y="688"/>
                </a:lnTo>
                <a:lnTo>
                  <a:pt x="2430" y="697"/>
                </a:lnTo>
                <a:lnTo>
                  <a:pt x="2444" y="702"/>
                </a:lnTo>
                <a:lnTo>
                  <a:pt x="2450" y="708"/>
                </a:lnTo>
                <a:lnTo>
                  <a:pt x="2463" y="707"/>
                </a:lnTo>
                <a:lnTo>
                  <a:pt x="2471" y="696"/>
                </a:lnTo>
                <a:lnTo>
                  <a:pt x="2470" y="659"/>
                </a:lnTo>
                <a:lnTo>
                  <a:pt x="2465" y="659"/>
                </a:lnTo>
                <a:lnTo>
                  <a:pt x="2464" y="668"/>
                </a:lnTo>
                <a:lnTo>
                  <a:pt x="2456" y="668"/>
                </a:lnTo>
                <a:lnTo>
                  <a:pt x="2456" y="659"/>
                </a:lnTo>
                <a:lnTo>
                  <a:pt x="2451" y="654"/>
                </a:lnTo>
                <a:lnTo>
                  <a:pt x="2430" y="655"/>
                </a:lnTo>
                <a:lnTo>
                  <a:pt x="2425" y="664"/>
                </a:lnTo>
                <a:lnTo>
                  <a:pt x="2427" y="678"/>
                </a:lnTo>
                <a:lnTo>
                  <a:pt x="2419" y="674"/>
                </a:lnTo>
                <a:lnTo>
                  <a:pt x="2413" y="654"/>
                </a:lnTo>
                <a:lnTo>
                  <a:pt x="2399" y="631"/>
                </a:lnTo>
                <a:lnTo>
                  <a:pt x="2407" y="636"/>
                </a:lnTo>
                <a:lnTo>
                  <a:pt x="2407" y="622"/>
                </a:lnTo>
                <a:lnTo>
                  <a:pt x="2395" y="612"/>
                </a:lnTo>
                <a:lnTo>
                  <a:pt x="2395" y="607"/>
                </a:lnTo>
                <a:lnTo>
                  <a:pt x="2385" y="590"/>
                </a:lnTo>
                <a:lnTo>
                  <a:pt x="2393" y="590"/>
                </a:lnTo>
                <a:lnTo>
                  <a:pt x="2399" y="600"/>
                </a:lnTo>
                <a:lnTo>
                  <a:pt x="2404" y="595"/>
                </a:lnTo>
                <a:lnTo>
                  <a:pt x="2404" y="590"/>
                </a:lnTo>
                <a:lnTo>
                  <a:pt x="2414" y="590"/>
                </a:lnTo>
                <a:lnTo>
                  <a:pt x="2418" y="597"/>
                </a:lnTo>
                <a:lnTo>
                  <a:pt x="2440" y="594"/>
                </a:lnTo>
                <a:lnTo>
                  <a:pt x="2440" y="590"/>
                </a:lnTo>
                <a:lnTo>
                  <a:pt x="2422" y="570"/>
                </a:lnTo>
                <a:lnTo>
                  <a:pt x="2431" y="566"/>
                </a:lnTo>
                <a:lnTo>
                  <a:pt x="2444" y="570"/>
                </a:lnTo>
                <a:lnTo>
                  <a:pt x="2445" y="578"/>
                </a:lnTo>
                <a:lnTo>
                  <a:pt x="2456" y="590"/>
                </a:lnTo>
                <a:lnTo>
                  <a:pt x="2451" y="575"/>
                </a:lnTo>
                <a:lnTo>
                  <a:pt x="2465" y="576"/>
                </a:lnTo>
                <a:lnTo>
                  <a:pt x="2471" y="590"/>
                </a:lnTo>
                <a:lnTo>
                  <a:pt x="2487" y="598"/>
                </a:lnTo>
                <a:lnTo>
                  <a:pt x="2480" y="607"/>
                </a:lnTo>
                <a:lnTo>
                  <a:pt x="2488" y="611"/>
                </a:lnTo>
                <a:lnTo>
                  <a:pt x="2506" y="603"/>
                </a:lnTo>
                <a:lnTo>
                  <a:pt x="2506" y="611"/>
                </a:lnTo>
                <a:lnTo>
                  <a:pt x="2501" y="622"/>
                </a:lnTo>
                <a:lnTo>
                  <a:pt x="2499" y="633"/>
                </a:lnTo>
                <a:lnTo>
                  <a:pt x="2493" y="640"/>
                </a:lnTo>
                <a:lnTo>
                  <a:pt x="2498" y="646"/>
                </a:lnTo>
                <a:lnTo>
                  <a:pt x="2506" y="641"/>
                </a:lnTo>
                <a:lnTo>
                  <a:pt x="2511" y="649"/>
                </a:lnTo>
                <a:lnTo>
                  <a:pt x="2511" y="628"/>
                </a:lnTo>
                <a:lnTo>
                  <a:pt x="2535" y="612"/>
                </a:lnTo>
                <a:lnTo>
                  <a:pt x="2536" y="614"/>
                </a:lnTo>
                <a:lnTo>
                  <a:pt x="2535" y="654"/>
                </a:lnTo>
                <a:lnTo>
                  <a:pt x="2529" y="668"/>
                </a:lnTo>
                <a:lnTo>
                  <a:pt x="2526" y="687"/>
                </a:lnTo>
                <a:lnTo>
                  <a:pt x="2535" y="702"/>
                </a:lnTo>
                <a:lnTo>
                  <a:pt x="2515" y="715"/>
                </a:lnTo>
                <a:lnTo>
                  <a:pt x="2518" y="732"/>
                </a:lnTo>
                <a:lnTo>
                  <a:pt x="2535" y="731"/>
                </a:lnTo>
                <a:lnTo>
                  <a:pt x="2535" y="755"/>
                </a:lnTo>
                <a:lnTo>
                  <a:pt x="2550" y="740"/>
                </a:lnTo>
                <a:lnTo>
                  <a:pt x="2555" y="748"/>
                </a:lnTo>
                <a:lnTo>
                  <a:pt x="2564" y="739"/>
                </a:lnTo>
                <a:lnTo>
                  <a:pt x="2564" y="748"/>
                </a:lnTo>
                <a:lnTo>
                  <a:pt x="2558" y="754"/>
                </a:lnTo>
                <a:lnTo>
                  <a:pt x="2563" y="763"/>
                </a:lnTo>
                <a:lnTo>
                  <a:pt x="2573" y="765"/>
                </a:lnTo>
                <a:lnTo>
                  <a:pt x="2578" y="748"/>
                </a:lnTo>
                <a:lnTo>
                  <a:pt x="2573" y="731"/>
                </a:lnTo>
                <a:lnTo>
                  <a:pt x="2576" y="715"/>
                </a:lnTo>
                <a:lnTo>
                  <a:pt x="2571" y="701"/>
                </a:lnTo>
                <a:lnTo>
                  <a:pt x="2557" y="691"/>
                </a:lnTo>
                <a:lnTo>
                  <a:pt x="2564" y="654"/>
                </a:lnTo>
                <a:lnTo>
                  <a:pt x="2558" y="637"/>
                </a:lnTo>
                <a:lnTo>
                  <a:pt x="2564" y="637"/>
                </a:lnTo>
                <a:lnTo>
                  <a:pt x="2569" y="635"/>
                </a:lnTo>
                <a:lnTo>
                  <a:pt x="2573" y="637"/>
                </a:lnTo>
                <a:lnTo>
                  <a:pt x="2576" y="642"/>
                </a:lnTo>
                <a:lnTo>
                  <a:pt x="2581" y="640"/>
                </a:lnTo>
                <a:lnTo>
                  <a:pt x="2591" y="638"/>
                </a:lnTo>
                <a:lnTo>
                  <a:pt x="2604" y="645"/>
                </a:lnTo>
                <a:lnTo>
                  <a:pt x="2610" y="642"/>
                </a:lnTo>
                <a:lnTo>
                  <a:pt x="2615" y="630"/>
                </a:lnTo>
                <a:lnTo>
                  <a:pt x="2620" y="623"/>
                </a:lnTo>
                <a:lnTo>
                  <a:pt x="2634" y="616"/>
                </a:lnTo>
                <a:lnTo>
                  <a:pt x="2634" y="607"/>
                </a:lnTo>
                <a:lnTo>
                  <a:pt x="2640" y="590"/>
                </a:lnTo>
                <a:lnTo>
                  <a:pt x="2667" y="571"/>
                </a:lnTo>
                <a:lnTo>
                  <a:pt x="2675" y="560"/>
                </a:lnTo>
                <a:lnTo>
                  <a:pt x="2663" y="556"/>
                </a:lnTo>
                <a:lnTo>
                  <a:pt x="2661" y="505"/>
                </a:lnTo>
                <a:lnTo>
                  <a:pt x="2648" y="496"/>
                </a:lnTo>
                <a:lnTo>
                  <a:pt x="2647" y="505"/>
                </a:lnTo>
                <a:lnTo>
                  <a:pt x="2644" y="513"/>
                </a:lnTo>
                <a:lnTo>
                  <a:pt x="2643" y="523"/>
                </a:lnTo>
                <a:lnTo>
                  <a:pt x="2651" y="519"/>
                </a:lnTo>
                <a:lnTo>
                  <a:pt x="2654" y="511"/>
                </a:lnTo>
                <a:lnTo>
                  <a:pt x="2642" y="537"/>
                </a:lnTo>
                <a:lnTo>
                  <a:pt x="2621" y="543"/>
                </a:lnTo>
                <a:lnTo>
                  <a:pt x="2609" y="539"/>
                </a:lnTo>
                <a:lnTo>
                  <a:pt x="2612" y="531"/>
                </a:lnTo>
                <a:lnTo>
                  <a:pt x="2612" y="508"/>
                </a:lnTo>
                <a:lnTo>
                  <a:pt x="2618" y="505"/>
                </a:lnTo>
                <a:lnTo>
                  <a:pt x="2626" y="506"/>
                </a:lnTo>
                <a:lnTo>
                  <a:pt x="2634" y="485"/>
                </a:lnTo>
                <a:lnTo>
                  <a:pt x="2634" y="475"/>
                </a:lnTo>
                <a:lnTo>
                  <a:pt x="2628" y="478"/>
                </a:lnTo>
                <a:lnTo>
                  <a:pt x="2629" y="462"/>
                </a:lnTo>
                <a:lnTo>
                  <a:pt x="2638" y="444"/>
                </a:lnTo>
                <a:lnTo>
                  <a:pt x="2657" y="438"/>
                </a:lnTo>
                <a:lnTo>
                  <a:pt x="2661" y="433"/>
                </a:lnTo>
                <a:lnTo>
                  <a:pt x="2653" y="448"/>
                </a:lnTo>
                <a:lnTo>
                  <a:pt x="2653" y="463"/>
                </a:lnTo>
                <a:lnTo>
                  <a:pt x="2657" y="471"/>
                </a:lnTo>
                <a:lnTo>
                  <a:pt x="2667" y="457"/>
                </a:lnTo>
                <a:lnTo>
                  <a:pt x="2671" y="440"/>
                </a:lnTo>
                <a:lnTo>
                  <a:pt x="2666" y="419"/>
                </a:lnTo>
                <a:lnTo>
                  <a:pt x="2654" y="419"/>
                </a:lnTo>
                <a:lnTo>
                  <a:pt x="2640" y="431"/>
                </a:lnTo>
                <a:lnTo>
                  <a:pt x="2626" y="429"/>
                </a:lnTo>
                <a:lnTo>
                  <a:pt x="2612" y="401"/>
                </a:lnTo>
                <a:lnTo>
                  <a:pt x="2606" y="396"/>
                </a:lnTo>
                <a:lnTo>
                  <a:pt x="2607" y="405"/>
                </a:lnTo>
                <a:lnTo>
                  <a:pt x="2602" y="410"/>
                </a:lnTo>
                <a:lnTo>
                  <a:pt x="2595" y="404"/>
                </a:lnTo>
                <a:lnTo>
                  <a:pt x="2593" y="398"/>
                </a:lnTo>
                <a:lnTo>
                  <a:pt x="2578" y="391"/>
                </a:lnTo>
                <a:lnTo>
                  <a:pt x="2574" y="382"/>
                </a:lnTo>
                <a:lnTo>
                  <a:pt x="2576" y="377"/>
                </a:lnTo>
                <a:lnTo>
                  <a:pt x="2548" y="379"/>
                </a:lnTo>
                <a:lnTo>
                  <a:pt x="2534" y="369"/>
                </a:lnTo>
                <a:lnTo>
                  <a:pt x="2530" y="362"/>
                </a:lnTo>
                <a:lnTo>
                  <a:pt x="2534" y="355"/>
                </a:lnTo>
                <a:lnTo>
                  <a:pt x="2516" y="346"/>
                </a:lnTo>
                <a:lnTo>
                  <a:pt x="2512" y="336"/>
                </a:lnTo>
                <a:lnTo>
                  <a:pt x="2503" y="326"/>
                </a:lnTo>
                <a:lnTo>
                  <a:pt x="2503" y="274"/>
                </a:lnTo>
                <a:lnTo>
                  <a:pt x="2510" y="268"/>
                </a:lnTo>
                <a:lnTo>
                  <a:pt x="2513" y="268"/>
                </a:lnTo>
                <a:lnTo>
                  <a:pt x="2524" y="242"/>
                </a:lnTo>
                <a:lnTo>
                  <a:pt x="2527" y="242"/>
                </a:lnTo>
                <a:lnTo>
                  <a:pt x="2530" y="249"/>
                </a:lnTo>
                <a:lnTo>
                  <a:pt x="2532" y="243"/>
                </a:lnTo>
                <a:lnTo>
                  <a:pt x="2534" y="228"/>
                </a:lnTo>
                <a:lnTo>
                  <a:pt x="2530" y="233"/>
                </a:lnTo>
                <a:lnTo>
                  <a:pt x="2520" y="209"/>
                </a:lnTo>
                <a:lnTo>
                  <a:pt x="2511" y="199"/>
                </a:lnTo>
                <a:lnTo>
                  <a:pt x="2513" y="175"/>
                </a:lnTo>
                <a:lnTo>
                  <a:pt x="2520" y="160"/>
                </a:lnTo>
                <a:lnTo>
                  <a:pt x="2517" y="160"/>
                </a:lnTo>
                <a:lnTo>
                  <a:pt x="2520" y="125"/>
                </a:lnTo>
                <a:lnTo>
                  <a:pt x="2524" y="120"/>
                </a:lnTo>
                <a:lnTo>
                  <a:pt x="2527" y="122"/>
                </a:lnTo>
                <a:lnTo>
                  <a:pt x="2530" y="118"/>
                </a:lnTo>
                <a:lnTo>
                  <a:pt x="2530" y="109"/>
                </a:lnTo>
                <a:lnTo>
                  <a:pt x="2538" y="103"/>
                </a:lnTo>
                <a:lnTo>
                  <a:pt x="2557" y="128"/>
                </a:lnTo>
                <a:lnTo>
                  <a:pt x="2560" y="125"/>
                </a:lnTo>
                <a:lnTo>
                  <a:pt x="2564" y="109"/>
                </a:lnTo>
                <a:lnTo>
                  <a:pt x="2562" y="89"/>
                </a:lnTo>
                <a:lnTo>
                  <a:pt x="2555" y="87"/>
                </a:lnTo>
                <a:lnTo>
                  <a:pt x="2550" y="81"/>
                </a:lnTo>
                <a:lnTo>
                  <a:pt x="2548" y="69"/>
                </a:lnTo>
                <a:lnTo>
                  <a:pt x="2572" y="36"/>
                </a:lnTo>
                <a:lnTo>
                  <a:pt x="2582" y="2"/>
                </a:lnTo>
                <a:lnTo>
                  <a:pt x="2592" y="0"/>
                </a:lnTo>
                <a:lnTo>
                  <a:pt x="2601" y="2"/>
                </a:lnTo>
                <a:lnTo>
                  <a:pt x="2611" y="0"/>
                </a:lnTo>
                <a:lnTo>
                  <a:pt x="2621" y="10"/>
                </a:lnTo>
                <a:lnTo>
                  <a:pt x="2620" y="17"/>
                </a:lnTo>
                <a:lnTo>
                  <a:pt x="2618" y="22"/>
                </a:lnTo>
                <a:lnTo>
                  <a:pt x="2615" y="31"/>
                </a:lnTo>
                <a:lnTo>
                  <a:pt x="2618" y="39"/>
                </a:lnTo>
                <a:lnTo>
                  <a:pt x="2625" y="31"/>
                </a:lnTo>
                <a:lnTo>
                  <a:pt x="2626" y="50"/>
                </a:lnTo>
                <a:lnTo>
                  <a:pt x="2635" y="42"/>
                </a:lnTo>
                <a:lnTo>
                  <a:pt x="2638" y="33"/>
                </a:lnTo>
                <a:lnTo>
                  <a:pt x="2648" y="45"/>
                </a:lnTo>
                <a:lnTo>
                  <a:pt x="2666" y="36"/>
                </a:lnTo>
                <a:lnTo>
                  <a:pt x="2662" y="63"/>
                </a:lnTo>
                <a:lnTo>
                  <a:pt x="2667" y="76"/>
                </a:lnTo>
                <a:lnTo>
                  <a:pt x="2677" y="78"/>
                </a:lnTo>
                <a:lnTo>
                  <a:pt x="2704" y="118"/>
                </a:lnTo>
                <a:lnTo>
                  <a:pt x="2710" y="195"/>
                </a:lnTo>
                <a:lnTo>
                  <a:pt x="2706" y="194"/>
                </a:lnTo>
                <a:lnTo>
                  <a:pt x="2706" y="204"/>
                </a:lnTo>
                <a:lnTo>
                  <a:pt x="2719" y="207"/>
                </a:lnTo>
                <a:lnTo>
                  <a:pt x="2722" y="227"/>
                </a:lnTo>
                <a:lnTo>
                  <a:pt x="2737" y="226"/>
                </a:lnTo>
                <a:lnTo>
                  <a:pt x="2745" y="236"/>
                </a:lnTo>
                <a:lnTo>
                  <a:pt x="2747" y="257"/>
                </a:lnTo>
                <a:lnTo>
                  <a:pt x="2759" y="282"/>
                </a:lnTo>
                <a:lnTo>
                  <a:pt x="2760" y="292"/>
                </a:lnTo>
                <a:lnTo>
                  <a:pt x="2762" y="292"/>
                </a:lnTo>
                <a:lnTo>
                  <a:pt x="2767" y="285"/>
                </a:lnTo>
                <a:lnTo>
                  <a:pt x="2769" y="280"/>
                </a:lnTo>
                <a:lnTo>
                  <a:pt x="2775" y="288"/>
                </a:lnTo>
                <a:lnTo>
                  <a:pt x="2778" y="306"/>
                </a:lnTo>
                <a:lnTo>
                  <a:pt x="2784" y="308"/>
                </a:lnTo>
                <a:lnTo>
                  <a:pt x="2788" y="316"/>
                </a:lnTo>
                <a:lnTo>
                  <a:pt x="2770" y="321"/>
                </a:lnTo>
                <a:lnTo>
                  <a:pt x="2745" y="310"/>
                </a:lnTo>
                <a:lnTo>
                  <a:pt x="2738" y="311"/>
                </a:lnTo>
                <a:lnTo>
                  <a:pt x="2739" y="313"/>
                </a:lnTo>
                <a:lnTo>
                  <a:pt x="2738" y="320"/>
                </a:lnTo>
                <a:lnTo>
                  <a:pt x="2734" y="324"/>
                </a:lnTo>
                <a:lnTo>
                  <a:pt x="2736" y="326"/>
                </a:lnTo>
                <a:lnTo>
                  <a:pt x="2755" y="330"/>
                </a:lnTo>
                <a:lnTo>
                  <a:pt x="2762" y="343"/>
                </a:lnTo>
                <a:lnTo>
                  <a:pt x="2751" y="362"/>
                </a:lnTo>
                <a:lnTo>
                  <a:pt x="2745" y="362"/>
                </a:lnTo>
                <a:lnTo>
                  <a:pt x="2737" y="368"/>
                </a:lnTo>
                <a:lnTo>
                  <a:pt x="2731" y="368"/>
                </a:lnTo>
                <a:lnTo>
                  <a:pt x="2729" y="374"/>
                </a:lnTo>
                <a:lnTo>
                  <a:pt x="2720" y="381"/>
                </a:lnTo>
                <a:lnTo>
                  <a:pt x="2724" y="388"/>
                </a:lnTo>
                <a:lnTo>
                  <a:pt x="2722" y="392"/>
                </a:lnTo>
                <a:lnTo>
                  <a:pt x="2742" y="391"/>
                </a:lnTo>
                <a:lnTo>
                  <a:pt x="2753" y="412"/>
                </a:lnTo>
                <a:lnTo>
                  <a:pt x="2766" y="419"/>
                </a:lnTo>
                <a:lnTo>
                  <a:pt x="2780" y="416"/>
                </a:lnTo>
                <a:lnTo>
                  <a:pt x="2790" y="401"/>
                </a:lnTo>
                <a:lnTo>
                  <a:pt x="2799" y="400"/>
                </a:lnTo>
                <a:lnTo>
                  <a:pt x="2799" y="406"/>
                </a:lnTo>
                <a:lnTo>
                  <a:pt x="2794" y="415"/>
                </a:lnTo>
                <a:lnTo>
                  <a:pt x="2800" y="412"/>
                </a:lnTo>
                <a:lnTo>
                  <a:pt x="2807" y="424"/>
                </a:lnTo>
                <a:lnTo>
                  <a:pt x="2811" y="420"/>
                </a:lnTo>
                <a:lnTo>
                  <a:pt x="2821" y="426"/>
                </a:lnTo>
                <a:lnTo>
                  <a:pt x="2825" y="417"/>
                </a:lnTo>
                <a:lnTo>
                  <a:pt x="2827" y="433"/>
                </a:lnTo>
                <a:lnTo>
                  <a:pt x="2825" y="444"/>
                </a:lnTo>
                <a:lnTo>
                  <a:pt x="2819" y="452"/>
                </a:lnTo>
                <a:lnTo>
                  <a:pt x="2811" y="442"/>
                </a:lnTo>
                <a:lnTo>
                  <a:pt x="2804" y="445"/>
                </a:lnTo>
                <a:lnTo>
                  <a:pt x="2795" y="443"/>
                </a:lnTo>
                <a:lnTo>
                  <a:pt x="2821" y="478"/>
                </a:lnTo>
                <a:lnTo>
                  <a:pt x="2831" y="481"/>
                </a:lnTo>
                <a:lnTo>
                  <a:pt x="2832" y="491"/>
                </a:lnTo>
                <a:lnTo>
                  <a:pt x="2841" y="508"/>
                </a:lnTo>
                <a:lnTo>
                  <a:pt x="2840" y="513"/>
                </a:lnTo>
                <a:lnTo>
                  <a:pt x="2850" y="529"/>
                </a:lnTo>
                <a:lnTo>
                  <a:pt x="2842" y="572"/>
                </a:lnTo>
                <a:lnTo>
                  <a:pt x="2856" y="607"/>
                </a:lnTo>
                <a:lnTo>
                  <a:pt x="2875" y="575"/>
                </a:lnTo>
                <a:lnTo>
                  <a:pt x="2877" y="550"/>
                </a:lnTo>
                <a:lnTo>
                  <a:pt x="2878" y="546"/>
                </a:lnTo>
                <a:lnTo>
                  <a:pt x="2884" y="546"/>
                </a:lnTo>
                <a:lnTo>
                  <a:pt x="2884" y="494"/>
                </a:lnTo>
                <a:lnTo>
                  <a:pt x="2897" y="478"/>
                </a:lnTo>
                <a:lnTo>
                  <a:pt x="2905" y="459"/>
                </a:lnTo>
                <a:lnTo>
                  <a:pt x="2916" y="454"/>
                </a:lnTo>
                <a:lnTo>
                  <a:pt x="2929" y="456"/>
                </a:lnTo>
                <a:lnTo>
                  <a:pt x="2935" y="476"/>
                </a:lnTo>
                <a:lnTo>
                  <a:pt x="2946" y="494"/>
                </a:lnTo>
                <a:lnTo>
                  <a:pt x="2976" y="519"/>
                </a:lnTo>
                <a:lnTo>
                  <a:pt x="2996" y="608"/>
                </a:lnTo>
                <a:lnTo>
                  <a:pt x="2987" y="616"/>
                </a:lnTo>
                <a:lnTo>
                  <a:pt x="2977" y="613"/>
                </a:lnTo>
                <a:lnTo>
                  <a:pt x="2974" y="608"/>
                </a:lnTo>
                <a:lnTo>
                  <a:pt x="2974" y="590"/>
                </a:lnTo>
                <a:lnTo>
                  <a:pt x="2964" y="614"/>
                </a:lnTo>
                <a:lnTo>
                  <a:pt x="2967" y="633"/>
                </a:lnTo>
                <a:lnTo>
                  <a:pt x="2963" y="659"/>
                </a:lnTo>
                <a:lnTo>
                  <a:pt x="3013" y="753"/>
                </a:lnTo>
                <a:lnTo>
                  <a:pt x="3025" y="767"/>
                </a:lnTo>
                <a:lnTo>
                  <a:pt x="3037" y="762"/>
                </a:lnTo>
                <a:lnTo>
                  <a:pt x="3040" y="741"/>
                </a:lnTo>
                <a:lnTo>
                  <a:pt x="3048" y="736"/>
                </a:lnTo>
                <a:lnTo>
                  <a:pt x="3053" y="741"/>
                </a:lnTo>
                <a:lnTo>
                  <a:pt x="3057" y="735"/>
                </a:lnTo>
                <a:lnTo>
                  <a:pt x="3060" y="739"/>
                </a:lnTo>
                <a:lnTo>
                  <a:pt x="3066" y="741"/>
                </a:lnTo>
                <a:lnTo>
                  <a:pt x="3070" y="698"/>
                </a:lnTo>
                <a:lnTo>
                  <a:pt x="3080" y="672"/>
                </a:lnTo>
                <a:lnTo>
                  <a:pt x="3093" y="658"/>
                </a:lnTo>
                <a:lnTo>
                  <a:pt x="3104" y="623"/>
                </a:lnTo>
                <a:lnTo>
                  <a:pt x="3105" y="608"/>
                </a:lnTo>
                <a:lnTo>
                  <a:pt x="3112" y="602"/>
                </a:lnTo>
                <a:lnTo>
                  <a:pt x="3113" y="552"/>
                </a:lnTo>
                <a:lnTo>
                  <a:pt x="3119" y="546"/>
                </a:lnTo>
                <a:lnTo>
                  <a:pt x="3131" y="545"/>
                </a:lnTo>
                <a:lnTo>
                  <a:pt x="3134" y="537"/>
                </a:lnTo>
                <a:lnTo>
                  <a:pt x="3138" y="539"/>
                </a:lnTo>
                <a:lnTo>
                  <a:pt x="3150" y="534"/>
                </a:lnTo>
                <a:lnTo>
                  <a:pt x="3162" y="538"/>
                </a:lnTo>
                <a:lnTo>
                  <a:pt x="3173" y="536"/>
                </a:lnTo>
                <a:lnTo>
                  <a:pt x="3167" y="532"/>
                </a:lnTo>
                <a:lnTo>
                  <a:pt x="3155" y="528"/>
                </a:lnTo>
                <a:lnTo>
                  <a:pt x="3150" y="522"/>
                </a:lnTo>
                <a:lnTo>
                  <a:pt x="3153" y="515"/>
                </a:lnTo>
                <a:lnTo>
                  <a:pt x="3151" y="510"/>
                </a:lnTo>
                <a:lnTo>
                  <a:pt x="3161" y="510"/>
                </a:lnTo>
                <a:lnTo>
                  <a:pt x="3160" y="501"/>
                </a:lnTo>
                <a:lnTo>
                  <a:pt x="3164" y="499"/>
                </a:lnTo>
                <a:lnTo>
                  <a:pt x="3176" y="503"/>
                </a:lnTo>
                <a:lnTo>
                  <a:pt x="3174" y="492"/>
                </a:lnTo>
                <a:lnTo>
                  <a:pt x="3166" y="491"/>
                </a:lnTo>
                <a:lnTo>
                  <a:pt x="3159" y="482"/>
                </a:lnTo>
                <a:lnTo>
                  <a:pt x="3145" y="478"/>
                </a:lnTo>
                <a:lnTo>
                  <a:pt x="3136" y="467"/>
                </a:lnTo>
                <a:lnTo>
                  <a:pt x="3132" y="454"/>
                </a:lnTo>
                <a:lnTo>
                  <a:pt x="3133" y="443"/>
                </a:lnTo>
                <a:lnTo>
                  <a:pt x="3134" y="438"/>
                </a:lnTo>
                <a:lnTo>
                  <a:pt x="3131" y="421"/>
                </a:lnTo>
                <a:lnTo>
                  <a:pt x="3133" y="411"/>
                </a:lnTo>
                <a:lnTo>
                  <a:pt x="3129" y="396"/>
                </a:lnTo>
                <a:lnTo>
                  <a:pt x="3133" y="370"/>
                </a:lnTo>
                <a:lnTo>
                  <a:pt x="3152" y="374"/>
                </a:lnTo>
                <a:lnTo>
                  <a:pt x="3161" y="367"/>
                </a:lnTo>
                <a:lnTo>
                  <a:pt x="3183" y="365"/>
                </a:lnTo>
                <a:lnTo>
                  <a:pt x="3202" y="370"/>
                </a:lnTo>
                <a:lnTo>
                  <a:pt x="3212" y="382"/>
                </a:lnTo>
                <a:lnTo>
                  <a:pt x="3237" y="395"/>
                </a:lnTo>
                <a:lnTo>
                  <a:pt x="3261" y="391"/>
                </a:lnTo>
                <a:lnTo>
                  <a:pt x="3269" y="396"/>
                </a:lnTo>
                <a:lnTo>
                  <a:pt x="3282" y="393"/>
                </a:lnTo>
                <a:lnTo>
                  <a:pt x="3289" y="388"/>
                </a:lnTo>
                <a:lnTo>
                  <a:pt x="3294" y="396"/>
                </a:lnTo>
                <a:lnTo>
                  <a:pt x="3296" y="423"/>
                </a:lnTo>
                <a:lnTo>
                  <a:pt x="3287" y="426"/>
                </a:lnTo>
                <a:lnTo>
                  <a:pt x="3294" y="428"/>
                </a:lnTo>
                <a:lnTo>
                  <a:pt x="3314" y="457"/>
                </a:lnTo>
                <a:lnTo>
                  <a:pt x="3310" y="463"/>
                </a:lnTo>
                <a:lnTo>
                  <a:pt x="3312" y="466"/>
                </a:lnTo>
                <a:lnTo>
                  <a:pt x="3341" y="463"/>
                </a:lnTo>
                <a:lnTo>
                  <a:pt x="3350" y="471"/>
                </a:lnTo>
                <a:lnTo>
                  <a:pt x="3360" y="473"/>
                </a:lnTo>
                <a:lnTo>
                  <a:pt x="3363" y="484"/>
                </a:lnTo>
                <a:lnTo>
                  <a:pt x="3353" y="498"/>
                </a:lnTo>
                <a:lnTo>
                  <a:pt x="3336" y="510"/>
                </a:lnTo>
                <a:lnTo>
                  <a:pt x="3330" y="523"/>
                </a:lnTo>
                <a:lnTo>
                  <a:pt x="3363" y="528"/>
                </a:lnTo>
                <a:lnTo>
                  <a:pt x="3368" y="541"/>
                </a:lnTo>
                <a:lnTo>
                  <a:pt x="3367" y="556"/>
                </a:lnTo>
                <a:lnTo>
                  <a:pt x="3362" y="565"/>
                </a:lnTo>
                <a:lnTo>
                  <a:pt x="3349" y="574"/>
                </a:lnTo>
                <a:lnTo>
                  <a:pt x="3343" y="575"/>
                </a:lnTo>
                <a:lnTo>
                  <a:pt x="3333" y="594"/>
                </a:lnTo>
                <a:lnTo>
                  <a:pt x="3326" y="586"/>
                </a:lnTo>
                <a:lnTo>
                  <a:pt x="3322" y="572"/>
                </a:lnTo>
                <a:lnTo>
                  <a:pt x="3316" y="575"/>
                </a:lnTo>
                <a:lnTo>
                  <a:pt x="3312" y="581"/>
                </a:lnTo>
                <a:lnTo>
                  <a:pt x="3297" y="575"/>
                </a:lnTo>
                <a:lnTo>
                  <a:pt x="3296" y="584"/>
                </a:lnTo>
                <a:lnTo>
                  <a:pt x="3310" y="605"/>
                </a:lnTo>
                <a:lnTo>
                  <a:pt x="3305" y="608"/>
                </a:lnTo>
                <a:lnTo>
                  <a:pt x="3305" y="612"/>
                </a:lnTo>
                <a:lnTo>
                  <a:pt x="3311" y="613"/>
                </a:lnTo>
                <a:lnTo>
                  <a:pt x="3310" y="631"/>
                </a:lnTo>
                <a:lnTo>
                  <a:pt x="3329" y="621"/>
                </a:lnTo>
                <a:lnTo>
                  <a:pt x="3321" y="655"/>
                </a:lnTo>
                <a:lnTo>
                  <a:pt x="3322" y="669"/>
                </a:lnTo>
                <a:lnTo>
                  <a:pt x="3367" y="731"/>
                </a:lnTo>
                <a:lnTo>
                  <a:pt x="3367" y="738"/>
                </a:lnTo>
                <a:lnTo>
                  <a:pt x="3362" y="744"/>
                </a:lnTo>
                <a:lnTo>
                  <a:pt x="3362" y="759"/>
                </a:lnTo>
                <a:lnTo>
                  <a:pt x="3366" y="769"/>
                </a:lnTo>
                <a:lnTo>
                  <a:pt x="3359" y="777"/>
                </a:lnTo>
                <a:lnTo>
                  <a:pt x="3359" y="786"/>
                </a:lnTo>
                <a:lnTo>
                  <a:pt x="3345" y="792"/>
                </a:lnTo>
                <a:lnTo>
                  <a:pt x="3326" y="811"/>
                </a:lnTo>
                <a:lnTo>
                  <a:pt x="3326" y="820"/>
                </a:lnTo>
                <a:lnTo>
                  <a:pt x="3292" y="858"/>
                </a:lnTo>
                <a:lnTo>
                  <a:pt x="3273" y="863"/>
                </a:lnTo>
                <a:lnTo>
                  <a:pt x="3269" y="875"/>
                </a:lnTo>
                <a:lnTo>
                  <a:pt x="3258" y="887"/>
                </a:lnTo>
                <a:lnTo>
                  <a:pt x="3250" y="887"/>
                </a:lnTo>
                <a:lnTo>
                  <a:pt x="3246" y="882"/>
                </a:lnTo>
                <a:lnTo>
                  <a:pt x="3242" y="875"/>
                </a:lnTo>
                <a:lnTo>
                  <a:pt x="3221" y="856"/>
                </a:lnTo>
                <a:lnTo>
                  <a:pt x="3213" y="842"/>
                </a:lnTo>
                <a:lnTo>
                  <a:pt x="3206" y="851"/>
                </a:lnTo>
                <a:lnTo>
                  <a:pt x="3207" y="861"/>
                </a:lnTo>
                <a:lnTo>
                  <a:pt x="3220" y="879"/>
                </a:lnTo>
                <a:lnTo>
                  <a:pt x="3221" y="893"/>
                </a:lnTo>
                <a:lnTo>
                  <a:pt x="3228" y="910"/>
                </a:lnTo>
                <a:lnTo>
                  <a:pt x="3228" y="917"/>
                </a:lnTo>
                <a:lnTo>
                  <a:pt x="3227" y="910"/>
                </a:lnTo>
                <a:lnTo>
                  <a:pt x="3214" y="909"/>
                </a:lnTo>
                <a:lnTo>
                  <a:pt x="3200" y="894"/>
                </a:lnTo>
                <a:lnTo>
                  <a:pt x="3193" y="890"/>
                </a:lnTo>
                <a:lnTo>
                  <a:pt x="3190" y="887"/>
                </a:lnTo>
                <a:lnTo>
                  <a:pt x="3185" y="887"/>
                </a:lnTo>
                <a:lnTo>
                  <a:pt x="3187" y="912"/>
                </a:lnTo>
                <a:lnTo>
                  <a:pt x="3170" y="905"/>
                </a:lnTo>
                <a:lnTo>
                  <a:pt x="3162" y="906"/>
                </a:lnTo>
                <a:lnTo>
                  <a:pt x="3151" y="899"/>
                </a:lnTo>
                <a:lnTo>
                  <a:pt x="3148" y="904"/>
                </a:lnTo>
                <a:lnTo>
                  <a:pt x="3138" y="861"/>
                </a:lnTo>
                <a:lnTo>
                  <a:pt x="3129" y="858"/>
                </a:lnTo>
                <a:lnTo>
                  <a:pt x="3110" y="873"/>
                </a:lnTo>
                <a:lnTo>
                  <a:pt x="3109" y="870"/>
                </a:lnTo>
                <a:lnTo>
                  <a:pt x="3103" y="871"/>
                </a:lnTo>
                <a:lnTo>
                  <a:pt x="3073" y="861"/>
                </a:lnTo>
                <a:lnTo>
                  <a:pt x="3063" y="871"/>
                </a:lnTo>
                <a:lnTo>
                  <a:pt x="3065" y="877"/>
                </a:lnTo>
                <a:lnTo>
                  <a:pt x="3060" y="880"/>
                </a:lnTo>
                <a:lnTo>
                  <a:pt x="3063" y="890"/>
                </a:lnTo>
                <a:lnTo>
                  <a:pt x="3086" y="901"/>
                </a:lnTo>
                <a:lnTo>
                  <a:pt x="3095" y="903"/>
                </a:lnTo>
                <a:lnTo>
                  <a:pt x="3101" y="912"/>
                </a:lnTo>
                <a:lnTo>
                  <a:pt x="3099" y="931"/>
                </a:lnTo>
                <a:lnTo>
                  <a:pt x="3095" y="934"/>
                </a:lnTo>
                <a:lnTo>
                  <a:pt x="3095" y="941"/>
                </a:lnTo>
                <a:lnTo>
                  <a:pt x="3071" y="980"/>
                </a:lnTo>
                <a:lnTo>
                  <a:pt x="3063" y="988"/>
                </a:lnTo>
                <a:lnTo>
                  <a:pt x="3062" y="995"/>
                </a:lnTo>
                <a:lnTo>
                  <a:pt x="3049" y="1000"/>
                </a:lnTo>
                <a:lnTo>
                  <a:pt x="3043" y="1020"/>
                </a:lnTo>
                <a:lnTo>
                  <a:pt x="3038" y="1025"/>
                </a:lnTo>
                <a:lnTo>
                  <a:pt x="2990" y="1030"/>
                </a:lnTo>
                <a:lnTo>
                  <a:pt x="2981" y="1012"/>
                </a:lnTo>
                <a:lnTo>
                  <a:pt x="2949" y="985"/>
                </a:lnTo>
                <a:lnTo>
                  <a:pt x="2948" y="983"/>
                </a:lnTo>
                <a:lnTo>
                  <a:pt x="2926" y="974"/>
                </a:lnTo>
                <a:lnTo>
                  <a:pt x="2905" y="956"/>
                </a:lnTo>
                <a:lnTo>
                  <a:pt x="2897" y="955"/>
                </a:lnTo>
                <a:lnTo>
                  <a:pt x="2888" y="959"/>
                </a:lnTo>
                <a:lnTo>
                  <a:pt x="2872" y="953"/>
                </a:lnTo>
                <a:lnTo>
                  <a:pt x="2866" y="966"/>
                </a:lnTo>
                <a:lnTo>
                  <a:pt x="2886" y="978"/>
                </a:lnTo>
                <a:lnTo>
                  <a:pt x="2930" y="1030"/>
                </a:lnTo>
                <a:lnTo>
                  <a:pt x="2983" y="1044"/>
                </a:lnTo>
                <a:lnTo>
                  <a:pt x="2993" y="1040"/>
                </a:lnTo>
                <a:lnTo>
                  <a:pt x="3043" y="1044"/>
                </a:lnTo>
                <a:lnTo>
                  <a:pt x="3046" y="1049"/>
                </a:lnTo>
                <a:lnTo>
                  <a:pt x="3051" y="1049"/>
                </a:lnTo>
                <a:lnTo>
                  <a:pt x="3043" y="1070"/>
                </a:lnTo>
                <a:lnTo>
                  <a:pt x="3043" y="1079"/>
                </a:lnTo>
                <a:lnTo>
                  <a:pt x="3032" y="1092"/>
                </a:lnTo>
                <a:lnTo>
                  <a:pt x="3028" y="1111"/>
                </a:lnTo>
                <a:lnTo>
                  <a:pt x="3020" y="1115"/>
                </a:lnTo>
                <a:lnTo>
                  <a:pt x="3013" y="1135"/>
                </a:lnTo>
                <a:lnTo>
                  <a:pt x="2999" y="1141"/>
                </a:lnTo>
                <a:lnTo>
                  <a:pt x="2999" y="1157"/>
                </a:lnTo>
                <a:lnTo>
                  <a:pt x="2983" y="1186"/>
                </a:lnTo>
                <a:lnTo>
                  <a:pt x="2981" y="1183"/>
                </a:lnTo>
                <a:lnTo>
                  <a:pt x="2969" y="1197"/>
                </a:lnTo>
                <a:lnTo>
                  <a:pt x="2952" y="1206"/>
                </a:lnTo>
                <a:lnTo>
                  <a:pt x="2930" y="1201"/>
                </a:lnTo>
                <a:lnTo>
                  <a:pt x="2926" y="1209"/>
                </a:lnTo>
                <a:lnTo>
                  <a:pt x="2905" y="1194"/>
                </a:lnTo>
                <a:lnTo>
                  <a:pt x="2903" y="1197"/>
                </a:lnTo>
                <a:lnTo>
                  <a:pt x="2905" y="1204"/>
                </a:lnTo>
                <a:lnTo>
                  <a:pt x="2898" y="1192"/>
                </a:lnTo>
                <a:lnTo>
                  <a:pt x="2894" y="1194"/>
                </a:lnTo>
                <a:lnTo>
                  <a:pt x="2887" y="1187"/>
                </a:lnTo>
                <a:lnTo>
                  <a:pt x="2882" y="1187"/>
                </a:lnTo>
                <a:lnTo>
                  <a:pt x="2884" y="1195"/>
                </a:lnTo>
                <a:lnTo>
                  <a:pt x="2884" y="1204"/>
                </a:lnTo>
                <a:lnTo>
                  <a:pt x="2887" y="1214"/>
                </a:lnTo>
                <a:lnTo>
                  <a:pt x="2887" y="1215"/>
                </a:lnTo>
                <a:lnTo>
                  <a:pt x="2882" y="1215"/>
                </a:lnTo>
                <a:lnTo>
                  <a:pt x="2874" y="1210"/>
                </a:lnTo>
                <a:lnTo>
                  <a:pt x="2872" y="1223"/>
                </a:lnTo>
                <a:lnTo>
                  <a:pt x="2878" y="1229"/>
                </a:lnTo>
                <a:lnTo>
                  <a:pt x="2865" y="1257"/>
                </a:lnTo>
                <a:lnTo>
                  <a:pt x="2858" y="1256"/>
                </a:lnTo>
                <a:lnTo>
                  <a:pt x="2855" y="1263"/>
                </a:lnTo>
                <a:lnTo>
                  <a:pt x="2850" y="1266"/>
                </a:lnTo>
                <a:lnTo>
                  <a:pt x="2844" y="1263"/>
                </a:lnTo>
                <a:lnTo>
                  <a:pt x="2840" y="1272"/>
                </a:lnTo>
                <a:lnTo>
                  <a:pt x="2835" y="1265"/>
                </a:lnTo>
                <a:lnTo>
                  <a:pt x="2828" y="1261"/>
                </a:lnTo>
                <a:lnTo>
                  <a:pt x="2822" y="1254"/>
                </a:lnTo>
                <a:lnTo>
                  <a:pt x="2809" y="1251"/>
                </a:lnTo>
                <a:lnTo>
                  <a:pt x="2797" y="1239"/>
                </a:lnTo>
                <a:lnTo>
                  <a:pt x="2793" y="1243"/>
                </a:lnTo>
                <a:lnTo>
                  <a:pt x="2789" y="1229"/>
                </a:lnTo>
                <a:lnTo>
                  <a:pt x="2781" y="1238"/>
                </a:lnTo>
                <a:lnTo>
                  <a:pt x="2771" y="1239"/>
                </a:lnTo>
                <a:lnTo>
                  <a:pt x="2767" y="1234"/>
                </a:lnTo>
                <a:lnTo>
                  <a:pt x="2764" y="1238"/>
                </a:lnTo>
                <a:lnTo>
                  <a:pt x="2753" y="1238"/>
                </a:lnTo>
                <a:lnTo>
                  <a:pt x="2731" y="1228"/>
                </a:lnTo>
                <a:lnTo>
                  <a:pt x="2727" y="1223"/>
                </a:lnTo>
                <a:lnTo>
                  <a:pt x="2681" y="1200"/>
                </a:lnTo>
                <a:lnTo>
                  <a:pt x="2672" y="1215"/>
                </a:lnTo>
                <a:lnTo>
                  <a:pt x="2675" y="1223"/>
                </a:lnTo>
                <a:lnTo>
                  <a:pt x="2684" y="1229"/>
                </a:lnTo>
                <a:lnTo>
                  <a:pt x="2691" y="1224"/>
                </a:lnTo>
                <a:lnTo>
                  <a:pt x="2689" y="1220"/>
                </a:lnTo>
                <a:lnTo>
                  <a:pt x="2690" y="1214"/>
                </a:lnTo>
                <a:lnTo>
                  <a:pt x="2698" y="1223"/>
                </a:lnTo>
                <a:lnTo>
                  <a:pt x="2727" y="1233"/>
                </a:lnTo>
                <a:lnTo>
                  <a:pt x="2731" y="1239"/>
                </a:lnTo>
                <a:lnTo>
                  <a:pt x="2731" y="1244"/>
                </a:lnTo>
                <a:lnTo>
                  <a:pt x="2737" y="1237"/>
                </a:lnTo>
                <a:lnTo>
                  <a:pt x="2756" y="1243"/>
                </a:lnTo>
                <a:lnTo>
                  <a:pt x="2759" y="1248"/>
                </a:lnTo>
                <a:lnTo>
                  <a:pt x="2750" y="1254"/>
                </a:lnTo>
                <a:lnTo>
                  <a:pt x="2747" y="1261"/>
                </a:lnTo>
                <a:lnTo>
                  <a:pt x="2752" y="1262"/>
                </a:lnTo>
                <a:lnTo>
                  <a:pt x="2756" y="1254"/>
                </a:lnTo>
                <a:lnTo>
                  <a:pt x="2765" y="1248"/>
                </a:lnTo>
                <a:lnTo>
                  <a:pt x="2775" y="1246"/>
                </a:lnTo>
                <a:lnTo>
                  <a:pt x="2784" y="1248"/>
                </a:lnTo>
                <a:lnTo>
                  <a:pt x="2788" y="1257"/>
                </a:lnTo>
                <a:lnTo>
                  <a:pt x="2799" y="1267"/>
                </a:lnTo>
                <a:lnTo>
                  <a:pt x="2813" y="1271"/>
                </a:lnTo>
                <a:lnTo>
                  <a:pt x="2816" y="1276"/>
                </a:lnTo>
                <a:lnTo>
                  <a:pt x="2825" y="1274"/>
                </a:lnTo>
                <a:lnTo>
                  <a:pt x="2827" y="1277"/>
                </a:lnTo>
                <a:lnTo>
                  <a:pt x="2826" y="1284"/>
                </a:lnTo>
                <a:lnTo>
                  <a:pt x="2835" y="1294"/>
                </a:lnTo>
                <a:lnTo>
                  <a:pt x="2841" y="1323"/>
                </a:lnTo>
                <a:lnTo>
                  <a:pt x="2840" y="1335"/>
                </a:lnTo>
                <a:lnTo>
                  <a:pt x="2839" y="1341"/>
                </a:lnTo>
                <a:lnTo>
                  <a:pt x="2832" y="1347"/>
                </a:lnTo>
                <a:lnTo>
                  <a:pt x="2809" y="1348"/>
                </a:lnTo>
                <a:lnTo>
                  <a:pt x="2803" y="1355"/>
                </a:lnTo>
                <a:lnTo>
                  <a:pt x="2794" y="1359"/>
                </a:lnTo>
                <a:lnTo>
                  <a:pt x="2759" y="1357"/>
                </a:lnTo>
                <a:lnTo>
                  <a:pt x="2750" y="1360"/>
                </a:lnTo>
                <a:lnTo>
                  <a:pt x="2738" y="1356"/>
                </a:lnTo>
                <a:lnTo>
                  <a:pt x="2734" y="1364"/>
                </a:lnTo>
                <a:lnTo>
                  <a:pt x="2745" y="1379"/>
                </a:lnTo>
                <a:lnTo>
                  <a:pt x="2761" y="1378"/>
                </a:lnTo>
                <a:lnTo>
                  <a:pt x="2764" y="1385"/>
                </a:lnTo>
                <a:lnTo>
                  <a:pt x="2750" y="1389"/>
                </a:lnTo>
                <a:lnTo>
                  <a:pt x="2741" y="1385"/>
                </a:lnTo>
                <a:lnTo>
                  <a:pt x="2729" y="1387"/>
                </a:lnTo>
                <a:lnTo>
                  <a:pt x="2724" y="1418"/>
                </a:lnTo>
                <a:lnTo>
                  <a:pt x="2729" y="1450"/>
                </a:lnTo>
                <a:lnTo>
                  <a:pt x="2713" y="1430"/>
                </a:lnTo>
                <a:lnTo>
                  <a:pt x="2706" y="1432"/>
                </a:lnTo>
                <a:lnTo>
                  <a:pt x="2706" y="1440"/>
                </a:lnTo>
                <a:lnTo>
                  <a:pt x="2698" y="1446"/>
                </a:lnTo>
                <a:lnTo>
                  <a:pt x="2699" y="1453"/>
                </a:lnTo>
                <a:lnTo>
                  <a:pt x="2694" y="1462"/>
                </a:lnTo>
                <a:lnTo>
                  <a:pt x="2694" y="1465"/>
                </a:lnTo>
                <a:lnTo>
                  <a:pt x="2677" y="1465"/>
                </a:lnTo>
                <a:lnTo>
                  <a:pt x="2681" y="1477"/>
                </a:lnTo>
                <a:lnTo>
                  <a:pt x="2686" y="1482"/>
                </a:lnTo>
                <a:lnTo>
                  <a:pt x="2676" y="1501"/>
                </a:lnTo>
                <a:lnTo>
                  <a:pt x="2647" y="1525"/>
                </a:lnTo>
                <a:lnTo>
                  <a:pt x="2621" y="1526"/>
                </a:lnTo>
                <a:lnTo>
                  <a:pt x="2616" y="1531"/>
                </a:lnTo>
                <a:lnTo>
                  <a:pt x="2639" y="1548"/>
                </a:lnTo>
                <a:lnTo>
                  <a:pt x="2634" y="1581"/>
                </a:lnTo>
                <a:lnTo>
                  <a:pt x="2632" y="1587"/>
                </a:lnTo>
                <a:lnTo>
                  <a:pt x="2621" y="1591"/>
                </a:lnTo>
                <a:lnTo>
                  <a:pt x="2621" y="1618"/>
                </a:lnTo>
                <a:lnTo>
                  <a:pt x="2618" y="1628"/>
                </a:lnTo>
                <a:lnTo>
                  <a:pt x="2610" y="1629"/>
                </a:lnTo>
                <a:lnTo>
                  <a:pt x="2607" y="1634"/>
                </a:lnTo>
                <a:lnTo>
                  <a:pt x="2605" y="1778"/>
                </a:lnTo>
                <a:lnTo>
                  <a:pt x="2595" y="1796"/>
                </a:lnTo>
                <a:lnTo>
                  <a:pt x="2604" y="1798"/>
                </a:lnTo>
                <a:lnTo>
                  <a:pt x="2615" y="1821"/>
                </a:lnTo>
                <a:lnTo>
                  <a:pt x="2621" y="1826"/>
                </a:lnTo>
                <a:lnTo>
                  <a:pt x="2624" y="1826"/>
                </a:lnTo>
                <a:lnTo>
                  <a:pt x="2629" y="1822"/>
                </a:lnTo>
                <a:lnTo>
                  <a:pt x="2632" y="1853"/>
                </a:lnTo>
                <a:lnTo>
                  <a:pt x="2635" y="1848"/>
                </a:lnTo>
                <a:lnTo>
                  <a:pt x="2635" y="1825"/>
                </a:lnTo>
                <a:lnTo>
                  <a:pt x="2639" y="1823"/>
                </a:lnTo>
                <a:lnTo>
                  <a:pt x="2667" y="1822"/>
                </a:lnTo>
                <a:lnTo>
                  <a:pt x="2673" y="1826"/>
                </a:lnTo>
                <a:lnTo>
                  <a:pt x="2681" y="1826"/>
                </a:lnTo>
                <a:lnTo>
                  <a:pt x="2686" y="1823"/>
                </a:lnTo>
                <a:lnTo>
                  <a:pt x="2694" y="1830"/>
                </a:lnTo>
                <a:lnTo>
                  <a:pt x="2698" y="1836"/>
                </a:lnTo>
                <a:lnTo>
                  <a:pt x="2701" y="1863"/>
                </a:lnTo>
                <a:lnTo>
                  <a:pt x="2720" y="1907"/>
                </a:lnTo>
                <a:lnTo>
                  <a:pt x="2720" y="1944"/>
                </a:lnTo>
                <a:lnTo>
                  <a:pt x="2734" y="1963"/>
                </a:lnTo>
                <a:lnTo>
                  <a:pt x="2734" y="1999"/>
                </a:lnTo>
                <a:lnTo>
                  <a:pt x="2731" y="2008"/>
                </a:lnTo>
                <a:lnTo>
                  <a:pt x="2718" y="2019"/>
                </a:lnTo>
                <a:lnTo>
                  <a:pt x="2719" y="2023"/>
                </a:lnTo>
                <a:lnTo>
                  <a:pt x="2739" y="2010"/>
                </a:lnTo>
                <a:lnTo>
                  <a:pt x="2741" y="2019"/>
                </a:lnTo>
                <a:lnTo>
                  <a:pt x="2745" y="2019"/>
                </a:lnTo>
                <a:lnTo>
                  <a:pt x="2809" y="1984"/>
                </a:lnTo>
                <a:lnTo>
                  <a:pt x="2832" y="1990"/>
                </a:lnTo>
                <a:lnTo>
                  <a:pt x="2851" y="2004"/>
                </a:lnTo>
                <a:lnTo>
                  <a:pt x="2856" y="2013"/>
                </a:lnTo>
                <a:lnTo>
                  <a:pt x="2899" y="2032"/>
                </a:lnTo>
                <a:lnTo>
                  <a:pt x="2921" y="2033"/>
                </a:lnTo>
                <a:lnTo>
                  <a:pt x="2979" y="2069"/>
                </a:lnTo>
                <a:lnTo>
                  <a:pt x="3005" y="2107"/>
                </a:lnTo>
                <a:lnTo>
                  <a:pt x="3005" y="2114"/>
                </a:lnTo>
                <a:lnTo>
                  <a:pt x="3010" y="2119"/>
                </a:lnTo>
                <a:lnTo>
                  <a:pt x="3015" y="2116"/>
                </a:lnTo>
                <a:lnTo>
                  <a:pt x="3021" y="2118"/>
                </a:lnTo>
                <a:lnTo>
                  <a:pt x="3025" y="2123"/>
                </a:lnTo>
                <a:lnTo>
                  <a:pt x="3032" y="2125"/>
                </a:lnTo>
                <a:lnTo>
                  <a:pt x="3042" y="2123"/>
                </a:lnTo>
                <a:lnTo>
                  <a:pt x="3048" y="2125"/>
                </a:lnTo>
                <a:lnTo>
                  <a:pt x="3062" y="2135"/>
                </a:lnTo>
                <a:lnTo>
                  <a:pt x="3104" y="2149"/>
                </a:lnTo>
                <a:lnTo>
                  <a:pt x="3117" y="2159"/>
                </a:lnTo>
                <a:lnTo>
                  <a:pt x="3119" y="2165"/>
                </a:lnTo>
                <a:lnTo>
                  <a:pt x="3136" y="2175"/>
                </a:lnTo>
                <a:lnTo>
                  <a:pt x="3137" y="2183"/>
                </a:lnTo>
                <a:lnTo>
                  <a:pt x="3118" y="2230"/>
                </a:lnTo>
                <a:lnTo>
                  <a:pt x="3141" y="2187"/>
                </a:lnTo>
                <a:lnTo>
                  <a:pt x="3254" y="2192"/>
                </a:lnTo>
                <a:lnTo>
                  <a:pt x="3260" y="2188"/>
                </a:lnTo>
                <a:lnTo>
                  <a:pt x="3272" y="2189"/>
                </a:lnTo>
                <a:lnTo>
                  <a:pt x="3274" y="2198"/>
                </a:lnTo>
                <a:lnTo>
                  <a:pt x="3282" y="2196"/>
                </a:lnTo>
                <a:lnTo>
                  <a:pt x="3292" y="2199"/>
                </a:lnTo>
                <a:lnTo>
                  <a:pt x="3300" y="2206"/>
                </a:lnTo>
                <a:lnTo>
                  <a:pt x="3306" y="2201"/>
                </a:lnTo>
                <a:lnTo>
                  <a:pt x="3311" y="2226"/>
                </a:lnTo>
                <a:lnTo>
                  <a:pt x="3303" y="2299"/>
                </a:lnTo>
                <a:lnTo>
                  <a:pt x="3312" y="2323"/>
                </a:lnTo>
                <a:lnTo>
                  <a:pt x="3315" y="2379"/>
                </a:lnTo>
                <a:lnTo>
                  <a:pt x="3310" y="2387"/>
                </a:lnTo>
                <a:lnTo>
                  <a:pt x="3308" y="2408"/>
                </a:lnTo>
                <a:lnTo>
                  <a:pt x="3314" y="2415"/>
                </a:lnTo>
                <a:lnTo>
                  <a:pt x="3317" y="2418"/>
                </a:lnTo>
                <a:lnTo>
                  <a:pt x="3320" y="2426"/>
                </a:lnTo>
                <a:lnTo>
                  <a:pt x="3329" y="2436"/>
                </a:lnTo>
                <a:lnTo>
                  <a:pt x="3338" y="2441"/>
                </a:lnTo>
                <a:lnTo>
                  <a:pt x="3345" y="2448"/>
                </a:lnTo>
                <a:lnTo>
                  <a:pt x="3358" y="2471"/>
                </a:lnTo>
                <a:lnTo>
                  <a:pt x="3358" y="2473"/>
                </a:lnTo>
                <a:lnTo>
                  <a:pt x="3344" y="2475"/>
                </a:lnTo>
                <a:lnTo>
                  <a:pt x="3319" y="2493"/>
                </a:lnTo>
                <a:lnTo>
                  <a:pt x="3353" y="2484"/>
                </a:lnTo>
                <a:lnTo>
                  <a:pt x="3363" y="2485"/>
                </a:lnTo>
                <a:lnTo>
                  <a:pt x="3400" y="2520"/>
                </a:lnTo>
                <a:lnTo>
                  <a:pt x="3409" y="2549"/>
                </a:lnTo>
                <a:lnTo>
                  <a:pt x="3405" y="2556"/>
                </a:lnTo>
                <a:lnTo>
                  <a:pt x="3381" y="2586"/>
                </a:lnTo>
                <a:lnTo>
                  <a:pt x="3411" y="2559"/>
                </a:lnTo>
                <a:lnTo>
                  <a:pt x="3416" y="2559"/>
                </a:lnTo>
                <a:lnTo>
                  <a:pt x="3429" y="2570"/>
                </a:lnTo>
                <a:lnTo>
                  <a:pt x="3438" y="2570"/>
                </a:lnTo>
                <a:lnTo>
                  <a:pt x="3453" y="2583"/>
                </a:lnTo>
                <a:lnTo>
                  <a:pt x="3457" y="2580"/>
                </a:lnTo>
                <a:lnTo>
                  <a:pt x="3453" y="2553"/>
                </a:lnTo>
                <a:lnTo>
                  <a:pt x="3456" y="2546"/>
                </a:lnTo>
                <a:lnTo>
                  <a:pt x="3465" y="2546"/>
                </a:lnTo>
                <a:lnTo>
                  <a:pt x="3465" y="2533"/>
                </a:lnTo>
                <a:lnTo>
                  <a:pt x="3474" y="2531"/>
                </a:lnTo>
                <a:lnTo>
                  <a:pt x="3480" y="2531"/>
                </a:lnTo>
                <a:lnTo>
                  <a:pt x="3480" y="2536"/>
                </a:lnTo>
                <a:lnTo>
                  <a:pt x="3494" y="2545"/>
                </a:lnTo>
                <a:lnTo>
                  <a:pt x="3496" y="2565"/>
                </a:lnTo>
                <a:lnTo>
                  <a:pt x="3503" y="2563"/>
                </a:lnTo>
                <a:lnTo>
                  <a:pt x="3510" y="2558"/>
                </a:lnTo>
                <a:lnTo>
                  <a:pt x="3510" y="2551"/>
                </a:lnTo>
                <a:lnTo>
                  <a:pt x="3514" y="2547"/>
                </a:lnTo>
                <a:lnTo>
                  <a:pt x="3515" y="2541"/>
                </a:lnTo>
                <a:lnTo>
                  <a:pt x="3508" y="2537"/>
                </a:lnTo>
                <a:lnTo>
                  <a:pt x="3495" y="2520"/>
                </a:lnTo>
                <a:lnTo>
                  <a:pt x="3494" y="2513"/>
                </a:lnTo>
                <a:lnTo>
                  <a:pt x="3507" y="2511"/>
                </a:lnTo>
                <a:lnTo>
                  <a:pt x="3508" y="2506"/>
                </a:lnTo>
                <a:lnTo>
                  <a:pt x="3515" y="2500"/>
                </a:lnTo>
                <a:lnTo>
                  <a:pt x="3524" y="2483"/>
                </a:lnTo>
                <a:lnTo>
                  <a:pt x="3531" y="2478"/>
                </a:lnTo>
                <a:lnTo>
                  <a:pt x="3550" y="2480"/>
                </a:lnTo>
                <a:lnTo>
                  <a:pt x="3556" y="2476"/>
                </a:lnTo>
                <a:lnTo>
                  <a:pt x="3556" y="2473"/>
                </a:lnTo>
                <a:lnTo>
                  <a:pt x="3541" y="2475"/>
                </a:lnTo>
                <a:lnTo>
                  <a:pt x="3532" y="2474"/>
                </a:lnTo>
                <a:lnTo>
                  <a:pt x="3524" y="2469"/>
                </a:lnTo>
                <a:lnTo>
                  <a:pt x="3519" y="2453"/>
                </a:lnTo>
                <a:lnTo>
                  <a:pt x="3513" y="2451"/>
                </a:lnTo>
                <a:lnTo>
                  <a:pt x="3507" y="2432"/>
                </a:lnTo>
                <a:lnTo>
                  <a:pt x="3509" y="2428"/>
                </a:lnTo>
                <a:lnTo>
                  <a:pt x="3510" y="2423"/>
                </a:lnTo>
                <a:lnTo>
                  <a:pt x="3507" y="2419"/>
                </a:lnTo>
                <a:lnTo>
                  <a:pt x="3500" y="2328"/>
                </a:lnTo>
                <a:lnTo>
                  <a:pt x="3468" y="2262"/>
                </a:lnTo>
                <a:lnTo>
                  <a:pt x="3456" y="2257"/>
                </a:lnTo>
                <a:lnTo>
                  <a:pt x="3587" y="2163"/>
                </a:lnTo>
                <a:lnTo>
                  <a:pt x="3573" y="2173"/>
                </a:lnTo>
                <a:lnTo>
                  <a:pt x="3622" y="2094"/>
                </a:lnTo>
                <a:lnTo>
                  <a:pt x="3631" y="2095"/>
                </a:lnTo>
                <a:lnTo>
                  <a:pt x="3640" y="2103"/>
                </a:lnTo>
                <a:lnTo>
                  <a:pt x="3650" y="2098"/>
                </a:lnTo>
                <a:lnTo>
                  <a:pt x="3654" y="2089"/>
                </a:lnTo>
                <a:lnTo>
                  <a:pt x="3648" y="2088"/>
                </a:lnTo>
                <a:lnTo>
                  <a:pt x="3642" y="2064"/>
                </a:lnTo>
                <a:lnTo>
                  <a:pt x="3639" y="2057"/>
                </a:lnTo>
                <a:lnTo>
                  <a:pt x="3626" y="2088"/>
                </a:lnTo>
                <a:lnTo>
                  <a:pt x="3622" y="2084"/>
                </a:lnTo>
                <a:lnTo>
                  <a:pt x="3616" y="2015"/>
                </a:lnTo>
                <a:lnTo>
                  <a:pt x="3612" y="2009"/>
                </a:lnTo>
                <a:lnTo>
                  <a:pt x="3579" y="1877"/>
                </a:lnTo>
                <a:lnTo>
                  <a:pt x="3569" y="1878"/>
                </a:lnTo>
                <a:lnTo>
                  <a:pt x="3509" y="1827"/>
                </a:lnTo>
                <a:lnTo>
                  <a:pt x="3507" y="1821"/>
                </a:lnTo>
                <a:lnTo>
                  <a:pt x="3510" y="1817"/>
                </a:lnTo>
                <a:lnTo>
                  <a:pt x="3507" y="1799"/>
                </a:lnTo>
                <a:lnTo>
                  <a:pt x="3508" y="1790"/>
                </a:lnTo>
                <a:lnTo>
                  <a:pt x="3514" y="1788"/>
                </a:lnTo>
                <a:lnTo>
                  <a:pt x="3528" y="1779"/>
                </a:lnTo>
                <a:lnTo>
                  <a:pt x="3547" y="1779"/>
                </a:lnTo>
                <a:lnTo>
                  <a:pt x="3551" y="1773"/>
                </a:lnTo>
                <a:lnTo>
                  <a:pt x="3568" y="1770"/>
                </a:lnTo>
                <a:lnTo>
                  <a:pt x="3568" y="1757"/>
                </a:lnTo>
                <a:lnTo>
                  <a:pt x="3561" y="1754"/>
                </a:lnTo>
                <a:lnTo>
                  <a:pt x="3561" y="1743"/>
                </a:lnTo>
                <a:lnTo>
                  <a:pt x="3566" y="1731"/>
                </a:lnTo>
                <a:lnTo>
                  <a:pt x="3580" y="1735"/>
                </a:lnTo>
                <a:lnTo>
                  <a:pt x="3584" y="1738"/>
                </a:lnTo>
                <a:lnTo>
                  <a:pt x="3604" y="1735"/>
                </a:lnTo>
                <a:lnTo>
                  <a:pt x="3589" y="1730"/>
                </a:lnTo>
                <a:lnTo>
                  <a:pt x="3584" y="1723"/>
                </a:lnTo>
                <a:lnTo>
                  <a:pt x="3587" y="1705"/>
                </a:lnTo>
                <a:lnTo>
                  <a:pt x="3590" y="1705"/>
                </a:lnTo>
                <a:lnTo>
                  <a:pt x="3598" y="1690"/>
                </a:lnTo>
                <a:lnTo>
                  <a:pt x="3590" y="1694"/>
                </a:lnTo>
                <a:lnTo>
                  <a:pt x="3568" y="1691"/>
                </a:lnTo>
                <a:lnTo>
                  <a:pt x="3568" y="1681"/>
                </a:lnTo>
                <a:lnTo>
                  <a:pt x="3573" y="1684"/>
                </a:lnTo>
                <a:lnTo>
                  <a:pt x="3579" y="1680"/>
                </a:lnTo>
                <a:lnTo>
                  <a:pt x="3580" y="1671"/>
                </a:lnTo>
                <a:lnTo>
                  <a:pt x="3574" y="1661"/>
                </a:lnTo>
                <a:lnTo>
                  <a:pt x="3573" y="1661"/>
                </a:lnTo>
                <a:lnTo>
                  <a:pt x="3564" y="1642"/>
                </a:lnTo>
                <a:lnTo>
                  <a:pt x="3569" y="1623"/>
                </a:lnTo>
                <a:lnTo>
                  <a:pt x="3562" y="1620"/>
                </a:lnTo>
                <a:lnTo>
                  <a:pt x="3561" y="1613"/>
                </a:lnTo>
                <a:lnTo>
                  <a:pt x="3580" y="1606"/>
                </a:lnTo>
                <a:lnTo>
                  <a:pt x="3580" y="1605"/>
                </a:lnTo>
                <a:lnTo>
                  <a:pt x="3570" y="1605"/>
                </a:lnTo>
                <a:lnTo>
                  <a:pt x="3565" y="1600"/>
                </a:lnTo>
                <a:lnTo>
                  <a:pt x="3556" y="1605"/>
                </a:lnTo>
                <a:lnTo>
                  <a:pt x="3550" y="1602"/>
                </a:lnTo>
                <a:lnTo>
                  <a:pt x="3542" y="1594"/>
                </a:lnTo>
                <a:lnTo>
                  <a:pt x="3542" y="1582"/>
                </a:lnTo>
                <a:lnTo>
                  <a:pt x="3552" y="1566"/>
                </a:lnTo>
                <a:lnTo>
                  <a:pt x="3557" y="1548"/>
                </a:lnTo>
                <a:lnTo>
                  <a:pt x="3564" y="1542"/>
                </a:lnTo>
                <a:lnTo>
                  <a:pt x="3564" y="1529"/>
                </a:lnTo>
                <a:lnTo>
                  <a:pt x="3568" y="1526"/>
                </a:lnTo>
                <a:lnTo>
                  <a:pt x="3573" y="1519"/>
                </a:lnTo>
                <a:lnTo>
                  <a:pt x="3574" y="1509"/>
                </a:lnTo>
                <a:lnTo>
                  <a:pt x="3580" y="1507"/>
                </a:lnTo>
                <a:lnTo>
                  <a:pt x="3583" y="1487"/>
                </a:lnTo>
                <a:lnTo>
                  <a:pt x="3578" y="1496"/>
                </a:lnTo>
                <a:lnTo>
                  <a:pt x="3569" y="1498"/>
                </a:lnTo>
                <a:lnTo>
                  <a:pt x="3562" y="1492"/>
                </a:lnTo>
                <a:lnTo>
                  <a:pt x="3555" y="1491"/>
                </a:lnTo>
                <a:lnTo>
                  <a:pt x="3546" y="1481"/>
                </a:lnTo>
                <a:lnTo>
                  <a:pt x="3543" y="1468"/>
                </a:lnTo>
                <a:lnTo>
                  <a:pt x="3538" y="1459"/>
                </a:lnTo>
                <a:lnTo>
                  <a:pt x="3538" y="1431"/>
                </a:lnTo>
                <a:lnTo>
                  <a:pt x="3540" y="1426"/>
                </a:lnTo>
                <a:lnTo>
                  <a:pt x="3551" y="1418"/>
                </a:lnTo>
                <a:lnTo>
                  <a:pt x="3571" y="1388"/>
                </a:lnTo>
                <a:lnTo>
                  <a:pt x="3578" y="1385"/>
                </a:lnTo>
                <a:lnTo>
                  <a:pt x="3578" y="1393"/>
                </a:lnTo>
                <a:lnTo>
                  <a:pt x="3614" y="1393"/>
                </a:lnTo>
                <a:lnTo>
                  <a:pt x="3646" y="1401"/>
                </a:lnTo>
                <a:lnTo>
                  <a:pt x="3651" y="1406"/>
                </a:lnTo>
                <a:lnTo>
                  <a:pt x="3653" y="1408"/>
                </a:lnTo>
                <a:lnTo>
                  <a:pt x="3661" y="1412"/>
                </a:lnTo>
                <a:lnTo>
                  <a:pt x="3679" y="1415"/>
                </a:lnTo>
                <a:lnTo>
                  <a:pt x="3687" y="1418"/>
                </a:lnTo>
                <a:lnTo>
                  <a:pt x="3683" y="1427"/>
                </a:lnTo>
                <a:lnTo>
                  <a:pt x="3686" y="1430"/>
                </a:lnTo>
                <a:lnTo>
                  <a:pt x="3696" y="1422"/>
                </a:lnTo>
                <a:lnTo>
                  <a:pt x="3712" y="1422"/>
                </a:lnTo>
                <a:lnTo>
                  <a:pt x="3717" y="1428"/>
                </a:lnTo>
                <a:lnTo>
                  <a:pt x="3715" y="1436"/>
                </a:lnTo>
                <a:lnTo>
                  <a:pt x="3734" y="1435"/>
                </a:lnTo>
                <a:lnTo>
                  <a:pt x="3733" y="1430"/>
                </a:lnTo>
                <a:lnTo>
                  <a:pt x="3738" y="1423"/>
                </a:lnTo>
                <a:lnTo>
                  <a:pt x="3772" y="1411"/>
                </a:lnTo>
                <a:lnTo>
                  <a:pt x="3785" y="1399"/>
                </a:lnTo>
                <a:lnTo>
                  <a:pt x="3819" y="1417"/>
                </a:lnTo>
                <a:lnTo>
                  <a:pt x="3828" y="1430"/>
                </a:lnTo>
                <a:lnTo>
                  <a:pt x="3843" y="1436"/>
                </a:lnTo>
                <a:lnTo>
                  <a:pt x="3853" y="1437"/>
                </a:lnTo>
                <a:lnTo>
                  <a:pt x="3856" y="1442"/>
                </a:lnTo>
                <a:lnTo>
                  <a:pt x="3857" y="1451"/>
                </a:lnTo>
                <a:lnTo>
                  <a:pt x="3844" y="1479"/>
                </a:lnTo>
                <a:lnTo>
                  <a:pt x="3848" y="1475"/>
                </a:lnTo>
                <a:lnTo>
                  <a:pt x="3856" y="1478"/>
                </a:lnTo>
                <a:lnTo>
                  <a:pt x="3858" y="1473"/>
                </a:lnTo>
                <a:lnTo>
                  <a:pt x="3858" y="1462"/>
                </a:lnTo>
                <a:lnTo>
                  <a:pt x="3865" y="1462"/>
                </a:lnTo>
                <a:lnTo>
                  <a:pt x="3874" y="1465"/>
                </a:lnTo>
                <a:lnTo>
                  <a:pt x="3874" y="1481"/>
                </a:lnTo>
                <a:lnTo>
                  <a:pt x="3881" y="1489"/>
                </a:lnTo>
                <a:lnTo>
                  <a:pt x="3884" y="1496"/>
                </a:lnTo>
                <a:lnTo>
                  <a:pt x="3875" y="1502"/>
                </a:lnTo>
                <a:lnTo>
                  <a:pt x="3877" y="1510"/>
                </a:lnTo>
                <a:lnTo>
                  <a:pt x="3886" y="1507"/>
                </a:lnTo>
                <a:lnTo>
                  <a:pt x="3890" y="1498"/>
                </a:lnTo>
                <a:lnTo>
                  <a:pt x="3898" y="1497"/>
                </a:lnTo>
                <a:lnTo>
                  <a:pt x="3907" y="1498"/>
                </a:lnTo>
                <a:lnTo>
                  <a:pt x="3913" y="1505"/>
                </a:lnTo>
                <a:lnTo>
                  <a:pt x="3909" y="1514"/>
                </a:lnTo>
                <a:lnTo>
                  <a:pt x="3903" y="1515"/>
                </a:lnTo>
                <a:lnTo>
                  <a:pt x="3896" y="1521"/>
                </a:lnTo>
                <a:lnTo>
                  <a:pt x="3896" y="1531"/>
                </a:lnTo>
                <a:lnTo>
                  <a:pt x="3905" y="1544"/>
                </a:lnTo>
                <a:lnTo>
                  <a:pt x="3914" y="1545"/>
                </a:lnTo>
                <a:lnTo>
                  <a:pt x="3912" y="1553"/>
                </a:lnTo>
                <a:lnTo>
                  <a:pt x="3912" y="1557"/>
                </a:lnTo>
                <a:lnTo>
                  <a:pt x="3931" y="1553"/>
                </a:lnTo>
                <a:lnTo>
                  <a:pt x="3941" y="1555"/>
                </a:lnTo>
                <a:lnTo>
                  <a:pt x="3945" y="1566"/>
                </a:lnTo>
                <a:lnTo>
                  <a:pt x="3950" y="1575"/>
                </a:lnTo>
                <a:lnTo>
                  <a:pt x="3956" y="1567"/>
                </a:lnTo>
                <a:lnTo>
                  <a:pt x="3973" y="1572"/>
                </a:lnTo>
                <a:lnTo>
                  <a:pt x="3985" y="1566"/>
                </a:lnTo>
                <a:lnTo>
                  <a:pt x="3990" y="1572"/>
                </a:lnTo>
                <a:lnTo>
                  <a:pt x="3992" y="1580"/>
                </a:lnTo>
                <a:lnTo>
                  <a:pt x="3992" y="1587"/>
                </a:lnTo>
                <a:lnTo>
                  <a:pt x="3997" y="1589"/>
                </a:lnTo>
                <a:lnTo>
                  <a:pt x="4017" y="1580"/>
                </a:lnTo>
                <a:lnTo>
                  <a:pt x="4016" y="1571"/>
                </a:lnTo>
                <a:lnTo>
                  <a:pt x="4023" y="1567"/>
                </a:lnTo>
                <a:lnTo>
                  <a:pt x="4035" y="1585"/>
                </a:lnTo>
                <a:lnTo>
                  <a:pt x="4036" y="1591"/>
                </a:lnTo>
                <a:lnTo>
                  <a:pt x="4035" y="1596"/>
                </a:lnTo>
                <a:lnTo>
                  <a:pt x="4021" y="1610"/>
                </a:lnTo>
                <a:lnTo>
                  <a:pt x="4018" y="1628"/>
                </a:lnTo>
                <a:lnTo>
                  <a:pt x="4021" y="1638"/>
                </a:lnTo>
                <a:lnTo>
                  <a:pt x="4020" y="1643"/>
                </a:lnTo>
                <a:lnTo>
                  <a:pt x="4025" y="1644"/>
                </a:lnTo>
                <a:lnTo>
                  <a:pt x="4027" y="1661"/>
                </a:lnTo>
                <a:lnTo>
                  <a:pt x="4036" y="1679"/>
                </a:lnTo>
                <a:lnTo>
                  <a:pt x="4022" y="1680"/>
                </a:lnTo>
                <a:lnTo>
                  <a:pt x="4021" y="1684"/>
                </a:lnTo>
                <a:lnTo>
                  <a:pt x="4017" y="1688"/>
                </a:lnTo>
                <a:lnTo>
                  <a:pt x="3960" y="1684"/>
                </a:lnTo>
                <a:lnTo>
                  <a:pt x="3949" y="1677"/>
                </a:lnTo>
                <a:lnTo>
                  <a:pt x="3938" y="1679"/>
                </a:lnTo>
                <a:lnTo>
                  <a:pt x="3932" y="1683"/>
                </a:lnTo>
                <a:lnTo>
                  <a:pt x="3952" y="1685"/>
                </a:lnTo>
                <a:lnTo>
                  <a:pt x="3971" y="1696"/>
                </a:lnTo>
                <a:lnTo>
                  <a:pt x="4008" y="1695"/>
                </a:lnTo>
                <a:lnTo>
                  <a:pt x="4021" y="1700"/>
                </a:lnTo>
                <a:lnTo>
                  <a:pt x="4034" y="1710"/>
                </a:lnTo>
                <a:lnTo>
                  <a:pt x="4036" y="1721"/>
                </a:lnTo>
                <a:lnTo>
                  <a:pt x="4034" y="1724"/>
                </a:lnTo>
                <a:lnTo>
                  <a:pt x="4036" y="1730"/>
                </a:lnTo>
                <a:lnTo>
                  <a:pt x="4022" y="1761"/>
                </a:lnTo>
                <a:lnTo>
                  <a:pt x="4025" y="1765"/>
                </a:lnTo>
                <a:lnTo>
                  <a:pt x="4041" y="1761"/>
                </a:lnTo>
                <a:lnTo>
                  <a:pt x="4048" y="1765"/>
                </a:lnTo>
                <a:lnTo>
                  <a:pt x="4045" y="1770"/>
                </a:lnTo>
                <a:lnTo>
                  <a:pt x="4032" y="1779"/>
                </a:lnTo>
                <a:lnTo>
                  <a:pt x="4034" y="1785"/>
                </a:lnTo>
                <a:lnTo>
                  <a:pt x="4044" y="1785"/>
                </a:lnTo>
                <a:lnTo>
                  <a:pt x="4048" y="1792"/>
                </a:lnTo>
                <a:lnTo>
                  <a:pt x="4048" y="1798"/>
                </a:lnTo>
                <a:lnTo>
                  <a:pt x="4045" y="1801"/>
                </a:lnTo>
                <a:lnTo>
                  <a:pt x="4040" y="1799"/>
                </a:lnTo>
                <a:lnTo>
                  <a:pt x="4040" y="1797"/>
                </a:lnTo>
                <a:lnTo>
                  <a:pt x="4021" y="1816"/>
                </a:lnTo>
                <a:lnTo>
                  <a:pt x="4018" y="1804"/>
                </a:lnTo>
                <a:lnTo>
                  <a:pt x="4013" y="1799"/>
                </a:lnTo>
                <a:lnTo>
                  <a:pt x="4002" y="1799"/>
                </a:lnTo>
                <a:lnTo>
                  <a:pt x="4009" y="1813"/>
                </a:lnTo>
                <a:lnTo>
                  <a:pt x="4008" y="1820"/>
                </a:lnTo>
                <a:lnTo>
                  <a:pt x="3988" y="1823"/>
                </a:lnTo>
                <a:lnTo>
                  <a:pt x="3993" y="1829"/>
                </a:lnTo>
                <a:lnTo>
                  <a:pt x="4009" y="1830"/>
                </a:lnTo>
                <a:lnTo>
                  <a:pt x="4016" y="1837"/>
                </a:lnTo>
                <a:lnTo>
                  <a:pt x="4041" y="1815"/>
                </a:lnTo>
                <a:lnTo>
                  <a:pt x="4081" y="1810"/>
                </a:lnTo>
                <a:lnTo>
                  <a:pt x="4091" y="1813"/>
                </a:lnTo>
                <a:lnTo>
                  <a:pt x="4097" y="1839"/>
                </a:lnTo>
                <a:lnTo>
                  <a:pt x="4101" y="1844"/>
                </a:lnTo>
                <a:lnTo>
                  <a:pt x="4103" y="1859"/>
                </a:lnTo>
                <a:lnTo>
                  <a:pt x="4098" y="1890"/>
                </a:lnTo>
                <a:lnTo>
                  <a:pt x="4044" y="1925"/>
                </a:lnTo>
                <a:lnTo>
                  <a:pt x="4098" y="1896"/>
                </a:lnTo>
                <a:lnTo>
                  <a:pt x="4112" y="1853"/>
                </a:lnTo>
                <a:lnTo>
                  <a:pt x="4120" y="1841"/>
                </a:lnTo>
                <a:lnTo>
                  <a:pt x="4120" y="1863"/>
                </a:lnTo>
                <a:lnTo>
                  <a:pt x="4117" y="1869"/>
                </a:lnTo>
                <a:lnTo>
                  <a:pt x="4128" y="1858"/>
                </a:lnTo>
                <a:lnTo>
                  <a:pt x="4130" y="1868"/>
                </a:lnTo>
                <a:lnTo>
                  <a:pt x="4128" y="1877"/>
                </a:lnTo>
                <a:lnTo>
                  <a:pt x="4129" y="1892"/>
                </a:lnTo>
                <a:lnTo>
                  <a:pt x="4131" y="1896"/>
                </a:lnTo>
                <a:lnTo>
                  <a:pt x="4138" y="1878"/>
                </a:lnTo>
                <a:lnTo>
                  <a:pt x="4169" y="1859"/>
                </a:lnTo>
                <a:lnTo>
                  <a:pt x="4191" y="1853"/>
                </a:lnTo>
                <a:lnTo>
                  <a:pt x="4205" y="1816"/>
                </a:lnTo>
                <a:lnTo>
                  <a:pt x="4215" y="1826"/>
                </a:lnTo>
                <a:lnTo>
                  <a:pt x="4227" y="1831"/>
                </a:lnTo>
                <a:lnTo>
                  <a:pt x="4230" y="1841"/>
                </a:lnTo>
                <a:lnTo>
                  <a:pt x="4225" y="1860"/>
                </a:lnTo>
                <a:lnTo>
                  <a:pt x="4238" y="1832"/>
                </a:lnTo>
                <a:lnTo>
                  <a:pt x="4220" y="1808"/>
                </a:lnTo>
                <a:lnTo>
                  <a:pt x="4232" y="1816"/>
                </a:lnTo>
                <a:lnTo>
                  <a:pt x="4237" y="1813"/>
                </a:lnTo>
                <a:lnTo>
                  <a:pt x="4242" y="1807"/>
                </a:lnTo>
                <a:lnTo>
                  <a:pt x="4238" y="1804"/>
                </a:lnTo>
                <a:lnTo>
                  <a:pt x="4239" y="1794"/>
                </a:lnTo>
                <a:lnTo>
                  <a:pt x="4248" y="1796"/>
                </a:lnTo>
                <a:lnTo>
                  <a:pt x="4252" y="1782"/>
                </a:lnTo>
                <a:lnTo>
                  <a:pt x="4246" y="1768"/>
                </a:lnTo>
                <a:lnTo>
                  <a:pt x="4252" y="1774"/>
                </a:lnTo>
                <a:lnTo>
                  <a:pt x="4257" y="1765"/>
                </a:lnTo>
                <a:lnTo>
                  <a:pt x="4265" y="1760"/>
                </a:lnTo>
                <a:lnTo>
                  <a:pt x="4265" y="1752"/>
                </a:lnTo>
                <a:lnTo>
                  <a:pt x="4274" y="1746"/>
                </a:lnTo>
                <a:lnTo>
                  <a:pt x="4253" y="1717"/>
                </a:lnTo>
                <a:lnTo>
                  <a:pt x="4274" y="1681"/>
                </a:lnTo>
                <a:lnTo>
                  <a:pt x="4281" y="1676"/>
                </a:lnTo>
                <a:lnTo>
                  <a:pt x="4289" y="1667"/>
                </a:lnTo>
                <a:lnTo>
                  <a:pt x="4289" y="1665"/>
                </a:lnTo>
                <a:lnTo>
                  <a:pt x="4294" y="1653"/>
                </a:lnTo>
                <a:lnTo>
                  <a:pt x="4303" y="1652"/>
                </a:lnTo>
                <a:lnTo>
                  <a:pt x="4312" y="1655"/>
                </a:lnTo>
                <a:lnTo>
                  <a:pt x="4316" y="1661"/>
                </a:lnTo>
                <a:lnTo>
                  <a:pt x="4312" y="1666"/>
                </a:lnTo>
                <a:lnTo>
                  <a:pt x="4319" y="1669"/>
                </a:lnTo>
                <a:lnTo>
                  <a:pt x="4318" y="1677"/>
                </a:lnTo>
                <a:lnTo>
                  <a:pt x="4321" y="1684"/>
                </a:lnTo>
                <a:lnTo>
                  <a:pt x="4321" y="1696"/>
                </a:lnTo>
                <a:lnTo>
                  <a:pt x="4316" y="1703"/>
                </a:lnTo>
                <a:lnTo>
                  <a:pt x="4324" y="1698"/>
                </a:lnTo>
                <a:lnTo>
                  <a:pt x="4330" y="1703"/>
                </a:lnTo>
                <a:lnTo>
                  <a:pt x="4330" y="1726"/>
                </a:lnTo>
                <a:lnTo>
                  <a:pt x="4341" y="1727"/>
                </a:lnTo>
                <a:lnTo>
                  <a:pt x="4336" y="1731"/>
                </a:lnTo>
                <a:lnTo>
                  <a:pt x="4336" y="1738"/>
                </a:lnTo>
                <a:lnTo>
                  <a:pt x="4347" y="1736"/>
                </a:lnTo>
                <a:lnTo>
                  <a:pt x="4357" y="1741"/>
                </a:lnTo>
                <a:lnTo>
                  <a:pt x="4343" y="1756"/>
                </a:lnTo>
                <a:lnTo>
                  <a:pt x="4355" y="1759"/>
                </a:lnTo>
                <a:lnTo>
                  <a:pt x="4359" y="1768"/>
                </a:lnTo>
                <a:lnTo>
                  <a:pt x="4361" y="1759"/>
                </a:lnTo>
                <a:lnTo>
                  <a:pt x="4368" y="1760"/>
                </a:lnTo>
                <a:lnTo>
                  <a:pt x="4368" y="1773"/>
                </a:lnTo>
                <a:lnTo>
                  <a:pt x="4373" y="1769"/>
                </a:lnTo>
                <a:lnTo>
                  <a:pt x="4379" y="1773"/>
                </a:lnTo>
                <a:lnTo>
                  <a:pt x="4378" y="1783"/>
                </a:lnTo>
                <a:lnTo>
                  <a:pt x="4366" y="1790"/>
                </a:lnTo>
                <a:lnTo>
                  <a:pt x="4345" y="1789"/>
                </a:lnTo>
                <a:lnTo>
                  <a:pt x="4332" y="1796"/>
                </a:lnTo>
                <a:lnTo>
                  <a:pt x="4330" y="1802"/>
                </a:lnTo>
                <a:lnTo>
                  <a:pt x="4340" y="1794"/>
                </a:lnTo>
                <a:lnTo>
                  <a:pt x="4345" y="1798"/>
                </a:lnTo>
                <a:lnTo>
                  <a:pt x="4352" y="1796"/>
                </a:lnTo>
                <a:lnTo>
                  <a:pt x="4368" y="1796"/>
                </a:lnTo>
                <a:lnTo>
                  <a:pt x="4384" y="1790"/>
                </a:lnTo>
                <a:lnTo>
                  <a:pt x="4388" y="1792"/>
                </a:lnTo>
                <a:lnTo>
                  <a:pt x="4384" y="1803"/>
                </a:lnTo>
                <a:lnTo>
                  <a:pt x="4388" y="1804"/>
                </a:lnTo>
                <a:lnTo>
                  <a:pt x="4388" y="1813"/>
                </a:lnTo>
                <a:lnTo>
                  <a:pt x="4385" y="1821"/>
                </a:lnTo>
                <a:lnTo>
                  <a:pt x="4390" y="1820"/>
                </a:lnTo>
                <a:lnTo>
                  <a:pt x="4402" y="1821"/>
                </a:lnTo>
                <a:lnTo>
                  <a:pt x="4399" y="1831"/>
                </a:lnTo>
                <a:lnTo>
                  <a:pt x="4402" y="1835"/>
                </a:lnTo>
                <a:lnTo>
                  <a:pt x="4408" y="1837"/>
                </a:lnTo>
                <a:lnTo>
                  <a:pt x="4407" y="1843"/>
                </a:lnTo>
                <a:lnTo>
                  <a:pt x="4384" y="1849"/>
                </a:lnTo>
                <a:lnTo>
                  <a:pt x="4375" y="1845"/>
                </a:lnTo>
                <a:lnTo>
                  <a:pt x="4370" y="1848"/>
                </a:lnTo>
                <a:lnTo>
                  <a:pt x="4370" y="1853"/>
                </a:lnTo>
                <a:lnTo>
                  <a:pt x="4374" y="1857"/>
                </a:lnTo>
                <a:lnTo>
                  <a:pt x="4422" y="1854"/>
                </a:lnTo>
                <a:lnTo>
                  <a:pt x="4425" y="1865"/>
                </a:lnTo>
                <a:lnTo>
                  <a:pt x="4417" y="1870"/>
                </a:lnTo>
                <a:lnTo>
                  <a:pt x="4413" y="1877"/>
                </a:lnTo>
                <a:lnTo>
                  <a:pt x="4420" y="1878"/>
                </a:lnTo>
                <a:lnTo>
                  <a:pt x="4413" y="1884"/>
                </a:lnTo>
                <a:lnTo>
                  <a:pt x="4399" y="1888"/>
                </a:lnTo>
                <a:lnTo>
                  <a:pt x="4388" y="1902"/>
                </a:lnTo>
                <a:lnTo>
                  <a:pt x="4397" y="1902"/>
                </a:lnTo>
                <a:lnTo>
                  <a:pt x="4406" y="1895"/>
                </a:lnTo>
                <a:lnTo>
                  <a:pt x="4417" y="1893"/>
                </a:lnTo>
                <a:lnTo>
                  <a:pt x="4425" y="1890"/>
                </a:lnTo>
                <a:lnTo>
                  <a:pt x="4435" y="1904"/>
                </a:lnTo>
                <a:lnTo>
                  <a:pt x="4430" y="1906"/>
                </a:lnTo>
                <a:lnTo>
                  <a:pt x="4425" y="1912"/>
                </a:lnTo>
                <a:lnTo>
                  <a:pt x="4423" y="1919"/>
                </a:lnTo>
                <a:lnTo>
                  <a:pt x="4435" y="1912"/>
                </a:lnTo>
                <a:lnTo>
                  <a:pt x="4443" y="1917"/>
                </a:lnTo>
                <a:lnTo>
                  <a:pt x="4443" y="1920"/>
                </a:lnTo>
                <a:lnTo>
                  <a:pt x="4453" y="1931"/>
                </a:lnTo>
                <a:lnTo>
                  <a:pt x="4460" y="1937"/>
                </a:lnTo>
                <a:lnTo>
                  <a:pt x="4463" y="1947"/>
                </a:lnTo>
                <a:lnTo>
                  <a:pt x="4445" y="1961"/>
                </a:lnTo>
                <a:lnTo>
                  <a:pt x="4432" y="1961"/>
                </a:lnTo>
                <a:lnTo>
                  <a:pt x="4432" y="1968"/>
                </a:lnTo>
                <a:lnTo>
                  <a:pt x="4460" y="1967"/>
                </a:lnTo>
                <a:lnTo>
                  <a:pt x="4468" y="1977"/>
                </a:lnTo>
                <a:lnTo>
                  <a:pt x="4463" y="1986"/>
                </a:lnTo>
                <a:lnTo>
                  <a:pt x="4487" y="1995"/>
                </a:lnTo>
                <a:lnTo>
                  <a:pt x="4491" y="2009"/>
                </a:lnTo>
                <a:lnTo>
                  <a:pt x="4468" y="2029"/>
                </a:lnTo>
                <a:lnTo>
                  <a:pt x="4472" y="2043"/>
                </a:lnTo>
                <a:lnTo>
                  <a:pt x="4464" y="2044"/>
                </a:lnTo>
                <a:lnTo>
                  <a:pt x="4435" y="2029"/>
                </a:lnTo>
                <a:lnTo>
                  <a:pt x="4432" y="2036"/>
                </a:lnTo>
                <a:lnTo>
                  <a:pt x="4448" y="2039"/>
                </a:lnTo>
                <a:lnTo>
                  <a:pt x="4448" y="2043"/>
                </a:lnTo>
                <a:lnTo>
                  <a:pt x="4406" y="2048"/>
                </a:lnTo>
                <a:lnTo>
                  <a:pt x="4469" y="2053"/>
                </a:lnTo>
                <a:lnTo>
                  <a:pt x="4472" y="2058"/>
                </a:lnTo>
                <a:lnTo>
                  <a:pt x="4463" y="2060"/>
                </a:lnTo>
                <a:lnTo>
                  <a:pt x="4457" y="2066"/>
                </a:lnTo>
                <a:lnTo>
                  <a:pt x="4457" y="2070"/>
                </a:lnTo>
                <a:lnTo>
                  <a:pt x="4472" y="2079"/>
                </a:lnTo>
                <a:lnTo>
                  <a:pt x="4473" y="2085"/>
                </a:lnTo>
                <a:lnTo>
                  <a:pt x="4463" y="2084"/>
                </a:lnTo>
                <a:lnTo>
                  <a:pt x="4460" y="2094"/>
                </a:lnTo>
                <a:lnTo>
                  <a:pt x="4493" y="2091"/>
                </a:lnTo>
                <a:lnTo>
                  <a:pt x="4497" y="2113"/>
                </a:lnTo>
                <a:lnTo>
                  <a:pt x="4501" y="2118"/>
                </a:lnTo>
                <a:lnTo>
                  <a:pt x="4496" y="2123"/>
                </a:lnTo>
                <a:lnTo>
                  <a:pt x="4526" y="2126"/>
                </a:lnTo>
                <a:lnTo>
                  <a:pt x="4534" y="2132"/>
                </a:lnTo>
                <a:lnTo>
                  <a:pt x="4535" y="2142"/>
                </a:lnTo>
                <a:lnTo>
                  <a:pt x="4540" y="2138"/>
                </a:lnTo>
                <a:lnTo>
                  <a:pt x="4552" y="2137"/>
                </a:lnTo>
                <a:lnTo>
                  <a:pt x="4552" y="2149"/>
                </a:lnTo>
                <a:lnTo>
                  <a:pt x="4548" y="2156"/>
                </a:lnTo>
                <a:lnTo>
                  <a:pt x="4553" y="2161"/>
                </a:lnTo>
                <a:lnTo>
                  <a:pt x="4556" y="2170"/>
                </a:lnTo>
                <a:lnTo>
                  <a:pt x="4543" y="2182"/>
                </a:lnTo>
                <a:lnTo>
                  <a:pt x="4544" y="2187"/>
                </a:lnTo>
                <a:lnTo>
                  <a:pt x="4557" y="2179"/>
                </a:lnTo>
                <a:lnTo>
                  <a:pt x="4572" y="2189"/>
                </a:lnTo>
                <a:lnTo>
                  <a:pt x="4577" y="2185"/>
                </a:lnTo>
                <a:lnTo>
                  <a:pt x="4586" y="2180"/>
                </a:lnTo>
                <a:lnTo>
                  <a:pt x="4587" y="2189"/>
                </a:lnTo>
                <a:lnTo>
                  <a:pt x="4599" y="2192"/>
                </a:lnTo>
                <a:lnTo>
                  <a:pt x="4586" y="2222"/>
                </a:lnTo>
                <a:lnTo>
                  <a:pt x="4606" y="2198"/>
                </a:lnTo>
                <a:lnTo>
                  <a:pt x="4617" y="2192"/>
                </a:lnTo>
                <a:lnTo>
                  <a:pt x="4615" y="2205"/>
                </a:lnTo>
                <a:lnTo>
                  <a:pt x="4618" y="2205"/>
                </a:lnTo>
                <a:lnTo>
                  <a:pt x="4625" y="2198"/>
                </a:lnTo>
                <a:lnTo>
                  <a:pt x="4630" y="2220"/>
                </a:lnTo>
                <a:lnTo>
                  <a:pt x="4637" y="2225"/>
                </a:lnTo>
                <a:lnTo>
                  <a:pt x="4664" y="2235"/>
                </a:lnTo>
                <a:lnTo>
                  <a:pt x="4670" y="2232"/>
                </a:lnTo>
                <a:lnTo>
                  <a:pt x="4670" y="2225"/>
                </a:lnTo>
                <a:lnTo>
                  <a:pt x="4679" y="2217"/>
                </a:lnTo>
                <a:lnTo>
                  <a:pt x="4688" y="2227"/>
                </a:lnTo>
                <a:lnTo>
                  <a:pt x="4685" y="2235"/>
                </a:lnTo>
                <a:lnTo>
                  <a:pt x="4695" y="2238"/>
                </a:lnTo>
                <a:lnTo>
                  <a:pt x="4703" y="2243"/>
                </a:lnTo>
                <a:lnTo>
                  <a:pt x="4709" y="2244"/>
                </a:lnTo>
                <a:lnTo>
                  <a:pt x="4716" y="2254"/>
                </a:lnTo>
                <a:lnTo>
                  <a:pt x="4709" y="2260"/>
                </a:lnTo>
                <a:lnTo>
                  <a:pt x="4711" y="2267"/>
                </a:lnTo>
                <a:lnTo>
                  <a:pt x="4709" y="2268"/>
                </a:lnTo>
                <a:lnTo>
                  <a:pt x="4699" y="2271"/>
                </a:lnTo>
                <a:lnTo>
                  <a:pt x="4693" y="2269"/>
                </a:lnTo>
                <a:lnTo>
                  <a:pt x="4685" y="2269"/>
                </a:lnTo>
                <a:lnTo>
                  <a:pt x="4667" y="2279"/>
                </a:lnTo>
                <a:lnTo>
                  <a:pt x="4667" y="2281"/>
                </a:lnTo>
                <a:lnTo>
                  <a:pt x="4651" y="2291"/>
                </a:lnTo>
                <a:lnTo>
                  <a:pt x="4603" y="2301"/>
                </a:lnTo>
                <a:lnTo>
                  <a:pt x="4594" y="2310"/>
                </a:lnTo>
                <a:lnTo>
                  <a:pt x="4608" y="2310"/>
                </a:lnTo>
                <a:lnTo>
                  <a:pt x="4636" y="2297"/>
                </a:lnTo>
                <a:lnTo>
                  <a:pt x="4642" y="2299"/>
                </a:lnTo>
                <a:lnTo>
                  <a:pt x="4591" y="2320"/>
                </a:lnTo>
                <a:lnTo>
                  <a:pt x="4577" y="2320"/>
                </a:lnTo>
                <a:lnTo>
                  <a:pt x="4561" y="2344"/>
                </a:lnTo>
                <a:lnTo>
                  <a:pt x="4548" y="2340"/>
                </a:lnTo>
                <a:lnTo>
                  <a:pt x="4537" y="2332"/>
                </a:lnTo>
                <a:lnTo>
                  <a:pt x="4523" y="2328"/>
                </a:lnTo>
                <a:lnTo>
                  <a:pt x="4509" y="2329"/>
                </a:lnTo>
                <a:lnTo>
                  <a:pt x="4510" y="2338"/>
                </a:lnTo>
                <a:lnTo>
                  <a:pt x="4543" y="2347"/>
                </a:lnTo>
                <a:lnTo>
                  <a:pt x="4554" y="2353"/>
                </a:lnTo>
                <a:lnTo>
                  <a:pt x="4550" y="2379"/>
                </a:lnTo>
                <a:lnTo>
                  <a:pt x="4576" y="2363"/>
                </a:lnTo>
                <a:lnTo>
                  <a:pt x="4581" y="2356"/>
                </a:lnTo>
                <a:lnTo>
                  <a:pt x="4605" y="2337"/>
                </a:lnTo>
                <a:lnTo>
                  <a:pt x="4623" y="2329"/>
                </a:lnTo>
                <a:lnTo>
                  <a:pt x="4633" y="2316"/>
                </a:lnTo>
                <a:lnTo>
                  <a:pt x="4644" y="2307"/>
                </a:lnTo>
                <a:lnTo>
                  <a:pt x="4675" y="2300"/>
                </a:lnTo>
                <a:lnTo>
                  <a:pt x="4690" y="2304"/>
                </a:lnTo>
                <a:lnTo>
                  <a:pt x="4697" y="2301"/>
                </a:lnTo>
                <a:lnTo>
                  <a:pt x="4672" y="2293"/>
                </a:lnTo>
                <a:lnTo>
                  <a:pt x="4656" y="2297"/>
                </a:lnTo>
                <a:lnTo>
                  <a:pt x="4684" y="2288"/>
                </a:lnTo>
                <a:lnTo>
                  <a:pt x="4722" y="2291"/>
                </a:lnTo>
                <a:lnTo>
                  <a:pt x="4726" y="2296"/>
                </a:lnTo>
                <a:lnTo>
                  <a:pt x="4723" y="2306"/>
                </a:lnTo>
                <a:lnTo>
                  <a:pt x="4727" y="2329"/>
                </a:lnTo>
                <a:lnTo>
                  <a:pt x="4719" y="2339"/>
                </a:lnTo>
                <a:lnTo>
                  <a:pt x="4722" y="2366"/>
                </a:lnTo>
                <a:lnTo>
                  <a:pt x="4723" y="2366"/>
                </a:lnTo>
                <a:lnTo>
                  <a:pt x="4736" y="2338"/>
                </a:lnTo>
                <a:lnTo>
                  <a:pt x="4745" y="2332"/>
                </a:lnTo>
                <a:lnTo>
                  <a:pt x="4759" y="2330"/>
                </a:lnTo>
                <a:lnTo>
                  <a:pt x="4766" y="2333"/>
                </a:lnTo>
                <a:lnTo>
                  <a:pt x="4763" y="2338"/>
                </a:lnTo>
                <a:lnTo>
                  <a:pt x="4798" y="2351"/>
                </a:lnTo>
                <a:lnTo>
                  <a:pt x="4799" y="2354"/>
                </a:lnTo>
                <a:lnTo>
                  <a:pt x="4793" y="2358"/>
                </a:lnTo>
                <a:lnTo>
                  <a:pt x="4799" y="2368"/>
                </a:lnTo>
                <a:lnTo>
                  <a:pt x="4806" y="2372"/>
                </a:lnTo>
                <a:lnTo>
                  <a:pt x="4806" y="2379"/>
                </a:lnTo>
                <a:lnTo>
                  <a:pt x="4811" y="2381"/>
                </a:lnTo>
                <a:lnTo>
                  <a:pt x="4811" y="2389"/>
                </a:lnTo>
                <a:lnTo>
                  <a:pt x="4806" y="2391"/>
                </a:lnTo>
                <a:lnTo>
                  <a:pt x="4801" y="2396"/>
                </a:lnTo>
                <a:lnTo>
                  <a:pt x="4778" y="2387"/>
                </a:lnTo>
                <a:lnTo>
                  <a:pt x="4785" y="2400"/>
                </a:lnTo>
                <a:lnTo>
                  <a:pt x="4791" y="2403"/>
                </a:lnTo>
                <a:lnTo>
                  <a:pt x="4799" y="2403"/>
                </a:lnTo>
                <a:lnTo>
                  <a:pt x="4803" y="2415"/>
                </a:lnTo>
                <a:lnTo>
                  <a:pt x="4799" y="2420"/>
                </a:lnTo>
                <a:lnTo>
                  <a:pt x="4799" y="2423"/>
                </a:lnTo>
                <a:lnTo>
                  <a:pt x="4808" y="2439"/>
                </a:lnTo>
                <a:lnTo>
                  <a:pt x="4798" y="2438"/>
                </a:lnTo>
                <a:lnTo>
                  <a:pt x="4794" y="2445"/>
                </a:lnTo>
                <a:lnTo>
                  <a:pt x="4811" y="2451"/>
                </a:lnTo>
                <a:lnTo>
                  <a:pt x="4816" y="2462"/>
                </a:lnTo>
                <a:lnTo>
                  <a:pt x="4794" y="2459"/>
                </a:lnTo>
                <a:lnTo>
                  <a:pt x="4799" y="2465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8" name="Freeform 1277"/>
          <p:cNvSpPr>
            <a:spLocks/>
          </p:cNvSpPr>
          <p:nvPr/>
        </p:nvSpPr>
        <p:spPr bwMode="auto">
          <a:xfrm>
            <a:off x="1377950" y="1885950"/>
            <a:ext cx="1911350" cy="1320800"/>
          </a:xfrm>
          <a:custGeom>
            <a:avLst/>
            <a:gdLst>
              <a:gd name="T0" fmla="*/ 2147483647 w 4816"/>
              <a:gd name="T1" fmla="*/ 2147483647 h 3329"/>
              <a:gd name="T2" fmla="*/ 2147483647 w 4816"/>
              <a:gd name="T3" fmla="*/ 2147483647 h 3329"/>
              <a:gd name="T4" fmla="*/ 2147483647 w 4816"/>
              <a:gd name="T5" fmla="*/ 2147483647 h 3329"/>
              <a:gd name="T6" fmla="*/ 2147483647 w 4816"/>
              <a:gd name="T7" fmla="*/ 2147483647 h 3329"/>
              <a:gd name="T8" fmla="*/ 2147483647 w 4816"/>
              <a:gd name="T9" fmla="*/ 2147483647 h 3329"/>
              <a:gd name="T10" fmla="*/ 2147483647 w 4816"/>
              <a:gd name="T11" fmla="*/ 2147483647 h 3329"/>
              <a:gd name="T12" fmla="*/ 2147483647 w 4816"/>
              <a:gd name="T13" fmla="*/ 2147483647 h 3329"/>
              <a:gd name="T14" fmla="*/ 2147483647 w 4816"/>
              <a:gd name="T15" fmla="*/ 2147483647 h 3329"/>
              <a:gd name="T16" fmla="*/ 2147483647 w 4816"/>
              <a:gd name="T17" fmla="*/ 2147483647 h 3329"/>
              <a:gd name="T18" fmla="*/ 2147483647 w 4816"/>
              <a:gd name="T19" fmla="*/ 2147483647 h 3329"/>
              <a:gd name="T20" fmla="*/ 2147483647 w 4816"/>
              <a:gd name="T21" fmla="*/ 2147483647 h 3329"/>
              <a:gd name="T22" fmla="*/ 2147483647 w 4816"/>
              <a:gd name="T23" fmla="*/ 2147483647 h 3329"/>
              <a:gd name="T24" fmla="*/ 2147483647 w 4816"/>
              <a:gd name="T25" fmla="*/ 2147483647 h 3329"/>
              <a:gd name="T26" fmla="*/ 2147483647 w 4816"/>
              <a:gd name="T27" fmla="*/ 2147483647 h 3329"/>
              <a:gd name="T28" fmla="*/ 2147483647 w 4816"/>
              <a:gd name="T29" fmla="*/ 2147483647 h 3329"/>
              <a:gd name="T30" fmla="*/ 2147483647 w 4816"/>
              <a:gd name="T31" fmla="*/ 2147483647 h 3329"/>
              <a:gd name="T32" fmla="*/ 2147483647 w 4816"/>
              <a:gd name="T33" fmla="*/ 2147483647 h 3329"/>
              <a:gd name="T34" fmla="*/ 2147483647 w 4816"/>
              <a:gd name="T35" fmla="*/ 2147483647 h 3329"/>
              <a:gd name="T36" fmla="*/ 2147483647 w 4816"/>
              <a:gd name="T37" fmla="*/ 2147483647 h 3329"/>
              <a:gd name="T38" fmla="*/ 2147483647 w 4816"/>
              <a:gd name="T39" fmla="*/ 2147483647 h 3329"/>
              <a:gd name="T40" fmla="*/ 2147483647 w 4816"/>
              <a:gd name="T41" fmla="*/ 2147483647 h 3329"/>
              <a:gd name="T42" fmla="*/ 2147483647 w 4816"/>
              <a:gd name="T43" fmla="*/ 2147483647 h 3329"/>
              <a:gd name="T44" fmla="*/ 2147483647 w 4816"/>
              <a:gd name="T45" fmla="*/ 2147483647 h 3329"/>
              <a:gd name="T46" fmla="*/ 2147483647 w 4816"/>
              <a:gd name="T47" fmla="*/ 2147483647 h 3329"/>
              <a:gd name="T48" fmla="*/ 2147483647 w 4816"/>
              <a:gd name="T49" fmla="*/ 2147483647 h 3329"/>
              <a:gd name="T50" fmla="*/ 2147483647 w 4816"/>
              <a:gd name="T51" fmla="*/ 2147483647 h 3329"/>
              <a:gd name="T52" fmla="*/ 2147483647 w 4816"/>
              <a:gd name="T53" fmla="*/ 2147483647 h 3329"/>
              <a:gd name="T54" fmla="*/ 2147483647 w 4816"/>
              <a:gd name="T55" fmla="*/ 2147483647 h 3329"/>
              <a:gd name="T56" fmla="*/ 2147483647 w 4816"/>
              <a:gd name="T57" fmla="*/ 2147483647 h 3329"/>
              <a:gd name="T58" fmla="*/ 2147483647 w 4816"/>
              <a:gd name="T59" fmla="*/ 2147483647 h 3329"/>
              <a:gd name="T60" fmla="*/ 2147483647 w 4816"/>
              <a:gd name="T61" fmla="*/ 2147483647 h 3329"/>
              <a:gd name="T62" fmla="*/ 2147483647 w 4816"/>
              <a:gd name="T63" fmla="*/ 2147483647 h 3329"/>
              <a:gd name="T64" fmla="*/ 2147483647 w 4816"/>
              <a:gd name="T65" fmla="*/ 2147483647 h 3329"/>
              <a:gd name="T66" fmla="*/ 2147483647 w 4816"/>
              <a:gd name="T67" fmla="*/ 2147483647 h 3329"/>
              <a:gd name="T68" fmla="*/ 2147483647 w 4816"/>
              <a:gd name="T69" fmla="*/ 2147483647 h 3329"/>
              <a:gd name="T70" fmla="*/ 2147483647 w 4816"/>
              <a:gd name="T71" fmla="*/ 2147483647 h 3329"/>
              <a:gd name="T72" fmla="*/ 2147483647 w 4816"/>
              <a:gd name="T73" fmla="*/ 2147483647 h 3329"/>
              <a:gd name="T74" fmla="*/ 2147483647 w 4816"/>
              <a:gd name="T75" fmla="*/ 2147483647 h 3329"/>
              <a:gd name="T76" fmla="*/ 2147483647 w 4816"/>
              <a:gd name="T77" fmla="*/ 2147483647 h 3329"/>
              <a:gd name="T78" fmla="*/ 2147483647 w 4816"/>
              <a:gd name="T79" fmla="*/ 2147483647 h 3329"/>
              <a:gd name="T80" fmla="*/ 2147483647 w 4816"/>
              <a:gd name="T81" fmla="*/ 2147483647 h 3329"/>
              <a:gd name="T82" fmla="*/ 2147483647 w 4816"/>
              <a:gd name="T83" fmla="*/ 2147483647 h 3329"/>
              <a:gd name="T84" fmla="*/ 2147483647 w 4816"/>
              <a:gd name="T85" fmla="*/ 2147483647 h 3329"/>
              <a:gd name="T86" fmla="*/ 2147483647 w 4816"/>
              <a:gd name="T87" fmla="*/ 2147483647 h 3329"/>
              <a:gd name="T88" fmla="*/ 2147483647 w 4816"/>
              <a:gd name="T89" fmla="*/ 2147483647 h 3329"/>
              <a:gd name="T90" fmla="*/ 2147483647 w 4816"/>
              <a:gd name="T91" fmla="*/ 2147483647 h 3329"/>
              <a:gd name="T92" fmla="*/ 2147483647 w 4816"/>
              <a:gd name="T93" fmla="*/ 2147483647 h 3329"/>
              <a:gd name="T94" fmla="*/ 2147483647 w 4816"/>
              <a:gd name="T95" fmla="*/ 2147483647 h 3329"/>
              <a:gd name="T96" fmla="*/ 2147483647 w 4816"/>
              <a:gd name="T97" fmla="*/ 2147483647 h 3329"/>
              <a:gd name="T98" fmla="*/ 2147483647 w 4816"/>
              <a:gd name="T99" fmla="*/ 2147483647 h 3329"/>
              <a:gd name="T100" fmla="*/ 2147483647 w 4816"/>
              <a:gd name="T101" fmla="*/ 2147483647 h 3329"/>
              <a:gd name="T102" fmla="*/ 2147483647 w 4816"/>
              <a:gd name="T103" fmla="*/ 2147483647 h 3329"/>
              <a:gd name="T104" fmla="*/ 2147483647 w 4816"/>
              <a:gd name="T105" fmla="*/ 2147483647 h 3329"/>
              <a:gd name="T106" fmla="*/ 2147483647 w 4816"/>
              <a:gd name="T107" fmla="*/ 2147483647 h 3329"/>
              <a:gd name="T108" fmla="*/ 2147483647 w 4816"/>
              <a:gd name="T109" fmla="*/ 2147483647 h 3329"/>
              <a:gd name="T110" fmla="*/ 2147483647 w 4816"/>
              <a:gd name="T111" fmla="*/ 2147483647 h 3329"/>
              <a:gd name="T112" fmla="*/ 2147483647 w 4816"/>
              <a:gd name="T113" fmla="*/ 2147483647 h 3329"/>
              <a:gd name="T114" fmla="*/ 2147483647 w 4816"/>
              <a:gd name="T115" fmla="*/ 2147483647 h 3329"/>
              <a:gd name="T116" fmla="*/ 2147483647 w 4816"/>
              <a:gd name="T117" fmla="*/ 2147483647 h 3329"/>
              <a:gd name="T118" fmla="*/ 2147483647 w 4816"/>
              <a:gd name="T119" fmla="*/ 2147483647 h 3329"/>
              <a:gd name="T120" fmla="*/ 2147483647 w 4816"/>
              <a:gd name="T121" fmla="*/ 2147483647 h 3329"/>
              <a:gd name="T122" fmla="*/ 2147483647 w 4816"/>
              <a:gd name="T123" fmla="*/ 2147483647 h 3329"/>
              <a:gd name="T124" fmla="*/ 2147483647 w 4816"/>
              <a:gd name="T125" fmla="*/ 2147483647 h 33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816"/>
              <a:gd name="T190" fmla="*/ 0 h 3329"/>
              <a:gd name="T191" fmla="*/ 4816 w 4816"/>
              <a:gd name="T192" fmla="*/ 3329 h 332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816" h="3329">
                <a:moveTo>
                  <a:pt x="4799" y="2465"/>
                </a:moveTo>
                <a:lnTo>
                  <a:pt x="4815" y="2480"/>
                </a:lnTo>
                <a:lnTo>
                  <a:pt x="4794" y="2506"/>
                </a:lnTo>
                <a:lnTo>
                  <a:pt x="4777" y="2518"/>
                </a:lnTo>
                <a:lnTo>
                  <a:pt x="4760" y="2540"/>
                </a:lnTo>
                <a:lnTo>
                  <a:pt x="4749" y="2541"/>
                </a:lnTo>
                <a:lnTo>
                  <a:pt x="4745" y="2545"/>
                </a:lnTo>
                <a:lnTo>
                  <a:pt x="4707" y="2545"/>
                </a:lnTo>
                <a:lnTo>
                  <a:pt x="4661" y="2558"/>
                </a:lnTo>
                <a:lnTo>
                  <a:pt x="4648" y="2566"/>
                </a:lnTo>
                <a:lnTo>
                  <a:pt x="4637" y="2583"/>
                </a:lnTo>
                <a:lnTo>
                  <a:pt x="4632" y="2582"/>
                </a:lnTo>
                <a:lnTo>
                  <a:pt x="4601" y="2626"/>
                </a:lnTo>
                <a:lnTo>
                  <a:pt x="4590" y="2633"/>
                </a:lnTo>
                <a:lnTo>
                  <a:pt x="4577" y="2648"/>
                </a:lnTo>
                <a:lnTo>
                  <a:pt x="4568" y="2653"/>
                </a:lnTo>
                <a:lnTo>
                  <a:pt x="4562" y="2653"/>
                </a:lnTo>
                <a:lnTo>
                  <a:pt x="4557" y="2648"/>
                </a:lnTo>
                <a:lnTo>
                  <a:pt x="4562" y="2636"/>
                </a:lnTo>
                <a:lnTo>
                  <a:pt x="4556" y="2639"/>
                </a:lnTo>
                <a:lnTo>
                  <a:pt x="4549" y="2650"/>
                </a:lnTo>
                <a:lnTo>
                  <a:pt x="4481" y="2666"/>
                </a:lnTo>
                <a:lnTo>
                  <a:pt x="4474" y="2664"/>
                </a:lnTo>
                <a:lnTo>
                  <a:pt x="4473" y="2658"/>
                </a:lnTo>
                <a:lnTo>
                  <a:pt x="4464" y="2653"/>
                </a:lnTo>
                <a:lnTo>
                  <a:pt x="4401" y="2649"/>
                </a:lnTo>
                <a:lnTo>
                  <a:pt x="4384" y="2653"/>
                </a:lnTo>
                <a:lnTo>
                  <a:pt x="4318" y="2645"/>
                </a:lnTo>
                <a:lnTo>
                  <a:pt x="4290" y="2653"/>
                </a:lnTo>
                <a:lnTo>
                  <a:pt x="4267" y="2649"/>
                </a:lnTo>
                <a:lnTo>
                  <a:pt x="4249" y="2652"/>
                </a:lnTo>
                <a:lnTo>
                  <a:pt x="4236" y="2650"/>
                </a:lnTo>
                <a:lnTo>
                  <a:pt x="4228" y="2653"/>
                </a:lnTo>
                <a:lnTo>
                  <a:pt x="4215" y="2653"/>
                </a:lnTo>
                <a:lnTo>
                  <a:pt x="4210" y="2657"/>
                </a:lnTo>
                <a:lnTo>
                  <a:pt x="4208" y="2664"/>
                </a:lnTo>
                <a:lnTo>
                  <a:pt x="4197" y="2662"/>
                </a:lnTo>
                <a:lnTo>
                  <a:pt x="4194" y="2666"/>
                </a:lnTo>
                <a:lnTo>
                  <a:pt x="4189" y="2669"/>
                </a:lnTo>
                <a:lnTo>
                  <a:pt x="4172" y="2691"/>
                </a:lnTo>
                <a:lnTo>
                  <a:pt x="4158" y="2729"/>
                </a:lnTo>
                <a:lnTo>
                  <a:pt x="4156" y="2732"/>
                </a:lnTo>
                <a:lnTo>
                  <a:pt x="4116" y="2734"/>
                </a:lnTo>
                <a:lnTo>
                  <a:pt x="4105" y="2746"/>
                </a:lnTo>
                <a:lnTo>
                  <a:pt x="4098" y="2746"/>
                </a:lnTo>
                <a:lnTo>
                  <a:pt x="4098" y="2751"/>
                </a:lnTo>
                <a:lnTo>
                  <a:pt x="4079" y="2770"/>
                </a:lnTo>
                <a:lnTo>
                  <a:pt x="4068" y="2775"/>
                </a:lnTo>
                <a:lnTo>
                  <a:pt x="4040" y="2819"/>
                </a:lnTo>
                <a:lnTo>
                  <a:pt x="4029" y="2829"/>
                </a:lnTo>
                <a:lnTo>
                  <a:pt x="4017" y="2831"/>
                </a:lnTo>
                <a:lnTo>
                  <a:pt x="4018" y="2847"/>
                </a:lnTo>
                <a:lnTo>
                  <a:pt x="3995" y="2889"/>
                </a:lnTo>
                <a:lnTo>
                  <a:pt x="3992" y="2890"/>
                </a:lnTo>
                <a:lnTo>
                  <a:pt x="3942" y="2940"/>
                </a:lnTo>
                <a:lnTo>
                  <a:pt x="3941" y="2941"/>
                </a:lnTo>
                <a:lnTo>
                  <a:pt x="3955" y="2939"/>
                </a:lnTo>
                <a:lnTo>
                  <a:pt x="3966" y="2932"/>
                </a:lnTo>
                <a:lnTo>
                  <a:pt x="3966" y="2928"/>
                </a:lnTo>
                <a:lnTo>
                  <a:pt x="3973" y="2925"/>
                </a:lnTo>
                <a:lnTo>
                  <a:pt x="4068" y="2813"/>
                </a:lnTo>
                <a:lnTo>
                  <a:pt x="4079" y="2810"/>
                </a:lnTo>
                <a:lnTo>
                  <a:pt x="4086" y="2803"/>
                </a:lnTo>
                <a:lnTo>
                  <a:pt x="4199" y="2746"/>
                </a:lnTo>
                <a:lnTo>
                  <a:pt x="4255" y="2737"/>
                </a:lnTo>
                <a:lnTo>
                  <a:pt x="4284" y="2741"/>
                </a:lnTo>
                <a:lnTo>
                  <a:pt x="4324" y="2761"/>
                </a:lnTo>
                <a:lnTo>
                  <a:pt x="4332" y="2777"/>
                </a:lnTo>
                <a:lnTo>
                  <a:pt x="4324" y="2774"/>
                </a:lnTo>
                <a:lnTo>
                  <a:pt x="4323" y="2776"/>
                </a:lnTo>
                <a:lnTo>
                  <a:pt x="4330" y="2784"/>
                </a:lnTo>
                <a:lnTo>
                  <a:pt x="4330" y="2800"/>
                </a:lnTo>
                <a:lnTo>
                  <a:pt x="4276" y="2840"/>
                </a:lnTo>
                <a:lnTo>
                  <a:pt x="4257" y="2838"/>
                </a:lnTo>
                <a:lnTo>
                  <a:pt x="4241" y="2831"/>
                </a:lnTo>
                <a:lnTo>
                  <a:pt x="4204" y="2841"/>
                </a:lnTo>
                <a:lnTo>
                  <a:pt x="4200" y="2843"/>
                </a:lnTo>
                <a:lnTo>
                  <a:pt x="4215" y="2842"/>
                </a:lnTo>
                <a:lnTo>
                  <a:pt x="4242" y="2852"/>
                </a:lnTo>
                <a:lnTo>
                  <a:pt x="4247" y="2865"/>
                </a:lnTo>
                <a:lnTo>
                  <a:pt x="4252" y="2870"/>
                </a:lnTo>
                <a:lnTo>
                  <a:pt x="4283" y="2854"/>
                </a:lnTo>
                <a:lnTo>
                  <a:pt x="4286" y="2856"/>
                </a:lnTo>
                <a:lnTo>
                  <a:pt x="4286" y="2860"/>
                </a:lnTo>
                <a:lnTo>
                  <a:pt x="4294" y="2861"/>
                </a:lnTo>
                <a:lnTo>
                  <a:pt x="4300" y="2866"/>
                </a:lnTo>
                <a:lnTo>
                  <a:pt x="4299" y="2878"/>
                </a:lnTo>
                <a:lnTo>
                  <a:pt x="4290" y="2903"/>
                </a:lnTo>
                <a:lnTo>
                  <a:pt x="4274" y="2918"/>
                </a:lnTo>
                <a:lnTo>
                  <a:pt x="4274" y="2921"/>
                </a:lnTo>
                <a:lnTo>
                  <a:pt x="4281" y="2920"/>
                </a:lnTo>
                <a:lnTo>
                  <a:pt x="4296" y="2922"/>
                </a:lnTo>
                <a:lnTo>
                  <a:pt x="4295" y="2944"/>
                </a:lnTo>
                <a:lnTo>
                  <a:pt x="4309" y="2978"/>
                </a:lnTo>
                <a:lnTo>
                  <a:pt x="4317" y="2984"/>
                </a:lnTo>
                <a:lnTo>
                  <a:pt x="4316" y="2988"/>
                </a:lnTo>
                <a:lnTo>
                  <a:pt x="4333" y="2989"/>
                </a:lnTo>
                <a:lnTo>
                  <a:pt x="4355" y="3000"/>
                </a:lnTo>
                <a:lnTo>
                  <a:pt x="4359" y="3003"/>
                </a:lnTo>
                <a:lnTo>
                  <a:pt x="4350" y="3008"/>
                </a:lnTo>
                <a:lnTo>
                  <a:pt x="4349" y="3015"/>
                </a:lnTo>
                <a:lnTo>
                  <a:pt x="4413" y="3030"/>
                </a:lnTo>
                <a:lnTo>
                  <a:pt x="4417" y="3036"/>
                </a:lnTo>
                <a:lnTo>
                  <a:pt x="4440" y="3035"/>
                </a:lnTo>
                <a:lnTo>
                  <a:pt x="4460" y="3020"/>
                </a:lnTo>
                <a:lnTo>
                  <a:pt x="4465" y="3030"/>
                </a:lnTo>
                <a:lnTo>
                  <a:pt x="4463" y="3039"/>
                </a:lnTo>
                <a:lnTo>
                  <a:pt x="4469" y="3038"/>
                </a:lnTo>
                <a:lnTo>
                  <a:pt x="4479" y="3039"/>
                </a:lnTo>
                <a:lnTo>
                  <a:pt x="4490" y="3038"/>
                </a:lnTo>
                <a:lnTo>
                  <a:pt x="4501" y="3052"/>
                </a:lnTo>
                <a:lnTo>
                  <a:pt x="4495" y="3055"/>
                </a:lnTo>
                <a:lnTo>
                  <a:pt x="4493" y="3061"/>
                </a:lnTo>
                <a:lnTo>
                  <a:pt x="4510" y="3062"/>
                </a:lnTo>
                <a:lnTo>
                  <a:pt x="4514" y="3066"/>
                </a:lnTo>
                <a:lnTo>
                  <a:pt x="4507" y="3071"/>
                </a:lnTo>
                <a:lnTo>
                  <a:pt x="4497" y="3069"/>
                </a:lnTo>
                <a:lnTo>
                  <a:pt x="4488" y="3076"/>
                </a:lnTo>
                <a:lnTo>
                  <a:pt x="4481" y="3072"/>
                </a:lnTo>
                <a:lnTo>
                  <a:pt x="4436" y="3097"/>
                </a:lnTo>
                <a:lnTo>
                  <a:pt x="4431" y="3097"/>
                </a:lnTo>
                <a:lnTo>
                  <a:pt x="4429" y="3104"/>
                </a:lnTo>
                <a:lnTo>
                  <a:pt x="4420" y="3102"/>
                </a:lnTo>
                <a:lnTo>
                  <a:pt x="4410" y="3110"/>
                </a:lnTo>
                <a:lnTo>
                  <a:pt x="4398" y="3111"/>
                </a:lnTo>
                <a:lnTo>
                  <a:pt x="4397" y="3110"/>
                </a:lnTo>
                <a:lnTo>
                  <a:pt x="4382" y="3119"/>
                </a:lnTo>
                <a:lnTo>
                  <a:pt x="4368" y="3113"/>
                </a:lnTo>
                <a:lnTo>
                  <a:pt x="4371" y="3127"/>
                </a:lnTo>
                <a:lnTo>
                  <a:pt x="4370" y="3132"/>
                </a:lnTo>
                <a:lnTo>
                  <a:pt x="4357" y="3132"/>
                </a:lnTo>
                <a:lnTo>
                  <a:pt x="4351" y="3123"/>
                </a:lnTo>
                <a:lnTo>
                  <a:pt x="4350" y="3118"/>
                </a:lnTo>
                <a:lnTo>
                  <a:pt x="4342" y="3132"/>
                </a:lnTo>
                <a:lnTo>
                  <a:pt x="4338" y="3123"/>
                </a:lnTo>
                <a:lnTo>
                  <a:pt x="4333" y="3133"/>
                </a:lnTo>
                <a:lnTo>
                  <a:pt x="4331" y="3147"/>
                </a:lnTo>
                <a:lnTo>
                  <a:pt x="4319" y="3156"/>
                </a:lnTo>
                <a:lnTo>
                  <a:pt x="4304" y="3177"/>
                </a:lnTo>
                <a:lnTo>
                  <a:pt x="4293" y="3184"/>
                </a:lnTo>
                <a:lnTo>
                  <a:pt x="4286" y="3195"/>
                </a:lnTo>
                <a:lnTo>
                  <a:pt x="4277" y="3191"/>
                </a:lnTo>
                <a:lnTo>
                  <a:pt x="4272" y="3194"/>
                </a:lnTo>
                <a:lnTo>
                  <a:pt x="4271" y="3205"/>
                </a:lnTo>
                <a:lnTo>
                  <a:pt x="4265" y="3210"/>
                </a:lnTo>
                <a:lnTo>
                  <a:pt x="4261" y="3210"/>
                </a:lnTo>
                <a:lnTo>
                  <a:pt x="4251" y="3207"/>
                </a:lnTo>
                <a:lnTo>
                  <a:pt x="4246" y="3193"/>
                </a:lnTo>
                <a:lnTo>
                  <a:pt x="4239" y="3186"/>
                </a:lnTo>
                <a:lnTo>
                  <a:pt x="4230" y="3185"/>
                </a:lnTo>
                <a:lnTo>
                  <a:pt x="4224" y="3156"/>
                </a:lnTo>
                <a:lnTo>
                  <a:pt x="4227" y="3143"/>
                </a:lnTo>
                <a:lnTo>
                  <a:pt x="4239" y="3124"/>
                </a:lnTo>
                <a:lnTo>
                  <a:pt x="4234" y="3129"/>
                </a:lnTo>
                <a:lnTo>
                  <a:pt x="4223" y="3137"/>
                </a:lnTo>
                <a:lnTo>
                  <a:pt x="4225" y="3128"/>
                </a:lnTo>
                <a:lnTo>
                  <a:pt x="4242" y="3116"/>
                </a:lnTo>
                <a:lnTo>
                  <a:pt x="4249" y="3118"/>
                </a:lnTo>
                <a:lnTo>
                  <a:pt x="4258" y="3111"/>
                </a:lnTo>
                <a:lnTo>
                  <a:pt x="4258" y="3106"/>
                </a:lnTo>
                <a:lnTo>
                  <a:pt x="4321" y="3067"/>
                </a:lnTo>
                <a:lnTo>
                  <a:pt x="4324" y="3072"/>
                </a:lnTo>
                <a:lnTo>
                  <a:pt x="4327" y="3080"/>
                </a:lnTo>
                <a:lnTo>
                  <a:pt x="4336" y="3083"/>
                </a:lnTo>
                <a:lnTo>
                  <a:pt x="4346" y="3073"/>
                </a:lnTo>
                <a:lnTo>
                  <a:pt x="4356" y="3068"/>
                </a:lnTo>
                <a:lnTo>
                  <a:pt x="4380" y="3064"/>
                </a:lnTo>
                <a:lnTo>
                  <a:pt x="4382" y="3058"/>
                </a:lnTo>
                <a:lnTo>
                  <a:pt x="4351" y="3061"/>
                </a:lnTo>
                <a:lnTo>
                  <a:pt x="4324" y="3057"/>
                </a:lnTo>
                <a:lnTo>
                  <a:pt x="4312" y="3062"/>
                </a:lnTo>
                <a:lnTo>
                  <a:pt x="4300" y="3064"/>
                </a:lnTo>
                <a:lnTo>
                  <a:pt x="4299" y="3052"/>
                </a:lnTo>
                <a:lnTo>
                  <a:pt x="4324" y="3025"/>
                </a:lnTo>
                <a:lnTo>
                  <a:pt x="4317" y="3026"/>
                </a:lnTo>
                <a:lnTo>
                  <a:pt x="4313" y="3019"/>
                </a:lnTo>
                <a:lnTo>
                  <a:pt x="4304" y="3036"/>
                </a:lnTo>
                <a:lnTo>
                  <a:pt x="4293" y="3039"/>
                </a:lnTo>
                <a:lnTo>
                  <a:pt x="4249" y="3069"/>
                </a:lnTo>
                <a:lnTo>
                  <a:pt x="4239" y="3071"/>
                </a:lnTo>
                <a:lnTo>
                  <a:pt x="4232" y="3069"/>
                </a:lnTo>
                <a:lnTo>
                  <a:pt x="4215" y="3081"/>
                </a:lnTo>
                <a:lnTo>
                  <a:pt x="4187" y="3083"/>
                </a:lnTo>
                <a:lnTo>
                  <a:pt x="4181" y="3080"/>
                </a:lnTo>
                <a:lnTo>
                  <a:pt x="4171" y="3077"/>
                </a:lnTo>
                <a:lnTo>
                  <a:pt x="4169" y="3080"/>
                </a:lnTo>
                <a:lnTo>
                  <a:pt x="4166" y="3081"/>
                </a:lnTo>
                <a:lnTo>
                  <a:pt x="4157" y="3080"/>
                </a:lnTo>
                <a:lnTo>
                  <a:pt x="4148" y="3073"/>
                </a:lnTo>
                <a:lnTo>
                  <a:pt x="4144" y="3063"/>
                </a:lnTo>
                <a:lnTo>
                  <a:pt x="4144" y="3047"/>
                </a:lnTo>
                <a:lnTo>
                  <a:pt x="4129" y="3039"/>
                </a:lnTo>
                <a:lnTo>
                  <a:pt x="4129" y="2928"/>
                </a:lnTo>
                <a:lnTo>
                  <a:pt x="4101" y="2903"/>
                </a:lnTo>
                <a:lnTo>
                  <a:pt x="4093" y="2902"/>
                </a:lnTo>
                <a:lnTo>
                  <a:pt x="4087" y="2913"/>
                </a:lnTo>
                <a:lnTo>
                  <a:pt x="4069" y="2917"/>
                </a:lnTo>
                <a:lnTo>
                  <a:pt x="4056" y="2913"/>
                </a:lnTo>
                <a:lnTo>
                  <a:pt x="4051" y="2902"/>
                </a:lnTo>
                <a:lnTo>
                  <a:pt x="4044" y="2895"/>
                </a:lnTo>
                <a:lnTo>
                  <a:pt x="4037" y="2894"/>
                </a:lnTo>
                <a:lnTo>
                  <a:pt x="4031" y="2899"/>
                </a:lnTo>
                <a:lnTo>
                  <a:pt x="3984" y="3005"/>
                </a:lnTo>
                <a:lnTo>
                  <a:pt x="3982" y="3042"/>
                </a:lnTo>
                <a:lnTo>
                  <a:pt x="3969" y="3054"/>
                </a:lnTo>
                <a:lnTo>
                  <a:pt x="3968" y="3059"/>
                </a:lnTo>
                <a:lnTo>
                  <a:pt x="3969" y="3066"/>
                </a:lnTo>
                <a:lnTo>
                  <a:pt x="3969" y="3067"/>
                </a:lnTo>
                <a:lnTo>
                  <a:pt x="3961" y="3064"/>
                </a:lnTo>
                <a:lnTo>
                  <a:pt x="3960" y="3066"/>
                </a:lnTo>
                <a:lnTo>
                  <a:pt x="3960" y="3072"/>
                </a:lnTo>
                <a:lnTo>
                  <a:pt x="3950" y="3067"/>
                </a:lnTo>
                <a:lnTo>
                  <a:pt x="3937" y="3072"/>
                </a:lnTo>
                <a:lnTo>
                  <a:pt x="3926" y="3073"/>
                </a:lnTo>
                <a:lnTo>
                  <a:pt x="3922" y="3078"/>
                </a:lnTo>
                <a:lnTo>
                  <a:pt x="3915" y="3094"/>
                </a:lnTo>
                <a:lnTo>
                  <a:pt x="3720" y="3094"/>
                </a:lnTo>
                <a:lnTo>
                  <a:pt x="3684" y="3120"/>
                </a:lnTo>
                <a:lnTo>
                  <a:pt x="3681" y="3127"/>
                </a:lnTo>
                <a:lnTo>
                  <a:pt x="3667" y="3142"/>
                </a:lnTo>
                <a:lnTo>
                  <a:pt x="3612" y="3165"/>
                </a:lnTo>
                <a:lnTo>
                  <a:pt x="3609" y="3158"/>
                </a:lnTo>
                <a:lnTo>
                  <a:pt x="3597" y="3158"/>
                </a:lnTo>
                <a:lnTo>
                  <a:pt x="3595" y="3162"/>
                </a:lnTo>
                <a:lnTo>
                  <a:pt x="3601" y="3162"/>
                </a:lnTo>
                <a:lnTo>
                  <a:pt x="3607" y="3174"/>
                </a:lnTo>
                <a:lnTo>
                  <a:pt x="3608" y="3179"/>
                </a:lnTo>
                <a:lnTo>
                  <a:pt x="3599" y="3181"/>
                </a:lnTo>
                <a:lnTo>
                  <a:pt x="3594" y="3176"/>
                </a:lnTo>
                <a:lnTo>
                  <a:pt x="3546" y="3172"/>
                </a:lnTo>
                <a:lnTo>
                  <a:pt x="3487" y="3190"/>
                </a:lnTo>
                <a:lnTo>
                  <a:pt x="3451" y="3227"/>
                </a:lnTo>
                <a:lnTo>
                  <a:pt x="3475" y="3235"/>
                </a:lnTo>
                <a:lnTo>
                  <a:pt x="3494" y="3231"/>
                </a:lnTo>
                <a:lnTo>
                  <a:pt x="3504" y="3261"/>
                </a:lnTo>
                <a:lnTo>
                  <a:pt x="3457" y="3259"/>
                </a:lnTo>
                <a:lnTo>
                  <a:pt x="3425" y="3268"/>
                </a:lnTo>
                <a:lnTo>
                  <a:pt x="3409" y="3282"/>
                </a:lnTo>
                <a:lnTo>
                  <a:pt x="3376" y="3274"/>
                </a:lnTo>
                <a:lnTo>
                  <a:pt x="3352" y="3283"/>
                </a:lnTo>
                <a:lnTo>
                  <a:pt x="3347" y="3287"/>
                </a:lnTo>
                <a:lnTo>
                  <a:pt x="3339" y="3302"/>
                </a:lnTo>
                <a:lnTo>
                  <a:pt x="3336" y="3301"/>
                </a:lnTo>
                <a:lnTo>
                  <a:pt x="3324" y="3306"/>
                </a:lnTo>
                <a:lnTo>
                  <a:pt x="3302" y="3323"/>
                </a:lnTo>
                <a:lnTo>
                  <a:pt x="3301" y="3329"/>
                </a:lnTo>
                <a:lnTo>
                  <a:pt x="3286" y="3325"/>
                </a:lnTo>
                <a:lnTo>
                  <a:pt x="3279" y="3326"/>
                </a:lnTo>
                <a:lnTo>
                  <a:pt x="3263" y="3326"/>
                </a:lnTo>
                <a:lnTo>
                  <a:pt x="3264" y="3313"/>
                </a:lnTo>
                <a:lnTo>
                  <a:pt x="3269" y="3302"/>
                </a:lnTo>
                <a:lnTo>
                  <a:pt x="3274" y="3297"/>
                </a:lnTo>
                <a:lnTo>
                  <a:pt x="3277" y="3301"/>
                </a:lnTo>
                <a:lnTo>
                  <a:pt x="3287" y="3303"/>
                </a:lnTo>
                <a:lnTo>
                  <a:pt x="3296" y="3301"/>
                </a:lnTo>
                <a:lnTo>
                  <a:pt x="3300" y="3299"/>
                </a:lnTo>
                <a:lnTo>
                  <a:pt x="3302" y="3292"/>
                </a:lnTo>
                <a:lnTo>
                  <a:pt x="3301" y="3288"/>
                </a:lnTo>
                <a:lnTo>
                  <a:pt x="3296" y="3285"/>
                </a:lnTo>
                <a:lnTo>
                  <a:pt x="3294" y="3278"/>
                </a:lnTo>
                <a:lnTo>
                  <a:pt x="3303" y="3242"/>
                </a:lnTo>
                <a:lnTo>
                  <a:pt x="3312" y="3242"/>
                </a:lnTo>
                <a:lnTo>
                  <a:pt x="3317" y="3237"/>
                </a:lnTo>
                <a:lnTo>
                  <a:pt x="3320" y="3232"/>
                </a:lnTo>
                <a:lnTo>
                  <a:pt x="3329" y="3231"/>
                </a:lnTo>
                <a:lnTo>
                  <a:pt x="3338" y="3221"/>
                </a:lnTo>
                <a:lnTo>
                  <a:pt x="3339" y="3158"/>
                </a:lnTo>
                <a:lnTo>
                  <a:pt x="3360" y="3122"/>
                </a:lnTo>
                <a:lnTo>
                  <a:pt x="3362" y="3106"/>
                </a:lnTo>
                <a:lnTo>
                  <a:pt x="3352" y="3080"/>
                </a:lnTo>
                <a:lnTo>
                  <a:pt x="3348" y="3078"/>
                </a:lnTo>
                <a:lnTo>
                  <a:pt x="3345" y="3072"/>
                </a:lnTo>
                <a:lnTo>
                  <a:pt x="3348" y="3071"/>
                </a:lnTo>
                <a:lnTo>
                  <a:pt x="3363" y="3073"/>
                </a:lnTo>
                <a:lnTo>
                  <a:pt x="3372" y="3100"/>
                </a:lnTo>
                <a:lnTo>
                  <a:pt x="3374" y="3101"/>
                </a:lnTo>
                <a:lnTo>
                  <a:pt x="3378" y="3096"/>
                </a:lnTo>
                <a:lnTo>
                  <a:pt x="3382" y="3094"/>
                </a:lnTo>
                <a:lnTo>
                  <a:pt x="3380" y="3109"/>
                </a:lnTo>
                <a:lnTo>
                  <a:pt x="3385" y="3109"/>
                </a:lnTo>
                <a:lnTo>
                  <a:pt x="3386" y="3123"/>
                </a:lnTo>
                <a:lnTo>
                  <a:pt x="3395" y="3114"/>
                </a:lnTo>
                <a:lnTo>
                  <a:pt x="3397" y="3113"/>
                </a:lnTo>
                <a:lnTo>
                  <a:pt x="3401" y="3122"/>
                </a:lnTo>
                <a:lnTo>
                  <a:pt x="3420" y="3129"/>
                </a:lnTo>
                <a:lnTo>
                  <a:pt x="3434" y="3129"/>
                </a:lnTo>
                <a:lnTo>
                  <a:pt x="3439" y="3123"/>
                </a:lnTo>
                <a:lnTo>
                  <a:pt x="3439" y="3118"/>
                </a:lnTo>
                <a:lnTo>
                  <a:pt x="3434" y="3108"/>
                </a:lnTo>
                <a:lnTo>
                  <a:pt x="3435" y="3104"/>
                </a:lnTo>
                <a:lnTo>
                  <a:pt x="3438" y="3102"/>
                </a:lnTo>
                <a:lnTo>
                  <a:pt x="3444" y="3109"/>
                </a:lnTo>
                <a:lnTo>
                  <a:pt x="3452" y="3109"/>
                </a:lnTo>
                <a:lnTo>
                  <a:pt x="3457" y="3106"/>
                </a:lnTo>
                <a:lnTo>
                  <a:pt x="3457" y="3105"/>
                </a:lnTo>
                <a:lnTo>
                  <a:pt x="3453" y="3099"/>
                </a:lnTo>
                <a:lnTo>
                  <a:pt x="3444" y="3095"/>
                </a:lnTo>
                <a:lnTo>
                  <a:pt x="3435" y="3082"/>
                </a:lnTo>
                <a:lnTo>
                  <a:pt x="3439" y="3080"/>
                </a:lnTo>
                <a:lnTo>
                  <a:pt x="3435" y="3071"/>
                </a:lnTo>
                <a:lnTo>
                  <a:pt x="3437" y="3063"/>
                </a:lnTo>
                <a:lnTo>
                  <a:pt x="3430" y="3062"/>
                </a:lnTo>
                <a:lnTo>
                  <a:pt x="3424" y="3059"/>
                </a:lnTo>
                <a:lnTo>
                  <a:pt x="3419" y="3052"/>
                </a:lnTo>
                <a:lnTo>
                  <a:pt x="3409" y="3044"/>
                </a:lnTo>
                <a:lnTo>
                  <a:pt x="3402" y="3025"/>
                </a:lnTo>
                <a:lnTo>
                  <a:pt x="3363" y="3014"/>
                </a:lnTo>
                <a:lnTo>
                  <a:pt x="3350" y="3016"/>
                </a:lnTo>
                <a:lnTo>
                  <a:pt x="3349" y="3011"/>
                </a:lnTo>
                <a:lnTo>
                  <a:pt x="3349" y="3006"/>
                </a:lnTo>
                <a:lnTo>
                  <a:pt x="3336" y="3007"/>
                </a:lnTo>
                <a:lnTo>
                  <a:pt x="3303" y="3002"/>
                </a:lnTo>
                <a:lnTo>
                  <a:pt x="3298" y="3000"/>
                </a:lnTo>
                <a:lnTo>
                  <a:pt x="3294" y="3001"/>
                </a:lnTo>
                <a:lnTo>
                  <a:pt x="3287" y="3000"/>
                </a:lnTo>
                <a:lnTo>
                  <a:pt x="3282" y="2996"/>
                </a:lnTo>
                <a:lnTo>
                  <a:pt x="3269" y="2997"/>
                </a:lnTo>
                <a:lnTo>
                  <a:pt x="3265" y="3001"/>
                </a:lnTo>
                <a:lnTo>
                  <a:pt x="3226" y="2986"/>
                </a:lnTo>
                <a:lnTo>
                  <a:pt x="3212" y="2987"/>
                </a:lnTo>
                <a:lnTo>
                  <a:pt x="3207" y="2989"/>
                </a:lnTo>
                <a:lnTo>
                  <a:pt x="3207" y="2981"/>
                </a:lnTo>
                <a:lnTo>
                  <a:pt x="3198" y="2965"/>
                </a:lnTo>
                <a:lnTo>
                  <a:pt x="3194" y="2963"/>
                </a:lnTo>
                <a:lnTo>
                  <a:pt x="3192" y="2968"/>
                </a:lnTo>
                <a:lnTo>
                  <a:pt x="3193" y="2973"/>
                </a:lnTo>
                <a:lnTo>
                  <a:pt x="3185" y="2973"/>
                </a:lnTo>
                <a:lnTo>
                  <a:pt x="3187" y="2973"/>
                </a:lnTo>
                <a:lnTo>
                  <a:pt x="3187" y="2970"/>
                </a:lnTo>
                <a:lnTo>
                  <a:pt x="3184" y="2970"/>
                </a:lnTo>
                <a:lnTo>
                  <a:pt x="3183" y="2961"/>
                </a:lnTo>
                <a:lnTo>
                  <a:pt x="3187" y="2954"/>
                </a:lnTo>
                <a:lnTo>
                  <a:pt x="3184" y="2955"/>
                </a:lnTo>
                <a:lnTo>
                  <a:pt x="3183" y="2949"/>
                </a:lnTo>
                <a:lnTo>
                  <a:pt x="3189" y="2941"/>
                </a:lnTo>
                <a:lnTo>
                  <a:pt x="3175" y="2934"/>
                </a:lnTo>
                <a:lnTo>
                  <a:pt x="3171" y="2920"/>
                </a:lnTo>
                <a:lnTo>
                  <a:pt x="3176" y="2903"/>
                </a:lnTo>
                <a:lnTo>
                  <a:pt x="3160" y="2885"/>
                </a:lnTo>
                <a:lnTo>
                  <a:pt x="3157" y="2876"/>
                </a:lnTo>
                <a:lnTo>
                  <a:pt x="3162" y="2848"/>
                </a:lnTo>
                <a:lnTo>
                  <a:pt x="3115" y="2854"/>
                </a:lnTo>
                <a:lnTo>
                  <a:pt x="3104" y="2845"/>
                </a:lnTo>
                <a:lnTo>
                  <a:pt x="3077" y="2786"/>
                </a:lnTo>
                <a:lnTo>
                  <a:pt x="3068" y="2786"/>
                </a:lnTo>
                <a:lnTo>
                  <a:pt x="3054" y="2781"/>
                </a:lnTo>
                <a:lnTo>
                  <a:pt x="3040" y="2781"/>
                </a:lnTo>
                <a:lnTo>
                  <a:pt x="3040" y="2821"/>
                </a:lnTo>
                <a:lnTo>
                  <a:pt x="3020" y="2776"/>
                </a:lnTo>
                <a:lnTo>
                  <a:pt x="2983" y="2763"/>
                </a:lnTo>
                <a:lnTo>
                  <a:pt x="2979" y="2766"/>
                </a:lnTo>
                <a:lnTo>
                  <a:pt x="2978" y="2770"/>
                </a:lnTo>
                <a:lnTo>
                  <a:pt x="2979" y="2789"/>
                </a:lnTo>
                <a:lnTo>
                  <a:pt x="2977" y="2794"/>
                </a:lnTo>
                <a:lnTo>
                  <a:pt x="2968" y="2799"/>
                </a:lnTo>
                <a:lnTo>
                  <a:pt x="2963" y="2808"/>
                </a:lnTo>
                <a:lnTo>
                  <a:pt x="2959" y="2810"/>
                </a:lnTo>
                <a:lnTo>
                  <a:pt x="2957" y="2803"/>
                </a:lnTo>
                <a:lnTo>
                  <a:pt x="2966" y="2784"/>
                </a:lnTo>
                <a:lnTo>
                  <a:pt x="2964" y="2779"/>
                </a:lnTo>
                <a:lnTo>
                  <a:pt x="2946" y="2815"/>
                </a:lnTo>
                <a:lnTo>
                  <a:pt x="2940" y="2818"/>
                </a:lnTo>
                <a:lnTo>
                  <a:pt x="2938" y="2809"/>
                </a:lnTo>
                <a:lnTo>
                  <a:pt x="2939" y="2799"/>
                </a:lnTo>
                <a:lnTo>
                  <a:pt x="2925" y="2815"/>
                </a:lnTo>
                <a:lnTo>
                  <a:pt x="2919" y="2831"/>
                </a:lnTo>
                <a:lnTo>
                  <a:pt x="2913" y="2834"/>
                </a:lnTo>
                <a:lnTo>
                  <a:pt x="2912" y="2840"/>
                </a:lnTo>
                <a:lnTo>
                  <a:pt x="2889" y="2850"/>
                </a:lnTo>
                <a:lnTo>
                  <a:pt x="2886" y="2850"/>
                </a:lnTo>
                <a:lnTo>
                  <a:pt x="2870" y="2842"/>
                </a:lnTo>
                <a:lnTo>
                  <a:pt x="2844" y="2841"/>
                </a:lnTo>
                <a:lnTo>
                  <a:pt x="2827" y="2834"/>
                </a:lnTo>
                <a:lnTo>
                  <a:pt x="2817" y="2836"/>
                </a:lnTo>
                <a:lnTo>
                  <a:pt x="2804" y="2842"/>
                </a:lnTo>
                <a:lnTo>
                  <a:pt x="2797" y="2843"/>
                </a:lnTo>
                <a:lnTo>
                  <a:pt x="2785" y="2837"/>
                </a:lnTo>
                <a:lnTo>
                  <a:pt x="2776" y="2827"/>
                </a:lnTo>
                <a:lnTo>
                  <a:pt x="2742" y="2812"/>
                </a:lnTo>
                <a:lnTo>
                  <a:pt x="2737" y="2804"/>
                </a:lnTo>
                <a:lnTo>
                  <a:pt x="2717" y="2795"/>
                </a:lnTo>
                <a:lnTo>
                  <a:pt x="2690" y="2793"/>
                </a:lnTo>
                <a:lnTo>
                  <a:pt x="2682" y="2798"/>
                </a:lnTo>
                <a:lnTo>
                  <a:pt x="2671" y="2799"/>
                </a:lnTo>
                <a:lnTo>
                  <a:pt x="2663" y="2796"/>
                </a:lnTo>
                <a:lnTo>
                  <a:pt x="2663" y="2795"/>
                </a:lnTo>
                <a:lnTo>
                  <a:pt x="2662" y="2793"/>
                </a:lnTo>
                <a:lnTo>
                  <a:pt x="2643" y="2785"/>
                </a:lnTo>
                <a:lnTo>
                  <a:pt x="2629" y="2787"/>
                </a:lnTo>
                <a:lnTo>
                  <a:pt x="2628" y="2785"/>
                </a:lnTo>
                <a:lnTo>
                  <a:pt x="2619" y="2786"/>
                </a:lnTo>
                <a:lnTo>
                  <a:pt x="2610" y="2765"/>
                </a:lnTo>
                <a:lnTo>
                  <a:pt x="2609" y="2762"/>
                </a:lnTo>
                <a:lnTo>
                  <a:pt x="2596" y="2729"/>
                </a:lnTo>
                <a:lnTo>
                  <a:pt x="2585" y="2728"/>
                </a:lnTo>
                <a:lnTo>
                  <a:pt x="2585" y="2766"/>
                </a:lnTo>
                <a:lnTo>
                  <a:pt x="1029" y="2765"/>
                </a:lnTo>
                <a:lnTo>
                  <a:pt x="1028" y="2758"/>
                </a:lnTo>
                <a:lnTo>
                  <a:pt x="1021" y="2754"/>
                </a:lnTo>
                <a:lnTo>
                  <a:pt x="1016" y="2756"/>
                </a:lnTo>
                <a:lnTo>
                  <a:pt x="1015" y="2754"/>
                </a:lnTo>
                <a:lnTo>
                  <a:pt x="1016" y="2749"/>
                </a:lnTo>
                <a:lnTo>
                  <a:pt x="1026" y="2746"/>
                </a:lnTo>
                <a:lnTo>
                  <a:pt x="1039" y="2747"/>
                </a:lnTo>
                <a:lnTo>
                  <a:pt x="1038" y="2742"/>
                </a:lnTo>
                <a:lnTo>
                  <a:pt x="1035" y="2742"/>
                </a:lnTo>
                <a:lnTo>
                  <a:pt x="1034" y="2738"/>
                </a:lnTo>
                <a:lnTo>
                  <a:pt x="1031" y="2737"/>
                </a:lnTo>
                <a:lnTo>
                  <a:pt x="1019" y="2742"/>
                </a:lnTo>
                <a:lnTo>
                  <a:pt x="1007" y="2739"/>
                </a:lnTo>
                <a:lnTo>
                  <a:pt x="1006" y="2737"/>
                </a:lnTo>
                <a:lnTo>
                  <a:pt x="1006" y="2735"/>
                </a:lnTo>
                <a:lnTo>
                  <a:pt x="1003" y="2730"/>
                </a:lnTo>
                <a:lnTo>
                  <a:pt x="1003" y="2728"/>
                </a:lnTo>
                <a:lnTo>
                  <a:pt x="1006" y="2725"/>
                </a:lnTo>
                <a:lnTo>
                  <a:pt x="1007" y="2701"/>
                </a:lnTo>
                <a:lnTo>
                  <a:pt x="1002" y="2699"/>
                </a:lnTo>
                <a:lnTo>
                  <a:pt x="1001" y="2705"/>
                </a:lnTo>
                <a:lnTo>
                  <a:pt x="992" y="2713"/>
                </a:lnTo>
                <a:lnTo>
                  <a:pt x="987" y="2724"/>
                </a:lnTo>
                <a:lnTo>
                  <a:pt x="981" y="2723"/>
                </a:lnTo>
                <a:lnTo>
                  <a:pt x="978" y="2715"/>
                </a:lnTo>
                <a:lnTo>
                  <a:pt x="978" y="2711"/>
                </a:lnTo>
                <a:lnTo>
                  <a:pt x="982" y="2701"/>
                </a:lnTo>
                <a:lnTo>
                  <a:pt x="974" y="2701"/>
                </a:lnTo>
                <a:lnTo>
                  <a:pt x="974" y="2696"/>
                </a:lnTo>
                <a:lnTo>
                  <a:pt x="972" y="2696"/>
                </a:lnTo>
                <a:lnTo>
                  <a:pt x="969" y="2690"/>
                </a:lnTo>
                <a:lnTo>
                  <a:pt x="969" y="2686"/>
                </a:lnTo>
                <a:lnTo>
                  <a:pt x="964" y="2680"/>
                </a:lnTo>
                <a:lnTo>
                  <a:pt x="961" y="2672"/>
                </a:lnTo>
                <a:lnTo>
                  <a:pt x="960" y="2673"/>
                </a:lnTo>
                <a:lnTo>
                  <a:pt x="963" y="2682"/>
                </a:lnTo>
                <a:lnTo>
                  <a:pt x="961" y="2687"/>
                </a:lnTo>
                <a:lnTo>
                  <a:pt x="955" y="2680"/>
                </a:lnTo>
                <a:lnTo>
                  <a:pt x="953" y="2688"/>
                </a:lnTo>
                <a:lnTo>
                  <a:pt x="949" y="2691"/>
                </a:lnTo>
                <a:lnTo>
                  <a:pt x="936" y="2691"/>
                </a:lnTo>
                <a:lnTo>
                  <a:pt x="922" y="2680"/>
                </a:lnTo>
                <a:lnTo>
                  <a:pt x="914" y="2668"/>
                </a:lnTo>
                <a:lnTo>
                  <a:pt x="922" y="2662"/>
                </a:lnTo>
                <a:lnTo>
                  <a:pt x="925" y="2658"/>
                </a:lnTo>
                <a:lnTo>
                  <a:pt x="923" y="2650"/>
                </a:lnTo>
                <a:lnTo>
                  <a:pt x="921" y="2645"/>
                </a:lnTo>
                <a:lnTo>
                  <a:pt x="923" y="2638"/>
                </a:lnTo>
                <a:lnTo>
                  <a:pt x="920" y="2636"/>
                </a:lnTo>
                <a:lnTo>
                  <a:pt x="913" y="2641"/>
                </a:lnTo>
                <a:lnTo>
                  <a:pt x="907" y="2641"/>
                </a:lnTo>
                <a:lnTo>
                  <a:pt x="904" y="2638"/>
                </a:lnTo>
                <a:lnTo>
                  <a:pt x="902" y="2627"/>
                </a:lnTo>
                <a:lnTo>
                  <a:pt x="899" y="2627"/>
                </a:lnTo>
                <a:lnTo>
                  <a:pt x="888" y="2634"/>
                </a:lnTo>
                <a:lnTo>
                  <a:pt x="876" y="2629"/>
                </a:lnTo>
                <a:lnTo>
                  <a:pt x="873" y="2633"/>
                </a:lnTo>
                <a:lnTo>
                  <a:pt x="865" y="2626"/>
                </a:lnTo>
                <a:lnTo>
                  <a:pt x="862" y="2631"/>
                </a:lnTo>
                <a:lnTo>
                  <a:pt x="860" y="2634"/>
                </a:lnTo>
                <a:lnTo>
                  <a:pt x="855" y="2630"/>
                </a:lnTo>
                <a:lnTo>
                  <a:pt x="824" y="2627"/>
                </a:lnTo>
                <a:lnTo>
                  <a:pt x="820" y="2624"/>
                </a:lnTo>
                <a:lnTo>
                  <a:pt x="847" y="2617"/>
                </a:lnTo>
                <a:lnTo>
                  <a:pt x="850" y="2613"/>
                </a:lnTo>
                <a:lnTo>
                  <a:pt x="838" y="2612"/>
                </a:lnTo>
                <a:lnTo>
                  <a:pt x="840" y="2603"/>
                </a:lnTo>
                <a:lnTo>
                  <a:pt x="831" y="2600"/>
                </a:lnTo>
                <a:lnTo>
                  <a:pt x="824" y="2598"/>
                </a:lnTo>
                <a:lnTo>
                  <a:pt x="824" y="2597"/>
                </a:lnTo>
                <a:lnTo>
                  <a:pt x="832" y="2597"/>
                </a:lnTo>
                <a:lnTo>
                  <a:pt x="836" y="2594"/>
                </a:lnTo>
                <a:lnTo>
                  <a:pt x="832" y="2588"/>
                </a:lnTo>
                <a:lnTo>
                  <a:pt x="814" y="2586"/>
                </a:lnTo>
                <a:lnTo>
                  <a:pt x="808" y="2593"/>
                </a:lnTo>
                <a:lnTo>
                  <a:pt x="804" y="2589"/>
                </a:lnTo>
                <a:lnTo>
                  <a:pt x="786" y="2587"/>
                </a:lnTo>
                <a:lnTo>
                  <a:pt x="785" y="2592"/>
                </a:lnTo>
                <a:lnTo>
                  <a:pt x="787" y="2596"/>
                </a:lnTo>
                <a:lnTo>
                  <a:pt x="782" y="2597"/>
                </a:lnTo>
                <a:lnTo>
                  <a:pt x="760" y="2586"/>
                </a:lnTo>
                <a:lnTo>
                  <a:pt x="751" y="2575"/>
                </a:lnTo>
                <a:lnTo>
                  <a:pt x="748" y="2569"/>
                </a:lnTo>
                <a:lnTo>
                  <a:pt x="748" y="2563"/>
                </a:lnTo>
                <a:lnTo>
                  <a:pt x="754" y="2560"/>
                </a:lnTo>
                <a:lnTo>
                  <a:pt x="761" y="2560"/>
                </a:lnTo>
                <a:lnTo>
                  <a:pt x="767" y="2558"/>
                </a:lnTo>
                <a:lnTo>
                  <a:pt x="765" y="2554"/>
                </a:lnTo>
                <a:lnTo>
                  <a:pt x="760" y="2551"/>
                </a:lnTo>
                <a:lnTo>
                  <a:pt x="748" y="2554"/>
                </a:lnTo>
                <a:lnTo>
                  <a:pt x="749" y="2549"/>
                </a:lnTo>
                <a:lnTo>
                  <a:pt x="761" y="2544"/>
                </a:lnTo>
                <a:lnTo>
                  <a:pt x="772" y="2545"/>
                </a:lnTo>
                <a:lnTo>
                  <a:pt x="776" y="2542"/>
                </a:lnTo>
                <a:lnTo>
                  <a:pt x="765" y="2539"/>
                </a:lnTo>
                <a:lnTo>
                  <a:pt x="762" y="2535"/>
                </a:lnTo>
                <a:lnTo>
                  <a:pt x="770" y="2527"/>
                </a:lnTo>
                <a:lnTo>
                  <a:pt x="762" y="2517"/>
                </a:lnTo>
                <a:lnTo>
                  <a:pt x="753" y="2531"/>
                </a:lnTo>
                <a:lnTo>
                  <a:pt x="747" y="2532"/>
                </a:lnTo>
                <a:lnTo>
                  <a:pt x="744" y="2531"/>
                </a:lnTo>
                <a:lnTo>
                  <a:pt x="742" y="2512"/>
                </a:lnTo>
                <a:lnTo>
                  <a:pt x="744" y="2498"/>
                </a:lnTo>
                <a:lnTo>
                  <a:pt x="742" y="2497"/>
                </a:lnTo>
                <a:lnTo>
                  <a:pt x="740" y="2493"/>
                </a:lnTo>
                <a:lnTo>
                  <a:pt x="743" y="2476"/>
                </a:lnTo>
                <a:lnTo>
                  <a:pt x="742" y="2470"/>
                </a:lnTo>
                <a:lnTo>
                  <a:pt x="739" y="2469"/>
                </a:lnTo>
                <a:lnTo>
                  <a:pt x="739" y="2461"/>
                </a:lnTo>
                <a:lnTo>
                  <a:pt x="737" y="2456"/>
                </a:lnTo>
                <a:lnTo>
                  <a:pt x="725" y="2462"/>
                </a:lnTo>
                <a:lnTo>
                  <a:pt x="716" y="2462"/>
                </a:lnTo>
                <a:lnTo>
                  <a:pt x="718" y="2457"/>
                </a:lnTo>
                <a:lnTo>
                  <a:pt x="720" y="2456"/>
                </a:lnTo>
                <a:lnTo>
                  <a:pt x="720" y="2451"/>
                </a:lnTo>
                <a:lnTo>
                  <a:pt x="718" y="2446"/>
                </a:lnTo>
                <a:lnTo>
                  <a:pt x="711" y="2446"/>
                </a:lnTo>
                <a:lnTo>
                  <a:pt x="701" y="2448"/>
                </a:lnTo>
                <a:lnTo>
                  <a:pt x="691" y="2447"/>
                </a:lnTo>
                <a:lnTo>
                  <a:pt x="688" y="2445"/>
                </a:lnTo>
                <a:lnTo>
                  <a:pt x="687" y="2431"/>
                </a:lnTo>
                <a:lnTo>
                  <a:pt x="680" y="2428"/>
                </a:lnTo>
                <a:lnTo>
                  <a:pt x="673" y="2417"/>
                </a:lnTo>
                <a:lnTo>
                  <a:pt x="672" y="2412"/>
                </a:lnTo>
                <a:lnTo>
                  <a:pt x="668" y="2404"/>
                </a:lnTo>
                <a:lnTo>
                  <a:pt x="674" y="2386"/>
                </a:lnTo>
                <a:lnTo>
                  <a:pt x="674" y="2363"/>
                </a:lnTo>
                <a:lnTo>
                  <a:pt x="673" y="2361"/>
                </a:lnTo>
                <a:lnTo>
                  <a:pt x="669" y="2357"/>
                </a:lnTo>
                <a:lnTo>
                  <a:pt x="663" y="2362"/>
                </a:lnTo>
                <a:lnTo>
                  <a:pt x="663" y="2365"/>
                </a:lnTo>
                <a:lnTo>
                  <a:pt x="660" y="2363"/>
                </a:lnTo>
                <a:lnTo>
                  <a:pt x="659" y="2359"/>
                </a:lnTo>
                <a:lnTo>
                  <a:pt x="657" y="2359"/>
                </a:lnTo>
                <a:lnTo>
                  <a:pt x="616" y="2314"/>
                </a:lnTo>
                <a:lnTo>
                  <a:pt x="613" y="2310"/>
                </a:lnTo>
                <a:lnTo>
                  <a:pt x="616" y="2302"/>
                </a:lnTo>
                <a:lnTo>
                  <a:pt x="621" y="2297"/>
                </a:lnTo>
                <a:lnTo>
                  <a:pt x="625" y="2295"/>
                </a:lnTo>
                <a:lnTo>
                  <a:pt x="624" y="2288"/>
                </a:lnTo>
                <a:lnTo>
                  <a:pt x="611" y="2290"/>
                </a:lnTo>
                <a:lnTo>
                  <a:pt x="606" y="2287"/>
                </a:lnTo>
                <a:lnTo>
                  <a:pt x="598" y="2273"/>
                </a:lnTo>
                <a:lnTo>
                  <a:pt x="594" y="2271"/>
                </a:lnTo>
                <a:lnTo>
                  <a:pt x="594" y="2257"/>
                </a:lnTo>
                <a:lnTo>
                  <a:pt x="602" y="2243"/>
                </a:lnTo>
                <a:lnTo>
                  <a:pt x="607" y="2240"/>
                </a:lnTo>
                <a:lnTo>
                  <a:pt x="613" y="2246"/>
                </a:lnTo>
                <a:lnTo>
                  <a:pt x="616" y="2243"/>
                </a:lnTo>
                <a:lnTo>
                  <a:pt x="611" y="2236"/>
                </a:lnTo>
                <a:lnTo>
                  <a:pt x="611" y="2232"/>
                </a:lnTo>
                <a:lnTo>
                  <a:pt x="615" y="2221"/>
                </a:lnTo>
                <a:lnTo>
                  <a:pt x="619" y="2218"/>
                </a:lnTo>
                <a:lnTo>
                  <a:pt x="620" y="2215"/>
                </a:lnTo>
                <a:lnTo>
                  <a:pt x="617" y="2207"/>
                </a:lnTo>
                <a:lnTo>
                  <a:pt x="613" y="2207"/>
                </a:lnTo>
                <a:lnTo>
                  <a:pt x="616" y="2201"/>
                </a:lnTo>
                <a:lnTo>
                  <a:pt x="619" y="2197"/>
                </a:lnTo>
                <a:lnTo>
                  <a:pt x="620" y="2191"/>
                </a:lnTo>
                <a:lnTo>
                  <a:pt x="620" y="2185"/>
                </a:lnTo>
                <a:lnTo>
                  <a:pt x="616" y="2169"/>
                </a:lnTo>
                <a:lnTo>
                  <a:pt x="619" y="2126"/>
                </a:lnTo>
                <a:lnTo>
                  <a:pt x="621" y="2121"/>
                </a:lnTo>
                <a:lnTo>
                  <a:pt x="621" y="2118"/>
                </a:lnTo>
                <a:lnTo>
                  <a:pt x="613" y="2108"/>
                </a:lnTo>
                <a:lnTo>
                  <a:pt x="596" y="2103"/>
                </a:lnTo>
                <a:lnTo>
                  <a:pt x="563" y="2075"/>
                </a:lnTo>
                <a:lnTo>
                  <a:pt x="527" y="2065"/>
                </a:lnTo>
                <a:lnTo>
                  <a:pt x="514" y="2057"/>
                </a:lnTo>
                <a:lnTo>
                  <a:pt x="504" y="2043"/>
                </a:lnTo>
                <a:lnTo>
                  <a:pt x="497" y="2014"/>
                </a:lnTo>
                <a:lnTo>
                  <a:pt x="485" y="2005"/>
                </a:lnTo>
                <a:lnTo>
                  <a:pt x="485" y="1999"/>
                </a:lnTo>
                <a:lnTo>
                  <a:pt x="486" y="1995"/>
                </a:lnTo>
                <a:lnTo>
                  <a:pt x="486" y="1991"/>
                </a:lnTo>
                <a:lnTo>
                  <a:pt x="470" y="1964"/>
                </a:lnTo>
                <a:lnTo>
                  <a:pt x="464" y="1947"/>
                </a:lnTo>
                <a:lnTo>
                  <a:pt x="460" y="1947"/>
                </a:lnTo>
                <a:lnTo>
                  <a:pt x="394" y="1825"/>
                </a:lnTo>
                <a:lnTo>
                  <a:pt x="372" y="1816"/>
                </a:lnTo>
                <a:lnTo>
                  <a:pt x="368" y="1808"/>
                </a:lnTo>
                <a:lnTo>
                  <a:pt x="368" y="1806"/>
                </a:lnTo>
                <a:lnTo>
                  <a:pt x="363" y="1789"/>
                </a:lnTo>
                <a:lnTo>
                  <a:pt x="352" y="1778"/>
                </a:lnTo>
                <a:lnTo>
                  <a:pt x="337" y="1743"/>
                </a:lnTo>
                <a:lnTo>
                  <a:pt x="332" y="1743"/>
                </a:lnTo>
                <a:lnTo>
                  <a:pt x="328" y="1740"/>
                </a:lnTo>
                <a:lnTo>
                  <a:pt x="319" y="1721"/>
                </a:lnTo>
                <a:lnTo>
                  <a:pt x="312" y="1714"/>
                </a:lnTo>
                <a:lnTo>
                  <a:pt x="307" y="1713"/>
                </a:lnTo>
                <a:lnTo>
                  <a:pt x="285" y="1731"/>
                </a:lnTo>
                <a:lnTo>
                  <a:pt x="263" y="1736"/>
                </a:lnTo>
                <a:lnTo>
                  <a:pt x="258" y="1742"/>
                </a:lnTo>
                <a:lnTo>
                  <a:pt x="257" y="1755"/>
                </a:lnTo>
                <a:lnTo>
                  <a:pt x="254" y="1759"/>
                </a:lnTo>
                <a:lnTo>
                  <a:pt x="248" y="1761"/>
                </a:lnTo>
                <a:lnTo>
                  <a:pt x="246" y="1766"/>
                </a:lnTo>
                <a:lnTo>
                  <a:pt x="245" y="1774"/>
                </a:lnTo>
                <a:lnTo>
                  <a:pt x="241" y="1783"/>
                </a:lnTo>
                <a:lnTo>
                  <a:pt x="225" y="1788"/>
                </a:lnTo>
                <a:lnTo>
                  <a:pt x="208" y="1802"/>
                </a:lnTo>
                <a:lnTo>
                  <a:pt x="196" y="1808"/>
                </a:lnTo>
                <a:lnTo>
                  <a:pt x="193" y="1806"/>
                </a:lnTo>
                <a:lnTo>
                  <a:pt x="193" y="1802"/>
                </a:lnTo>
                <a:lnTo>
                  <a:pt x="179" y="1771"/>
                </a:lnTo>
                <a:lnTo>
                  <a:pt x="161" y="1757"/>
                </a:lnTo>
                <a:lnTo>
                  <a:pt x="179" y="1743"/>
                </a:lnTo>
                <a:lnTo>
                  <a:pt x="178" y="1738"/>
                </a:lnTo>
                <a:lnTo>
                  <a:pt x="161" y="1728"/>
                </a:lnTo>
                <a:lnTo>
                  <a:pt x="173" y="1741"/>
                </a:lnTo>
                <a:lnTo>
                  <a:pt x="169" y="1745"/>
                </a:lnTo>
                <a:lnTo>
                  <a:pt x="159" y="1743"/>
                </a:lnTo>
                <a:lnTo>
                  <a:pt x="155" y="1750"/>
                </a:lnTo>
                <a:lnTo>
                  <a:pt x="99" y="1683"/>
                </a:lnTo>
                <a:lnTo>
                  <a:pt x="102" y="1683"/>
                </a:lnTo>
                <a:lnTo>
                  <a:pt x="103" y="1653"/>
                </a:lnTo>
                <a:lnTo>
                  <a:pt x="67" y="1653"/>
                </a:lnTo>
                <a:lnTo>
                  <a:pt x="56" y="1670"/>
                </a:lnTo>
                <a:lnTo>
                  <a:pt x="50" y="1667"/>
                </a:lnTo>
                <a:lnTo>
                  <a:pt x="34" y="1656"/>
                </a:lnTo>
                <a:lnTo>
                  <a:pt x="20" y="1667"/>
                </a:lnTo>
                <a:lnTo>
                  <a:pt x="0" y="1655"/>
                </a:lnTo>
                <a:lnTo>
                  <a:pt x="0" y="383"/>
                </a:lnTo>
                <a:lnTo>
                  <a:pt x="1" y="386"/>
                </a:lnTo>
                <a:lnTo>
                  <a:pt x="20" y="395"/>
                </a:lnTo>
                <a:lnTo>
                  <a:pt x="71" y="396"/>
                </a:lnTo>
                <a:lnTo>
                  <a:pt x="75" y="404"/>
                </a:lnTo>
                <a:lnTo>
                  <a:pt x="93" y="405"/>
                </a:lnTo>
                <a:lnTo>
                  <a:pt x="133" y="459"/>
                </a:lnTo>
                <a:lnTo>
                  <a:pt x="142" y="459"/>
                </a:lnTo>
                <a:lnTo>
                  <a:pt x="145" y="463"/>
                </a:lnTo>
                <a:lnTo>
                  <a:pt x="149" y="458"/>
                </a:lnTo>
                <a:lnTo>
                  <a:pt x="152" y="467"/>
                </a:lnTo>
                <a:lnTo>
                  <a:pt x="173" y="489"/>
                </a:lnTo>
                <a:lnTo>
                  <a:pt x="183" y="494"/>
                </a:lnTo>
                <a:lnTo>
                  <a:pt x="196" y="506"/>
                </a:lnTo>
                <a:lnTo>
                  <a:pt x="202" y="505"/>
                </a:lnTo>
                <a:lnTo>
                  <a:pt x="219" y="509"/>
                </a:lnTo>
                <a:lnTo>
                  <a:pt x="232" y="517"/>
                </a:lnTo>
                <a:lnTo>
                  <a:pt x="241" y="518"/>
                </a:lnTo>
                <a:lnTo>
                  <a:pt x="246" y="515"/>
                </a:lnTo>
                <a:lnTo>
                  <a:pt x="253" y="519"/>
                </a:lnTo>
                <a:lnTo>
                  <a:pt x="253" y="514"/>
                </a:lnTo>
                <a:lnTo>
                  <a:pt x="249" y="506"/>
                </a:lnTo>
                <a:lnTo>
                  <a:pt x="271" y="515"/>
                </a:lnTo>
                <a:lnTo>
                  <a:pt x="276" y="519"/>
                </a:lnTo>
                <a:lnTo>
                  <a:pt x="283" y="522"/>
                </a:lnTo>
                <a:lnTo>
                  <a:pt x="316" y="552"/>
                </a:lnTo>
                <a:lnTo>
                  <a:pt x="324" y="551"/>
                </a:lnTo>
                <a:lnTo>
                  <a:pt x="329" y="552"/>
                </a:lnTo>
                <a:lnTo>
                  <a:pt x="326" y="545"/>
                </a:lnTo>
                <a:lnTo>
                  <a:pt x="315" y="532"/>
                </a:lnTo>
                <a:lnTo>
                  <a:pt x="312" y="520"/>
                </a:lnTo>
                <a:lnTo>
                  <a:pt x="307" y="515"/>
                </a:lnTo>
                <a:lnTo>
                  <a:pt x="314" y="513"/>
                </a:lnTo>
                <a:lnTo>
                  <a:pt x="330" y="519"/>
                </a:lnTo>
                <a:lnTo>
                  <a:pt x="339" y="517"/>
                </a:lnTo>
                <a:lnTo>
                  <a:pt x="348" y="519"/>
                </a:lnTo>
                <a:lnTo>
                  <a:pt x="356" y="524"/>
                </a:lnTo>
                <a:lnTo>
                  <a:pt x="358" y="538"/>
                </a:lnTo>
                <a:lnTo>
                  <a:pt x="363" y="547"/>
                </a:lnTo>
                <a:lnTo>
                  <a:pt x="380" y="561"/>
                </a:lnTo>
                <a:lnTo>
                  <a:pt x="381" y="567"/>
                </a:lnTo>
                <a:lnTo>
                  <a:pt x="386" y="557"/>
                </a:lnTo>
                <a:lnTo>
                  <a:pt x="385" y="542"/>
                </a:lnTo>
                <a:lnTo>
                  <a:pt x="358" y="494"/>
                </a:lnTo>
                <a:lnTo>
                  <a:pt x="358" y="489"/>
                </a:lnTo>
                <a:lnTo>
                  <a:pt x="370" y="481"/>
                </a:lnTo>
                <a:lnTo>
                  <a:pt x="379" y="467"/>
                </a:lnTo>
                <a:lnTo>
                  <a:pt x="394" y="457"/>
                </a:lnTo>
                <a:lnTo>
                  <a:pt x="400" y="447"/>
                </a:lnTo>
                <a:lnTo>
                  <a:pt x="406" y="447"/>
                </a:lnTo>
                <a:lnTo>
                  <a:pt x="410" y="440"/>
                </a:lnTo>
                <a:lnTo>
                  <a:pt x="433" y="437"/>
                </a:lnTo>
                <a:lnTo>
                  <a:pt x="442" y="431"/>
                </a:lnTo>
                <a:lnTo>
                  <a:pt x="450" y="423"/>
                </a:lnTo>
                <a:lnTo>
                  <a:pt x="451" y="401"/>
                </a:lnTo>
                <a:lnTo>
                  <a:pt x="459" y="395"/>
                </a:lnTo>
                <a:lnTo>
                  <a:pt x="461" y="398"/>
                </a:lnTo>
                <a:lnTo>
                  <a:pt x="466" y="397"/>
                </a:lnTo>
                <a:lnTo>
                  <a:pt x="469" y="390"/>
                </a:lnTo>
                <a:lnTo>
                  <a:pt x="475" y="382"/>
                </a:lnTo>
                <a:lnTo>
                  <a:pt x="481" y="382"/>
                </a:lnTo>
                <a:lnTo>
                  <a:pt x="481" y="386"/>
                </a:lnTo>
                <a:lnTo>
                  <a:pt x="497" y="386"/>
                </a:lnTo>
                <a:lnTo>
                  <a:pt x="503" y="379"/>
                </a:lnTo>
                <a:lnTo>
                  <a:pt x="504" y="374"/>
                </a:lnTo>
                <a:lnTo>
                  <a:pt x="513" y="373"/>
                </a:lnTo>
                <a:lnTo>
                  <a:pt x="535" y="357"/>
                </a:lnTo>
                <a:lnTo>
                  <a:pt x="537" y="346"/>
                </a:lnTo>
                <a:lnTo>
                  <a:pt x="555" y="353"/>
                </a:lnTo>
                <a:lnTo>
                  <a:pt x="563" y="343"/>
                </a:lnTo>
                <a:lnTo>
                  <a:pt x="565" y="332"/>
                </a:lnTo>
                <a:lnTo>
                  <a:pt x="569" y="325"/>
                </a:lnTo>
                <a:lnTo>
                  <a:pt x="583" y="317"/>
                </a:lnTo>
                <a:lnTo>
                  <a:pt x="589" y="312"/>
                </a:lnTo>
                <a:lnTo>
                  <a:pt x="601" y="320"/>
                </a:lnTo>
                <a:lnTo>
                  <a:pt x="608" y="321"/>
                </a:lnTo>
                <a:lnTo>
                  <a:pt x="612" y="326"/>
                </a:lnTo>
                <a:lnTo>
                  <a:pt x="622" y="321"/>
                </a:lnTo>
                <a:lnTo>
                  <a:pt x="627" y="311"/>
                </a:lnTo>
                <a:lnTo>
                  <a:pt x="629" y="303"/>
                </a:lnTo>
                <a:lnTo>
                  <a:pt x="636" y="298"/>
                </a:lnTo>
                <a:lnTo>
                  <a:pt x="639" y="306"/>
                </a:lnTo>
                <a:lnTo>
                  <a:pt x="645" y="313"/>
                </a:lnTo>
                <a:lnTo>
                  <a:pt x="649" y="327"/>
                </a:lnTo>
                <a:lnTo>
                  <a:pt x="645" y="330"/>
                </a:lnTo>
                <a:lnTo>
                  <a:pt x="639" y="341"/>
                </a:lnTo>
                <a:lnTo>
                  <a:pt x="598" y="369"/>
                </a:lnTo>
                <a:lnTo>
                  <a:pt x="588" y="383"/>
                </a:lnTo>
                <a:lnTo>
                  <a:pt x="579" y="390"/>
                </a:lnTo>
                <a:lnTo>
                  <a:pt x="563" y="409"/>
                </a:lnTo>
                <a:lnTo>
                  <a:pt x="547" y="404"/>
                </a:lnTo>
                <a:lnTo>
                  <a:pt x="512" y="415"/>
                </a:lnTo>
                <a:lnTo>
                  <a:pt x="500" y="425"/>
                </a:lnTo>
                <a:lnTo>
                  <a:pt x="497" y="435"/>
                </a:lnTo>
                <a:lnTo>
                  <a:pt x="504" y="433"/>
                </a:lnTo>
                <a:lnTo>
                  <a:pt x="489" y="447"/>
                </a:lnTo>
                <a:lnTo>
                  <a:pt x="485" y="456"/>
                </a:lnTo>
                <a:lnTo>
                  <a:pt x="480" y="453"/>
                </a:lnTo>
                <a:lnTo>
                  <a:pt x="471" y="473"/>
                </a:lnTo>
                <a:lnTo>
                  <a:pt x="470" y="464"/>
                </a:lnTo>
                <a:lnTo>
                  <a:pt x="465" y="462"/>
                </a:lnTo>
                <a:lnTo>
                  <a:pt x="453" y="481"/>
                </a:lnTo>
                <a:lnTo>
                  <a:pt x="452" y="491"/>
                </a:lnTo>
                <a:lnTo>
                  <a:pt x="460" y="489"/>
                </a:lnTo>
                <a:lnTo>
                  <a:pt x="470" y="480"/>
                </a:lnTo>
                <a:lnTo>
                  <a:pt x="495" y="470"/>
                </a:lnTo>
                <a:lnTo>
                  <a:pt x="517" y="447"/>
                </a:lnTo>
                <a:lnTo>
                  <a:pt x="518" y="443"/>
                </a:lnTo>
                <a:lnTo>
                  <a:pt x="514" y="438"/>
                </a:lnTo>
                <a:lnTo>
                  <a:pt x="526" y="429"/>
                </a:lnTo>
                <a:lnTo>
                  <a:pt x="531" y="431"/>
                </a:lnTo>
                <a:lnTo>
                  <a:pt x="531" y="445"/>
                </a:lnTo>
                <a:lnTo>
                  <a:pt x="537" y="433"/>
                </a:lnTo>
                <a:lnTo>
                  <a:pt x="540" y="444"/>
                </a:lnTo>
                <a:lnTo>
                  <a:pt x="549" y="426"/>
                </a:lnTo>
                <a:lnTo>
                  <a:pt x="558" y="423"/>
                </a:lnTo>
                <a:lnTo>
                  <a:pt x="563" y="429"/>
                </a:lnTo>
                <a:lnTo>
                  <a:pt x="559" y="467"/>
                </a:lnTo>
                <a:lnTo>
                  <a:pt x="596" y="400"/>
                </a:lnTo>
                <a:lnTo>
                  <a:pt x="598" y="388"/>
                </a:lnTo>
                <a:lnTo>
                  <a:pt x="624" y="381"/>
                </a:lnTo>
                <a:lnTo>
                  <a:pt x="634" y="370"/>
                </a:lnTo>
                <a:lnTo>
                  <a:pt x="662" y="360"/>
                </a:lnTo>
                <a:lnTo>
                  <a:pt x="680" y="343"/>
                </a:lnTo>
                <a:lnTo>
                  <a:pt x="678" y="363"/>
                </a:lnTo>
                <a:lnTo>
                  <a:pt x="674" y="362"/>
                </a:lnTo>
                <a:lnTo>
                  <a:pt x="666" y="386"/>
                </a:lnTo>
                <a:lnTo>
                  <a:pt x="691" y="370"/>
                </a:lnTo>
                <a:lnTo>
                  <a:pt x="710" y="346"/>
                </a:lnTo>
                <a:lnTo>
                  <a:pt x="715" y="332"/>
                </a:lnTo>
                <a:lnTo>
                  <a:pt x="711" y="325"/>
                </a:lnTo>
                <a:lnTo>
                  <a:pt x="716" y="318"/>
                </a:lnTo>
                <a:lnTo>
                  <a:pt x="744" y="307"/>
                </a:lnTo>
                <a:lnTo>
                  <a:pt x="751" y="299"/>
                </a:lnTo>
                <a:lnTo>
                  <a:pt x="734" y="296"/>
                </a:lnTo>
                <a:lnTo>
                  <a:pt x="728" y="288"/>
                </a:lnTo>
                <a:lnTo>
                  <a:pt x="729" y="284"/>
                </a:lnTo>
                <a:lnTo>
                  <a:pt x="730" y="274"/>
                </a:lnTo>
                <a:lnTo>
                  <a:pt x="728" y="268"/>
                </a:lnTo>
                <a:lnTo>
                  <a:pt x="718" y="271"/>
                </a:lnTo>
                <a:lnTo>
                  <a:pt x="719" y="263"/>
                </a:lnTo>
                <a:lnTo>
                  <a:pt x="724" y="254"/>
                </a:lnTo>
                <a:lnTo>
                  <a:pt x="728" y="249"/>
                </a:lnTo>
                <a:lnTo>
                  <a:pt x="740" y="254"/>
                </a:lnTo>
                <a:lnTo>
                  <a:pt x="777" y="303"/>
                </a:lnTo>
                <a:lnTo>
                  <a:pt x="781" y="331"/>
                </a:lnTo>
                <a:lnTo>
                  <a:pt x="808" y="400"/>
                </a:lnTo>
                <a:lnTo>
                  <a:pt x="818" y="406"/>
                </a:lnTo>
                <a:lnTo>
                  <a:pt x="824" y="421"/>
                </a:lnTo>
                <a:lnTo>
                  <a:pt x="826" y="420"/>
                </a:lnTo>
                <a:lnTo>
                  <a:pt x="843" y="437"/>
                </a:lnTo>
                <a:lnTo>
                  <a:pt x="854" y="440"/>
                </a:lnTo>
                <a:lnTo>
                  <a:pt x="875" y="442"/>
                </a:lnTo>
                <a:lnTo>
                  <a:pt x="875" y="438"/>
                </a:lnTo>
                <a:lnTo>
                  <a:pt x="879" y="435"/>
                </a:lnTo>
                <a:lnTo>
                  <a:pt x="889" y="435"/>
                </a:lnTo>
                <a:lnTo>
                  <a:pt x="889" y="429"/>
                </a:lnTo>
                <a:lnTo>
                  <a:pt x="881" y="425"/>
                </a:lnTo>
                <a:lnTo>
                  <a:pt x="864" y="431"/>
                </a:lnTo>
                <a:lnTo>
                  <a:pt x="866" y="420"/>
                </a:lnTo>
                <a:lnTo>
                  <a:pt x="883" y="419"/>
                </a:lnTo>
                <a:lnTo>
                  <a:pt x="890" y="415"/>
                </a:lnTo>
                <a:lnTo>
                  <a:pt x="885" y="414"/>
                </a:lnTo>
                <a:lnTo>
                  <a:pt x="875" y="398"/>
                </a:lnTo>
                <a:lnTo>
                  <a:pt x="880" y="392"/>
                </a:lnTo>
                <a:lnTo>
                  <a:pt x="894" y="386"/>
                </a:lnTo>
                <a:lnTo>
                  <a:pt x="894" y="378"/>
                </a:lnTo>
                <a:lnTo>
                  <a:pt x="887" y="377"/>
                </a:lnTo>
                <a:lnTo>
                  <a:pt x="887" y="363"/>
                </a:lnTo>
                <a:lnTo>
                  <a:pt x="889" y="373"/>
                </a:lnTo>
                <a:lnTo>
                  <a:pt x="907" y="350"/>
                </a:lnTo>
                <a:lnTo>
                  <a:pt x="911" y="339"/>
                </a:lnTo>
                <a:lnTo>
                  <a:pt x="907" y="337"/>
                </a:lnTo>
                <a:lnTo>
                  <a:pt x="901" y="341"/>
                </a:lnTo>
                <a:lnTo>
                  <a:pt x="895" y="350"/>
                </a:lnTo>
                <a:lnTo>
                  <a:pt x="892" y="348"/>
                </a:lnTo>
                <a:lnTo>
                  <a:pt x="892" y="337"/>
                </a:lnTo>
                <a:lnTo>
                  <a:pt x="894" y="330"/>
                </a:lnTo>
                <a:lnTo>
                  <a:pt x="902" y="334"/>
                </a:lnTo>
                <a:lnTo>
                  <a:pt x="911" y="330"/>
                </a:lnTo>
                <a:lnTo>
                  <a:pt x="916" y="334"/>
                </a:lnTo>
                <a:lnTo>
                  <a:pt x="920" y="344"/>
                </a:lnTo>
                <a:lnTo>
                  <a:pt x="923" y="335"/>
                </a:lnTo>
                <a:lnTo>
                  <a:pt x="931" y="334"/>
                </a:lnTo>
                <a:lnTo>
                  <a:pt x="930" y="327"/>
                </a:lnTo>
                <a:lnTo>
                  <a:pt x="922" y="325"/>
                </a:lnTo>
                <a:lnTo>
                  <a:pt x="917" y="320"/>
                </a:lnTo>
                <a:lnTo>
                  <a:pt x="932" y="317"/>
                </a:lnTo>
                <a:lnTo>
                  <a:pt x="934" y="322"/>
                </a:lnTo>
                <a:lnTo>
                  <a:pt x="936" y="329"/>
                </a:lnTo>
                <a:lnTo>
                  <a:pt x="932" y="369"/>
                </a:lnTo>
                <a:lnTo>
                  <a:pt x="930" y="376"/>
                </a:lnTo>
                <a:lnTo>
                  <a:pt x="931" y="384"/>
                </a:lnTo>
                <a:lnTo>
                  <a:pt x="937" y="388"/>
                </a:lnTo>
                <a:lnTo>
                  <a:pt x="944" y="382"/>
                </a:lnTo>
                <a:lnTo>
                  <a:pt x="955" y="386"/>
                </a:lnTo>
                <a:lnTo>
                  <a:pt x="932" y="435"/>
                </a:lnTo>
                <a:lnTo>
                  <a:pt x="930" y="425"/>
                </a:lnTo>
                <a:lnTo>
                  <a:pt x="927" y="435"/>
                </a:lnTo>
                <a:lnTo>
                  <a:pt x="928" y="442"/>
                </a:lnTo>
                <a:lnTo>
                  <a:pt x="950" y="444"/>
                </a:lnTo>
                <a:lnTo>
                  <a:pt x="958" y="437"/>
                </a:lnTo>
                <a:lnTo>
                  <a:pt x="964" y="440"/>
                </a:lnTo>
                <a:lnTo>
                  <a:pt x="979" y="442"/>
                </a:lnTo>
                <a:lnTo>
                  <a:pt x="988" y="435"/>
                </a:lnTo>
                <a:lnTo>
                  <a:pt x="991" y="425"/>
                </a:lnTo>
                <a:lnTo>
                  <a:pt x="1001" y="417"/>
                </a:lnTo>
                <a:lnTo>
                  <a:pt x="1008" y="370"/>
                </a:lnTo>
                <a:lnTo>
                  <a:pt x="1017" y="370"/>
                </a:lnTo>
                <a:lnTo>
                  <a:pt x="1033" y="364"/>
                </a:lnTo>
                <a:lnTo>
                  <a:pt x="1044" y="369"/>
                </a:lnTo>
                <a:lnTo>
                  <a:pt x="1059" y="369"/>
                </a:lnTo>
                <a:lnTo>
                  <a:pt x="1061" y="372"/>
                </a:lnTo>
                <a:lnTo>
                  <a:pt x="1083" y="370"/>
                </a:lnTo>
                <a:lnTo>
                  <a:pt x="1106" y="377"/>
                </a:lnTo>
                <a:lnTo>
                  <a:pt x="1138" y="402"/>
                </a:lnTo>
                <a:lnTo>
                  <a:pt x="1157" y="429"/>
                </a:lnTo>
                <a:lnTo>
                  <a:pt x="1176" y="440"/>
                </a:lnTo>
                <a:lnTo>
                  <a:pt x="1198" y="443"/>
                </a:lnTo>
                <a:lnTo>
                  <a:pt x="1207" y="451"/>
                </a:lnTo>
                <a:lnTo>
                  <a:pt x="1219" y="451"/>
                </a:lnTo>
                <a:lnTo>
                  <a:pt x="1240" y="459"/>
                </a:lnTo>
                <a:lnTo>
                  <a:pt x="1247" y="458"/>
                </a:lnTo>
                <a:lnTo>
                  <a:pt x="1257" y="462"/>
                </a:lnTo>
                <a:lnTo>
                  <a:pt x="1262" y="472"/>
                </a:lnTo>
                <a:lnTo>
                  <a:pt x="1317" y="505"/>
                </a:lnTo>
                <a:lnTo>
                  <a:pt x="1336" y="506"/>
                </a:lnTo>
                <a:lnTo>
                  <a:pt x="1344" y="511"/>
                </a:lnTo>
                <a:lnTo>
                  <a:pt x="1355" y="514"/>
                </a:lnTo>
                <a:lnTo>
                  <a:pt x="1353" y="510"/>
                </a:lnTo>
                <a:lnTo>
                  <a:pt x="1384" y="515"/>
                </a:lnTo>
                <a:lnTo>
                  <a:pt x="1397" y="514"/>
                </a:lnTo>
                <a:lnTo>
                  <a:pt x="1409" y="527"/>
                </a:lnTo>
                <a:lnTo>
                  <a:pt x="1411" y="518"/>
                </a:lnTo>
                <a:lnTo>
                  <a:pt x="1393" y="501"/>
                </a:lnTo>
                <a:lnTo>
                  <a:pt x="1407" y="499"/>
                </a:lnTo>
                <a:lnTo>
                  <a:pt x="1412" y="504"/>
                </a:lnTo>
                <a:lnTo>
                  <a:pt x="1424" y="505"/>
                </a:lnTo>
                <a:lnTo>
                  <a:pt x="1424" y="499"/>
                </a:lnTo>
                <a:lnTo>
                  <a:pt x="1452" y="505"/>
                </a:lnTo>
                <a:lnTo>
                  <a:pt x="1447" y="510"/>
                </a:lnTo>
                <a:lnTo>
                  <a:pt x="1462" y="519"/>
                </a:lnTo>
                <a:lnTo>
                  <a:pt x="1463" y="527"/>
                </a:lnTo>
                <a:lnTo>
                  <a:pt x="1473" y="522"/>
                </a:lnTo>
                <a:lnTo>
                  <a:pt x="1473" y="532"/>
                </a:lnTo>
                <a:lnTo>
                  <a:pt x="1491" y="543"/>
                </a:lnTo>
                <a:lnTo>
                  <a:pt x="1510" y="567"/>
                </a:lnTo>
                <a:lnTo>
                  <a:pt x="1510" y="590"/>
                </a:lnTo>
                <a:lnTo>
                  <a:pt x="1519" y="580"/>
                </a:lnTo>
                <a:lnTo>
                  <a:pt x="1519" y="593"/>
                </a:lnTo>
                <a:lnTo>
                  <a:pt x="1515" y="602"/>
                </a:lnTo>
                <a:lnTo>
                  <a:pt x="1520" y="608"/>
                </a:lnTo>
                <a:lnTo>
                  <a:pt x="1510" y="607"/>
                </a:lnTo>
                <a:lnTo>
                  <a:pt x="1508" y="614"/>
                </a:lnTo>
                <a:lnTo>
                  <a:pt x="1501" y="616"/>
                </a:lnTo>
                <a:lnTo>
                  <a:pt x="1496" y="607"/>
                </a:lnTo>
                <a:lnTo>
                  <a:pt x="1482" y="611"/>
                </a:lnTo>
                <a:lnTo>
                  <a:pt x="1463" y="608"/>
                </a:lnTo>
                <a:lnTo>
                  <a:pt x="1476" y="614"/>
                </a:lnTo>
                <a:lnTo>
                  <a:pt x="1468" y="623"/>
                </a:lnTo>
                <a:lnTo>
                  <a:pt x="1448" y="621"/>
                </a:lnTo>
                <a:lnTo>
                  <a:pt x="1452" y="627"/>
                </a:lnTo>
                <a:lnTo>
                  <a:pt x="1448" y="633"/>
                </a:lnTo>
                <a:lnTo>
                  <a:pt x="1448" y="647"/>
                </a:lnTo>
                <a:lnTo>
                  <a:pt x="1431" y="656"/>
                </a:lnTo>
                <a:lnTo>
                  <a:pt x="1438" y="663"/>
                </a:lnTo>
                <a:lnTo>
                  <a:pt x="1443" y="664"/>
                </a:lnTo>
                <a:lnTo>
                  <a:pt x="1450" y="661"/>
                </a:lnTo>
                <a:lnTo>
                  <a:pt x="1444" y="668"/>
                </a:lnTo>
                <a:lnTo>
                  <a:pt x="1481" y="685"/>
                </a:lnTo>
                <a:lnTo>
                  <a:pt x="1485" y="678"/>
                </a:lnTo>
                <a:lnTo>
                  <a:pt x="1494" y="680"/>
                </a:lnTo>
                <a:lnTo>
                  <a:pt x="1497" y="687"/>
                </a:lnTo>
                <a:lnTo>
                  <a:pt x="1510" y="685"/>
                </a:lnTo>
                <a:lnTo>
                  <a:pt x="1523" y="689"/>
                </a:lnTo>
                <a:lnTo>
                  <a:pt x="1543" y="688"/>
                </a:lnTo>
                <a:lnTo>
                  <a:pt x="1558" y="693"/>
                </a:lnTo>
                <a:lnTo>
                  <a:pt x="1576" y="688"/>
                </a:lnTo>
                <a:lnTo>
                  <a:pt x="1575" y="691"/>
                </a:lnTo>
                <a:lnTo>
                  <a:pt x="1588" y="694"/>
                </a:lnTo>
                <a:lnTo>
                  <a:pt x="1613" y="693"/>
                </a:lnTo>
                <a:lnTo>
                  <a:pt x="1617" y="685"/>
                </a:lnTo>
                <a:lnTo>
                  <a:pt x="1635" y="685"/>
                </a:lnTo>
                <a:lnTo>
                  <a:pt x="1632" y="693"/>
                </a:lnTo>
                <a:lnTo>
                  <a:pt x="1643" y="693"/>
                </a:lnTo>
                <a:lnTo>
                  <a:pt x="1637" y="688"/>
                </a:lnTo>
                <a:lnTo>
                  <a:pt x="1645" y="680"/>
                </a:lnTo>
                <a:lnTo>
                  <a:pt x="1647" y="688"/>
                </a:lnTo>
                <a:lnTo>
                  <a:pt x="1659" y="689"/>
                </a:lnTo>
                <a:lnTo>
                  <a:pt x="1660" y="685"/>
                </a:lnTo>
                <a:lnTo>
                  <a:pt x="1668" y="687"/>
                </a:lnTo>
                <a:lnTo>
                  <a:pt x="1673" y="669"/>
                </a:lnTo>
                <a:lnTo>
                  <a:pt x="1684" y="666"/>
                </a:lnTo>
                <a:lnTo>
                  <a:pt x="1682" y="685"/>
                </a:lnTo>
                <a:lnTo>
                  <a:pt x="1693" y="685"/>
                </a:lnTo>
                <a:lnTo>
                  <a:pt x="1702" y="680"/>
                </a:lnTo>
                <a:lnTo>
                  <a:pt x="1713" y="661"/>
                </a:lnTo>
                <a:lnTo>
                  <a:pt x="1725" y="654"/>
                </a:lnTo>
                <a:lnTo>
                  <a:pt x="1737" y="654"/>
                </a:lnTo>
                <a:lnTo>
                  <a:pt x="1743" y="644"/>
                </a:lnTo>
                <a:lnTo>
                  <a:pt x="1750" y="656"/>
                </a:lnTo>
                <a:lnTo>
                  <a:pt x="1746" y="664"/>
                </a:lnTo>
                <a:lnTo>
                  <a:pt x="1753" y="668"/>
                </a:lnTo>
                <a:lnTo>
                  <a:pt x="1756" y="663"/>
                </a:lnTo>
                <a:lnTo>
                  <a:pt x="1763" y="678"/>
                </a:lnTo>
                <a:lnTo>
                  <a:pt x="1763" y="685"/>
                </a:lnTo>
                <a:lnTo>
                  <a:pt x="1759" y="685"/>
                </a:lnTo>
                <a:lnTo>
                  <a:pt x="1778" y="691"/>
                </a:lnTo>
                <a:lnTo>
                  <a:pt x="1777" y="685"/>
                </a:lnTo>
                <a:lnTo>
                  <a:pt x="1805" y="685"/>
                </a:lnTo>
                <a:lnTo>
                  <a:pt x="1803" y="694"/>
                </a:lnTo>
                <a:lnTo>
                  <a:pt x="1805" y="701"/>
                </a:lnTo>
                <a:lnTo>
                  <a:pt x="1803" y="706"/>
                </a:lnTo>
                <a:lnTo>
                  <a:pt x="1809" y="715"/>
                </a:lnTo>
                <a:lnTo>
                  <a:pt x="1805" y="727"/>
                </a:lnTo>
                <a:lnTo>
                  <a:pt x="1811" y="735"/>
                </a:lnTo>
                <a:lnTo>
                  <a:pt x="1811" y="729"/>
                </a:lnTo>
                <a:lnTo>
                  <a:pt x="1814" y="734"/>
                </a:lnTo>
                <a:lnTo>
                  <a:pt x="1817" y="721"/>
                </a:lnTo>
                <a:lnTo>
                  <a:pt x="1819" y="702"/>
                </a:lnTo>
                <a:lnTo>
                  <a:pt x="1824" y="705"/>
                </a:lnTo>
                <a:lnTo>
                  <a:pt x="1824" y="715"/>
                </a:lnTo>
                <a:lnTo>
                  <a:pt x="1829" y="715"/>
                </a:lnTo>
                <a:lnTo>
                  <a:pt x="1826" y="724"/>
                </a:lnTo>
                <a:lnTo>
                  <a:pt x="1826" y="735"/>
                </a:lnTo>
                <a:lnTo>
                  <a:pt x="1834" y="739"/>
                </a:lnTo>
                <a:lnTo>
                  <a:pt x="1838" y="731"/>
                </a:lnTo>
                <a:lnTo>
                  <a:pt x="1845" y="748"/>
                </a:lnTo>
                <a:lnTo>
                  <a:pt x="1856" y="748"/>
                </a:lnTo>
                <a:lnTo>
                  <a:pt x="1867" y="776"/>
                </a:lnTo>
                <a:lnTo>
                  <a:pt x="1858" y="786"/>
                </a:lnTo>
                <a:lnTo>
                  <a:pt x="1850" y="782"/>
                </a:lnTo>
                <a:lnTo>
                  <a:pt x="1842" y="788"/>
                </a:lnTo>
                <a:lnTo>
                  <a:pt x="1836" y="786"/>
                </a:lnTo>
                <a:lnTo>
                  <a:pt x="1840" y="796"/>
                </a:lnTo>
                <a:lnTo>
                  <a:pt x="1862" y="826"/>
                </a:lnTo>
                <a:lnTo>
                  <a:pt x="1870" y="832"/>
                </a:lnTo>
                <a:lnTo>
                  <a:pt x="1871" y="811"/>
                </a:lnTo>
                <a:lnTo>
                  <a:pt x="1876" y="810"/>
                </a:lnTo>
                <a:lnTo>
                  <a:pt x="1886" y="815"/>
                </a:lnTo>
                <a:lnTo>
                  <a:pt x="1894" y="805"/>
                </a:lnTo>
                <a:lnTo>
                  <a:pt x="1903" y="806"/>
                </a:lnTo>
                <a:lnTo>
                  <a:pt x="1892" y="787"/>
                </a:lnTo>
                <a:lnTo>
                  <a:pt x="1901" y="779"/>
                </a:lnTo>
                <a:lnTo>
                  <a:pt x="1900" y="776"/>
                </a:lnTo>
                <a:lnTo>
                  <a:pt x="1892" y="776"/>
                </a:lnTo>
                <a:lnTo>
                  <a:pt x="1873" y="736"/>
                </a:lnTo>
                <a:lnTo>
                  <a:pt x="1877" y="732"/>
                </a:lnTo>
                <a:lnTo>
                  <a:pt x="1877" y="715"/>
                </a:lnTo>
                <a:lnTo>
                  <a:pt x="1873" y="710"/>
                </a:lnTo>
                <a:lnTo>
                  <a:pt x="1873" y="702"/>
                </a:lnTo>
                <a:lnTo>
                  <a:pt x="1858" y="694"/>
                </a:lnTo>
                <a:lnTo>
                  <a:pt x="1854" y="685"/>
                </a:lnTo>
                <a:lnTo>
                  <a:pt x="1862" y="668"/>
                </a:lnTo>
                <a:lnTo>
                  <a:pt x="1868" y="669"/>
                </a:lnTo>
                <a:lnTo>
                  <a:pt x="1871" y="661"/>
                </a:lnTo>
                <a:lnTo>
                  <a:pt x="1877" y="658"/>
                </a:lnTo>
                <a:lnTo>
                  <a:pt x="1870" y="655"/>
                </a:lnTo>
                <a:lnTo>
                  <a:pt x="1876" y="640"/>
                </a:lnTo>
                <a:lnTo>
                  <a:pt x="1890" y="640"/>
                </a:lnTo>
                <a:lnTo>
                  <a:pt x="1903" y="631"/>
                </a:lnTo>
                <a:lnTo>
                  <a:pt x="1904" y="627"/>
                </a:lnTo>
                <a:lnTo>
                  <a:pt x="1904" y="633"/>
                </a:lnTo>
                <a:lnTo>
                  <a:pt x="1928" y="630"/>
                </a:lnTo>
                <a:lnTo>
                  <a:pt x="1927" y="617"/>
                </a:lnTo>
                <a:lnTo>
                  <a:pt x="1936" y="614"/>
                </a:lnTo>
                <a:lnTo>
                  <a:pt x="1947" y="616"/>
                </a:lnTo>
                <a:lnTo>
                  <a:pt x="1946" y="598"/>
                </a:lnTo>
                <a:lnTo>
                  <a:pt x="1950" y="595"/>
                </a:lnTo>
                <a:lnTo>
                  <a:pt x="1953" y="608"/>
                </a:lnTo>
                <a:lnTo>
                  <a:pt x="1960" y="590"/>
                </a:lnTo>
                <a:lnTo>
                  <a:pt x="1965" y="584"/>
                </a:lnTo>
                <a:lnTo>
                  <a:pt x="1962" y="575"/>
                </a:lnTo>
                <a:lnTo>
                  <a:pt x="1976" y="567"/>
                </a:lnTo>
                <a:lnTo>
                  <a:pt x="1970" y="566"/>
                </a:lnTo>
                <a:lnTo>
                  <a:pt x="1979" y="557"/>
                </a:lnTo>
                <a:lnTo>
                  <a:pt x="1979" y="547"/>
                </a:lnTo>
                <a:lnTo>
                  <a:pt x="1970" y="551"/>
                </a:lnTo>
                <a:lnTo>
                  <a:pt x="1969" y="547"/>
                </a:lnTo>
                <a:lnTo>
                  <a:pt x="1936" y="561"/>
                </a:lnTo>
                <a:lnTo>
                  <a:pt x="1943" y="571"/>
                </a:lnTo>
                <a:lnTo>
                  <a:pt x="1927" y="572"/>
                </a:lnTo>
                <a:lnTo>
                  <a:pt x="1934" y="590"/>
                </a:lnTo>
                <a:lnTo>
                  <a:pt x="1936" y="583"/>
                </a:lnTo>
                <a:lnTo>
                  <a:pt x="1936" y="602"/>
                </a:lnTo>
                <a:lnTo>
                  <a:pt x="1933" y="607"/>
                </a:lnTo>
                <a:lnTo>
                  <a:pt x="1929" y="600"/>
                </a:lnTo>
                <a:lnTo>
                  <a:pt x="1932" y="595"/>
                </a:lnTo>
                <a:lnTo>
                  <a:pt x="1927" y="597"/>
                </a:lnTo>
                <a:lnTo>
                  <a:pt x="1925" y="590"/>
                </a:lnTo>
                <a:lnTo>
                  <a:pt x="1914" y="590"/>
                </a:lnTo>
                <a:lnTo>
                  <a:pt x="1909" y="594"/>
                </a:lnTo>
                <a:lnTo>
                  <a:pt x="1903" y="605"/>
                </a:lnTo>
                <a:lnTo>
                  <a:pt x="1900" y="598"/>
                </a:lnTo>
                <a:lnTo>
                  <a:pt x="1886" y="597"/>
                </a:lnTo>
                <a:lnTo>
                  <a:pt x="1882" y="593"/>
                </a:lnTo>
                <a:lnTo>
                  <a:pt x="1868" y="597"/>
                </a:lnTo>
                <a:lnTo>
                  <a:pt x="1862" y="603"/>
                </a:lnTo>
                <a:lnTo>
                  <a:pt x="1866" y="611"/>
                </a:lnTo>
                <a:lnTo>
                  <a:pt x="1873" y="612"/>
                </a:lnTo>
                <a:lnTo>
                  <a:pt x="1873" y="617"/>
                </a:lnTo>
                <a:lnTo>
                  <a:pt x="1877" y="621"/>
                </a:lnTo>
                <a:lnTo>
                  <a:pt x="1867" y="622"/>
                </a:lnTo>
                <a:lnTo>
                  <a:pt x="1858" y="628"/>
                </a:lnTo>
                <a:lnTo>
                  <a:pt x="1854" y="627"/>
                </a:lnTo>
                <a:lnTo>
                  <a:pt x="1861" y="622"/>
                </a:lnTo>
                <a:lnTo>
                  <a:pt x="1842" y="625"/>
                </a:lnTo>
                <a:lnTo>
                  <a:pt x="1842" y="618"/>
                </a:lnTo>
                <a:lnTo>
                  <a:pt x="1831" y="622"/>
                </a:lnTo>
                <a:lnTo>
                  <a:pt x="1835" y="614"/>
                </a:lnTo>
                <a:lnTo>
                  <a:pt x="1826" y="614"/>
                </a:lnTo>
                <a:lnTo>
                  <a:pt x="1829" y="607"/>
                </a:lnTo>
                <a:lnTo>
                  <a:pt x="1815" y="611"/>
                </a:lnTo>
                <a:lnTo>
                  <a:pt x="1811" y="607"/>
                </a:lnTo>
                <a:lnTo>
                  <a:pt x="1814" y="595"/>
                </a:lnTo>
                <a:lnTo>
                  <a:pt x="1824" y="580"/>
                </a:lnTo>
                <a:lnTo>
                  <a:pt x="1824" y="572"/>
                </a:lnTo>
                <a:lnTo>
                  <a:pt x="1831" y="557"/>
                </a:lnTo>
                <a:lnTo>
                  <a:pt x="1840" y="551"/>
                </a:lnTo>
                <a:lnTo>
                  <a:pt x="1873" y="547"/>
                </a:lnTo>
                <a:lnTo>
                  <a:pt x="1913" y="531"/>
                </a:lnTo>
                <a:lnTo>
                  <a:pt x="1919" y="520"/>
                </a:lnTo>
                <a:lnTo>
                  <a:pt x="1934" y="515"/>
                </a:lnTo>
                <a:lnTo>
                  <a:pt x="1936" y="506"/>
                </a:lnTo>
                <a:lnTo>
                  <a:pt x="1950" y="510"/>
                </a:lnTo>
                <a:lnTo>
                  <a:pt x="1960" y="500"/>
                </a:lnTo>
                <a:lnTo>
                  <a:pt x="1969" y="506"/>
                </a:lnTo>
                <a:lnTo>
                  <a:pt x="1972" y="511"/>
                </a:lnTo>
                <a:lnTo>
                  <a:pt x="1980" y="513"/>
                </a:lnTo>
                <a:lnTo>
                  <a:pt x="1983" y="527"/>
                </a:lnTo>
                <a:lnTo>
                  <a:pt x="1998" y="537"/>
                </a:lnTo>
                <a:lnTo>
                  <a:pt x="1989" y="543"/>
                </a:lnTo>
                <a:lnTo>
                  <a:pt x="1998" y="552"/>
                </a:lnTo>
                <a:lnTo>
                  <a:pt x="1999" y="562"/>
                </a:lnTo>
                <a:lnTo>
                  <a:pt x="2008" y="566"/>
                </a:lnTo>
                <a:lnTo>
                  <a:pt x="2008" y="572"/>
                </a:lnTo>
                <a:lnTo>
                  <a:pt x="1999" y="572"/>
                </a:lnTo>
                <a:lnTo>
                  <a:pt x="1993" y="576"/>
                </a:lnTo>
                <a:lnTo>
                  <a:pt x="1993" y="581"/>
                </a:lnTo>
                <a:lnTo>
                  <a:pt x="1999" y="580"/>
                </a:lnTo>
                <a:lnTo>
                  <a:pt x="2008" y="590"/>
                </a:lnTo>
                <a:lnTo>
                  <a:pt x="2014" y="594"/>
                </a:lnTo>
                <a:lnTo>
                  <a:pt x="2016" y="598"/>
                </a:lnTo>
                <a:lnTo>
                  <a:pt x="2026" y="609"/>
                </a:lnTo>
                <a:lnTo>
                  <a:pt x="2045" y="614"/>
                </a:lnTo>
                <a:lnTo>
                  <a:pt x="2044" y="616"/>
                </a:lnTo>
                <a:lnTo>
                  <a:pt x="2045" y="635"/>
                </a:lnTo>
                <a:lnTo>
                  <a:pt x="2054" y="642"/>
                </a:lnTo>
                <a:lnTo>
                  <a:pt x="2061" y="641"/>
                </a:lnTo>
                <a:lnTo>
                  <a:pt x="2077" y="647"/>
                </a:lnTo>
                <a:lnTo>
                  <a:pt x="2085" y="641"/>
                </a:lnTo>
                <a:lnTo>
                  <a:pt x="2094" y="646"/>
                </a:lnTo>
                <a:lnTo>
                  <a:pt x="2094" y="636"/>
                </a:lnTo>
                <a:lnTo>
                  <a:pt x="2103" y="641"/>
                </a:lnTo>
                <a:lnTo>
                  <a:pt x="2107" y="633"/>
                </a:lnTo>
                <a:lnTo>
                  <a:pt x="2107" y="622"/>
                </a:lnTo>
                <a:lnTo>
                  <a:pt x="2125" y="630"/>
                </a:lnTo>
                <a:lnTo>
                  <a:pt x="2125" y="647"/>
                </a:lnTo>
                <a:lnTo>
                  <a:pt x="2149" y="668"/>
                </a:lnTo>
                <a:lnTo>
                  <a:pt x="2157" y="685"/>
                </a:lnTo>
                <a:lnTo>
                  <a:pt x="2164" y="685"/>
                </a:lnTo>
                <a:lnTo>
                  <a:pt x="2179" y="697"/>
                </a:lnTo>
                <a:lnTo>
                  <a:pt x="2188" y="696"/>
                </a:lnTo>
                <a:lnTo>
                  <a:pt x="2188" y="687"/>
                </a:lnTo>
                <a:lnTo>
                  <a:pt x="2196" y="688"/>
                </a:lnTo>
                <a:lnTo>
                  <a:pt x="2198" y="685"/>
                </a:lnTo>
                <a:lnTo>
                  <a:pt x="2207" y="691"/>
                </a:lnTo>
                <a:lnTo>
                  <a:pt x="2210" y="688"/>
                </a:lnTo>
                <a:lnTo>
                  <a:pt x="2224" y="696"/>
                </a:lnTo>
                <a:lnTo>
                  <a:pt x="2243" y="685"/>
                </a:lnTo>
                <a:lnTo>
                  <a:pt x="2264" y="691"/>
                </a:lnTo>
                <a:lnTo>
                  <a:pt x="2282" y="685"/>
                </a:lnTo>
                <a:lnTo>
                  <a:pt x="2292" y="673"/>
                </a:lnTo>
                <a:lnTo>
                  <a:pt x="2329" y="678"/>
                </a:lnTo>
                <a:lnTo>
                  <a:pt x="2339" y="675"/>
                </a:lnTo>
                <a:lnTo>
                  <a:pt x="2353" y="689"/>
                </a:lnTo>
                <a:lnTo>
                  <a:pt x="2356" y="687"/>
                </a:lnTo>
                <a:lnTo>
                  <a:pt x="2365" y="685"/>
                </a:lnTo>
                <a:lnTo>
                  <a:pt x="2365" y="691"/>
                </a:lnTo>
                <a:lnTo>
                  <a:pt x="2386" y="685"/>
                </a:lnTo>
                <a:lnTo>
                  <a:pt x="2402" y="685"/>
                </a:lnTo>
                <a:lnTo>
                  <a:pt x="2393" y="673"/>
                </a:lnTo>
                <a:lnTo>
                  <a:pt x="2393" y="668"/>
                </a:lnTo>
                <a:lnTo>
                  <a:pt x="2385" y="658"/>
                </a:lnTo>
                <a:lnTo>
                  <a:pt x="2381" y="647"/>
                </a:lnTo>
                <a:lnTo>
                  <a:pt x="2386" y="640"/>
                </a:lnTo>
                <a:lnTo>
                  <a:pt x="2393" y="640"/>
                </a:lnTo>
                <a:lnTo>
                  <a:pt x="2395" y="642"/>
                </a:lnTo>
                <a:lnTo>
                  <a:pt x="2400" y="654"/>
                </a:lnTo>
                <a:lnTo>
                  <a:pt x="2407" y="659"/>
                </a:lnTo>
                <a:lnTo>
                  <a:pt x="2407" y="673"/>
                </a:lnTo>
                <a:lnTo>
                  <a:pt x="2414" y="685"/>
                </a:lnTo>
                <a:lnTo>
                  <a:pt x="2425" y="688"/>
                </a:lnTo>
                <a:lnTo>
                  <a:pt x="2430" y="697"/>
                </a:lnTo>
                <a:lnTo>
                  <a:pt x="2444" y="702"/>
                </a:lnTo>
                <a:lnTo>
                  <a:pt x="2450" y="708"/>
                </a:lnTo>
                <a:lnTo>
                  <a:pt x="2463" y="707"/>
                </a:lnTo>
                <a:lnTo>
                  <a:pt x="2471" y="696"/>
                </a:lnTo>
                <a:lnTo>
                  <a:pt x="2470" y="659"/>
                </a:lnTo>
                <a:lnTo>
                  <a:pt x="2465" y="659"/>
                </a:lnTo>
                <a:lnTo>
                  <a:pt x="2464" y="668"/>
                </a:lnTo>
                <a:lnTo>
                  <a:pt x="2456" y="668"/>
                </a:lnTo>
                <a:lnTo>
                  <a:pt x="2456" y="659"/>
                </a:lnTo>
                <a:lnTo>
                  <a:pt x="2451" y="654"/>
                </a:lnTo>
                <a:lnTo>
                  <a:pt x="2430" y="655"/>
                </a:lnTo>
                <a:lnTo>
                  <a:pt x="2425" y="664"/>
                </a:lnTo>
                <a:lnTo>
                  <a:pt x="2427" y="678"/>
                </a:lnTo>
                <a:lnTo>
                  <a:pt x="2419" y="674"/>
                </a:lnTo>
                <a:lnTo>
                  <a:pt x="2413" y="654"/>
                </a:lnTo>
                <a:lnTo>
                  <a:pt x="2399" y="631"/>
                </a:lnTo>
                <a:lnTo>
                  <a:pt x="2407" y="636"/>
                </a:lnTo>
                <a:lnTo>
                  <a:pt x="2407" y="622"/>
                </a:lnTo>
                <a:lnTo>
                  <a:pt x="2395" y="612"/>
                </a:lnTo>
                <a:lnTo>
                  <a:pt x="2395" y="607"/>
                </a:lnTo>
                <a:lnTo>
                  <a:pt x="2385" y="590"/>
                </a:lnTo>
                <a:lnTo>
                  <a:pt x="2393" y="590"/>
                </a:lnTo>
                <a:lnTo>
                  <a:pt x="2399" y="600"/>
                </a:lnTo>
                <a:lnTo>
                  <a:pt x="2404" y="595"/>
                </a:lnTo>
                <a:lnTo>
                  <a:pt x="2404" y="590"/>
                </a:lnTo>
                <a:lnTo>
                  <a:pt x="2414" y="590"/>
                </a:lnTo>
                <a:lnTo>
                  <a:pt x="2418" y="597"/>
                </a:lnTo>
                <a:lnTo>
                  <a:pt x="2440" y="594"/>
                </a:lnTo>
                <a:lnTo>
                  <a:pt x="2440" y="590"/>
                </a:lnTo>
                <a:lnTo>
                  <a:pt x="2422" y="570"/>
                </a:lnTo>
                <a:lnTo>
                  <a:pt x="2431" y="566"/>
                </a:lnTo>
                <a:lnTo>
                  <a:pt x="2444" y="570"/>
                </a:lnTo>
                <a:lnTo>
                  <a:pt x="2445" y="578"/>
                </a:lnTo>
                <a:lnTo>
                  <a:pt x="2456" y="590"/>
                </a:lnTo>
                <a:lnTo>
                  <a:pt x="2451" y="575"/>
                </a:lnTo>
                <a:lnTo>
                  <a:pt x="2465" y="576"/>
                </a:lnTo>
                <a:lnTo>
                  <a:pt x="2471" y="590"/>
                </a:lnTo>
                <a:lnTo>
                  <a:pt x="2487" y="598"/>
                </a:lnTo>
                <a:lnTo>
                  <a:pt x="2480" y="607"/>
                </a:lnTo>
                <a:lnTo>
                  <a:pt x="2488" y="611"/>
                </a:lnTo>
                <a:lnTo>
                  <a:pt x="2506" y="603"/>
                </a:lnTo>
                <a:lnTo>
                  <a:pt x="2506" y="611"/>
                </a:lnTo>
                <a:lnTo>
                  <a:pt x="2501" y="622"/>
                </a:lnTo>
                <a:lnTo>
                  <a:pt x="2499" y="633"/>
                </a:lnTo>
                <a:lnTo>
                  <a:pt x="2493" y="640"/>
                </a:lnTo>
                <a:lnTo>
                  <a:pt x="2498" y="646"/>
                </a:lnTo>
                <a:lnTo>
                  <a:pt x="2506" y="641"/>
                </a:lnTo>
                <a:lnTo>
                  <a:pt x="2511" y="649"/>
                </a:lnTo>
                <a:lnTo>
                  <a:pt x="2511" y="628"/>
                </a:lnTo>
                <a:lnTo>
                  <a:pt x="2535" y="612"/>
                </a:lnTo>
                <a:lnTo>
                  <a:pt x="2536" y="614"/>
                </a:lnTo>
                <a:lnTo>
                  <a:pt x="2535" y="654"/>
                </a:lnTo>
                <a:lnTo>
                  <a:pt x="2529" y="668"/>
                </a:lnTo>
                <a:lnTo>
                  <a:pt x="2526" y="687"/>
                </a:lnTo>
                <a:lnTo>
                  <a:pt x="2535" y="702"/>
                </a:lnTo>
                <a:lnTo>
                  <a:pt x="2515" y="715"/>
                </a:lnTo>
                <a:lnTo>
                  <a:pt x="2518" y="732"/>
                </a:lnTo>
                <a:lnTo>
                  <a:pt x="2535" y="731"/>
                </a:lnTo>
                <a:lnTo>
                  <a:pt x="2535" y="755"/>
                </a:lnTo>
                <a:lnTo>
                  <a:pt x="2550" y="740"/>
                </a:lnTo>
                <a:lnTo>
                  <a:pt x="2555" y="748"/>
                </a:lnTo>
                <a:lnTo>
                  <a:pt x="2564" y="739"/>
                </a:lnTo>
                <a:lnTo>
                  <a:pt x="2564" y="748"/>
                </a:lnTo>
                <a:lnTo>
                  <a:pt x="2558" y="754"/>
                </a:lnTo>
                <a:lnTo>
                  <a:pt x="2563" y="763"/>
                </a:lnTo>
                <a:lnTo>
                  <a:pt x="2573" y="765"/>
                </a:lnTo>
                <a:lnTo>
                  <a:pt x="2578" y="748"/>
                </a:lnTo>
                <a:lnTo>
                  <a:pt x="2573" y="731"/>
                </a:lnTo>
                <a:lnTo>
                  <a:pt x="2576" y="715"/>
                </a:lnTo>
                <a:lnTo>
                  <a:pt x="2571" y="701"/>
                </a:lnTo>
                <a:lnTo>
                  <a:pt x="2557" y="691"/>
                </a:lnTo>
                <a:lnTo>
                  <a:pt x="2564" y="654"/>
                </a:lnTo>
                <a:lnTo>
                  <a:pt x="2558" y="637"/>
                </a:lnTo>
                <a:lnTo>
                  <a:pt x="2564" y="637"/>
                </a:lnTo>
                <a:lnTo>
                  <a:pt x="2569" y="635"/>
                </a:lnTo>
                <a:lnTo>
                  <a:pt x="2573" y="637"/>
                </a:lnTo>
                <a:lnTo>
                  <a:pt x="2576" y="642"/>
                </a:lnTo>
                <a:lnTo>
                  <a:pt x="2581" y="640"/>
                </a:lnTo>
                <a:lnTo>
                  <a:pt x="2591" y="638"/>
                </a:lnTo>
                <a:lnTo>
                  <a:pt x="2604" y="645"/>
                </a:lnTo>
                <a:lnTo>
                  <a:pt x="2610" y="642"/>
                </a:lnTo>
                <a:lnTo>
                  <a:pt x="2615" y="630"/>
                </a:lnTo>
                <a:lnTo>
                  <a:pt x="2620" y="623"/>
                </a:lnTo>
                <a:lnTo>
                  <a:pt x="2634" y="616"/>
                </a:lnTo>
                <a:lnTo>
                  <a:pt x="2634" y="607"/>
                </a:lnTo>
                <a:lnTo>
                  <a:pt x="2640" y="590"/>
                </a:lnTo>
                <a:lnTo>
                  <a:pt x="2667" y="571"/>
                </a:lnTo>
                <a:lnTo>
                  <a:pt x="2675" y="560"/>
                </a:lnTo>
                <a:lnTo>
                  <a:pt x="2663" y="556"/>
                </a:lnTo>
                <a:lnTo>
                  <a:pt x="2661" y="505"/>
                </a:lnTo>
                <a:lnTo>
                  <a:pt x="2648" y="496"/>
                </a:lnTo>
                <a:lnTo>
                  <a:pt x="2647" y="505"/>
                </a:lnTo>
                <a:lnTo>
                  <a:pt x="2644" y="513"/>
                </a:lnTo>
                <a:lnTo>
                  <a:pt x="2643" y="523"/>
                </a:lnTo>
                <a:lnTo>
                  <a:pt x="2651" y="519"/>
                </a:lnTo>
                <a:lnTo>
                  <a:pt x="2654" y="511"/>
                </a:lnTo>
                <a:lnTo>
                  <a:pt x="2642" y="537"/>
                </a:lnTo>
                <a:lnTo>
                  <a:pt x="2621" y="543"/>
                </a:lnTo>
                <a:lnTo>
                  <a:pt x="2609" y="539"/>
                </a:lnTo>
                <a:lnTo>
                  <a:pt x="2612" y="531"/>
                </a:lnTo>
                <a:lnTo>
                  <a:pt x="2612" y="508"/>
                </a:lnTo>
                <a:lnTo>
                  <a:pt x="2618" y="505"/>
                </a:lnTo>
                <a:lnTo>
                  <a:pt x="2626" y="506"/>
                </a:lnTo>
                <a:lnTo>
                  <a:pt x="2634" y="485"/>
                </a:lnTo>
                <a:lnTo>
                  <a:pt x="2634" y="475"/>
                </a:lnTo>
                <a:lnTo>
                  <a:pt x="2628" y="478"/>
                </a:lnTo>
                <a:lnTo>
                  <a:pt x="2629" y="462"/>
                </a:lnTo>
                <a:lnTo>
                  <a:pt x="2638" y="444"/>
                </a:lnTo>
                <a:lnTo>
                  <a:pt x="2657" y="438"/>
                </a:lnTo>
                <a:lnTo>
                  <a:pt x="2661" y="433"/>
                </a:lnTo>
                <a:lnTo>
                  <a:pt x="2653" y="448"/>
                </a:lnTo>
                <a:lnTo>
                  <a:pt x="2653" y="463"/>
                </a:lnTo>
                <a:lnTo>
                  <a:pt x="2657" y="471"/>
                </a:lnTo>
                <a:lnTo>
                  <a:pt x="2667" y="457"/>
                </a:lnTo>
                <a:lnTo>
                  <a:pt x="2671" y="440"/>
                </a:lnTo>
                <a:lnTo>
                  <a:pt x="2666" y="419"/>
                </a:lnTo>
                <a:lnTo>
                  <a:pt x="2654" y="419"/>
                </a:lnTo>
                <a:lnTo>
                  <a:pt x="2640" y="431"/>
                </a:lnTo>
                <a:lnTo>
                  <a:pt x="2626" y="429"/>
                </a:lnTo>
                <a:lnTo>
                  <a:pt x="2612" y="401"/>
                </a:lnTo>
                <a:lnTo>
                  <a:pt x="2606" y="396"/>
                </a:lnTo>
                <a:lnTo>
                  <a:pt x="2607" y="405"/>
                </a:lnTo>
                <a:lnTo>
                  <a:pt x="2602" y="410"/>
                </a:lnTo>
                <a:lnTo>
                  <a:pt x="2595" y="404"/>
                </a:lnTo>
                <a:lnTo>
                  <a:pt x="2593" y="398"/>
                </a:lnTo>
                <a:lnTo>
                  <a:pt x="2578" y="391"/>
                </a:lnTo>
                <a:lnTo>
                  <a:pt x="2574" y="382"/>
                </a:lnTo>
                <a:lnTo>
                  <a:pt x="2576" y="377"/>
                </a:lnTo>
                <a:lnTo>
                  <a:pt x="2548" y="379"/>
                </a:lnTo>
                <a:lnTo>
                  <a:pt x="2534" y="369"/>
                </a:lnTo>
                <a:lnTo>
                  <a:pt x="2530" y="362"/>
                </a:lnTo>
                <a:lnTo>
                  <a:pt x="2534" y="355"/>
                </a:lnTo>
                <a:lnTo>
                  <a:pt x="2516" y="346"/>
                </a:lnTo>
                <a:lnTo>
                  <a:pt x="2512" y="336"/>
                </a:lnTo>
                <a:lnTo>
                  <a:pt x="2503" y="326"/>
                </a:lnTo>
                <a:lnTo>
                  <a:pt x="2503" y="274"/>
                </a:lnTo>
                <a:lnTo>
                  <a:pt x="2510" y="268"/>
                </a:lnTo>
                <a:lnTo>
                  <a:pt x="2513" y="268"/>
                </a:lnTo>
                <a:lnTo>
                  <a:pt x="2524" y="242"/>
                </a:lnTo>
                <a:lnTo>
                  <a:pt x="2527" y="242"/>
                </a:lnTo>
                <a:lnTo>
                  <a:pt x="2530" y="249"/>
                </a:lnTo>
                <a:lnTo>
                  <a:pt x="2532" y="243"/>
                </a:lnTo>
                <a:lnTo>
                  <a:pt x="2534" y="228"/>
                </a:lnTo>
                <a:lnTo>
                  <a:pt x="2530" y="233"/>
                </a:lnTo>
                <a:lnTo>
                  <a:pt x="2520" y="209"/>
                </a:lnTo>
                <a:lnTo>
                  <a:pt x="2511" y="199"/>
                </a:lnTo>
                <a:lnTo>
                  <a:pt x="2513" y="175"/>
                </a:lnTo>
                <a:lnTo>
                  <a:pt x="2520" y="160"/>
                </a:lnTo>
                <a:lnTo>
                  <a:pt x="2517" y="160"/>
                </a:lnTo>
                <a:lnTo>
                  <a:pt x="2520" y="125"/>
                </a:lnTo>
                <a:lnTo>
                  <a:pt x="2524" y="120"/>
                </a:lnTo>
                <a:lnTo>
                  <a:pt x="2527" y="122"/>
                </a:lnTo>
                <a:lnTo>
                  <a:pt x="2530" y="118"/>
                </a:lnTo>
                <a:lnTo>
                  <a:pt x="2530" y="109"/>
                </a:lnTo>
                <a:lnTo>
                  <a:pt x="2538" y="103"/>
                </a:lnTo>
                <a:lnTo>
                  <a:pt x="2557" y="128"/>
                </a:lnTo>
                <a:lnTo>
                  <a:pt x="2560" y="125"/>
                </a:lnTo>
                <a:lnTo>
                  <a:pt x="2564" y="109"/>
                </a:lnTo>
                <a:lnTo>
                  <a:pt x="2562" y="89"/>
                </a:lnTo>
                <a:lnTo>
                  <a:pt x="2555" y="87"/>
                </a:lnTo>
                <a:lnTo>
                  <a:pt x="2550" y="81"/>
                </a:lnTo>
                <a:lnTo>
                  <a:pt x="2548" y="69"/>
                </a:lnTo>
                <a:lnTo>
                  <a:pt x="2572" y="36"/>
                </a:lnTo>
                <a:lnTo>
                  <a:pt x="2582" y="2"/>
                </a:lnTo>
                <a:lnTo>
                  <a:pt x="2592" y="0"/>
                </a:lnTo>
                <a:lnTo>
                  <a:pt x="2601" y="2"/>
                </a:lnTo>
                <a:lnTo>
                  <a:pt x="2611" y="0"/>
                </a:lnTo>
                <a:lnTo>
                  <a:pt x="2621" y="10"/>
                </a:lnTo>
                <a:lnTo>
                  <a:pt x="2620" y="17"/>
                </a:lnTo>
                <a:lnTo>
                  <a:pt x="2618" y="22"/>
                </a:lnTo>
                <a:lnTo>
                  <a:pt x="2615" y="31"/>
                </a:lnTo>
                <a:lnTo>
                  <a:pt x="2618" y="39"/>
                </a:lnTo>
                <a:lnTo>
                  <a:pt x="2625" y="31"/>
                </a:lnTo>
                <a:lnTo>
                  <a:pt x="2626" y="50"/>
                </a:lnTo>
                <a:lnTo>
                  <a:pt x="2635" y="42"/>
                </a:lnTo>
                <a:lnTo>
                  <a:pt x="2638" y="33"/>
                </a:lnTo>
                <a:lnTo>
                  <a:pt x="2648" y="45"/>
                </a:lnTo>
                <a:lnTo>
                  <a:pt x="2666" y="36"/>
                </a:lnTo>
                <a:lnTo>
                  <a:pt x="2662" y="63"/>
                </a:lnTo>
                <a:lnTo>
                  <a:pt x="2667" y="76"/>
                </a:lnTo>
                <a:lnTo>
                  <a:pt x="2677" y="78"/>
                </a:lnTo>
                <a:lnTo>
                  <a:pt x="2704" y="118"/>
                </a:lnTo>
                <a:lnTo>
                  <a:pt x="2710" y="195"/>
                </a:lnTo>
                <a:lnTo>
                  <a:pt x="2706" y="194"/>
                </a:lnTo>
                <a:lnTo>
                  <a:pt x="2706" y="204"/>
                </a:lnTo>
                <a:lnTo>
                  <a:pt x="2719" y="207"/>
                </a:lnTo>
                <a:lnTo>
                  <a:pt x="2722" y="227"/>
                </a:lnTo>
                <a:lnTo>
                  <a:pt x="2737" y="226"/>
                </a:lnTo>
                <a:lnTo>
                  <a:pt x="2745" y="236"/>
                </a:lnTo>
                <a:lnTo>
                  <a:pt x="2747" y="257"/>
                </a:lnTo>
                <a:lnTo>
                  <a:pt x="2759" y="282"/>
                </a:lnTo>
                <a:lnTo>
                  <a:pt x="2760" y="292"/>
                </a:lnTo>
                <a:lnTo>
                  <a:pt x="2762" y="292"/>
                </a:lnTo>
                <a:lnTo>
                  <a:pt x="2767" y="285"/>
                </a:lnTo>
                <a:lnTo>
                  <a:pt x="2769" y="280"/>
                </a:lnTo>
                <a:lnTo>
                  <a:pt x="2775" y="288"/>
                </a:lnTo>
                <a:lnTo>
                  <a:pt x="2778" y="306"/>
                </a:lnTo>
                <a:lnTo>
                  <a:pt x="2784" y="308"/>
                </a:lnTo>
                <a:lnTo>
                  <a:pt x="2788" y="316"/>
                </a:lnTo>
                <a:lnTo>
                  <a:pt x="2770" y="321"/>
                </a:lnTo>
                <a:lnTo>
                  <a:pt x="2745" y="310"/>
                </a:lnTo>
                <a:lnTo>
                  <a:pt x="2738" y="311"/>
                </a:lnTo>
                <a:lnTo>
                  <a:pt x="2739" y="313"/>
                </a:lnTo>
                <a:lnTo>
                  <a:pt x="2738" y="320"/>
                </a:lnTo>
                <a:lnTo>
                  <a:pt x="2734" y="324"/>
                </a:lnTo>
                <a:lnTo>
                  <a:pt x="2736" y="326"/>
                </a:lnTo>
                <a:lnTo>
                  <a:pt x="2755" y="330"/>
                </a:lnTo>
                <a:lnTo>
                  <a:pt x="2762" y="343"/>
                </a:lnTo>
                <a:lnTo>
                  <a:pt x="2751" y="362"/>
                </a:lnTo>
                <a:lnTo>
                  <a:pt x="2745" y="362"/>
                </a:lnTo>
                <a:lnTo>
                  <a:pt x="2737" y="368"/>
                </a:lnTo>
                <a:lnTo>
                  <a:pt x="2731" y="368"/>
                </a:lnTo>
                <a:lnTo>
                  <a:pt x="2729" y="374"/>
                </a:lnTo>
                <a:lnTo>
                  <a:pt x="2720" y="381"/>
                </a:lnTo>
                <a:lnTo>
                  <a:pt x="2724" y="388"/>
                </a:lnTo>
                <a:lnTo>
                  <a:pt x="2722" y="392"/>
                </a:lnTo>
                <a:lnTo>
                  <a:pt x="2742" y="391"/>
                </a:lnTo>
                <a:lnTo>
                  <a:pt x="2753" y="412"/>
                </a:lnTo>
                <a:lnTo>
                  <a:pt x="2766" y="419"/>
                </a:lnTo>
                <a:lnTo>
                  <a:pt x="2780" y="416"/>
                </a:lnTo>
                <a:lnTo>
                  <a:pt x="2790" y="401"/>
                </a:lnTo>
                <a:lnTo>
                  <a:pt x="2799" y="400"/>
                </a:lnTo>
                <a:lnTo>
                  <a:pt x="2799" y="406"/>
                </a:lnTo>
                <a:lnTo>
                  <a:pt x="2794" y="415"/>
                </a:lnTo>
                <a:lnTo>
                  <a:pt x="2800" y="412"/>
                </a:lnTo>
                <a:lnTo>
                  <a:pt x="2807" y="424"/>
                </a:lnTo>
                <a:lnTo>
                  <a:pt x="2811" y="420"/>
                </a:lnTo>
                <a:lnTo>
                  <a:pt x="2821" y="426"/>
                </a:lnTo>
                <a:lnTo>
                  <a:pt x="2825" y="417"/>
                </a:lnTo>
                <a:lnTo>
                  <a:pt x="2827" y="433"/>
                </a:lnTo>
                <a:lnTo>
                  <a:pt x="2825" y="444"/>
                </a:lnTo>
                <a:lnTo>
                  <a:pt x="2819" y="452"/>
                </a:lnTo>
                <a:lnTo>
                  <a:pt x="2811" y="442"/>
                </a:lnTo>
                <a:lnTo>
                  <a:pt x="2804" y="445"/>
                </a:lnTo>
                <a:lnTo>
                  <a:pt x="2795" y="443"/>
                </a:lnTo>
                <a:lnTo>
                  <a:pt x="2821" y="478"/>
                </a:lnTo>
                <a:lnTo>
                  <a:pt x="2831" y="481"/>
                </a:lnTo>
                <a:lnTo>
                  <a:pt x="2832" y="491"/>
                </a:lnTo>
                <a:lnTo>
                  <a:pt x="2841" y="508"/>
                </a:lnTo>
                <a:lnTo>
                  <a:pt x="2840" y="513"/>
                </a:lnTo>
                <a:lnTo>
                  <a:pt x="2850" y="529"/>
                </a:lnTo>
                <a:lnTo>
                  <a:pt x="2842" y="572"/>
                </a:lnTo>
                <a:lnTo>
                  <a:pt x="2856" y="607"/>
                </a:lnTo>
                <a:lnTo>
                  <a:pt x="2875" y="575"/>
                </a:lnTo>
                <a:lnTo>
                  <a:pt x="2877" y="550"/>
                </a:lnTo>
                <a:lnTo>
                  <a:pt x="2878" y="546"/>
                </a:lnTo>
                <a:lnTo>
                  <a:pt x="2884" y="546"/>
                </a:lnTo>
                <a:lnTo>
                  <a:pt x="2884" y="494"/>
                </a:lnTo>
                <a:lnTo>
                  <a:pt x="2897" y="478"/>
                </a:lnTo>
                <a:lnTo>
                  <a:pt x="2905" y="459"/>
                </a:lnTo>
                <a:lnTo>
                  <a:pt x="2916" y="454"/>
                </a:lnTo>
                <a:lnTo>
                  <a:pt x="2929" y="456"/>
                </a:lnTo>
                <a:lnTo>
                  <a:pt x="2935" y="476"/>
                </a:lnTo>
                <a:lnTo>
                  <a:pt x="2946" y="494"/>
                </a:lnTo>
                <a:lnTo>
                  <a:pt x="2976" y="519"/>
                </a:lnTo>
                <a:lnTo>
                  <a:pt x="2996" y="608"/>
                </a:lnTo>
                <a:lnTo>
                  <a:pt x="2987" y="616"/>
                </a:lnTo>
                <a:lnTo>
                  <a:pt x="2977" y="613"/>
                </a:lnTo>
                <a:lnTo>
                  <a:pt x="2974" y="608"/>
                </a:lnTo>
                <a:lnTo>
                  <a:pt x="2974" y="590"/>
                </a:lnTo>
                <a:lnTo>
                  <a:pt x="2964" y="614"/>
                </a:lnTo>
                <a:lnTo>
                  <a:pt x="2967" y="633"/>
                </a:lnTo>
                <a:lnTo>
                  <a:pt x="2963" y="659"/>
                </a:lnTo>
                <a:lnTo>
                  <a:pt x="3013" y="753"/>
                </a:lnTo>
                <a:lnTo>
                  <a:pt x="3025" y="767"/>
                </a:lnTo>
                <a:lnTo>
                  <a:pt x="3037" y="762"/>
                </a:lnTo>
                <a:lnTo>
                  <a:pt x="3040" y="741"/>
                </a:lnTo>
                <a:lnTo>
                  <a:pt x="3048" y="736"/>
                </a:lnTo>
                <a:lnTo>
                  <a:pt x="3053" y="741"/>
                </a:lnTo>
                <a:lnTo>
                  <a:pt x="3057" y="735"/>
                </a:lnTo>
                <a:lnTo>
                  <a:pt x="3060" y="739"/>
                </a:lnTo>
                <a:lnTo>
                  <a:pt x="3066" y="741"/>
                </a:lnTo>
                <a:lnTo>
                  <a:pt x="3070" y="698"/>
                </a:lnTo>
                <a:lnTo>
                  <a:pt x="3080" y="672"/>
                </a:lnTo>
                <a:lnTo>
                  <a:pt x="3093" y="658"/>
                </a:lnTo>
                <a:lnTo>
                  <a:pt x="3104" y="623"/>
                </a:lnTo>
                <a:lnTo>
                  <a:pt x="3105" y="608"/>
                </a:lnTo>
                <a:lnTo>
                  <a:pt x="3112" y="602"/>
                </a:lnTo>
                <a:lnTo>
                  <a:pt x="3113" y="552"/>
                </a:lnTo>
                <a:lnTo>
                  <a:pt x="3119" y="546"/>
                </a:lnTo>
                <a:lnTo>
                  <a:pt x="3131" y="545"/>
                </a:lnTo>
                <a:lnTo>
                  <a:pt x="3134" y="537"/>
                </a:lnTo>
                <a:lnTo>
                  <a:pt x="3138" y="539"/>
                </a:lnTo>
                <a:lnTo>
                  <a:pt x="3150" y="534"/>
                </a:lnTo>
                <a:lnTo>
                  <a:pt x="3162" y="538"/>
                </a:lnTo>
                <a:lnTo>
                  <a:pt x="3173" y="536"/>
                </a:lnTo>
                <a:lnTo>
                  <a:pt x="3167" y="532"/>
                </a:lnTo>
                <a:lnTo>
                  <a:pt x="3155" y="528"/>
                </a:lnTo>
                <a:lnTo>
                  <a:pt x="3150" y="522"/>
                </a:lnTo>
                <a:lnTo>
                  <a:pt x="3153" y="515"/>
                </a:lnTo>
                <a:lnTo>
                  <a:pt x="3151" y="510"/>
                </a:lnTo>
                <a:lnTo>
                  <a:pt x="3161" y="510"/>
                </a:lnTo>
                <a:lnTo>
                  <a:pt x="3160" y="501"/>
                </a:lnTo>
                <a:lnTo>
                  <a:pt x="3164" y="499"/>
                </a:lnTo>
                <a:lnTo>
                  <a:pt x="3176" y="503"/>
                </a:lnTo>
                <a:lnTo>
                  <a:pt x="3174" y="492"/>
                </a:lnTo>
                <a:lnTo>
                  <a:pt x="3166" y="491"/>
                </a:lnTo>
                <a:lnTo>
                  <a:pt x="3159" y="482"/>
                </a:lnTo>
                <a:lnTo>
                  <a:pt x="3145" y="478"/>
                </a:lnTo>
                <a:lnTo>
                  <a:pt x="3136" y="467"/>
                </a:lnTo>
                <a:lnTo>
                  <a:pt x="3132" y="454"/>
                </a:lnTo>
                <a:lnTo>
                  <a:pt x="3133" y="443"/>
                </a:lnTo>
                <a:lnTo>
                  <a:pt x="3134" y="438"/>
                </a:lnTo>
                <a:lnTo>
                  <a:pt x="3131" y="421"/>
                </a:lnTo>
                <a:lnTo>
                  <a:pt x="3133" y="411"/>
                </a:lnTo>
                <a:lnTo>
                  <a:pt x="3129" y="396"/>
                </a:lnTo>
                <a:lnTo>
                  <a:pt x="3133" y="370"/>
                </a:lnTo>
                <a:lnTo>
                  <a:pt x="3152" y="374"/>
                </a:lnTo>
                <a:lnTo>
                  <a:pt x="3161" y="367"/>
                </a:lnTo>
                <a:lnTo>
                  <a:pt x="3183" y="365"/>
                </a:lnTo>
                <a:lnTo>
                  <a:pt x="3202" y="370"/>
                </a:lnTo>
                <a:lnTo>
                  <a:pt x="3212" y="382"/>
                </a:lnTo>
                <a:lnTo>
                  <a:pt x="3237" y="395"/>
                </a:lnTo>
                <a:lnTo>
                  <a:pt x="3261" y="391"/>
                </a:lnTo>
                <a:lnTo>
                  <a:pt x="3269" y="396"/>
                </a:lnTo>
                <a:lnTo>
                  <a:pt x="3282" y="393"/>
                </a:lnTo>
                <a:lnTo>
                  <a:pt x="3289" y="388"/>
                </a:lnTo>
                <a:lnTo>
                  <a:pt x="3294" y="396"/>
                </a:lnTo>
                <a:lnTo>
                  <a:pt x="3296" y="423"/>
                </a:lnTo>
                <a:lnTo>
                  <a:pt x="3287" y="426"/>
                </a:lnTo>
                <a:lnTo>
                  <a:pt x="3294" y="428"/>
                </a:lnTo>
                <a:lnTo>
                  <a:pt x="3314" y="457"/>
                </a:lnTo>
                <a:lnTo>
                  <a:pt x="3310" y="463"/>
                </a:lnTo>
                <a:lnTo>
                  <a:pt x="3312" y="466"/>
                </a:lnTo>
                <a:lnTo>
                  <a:pt x="3341" y="463"/>
                </a:lnTo>
                <a:lnTo>
                  <a:pt x="3350" y="471"/>
                </a:lnTo>
                <a:lnTo>
                  <a:pt x="3360" y="473"/>
                </a:lnTo>
                <a:lnTo>
                  <a:pt x="3363" y="484"/>
                </a:lnTo>
                <a:lnTo>
                  <a:pt x="3353" y="498"/>
                </a:lnTo>
                <a:lnTo>
                  <a:pt x="3336" y="510"/>
                </a:lnTo>
                <a:lnTo>
                  <a:pt x="3330" y="523"/>
                </a:lnTo>
                <a:lnTo>
                  <a:pt x="3363" y="528"/>
                </a:lnTo>
                <a:lnTo>
                  <a:pt x="3368" y="541"/>
                </a:lnTo>
                <a:lnTo>
                  <a:pt x="3367" y="556"/>
                </a:lnTo>
                <a:lnTo>
                  <a:pt x="3362" y="565"/>
                </a:lnTo>
                <a:lnTo>
                  <a:pt x="3349" y="574"/>
                </a:lnTo>
                <a:lnTo>
                  <a:pt x="3343" y="575"/>
                </a:lnTo>
                <a:lnTo>
                  <a:pt x="3333" y="594"/>
                </a:lnTo>
                <a:lnTo>
                  <a:pt x="3326" y="586"/>
                </a:lnTo>
                <a:lnTo>
                  <a:pt x="3322" y="572"/>
                </a:lnTo>
                <a:lnTo>
                  <a:pt x="3316" y="575"/>
                </a:lnTo>
                <a:lnTo>
                  <a:pt x="3312" y="581"/>
                </a:lnTo>
                <a:lnTo>
                  <a:pt x="3297" y="575"/>
                </a:lnTo>
                <a:lnTo>
                  <a:pt x="3296" y="584"/>
                </a:lnTo>
                <a:lnTo>
                  <a:pt x="3310" y="605"/>
                </a:lnTo>
                <a:lnTo>
                  <a:pt x="3305" y="608"/>
                </a:lnTo>
                <a:lnTo>
                  <a:pt x="3305" y="612"/>
                </a:lnTo>
                <a:lnTo>
                  <a:pt x="3311" y="613"/>
                </a:lnTo>
                <a:lnTo>
                  <a:pt x="3310" y="631"/>
                </a:lnTo>
                <a:lnTo>
                  <a:pt x="3329" y="621"/>
                </a:lnTo>
                <a:lnTo>
                  <a:pt x="3321" y="655"/>
                </a:lnTo>
                <a:lnTo>
                  <a:pt x="3322" y="669"/>
                </a:lnTo>
                <a:lnTo>
                  <a:pt x="3367" y="731"/>
                </a:lnTo>
                <a:lnTo>
                  <a:pt x="3367" y="738"/>
                </a:lnTo>
                <a:lnTo>
                  <a:pt x="3362" y="744"/>
                </a:lnTo>
                <a:lnTo>
                  <a:pt x="3362" y="759"/>
                </a:lnTo>
                <a:lnTo>
                  <a:pt x="3366" y="769"/>
                </a:lnTo>
                <a:lnTo>
                  <a:pt x="3359" y="777"/>
                </a:lnTo>
                <a:lnTo>
                  <a:pt x="3359" y="786"/>
                </a:lnTo>
                <a:lnTo>
                  <a:pt x="3345" y="792"/>
                </a:lnTo>
                <a:lnTo>
                  <a:pt x="3326" y="811"/>
                </a:lnTo>
                <a:lnTo>
                  <a:pt x="3326" y="820"/>
                </a:lnTo>
                <a:lnTo>
                  <a:pt x="3292" y="858"/>
                </a:lnTo>
                <a:lnTo>
                  <a:pt x="3273" y="863"/>
                </a:lnTo>
                <a:lnTo>
                  <a:pt x="3269" y="875"/>
                </a:lnTo>
                <a:lnTo>
                  <a:pt x="3258" y="887"/>
                </a:lnTo>
                <a:lnTo>
                  <a:pt x="3250" y="887"/>
                </a:lnTo>
                <a:lnTo>
                  <a:pt x="3246" y="882"/>
                </a:lnTo>
                <a:lnTo>
                  <a:pt x="3242" y="875"/>
                </a:lnTo>
                <a:lnTo>
                  <a:pt x="3221" y="856"/>
                </a:lnTo>
                <a:lnTo>
                  <a:pt x="3213" y="842"/>
                </a:lnTo>
                <a:lnTo>
                  <a:pt x="3206" y="851"/>
                </a:lnTo>
                <a:lnTo>
                  <a:pt x="3207" y="861"/>
                </a:lnTo>
                <a:lnTo>
                  <a:pt x="3220" y="879"/>
                </a:lnTo>
                <a:lnTo>
                  <a:pt x="3221" y="893"/>
                </a:lnTo>
                <a:lnTo>
                  <a:pt x="3228" y="910"/>
                </a:lnTo>
                <a:lnTo>
                  <a:pt x="3228" y="917"/>
                </a:lnTo>
                <a:lnTo>
                  <a:pt x="3227" y="910"/>
                </a:lnTo>
                <a:lnTo>
                  <a:pt x="3214" y="909"/>
                </a:lnTo>
                <a:lnTo>
                  <a:pt x="3200" y="894"/>
                </a:lnTo>
                <a:lnTo>
                  <a:pt x="3193" y="890"/>
                </a:lnTo>
                <a:lnTo>
                  <a:pt x="3190" y="887"/>
                </a:lnTo>
                <a:lnTo>
                  <a:pt x="3185" y="887"/>
                </a:lnTo>
                <a:lnTo>
                  <a:pt x="3187" y="912"/>
                </a:lnTo>
                <a:lnTo>
                  <a:pt x="3170" y="905"/>
                </a:lnTo>
                <a:lnTo>
                  <a:pt x="3162" y="906"/>
                </a:lnTo>
                <a:lnTo>
                  <a:pt x="3151" y="899"/>
                </a:lnTo>
                <a:lnTo>
                  <a:pt x="3148" y="904"/>
                </a:lnTo>
                <a:lnTo>
                  <a:pt x="3138" y="861"/>
                </a:lnTo>
                <a:lnTo>
                  <a:pt x="3129" y="858"/>
                </a:lnTo>
                <a:lnTo>
                  <a:pt x="3110" y="873"/>
                </a:lnTo>
                <a:lnTo>
                  <a:pt x="3109" y="870"/>
                </a:lnTo>
                <a:lnTo>
                  <a:pt x="3103" y="871"/>
                </a:lnTo>
                <a:lnTo>
                  <a:pt x="3073" y="861"/>
                </a:lnTo>
                <a:lnTo>
                  <a:pt x="3063" y="871"/>
                </a:lnTo>
                <a:lnTo>
                  <a:pt x="3065" y="877"/>
                </a:lnTo>
                <a:lnTo>
                  <a:pt x="3060" y="880"/>
                </a:lnTo>
                <a:lnTo>
                  <a:pt x="3063" y="890"/>
                </a:lnTo>
                <a:lnTo>
                  <a:pt x="3086" y="901"/>
                </a:lnTo>
                <a:lnTo>
                  <a:pt x="3095" y="903"/>
                </a:lnTo>
                <a:lnTo>
                  <a:pt x="3101" y="912"/>
                </a:lnTo>
                <a:lnTo>
                  <a:pt x="3099" y="931"/>
                </a:lnTo>
                <a:lnTo>
                  <a:pt x="3095" y="934"/>
                </a:lnTo>
                <a:lnTo>
                  <a:pt x="3095" y="941"/>
                </a:lnTo>
                <a:lnTo>
                  <a:pt x="3071" y="980"/>
                </a:lnTo>
                <a:lnTo>
                  <a:pt x="3063" y="988"/>
                </a:lnTo>
                <a:lnTo>
                  <a:pt x="3062" y="995"/>
                </a:lnTo>
                <a:lnTo>
                  <a:pt x="3049" y="1000"/>
                </a:lnTo>
                <a:lnTo>
                  <a:pt x="3043" y="1020"/>
                </a:lnTo>
                <a:lnTo>
                  <a:pt x="3038" y="1025"/>
                </a:lnTo>
                <a:lnTo>
                  <a:pt x="2990" y="1030"/>
                </a:lnTo>
                <a:lnTo>
                  <a:pt x="2981" y="1012"/>
                </a:lnTo>
                <a:lnTo>
                  <a:pt x="2949" y="985"/>
                </a:lnTo>
                <a:lnTo>
                  <a:pt x="2948" y="983"/>
                </a:lnTo>
                <a:lnTo>
                  <a:pt x="2926" y="974"/>
                </a:lnTo>
                <a:lnTo>
                  <a:pt x="2905" y="956"/>
                </a:lnTo>
                <a:lnTo>
                  <a:pt x="2897" y="955"/>
                </a:lnTo>
                <a:lnTo>
                  <a:pt x="2888" y="959"/>
                </a:lnTo>
                <a:lnTo>
                  <a:pt x="2872" y="953"/>
                </a:lnTo>
                <a:lnTo>
                  <a:pt x="2866" y="966"/>
                </a:lnTo>
                <a:lnTo>
                  <a:pt x="2886" y="978"/>
                </a:lnTo>
                <a:lnTo>
                  <a:pt x="2930" y="1030"/>
                </a:lnTo>
                <a:lnTo>
                  <a:pt x="2983" y="1044"/>
                </a:lnTo>
                <a:lnTo>
                  <a:pt x="2993" y="1040"/>
                </a:lnTo>
                <a:lnTo>
                  <a:pt x="3043" y="1044"/>
                </a:lnTo>
                <a:lnTo>
                  <a:pt x="3046" y="1049"/>
                </a:lnTo>
                <a:lnTo>
                  <a:pt x="3051" y="1049"/>
                </a:lnTo>
                <a:lnTo>
                  <a:pt x="3043" y="1070"/>
                </a:lnTo>
                <a:lnTo>
                  <a:pt x="3043" y="1079"/>
                </a:lnTo>
                <a:lnTo>
                  <a:pt x="3032" y="1092"/>
                </a:lnTo>
                <a:lnTo>
                  <a:pt x="3028" y="1111"/>
                </a:lnTo>
                <a:lnTo>
                  <a:pt x="3020" y="1115"/>
                </a:lnTo>
                <a:lnTo>
                  <a:pt x="3013" y="1135"/>
                </a:lnTo>
                <a:lnTo>
                  <a:pt x="2999" y="1141"/>
                </a:lnTo>
                <a:lnTo>
                  <a:pt x="2999" y="1157"/>
                </a:lnTo>
                <a:lnTo>
                  <a:pt x="2983" y="1186"/>
                </a:lnTo>
                <a:lnTo>
                  <a:pt x="2981" y="1183"/>
                </a:lnTo>
                <a:lnTo>
                  <a:pt x="2969" y="1197"/>
                </a:lnTo>
                <a:lnTo>
                  <a:pt x="2952" y="1206"/>
                </a:lnTo>
                <a:lnTo>
                  <a:pt x="2930" y="1201"/>
                </a:lnTo>
                <a:lnTo>
                  <a:pt x="2926" y="1209"/>
                </a:lnTo>
                <a:lnTo>
                  <a:pt x="2905" y="1194"/>
                </a:lnTo>
                <a:lnTo>
                  <a:pt x="2903" y="1197"/>
                </a:lnTo>
                <a:lnTo>
                  <a:pt x="2905" y="1204"/>
                </a:lnTo>
                <a:lnTo>
                  <a:pt x="2898" y="1192"/>
                </a:lnTo>
                <a:lnTo>
                  <a:pt x="2894" y="1194"/>
                </a:lnTo>
                <a:lnTo>
                  <a:pt x="2887" y="1187"/>
                </a:lnTo>
                <a:lnTo>
                  <a:pt x="2882" y="1187"/>
                </a:lnTo>
                <a:lnTo>
                  <a:pt x="2884" y="1195"/>
                </a:lnTo>
                <a:lnTo>
                  <a:pt x="2884" y="1204"/>
                </a:lnTo>
                <a:lnTo>
                  <a:pt x="2887" y="1214"/>
                </a:lnTo>
                <a:lnTo>
                  <a:pt x="2887" y="1215"/>
                </a:lnTo>
                <a:lnTo>
                  <a:pt x="2882" y="1215"/>
                </a:lnTo>
                <a:lnTo>
                  <a:pt x="2874" y="1210"/>
                </a:lnTo>
                <a:lnTo>
                  <a:pt x="2872" y="1223"/>
                </a:lnTo>
                <a:lnTo>
                  <a:pt x="2878" y="1229"/>
                </a:lnTo>
                <a:lnTo>
                  <a:pt x="2865" y="1257"/>
                </a:lnTo>
                <a:lnTo>
                  <a:pt x="2858" y="1256"/>
                </a:lnTo>
                <a:lnTo>
                  <a:pt x="2855" y="1263"/>
                </a:lnTo>
                <a:lnTo>
                  <a:pt x="2850" y="1266"/>
                </a:lnTo>
                <a:lnTo>
                  <a:pt x="2844" y="1263"/>
                </a:lnTo>
                <a:lnTo>
                  <a:pt x="2840" y="1272"/>
                </a:lnTo>
                <a:lnTo>
                  <a:pt x="2835" y="1265"/>
                </a:lnTo>
                <a:lnTo>
                  <a:pt x="2828" y="1261"/>
                </a:lnTo>
                <a:lnTo>
                  <a:pt x="2822" y="1254"/>
                </a:lnTo>
                <a:lnTo>
                  <a:pt x="2809" y="1251"/>
                </a:lnTo>
                <a:lnTo>
                  <a:pt x="2797" y="1239"/>
                </a:lnTo>
                <a:lnTo>
                  <a:pt x="2793" y="1243"/>
                </a:lnTo>
                <a:lnTo>
                  <a:pt x="2789" y="1229"/>
                </a:lnTo>
                <a:lnTo>
                  <a:pt x="2781" y="1238"/>
                </a:lnTo>
                <a:lnTo>
                  <a:pt x="2771" y="1239"/>
                </a:lnTo>
                <a:lnTo>
                  <a:pt x="2767" y="1234"/>
                </a:lnTo>
                <a:lnTo>
                  <a:pt x="2764" y="1238"/>
                </a:lnTo>
                <a:lnTo>
                  <a:pt x="2753" y="1238"/>
                </a:lnTo>
                <a:lnTo>
                  <a:pt x="2731" y="1228"/>
                </a:lnTo>
                <a:lnTo>
                  <a:pt x="2727" y="1223"/>
                </a:lnTo>
                <a:lnTo>
                  <a:pt x="2681" y="1200"/>
                </a:lnTo>
                <a:lnTo>
                  <a:pt x="2672" y="1215"/>
                </a:lnTo>
                <a:lnTo>
                  <a:pt x="2675" y="1223"/>
                </a:lnTo>
                <a:lnTo>
                  <a:pt x="2684" y="1229"/>
                </a:lnTo>
                <a:lnTo>
                  <a:pt x="2691" y="1224"/>
                </a:lnTo>
                <a:lnTo>
                  <a:pt x="2689" y="1220"/>
                </a:lnTo>
                <a:lnTo>
                  <a:pt x="2690" y="1214"/>
                </a:lnTo>
                <a:lnTo>
                  <a:pt x="2698" y="1223"/>
                </a:lnTo>
                <a:lnTo>
                  <a:pt x="2727" y="1233"/>
                </a:lnTo>
                <a:lnTo>
                  <a:pt x="2731" y="1239"/>
                </a:lnTo>
                <a:lnTo>
                  <a:pt x="2731" y="1244"/>
                </a:lnTo>
                <a:lnTo>
                  <a:pt x="2737" y="1237"/>
                </a:lnTo>
                <a:lnTo>
                  <a:pt x="2756" y="1243"/>
                </a:lnTo>
                <a:lnTo>
                  <a:pt x="2759" y="1248"/>
                </a:lnTo>
                <a:lnTo>
                  <a:pt x="2750" y="1254"/>
                </a:lnTo>
                <a:lnTo>
                  <a:pt x="2747" y="1261"/>
                </a:lnTo>
                <a:lnTo>
                  <a:pt x="2752" y="1262"/>
                </a:lnTo>
                <a:lnTo>
                  <a:pt x="2756" y="1254"/>
                </a:lnTo>
                <a:lnTo>
                  <a:pt x="2765" y="1248"/>
                </a:lnTo>
                <a:lnTo>
                  <a:pt x="2775" y="1246"/>
                </a:lnTo>
                <a:lnTo>
                  <a:pt x="2784" y="1248"/>
                </a:lnTo>
                <a:lnTo>
                  <a:pt x="2788" y="1257"/>
                </a:lnTo>
                <a:lnTo>
                  <a:pt x="2799" y="1267"/>
                </a:lnTo>
                <a:lnTo>
                  <a:pt x="2813" y="1271"/>
                </a:lnTo>
                <a:lnTo>
                  <a:pt x="2816" y="1276"/>
                </a:lnTo>
                <a:lnTo>
                  <a:pt x="2825" y="1274"/>
                </a:lnTo>
                <a:lnTo>
                  <a:pt x="2827" y="1277"/>
                </a:lnTo>
                <a:lnTo>
                  <a:pt x="2826" y="1284"/>
                </a:lnTo>
                <a:lnTo>
                  <a:pt x="2835" y="1294"/>
                </a:lnTo>
                <a:lnTo>
                  <a:pt x="2841" y="1323"/>
                </a:lnTo>
                <a:lnTo>
                  <a:pt x="2840" y="1335"/>
                </a:lnTo>
                <a:lnTo>
                  <a:pt x="2839" y="1341"/>
                </a:lnTo>
                <a:lnTo>
                  <a:pt x="2832" y="1347"/>
                </a:lnTo>
                <a:lnTo>
                  <a:pt x="2809" y="1348"/>
                </a:lnTo>
                <a:lnTo>
                  <a:pt x="2803" y="1355"/>
                </a:lnTo>
                <a:lnTo>
                  <a:pt x="2794" y="1359"/>
                </a:lnTo>
                <a:lnTo>
                  <a:pt x="2759" y="1357"/>
                </a:lnTo>
                <a:lnTo>
                  <a:pt x="2750" y="1360"/>
                </a:lnTo>
                <a:lnTo>
                  <a:pt x="2738" y="1356"/>
                </a:lnTo>
                <a:lnTo>
                  <a:pt x="2734" y="1364"/>
                </a:lnTo>
                <a:lnTo>
                  <a:pt x="2745" y="1379"/>
                </a:lnTo>
                <a:lnTo>
                  <a:pt x="2761" y="1378"/>
                </a:lnTo>
                <a:lnTo>
                  <a:pt x="2764" y="1385"/>
                </a:lnTo>
                <a:lnTo>
                  <a:pt x="2750" y="1389"/>
                </a:lnTo>
                <a:lnTo>
                  <a:pt x="2741" y="1385"/>
                </a:lnTo>
                <a:lnTo>
                  <a:pt x="2729" y="1387"/>
                </a:lnTo>
                <a:lnTo>
                  <a:pt x="2724" y="1418"/>
                </a:lnTo>
                <a:lnTo>
                  <a:pt x="2729" y="1450"/>
                </a:lnTo>
                <a:lnTo>
                  <a:pt x="2713" y="1430"/>
                </a:lnTo>
                <a:lnTo>
                  <a:pt x="2706" y="1432"/>
                </a:lnTo>
                <a:lnTo>
                  <a:pt x="2706" y="1440"/>
                </a:lnTo>
                <a:lnTo>
                  <a:pt x="2698" y="1446"/>
                </a:lnTo>
                <a:lnTo>
                  <a:pt x="2699" y="1453"/>
                </a:lnTo>
                <a:lnTo>
                  <a:pt x="2694" y="1462"/>
                </a:lnTo>
                <a:lnTo>
                  <a:pt x="2694" y="1465"/>
                </a:lnTo>
                <a:lnTo>
                  <a:pt x="2677" y="1465"/>
                </a:lnTo>
                <a:lnTo>
                  <a:pt x="2681" y="1477"/>
                </a:lnTo>
                <a:lnTo>
                  <a:pt x="2686" y="1482"/>
                </a:lnTo>
                <a:lnTo>
                  <a:pt x="2676" y="1501"/>
                </a:lnTo>
                <a:lnTo>
                  <a:pt x="2647" y="1525"/>
                </a:lnTo>
                <a:lnTo>
                  <a:pt x="2621" y="1526"/>
                </a:lnTo>
                <a:lnTo>
                  <a:pt x="2616" y="1531"/>
                </a:lnTo>
                <a:lnTo>
                  <a:pt x="2639" y="1548"/>
                </a:lnTo>
                <a:lnTo>
                  <a:pt x="2634" y="1581"/>
                </a:lnTo>
                <a:lnTo>
                  <a:pt x="2632" y="1587"/>
                </a:lnTo>
                <a:lnTo>
                  <a:pt x="2621" y="1591"/>
                </a:lnTo>
                <a:lnTo>
                  <a:pt x="2621" y="1618"/>
                </a:lnTo>
                <a:lnTo>
                  <a:pt x="2618" y="1628"/>
                </a:lnTo>
                <a:lnTo>
                  <a:pt x="2610" y="1629"/>
                </a:lnTo>
                <a:lnTo>
                  <a:pt x="2607" y="1634"/>
                </a:lnTo>
                <a:lnTo>
                  <a:pt x="2605" y="1778"/>
                </a:lnTo>
                <a:lnTo>
                  <a:pt x="2595" y="1796"/>
                </a:lnTo>
                <a:lnTo>
                  <a:pt x="2604" y="1798"/>
                </a:lnTo>
                <a:lnTo>
                  <a:pt x="2615" y="1821"/>
                </a:lnTo>
                <a:lnTo>
                  <a:pt x="2621" y="1826"/>
                </a:lnTo>
                <a:lnTo>
                  <a:pt x="2624" y="1826"/>
                </a:lnTo>
                <a:lnTo>
                  <a:pt x="2629" y="1822"/>
                </a:lnTo>
                <a:lnTo>
                  <a:pt x="2632" y="1853"/>
                </a:lnTo>
                <a:lnTo>
                  <a:pt x="2635" y="1848"/>
                </a:lnTo>
                <a:lnTo>
                  <a:pt x="2635" y="1825"/>
                </a:lnTo>
                <a:lnTo>
                  <a:pt x="2639" y="1823"/>
                </a:lnTo>
                <a:lnTo>
                  <a:pt x="2667" y="1822"/>
                </a:lnTo>
                <a:lnTo>
                  <a:pt x="2673" y="1826"/>
                </a:lnTo>
                <a:lnTo>
                  <a:pt x="2681" y="1826"/>
                </a:lnTo>
                <a:lnTo>
                  <a:pt x="2686" y="1823"/>
                </a:lnTo>
                <a:lnTo>
                  <a:pt x="2694" y="1830"/>
                </a:lnTo>
                <a:lnTo>
                  <a:pt x="2698" y="1836"/>
                </a:lnTo>
                <a:lnTo>
                  <a:pt x="2701" y="1863"/>
                </a:lnTo>
                <a:lnTo>
                  <a:pt x="2720" y="1907"/>
                </a:lnTo>
                <a:lnTo>
                  <a:pt x="2720" y="1944"/>
                </a:lnTo>
                <a:lnTo>
                  <a:pt x="2734" y="1963"/>
                </a:lnTo>
                <a:lnTo>
                  <a:pt x="2734" y="1999"/>
                </a:lnTo>
                <a:lnTo>
                  <a:pt x="2731" y="2008"/>
                </a:lnTo>
                <a:lnTo>
                  <a:pt x="2718" y="2019"/>
                </a:lnTo>
                <a:lnTo>
                  <a:pt x="2719" y="2023"/>
                </a:lnTo>
                <a:lnTo>
                  <a:pt x="2739" y="2010"/>
                </a:lnTo>
                <a:lnTo>
                  <a:pt x="2741" y="2019"/>
                </a:lnTo>
                <a:lnTo>
                  <a:pt x="2745" y="2019"/>
                </a:lnTo>
                <a:lnTo>
                  <a:pt x="2809" y="1984"/>
                </a:lnTo>
                <a:lnTo>
                  <a:pt x="2832" y="1990"/>
                </a:lnTo>
                <a:lnTo>
                  <a:pt x="2851" y="2004"/>
                </a:lnTo>
                <a:lnTo>
                  <a:pt x="2856" y="2013"/>
                </a:lnTo>
                <a:lnTo>
                  <a:pt x="2899" y="2032"/>
                </a:lnTo>
                <a:lnTo>
                  <a:pt x="2921" y="2033"/>
                </a:lnTo>
                <a:lnTo>
                  <a:pt x="2979" y="2069"/>
                </a:lnTo>
                <a:lnTo>
                  <a:pt x="3005" y="2107"/>
                </a:lnTo>
                <a:lnTo>
                  <a:pt x="3005" y="2114"/>
                </a:lnTo>
                <a:lnTo>
                  <a:pt x="3010" y="2119"/>
                </a:lnTo>
                <a:lnTo>
                  <a:pt x="3015" y="2116"/>
                </a:lnTo>
                <a:lnTo>
                  <a:pt x="3021" y="2118"/>
                </a:lnTo>
                <a:lnTo>
                  <a:pt x="3025" y="2123"/>
                </a:lnTo>
                <a:lnTo>
                  <a:pt x="3032" y="2125"/>
                </a:lnTo>
                <a:lnTo>
                  <a:pt x="3042" y="2123"/>
                </a:lnTo>
                <a:lnTo>
                  <a:pt x="3048" y="2125"/>
                </a:lnTo>
                <a:lnTo>
                  <a:pt x="3062" y="2135"/>
                </a:lnTo>
                <a:lnTo>
                  <a:pt x="3104" y="2149"/>
                </a:lnTo>
                <a:lnTo>
                  <a:pt x="3117" y="2159"/>
                </a:lnTo>
                <a:lnTo>
                  <a:pt x="3119" y="2165"/>
                </a:lnTo>
                <a:lnTo>
                  <a:pt x="3136" y="2175"/>
                </a:lnTo>
                <a:lnTo>
                  <a:pt x="3137" y="2183"/>
                </a:lnTo>
                <a:lnTo>
                  <a:pt x="3118" y="2230"/>
                </a:lnTo>
                <a:lnTo>
                  <a:pt x="3141" y="2187"/>
                </a:lnTo>
                <a:lnTo>
                  <a:pt x="3254" y="2192"/>
                </a:lnTo>
                <a:lnTo>
                  <a:pt x="3260" y="2188"/>
                </a:lnTo>
                <a:lnTo>
                  <a:pt x="3272" y="2189"/>
                </a:lnTo>
                <a:lnTo>
                  <a:pt x="3274" y="2198"/>
                </a:lnTo>
                <a:lnTo>
                  <a:pt x="3282" y="2196"/>
                </a:lnTo>
                <a:lnTo>
                  <a:pt x="3292" y="2199"/>
                </a:lnTo>
                <a:lnTo>
                  <a:pt x="3300" y="2206"/>
                </a:lnTo>
                <a:lnTo>
                  <a:pt x="3306" y="2201"/>
                </a:lnTo>
                <a:lnTo>
                  <a:pt x="3311" y="2226"/>
                </a:lnTo>
                <a:lnTo>
                  <a:pt x="3303" y="2299"/>
                </a:lnTo>
                <a:lnTo>
                  <a:pt x="3312" y="2323"/>
                </a:lnTo>
                <a:lnTo>
                  <a:pt x="3315" y="2379"/>
                </a:lnTo>
                <a:lnTo>
                  <a:pt x="3310" y="2387"/>
                </a:lnTo>
                <a:lnTo>
                  <a:pt x="3308" y="2408"/>
                </a:lnTo>
                <a:lnTo>
                  <a:pt x="3314" y="2415"/>
                </a:lnTo>
                <a:lnTo>
                  <a:pt x="3317" y="2418"/>
                </a:lnTo>
                <a:lnTo>
                  <a:pt x="3320" y="2426"/>
                </a:lnTo>
                <a:lnTo>
                  <a:pt x="3329" y="2436"/>
                </a:lnTo>
                <a:lnTo>
                  <a:pt x="3338" y="2441"/>
                </a:lnTo>
                <a:lnTo>
                  <a:pt x="3345" y="2448"/>
                </a:lnTo>
                <a:lnTo>
                  <a:pt x="3358" y="2471"/>
                </a:lnTo>
                <a:lnTo>
                  <a:pt x="3358" y="2473"/>
                </a:lnTo>
                <a:lnTo>
                  <a:pt x="3344" y="2475"/>
                </a:lnTo>
                <a:lnTo>
                  <a:pt x="3319" y="2493"/>
                </a:lnTo>
                <a:lnTo>
                  <a:pt x="3353" y="2484"/>
                </a:lnTo>
                <a:lnTo>
                  <a:pt x="3363" y="2485"/>
                </a:lnTo>
                <a:lnTo>
                  <a:pt x="3400" y="2520"/>
                </a:lnTo>
                <a:lnTo>
                  <a:pt x="3409" y="2549"/>
                </a:lnTo>
                <a:lnTo>
                  <a:pt x="3405" y="2556"/>
                </a:lnTo>
                <a:lnTo>
                  <a:pt x="3381" y="2586"/>
                </a:lnTo>
                <a:lnTo>
                  <a:pt x="3411" y="2559"/>
                </a:lnTo>
                <a:lnTo>
                  <a:pt x="3416" y="2559"/>
                </a:lnTo>
                <a:lnTo>
                  <a:pt x="3429" y="2570"/>
                </a:lnTo>
                <a:lnTo>
                  <a:pt x="3438" y="2570"/>
                </a:lnTo>
                <a:lnTo>
                  <a:pt x="3453" y="2583"/>
                </a:lnTo>
                <a:lnTo>
                  <a:pt x="3457" y="2580"/>
                </a:lnTo>
                <a:lnTo>
                  <a:pt x="3453" y="2553"/>
                </a:lnTo>
                <a:lnTo>
                  <a:pt x="3456" y="2546"/>
                </a:lnTo>
                <a:lnTo>
                  <a:pt x="3465" y="2546"/>
                </a:lnTo>
                <a:lnTo>
                  <a:pt x="3465" y="2533"/>
                </a:lnTo>
                <a:lnTo>
                  <a:pt x="3474" y="2531"/>
                </a:lnTo>
                <a:lnTo>
                  <a:pt x="3480" y="2531"/>
                </a:lnTo>
                <a:lnTo>
                  <a:pt x="3480" y="2536"/>
                </a:lnTo>
                <a:lnTo>
                  <a:pt x="3494" y="2545"/>
                </a:lnTo>
                <a:lnTo>
                  <a:pt x="3496" y="2565"/>
                </a:lnTo>
                <a:lnTo>
                  <a:pt x="3503" y="2563"/>
                </a:lnTo>
                <a:lnTo>
                  <a:pt x="3510" y="2558"/>
                </a:lnTo>
                <a:lnTo>
                  <a:pt x="3510" y="2551"/>
                </a:lnTo>
                <a:lnTo>
                  <a:pt x="3514" y="2547"/>
                </a:lnTo>
                <a:lnTo>
                  <a:pt x="3515" y="2541"/>
                </a:lnTo>
                <a:lnTo>
                  <a:pt x="3508" y="2537"/>
                </a:lnTo>
                <a:lnTo>
                  <a:pt x="3495" y="2520"/>
                </a:lnTo>
                <a:lnTo>
                  <a:pt x="3494" y="2513"/>
                </a:lnTo>
                <a:lnTo>
                  <a:pt x="3507" y="2511"/>
                </a:lnTo>
                <a:lnTo>
                  <a:pt x="3508" y="2506"/>
                </a:lnTo>
                <a:lnTo>
                  <a:pt x="3515" y="2500"/>
                </a:lnTo>
                <a:lnTo>
                  <a:pt x="3524" y="2483"/>
                </a:lnTo>
                <a:lnTo>
                  <a:pt x="3531" y="2478"/>
                </a:lnTo>
                <a:lnTo>
                  <a:pt x="3550" y="2480"/>
                </a:lnTo>
                <a:lnTo>
                  <a:pt x="3556" y="2476"/>
                </a:lnTo>
                <a:lnTo>
                  <a:pt x="3556" y="2473"/>
                </a:lnTo>
                <a:lnTo>
                  <a:pt x="3541" y="2475"/>
                </a:lnTo>
                <a:lnTo>
                  <a:pt x="3532" y="2474"/>
                </a:lnTo>
                <a:lnTo>
                  <a:pt x="3524" y="2469"/>
                </a:lnTo>
                <a:lnTo>
                  <a:pt x="3519" y="2453"/>
                </a:lnTo>
                <a:lnTo>
                  <a:pt x="3513" y="2451"/>
                </a:lnTo>
                <a:lnTo>
                  <a:pt x="3507" y="2432"/>
                </a:lnTo>
                <a:lnTo>
                  <a:pt x="3509" y="2428"/>
                </a:lnTo>
                <a:lnTo>
                  <a:pt x="3510" y="2423"/>
                </a:lnTo>
                <a:lnTo>
                  <a:pt x="3507" y="2419"/>
                </a:lnTo>
                <a:lnTo>
                  <a:pt x="3500" y="2328"/>
                </a:lnTo>
                <a:lnTo>
                  <a:pt x="3468" y="2262"/>
                </a:lnTo>
                <a:lnTo>
                  <a:pt x="3456" y="2257"/>
                </a:lnTo>
                <a:lnTo>
                  <a:pt x="3587" y="2163"/>
                </a:lnTo>
                <a:lnTo>
                  <a:pt x="3573" y="2173"/>
                </a:lnTo>
                <a:lnTo>
                  <a:pt x="3622" y="2094"/>
                </a:lnTo>
                <a:lnTo>
                  <a:pt x="3631" y="2095"/>
                </a:lnTo>
                <a:lnTo>
                  <a:pt x="3640" y="2103"/>
                </a:lnTo>
                <a:lnTo>
                  <a:pt x="3650" y="2098"/>
                </a:lnTo>
                <a:lnTo>
                  <a:pt x="3654" y="2089"/>
                </a:lnTo>
                <a:lnTo>
                  <a:pt x="3648" y="2088"/>
                </a:lnTo>
                <a:lnTo>
                  <a:pt x="3642" y="2064"/>
                </a:lnTo>
                <a:lnTo>
                  <a:pt x="3639" y="2057"/>
                </a:lnTo>
                <a:lnTo>
                  <a:pt x="3626" y="2088"/>
                </a:lnTo>
                <a:lnTo>
                  <a:pt x="3622" y="2084"/>
                </a:lnTo>
                <a:lnTo>
                  <a:pt x="3616" y="2015"/>
                </a:lnTo>
                <a:lnTo>
                  <a:pt x="3612" y="2009"/>
                </a:lnTo>
                <a:lnTo>
                  <a:pt x="3579" y="1877"/>
                </a:lnTo>
                <a:lnTo>
                  <a:pt x="3569" y="1878"/>
                </a:lnTo>
                <a:lnTo>
                  <a:pt x="3509" y="1827"/>
                </a:lnTo>
                <a:lnTo>
                  <a:pt x="3507" y="1821"/>
                </a:lnTo>
                <a:lnTo>
                  <a:pt x="3510" y="1817"/>
                </a:lnTo>
                <a:lnTo>
                  <a:pt x="3507" y="1799"/>
                </a:lnTo>
                <a:lnTo>
                  <a:pt x="3508" y="1790"/>
                </a:lnTo>
                <a:lnTo>
                  <a:pt x="3514" y="1788"/>
                </a:lnTo>
                <a:lnTo>
                  <a:pt x="3528" y="1779"/>
                </a:lnTo>
                <a:lnTo>
                  <a:pt x="3547" y="1779"/>
                </a:lnTo>
                <a:lnTo>
                  <a:pt x="3551" y="1773"/>
                </a:lnTo>
                <a:lnTo>
                  <a:pt x="3568" y="1770"/>
                </a:lnTo>
                <a:lnTo>
                  <a:pt x="3568" y="1757"/>
                </a:lnTo>
                <a:lnTo>
                  <a:pt x="3561" y="1754"/>
                </a:lnTo>
                <a:lnTo>
                  <a:pt x="3561" y="1743"/>
                </a:lnTo>
                <a:lnTo>
                  <a:pt x="3566" y="1731"/>
                </a:lnTo>
                <a:lnTo>
                  <a:pt x="3580" y="1735"/>
                </a:lnTo>
                <a:lnTo>
                  <a:pt x="3584" y="1738"/>
                </a:lnTo>
                <a:lnTo>
                  <a:pt x="3604" y="1735"/>
                </a:lnTo>
                <a:lnTo>
                  <a:pt x="3589" y="1730"/>
                </a:lnTo>
                <a:lnTo>
                  <a:pt x="3584" y="1723"/>
                </a:lnTo>
                <a:lnTo>
                  <a:pt x="3587" y="1705"/>
                </a:lnTo>
                <a:lnTo>
                  <a:pt x="3590" y="1705"/>
                </a:lnTo>
                <a:lnTo>
                  <a:pt x="3598" y="1690"/>
                </a:lnTo>
                <a:lnTo>
                  <a:pt x="3590" y="1694"/>
                </a:lnTo>
                <a:lnTo>
                  <a:pt x="3568" y="1691"/>
                </a:lnTo>
                <a:lnTo>
                  <a:pt x="3568" y="1681"/>
                </a:lnTo>
                <a:lnTo>
                  <a:pt x="3573" y="1684"/>
                </a:lnTo>
                <a:lnTo>
                  <a:pt x="3579" y="1680"/>
                </a:lnTo>
                <a:lnTo>
                  <a:pt x="3580" y="1671"/>
                </a:lnTo>
                <a:lnTo>
                  <a:pt x="3574" y="1661"/>
                </a:lnTo>
                <a:lnTo>
                  <a:pt x="3573" y="1661"/>
                </a:lnTo>
                <a:lnTo>
                  <a:pt x="3564" y="1642"/>
                </a:lnTo>
                <a:lnTo>
                  <a:pt x="3569" y="1623"/>
                </a:lnTo>
                <a:lnTo>
                  <a:pt x="3562" y="1620"/>
                </a:lnTo>
                <a:lnTo>
                  <a:pt x="3561" y="1613"/>
                </a:lnTo>
                <a:lnTo>
                  <a:pt x="3580" y="1606"/>
                </a:lnTo>
                <a:lnTo>
                  <a:pt x="3580" y="1605"/>
                </a:lnTo>
                <a:lnTo>
                  <a:pt x="3570" y="1605"/>
                </a:lnTo>
                <a:lnTo>
                  <a:pt x="3565" y="1600"/>
                </a:lnTo>
                <a:lnTo>
                  <a:pt x="3556" y="1605"/>
                </a:lnTo>
                <a:lnTo>
                  <a:pt x="3550" y="1602"/>
                </a:lnTo>
                <a:lnTo>
                  <a:pt x="3542" y="1594"/>
                </a:lnTo>
                <a:lnTo>
                  <a:pt x="3542" y="1582"/>
                </a:lnTo>
                <a:lnTo>
                  <a:pt x="3552" y="1566"/>
                </a:lnTo>
                <a:lnTo>
                  <a:pt x="3557" y="1548"/>
                </a:lnTo>
                <a:lnTo>
                  <a:pt x="3564" y="1542"/>
                </a:lnTo>
                <a:lnTo>
                  <a:pt x="3564" y="1529"/>
                </a:lnTo>
                <a:lnTo>
                  <a:pt x="3568" y="1526"/>
                </a:lnTo>
                <a:lnTo>
                  <a:pt x="3573" y="1519"/>
                </a:lnTo>
                <a:lnTo>
                  <a:pt x="3574" y="1509"/>
                </a:lnTo>
                <a:lnTo>
                  <a:pt x="3580" y="1507"/>
                </a:lnTo>
                <a:lnTo>
                  <a:pt x="3583" y="1487"/>
                </a:lnTo>
                <a:lnTo>
                  <a:pt x="3578" y="1496"/>
                </a:lnTo>
                <a:lnTo>
                  <a:pt x="3569" y="1498"/>
                </a:lnTo>
                <a:lnTo>
                  <a:pt x="3562" y="1492"/>
                </a:lnTo>
                <a:lnTo>
                  <a:pt x="3555" y="1491"/>
                </a:lnTo>
                <a:lnTo>
                  <a:pt x="3546" y="1481"/>
                </a:lnTo>
                <a:lnTo>
                  <a:pt x="3543" y="1468"/>
                </a:lnTo>
                <a:lnTo>
                  <a:pt x="3538" y="1459"/>
                </a:lnTo>
                <a:lnTo>
                  <a:pt x="3538" y="1431"/>
                </a:lnTo>
                <a:lnTo>
                  <a:pt x="3540" y="1426"/>
                </a:lnTo>
                <a:lnTo>
                  <a:pt x="3551" y="1418"/>
                </a:lnTo>
                <a:lnTo>
                  <a:pt x="3571" y="1388"/>
                </a:lnTo>
                <a:lnTo>
                  <a:pt x="3578" y="1385"/>
                </a:lnTo>
                <a:lnTo>
                  <a:pt x="3578" y="1393"/>
                </a:lnTo>
                <a:lnTo>
                  <a:pt x="3614" y="1393"/>
                </a:lnTo>
                <a:lnTo>
                  <a:pt x="3646" y="1401"/>
                </a:lnTo>
                <a:lnTo>
                  <a:pt x="3651" y="1406"/>
                </a:lnTo>
                <a:lnTo>
                  <a:pt x="3653" y="1408"/>
                </a:lnTo>
                <a:lnTo>
                  <a:pt x="3661" y="1412"/>
                </a:lnTo>
                <a:lnTo>
                  <a:pt x="3679" y="1415"/>
                </a:lnTo>
                <a:lnTo>
                  <a:pt x="3687" y="1418"/>
                </a:lnTo>
                <a:lnTo>
                  <a:pt x="3683" y="1427"/>
                </a:lnTo>
                <a:lnTo>
                  <a:pt x="3686" y="1430"/>
                </a:lnTo>
                <a:lnTo>
                  <a:pt x="3696" y="1422"/>
                </a:lnTo>
                <a:lnTo>
                  <a:pt x="3712" y="1422"/>
                </a:lnTo>
                <a:lnTo>
                  <a:pt x="3717" y="1428"/>
                </a:lnTo>
                <a:lnTo>
                  <a:pt x="3715" y="1436"/>
                </a:lnTo>
                <a:lnTo>
                  <a:pt x="3734" y="1435"/>
                </a:lnTo>
                <a:lnTo>
                  <a:pt x="3733" y="1430"/>
                </a:lnTo>
                <a:lnTo>
                  <a:pt x="3738" y="1423"/>
                </a:lnTo>
                <a:lnTo>
                  <a:pt x="3772" y="1411"/>
                </a:lnTo>
                <a:lnTo>
                  <a:pt x="3785" y="1399"/>
                </a:lnTo>
                <a:lnTo>
                  <a:pt x="3819" y="1417"/>
                </a:lnTo>
                <a:lnTo>
                  <a:pt x="3828" y="1430"/>
                </a:lnTo>
                <a:lnTo>
                  <a:pt x="3843" y="1436"/>
                </a:lnTo>
                <a:lnTo>
                  <a:pt x="3853" y="1437"/>
                </a:lnTo>
                <a:lnTo>
                  <a:pt x="3856" y="1442"/>
                </a:lnTo>
                <a:lnTo>
                  <a:pt x="3857" y="1451"/>
                </a:lnTo>
                <a:lnTo>
                  <a:pt x="3844" y="1479"/>
                </a:lnTo>
                <a:lnTo>
                  <a:pt x="3848" y="1475"/>
                </a:lnTo>
                <a:lnTo>
                  <a:pt x="3856" y="1478"/>
                </a:lnTo>
                <a:lnTo>
                  <a:pt x="3858" y="1473"/>
                </a:lnTo>
                <a:lnTo>
                  <a:pt x="3858" y="1462"/>
                </a:lnTo>
                <a:lnTo>
                  <a:pt x="3865" y="1462"/>
                </a:lnTo>
                <a:lnTo>
                  <a:pt x="3874" y="1465"/>
                </a:lnTo>
                <a:lnTo>
                  <a:pt x="3874" y="1481"/>
                </a:lnTo>
                <a:lnTo>
                  <a:pt x="3881" y="1489"/>
                </a:lnTo>
                <a:lnTo>
                  <a:pt x="3884" y="1496"/>
                </a:lnTo>
                <a:lnTo>
                  <a:pt x="3875" y="1502"/>
                </a:lnTo>
                <a:lnTo>
                  <a:pt x="3877" y="1510"/>
                </a:lnTo>
                <a:lnTo>
                  <a:pt x="3886" y="1507"/>
                </a:lnTo>
                <a:lnTo>
                  <a:pt x="3890" y="1498"/>
                </a:lnTo>
                <a:lnTo>
                  <a:pt x="3898" y="1497"/>
                </a:lnTo>
                <a:lnTo>
                  <a:pt x="3907" y="1498"/>
                </a:lnTo>
                <a:lnTo>
                  <a:pt x="3913" y="1505"/>
                </a:lnTo>
                <a:lnTo>
                  <a:pt x="3909" y="1514"/>
                </a:lnTo>
                <a:lnTo>
                  <a:pt x="3903" y="1515"/>
                </a:lnTo>
                <a:lnTo>
                  <a:pt x="3896" y="1521"/>
                </a:lnTo>
                <a:lnTo>
                  <a:pt x="3896" y="1531"/>
                </a:lnTo>
                <a:lnTo>
                  <a:pt x="3905" y="1544"/>
                </a:lnTo>
                <a:lnTo>
                  <a:pt x="3914" y="1545"/>
                </a:lnTo>
                <a:lnTo>
                  <a:pt x="3912" y="1553"/>
                </a:lnTo>
                <a:lnTo>
                  <a:pt x="3912" y="1557"/>
                </a:lnTo>
                <a:lnTo>
                  <a:pt x="3931" y="1553"/>
                </a:lnTo>
                <a:lnTo>
                  <a:pt x="3941" y="1555"/>
                </a:lnTo>
                <a:lnTo>
                  <a:pt x="3945" y="1566"/>
                </a:lnTo>
                <a:lnTo>
                  <a:pt x="3950" y="1575"/>
                </a:lnTo>
                <a:lnTo>
                  <a:pt x="3956" y="1567"/>
                </a:lnTo>
                <a:lnTo>
                  <a:pt x="3973" y="1572"/>
                </a:lnTo>
                <a:lnTo>
                  <a:pt x="3985" y="1566"/>
                </a:lnTo>
                <a:lnTo>
                  <a:pt x="3990" y="1572"/>
                </a:lnTo>
                <a:lnTo>
                  <a:pt x="3992" y="1580"/>
                </a:lnTo>
                <a:lnTo>
                  <a:pt x="3992" y="1587"/>
                </a:lnTo>
                <a:lnTo>
                  <a:pt x="3997" y="1589"/>
                </a:lnTo>
                <a:lnTo>
                  <a:pt x="4017" y="1580"/>
                </a:lnTo>
                <a:lnTo>
                  <a:pt x="4016" y="1571"/>
                </a:lnTo>
                <a:lnTo>
                  <a:pt x="4023" y="1567"/>
                </a:lnTo>
                <a:lnTo>
                  <a:pt x="4035" y="1585"/>
                </a:lnTo>
                <a:lnTo>
                  <a:pt x="4036" y="1591"/>
                </a:lnTo>
                <a:lnTo>
                  <a:pt x="4035" y="1596"/>
                </a:lnTo>
                <a:lnTo>
                  <a:pt x="4021" y="1610"/>
                </a:lnTo>
                <a:lnTo>
                  <a:pt x="4018" y="1628"/>
                </a:lnTo>
                <a:lnTo>
                  <a:pt x="4021" y="1638"/>
                </a:lnTo>
                <a:lnTo>
                  <a:pt x="4020" y="1643"/>
                </a:lnTo>
                <a:lnTo>
                  <a:pt x="4025" y="1644"/>
                </a:lnTo>
                <a:lnTo>
                  <a:pt x="4027" y="1661"/>
                </a:lnTo>
                <a:lnTo>
                  <a:pt x="4036" y="1679"/>
                </a:lnTo>
                <a:lnTo>
                  <a:pt x="4022" y="1680"/>
                </a:lnTo>
                <a:lnTo>
                  <a:pt x="4021" y="1684"/>
                </a:lnTo>
                <a:lnTo>
                  <a:pt x="4017" y="1688"/>
                </a:lnTo>
                <a:lnTo>
                  <a:pt x="3960" y="1684"/>
                </a:lnTo>
                <a:lnTo>
                  <a:pt x="3949" y="1677"/>
                </a:lnTo>
                <a:lnTo>
                  <a:pt x="3938" y="1679"/>
                </a:lnTo>
                <a:lnTo>
                  <a:pt x="3932" y="1683"/>
                </a:lnTo>
                <a:lnTo>
                  <a:pt x="3952" y="1685"/>
                </a:lnTo>
                <a:lnTo>
                  <a:pt x="3971" y="1696"/>
                </a:lnTo>
                <a:lnTo>
                  <a:pt x="4008" y="1695"/>
                </a:lnTo>
                <a:lnTo>
                  <a:pt x="4021" y="1700"/>
                </a:lnTo>
                <a:lnTo>
                  <a:pt x="4034" y="1710"/>
                </a:lnTo>
                <a:lnTo>
                  <a:pt x="4036" y="1721"/>
                </a:lnTo>
                <a:lnTo>
                  <a:pt x="4034" y="1724"/>
                </a:lnTo>
                <a:lnTo>
                  <a:pt x="4036" y="1730"/>
                </a:lnTo>
                <a:lnTo>
                  <a:pt x="4022" y="1761"/>
                </a:lnTo>
                <a:lnTo>
                  <a:pt x="4025" y="1765"/>
                </a:lnTo>
                <a:lnTo>
                  <a:pt x="4041" y="1761"/>
                </a:lnTo>
                <a:lnTo>
                  <a:pt x="4048" y="1765"/>
                </a:lnTo>
                <a:lnTo>
                  <a:pt x="4045" y="1770"/>
                </a:lnTo>
                <a:lnTo>
                  <a:pt x="4032" y="1779"/>
                </a:lnTo>
                <a:lnTo>
                  <a:pt x="4034" y="1785"/>
                </a:lnTo>
                <a:lnTo>
                  <a:pt x="4044" y="1785"/>
                </a:lnTo>
                <a:lnTo>
                  <a:pt x="4048" y="1792"/>
                </a:lnTo>
                <a:lnTo>
                  <a:pt x="4048" y="1798"/>
                </a:lnTo>
                <a:lnTo>
                  <a:pt x="4045" y="1801"/>
                </a:lnTo>
                <a:lnTo>
                  <a:pt x="4040" y="1799"/>
                </a:lnTo>
                <a:lnTo>
                  <a:pt x="4040" y="1797"/>
                </a:lnTo>
                <a:lnTo>
                  <a:pt x="4021" y="1816"/>
                </a:lnTo>
                <a:lnTo>
                  <a:pt x="4018" y="1804"/>
                </a:lnTo>
                <a:lnTo>
                  <a:pt x="4013" y="1799"/>
                </a:lnTo>
                <a:lnTo>
                  <a:pt x="4002" y="1799"/>
                </a:lnTo>
                <a:lnTo>
                  <a:pt x="4009" y="1813"/>
                </a:lnTo>
                <a:lnTo>
                  <a:pt x="4008" y="1820"/>
                </a:lnTo>
                <a:lnTo>
                  <a:pt x="3988" y="1823"/>
                </a:lnTo>
                <a:lnTo>
                  <a:pt x="3993" y="1829"/>
                </a:lnTo>
                <a:lnTo>
                  <a:pt x="4009" y="1830"/>
                </a:lnTo>
                <a:lnTo>
                  <a:pt x="4016" y="1837"/>
                </a:lnTo>
                <a:lnTo>
                  <a:pt x="4041" y="1815"/>
                </a:lnTo>
                <a:lnTo>
                  <a:pt x="4081" y="1810"/>
                </a:lnTo>
                <a:lnTo>
                  <a:pt x="4091" y="1813"/>
                </a:lnTo>
                <a:lnTo>
                  <a:pt x="4097" y="1839"/>
                </a:lnTo>
                <a:lnTo>
                  <a:pt x="4101" y="1844"/>
                </a:lnTo>
                <a:lnTo>
                  <a:pt x="4103" y="1859"/>
                </a:lnTo>
                <a:lnTo>
                  <a:pt x="4098" y="1890"/>
                </a:lnTo>
                <a:lnTo>
                  <a:pt x="4044" y="1925"/>
                </a:lnTo>
                <a:lnTo>
                  <a:pt x="4098" y="1896"/>
                </a:lnTo>
                <a:lnTo>
                  <a:pt x="4112" y="1853"/>
                </a:lnTo>
                <a:lnTo>
                  <a:pt x="4120" y="1841"/>
                </a:lnTo>
                <a:lnTo>
                  <a:pt x="4120" y="1863"/>
                </a:lnTo>
                <a:lnTo>
                  <a:pt x="4117" y="1869"/>
                </a:lnTo>
                <a:lnTo>
                  <a:pt x="4128" y="1858"/>
                </a:lnTo>
                <a:lnTo>
                  <a:pt x="4130" y="1868"/>
                </a:lnTo>
                <a:lnTo>
                  <a:pt x="4128" y="1877"/>
                </a:lnTo>
                <a:lnTo>
                  <a:pt x="4129" y="1892"/>
                </a:lnTo>
                <a:lnTo>
                  <a:pt x="4131" y="1896"/>
                </a:lnTo>
                <a:lnTo>
                  <a:pt x="4138" y="1878"/>
                </a:lnTo>
                <a:lnTo>
                  <a:pt x="4169" y="1859"/>
                </a:lnTo>
                <a:lnTo>
                  <a:pt x="4191" y="1853"/>
                </a:lnTo>
                <a:lnTo>
                  <a:pt x="4205" y="1816"/>
                </a:lnTo>
                <a:lnTo>
                  <a:pt x="4215" y="1826"/>
                </a:lnTo>
                <a:lnTo>
                  <a:pt x="4227" y="1831"/>
                </a:lnTo>
                <a:lnTo>
                  <a:pt x="4230" y="1841"/>
                </a:lnTo>
                <a:lnTo>
                  <a:pt x="4225" y="1860"/>
                </a:lnTo>
                <a:lnTo>
                  <a:pt x="4238" y="1832"/>
                </a:lnTo>
                <a:lnTo>
                  <a:pt x="4220" y="1808"/>
                </a:lnTo>
                <a:lnTo>
                  <a:pt x="4232" y="1816"/>
                </a:lnTo>
                <a:lnTo>
                  <a:pt x="4237" y="1813"/>
                </a:lnTo>
                <a:lnTo>
                  <a:pt x="4242" y="1807"/>
                </a:lnTo>
                <a:lnTo>
                  <a:pt x="4238" y="1804"/>
                </a:lnTo>
                <a:lnTo>
                  <a:pt x="4239" y="1794"/>
                </a:lnTo>
                <a:lnTo>
                  <a:pt x="4248" y="1796"/>
                </a:lnTo>
                <a:lnTo>
                  <a:pt x="4252" y="1782"/>
                </a:lnTo>
                <a:lnTo>
                  <a:pt x="4246" y="1768"/>
                </a:lnTo>
                <a:lnTo>
                  <a:pt x="4252" y="1774"/>
                </a:lnTo>
                <a:lnTo>
                  <a:pt x="4257" y="1765"/>
                </a:lnTo>
                <a:lnTo>
                  <a:pt x="4265" y="1760"/>
                </a:lnTo>
                <a:lnTo>
                  <a:pt x="4265" y="1752"/>
                </a:lnTo>
                <a:lnTo>
                  <a:pt x="4274" y="1746"/>
                </a:lnTo>
                <a:lnTo>
                  <a:pt x="4253" y="1717"/>
                </a:lnTo>
                <a:lnTo>
                  <a:pt x="4274" y="1681"/>
                </a:lnTo>
                <a:lnTo>
                  <a:pt x="4281" y="1676"/>
                </a:lnTo>
                <a:lnTo>
                  <a:pt x="4289" y="1667"/>
                </a:lnTo>
                <a:lnTo>
                  <a:pt x="4289" y="1665"/>
                </a:lnTo>
                <a:lnTo>
                  <a:pt x="4294" y="1653"/>
                </a:lnTo>
                <a:lnTo>
                  <a:pt x="4303" y="1652"/>
                </a:lnTo>
                <a:lnTo>
                  <a:pt x="4312" y="1655"/>
                </a:lnTo>
                <a:lnTo>
                  <a:pt x="4316" y="1661"/>
                </a:lnTo>
                <a:lnTo>
                  <a:pt x="4312" y="1666"/>
                </a:lnTo>
                <a:lnTo>
                  <a:pt x="4319" y="1669"/>
                </a:lnTo>
                <a:lnTo>
                  <a:pt x="4318" y="1677"/>
                </a:lnTo>
                <a:lnTo>
                  <a:pt x="4321" y="1684"/>
                </a:lnTo>
                <a:lnTo>
                  <a:pt x="4321" y="1696"/>
                </a:lnTo>
                <a:lnTo>
                  <a:pt x="4316" y="1703"/>
                </a:lnTo>
                <a:lnTo>
                  <a:pt x="4324" y="1698"/>
                </a:lnTo>
                <a:lnTo>
                  <a:pt x="4330" y="1703"/>
                </a:lnTo>
                <a:lnTo>
                  <a:pt x="4330" y="1726"/>
                </a:lnTo>
                <a:lnTo>
                  <a:pt x="4341" y="1727"/>
                </a:lnTo>
                <a:lnTo>
                  <a:pt x="4336" y="1731"/>
                </a:lnTo>
                <a:lnTo>
                  <a:pt x="4336" y="1738"/>
                </a:lnTo>
                <a:lnTo>
                  <a:pt x="4347" y="1736"/>
                </a:lnTo>
                <a:lnTo>
                  <a:pt x="4357" y="1741"/>
                </a:lnTo>
                <a:lnTo>
                  <a:pt x="4343" y="1756"/>
                </a:lnTo>
                <a:lnTo>
                  <a:pt x="4355" y="1759"/>
                </a:lnTo>
                <a:lnTo>
                  <a:pt x="4359" y="1768"/>
                </a:lnTo>
                <a:lnTo>
                  <a:pt x="4361" y="1759"/>
                </a:lnTo>
                <a:lnTo>
                  <a:pt x="4368" y="1760"/>
                </a:lnTo>
                <a:lnTo>
                  <a:pt x="4368" y="1773"/>
                </a:lnTo>
                <a:lnTo>
                  <a:pt x="4373" y="1769"/>
                </a:lnTo>
                <a:lnTo>
                  <a:pt x="4379" y="1773"/>
                </a:lnTo>
                <a:lnTo>
                  <a:pt x="4378" y="1783"/>
                </a:lnTo>
                <a:lnTo>
                  <a:pt x="4366" y="1790"/>
                </a:lnTo>
                <a:lnTo>
                  <a:pt x="4345" y="1789"/>
                </a:lnTo>
                <a:lnTo>
                  <a:pt x="4332" y="1796"/>
                </a:lnTo>
                <a:lnTo>
                  <a:pt x="4330" y="1802"/>
                </a:lnTo>
                <a:lnTo>
                  <a:pt x="4340" y="1794"/>
                </a:lnTo>
                <a:lnTo>
                  <a:pt x="4345" y="1798"/>
                </a:lnTo>
                <a:lnTo>
                  <a:pt x="4352" y="1796"/>
                </a:lnTo>
                <a:lnTo>
                  <a:pt x="4368" y="1796"/>
                </a:lnTo>
                <a:lnTo>
                  <a:pt x="4384" y="1790"/>
                </a:lnTo>
                <a:lnTo>
                  <a:pt x="4388" y="1792"/>
                </a:lnTo>
                <a:lnTo>
                  <a:pt x="4384" y="1803"/>
                </a:lnTo>
                <a:lnTo>
                  <a:pt x="4388" y="1804"/>
                </a:lnTo>
                <a:lnTo>
                  <a:pt x="4388" y="1813"/>
                </a:lnTo>
                <a:lnTo>
                  <a:pt x="4385" y="1821"/>
                </a:lnTo>
                <a:lnTo>
                  <a:pt x="4390" y="1820"/>
                </a:lnTo>
                <a:lnTo>
                  <a:pt x="4402" y="1821"/>
                </a:lnTo>
                <a:lnTo>
                  <a:pt x="4399" y="1831"/>
                </a:lnTo>
                <a:lnTo>
                  <a:pt x="4402" y="1835"/>
                </a:lnTo>
                <a:lnTo>
                  <a:pt x="4408" y="1837"/>
                </a:lnTo>
                <a:lnTo>
                  <a:pt x="4407" y="1843"/>
                </a:lnTo>
                <a:lnTo>
                  <a:pt x="4384" y="1849"/>
                </a:lnTo>
                <a:lnTo>
                  <a:pt x="4375" y="1845"/>
                </a:lnTo>
                <a:lnTo>
                  <a:pt x="4370" y="1848"/>
                </a:lnTo>
                <a:lnTo>
                  <a:pt x="4370" y="1853"/>
                </a:lnTo>
                <a:lnTo>
                  <a:pt x="4374" y="1857"/>
                </a:lnTo>
                <a:lnTo>
                  <a:pt x="4422" y="1854"/>
                </a:lnTo>
                <a:lnTo>
                  <a:pt x="4425" y="1865"/>
                </a:lnTo>
                <a:lnTo>
                  <a:pt x="4417" y="1870"/>
                </a:lnTo>
                <a:lnTo>
                  <a:pt x="4413" y="1877"/>
                </a:lnTo>
                <a:lnTo>
                  <a:pt x="4420" y="1878"/>
                </a:lnTo>
                <a:lnTo>
                  <a:pt x="4413" y="1884"/>
                </a:lnTo>
                <a:lnTo>
                  <a:pt x="4399" y="1888"/>
                </a:lnTo>
                <a:lnTo>
                  <a:pt x="4388" y="1902"/>
                </a:lnTo>
                <a:lnTo>
                  <a:pt x="4397" y="1902"/>
                </a:lnTo>
                <a:lnTo>
                  <a:pt x="4406" y="1895"/>
                </a:lnTo>
                <a:lnTo>
                  <a:pt x="4417" y="1893"/>
                </a:lnTo>
                <a:lnTo>
                  <a:pt x="4425" y="1890"/>
                </a:lnTo>
                <a:lnTo>
                  <a:pt x="4435" y="1904"/>
                </a:lnTo>
                <a:lnTo>
                  <a:pt x="4430" y="1906"/>
                </a:lnTo>
                <a:lnTo>
                  <a:pt x="4425" y="1912"/>
                </a:lnTo>
                <a:lnTo>
                  <a:pt x="4423" y="1919"/>
                </a:lnTo>
                <a:lnTo>
                  <a:pt x="4435" y="1912"/>
                </a:lnTo>
                <a:lnTo>
                  <a:pt x="4443" y="1917"/>
                </a:lnTo>
                <a:lnTo>
                  <a:pt x="4443" y="1920"/>
                </a:lnTo>
                <a:lnTo>
                  <a:pt x="4453" y="1931"/>
                </a:lnTo>
                <a:lnTo>
                  <a:pt x="4460" y="1937"/>
                </a:lnTo>
                <a:lnTo>
                  <a:pt x="4463" y="1947"/>
                </a:lnTo>
                <a:lnTo>
                  <a:pt x="4445" y="1961"/>
                </a:lnTo>
                <a:lnTo>
                  <a:pt x="4432" y="1961"/>
                </a:lnTo>
                <a:lnTo>
                  <a:pt x="4432" y="1968"/>
                </a:lnTo>
                <a:lnTo>
                  <a:pt x="4460" y="1967"/>
                </a:lnTo>
                <a:lnTo>
                  <a:pt x="4468" y="1977"/>
                </a:lnTo>
                <a:lnTo>
                  <a:pt x="4463" y="1986"/>
                </a:lnTo>
                <a:lnTo>
                  <a:pt x="4487" y="1995"/>
                </a:lnTo>
                <a:lnTo>
                  <a:pt x="4491" y="2009"/>
                </a:lnTo>
                <a:lnTo>
                  <a:pt x="4468" y="2029"/>
                </a:lnTo>
                <a:lnTo>
                  <a:pt x="4472" y="2043"/>
                </a:lnTo>
                <a:lnTo>
                  <a:pt x="4464" y="2044"/>
                </a:lnTo>
                <a:lnTo>
                  <a:pt x="4435" y="2029"/>
                </a:lnTo>
                <a:lnTo>
                  <a:pt x="4432" y="2036"/>
                </a:lnTo>
                <a:lnTo>
                  <a:pt x="4448" y="2039"/>
                </a:lnTo>
                <a:lnTo>
                  <a:pt x="4448" y="2043"/>
                </a:lnTo>
                <a:lnTo>
                  <a:pt x="4406" y="2048"/>
                </a:lnTo>
                <a:lnTo>
                  <a:pt x="4469" y="2053"/>
                </a:lnTo>
                <a:lnTo>
                  <a:pt x="4472" y="2058"/>
                </a:lnTo>
                <a:lnTo>
                  <a:pt x="4463" y="2060"/>
                </a:lnTo>
                <a:lnTo>
                  <a:pt x="4457" y="2066"/>
                </a:lnTo>
                <a:lnTo>
                  <a:pt x="4457" y="2070"/>
                </a:lnTo>
                <a:lnTo>
                  <a:pt x="4472" y="2079"/>
                </a:lnTo>
                <a:lnTo>
                  <a:pt x="4473" y="2085"/>
                </a:lnTo>
                <a:lnTo>
                  <a:pt x="4463" y="2084"/>
                </a:lnTo>
                <a:lnTo>
                  <a:pt x="4460" y="2094"/>
                </a:lnTo>
                <a:lnTo>
                  <a:pt x="4493" y="2091"/>
                </a:lnTo>
                <a:lnTo>
                  <a:pt x="4497" y="2113"/>
                </a:lnTo>
                <a:lnTo>
                  <a:pt x="4501" y="2118"/>
                </a:lnTo>
                <a:lnTo>
                  <a:pt x="4496" y="2123"/>
                </a:lnTo>
                <a:lnTo>
                  <a:pt x="4526" y="2126"/>
                </a:lnTo>
                <a:lnTo>
                  <a:pt x="4534" y="2132"/>
                </a:lnTo>
                <a:lnTo>
                  <a:pt x="4535" y="2142"/>
                </a:lnTo>
                <a:lnTo>
                  <a:pt x="4540" y="2138"/>
                </a:lnTo>
                <a:lnTo>
                  <a:pt x="4552" y="2137"/>
                </a:lnTo>
                <a:lnTo>
                  <a:pt x="4552" y="2149"/>
                </a:lnTo>
                <a:lnTo>
                  <a:pt x="4548" y="2156"/>
                </a:lnTo>
                <a:lnTo>
                  <a:pt x="4553" y="2161"/>
                </a:lnTo>
                <a:lnTo>
                  <a:pt x="4556" y="2170"/>
                </a:lnTo>
                <a:lnTo>
                  <a:pt x="4543" y="2182"/>
                </a:lnTo>
                <a:lnTo>
                  <a:pt x="4544" y="2187"/>
                </a:lnTo>
                <a:lnTo>
                  <a:pt x="4557" y="2179"/>
                </a:lnTo>
                <a:lnTo>
                  <a:pt x="4572" y="2189"/>
                </a:lnTo>
                <a:lnTo>
                  <a:pt x="4577" y="2185"/>
                </a:lnTo>
                <a:lnTo>
                  <a:pt x="4586" y="2180"/>
                </a:lnTo>
                <a:lnTo>
                  <a:pt x="4587" y="2189"/>
                </a:lnTo>
                <a:lnTo>
                  <a:pt x="4599" y="2192"/>
                </a:lnTo>
                <a:lnTo>
                  <a:pt x="4586" y="2222"/>
                </a:lnTo>
                <a:lnTo>
                  <a:pt x="4606" y="2198"/>
                </a:lnTo>
                <a:lnTo>
                  <a:pt x="4617" y="2192"/>
                </a:lnTo>
                <a:lnTo>
                  <a:pt x="4615" y="2205"/>
                </a:lnTo>
                <a:lnTo>
                  <a:pt x="4618" y="2205"/>
                </a:lnTo>
                <a:lnTo>
                  <a:pt x="4625" y="2198"/>
                </a:lnTo>
                <a:lnTo>
                  <a:pt x="4630" y="2220"/>
                </a:lnTo>
                <a:lnTo>
                  <a:pt x="4637" y="2225"/>
                </a:lnTo>
                <a:lnTo>
                  <a:pt x="4664" y="2235"/>
                </a:lnTo>
                <a:lnTo>
                  <a:pt x="4670" y="2232"/>
                </a:lnTo>
                <a:lnTo>
                  <a:pt x="4670" y="2225"/>
                </a:lnTo>
                <a:lnTo>
                  <a:pt x="4679" y="2217"/>
                </a:lnTo>
                <a:lnTo>
                  <a:pt x="4688" y="2227"/>
                </a:lnTo>
                <a:lnTo>
                  <a:pt x="4685" y="2235"/>
                </a:lnTo>
                <a:lnTo>
                  <a:pt x="4695" y="2238"/>
                </a:lnTo>
                <a:lnTo>
                  <a:pt x="4703" y="2243"/>
                </a:lnTo>
                <a:lnTo>
                  <a:pt x="4709" y="2244"/>
                </a:lnTo>
                <a:lnTo>
                  <a:pt x="4716" y="2254"/>
                </a:lnTo>
                <a:lnTo>
                  <a:pt x="4709" y="2260"/>
                </a:lnTo>
                <a:lnTo>
                  <a:pt x="4711" y="2267"/>
                </a:lnTo>
                <a:lnTo>
                  <a:pt x="4709" y="2268"/>
                </a:lnTo>
                <a:lnTo>
                  <a:pt x="4699" y="2271"/>
                </a:lnTo>
                <a:lnTo>
                  <a:pt x="4693" y="2269"/>
                </a:lnTo>
                <a:lnTo>
                  <a:pt x="4685" y="2269"/>
                </a:lnTo>
                <a:lnTo>
                  <a:pt x="4667" y="2279"/>
                </a:lnTo>
                <a:lnTo>
                  <a:pt x="4667" y="2281"/>
                </a:lnTo>
                <a:lnTo>
                  <a:pt x="4651" y="2291"/>
                </a:lnTo>
                <a:lnTo>
                  <a:pt x="4603" y="2301"/>
                </a:lnTo>
                <a:lnTo>
                  <a:pt x="4594" y="2310"/>
                </a:lnTo>
                <a:lnTo>
                  <a:pt x="4608" y="2310"/>
                </a:lnTo>
                <a:lnTo>
                  <a:pt x="4636" y="2297"/>
                </a:lnTo>
                <a:lnTo>
                  <a:pt x="4642" y="2299"/>
                </a:lnTo>
                <a:lnTo>
                  <a:pt x="4591" y="2320"/>
                </a:lnTo>
                <a:lnTo>
                  <a:pt x="4577" y="2320"/>
                </a:lnTo>
                <a:lnTo>
                  <a:pt x="4561" y="2344"/>
                </a:lnTo>
                <a:lnTo>
                  <a:pt x="4548" y="2340"/>
                </a:lnTo>
                <a:lnTo>
                  <a:pt x="4537" y="2332"/>
                </a:lnTo>
                <a:lnTo>
                  <a:pt x="4523" y="2328"/>
                </a:lnTo>
                <a:lnTo>
                  <a:pt x="4509" y="2329"/>
                </a:lnTo>
                <a:lnTo>
                  <a:pt x="4510" y="2338"/>
                </a:lnTo>
                <a:lnTo>
                  <a:pt x="4543" y="2347"/>
                </a:lnTo>
                <a:lnTo>
                  <a:pt x="4554" y="2353"/>
                </a:lnTo>
                <a:lnTo>
                  <a:pt x="4550" y="2379"/>
                </a:lnTo>
                <a:lnTo>
                  <a:pt x="4576" y="2363"/>
                </a:lnTo>
                <a:lnTo>
                  <a:pt x="4581" y="2356"/>
                </a:lnTo>
                <a:lnTo>
                  <a:pt x="4605" y="2337"/>
                </a:lnTo>
                <a:lnTo>
                  <a:pt x="4623" y="2329"/>
                </a:lnTo>
                <a:lnTo>
                  <a:pt x="4633" y="2316"/>
                </a:lnTo>
                <a:lnTo>
                  <a:pt x="4644" y="2307"/>
                </a:lnTo>
                <a:lnTo>
                  <a:pt x="4675" y="2300"/>
                </a:lnTo>
                <a:lnTo>
                  <a:pt x="4690" y="2304"/>
                </a:lnTo>
                <a:lnTo>
                  <a:pt x="4697" y="2301"/>
                </a:lnTo>
                <a:lnTo>
                  <a:pt x="4672" y="2293"/>
                </a:lnTo>
                <a:lnTo>
                  <a:pt x="4656" y="2297"/>
                </a:lnTo>
                <a:lnTo>
                  <a:pt x="4684" y="2288"/>
                </a:lnTo>
                <a:lnTo>
                  <a:pt x="4722" y="2291"/>
                </a:lnTo>
                <a:lnTo>
                  <a:pt x="4726" y="2296"/>
                </a:lnTo>
                <a:lnTo>
                  <a:pt x="4723" y="2306"/>
                </a:lnTo>
                <a:lnTo>
                  <a:pt x="4727" y="2329"/>
                </a:lnTo>
                <a:lnTo>
                  <a:pt x="4719" y="2339"/>
                </a:lnTo>
                <a:lnTo>
                  <a:pt x="4722" y="2366"/>
                </a:lnTo>
                <a:lnTo>
                  <a:pt x="4723" y="2366"/>
                </a:lnTo>
                <a:lnTo>
                  <a:pt x="4736" y="2338"/>
                </a:lnTo>
                <a:lnTo>
                  <a:pt x="4745" y="2332"/>
                </a:lnTo>
                <a:lnTo>
                  <a:pt x="4759" y="2330"/>
                </a:lnTo>
                <a:lnTo>
                  <a:pt x="4766" y="2333"/>
                </a:lnTo>
                <a:lnTo>
                  <a:pt x="4763" y="2338"/>
                </a:lnTo>
                <a:lnTo>
                  <a:pt x="4798" y="2351"/>
                </a:lnTo>
                <a:lnTo>
                  <a:pt x="4799" y="2354"/>
                </a:lnTo>
                <a:lnTo>
                  <a:pt x="4793" y="2358"/>
                </a:lnTo>
                <a:lnTo>
                  <a:pt x="4799" y="2368"/>
                </a:lnTo>
                <a:lnTo>
                  <a:pt x="4806" y="2372"/>
                </a:lnTo>
                <a:lnTo>
                  <a:pt x="4806" y="2379"/>
                </a:lnTo>
                <a:lnTo>
                  <a:pt x="4811" y="2381"/>
                </a:lnTo>
                <a:lnTo>
                  <a:pt x="4811" y="2389"/>
                </a:lnTo>
                <a:lnTo>
                  <a:pt x="4806" y="2391"/>
                </a:lnTo>
                <a:lnTo>
                  <a:pt x="4801" y="2396"/>
                </a:lnTo>
                <a:lnTo>
                  <a:pt x="4778" y="2387"/>
                </a:lnTo>
                <a:lnTo>
                  <a:pt x="4785" y="2400"/>
                </a:lnTo>
                <a:lnTo>
                  <a:pt x="4791" y="2403"/>
                </a:lnTo>
                <a:lnTo>
                  <a:pt x="4799" y="2403"/>
                </a:lnTo>
                <a:lnTo>
                  <a:pt x="4803" y="2415"/>
                </a:lnTo>
                <a:lnTo>
                  <a:pt x="4799" y="2420"/>
                </a:lnTo>
                <a:lnTo>
                  <a:pt x="4799" y="2423"/>
                </a:lnTo>
                <a:lnTo>
                  <a:pt x="4808" y="2439"/>
                </a:lnTo>
                <a:lnTo>
                  <a:pt x="4798" y="2438"/>
                </a:lnTo>
                <a:lnTo>
                  <a:pt x="4794" y="2445"/>
                </a:lnTo>
                <a:lnTo>
                  <a:pt x="4811" y="2451"/>
                </a:lnTo>
                <a:lnTo>
                  <a:pt x="4816" y="2462"/>
                </a:lnTo>
                <a:lnTo>
                  <a:pt x="4794" y="2459"/>
                </a:lnTo>
                <a:lnTo>
                  <a:pt x="4799" y="246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9" name="Freeform 1278"/>
          <p:cNvSpPr>
            <a:spLocks/>
          </p:cNvSpPr>
          <p:nvPr/>
        </p:nvSpPr>
        <p:spPr bwMode="auto">
          <a:xfrm>
            <a:off x="3159125" y="3048000"/>
            <a:ext cx="36513" cy="46038"/>
          </a:xfrm>
          <a:custGeom>
            <a:avLst/>
            <a:gdLst>
              <a:gd name="T0" fmla="*/ 2147483647 w 93"/>
              <a:gd name="T1" fmla="*/ 2147483647 h 118"/>
              <a:gd name="T2" fmla="*/ 2147483647 w 93"/>
              <a:gd name="T3" fmla="*/ 2147483647 h 118"/>
              <a:gd name="T4" fmla="*/ 2147483647 w 93"/>
              <a:gd name="T5" fmla="*/ 2147483647 h 118"/>
              <a:gd name="T6" fmla="*/ 2147483647 w 93"/>
              <a:gd name="T7" fmla="*/ 2147483647 h 118"/>
              <a:gd name="T8" fmla="*/ 2147483647 w 93"/>
              <a:gd name="T9" fmla="*/ 2147483647 h 118"/>
              <a:gd name="T10" fmla="*/ 2147483647 w 93"/>
              <a:gd name="T11" fmla="*/ 2147483647 h 118"/>
              <a:gd name="T12" fmla="*/ 2147483647 w 93"/>
              <a:gd name="T13" fmla="*/ 2147483647 h 118"/>
              <a:gd name="T14" fmla="*/ 2147483647 w 93"/>
              <a:gd name="T15" fmla="*/ 2147483647 h 118"/>
              <a:gd name="T16" fmla="*/ 2147483647 w 93"/>
              <a:gd name="T17" fmla="*/ 2147483647 h 118"/>
              <a:gd name="T18" fmla="*/ 2147483647 w 93"/>
              <a:gd name="T19" fmla="*/ 2147483647 h 118"/>
              <a:gd name="T20" fmla="*/ 2147483647 w 93"/>
              <a:gd name="T21" fmla="*/ 2147483647 h 118"/>
              <a:gd name="T22" fmla="*/ 2147483647 w 93"/>
              <a:gd name="T23" fmla="*/ 0 h 118"/>
              <a:gd name="T24" fmla="*/ 2147483647 w 93"/>
              <a:gd name="T25" fmla="*/ 2147483647 h 118"/>
              <a:gd name="T26" fmla="*/ 2147483647 w 93"/>
              <a:gd name="T27" fmla="*/ 0 h 118"/>
              <a:gd name="T28" fmla="*/ 2147483647 w 93"/>
              <a:gd name="T29" fmla="*/ 2147483647 h 118"/>
              <a:gd name="T30" fmla="*/ 2147483647 w 93"/>
              <a:gd name="T31" fmla="*/ 2147483647 h 118"/>
              <a:gd name="T32" fmla="*/ 0 w 93"/>
              <a:gd name="T33" fmla="*/ 2147483647 h 118"/>
              <a:gd name="T34" fmla="*/ 2147483647 w 93"/>
              <a:gd name="T35" fmla="*/ 2147483647 h 118"/>
              <a:gd name="T36" fmla="*/ 2147483647 w 93"/>
              <a:gd name="T37" fmla="*/ 2147483647 h 118"/>
              <a:gd name="T38" fmla="*/ 2147483647 w 93"/>
              <a:gd name="T39" fmla="*/ 2147483647 h 118"/>
              <a:gd name="T40" fmla="*/ 2147483647 w 93"/>
              <a:gd name="T41" fmla="*/ 2147483647 h 118"/>
              <a:gd name="T42" fmla="*/ 2147483647 w 93"/>
              <a:gd name="T43" fmla="*/ 2147483647 h 118"/>
              <a:gd name="T44" fmla="*/ 2147483647 w 93"/>
              <a:gd name="T45" fmla="*/ 2147483647 h 118"/>
              <a:gd name="T46" fmla="*/ 2147483647 w 93"/>
              <a:gd name="T47" fmla="*/ 2147483647 h 118"/>
              <a:gd name="T48" fmla="*/ 2147483647 w 93"/>
              <a:gd name="T49" fmla="*/ 2147483647 h 118"/>
              <a:gd name="T50" fmla="*/ 2147483647 w 93"/>
              <a:gd name="T51" fmla="*/ 2147483647 h 118"/>
              <a:gd name="T52" fmla="*/ 2147483647 w 93"/>
              <a:gd name="T53" fmla="*/ 2147483647 h 1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118"/>
              <a:gd name="T83" fmla="*/ 93 w 93"/>
              <a:gd name="T84" fmla="*/ 118 h 11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118">
                <a:moveTo>
                  <a:pt x="89" y="68"/>
                </a:moveTo>
                <a:lnTo>
                  <a:pt x="79" y="61"/>
                </a:lnTo>
                <a:lnTo>
                  <a:pt x="71" y="74"/>
                </a:lnTo>
                <a:lnTo>
                  <a:pt x="70" y="65"/>
                </a:lnTo>
                <a:lnTo>
                  <a:pt x="50" y="75"/>
                </a:lnTo>
                <a:lnTo>
                  <a:pt x="46" y="74"/>
                </a:lnTo>
                <a:lnTo>
                  <a:pt x="56" y="59"/>
                </a:lnTo>
                <a:lnTo>
                  <a:pt x="51" y="56"/>
                </a:lnTo>
                <a:lnTo>
                  <a:pt x="62" y="15"/>
                </a:lnTo>
                <a:lnTo>
                  <a:pt x="60" y="5"/>
                </a:lnTo>
                <a:lnTo>
                  <a:pt x="57" y="3"/>
                </a:lnTo>
                <a:lnTo>
                  <a:pt x="51" y="0"/>
                </a:lnTo>
                <a:lnTo>
                  <a:pt x="49" y="4"/>
                </a:lnTo>
                <a:lnTo>
                  <a:pt x="46" y="0"/>
                </a:lnTo>
                <a:lnTo>
                  <a:pt x="45" y="10"/>
                </a:lnTo>
                <a:lnTo>
                  <a:pt x="5" y="71"/>
                </a:lnTo>
                <a:lnTo>
                  <a:pt x="0" y="101"/>
                </a:lnTo>
                <a:lnTo>
                  <a:pt x="9" y="115"/>
                </a:lnTo>
                <a:lnTo>
                  <a:pt x="19" y="118"/>
                </a:lnTo>
                <a:lnTo>
                  <a:pt x="33" y="112"/>
                </a:lnTo>
                <a:lnTo>
                  <a:pt x="52" y="113"/>
                </a:lnTo>
                <a:lnTo>
                  <a:pt x="71" y="103"/>
                </a:lnTo>
                <a:lnTo>
                  <a:pt x="83" y="90"/>
                </a:lnTo>
                <a:lnTo>
                  <a:pt x="93" y="85"/>
                </a:lnTo>
                <a:lnTo>
                  <a:pt x="93" y="81"/>
                </a:lnTo>
                <a:lnTo>
                  <a:pt x="88" y="80"/>
                </a:lnTo>
                <a:lnTo>
                  <a:pt x="89" y="68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0" name="Freeform 1279"/>
          <p:cNvSpPr>
            <a:spLocks/>
          </p:cNvSpPr>
          <p:nvPr/>
        </p:nvSpPr>
        <p:spPr bwMode="auto">
          <a:xfrm>
            <a:off x="3159125" y="3048000"/>
            <a:ext cx="36513" cy="46038"/>
          </a:xfrm>
          <a:custGeom>
            <a:avLst/>
            <a:gdLst>
              <a:gd name="T0" fmla="*/ 2147483647 w 93"/>
              <a:gd name="T1" fmla="*/ 2147483647 h 118"/>
              <a:gd name="T2" fmla="*/ 2147483647 w 93"/>
              <a:gd name="T3" fmla="*/ 2147483647 h 118"/>
              <a:gd name="T4" fmla="*/ 2147483647 w 93"/>
              <a:gd name="T5" fmla="*/ 2147483647 h 118"/>
              <a:gd name="T6" fmla="*/ 2147483647 w 93"/>
              <a:gd name="T7" fmla="*/ 2147483647 h 118"/>
              <a:gd name="T8" fmla="*/ 2147483647 w 93"/>
              <a:gd name="T9" fmla="*/ 2147483647 h 118"/>
              <a:gd name="T10" fmla="*/ 2147483647 w 93"/>
              <a:gd name="T11" fmla="*/ 2147483647 h 118"/>
              <a:gd name="T12" fmla="*/ 2147483647 w 93"/>
              <a:gd name="T13" fmla="*/ 2147483647 h 118"/>
              <a:gd name="T14" fmla="*/ 2147483647 w 93"/>
              <a:gd name="T15" fmla="*/ 2147483647 h 118"/>
              <a:gd name="T16" fmla="*/ 2147483647 w 93"/>
              <a:gd name="T17" fmla="*/ 2147483647 h 118"/>
              <a:gd name="T18" fmla="*/ 2147483647 w 93"/>
              <a:gd name="T19" fmla="*/ 2147483647 h 118"/>
              <a:gd name="T20" fmla="*/ 2147483647 w 93"/>
              <a:gd name="T21" fmla="*/ 2147483647 h 118"/>
              <a:gd name="T22" fmla="*/ 2147483647 w 93"/>
              <a:gd name="T23" fmla="*/ 0 h 118"/>
              <a:gd name="T24" fmla="*/ 2147483647 w 93"/>
              <a:gd name="T25" fmla="*/ 2147483647 h 118"/>
              <a:gd name="T26" fmla="*/ 2147483647 w 93"/>
              <a:gd name="T27" fmla="*/ 0 h 118"/>
              <a:gd name="T28" fmla="*/ 2147483647 w 93"/>
              <a:gd name="T29" fmla="*/ 2147483647 h 118"/>
              <a:gd name="T30" fmla="*/ 2147483647 w 93"/>
              <a:gd name="T31" fmla="*/ 2147483647 h 118"/>
              <a:gd name="T32" fmla="*/ 0 w 93"/>
              <a:gd name="T33" fmla="*/ 2147483647 h 118"/>
              <a:gd name="T34" fmla="*/ 2147483647 w 93"/>
              <a:gd name="T35" fmla="*/ 2147483647 h 118"/>
              <a:gd name="T36" fmla="*/ 2147483647 w 93"/>
              <a:gd name="T37" fmla="*/ 2147483647 h 118"/>
              <a:gd name="T38" fmla="*/ 2147483647 w 93"/>
              <a:gd name="T39" fmla="*/ 2147483647 h 118"/>
              <a:gd name="T40" fmla="*/ 2147483647 w 93"/>
              <a:gd name="T41" fmla="*/ 2147483647 h 118"/>
              <a:gd name="T42" fmla="*/ 2147483647 w 93"/>
              <a:gd name="T43" fmla="*/ 2147483647 h 118"/>
              <a:gd name="T44" fmla="*/ 2147483647 w 93"/>
              <a:gd name="T45" fmla="*/ 2147483647 h 118"/>
              <a:gd name="T46" fmla="*/ 2147483647 w 93"/>
              <a:gd name="T47" fmla="*/ 2147483647 h 118"/>
              <a:gd name="T48" fmla="*/ 2147483647 w 93"/>
              <a:gd name="T49" fmla="*/ 2147483647 h 118"/>
              <a:gd name="T50" fmla="*/ 2147483647 w 93"/>
              <a:gd name="T51" fmla="*/ 2147483647 h 118"/>
              <a:gd name="T52" fmla="*/ 2147483647 w 93"/>
              <a:gd name="T53" fmla="*/ 2147483647 h 1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118"/>
              <a:gd name="T83" fmla="*/ 93 w 93"/>
              <a:gd name="T84" fmla="*/ 118 h 11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118">
                <a:moveTo>
                  <a:pt x="89" y="68"/>
                </a:moveTo>
                <a:lnTo>
                  <a:pt x="79" y="61"/>
                </a:lnTo>
                <a:lnTo>
                  <a:pt x="71" y="74"/>
                </a:lnTo>
                <a:lnTo>
                  <a:pt x="70" y="65"/>
                </a:lnTo>
                <a:lnTo>
                  <a:pt x="50" y="75"/>
                </a:lnTo>
                <a:lnTo>
                  <a:pt x="46" y="74"/>
                </a:lnTo>
                <a:lnTo>
                  <a:pt x="56" y="59"/>
                </a:lnTo>
                <a:lnTo>
                  <a:pt x="51" y="56"/>
                </a:lnTo>
                <a:lnTo>
                  <a:pt x="62" y="15"/>
                </a:lnTo>
                <a:lnTo>
                  <a:pt x="60" y="5"/>
                </a:lnTo>
                <a:lnTo>
                  <a:pt x="57" y="3"/>
                </a:lnTo>
                <a:lnTo>
                  <a:pt x="51" y="0"/>
                </a:lnTo>
                <a:lnTo>
                  <a:pt x="49" y="4"/>
                </a:lnTo>
                <a:lnTo>
                  <a:pt x="46" y="0"/>
                </a:lnTo>
                <a:lnTo>
                  <a:pt x="45" y="10"/>
                </a:lnTo>
                <a:lnTo>
                  <a:pt x="5" y="71"/>
                </a:lnTo>
                <a:lnTo>
                  <a:pt x="0" y="101"/>
                </a:lnTo>
                <a:lnTo>
                  <a:pt x="9" y="115"/>
                </a:lnTo>
                <a:lnTo>
                  <a:pt x="19" y="118"/>
                </a:lnTo>
                <a:lnTo>
                  <a:pt x="33" y="112"/>
                </a:lnTo>
                <a:lnTo>
                  <a:pt x="52" y="113"/>
                </a:lnTo>
                <a:lnTo>
                  <a:pt x="71" y="103"/>
                </a:lnTo>
                <a:lnTo>
                  <a:pt x="83" y="90"/>
                </a:lnTo>
                <a:lnTo>
                  <a:pt x="93" y="85"/>
                </a:lnTo>
                <a:lnTo>
                  <a:pt x="93" y="81"/>
                </a:lnTo>
                <a:lnTo>
                  <a:pt x="88" y="80"/>
                </a:lnTo>
                <a:lnTo>
                  <a:pt x="89" y="68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1" name="Freeform 1280"/>
          <p:cNvSpPr>
            <a:spLocks/>
          </p:cNvSpPr>
          <p:nvPr/>
        </p:nvSpPr>
        <p:spPr bwMode="auto">
          <a:xfrm>
            <a:off x="4772025" y="1122363"/>
            <a:ext cx="241300" cy="382587"/>
          </a:xfrm>
          <a:custGeom>
            <a:avLst/>
            <a:gdLst>
              <a:gd name="T0" fmla="*/ 2147483647 w 607"/>
              <a:gd name="T1" fmla="*/ 2147483647 h 964"/>
              <a:gd name="T2" fmla="*/ 2147483647 w 607"/>
              <a:gd name="T3" fmla="*/ 2147483647 h 964"/>
              <a:gd name="T4" fmla="*/ 2147483647 w 607"/>
              <a:gd name="T5" fmla="*/ 2147483647 h 964"/>
              <a:gd name="T6" fmla="*/ 2147483647 w 607"/>
              <a:gd name="T7" fmla="*/ 2147483647 h 964"/>
              <a:gd name="T8" fmla="*/ 2147483647 w 607"/>
              <a:gd name="T9" fmla="*/ 2147483647 h 964"/>
              <a:gd name="T10" fmla="*/ 2147483647 w 607"/>
              <a:gd name="T11" fmla="*/ 2147483647 h 964"/>
              <a:gd name="T12" fmla="*/ 2147483647 w 607"/>
              <a:gd name="T13" fmla="*/ 2147483647 h 964"/>
              <a:gd name="T14" fmla="*/ 2147483647 w 607"/>
              <a:gd name="T15" fmla="*/ 2147483647 h 964"/>
              <a:gd name="T16" fmla="*/ 2147483647 w 607"/>
              <a:gd name="T17" fmla="*/ 2147483647 h 964"/>
              <a:gd name="T18" fmla="*/ 2147483647 w 607"/>
              <a:gd name="T19" fmla="*/ 2147483647 h 964"/>
              <a:gd name="T20" fmla="*/ 2147483647 w 607"/>
              <a:gd name="T21" fmla="*/ 2147483647 h 964"/>
              <a:gd name="T22" fmla="*/ 2147483647 w 607"/>
              <a:gd name="T23" fmla="*/ 2147483647 h 964"/>
              <a:gd name="T24" fmla="*/ 2147483647 w 607"/>
              <a:gd name="T25" fmla="*/ 2147483647 h 964"/>
              <a:gd name="T26" fmla="*/ 2147483647 w 607"/>
              <a:gd name="T27" fmla="*/ 2147483647 h 964"/>
              <a:gd name="T28" fmla="*/ 2147483647 w 607"/>
              <a:gd name="T29" fmla="*/ 2147483647 h 964"/>
              <a:gd name="T30" fmla="*/ 2147483647 w 607"/>
              <a:gd name="T31" fmla="*/ 2147483647 h 964"/>
              <a:gd name="T32" fmla="*/ 2147483647 w 607"/>
              <a:gd name="T33" fmla="*/ 2147483647 h 964"/>
              <a:gd name="T34" fmla="*/ 2147483647 w 607"/>
              <a:gd name="T35" fmla="*/ 2147483647 h 964"/>
              <a:gd name="T36" fmla="*/ 2147483647 w 607"/>
              <a:gd name="T37" fmla="*/ 2147483647 h 964"/>
              <a:gd name="T38" fmla="*/ 2147483647 w 607"/>
              <a:gd name="T39" fmla="*/ 2147483647 h 964"/>
              <a:gd name="T40" fmla="*/ 2147483647 w 607"/>
              <a:gd name="T41" fmla="*/ 2147483647 h 964"/>
              <a:gd name="T42" fmla="*/ 2147483647 w 607"/>
              <a:gd name="T43" fmla="*/ 2147483647 h 964"/>
              <a:gd name="T44" fmla="*/ 2147483647 w 607"/>
              <a:gd name="T45" fmla="*/ 2147483647 h 964"/>
              <a:gd name="T46" fmla="*/ 2147483647 w 607"/>
              <a:gd name="T47" fmla="*/ 2147483647 h 964"/>
              <a:gd name="T48" fmla="*/ 2147483647 w 607"/>
              <a:gd name="T49" fmla="*/ 2147483647 h 964"/>
              <a:gd name="T50" fmla="*/ 2147483647 w 607"/>
              <a:gd name="T51" fmla="*/ 2147483647 h 964"/>
              <a:gd name="T52" fmla="*/ 2147483647 w 607"/>
              <a:gd name="T53" fmla="*/ 2147483647 h 964"/>
              <a:gd name="T54" fmla="*/ 2147483647 w 607"/>
              <a:gd name="T55" fmla="*/ 2147483647 h 964"/>
              <a:gd name="T56" fmla="*/ 2147483647 w 607"/>
              <a:gd name="T57" fmla="*/ 2147483647 h 964"/>
              <a:gd name="T58" fmla="*/ 2147483647 w 607"/>
              <a:gd name="T59" fmla="*/ 2147483647 h 964"/>
              <a:gd name="T60" fmla="*/ 2147483647 w 607"/>
              <a:gd name="T61" fmla="*/ 2147483647 h 964"/>
              <a:gd name="T62" fmla="*/ 2147483647 w 607"/>
              <a:gd name="T63" fmla="*/ 2147483647 h 964"/>
              <a:gd name="T64" fmla="*/ 2147483647 w 607"/>
              <a:gd name="T65" fmla="*/ 2147483647 h 964"/>
              <a:gd name="T66" fmla="*/ 2147483647 w 607"/>
              <a:gd name="T67" fmla="*/ 2147483647 h 964"/>
              <a:gd name="T68" fmla="*/ 2147483647 w 607"/>
              <a:gd name="T69" fmla="*/ 2147483647 h 964"/>
              <a:gd name="T70" fmla="*/ 2147483647 w 607"/>
              <a:gd name="T71" fmla="*/ 2147483647 h 964"/>
              <a:gd name="T72" fmla="*/ 2147483647 w 607"/>
              <a:gd name="T73" fmla="*/ 2147483647 h 964"/>
              <a:gd name="T74" fmla="*/ 2147483647 w 607"/>
              <a:gd name="T75" fmla="*/ 2147483647 h 964"/>
              <a:gd name="T76" fmla="*/ 2147483647 w 607"/>
              <a:gd name="T77" fmla="*/ 2147483647 h 964"/>
              <a:gd name="T78" fmla="*/ 2147483647 w 607"/>
              <a:gd name="T79" fmla="*/ 2147483647 h 964"/>
              <a:gd name="T80" fmla="*/ 2147483647 w 607"/>
              <a:gd name="T81" fmla="*/ 2147483647 h 964"/>
              <a:gd name="T82" fmla="*/ 2147483647 w 607"/>
              <a:gd name="T83" fmla="*/ 2147483647 h 964"/>
              <a:gd name="T84" fmla="*/ 2147483647 w 607"/>
              <a:gd name="T85" fmla="*/ 2147483647 h 964"/>
              <a:gd name="T86" fmla="*/ 2147483647 w 607"/>
              <a:gd name="T87" fmla="*/ 2147483647 h 964"/>
              <a:gd name="T88" fmla="*/ 2147483647 w 607"/>
              <a:gd name="T89" fmla="*/ 2147483647 h 964"/>
              <a:gd name="T90" fmla="*/ 2147483647 w 607"/>
              <a:gd name="T91" fmla="*/ 2147483647 h 964"/>
              <a:gd name="T92" fmla="*/ 2147483647 w 607"/>
              <a:gd name="T93" fmla="*/ 2147483647 h 964"/>
              <a:gd name="T94" fmla="*/ 2147483647 w 607"/>
              <a:gd name="T95" fmla="*/ 2147483647 h 964"/>
              <a:gd name="T96" fmla="*/ 2147483647 w 607"/>
              <a:gd name="T97" fmla="*/ 2147483647 h 964"/>
              <a:gd name="T98" fmla="*/ 2147483647 w 607"/>
              <a:gd name="T99" fmla="*/ 2147483647 h 964"/>
              <a:gd name="T100" fmla="*/ 2147483647 w 607"/>
              <a:gd name="T101" fmla="*/ 2147483647 h 964"/>
              <a:gd name="T102" fmla="*/ 2147483647 w 607"/>
              <a:gd name="T103" fmla="*/ 2147483647 h 964"/>
              <a:gd name="T104" fmla="*/ 2147483647 w 607"/>
              <a:gd name="T105" fmla="*/ 2147483647 h 964"/>
              <a:gd name="T106" fmla="*/ 2147483647 w 607"/>
              <a:gd name="T107" fmla="*/ 2147483647 h 964"/>
              <a:gd name="T108" fmla="*/ 2147483647 w 607"/>
              <a:gd name="T109" fmla="*/ 2147483647 h 964"/>
              <a:gd name="T110" fmla="*/ 2147483647 w 607"/>
              <a:gd name="T111" fmla="*/ 2147483647 h 964"/>
              <a:gd name="T112" fmla="*/ 2147483647 w 607"/>
              <a:gd name="T113" fmla="*/ 2147483647 h 964"/>
              <a:gd name="T114" fmla="*/ 2147483647 w 607"/>
              <a:gd name="T115" fmla="*/ 2147483647 h 96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07"/>
              <a:gd name="T175" fmla="*/ 0 h 964"/>
              <a:gd name="T176" fmla="*/ 607 w 607"/>
              <a:gd name="T177" fmla="*/ 964 h 96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07" h="964">
                <a:moveTo>
                  <a:pt x="299" y="23"/>
                </a:moveTo>
                <a:lnTo>
                  <a:pt x="296" y="31"/>
                </a:lnTo>
                <a:lnTo>
                  <a:pt x="303" y="43"/>
                </a:lnTo>
                <a:lnTo>
                  <a:pt x="287" y="47"/>
                </a:lnTo>
                <a:lnTo>
                  <a:pt x="282" y="99"/>
                </a:lnTo>
                <a:lnTo>
                  <a:pt x="286" y="99"/>
                </a:lnTo>
                <a:lnTo>
                  <a:pt x="289" y="136"/>
                </a:lnTo>
                <a:lnTo>
                  <a:pt x="291" y="144"/>
                </a:lnTo>
                <a:lnTo>
                  <a:pt x="295" y="233"/>
                </a:lnTo>
                <a:lnTo>
                  <a:pt x="299" y="240"/>
                </a:lnTo>
                <a:lnTo>
                  <a:pt x="301" y="266"/>
                </a:lnTo>
                <a:lnTo>
                  <a:pt x="328" y="334"/>
                </a:lnTo>
                <a:lnTo>
                  <a:pt x="327" y="339"/>
                </a:lnTo>
                <a:lnTo>
                  <a:pt x="318" y="337"/>
                </a:lnTo>
                <a:lnTo>
                  <a:pt x="305" y="321"/>
                </a:lnTo>
                <a:lnTo>
                  <a:pt x="280" y="262"/>
                </a:lnTo>
                <a:lnTo>
                  <a:pt x="272" y="263"/>
                </a:lnTo>
                <a:lnTo>
                  <a:pt x="271" y="269"/>
                </a:lnTo>
                <a:lnTo>
                  <a:pt x="267" y="271"/>
                </a:lnTo>
                <a:lnTo>
                  <a:pt x="266" y="266"/>
                </a:lnTo>
                <a:lnTo>
                  <a:pt x="272" y="252"/>
                </a:lnTo>
                <a:lnTo>
                  <a:pt x="253" y="108"/>
                </a:lnTo>
                <a:lnTo>
                  <a:pt x="247" y="99"/>
                </a:lnTo>
                <a:lnTo>
                  <a:pt x="245" y="90"/>
                </a:lnTo>
                <a:lnTo>
                  <a:pt x="230" y="84"/>
                </a:lnTo>
                <a:lnTo>
                  <a:pt x="214" y="71"/>
                </a:lnTo>
                <a:lnTo>
                  <a:pt x="202" y="106"/>
                </a:lnTo>
                <a:lnTo>
                  <a:pt x="193" y="117"/>
                </a:lnTo>
                <a:lnTo>
                  <a:pt x="192" y="125"/>
                </a:lnTo>
                <a:lnTo>
                  <a:pt x="182" y="136"/>
                </a:lnTo>
                <a:lnTo>
                  <a:pt x="179" y="151"/>
                </a:lnTo>
                <a:lnTo>
                  <a:pt x="195" y="239"/>
                </a:lnTo>
                <a:lnTo>
                  <a:pt x="201" y="250"/>
                </a:lnTo>
                <a:lnTo>
                  <a:pt x="193" y="248"/>
                </a:lnTo>
                <a:lnTo>
                  <a:pt x="173" y="211"/>
                </a:lnTo>
                <a:lnTo>
                  <a:pt x="168" y="189"/>
                </a:lnTo>
                <a:lnTo>
                  <a:pt x="156" y="173"/>
                </a:lnTo>
                <a:lnTo>
                  <a:pt x="155" y="184"/>
                </a:lnTo>
                <a:lnTo>
                  <a:pt x="149" y="198"/>
                </a:lnTo>
                <a:lnTo>
                  <a:pt x="145" y="188"/>
                </a:lnTo>
                <a:lnTo>
                  <a:pt x="146" y="175"/>
                </a:lnTo>
                <a:lnTo>
                  <a:pt x="142" y="164"/>
                </a:lnTo>
                <a:lnTo>
                  <a:pt x="151" y="156"/>
                </a:lnTo>
                <a:lnTo>
                  <a:pt x="156" y="142"/>
                </a:lnTo>
                <a:lnTo>
                  <a:pt x="137" y="140"/>
                </a:lnTo>
                <a:lnTo>
                  <a:pt x="108" y="154"/>
                </a:lnTo>
                <a:lnTo>
                  <a:pt x="96" y="149"/>
                </a:lnTo>
                <a:lnTo>
                  <a:pt x="99" y="139"/>
                </a:lnTo>
                <a:lnTo>
                  <a:pt x="116" y="132"/>
                </a:lnTo>
                <a:lnTo>
                  <a:pt x="130" y="116"/>
                </a:lnTo>
                <a:lnTo>
                  <a:pt x="132" y="106"/>
                </a:lnTo>
                <a:lnTo>
                  <a:pt x="148" y="106"/>
                </a:lnTo>
                <a:lnTo>
                  <a:pt x="150" y="98"/>
                </a:lnTo>
                <a:lnTo>
                  <a:pt x="156" y="108"/>
                </a:lnTo>
                <a:lnTo>
                  <a:pt x="174" y="99"/>
                </a:lnTo>
                <a:lnTo>
                  <a:pt x="179" y="89"/>
                </a:lnTo>
                <a:lnTo>
                  <a:pt x="181" y="79"/>
                </a:lnTo>
                <a:lnTo>
                  <a:pt x="174" y="56"/>
                </a:lnTo>
                <a:lnTo>
                  <a:pt x="164" y="54"/>
                </a:lnTo>
                <a:lnTo>
                  <a:pt x="146" y="60"/>
                </a:lnTo>
                <a:lnTo>
                  <a:pt x="126" y="78"/>
                </a:lnTo>
                <a:lnTo>
                  <a:pt x="103" y="85"/>
                </a:lnTo>
                <a:lnTo>
                  <a:pt x="101" y="80"/>
                </a:lnTo>
                <a:lnTo>
                  <a:pt x="93" y="76"/>
                </a:lnTo>
                <a:lnTo>
                  <a:pt x="92" y="56"/>
                </a:lnTo>
                <a:lnTo>
                  <a:pt x="83" y="59"/>
                </a:lnTo>
                <a:lnTo>
                  <a:pt x="87" y="107"/>
                </a:lnTo>
                <a:lnTo>
                  <a:pt x="84" y="108"/>
                </a:lnTo>
                <a:lnTo>
                  <a:pt x="79" y="100"/>
                </a:lnTo>
                <a:lnTo>
                  <a:pt x="76" y="107"/>
                </a:lnTo>
                <a:lnTo>
                  <a:pt x="55" y="60"/>
                </a:lnTo>
                <a:lnTo>
                  <a:pt x="45" y="69"/>
                </a:lnTo>
                <a:lnTo>
                  <a:pt x="46" y="79"/>
                </a:lnTo>
                <a:lnTo>
                  <a:pt x="42" y="89"/>
                </a:lnTo>
                <a:lnTo>
                  <a:pt x="31" y="79"/>
                </a:lnTo>
                <a:lnTo>
                  <a:pt x="27" y="84"/>
                </a:lnTo>
                <a:lnTo>
                  <a:pt x="26" y="93"/>
                </a:lnTo>
                <a:lnTo>
                  <a:pt x="36" y="120"/>
                </a:lnTo>
                <a:lnTo>
                  <a:pt x="35" y="126"/>
                </a:lnTo>
                <a:lnTo>
                  <a:pt x="22" y="123"/>
                </a:lnTo>
                <a:lnTo>
                  <a:pt x="13" y="102"/>
                </a:lnTo>
                <a:lnTo>
                  <a:pt x="7" y="102"/>
                </a:lnTo>
                <a:lnTo>
                  <a:pt x="7" y="122"/>
                </a:lnTo>
                <a:lnTo>
                  <a:pt x="19" y="145"/>
                </a:lnTo>
                <a:lnTo>
                  <a:pt x="15" y="156"/>
                </a:lnTo>
                <a:lnTo>
                  <a:pt x="8" y="151"/>
                </a:lnTo>
                <a:lnTo>
                  <a:pt x="0" y="154"/>
                </a:lnTo>
                <a:lnTo>
                  <a:pt x="2" y="164"/>
                </a:lnTo>
                <a:lnTo>
                  <a:pt x="7" y="169"/>
                </a:lnTo>
                <a:lnTo>
                  <a:pt x="9" y="222"/>
                </a:lnTo>
                <a:lnTo>
                  <a:pt x="14" y="214"/>
                </a:lnTo>
                <a:lnTo>
                  <a:pt x="18" y="243"/>
                </a:lnTo>
                <a:lnTo>
                  <a:pt x="18" y="226"/>
                </a:lnTo>
                <a:lnTo>
                  <a:pt x="24" y="243"/>
                </a:lnTo>
                <a:lnTo>
                  <a:pt x="26" y="255"/>
                </a:lnTo>
                <a:lnTo>
                  <a:pt x="28" y="262"/>
                </a:lnTo>
                <a:lnTo>
                  <a:pt x="28" y="280"/>
                </a:lnTo>
                <a:lnTo>
                  <a:pt x="35" y="285"/>
                </a:lnTo>
                <a:lnTo>
                  <a:pt x="45" y="278"/>
                </a:lnTo>
                <a:lnTo>
                  <a:pt x="54" y="252"/>
                </a:lnTo>
                <a:lnTo>
                  <a:pt x="38" y="231"/>
                </a:lnTo>
                <a:lnTo>
                  <a:pt x="56" y="235"/>
                </a:lnTo>
                <a:lnTo>
                  <a:pt x="62" y="245"/>
                </a:lnTo>
                <a:lnTo>
                  <a:pt x="62" y="240"/>
                </a:lnTo>
                <a:lnTo>
                  <a:pt x="69" y="233"/>
                </a:lnTo>
                <a:lnTo>
                  <a:pt x="76" y="230"/>
                </a:lnTo>
                <a:lnTo>
                  <a:pt x="74" y="245"/>
                </a:lnTo>
                <a:lnTo>
                  <a:pt x="75" y="253"/>
                </a:lnTo>
                <a:lnTo>
                  <a:pt x="68" y="261"/>
                </a:lnTo>
                <a:lnTo>
                  <a:pt x="64" y="272"/>
                </a:lnTo>
                <a:lnTo>
                  <a:pt x="68" y="282"/>
                </a:lnTo>
                <a:lnTo>
                  <a:pt x="59" y="288"/>
                </a:lnTo>
                <a:lnTo>
                  <a:pt x="56" y="300"/>
                </a:lnTo>
                <a:lnTo>
                  <a:pt x="73" y="310"/>
                </a:lnTo>
                <a:lnTo>
                  <a:pt x="73" y="323"/>
                </a:lnTo>
                <a:lnTo>
                  <a:pt x="82" y="328"/>
                </a:lnTo>
                <a:lnTo>
                  <a:pt x="93" y="320"/>
                </a:lnTo>
                <a:lnTo>
                  <a:pt x="98" y="334"/>
                </a:lnTo>
                <a:lnTo>
                  <a:pt x="97" y="346"/>
                </a:lnTo>
                <a:lnTo>
                  <a:pt x="57" y="334"/>
                </a:lnTo>
                <a:lnTo>
                  <a:pt x="50" y="324"/>
                </a:lnTo>
                <a:lnTo>
                  <a:pt x="38" y="325"/>
                </a:lnTo>
                <a:lnTo>
                  <a:pt x="64" y="358"/>
                </a:lnTo>
                <a:lnTo>
                  <a:pt x="73" y="362"/>
                </a:lnTo>
                <a:lnTo>
                  <a:pt x="70" y="368"/>
                </a:lnTo>
                <a:lnTo>
                  <a:pt x="61" y="371"/>
                </a:lnTo>
                <a:lnTo>
                  <a:pt x="56" y="391"/>
                </a:lnTo>
                <a:lnTo>
                  <a:pt x="70" y="403"/>
                </a:lnTo>
                <a:lnTo>
                  <a:pt x="69" y="412"/>
                </a:lnTo>
                <a:lnTo>
                  <a:pt x="75" y="419"/>
                </a:lnTo>
                <a:lnTo>
                  <a:pt x="76" y="427"/>
                </a:lnTo>
                <a:lnTo>
                  <a:pt x="113" y="447"/>
                </a:lnTo>
                <a:lnTo>
                  <a:pt x="131" y="449"/>
                </a:lnTo>
                <a:lnTo>
                  <a:pt x="142" y="440"/>
                </a:lnTo>
                <a:lnTo>
                  <a:pt x="140" y="455"/>
                </a:lnTo>
                <a:lnTo>
                  <a:pt x="130" y="460"/>
                </a:lnTo>
                <a:lnTo>
                  <a:pt x="102" y="462"/>
                </a:lnTo>
                <a:lnTo>
                  <a:pt x="101" y="470"/>
                </a:lnTo>
                <a:lnTo>
                  <a:pt x="108" y="483"/>
                </a:lnTo>
                <a:lnTo>
                  <a:pt x="111" y="495"/>
                </a:lnTo>
                <a:lnTo>
                  <a:pt x="125" y="501"/>
                </a:lnTo>
                <a:lnTo>
                  <a:pt x="131" y="497"/>
                </a:lnTo>
                <a:lnTo>
                  <a:pt x="134" y="516"/>
                </a:lnTo>
                <a:lnTo>
                  <a:pt x="127" y="522"/>
                </a:lnTo>
                <a:lnTo>
                  <a:pt x="134" y="536"/>
                </a:lnTo>
                <a:lnTo>
                  <a:pt x="135" y="532"/>
                </a:lnTo>
                <a:lnTo>
                  <a:pt x="151" y="541"/>
                </a:lnTo>
                <a:lnTo>
                  <a:pt x="156" y="534"/>
                </a:lnTo>
                <a:lnTo>
                  <a:pt x="160" y="541"/>
                </a:lnTo>
                <a:lnTo>
                  <a:pt x="164" y="536"/>
                </a:lnTo>
                <a:lnTo>
                  <a:pt x="178" y="542"/>
                </a:lnTo>
                <a:lnTo>
                  <a:pt x="182" y="531"/>
                </a:lnTo>
                <a:lnTo>
                  <a:pt x="196" y="531"/>
                </a:lnTo>
                <a:lnTo>
                  <a:pt x="198" y="516"/>
                </a:lnTo>
                <a:lnTo>
                  <a:pt x="197" y="509"/>
                </a:lnTo>
                <a:lnTo>
                  <a:pt x="203" y="493"/>
                </a:lnTo>
                <a:lnTo>
                  <a:pt x="214" y="490"/>
                </a:lnTo>
                <a:lnTo>
                  <a:pt x="221" y="497"/>
                </a:lnTo>
                <a:lnTo>
                  <a:pt x="226" y="492"/>
                </a:lnTo>
                <a:lnTo>
                  <a:pt x="224" y="479"/>
                </a:lnTo>
                <a:lnTo>
                  <a:pt x="219" y="473"/>
                </a:lnTo>
                <a:lnTo>
                  <a:pt x="211" y="470"/>
                </a:lnTo>
                <a:lnTo>
                  <a:pt x="224" y="398"/>
                </a:lnTo>
                <a:lnTo>
                  <a:pt x="230" y="391"/>
                </a:lnTo>
                <a:lnTo>
                  <a:pt x="236" y="394"/>
                </a:lnTo>
                <a:lnTo>
                  <a:pt x="236" y="417"/>
                </a:lnTo>
                <a:lnTo>
                  <a:pt x="242" y="428"/>
                </a:lnTo>
                <a:lnTo>
                  <a:pt x="248" y="428"/>
                </a:lnTo>
                <a:lnTo>
                  <a:pt x="256" y="410"/>
                </a:lnTo>
                <a:lnTo>
                  <a:pt x="258" y="380"/>
                </a:lnTo>
                <a:lnTo>
                  <a:pt x="268" y="362"/>
                </a:lnTo>
                <a:lnTo>
                  <a:pt x="273" y="376"/>
                </a:lnTo>
                <a:lnTo>
                  <a:pt x="275" y="394"/>
                </a:lnTo>
                <a:lnTo>
                  <a:pt x="261" y="433"/>
                </a:lnTo>
                <a:lnTo>
                  <a:pt x="264" y="459"/>
                </a:lnTo>
                <a:lnTo>
                  <a:pt x="272" y="465"/>
                </a:lnTo>
                <a:lnTo>
                  <a:pt x="278" y="476"/>
                </a:lnTo>
                <a:lnTo>
                  <a:pt x="304" y="462"/>
                </a:lnTo>
                <a:lnTo>
                  <a:pt x="306" y="451"/>
                </a:lnTo>
                <a:lnTo>
                  <a:pt x="315" y="449"/>
                </a:lnTo>
                <a:lnTo>
                  <a:pt x="322" y="436"/>
                </a:lnTo>
                <a:lnTo>
                  <a:pt x="322" y="408"/>
                </a:lnTo>
                <a:lnTo>
                  <a:pt x="330" y="402"/>
                </a:lnTo>
                <a:lnTo>
                  <a:pt x="336" y="391"/>
                </a:lnTo>
                <a:lnTo>
                  <a:pt x="338" y="395"/>
                </a:lnTo>
                <a:lnTo>
                  <a:pt x="339" y="409"/>
                </a:lnTo>
                <a:lnTo>
                  <a:pt x="344" y="412"/>
                </a:lnTo>
                <a:lnTo>
                  <a:pt x="336" y="431"/>
                </a:lnTo>
                <a:lnTo>
                  <a:pt x="329" y="438"/>
                </a:lnTo>
                <a:lnTo>
                  <a:pt x="327" y="450"/>
                </a:lnTo>
                <a:lnTo>
                  <a:pt x="323" y="456"/>
                </a:lnTo>
                <a:lnTo>
                  <a:pt x="322" y="468"/>
                </a:lnTo>
                <a:lnTo>
                  <a:pt x="324" y="475"/>
                </a:lnTo>
                <a:lnTo>
                  <a:pt x="332" y="478"/>
                </a:lnTo>
                <a:lnTo>
                  <a:pt x="334" y="468"/>
                </a:lnTo>
                <a:lnTo>
                  <a:pt x="344" y="485"/>
                </a:lnTo>
                <a:lnTo>
                  <a:pt x="351" y="488"/>
                </a:lnTo>
                <a:lnTo>
                  <a:pt x="375" y="474"/>
                </a:lnTo>
                <a:lnTo>
                  <a:pt x="377" y="480"/>
                </a:lnTo>
                <a:lnTo>
                  <a:pt x="374" y="487"/>
                </a:lnTo>
                <a:lnTo>
                  <a:pt x="360" y="488"/>
                </a:lnTo>
                <a:lnTo>
                  <a:pt x="356" y="495"/>
                </a:lnTo>
                <a:lnTo>
                  <a:pt x="346" y="499"/>
                </a:lnTo>
                <a:lnTo>
                  <a:pt x="343" y="506"/>
                </a:lnTo>
                <a:lnTo>
                  <a:pt x="324" y="506"/>
                </a:lnTo>
                <a:lnTo>
                  <a:pt x="315" y="497"/>
                </a:lnTo>
                <a:lnTo>
                  <a:pt x="292" y="499"/>
                </a:lnTo>
                <a:lnTo>
                  <a:pt x="276" y="515"/>
                </a:lnTo>
                <a:lnTo>
                  <a:pt x="282" y="531"/>
                </a:lnTo>
                <a:lnTo>
                  <a:pt x="280" y="540"/>
                </a:lnTo>
                <a:lnTo>
                  <a:pt x="272" y="531"/>
                </a:lnTo>
                <a:lnTo>
                  <a:pt x="264" y="531"/>
                </a:lnTo>
                <a:lnTo>
                  <a:pt x="261" y="541"/>
                </a:lnTo>
                <a:lnTo>
                  <a:pt x="254" y="544"/>
                </a:lnTo>
                <a:lnTo>
                  <a:pt x="250" y="554"/>
                </a:lnTo>
                <a:lnTo>
                  <a:pt x="245" y="556"/>
                </a:lnTo>
                <a:lnTo>
                  <a:pt x="247" y="573"/>
                </a:lnTo>
                <a:lnTo>
                  <a:pt x="236" y="576"/>
                </a:lnTo>
                <a:lnTo>
                  <a:pt x="230" y="572"/>
                </a:lnTo>
                <a:lnTo>
                  <a:pt x="198" y="579"/>
                </a:lnTo>
                <a:lnTo>
                  <a:pt x="197" y="587"/>
                </a:lnTo>
                <a:lnTo>
                  <a:pt x="203" y="598"/>
                </a:lnTo>
                <a:lnTo>
                  <a:pt x="200" y="607"/>
                </a:lnTo>
                <a:lnTo>
                  <a:pt x="192" y="602"/>
                </a:lnTo>
                <a:lnTo>
                  <a:pt x="189" y="589"/>
                </a:lnTo>
                <a:lnTo>
                  <a:pt x="184" y="581"/>
                </a:lnTo>
                <a:lnTo>
                  <a:pt x="172" y="586"/>
                </a:lnTo>
                <a:lnTo>
                  <a:pt x="168" y="591"/>
                </a:lnTo>
                <a:lnTo>
                  <a:pt x="177" y="653"/>
                </a:lnTo>
                <a:lnTo>
                  <a:pt x="174" y="661"/>
                </a:lnTo>
                <a:lnTo>
                  <a:pt x="174" y="667"/>
                </a:lnTo>
                <a:lnTo>
                  <a:pt x="182" y="671"/>
                </a:lnTo>
                <a:lnTo>
                  <a:pt x="191" y="671"/>
                </a:lnTo>
                <a:lnTo>
                  <a:pt x="201" y="659"/>
                </a:lnTo>
                <a:lnTo>
                  <a:pt x="206" y="666"/>
                </a:lnTo>
                <a:lnTo>
                  <a:pt x="223" y="664"/>
                </a:lnTo>
                <a:lnTo>
                  <a:pt x="223" y="657"/>
                </a:lnTo>
                <a:lnTo>
                  <a:pt x="226" y="656"/>
                </a:lnTo>
                <a:lnTo>
                  <a:pt x="229" y="664"/>
                </a:lnTo>
                <a:lnTo>
                  <a:pt x="235" y="664"/>
                </a:lnTo>
                <a:lnTo>
                  <a:pt x="238" y="656"/>
                </a:lnTo>
                <a:lnTo>
                  <a:pt x="242" y="659"/>
                </a:lnTo>
                <a:lnTo>
                  <a:pt x="258" y="654"/>
                </a:lnTo>
                <a:lnTo>
                  <a:pt x="267" y="642"/>
                </a:lnTo>
                <a:lnTo>
                  <a:pt x="275" y="640"/>
                </a:lnTo>
                <a:lnTo>
                  <a:pt x="283" y="642"/>
                </a:lnTo>
                <a:lnTo>
                  <a:pt x="289" y="648"/>
                </a:lnTo>
                <a:lnTo>
                  <a:pt x="315" y="639"/>
                </a:lnTo>
                <a:lnTo>
                  <a:pt x="323" y="643"/>
                </a:lnTo>
                <a:lnTo>
                  <a:pt x="336" y="635"/>
                </a:lnTo>
                <a:lnTo>
                  <a:pt x="338" y="624"/>
                </a:lnTo>
                <a:lnTo>
                  <a:pt x="348" y="620"/>
                </a:lnTo>
                <a:lnTo>
                  <a:pt x="350" y="630"/>
                </a:lnTo>
                <a:lnTo>
                  <a:pt x="344" y="629"/>
                </a:lnTo>
                <a:lnTo>
                  <a:pt x="350" y="636"/>
                </a:lnTo>
                <a:lnTo>
                  <a:pt x="353" y="652"/>
                </a:lnTo>
                <a:lnTo>
                  <a:pt x="347" y="656"/>
                </a:lnTo>
                <a:lnTo>
                  <a:pt x="332" y="652"/>
                </a:lnTo>
                <a:lnTo>
                  <a:pt x="325" y="657"/>
                </a:lnTo>
                <a:lnTo>
                  <a:pt x="319" y="648"/>
                </a:lnTo>
                <a:lnTo>
                  <a:pt x="316" y="659"/>
                </a:lnTo>
                <a:lnTo>
                  <a:pt x="305" y="659"/>
                </a:lnTo>
                <a:lnTo>
                  <a:pt x="304" y="666"/>
                </a:lnTo>
                <a:lnTo>
                  <a:pt x="295" y="671"/>
                </a:lnTo>
                <a:lnTo>
                  <a:pt x="289" y="667"/>
                </a:lnTo>
                <a:lnTo>
                  <a:pt x="244" y="687"/>
                </a:lnTo>
                <a:lnTo>
                  <a:pt x="235" y="687"/>
                </a:lnTo>
                <a:lnTo>
                  <a:pt x="238" y="696"/>
                </a:lnTo>
                <a:lnTo>
                  <a:pt x="247" y="704"/>
                </a:lnTo>
                <a:lnTo>
                  <a:pt x="294" y="714"/>
                </a:lnTo>
                <a:lnTo>
                  <a:pt x="300" y="727"/>
                </a:lnTo>
                <a:lnTo>
                  <a:pt x="299" y="734"/>
                </a:lnTo>
                <a:lnTo>
                  <a:pt x="267" y="725"/>
                </a:lnTo>
                <a:lnTo>
                  <a:pt x="266" y="722"/>
                </a:lnTo>
                <a:lnTo>
                  <a:pt x="253" y="725"/>
                </a:lnTo>
                <a:lnTo>
                  <a:pt x="243" y="719"/>
                </a:lnTo>
                <a:lnTo>
                  <a:pt x="231" y="720"/>
                </a:lnTo>
                <a:lnTo>
                  <a:pt x="229" y="736"/>
                </a:lnTo>
                <a:lnTo>
                  <a:pt x="220" y="737"/>
                </a:lnTo>
                <a:lnTo>
                  <a:pt x="217" y="714"/>
                </a:lnTo>
                <a:lnTo>
                  <a:pt x="203" y="710"/>
                </a:lnTo>
                <a:lnTo>
                  <a:pt x="188" y="727"/>
                </a:lnTo>
                <a:lnTo>
                  <a:pt x="193" y="744"/>
                </a:lnTo>
                <a:lnTo>
                  <a:pt x="189" y="760"/>
                </a:lnTo>
                <a:lnTo>
                  <a:pt x="201" y="794"/>
                </a:lnTo>
                <a:lnTo>
                  <a:pt x="205" y="797"/>
                </a:lnTo>
                <a:lnTo>
                  <a:pt x="211" y="816"/>
                </a:lnTo>
                <a:lnTo>
                  <a:pt x="243" y="831"/>
                </a:lnTo>
                <a:lnTo>
                  <a:pt x="248" y="830"/>
                </a:lnTo>
                <a:lnTo>
                  <a:pt x="256" y="840"/>
                </a:lnTo>
                <a:lnTo>
                  <a:pt x="256" y="852"/>
                </a:lnTo>
                <a:lnTo>
                  <a:pt x="261" y="856"/>
                </a:lnTo>
                <a:lnTo>
                  <a:pt x="278" y="859"/>
                </a:lnTo>
                <a:lnTo>
                  <a:pt x="285" y="854"/>
                </a:lnTo>
                <a:lnTo>
                  <a:pt x="291" y="857"/>
                </a:lnTo>
                <a:lnTo>
                  <a:pt x="295" y="852"/>
                </a:lnTo>
                <a:lnTo>
                  <a:pt x="309" y="851"/>
                </a:lnTo>
                <a:lnTo>
                  <a:pt x="315" y="860"/>
                </a:lnTo>
                <a:lnTo>
                  <a:pt x="322" y="859"/>
                </a:lnTo>
                <a:lnTo>
                  <a:pt x="322" y="866"/>
                </a:lnTo>
                <a:lnTo>
                  <a:pt x="313" y="882"/>
                </a:lnTo>
                <a:lnTo>
                  <a:pt x="310" y="873"/>
                </a:lnTo>
                <a:lnTo>
                  <a:pt x="296" y="874"/>
                </a:lnTo>
                <a:lnTo>
                  <a:pt x="278" y="884"/>
                </a:lnTo>
                <a:lnTo>
                  <a:pt x="278" y="894"/>
                </a:lnTo>
                <a:lnTo>
                  <a:pt x="318" y="931"/>
                </a:lnTo>
                <a:lnTo>
                  <a:pt x="319" y="939"/>
                </a:lnTo>
                <a:lnTo>
                  <a:pt x="319" y="963"/>
                </a:lnTo>
                <a:lnTo>
                  <a:pt x="324" y="962"/>
                </a:lnTo>
                <a:lnTo>
                  <a:pt x="332" y="949"/>
                </a:lnTo>
                <a:lnTo>
                  <a:pt x="332" y="957"/>
                </a:lnTo>
                <a:lnTo>
                  <a:pt x="338" y="964"/>
                </a:lnTo>
                <a:lnTo>
                  <a:pt x="348" y="963"/>
                </a:lnTo>
                <a:lnTo>
                  <a:pt x="360" y="951"/>
                </a:lnTo>
                <a:lnTo>
                  <a:pt x="361" y="936"/>
                </a:lnTo>
                <a:lnTo>
                  <a:pt x="363" y="935"/>
                </a:lnTo>
                <a:lnTo>
                  <a:pt x="358" y="915"/>
                </a:lnTo>
                <a:lnTo>
                  <a:pt x="361" y="903"/>
                </a:lnTo>
                <a:lnTo>
                  <a:pt x="360" y="898"/>
                </a:lnTo>
                <a:lnTo>
                  <a:pt x="362" y="890"/>
                </a:lnTo>
                <a:lnTo>
                  <a:pt x="374" y="879"/>
                </a:lnTo>
                <a:lnTo>
                  <a:pt x="377" y="865"/>
                </a:lnTo>
                <a:lnTo>
                  <a:pt x="375" y="863"/>
                </a:lnTo>
                <a:lnTo>
                  <a:pt x="379" y="855"/>
                </a:lnTo>
                <a:lnTo>
                  <a:pt x="375" y="846"/>
                </a:lnTo>
                <a:lnTo>
                  <a:pt x="380" y="824"/>
                </a:lnTo>
                <a:lnTo>
                  <a:pt x="377" y="794"/>
                </a:lnTo>
                <a:lnTo>
                  <a:pt x="380" y="784"/>
                </a:lnTo>
                <a:lnTo>
                  <a:pt x="393" y="763"/>
                </a:lnTo>
                <a:lnTo>
                  <a:pt x="403" y="762"/>
                </a:lnTo>
                <a:lnTo>
                  <a:pt x="399" y="750"/>
                </a:lnTo>
                <a:lnTo>
                  <a:pt x="391" y="752"/>
                </a:lnTo>
                <a:lnTo>
                  <a:pt x="390" y="743"/>
                </a:lnTo>
                <a:lnTo>
                  <a:pt x="417" y="730"/>
                </a:lnTo>
                <a:lnTo>
                  <a:pt x="424" y="736"/>
                </a:lnTo>
                <a:lnTo>
                  <a:pt x="430" y="734"/>
                </a:lnTo>
                <a:lnTo>
                  <a:pt x="430" y="724"/>
                </a:lnTo>
                <a:lnTo>
                  <a:pt x="432" y="718"/>
                </a:lnTo>
                <a:lnTo>
                  <a:pt x="437" y="681"/>
                </a:lnTo>
                <a:lnTo>
                  <a:pt x="435" y="682"/>
                </a:lnTo>
                <a:lnTo>
                  <a:pt x="438" y="605"/>
                </a:lnTo>
                <a:lnTo>
                  <a:pt x="437" y="600"/>
                </a:lnTo>
                <a:lnTo>
                  <a:pt x="437" y="593"/>
                </a:lnTo>
                <a:lnTo>
                  <a:pt x="452" y="586"/>
                </a:lnTo>
                <a:lnTo>
                  <a:pt x="464" y="595"/>
                </a:lnTo>
                <a:lnTo>
                  <a:pt x="468" y="591"/>
                </a:lnTo>
                <a:lnTo>
                  <a:pt x="468" y="545"/>
                </a:lnTo>
                <a:lnTo>
                  <a:pt x="473" y="536"/>
                </a:lnTo>
                <a:lnTo>
                  <a:pt x="470" y="526"/>
                </a:lnTo>
                <a:lnTo>
                  <a:pt x="474" y="525"/>
                </a:lnTo>
                <a:lnTo>
                  <a:pt x="471" y="517"/>
                </a:lnTo>
                <a:lnTo>
                  <a:pt x="473" y="490"/>
                </a:lnTo>
                <a:lnTo>
                  <a:pt x="470" y="479"/>
                </a:lnTo>
                <a:lnTo>
                  <a:pt x="485" y="475"/>
                </a:lnTo>
                <a:lnTo>
                  <a:pt x="489" y="466"/>
                </a:lnTo>
                <a:lnTo>
                  <a:pt x="499" y="468"/>
                </a:lnTo>
                <a:lnTo>
                  <a:pt x="503" y="445"/>
                </a:lnTo>
                <a:lnTo>
                  <a:pt x="498" y="436"/>
                </a:lnTo>
                <a:lnTo>
                  <a:pt x="512" y="433"/>
                </a:lnTo>
                <a:lnTo>
                  <a:pt x="522" y="436"/>
                </a:lnTo>
                <a:lnTo>
                  <a:pt x="535" y="417"/>
                </a:lnTo>
                <a:lnTo>
                  <a:pt x="551" y="417"/>
                </a:lnTo>
                <a:lnTo>
                  <a:pt x="568" y="404"/>
                </a:lnTo>
                <a:lnTo>
                  <a:pt x="586" y="410"/>
                </a:lnTo>
                <a:lnTo>
                  <a:pt x="598" y="409"/>
                </a:lnTo>
                <a:lnTo>
                  <a:pt x="602" y="404"/>
                </a:lnTo>
                <a:lnTo>
                  <a:pt x="607" y="382"/>
                </a:lnTo>
                <a:lnTo>
                  <a:pt x="606" y="355"/>
                </a:lnTo>
                <a:lnTo>
                  <a:pt x="602" y="352"/>
                </a:lnTo>
                <a:lnTo>
                  <a:pt x="586" y="352"/>
                </a:lnTo>
                <a:lnTo>
                  <a:pt x="546" y="337"/>
                </a:lnTo>
                <a:lnTo>
                  <a:pt x="539" y="324"/>
                </a:lnTo>
                <a:lnTo>
                  <a:pt x="517" y="313"/>
                </a:lnTo>
                <a:lnTo>
                  <a:pt x="506" y="275"/>
                </a:lnTo>
                <a:lnTo>
                  <a:pt x="498" y="272"/>
                </a:lnTo>
                <a:lnTo>
                  <a:pt x="490" y="262"/>
                </a:lnTo>
                <a:lnTo>
                  <a:pt x="456" y="259"/>
                </a:lnTo>
                <a:lnTo>
                  <a:pt x="454" y="238"/>
                </a:lnTo>
                <a:lnTo>
                  <a:pt x="457" y="224"/>
                </a:lnTo>
                <a:lnTo>
                  <a:pt x="457" y="216"/>
                </a:lnTo>
                <a:lnTo>
                  <a:pt x="460" y="210"/>
                </a:lnTo>
                <a:lnTo>
                  <a:pt x="461" y="198"/>
                </a:lnTo>
                <a:lnTo>
                  <a:pt x="438" y="137"/>
                </a:lnTo>
                <a:lnTo>
                  <a:pt x="430" y="136"/>
                </a:lnTo>
                <a:lnTo>
                  <a:pt x="424" y="127"/>
                </a:lnTo>
                <a:lnTo>
                  <a:pt x="419" y="131"/>
                </a:lnTo>
                <a:lnTo>
                  <a:pt x="412" y="150"/>
                </a:lnTo>
                <a:lnTo>
                  <a:pt x="412" y="161"/>
                </a:lnTo>
                <a:lnTo>
                  <a:pt x="416" y="173"/>
                </a:lnTo>
                <a:lnTo>
                  <a:pt x="403" y="186"/>
                </a:lnTo>
                <a:lnTo>
                  <a:pt x="389" y="210"/>
                </a:lnTo>
                <a:lnTo>
                  <a:pt x="389" y="201"/>
                </a:lnTo>
                <a:lnTo>
                  <a:pt x="394" y="193"/>
                </a:lnTo>
                <a:lnTo>
                  <a:pt x="398" y="177"/>
                </a:lnTo>
                <a:lnTo>
                  <a:pt x="394" y="160"/>
                </a:lnTo>
                <a:lnTo>
                  <a:pt x="390" y="154"/>
                </a:lnTo>
                <a:lnTo>
                  <a:pt x="386" y="156"/>
                </a:lnTo>
                <a:lnTo>
                  <a:pt x="389" y="147"/>
                </a:lnTo>
                <a:lnTo>
                  <a:pt x="396" y="141"/>
                </a:lnTo>
                <a:lnTo>
                  <a:pt x="402" y="109"/>
                </a:lnTo>
                <a:lnTo>
                  <a:pt x="405" y="104"/>
                </a:lnTo>
                <a:lnTo>
                  <a:pt x="409" y="84"/>
                </a:lnTo>
                <a:lnTo>
                  <a:pt x="361" y="23"/>
                </a:lnTo>
                <a:lnTo>
                  <a:pt x="347" y="31"/>
                </a:lnTo>
                <a:lnTo>
                  <a:pt x="350" y="41"/>
                </a:lnTo>
                <a:lnTo>
                  <a:pt x="348" y="48"/>
                </a:lnTo>
                <a:lnTo>
                  <a:pt x="338" y="42"/>
                </a:lnTo>
                <a:lnTo>
                  <a:pt x="333" y="43"/>
                </a:lnTo>
                <a:lnTo>
                  <a:pt x="332" y="0"/>
                </a:lnTo>
                <a:lnTo>
                  <a:pt x="301" y="0"/>
                </a:lnTo>
                <a:lnTo>
                  <a:pt x="300" y="1"/>
                </a:lnTo>
                <a:lnTo>
                  <a:pt x="299" y="23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2" name="Freeform 1281"/>
          <p:cNvSpPr>
            <a:spLocks/>
          </p:cNvSpPr>
          <p:nvPr/>
        </p:nvSpPr>
        <p:spPr bwMode="auto">
          <a:xfrm>
            <a:off x="4772025" y="1122363"/>
            <a:ext cx="241300" cy="382587"/>
          </a:xfrm>
          <a:custGeom>
            <a:avLst/>
            <a:gdLst>
              <a:gd name="T0" fmla="*/ 2147483647 w 607"/>
              <a:gd name="T1" fmla="*/ 2147483647 h 964"/>
              <a:gd name="T2" fmla="*/ 2147483647 w 607"/>
              <a:gd name="T3" fmla="*/ 2147483647 h 964"/>
              <a:gd name="T4" fmla="*/ 2147483647 w 607"/>
              <a:gd name="T5" fmla="*/ 2147483647 h 964"/>
              <a:gd name="T6" fmla="*/ 2147483647 w 607"/>
              <a:gd name="T7" fmla="*/ 2147483647 h 964"/>
              <a:gd name="T8" fmla="*/ 2147483647 w 607"/>
              <a:gd name="T9" fmla="*/ 2147483647 h 964"/>
              <a:gd name="T10" fmla="*/ 2147483647 w 607"/>
              <a:gd name="T11" fmla="*/ 2147483647 h 964"/>
              <a:gd name="T12" fmla="*/ 2147483647 w 607"/>
              <a:gd name="T13" fmla="*/ 2147483647 h 964"/>
              <a:gd name="T14" fmla="*/ 2147483647 w 607"/>
              <a:gd name="T15" fmla="*/ 2147483647 h 964"/>
              <a:gd name="T16" fmla="*/ 2147483647 w 607"/>
              <a:gd name="T17" fmla="*/ 2147483647 h 964"/>
              <a:gd name="T18" fmla="*/ 2147483647 w 607"/>
              <a:gd name="T19" fmla="*/ 2147483647 h 964"/>
              <a:gd name="T20" fmla="*/ 2147483647 w 607"/>
              <a:gd name="T21" fmla="*/ 2147483647 h 964"/>
              <a:gd name="T22" fmla="*/ 2147483647 w 607"/>
              <a:gd name="T23" fmla="*/ 2147483647 h 964"/>
              <a:gd name="T24" fmla="*/ 2147483647 w 607"/>
              <a:gd name="T25" fmla="*/ 2147483647 h 964"/>
              <a:gd name="T26" fmla="*/ 2147483647 w 607"/>
              <a:gd name="T27" fmla="*/ 2147483647 h 964"/>
              <a:gd name="T28" fmla="*/ 2147483647 w 607"/>
              <a:gd name="T29" fmla="*/ 2147483647 h 964"/>
              <a:gd name="T30" fmla="*/ 2147483647 w 607"/>
              <a:gd name="T31" fmla="*/ 2147483647 h 964"/>
              <a:gd name="T32" fmla="*/ 2147483647 w 607"/>
              <a:gd name="T33" fmla="*/ 2147483647 h 964"/>
              <a:gd name="T34" fmla="*/ 2147483647 w 607"/>
              <a:gd name="T35" fmla="*/ 2147483647 h 964"/>
              <a:gd name="T36" fmla="*/ 2147483647 w 607"/>
              <a:gd name="T37" fmla="*/ 2147483647 h 964"/>
              <a:gd name="T38" fmla="*/ 2147483647 w 607"/>
              <a:gd name="T39" fmla="*/ 2147483647 h 964"/>
              <a:gd name="T40" fmla="*/ 2147483647 w 607"/>
              <a:gd name="T41" fmla="*/ 2147483647 h 964"/>
              <a:gd name="T42" fmla="*/ 2147483647 w 607"/>
              <a:gd name="T43" fmla="*/ 2147483647 h 964"/>
              <a:gd name="T44" fmla="*/ 2147483647 w 607"/>
              <a:gd name="T45" fmla="*/ 2147483647 h 964"/>
              <a:gd name="T46" fmla="*/ 2147483647 w 607"/>
              <a:gd name="T47" fmla="*/ 2147483647 h 964"/>
              <a:gd name="T48" fmla="*/ 2147483647 w 607"/>
              <a:gd name="T49" fmla="*/ 2147483647 h 964"/>
              <a:gd name="T50" fmla="*/ 2147483647 w 607"/>
              <a:gd name="T51" fmla="*/ 2147483647 h 964"/>
              <a:gd name="T52" fmla="*/ 2147483647 w 607"/>
              <a:gd name="T53" fmla="*/ 2147483647 h 964"/>
              <a:gd name="T54" fmla="*/ 2147483647 w 607"/>
              <a:gd name="T55" fmla="*/ 2147483647 h 964"/>
              <a:gd name="T56" fmla="*/ 2147483647 w 607"/>
              <a:gd name="T57" fmla="*/ 2147483647 h 964"/>
              <a:gd name="T58" fmla="*/ 2147483647 w 607"/>
              <a:gd name="T59" fmla="*/ 2147483647 h 964"/>
              <a:gd name="T60" fmla="*/ 2147483647 w 607"/>
              <a:gd name="T61" fmla="*/ 2147483647 h 964"/>
              <a:gd name="T62" fmla="*/ 2147483647 w 607"/>
              <a:gd name="T63" fmla="*/ 2147483647 h 964"/>
              <a:gd name="T64" fmla="*/ 2147483647 w 607"/>
              <a:gd name="T65" fmla="*/ 2147483647 h 964"/>
              <a:gd name="T66" fmla="*/ 2147483647 w 607"/>
              <a:gd name="T67" fmla="*/ 2147483647 h 964"/>
              <a:gd name="T68" fmla="*/ 2147483647 w 607"/>
              <a:gd name="T69" fmla="*/ 2147483647 h 964"/>
              <a:gd name="T70" fmla="*/ 2147483647 w 607"/>
              <a:gd name="T71" fmla="*/ 2147483647 h 964"/>
              <a:gd name="T72" fmla="*/ 2147483647 w 607"/>
              <a:gd name="T73" fmla="*/ 2147483647 h 964"/>
              <a:gd name="T74" fmla="*/ 2147483647 w 607"/>
              <a:gd name="T75" fmla="*/ 2147483647 h 964"/>
              <a:gd name="T76" fmla="*/ 2147483647 w 607"/>
              <a:gd name="T77" fmla="*/ 2147483647 h 964"/>
              <a:gd name="T78" fmla="*/ 2147483647 w 607"/>
              <a:gd name="T79" fmla="*/ 2147483647 h 964"/>
              <a:gd name="T80" fmla="*/ 2147483647 w 607"/>
              <a:gd name="T81" fmla="*/ 2147483647 h 964"/>
              <a:gd name="T82" fmla="*/ 2147483647 w 607"/>
              <a:gd name="T83" fmla="*/ 2147483647 h 964"/>
              <a:gd name="T84" fmla="*/ 2147483647 w 607"/>
              <a:gd name="T85" fmla="*/ 2147483647 h 964"/>
              <a:gd name="T86" fmla="*/ 2147483647 w 607"/>
              <a:gd name="T87" fmla="*/ 2147483647 h 964"/>
              <a:gd name="T88" fmla="*/ 2147483647 w 607"/>
              <a:gd name="T89" fmla="*/ 2147483647 h 964"/>
              <a:gd name="T90" fmla="*/ 2147483647 w 607"/>
              <a:gd name="T91" fmla="*/ 2147483647 h 964"/>
              <a:gd name="T92" fmla="*/ 2147483647 w 607"/>
              <a:gd name="T93" fmla="*/ 2147483647 h 964"/>
              <a:gd name="T94" fmla="*/ 2147483647 w 607"/>
              <a:gd name="T95" fmla="*/ 2147483647 h 964"/>
              <a:gd name="T96" fmla="*/ 2147483647 w 607"/>
              <a:gd name="T97" fmla="*/ 2147483647 h 964"/>
              <a:gd name="T98" fmla="*/ 2147483647 w 607"/>
              <a:gd name="T99" fmla="*/ 2147483647 h 964"/>
              <a:gd name="T100" fmla="*/ 2147483647 w 607"/>
              <a:gd name="T101" fmla="*/ 2147483647 h 964"/>
              <a:gd name="T102" fmla="*/ 2147483647 w 607"/>
              <a:gd name="T103" fmla="*/ 2147483647 h 964"/>
              <a:gd name="T104" fmla="*/ 2147483647 w 607"/>
              <a:gd name="T105" fmla="*/ 2147483647 h 964"/>
              <a:gd name="T106" fmla="*/ 2147483647 w 607"/>
              <a:gd name="T107" fmla="*/ 2147483647 h 964"/>
              <a:gd name="T108" fmla="*/ 2147483647 w 607"/>
              <a:gd name="T109" fmla="*/ 2147483647 h 964"/>
              <a:gd name="T110" fmla="*/ 2147483647 w 607"/>
              <a:gd name="T111" fmla="*/ 2147483647 h 964"/>
              <a:gd name="T112" fmla="*/ 2147483647 w 607"/>
              <a:gd name="T113" fmla="*/ 2147483647 h 964"/>
              <a:gd name="T114" fmla="*/ 2147483647 w 607"/>
              <a:gd name="T115" fmla="*/ 2147483647 h 96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07"/>
              <a:gd name="T175" fmla="*/ 0 h 964"/>
              <a:gd name="T176" fmla="*/ 607 w 607"/>
              <a:gd name="T177" fmla="*/ 964 h 96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07" h="964">
                <a:moveTo>
                  <a:pt x="299" y="23"/>
                </a:moveTo>
                <a:lnTo>
                  <a:pt x="296" y="31"/>
                </a:lnTo>
                <a:lnTo>
                  <a:pt x="303" y="43"/>
                </a:lnTo>
                <a:lnTo>
                  <a:pt x="287" y="47"/>
                </a:lnTo>
                <a:lnTo>
                  <a:pt x="282" y="99"/>
                </a:lnTo>
                <a:lnTo>
                  <a:pt x="286" y="99"/>
                </a:lnTo>
                <a:lnTo>
                  <a:pt x="289" y="136"/>
                </a:lnTo>
                <a:lnTo>
                  <a:pt x="291" y="144"/>
                </a:lnTo>
                <a:lnTo>
                  <a:pt x="295" y="233"/>
                </a:lnTo>
                <a:lnTo>
                  <a:pt x="299" y="240"/>
                </a:lnTo>
                <a:lnTo>
                  <a:pt x="301" y="266"/>
                </a:lnTo>
                <a:lnTo>
                  <a:pt x="328" y="334"/>
                </a:lnTo>
                <a:lnTo>
                  <a:pt x="327" y="339"/>
                </a:lnTo>
                <a:lnTo>
                  <a:pt x="318" y="337"/>
                </a:lnTo>
                <a:lnTo>
                  <a:pt x="305" y="321"/>
                </a:lnTo>
                <a:lnTo>
                  <a:pt x="280" y="262"/>
                </a:lnTo>
                <a:lnTo>
                  <a:pt x="272" y="263"/>
                </a:lnTo>
                <a:lnTo>
                  <a:pt x="271" y="269"/>
                </a:lnTo>
                <a:lnTo>
                  <a:pt x="267" y="271"/>
                </a:lnTo>
                <a:lnTo>
                  <a:pt x="266" y="266"/>
                </a:lnTo>
                <a:lnTo>
                  <a:pt x="272" y="252"/>
                </a:lnTo>
                <a:lnTo>
                  <a:pt x="253" y="108"/>
                </a:lnTo>
                <a:lnTo>
                  <a:pt x="247" y="99"/>
                </a:lnTo>
                <a:lnTo>
                  <a:pt x="245" y="90"/>
                </a:lnTo>
                <a:lnTo>
                  <a:pt x="230" y="84"/>
                </a:lnTo>
                <a:lnTo>
                  <a:pt x="214" y="71"/>
                </a:lnTo>
                <a:lnTo>
                  <a:pt x="202" y="106"/>
                </a:lnTo>
                <a:lnTo>
                  <a:pt x="193" y="117"/>
                </a:lnTo>
                <a:lnTo>
                  <a:pt x="192" y="125"/>
                </a:lnTo>
                <a:lnTo>
                  <a:pt x="182" y="136"/>
                </a:lnTo>
                <a:lnTo>
                  <a:pt x="179" y="151"/>
                </a:lnTo>
                <a:lnTo>
                  <a:pt x="195" y="239"/>
                </a:lnTo>
                <a:lnTo>
                  <a:pt x="201" y="250"/>
                </a:lnTo>
                <a:lnTo>
                  <a:pt x="193" y="248"/>
                </a:lnTo>
                <a:lnTo>
                  <a:pt x="173" y="211"/>
                </a:lnTo>
                <a:lnTo>
                  <a:pt x="168" y="189"/>
                </a:lnTo>
                <a:lnTo>
                  <a:pt x="156" y="173"/>
                </a:lnTo>
                <a:lnTo>
                  <a:pt x="155" y="184"/>
                </a:lnTo>
                <a:lnTo>
                  <a:pt x="149" y="198"/>
                </a:lnTo>
                <a:lnTo>
                  <a:pt x="145" y="188"/>
                </a:lnTo>
                <a:lnTo>
                  <a:pt x="146" y="175"/>
                </a:lnTo>
                <a:lnTo>
                  <a:pt x="142" y="164"/>
                </a:lnTo>
                <a:lnTo>
                  <a:pt x="151" y="156"/>
                </a:lnTo>
                <a:lnTo>
                  <a:pt x="156" y="142"/>
                </a:lnTo>
                <a:lnTo>
                  <a:pt x="137" y="140"/>
                </a:lnTo>
                <a:lnTo>
                  <a:pt x="108" y="154"/>
                </a:lnTo>
                <a:lnTo>
                  <a:pt x="96" y="149"/>
                </a:lnTo>
                <a:lnTo>
                  <a:pt x="99" y="139"/>
                </a:lnTo>
                <a:lnTo>
                  <a:pt x="116" y="132"/>
                </a:lnTo>
                <a:lnTo>
                  <a:pt x="130" y="116"/>
                </a:lnTo>
                <a:lnTo>
                  <a:pt x="132" y="106"/>
                </a:lnTo>
                <a:lnTo>
                  <a:pt x="148" y="106"/>
                </a:lnTo>
                <a:lnTo>
                  <a:pt x="150" y="98"/>
                </a:lnTo>
                <a:lnTo>
                  <a:pt x="156" y="108"/>
                </a:lnTo>
                <a:lnTo>
                  <a:pt x="174" y="99"/>
                </a:lnTo>
                <a:lnTo>
                  <a:pt x="179" y="89"/>
                </a:lnTo>
                <a:lnTo>
                  <a:pt x="181" y="79"/>
                </a:lnTo>
                <a:lnTo>
                  <a:pt x="174" y="56"/>
                </a:lnTo>
                <a:lnTo>
                  <a:pt x="164" y="54"/>
                </a:lnTo>
                <a:lnTo>
                  <a:pt x="146" y="60"/>
                </a:lnTo>
                <a:lnTo>
                  <a:pt x="126" y="78"/>
                </a:lnTo>
                <a:lnTo>
                  <a:pt x="103" y="85"/>
                </a:lnTo>
                <a:lnTo>
                  <a:pt x="101" y="80"/>
                </a:lnTo>
                <a:lnTo>
                  <a:pt x="93" y="76"/>
                </a:lnTo>
                <a:lnTo>
                  <a:pt x="92" y="56"/>
                </a:lnTo>
                <a:lnTo>
                  <a:pt x="83" y="59"/>
                </a:lnTo>
                <a:lnTo>
                  <a:pt x="87" y="107"/>
                </a:lnTo>
                <a:lnTo>
                  <a:pt x="84" y="108"/>
                </a:lnTo>
                <a:lnTo>
                  <a:pt x="79" y="100"/>
                </a:lnTo>
                <a:lnTo>
                  <a:pt x="76" y="107"/>
                </a:lnTo>
                <a:lnTo>
                  <a:pt x="55" y="60"/>
                </a:lnTo>
                <a:lnTo>
                  <a:pt x="45" y="69"/>
                </a:lnTo>
                <a:lnTo>
                  <a:pt x="46" y="79"/>
                </a:lnTo>
                <a:lnTo>
                  <a:pt x="42" y="89"/>
                </a:lnTo>
                <a:lnTo>
                  <a:pt x="31" y="79"/>
                </a:lnTo>
                <a:lnTo>
                  <a:pt x="27" y="84"/>
                </a:lnTo>
                <a:lnTo>
                  <a:pt x="26" y="93"/>
                </a:lnTo>
                <a:lnTo>
                  <a:pt x="36" y="120"/>
                </a:lnTo>
                <a:lnTo>
                  <a:pt x="35" y="126"/>
                </a:lnTo>
                <a:lnTo>
                  <a:pt x="22" y="123"/>
                </a:lnTo>
                <a:lnTo>
                  <a:pt x="13" y="102"/>
                </a:lnTo>
                <a:lnTo>
                  <a:pt x="7" y="102"/>
                </a:lnTo>
                <a:lnTo>
                  <a:pt x="7" y="122"/>
                </a:lnTo>
                <a:lnTo>
                  <a:pt x="19" y="145"/>
                </a:lnTo>
                <a:lnTo>
                  <a:pt x="15" y="156"/>
                </a:lnTo>
                <a:lnTo>
                  <a:pt x="8" y="151"/>
                </a:lnTo>
                <a:lnTo>
                  <a:pt x="0" y="154"/>
                </a:lnTo>
                <a:lnTo>
                  <a:pt x="2" y="164"/>
                </a:lnTo>
                <a:lnTo>
                  <a:pt x="7" y="169"/>
                </a:lnTo>
                <a:lnTo>
                  <a:pt x="9" y="222"/>
                </a:lnTo>
                <a:lnTo>
                  <a:pt x="14" y="214"/>
                </a:lnTo>
                <a:lnTo>
                  <a:pt x="18" y="243"/>
                </a:lnTo>
                <a:lnTo>
                  <a:pt x="18" y="226"/>
                </a:lnTo>
                <a:lnTo>
                  <a:pt x="24" y="243"/>
                </a:lnTo>
                <a:lnTo>
                  <a:pt x="26" y="255"/>
                </a:lnTo>
                <a:lnTo>
                  <a:pt x="28" y="262"/>
                </a:lnTo>
                <a:lnTo>
                  <a:pt x="28" y="280"/>
                </a:lnTo>
                <a:lnTo>
                  <a:pt x="35" y="285"/>
                </a:lnTo>
                <a:lnTo>
                  <a:pt x="45" y="278"/>
                </a:lnTo>
                <a:lnTo>
                  <a:pt x="54" y="252"/>
                </a:lnTo>
                <a:lnTo>
                  <a:pt x="38" y="231"/>
                </a:lnTo>
                <a:lnTo>
                  <a:pt x="56" y="235"/>
                </a:lnTo>
                <a:lnTo>
                  <a:pt x="62" y="245"/>
                </a:lnTo>
                <a:lnTo>
                  <a:pt x="62" y="240"/>
                </a:lnTo>
                <a:lnTo>
                  <a:pt x="69" y="233"/>
                </a:lnTo>
                <a:lnTo>
                  <a:pt x="76" y="230"/>
                </a:lnTo>
                <a:lnTo>
                  <a:pt x="74" y="245"/>
                </a:lnTo>
                <a:lnTo>
                  <a:pt x="75" y="253"/>
                </a:lnTo>
                <a:lnTo>
                  <a:pt x="68" y="261"/>
                </a:lnTo>
                <a:lnTo>
                  <a:pt x="64" y="272"/>
                </a:lnTo>
                <a:lnTo>
                  <a:pt x="68" y="282"/>
                </a:lnTo>
                <a:lnTo>
                  <a:pt x="59" y="288"/>
                </a:lnTo>
                <a:lnTo>
                  <a:pt x="56" y="300"/>
                </a:lnTo>
                <a:lnTo>
                  <a:pt x="73" y="310"/>
                </a:lnTo>
                <a:lnTo>
                  <a:pt x="73" y="323"/>
                </a:lnTo>
                <a:lnTo>
                  <a:pt x="82" y="328"/>
                </a:lnTo>
                <a:lnTo>
                  <a:pt x="93" y="320"/>
                </a:lnTo>
                <a:lnTo>
                  <a:pt x="98" y="334"/>
                </a:lnTo>
                <a:lnTo>
                  <a:pt x="97" y="346"/>
                </a:lnTo>
                <a:lnTo>
                  <a:pt x="57" y="334"/>
                </a:lnTo>
                <a:lnTo>
                  <a:pt x="50" y="324"/>
                </a:lnTo>
                <a:lnTo>
                  <a:pt x="38" y="325"/>
                </a:lnTo>
                <a:lnTo>
                  <a:pt x="64" y="358"/>
                </a:lnTo>
                <a:lnTo>
                  <a:pt x="73" y="362"/>
                </a:lnTo>
                <a:lnTo>
                  <a:pt x="70" y="368"/>
                </a:lnTo>
                <a:lnTo>
                  <a:pt x="61" y="371"/>
                </a:lnTo>
                <a:lnTo>
                  <a:pt x="56" y="391"/>
                </a:lnTo>
                <a:lnTo>
                  <a:pt x="70" y="403"/>
                </a:lnTo>
                <a:lnTo>
                  <a:pt x="69" y="412"/>
                </a:lnTo>
                <a:lnTo>
                  <a:pt x="75" y="419"/>
                </a:lnTo>
                <a:lnTo>
                  <a:pt x="76" y="427"/>
                </a:lnTo>
                <a:lnTo>
                  <a:pt x="113" y="447"/>
                </a:lnTo>
                <a:lnTo>
                  <a:pt x="131" y="449"/>
                </a:lnTo>
                <a:lnTo>
                  <a:pt x="142" y="440"/>
                </a:lnTo>
                <a:lnTo>
                  <a:pt x="140" y="455"/>
                </a:lnTo>
                <a:lnTo>
                  <a:pt x="130" y="460"/>
                </a:lnTo>
                <a:lnTo>
                  <a:pt x="102" y="462"/>
                </a:lnTo>
                <a:lnTo>
                  <a:pt x="101" y="470"/>
                </a:lnTo>
                <a:lnTo>
                  <a:pt x="108" y="483"/>
                </a:lnTo>
                <a:lnTo>
                  <a:pt x="111" y="495"/>
                </a:lnTo>
                <a:lnTo>
                  <a:pt x="125" y="501"/>
                </a:lnTo>
                <a:lnTo>
                  <a:pt x="131" y="497"/>
                </a:lnTo>
                <a:lnTo>
                  <a:pt x="134" y="516"/>
                </a:lnTo>
                <a:lnTo>
                  <a:pt x="127" y="522"/>
                </a:lnTo>
                <a:lnTo>
                  <a:pt x="134" y="536"/>
                </a:lnTo>
                <a:lnTo>
                  <a:pt x="135" y="532"/>
                </a:lnTo>
                <a:lnTo>
                  <a:pt x="151" y="541"/>
                </a:lnTo>
                <a:lnTo>
                  <a:pt x="156" y="534"/>
                </a:lnTo>
                <a:lnTo>
                  <a:pt x="160" y="541"/>
                </a:lnTo>
                <a:lnTo>
                  <a:pt x="164" y="536"/>
                </a:lnTo>
                <a:lnTo>
                  <a:pt x="178" y="542"/>
                </a:lnTo>
                <a:lnTo>
                  <a:pt x="182" y="531"/>
                </a:lnTo>
                <a:lnTo>
                  <a:pt x="196" y="531"/>
                </a:lnTo>
                <a:lnTo>
                  <a:pt x="198" y="516"/>
                </a:lnTo>
                <a:lnTo>
                  <a:pt x="197" y="509"/>
                </a:lnTo>
                <a:lnTo>
                  <a:pt x="203" y="493"/>
                </a:lnTo>
                <a:lnTo>
                  <a:pt x="214" y="490"/>
                </a:lnTo>
                <a:lnTo>
                  <a:pt x="221" y="497"/>
                </a:lnTo>
                <a:lnTo>
                  <a:pt x="226" y="492"/>
                </a:lnTo>
                <a:lnTo>
                  <a:pt x="224" y="479"/>
                </a:lnTo>
                <a:lnTo>
                  <a:pt x="219" y="473"/>
                </a:lnTo>
                <a:lnTo>
                  <a:pt x="211" y="470"/>
                </a:lnTo>
                <a:lnTo>
                  <a:pt x="224" y="398"/>
                </a:lnTo>
                <a:lnTo>
                  <a:pt x="230" y="391"/>
                </a:lnTo>
                <a:lnTo>
                  <a:pt x="236" y="394"/>
                </a:lnTo>
                <a:lnTo>
                  <a:pt x="236" y="417"/>
                </a:lnTo>
                <a:lnTo>
                  <a:pt x="242" y="428"/>
                </a:lnTo>
                <a:lnTo>
                  <a:pt x="248" y="428"/>
                </a:lnTo>
                <a:lnTo>
                  <a:pt x="256" y="410"/>
                </a:lnTo>
                <a:lnTo>
                  <a:pt x="258" y="380"/>
                </a:lnTo>
                <a:lnTo>
                  <a:pt x="268" y="362"/>
                </a:lnTo>
                <a:lnTo>
                  <a:pt x="273" y="376"/>
                </a:lnTo>
                <a:lnTo>
                  <a:pt x="275" y="394"/>
                </a:lnTo>
                <a:lnTo>
                  <a:pt x="261" y="433"/>
                </a:lnTo>
                <a:lnTo>
                  <a:pt x="264" y="459"/>
                </a:lnTo>
                <a:lnTo>
                  <a:pt x="272" y="465"/>
                </a:lnTo>
                <a:lnTo>
                  <a:pt x="278" y="476"/>
                </a:lnTo>
                <a:lnTo>
                  <a:pt x="304" y="462"/>
                </a:lnTo>
                <a:lnTo>
                  <a:pt x="306" y="451"/>
                </a:lnTo>
                <a:lnTo>
                  <a:pt x="315" y="449"/>
                </a:lnTo>
                <a:lnTo>
                  <a:pt x="322" y="436"/>
                </a:lnTo>
                <a:lnTo>
                  <a:pt x="322" y="408"/>
                </a:lnTo>
                <a:lnTo>
                  <a:pt x="330" y="402"/>
                </a:lnTo>
                <a:lnTo>
                  <a:pt x="336" y="391"/>
                </a:lnTo>
                <a:lnTo>
                  <a:pt x="338" y="395"/>
                </a:lnTo>
                <a:lnTo>
                  <a:pt x="339" y="409"/>
                </a:lnTo>
                <a:lnTo>
                  <a:pt x="344" y="412"/>
                </a:lnTo>
                <a:lnTo>
                  <a:pt x="336" y="431"/>
                </a:lnTo>
                <a:lnTo>
                  <a:pt x="329" y="438"/>
                </a:lnTo>
                <a:lnTo>
                  <a:pt x="327" y="450"/>
                </a:lnTo>
                <a:lnTo>
                  <a:pt x="323" y="456"/>
                </a:lnTo>
                <a:lnTo>
                  <a:pt x="322" y="468"/>
                </a:lnTo>
                <a:lnTo>
                  <a:pt x="324" y="475"/>
                </a:lnTo>
                <a:lnTo>
                  <a:pt x="332" y="478"/>
                </a:lnTo>
                <a:lnTo>
                  <a:pt x="334" y="468"/>
                </a:lnTo>
                <a:lnTo>
                  <a:pt x="344" y="485"/>
                </a:lnTo>
                <a:lnTo>
                  <a:pt x="351" y="488"/>
                </a:lnTo>
                <a:lnTo>
                  <a:pt x="375" y="474"/>
                </a:lnTo>
                <a:lnTo>
                  <a:pt x="377" y="480"/>
                </a:lnTo>
                <a:lnTo>
                  <a:pt x="374" y="487"/>
                </a:lnTo>
                <a:lnTo>
                  <a:pt x="360" y="488"/>
                </a:lnTo>
                <a:lnTo>
                  <a:pt x="356" y="495"/>
                </a:lnTo>
                <a:lnTo>
                  <a:pt x="346" y="499"/>
                </a:lnTo>
                <a:lnTo>
                  <a:pt x="343" y="506"/>
                </a:lnTo>
                <a:lnTo>
                  <a:pt x="324" y="506"/>
                </a:lnTo>
                <a:lnTo>
                  <a:pt x="315" y="497"/>
                </a:lnTo>
                <a:lnTo>
                  <a:pt x="292" y="499"/>
                </a:lnTo>
                <a:lnTo>
                  <a:pt x="276" y="515"/>
                </a:lnTo>
                <a:lnTo>
                  <a:pt x="282" y="531"/>
                </a:lnTo>
                <a:lnTo>
                  <a:pt x="280" y="540"/>
                </a:lnTo>
                <a:lnTo>
                  <a:pt x="272" y="531"/>
                </a:lnTo>
                <a:lnTo>
                  <a:pt x="264" y="531"/>
                </a:lnTo>
                <a:lnTo>
                  <a:pt x="261" y="541"/>
                </a:lnTo>
                <a:lnTo>
                  <a:pt x="254" y="544"/>
                </a:lnTo>
                <a:lnTo>
                  <a:pt x="250" y="554"/>
                </a:lnTo>
                <a:lnTo>
                  <a:pt x="245" y="556"/>
                </a:lnTo>
                <a:lnTo>
                  <a:pt x="247" y="573"/>
                </a:lnTo>
                <a:lnTo>
                  <a:pt x="236" y="576"/>
                </a:lnTo>
                <a:lnTo>
                  <a:pt x="230" y="572"/>
                </a:lnTo>
                <a:lnTo>
                  <a:pt x="198" y="579"/>
                </a:lnTo>
                <a:lnTo>
                  <a:pt x="197" y="587"/>
                </a:lnTo>
                <a:lnTo>
                  <a:pt x="203" y="598"/>
                </a:lnTo>
                <a:lnTo>
                  <a:pt x="200" y="607"/>
                </a:lnTo>
                <a:lnTo>
                  <a:pt x="192" y="602"/>
                </a:lnTo>
                <a:lnTo>
                  <a:pt x="189" y="589"/>
                </a:lnTo>
                <a:lnTo>
                  <a:pt x="184" y="581"/>
                </a:lnTo>
                <a:lnTo>
                  <a:pt x="172" y="586"/>
                </a:lnTo>
                <a:lnTo>
                  <a:pt x="168" y="591"/>
                </a:lnTo>
                <a:lnTo>
                  <a:pt x="177" y="653"/>
                </a:lnTo>
                <a:lnTo>
                  <a:pt x="174" y="661"/>
                </a:lnTo>
                <a:lnTo>
                  <a:pt x="174" y="667"/>
                </a:lnTo>
                <a:lnTo>
                  <a:pt x="182" y="671"/>
                </a:lnTo>
                <a:lnTo>
                  <a:pt x="191" y="671"/>
                </a:lnTo>
                <a:lnTo>
                  <a:pt x="201" y="659"/>
                </a:lnTo>
                <a:lnTo>
                  <a:pt x="206" y="666"/>
                </a:lnTo>
                <a:lnTo>
                  <a:pt x="223" y="664"/>
                </a:lnTo>
                <a:lnTo>
                  <a:pt x="223" y="657"/>
                </a:lnTo>
                <a:lnTo>
                  <a:pt x="226" y="656"/>
                </a:lnTo>
                <a:lnTo>
                  <a:pt x="229" y="664"/>
                </a:lnTo>
                <a:lnTo>
                  <a:pt x="235" y="664"/>
                </a:lnTo>
                <a:lnTo>
                  <a:pt x="238" y="656"/>
                </a:lnTo>
                <a:lnTo>
                  <a:pt x="242" y="659"/>
                </a:lnTo>
                <a:lnTo>
                  <a:pt x="258" y="654"/>
                </a:lnTo>
                <a:lnTo>
                  <a:pt x="267" y="642"/>
                </a:lnTo>
                <a:lnTo>
                  <a:pt x="275" y="640"/>
                </a:lnTo>
                <a:lnTo>
                  <a:pt x="283" y="642"/>
                </a:lnTo>
                <a:lnTo>
                  <a:pt x="289" y="648"/>
                </a:lnTo>
                <a:lnTo>
                  <a:pt x="315" y="639"/>
                </a:lnTo>
                <a:lnTo>
                  <a:pt x="323" y="643"/>
                </a:lnTo>
                <a:lnTo>
                  <a:pt x="336" y="635"/>
                </a:lnTo>
                <a:lnTo>
                  <a:pt x="338" y="624"/>
                </a:lnTo>
                <a:lnTo>
                  <a:pt x="348" y="620"/>
                </a:lnTo>
                <a:lnTo>
                  <a:pt x="350" y="630"/>
                </a:lnTo>
                <a:lnTo>
                  <a:pt x="344" y="629"/>
                </a:lnTo>
                <a:lnTo>
                  <a:pt x="350" y="636"/>
                </a:lnTo>
                <a:lnTo>
                  <a:pt x="353" y="652"/>
                </a:lnTo>
                <a:lnTo>
                  <a:pt x="347" y="656"/>
                </a:lnTo>
                <a:lnTo>
                  <a:pt x="332" y="652"/>
                </a:lnTo>
                <a:lnTo>
                  <a:pt x="325" y="657"/>
                </a:lnTo>
                <a:lnTo>
                  <a:pt x="319" y="648"/>
                </a:lnTo>
                <a:lnTo>
                  <a:pt x="316" y="659"/>
                </a:lnTo>
                <a:lnTo>
                  <a:pt x="305" y="659"/>
                </a:lnTo>
                <a:lnTo>
                  <a:pt x="304" y="666"/>
                </a:lnTo>
                <a:lnTo>
                  <a:pt x="295" y="671"/>
                </a:lnTo>
                <a:lnTo>
                  <a:pt x="289" y="667"/>
                </a:lnTo>
                <a:lnTo>
                  <a:pt x="244" y="687"/>
                </a:lnTo>
                <a:lnTo>
                  <a:pt x="235" y="687"/>
                </a:lnTo>
                <a:lnTo>
                  <a:pt x="238" y="696"/>
                </a:lnTo>
                <a:lnTo>
                  <a:pt x="247" y="704"/>
                </a:lnTo>
                <a:lnTo>
                  <a:pt x="294" y="714"/>
                </a:lnTo>
                <a:lnTo>
                  <a:pt x="300" y="727"/>
                </a:lnTo>
                <a:lnTo>
                  <a:pt x="299" y="734"/>
                </a:lnTo>
                <a:lnTo>
                  <a:pt x="267" y="725"/>
                </a:lnTo>
                <a:lnTo>
                  <a:pt x="266" y="722"/>
                </a:lnTo>
                <a:lnTo>
                  <a:pt x="253" y="725"/>
                </a:lnTo>
                <a:lnTo>
                  <a:pt x="243" y="719"/>
                </a:lnTo>
                <a:lnTo>
                  <a:pt x="231" y="720"/>
                </a:lnTo>
                <a:lnTo>
                  <a:pt x="229" y="736"/>
                </a:lnTo>
                <a:lnTo>
                  <a:pt x="220" y="737"/>
                </a:lnTo>
                <a:lnTo>
                  <a:pt x="217" y="714"/>
                </a:lnTo>
                <a:lnTo>
                  <a:pt x="203" y="710"/>
                </a:lnTo>
                <a:lnTo>
                  <a:pt x="188" y="727"/>
                </a:lnTo>
                <a:lnTo>
                  <a:pt x="193" y="744"/>
                </a:lnTo>
                <a:lnTo>
                  <a:pt x="189" y="760"/>
                </a:lnTo>
                <a:lnTo>
                  <a:pt x="201" y="794"/>
                </a:lnTo>
                <a:lnTo>
                  <a:pt x="205" y="797"/>
                </a:lnTo>
                <a:lnTo>
                  <a:pt x="211" y="816"/>
                </a:lnTo>
                <a:lnTo>
                  <a:pt x="243" y="831"/>
                </a:lnTo>
                <a:lnTo>
                  <a:pt x="248" y="830"/>
                </a:lnTo>
                <a:lnTo>
                  <a:pt x="256" y="840"/>
                </a:lnTo>
                <a:lnTo>
                  <a:pt x="256" y="852"/>
                </a:lnTo>
                <a:lnTo>
                  <a:pt x="261" y="856"/>
                </a:lnTo>
                <a:lnTo>
                  <a:pt x="278" y="859"/>
                </a:lnTo>
                <a:lnTo>
                  <a:pt x="285" y="854"/>
                </a:lnTo>
                <a:lnTo>
                  <a:pt x="291" y="857"/>
                </a:lnTo>
                <a:lnTo>
                  <a:pt x="295" y="852"/>
                </a:lnTo>
                <a:lnTo>
                  <a:pt x="309" y="851"/>
                </a:lnTo>
                <a:lnTo>
                  <a:pt x="315" y="860"/>
                </a:lnTo>
                <a:lnTo>
                  <a:pt x="322" y="859"/>
                </a:lnTo>
                <a:lnTo>
                  <a:pt x="322" y="866"/>
                </a:lnTo>
                <a:lnTo>
                  <a:pt x="313" y="882"/>
                </a:lnTo>
                <a:lnTo>
                  <a:pt x="310" y="873"/>
                </a:lnTo>
                <a:lnTo>
                  <a:pt x="296" y="874"/>
                </a:lnTo>
                <a:lnTo>
                  <a:pt x="278" y="884"/>
                </a:lnTo>
                <a:lnTo>
                  <a:pt x="278" y="894"/>
                </a:lnTo>
                <a:lnTo>
                  <a:pt x="318" y="931"/>
                </a:lnTo>
                <a:lnTo>
                  <a:pt x="319" y="939"/>
                </a:lnTo>
                <a:lnTo>
                  <a:pt x="319" y="963"/>
                </a:lnTo>
                <a:lnTo>
                  <a:pt x="324" y="962"/>
                </a:lnTo>
                <a:lnTo>
                  <a:pt x="332" y="949"/>
                </a:lnTo>
                <a:lnTo>
                  <a:pt x="332" y="957"/>
                </a:lnTo>
                <a:lnTo>
                  <a:pt x="338" y="964"/>
                </a:lnTo>
                <a:lnTo>
                  <a:pt x="348" y="963"/>
                </a:lnTo>
                <a:lnTo>
                  <a:pt x="360" y="951"/>
                </a:lnTo>
                <a:lnTo>
                  <a:pt x="361" y="936"/>
                </a:lnTo>
                <a:lnTo>
                  <a:pt x="363" y="935"/>
                </a:lnTo>
                <a:lnTo>
                  <a:pt x="358" y="915"/>
                </a:lnTo>
                <a:lnTo>
                  <a:pt x="361" y="903"/>
                </a:lnTo>
                <a:lnTo>
                  <a:pt x="360" y="898"/>
                </a:lnTo>
                <a:lnTo>
                  <a:pt x="362" y="890"/>
                </a:lnTo>
                <a:lnTo>
                  <a:pt x="374" y="879"/>
                </a:lnTo>
                <a:lnTo>
                  <a:pt x="377" y="865"/>
                </a:lnTo>
                <a:lnTo>
                  <a:pt x="375" y="863"/>
                </a:lnTo>
                <a:lnTo>
                  <a:pt x="379" y="855"/>
                </a:lnTo>
                <a:lnTo>
                  <a:pt x="375" y="846"/>
                </a:lnTo>
                <a:lnTo>
                  <a:pt x="380" y="824"/>
                </a:lnTo>
                <a:lnTo>
                  <a:pt x="377" y="794"/>
                </a:lnTo>
                <a:lnTo>
                  <a:pt x="380" y="784"/>
                </a:lnTo>
                <a:lnTo>
                  <a:pt x="393" y="763"/>
                </a:lnTo>
                <a:lnTo>
                  <a:pt x="403" y="762"/>
                </a:lnTo>
                <a:lnTo>
                  <a:pt x="399" y="750"/>
                </a:lnTo>
                <a:lnTo>
                  <a:pt x="391" y="752"/>
                </a:lnTo>
                <a:lnTo>
                  <a:pt x="390" y="743"/>
                </a:lnTo>
                <a:lnTo>
                  <a:pt x="417" y="730"/>
                </a:lnTo>
                <a:lnTo>
                  <a:pt x="424" y="736"/>
                </a:lnTo>
                <a:lnTo>
                  <a:pt x="430" y="734"/>
                </a:lnTo>
                <a:lnTo>
                  <a:pt x="430" y="724"/>
                </a:lnTo>
                <a:lnTo>
                  <a:pt x="432" y="718"/>
                </a:lnTo>
                <a:lnTo>
                  <a:pt x="437" y="681"/>
                </a:lnTo>
                <a:lnTo>
                  <a:pt x="435" y="682"/>
                </a:lnTo>
                <a:lnTo>
                  <a:pt x="438" y="605"/>
                </a:lnTo>
                <a:lnTo>
                  <a:pt x="437" y="600"/>
                </a:lnTo>
                <a:lnTo>
                  <a:pt x="437" y="593"/>
                </a:lnTo>
                <a:lnTo>
                  <a:pt x="452" y="586"/>
                </a:lnTo>
                <a:lnTo>
                  <a:pt x="464" y="595"/>
                </a:lnTo>
                <a:lnTo>
                  <a:pt x="468" y="591"/>
                </a:lnTo>
                <a:lnTo>
                  <a:pt x="468" y="545"/>
                </a:lnTo>
                <a:lnTo>
                  <a:pt x="473" y="536"/>
                </a:lnTo>
                <a:lnTo>
                  <a:pt x="470" y="526"/>
                </a:lnTo>
                <a:lnTo>
                  <a:pt x="474" y="525"/>
                </a:lnTo>
                <a:lnTo>
                  <a:pt x="471" y="517"/>
                </a:lnTo>
                <a:lnTo>
                  <a:pt x="473" y="490"/>
                </a:lnTo>
                <a:lnTo>
                  <a:pt x="470" y="479"/>
                </a:lnTo>
                <a:lnTo>
                  <a:pt x="485" y="475"/>
                </a:lnTo>
                <a:lnTo>
                  <a:pt x="489" y="466"/>
                </a:lnTo>
                <a:lnTo>
                  <a:pt x="499" y="468"/>
                </a:lnTo>
                <a:lnTo>
                  <a:pt x="503" y="445"/>
                </a:lnTo>
                <a:lnTo>
                  <a:pt x="498" y="436"/>
                </a:lnTo>
                <a:lnTo>
                  <a:pt x="512" y="433"/>
                </a:lnTo>
                <a:lnTo>
                  <a:pt x="522" y="436"/>
                </a:lnTo>
                <a:lnTo>
                  <a:pt x="535" y="417"/>
                </a:lnTo>
                <a:lnTo>
                  <a:pt x="551" y="417"/>
                </a:lnTo>
                <a:lnTo>
                  <a:pt x="568" y="404"/>
                </a:lnTo>
                <a:lnTo>
                  <a:pt x="586" y="410"/>
                </a:lnTo>
                <a:lnTo>
                  <a:pt x="598" y="409"/>
                </a:lnTo>
                <a:lnTo>
                  <a:pt x="602" y="404"/>
                </a:lnTo>
                <a:lnTo>
                  <a:pt x="607" y="382"/>
                </a:lnTo>
                <a:lnTo>
                  <a:pt x="606" y="355"/>
                </a:lnTo>
                <a:lnTo>
                  <a:pt x="602" y="352"/>
                </a:lnTo>
                <a:lnTo>
                  <a:pt x="586" y="352"/>
                </a:lnTo>
                <a:lnTo>
                  <a:pt x="546" y="337"/>
                </a:lnTo>
                <a:lnTo>
                  <a:pt x="539" y="324"/>
                </a:lnTo>
                <a:lnTo>
                  <a:pt x="517" y="313"/>
                </a:lnTo>
                <a:lnTo>
                  <a:pt x="506" y="275"/>
                </a:lnTo>
                <a:lnTo>
                  <a:pt x="498" y="272"/>
                </a:lnTo>
                <a:lnTo>
                  <a:pt x="490" y="262"/>
                </a:lnTo>
                <a:lnTo>
                  <a:pt x="456" y="259"/>
                </a:lnTo>
                <a:lnTo>
                  <a:pt x="454" y="238"/>
                </a:lnTo>
                <a:lnTo>
                  <a:pt x="457" y="224"/>
                </a:lnTo>
                <a:lnTo>
                  <a:pt x="457" y="216"/>
                </a:lnTo>
                <a:lnTo>
                  <a:pt x="460" y="210"/>
                </a:lnTo>
                <a:lnTo>
                  <a:pt x="461" y="198"/>
                </a:lnTo>
                <a:lnTo>
                  <a:pt x="438" y="137"/>
                </a:lnTo>
                <a:lnTo>
                  <a:pt x="430" y="136"/>
                </a:lnTo>
                <a:lnTo>
                  <a:pt x="424" y="127"/>
                </a:lnTo>
                <a:lnTo>
                  <a:pt x="419" y="131"/>
                </a:lnTo>
                <a:lnTo>
                  <a:pt x="412" y="150"/>
                </a:lnTo>
                <a:lnTo>
                  <a:pt x="412" y="161"/>
                </a:lnTo>
                <a:lnTo>
                  <a:pt x="416" y="173"/>
                </a:lnTo>
                <a:lnTo>
                  <a:pt x="403" y="186"/>
                </a:lnTo>
                <a:lnTo>
                  <a:pt x="389" y="210"/>
                </a:lnTo>
                <a:lnTo>
                  <a:pt x="389" y="201"/>
                </a:lnTo>
                <a:lnTo>
                  <a:pt x="394" y="193"/>
                </a:lnTo>
                <a:lnTo>
                  <a:pt x="398" y="177"/>
                </a:lnTo>
                <a:lnTo>
                  <a:pt x="394" y="160"/>
                </a:lnTo>
                <a:lnTo>
                  <a:pt x="390" y="154"/>
                </a:lnTo>
                <a:lnTo>
                  <a:pt x="386" y="156"/>
                </a:lnTo>
                <a:lnTo>
                  <a:pt x="389" y="147"/>
                </a:lnTo>
                <a:lnTo>
                  <a:pt x="396" y="141"/>
                </a:lnTo>
                <a:lnTo>
                  <a:pt x="402" y="109"/>
                </a:lnTo>
                <a:lnTo>
                  <a:pt x="405" y="104"/>
                </a:lnTo>
                <a:lnTo>
                  <a:pt x="409" y="84"/>
                </a:lnTo>
                <a:lnTo>
                  <a:pt x="361" y="23"/>
                </a:lnTo>
                <a:lnTo>
                  <a:pt x="347" y="31"/>
                </a:lnTo>
                <a:lnTo>
                  <a:pt x="350" y="41"/>
                </a:lnTo>
                <a:lnTo>
                  <a:pt x="348" y="48"/>
                </a:lnTo>
                <a:lnTo>
                  <a:pt x="338" y="42"/>
                </a:lnTo>
                <a:lnTo>
                  <a:pt x="333" y="43"/>
                </a:lnTo>
                <a:lnTo>
                  <a:pt x="332" y="0"/>
                </a:lnTo>
                <a:lnTo>
                  <a:pt x="301" y="0"/>
                </a:lnTo>
                <a:lnTo>
                  <a:pt x="300" y="1"/>
                </a:lnTo>
                <a:lnTo>
                  <a:pt x="299" y="23"/>
                </a:lnTo>
                <a:close/>
              </a:path>
            </a:pathLst>
          </a:custGeom>
          <a:solidFill>
            <a:schemeClr val="bg1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3" name="Freeform 1282"/>
          <p:cNvSpPr>
            <a:spLocks/>
          </p:cNvSpPr>
          <p:nvPr/>
        </p:nvSpPr>
        <p:spPr bwMode="auto">
          <a:xfrm>
            <a:off x="4767263" y="1258888"/>
            <a:ext cx="36512" cy="76200"/>
          </a:xfrm>
          <a:custGeom>
            <a:avLst/>
            <a:gdLst>
              <a:gd name="T0" fmla="*/ 2147483647 w 93"/>
              <a:gd name="T1" fmla="*/ 2147483647 h 193"/>
              <a:gd name="T2" fmla="*/ 2147483647 w 93"/>
              <a:gd name="T3" fmla="*/ 2147483647 h 193"/>
              <a:gd name="T4" fmla="*/ 2147483647 w 93"/>
              <a:gd name="T5" fmla="*/ 2147483647 h 193"/>
              <a:gd name="T6" fmla="*/ 2147483647 w 93"/>
              <a:gd name="T7" fmla="*/ 2147483647 h 193"/>
              <a:gd name="T8" fmla="*/ 2147483647 w 93"/>
              <a:gd name="T9" fmla="*/ 2147483647 h 193"/>
              <a:gd name="T10" fmla="*/ 2147483647 w 93"/>
              <a:gd name="T11" fmla="*/ 2147483647 h 193"/>
              <a:gd name="T12" fmla="*/ 2147483647 w 93"/>
              <a:gd name="T13" fmla="*/ 2147483647 h 193"/>
              <a:gd name="T14" fmla="*/ 2147483647 w 93"/>
              <a:gd name="T15" fmla="*/ 2147483647 h 193"/>
              <a:gd name="T16" fmla="*/ 2147483647 w 93"/>
              <a:gd name="T17" fmla="*/ 2147483647 h 193"/>
              <a:gd name="T18" fmla="*/ 2147483647 w 93"/>
              <a:gd name="T19" fmla="*/ 2147483647 h 193"/>
              <a:gd name="T20" fmla="*/ 2147483647 w 93"/>
              <a:gd name="T21" fmla="*/ 2147483647 h 193"/>
              <a:gd name="T22" fmla="*/ 2147483647 w 93"/>
              <a:gd name="T23" fmla="*/ 2147483647 h 193"/>
              <a:gd name="T24" fmla="*/ 2147483647 w 93"/>
              <a:gd name="T25" fmla="*/ 2147483647 h 193"/>
              <a:gd name="T26" fmla="*/ 2147483647 w 93"/>
              <a:gd name="T27" fmla="*/ 2147483647 h 193"/>
              <a:gd name="T28" fmla="*/ 2147483647 w 93"/>
              <a:gd name="T29" fmla="*/ 2147483647 h 193"/>
              <a:gd name="T30" fmla="*/ 2147483647 w 93"/>
              <a:gd name="T31" fmla="*/ 0 h 193"/>
              <a:gd name="T32" fmla="*/ 0 w 93"/>
              <a:gd name="T33" fmla="*/ 2147483647 h 193"/>
              <a:gd name="T34" fmla="*/ 2147483647 w 93"/>
              <a:gd name="T35" fmla="*/ 2147483647 h 193"/>
              <a:gd name="T36" fmla="*/ 2147483647 w 93"/>
              <a:gd name="T37" fmla="*/ 2147483647 h 193"/>
              <a:gd name="T38" fmla="*/ 2147483647 w 93"/>
              <a:gd name="T39" fmla="*/ 2147483647 h 193"/>
              <a:gd name="T40" fmla="*/ 2147483647 w 93"/>
              <a:gd name="T41" fmla="*/ 2147483647 h 193"/>
              <a:gd name="T42" fmla="*/ 2147483647 w 93"/>
              <a:gd name="T43" fmla="*/ 2147483647 h 193"/>
              <a:gd name="T44" fmla="*/ 2147483647 w 93"/>
              <a:gd name="T45" fmla="*/ 2147483647 h 193"/>
              <a:gd name="T46" fmla="*/ 2147483647 w 93"/>
              <a:gd name="T47" fmla="*/ 2147483647 h 193"/>
              <a:gd name="T48" fmla="*/ 2147483647 w 93"/>
              <a:gd name="T49" fmla="*/ 2147483647 h 193"/>
              <a:gd name="T50" fmla="*/ 2147483647 w 93"/>
              <a:gd name="T51" fmla="*/ 2147483647 h 193"/>
              <a:gd name="T52" fmla="*/ 2147483647 w 93"/>
              <a:gd name="T53" fmla="*/ 2147483647 h 193"/>
              <a:gd name="T54" fmla="*/ 2147483647 w 93"/>
              <a:gd name="T55" fmla="*/ 2147483647 h 193"/>
              <a:gd name="T56" fmla="*/ 2147483647 w 93"/>
              <a:gd name="T57" fmla="*/ 2147483647 h 19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93"/>
              <a:gd name="T88" fmla="*/ 0 h 193"/>
              <a:gd name="T89" fmla="*/ 93 w 93"/>
              <a:gd name="T90" fmla="*/ 193 h 19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93" h="193">
                <a:moveTo>
                  <a:pt x="90" y="171"/>
                </a:moveTo>
                <a:lnTo>
                  <a:pt x="81" y="161"/>
                </a:lnTo>
                <a:lnTo>
                  <a:pt x="78" y="140"/>
                </a:lnTo>
                <a:lnTo>
                  <a:pt x="78" y="136"/>
                </a:lnTo>
                <a:lnTo>
                  <a:pt x="76" y="132"/>
                </a:lnTo>
                <a:lnTo>
                  <a:pt x="70" y="131"/>
                </a:lnTo>
                <a:lnTo>
                  <a:pt x="53" y="112"/>
                </a:lnTo>
                <a:lnTo>
                  <a:pt x="52" y="105"/>
                </a:lnTo>
                <a:lnTo>
                  <a:pt x="46" y="102"/>
                </a:lnTo>
                <a:lnTo>
                  <a:pt x="48" y="91"/>
                </a:lnTo>
                <a:lnTo>
                  <a:pt x="41" y="85"/>
                </a:lnTo>
                <a:lnTo>
                  <a:pt x="37" y="43"/>
                </a:lnTo>
                <a:lnTo>
                  <a:pt x="20" y="23"/>
                </a:lnTo>
                <a:lnTo>
                  <a:pt x="20" y="15"/>
                </a:lnTo>
                <a:lnTo>
                  <a:pt x="15" y="8"/>
                </a:lnTo>
                <a:lnTo>
                  <a:pt x="1" y="0"/>
                </a:lnTo>
                <a:lnTo>
                  <a:pt x="0" y="34"/>
                </a:lnTo>
                <a:lnTo>
                  <a:pt x="4" y="41"/>
                </a:lnTo>
                <a:lnTo>
                  <a:pt x="10" y="44"/>
                </a:lnTo>
                <a:lnTo>
                  <a:pt x="29" y="118"/>
                </a:lnTo>
                <a:lnTo>
                  <a:pt x="43" y="128"/>
                </a:lnTo>
                <a:lnTo>
                  <a:pt x="48" y="126"/>
                </a:lnTo>
                <a:lnTo>
                  <a:pt x="62" y="145"/>
                </a:lnTo>
                <a:lnTo>
                  <a:pt x="62" y="152"/>
                </a:lnTo>
                <a:lnTo>
                  <a:pt x="72" y="160"/>
                </a:lnTo>
                <a:lnTo>
                  <a:pt x="78" y="187"/>
                </a:lnTo>
                <a:lnTo>
                  <a:pt x="93" y="193"/>
                </a:lnTo>
                <a:lnTo>
                  <a:pt x="89" y="178"/>
                </a:lnTo>
                <a:lnTo>
                  <a:pt x="90" y="171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4" name="Freeform 1283"/>
          <p:cNvSpPr>
            <a:spLocks/>
          </p:cNvSpPr>
          <p:nvPr/>
        </p:nvSpPr>
        <p:spPr bwMode="auto">
          <a:xfrm>
            <a:off x="4767263" y="1258888"/>
            <a:ext cx="36512" cy="76200"/>
          </a:xfrm>
          <a:custGeom>
            <a:avLst/>
            <a:gdLst>
              <a:gd name="T0" fmla="*/ 2147483647 w 93"/>
              <a:gd name="T1" fmla="*/ 2147483647 h 193"/>
              <a:gd name="T2" fmla="*/ 2147483647 w 93"/>
              <a:gd name="T3" fmla="*/ 2147483647 h 193"/>
              <a:gd name="T4" fmla="*/ 2147483647 w 93"/>
              <a:gd name="T5" fmla="*/ 2147483647 h 193"/>
              <a:gd name="T6" fmla="*/ 2147483647 w 93"/>
              <a:gd name="T7" fmla="*/ 2147483647 h 193"/>
              <a:gd name="T8" fmla="*/ 2147483647 w 93"/>
              <a:gd name="T9" fmla="*/ 2147483647 h 193"/>
              <a:gd name="T10" fmla="*/ 2147483647 w 93"/>
              <a:gd name="T11" fmla="*/ 2147483647 h 193"/>
              <a:gd name="T12" fmla="*/ 2147483647 w 93"/>
              <a:gd name="T13" fmla="*/ 2147483647 h 193"/>
              <a:gd name="T14" fmla="*/ 2147483647 w 93"/>
              <a:gd name="T15" fmla="*/ 2147483647 h 193"/>
              <a:gd name="T16" fmla="*/ 2147483647 w 93"/>
              <a:gd name="T17" fmla="*/ 2147483647 h 193"/>
              <a:gd name="T18" fmla="*/ 2147483647 w 93"/>
              <a:gd name="T19" fmla="*/ 2147483647 h 193"/>
              <a:gd name="T20" fmla="*/ 2147483647 w 93"/>
              <a:gd name="T21" fmla="*/ 2147483647 h 193"/>
              <a:gd name="T22" fmla="*/ 2147483647 w 93"/>
              <a:gd name="T23" fmla="*/ 2147483647 h 193"/>
              <a:gd name="T24" fmla="*/ 2147483647 w 93"/>
              <a:gd name="T25" fmla="*/ 2147483647 h 193"/>
              <a:gd name="T26" fmla="*/ 2147483647 w 93"/>
              <a:gd name="T27" fmla="*/ 2147483647 h 193"/>
              <a:gd name="T28" fmla="*/ 2147483647 w 93"/>
              <a:gd name="T29" fmla="*/ 2147483647 h 193"/>
              <a:gd name="T30" fmla="*/ 2147483647 w 93"/>
              <a:gd name="T31" fmla="*/ 0 h 193"/>
              <a:gd name="T32" fmla="*/ 0 w 93"/>
              <a:gd name="T33" fmla="*/ 2147483647 h 193"/>
              <a:gd name="T34" fmla="*/ 2147483647 w 93"/>
              <a:gd name="T35" fmla="*/ 2147483647 h 193"/>
              <a:gd name="T36" fmla="*/ 2147483647 w 93"/>
              <a:gd name="T37" fmla="*/ 2147483647 h 193"/>
              <a:gd name="T38" fmla="*/ 2147483647 w 93"/>
              <a:gd name="T39" fmla="*/ 2147483647 h 193"/>
              <a:gd name="T40" fmla="*/ 2147483647 w 93"/>
              <a:gd name="T41" fmla="*/ 2147483647 h 193"/>
              <a:gd name="T42" fmla="*/ 2147483647 w 93"/>
              <a:gd name="T43" fmla="*/ 2147483647 h 193"/>
              <a:gd name="T44" fmla="*/ 2147483647 w 93"/>
              <a:gd name="T45" fmla="*/ 2147483647 h 193"/>
              <a:gd name="T46" fmla="*/ 2147483647 w 93"/>
              <a:gd name="T47" fmla="*/ 2147483647 h 193"/>
              <a:gd name="T48" fmla="*/ 2147483647 w 93"/>
              <a:gd name="T49" fmla="*/ 2147483647 h 193"/>
              <a:gd name="T50" fmla="*/ 2147483647 w 93"/>
              <a:gd name="T51" fmla="*/ 2147483647 h 193"/>
              <a:gd name="T52" fmla="*/ 2147483647 w 93"/>
              <a:gd name="T53" fmla="*/ 2147483647 h 193"/>
              <a:gd name="T54" fmla="*/ 2147483647 w 93"/>
              <a:gd name="T55" fmla="*/ 2147483647 h 193"/>
              <a:gd name="T56" fmla="*/ 2147483647 w 93"/>
              <a:gd name="T57" fmla="*/ 2147483647 h 19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93"/>
              <a:gd name="T88" fmla="*/ 0 h 193"/>
              <a:gd name="T89" fmla="*/ 93 w 93"/>
              <a:gd name="T90" fmla="*/ 193 h 19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93" h="193">
                <a:moveTo>
                  <a:pt x="90" y="171"/>
                </a:moveTo>
                <a:lnTo>
                  <a:pt x="81" y="161"/>
                </a:lnTo>
                <a:lnTo>
                  <a:pt x="78" y="140"/>
                </a:lnTo>
                <a:lnTo>
                  <a:pt x="78" y="136"/>
                </a:lnTo>
                <a:lnTo>
                  <a:pt x="76" y="132"/>
                </a:lnTo>
                <a:lnTo>
                  <a:pt x="70" y="131"/>
                </a:lnTo>
                <a:lnTo>
                  <a:pt x="53" y="112"/>
                </a:lnTo>
                <a:lnTo>
                  <a:pt x="52" y="105"/>
                </a:lnTo>
                <a:lnTo>
                  <a:pt x="46" y="102"/>
                </a:lnTo>
                <a:lnTo>
                  <a:pt x="48" y="91"/>
                </a:lnTo>
                <a:lnTo>
                  <a:pt x="41" y="85"/>
                </a:lnTo>
                <a:lnTo>
                  <a:pt x="37" y="43"/>
                </a:lnTo>
                <a:lnTo>
                  <a:pt x="20" y="23"/>
                </a:lnTo>
                <a:lnTo>
                  <a:pt x="20" y="15"/>
                </a:lnTo>
                <a:lnTo>
                  <a:pt x="15" y="8"/>
                </a:lnTo>
                <a:lnTo>
                  <a:pt x="1" y="0"/>
                </a:lnTo>
                <a:lnTo>
                  <a:pt x="0" y="34"/>
                </a:lnTo>
                <a:lnTo>
                  <a:pt x="4" y="41"/>
                </a:lnTo>
                <a:lnTo>
                  <a:pt x="10" y="44"/>
                </a:lnTo>
                <a:lnTo>
                  <a:pt x="29" y="118"/>
                </a:lnTo>
                <a:lnTo>
                  <a:pt x="43" y="128"/>
                </a:lnTo>
                <a:lnTo>
                  <a:pt x="48" y="126"/>
                </a:lnTo>
                <a:lnTo>
                  <a:pt x="62" y="145"/>
                </a:lnTo>
                <a:lnTo>
                  <a:pt x="62" y="152"/>
                </a:lnTo>
                <a:lnTo>
                  <a:pt x="72" y="160"/>
                </a:lnTo>
                <a:lnTo>
                  <a:pt x="78" y="187"/>
                </a:lnTo>
                <a:lnTo>
                  <a:pt x="93" y="193"/>
                </a:lnTo>
                <a:lnTo>
                  <a:pt x="89" y="178"/>
                </a:lnTo>
                <a:lnTo>
                  <a:pt x="90" y="17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5" name="Freeform 1284"/>
          <p:cNvSpPr>
            <a:spLocks/>
          </p:cNvSpPr>
          <p:nvPr/>
        </p:nvSpPr>
        <p:spPr bwMode="auto">
          <a:xfrm>
            <a:off x="4984750" y="1289050"/>
            <a:ext cx="50800" cy="47625"/>
          </a:xfrm>
          <a:custGeom>
            <a:avLst/>
            <a:gdLst>
              <a:gd name="T0" fmla="*/ 2147483647 w 130"/>
              <a:gd name="T1" fmla="*/ 2147483647 h 119"/>
              <a:gd name="T2" fmla="*/ 2147483647 w 130"/>
              <a:gd name="T3" fmla="*/ 2147483647 h 119"/>
              <a:gd name="T4" fmla="*/ 2147483647 w 130"/>
              <a:gd name="T5" fmla="*/ 2147483647 h 119"/>
              <a:gd name="T6" fmla="*/ 2147483647 w 130"/>
              <a:gd name="T7" fmla="*/ 2147483647 h 119"/>
              <a:gd name="T8" fmla="*/ 2147483647 w 130"/>
              <a:gd name="T9" fmla="*/ 2147483647 h 119"/>
              <a:gd name="T10" fmla="*/ 2147483647 w 130"/>
              <a:gd name="T11" fmla="*/ 2147483647 h 119"/>
              <a:gd name="T12" fmla="*/ 2147483647 w 130"/>
              <a:gd name="T13" fmla="*/ 2147483647 h 119"/>
              <a:gd name="T14" fmla="*/ 2147483647 w 130"/>
              <a:gd name="T15" fmla="*/ 2147483647 h 119"/>
              <a:gd name="T16" fmla="*/ 2147483647 w 130"/>
              <a:gd name="T17" fmla="*/ 2147483647 h 119"/>
              <a:gd name="T18" fmla="*/ 2147483647 w 130"/>
              <a:gd name="T19" fmla="*/ 2147483647 h 119"/>
              <a:gd name="T20" fmla="*/ 2147483647 w 130"/>
              <a:gd name="T21" fmla="*/ 2147483647 h 119"/>
              <a:gd name="T22" fmla="*/ 2147483647 w 130"/>
              <a:gd name="T23" fmla="*/ 2147483647 h 119"/>
              <a:gd name="T24" fmla="*/ 2147483647 w 130"/>
              <a:gd name="T25" fmla="*/ 0 h 119"/>
              <a:gd name="T26" fmla="*/ 2147483647 w 130"/>
              <a:gd name="T27" fmla="*/ 2147483647 h 119"/>
              <a:gd name="T28" fmla="*/ 2147483647 w 130"/>
              <a:gd name="T29" fmla="*/ 2147483647 h 119"/>
              <a:gd name="T30" fmla="*/ 2147483647 w 130"/>
              <a:gd name="T31" fmla="*/ 2147483647 h 119"/>
              <a:gd name="T32" fmla="*/ 2147483647 w 130"/>
              <a:gd name="T33" fmla="*/ 2147483647 h 119"/>
              <a:gd name="T34" fmla="*/ 2147483647 w 130"/>
              <a:gd name="T35" fmla="*/ 2147483647 h 119"/>
              <a:gd name="T36" fmla="*/ 2147483647 w 130"/>
              <a:gd name="T37" fmla="*/ 2147483647 h 119"/>
              <a:gd name="T38" fmla="*/ 0 w 130"/>
              <a:gd name="T39" fmla="*/ 2147483647 h 119"/>
              <a:gd name="T40" fmla="*/ 2147483647 w 130"/>
              <a:gd name="T41" fmla="*/ 2147483647 h 119"/>
              <a:gd name="T42" fmla="*/ 2147483647 w 130"/>
              <a:gd name="T43" fmla="*/ 2147483647 h 119"/>
              <a:gd name="T44" fmla="*/ 2147483647 w 130"/>
              <a:gd name="T45" fmla="*/ 2147483647 h 119"/>
              <a:gd name="T46" fmla="*/ 2147483647 w 130"/>
              <a:gd name="T47" fmla="*/ 2147483647 h 119"/>
              <a:gd name="T48" fmla="*/ 2147483647 w 130"/>
              <a:gd name="T49" fmla="*/ 2147483647 h 119"/>
              <a:gd name="T50" fmla="*/ 2147483647 w 130"/>
              <a:gd name="T51" fmla="*/ 2147483647 h 119"/>
              <a:gd name="T52" fmla="*/ 2147483647 w 130"/>
              <a:gd name="T53" fmla="*/ 2147483647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30"/>
              <a:gd name="T82" fmla="*/ 0 h 119"/>
              <a:gd name="T83" fmla="*/ 130 w 130"/>
              <a:gd name="T84" fmla="*/ 119 h 11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30" h="119">
                <a:moveTo>
                  <a:pt x="55" y="119"/>
                </a:moveTo>
                <a:lnTo>
                  <a:pt x="57" y="113"/>
                </a:lnTo>
                <a:lnTo>
                  <a:pt x="69" y="113"/>
                </a:lnTo>
                <a:lnTo>
                  <a:pt x="84" y="99"/>
                </a:lnTo>
                <a:lnTo>
                  <a:pt x="108" y="99"/>
                </a:lnTo>
                <a:lnTo>
                  <a:pt x="114" y="52"/>
                </a:lnTo>
                <a:lnTo>
                  <a:pt x="130" y="37"/>
                </a:lnTo>
                <a:lnTo>
                  <a:pt x="111" y="13"/>
                </a:lnTo>
                <a:lnTo>
                  <a:pt x="109" y="6"/>
                </a:lnTo>
                <a:lnTo>
                  <a:pt x="69" y="13"/>
                </a:lnTo>
                <a:lnTo>
                  <a:pt x="64" y="12"/>
                </a:lnTo>
                <a:lnTo>
                  <a:pt x="69" y="9"/>
                </a:lnTo>
                <a:lnTo>
                  <a:pt x="73" y="0"/>
                </a:lnTo>
                <a:lnTo>
                  <a:pt x="69" y="1"/>
                </a:lnTo>
                <a:lnTo>
                  <a:pt x="52" y="4"/>
                </a:lnTo>
                <a:lnTo>
                  <a:pt x="47" y="19"/>
                </a:lnTo>
                <a:lnTo>
                  <a:pt x="41" y="26"/>
                </a:lnTo>
                <a:lnTo>
                  <a:pt x="33" y="22"/>
                </a:lnTo>
                <a:lnTo>
                  <a:pt x="28" y="29"/>
                </a:lnTo>
                <a:lnTo>
                  <a:pt x="0" y="39"/>
                </a:lnTo>
                <a:lnTo>
                  <a:pt x="13" y="53"/>
                </a:lnTo>
                <a:lnTo>
                  <a:pt x="26" y="56"/>
                </a:lnTo>
                <a:lnTo>
                  <a:pt x="27" y="89"/>
                </a:lnTo>
                <a:lnTo>
                  <a:pt x="33" y="99"/>
                </a:lnTo>
                <a:lnTo>
                  <a:pt x="34" y="108"/>
                </a:lnTo>
                <a:lnTo>
                  <a:pt x="41" y="117"/>
                </a:lnTo>
                <a:lnTo>
                  <a:pt x="55" y="119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6" name="Freeform 1285"/>
          <p:cNvSpPr>
            <a:spLocks/>
          </p:cNvSpPr>
          <p:nvPr/>
        </p:nvSpPr>
        <p:spPr bwMode="auto">
          <a:xfrm>
            <a:off x="4984750" y="1289050"/>
            <a:ext cx="50800" cy="47625"/>
          </a:xfrm>
          <a:custGeom>
            <a:avLst/>
            <a:gdLst>
              <a:gd name="T0" fmla="*/ 2147483647 w 130"/>
              <a:gd name="T1" fmla="*/ 2147483647 h 119"/>
              <a:gd name="T2" fmla="*/ 2147483647 w 130"/>
              <a:gd name="T3" fmla="*/ 2147483647 h 119"/>
              <a:gd name="T4" fmla="*/ 2147483647 w 130"/>
              <a:gd name="T5" fmla="*/ 2147483647 h 119"/>
              <a:gd name="T6" fmla="*/ 2147483647 w 130"/>
              <a:gd name="T7" fmla="*/ 2147483647 h 119"/>
              <a:gd name="T8" fmla="*/ 2147483647 w 130"/>
              <a:gd name="T9" fmla="*/ 2147483647 h 119"/>
              <a:gd name="T10" fmla="*/ 2147483647 w 130"/>
              <a:gd name="T11" fmla="*/ 2147483647 h 119"/>
              <a:gd name="T12" fmla="*/ 2147483647 w 130"/>
              <a:gd name="T13" fmla="*/ 2147483647 h 119"/>
              <a:gd name="T14" fmla="*/ 2147483647 w 130"/>
              <a:gd name="T15" fmla="*/ 2147483647 h 119"/>
              <a:gd name="T16" fmla="*/ 2147483647 w 130"/>
              <a:gd name="T17" fmla="*/ 2147483647 h 119"/>
              <a:gd name="T18" fmla="*/ 2147483647 w 130"/>
              <a:gd name="T19" fmla="*/ 2147483647 h 119"/>
              <a:gd name="T20" fmla="*/ 2147483647 w 130"/>
              <a:gd name="T21" fmla="*/ 2147483647 h 119"/>
              <a:gd name="T22" fmla="*/ 2147483647 w 130"/>
              <a:gd name="T23" fmla="*/ 2147483647 h 119"/>
              <a:gd name="T24" fmla="*/ 2147483647 w 130"/>
              <a:gd name="T25" fmla="*/ 0 h 119"/>
              <a:gd name="T26" fmla="*/ 2147483647 w 130"/>
              <a:gd name="T27" fmla="*/ 2147483647 h 119"/>
              <a:gd name="T28" fmla="*/ 2147483647 w 130"/>
              <a:gd name="T29" fmla="*/ 2147483647 h 119"/>
              <a:gd name="T30" fmla="*/ 2147483647 w 130"/>
              <a:gd name="T31" fmla="*/ 2147483647 h 119"/>
              <a:gd name="T32" fmla="*/ 2147483647 w 130"/>
              <a:gd name="T33" fmla="*/ 2147483647 h 119"/>
              <a:gd name="T34" fmla="*/ 2147483647 w 130"/>
              <a:gd name="T35" fmla="*/ 2147483647 h 119"/>
              <a:gd name="T36" fmla="*/ 2147483647 w 130"/>
              <a:gd name="T37" fmla="*/ 2147483647 h 119"/>
              <a:gd name="T38" fmla="*/ 0 w 130"/>
              <a:gd name="T39" fmla="*/ 2147483647 h 119"/>
              <a:gd name="T40" fmla="*/ 2147483647 w 130"/>
              <a:gd name="T41" fmla="*/ 2147483647 h 119"/>
              <a:gd name="T42" fmla="*/ 2147483647 w 130"/>
              <a:gd name="T43" fmla="*/ 2147483647 h 119"/>
              <a:gd name="T44" fmla="*/ 2147483647 w 130"/>
              <a:gd name="T45" fmla="*/ 2147483647 h 119"/>
              <a:gd name="T46" fmla="*/ 2147483647 w 130"/>
              <a:gd name="T47" fmla="*/ 2147483647 h 119"/>
              <a:gd name="T48" fmla="*/ 2147483647 w 130"/>
              <a:gd name="T49" fmla="*/ 2147483647 h 119"/>
              <a:gd name="T50" fmla="*/ 2147483647 w 130"/>
              <a:gd name="T51" fmla="*/ 2147483647 h 119"/>
              <a:gd name="T52" fmla="*/ 2147483647 w 130"/>
              <a:gd name="T53" fmla="*/ 2147483647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30"/>
              <a:gd name="T82" fmla="*/ 0 h 119"/>
              <a:gd name="T83" fmla="*/ 130 w 130"/>
              <a:gd name="T84" fmla="*/ 119 h 11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30" h="119">
                <a:moveTo>
                  <a:pt x="55" y="119"/>
                </a:moveTo>
                <a:lnTo>
                  <a:pt x="57" y="113"/>
                </a:lnTo>
                <a:lnTo>
                  <a:pt x="69" y="113"/>
                </a:lnTo>
                <a:lnTo>
                  <a:pt x="84" y="99"/>
                </a:lnTo>
                <a:lnTo>
                  <a:pt x="108" y="99"/>
                </a:lnTo>
                <a:lnTo>
                  <a:pt x="114" y="52"/>
                </a:lnTo>
                <a:lnTo>
                  <a:pt x="130" y="37"/>
                </a:lnTo>
                <a:lnTo>
                  <a:pt x="111" y="13"/>
                </a:lnTo>
                <a:lnTo>
                  <a:pt x="109" y="6"/>
                </a:lnTo>
                <a:lnTo>
                  <a:pt x="69" y="13"/>
                </a:lnTo>
                <a:lnTo>
                  <a:pt x="64" y="12"/>
                </a:lnTo>
                <a:lnTo>
                  <a:pt x="69" y="9"/>
                </a:lnTo>
                <a:lnTo>
                  <a:pt x="73" y="0"/>
                </a:lnTo>
                <a:lnTo>
                  <a:pt x="69" y="1"/>
                </a:lnTo>
                <a:lnTo>
                  <a:pt x="52" y="4"/>
                </a:lnTo>
                <a:lnTo>
                  <a:pt x="47" y="19"/>
                </a:lnTo>
                <a:lnTo>
                  <a:pt x="41" y="26"/>
                </a:lnTo>
                <a:lnTo>
                  <a:pt x="33" y="22"/>
                </a:lnTo>
                <a:lnTo>
                  <a:pt x="28" y="29"/>
                </a:lnTo>
                <a:lnTo>
                  <a:pt x="0" y="39"/>
                </a:lnTo>
                <a:lnTo>
                  <a:pt x="13" y="53"/>
                </a:lnTo>
                <a:lnTo>
                  <a:pt x="26" y="56"/>
                </a:lnTo>
                <a:lnTo>
                  <a:pt x="27" y="89"/>
                </a:lnTo>
                <a:lnTo>
                  <a:pt x="33" y="99"/>
                </a:lnTo>
                <a:lnTo>
                  <a:pt x="34" y="108"/>
                </a:lnTo>
                <a:lnTo>
                  <a:pt x="41" y="117"/>
                </a:lnTo>
                <a:lnTo>
                  <a:pt x="55" y="119"/>
                </a:lnTo>
                <a:close/>
              </a:path>
            </a:pathLst>
          </a:custGeom>
          <a:solidFill>
            <a:schemeClr val="bg1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7" name="Freeform 1286"/>
          <p:cNvSpPr>
            <a:spLocks/>
          </p:cNvSpPr>
          <p:nvPr/>
        </p:nvSpPr>
        <p:spPr bwMode="auto">
          <a:xfrm>
            <a:off x="5054600" y="1346200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2147483647 h 3"/>
              <a:gd name="T4" fmla="*/ 2147483647 w 2"/>
              <a:gd name="T5" fmla="*/ 2147483647 h 3"/>
              <a:gd name="T6" fmla="*/ 0 w 2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3"/>
              <a:gd name="T14" fmla="*/ 2 w 2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3">
                <a:moveTo>
                  <a:pt x="0" y="0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8" name="Freeform 1287"/>
          <p:cNvSpPr>
            <a:spLocks/>
          </p:cNvSpPr>
          <p:nvPr/>
        </p:nvSpPr>
        <p:spPr bwMode="auto">
          <a:xfrm>
            <a:off x="5054600" y="1346200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2147483647 h 3"/>
              <a:gd name="T4" fmla="*/ 2147483647 w 2"/>
              <a:gd name="T5" fmla="*/ 2147483647 h 3"/>
              <a:gd name="T6" fmla="*/ 0 w 2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3"/>
              <a:gd name="T14" fmla="*/ 2 w 2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3">
                <a:moveTo>
                  <a:pt x="0" y="0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9" name="Freeform 1288"/>
          <p:cNvSpPr>
            <a:spLocks/>
          </p:cNvSpPr>
          <p:nvPr/>
        </p:nvSpPr>
        <p:spPr bwMode="auto">
          <a:xfrm>
            <a:off x="5054600" y="1347788"/>
            <a:ext cx="1588" cy="1587"/>
          </a:xfrm>
          <a:custGeom>
            <a:avLst/>
            <a:gdLst>
              <a:gd name="T0" fmla="*/ 0 w 1588"/>
              <a:gd name="T1" fmla="*/ 0 h 2"/>
              <a:gd name="T2" fmla="*/ 0 w 1588"/>
              <a:gd name="T3" fmla="*/ 0 h 2"/>
              <a:gd name="T4" fmla="*/ 0 w 1588"/>
              <a:gd name="T5" fmla="*/ 2147483647 h 2"/>
              <a:gd name="T6" fmla="*/ 0 w 1588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1588"/>
              <a:gd name="T13" fmla="*/ 0 h 2"/>
              <a:gd name="T14" fmla="*/ 1588 w 1588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0" name="Freeform 1289"/>
          <p:cNvSpPr>
            <a:spLocks/>
          </p:cNvSpPr>
          <p:nvPr/>
        </p:nvSpPr>
        <p:spPr bwMode="auto">
          <a:xfrm>
            <a:off x="5054600" y="1347788"/>
            <a:ext cx="1588" cy="1587"/>
          </a:xfrm>
          <a:custGeom>
            <a:avLst/>
            <a:gdLst>
              <a:gd name="T0" fmla="*/ 0 w 1588"/>
              <a:gd name="T1" fmla="*/ 0 h 2"/>
              <a:gd name="T2" fmla="*/ 0 w 1588"/>
              <a:gd name="T3" fmla="*/ 0 h 2"/>
              <a:gd name="T4" fmla="*/ 0 w 1588"/>
              <a:gd name="T5" fmla="*/ 2147483647 h 2"/>
              <a:gd name="T6" fmla="*/ 0 w 1588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1588"/>
              <a:gd name="T13" fmla="*/ 0 h 2"/>
              <a:gd name="T14" fmla="*/ 1588 w 1588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1" name="Freeform 1290"/>
          <p:cNvSpPr>
            <a:spLocks/>
          </p:cNvSpPr>
          <p:nvPr/>
        </p:nvSpPr>
        <p:spPr bwMode="auto">
          <a:xfrm>
            <a:off x="4999038" y="1325563"/>
            <a:ext cx="90487" cy="109537"/>
          </a:xfrm>
          <a:custGeom>
            <a:avLst/>
            <a:gdLst>
              <a:gd name="T0" fmla="*/ 2147483647 w 230"/>
              <a:gd name="T1" fmla="*/ 2147483647 h 275"/>
              <a:gd name="T2" fmla="*/ 2147483647 w 230"/>
              <a:gd name="T3" fmla="*/ 2147483647 h 275"/>
              <a:gd name="T4" fmla="*/ 2147483647 w 230"/>
              <a:gd name="T5" fmla="*/ 2147483647 h 275"/>
              <a:gd name="T6" fmla="*/ 2147483647 w 230"/>
              <a:gd name="T7" fmla="*/ 2147483647 h 275"/>
              <a:gd name="T8" fmla="*/ 2147483647 w 230"/>
              <a:gd name="T9" fmla="*/ 2147483647 h 275"/>
              <a:gd name="T10" fmla="*/ 2147483647 w 230"/>
              <a:gd name="T11" fmla="*/ 2147483647 h 275"/>
              <a:gd name="T12" fmla="*/ 2147483647 w 230"/>
              <a:gd name="T13" fmla="*/ 2147483647 h 275"/>
              <a:gd name="T14" fmla="*/ 2147483647 w 230"/>
              <a:gd name="T15" fmla="*/ 2147483647 h 275"/>
              <a:gd name="T16" fmla="*/ 2147483647 w 230"/>
              <a:gd name="T17" fmla="*/ 2147483647 h 275"/>
              <a:gd name="T18" fmla="*/ 2147483647 w 230"/>
              <a:gd name="T19" fmla="*/ 2147483647 h 275"/>
              <a:gd name="T20" fmla="*/ 2147483647 w 230"/>
              <a:gd name="T21" fmla="*/ 2147483647 h 275"/>
              <a:gd name="T22" fmla="*/ 2147483647 w 230"/>
              <a:gd name="T23" fmla="*/ 2147483647 h 275"/>
              <a:gd name="T24" fmla="*/ 2147483647 w 230"/>
              <a:gd name="T25" fmla="*/ 0 h 275"/>
              <a:gd name="T26" fmla="*/ 2147483647 w 230"/>
              <a:gd name="T27" fmla="*/ 2147483647 h 275"/>
              <a:gd name="T28" fmla="*/ 2147483647 w 230"/>
              <a:gd name="T29" fmla="*/ 2147483647 h 275"/>
              <a:gd name="T30" fmla="*/ 2147483647 w 230"/>
              <a:gd name="T31" fmla="*/ 2147483647 h 275"/>
              <a:gd name="T32" fmla="*/ 2147483647 w 230"/>
              <a:gd name="T33" fmla="*/ 2147483647 h 275"/>
              <a:gd name="T34" fmla="*/ 2147483647 w 230"/>
              <a:gd name="T35" fmla="*/ 2147483647 h 275"/>
              <a:gd name="T36" fmla="*/ 2147483647 w 230"/>
              <a:gd name="T37" fmla="*/ 2147483647 h 275"/>
              <a:gd name="T38" fmla="*/ 2147483647 w 230"/>
              <a:gd name="T39" fmla="*/ 2147483647 h 275"/>
              <a:gd name="T40" fmla="*/ 2147483647 w 230"/>
              <a:gd name="T41" fmla="*/ 2147483647 h 275"/>
              <a:gd name="T42" fmla="*/ 2147483647 w 230"/>
              <a:gd name="T43" fmla="*/ 2147483647 h 275"/>
              <a:gd name="T44" fmla="*/ 2147483647 w 230"/>
              <a:gd name="T45" fmla="*/ 2147483647 h 275"/>
              <a:gd name="T46" fmla="*/ 2147483647 w 230"/>
              <a:gd name="T47" fmla="*/ 2147483647 h 275"/>
              <a:gd name="T48" fmla="*/ 2147483647 w 230"/>
              <a:gd name="T49" fmla="*/ 2147483647 h 275"/>
              <a:gd name="T50" fmla="*/ 2147483647 w 230"/>
              <a:gd name="T51" fmla="*/ 2147483647 h 275"/>
              <a:gd name="T52" fmla="*/ 2147483647 w 230"/>
              <a:gd name="T53" fmla="*/ 2147483647 h 275"/>
              <a:gd name="T54" fmla="*/ 2147483647 w 230"/>
              <a:gd name="T55" fmla="*/ 2147483647 h 275"/>
              <a:gd name="T56" fmla="*/ 2147483647 w 230"/>
              <a:gd name="T57" fmla="*/ 2147483647 h 275"/>
              <a:gd name="T58" fmla="*/ 2147483647 w 230"/>
              <a:gd name="T59" fmla="*/ 2147483647 h 275"/>
              <a:gd name="T60" fmla="*/ 2147483647 w 230"/>
              <a:gd name="T61" fmla="*/ 2147483647 h 275"/>
              <a:gd name="T62" fmla="*/ 2147483647 w 230"/>
              <a:gd name="T63" fmla="*/ 2147483647 h 275"/>
              <a:gd name="T64" fmla="*/ 2147483647 w 230"/>
              <a:gd name="T65" fmla="*/ 2147483647 h 275"/>
              <a:gd name="T66" fmla="*/ 2147483647 w 230"/>
              <a:gd name="T67" fmla="*/ 2147483647 h 275"/>
              <a:gd name="T68" fmla="*/ 2147483647 w 230"/>
              <a:gd name="T69" fmla="*/ 2147483647 h 275"/>
              <a:gd name="T70" fmla="*/ 2147483647 w 230"/>
              <a:gd name="T71" fmla="*/ 2147483647 h 275"/>
              <a:gd name="T72" fmla="*/ 2147483647 w 230"/>
              <a:gd name="T73" fmla="*/ 2147483647 h 275"/>
              <a:gd name="T74" fmla="*/ 2147483647 w 230"/>
              <a:gd name="T75" fmla="*/ 2147483647 h 275"/>
              <a:gd name="T76" fmla="*/ 2147483647 w 230"/>
              <a:gd name="T77" fmla="*/ 2147483647 h 275"/>
              <a:gd name="T78" fmla="*/ 2147483647 w 230"/>
              <a:gd name="T79" fmla="*/ 2147483647 h 275"/>
              <a:gd name="T80" fmla="*/ 2147483647 w 230"/>
              <a:gd name="T81" fmla="*/ 2147483647 h 275"/>
              <a:gd name="T82" fmla="*/ 2147483647 w 230"/>
              <a:gd name="T83" fmla="*/ 2147483647 h 275"/>
              <a:gd name="T84" fmla="*/ 2147483647 w 230"/>
              <a:gd name="T85" fmla="*/ 2147483647 h 275"/>
              <a:gd name="T86" fmla="*/ 2147483647 w 230"/>
              <a:gd name="T87" fmla="*/ 2147483647 h 275"/>
              <a:gd name="T88" fmla="*/ 2147483647 w 230"/>
              <a:gd name="T89" fmla="*/ 2147483647 h 275"/>
              <a:gd name="T90" fmla="*/ 2147483647 w 230"/>
              <a:gd name="T91" fmla="*/ 2147483647 h 275"/>
              <a:gd name="T92" fmla="*/ 2147483647 w 230"/>
              <a:gd name="T93" fmla="*/ 2147483647 h 275"/>
              <a:gd name="T94" fmla="*/ 2147483647 w 230"/>
              <a:gd name="T95" fmla="*/ 2147483647 h 275"/>
              <a:gd name="T96" fmla="*/ 2147483647 w 230"/>
              <a:gd name="T97" fmla="*/ 2147483647 h 275"/>
              <a:gd name="T98" fmla="*/ 2147483647 w 230"/>
              <a:gd name="T99" fmla="*/ 2147483647 h 275"/>
              <a:gd name="T100" fmla="*/ 2147483647 w 230"/>
              <a:gd name="T101" fmla="*/ 2147483647 h 275"/>
              <a:gd name="T102" fmla="*/ 2147483647 w 230"/>
              <a:gd name="T103" fmla="*/ 2147483647 h 27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30"/>
              <a:gd name="T157" fmla="*/ 0 h 275"/>
              <a:gd name="T158" fmla="*/ 230 w 230"/>
              <a:gd name="T159" fmla="*/ 275 h 27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30" h="275">
                <a:moveTo>
                  <a:pt x="215" y="145"/>
                </a:moveTo>
                <a:lnTo>
                  <a:pt x="213" y="136"/>
                </a:lnTo>
                <a:lnTo>
                  <a:pt x="207" y="136"/>
                </a:lnTo>
                <a:lnTo>
                  <a:pt x="208" y="131"/>
                </a:lnTo>
                <a:lnTo>
                  <a:pt x="202" y="120"/>
                </a:lnTo>
                <a:lnTo>
                  <a:pt x="197" y="119"/>
                </a:lnTo>
                <a:lnTo>
                  <a:pt x="191" y="108"/>
                </a:lnTo>
                <a:lnTo>
                  <a:pt x="187" y="109"/>
                </a:lnTo>
                <a:lnTo>
                  <a:pt x="184" y="118"/>
                </a:lnTo>
                <a:lnTo>
                  <a:pt x="168" y="127"/>
                </a:lnTo>
                <a:lnTo>
                  <a:pt x="155" y="119"/>
                </a:lnTo>
                <a:lnTo>
                  <a:pt x="150" y="110"/>
                </a:lnTo>
                <a:lnTo>
                  <a:pt x="144" y="108"/>
                </a:lnTo>
                <a:lnTo>
                  <a:pt x="135" y="91"/>
                </a:lnTo>
                <a:lnTo>
                  <a:pt x="128" y="89"/>
                </a:lnTo>
                <a:lnTo>
                  <a:pt x="124" y="77"/>
                </a:lnTo>
                <a:lnTo>
                  <a:pt x="124" y="66"/>
                </a:lnTo>
                <a:lnTo>
                  <a:pt x="130" y="52"/>
                </a:lnTo>
                <a:lnTo>
                  <a:pt x="138" y="54"/>
                </a:lnTo>
                <a:lnTo>
                  <a:pt x="138" y="43"/>
                </a:lnTo>
                <a:lnTo>
                  <a:pt x="142" y="38"/>
                </a:lnTo>
                <a:lnTo>
                  <a:pt x="132" y="19"/>
                </a:lnTo>
                <a:lnTo>
                  <a:pt x="123" y="25"/>
                </a:lnTo>
                <a:lnTo>
                  <a:pt x="118" y="15"/>
                </a:lnTo>
                <a:lnTo>
                  <a:pt x="118" y="6"/>
                </a:lnTo>
                <a:lnTo>
                  <a:pt x="116" y="0"/>
                </a:lnTo>
                <a:lnTo>
                  <a:pt x="114" y="0"/>
                </a:lnTo>
                <a:lnTo>
                  <a:pt x="109" y="15"/>
                </a:lnTo>
                <a:lnTo>
                  <a:pt x="97" y="18"/>
                </a:lnTo>
                <a:lnTo>
                  <a:pt x="91" y="26"/>
                </a:lnTo>
                <a:lnTo>
                  <a:pt x="70" y="29"/>
                </a:lnTo>
                <a:lnTo>
                  <a:pt x="53" y="24"/>
                </a:lnTo>
                <a:lnTo>
                  <a:pt x="4" y="51"/>
                </a:lnTo>
                <a:lnTo>
                  <a:pt x="3" y="60"/>
                </a:lnTo>
                <a:lnTo>
                  <a:pt x="0" y="63"/>
                </a:lnTo>
                <a:lnTo>
                  <a:pt x="8" y="68"/>
                </a:lnTo>
                <a:lnTo>
                  <a:pt x="13" y="77"/>
                </a:lnTo>
                <a:lnTo>
                  <a:pt x="17" y="77"/>
                </a:lnTo>
                <a:lnTo>
                  <a:pt x="17" y="89"/>
                </a:lnTo>
                <a:lnTo>
                  <a:pt x="41" y="104"/>
                </a:lnTo>
                <a:lnTo>
                  <a:pt x="37" y="112"/>
                </a:lnTo>
                <a:lnTo>
                  <a:pt x="37" y="122"/>
                </a:lnTo>
                <a:lnTo>
                  <a:pt x="28" y="137"/>
                </a:lnTo>
                <a:lnTo>
                  <a:pt x="28" y="143"/>
                </a:lnTo>
                <a:lnTo>
                  <a:pt x="23" y="154"/>
                </a:lnTo>
                <a:lnTo>
                  <a:pt x="23" y="169"/>
                </a:lnTo>
                <a:lnTo>
                  <a:pt x="22" y="170"/>
                </a:lnTo>
                <a:lnTo>
                  <a:pt x="23" y="176"/>
                </a:lnTo>
                <a:lnTo>
                  <a:pt x="22" y="181"/>
                </a:lnTo>
                <a:lnTo>
                  <a:pt x="5" y="192"/>
                </a:lnTo>
                <a:lnTo>
                  <a:pt x="5" y="197"/>
                </a:lnTo>
                <a:lnTo>
                  <a:pt x="4" y="202"/>
                </a:lnTo>
                <a:lnTo>
                  <a:pt x="0" y="203"/>
                </a:lnTo>
                <a:lnTo>
                  <a:pt x="3" y="211"/>
                </a:lnTo>
                <a:lnTo>
                  <a:pt x="1" y="220"/>
                </a:lnTo>
                <a:lnTo>
                  <a:pt x="9" y="228"/>
                </a:lnTo>
                <a:lnTo>
                  <a:pt x="18" y="222"/>
                </a:lnTo>
                <a:lnTo>
                  <a:pt x="27" y="228"/>
                </a:lnTo>
                <a:lnTo>
                  <a:pt x="33" y="221"/>
                </a:lnTo>
                <a:lnTo>
                  <a:pt x="69" y="220"/>
                </a:lnTo>
                <a:lnTo>
                  <a:pt x="70" y="216"/>
                </a:lnTo>
                <a:lnTo>
                  <a:pt x="80" y="213"/>
                </a:lnTo>
                <a:lnTo>
                  <a:pt x="83" y="203"/>
                </a:lnTo>
                <a:lnTo>
                  <a:pt x="91" y="194"/>
                </a:lnTo>
                <a:lnTo>
                  <a:pt x="100" y="197"/>
                </a:lnTo>
                <a:lnTo>
                  <a:pt x="102" y="199"/>
                </a:lnTo>
                <a:lnTo>
                  <a:pt x="98" y="206"/>
                </a:lnTo>
                <a:lnTo>
                  <a:pt x="99" y="211"/>
                </a:lnTo>
                <a:lnTo>
                  <a:pt x="102" y="214"/>
                </a:lnTo>
                <a:lnTo>
                  <a:pt x="107" y="200"/>
                </a:lnTo>
                <a:lnTo>
                  <a:pt x="114" y="200"/>
                </a:lnTo>
                <a:lnTo>
                  <a:pt x="111" y="211"/>
                </a:lnTo>
                <a:lnTo>
                  <a:pt x="111" y="216"/>
                </a:lnTo>
                <a:lnTo>
                  <a:pt x="103" y="220"/>
                </a:lnTo>
                <a:lnTo>
                  <a:pt x="98" y="228"/>
                </a:lnTo>
                <a:lnTo>
                  <a:pt x="100" y="241"/>
                </a:lnTo>
                <a:lnTo>
                  <a:pt x="99" y="246"/>
                </a:lnTo>
                <a:lnTo>
                  <a:pt x="88" y="260"/>
                </a:lnTo>
                <a:lnTo>
                  <a:pt x="94" y="273"/>
                </a:lnTo>
                <a:lnTo>
                  <a:pt x="103" y="267"/>
                </a:lnTo>
                <a:lnTo>
                  <a:pt x="104" y="275"/>
                </a:lnTo>
                <a:lnTo>
                  <a:pt x="114" y="267"/>
                </a:lnTo>
                <a:lnTo>
                  <a:pt x="113" y="259"/>
                </a:lnTo>
                <a:lnTo>
                  <a:pt x="116" y="255"/>
                </a:lnTo>
                <a:lnTo>
                  <a:pt x="130" y="245"/>
                </a:lnTo>
                <a:lnTo>
                  <a:pt x="130" y="239"/>
                </a:lnTo>
                <a:lnTo>
                  <a:pt x="131" y="239"/>
                </a:lnTo>
                <a:lnTo>
                  <a:pt x="133" y="244"/>
                </a:lnTo>
                <a:lnTo>
                  <a:pt x="137" y="246"/>
                </a:lnTo>
                <a:lnTo>
                  <a:pt x="147" y="241"/>
                </a:lnTo>
                <a:lnTo>
                  <a:pt x="149" y="235"/>
                </a:lnTo>
                <a:lnTo>
                  <a:pt x="151" y="231"/>
                </a:lnTo>
                <a:lnTo>
                  <a:pt x="156" y="232"/>
                </a:lnTo>
                <a:lnTo>
                  <a:pt x="156" y="222"/>
                </a:lnTo>
                <a:lnTo>
                  <a:pt x="164" y="218"/>
                </a:lnTo>
                <a:lnTo>
                  <a:pt x="170" y="207"/>
                </a:lnTo>
                <a:lnTo>
                  <a:pt x="170" y="198"/>
                </a:lnTo>
                <a:lnTo>
                  <a:pt x="175" y="189"/>
                </a:lnTo>
                <a:lnTo>
                  <a:pt x="185" y="179"/>
                </a:lnTo>
                <a:lnTo>
                  <a:pt x="187" y="169"/>
                </a:lnTo>
                <a:lnTo>
                  <a:pt x="211" y="156"/>
                </a:lnTo>
                <a:lnTo>
                  <a:pt x="229" y="156"/>
                </a:lnTo>
                <a:lnTo>
                  <a:pt x="230" y="151"/>
                </a:lnTo>
                <a:lnTo>
                  <a:pt x="229" y="148"/>
                </a:lnTo>
                <a:lnTo>
                  <a:pt x="215" y="14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2" name="Freeform 1291"/>
          <p:cNvSpPr>
            <a:spLocks/>
          </p:cNvSpPr>
          <p:nvPr/>
        </p:nvSpPr>
        <p:spPr bwMode="auto">
          <a:xfrm>
            <a:off x="4999038" y="1325563"/>
            <a:ext cx="90487" cy="109537"/>
          </a:xfrm>
          <a:custGeom>
            <a:avLst/>
            <a:gdLst>
              <a:gd name="T0" fmla="*/ 2147483647 w 230"/>
              <a:gd name="T1" fmla="*/ 2147483647 h 275"/>
              <a:gd name="T2" fmla="*/ 2147483647 w 230"/>
              <a:gd name="T3" fmla="*/ 2147483647 h 275"/>
              <a:gd name="T4" fmla="*/ 2147483647 w 230"/>
              <a:gd name="T5" fmla="*/ 2147483647 h 275"/>
              <a:gd name="T6" fmla="*/ 2147483647 w 230"/>
              <a:gd name="T7" fmla="*/ 2147483647 h 275"/>
              <a:gd name="T8" fmla="*/ 2147483647 w 230"/>
              <a:gd name="T9" fmla="*/ 2147483647 h 275"/>
              <a:gd name="T10" fmla="*/ 2147483647 w 230"/>
              <a:gd name="T11" fmla="*/ 2147483647 h 275"/>
              <a:gd name="T12" fmla="*/ 2147483647 w 230"/>
              <a:gd name="T13" fmla="*/ 2147483647 h 275"/>
              <a:gd name="T14" fmla="*/ 2147483647 w 230"/>
              <a:gd name="T15" fmla="*/ 2147483647 h 275"/>
              <a:gd name="T16" fmla="*/ 2147483647 w 230"/>
              <a:gd name="T17" fmla="*/ 2147483647 h 275"/>
              <a:gd name="T18" fmla="*/ 2147483647 w 230"/>
              <a:gd name="T19" fmla="*/ 2147483647 h 275"/>
              <a:gd name="T20" fmla="*/ 2147483647 w 230"/>
              <a:gd name="T21" fmla="*/ 2147483647 h 275"/>
              <a:gd name="T22" fmla="*/ 2147483647 w 230"/>
              <a:gd name="T23" fmla="*/ 2147483647 h 275"/>
              <a:gd name="T24" fmla="*/ 2147483647 w 230"/>
              <a:gd name="T25" fmla="*/ 0 h 275"/>
              <a:gd name="T26" fmla="*/ 2147483647 w 230"/>
              <a:gd name="T27" fmla="*/ 2147483647 h 275"/>
              <a:gd name="T28" fmla="*/ 2147483647 w 230"/>
              <a:gd name="T29" fmla="*/ 2147483647 h 275"/>
              <a:gd name="T30" fmla="*/ 2147483647 w 230"/>
              <a:gd name="T31" fmla="*/ 2147483647 h 275"/>
              <a:gd name="T32" fmla="*/ 2147483647 w 230"/>
              <a:gd name="T33" fmla="*/ 2147483647 h 275"/>
              <a:gd name="T34" fmla="*/ 2147483647 w 230"/>
              <a:gd name="T35" fmla="*/ 2147483647 h 275"/>
              <a:gd name="T36" fmla="*/ 2147483647 w 230"/>
              <a:gd name="T37" fmla="*/ 2147483647 h 275"/>
              <a:gd name="T38" fmla="*/ 2147483647 w 230"/>
              <a:gd name="T39" fmla="*/ 2147483647 h 275"/>
              <a:gd name="T40" fmla="*/ 2147483647 w 230"/>
              <a:gd name="T41" fmla="*/ 2147483647 h 275"/>
              <a:gd name="T42" fmla="*/ 2147483647 w 230"/>
              <a:gd name="T43" fmla="*/ 2147483647 h 275"/>
              <a:gd name="T44" fmla="*/ 2147483647 w 230"/>
              <a:gd name="T45" fmla="*/ 2147483647 h 275"/>
              <a:gd name="T46" fmla="*/ 2147483647 w 230"/>
              <a:gd name="T47" fmla="*/ 2147483647 h 275"/>
              <a:gd name="T48" fmla="*/ 2147483647 w 230"/>
              <a:gd name="T49" fmla="*/ 2147483647 h 275"/>
              <a:gd name="T50" fmla="*/ 2147483647 w 230"/>
              <a:gd name="T51" fmla="*/ 2147483647 h 275"/>
              <a:gd name="T52" fmla="*/ 2147483647 w 230"/>
              <a:gd name="T53" fmla="*/ 2147483647 h 275"/>
              <a:gd name="T54" fmla="*/ 2147483647 w 230"/>
              <a:gd name="T55" fmla="*/ 2147483647 h 275"/>
              <a:gd name="T56" fmla="*/ 2147483647 w 230"/>
              <a:gd name="T57" fmla="*/ 2147483647 h 275"/>
              <a:gd name="T58" fmla="*/ 2147483647 w 230"/>
              <a:gd name="T59" fmla="*/ 2147483647 h 275"/>
              <a:gd name="T60" fmla="*/ 2147483647 w 230"/>
              <a:gd name="T61" fmla="*/ 2147483647 h 275"/>
              <a:gd name="T62" fmla="*/ 2147483647 w 230"/>
              <a:gd name="T63" fmla="*/ 2147483647 h 275"/>
              <a:gd name="T64" fmla="*/ 2147483647 w 230"/>
              <a:gd name="T65" fmla="*/ 2147483647 h 275"/>
              <a:gd name="T66" fmla="*/ 2147483647 w 230"/>
              <a:gd name="T67" fmla="*/ 2147483647 h 275"/>
              <a:gd name="T68" fmla="*/ 2147483647 w 230"/>
              <a:gd name="T69" fmla="*/ 2147483647 h 275"/>
              <a:gd name="T70" fmla="*/ 2147483647 w 230"/>
              <a:gd name="T71" fmla="*/ 2147483647 h 275"/>
              <a:gd name="T72" fmla="*/ 2147483647 w 230"/>
              <a:gd name="T73" fmla="*/ 2147483647 h 275"/>
              <a:gd name="T74" fmla="*/ 2147483647 w 230"/>
              <a:gd name="T75" fmla="*/ 2147483647 h 275"/>
              <a:gd name="T76" fmla="*/ 2147483647 w 230"/>
              <a:gd name="T77" fmla="*/ 2147483647 h 275"/>
              <a:gd name="T78" fmla="*/ 2147483647 w 230"/>
              <a:gd name="T79" fmla="*/ 2147483647 h 275"/>
              <a:gd name="T80" fmla="*/ 2147483647 w 230"/>
              <a:gd name="T81" fmla="*/ 2147483647 h 275"/>
              <a:gd name="T82" fmla="*/ 2147483647 w 230"/>
              <a:gd name="T83" fmla="*/ 2147483647 h 275"/>
              <a:gd name="T84" fmla="*/ 2147483647 w 230"/>
              <a:gd name="T85" fmla="*/ 2147483647 h 275"/>
              <a:gd name="T86" fmla="*/ 2147483647 w 230"/>
              <a:gd name="T87" fmla="*/ 2147483647 h 275"/>
              <a:gd name="T88" fmla="*/ 2147483647 w 230"/>
              <a:gd name="T89" fmla="*/ 2147483647 h 275"/>
              <a:gd name="T90" fmla="*/ 2147483647 w 230"/>
              <a:gd name="T91" fmla="*/ 2147483647 h 275"/>
              <a:gd name="T92" fmla="*/ 2147483647 w 230"/>
              <a:gd name="T93" fmla="*/ 2147483647 h 275"/>
              <a:gd name="T94" fmla="*/ 2147483647 w 230"/>
              <a:gd name="T95" fmla="*/ 2147483647 h 275"/>
              <a:gd name="T96" fmla="*/ 2147483647 w 230"/>
              <a:gd name="T97" fmla="*/ 2147483647 h 275"/>
              <a:gd name="T98" fmla="*/ 2147483647 w 230"/>
              <a:gd name="T99" fmla="*/ 2147483647 h 275"/>
              <a:gd name="T100" fmla="*/ 2147483647 w 230"/>
              <a:gd name="T101" fmla="*/ 2147483647 h 275"/>
              <a:gd name="T102" fmla="*/ 2147483647 w 230"/>
              <a:gd name="T103" fmla="*/ 2147483647 h 27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30"/>
              <a:gd name="T157" fmla="*/ 0 h 275"/>
              <a:gd name="T158" fmla="*/ 230 w 230"/>
              <a:gd name="T159" fmla="*/ 275 h 27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30" h="275">
                <a:moveTo>
                  <a:pt x="215" y="145"/>
                </a:moveTo>
                <a:lnTo>
                  <a:pt x="213" y="136"/>
                </a:lnTo>
                <a:lnTo>
                  <a:pt x="207" y="136"/>
                </a:lnTo>
                <a:lnTo>
                  <a:pt x="208" y="131"/>
                </a:lnTo>
                <a:lnTo>
                  <a:pt x="202" y="120"/>
                </a:lnTo>
                <a:lnTo>
                  <a:pt x="197" y="119"/>
                </a:lnTo>
                <a:lnTo>
                  <a:pt x="191" y="108"/>
                </a:lnTo>
                <a:lnTo>
                  <a:pt x="187" y="109"/>
                </a:lnTo>
                <a:lnTo>
                  <a:pt x="184" y="118"/>
                </a:lnTo>
                <a:lnTo>
                  <a:pt x="168" y="127"/>
                </a:lnTo>
                <a:lnTo>
                  <a:pt x="155" y="119"/>
                </a:lnTo>
                <a:lnTo>
                  <a:pt x="150" y="110"/>
                </a:lnTo>
                <a:lnTo>
                  <a:pt x="144" y="108"/>
                </a:lnTo>
                <a:lnTo>
                  <a:pt x="135" y="91"/>
                </a:lnTo>
                <a:lnTo>
                  <a:pt x="128" y="89"/>
                </a:lnTo>
                <a:lnTo>
                  <a:pt x="124" y="77"/>
                </a:lnTo>
                <a:lnTo>
                  <a:pt x="124" y="66"/>
                </a:lnTo>
                <a:lnTo>
                  <a:pt x="130" y="52"/>
                </a:lnTo>
                <a:lnTo>
                  <a:pt x="138" y="54"/>
                </a:lnTo>
                <a:lnTo>
                  <a:pt x="138" y="43"/>
                </a:lnTo>
                <a:lnTo>
                  <a:pt x="142" y="38"/>
                </a:lnTo>
                <a:lnTo>
                  <a:pt x="132" y="19"/>
                </a:lnTo>
                <a:lnTo>
                  <a:pt x="123" y="25"/>
                </a:lnTo>
                <a:lnTo>
                  <a:pt x="118" y="15"/>
                </a:lnTo>
                <a:lnTo>
                  <a:pt x="118" y="6"/>
                </a:lnTo>
                <a:lnTo>
                  <a:pt x="116" y="0"/>
                </a:lnTo>
                <a:lnTo>
                  <a:pt x="114" y="0"/>
                </a:lnTo>
                <a:lnTo>
                  <a:pt x="109" y="15"/>
                </a:lnTo>
                <a:lnTo>
                  <a:pt x="97" y="18"/>
                </a:lnTo>
                <a:lnTo>
                  <a:pt x="91" y="26"/>
                </a:lnTo>
                <a:lnTo>
                  <a:pt x="70" y="29"/>
                </a:lnTo>
                <a:lnTo>
                  <a:pt x="53" y="24"/>
                </a:lnTo>
                <a:lnTo>
                  <a:pt x="4" y="51"/>
                </a:lnTo>
                <a:lnTo>
                  <a:pt x="3" y="60"/>
                </a:lnTo>
                <a:lnTo>
                  <a:pt x="0" y="63"/>
                </a:lnTo>
                <a:lnTo>
                  <a:pt x="8" y="68"/>
                </a:lnTo>
                <a:lnTo>
                  <a:pt x="13" y="77"/>
                </a:lnTo>
                <a:lnTo>
                  <a:pt x="17" y="77"/>
                </a:lnTo>
                <a:lnTo>
                  <a:pt x="17" y="89"/>
                </a:lnTo>
                <a:lnTo>
                  <a:pt x="41" y="104"/>
                </a:lnTo>
                <a:lnTo>
                  <a:pt x="37" y="112"/>
                </a:lnTo>
                <a:lnTo>
                  <a:pt x="37" y="122"/>
                </a:lnTo>
                <a:lnTo>
                  <a:pt x="28" y="137"/>
                </a:lnTo>
                <a:lnTo>
                  <a:pt x="28" y="143"/>
                </a:lnTo>
                <a:lnTo>
                  <a:pt x="23" y="154"/>
                </a:lnTo>
                <a:lnTo>
                  <a:pt x="23" y="169"/>
                </a:lnTo>
                <a:lnTo>
                  <a:pt x="22" y="170"/>
                </a:lnTo>
                <a:lnTo>
                  <a:pt x="23" y="176"/>
                </a:lnTo>
                <a:lnTo>
                  <a:pt x="22" y="181"/>
                </a:lnTo>
                <a:lnTo>
                  <a:pt x="5" y="192"/>
                </a:lnTo>
                <a:lnTo>
                  <a:pt x="5" y="197"/>
                </a:lnTo>
                <a:lnTo>
                  <a:pt x="4" y="202"/>
                </a:lnTo>
                <a:lnTo>
                  <a:pt x="0" y="203"/>
                </a:lnTo>
                <a:lnTo>
                  <a:pt x="3" y="211"/>
                </a:lnTo>
                <a:lnTo>
                  <a:pt x="1" y="220"/>
                </a:lnTo>
                <a:lnTo>
                  <a:pt x="9" y="228"/>
                </a:lnTo>
                <a:lnTo>
                  <a:pt x="18" y="222"/>
                </a:lnTo>
                <a:lnTo>
                  <a:pt x="27" y="228"/>
                </a:lnTo>
                <a:lnTo>
                  <a:pt x="33" y="221"/>
                </a:lnTo>
                <a:lnTo>
                  <a:pt x="69" y="220"/>
                </a:lnTo>
                <a:lnTo>
                  <a:pt x="70" y="216"/>
                </a:lnTo>
                <a:lnTo>
                  <a:pt x="80" y="213"/>
                </a:lnTo>
                <a:lnTo>
                  <a:pt x="83" y="203"/>
                </a:lnTo>
                <a:lnTo>
                  <a:pt x="91" y="194"/>
                </a:lnTo>
                <a:lnTo>
                  <a:pt x="100" y="197"/>
                </a:lnTo>
                <a:lnTo>
                  <a:pt x="102" y="199"/>
                </a:lnTo>
                <a:lnTo>
                  <a:pt x="98" y="206"/>
                </a:lnTo>
                <a:lnTo>
                  <a:pt x="99" y="211"/>
                </a:lnTo>
                <a:lnTo>
                  <a:pt x="102" y="214"/>
                </a:lnTo>
                <a:lnTo>
                  <a:pt x="107" y="200"/>
                </a:lnTo>
                <a:lnTo>
                  <a:pt x="114" y="200"/>
                </a:lnTo>
                <a:lnTo>
                  <a:pt x="111" y="211"/>
                </a:lnTo>
                <a:lnTo>
                  <a:pt x="111" y="216"/>
                </a:lnTo>
                <a:lnTo>
                  <a:pt x="103" y="220"/>
                </a:lnTo>
                <a:lnTo>
                  <a:pt x="98" y="228"/>
                </a:lnTo>
                <a:lnTo>
                  <a:pt x="100" y="241"/>
                </a:lnTo>
                <a:lnTo>
                  <a:pt x="99" y="246"/>
                </a:lnTo>
                <a:lnTo>
                  <a:pt x="88" y="260"/>
                </a:lnTo>
                <a:lnTo>
                  <a:pt x="94" y="273"/>
                </a:lnTo>
                <a:lnTo>
                  <a:pt x="103" y="267"/>
                </a:lnTo>
                <a:lnTo>
                  <a:pt x="104" y="275"/>
                </a:lnTo>
                <a:lnTo>
                  <a:pt x="114" y="267"/>
                </a:lnTo>
                <a:lnTo>
                  <a:pt x="113" y="259"/>
                </a:lnTo>
                <a:lnTo>
                  <a:pt x="116" y="255"/>
                </a:lnTo>
                <a:lnTo>
                  <a:pt x="130" y="245"/>
                </a:lnTo>
                <a:lnTo>
                  <a:pt x="130" y="239"/>
                </a:lnTo>
                <a:lnTo>
                  <a:pt x="131" y="239"/>
                </a:lnTo>
                <a:lnTo>
                  <a:pt x="133" y="244"/>
                </a:lnTo>
                <a:lnTo>
                  <a:pt x="137" y="246"/>
                </a:lnTo>
                <a:lnTo>
                  <a:pt x="147" y="241"/>
                </a:lnTo>
                <a:lnTo>
                  <a:pt x="149" y="235"/>
                </a:lnTo>
                <a:lnTo>
                  <a:pt x="151" y="231"/>
                </a:lnTo>
                <a:lnTo>
                  <a:pt x="156" y="232"/>
                </a:lnTo>
                <a:lnTo>
                  <a:pt x="156" y="222"/>
                </a:lnTo>
                <a:lnTo>
                  <a:pt x="164" y="218"/>
                </a:lnTo>
                <a:lnTo>
                  <a:pt x="170" y="207"/>
                </a:lnTo>
                <a:lnTo>
                  <a:pt x="170" y="198"/>
                </a:lnTo>
                <a:lnTo>
                  <a:pt x="175" y="189"/>
                </a:lnTo>
                <a:lnTo>
                  <a:pt x="185" y="179"/>
                </a:lnTo>
                <a:lnTo>
                  <a:pt x="187" y="169"/>
                </a:lnTo>
                <a:lnTo>
                  <a:pt x="211" y="156"/>
                </a:lnTo>
                <a:lnTo>
                  <a:pt x="229" y="156"/>
                </a:lnTo>
                <a:lnTo>
                  <a:pt x="230" y="151"/>
                </a:lnTo>
                <a:lnTo>
                  <a:pt x="229" y="148"/>
                </a:lnTo>
                <a:lnTo>
                  <a:pt x="215" y="14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3" name="Freeform 1292"/>
          <p:cNvSpPr>
            <a:spLocks/>
          </p:cNvSpPr>
          <p:nvPr/>
        </p:nvSpPr>
        <p:spPr bwMode="auto">
          <a:xfrm>
            <a:off x="5122863" y="1266825"/>
            <a:ext cx="12700" cy="20638"/>
          </a:xfrm>
          <a:custGeom>
            <a:avLst/>
            <a:gdLst>
              <a:gd name="T0" fmla="*/ 2147483647 w 33"/>
              <a:gd name="T1" fmla="*/ 2147483647 h 52"/>
              <a:gd name="T2" fmla="*/ 2147483647 w 33"/>
              <a:gd name="T3" fmla="*/ 2147483647 h 52"/>
              <a:gd name="T4" fmla="*/ 2147483647 w 33"/>
              <a:gd name="T5" fmla="*/ 0 h 52"/>
              <a:gd name="T6" fmla="*/ 2147483647 w 33"/>
              <a:gd name="T7" fmla="*/ 2147483647 h 52"/>
              <a:gd name="T8" fmla="*/ 2147483647 w 33"/>
              <a:gd name="T9" fmla="*/ 2147483647 h 52"/>
              <a:gd name="T10" fmla="*/ 0 w 33"/>
              <a:gd name="T11" fmla="*/ 2147483647 h 52"/>
              <a:gd name="T12" fmla="*/ 2147483647 w 33"/>
              <a:gd name="T13" fmla="*/ 2147483647 h 52"/>
              <a:gd name="T14" fmla="*/ 2147483647 w 33"/>
              <a:gd name="T15" fmla="*/ 2147483647 h 52"/>
              <a:gd name="T16" fmla="*/ 2147483647 w 33"/>
              <a:gd name="T17" fmla="*/ 2147483647 h 52"/>
              <a:gd name="T18" fmla="*/ 2147483647 w 33"/>
              <a:gd name="T19" fmla="*/ 2147483647 h 52"/>
              <a:gd name="T20" fmla="*/ 2147483647 w 33"/>
              <a:gd name="T21" fmla="*/ 2147483647 h 52"/>
              <a:gd name="T22" fmla="*/ 2147483647 w 33"/>
              <a:gd name="T23" fmla="*/ 2147483647 h 52"/>
              <a:gd name="T24" fmla="*/ 2147483647 w 33"/>
              <a:gd name="T25" fmla="*/ 2147483647 h 52"/>
              <a:gd name="T26" fmla="*/ 2147483647 w 33"/>
              <a:gd name="T27" fmla="*/ 2147483647 h 52"/>
              <a:gd name="T28" fmla="*/ 2147483647 w 33"/>
              <a:gd name="T29" fmla="*/ 2147483647 h 5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3"/>
              <a:gd name="T46" fmla="*/ 0 h 52"/>
              <a:gd name="T47" fmla="*/ 33 w 33"/>
              <a:gd name="T48" fmla="*/ 52 h 5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3" h="52">
                <a:moveTo>
                  <a:pt x="18" y="22"/>
                </a:moveTo>
                <a:lnTo>
                  <a:pt x="15" y="10"/>
                </a:lnTo>
                <a:lnTo>
                  <a:pt x="8" y="0"/>
                </a:lnTo>
                <a:lnTo>
                  <a:pt x="4" y="2"/>
                </a:lnTo>
                <a:lnTo>
                  <a:pt x="4" y="10"/>
                </a:lnTo>
                <a:lnTo>
                  <a:pt x="0" y="11"/>
                </a:lnTo>
                <a:lnTo>
                  <a:pt x="4" y="32"/>
                </a:lnTo>
                <a:lnTo>
                  <a:pt x="9" y="36"/>
                </a:lnTo>
                <a:lnTo>
                  <a:pt x="10" y="44"/>
                </a:lnTo>
                <a:lnTo>
                  <a:pt x="18" y="52"/>
                </a:lnTo>
                <a:lnTo>
                  <a:pt x="29" y="49"/>
                </a:lnTo>
                <a:lnTo>
                  <a:pt x="31" y="42"/>
                </a:lnTo>
                <a:lnTo>
                  <a:pt x="33" y="38"/>
                </a:lnTo>
                <a:lnTo>
                  <a:pt x="24" y="24"/>
                </a:lnTo>
                <a:lnTo>
                  <a:pt x="18" y="22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4" name="Freeform 1293"/>
          <p:cNvSpPr>
            <a:spLocks/>
          </p:cNvSpPr>
          <p:nvPr/>
        </p:nvSpPr>
        <p:spPr bwMode="auto">
          <a:xfrm>
            <a:off x="5122863" y="1266825"/>
            <a:ext cx="12700" cy="20638"/>
          </a:xfrm>
          <a:custGeom>
            <a:avLst/>
            <a:gdLst>
              <a:gd name="T0" fmla="*/ 2147483647 w 33"/>
              <a:gd name="T1" fmla="*/ 2147483647 h 52"/>
              <a:gd name="T2" fmla="*/ 2147483647 w 33"/>
              <a:gd name="T3" fmla="*/ 2147483647 h 52"/>
              <a:gd name="T4" fmla="*/ 2147483647 w 33"/>
              <a:gd name="T5" fmla="*/ 0 h 52"/>
              <a:gd name="T6" fmla="*/ 2147483647 w 33"/>
              <a:gd name="T7" fmla="*/ 2147483647 h 52"/>
              <a:gd name="T8" fmla="*/ 2147483647 w 33"/>
              <a:gd name="T9" fmla="*/ 2147483647 h 52"/>
              <a:gd name="T10" fmla="*/ 0 w 33"/>
              <a:gd name="T11" fmla="*/ 2147483647 h 52"/>
              <a:gd name="T12" fmla="*/ 2147483647 w 33"/>
              <a:gd name="T13" fmla="*/ 2147483647 h 52"/>
              <a:gd name="T14" fmla="*/ 2147483647 w 33"/>
              <a:gd name="T15" fmla="*/ 2147483647 h 52"/>
              <a:gd name="T16" fmla="*/ 2147483647 w 33"/>
              <a:gd name="T17" fmla="*/ 2147483647 h 52"/>
              <a:gd name="T18" fmla="*/ 2147483647 w 33"/>
              <a:gd name="T19" fmla="*/ 2147483647 h 52"/>
              <a:gd name="T20" fmla="*/ 2147483647 w 33"/>
              <a:gd name="T21" fmla="*/ 2147483647 h 52"/>
              <a:gd name="T22" fmla="*/ 2147483647 w 33"/>
              <a:gd name="T23" fmla="*/ 2147483647 h 52"/>
              <a:gd name="T24" fmla="*/ 2147483647 w 33"/>
              <a:gd name="T25" fmla="*/ 2147483647 h 52"/>
              <a:gd name="T26" fmla="*/ 2147483647 w 33"/>
              <a:gd name="T27" fmla="*/ 2147483647 h 52"/>
              <a:gd name="T28" fmla="*/ 2147483647 w 33"/>
              <a:gd name="T29" fmla="*/ 2147483647 h 5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3"/>
              <a:gd name="T46" fmla="*/ 0 h 52"/>
              <a:gd name="T47" fmla="*/ 33 w 33"/>
              <a:gd name="T48" fmla="*/ 52 h 5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3" h="52">
                <a:moveTo>
                  <a:pt x="18" y="22"/>
                </a:moveTo>
                <a:lnTo>
                  <a:pt x="15" y="10"/>
                </a:lnTo>
                <a:lnTo>
                  <a:pt x="8" y="0"/>
                </a:lnTo>
                <a:lnTo>
                  <a:pt x="4" y="2"/>
                </a:lnTo>
                <a:lnTo>
                  <a:pt x="4" y="10"/>
                </a:lnTo>
                <a:lnTo>
                  <a:pt x="0" y="11"/>
                </a:lnTo>
                <a:lnTo>
                  <a:pt x="4" y="32"/>
                </a:lnTo>
                <a:lnTo>
                  <a:pt x="9" y="36"/>
                </a:lnTo>
                <a:lnTo>
                  <a:pt x="10" y="44"/>
                </a:lnTo>
                <a:lnTo>
                  <a:pt x="18" y="52"/>
                </a:lnTo>
                <a:lnTo>
                  <a:pt x="29" y="49"/>
                </a:lnTo>
                <a:lnTo>
                  <a:pt x="31" y="42"/>
                </a:lnTo>
                <a:lnTo>
                  <a:pt x="33" y="38"/>
                </a:lnTo>
                <a:lnTo>
                  <a:pt x="24" y="24"/>
                </a:lnTo>
                <a:lnTo>
                  <a:pt x="18" y="2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5" name="Freeform 1294"/>
          <p:cNvSpPr>
            <a:spLocks/>
          </p:cNvSpPr>
          <p:nvPr/>
        </p:nvSpPr>
        <p:spPr bwMode="auto">
          <a:xfrm>
            <a:off x="5154613" y="1250950"/>
            <a:ext cx="39687" cy="17463"/>
          </a:xfrm>
          <a:custGeom>
            <a:avLst/>
            <a:gdLst>
              <a:gd name="T0" fmla="*/ 2147483647 w 100"/>
              <a:gd name="T1" fmla="*/ 2147483647 h 44"/>
              <a:gd name="T2" fmla="*/ 2147483647 w 100"/>
              <a:gd name="T3" fmla="*/ 2147483647 h 44"/>
              <a:gd name="T4" fmla="*/ 2147483647 w 100"/>
              <a:gd name="T5" fmla="*/ 2147483647 h 44"/>
              <a:gd name="T6" fmla="*/ 2147483647 w 100"/>
              <a:gd name="T7" fmla="*/ 2147483647 h 44"/>
              <a:gd name="T8" fmla="*/ 2147483647 w 100"/>
              <a:gd name="T9" fmla="*/ 2147483647 h 44"/>
              <a:gd name="T10" fmla="*/ 2147483647 w 100"/>
              <a:gd name="T11" fmla="*/ 0 h 44"/>
              <a:gd name="T12" fmla="*/ 2147483647 w 100"/>
              <a:gd name="T13" fmla="*/ 2147483647 h 44"/>
              <a:gd name="T14" fmla="*/ 2147483647 w 100"/>
              <a:gd name="T15" fmla="*/ 2147483647 h 44"/>
              <a:gd name="T16" fmla="*/ 2147483647 w 100"/>
              <a:gd name="T17" fmla="*/ 2147483647 h 44"/>
              <a:gd name="T18" fmla="*/ 2147483647 w 100"/>
              <a:gd name="T19" fmla="*/ 2147483647 h 44"/>
              <a:gd name="T20" fmla="*/ 2147483647 w 100"/>
              <a:gd name="T21" fmla="*/ 2147483647 h 44"/>
              <a:gd name="T22" fmla="*/ 2147483647 w 100"/>
              <a:gd name="T23" fmla="*/ 2147483647 h 44"/>
              <a:gd name="T24" fmla="*/ 0 w 100"/>
              <a:gd name="T25" fmla="*/ 2147483647 h 44"/>
              <a:gd name="T26" fmla="*/ 0 w 100"/>
              <a:gd name="T27" fmla="*/ 2147483647 h 44"/>
              <a:gd name="T28" fmla="*/ 2147483647 w 100"/>
              <a:gd name="T29" fmla="*/ 2147483647 h 44"/>
              <a:gd name="T30" fmla="*/ 2147483647 w 100"/>
              <a:gd name="T31" fmla="*/ 2147483647 h 44"/>
              <a:gd name="T32" fmla="*/ 2147483647 w 100"/>
              <a:gd name="T33" fmla="*/ 2147483647 h 44"/>
              <a:gd name="T34" fmla="*/ 2147483647 w 100"/>
              <a:gd name="T35" fmla="*/ 2147483647 h 44"/>
              <a:gd name="T36" fmla="*/ 2147483647 w 100"/>
              <a:gd name="T37" fmla="*/ 2147483647 h 44"/>
              <a:gd name="T38" fmla="*/ 2147483647 w 100"/>
              <a:gd name="T39" fmla="*/ 2147483647 h 44"/>
              <a:gd name="T40" fmla="*/ 2147483647 w 100"/>
              <a:gd name="T41" fmla="*/ 2147483647 h 44"/>
              <a:gd name="T42" fmla="*/ 2147483647 w 100"/>
              <a:gd name="T43" fmla="*/ 2147483647 h 44"/>
              <a:gd name="T44" fmla="*/ 2147483647 w 100"/>
              <a:gd name="T45" fmla="*/ 2147483647 h 44"/>
              <a:gd name="T46" fmla="*/ 2147483647 w 100"/>
              <a:gd name="T47" fmla="*/ 2147483647 h 44"/>
              <a:gd name="T48" fmla="*/ 2147483647 w 100"/>
              <a:gd name="T49" fmla="*/ 2147483647 h 44"/>
              <a:gd name="T50" fmla="*/ 2147483647 w 100"/>
              <a:gd name="T51" fmla="*/ 2147483647 h 44"/>
              <a:gd name="T52" fmla="*/ 2147483647 w 100"/>
              <a:gd name="T53" fmla="*/ 2147483647 h 44"/>
              <a:gd name="T54" fmla="*/ 2147483647 w 100"/>
              <a:gd name="T55" fmla="*/ 2147483647 h 44"/>
              <a:gd name="T56" fmla="*/ 2147483647 w 100"/>
              <a:gd name="T57" fmla="*/ 2147483647 h 4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0"/>
              <a:gd name="T88" fmla="*/ 0 h 44"/>
              <a:gd name="T89" fmla="*/ 100 w 100"/>
              <a:gd name="T90" fmla="*/ 44 h 4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0" h="44">
                <a:moveTo>
                  <a:pt x="91" y="23"/>
                </a:moveTo>
                <a:lnTo>
                  <a:pt x="78" y="23"/>
                </a:lnTo>
                <a:lnTo>
                  <a:pt x="68" y="17"/>
                </a:lnTo>
                <a:lnTo>
                  <a:pt x="70" y="10"/>
                </a:lnTo>
                <a:lnTo>
                  <a:pt x="51" y="5"/>
                </a:lnTo>
                <a:lnTo>
                  <a:pt x="46" y="0"/>
                </a:lnTo>
                <a:lnTo>
                  <a:pt x="37" y="4"/>
                </a:lnTo>
                <a:lnTo>
                  <a:pt x="37" y="10"/>
                </a:lnTo>
                <a:lnTo>
                  <a:pt x="31" y="18"/>
                </a:lnTo>
                <a:lnTo>
                  <a:pt x="23" y="14"/>
                </a:lnTo>
                <a:lnTo>
                  <a:pt x="12" y="23"/>
                </a:lnTo>
                <a:lnTo>
                  <a:pt x="12" y="34"/>
                </a:lnTo>
                <a:lnTo>
                  <a:pt x="0" y="28"/>
                </a:lnTo>
                <a:lnTo>
                  <a:pt x="0" y="42"/>
                </a:lnTo>
                <a:lnTo>
                  <a:pt x="12" y="44"/>
                </a:lnTo>
                <a:lnTo>
                  <a:pt x="14" y="43"/>
                </a:lnTo>
                <a:lnTo>
                  <a:pt x="14" y="38"/>
                </a:lnTo>
                <a:lnTo>
                  <a:pt x="32" y="24"/>
                </a:lnTo>
                <a:lnTo>
                  <a:pt x="44" y="25"/>
                </a:lnTo>
                <a:lnTo>
                  <a:pt x="42" y="20"/>
                </a:lnTo>
                <a:lnTo>
                  <a:pt x="46" y="18"/>
                </a:lnTo>
                <a:lnTo>
                  <a:pt x="58" y="19"/>
                </a:lnTo>
                <a:lnTo>
                  <a:pt x="68" y="34"/>
                </a:lnTo>
                <a:lnTo>
                  <a:pt x="84" y="38"/>
                </a:lnTo>
                <a:lnTo>
                  <a:pt x="86" y="31"/>
                </a:lnTo>
                <a:lnTo>
                  <a:pt x="100" y="24"/>
                </a:lnTo>
                <a:lnTo>
                  <a:pt x="100" y="18"/>
                </a:lnTo>
                <a:lnTo>
                  <a:pt x="98" y="14"/>
                </a:lnTo>
                <a:lnTo>
                  <a:pt x="91" y="23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6" name="Freeform 1295"/>
          <p:cNvSpPr>
            <a:spLocks/>
          </p:cNvSpPr>
          <p:nvPr/>
        </p:nvSpPr>
        <p:spPr bwMode="auto">
          <a:xfrm>
            <a:off x="5154613" y="1250950"/>
            <a:ext cx="39687" cy="17463"/>
          </a:xfrm>
          <a:custGeom>
            <a:avLst/>
            <a:gdLst>
              <a:gd name="T0" fmla="*/ 2147483647 w 100"/>
              <a:gd name="T1" fmla="*/ 2147483647 h 44"/>
              <a:gd name="T2" fmla="*/ 2147483647 w 100"/>
              <a:gd name="T3" fmla="*/ 2147483647 h 44"/>
              <a:gd name="T4" fmla="*/ 2147483647 w 100"/>
              <a:gd name="T5" fmla="*/ 2147483647 h 44"/>
              <a:gd name="T6" fmla="*/ 2147483647 w 100"/>
              <a:gd name="T7" fmla="*/ 2147483647 h 44"/>
              <a:gd name="T8" fmla="*/ 2147483647 w 100"/>
              <a:gd name="T9" fmla="*/ 2147483647 h 44"/>
              <a:gd name="T10" fmla="*/ 2147483647 w 100"/>
              <a:gd name="T11" fmla="*/ 0 h 44"/>
              <a:gd name="T12" fmla="*/ 2147483647 w 100"/>
              <a:gd name="T13" fmla="*/ 2147483647 h 44"/>
              <a:gd name="T14" fmla="*/ 2147483647 w 100"/>
              <a:gd name="T15" fmla="*/ 2147483647 h 44"/>
              <a:gd name="T16" fmla="*/ 2147483647 w 100"/>
              <a:gd name="T17" fmla="*/ 2147483647 h 44"/>
              <a:gd name="T18" fmla="*/ 2147483647 w 100"/>
              <a:gd name="T19" fmla="*/ 2147483647 h 44"/>
              <a:gd name="T20" fmla="*/ 2147483647 w 100"/>
              <a:gd name="T21" fmla="*/ 2147483647 h 44"/>
              <a:gd name="T22" fmla="*/ 2147483647 w 100"/>
              <a:gd name="T23" fmla="*/ 2147483647 h 44"/>
              <a:gd name="T24" fmla="*/ 0 w 100"/>
              <a:gd name="T25" fmla="*/ 2147483647 h 44"/>
              <a:gd name="T26" fmla="*/ 0 w 100"/>
              <a:gd name="T27" fmla="*/ 2147483647 h 44"/>
              <a:gd name="T28" fmla="*/ 2147483647 w 100"/>
              <a:gd name="T29" fmla="*/ 2147483647 h 44"/>
              <a:gd name="T30" fmla="*/ 2147483647 w 100"/>
              <a:gd name="T31" fmla="*/ 2147483647 h 44"/>
              <a:gd name="T32" fmla="*/ 2147483647 w 100"/>
              <a:gd name="T33" fmla="*/ 2147483647 h 44"/>
              <a:gd name="T34" fmla="*/ 2147483647 w 100"/>
              <a:gd name="T35" fmla="*/ 2147483647 h 44"/>
              <a:gd name="T36" fmla="*/ 2147483647 w 100"/>
              <a:gd name="T37" fmla="*/ 2147483647 h 44"/>
              <a:gd name="T38" fmla="*/ 2147483647 w 100"/>
              <a:gd name="T39" fmla="*/ 2147483647 h 44"/>
              <a:gd name="T40" fmla="*/ 2147483647 w 100"/>
              <a:gd name="T41" fmla="*/ 2147483647 h 44"/>
              <a:gd name="T42" fmla="*/ 2147483647 w 100"/>
              <a:gd name="T43" fmla="*/ 2147483647 h 44"/>
              <a:gd name="T44" fmla="*/ 2147483647 w 100"/>
              <a:gd name="T45" fmla="*/ 2147483647 h 44"/>
              <a:gd name="T46" fmla="*/ 2147483647 w 100"/>
              <a:gd name="T47" fmla="*/ 2147483647 h 44"/>
              <a:gd name="T48" fmla="*/ 2147483647 w 100"/>
              <a:gd name="T49" fmla="*/ 2147483647 h 44"/>
              <a:gd name="T50" fmla="*/ 2147483647 w 100"/>
              <a:gd name="T51" fmla="*/ 2147483647 h 44"/>
              <a:gd name="T52" fmla="*/ 2147483647 w 100"/>
              <a:gd name="T53" fmla="*/ 2147483647 h 44"/>
              <a:gd name="T54" fmla="*/ 2147483647 w 100"/>
              <a:gd name="T55" fmla="*/ 2147483647 h 44"/>
              <a:gd name="T56" fmla="*/ 2147483647 w 100"/>
              <a:gd name="T57" fmla="*/ 2147483647 h 4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0"/>
              <a:gd name="T88" fmla="*/ 0 h 44"/>
              <a:gd name="T89" fmla="*/ 100 w 100"/>
              <a:gd name="T90" fmla="*/ 44 h 4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0" h="44">
                <a:moveTo>
                  <a:pt x="91" y="23"/>
                </a:moveTo>
                <a:lnTo>
                  <a:pt x="78" y="23"/>
                </a:lnTo>
                <a:lnTo>
                  <a:pt x="68" y="17"/>
                </a:lnTo>
                <a:lnTo>
                  <a:pt x="70" y="10"/>
                </a:lnTo>
                <a:lnTo>
                  <a:pt x="51" y="5"/>
                </a:lnTo>
                <a:lnTo>
                  <a:pt x="46" y="0"/>
                </a:lnTo>
                <a:lnTo>
                  <a:pt x="37" y="4"/>
                </a:lnTo>
                <a:lnTo>
                  <a:pt x="37" y="10"/>
                </a:lnTo>
                <a:lnTo>
                  <a:pt x="31" y="18"/>
                </a:lnTo>
                <a:lnTo>
                  <a:pt x="23" y="14"/>
                </a:lnTo>
                <a:lnTo>
                  <a:pt x="12" y="23"/>
                </a:lnTo>
                <a:lnTo>
                  <a:pt x="12" y="34"/>
                </a:lnTo>
                <a:lnTo>
                  <a:pt x="0" y="28"/>
                </a:lnTo>
                <a:lnTo>
                  <a:pt x="0" y="42"/>
                </a:lnTo>
                <a:lnTo>
                  <a:pt x="12" y="44"/>
                </a:lnTo>
                <a:lnTo>
                  <a:pt x="14" y="43"/>
                </a:lnTo>
                <a:lnTo>
                  <a:pt x="14" y="38"/>
                </a:lnTo>
                <a:lnTo>
                  <a:pt x="32" y="24"/>
                </a:lnTo>
                <a:lnTo>
                  <a:pt x="44" y="25"/>
                </a:lnTo>
                <a:lnTo>
                  <a:pt x="42" y="20"/>
                </a:lnTo>
                <a:lnTo>
                  <a:pt x="46" y="18"/>
                </a:lnTo>
                <a:lnTo>
                  <a:pt x="58" y="19"/>
                </a:lnTo>
                <a:lnTo>
                  <a:pt x="68" y="34"/>
                </a:lnTo>
                <a:lnTo>
                  <a:pt x="84" y="38"/>
                </a:lnTo>
                <a:lnTo>
                  <a:pt x="86" y="31"/>
                </a:lnTo>
                <a:lnTo>
                  <a:pt x="100" y="24"/>
                </a:lnTo>
                <a:lnTo>
                  <a:pt x="100" y="18"/>
                </a:lnTo>
                <a:lnTo>
                  <a:pt x="98" y="14"/>
                </a:lnTo>
                <a:lnTo>
                  <a:pt x="91" y="2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7" name="Freeform 1296"/>
          <p:cNvSpPr>
            <a:spLocks/>
          </p:cNvSpPr>
          <p:nvPr/>
        </p:nvSpPr>
        <p:spPr bwMode="auto">
          <a:xfrm>
            <a:off x="4938713" y="1122363"/>
            <a:ext cx="203200" cy="106362"/>
          </a:xfrm>
          <a:custGeom>
            <a:avLst/>
            <a:gdLst>
              <a:gd name="T0" fmla="*/ 2147483647 w 509"/>
              <a:gd name="T1" fmla="*/ 2147483647 h 268"/>
              <a:gd name="T2" fmla="*/ 2147483647 w 509"/>
              <a:gd name="T3" fmla="*/ 2147483647 h 268"/>
              <a:gd name="T4" fmla="*/ 2147483647 w 509"/>
              <a:gd name="T5" fmla="*/ 2147483647 h 268"/>
              <a:gd name="T6" fmla="*/ 2147483647 w 509"/>
              <a:gd name="T7" fmla="*/ 2147483647 h 268"/>
              <a:gd name="T8" fmla="*/ 2147483647 w 509"/>
              <a:gd name="T9" fmla="*/ 2147483647 h 268"/>
              <a:gd name="T10" fmla="*/ 2147483647 w 509"/>
              <a:gd name="T11" fmla="*/ 2147483647 h 268"/>
              <a:gd name="T12" fmla="*/ 2147483647 w 509"/>
              <a:gd name="T13" fmla="*/ 2147483647 h 268"/>
              <a:gd name="T14" fmla="*/ 2147483647 w 509"/>
              <a:gd name="T15" fmla="*/ 2147483647 h 268"/>
              <a:gd name="T16" fmla="*/ 2147483647 w 509"/>
              <a:gd name="T17" fmla="*/ 2147483647 h 268"/>
              <a:gd name="T18" fmla="*/ 2147483647 w 509"/>
              <a:gd name="T19" fmla="*/ 2147483647 h 268"/>
              <a:gd name="T20" fmla="*/ 2147483647 w 509"/>
              <a:gd name="T21" fmla="*/ 2147483647 h 268"/>
              <a:gd name="T22" fmla="*/ 2147483647 w 509"/>
              <a:gd name="T23" fmla="*/ 2147483647 h 268"/>
              <a:gd name="T24" fmla="*/ 2147483647 w 509"/>
              <a:gd name="T25" fmla="*/ 2147483647 h 268"/>
              <a:gd name="T26" fmla="*/ 2147483647 w 509"/>
              <a:gd name="T27" fmla="*/ 2147483647 h 268"/>
              <a:gd name="T28" fmla="*/ 2147483647 w 509"/>
              <a:gd name="T29" fmla="*/ 2147483647 h 268"/>
              <a:gd name="T30" fmla="*/ 2147483647 w 509"/>
              <a:gd name="T31" fmla="*/ 2147483647 h 268"/>
              <a:gd name="T32" fmla="*/ 2147483647 w 509"/>
              <a:gd name="T33" fmla="*/ 2147483647 h 268"/>
              <a:gd name="T34" fmla="*/ 2147483647 w 509"/>
              <a:gd name="T35" fmla="*/ 2147483647 h 268"/>
              <a:gd name="T36" fmla="*/ 2147483647 w 509"/>
              <a:gd name="T37" fmla="*/ 2147483647 h 268"/>
              <a:gd name="T38" fmla="*/ 2147483647 w 509"/>
              <a:gd name="T39" fmla="*/ 2147483647 h 268"/>
              <a:gd name="T40" fmla="*/ 2147483647 w 509"/>
              <a:gd name="T41" fmla="*/ 2147483647 h 268"/>
              <a:gd name="T42" fmla="*/ 2147483647 w 509"/>
              <a:gd name="T43" fmla="*/ 2147483647 h 268"/>
              <a:gd name="T44" fmla="*/ 2147483647 w 509"/>
              <a:gd name="T45" fmla="*/ 2147483647 h 268"/>
              <a:gd name="T46" fmla="*/ 2147483647 w 509"/>
              <a:gd name="T47" fmla="*/ 2147483647 h 268"/>
              <a:gd name="T48" fmla="*/ 2147483647 w 509"/>
              <a:gd name="T49" fmla="*/ 2147483647 h 268"/>
              <a:gd name="T50" fmla="*/ 2147483647 w 509"/>
              <a:gd name="T51" fmla="*/ 2147483647 h 268"/>
              <a:gd name="T52" fmla="*/ 2147483647 w 509"/>
              <a:gd name="T53" fmla="*/ 2147483647 h 268"/>
              <a:gd name="T54" fmla="*/ 2147483647 w 509"/>
              <a:gd name="T55" fmla="*/ 2147483647 h 268"/>
              <a:gd name="T56" fmla="*/ 2147483647 w 509"/>
              <a:gd name="T57" fmla="*/ 2147483647 h 268"/>
              <a:gd name="T58" fmla="*/ 2147483647 w 509"/>
              <a:gd name="T59" fmla="*/ 2147483647 h 268"/>
              <a:gd name="T60" fmla="*/ 2147483647 w 509"/>
              <a:gd name="T61" fmla="*/ 2147483647 h 268"/>
              <a:gd name="T62" fmla="*/ 2147483647 w 509"/>
              <a:gd name="T63" fmla="*/ 2147483647 h 268"/>
              <a:gd name="T64" fmla="*/ 2147483647 w 509"/>
              <a:gd name="T65" fmla="*/ 2147483647 h 268"/>
              <a:gd name="T66" fmla="*/ 2147483647 w 509"/>
              <a:gd name="T67" fmla="*/ 2147483647 h 268"/>
              <a:gd name="T68" fmla="*/ 2147483647 w 509"/>
              <a:gd name="T69" fmla="*/ 2147483647 h 268"/>
              <a:gd name="T70" fmla="*/ 2147483647 w 509"/>
              <a:gd name="T71" fmla="*/ 2147483647 h 268"/>
              <a:gd name="T72" fmla="*/ 2147483647 w 509"/>
              <a:gd name="T73" fmla="*/ 2147483647 h 268"/>
              <a:gd name="T74" fmla="*/ 2147483647 w 509"/>
              <a:gd name="T75" fmla="*/ 2147483647 h 268"/>
              <a:gd name="T76" fmla="*/ 2147483647 w 509"/>
              <a:gd name="T77" fmla="*/ 2147483647 h 268"/>
              <a:gd name="T78" fmla="*/ 2147483647 w 509"/>
              <a:gd name="T79" fmla="*/ 2147483647 h 268"/>
              <a:gd name="T80" fmla="*/ 2147483647 w 509"/>
              <a:gd name="T81" fmla="*/ 2147483647 h 268"/>
              <a:gd name="T82" fmla="*/ 2147483647 w 509"/>
              <a:gd name="T83" fmla="*/ 2147483647 h 268"/>
              <a:gd name="T84" fmla="*/ 2147483647 w 509"/>
              <a:gd name="T85" fmla="*/ 2147483647 h 268"/>
              <a:gd name="T86" fmla="*/ 2147483647 w 509"/>
              <a:gd name="T87" fmla="*/ 2147483647 h 268"/>
              <a:gd name="T88" fmla="*/ 2147483647 w 509"/>
              <a:gd name="T89" fmla="*/ 2147483647 h 268"/>
              <a:gd name="T90" fmla="*/ 2147483647 w 509"/>
              <a:gd name="T91" fmla="*/ 2147483647 h 268"/>
              <a:gd name="T92" fmla="*/ 2147483647 w 509"/>
              <a:gd name="T93" fmla="*/ 2147483647 h 268"/>
              <a:gd name="T94" fmla="*/ 2147483647 w 509"/>
              <a:gd name="T95" fmla="*/ 2147483647 h 268"/>
              <a:gd name="T96" fmla="*/ 2147483647 w 509"/>
              <a:gd name="T97" fmla="*/ 2147483647 h 268"/>
              <a:gd name="T98" fmla="*/ 2147483647 w 509"/>
              <a:gd name="T99" fmla="*/ 2147483647 h 268"/>
              <a:gd name="T100" fmla="*/ 2147483647 w 509"/>
              <a:gd name="T101" fmla="*/ 2147483647 h 268"/>
              <a:gd name="T102" fmla="*/ 2147483647 w 509"/>
              <a:gd name="T103" fmla="*/ 2147483647 h 268"/>
              <a:gd name="T104" fmla="*/ 2147483647 w 509"/>
              <a:gd name="T105" fmla="*/ 2147483647 h 26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09"/>
              <a:gd name="T160" fmla="*/ 0 h 268"/>
              <a:gd name="T161" fmla="*/ 509 w 509"/>
              <a:gd name="T162" fmla="*/ 268 h 26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09" h="268">
                <a:moveTo>
                  <a:pt x="33" y="13"/>
                </a:moveTo>
                <a:lnTo>
                  <a:pt x="30" y="18"/>
                </a:lnTo>
                <a:lnTo>
                  <a:pt x="20" y="12"/>
                </a:lnTo>
                <a:lnTo>
                  <a:pt x="18" y="13"/>
                </a:lnTo>
                <a:lnTo>
                  <a:pt x="23" y="19"/>
                </a:lnTo>
                <a:lnTo>
                  <a:pt x="23" y="23"/>
                </a:lnTo>
                <a:lnTo>
                  <a:pt x="13" y="23"/>
                </a:lnTo>
                <a:lnTo>
                  <a:pt x="0" y="37"/>
                </a:lnTo>
                <a:lnTo>
                  <a:pt x="1" y="42"/>
                </a:lnTo>
                <a:lnTo>
                  <a:pt x="9" y="43"/>
                </a:lnTo>
                <a:lnTo>
                  <a:pt x="9" y="56"/>
                </a:lnTo>
                <a:lnTo>
                  <a:pt x="15" y="64"/>
                </a:lnTo>
                <a:lnTo>
                  <a:pt x="15" y="70"/>
                </a:lnTo>
                <a:lnTo>
                  <a:pt x="21" y="83"/>
                </a:lnTo>
                <a:lnTo>
                  <a:pt x="23" y="75"/>
                </a:lnTo>
                <a:lnTo>
                  <a:pt x="29" y="70"/>
                </a:lnTo>
                <a:lnTo>
                  <a:pt x="28" y="75"/>
                </a:lnTo>
                <a:lnTo>
                  <a:pt x="29" y="79"/>
                </a:lnTo>
                <a:lnTo>
                  <a:pt x="33" y="79"/>
                </a:lnTo>
                <a:lnTo>
                  <a:pt x="29" y="88"/>
                </a:lnTo>
                <a:lnTo>
                  <a:pt x="37" y="93"/>
                </a:lnTo>
                <a:lnTo>
                  <a:pt x="67" y="92"/>
                </a:lnTo>
                <a:lnTo>
                  <a:pt x="72" y="94"/>
                </a:lnTo>
                <a:lnTo>
                  <a:pt x="72" y="100"/>
                </a:lnTo>
                <a:lnTo>
                  <a:pt x="76" y="102"/>
                </a:lnTo>
                <a:lnTo>
                  <a:pt x="88" y="93"/>
                </a:lnTo>
                <a:lnTo>
                  <a:pt x="88" y="88"/>
                </a:lnTo>
                <a:lnTo>
                  <a:pt x="105" y="89"/>
                </a:lnTo>
                <a:lnTo>
                  <a:pt x="110" y="81"/>
                </a:lnTo>
                <a:lnTo>
                  <a:pt x="124" y="81"/>
                </a:lnTo>
                <a:lnTo>
                  <a:pt x="126" y="76"/>
                </a:lnTo>
                <a:lnTo>
                  <a:pt x="146" y="79"/>
                </a:lnTo>
                <a:lnTo>
                  <a:pt x="148" y="71"/>
                </a:lnTo>
                <a:lnTo>
                  <a:pt x="192" y="73"/>
                </a:lnTo>
                <a:lnTo>
                  <a:pt x="197" y="65"/>
                </a:lnTo>
                <a:lnTo>
                  <a:pt x="208" y="69"/>
                </a:lnTo>
                <a:lnTo>
                  <a:pt x="213" y="62"/>
                </a:lnTo>
                <a:lnTo>
                  <a:pt x="212" y="74"/>
                </a:lnTo>
                <a:lnTo>
                  <a:pt x="206" y="79"/>
                </a:lnTo>
                <a:lnTo>
                  <a:pt x="217" y="80"/>
                </a:lnTo>
                <a:lnTo>
                  <a:pt x="215" y="84"/>
                </a:lnTo>
                <a:lnTo>
                  <a:pt x="215" y="92"/>
                </a:lnTo>
                <a:lnTo>
                  <a:pt x="207" y="94"/>
                </a:lnTo>
                <a:lnTo>
                  <a:pt x="206" y="98"/>
                </a:lnTo>
                <a:lnTo>
                  <a:pt x="207" y="99"/>
                </a:lnTo>
                <a:lnTo>
                  <a:pt x="206" y="102"/>
                </a:lnTo>
                <a:lnTo>
                  <a:pt x="161" y="102"/>
                </a:lnTo>
                <a:lnTo>
                  <a:pt x="156" y="109"/>
                </a:lnTo>
                <a:lnTo>
                  <a:pt x="154" y="108"/>
                </a:lnTo>
                <a:lnTo>
                  <a:pt x="154" y="102"/>
                </a:lnTo>
                <a:lnTo>
                  <a:pt x="136" y="109"/>
                </a:lnTo>
                <a:lnTo>
                  <a:pt x="140" y="116"/>
                </a:lnTo>
                <a:lnTo>
                  <a:pt x="135" y="122"/>
                </a:lnTo>
                <a:lnTo>
                  <a:pt x="150" y="127"/>
                </a:lnTo>
                <a:lnTo>
                  <a:pt x="150" y="132"/>
                </a:lnTo>
                <a:lnTo>
                  <a:pt x="161" y="130"/>
                </a:lnTo>
                <a:lnTo>
                  <a:pt x="162" y="135"/>
                </a:lnTo>
                <a:lnTo>
                  <a:pt x="162" y="139"/>
                </a:lnTo>
                <a:lnTo>
                  <a:pt x="166" y="144"/>
                </a:lnTo>
                <a:lnTo>
                  <a:pt x="156" y="147"/>
                </a:lnTo>
                <a:lnTo>
                  <a:pt x="147" y="139"/>
                </a:lnTo>
                <a:lnTo>
                  <a:pt x="122" y="142"/>
                </a:lnTo>
                <a:lnTo>
                  <a:pt x="119" y="135"/>
                </a:lnTo>
                <a:lnTo>
                  <a:pt x="114" y="135"/>
                </a:lnTo>
                <a:lnTo>
                  <a:pt x="114" y="128"/>
                </a:lnTo>
                <a:lnTo>
                  <a:pt x="100" y="123"/>
                </a:lnTo>
                <a:lnTo>
                  <a:pt x="88" y="132"/>
                </a:lnTo>
                <a:lnTo>
                  <a:pt x="86" y="135"/>
                </a:lnTo>
                <a:lnTo>
                  <a:pt x="89" y="142"/>
                </a:lnTo>
                <a:lnTo>
                  <a:pt x="95" y="150"/>
                </a:lnTo>
                <a:lnTo>
                  <a:pt x="99" y="159"/>
                </a:lnTo>
                <a:lnTo>
                  <a:pt x="109" y="164"/>
                </a:lnTo>
                <a:lnTo>
                  <a:pt x="117" y="178"/>
                </a:lnTo>
                <a:lnTo>
                  <a:pt x="142" y="179"/>
                </a:lnTo>
                <a:lnTo>
                  <a:pt x="146" y="189"/>
                </a:lnTo>
                <a:lnTo>
                  <a:pt x="145" y="200"/>
                </a:lnTo>
                <a:lnTo>
                  <a:pt x="154" y="208"/>
                </a:lnTo>
                <a:lnTo>
                  <a:pt x="164" y="206"/>
                </a:lnTo>
                <a:lnTo>
                  <a:pt x="166" y="205"/>
                </a:lnTo>
                <a:lnTo>
                  <a:pt x="166" y="200"/>
                </a:lnTo>
                <a:lnTo>
                  <a:pt x="179" y="193"/>
                </a:lnTo>
                <a:lnTo>
                  <a:pt x="185" y="202"/>
                </a:lnTo>
                <a:lnTo>
                  <a:pt x="188" y="189"/>
                </a:lnTo>
                <a:lnTo>
                  <a:pt x="190" y="189"/>
                </a:lnTo>
                <a:lnTo>
                  <a:pt x="192" y="197"/>
                </a:lnTo>
                <a:lnTo>
                  <a:pt x="209" y="206"/>
                </a:lnTo>
                <a:lnTo>
                  <a:pt x="223" y="192"/>
                </a:lnTo>
                <a:lnTo>
                  <a:pt x="248" y="202"/>
                </a:lnTo>
                <a:lnTo>
                  <a:pt x="253" y="198"/>
                </a:lnTo>
                <a:lnTo>
                  <a:pt x="255" y="192"/>
                </a:lnTo>
                <a:lnTo>
                  <a:pt x="256" y="194"/>
                </a:lnTo>
                <a:lnTo>
                  <a:pt x="255" y="203"/>
                </a:lnTo>
                <a:lnTo>
                  <a:pt x="250" y="214"/>
                </a:lnTo>
                <a:lnTo>
                  <a:pt x="253" y="230"/>
                </a:lnTo>
                <a:lnTo>
                  <a:pt x="260" y="239"/>
                </a:lnTo>
                <a:lnTo>
                  <a:pt x="264" y="235"/>
                </a:lnTo>
                <a:lnTo>
                  <a:pt x="262" y="243"/>
                </a:lnTo>
                <a:lnTo>
                  <a:pt x="270" y="250"/>
                </a:lnTo>
                <a:lnTo>
                  <a:pt x="268" y="254"/>
                </a:lnTo>
                <a:lnTo>
                  <a:pt x="269" y="257"/>
                </a:lnTo>
                <a:lnTo>
                  <a:pt x="286" y="261"/>
                </a:lnTo>
                <a:lnTo>
                  <a:pt x="287" y="267"/>
                </a:lnTo>
                <a:lnTo>
                  <a:pt x="291" y="268"/>
                </a:lnTo>
                <a:lnTo>
                  <a:pt x="295" y="262"/>
                </a:lnTo>
                <a:lnTo>
                  <a:pt x="295" y="267"/>
                </a:lnTo>
                <a:lnTo>
                  <a:pt x="324" y="263"/>
                </a:lnTo>
                <a:lnTo>
                  <a:pt x="338" y="254"/>
                </a:lnTo>
                <a:lnTo>
                  <a:pt x="342" y="243"/>
                </a:lnTo>
                <a:lnTo>
                  <a:pt x="343" y="228"/>
                </a:lnTo>
                <a:lnTo>
                  <a:pt x="345" y="224"/>
                </a:lnTo>
                <a:lnTo>
                  <a:pt x="364" y="219"/>
                </a:lnTo>
                <a:lnTo>
                  <a:pt x="377" y="205"/>
                </a:lnTo>
                <a:lnTo>
                  <a:pt x="387" y="210"/>
                </a:lnTo>
                <a:lnTo>
                  <a:pt x="387" y="215"/>
                </a:lnTo>
                <a:lnTo>
                  <a:pt x="390" y="217"/>
                </a:lnTo>
                <a:lnTo>
                  <a:pt x="395" y="210"/>
                </a:lnTo>
                <a:lnTo>
                  <a:pt x="402" y="215"/>
                </a:lnTo>
                <a:lnTo>
                  <a:pt x="415" y="200"/>
                </a:lnTo>
                <a:lnTo>
                  <a:pt x="425" y="194"/>
                </a:lnTo>
                <a:lnTo>
                  <a:pt x="425" y="187"/>
                </a:lnTo>
                <a:lnTo>
                  <a:pt x="429" y="181"/>
                </a:lnTo>
                <a:lnTo>
                  <a:pt x="428" y="170"/>
                </a:lnTo>
                <a:lnTo>
                  <a:pt x="436" y="169"/>
                </a:lnTo>
                <a:lnTo>
                  <a:pt x="438" y="160"/>
                </a:lnTo>
                <a:lnTo>
                  <a:pt x="437" y="155"/>
                </a:lnTo>
                <a:lnTo>
                  <a:pt x="439" y="154"/>
                </a:lnTo>
                <a:lnTo>
                  <a:pt x="438" y="147"/>
                </a:lnTo>
                <a:lnTo>
                  <a:pt x="433" y="145"/>
                </a:lnTo>
                <a:lnTo>
                  <a:pt x="432" y="128"/>
                </a:lnTo>
                <a:lnTo>
                  <a:pt x="444" y="117"/>
                </a:lnTo>
                <a:lnTo>
                  <a:pt x="446" y="112"/>
                </a:lnTo>
                <a:lnTo>
                  <a:pt x="455" y="116"/>
                </a:lnTo>
                <a:lnTo>
                  <a:pt x="461" y="102"/>
                </a:lnTo>
                <a:lnTo>
                  <a:pt x="467" y="102"/>
                </a:lnTo>
                <a:lnTo>
                  <a:pt x="471" y="90"/>
                </a:lnTo>
                <a:lnTo>
                  <a:pt x="477" y="89"/>
                </a:lnTo>
                <a:lnTo>
                  <a:pt x="475" y="87"/>
                </a:lnTo>
                <a:lnTo>
                  <a:pt x="475" y="81"/>
                </a:lnTo>
                <a:lnTo>
                  <a:pt x="485" y="69"/>
                </a:lnTo>
                <a:lnTo>
                  <a:pt x="486" y="62"/>
                </a:lnTo>
                <a:lnTo>
                  <a:pt x="504" y="59"/>
                </a:lnTo>
                <a:lnTo>
                  <a:pt x="508" y="46"/>
                </a:lnTo>
                <a:lnTo>
                  <a:pt x="509" y="38"/>
                </a:lnTo>
                <a:lnTo>
                  <a:pt x="500" y="29"/>
                </a:lnTo>
                <a:lnTo>
                  <a:pt x="502" y="27"/>
                </a:lnTo>
                <a:lnTo>
                  <a:pt x="500" y="22"/>
                </a:lnTo>
                <a:lnTo>
                  <a:pt x="505" y="12"/>
                </a:lnTo>
                <a:lnTo>
                  <a:pt x="505" y="0"/>
                </a:lnTo>
                <a:lnTo>
                  <a:pt x="241" y="0"/>
                </a:lnTo>
                <a:lnTo>
                  <a:pt x="241" y="4"/>
                </a:lnTo>
                <a:lnTo>
                  <a:pt x="236" y="3"/>
                </a:lnTo>
                <a:lnTo>
                  <a:pt x="234" y="12"/>
                </a:lnTo>
                <a:lnTo>
                  <a:pt x="227" y="5"/>
                </a:lnTo>
                <a:lnTo>
                  <a:pt x="225" y="0"/>
                </a:lnTo>
                <a:lnTo>
                  <a:pt x="68" y="0"/>
                </a:lnTo>
                <a:lnTo>
                  <a:pt x="67" y="1"/>
                </a:lnTo>
                <a:lnTo>
                  <a:pt x="67" y="0"/>
                </a:lnTo>
                <a:lnTo>
                  <a:pt x="35" y="0"/>
                </a:lnTo>
                <a:lnTo>
                  <a:pt x="32" y="7"/>
                </a:lnTo>
                <a:lnTo>
                  <a:pt x="33" y="1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8" name="Freeform 1297"/>
          <p:cNvSpPr>
            <a:spLocks/>
          </p:cNvSpPr>
          <p:nvPr/>
        </p:nvSpPr>
        <p:spPr bwMode="auto">
          <a:xfrm>
            <a:off x="4938713" y="1122363"/>
            <a:ext cx="203200" cy="106362"/>
          </a:xfrm>
          <a:custGeom>
            <a:avLst/>
            <a:gdLst>
              <a:gd name="T0" fmla="*/ 2147483647 w 509"/>
              <a:gd name="T1" fmla="*/ 2147483647 h 268"/>
              <a:gd name="T2" fmla="*/ 2147483647 w 509"/>
              <a:gd name="T3" fmla="*/ 2147483647 h 268"/>
              <a:gd name="T4" fmla="*/ 2147483647 w 509"/>
              <a:gd name="T5" fmla="*/ 2147483647 h 268"/>
              <a:gd name="T6" fmla="*/ 2147483647 w 509"/>
              <a:gd name="T7" fmla="*/ 2147483647 h 268"/>
              <a:gd name="T8" fmla="*/ 2147483647 w 509"/>
              <a:gd name="T9" fmla="*/ 2147483647 h 268"/>
              <a:gd name="T10" fmla="*/ 2147483647 w 509"/>
              <a:gd name="T11" fmla="*/ 2147483647 h 268"/>
              <a:gd name="T12" fmla="*/ 2147483647 w 509"/>
              <a:gd name="T13" fmla="*/ 2147483647 h 268"/>
              <a:gd name="T14" fmla="*/ 2147483647 w 509"/>
              <a:gd name="T15" fmla="*/ 2147483647 h 268"/>
              <a:gd name="T16" fmla="*/ 2147483647 w 509"/>
              <a:gd name="T17" fmla="*/ 2147483647 h 268"/>
              <a:gd name="T18" fmla="*/ 2147483647 w 509"/>
              <a:gd name="T19" fmla="*/ 2147483647 h 268"/>
              <a:gd name="T20" fmla="*/ 2147483647 w 509"/>
              <a:gd name="T21" fmla="*/ 2147483647 h 268"/>
              <a:gd name="T22" fmla="*/ 2147483647 w 509"/>
              <a:gd name="T23" fmla="*/ 2147483647 h 268"/>
              <a:gd name="T24" fmla="*/ 2147483647 w 509"/>
              <a:gd name="T25" fmla="*/ 2147483647 h 268"/>
              <a:gd name="T26" fmla="*/ 2147483647 w 509"/>
              <a:gd name="T27" fmla="*/ 2147483647 h 268"/>
              <a:gd name="T28" fmla="*/ 2147483647 w 509"/>
              <a:gd name="T29" fmla="*/ 2147483647 h 268"/>
              <a:gd name="T30" fmla="*/ 2147483647 w 509"/>
              <a:gd name="T31" fmla="*/ 2147483647 h 268"/>
              <a:gd name="T32" fmla="*/ 2147483647 w 509"/>
              <a:gd name="T33" fmla="*/ 2147483647 h 268"/>
              <a:gd name="T34" fmla="*/ 2147483647 w 509"/>
              <a:gd name="T35" fmla="*/ 2147483647 h 268"/>
              <a:gd name="T36" fmla="*/ 2147483647 w 509"/>
              <a:gd name="T37" fmla="*/ 2147483647 h 268"/>
              <a:gd name="T38" fmla="*/ 2147483647 w 509"/>
              <a:gd name="T39" fmla="*/ 2147483647 h 268"/>
              <a:gd name="T40" fmla="*/ 2147483647 w 509"/>
              <a:gd name="T41" fmla="*/ 2147483647 h 268"/>
              <a:gd name="T42" fmla="*/ 2147483647 w 509"/>
              <a:gd name="T43" fmla="*/ 2147483647 h 268"/>
              <a:gd name="T44" fmla="*/ 2147483647 w 509"/>
              <a:gd name="T45" fmla="*/ 2147483647 h 268"/>
              <a:gd name="T46" fmla="*/ 2147483647 w 509"/>
              <a:gd name="T47" fmla="*/ 2147483647 h 268"/>
              <a:gd name="T48" fmla="*/ 2147483647 w 509"/>
              <a:gd name="T49" fmla="*/ 2147483647 h 268"/>
              <a:gd name="T50" fmla="*/ 2147483647 w 509"/>
              <a:gd name="T51" fmla="*/ 2147483647 h 268"/>
              <a:gd name="T52" fmla="*/ 2147483647 w 509"/>
              <a:gd name="T53" fmla="*/ 2147483647 h 268"/>
              <a:gd name="T54" fmla="*/ 2147483647 w 509"/>
              <a:gd name="T55" fmla="*/ 2147483647 h 268"/>
              <a:gd name="T56" fmla="*/ 2147483647 w 509"/>
              <a:gd name="T57" fmla="*/ 2147483647 h 268"/>
              <a:gd name="T58" fmla="*/ 2147483647 w 509"/>
              <a:gd name="T59" fmla="*/ 2147483647 h 268"/>
              <a:gd name="T60" fmla="*/ 2147483647 w 509"/>
              <a:gd name="T61" fmla="*/ 2147483647 h 268"/>
              <a:gd name="T62" fmla="*/ 2147483647 w 509"/>
              <a:gd name="T63" fmla="*/ 2147483647 h 268"/>
              <a:gd name="T64" fmla="*/ 2147483647 w 509"/>
              <a:gd name="T65" fmla="*/ 2147483647 h 268"/>
              <a:gd name="T66" fmla="*/ 2147483647 w 509"/>
              <a:gd name="T67" fmla="*/ 2147483647 h 268"/>
              <a:gd name="T68" fmla="*/ 2147483647 w 509"/>
              <a:gd name="T69" fmla="*/ 2147483647 h 268"/>
              <a:gd name="T70" fmla="*/ 2147483647 w 509"/>
              <a:gd name="T71" fmla="*/ 2147483647 h 268"/>
              <a:gd name="T72" fmla="*/ 2147483647 w 509"/>
              <a:gd name="T73" fmla="*/ 2147483647 h 268"/>
              <a:gd name="T74" fmla="*/ 2147483647 w 509"/>
              <a:gd name="T75" fmla="*/ 2147483647 h 268"/>
              <a:gd name="T76" fmla="*/ 2147483647 w 509"/>
              <a:gd name="T77" fmla="*/ 2147483647 h 268"/>
              <a:gd name="T78" fmla="*/ 2147483647 w 509"/>
              <a:gd name="T79" fmla="*/ 2147483647 h 268"/>
              <a:gd name="T80" fmla="*/ 2147483647 w 509"/>
              <a:gd name="T81" fmla="*/ 2147483647 h 268"/>
              <a:gd name="T82" fmla="*/ 2147483647 w 509"/>
              <a:gd name="T83" fmla="*/ 2147483647 h 268"/>
              <a:gd name="T84" fmla="*/ 2147483647 w 509"/>
              <a:gd name="T85" fmla="*/ 2147483647 h 268"/>
              <a:gd name="T86" fmla="*/ 2147483647 w 509"/>
              <a:gd name="T87" fmla="*/ 2147483647 h 268"/>
              <a:gd name="T88" fmla="*/ 2147483647 w 509"/>
              <a:gd name="T89" fmla="*/ 2147483647 h 268"/>
              <a:gd name="T90" fmla="*/ 2147483647 w 509"/>
              <a:gd name="T91" fmla="*/ 2147483647 h 268"/>
              <a:gd name="T92" fmla="*/ 2147483647 w 509"/>
              <a:gd name="T93" fmla="*/ 2147483647 h 268"/>
              <a:gd name="T94" fmla="*/ 2147483647 w 509"/>
              <a:gd name="T95" fmla="*/ 2147483647 h 268"/>
              <a:gd name="T96" fmla="*/ 2147483647 w 509"/>
              <a:gd name="T97" fmla="*/ 2147483647 h 268"/>
              <a:gd name="T98" fmla="*/ 2147483647 w 509"/>
              <a:gd name="T99" fmla="*/ 2147483647 h 268"/>
              <a:gd name="T100" fmla="*/ 2147483647 w 509"/>
              <a:gd name="T101" fmla="*/ 2147483647 h 268"/>
              <a:gd name="T102" fmla="*/ 2147483647 w 509"/>
              <a:gd name="T103" fmla="*/ 2147483647 h 268"/>
              <a:gd name="T104" fmla="*/ 2147483647 w 509"/>
              <a:gd name="T105" fmla="*/ 2147483647 h 26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09"/>
              <a:gd name="T160" fmla="*/ 0 h 268"/>
              <a:gd name="T161" fmla="*/ 509 w 509"/>
              <a:gd name="T162" fmla="*/ 268 h 26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09" h="268">
                <a:moveTo>
                  <a:pt x="33" y="13"/>
                </a:moveTo>
                <a:lnTo>
                  <a:pt x="30" y="18"/>
                </a:lnTo>
                <a:lnTo>
                  <a:pt x="20" y="12"/>
                </a:lnTo>
                <a:lnTo>
                  <a:pt x="18" y="13"/>
                </a:lnTo>
                <a:lnTo>
                  <a:pt x="23" y="19"/>
                </a:lnTo>
                <a:lnTo>
                  <a:pt x="23" y="23"/>
                </a:lnTo>
                <a:lnTo>
                  <a:pt x="13" y="23"/>
                </a:lnTo>
                <a:lnTo>
                  <a:pt x="0" y="37"/>
                </a:lnTo>
                <a:lnTo>
                  <a:pt x="1" y="42"/>
                </a:lnTo>
                <a:lnTo>
                  <a:pt x="9" y="43"/>
                </a:lnTo>
                <a:lnTo>
                  <a:pt x="9" y="56"/>
                </a:lnTo>
                <a:lnTo>
                  <a:pt x="15" y="64"/>
                </a:lnTo>
                <a:lnTo>
                  <a:pt x="15" y="70"/>
                </a:lnTo>
                <a:lnTo>
                  <a:pt x="21" y="83"/>
                </a:lnTo>
                <a:lnTo>
                  <a:pt x="23" y="75"/>
                </a:lnTo>
                <a:lnTo>
                  <a:pt x="29" y="70"/>
                </a:lnTo>
                <a:lnTo>
                  <a:pt x="28" y="75"/>
                </a:lnTo>
                <a:lnTo>
                  <a:pt x="29" y="79"/>
                </a:lnTo>
                <a:lnTo>
                  <a:pt x="33" y="79"/>
                </a:lnTo>
                <a:lnTo>
                  <a:pt x="29" y="88"/>
                </a:lnTo>
                <a:lnTo>
                  <a:pt x="37" y="93"/>
                </a:lnTo>
                <a:lnTo>
                  <a:pt x="67" y="92"/>
                </a:lnTo>
                <a:lnTo>
                  <a:pt x="72" y="94"/>
                </a:lnTo>
                <a:lnTo>
                  <a:pt x="72" y="100"/>
                </a:lnTo>
                <a:lnTo>
                  <a:pt x="76" y="102"/>
                </a:lnTo>
                <a:lnTo>
                  <a:pt x="88" y="93"/>
                </a:lnTo>
                <a:lnTo>
                  <a:pt x="88" y="88"/>
                </a:lnTo>
                <a:lnTo>
                  <a:pt x="105" y="89"/>
                </a:lnTo>
                <a:lnTo>
                  <a:pt x="110" y="81"/>
                </a:lnTo>
                <a:lnTo>
                  <a:pt x="124" y="81"/>
                </a:lnTo>
                <a:lnTo>
                  <a:pt x="126" y="76"/>
                </a:lnTo>
                <a:lnTo>
                  <a:pt x="146" y="79"/>
                </a:lnTo>
                <a:lnTo>
                  <a:pt x="148" y="71"/>
                </a:lnTo>
                <a:lnTo>
                  <a:pt x="192" y="73"/>
                </a:lnTo>
                <a:lnTo>
                  <a:pt x="197" y="65"/>
                </a:lnTo>
                <a:lnTo>
                  <a:pt x="208" y="69"/>
                </a:lnTo>
                <a:lnTo>
                  <a:pt x="213" y="62"/>
                </a:lnTo>
                <a:lnTo>
                  <a:pt x="212" y="74"/>
                </a:lnTo>
                <a:lnTo>
                  <a:pt x="206" y="79"/>
                </a:lnTo>
                <a:lnTo>
                  <a:pt x="217" y="80"/>
                </a:lnTo>
                <a:lnTo>
                  <a:pt x="215" y="84"/>
                </a:lnTo>
                <a:lnTo>
                  <a:pt x="215" y="92"/>
                </a:lnTo>
                <a:lnTo>
                  <a:pt x="207" y="94"/>
                </a:lnTo>
                <a:lnTo>
                  <a:pt x="206" y="98"/>
                </a:lnTo>
                <a:lnTo>
                  <a:pt x="207" y="99"/>
                </a:lnTo>
                <a:lnTo>
                  <a:pt x="206" y="102"/>
                </a:lnTo>
                <a:lnTo>
                  <a:pt x="161" y="102"/>
                </a:lnTo>
                <a:lnTo>
                  <a:pt x="156" y="109"/>
                </a:lnTo>
                <a:lnTo>
                  <a:pt x="154" y="108"/>
                </a:lnTo>
                <a:lnTo>
                  <a:pt x="154" y="102"/>
                </a:lnTo>
                <a:lnTo>
                  <a:pt x="136" y="109"/>
                </a:lnTo>
                <a:lnTo>
                  <a:pt x="140" y="116"/>
                </a:lnTo>
                <a:lnTo>
                  <a:pt x="135" y="122"/>
                </a:lnTo>
                <a:lnTo>
                  <a:pt x="150" y="127"/>
                </a:lnTo>
                <a:lnTo>
                  <a:pt x="150" y="132"/>
                </a:lnTo>
                <a:lnTo>
                  <a:pt x="161" y="130"/>
                </a:lnTo>
                <a:lnTo>
                  <a:pt x="162" y="135"/>
                </a:lnTo>
                <a:lnTo>
                  <a:pt x="162" y="139"/>
                </a:lnTo>
                <a:lnTo>
                  <a:pt x="166" y="144"/>
                </a:lnTo>
                <a:lnTo>
                  <a:pt x="156" y="147"/>
                </a:lnTo>
                <a:lnTo>
                  <a:pt x="147" y="139"/>
                </a:lnTo>
                <a:lnTo>
                  <a:pt x="122" y="142"/>
                </a:lnTo>
                <a:lnTo>
                  <a:pt x="119" y="135"/>
                </a:lnTo>
                <a:lnTo>
                  <a:pt x="114" y="135"/>
                </a:lnTo>
                <a:lnTo>
                  <a:pt x="114" y="128"/>
                </a:lnTo>
                <a:lnTo>
                  <a:pt x="100" y="123"/>
                </a:lnTo>
                <a:lnTo>
                  <a:pt x="88" y="132"/>
                </a:lnTo>
                <a:lnTo>
                  <a:pt x="86" y="135"/>
                </a:lnTo>
                <a:lnTo>
                  <a:pt x="89" y="142"/>
                </a:lnTo>
                <a:lnTo>
                  <a:pt x="95" y="150"/>
                </a:lnTo>
                <a:lnTo>
                  <a:pt x="99" y="159"/>
                </a:lnTo>
                <a:lnTo>
                  <a:pt x="109" y="164"/>
                </a:lnTo>
                <a:lnTo>
                  <a:pt x="117" y="178"/>
                </a:lnTo>
                <a:lnTo>
                  <a:pt x="142" y="179"/>
                </a:lnTo>
                <a:lnTo>
                  <a:pt x="146" y="189"/>
                </a:lnTo>
                <a:lnTo>
                  <a:pt x="145" y="200"/>
                </a:lnTo>
                <a:lnTo>
                  <a:pt x="154" y="208"/>
                </a:lnTo>
                <a:lnTo>
                  <a:pt x="164" y="206"/>
                </a:lnTo>
                <a:lnTo>
                  <a:pt x="166" y="205"/>
                </a:lnTo>
                <a:lnTo>
                  <a:pt x="166" y="200"/>
                </a:lnTo>
                <a:lnTo>
                  <a:pt x="179" y="193"/>
                </a:lnTo>
                <a:lnTo>
                  <a:pt x="185" y="202"/>
                </a:lnTo>
                <a:lnTo>
                  <a:pt x="188" y="189"/>
                </a:lnTo>
                <a:lnTo>
                  <a:pt x="190" y="189"/>
                </a:lnTo>
                <a:lnTo>
                  <a:pt x="192" y="197"/>
                </a:lnTo>
                <a:lnTo>
                  <a:pt x="209" y="206"/>
                </a:lnTo>
                <a:lnTo>
                  <a:pt x="223" y="192"/>
                </a:lnTo>
                <a:lnTo>
                  <a:pt x="248" y="202"/>
                </a:lnTo>
                <a:lnTo>
                  <a:pt x="253" y="198"/>
                </a:lnTo>
                <a:lnTo>
                  <a:pt x="255" y="192"/>
                </a:lnTo>
                <a:lnTo>
                  <a:pt x="256" y="194"/>
                </a:lnTo>
                <a:lnTo>
                  <a:pt x="255" y="203"/>
                </a:lnTo>
                <a:lnTo>
                  <a:pt x="250" y="214"/>
                </a:lnTo>
                <a:lnTo>
                  <a:pt x="253" y="230"/>
                </a:lnTo>
                <a:lnTo>
                  <a:pt x="260" y="239"/>
                </a:lnTo>
                <a:lnTo>
                  <a:pt x="264" y="235"/>
                </a:lnTo>
                <a:lnTo>
                  <a:pt x="262" y="243"/>
                </a:lnTo>
                <a:lnTo>
                  <a:pt x="270" y="250"/>
                </a:lnTo>
                <a:lnTo>
                  <a:pt x="268" y="254"/>
                </a:lnTo>
                <a:lnTo>
                  <a:pt x="269" y="257"/>
                </a:lnTo>
                <a:lnTo>
                  <a:pt x="286" y="261"/>
                </a:lnTo>
                <a:lnTo>
                  <a:pt x="287" y="267"/>
                </a:lnTo>
                <a:lnTo>
                  <a:pt x="291" y="268"/>
                </a:lnTo>
                <a:lnTo>
                  <a:pt x="295" y="262"/>
                </a:lnTo>
                <a:lnTo>
                  <a:pt x="295" y="267"/>
                </a:lnTo>
                <a:lnTo>
                  <a:pt x="324" y="263"/>
                </a:lnTo>
                <a:lnTo>
                  <a:pt x="338" y="254"/>
                </a:lnTo>
                <a:lnTo>
                  <a:pt x="342" y="243"/>
                </a:lnTo>
                <a:lnTo>
                  <a:pt x="343" y="228"/>
                </a:lnTo>
                <a:lnTo>
                  <a:pt x="345" y="224"/>
                </a:lnTo>
                <a:lnTo>
                  <a:pt x="364" y="219"/>
                </a:lnTo>
                <a:lnTo>
                  <a:pt x="377" y="205"/>
                </a:lnTo>
                <a:lnTo>
                  <a:pt x="387" y="210"/>
                </a:lnTo>
                <a:lnTo>
                  <a:pt x="387" y="215"/>
                </a:lnTo>
                <a:lnTo>
                  <a:pt x="390" y="217"/>
                </a:lnTo>
                <a:lnTo>
                  <a:pt x="395" y="210"/>
                </a:lnTo>
                <a:lnTo>
                  <a:pt x="402" y="215"/>
                </a:lnTo>
                <a:lnTo>
                  <a:pt x="415" y="200"/>
                </a:lnTo>
                <a:lnTo>
                  <a:pt x="425" y="194"/>
                </a:lnTo>
                <a:lnTo>
                  <a:pt x="425" y="187"/>
                </a:lnTo>
                <a:lnTo>
                  <a:pt x="429" y="181"/>
                </a:lnTo>
                <a:lnTo>
                  <a:pt x="428" y="170"/>
                </a:lnTo>
                <a:lnTo>
                  <a:pt x="436" y="169"/>
                </a:lnTo>
                <a:lnTo>
                  <a:pt x="438" y="160"/>
                </a:lnTo>
                <a:lnTo>
                  <a:pt x="437" y="155"/>
                </a:lnTo>
                <a:lnTo>
                  <a:pt x="439" y="154"/>
                </a:lnTo>
                <a:lnTo>
                  <a:pt x="438" y="147"/>
                </a:lnTo>
                <a:lnTo>
                  <a:pt x="433" y="145"/>
                </a:lnTo>
                <a:lnTo>
                  <a:pt x="432" y="128"/>
                </a:lnTo>
                <a:lnTo>
                  <a:pt x="444" y="117"/>
                </a:lnTo>
                <a:lnTo>
                  <a:pt x="446" y="112"/>
                </a:lnTo>
                <a:lnTo>
                  <a:pt x="455" y="116"/>
                </a:lnTo>
                <a:lnTo>
                  <a:pt x="461" y="102"/>
                </a:lnTo>
                <a:lnTo>
                  <a:pt x="467" y="102"/>
                </a:lnTo>
                <a:lnTo>
                  <a:pt x="471" y="90"/>
                </a:lnTo>
                <a:lnTo>
                  <a:pt x="477" y="89"/>
                </a:lnTo>
                <a:lnTo>
                  <a:pt x="475" y="87"/>
                </a:lnTo>
                <a:lnTo>
                  <a:pt x="475" y="81"/>
                </a:lnTo>
                <a:lnTo>
                  <a:pt x="485" y="69"/>
                </a:lnTo>
                <a:lnTo>
                  <a:pt x="486" y="62"/>
                </a:lnTo>
                <a:lnTo>
                  <a:pt x="504" y="59"/>
                </a:lnTo>
                <a:lnTo>
                  <a:pt x="508" y="46"/>
                </a:lnTo>
                <a:lnTo>
                  <a:pt x="509" y="38"/>
                </a:lnTo>
                <a:lnTo>
                  <a:pt x="500" y="29"/>
                </a:lnTo>
                <a:lnTo>
                  <a:pt x="502" y="27"/>
                </a:lnTo>
                <a:lnTo>
                  <a:pt x="500" y="22"/>
                </a:lnTo>
                <a:lnTo>
                  <a:pt x="505" y="12"/>
                </a:lnTo>
                <a:lnTo>
                  <a:pt x="505" y="0"/>
                </a:lnTo>
                <a:lnTo>
                  <a:pt x="241" y="0"/>
                </a:lnTo>
                <a:lnTo>
                  <a:pt x="241" y="4"/>
                </a:lnTo>
                <a:lnTo>
                  <a:pt x="236" y="3"/>
                </a:lnTo>
                <a:lnTo>
                  <a:pt x="234" y="12"/>
                </a:lnTo>
                <a:lnTo>
                  <a:pt x="227" y="5"/>
                </a:lnTo>
                <a:lnTo>
                  <a:pt x="225" y="0"/>
                </a:lnTo>
                <a:lnTo>
                  <a:pt x="68" y="0"/>
                </a:lnTo>
                <a:lnTo>
                  <a:pt x="67" y="1"/>
                </a:lnTo>
                <a:lnTo>
                  <a:pt x="67" y="0"/>
                </a:lnTo>
                <a:lnTo>
                  <a:pt x="35" y="0"/>
                </a:lnTo>
                <a:lnTo>
                  <a:pt x="32" y="7"/>
                </a:lnTo>
                <a:lnTo>
                  <a:pt x="33" y="1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9" name="Freeform 1298"/>
          <p:cNvSpPr>
            <a:spLocks/>
          </p:cNvSpPr>
          <p:nvPr/>
        </p:nvSpPr>
        <p:spPr bwMode="auto">
          <a:xfrm>
            <a:off x="2332038" y="1254125"/>
            <a:ext cx="79375" cy="128588"/>
          </a:xfrm>
          <a:custGeom>
            <a:avLst/>
            <a:gdLst>
              <a:gd name="T0" fmla="*/ 2147483647 w 202"/>
              <a:gd name="T1" fmla="*/ 2147483647 h 324"/>
              <a:gd name="T2" fmla="*/ 2147483647 w 202"/>
              <a:gd name="T3" fmla="*/ 2147483647 h 324"/>
              <a:gd name="T4" fmla="*/ 2147483647 w 202"/>
              <a:gd name="T5" fmla="*/ 2147483647 h 324"/>
              <a:gd name="T6" fmla="*/ 2147483647 w 202"/>
              <a:gd name="T7" fmla="*/ 2147483647 h 324"/>
              <a:gd name="T8" fmla="*/ 2147483647 w 202"/>
              <a:gd name="T9" fmla="*/ 2147483647 h 324"/>
              <a:gd name="T10" fmla="*/ 2147483647 w 202"/>
              <a:gd name="T11" fmla="*/ 2147483647 h 324"/>
              <a:gd name="T12" fmla="*/ 2147483647 w 202"/>
              <a:gd name="T13" fmla="*/ 2147483647 h 324"/>
              <a:gd name="T14" fmla="*/ 2147483647 w 202"/>
              <a:gd name="T15" fmla="*/ 2147483647 h 324"/>
              <a:gd name="T16" fmla="*/ 2147483647 w 202"/>
              <a:gd name="T17" fmla="*/ 2147483647 h 324"/>
              <a:gd name="T18" fmla="*/ 2147483647 w 202"/>
              <a:gd name="T19" fmla="*/ 2147483647 h 324"/>
              <a:gd name="T20" fmla="*/ 2147483647 w 202"/>
              <a:gd name="T21" fmla="*/ 2147483647 h 324"/>
              <a:gd name="T22" fmla="*/ 2147483647 w 202"/>
              <a:gd name="T23" fmla="*/ 2147483647 h 324"/>
              <a:gd name="T24" fmla="*/ 2147483647 w 202"/>
              <a:gd name="T25" fmla="*/ 0 h 324"/>
              <a:gd name="T26" fmla="*/ 2147483647 w 202"/>
              <a:gd name="T27" fmla="*/ 2147483647 h 324"/>
              <a:gd name="T28" fmla="*/ 2147483647 w 202"/>
              <a:gd name="T29" fmla="*/ 2147483647 h 324"/>
              <a:gd name="T30" fmla="*/ 2147483647 w 202"/>
              <a:gd name="T31" fmla="*/ 2147483647 h 324"/>
              <a:gd name="T32" fmla="*/ 2147483647 w 202"/>
              <a:gd name="T33" fmla="*/ 2147483647 h 324"/>
              <a:gd name="T34" fmla="*/ 2147483647 w 202"/>
              <a:gd name="T35" fmla="*/ 2147483647 h 324"/>
              <a:gd name="T36" fmla="*/ 2147483647 w 202"/>
              <a:gd name="T37" fmla="*/ 2147483647 h 324"/>
              <a:gd name="T38" fmla="*/ 2147483647 w 202"/>
              <a:gd name="T39" fmla="*/ 2147483647 h 324"/>
              <a:gd name="T40" fmla="*/ 0 w 202"/>
              <a:gd name="T41" fmla="*/ 2147483647 h 324"/>
              <a:gd name="T42" fmla="*/ 2147483647 w 202"/>
              <a:gd name="T43" fmla="*/ 2147483647 h 324"/>
              <a:gd name="T44" fmla="*/ 2147483647 w 202"/>
              <a:gd name="T45" fmla="*/ 2147483647 h 324"/>
              <a:gd name="T46" fmla="*/ 2147483647 w 202"/>
              <a:gd name="T47" fmla="*/ 2147483647 h 324"/>
              <a:gd name="T48" fmla="*/ 2147483647 w 202"/>
              <a:gd name="T49" fmla="*/ 2147483647 h 324"/>
              <a:gd name="T50" fmla="*/ 2147483647 w 202"/>
              <a:gd name="T51" fmla="*/ 2147483647 h 324"/>
              <a:gd name="T52" fmla="*/ 2147483647 w 202"/>
              <a:gd name="T53" fmla="*/ 2147483647 h 324"/>
              <a:gd name="T54" fmla="*/ 2147483647 w 202"/>
              <a:gd name="T55" fmla="*/ 2147483647 h 324"/>
              <a:gd name="T56" fmla="*/ 2147483647 w 202"/>
              <a:gd name="T57" fmla="*/ 2147483647 h 324"/>
              <a:gd name="T58" fmla="*/ 2147483647 w 202"/>
              <a:gd name="T59" fmla="*/ 2147483647 h 324"/>
              <a:gd name="T60" fmla="*/ 2147483647 w 202"/>
              <a:gd name="T61" fmla="*/ 2147483647 h 324"/>
              <a:gd name="T62" fmla="*/ 2147483647 w 202"/>
              <a:gd name="T63" fmla="*/ 2147483647 h 324"/>
              <a:gd name="T64" fmla="*/ 2147483647 w 202"/>
              <a:gd name="T65" fmla="*/ 2147483647 h 324"/>
              <a:gd name="T66" fmla="*/ 2147483647 w 202"/>
              <a:gd name="T67" fmla="*/ 2147483647 h 324"/>
              <a:gd name="T68" fmla="*/ 2147483647 w 202"/>
              <a:gd name="T69" fmla="*/ 2147483647 h 324"/>
              <a:gd name="T70" fmla="*/ 2147483647 w 202"/>
              <a:gd name="T71" fmla="*/ 2147483647 h 324"/>
              <a:gd name="T72" fmla="*/ 2147483647 w 202"/>
              <a:gd name="T73" fmla="*/ 2147483647 h 324"/>
              <a:gd name="T74" fmla="*/ 2147483647 w 202"/>
              <a:gd name="T75" fmla="*/ 2147483647 h 324"/>
              <a:gd name="T76" fmla="*/ 2147483647 w 202"/>
              <a:gd name="T77" fmla="*/ 2147483647 h 324"/>
              <a:gd name="T78" fmla="*/ 2147483647 w 202"/>
              <a:gd name="T79" fmla="*/ 2147483647 h 324"/>
              <a:gd name="T80" fmla="*/ 2147483647 w 202"/>
              <a:gd name="T81" fmla="*/ 2147483647 h 324"/>
              <a:gd name="T82" fmla="*/ 2147483647 w 202"/>
              <a:gd name="T83" fmla="*/ 2147483647 h 324"/>
              <a:gd name="T84" fmla="*/ 2147483647 w 202"/>
              <a:gd name="T85" fmla="*/ 2147483647 h 324"/>
              <a:gd name="T86" fmla="*/ 2147483647 w 202"/>
              <a:gd name="T87" fmla="*/ 2147483647 h 324"/>
              <a:gd name="T88" fmla="*/ 2147483647 w 202"/>
              <a:gd name="T89" fmla="*/ 2147483647 h 324"/>
              <a:gd name="T90" fmla="*/ 2147483647 w 202"/>
              <a:gd name="T91" fmla="*/ 2147483647 h 324"/>
              <a:gd name="T92" fmla="*/ 2147483647 w 202"/>
              <a:gd name="T93" fmla="*/ 2147483647 h 324"/>
              <a:gd name="T94" fmla="*/ 2147483647 w 202"/>
              <a:gd name="T95" fmla="*/ 2147483647 h 324"/>
              <a:gd name="T96" fmla="*/ 2147483647 w 202"/>
              <a:gd name="T97" fmla="*/ 2147483647 h 324"/>
              <a:gd name="T98" fmla="*/ 2147483647 w 202"/>
              <a:gd name="T99" fmla="*/ 2147483647 h 324"/>
              <a:gd name="T100" fmla="*/ 2147483647 w 202"/>
              <a:gd name="T101" fmla="*/ 2147483647 h 324"/>
              <a:gd name="T102" fmla="*/ 2147483647 w 202"/>
              <a:gd name="T103" fmla="*/ 2147483647 h 324"/>
              <a:gd name="T104" fmla="*/ 2147483647 w 202"/>
              <a:gd name="T105" fmla="*/ 2147483647 h 324"/>
              <a:gd name="T106" fmla="*/ 2147483647 w 202"/>
              <a:gd name="T107" fmla="*/ 2147483647 h 324"/>
              <a:gd name="T108" fmla="*/ 2147483647 w 202"/>
              <a:gd name="T109" fmla="*/ 2147483647 h 324"/>
              <a:gd name="T110" fmla="*/ 2147483647 w 202"/>
              <a:gd name="T111" fmla="*/ 2147483647 h 324"/>
              <a:gd name="T112" fmla="*/ 2147483647 w 202"/>
              <a:gd name="T113" fmla="*/ 2147483647 h 324"/>
              <a:gd name="T114" fmla="*/ 2147483647 w 202"/>
              <a:gd name="T115" fmla="*/ 2147483647 h 32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2"/>
              <a:gd name="T175" fmla="*/ 0 h 324"/>
              <a:gd name="T176" fmla="*/ 202 w 202"/>
              <a:gd name="T177" fmla="*/ 324 h 32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2" h="324">
                <a:moveTo>
                  <a:pt x="202" y="168"/>
                </a:moveTo>
                <a:lnTo>
                  <a:pt x="202" y="160"/>
                </a:lnTo>
                <a:lnTo>
                  <a:pt x="186" y="123"/>
                </a:lnTo>
                <a:lnTo>
                  <a:pt x="160" y="104"/>
                </a:lnTo>
                <a:lnTo>
                  <a:pt x="144" y="112"/>
                </a:lnTo>
                <a:lnTo>
                  <a:pt x="130" y="109"/>
                </a:lnTo>
                <a:lnTo>
                  <a:pt x="135" y="75"/>
                </a:lnTo>
                <a:lnTo>
                  <a:pt x="131" y="66"/>
                </a:lnTo>
                <a:lnTo>
                  <a:pt x="125" y="65"/>
                </a:lnTo>
                <a:lnTo>
                  <a:pt x="109" y="47"/>
                </a:lnTo>
                <a:lnTo>
                  <a:pt x="98" y="46"/>
                </a:lnTo>
                <a:lnTo>
                  <a:pt x="55" y="6"/>
                </a:lnTo>
                <a:lnTo>
                  <a:pt x="23" y="0"/>
                </a:lnTo>
                <a:lnTo>
                  <a:pt x="5" y="16"/>
                </a:lnTo>
                <a:lnTo>
                  <a:pt x="7" y="24"/>
                </a:lnTo>
                <a:lnTo>
                  <a:pt x="4" y="28"/>
                </a:lnTo>
                <a:lnTo>
                  <a:pt x="9" y="66"/>
                </a:lnTo>
                <a:lnTo>
                  <a:pt x="15" y="72"/>
                </a:lnTo>
                <a:lnTo>
                  <a:pt x="18" y="84"/>
                </a:lnTo>
                <a:lnTo>
                  <a:pt x="14" y="91"/>
                </a:lnTo>
                <a:lnTo>
                  <a:pt x="0" y="102"/>
                </a:lnTo>
                <a:lnTo>
                  <a:pt x="13" y="127"/>
                </a:lnTo>
                <a:lnTo>
                  <a:pt x="21" y="129"/>
                </a:lnTo>
                <a:lnTo>
                  <a:pt x="18" y="142"/>
                </a:lnTo>
                <a:lnTo>
                  <a:pt x="22" y="165"/>
                </a:lnTo>
                <a:lnTo>
                  <a:pt x="32" y="168"/>
                </a:lnTo>
                <a:lnTo>
                  <a:pt x="34" y="178"/>
                </a:lnTo>
                <a:lnTo>
                  <a:pt x="24" y="182"/>
                </a:lnTo>
                <a:lnTo>
                  <a:pt x="28" y="189"/>
                </a:lnTo>
                <a:lnTo>
                  <a:pt x="46" y="196"/>
                </a:lnTo>
                <a:lnTo>
                  <a:pt x="56" y="192"/>
                </a:lnTo>
                <a:lnTo>
                  <a:pt x="88" y="208"/>
                </a:lnTo>
                <a:lnTo>
                  <a:pt x="85" y="221"/>
                </a:lnTo>
                <a:lnTo>
                  <a:pt x="92" y="221"/>
                </a:lnTo>
                <a:lnTo>
                  <a:pt x="80" y="232"/>
                </a:lnTo>
                <a:lnTo>
                  <a:pt x="40" y="230"/>
                </a:lnTo>
                <a:lnTo>
                  <a:pt x="36" y="243"/>
                </a:lnTo>
                <a:lnTo>
                  <a:pt x="74" y="287"/>
                </a:lnTo>
                <a:lnTo>
                  <a:pt x="65" y="309"/>
                </a:lnTo>
                <a:lnTo>
                  <a:pt x="67" y="316"/>
                </a:lnTo>
                <a:lnTo>
                  <a:pt x="88" y="324"/>
                </a:lnTo>
                <a:lnTo>
                  <a:pt x="99" y="307"/>
                </a:lnTo>
                <a:lnTo>
                  <a:pt x="99" y="302"/>
                </a:lnTo>
                <a:lnTo>
                  <a:pt x="97" y="298"/>
                </a:lnTo>
                <a:lnTo>
                  <a:pt x="93" y="300"/>
                </a:lnTo>
                <a:lnTo>
                  <a:pt x="109" y="283"/>
                </a:lnTo>
                <a:lnTo>
                  <a:pt x="123" y="297"/>
                </a:lnTo>
                <a:lnTo>
                  <a:pt x="136" y="296"/>
                </a:lnTo>
                <a:lnTo>
                  <a:pt x="174" y="276"/>
                </a:lnTo>
                <a:lnTo>
                  <a:pt x="187" y="278"/>
                </a:lnTo>
                <a:lnTo>
                  <a:pt x="191" y="283"/>
                </a:lnTo>
                <a:lnTo>
                  <a:pt x="193" y="279"/>
                </a:lnTo>
                <a:lnTo>
                  <a:pt x="202" y="240"/>
                </a:lnTo>
                <a:lnTo>
                  <a:pt x="198" y="232"/>
                </a:lnTo>
                <a:lnTo>
                  <a:pt x="191" y="227"/>
                </a:lnTo>
                <a:lnTo>
                  <a:pt x="191" y="231"/>
                </a:lnTo>
                <a:lnTo>
                  <a:pt x="191" y="179"/>
                </a:lnTo>
                <a:lnTo>
                  <a:pt x="202" y="168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0" name="Freeform 1299"/>
          <p:cNvSpPr>
            <a:spLocks/>
          </p:cNvSpPr>
          <p:nvPr/>
        </p:nvSpPr>
        <p:spPr bwMode="auto">
          <a:xfrm>
            <a:off x="2332038" y="1254125"/>
            <a:ext cx="79375" cy="128588"/>
          </a:xfrm>
          <a:custGeom>
            <a:avLst/>
            <a:gdLst>
              <a:gd name="T0" fmla="*/ 2147483647 w 202"/>
              <a:gd name="T1" fmla="*/ 2147483647 h 324"/>
              <a:gd name="T2" fmla="*/ 2147483647 w 202"/>
              <a:gd name="T3" fmla="*/ 2147483647 h 324"/>
              <a:gd name="T4" fmla="*/ 2147483647 w 202"/>
              <a:gd name="T5" fmla="*/ 2147483647 h 324"/>
              <a:gd name="T6" fmla="*/ 2147483647 w 202"/>
              <a:gd name="T7" fmla="*/ 2147483647 h 324"/>
              <a:gd name="T8" fmla="*/ 2147483647 w 202"/>
              <a:gd name="T9" fmla="*/ 2147483647 h 324"/>
              <a:gd name="T10" fmla="*/ 2147483647 w 202"/>
              <a:gd name="T11" fmla="*/ 2147483647 h 324"/>
              <a:gd name="T12" fmla="*/ 2147483647 w 202"/>
              <a:gd name="T13" fmla="*/ 2147483647 h 324"/>
              <a:gd name="T14" fmla="*/ 2147483647 w 202"/>
              <a:gd name="T15" fmla="*/ 2147483647 h 324"/>
              <a:gd name="T16" fmla="*/ 2147483647 w 202"/>
              <a:gd name="T17" fmla="*/ 2147483647 h 324"/>
              <a:gd name="T18" fmla="*/ 2147483647 w 202"/>
              <a:gd name="T19" fmla="*/ 2147483647 h 324"/>
              <a:gd name="T20" fmla="*/ 2147483647 w 202"/>
              <a:gd name="T21" fmla="*/ 2147483647 h 324"/>
              <a:gd name="T22" fmla="*/ 2147483647 w 202"/>
              <a:gd name="T23" fmla="*/ 2147483647 h 324"/>
              <a:gd name="T24" fmla="*/ 2147483647 w 202"/>
              <a:gd name="T25" fmla="*/ 0 h 324"/>
              <a:gd name="T26" fmla="*/ 2147483647 w 202"/>
              <a:gd name="T27" fmla="*/ 2147483647 h 324"/>
              <a:gd name="T28" fmla="*/ 2147483647 w 202"/>
              <a:gd name="T29" fmla="*/ 2147483647 h 324"/>
              <a:gd name="T30" fmla="*/ 2147483647 w 202"/>
              <a:gd name="T31" fmla="*/ 2147483647 h 324"/>
              <a:gd name="T32" fmla="*/ 2147483647 w 202"/>
              <a:gd name="T33" fmla="*/ 2147483647 h 324"/>
              <a:gd name="T34" fmla="*/ 2147483647 w 202"/>
              <a:gd name="T35" fmla="*/ 2147483647 h 324"/>
              <a:gd name="T36" fmla="*/ 2147483647 w 202"/>
              <a:gd name="T37" fmla="*/ 2147483647 h 324"/>
              <a:gd name="T38" fmla="*/ 2147483647 w 202"/>
              <a:gd name="T39" fmla="*/ 2147483647 h 324"/>
              <a:gd name="T40" fmla="*/ 0 w 202"/>
              <a:gd name="T41" fmla="*/ 2147483647 h 324"/>
              <a:gd name="T42" fmla="*/ 2147483647 w 202"/>
              <a:gd name="T43" fmla="*/ 2147483647 h 324"/>
              <a:gd name="T44" fmla="*/ 2147483647 w 202"/>
              <a:gd name="T45" fmla="*/ 2147483647 h 324"/>
              <a:gd name="T46" fmla="*/ 2147483647 w 202"/>
              <a:gd name="T47" fmla="*/ 2147483647 h 324"/>
              <a:gd name="T48" fmla="*/ 2147483647 w 202"/>
              <a:gd name="T49" fmla="*/ 2147483647 h 324"/>
              <a:gd name="T50" fmla="*/ 2147483647 w 202"/>
              <a:gd name="T51" fmla="*/ 2147483647 h 324"/>
              <a:gd name="T52" fmla="*/ 2147483647 w 202"/>
              <a:gd name="T53" fmla="*/ 2147483647 h 324"/>
              <a:gd name="T54" fmla="*/ 2147483647 w 202"/>
              <a:gd name="T55" fmla="*/ 2147483647 h 324"/>
              <a:gd name="T56" fmla="*/ 2147483647 w 202"/>
              <a:gd name="T57" fmla="*/ 2147483647 h 324"/>
              <a:gd name="T58" fmla="*/ 2147483647 w 202"/>
              <a:gd name="T59" fmla="*/ 2147483647 h 324"/>
              <a:gd name="T60" fmla="*/ 2147483647 w 202"/>
              <a:gd name="T61" fmla="*/ 2147483647 h 324"/>
              <a:gd name="T62" fmla="*/ 2147483647 w 202"/>
              <a:gd name="T63" fmla="*/ 2147483647 h 324"/>
              <a:gd name="T64" fmla="*/ 2147483647 w 202"/>
              <a:gd name="T65" fmla="*/ 2147483647 h 324"/>
              <a:gd name="T66" fmla="*/ 2147483647 w 202"/>
              <a:gd name="T67" fmla="*/ 2147483647 h 324"/>
              <a:gd name="T68" fmla="*/ 2147483647 w 202"/>
              <a:gd name="T69" fmla="*/ 2147483647 h 324"/>
              <a:gd name="T70" fmla="*/ 2147483647 w 202"/>
              <a:gd name="T71" fmla="*/ 2147483647 h 324"/>
              <a:gd name="T72" fmla="*/ 2147483647 w 202"/>
              <a:gd name="T73" fmla="*/ 2147483647 h 324"/>
              <a:gd name="T74" fmla="*/ 2147483647 w 202"/>
              <a:gd name="T75" fmla="*/ 2147483647 h 324"/>
              <a:gd name="T76" fmla="*/ 2147483647 w 202"/>
              <a:gd name="T77" fmla="*/ 2147483647 h 324"/>
              <a:gd name="T78" fmla="*/ 2147483647 w 202"/>
              <a:gd name="T79" fmla="*/ 2147483647 h 324"/>
              <a:gd name="T80" fmla="*/ 2147483647 w 202"/>
              <a:gd name="T81" fmla="*/ 2147483647 h 324"/>
              <a:gd name="T82" fmla="*/ 2147483647 w 202"/>
              <a:gd name="T83" fmla="*/ 2147483647 h 324"/>
              <a:gd name="T84" fmla="*/ 2147483647 w 202"/>
              <a:gd name="T85" fmla="*/ 2147483647 h 324"/>
              <a:gd name="T86" fmla="*/ 2147483647 w 202"/>
              <a:gd name="T87" fmla="*/ 2147483647 h 324"/>
              <a:gd name="T88" fmla="*/ 2147483647 w 202"/>
              <a:gd name="T89" fmla="*/ 2147483647 h 324"/>
              <a:gd name="T90" fmla="*/ 2147483647 w 202"/>
              <a:gd name="T91" fmla="*/ 2147483647 h 324"/>
              <a:gd name="T92" fmla="*/ 2147483647 w 202"/>
              <a:gd name="T93" fmla="*/ 2147483647 h 324"/>
              <a:gd name="T94" fmla="*/ 2147483647 w 202"/>
              <a:gd name="T95" fmla="*/ 2147483647 h 324"/>
              <a:gd name="T96" fmla="*/ 2147483647 w 202"/>
              <a:gd name="T97" fmla="*/ 2147483647 h 324"/>
              <a:gd name="T98" fmla="*/ 2147483647 w 202"/>
              <a:gd name="T99" fmla="*/ 2147483647 h 324"/>
              <a:gd name="T100" fmla="*/ 2147483647 w 202"/>
              <a:gd name="T101" fmla="*/ 2147483647 h 324"/>
              <a:gd name="T102" fmla="*/ 2147483647 w 202"/>
              <a:gd name="T103" fmla="*/ 2147483647 h 324"/>
              <a:gd name="T104" fmla="*/ 2147483647 w 202"/>
              <a:gd name="T105" fmla="*/ 2147483647 h 324"/>
              <a:gd name="T106" fmla="*/ 2147483647 w 202"/>
              <a:gd name="T107" fmla="*/ 2147483647 h 324"/>
              <a:gd name="T108" fmla="*/ 2147483647 w 202"/>
              <a:gd name="T109" fmla="*/ 2147483647 h 324"/>
              <a:gd name="T110" fmla="*/ 2147483647 w 202"/>
              <a:gd name="T111" fmla="*/ 2147483647 h 324"/>
              <a:gd name="T112" fmla="*/ 2147483647 w 202"/>
              <a:gd name="T113" fmla="*/ 2147483647 h 324"/>
              <a:gd name="T114" fmla="*/ 2147483647 w 202"/>
              <a:gd name="T115" fmla="*/ 2147483647 h 32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2"/>
              <a:gd name="T175" fmla="*/ 0 h 324"/>
              <a:gd name="T176" fmla="*/ 202 w 202"/>
              <a:gd name="T177" fmla="*/ 324 h 32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2" h="324">
                <a:moveTo>
                  <a:pt x="202" y="168"/>
                </a:moveTo>
                <a:lnTo>
                  <a:pt x="202" y="160"/>
                </a:lnTo>
                <a:lnTo>
                  <a:pt x="186" y="123"/>
                </a:lnTo>
                <a:lnTo>
                  <a:pt x="160" y="104"/>
                </a:lnTo>
                <a:lnTo>
                  <a:pt x="144" y="112"/>
                </a:lnTo>
                <a:lnTo>
                  <a:pt x="130" y="109"/>
                </a:lnTo>
                <a:lnTo>
                  <a:pt x="135" y="75"/>
                </a:lnTo>
                <a:lnTo>
                  <a:pt x="131" y="66"/>
                </a:lnTo>
                <a:lnTo>
                  <a:pt x="125" y="65"/>
                </a:lnTo>
                <a:lnTo>
                  <a:pt x="109" y="47"/>
                </a:lnTo>
                <a:lnTo>
                  <a:pt x="98" y="46"/>
                </a:lnTo>
                <a:lnTo>
                  <a:pt x="55" y="6"/>
                </a:lnTo>
                <a:lnTo>
                  <a:pt x="23" y="0"/>
                </a:lnTo>
                <a:lnTo>
                  <a:pt x="5" y="16"/>
                </a:lnTo>
                <a:lnTo>
                  <a:pt x="7" y="24"/>
                </a:lnTo>
                <a:lnTo>
                  <a:pt x="4" y="28"/>
                </a:lnTo>
                <a:lnTo>
                  <a:pt x="9" y="66"/>
                </a:lnTo>
                <a:lnTo>
                  <a:pt x="15" y="72"/>
                </a:lnTo>
                <a:lnTo>
                  <a:pt x="18" y="84"/>
                </a:lnTo>
                <a:lnTo>
                  <a:pt x="14" y="91"/>
                </a:lnTo>
                <a:lnTo>
                  <a:pt x="0" y="102"/>
                </a:lnTo>
                <a:lnTo>
                  <a:pt x="13" y="127"/>
                </a:lnTo>
                <a:lnTo>
                  <a:pt x="21" y="129"/>
                </a:lnTo>
                <a:lnTo>
                  <a:pt x="18" y="142"/>
                </a:lnTo>
                <a:lnTo>
                  <a:pt x="22" y="165"/>
                </a:lnTo>
                <a:lnTo>
                  <a:pt x="32" y="168"/>
                </a:lnTo>
                <a:lnTo>
                  <a:pt x="34" y="178"/>
                </a:lnTo>
                <a:lnTo>
                  <a:pt x="24" y="182"/>
                </a:lnTo>
                <a:lnTo>
                  <a:pt x="28" y="189"/>
                </a:lnTo>
                <a:lnTo>
                  <a:pt x="46" y="196"/>
                </a:lnTo>
                <a:lnTo>
                  <a:pt x="56" y="192"/>
                </a:lnTo>
                <a:lnTo>
                  <a:pt x="88" y="208"/>
                </a:lnTo>
                <a:lnTo>
                  <a:pt x="85" y="221"/>
                </a:lnTo>
                <a:lnTo>
                  <a:pt x="92" y="221"/>
                </a:lnTo>
                <a:lnTo>
                  <a:pt x="80" y="232"/>
                </a:lnTo>
                <a:lnTo>
                  <a:pt x="40" y="230"/>
                </a:lnTo>
                <a:lnTo>
                  <a:pt x="36" y="243"/>
                </a:lnTo>
                <a:lnTo>
                  <a:pt x="74" y="287"/>
                </a:lnTo>
                <a:lnTo>
                  <a:pt x="65" y="309"/>
                </a:lnTo>
                <a:lnTo>
                  <a:pt x="67" y="316"/>
                </a:lnTo>
                <a:lnTo>
                  <a:pt x="88" y="324"/>
                </a:lnTo>
                <a:lnTo>
                  <a:pt x="99" y="307"/>
                </a:lnTo>
                <a:lnTo>
                  <a:pt x="99" y="302"/>
                </a:lnTo>
                <a:lnTo>
                  <a:pt x="97" y="298"/>
                </a:lnTo>
                <a:lnTo>
                  <a:pt x="93" y="300"/>
                </a:lnTo>
                <a:lnTo>
                  <a:pt x="109" y="283"/>
                </a:lnTo>
                <a:lnTo>
                  <a:pt x="123" y="297"/>
                </a:lnTo>
                <a:lnTo>
                  <a:pt x="136" y="296"/>
                </a:lnTo>
                <a:lnTo>
                  <a:pt x="174" y="276"/>
                </a:lnTo>
                <a:lnTo>
                  <a:pt x="187" y="278"/>
                </a:lnTo>
                <a:lnTo>
                  <a:pt x="191" y="283"/>
                </a:lnTo>
                <a:lnTo>
                  <a:pt x="193" y="279"/>
                </a:lnTo>
                <a:lnTo>
                  <a:pt x="202" y="240"/>
                </a:lnTo>
                <a:lnTo>
                  <a:pt x="198" y="232"/>
                </a:lnTo>
                <a:lnTo>
                  <a:pt x="191" y="227"/>
                </a:lnTo>
                <a:lnTo>
                  <a:pt x="191" y="231"/>
                </a:lnTo>
                <a:lnTo>
                  <a:pt x="191" y="179"/>
                </a:lnTo>
                <a:lnTo>
                  <a:pt x="202" y="168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1" name="Freeform 1300"/>
          <p:cNvSpPr>
            <a:spLocks/>
          </p:cNvSpPr>
          <p:nvPr/>
        </p:nvSpPr>
        <p:spPr bwMode="auto">
          <a:xfrm>
            <a:off x="2166938" y="1203325"/>
            <a:ext cx="150812" cy="174625"/>
          </a:xfrm>
          <a:custGeom>
            <a:avLst/>
            <a:gdLst>
              <a:gd name="T0" fmla="*/ 2147483647 w 378"/>
              <a:gd name="T1" fmla="*/ 2147483647 h 442"/>
              <a:gd name="T2" fmla="*/ 2147483647 w 378"/>
              <a:gd name="T3" fmla="*/ 2147483647 h 442"/>
              <a:gd name="T4" fmla="*/ 2147483647 w 378"/>
              <a:gd name="T5" fmla="*/ 2147483647 h 442"/>
              <a:gd name="T6" fmla="*/ 2147483647 w 378"/>
              <a:gd name="T7" fmla="*/ 2147483647 h 442"/>
              <a:gd name="T8" fmla="*/ 2147483647 w 378"/>
              <a:gd name="T9" fmla="*/ 2147483647 h 442"/>
              <a:gd name="T10" fmla="*/ 2147483647 w 378"/>
              <a:gd name="T11" fmla="*/ 2147483647 h 442"/>
              <a:gd name="T12" fmla="*/ 2147483647 w 378"/>
              <a:gd name="T13" fmla="*/ 2147483647 h 442"/>
              <a:gd name="T14" fmla="*/ 2147483647 w 378"/>
              <a:gd name="T15" fmla="*/ 2147483647 h 442"/>
              <a:gd name="T16" fmla="*/ 2147483647 w 378"/>
              <a:gd name="T17" fmla="*/ 2147483647 h 442"/>
              <a:gd name="T18" fmla="*/ 2147483647 w 378"/>
              <a:gd name="T19" fmla="*/ 2147483647 h 442"/>
              <a:gd name="T20" fmla="*/ 2147483647 w 378"/>
              <a:gd name="T21" fmla="*/ 2147483647 h 442"/>
              <a:gd name="T22" fmla="*/ 2147483647 w 378"/>
              <a:gd name="T23" fmla="*/ 2147483647 h 442"/>
              <a:gd name="T24" fmla="*/ 2147483647 w 378"/>
              <a:gd name="T25" fmla="*/ 2147483647 h 442"/>
              <a:gd name="T26" fmla="*/ 2147483647 w 378"/>
              <a:gd name="T27" fmla="*/ 2147483647 h 442"/>
              <a:gd name="T28" fmla="*/ 2147483647 w 378"/>
              <a:gd name="T29" fmla="*/ 2147483647 h 442"/>
              <a:gd name="T30" fmla="*/ 2147483647 w 378"/>
              <a:gd name="T31" fmla="*/ 2147483647 h 442"/>
              <a:gd name="T32" fmla="*/ 2147483647 w 378"/>
              <a:gd name="T33" fmla="*/ 2147483647 h 442"/>
              <a:gd name="T34" fmla="*/ 2147483647 w 378"/>
              <a:gd name="T35" fmla="*/ 2147483647 h 442"/>
              <a:gd name="T36" fmla="*/ 2147483647 w 378"/>
              <a:gd name="T37" fmla="*/ 2147483647 h 442"/>
              <a:gd name="T38" fmla="*/ 2147483647 w 378"/>
              <a:gd name="T39" fmla="*/ 2147483647 h 442"/>
              <a:gd name="T40" fmla="*/ 2147483647 w 378"/>
              <a:gd name="T41" fmla="*/ 2147483647 h 442"/>
              <a:gd name="T42" fmla="*/ 2147483647 w 378"/>
              <a:gd name="T43" fmla="*/ 2147483647 h 442"/>
              <a:gd name="T44" fmla="*/ 2147483647 w 378"/>
              <a:gd name="T45" fmla="*/ 2147483647 h 442"/>
              <a:gd name="T46" fmla="*/ 2147483647 w 378"/>
              <a:gd name="T47" fmla="*/ 0 h 442"/>
              <a:gd name="T48" fmla="*/ 2147483647 w 378"/>
              <a:gd name="T49" fmla="*/ 2147483647 h 442"/>
              <a:gd name="T50" fmla="*/ 2147483647 w 378"/>
              <a:gd name="T51" fmla="*/ 2147483647 h 442"/>
              <a:gd name="T52" fmla="*/ 2147483647 w 378"/>
              <a:gd name="T53" fmla="*/ 2147483647 h 442"/>
              <a:gd name="T54" fmla="*/ 2147483647 w 378"/>
              <a:gd name="T55" fmla="*/ 2147483647 h 442"/>
              <a:gd name="T56" fmla="*/ 2147483647 w 378"/>
              <a:gd name="T57" fmla="*/ 2147483647 h 442"/>
              <a:gd name="T58" fmla="*/ 2147483647 w 378"/>
              <a:gd name="T59" fmla="*/ 2147483647 h 442"/>
              <a:gd name="T60" fmla="*/ 2147483647 w 378"/>
              <a:gd name="T61" fmla="*/ 2147483647 h 442"/>
              <a:gd name="T62" fmla="*/ 2147483647 w 378"/>
              <a:gd name="T63" fmla="*/ 2147483647 h 442"/>
              <a:gd name="T64" fmla="*/ 2147483647 w 378"/>
              <a:gd name="T65" fmla="*/ 2147483647 h 442"/>
              <a:gd name="T66" fmla="*/ 2147483647 w 378"/>
              <a:gd name="T67" fmla="*/ 2147483647 h 442"/>
              <a:gd name="T68" fmla="*/ 2147483647 w 378"/>
              <a:gd name="T69" fmla="*/ 2147483647 h 442"/>
              <a:gd name="T70" fmla="*/ 2147483647 w 378"/>
              <a:gd name="T71" fmla="*/ 2147483647 h 442"/>
              <a:gd name="T72" fmla="*/ 2147483647 w 378"/>
              <a:gd name="T73" fmla="*/ 2147483647 h 442"/>
              <a:gd name="T74" fmla="*/ 2147483647 w 378"/>
              <a:gd name="T75" fmla="*/ 2147483647 h 442"/>
              <a:gd name="T76" fmla="*/ 2147483647 w 378"/>
              <a:gd name="T77" fmla="*/ 2147483647 h 442"/>
              <a:gd name="T78" fmla="*/ 2147483647 w 378"/>
              <a:gd name="T79" fmla="*/ 2147483647 h 442"/>
              <a:gd name="T80" fmla="*/ 2147483647 w 378"/>
              <a:gd name="T81" fmla="*/ 2147483647 h 442"/>
              <a:gd name="T82" fmla="*/ 2147483647 w 378"/>
              <a:gd name="T83" fmla="*/ 2147483647 h 442"/>
              <a:gd name="T84" fmla="*/ 2147483647 w 378"/>
              <a:gd name="T85" fmla="*/ 2147483647 h 442"/>
              <a:gd name="T86" fmla="*/ 2147483647 w 378"/>
              <a:gd name="T87" fmla="*/ 2147483647 h 442"/>
              <a:gd name="T88" fmla="*/ 2147483647 w 378"/>
              <a:gd name="T89" fmla="*/ 2147483647 h 442"/>
              <a:gd name="T90" fmla="*/ 2147483647 w 378"/>
              <a:gd name="T91" fmla="*/ 2147483647 h 442"/>
              <a:gd name="T92" fmla="*/ 2147483647 w 378"/>
              <a:gd name="T93" fmla="*/ 2147483647 h 442"/>
              <a:gd name="T94" fmla="*/ 2147483647 w 378"/>
              <a:gd name="T95" fmla="*/ 2147483647 h 442"/>
              <a:gd name="T96" fmla="*/ 2147483647 w 378"/>
              <a:gd name="T97" fmla="*/ 2147483647 h 442"/>
              <a:gd name="T98" fmla="*/ 2147483647 w 378"/>
              <a:gd name="T99" fmla="*/ 2147483647 h 442"/>
              <a:gd name="T100" fmla="*/ 2147483647 w 378"/>
              <a:gd name="T101" fmla="*/ 2147483647 h 442"/>
              <a:gd name="T102" fmla="*/ 2147483647 w 378"/>
              <a:gd name="T103" fmla="*/ 2147483647 h 442"/>
              <a:gd name="T104" fmla="*/ 2147483647 w 378"/>
              <a:gd name="T105" fmla="*/ 2147483647 h 442"/>
              <a:gd name="T106" fmla="*/ 2147483647 w 378"/>
              <a:gd name="T107" fmla="*/ 2147483647 h 442"/>
              <a:gd name="T108" fmla="*/ 2147483647 w 378"/>
              <a:gd name="T109" fmla="*/ 2147483647 h 442"/>
              <a:gd name="T110" fmla="*/ 2147483647 w 378"/>
              <a:gd name="T111" fmla="*/ 2147483647 h 442"/>
              <a:gd name="T112" fmla="*/ 2147483647 w 378"/>
              <a:gd name="T113" fmla="*/ 2147483647 h 442"/>
              <a:gd name="T114" fmla="*/ 2147483647 w 378"/>
              <a:gd name="T115" fmla="*/ 2147483647 h 442"/>
              <a:gd name="T116" fmla="*/ 2147483647 w 378"/>
              <a:gd name="T117" fmla="*/ 2147483647 h 442"/>
              <a:gd name="T118" fmla="*/ 2147483647 w 378"/>
              <a:gd name="T119" fmla="*/ 2147483647 h 44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78"/>
              <a:gd name="T181" fmla="*/ 0 h 442"/>
              <a:gd name="T182" fmla="*/ 378 w 378"/>
              <a:gd name="T183" fmla="*/ 442 h 44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78" h="442">
                <a:moveTo>
                  <a:pt x="345" y="310"/>
                </a:moveTo>
                <a:lnTo>
                  <a:pt x="342" y="292"/>
                </a:lnTo>
                <a:lnTo>
                  <a:pt x="328" y="285"/>
                </a:lnTo>
                <a:lnTo>
                  <a:pt x="329" y="268"/>
                </a:lnTo>
                <a:lnTo>
                  <a:pt x="325" y="251"/>
                </a:lnTo>
                <a:lnTo>
                  <a:pt x="336" y="230"/>
                </a:lnTo>
                <a:lnTo>
                  <a:pt x="336" y="217"/>
                </a:lnTo>
                <a:lnTo>
                  <a:pt x="342" y="209"/>
                </a:lnTo>
                <a:lnTo>
                  <a:pt x="340" y="202"/>
                </a:lnTo>
                <a:lnTo>
                  <a:pt x="336" y="195"/>
                </a:lnTo>
                <a:lnTo>
                  <a:pt x="333" y="193"/>
                </a:lnTo>
                <a:lnTo>
                  <a:pt x="329" y="200"/>
                </a:lnTo>
                <a:lnTo>
                  <a:pt x="319" y="183"/>
                </a:lnTo>
                <a:lnTo>
                  <a:pt x="320" y="181"/>
                </a:lnTo>
                <a:lnTo>
                  <a:pt x="307" y="181"/>
                </a:lnTo>
                <a:lnTo>
                  <a:pt x="307" y="176"/>
                </a:lnTo>
                <a:lnTo>
                  <a:pt x="311" y="163"/>
                </a:lnTo>
                <a:lnTo>
                  <a:pt x="306" y="146"/>
                </a:lnTo>
                <a:lnTo>
                  <a:pt x="273" y="122"/>
                </a:lnTo>
                <a:lnTo>
                  <a:pt x="267" y="129"/>
                </a:lnTo>
                <a:lnTo>
                  <a:pt x="251" y="134"/>
                </a:lnTo>
                <a:lnTo>
                  <a:pt x="244" y="146"/>
                </a:lnTo>
                <a:lnTo>
                  <a:pt x="241" y="143"/>
                </a:lnTo>
                <a:lnTo>
                  <a:pt x="242" y="137"/>
                </a:lnTo>
                <a:lnTo>
                  <a:pt x="232" y="130"/>
                </a:lnTo>
                <a:lnTo>
                  <a:pt x="239" y="104"/>
                </a:lnTo>
                <a:lnTo>
                  <a:pt x="237" y="87"/>
                </a:lnTo>
                <a:lnTo>
                  <a:pt x="227" y="76"/>
                </a:lnTo>
                <a:lnTo>
                  <a:pt x="226" y="87"/>
                </a:lnTo>
                <a:lnTo>
                  <a:pt x="217" y="92"/>
                </a:lnTo>
                <a:lnTo>
                  <a:pt x="217" y="87"/>
                </a:lnTo>
                <a:lnTo>
                  <a:pt x="216" y="78"/>
                </a:lnTo>
                <a:lnTo>
                  <a:pt x="206" y="71"/>
                </a:lnTo>
                <a:lnTo>
                  <a:pt x="198" y="54"/>
                </a:lnTo>
                <a:lnTo>
                  <a:pt x="180" y="45"/>
                </a:lnTo>
                <a:lnTo>
                  <a:pt x="170" y="47"/>
                </a:lnTo>
                <a:lnTo>
                  <a:pt x="155" y="67"/>
                </a:lnTo>
                <a:lnTo>
                  <a:pt x="151" y="78"/>
                </a:lnTo>
                <a:lnTo>
                  <a:pt x="150" y="108"/>
                </a:lnTo>
                <a:lnTo>
                  <a:pt x="146" y="118"/>
                </a:lnTo>
                <a:lnTo>
                  <a:pt x="132" y="97"/>
                </a:lnTo>
                <a:lnTo>
                  <a:pt x="137" y="35"/>
                </a:lnTo>
                <a:lnTo>
                  <a:pt x="133" y="23"/>
                </a:lnTo>
                <a:lnTo>
                  <a:pt x="119" y="21"/>
                </a:lnTo>
                <a:lnTo>
                  <a:pt x="105" y="28"/>
                </a:lnTo>
                <a:lnTo>
                  <a:pt x="110" y="16"/>
                </a:lnTo>
                <a:lnTo>
                  <a:pt x="108" y="11"/>
                </a:lnTo>
                <a:lnTo>
                  <a:pt x="85" y="0"/>
                </a:lnTo>
                <a:lnTo>
                  <a:pt x="63" y="14"/>
                </a:lnTo>
                <a:lnTo>
                  <a:pt x="23" y="23"/>
                </a:lnTo>
                <a:lnTo>
                  <a:pt x="11" y="16"/>
                </a:lnTo>
                <a:lnTo>
                  <a:pt x="9" y="21"/>
                </a:lnTo>
                <a:lnTo>
                  <a:pt x="0" y="58"/>
                </a:lnTo>
                <a:lnTo>
                  <a:pt x="6" y="108"/>
                </a:lnTo>
                <a:lnTo>
                  <a:pt x="16" y="109"/>
                </a:lnTo>
                <a:lnTo>
                  <a:pt x="41" y="97"/>
                </a:lnTo>
                <a:lnTo>
                  <a:pt x="53" y="101"/>
                </a:lnTo>
                <a:lnTo>
                  <a:pt x="43" y="148"/>
                </a:lnTo>
                <a:lnTo>
                  <a:pt x="35" y="155"/>
                </a:lnTo>
                <a:lnTo>
                  <a:pt x="42" y="165"/>
                </a:lnTo>
                <a:lnTo>
                  <a:pt x="56" y="158"/>
                </a:lnTo>
                <a:lnTo>
                  <a:pt x="68" y="124"/>
                </a:lnTo>
                <a:lnTo>
                  <a:pt x="76" y="120"/>
                </a:lnTo>
                <a:lnTo>
                  <a:pt x="81" y="113"/>
                </a:lnTo>
                <a:lnTo>
                  <a:pt x="89" y="113"/>
                </a:lnTo>
                <a:lnTo>
                  <a:pt x="94" y="120"/>
                </a:lnTo>
                <a:lnTo>
                  <a:pt x="96" y="133"/>
                </a:lnTo>
                <a:lnTo>
                  <a:pt x="91" y="151"/>
                </a:lnTo>
                <a:lnTo>
                  <a:pt x="82" y="158"/>
                </a:lnTo>
                <a:lnTo>
                  <a:pt x="85" y="175"/>
                </a:lnTo>
                <a:lnTo>
                  <a:pt x="94" y="180"/>
                </a:lnTo>
                <a:lnTo>
                  <a:pt x="99" y="167"/>
                </a:lnTo>
                <a:lnTo>
                  <a:pt x="105" y="169"/>
                </a:lnTo>
                <a:lnTo>
                  <a:pt x="105" y="181"/>
                </a:lnTo>
                <a:lnTo>
                  <a:pt x="126" y="174"/>
                </a:lnTo>
                <a:lnTo>
                  <a:pt x="124" y="186"/>
                </a:lnTo>
                <a:lnTo>
                  <a:pt x="119" y="197"/>
                </a:lnTo>
                <a:lnTo>
                  <a:pt x="99" y="207"/>
                </a:lnTo>
                <a:lnTo>
                  <a:pt x="96" y="216"/>
                </a:lnTo>
                <a:lnTo>
                  <a:pt x="129" y="222"/>
                </a:lnTo>
                <a:lnTo>
                  <a:pt x="121" y="249"/>
                </a:lnTo>
                <a:lnTo>
                  <a:pt x="95" y="247"/>
                </a:lnTo>
                <a:lnTo>
                  <a:pt x="66" y="231"/>
                </a:lnTo>
                <a:lnTo>
                  <a:pt x="48" y="236"/>
                </a:lnTo>
                <a:lnTo>
                  <a:pt x="42" y="242"/>
                </a:lnTo>
                <a:lnTo>
                  <a:pt x="44" y="275"/>
                </a:lnTo>
                <a:lnTo>
                  <a:pt x="57" y="298"/>
                </a:lnTo>
                <a:lnTo>
                  <a:pt x="81" y="316"/>
                </a:lnTo>
                <a:lnTo>
                  <a:pt x="105" y="318"/>
                </a:lnTo>
                <a:lnTo>
                  <a:pt x="113" y="312"/>
                </a:lnTo>
                <a:lnTo>
                  <a:pt x="121" y="298"/>
                </a:lnTo>
                <a:lnTo>
                  <a:pt x="129" y="298"/>
                </a:lnTo>
                <a:lnTo>
                  <a:pt x="162" y="282"/>
                </a:lnTo>
                <a:lnTo>
                  <a:pt x="161" y="290"/>
                </a:lnTo>
                <a:lnTo>
                  <a:pt x="162" y="303"/>
                </a:lnTo>
                <a:lnTo>
                  <a:pt x="174" y="313"/>
                </a:lnTo>
                <a:lnTo>
                  <a:pt x="184" y="313"/>
                </a:lnTo>
                <a:lnTo>
                  <a:pt x="195" y="306"/>
                </a:lnTo>
                <a:lnTo>
                  <a:pt x="236" y="313"/>
                </a:lnTo>
                <a:lnTo>
                  <a:pt x="240" y="321"/>
                </a:lnTo>
                <a:lnTo>
                  <a:pt x="240" y="330"/>
                </a:lnTo>
                <a:lnTo>
                  <a:pt x="255" y="331"/>
                </a:lnTo>
                <a:lnTo>
                  <a:pt x="259" y="325"/>
                </a:lnTo>
                <a:lnTo>
                  <a:pt x="263" y="326"/>
                </a:lnTo>
                <a:lnTo>
                  <a:pt x="263" y="337"/>
                </a:lnTo>
                <a:lnTo>
                  <a:pt x="274" y="353"/>
                </a:lnTo>
                <a:lnTo>
                  <a:pt x="274" y="377"/>
                </a:lnTo>
                <a:lnTo>
                  <a:pt x="284" y="400"/>
                </a:lnTo>
                <a:lnTo>
                  <a:pt x="284" y="411"/>
                </a:lnTo>
                <a:lnTo>
                  <a:pt x="302" y="429"/>
                </a:lnTo>
                <a:lnTo>
                  <a:pt x="309" y="428"/>
                </a:lnTo>
                <a:lnTo>
                  <a:pt x="322" y="442"/>
                </a:lnTo>
                <a:lnTo>
                  <a:pt x="326" y="431"/>
                </a:lnTo>
                <a:lnTo>
                  <a:pt x="335" y="428"/>
                </a:lnTo>
                <a:lnTo>
                  <a:pt x="348" y="428"/>
                </a:lnTo>
                <a:lnTo>
                  <a:pt x="366" y="421"/>
                </a:lnTo>
                <a:lnTo>
                  <a:pt x="371" y="406"/>
                </a:lnTo>
                <a:lnTo>
                  <a:pt x="368" y="392"/>
                </a:lnTo>
                <a:lnTo>
                  <a:pt x="378" y="368"/>
                </a:lnTo>
                <a:lnTo>
                  <a:pt x="345" y="31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2" name="Freeform 1301"/>
          <p:cNvSpPr>
            <a:spLocks/>
          </p:cNvSpPr>
          <p:nvPr/>
        </p:nvSpPr>
        <p:spPr bwMode="auto">
          <a:xfrm>
            <a:off x="2166938" y="1203325"/>
            <a:ext cx="150812" cy="174625"/>
          </a:xfrm>
          <a:custGeom>
            <a:avLst/>
            <a:gdLst>
              <a:gd name="T0" fmla="*/ 2147483647 w 378"/>
              <a:gd name="T1" fmla="*/ 2147483647 h 442"/>
              <a:gd name="T2" fmla="*/ 2147483647 w 378"/>
              <a:gd name="T3" fmla="*/ 2147483647 h 442"/>
              <a:gd name="T4" fmla="*/ 2147483647 w 378"/>
              <a:gd name="T5" fmla="*/ 2147483647 h 442"/>
              <a:gd name="T6" fmla="*/ 2147483647 w 378"/>
              <a:gd name="T7" fmla="*/ 2147483647 h 442"/>
              <a:gd name="T8" fmla="*/ 2147483647 w 378"/>
              <a:gd name="T9" fmla="*/ 2147483647 h 442"/>
              <a:gd name="T10" fmla="*/ 2147483647 w 378"/>
              <a:gd name="T11" fmla="*/ 2147483647 h 442"/>
              <a:gd name="T12" fmla="*/ 2147483647 w 378"/>
              <a:gd name="T13" fmla="*/ 2147483647 h 442"/>
              <a:gd name="T14" fmla="*/ 2147483647 w 378"/>
              <a:gd name="T15" fmla="*/ 2147483647 h 442"/>
              <a:gd name="T16" fmla="*/ 2147483647 w 378"/>
              <a:gd name="T17" fmla="*/ 2147483647 h 442"/>
              <a:gd name="T18" fmla="*/ 2147483647 w 378"/>
              <a:gd name="T19" fmla="*/ 2147483647 h 442"/>
              <a:gd name="T20" fmla="*/ 2147483647 w 378"/>
              <a:gd name="T21" fmla="*/ 2147483647 h 442"/>
              <a:gd name="T22" fmla="*/ 2147483647 w 378"/>
              <a:gd name="T23" fmla="*/ 2147483647 h 442"/>
              <a:gd name="T24" fmla="*/ 2147483647 w 378"/>
              <a:gd name="T25" fmla="*/ 2147483647 h 442"/>
              <a:gd name="T26" fmla="*/ 2147483647 w 378"/>
              <a:gd name="T27" fmla="*/ 2147483647 h 442"/>
              <a:gd name="T28" fmla="*/ 2147483647 w 378"/>
              <a:gd name="T29" fmla="*/ 2147483647 h 442"/>
              <a:gd name="T30" fmla="*/ 2147483647 w 378"/>
              <a:gd name="T31" fmla="*/ 2147483647 h 442"/>
              <a:gd name="T32" fmla="*/ 2147483647 w 378"/>
              <a:gd name="T33" fmla="*/ 2147483647 h 442"/>
              <a:gd name="T34" fmla="*/ 2147483647 w 378"/>
              <a:gd name="T35" fmla="*/ 2147483647 h 442"/>
              <a:gd name="T36" fmla="*/ 2147483647 w 378"/>
              <a:gd name="T37" fmla="*/ 2147483647 h 442"/>
              <a:gd name="T38" fmla="*/ 2147483647 w 378"/>
              <a:gd name="T39" fmla="*/ 2147483647 h 442"/>
              <a:gd name="T40" fmla="*/ 2147483647 w 378"/>
              <a:gd name="T41" fmla="*/ 2147483647 h 442"/>
              <a:gd name="T42" fmla="*/ 2147483647 w 378"/>
              <a:gd name="T43" fmla="*/ 2147483647 h 442"/>
              <a:gd name="T44" fmla="*/ 2147483647 w 378"/>
              <a:gd name="T45" fmla="*/ 2147483647 h 442"/>
              <a:gd name="T46" fmla="*/ 2147483647 w 378"/>
              <a:gd name="T47" fmla="*/ 0 h 442"/>
              <a:gd name="T48" fmla="*/ 2147483647 w 378"/>
              <a:gd name="T49" fmla="*/ 2147483647 h 442"/>
              <a:gd name="T50" fmla="*/ 2147483647 w 378"/>
              <a:gd name="T51" fmla="*/ 2147483647 h 442"/>
              <a:gd name="T52" fmla="*/ 2147483647 w 378"/>
              <a:gd name="T53" fmla="*/ 2147483647 h 442"/>
              <a:gd name="T54" fmla="*/ 2147483647 w 378"/>
              <a:gd name="T55" fmla="*/ 2147483647 h 442"/>
              <a:gd name="T56" fmla="*/ 2147483647 w 378"/>
              <a:gd name="T57" fmla="*/ 2147483647 h 442"/>
              <a:gd name="T58" fmla="*/ 2147483647 w 378"/>
              <a:gd name="T59" fmla="*/ 2147483647 h 442"/>
              <a:gd name="T60" fmla="*/ 2147483647 w 378"/>
              <a:gd name="T61" fmla="*/ 2147483647 h 442"/>
              <a:gd name="T62" fmla="*/ 2147483647 w 378"/>
              <a:gd name="T63" fmla="*/ 2147483647 h 442"/>
              <a:gd name="T64" fmla="*/ 2147483647 w 378"/>
              <a:gd name="T65" fmla="*/ 2147483647 h 442"/>
              <a:gd name="T66" fmla="*/ 2147483647 w 378"/>
              <a:gd name="T67" fmla="*/ 2147483647 h 442"/>
              <a:gd name="T68" fmla="*/ 2147483647 w 378"/>
              <a:gd name="T69" fmla="*/ 2147483647 h 442"/>
              <a:gd name="T70" fmla="*/ 2147483647 w 378"/>
              <a:gd name="T71" fmla="*/ 2147483647 h 442"/>
              <a:gd name="T72" fmla="*/ 2147483647 w 378"/>
              <a:gd name="T73" fmla="*/ 2147483647 h 442"/>
              <a:gd name="T74" fmla="*/ 2147483647 w 378"/>
              <a:gd name="T75" fmla="*/ 2147483647 h 442"/>
              <a:gd name="T76" fmla="*/ 2147483647 w 378"/>
              <a:gd name="T77" fmla="*/ 2147483647 h 442"/>
              <a:gd name="T78" fmla="*/ 2147483647 w 378"/>
              <a:gd name="T79" fmla="*/ 2147483647 h 442"/>
              <a:gd name="T80" fmla="*/ 2147483647 w 378"/>
              <a:gd name="T81" fmla="*/ 2147483647 h 442"/>
              <a:gd name="T82" fmla="*/ 2147483647 w 378"/>
              <a:gd name="T83" fmla="*/ 2147483647 h 442"/>
              <a:gd name="T84" fmla="*/ 2147483647 w 378"/>
              <a:gd name="T85" fmla="*/ 2147483647 h 442"/>
              <a:gd name="T86" fmla="*/ 2147483647 w 378"/>
              <a:gd name="T87" fmla="*/ 2147483647 h 442"/>
              <a:gd name="T88" fmla="*/ 2147483647 w 378"/>
              <a:gd name="T89" fmla="*/ 2147483647 h 442"/>
              <a:gd name="T90" fmla="*/ 2147483647 w 378"/>
              <a:gd name="T91" fmla="*/ 2147483647 h 442"/>
              <a:gd name="T92" fmla="*/ 2147483647 w 378"/>
              <a:gd name="T93" fmla="*/ 2147483647 h 442"/>
              <a:gd name="T94" fmla="*/ 2147483647 w 378"/>
              <a:gd name="T95" fmla="*/ 2147483647 h 442"/>
              <a:gd name="T96" fmla="*/ 2147483647 w 378"/>
              <a:gd name="T97" fmla="*/ 2147483647 h 442"/>
              <a:gd name="T98" fmla="*/ 2147483647 w 378"/>
              <a:gd name="T99" fmla="*/ 2147483647 h 442"/>
              <a:gd name="T100" fmla="*/ 2147483647 w 378"/>
              <a:gd name="T101" fmla="*/ 2147483647 h 442"/>
              <a:gd name="T102" fmla="*/ 2147483647 w 378"/>
              <a:gd name="T103" fmla="*/ 2147483647 h 442"/>
              <a:gd name="T104" fmla="*/ 2147483647 w 378"/>
              <a:gd name="T105" fmla="*/ 2147483647 h 442"/>
              <a:gd name="T106" fmla="*/ 2147483647 w 378"/>
              <a:gd name="T107" fmla="*/ 2147483647 h 442"/>
              <a:gd name="T108" fmla="*/ 2147483647 w 378"/>
              <a:gd name="T109" fmla="*/ 2147483647 h 442"/>
              <a:gd name="T110" fmla="*/ 2147483647 w 378"/>
              <a:gd name="T111" fmla="*/ 2147483647 h 442"/>
              <a:gd name="T112" fmla="*/ 2147483647 w 378"/>
              <a:gd name="T113" fmla="*/ 2147483647 h 442"/>
              <a:gd name="T114" fmla="*/ 2147483647 w 378"/>
              <a:gd name="T115" fmla="*/ 2147483647 h 442"/>
              <a:gd name="T116" fmla="*/ 2147483647 w 378"/>
              <a:gd name="T117" fmla="*/ 2147483647 h 442"/>
              <a:gd name="T118" fmla="*/ 2147483647 w 378"/>
              <a:gd name="T119" fmla="*/ 2147483647 h 44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78"/>
              <a:gd name="T181" fmla="*/ 0 h 442"/>
              <a:gd name="T182" fmla="*/ 378 w 378"/>
              <a:gd name="T183" fmla="*/ 442 h 44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78" h="442">
                <a:moveTo>
                  <a:pt x="345" y="310"/>
                </a:moveTo>
                <a:lnTo>
                  <a:pt x="342" y="292"/>
                </a:lnTo>
                <a:lnTo>
                  <a:pt x="328" y="285"/>
                </a:lnTo>
                <a:lnTo>
                  <a:pt x="329" y="268"/>
                </a:lnTo>
                <a:lnTo>
                  <a:pt x="325" y="251"/>
                </a:lnTo>
                <a:lnTo>
                  <a:pt x="336" y="230"/>
                </a:lnTo>
                <a:lnTo>
                  <a:pt x="336" y="217"/>
                </a:lnTo>
                <a:lnTo>
                  <a:pt x="342" y="209"/>
                </a:lnTo>
                <a:lnTo>
                  <a:pt x="340" y="202"/>
                </a:lnTo>
                <a:lnTo>
                  <a:pt x="336" y="195"/>
                </a:lnTo>
                <a:lnTo>
                  <a:pt x="333" y="193"/>
                </a:lnTo>
                <a:lnTo>
                  <a:pt x="329" y="200"/>
                </a:lnTo>
                <a:lnTo>
                  <a:pt x="319" y="183"/>
                </a:lnTo>
                <a:lnTo>
                  <a:pt x="320" y="181"/>
                </a:lnTo>
                <a:lnTo>
                  <a:pt x="307" y="181"/>
                </a:lnTo>
                <a:lnTo>
                  <a:pt x="307" y="176"/>
                </a:lnTo>
                <a:lnTo>
                  <a:pt x="311" y="163"/>
                </a:lnTo>
                <a:lnTo>
                  <a:pt x="306" y="146"/>
                </a:lnTo>
                <a:lnTo>
                  <a:pt x="273" y="122"/>
                </a:lnTo>
                <a:lnTo>
                  <a:pt x="267" y="129"/>
                </a:lnTo>
                <a:lnTo>
                  <a:pt x="251" y="134"/>
                </a:lnTo>
                <a:lnTo>
                  <a:pt x="244" y="146"/>
                </a:lnTo>
                <a:lnTo>
                  <a:pt x="241" y="143"/>
                </a:lnTo>
                <a:lnTo>
                  <a:pt x="242" y="137"/>
                </a:lnTo>
                <a:lnTo>
                  <a:pt x="232" y="130"/>
                </a:lnTo>
                <a:lnTo>
                  <a:pt x="239" y="104"/>
                </a:lnTo>
                <a:lnTo>
                  <a:pt x="237" y="87"/>
                </a:lnTo>
                <a:lnTo>
                  <a:pt x="227" y="76"/>
                </a:lnTo>
                <a:lnTo>
                  <a:pt x="226" y="87"/>
                </a:lnTo>
                <a:lnTo>
                  <a:pt x="217" y="92"/>
                </a:lnTo>
                <a:lnTo>
                  <a:pt x="217" y="87"/>
                </a:lnTo>
                <a:lnTo>
                  <a:pt x="216" y="78"/>
                </a:lnTo>
                <a:lnTo>
                  <a:pt x="206" y="71"/>
                </a:lnTo>
                <a:lnTo>
                  <a:pt x="198" y="54"/>
                </a:lnTo>
                <a:lnTo>
                  <a:pt x="180" y="45"/>
                </a:lnTo>
                <a:lnTo>
                  <a:pt x="170" y="47"/>
                </a:lnTo>
                <a:lnTo>
                  <a:pt x="155" y="67"/>
                </a:lnTo>
                <a:lnTo>
                  <a:pt x="151" y="78"/>
                </a:lnTo>
                <a:lnTo>
                  <a:pt x="150" y="108"/>
                </a:lnTo>
                <a:lnTo>
                  <a:pt x="146" y="118"/>
                </a:lnTo>
                <a:lnTo>
                  <a:pt x="132" y="97"/>
                </a:lnTo>
                <a:lnTo>
                  <a:pt x="137" y="35"/>
                </a:lnTo>
                <a:lnTo>
                  <a:pt x="133" y="23"/>
                </a:lnTo>
                <a:lnTo>
                  <a:pt x="119" y="21"/>
                </a:lnTo>
                <a:lnTo>
                  <a:pt x="105" y="28"/>
                </a:lnTo>
                <a:lnTo>
                  <a:pt x="110" y="16"/>
                </a:lnTo>
                <a:lnTo>
                  <a:pt x="108" y="11"/>
                </a:lnTo>
                <a:lnTo>
                  <a:pt x="85" y="0"/>
                </a:lnTo>
                <a:lnTo>
                  <a:pt x="63" y="14"/>
                </a:lnTo>
                <a:lnTo>
                  <a:pt x="23" y="23"/>
                </a:lnTo>
                <a:lnTo>
                  <a:pt x="11" y="16"/>
                </a:lnTo>
                <a:lnTo>
                  <a:pt x="9" y="21"/>
                </a:lnTo>
                <a:lnTo>
                  <a:pt x="0" y="58"/>
                </a:lnTo>
                <a:lnTo>
                  <a:pt x="6" y="108"/>
                </a:lnTo>
                <a:lnTo>
                  <a:pt x="16" y="109"/>
                </a:lnTo>
                <a:lnTo>
                  <a:pt x="41" y="97"/>
                </a:lnTo>
                <a:lnTo>
                  <a:pt x="53" y="101"/>
                </a:lnTo>
                <a:lnTo>
                  <a:pt x="43" y="148"/>
                </a:lnTo>
                <a:lnTo>
                  <a:pt x="35" y="155"/>
                </a:lnTo>
                <a:lnTo>
                  <a:pt x="42" y="165"/>
                </a:lnTo>
                <a:lnTo>
                  <a:pt x="56" y="158"/>
                </a:lnTo>
                <a:lnTo>
                  <a:pt x="68" y="124"/>
                </a:lnTo>
                <a:lnTo>
                  <a:pt x="76" y="120"/>
                </a:lnTo>
                <a:lnTo>
                  <a:pt x="81" y="113"/>
                </a:lnTo>
                <a:lnTo>
                  <a:pt x="89" y="113"/>
                </a:lnTo>
                <a:lnTo>
                  <a:pt x="94" y="120"/>
                </a:lnTo>
                <a:lnTo>
                  <a:pt x="96" y="133"/>
                </a:lnTo>
                <a:lnTo>
                  <a:pt x="91" y="151"/>
                </a:lnTo>
                <a:lnTo>
                  <a:pt x="82" y="158"/>
                </a:lnTo>
                <a:lnTo>
                  <a:pt x="85" y="175"/>
                </a:lnTo>
                <a:lnTo>
                  <a:pt x="94" y="180"/>
                </a:lnTo>
                <a:lnTo>
                  <a:pt x="99" y="167"/>
                </a:lnTo>
                <a:lnTo>
                  <a:pt x="105" y="169"/>
                </a:lnTo>
                <a:lnTo>
                  <a:pt x="105" y="181"/>
                </a:lnTo>
                <a:lnTo>
                  <a:pt x="126" y="174"/>
                </a:lnTo>
                <a:lnTo>
                  <a:pt x="124" y="186"/>
                </a:lnTo>
                <a:lnTo>
                  <a:pt x="119" y="197"/>
                </a:lnTo>
                <a:lnTo>
                  <a:pt x="99" y="207"/>
                </a:lnTo>
                <a:lnTo>
                  <a:pt x="96" y="216"/>
                </a:lnTo>
                <a:lnTo>
                  <a:pt x="129" y="222"/>
                </a:lnTo>
                <a:lnTo>
                  <a:pt x="121" y="249"/>
                </a:lnTo>
                <a:lnTo>
                  <a:pt x="95" y="247"/>
                </a:lnTo>
                <a:lnTo>
                  <a:pt x="66" y="231"/>
                </a:lnTo>
                <a:lnTo>
                  <a:pt x="48" y="236"/>
                </a:lnTo>
                <a:lnTo>
                  <a:pt x="42" y="242"/>
                </a:lnTo>
                <a:lnTo>
                  <a:pt x="44" y="275"/>
                </a:lnTo>
                <a:lnTo>
                  <a:pt x="57" y="298"/>
                </a:lnTo>
                <a:lnTo>
                  <a:pt x="81" y="316"/>
                </a:lnTo>
                <a:lnTo>
                  <a:pt x="105" y="318"/>
                </a:lnTo>
                <a:lnTo>
                  <a:pt x="113" y="312"/>
                </a:lnTo>
                <a:lnTo>
                  <a:pt x="121" y="298"/>
                </a:lnTo>
                <a:lnTo>
                  <a:pt x="129" y="298"/>
                </a:lnTo>
                <a:lnTo>
                  <a:pt x="162" y="282"/>
                </a:lnTo>
                <a:lnTo>
                  <a:pt x="161" y="290"/>
                </a:lnTo>
                <a:lnTo>
                  <a:pt x="162" y="303"/>
                </a:lnTo>
                <a:lnTo>
                  <a:pt x="174" y="313"/>
                </a:lnTo>
                <a:lnTo>
                  <a:pt x="184" y="313"/>
                </a:lnTo>
                <a:lnTo>
                  <a:pt x="195" y="306"/>
                </a:lnTo>
                <a:lnTo>
                  <a:pt x="236" y="313"/>
                </a:lnTo>
                <a:lnTo>
                  <a:pt x="240" y="321"/>
                </a:lnTo>
                <a:lnTo>
                  <a:pt x="240" y="330"/>
                </a:lnTo>
                <a:lnTo>
                  <a:pt x="255" y="331"/>
                </a:lnTo>
                <a:lnTo>
                  <a:pt x="259" y="325"/>
                </a:lnTo>
                <a:lnTo>
                  <a:pt x="263" y="326"/>
                </a:lnTo>
                <a:lnTo>
                  <a:pt x="263" y="337"/>
                </a:lnTo>
                <a:lnTo>
                  <a:pt x="274" y="353"/>
                </a:lnTo>
                <a:lnTo>
                  <a:pt x="274" y="377"/>
                </a:lnTo>
                <a:lnTo>
                  <a:pt x="284" y="400"/>
                </a:lnTo>
                <a:lnTo>
                  <a:pt x="284" y="411"/>
                </a:lnTo>
                <a:lnTo>
                  <a:pt x="302" y="429"/>
                </a:lnTo>
                <a:lnTo>
                  <a:pt x="309" y="428"/>
                </a:lnTo>
                <a:lnTo>
                  <a:pt x="322" y="442"/>
                </a:lnTo>
                <a:lnTo>
                  <a:pt x="326" y="431"/>
                </a:lnTo>
                <a:lnTo>
                  <a:pt x="335" y="428"/>
                </a:lnTo>
                <a:lnTo>
                  <a:pt x="348" y="428"/>
                </a:lnTo>
                <a:lnTo>
                  <a:pt x="366" y="421"/>
                </a:lnTo>
                <a:lnTo>
                  <a:pt x="371" y="406"/>
                </a:lnTo>
                <a:lnTo>
                  <a:pt x="368" y="392"/>
                </a:lnTo>
                <a:lnTo>
                  <a:pt x="378" y="368"/>
                </a:lnTo>
                <a:lnTo>
                  <a:pt x="345" y="310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3" name="Freeform 1302"/>
          <p:cNvSpPr>
            <a:spLocks/>
          </p:cNvSpPr>
          <p:nvPr/>
        </p:nvSpPr>
        <p:spPr bwMode="auto">
          <a:xfrm>
            <a:off x="2305050" y="1122363"/>
            <a:ext cx="30163" cy="47625"/>
          </a:xfrm>
          <a:custGeom>
            <a:avLst/>
            <a:gdLst>
              <a:gd name="T0" fmla="*/ 0 w 74"/>
              <a:gd name="T1" fmla="*/ 2147483647 h 122"/>
              <a:gd name="T2" fmla="*/ 2147483647 w 74"/>
              <a:gd name="T3" fmla="*/ 2147483647 h 122"/>
              <a:gd name="T4" fmla="*/ 2147483647 w 74"/>
              <a:gd name="T5" fmla="*/ 2147483647 h 122"/>
              <a:gd name="T6" fmla="*/ 2147483647 w 74"/>
              <a:gd name="T7" fmla="*/ 2147483647 h 122"/>
              <a:gd name="T8" fmla="*/ 2147483647 w 74"/>
              <a:gd name="T9" fmla="*/ 2147483647 h 122"/>
              <a:gd name="T10" fmla="*/ 2147483647 w 74"/>
              <a:gd name="T11" fmla="*/ 2147483647 h 122"/>
              <a:gd name="T12" fmla="*/ 2147483647 w 74"/>
              <a:gd name="T13" fmla="*/ 2147483647 h 122"/>
              <a:gd name="T14" fmla="*/ 2147483647 w 74"/>
              <a:gd name="T15" fmla="*/ 2147483647 h 122"/>
              <a:gd name="T16" fmla="*/ 2147483647 w 74"/>
              <a:gd name="T17" fmla="*/ 0 h 122"/>
              <a:gd name="T18" fmla="*/ 2147483647 w 74"/>
              <a:gd name="T19" fmla="*/ 0 h 122"/>
              <a:gd name="T20" fmla="*/ 0 w 74"/>
              <a:gd name="T21" fmla="*/ 2147483647 h 1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4"/>
              <a:gd name="T34" fmla="*/ 0 h 122"/>
              <a:gd name="T35" fmla="*/ 74 w 74"/>
              <a:gd name="T36" fmla="*/ 122 h 1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4" h="122">
                <a:moveTo>
                  <a:pt x="0" y="51"/>
                </a:moveTo>
                <a:lnTo>
                  <a:pt x="29" y="54"/>
                </a:lnTo>
                <a:lnTo>
                  <a:pt x="36" y="61"/>
                </a:lnTo>
                <a:lnTo>
                  <a:pt x="37" y="75"/>
                </a:lnTo>
                <a:lnTo>
                  <a:pt x="36" y="81"/>
                </a:lnTo>
                <a:lnTo>
                  <a:pt x="56" y="117"/>
                </a:lnTo>
                <a:lnTo>
                  <a:pt x="62" y="122"/>
                </a:lnTo>
                <a:lnTo>
                  <a:pt x="74" y="26"/>
                </a:lnTo>
                <a:lnTo>
                  <a:pt x="69" y="0"/>
                </a:lnTo>
                <a:lnTo>
                  <a:pt x="3" y="0"/>
                </a:lnTo>
                <a:lnTo>
                  <a:pt x="0" y="51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4" name="Freeform 1303"/>
          <p:cNvSpPr>
            <a:spLocks/>
          </p:cNvSpPr>
          <p:nvPr/>
        </p:nvSpPr>
        <p:spPr bwMode="auto">
          <a:xfrm>
            <a:off x="2305050" y="1122363"/>
            <a:ext cx="30163" cy="47625"/>
          </a:xfrm>
          <a:custGeom>
            <a:avLst/>
            <a:gdLst>
              <a:gd name="T0" fmla="*/ 0 w 74"/>
              <a:gd name="T1" fmla="*/ 2147483647 h 122"/>
              <a:gd name="T2" fmla="*/ 2147483647 w 74"/>
              <a:gd name="T3" fmla="*/ 2147483647 h 122"/>
              <a:gd name="T4" fmla="*/ 2147483647 w 74"/>
              <a:gd name="T5" fmla="*/ 2147483647 h 122"/>
              <a:gd name="T6" fmla="*/ 2147483647 w 74"/>
              <a:gd name="T7" fmla="*/ 2147483647 h 122"/>
              <a:gd name="T8" fmla="*/ 2147483647 w 74"/>
              <a:gd name="T9" fmla="*/ 2147483647 h 122"/>
              <a:gd name="T10" fmla="*/ 2147483647 w 74"/>
              <a:gd name="T11" fmla="*/ 2147483647 h 122"/>
              <a:gd name="T12" fmla="*/ 2147483647 w 74"/>
              <a:gd name="T13" fmla="*/ 2147483647 h 122"/>
              <a:gd name="T14" fmla="*/ 2147483647 w 74"/>
              <a:gd name="T15" fmla="*/ 2147483647 h 122"/>
              <a:gd name="T16" fmla="*/ 2147483647 w 74"/>
              <a:gd name="T17" fmla="*/ 0 h 122"/>
              <a:gd name="T18" fmla="*/ 2147483647 w 74"/>
              <a:gd name="T19" fmla="*/ 0 h 122"/>
              <a:gd name="T20" fmla="*/ 0 w 74"/>
              <a:gd name="T21" fmla="*/ 2147483647 h 1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4"/>
              <a:gd name="T34" fmla="*/ 0 h 122"/>
              <a:gd name="T35" fmla="*/ 74 w 74"/>
              <a:gd name="T36" fmla="*/ 122 h 1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4" h="122">
                <a:moveTo>
                  <a:pt x="0" y="51"/>
                </a:moveTo>
                <a:lnTo>
                  <a:pt x="29" y="54"/>
                </a:lnTo>
                <a:lnTo>
                  <a:pt x="36" y="61"/>
                </a:lnTo>
                <a:lnTo>
                  <a:pt x="37" y="75"/>
                </a:lnTo>
                <a:lnTo>
                  <a:pt x="36" y="81"/>
                </a:lnTo>
                <a:lnTo>
                  <a:pt x="56" y="117"/>
                </a:lnTo>
                <a:lnTo>
                  <a:pt x="62" y="122"/>
                </a:lnTo>
                <a:lnTo>
                  <a:pt x="74" y="26"/>
                </a:lnTo>
                <a:lnTo>
                  <a:pt x="69" y="0"/>
                </a:lnTo>
                <a:lnTo>
                  <a:pt x="3" y="0"/>
                </a:lnTo>
                <a:lnTo>
                  <a:pt x="0" y="5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5" name="Freeform 1304"/>
          <p:cNvSpPr>
            <a:spLocks/>
          </p:cNvSpPr>
          <p:nvPr/>
        </p:nvSpPr>
        <p:spPr bwMode="auto">
          <a:xfrm>
            <a:off x="2382838" y="1122363"/>
            <a:ext cx="246062" cy="227012"/>
          </a:xfrm>
          <a:custGeom>
            <a:avLst/>
            <a:gdLst>
              <a:gd name="T0" fmla="*/ 2147483647 w 621"/>
              <a:gd name="T1" fmla="*/ 2147483647 h 573"/>
              <a:gd name="T2" fmla="*/ 2147483647 w 621"/>
              <a:gd name="T3" fmla="*/ 2147483647 h 573"/>
              <a:gd name="T4" fmla="*/ 2147483647 w 621"/>
              <a:gd name="T5" fmla="*/ 2147483647 h 573"/>
              <a:gd name="T6" fmla="*/ 2147483647 w 621"/>
              <a:gd name="T7" fmla="*/ 2147483647 h 573"/>
              <a:gd name="T8" fmla="*/ 2147483647 w 621"/>
              <a:gd name="T9" fmla="*/ 2147483647 h 573"/>
              <a:gd name="T10" fmla="*/ 2147483647 w 621"/>
              <a:gd name="T11" fmla="*/ 2147483647 h 573"/>
              <a:gd name="T12" fmla="*/ 2147483647 w 621"/>
              <a:gd name="T13" fmla="*/ 2147483647 h 573"/>
              <a:gd name="T14" fmla="*/ 2147483647 w 621"/>
              <a:gd name="T15" fmla="*/ 2147483647 h 573"/>
              <a:gd name="T16" fmla="*/ 2147483647 w 621"/>
              <a:gd name="T17" fmla="*/ 2147483647 h 573"/>
              <a:gd name="T18" fmla="*/ 2147483647 w 621"/>
              <a:gd name="T19" fmla="*/ 2147483647 h 573"/>
              <a:gd name="T20" fmla="*/ 2147483647 w 621"/>
              <a:gd name="T21" fmla="*/ 2147483647 h 573"/>
              <a:gd name="T22" fmla="*/ 2147483647 w 621"/>
              <a:gd name="T23" fmla="*/ 2147483647 h 573"/>
              <a:gd name="T24" fmla="*/ 2147483647 w 621"/>
              <a:gd name="T25" fmla="*/ 2147483647 h 573"/>
              <a:gd name="T26" fmla="*/ 2147483647 w 621"/>
              <a:gd name="T27" fmla="*/ 2147483647 h 573"/>
              <a:gd name="T28" fmla="*/ 2147483647 w 621"/>
              <a:gd name="T29" fmla="*/ 2147483647 h 573"/>
              <a:gd name="T30" fmla="*/ 2147483647 w 621"/>
              <a:gd name="T31" fmla="*/ 2147483647 h 573"/>
              <a:gd name="T32" fmla="*/ 2147483647 w 621"/>
              <a:gd name="T33" fmla="*/ 2147483647 h 573"/>
              <a:gd name="T34" fmla="*/ 2147483647 w 621"/>
              <a:gd name="T35" fmla="*/ 2147483647 h 573"/>
              <a:gd name="T36" fmla="*/ 2147483647 w 621"/>
              <a:gd name="T37" fmla="*/ 2147483647 h 573"/>
              <a:gd name="T38" fmla="*/ 2147483647 w 621"/>
              <a:gd name="T39" fmla="*/ 2147483647 h 573"/>
              <a:gd name="T40" fmla="*/ 2147483647 w 621"/>
              <a:gd name="T41" fmla="*/ 2147483647 h 573"/>
              <a:gd name="T42" fmla="*/ 2147483647 w 621"/>
              <a:gd name="T43" fmla="*/ 2147483647 h 573"/>
              <a:gd name="T44" fmla="*/ 2147483647 w 621"/>
              <a:gd name="T45" fmla="*/ 2147483647 h 573"/>
              <a:gd name="T46" fmla="*/ 2147483647 w 621"/>
              <a:gd name="T47" fmla="*/ 2147483647 h 573"/>
              <a:gd name="T48" fmla="*/ 2147483647 w 621"/>
              <a:gd name="T49" fmla="*/ 2147483647 h 573"/>
              <a:gd name="T50" fmla="*/ 2147483647 w 621"/>
              <a:gd name="T51" fmla="*/ 2147483647 h 573"/>
              <a:gd name="T52" fmla="*/ 2147483647 w 621"/>
              <a:gd name="T53" fmla="*/ 2147483647 h 573"/>
              <a:gd name="T54" fmla="*/ 2147483647 w 621"/>
              <a:gd name="T55" fmla="*/ 2147483647 h 573"/>
              <a:gd name="T56" fmla="*/ 2147483647 w 621"/>
              <a:gd name="T57" fmla="*/ 2147483647 h 573"/>
              <a:gd name="T58" fmla="*/ 2147483647 w 621"/>
              <a:gd name="T59" fmla="*/ 2147483647 h 573"/>
              <a:gd name="T60" fmla="*/ 2147483647 w 621"/>
              <a:gd name="T61" fmla="*/ 2147483647 h 573"/>
              <a:gd name="T62" fmla="*/ 2147483647 w 621"/>
              <a:gd name="T63" fmla="*/ 2147483647 h 573"/>
              <a:gd name="T64" fmla="*/ 2147483647 w 621"/>
              <a:gd name="T65" fmla="*/ 2147483647 h 573"/>
              <a:gd name="T66" fmla="*/ 2147483647 w 621"/>
              <a:gd name="T67" fmla="*/ 2147483647 h 573"/>
              <a:gd name="T68" fmla="*/ 2147483647 w 621"/>
              <a:gd name="T69" fmla="*/ 2147483647 h 573"/>
              <a:gd name="T70" fmla="*/ 2147483647 w 621"/>
              <a:gd name="T71" fmla="*/ 2147483647 h 573"/>
              <a:gd name="T72" fmla="*/ 2147483647 w 621"/>
              <a:gd name="T73" fmla="*/ 2147483647 h 573"/>
              <a:gd name="T74" fmla="*/ 2147483647 w 621"/>
              <a:gd name="T75" fmla="*/ 2147483647 h 573"/>
              <a:gd name="T76" fmla="*/ 2147483647 w 621"/>
              <a:gd name="T77" fmla="*/ 2147483647 h 573"/>
              <a:gd name="T78" fmla="*/ 2147483647 w 621"/>
              <a:gd name="T79" fmla="*/ 2147483647 h 573"/>
              <a:gd name="T80" fmla="*/ 2147483647 w 621"/>
              <a:gd name="T81" fmla="*/ 2147483647 h 573"/>
              <a:gd name="T82" fmla="*/ 2147483647 w 621"/>
              <a:gd name="T83" fmla="*/ 2147483647 h 573"/>
              <a:gd name="T84" fmla="*/ 2147483647 w 621"/>
              <a:gd name="T85" fmla="*/ 2147483647 h 573"/>
              <a:gd name="T86" fmla="*/ 2147483647 w 621"/>
              <a:gd name="T87" fmla="*/ 2147483647 h 573"/>
              <a:gd name="T88" fmla="*/ 2147483647 w 621"/>
              <a:gd name="T89" fmla="*/ 2147483647 h 573"/>
              <a:gd name="T90" fmla="*/ 2147483647 w 621"/>
              <a:gd name="T91" fmla="*/ 0 h 573"/>
              <a:gd name="T92" fmla="*/ 2147483647 w 621"/>
              <a:gd name="T93" fmla="*/ 0 h 573"/>
              <a:gd name="T94" fmla="*/ 2147483647 w 621"/>
              <a:gd name="T95" fmla="*/ 0 h 57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573"/>
              <a:gd name="T146" fmla="*/ 621 w 621"/>
              <a:gd name="T147" fmla="*/ 573 h 57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573">
                <a:moveTo>
                  <a:pt x="4" y="22"/>
                </a:moveTo>
                <a:lnTo>
                  <a:pt x="25" y="27"/>
                </a:lnTo>
                <a:lnTo>
                  <a:pt x="27" y="33"/>
                </a:lnTo>
                <a:lnTo>
                  <a:pt x="25" y="41"/>
                </a:lnTo>
                <a:lnTo>
                  <a:pt x="2" y="43"/>
                </a:lnTo>
                <a:lnTo>
                  <a:pt x="13" y="54"/>
                </a:lnTo>
                <a:lnTo>
                  <a:pt x="11" y="59"/>
                </a:lnTo>
                <a:lnTo>
                  <a:pt x="21" y="70"/>
                </a:lnTo>
                <a:lnTo>
                  <a:pt x="36" y="107"/>
                </a:lnTo>
                <a:lnTo>
                  <a:pt x="58" y="121"/>
                </a:lnTo>
                <a:lnTo>
                  <a:pt x="63" y="128"/>
                </a:lnTo>
                <a:lnTo>
                  <a:pt x="92" y="122"/>
                </a:lnTo>
                <a:lnTo>
                  <a:pt x="110" y="132"/>
                </a:lnTo>
                <a:lnTo>
                  <a:pt x="130" y="108"/>
                </a:lnTo>
                <a:lnTo>
                  <a:pt x="125" y="132"/>
                </a:lnTo>
                <a:lnTo>
                  <a:pt x="107" y="146"/>
                </a:lnTo>
                <a:lnTo>
                  <a:pt x="84" y="149"/>
                </a:lnTo>
                <a:lnTo>
                  <a:pt x="83" y="153"/>
                </a:lnTo>
                <a:lnTo>
                  <a:pt x="66" y="160"/>
                </a:lnTo>
                <a:lnTo>
                  <a:pt x="49" y="150"/>
                </a:lnTo>
                <a:lnTo>
                  <a:pt x="41" y="158"/>
                </a:lnTo>
                <a:lnTo>
                  <a:pt x="40" y="167"/>
                </a:lnTo>
                <a:lnTo>
                  <a:pt x="42" y="173"/>
                </a:lnTo>
                <a:lnTo>
                  <a:pt x="41" y="183"/>
                </a:lnTo>
                <a:lnTo>
                  <a:pt x="51" y="196"/>
                </a:lnTo>
                <a:lnTo>
                  <a:pt x="60" y="193"/>
                </a:lnTo>
                <a:lnTo>
                  <a:pt x="63" y="201"/>
                </a:lnTo>
                <a:lnTo>
                  <a:pt x="73" y="196"/>
                </a:lnTo>
                <a:lnTo>
                  <a:pt x="75" y="206"/>
                </a:lnTo>
                <a:lnTo>
                  <a:pt x="80" y="215"/>
                </a:lnTo>
                <a:lnTo>
                  <a:pt x="79" y="220"/>
                </a:lnTo>
                <a:lnTo>
                  <a:pt x="88" y="240"/>
                </a:lnTo>
                <a:lnTo>
                  <a:pt x="93" y="230"/>
                </a:lnTo>
                <a:lnTo>
                  <a:pt x="102" y="220"/>
                </a:lnTo>
                <a:lnTo>
                  <a:pt x="112" y="215"/>
                </a:lnTo>
                <a:lnTo>
                  <a:pt x="115" y="207"/>
                </a:lnTo>
                <a:lnTo>
                  <a:pt x="113" y="200"/>
                </a:lnTo>
                <a:lnTo>
                  <a:pt x="120" y="188"/>
                </a:lnTo>
                <a:lnTo>
                  <a:pt x="140" y="200"/>
                </a:lnTo>
                <a:lnTo>
                  <a:pt x="149" y="197"/>
                </a:lnTo>
                <a:lnTo>
                  <a:pt x="136" y="208"/>
                </a:lnTo>
                <a:lnTo>
                  <a:pt x="134" y="216"/>
                </a:lnTo>
                <a:lnTo>
                  <a:pt x="133" y="233"/>
                </a:lnTo>
                <a:lnTo>
                  <a:pt x="138" y="233"/>
                </a:lnTo>
                <a:lnTo>
                  <a:pt x="144" y="243"/>
                </a:lnTo>
                <a:lnTo>
                  <a:pt x="152" y="240"/>
                </a:lnTo>
                <a:lnTo>
                  <a:pt x="160" y="228"/>
                </a:lnTo>
                <a:lnTo>
                  <a:pt x="164" y="210"/>
                </a:lnTo>
                <a:lnTo>
                  <a:pt x="174" y="202"/>
                </a:lnTo>
                <a:lnTo>
                  <a:pt x="182" y="177"/>
                </a:lnTo>
                <a:lnTo>
                  <a:pt x="183" y="186"/>
                </a:lnTo>
                <a:lnTo>
                  <a:pt x="176" y="214"/>
                </a:lnTo>
                <a:lnTo>
                  <a:pt x="180" y="217"/>
                </a:lnTo>
                <a:lnTo>
                  <a:pt x="199" y="211"/>
                </a:lnTo>
                <a:lnTo>
                  <a:pt x="199" y="197"/>
                </a:lnTo>
                <a:lnTo>
                  <a:pt x="200" y="196"/>
                </a:lnTo>
                <a:lnTo>
                  <a:pt x="227" y="188"/>
                </a:lnTo>
                <a:lnTo>
                  <a:pt x="223" y="206"/>
                </a:lnTo>
                <a:lnTo>
                  <a:pt x="238" y="215"/>
                </a:lnTo>
                <a:lnTo>
                  <a:pt x="286" y="208"/>
                </a:lnTo>
                <a:lnTo>
                  <a:pt x="286" y="212"/>
                </a:lnTo>
                <a:lnTo>
                  <a:pt x="282" y="217"/>
                </a:lnTo>
                <a:lnTo>
                  <a:pt x="268" y="222"/>
                </a:lnTo>
                <a:lnTo>
                  <a:pt x="229" y="224"/>
                </a:lnTo>
                <a:lnTo>
                  <a:pt x="227" y="230"/>
                </a:lnTo>
                <a:lnTo>
                  <a:pt x="216" y="230"/>
                </a:lnTo>
                <a:lnTo>
                  <a:pt x="215" y="239"/>
                </a:lnTo>
                <a:lnTo>
                  <a:pt x="220" y="244"/>
                </a:lnTo>
                <a:lnTo>
                  <a:pt x="234" y="252"/>
                </a:lnTo>
                <a:lnTo>
                  <a:pt x="267" y="250"/>
                </a:lnTo>
                <a:lnTo>
                  <a:pt x="275" y="244"/>
                </a:lnTo>
                <a:lnTo>
                  <a:pt x="322" y="238"/>
                </a:lnTo>
                <a:lnTo>
                  <a:pt x="334" y="229"/>
                </a:lnTo>
                <a:lnTo>
                  <a:pt x="326" y="248"/>
                </a:lnTo>
                <a:lnTo>
                  <a:pt x="180" y="273"/>
                </a:lnTo>
                <a:lnTo>
                  <a:pt x="159" y="301"/>
                </a:lnTo>
                <a:lnTo>
                  <a:pt x="144" y="308"/>
                </a:lnTo>
                <a:lnTo>
                  <a:pt x="131" y="321"/>
                </a:lnTo>
                <a:lnTo>
                  <a:pt x="150" y="370"/>
                </a:lnTo>
                <a:lnTo>
                  <a:pt x="168" y="366"/>
                </a:lnTo>
                <a:lnTo>
                  <a:pt x="190" y="382"/>
                </a:lnTo>
                <a:lnTo>
                  <a:pt x="191" y="393"/>
                </a:lnTo>
                <a:lnTo>
                  <a:pt x="169" y="391"/>
                </a:lnTo>
                <a:lnTo>
                  <a:pt x="162" y="385"/>
                </a:lnTo>
                <a:lnTo>
                  <a:pt x="157" y="389"/>
                </a:lnTo>
                <a:lnTo>
                  <a:pt x="159" y="403"/>
                </a:lnTo>
                <a:lnTo>
                  <a:pt x="164" y="415"/>
                </a:lnTo>
                <a:lnTo>
                  <a:pt x="172" y="415"/>
                </a:lnTo>
                <a:lnTo>
                  <a:pt x="169" y="422"/>
                </a:lnTo>
                <a:lnTo>
                  <a:pt x="171" y="428"/>
                </a:lnTo>
                <a:lnTo>
                  <a:pt x="177" y="438"/>
                </a:lnTo>
                <a:lnTo>
                  <a:pt x="200" y="432"/>
                </a:lnTo>
                <a:lnTo>
                  <a:pt x="207" y="441"/>
                </a:lnTo>
                <a:lnTo>
                  <a:pt x="251" y="456"/>
                </a:lnTo>
                <a:lnTo>
                  <a:pt x="246" y="461"/>
                </a:lnTo>
                <a:lnTo>
                  <a:pt x="183" y="470"/>
                </a:lnTo>
                <a:lnTo>
                  <a:pt x="185" y="485"/>
                </a:lnTo>
                <a:lnTo>
                  <a:pt x="190" y="501"/>
                </a:lnTo>
                <a:lnTo>
                  <a:pt x="199" y="506"/>
                </a:lnTo>
                <a:lnTo>
                  <a:pt x="206" y="520"/>
                </a:lnTo>
                <a:lnTo>
                  <a:pt x="211" y="523"/>
                </a:lnTo>
                <a:lnTo>
                  <a:pt x="219" y="521"/>
                </a:lnTo>
                <a:lnTo>
                  <a:pt x="220" y="512"/>
                </a:lnTo>
                <a:lnTo>
                  <a:pt x="223" y="515"/>
                </a:lnTo>
                <a:lnTo>
                  <a:pt x="224" y="521"/>
                </a:lnTo>
                <a:lnTo>
                  <a:pt x="218" y="529"/>
                </a:lnTo>
                <a:lnTo>
                  <a:pt x="227" y="539"/>
                </a:lnTo>
                <a:lnTo>
                  <a:pt x="232" y="553"/>
                </a:lnTo>
                <a:lnTo>
                  <a:pt x="251" y="553"/>
                </a:lnTo>
                <a:lnTo>
                  <a:pt x="260" y="563"/>
                </a:lnTo>
                <a:lnTo>
                  <a:pt x="299" y="573"/>
                </a:lnTo>
                <a:lnTo>
                  <a:pt x="334" y="573"/>
                </a:lnTo>
                <a:lnTo>
                  <a:pt x="337" y="565"/>
                </a:lnTo>
                <a:lnTo>
                  <a:pt x="333" y="548"/>
                </a:lnTo>
                <a:lnTo>
                  <a:pt x="317" y="539"/>
                </a:lnTo>
                <a:lnTo>
                  <a:pt x="309" y="526"/>
                </a:lnTo>
                <a:lnTo>
                  <a:pt x="337" y="526"/>
                </a:lnTo>
                <a:lnTo>
                  <a:pt x="350" y="530"/>
                </a:lnTo>
                <a:lnTo>
                  <a:pt x="357" y="548"/>
                </a:lnTo>
                <a:lnTo>
                  <a:pt x="371" y="554"/>
                </a:lnTo>
                <a:lnTo>
                  <a:pt x="376" y="568"/>
                </a:lnTo>
                <a:lnTo>
                  <a:pt x="378" y="562"/>
                </a:lnTo>
                <a:lnTo>
                  <a:pt x="332" y="460"/>
                </a:lnTo>
                <a:lnTo>
                  <a:pt x="333" y="440"/>
                </a:lnTo>
                <a:lnTo>
                  <a:pt x="338" y="437"/>
                </a:lnTo>
                <a:lnTo>
                  <a:pt x="342" y="442"/>
                </a:lnTo>
                <a:lnTo>
                  <a:pt x="357" y="483"/>
                </a:lnTo>
                <a:lnTo>
                  <a:pt x="379" y="501"/>
                </a:lnTo>
                <a:lnTo>
                  <a:pt x="395" y="548"/>
                </a:lnTo>
                <a:lnTo>
                  <a:pt x="407" y="560"/>
                </a:lnTo>
                <a:lnTo>
                  <a:pt x="414" y="562"/>
                </a:lnTo>
                <a:lnTo>
                  <a:pt x="425" y="497"/>
                </a:lnTo>
                <a:lnTo>
                  <a:pt x="408" y="465"/>
                </a:lnTo>
                <a:lnTo>
                  <a:pt x="411" y="427"/>
                </a:lnTo>
                <a:lnTo>
                  <a:pt x="414" y="428"/>
                </a:lnTo>
                <a:lnTo>
                  <a:pt x="416" y="440"/>
                </a:lnTo>
                <a:lnTo>
                  <a:pt x="430" y="460"/>
                </a:lnTo>
                <a:lnTo>
                  <a:pt x="435" y="474"/>
                </a:lnTo>
                <a:lnTo>
                  <a:pt x="449" y="474"/>
                </a:lnTo>
                <a:lnTo>
                  <a:pt x="451" y="446"/>
                </a:lnTo>
                <a:lnTo>
                  <a:pt x="449" y="428"/>
                </a:lnTo>
                <a:lnTo>
                  <a:pt x="437" y="418"/>
                </a:lnTo>
                <a:lnTo>
                  <a:pt x="446" y="292"/>
                </a:lnTo>
                <a:lnTo>
                  <a:pt x="449" y="288"/>
                </a:lnTo>
                <a:lnTo>
                  <a:pt x="451" y="391"/>
                </a:lnTo>
                <a:lnTo>
                  <a:pt x="469" y="418"/>
                </a:lnTo>
                <a:lnTo>
                  <a:pt x="475" y="415"/>
                </a:lnTo>
                <a:lnTo>
                  <a:pt x="503" y="356"/>
                </a:lnTo>
                <a:lnTo>
                  <a:pt x="502" y="300"/>
                </a:lnTo>
                <a:lnTo>
                  <a:pt x="512" y="309"/>
                </a:lnTo>
                <a:lnTo>
                  <a:pt x="514" y="338"/>
                </a:lnTo>
                <a:lnTo>
                  <a:pt x="530" y="319"/>
                </a:lnTo>
                <a:lnTo>
                  <a:pt x="526" y="316"/>
                </a:lnTo>
                <a:lnTo>
                  <a:pt x="528" y="301"/>
                </a:lnTo>
                <a:lnTo>
                  <a:pt x="582" y="275"/>
                </a:lnTo>
                <a:lnTo>
                  <a:pt x="620" y="238"/>
                </a:lnTo>
                <a:lnTo>
                  <a:pt x="621" y="210"/>
                </a:lnTo>
                <a:lnTo>
                  <a:pt x="619" y="201"/>
                </a:lnTo>
                <a:lnTo>
                  <a:pt x="610" y="191"/>
                </a:lnTo>
                <a:lnTo>
                  <a:pt x="606" y="174"/>
                </a:lnTo>
                <a:lnTo>
                  <a:pt x="577" y="126"/>
                </a:lnTo>
                <a:lnTo>
                  <a:pt x="569" y="132"/>
                </a:lnTo>
                <a:lnTo>
                  <a:pt x="562" y="170"/>
                </a:lnTo>
                <a:lnTo>
                  <a:pt x="552" y="182"/>
                </a:lnTo>
                <a:lnTo>
                  <a:pt x="550" y="174"/>
                </a:lnTo>
                <a:lnTo>
                  <a:pt x="557" y="167"/>
                </a:lnTo>
                <a:lnTo>
                  <a:pt x="554" y="135"/>
                </a:lnTo>
                <a:lnTo>
                  <a:pt x="545" y="126"/>
                </a:lnTo>
                <a:lnTo>
                  <a:pt x="535" y="107"/>
                </a:lnTo>
                <a:lnTo>
                  <a:pt x="522" y="97"/>
                </a:lnTo>
                <a:lnTo>
                  <a:pt x="517" y="95"/>
                </a:lnTo>
                <a:lnTo>
                  <a:pt x="505" y="111"/>
                </a:lnTo>
                <a:lnTo>
                  <a:pt x="493" y="111"/>
                </a:lnTo>
                <a:lnTo>
                  <a:pt x="483" y="131"/>
                </a:lnTo>
                <a:lnTo>
                  <a:pt x="478" y="132"/>
                </a:lnTo>
                <a:lnTo>
                  <a:pt x="478" y="118"/>
                </a:lnTo>
                <a:lnTo>
                  <a:pt x="484" y="106"/>
                </a:lnTo>
                <a:lnTo>
                  <a:pt x="496" y="99"/>
                </a:lnTo>
                <a:lnTo>
                  <a:pt x="512" y="28"/>
                </a:lnTo>
                <a:lnTo>
                  <a:pt x="496" y="34"/>
                </a:lnTo>
                <a:lnTo>
                  <a:pt x="496" y="31"/>
                </a:lnTo>
                <a:lnTo>
                  <a:pt x="507" y="18"/>
                </a:lnTo>
                <a:lnTo>
                  <a:pt x="503" y="0"/>
                </a:lnTo>
                <a:lnTo>
                  <a:pt x="108" y="0"/>
                </a:lnTo>
                <a:lnTo>
                  <a:pt x="115" y="9"/>
                </a:lnTo>
                <a:lnTo>
                  <a:pt x="116" y="15"/>
                </a:lnTo>
                <a:lnTo>
                  <a:pt x="106" y="1"/>
                </a:lnTo>
                <a:lnTo>
                  <a:pt x="103" y="0"/>
                </a:lnTo>
                <a:lnTo>
                  <a:pt x="83" y="0"/>
                </a:lnTo>
                <a:lnTo>
                  <a:pt x="78" y="4"/>
                </a:lnTo>
                <a:lnTo>
                  <a:pt x="75" y="0"/>
                </a:lnTo>
                <a:lnTo>
                  <a:pt x="4" y="0"/>
                </a:lnTo>
                <a:lnTo>
                  <a:pt x="0" y="8"/>
                </a:lnTo>
                <a:lnTo>
                  <a:pt x="4" y="22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6" name="Freeform 1305"/>
          <p:cNvSpPr>
            <a:spLocks/>
          </p:cNvSpPr>
          <p:nvPr/>
        </p:nvSpPr>
        <p:spPr bwMode="auto">
          <a:xfrm>
            <a:off x="2382838" y="1122363"/>
            <a:ext cx="246062" cy="227012"/>
          </a:xfrm>
          <a:custGeom>
            <a:avLst/>
            <a:gdLst>
              <a:gd name="T0" fmla="*/ 2147483647 w 621"/>
              <a:gd name="T1" fmla="*/ 2147483647 h 573"/>
              <a:gd name="T2" fmla="*/ 2147483647 w 621"/>
              <a:gd name="T3" fmla="*/ 2147483647 h 573"/>
              <a:gd name="T4" fmla="*/ 2147483647 w 621"/>
              <a:gd name="T5" fmla="*/ 2147483647 h 573"/>
              <a:gd name="T6" fmla="*/ 2147483647 w 621"/>
              <a:gd name="T7" fmla="*/ 2147483647 h 573"/>
              <a:gd name="T8" fmla="*/ 2147483647 w 621"/>
              <a:gd name="T9" fmla="*/ 2147483647 h 573"/>
              <a:gd name="T10" fmla="*/ 2147483647 w 621"/>
              <a:gd name="T11" fmla="*/ 2147483647 h 573"/>
              <a:gd name="T12" fmla="*/ 2147483647 w 621"/>
              <a:gd name="T13" fmla="*/ 2147483647 h 573"/>
              <a:gd name="T14" fmla="*/ 2147483647 w 621"/>
              <a:gd name="T15" fmla="*/ 2147483647 h 573"/>
              <a:gd name="T16" fmla="*/ 2147483647 w 621"/>
              <a:gd name="T17" fmla="*/ 2147483647 h 573"/>
              <a:gd name="T18" fmla="*/ 2147483647 w 621"/>
              <a:gd name="T19" fmla="*/ 2147483647 h 573"/>
              <a:gd name="T20" fmla="*/ 2147483647 w 621"/>
              <a:gd name="T21" fmla="*/ 2147483647 h 573"/>
              <a:gd name="T22" fmla="*/ 2147483647 w 621"/>
              <a:gd name="T23" fmla="*/ 2147483647 h 573"/>
              <a:gd name="T24" fmla="*/ 2147483647 w 621"/>
              <a:gd name="T25" fmla="*/ 2147483647 h 573"/>
              <a:gd name="T26" fmla="*/ 2147483647 w 621"/>
              <a:gd name="T27" fmla="*/ 2147483647 h 573"/>
              <a:gd name="T28" fmla="*/ 2147483647 w 621"/>
              <a:gd name="T29" fmla="*/ 2147483647 h 573"/>
              <a:gd name="T30" fmla="*/ 2147483647 w 621"/>
              <a:gd name="T31" fmla="*/ 2147483647 h 573"/>
              <a:gd name="T32" fmla="*/ 2147483647 w 621"/>
              <a:gd name="T33" fmla="*/ 2147483647 h 573"/>
              <a:gd name="T34" fmla="*/ 2147483647 w 621"/>
              <a:gd name="T35" fmla="*/ 2147483647 h 573"/>
              <a:gd name="T36" fmla="*/ 2147483647 w 621"/>
              <a:gd name="T37" fmla="*/ 2147483647 h 573"/>
              <a:gd name="T38" fmla="*/ 2147483647 w 621"/>
              <a:gd name="T39" fmla="*/ 2147483647 h 573"/>
              <a:gd name="T40" fmla="*/ 2147483647 w 621"/>
              <a:gd name="T41" fmla="*/ 2147483647 h 573"/>
              <a:gd name="T42" fmla="*/ 2147483647 w 621"/>
              <a:gd name="T43" fmla="*/ 2147483647 h 573"/>
              <a:gd name="T44" fmla="*/ 2147483647 w 621"/>
              <a:gd name="T45" fmla="*/ 2147483647 h 573"/>
              <a:gd name="T46" fmla="*/ 2147483647 w 621"/>
              <a:gd name="T47" fmla="*/ 2147483647 h 573"/>
              <a:gd name="T48" fmla="*/ 2147483647 w 621"/>
              <a:gd name="T49" fmla="*/ 2147483647 h 573"/>
              <a:gd name="T50" fmla="*/ 2147483647 w 621"/>
              <a:gd name="T51" fmla="*/ 2147483647 h 573"/>
              <a:gd name="T52" fmla="*/ 2147483647 w 621"/>
              <a:gd name="T53" fmla="*/ 2147483647 h 573"/>
              <a:gd name="T54" fmla="*/ 2147483647 w 621"/>
              <a:gd name="T55" fmla="*/ 2147483647 h 573"/>
              <a:gd name="T56" fmla="*/ 2147483647 w 621"/>
              <a:gd name="T57" fmla="*/ 2147483647 h 573"/>
              <a:gd name="T58" fmla="*/ 2147483647 w 621"/>
              <a:gd name="T59" fmla="*/ 2147483647 h 573"/>
              <a:gd name="T60" fmla="*/ 2147483647 w 621"/>
              <a:gd name="T61" fmla="*/ 2147483647 h 573"/>
              <a:gd name="T62" fmla="*/ 2147483647 w 621"/>
              <a:gd name="T63" fmla="*/ 2147483647 h 573"/>
              <a:gd name="T64" fmla="*/ 2147483647 w 621"/>
              <a:gd name="T65" fmla="*/ 2147483647 h 573"/>
              <a:gd name="T66" fmla="*/ 2147483647 w 621"/>
              <a:gd name="T67" fmla="*/ 2147483647 h 573"/>
              <a:gd name="T68" fmla="*/ 2147483647 w 621"/>
              <a:gd name="T69" fmla="*/ 2147483647 h 573"/>
              <a:gd name="T70" fmla="*/ 2147483647 w 621"/>
              <a:gd name="T71" fmla="*/ 2147483647 h 573"/>
              <a:gd name="T72" fmla="*/ 2147483647 w 621"/>
              <a:gd name="T73" fmla="*/ 2147483647 h 573"/>
              <a:gd name="T74" fmla="*/ 2147483647 w 621"/>
              <a:gd name="T75" fmla="*/ 2147483647 h 573"/>
              <a:gd name="T76" fmla="*/ 2147483647 w 621"/>
              <a:gd name="T77" fmla="*/ 2147483647 h 573"/>
              <a:gd name="T78" fmla="*/ 2147483647 w 621"/>
              <a:gd name="T79" fmla="*/ 2147483647 h 573"/>
              <a:gd name="T80" fmla="*/ 2147483647 w 621"/>
              <a:gd name="T81" fmla="*/ 2147483647 h 573"/>
              <a:gd name="T82" fmla="*/ 2147483647 w 621"/>
              <a:gd name="T83" fmla="*/ 2147483647 h 573"/>
              <a:gd name="T84" fmla="*/ 2147483647 w 621"/>
              <a:gd name="T85" fmla="*/ 2147483647 h 573"/>
              <a:gd name="T86" fmla="*/ 2147483647 w 621"/>
              <a:gd name="T87" fmla="*/ 2147483647 h 573"/>
              <a:gd name="T88" fmla="*/ 2147483647 w 621"/>
              <a:gd name="T89" fmla="*/ 2147483647 h 573"/>
              <a:gd name="T90" fmla="*/ 2147483647 w 621"/>
              <a:gd name="T91" fmla="*/ 0 h 573"/>
              <a:gd name="T92" fmla="*/ 2147483647 w 621"/>
              <a:gd name="T93" fmla="*/ 0 h 573"/>
              <a:gd name="T94" fmla="*/ 2147483647 w 621"/>
              <a:gd name="T95" fmla="*/ 0 h 57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573"/>
              <a:gd name="T146" fmla="*/ 621 w 621"/>
              <a:gd name="T147" fmla="*/ 573 h 57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573">
                <a:moveTo>
                  <a:pt x="4" y="22"/>
                </a:moveTo>
                <a:lnTo>
                  <a:pt x="25" y="27"/>
                </a:lnTo>
                <a:lnTo>
                  <a:pt x="27" y="33"/>
                </a:lnTo>
                <a:lnTo>
                  <a:pt x="25" y="41"/>
                </a:lnTo>
                <a:lnTo>
                  <a:pt x="2" y="43"/>
                </a:lnTo>
                <a:lnTo>
                  <a:pt x="13" y="54"/>
                </a:lnTo>
                <a:lnTo>
                  <a:pt x="11" y="59"/>
                </a:lnTo>
                <a:lnTo>
                  <a:pt x="21" y="70"/>
                </a:lnTo>
                <a:lnTo>
                  <a:pt x="36" y="107"/>
                </a:lnTo>
                <a:lnTo>
                  <a:pt x="58" y="121"/>
                </a:lnTo>
                <a:lnTo>
                  <a:pt x="63" y="128"/>
                </a:lnTo>
                <a:lnTo>
                  <a:pt x="92" y="122"/>
                </a:lnTo>
                <a:lnTo>
                  <a:pt x="110" y="132"/>
                </a:lnTo>
                <a:lnTo>
                  <a:pt x="130" y="108"/>
                </a:lnTo>
                <a:lnTo>
                  <a:pt x="125" y="132"/>
                </a:lnTo>
                <a:lnTo>
                  <a:pt x="107" y="146"/>
                </a:lnTo>
                <a:lnTo>
                  <a:pt x="84" y="149"/>
                </a:lnTo>
                <a:lnTo>
                  <a:pt x="83" y="153"/>
                </a:lnTo>
                <a:lnTo>
                  <a:pt x="66" y="160"/>
                </a:lnTo>
                <a:lnTo>
                  <a:pt x="49" y="150"/>
                </a:lnTo>
                <a:lnTo>
                  <a:pt x="41" y="158"/>
                </a:lnTo>
                <a:lnTo>
                  <a:pt x="40" y="167"/>
                </a:lnTo>
                <a:lnTo>
                  <a:pt x="42" y="173"/>
                </a:lnTo>
                <a:lnTo>
                  <a:pt x="41" y="183"/>
                </a:lnTo>
                <a:lnTo>
                  <a:pt x="51" y="196"/>
                </a:lnTo>
                <a:lnTo>
                  <a:pt x="60" y="193"/>
                </a:lnTo>
                <a:lnTo>
                  <a:pt x="63" y="201"/>
                </a:lnTo>
                <a:lnTo>
                  <a:pt x="73" y="196"/>
                </a:lnTo>
                <a:lnTo>
                  <a:pt x="75" y="206"/>
                </a:lnTo>
                <a:lnTo>
                  <a:pt x="80" y="215"/>
                </a:lnTo>
                <a:lnTo>
                  <a:pt x="79" y="220"/>
                </a:lnTo>
                <a:lnTo>
                  <a:pt x="88" y="240"/>
                </a:lnTo>
                <a:lnTo>
                  <a:pt x="93" y="230"/>
                </a:lnTo>
                <a:lnTo>
                  <a:pt x="102" y="220"/>
                </a:lnTo>
                <a:lnTo>
                  <a:pt x="112" y="215"/>
                </a:lnTo>
                <a:lnTo>
                  <a:pt x="115" y="207"/>
                </a:lnTo>
                <a:lnTo>
                  <a:pt x="113" y="200"/>
                </a:lnTo>
                <a:lnTo>
                  <a:pt x="120" y="188"/>
                </a:lnTo>
                <a:lnTo>
                  <a:pt x="140" y="200"/>
                </a:lnTo>
                <a:lnTo>
                  <a:pt x="149" y="197"/>
                </a:lnTo>
                <a:lnTo>
                  <a:pt x="136" y="208"/>
                </a:lnTo>
                <a:lnTo>
                  <a:pt x="134" y="216"/>
                </a:lnTo>
                <a:lnTo>
                  <a:pt x="133" y="233"/>
                </a:lnTo>
                <a:lnTo>
                  <a:pt x="138" y="233"/>
                </a:lnTo>
                <a:lnTo>
                  <a:pt x="144" y="243"/>
                </a:lnTo>
                <a:lnTo>
                  <a:pt x="152" y="240"/>
                </a:lnTo>
                <a:lnTo>
                  <a:pt x="160" y="228"/>
                </a:lnTo>
                <a:lnTo>
                  <a:pt x="164" y="210"/>
                </a:lnTo>
                <a:lnTo>
                  <a:pt x="174" y="202"/>
                </a:lnTo>
                <a:lnTo>
                  <a:pt x="182" y="177"/>
                </a:lnTo>
                <a:lnTo>
                  <a:pt x="183" y="186"/>
                </a:lnTo>
                <a:lnTo>
                  <a:pt x="176" y="214"/>
                </a:lnTo>
                <a:lnTo>
                  <a:pt x="180" y="217"/>
                </a:lnTo>
                <a:lnTo>
                  <a:pt x="199" y="211"/>
                </a:lnTo>
                <a:lnTo>
                  <a:pt x="199" y="197"/>
                </a:lnTo>
                <a:lnTo>
                  <a:pt x="200" y="196"/>
                </a:lnTo>
                <a:lnTo>
                  <a:pt x="227" y="188"/>
                </a:lnTo>
                <a:lnTo>
                  <a:pt x="223" y="206"/>
                </a:lnTo>
                <a:lnTo>
                  <a:pt x="238" y="215"/>
                </a:lnTo>
                <a:lnTo>
                  <a:pt x="286" y="208"/>
                </a:lnTo>
                <a:lnTo>
                  <a:pt x="286" y="212"/>
                </a:lnTo>
                <a:lnTo>
                  <a:pt x="282" y="217"/>
                </a:lnTo>
                <a:lnTo>
                  <a:pt x="268" y="222"/>
                </a:lnTo>
                <a:lnTo>
                  <a:pt x="229" y="224"/>
                </a:lnTo>
                <a:lnTo>
                  <a:pt x="227" y="230"/>
                </a:lnTo>
                <a:lnTo>
                  <a:pt x="216" y="230"/>
                </a:lnTo>
                <a:lnTo>
                  <a:pt x="215" y="239"/>
                </a:lnTo>
                <a:lnTo>
                  <a:pt x="220" y="244"/>
                </a:lnTo>
                <a:lnTo>
                  <a:pt x="234" y="252"/>
                </a:lnTo>
                <a:lnTo>
                  <a:pt x="267" y="250"/>
                </a:lnTo>
                <a:lnTo>
                  <a:pt x="275" y="244"/>
                </a:lnTo>
                <a:lnTo>
                  <a:pt x="322" y="238"/>
                </a:lnTo>
                <a:lnTo>
                  <a:pt x="334" y="229"/>
                </a:lnTo>
                <a:lnTo>
                  <a:pt x="326" y="248"/>
                </a:lnTo>
                <a:lnTo>
                  <a:pt x="180" y="273"/>
                </a:lnTo>
                <a:lnTo>
                  <a:pt x="159" y="301"/>
                </a:lnTo>
                <a:lnTo>
                  <a:pt x="144" y="308"/>
                </a:lnTo>
                <a:lnTo>
                  <a:pt x="131" y="321"/>
                </a:lnTo>
                <a:lnTo>
                  <a:pt x="150" y="370"/>
                </a:lnTo>
                <a:lnTo>
                  <a:pt x="168" y="366"/>
                </a:lnTo>
                <a:lnTo>
                  <a:pt x="190" y="382"/>
                </a:lnTo>
                <a:lnTo>
                  <a:pt x="191" y="393"/>
                </a:lnTo>
                <a:lnTo>
                  <a:pt x="169" y="391"/>
                </a:lnTo>
                <a:lnTo>
                  <a:pt x="162" y="385"/>
                </a:lnTo>
                <a:lnTo>
                  <a:pt x="157" y="389"/>
                </a:lnTo>
                <a:lnTo>
                  <a:pt x="159" y="403"/>
                </a:lnTo>
                <a:lnTo>
                  <a:pt x="164" y="415"/>
                </a:lnTo>
                <a:lnTo>
                  <a:pt x="172" y="415"/>
                </a:lnTo>
                <a:lnTo>
                  <a:pt x="169" y="422"/>
                </a:lnTo>
                <a:lnTo>
                  <a:pt x="171" y="428"/>
                </a:lnTo>
                <a:lnTo>
                  <a:pt x="177" y="438"/>
                </a:lnTo>
                <a:lnTo>
                  <a:pt x="200" y="432"/>
                </a:lnTo>
                <a:lnTo>
                  <a:pt x="207" y="441"/>
                </a:lnTo>
                <a:lnTo>
                  <a:pt x="251" y="456"/>
                </a:lnTo>
                <a:lnTo>
                  <a:pt x="246" y="461"/>
                </a:lnTo>
                <a:lnTo>
                  <a:pt x="183" y="470"/>
                </a:lnTo>
                <a:lnTo>
                  <a:pt x="185" y="485"/>
                </a:lnTo>
                <a:lnTo>
                  <a:pt x="190" y="501"/>
                </a:lnTo>
                <a:lnTo>
                  <a:pt x="199" y="506"/>
                </a:lnTo>
                <a:lnTo>
                  <a:pt x="206" y="520"/>
                </a:lnTo>
                <a:lnTo>
                  <a:pt x="211" y="523"/>
                </a:lnTo>
                <a:lnTo>
                  <a:pt x="219" y="521"/>
                </a:lnTo>
                <a:lnTo>
                  <a:pt x="220" y="512"/>
                </a:lnTo>
                <a:lnTo>
                  <a:pt x="223" y="515"/>
                </a:lnTo>
                <a:lnTo>
                  <a:pt x="224" y="521"/>
                </a:lnTo>
                <a:lnTo>
                  <a:pt x="218" y="529"/>
                </a:lnTo>
                <a:lnTo>
                  <a:pt x="227" y="539"/>
                </a:lnTo>
                <a:lnTo>
                  <a:pt x="232" y="553"/>
                </a:lnTo>
                <a:lnTo>
                  <a:pt x="251" y="553"/>
                </a:lnTo>
                <a:lnTo>
                  <a:pt x="260" y="563"/>
                </a:lnTo>
                <a:lnTo>
                  <a:pt x="299" y="573"/>
                </a:lnTo>
                <a:lnTo>
                  <a:pt x="334" y="573"/>
                </a:lnTo>
                <a:lnTo>
                  <a:pt x="337" y="565"/>
                </a:lnTo>
                <a:lnTo>
                  <a:pt x="333" y="548"/>
                </a:lnTo>
                <a:lnTo>
                  <a:pt x="317" y="539"/>
                </a:lnTo>
                <a:lnTo>
                  <a:pt x="309" y="526"/>
                </a:lnTo>
                <a:lnTo>
                  <a:pt x="337" y="526"/>
                </a:lnTo>
                <a:lnTo>
                  <a:pt x="350" y="530"/>
                </a:lnTo>
                <a:lnTo>
                  <a:pt x="357" y="548"/>
                </a:lnTo>
                <a:lnTo>
                  <a:pt x="371" y="554"/>
                </a:lnTo>
                <a:lnTo>
                  <a:pt x="376" y="568"/>
                </a:lnTo>
                <a:lnTo>
                  <a:pt x="378" y="562"/>
                </a:lnTo>
                <a:lnTo>
                  <a:pt x="332" y="460"/>
                </a:lnTo>
                <a:lnTo>
                  <a:pt x="333" y="440"/>
                </a:lnTo>
                <a:lnTo>
                  <a:pt x="338" y="437"/>
                </a:lnTo>
                <a:lnTo>
                  <a:pt x="342" y="442"/>
                </a:lnTo>
                <a:lnTo>
                  <a:pt x="357" y="483"/>
                </a:lnTo>
                <a:lnTo>
                  <a:pt x="379" y="501"/>
                </a:lnTo>
                <a:lnTo>
                  <a:pt x="395" y="548"/>
                </a:lnTo>
                <a:lnTo>
                  <a:pt x="407" y="560"/>
                </a:lnTo>
                <a:lnTo>
                  <a:pt x="414" y="562"/>
                </a:lnTo>
                <a:lnTo>
                  <a:pt x="425" y="497"/>
                </a:lnTo>
                <a:lnTo>
                  <a:pt x="408" y="465"/>
                </a:lnTo>
                <a:lnTo>
                  <a:pt x="411" y="427"/>
                </a:lnTo>
                <a:lnTo>
                  <a:pt x="414" y="428"/>
                </a:lnTo>
                <a:lnTo>
                  <a:pt x="416" y="440"/>
                </a:lnTo>
                <a:lnTo>
                  <a:pt x="430" y="460"/>
                </a:lnTo>
                <a:lnTo>
                  <a:pt x="435" y="474"/>
                </a:lnTo>
                <a:lnTo>
                  <a:pt x="449" y="474"/>
                </a:lnTo>
                <a:lnTo>
                  <a:pt x="451" y="446"/>
                </a:lnTo>
                <a:lnTo>
                  <a:pt x="449" y="428"/>
                </a:lnTo>
                <a:lnTo>
                  <a:pt x="437" y="418"/>
                </a:lnTo>
                <a:lnTo>
                  <a:pt x="446" y="292"/>
                </a:lnTo>
                <a:lnTo>
                  <a:pt x="449" y="288"/>
                </a:lnTo>
                <a:lnTo>
                  <a:pt x="451" y="391"/>
                </a:lnTo>
                <a:lnTo>
                  <a:pt x="469" y="418"/>
                </a:lnTo>
                <a:lnTo>
                  <a:pt x="475" y="415"/>
                </a:lnTo>
                <a:lnTo>
                  <a:pt x="503" y="356"/>
                </a:lnTo>
                <a:lnTo>
                  <a:pt x="502" y="300"/>
                </a:lnTo>
                <a:lnTo>
                  <a:pt x="512" y="309"/>
                </a:lnTo>
                <a:lnTo>
                  <a:pt x="514" y="338"/>
                </a:lnTo>
                <a:lnTo>
                  <a:pt x="530" y="319"/>
                </a:lnTo>
                <a:lnTo>
                  <a:pt x="526" y="316"/>
                </a:lnTo>
                <a:lnTo>
                  <a:pt x="528" y="301"/>
                </a:lnTo>
                <a:lnTo>
                  <a:pt x="582" y="275"/>
                </a:lnTo>
                <a:lnTo>
                  <a:pt x="620" y="238"/>
                </a:lnTo>
                <a:lnTo>
                  <a:pt x="621" y="210"/>
                </a:lnTo>
                <a:lnTo>
                  <a:pt x="619" y="201"/>
                </a:lnTo>
                <a:lnTo>
                  <a:pt x="610" y="191"/>
                </a:lnTo>
                <a:lnTo>
                  <a:pt x="606" y="174"/>
                </a:lnTo>
                <a:lnTo>
                  <a:pt x="577" y="126"/>
                </a:lnTo>
                <a:lnTo>
                  <a:pt x="569" y="132"/>
                </a:lnTo>
                <a:lnTo>
                  <a:pt x="562" y="170"/>
                </a:lnTo>
                <a:lnTo>
                  <a:pt x="552" y="182"/>
                </a:lnTo>
                <a:lnTo>
                  <a:pt x="550" y="174"/>
                </a:lnTo>
                <a:lnTo>
                  <a:pt x="557" y="167"/>
                </a:lnTo>
                <a:lnTo>
                  <a:pt x="554" y="135"/>
                </a:lnTo>
                <a:lnTo>
                  <a:pt x="545" y="126"/>
                </a:lnTo>
                <a:lnTo>
                  <a:pt x="535" y="107"/>
                </a:lnTo>
                <a:lnTo>
                  <a:pt x="522" y="97"/>
                </a:lnTo>
                <a:lnTo>
                  <a:pt x="517" y="95"/>
                </a:lnTo>
                <a:lnTo>
                  <a:pt x="505" y="111"/>
                </a:lnTo>
                <a:lnTo>
                  <a:pt x="493" y="111"/>
                </a:lnTo>
                <a:lnTo>
                  <a:pt x="483" y="131"/>
                </a:lnTo>
                <a:lnTo>
                  <a:pt x="478" y="132"/>
                </a:lnTo>
                <a:lnTo>
                  <a:pt x="478" y="118"/>
                </a:lnTo>
                <a:lnTo>
                  <a:pt x="484" y="106"/>
                </a:lnTo>
                <a:lnTo>
                  <a:pt x="496" y="99"/>
                </a:lnTo>
                <a:lnTo>
                  <a:pt x="512" y="28"/>
                </a:lnTo>
                <a:lnTo>
                  <a:pt x="496" y="34"/>
                </a:lnTo>
                <a:lnTo>
                  <a:pt x="496" y="31"/>
                </a:lnTo>
                <a:lnTo>
                  <a:pt x="507" y="18"/>
                </a:lnTo>
                <a:lnTo>
                  <a:pt x="503" y="0"/>
                </a:lnTo>
                <a:lnTo>
                  <a:pt x="108" y="0"/>
                </a:lnTo>
                <a:lnTo>
                  <a:pt x="115" y="9"/>
                </a:lnTo>
                <a:lnTo>
                  <a:pt x="116" y="15"/>
                </a:lnTo>
                <a:lnTo>
                  <a:pt x="106" y="1"/>
                </a:lnTo>
                <a:lnTo>
                  <a:pt x="103" y="0"/>
                </a:lnTo>
                <a:lnTo>
                  <a:pt x="83" y="0"/>
                </a:lnTo>
                <a:lnTo>
                  <a:pt x="78" y="4"/>
                </a:lnTo>
                <a:lnTo>
                  <a:pt x="75" y="0"/>
                </a:lnTo>
                <a:lnTo>
                  <a:pt x="4" y="0"/>
                </a:lnTo>
                <a:lnTo>
                  <a:pt x="0" y="8"/>
                </a:lnTo>
                <a:lnTo>
                  <a:pt x="4" y="22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7" name="Freeform 1306"/>
          <p:cNvSpPr>
            <a:spLocks/>
          </p:cNvSpPr>
          <p:nvPr/>
        </p:nvSpPr>
        <p:spPr bwMode="auto">
          <a:xfrm>
            <a:off x="2525713" y="1122363"/>
            <a:ext cx="420687" cy="422275"/>
          </a:xfrm>
          <a:custGeom>
            <a:avLst/>
            <a:gdLst>
              <a:gd name="T0" fmla="*/ 2147483647 w 1058"/>
              <a:gd name="T1" fmla="*/ 2147483647 h 1066"/>
              <a:gd name="T2" fmla="*/ 2147483647 w 1058"/>
              <a:gd name="T3" fmla="*/ 2147483647 h 1066"/>
              <a:gd name="T4" fmla="*/ 2147483647 w 1058"/>
              <a:gd name="T5" fmla="*/ 2147483647 h 1066"/>
              <a:gd name="T6" fmla="*/ 2147483647 w 1058"/>
              <a:gd name="T7" fmla="*/ 2147483647 h 1066"/>
              <a:gd name="T8" fmla="*/ 2147483647 w 1058"/>
              <a:gd name="T9" fmla="*/ 2147483647 h 1066"/>
              <a:gd name="T10" fmla="*/ 2147483647 w 1058"/>
              <a:gd name="T11" fmla="*/ 2147483647 h 1066"/>
              <a:gd name="T12" fmla="*/ 2147483647 w 1058"/>
              <a:gd name="T13" fmla="*/ 2147483647 h 1066"/>
              <a:gd name="T14" fmla="*/ 2147483647 w 1058"/>
              <a:gd name="T15" fmla="*/ 2147483647 h 1066"/>
              <a:gd name="T16" fmla="*/ 2147483647 w 1058"/>
              <a:gd name="T17" fmla="*/ 2147483647 h 1066"/>
              <a:gd name="T18" fmla="*/ 2147483647 w 1058"/>
              <a:gd name="T19" fmla="*/ 2147483647 h 1066"/>
              <a:gd name="T20" fmla="*/ 2147483647 w 1058"/>
              <a:gd name="T21" fmla="*/ 2147483647 h 1066"/>
              <a:gd name="T22" fmla="*/ 2147483647 w 1058"/>
              <a:gd name="T23" fmla="*/ 2147483647 h 1066"/>
              <a:gd name="T24" fmla="*/ 2147483647 w 1058"/>
              <a:gd name="T25" fmla="*/ 2147483647 h 1066"/>
              <a:gd name="T26" fmla="*/ 2147483647 w 1058"/>
              <a:gd name="T27" fmla="*/ 2147483647 h 1066"/>
              <a:gd name="T28" fmla="*/ 2147483647 w 1058"/>
              <a:gd name="T29" fmla="*/ 2147483647 h 1066"/>
              <a:gd name="T30" fmla="*/ 2147483647 w 1058"/>
              <a:gd name="T31" fmla="*/ 2147483647 h 1066"/>
              <a:gd name="T32" fmla="*/ 2147483647 w 1058"/>
              <a:gd name="T33" fmla="*/ 2147483647 h 1066"/>
              <a:gd name="T34" fmla="*/ 2147483647 w 1058"/>
              <a:gd name="T35" fmla="*/ 2147483647 h 1066"/>
              <a:gd name="T36" fmla="*/ 2147483647 w 1058"/>
              <a:gd name="T37" fmla="*/ 2147483647 h 1066"/>
              <a:gd name="T38" fmla="*/ 2147483647 w 1058"/>
              <a:gd name="T39" fmla="*/ 2147483647 h 1066"/>
              <a:gd name="T40" fmla="*/ 2147483647 w 1058"/>
              <a:gd name="T41" fmla="*/ 2147483647 h 1066"/>
              <a:gd name="T42" fmla="*/ 2147483647 w 1058"/>
              <a:gd name="T43" fmla="*/ 2147483647 h 1066"/>
              <a:gd name="T44" fmla="*/ 2147483647 w 1058"/>
              <a:gd name="T45" fmla="*/ 2147483647 h 1066"/>
              <a:gd name="T46" fmla="*/ 2147483647 w 1058"/>
              <a:gd name="T47" fmla="*/ 2147483647 h 1066"/>
              <a:gd name="T48" fmla="*/ 2147483647 w 1058"/>
              <a:gd name="T49" fmla="*/ 2147483647 h 1066"/>
              <a:gd name="T50" fmla="*/ 2147483647 w 1058"/>
              <a:gd name="T51" fmla="*/ 2147483647 h 1066"/>
              <a:gd name="T52" fmla="*/ 2147483647 w 1058"/>
              <a:gd name="T53" fmla="*/ 2147483647 h 1066"/>
              <a:gd name="T54" fmla="*/ 2147483647 w 1058"/>
              <a:gd name="T55" fmla="*/ 2147483647 h 1066"/>
              <a:gd name="T56" fmla="*/ 2147483647 w 1058"/>
              <a:gd name="T57" fmla="*/ 2147483647 h 1066"/>
              <a:gd name="T58" fmla="*/ 2147483647 w 1058"/>
              <a:gd name="T59" fmla="*/ 2147483647 h 1066"/>
              <a:gd name="T60" fmla="*/ 2147483647 w 1058"/>
              <a:gd name="T61" fmla="*/ 2147483647 h 1066"/>
              <a:gd name="T62" fmla="*/ 2147483647 w 1058"/>
              <a:gd name="T63" fmla="*/ 2147483647 h 1066"/>
              <a:gd name="T64" fmla="*/ 2147483647 w 1058"/>
              <a:gd name="T65" fmla="*/ 2147483647 h 1066"/>
              <a:gd name="T66" fmla="*/ 2147483647 w 1058"/>
              <a:gd name="T67" fmla="*/ 2147483647 h 1066"/>
              <a:gd name="T68" fmla="*/ 2147483647 w 1058"/>
              <a:gd name="T69" fmla="*/ 2147483647 h 1066"/>
              <a:gd name="T70" fmla="*/ 2147483647 w 1058"/>
              <a:gd name="T71" fmla="*/ 2147483647 h 1066"/>
              <a:gd name="T72" fmla="*/ 2147483647 w 1058"/>
              <a:gd name="T73" fmla="*/ 2147483647 h 1066"/>
              <a:gd name="T74" fmla="*/ 2147483647 w 1058"/>
              <a:gd name="T75" fmla="*/ 2147483647 h 1066"/>
              <a:gd name="T76" fmla="*/ 2147483647 w 1058"/>
              <a:gd name="T77" fmla="*/ 2147483647 h 1066"/>
              <a:gd name="T78" fmla="*/ 2147483647 w 1058"/>
              <a:gd name="T79" fmla="*/ 2147483647 h 1066"/>
              <a:gd name="T80" fmla="*/ 2147483647 w 1058"/>
              <a:gd name="T81" fmla="*/ 2147483647 h 1066"/>
              <a:gd name="T82" fmla="*/ 2147483647 w 1058"/>
              <a:gd name="T83" fmla="*/ 2147483647 h 1066"/>
              <a:gd name="T84" fmla="*/ 2147483647 w 1058"/>
              <a:gd name="T85" fmla="*/ 2147483647 h 1066"/>
              <a:gd name="T86" fmla="*/ 2147483647 w 1058"/>
              <a:gd name="T87" fmla="*/ 2147483647 h 1066"/>
              <a:gd name="T88" fmla="*/ 2147483647 w 1058"/>
              <a:gd name="T89" fmla="*/ 2147483647 h 1066"/>
              <a:gd name="T90" fmla="*/ 2147483647 w 1058"/>
              <a:gd name="T91" fmla="*/ 2147483647 h 1066"/>
              <a:gd name="T92" fmla="*/ 2147483647 w 1058"/>
              <a:gd name="T93" fmla="*/ 2147483647 h 1066"/>
              <a:gd name="T94" fmla="*/ 2147483647 w 1058"/>
              <a:gd name="T95" fmla="*/ 2147483647 h 1066"/>
              <a:gd name="T96" fmla="*/ 2147483647 w 1058"/>
              <a:gd name="T97" fmla="*/ 2147483647 h 1066"/>
              <a:gd name="T98" fmla="*/ 2147483647 w 1058"/>
              <a:gd name="T99" fmla="*/ 2147483647 h 1066"/>
              <a:gd name="T100" fmla="*/ 2147483647 w 1058"/>
              <a:gd name="T101" fmla="*/ 2147483647 h 1066"/>
              <a:gd name="T102" fmla="*/ 2147483647 w 1058"/>
              <a:gd name="T103" fmla="*/ 2147483647 h 1066"/>
              <a:gd name="T104" fmla="*/ 2147483647 w 1058"/>
              <a:gd name="T105" fmla="*/ 2147483647 h 1066"/>
              <a:gd name="T106" fmla="*/ 2147483647 w 1058"/>
              <a:gd name="T107" fmla="*/ 2147483647 h 1066"/>
              <a:gd name="T108" fmla="*/ 2147483647 w 1058"/>
              <a:gd name="T109" fmla="*/ 2147483647 h 1066"/>
              <a:gd name="T110" fmla="*/ 2147483647 w 1058"/>
              <a:gd name="T111" fmla="*/ 2147483647 h 1066"/>
              <a:gd name="T112" fmla="*/ 2147483647 w 1058"/>
              <a:gd name="T113" fmla="*/ 2147483647 h 1066"/>
              <a:gd name="T114" fmla="*/ 2147483647 w 1058"/>
              <a:gd name="T115" fmla="*/ 2147483647 h 106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58"/>
              <a:gd name="T175" fmla="*/ 0 h 1066"/>
              <a:gd name="T176" fmla="*/ 1058 w 1058"/>
              <a:gd name="T177" fmla="*/ 1066 h 106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58" h="1066">
                <a:moveTo>
                  <a:pt x="238" y="26"/>
                </a:moveTo>
                <a:lnTo>
                  <a:pt x="238" y="31"/>
                </a:lnTo>
                <a:lnTo>
                  <a:pt x="235" y="34"/>
                </a:lnTo>
                <a:lnTo>
                  <a:pt x="197" y="19"/>
                </a:lnTo>
                <a:lnTo>
                  <a:pt x="190" y="9"/>
                </a:lnTo>
                <a:lnTo>
                  <a:pt x="179" y="8"/>
                </a:lnTo>
                <a:lnTo>
                  <a:pt x="174" y="12"/>
                </a:lnTo>
                <a:lnTo>
                  <a:pt x="174" y="59"/>
                </a:lnTo>
                <a:lnTo>
                  <a:pt x="186" y="73"/>
                </a:lnTo>
                <a:lnTo>
                  <a:pt x="210" y="89"/>
                </a:lnTo>
                <a:lnTo>
                  <a:pt x="224" y="90"/>
                </a:lnTo>
                <a:lnTo>
                  <a:pt x="251" y="113"/>
                </a:lnTo>
                <a:lnTo>
                  <a:pt x="258" y="145"/>
                </a:lnTo>
                <a:lnTo>
                  <a:pt x="287" y="187"/>
                </a:lnTo>
                <a:lnTo>
                  <a:pt x="293" y="233"/>
                </a:lnTo>
                <a:lnTo>
                  <a:pt x="290" y="235"/>
                </a:lnTo>
                <a:lnTo>
                  <a:pt x="298" y="261"/>
                </a:lnTo>
                <a:lnTo>
                  <a:pt x="313" y="257"/>
                </a:lnTo>
                <a:lnTo>
                  <a:pt x="319" y="247"/>
                </a:lnTo>
                <a:lnTo>
                  <a:pt x="317" y="258"/>
                </a:lnTo>
                <a:lnTo>
                  <a:pt x="312" y="267"/>
                </a:lnTo>
                <a:lnTo>
                  <a:pt x="324" y="285"/>
                </a:lnTo>
                <a:lnTo>
                  <a:pt x="331" y="283"/>
                </a:lnTo>
                <a:lnTo>
                  <a:pt x="334" y="299"/>
                </a:lnTo>
                <a:lnTo>
                  <a:pt x="339" y="308"/>
                </a:lnTo>
                <a:lnTo>
                  <a:pt x="355" y="305"/>
                </a:lnTo>
                <a:lnTo>
                  <a:pt x="347" y="316"/>
                </a:lnTo>
                <a:lnTo>
                  <a:pt x="327" y="314"/>
                </a:lnTo>
                <a:lnTo>
                  <a:pt x="317" y="310"/>
                </a:lnTo>
                <a:lnTo>
                  <a:pt x="304" y="288"/>
                </a:lnTo>
                <a:lnTo>
                  <a:pt x="290" y="287"/>
                </a:lnTo>
                <a:lnTo>
                  <a:pt x="284" y="277"/>
                </a:lnTo>
                <a:lnTo>
                  <a:pt x="277" y="280"/>
                </a:lnTo>
                <a:lnTo>
                  <a:pt x="270" y="295"/>
                </a:lnTo>
                <a:lnTo>
                  <a:pt x="273" y="311"/>
                </a:lnTo>
                <a:lnTo>
                  <a:pt x="285" y="316"/>
                </a:lnTo>
                <a:lnTo>
                  <a:pt x="304" y="337"/>
                </a:lnTo>
                <a:lnTo>
                  <a:pt x="364" y="343"/>
                </a:lnTo>
                <a:lnTo>
                  <a:pt x="388" y="356"/>
                </a:lnTo>
                <a:lnTo>
                  <a:pt x="420" y="356"/>
                </a:lnTo>
                <a:lnTo>
                  <a:pt x="423" y="352"/>
                </a:lnTo>
                <a:lnTo>
                  <a:pt x="425" y="346"/>
                </a:lnTo>
                <a:lnTo>
                  <a:pt x="431" y="344"/>
                </a:lnTo>
                <a:lnTo>
                  <a:pt x="446" y="325"/>
                </a:lnTo>
                <a:lnTo>
                  <a:pt x="455" y="321"/>
                </a:lnTo>
                <a:lnTo>
                  <a:pt x="455" y="325"/>
                </a:lnTo>
                <a:lnTo>
                  <a:pt x="446" y="342"/>
                </a:lnTo>
                <a:lnTo>
                  <a:pt x="444" y="360"/>
                </a:lnTo>
                <a:lnTo>
                  <a:pt x="446" y="363"/>
                </a:lnTo>
                <a:lnTo>
                  <a:pt x="440" y="372"/>
                </a:lnTo>
                <a:lnTo>
                  <a:pt x="436" y="371"/>
                </a:lnTo>
                <a:lnTo>
                  <a:pt x="433" y="379"/>
                </a:lnTo>
                <a:lnTo>
                  <a:pt x="428" y="380"/>
                </a:lnTo>
                <a:lnTo>
                  <a:pt x="420" y="368"/>
                </a:lnTo>
                <a:lnTo>
                  <a:pt x="409" y="375"/>
                </a:lnTo>
                <a:lnTo>
                  <a:pt x="365" y="368"/>
                </a:lnTo>
                <a:lnTo>
                  <a:pt x="357" y="376"/>
                </a:lnTo>
                <a:lnTo>
                  <a:pt x="361" y="386"/>
                </a:lnTo>
                <a:lnTo>
                  <a:pt x="374" y="396"/>
                </a:lnTo>
                <a:lnTo>
                  <a:pt x="384" y="398"/>
                </a:lnTo>
                <a:lnTo>
                  <a:pt x="389" y="405"/>
                </a:lnTo>
                <a:lnTo>
                  <a:pt x="417" y="405"/>
                </a:lnTo>
                <a:lnTo>
                  <a:pt x="413" y="414"/>
                </a:lnTo>
                <a:lnTo>
                  <a:pt x="399" y="413"/>
                </a:lnTo>
                <a:lnTo>
                  <a:pt x="413" y="443"/>
                </a:lnTo>
                <a:lnTo>
                  <a:pt x="411" y="450"/>
                </a:lnTo>
                <a:lnTo>
                  <a:pt x="392" y="440"/>
                </a:lnTo>
                <a:lnTo>
                  <a:pt x="389" y="429"/>
                </a:lnTo>
                <a:lnTo>
                  <a:pt x="378" y="412"/>
                </a:lnTo>
                <a:lnTo>
                  <a:pt x="366" y="410"/>
                </a:lnTo>
                <a:lnTo>
                  <a:pt x="322" y="363"/>
                </a:lnTo>
                <a:lnTo>
                  <a:pt x="277" y="356"/>
                </a:lnTo>
                <a:lnTo>
                  <a:pt x="251" y="342"/>
                </a:lnTo>
                <a:lnTo>
                  <a:pt x="240" y="343"/>
                </a:lnTo>
                <a:lnTo>
                  <a:pt x="239" y="352"/>
                </a:lnTo>
                <a:lnTo>
                  <a:pt x="232" y="365"/>
                </a:lnTo>
                <a:lnTo>
                  <a:pt x="162" y="377"/>
                </a:lnTo>
                <a:lnTo>
                  <a:pt x="157" y="382"/>
                </a:lnTo>
                <a:lnTo>
                  <a:pt x="140" y="438"/>
                </a:lnTo>
                <a:lnTo>
                  <a:pt x="152" y="442"/>
                </a:lnTo>
                <a:lnTo>
                  <a:pt x="148" y="449"/>
                </a:lnTo>
                <a:lnTo>
                  <a:pt x="129" y="456"/>
                </a:lnTo>
                <a:lnTo>
                  <a:pt x="121" y="465"/>
                </a:lnTo>
                <a:lnTo>
                  <a:pt x="112" y="489"/>
                </a:lnTo>
                <a:lnTo>
                  <a:pt x="119" y="502"/>
                </a:lnTo>
                <a:lnTo>
                  <a:pt x="119" y="517"/>
                </a:lnTo>
                <a:lnTo>
                  <a:pt x="121" y="522"/>
                </a:lnTo>
                <a:lnTo>
                  <a:pt x="120" y="545"/>
                </a:lnTo>
                <a:lnTo>
                  <a:pt x="129" y="540"/>
                </a:lnTo>
                <a:lnTo>
                  <a:pt x="144" y="546"/>
                </a:lnTo>
                <a:lnTo>
                  <a:pt x="130" y="550"/>
                </a:lnTo>
                <a:lnTo>
                  <a:pt x="122" y="558"/>
                </a:lnTo>
                <a:lnTo>
                  <a:pt x="120" y="565"/>
                </a:lnTo>
                <a:lnTo>
                  <a:pt x="121" y="568"/>
                </a:lnTo>
                <a:lnTo>
                  <a:pt x="148" y="573"/>
                </a:lnTo>
                <a:lnTo>
                  <a:pt x="174" y="562"/>
                </a:lnTo>
                <a:lnTo>
                  <a:pt x="181" y="541"/>
                </a:lnTo>
                <a:lnTo>
                  <a:pt x="190" y="544"/>
                </a:lnTo>
                <a:lnTo>
                  <a:pt x="193" y="539"/>
                </a:lnTo>
                <a:lnTo>
                  <a:pt x="197" y="515"/>
                </a:lnTo>
                <a:lnTo>
                  <a:pt x="211" y="501"/>
                </a:lnTo>
                <a:lnTo>
                  <a:pt x="206" y="530"/>
                </a:lnTo>
                <a:lnTo>
                  <a:pt x="191" y="556"/>
                </a:lnTo>
                <a:lnTo>
                  <a:pt x="192" y="563"/>
                </a:lnTo>
                <a:lnTo>
                  <a:pt x="192" y="570"/>
                </a:lnTo>
                <a:lnTo>
                  <a:pt x="193" y="577"/>
                </a:lnTo>
                <a:lnTo>
                  <a:pt x="201" y="582"/>
                </a:lnTo>
                <a:lnTo>
                  <a:pt x="228" y="569"/>
                </a:lnTo>
                <a:lnTo>
                  <a:pt x="233" y="573"/>
                </a:lnTo>
                <a:lnTo>
                  <a:pt x="240" y="567"/>
                </a:lnTo>
                <a:lnTo>
                  <a:pt x="280" y="437"/>
                </a:lnTo>
                <a:lnTo>
                  <a:pt x="270" y="497"/>
                </a:lnTo>
                <a:lnTo>
                  <a:pt x="272" y="504"/>
                </a:lnTo>
                <a:lnTo>
                  <a:pt x="277" y="506"/>
                </a:lnTo>
                <a:lnTo>
                  <a:pt x="284" y="501"/>
                </a:lnTo>
                <a:lnTo>
                  <a:pt x="282" y="508"/>
                </a:lnTo>
                <a:lnTo>
                  <a:pt x="270" y="520"/>
                </a:lnTo>
                <a:lnTo>
                  <a:pt x="267" y="529"/>
                </a:lnTo>
                <a:lnTo>
                  <a:pt x="267" y="546"/>
                </a:lnTo>
                <a:lnTo>
                  <a:pt x="268" y="551"/>
                </a:lnTo>
                <a:lnTo>
                  <a:pt x="285" y="545"/>
                </a:lnTo>
                <a:lnTo>
                  <a:pt x="303" y="551"/>
                </a:lnTo>
                <a:lnTo>
                  <a:pt x="305" y="558"/>
                </a:lnTo>
                <a:lnTo>
                  <a:pt x="313" y="554"/>
                </a:lnTo>
                <a:lnTo>
                  <a:pt x="312" y="562"/>
                </a:lnTo>
                <a:lnTo>
                  <a:pt x="306" y="568"/>
                </a:lnTo>
                <a:lnTo>
                  <a:pt x="284" y="558"/>
                </a:lnTo>
                <a:lnTo>
                  <a:pt x="259" y="563"/>
                </a:lnTo>
                <a:lnTo>
                  <a:pt x="253" y="572"/>
                </a:lnTo>
                <a:lnTo>
                  <a:pt x="253" y="577"/>
                </a:lnTo>
                <a:lnTo>
                  <a:pt x="251" y="587"/>
                </a:lnTo>
                <a:lnTo>
                  <a:pt x="265" y="593"/>
                </a:lnTo>
                <a:lnTo>
                  <a:pt x="254" y="598"/>
                </a:lnTo>
                <a:lnTo>
                  <a:pt x="239" y="593"/>
                </a:lnTo>
                <a:lnTo>
                  <a:pt x="233" y="597"/>
                </a:lnTo>
                <a:lnTo>
                  <a:pt x="214" y="620"/>
                </a:lnTo>
                <a:lnTo>
                  <a:pt x="215" y="625"/>
                </a:lnTo>
                <a:lnTo>
                  <a:pt x="220" y="626"/>
                </a:lnTo>
                <a:lnTo>
                  <a:pt x="225" y="635"/>
                </a:lnTo>
                <a:lnTo>
                  <a:pt x="237" y="626"/>
                </a:lnTo>
                <a:lnTo>
                  <a:pt x="261" y="625"/>
                </a:lnTo>
                <a:lnTo>
                  <a:pt x="267" y="619"/>
                </a:lnTo>
                <a:lnTo>
                  <a:pt x="272" y="623"/>
                </a:lnTo>
                <a:lnTo>
                  <a:pt x="272" y="626"/>
                </a:lnTo>
                <a:lnTo>
                  <a:pt x="267" y="628"/>
                </a:lnTo>
                <a:lnTo>
                  <a:pt x="257" y="638"/>
                </a:lnTo>
                <a:lnTo>
                  <a:pt x="258" y="634"/>
                </a:lnTo>
                <a:lnTo>
                  <a:pt x="254" y="633"/>
                </a:lnTo>
                <a:lnTo>
                  <a:pt x="237" y="636"/>
                </a:lnTo>
                <a:lnTo>
                  <a:pt x="234" y="639"/>
                </a:lnTo>
                <a:lnTo>
                  <a:pt x="234" y="649"/>
                </a:lnTo>
                <a:lnTo>
                  <a:pt x="253" y="644"/>
                </a:lnTo>
                <a:lnTo>
                  <a:pt x="246" y="657"/>
                </a:lnTo>
                <a:lnTo>
                  <a:pt x="242" y="670"/>
                </a:lnTo>
                <a:lnTo>
                  <a:pt x="244" y="689"/>
                </a:lnTo>
                <a:lnTo>
                  <a:pt x="262" y="701"/>
                </a:lnTo>
                <a:lnTo>
                  <a:pt x="273" y="682"/>
                </a:lnTo>
                <a:lnTo>
                  <a:pt x="275" y="670"/>
                </a:lnTo>
                <a:lnTo>
                  <a:pt x="277" y="664"/>
                </a:lnTo>
                <a:lnTo>
                  <a:pt x="279" y="680"/>
                </a:lnTo>
                <a:lnTo>
                  <a:pt x="268" y="706"/>
                </a:lnTo>
                <a:lnTo>
                  <a:pt x="270" y="722"/>
                </a:lnTo>
                <a:lnTo>
                  <a:pt x="286" y="724"/>
                </a:lnTo>
                <a:lnTo>
                  <a:pt x="301" y="720"/>
                </a:lnTo>
                <a:lnTo>
                  <a:pt x="324" y="728"/>
                </a:lnTo>
                <a:lnTo>
                  <a:pt x="342" y="718"/>
                </a:lnTo>
                <a:lnTo>
                  <a:pt x="353" y="704"/>
                </a:lnTo>
                <a:lnTo>
                  <a:pt x="369" y="657"/>
                </a:lnTo>
                <a:lnTo>
                  <a:pt x="378" y="645"/>
                </a:lnTo>
                <a:lnTo>
                  <a:pt x="385" y="617"/>
                </a:lnTo>
                <a:lnTo>
                  <a:pt x="384" y="605"/>
                </a:lnTo>
                <a:lnTo>
                  <a:pt x="388" y="595"/>
                </a:lnTo>
                <a:lnTo>
                  <a:pt x="395" y="588"/>
                </a:lnTo>
                <a:lnTo>
                  <a:pt x="407" y="589"/>
                </a:lnTo>
                <a:lnTo>
                  <a:pt x="394" y="603"/>
                </a:lnTo>
                <a:lnTo>
                  <a:pt x="395" y="620"/>
                </a:lnTo>
                <a:lnTo>
                  <a:pt x="351" y="716"/>
                </a:lnTo>
                <a:lnTo>
                  <a:pt x="351" y="722"/>
                </a:lnTo>
                <a:lnTo>
                  <a:pt x="333" y="739"/>
                </a:lnTo>
                <a:lnTo>
                  <a:pt x="333" y="746"/>
                </a:lnTo>
                <a:lnTo>
                  <a:pt x="336" y="751"/>
                </a:lnTo>
                <a:lnTo>
                  <a:pt x="345" y="755"/>
                </a:lnTo>
                <a:lnTo>
                  <a:pt x="345" y="760"/>
                </a:lnTo>
                <a:lnTo>
                  <a:pt x="338" y="763"/>
                </a:lnTo>
                <a:lnTo>
                  <a:pt x="322" y="757"/>
                </a:lnTo>
                <a:lnTo>
                  <a:pt x="315" y="750"/>
                </a:lnTo>
                <a:lnTo>
                  <a:pt x="286" y="755"/>
                </a:lnTo>
                <a:lnTo>
                  <a:pt x="293" y="767"/>
                </a:lnTo>
                <a:lnTo>
                  <a:pt x="294" y="772"/>
                </a:lnTo>
                <a:lnTo>
                  <a:pt x="293" y="779"/>
                </a:lnTo>
                <a:lnTo>
                  <a:pt x="285" y="780"/>
                </a:lnTo>
                <a:lnTo>
                  <a:pt x="263" y="760"/>
                </a:lnTo>
                <a:lnTo>
                  <a:pt x="240" y="757"/>
                </a:lnTo>
                <a:lnTo>
                  <a:pt x="221" y="744"/>
                </a:lnTo>
                <a:lnTo>
                  <a:pt x="218" y="746"/>
                </a:lnTo>
                <a:lnTo>
                  <a:pt x="219" y="737"/>
                </a:lnTo>
                <a:lnTo>
                  <a:pt x="201" y="683"/>
                </a:lnTo>
                <a:lnTo>
                  <a:pt x="193" y="675"/>
                </a:lnTo>
                <a:lnTo>
                  <a:pt x="192" y="664"/>
                </a:lnTo>
                <a:lnTo>
                  <a:pt x="174" y="639"/>
                </a:lnTo>
                <a:lnTo>
                  <a:pt x="124" y="629"/>
                </a:lnTo>
                <a:lnTo>
                  <a:pt x="92" y="647"/>
                </a:lnTo>
                <a:lnTo>
                  <a:pt x="84" y="644"/>
                </a:lnTo>
                <a:lnTo>
                  <a:pt x="78" y="656"/>
                </a:lnTo>
                <a:lnTo>
                  <a:pt x="72" y="656"/>
                </a:lnTo>
                <a:lnTo>
                  <a:pt x="73" y="667"/>
                </a:lnTo>
                <a:lnTo>
                  <a:pt x="72" y="670"/>
                </a:lnTo>
                <a:lnTo>
                  <a:pt x="74" y="675"/>
                </a:lnTo>
                <a:lnTo>
                  <a:pt x="73" y="699"/>
                </a:lnTo>
                <a:lnTo>
                  <a:pt x="91" y="714"/>
                </a:lnTo>
                <a:lnTo>
                  <a:pt x="92" y="719"/>
                </a:lnTo>
                <a:lnTo>
                  <a:pt x="103" y="737"/>
                </a:lnTo>
                <a:lnTo>
                  <a:pt x="101" y="756"/>
                </a:lnTo>
                <a:lnTo>
                  <a:pt x="106" y="772"/>
                </a:lnTo>
                <a:lnTo>
                  <a:pt x="124" y="779"/>
                </a:lnTo>
                <a:lnTo>
                  <a:pt x="135" y="769"/>
                </a:lnTo>
                <a:lnTo>
                  <a:pt x="149" y="769"/>
                </a:lnTo>
                <a:lnTo>
                  <a:pt x="149" y="775"/>
                </a:lnTo>
                <a:lnTo>
                  <a:pt x="130" y="790"/>
                </a:lnTo>
                <a:lnTo>
                  <a:pt x="131" y="793"/>
                </a:lnTo>
                <a:lnTo>
                  <a:pt x="144" y="794"/>
                </a:lnTo>
                <a:lnTo>
                  <a:pt x="143" y="799"/>
                </a:lnTo>
                <a:lnTo>
                  <a:pt x="132" y="804"/>
                </a:lnTo>
                <a:lnTo>
                  <a:pt x="132" y="812"/>
                </a:lnTo>
                <a:lnTo>
                  <a:pt x="134" y="816"/>
                </a:lnTo>
                <a:lnTo>
                  <a:pt x="139" y="812"/>
                </a:lnTo>
                <a:lnTo>
                  <a:pt x="157" y="818"/>
                </a:lnTo>
                <a:lnTo>
                  <a:pt x="152" y="823"/>
                </a:lnTo>
                <a:lnTo>
                  <a:pt x="152" y="831"/>
                </a:lnTo>
                <a:lnTo>
                  <a:pt x="140" y="824"/>
                </a:lnTo>
                <a:lnTo>
                  <a:pt x="139" y="818"/>
                </a:lnTo>
                <a:lnTo>
                  <a:pt x="121" y="823"/>
                </a:lnTo>
                <a:lnTo>
                  <a:pt x="117" y="831"/>
                </a:lnTo>
                <a:lnTo>
                  <a:pt x="121" y="838"/>
                </a:lnTo>
                <a:lnTo>
                  <a:pt x="107" y="840"/>
                </a:lnTo>
                <a:lnTo>
                  <a:pt x="107" y="835"/>
                </a:lnTo>
                <a:lnTo>
                  <a:pt x="105" y="835"/>
                </a:lnTo>
                <a:lnTo>
                  <a:pt x="94" y="842"/>
                </a:lnTo>
                <a:lnTo>
                  <a:pt x="88" y="836"/>
                </a:lnTo>
                <a:lnTo>
                  <a:pt x="75" y="835"/>
                </a:lnTo>
                <a:lnTo>
                  <a:pt x="70" y="836"/>
                </a:lnTo>
                <a:lnTo>
                  <a:pt x="69" y="849"/>
                </a:lnTo>
                <a:lnTo>
                  <a:pt x="59" y="852"/>
                </a:lnTo>
                <a:lnTo>
                  <a:pt x="51" y="860"/>
                </a:lnTo>
                <a:lnTo>
                  <a:pt x="46" y="869"/>
                </a:lnTo>
                <a:lnTo>
                  <a:pt x="11" y="897"/>
                </a:lnTo>
                <a:lnTo>
                  <a:pt x="4" y="917"/>
                </a:lnTo>
                <a:lnTo>
                  <a:pt x="5" y="945"/>
                </a:lnTo>
                <a:lnTo>
                  <a:pt x="0" y="968"/>
                </a:lnTo>
                <a:lnTo>
                  <a:pt x="19" y="1001"/>
                </a:lnTo>
                <a:lnTo>
                  <a:pt x="27" y="1004"/>
                </a:lnTo>
                <a:lnTo>
                  <a:pt x="40" y="986"/>
                </a:lnTo>
                <a:lnTo>
                  <a:pt x="42" y="968"/>
                </a:lnTo>
                <a:lnTo>
                  <a:pt x="47" y="998"/>
                </a:lnTo>
                <a:lnTo>
                  <a:pt x="55" y="973"/>
                </a:lnTo>
                <a:lnTo>
                  <a:pt x="47" y="924"/>
                </a:lnTo>
                <a:lnTo>
                  <a:pt x="54" y="911"/>
                </a:lnTo>
                <a:lnTo>
                  <a:pt x="61" y="1005"/>
                </a:lnTo>
                <a:lnTo>
                  <a:pt x="80" y="1007"/>
                </a:lnTo>
                <a:lnTo>
                  <a:pt x="87" y="1019"/>
                </a:lnTo>
                <a:lnTo>
                  <a:pt x="102" y="1014"/>
                </a:lnTo>
                <a:lnTo>
                  <a:pt x="107" y="995"/>
                </a:lnTo>
                <a:lnTo>
                  <a:pt x="106" y="972"/>
                </a:lnTo>
                <a:lnTo>
                  <a:pt x="112" y="992"/>
                </a:lnTo>
                <a:lnTo>
                  <a:pt x="127" y="1004"/>
                </a:lnTo>
                <a:lnTo>
                  <a:pt x="132" y="1014"/>
                </a:lnTo>
                <a:lnTo>
                  <a:pt x="146" y="1018"/>
                </a:lnTo>
                <a:lnTo>
                  <a:pt x="152" y="997"/>
                </a:lnTo>
                <a:lnTo>
                  <a:pt x="163" y="986"/>
                </a:lnTo>
                <a:lnTo>
                  <a:pt x="163" y="960"/>
                </a:lnTo>
                <a:lnTo>
                  <a:pt x="168" y="972"/>
                </a:lnTo>
                <a:lnTo>
                  <a:pt x="169" y="988"/>
                </a:lnTo>
                <a:lnTo>
                  <a:pt x="168" y="992"/>
                </a:lnTo>
                <a:lnTo>
                  <a:pt x="206" y="1031"/>
                </a:lnTo>
                <a:lnTo>
                  <a:pt x="232" y="1035"/>
                </a:lnTo>
                <a:lnTo>
                  <a:pt x="234" y="1044"/>
                </a:lnTo>
                <a:lnTo>
                  <a:pt x="282" y="1037"/>
                </a:lnTo>
                <a:lnTo>
                  <a:pt x="251" y="992"/>
                </a:lnTo>
                <a:lnTo>
                  <a:pt x="248" y="971"/>
                </a:lnTo>
                <a:lnTo>
                  <a:pt x="263" y="1001"/>
                </a:lnTo>
                <a:lnTo>
                  <a:pt x="277" y="1001"/>
                </a:lnTo>
                <a:lnTo>
                  <a:pt x="295" y="984"/>
                </a:lnTo>
                <a:lnTo>
                  <a:pt x="295" y="951"/>
                </a:lnTo>
                <a:lnTo>
                  <a:pt x="318" y="992"/>
                </a:lnTo>
                <a:lnTo>
                  <a:pt x="339" y="1005"/>
                </a:lnTo>
                <a:lnTo>
                  <a:pt x="353" y="996"/>
                </a:lnTo>
                <a:lnTo>
                  <a:pt x="355" y="969"/>
                </a:lnTo>
                <a:lnTo>
                  <a:pt x="342" y="922"/>
                </a:lnTo>
                <a:lnTo>
                  <a:pt x="367" y="1002"/>
                </a:lnTo>
                <a:lnTo>
                  <a:pt x="383" y="1014"/>
                </a:lnTo>
                <a:lnTo>
                  <a:pt x="411" y="1007"/>
                </a:lnTo>
                <a:lnTo>
                  <a:pt x="418" y="981"/>
                </a:lnTo>
                <a:lnTo>
                  <a:pt x="397" y="939"/>
                </a:lnTo>
                <a:lnTo>
                  <a:pt x="406" y="949"/>
                </a:lnTo>
                <a:lnTo>
                  <a:pt x="423" y="951"/>
                </a:lnTo>
                <a:lnTo>
                  <a:pt x="425" y="977"/>
                </a:lnTo>
                <a:lnTo>
                  <a:pt x="432" y="988"/>
                </a:lnTo>
                <a:lnTo>
                  <a:pt x="453" y="993"/>
                </a:lnTo>
                <a:lnTo>
                  <a:pt x="469" y="986"/>
                </a:lnTo>
                <a:lnTo>
                  <a:pt x="479" y="988"/>
                </a:lnTo>
                <a:lnTo>
                  <a:pt x="488" y="1001"/>
                </a:lnTo>
                <a:lnTo>
                  <a:pt x="489" y="1018"/>
                </a:lnTo>
                <a:lnTo>
                  <a:pt x="483" y="1042"/>
                </a:lnTo>
                <a:lnTo>
                  <a:pt x="477" y="1052"/>
                </a:lnTo>
                <a:lnTo>
                  <a:pt x="483" y="1066"/>
                </a:lnTo>
                <a:lnTo>
                  <a:pt x="557" y="1034"/>
                </a:lnTo>
                <a:lnTo>
                  <a:pt x="597" y="971"/>
                </a:lnTo>
                <a:lnTo>
                  <a:pt x="604" y="1001"/>
                </a:lnTo>
                <a:lnTo>
                  <a:pt x="627" y="984"/>
                </a:lnTo>
                <a:lnTo>
                  <a:pt x="630" y="968"/>
                </a:lnTo>
                <a:lnTo>
                  <a:pt x="651" y="960"/>
                </a:lnTo>
                <a:lnTo>
                  <a:pt x="652" y="888"/>
                </a:lnTo>
                <a:lnTo>
                  <a:pt x="643" y="868"/>
                </a:lnTo>
                <a:lnTo>
                  <a:pt x="624" y="874"/>
                </a:lnTo>
                <a:lnTo>
                  <a:pt x="604" y="906"/>
                </a:lnTo>
                <a:lnTo>
                  <a:pt x="592" y="902"/>
                </a:lnTo>
                <a:lnTo>
                  <a:pt x="593" y="885"/>
                </a:lnTo>
                <a:lnTo>
                  <a:pt x="572" y="874"/>
                </a:lnTo>
                <a:lnTo>
                  <a:pt x="574" y="866"/>
                </a:lnTo>
                <a:lnTo>
                  <a:pt x="593" y="852"/>
                </a:lnTo>
                <a:lnTo>
                  <a:pt x="597" y="840"/>
                </a:lnTo>
                <a:lnTo>
                  <a:pt x="587" y="814"/>
                </a:lnTo>
                <a:lnTo>
                  <a:pt x="573" y="812"/>
                </a:lnTo>
                <a:lnTo>
                  <a:pt x="554" y="812"/>
                </a:lnTo>
                <a:lnTo>
                  <a:pt x="526" y="845"/>
                </a:lnTo>
                <a:lnTo>
                  <a:pt x="521" y="844"/>
                </a:lnTo>
                <a:lnTo>
                  <a:pt x="534" y="824"/>
                </a:lnTo>
                <a:lnTo>
                  <a:pt x="533" y="812"/>
                </a:lnTo>
                <a:lnTo>
                  <a:pt x="487" y="803"/>
                </a:lnTo>
                <a:lnTo>
                  <a:pt x="465" y="808"/>
                </a:lnTo>
                <a:lnTo>
                  <a:pt x="439" y="842"/>
                </a:lnTo>
                <a:lnTo>
                  <a:pt x="432" y="809"/>
                </a:lnTo>
                <a:lnTo>
                  <a:pt x="426" y="799"/>
                </a:lnTo>
                <a:lnTo>
                  <a:pt x="441" y="802"/>
                </a:lnTo>
                <a:lnTo>
                  <a:pt x="472" y="789"/>
                </a:lnTo>
                <a:lnTo>
                  <a:pt x="472" y="783"/>
                </a:lnTo>
                <a:lnTo>
                  <a:pt x="454" y="770"/>
                </a:lnTo>
                <a:lnTo>
                  <a:pt x="450" y="753"/>
                </a:lnTo>
                <a:lnTo>
                  <a:pt x="451" y="743"/>
                </a:lnTo>
                <a:lnTo>
                  <a:pt x="480" y="776"/>
                </a:lnTo>
                <a:lnTo>
                  <a:pt x="512" y="795"/>
                </a:lnTo>
                <a:lnTo>
                  <a:pt x="595" y="793"/>
                </a:lnTo>
                <a:lnTo>
                  <a:pt x="602" y="780"/>
                </a:lnTo>
                <a:lnTo>
                  <a:pt x="610" y="783"/>
                </a:lnTo>
                <a:lnTo>
                  <a:pt x="609" y="790"/>
                </a:lnTo>
                <a:lnTo>
                  <a:pt x="610" y="791"/>
                </a:lnTo>
                <a:lnTo>
                  <a:pt x="639" y="775"/>
                </a:lnTo>
                <a:lnTo>
                  <a:pt x="653" y="746"/>
                </a:lnTo>
                <a:lnTo>
                  <a:pt x="656" y="729"/>
                </a:lnTo>
                <a:lnTo>
                  <a:pt x="654" y="722"/>
                </a:lnTo>
                <a:lnTo>
                  <a:pt x="671" y="714"/>
                </a:lnTo>
                <a:lnTo>
                  <a:pt x="672" y="706"/>
                </a:lnTo>
                <a:lnTo>
                  <a:pt x="652" y="687"/>
                </a:lnTo>
                <a:lnTo>
                  <a:pt x="652" y="677"/>
                </a:lnTo>
                <a:lnTo>
                  <a:pt x="654" y="668"/>
                </a:lnTo>
                <a:lnTo>
                  <a:pt x="648" y="650"/>
                </a:lnTo>
                <a:lnTo>
                  <a:pt x="640" y="645"/>
                </a:lnTo>
                <a:lnTo>
                  <a:pt x="642" y="644"/>
                </a:lnTo>
                <a:lnTo>
                  <a:pt x="642" y="633"/>
                </a:lnTo>
                <a:lnTo>
                  <a:pt x="639" y="621"/>
                </a:lnTo>
                <a:lnTo>
                  <a:pt x="639" y="614"/>
                </a:lnTo>
                <a:lnTo>
                  <a:pt x="652" y="621"/>
                </a:lnTo>
                <a:lnTo>
                  <a:pt x="699" y="623"/>
                </a:lnTo>
                <a:lnTo>
                  <a:pt x="707" y="631"/>
                </a:lnTo>
                <a:lnTo>
                  <a:pt x="727" y="625"/>
                </a:lnTo>
                <a:lnTo>
                  <a:pt x="748" y="601"/>
                </a:lnTo>
                <a:lnTo>
                  <a:pt x="764" y="609"/>
                </a:lnTo>
                <a:lnTo>
                  <a:pt x="767" y="616"/>
                </a:lnTo>
                <a:lnTo>
                  <a:pt x="783" y="591"/>
                </a:lnTo>
                <a:lnTo>
                  <a:pt x="781" y="587"/>
                </a:lnTo>
                <a:lnTo>
                  <a:pt x="789" y="572"/>
                </a:lnTo>
                <a:lnTo>
                  <a:pt x="710" y="553"/>
                </a:lnTo>
                <a:lnTo>
                  <a:pt x="728" y="537"/>
                </a:lnTo>
                <a:lnTo>
                  <a:pt x="750" y="539"/>
                </a:lnTo>
                <a:lnTo>
                  <a:pt x="785" y="554"/>
                </a:lnTo>
                <a:lnTo>
                  <a:pt x="799" y="526"/>
                </a:lnTo>
                <a:lnTo>
                  <a:pt x="818" y="516"/>
                </a:lnTo>
                <a:lnTo>
                  <a:pt x="820" y="507"/>
                </a:lnTo>
                <a:lnTo>
                  <a:pt x="811" y="490"/>
                </a:lnTo>
                <a:lnTo>
                  <a:pt x="798" y="482"/>
                </a:lnTo>
                <a:lnTo>
                  <a:pt x="773" y="476"/>
                </a:lnTo>
                <a:lnTo>
                  <a:pt x="760" y="466"/>
                </a:lnTo>
                <a:lnTo>
                  <a:pt x="746" y="462"/>
                </a:lnTo>
                <a:lnTo>
                  <a:pt x="755" y="457"/>
                </a:lnTo>
                <a:lnTo>
                  <a:pt x="809" y="456"/>
                </a:lnTo>
                <a:lnTo>
                  <a:pt x="822" y="452"/>
                </a:lnTo>
                <a:lnTo>
                  <a:pt x="827" y="443"/>
                </a:lnTo>
                <a:lnTo>
                  <a:pt x="844" y="432"/>
                </a:lnTo>
                <a:lnTo>
                  <a:pt x="836" y="424"/>
                </a:lnTo>
                <a:lnTo>
                  <a:pt x="836" y="413"/>
                </a:lnTo>
                <a:lnTo>
                  <a:pt x="840" y="403"/>
                </a:lnTo>
                <a:lnTo>
                  <a:pt x="836" y="365"/>
                </a:lnTo>
                <a:lnTo>
                  <a:pt x="825" y="355"/>
                </a:lnTo>
                <a:lnTo>
                  <a:pt x="795" y="344"/>
                </a:lnTo>
                <a:lnTo>
                  <a:pt x="754" y="349"/>
                </a:lnTo>
                <a:lnTo>
                  <a:pt x="755" y="342"/>
                </a:lnTo>
                <a:lnTo>
                  <a:pt x="770" y="337"/>
                </a:lnTo>
                <a:lnTo>
                  <a:pt x="778" y="329"/>
                </a:lnTo>
                <a:lnTo>
                  <a:pt x="778" y="323"/>
                </a:lnTo>
                <a:lnTo>
                  <a:pt x="771" y="313"/>
                </a:lnTo>
                <a:lnTo>
                  <a:pt x="698" y="318"/>
                </a:lnTo>
                <a:lnTo>
                  <a:pt x="684" y="325"/>
                </a:lnTo>
                <a:lnTo>
                  <a:pt x="674" y="338"/>
                </a:lnTo>
                <a:lnTo>
                  <a:pt x="666" y="339"/>
                </a:lnTo>
                <a:lnTo>
                  <a:pt x="677" y="311"/>
                </a:lnTo>
                <a:lnTo>
                  <a:pt x="666" y="309"/>
                </a:lnTo>
                <a:lnTo>
                  <a:pt x="663" y="300"/>
                </a:lnTo>
                <a:lnTo>
                  <a:pt x="689" y="306"/>
                </a:lnTo>
                <a:lnTo>
                  <a:pt x="733" y="292"/>
                </a:lnTo>
                <a:lnTo>
                  <a:pt x="761" y="296"/>
                </a:lnTo>
                <a:lnTo>
                  <a:pt x="761" y="287"/>
                </a:lnTo>
                <a:lnTo>
                  <a:pt x="737" y="277"/>
                </a:lnTo>
                <a:lnTo>
                  <a:pt x="671" y="275"/>
                </a:lnTo>
                <a:lnTo>
                  <a:pt x="663" y="268"/>
                </a:lnTo>
                <a:lnTo>
                  <a:pt x="677" y="263"/>
                </a:lnTo>
                <a:lnTo>
                  <a:pt x="724" y="263"/>
                </a:lnTo>
                <a:lnTo>
                  <a:pt x="736" y="254"/>
                </a:lnTo>
                <a:lnTo>
                  <a:pt x="770" y="263"/>
                </a:lnTo>
                <a:lnTo>
                  <a:pt x="776" y="271"/>
                </a:lnTo>
                <a:lnTo>
                  <a:pt x="775" y="285"/>
                </a:lnTo>
                <a:lnTo>
                  <a:pt x="780" y="297"/>
                </a:lnTo>
                <a:lnTo>
                  <a:pt x="790" y="302"/>
                </a:lnTo>
                <a:lnTo>
                  <a:pt x="842" y="311"/>
                </a:lnTo>
                <a:lnTo>
                  <a:pt x="851" y="306"/>
                </a:lnTo>
                <a:lnTo>
                  <a:pt x="853" y="296"/>
                </a:lnTo>
                <a:lnTo>
                  <a:pt x="851" y="282"/>
                </a:lnTo>
                <a:lnTo>
                  <a:pt x="837" y="264"/>
                </a:lnTo>
                <a:lnTo>
                  <a:pt x="849" y="247"/>
                </a:lnTo>
                <a:lnTo>
                  <a:pt x="841" y="240"/>
                </a:lnTo>
                <a:lnTo>
                  <a:pt x="774" y="244"/>
                </a:lnTo>
                <a:lnTo>
                  <a:pt x="767" y="235"/>
                </a:lnTo>
                <a:lnTo>
                  <a:pt x="680" y="252"/>
                </a:lnTo>
                <a:lnTo>
                  <a:pt x="689" y="244"/>
                </a:lnTo>
                <a:lnTo>
                  <a:pt x="691" y="235"/>
                </a:lnTo>
                <a:lnTo>
                  <a:pt x="668" y="229"/>
                </a:lnTo>
                <a:lnTo>
                  <a:pt x="660" y="220"/>
                </a:lnTo>
                <a:lnTo>
                  <a:pt x="676" y="215"/>
                </a:lnTo>
                <a:lnTo>
                  <a:pt x="703" y="219"/>
                </a:lnTo>
                <a:lnTo>
                  <a:pt x="696" y="192"/>
                </a:lnTo>
                <a:lnTo>
                  <a:pt x="691" y="187"/>
                </a:lnTo>
                <a:lnTo>
                  <a:pt x="699" y="183"/>
                </a:lnTo>
                <a:lnTo>
                  <a:pt x="704" y="189"/>
                </a:lnTo>
                <a:lnTo>
                  <a:pt x="709" y="205"/>
                </a:lnTo>
                <a:lnTo>
                  <a:pt x="718" y="210"/>
                </a:lnTo>
                <a:lnTo>
                  <a:pt x="767" y="215"/>
                </a:lnTo>
                <a:lnTo>
                  <a:pt x="771" y="206"/>
                </a:lnTo>
                <a:lnTo>
                  <a:pt x="760" y="194"/>
                </a:lnTo>
                <a:lnTo>
                  <a:pt x="757" y="187"/>
                </a:lnTo>
                <a:lnTo>
                  <a:pt x="707" y="175"/>
                </a:lnTo>
                <a:lnTo>
                  <a:pt x="699" y="163"/>
                </a:lnTo>
                <a:lnTo>
                  <a:pt x="707" y="161"/>
                </a:lnTo>
                <a:lnTo>
                  <a:pt x="743" y="167"/>
                </a:lnTo>
                <a:lnTo>
                  <a:pt x="785" y="196"/>
                </a:lnTo>
                <a:lnTo>
                  <a:pt x="816" y="200"/>
                </a:lnTo>
                <a:lnTo>
                  <a:pt x="823" y="192"/>
                </a:lnTo>
                <a:lnTo>
                  <a:pt x="821" y="174"/>
                </a:lnTo>
                <a:lnTo>
                  <a:pt x="832" y="182"/>
                </a:lnTo>
                <a:lnTo>
                  <a:pt x="863" y="183"/>
                </a:lnTo>
                <a:lnTo>
                  <a:pt x="872" y="170"/>
                </a:lnTo>
                <a:lnTo>
                  <a:pt x="870" y="159"/>
                </a:lnTo>
                <a:lnTo>
                  <a:pt x="874" y="161"/>
                </a:lnTo>
                <a:lnTo>
                  <a:pt x="879" y="151"/>
                </a:lnTo>
                <a:lnTo>
                  <a:pt x="886" y="165"/>
                </a:lnTo>
                <a:lnTo>
                  <a:pt x="902" y="161"/>
                </a:lnTo>
                <a:lnTo>
                  <a:pt x="906" y="145"/>
                </a:lnTo>
                <a:lnTo>
                  <a:pt x="897" y="94"/>
                </a:lnTo>
                <a:lnTo>
                  <a:pt x="836" y="83"/>
                </a:lnTo>
                <a:lnTo>
                  <a:pt x="840" y="69"/>
                </a:lnTo>
                <a:lnTo>
                  <a:pt x="859" y="64"/>
                </a:lnTo>
                <a:lnTo>
                  <a:pt x="881" y="75"/>
                </a:lnTo>
                <a:lnTo>
                  <a:pt x="910" y="81"/>
                </a:lnTo>
                <a:lnTo>
                  <a:pt x="907" y="94"/>
                </a:lnTo>
                <a:lnTo>
                  <a:pt x="910" y="107"/>
                </a:lnTo>
                <a:lnTo>
                  <a:pt x="925" y="116"/>
                </a:lnTo>
                <a:lnTo>
                  <a:pt x="940" y="113"/>
                </a:lnTo>
                <a:lnTo>
                  <a:pt x="940" y="120"/>
                </a:lnTo>
                <a:lnTo>
                  <a:pt x="963" y="112"/>
                </a:lnTo>
                <a:lnTo>
                  <a:pt x="987" y="113"/>
                </a:lnTo>
                <a:lnTo>
                  <a:pt x="997" y="103"/>
                </a:lnTo>
                <a:lnTo>
                  <a:pt x="1010" y="102"/>
                </a:lnTo>
                <a:lnTo>
                  <a:pt x="1033" y="61"/>
                </a:lnTo>
                <a:lnTo>
                  <a:pt x="1023" y="56"/>
                </a:lnTo>
                <a:lnTo>
                  <a:pt x="1006" y="60"/>
                </a:lnTo>
                <a:lnTo>
                  <a:pt x="1009" y="46"/>
                </a:lnTo>
                <a:lnTo>
                  <a:pt x="1019" y="31"/>
                </a:lnTo>
                <a:lnTo>
                  <a:pt x="1041" y="22"/>
                </a:lnTo>
                <a:lnTo>
                  <a:pt x="1044" y="14"/>
                </a:lnTo>
                <a:lnTo>
                  <a:pt x="1058" y="0"/>
                </a:lnTo>
                <a:lnTo>
                  <a:pt x="406" y="0"/>
                </a:lnTo>
                <a:lnTo>
                  <a:pt x="406" y="1"/>
                </a:lnTo>
                <a:lnTo>
                  <a:pt x="453" y="31"/>
                </a:lnTo>
                <a:lnTo>
                  <a:pt x="451" y="34"/>
                </a:lnTo>
                <a:lnTo>
                  <a:pt x="439" y="42"/>
                </a:lnTo>
                <a:lnTo>
                  <a:pt x="442" y="50"/>
                </a:lnTo>
                <a:lnTo>
                  <a:pt x="445" y="90"/>
                </a:lnTo>
                <a:lnTo>
                  <a:pt x="450" y="90"/>
                </a:lnTo>
                <a:lnTo>
                  <a:pt x="450" y="95"/>
                </a:lnTo>
                <a:lnTo>
                  <a:pt x="454" y="106"/>
                </a:lnTo>
                <a:lnTo>
                  <a:pt x="475" y="112"/>
                </a:lnTo>
                <a:lnTo>
                  <a:pt x="493" y="126"/>
                </a:lnTo>
                <a:lnTo>
                  <a:pt x="530" y="111"/>
                </a:lnTo>
                <a:lnTo>
                  <a:pt x="540" y="111"/>
                </a:lnTo>
                <a:lnTo>
                  <a:pt x="541" y="117"/>
                </a:lnTo>
                <a:lnTo>
                  <a:pt x="540" y="125"/>
                </a:lnTo>
                <a:lnTo>
                  <a:pt x="529" y="125"/>
                </a:lnTo>
                <a:lnTo>
                  <a:pt x="496" y="141"/>
                </a:lnTo>
                <a:lnTo>
                  <a:pt x="492" y="147"/>
                </a:lnTo>
                <a:lnTo>
                  <a:pt x="492" y="153"/>
                </a:lnTo>
                <a:lnTo>
                  <a:pt x="494" y="159"/>
                </a:lnTo>
                <a:lnTo>
                  <a:pt x="493" y="159"/>
                </a:lnTo>
                <a:lnTo>
                  <a:pt x="458" y="135"/>
                </a:lnTo>
                <a:lnTo>
                  <a:pt x="445" y="134"/>
                </a:lnTo>
                <a:lnTo>
                  <a:pt x="435" y="144"/>
                </a:lnTo>
                <a:lnTo>
                  <a:pt x="433" y="113"/>
                </a:lnTo>
                <a:lnTo>
                  <a:pt x="427" y="113"/>
                </a:lnTo>
                <a:lnTo>
                  <a:pt x="422" y="90"/>
                </a:lnTo>
                <a:lnTo>
                  <a:pt x="417" y="85"/>
                </a:lnTo>
                <a:lnTo>
                  <a:pt x="417" y="70"/>
                </a:lnTo>
                <a:lnTo>
                  <a:pt x="369" y="0"/>
                </a:lnTo>
                <a:lnTo>
                  <a:pt x="190" y="0"/>
                </a:lnTo>
                <a:lnTo>
                  <a:pt x="226" y="14"/>
                </a:lnTo>
                <a:lnTo>
                  <a:pt x="238" y="26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8" name="Freeform 1307"/>
          <p:cNvSpPr>
            <a:spLocks/>
          </p:cNvSpPr>
          <p:nvPr/>
        </p:nvSpPr>
        <p:spPr bwMode="auto">
          <a:xfrm>
            <a:off x="2525713" y="1122363"/>
            <a:ext cx="420687" cy="422275"/>
          </a:xfrm>
          <a:custGeom>
            <a:avLst/>
            <a:gdLst>
              <a:gd name="T0" fmla="*/ 2147483647 w 1058"/>
              <a:gd name="T1" fmla="*/ 2147483647 h 1066"/>
              <a:gd name="T2" fmla="*/ 2147483647 w 1058"/>
              <a:gd name="T3" fmla="*/ 2147483647 h 1066"/>
              <a:gd name="T4" fmla="*/ 2147483647 w 1058"/>
              <a:gd name="T5" fmla="*/ 2147483647 h 1066"/>
              <a:gd name="T6" fmla="*/ 2147483647 w 1058"/>
              <a:gd name="T7" fmla="*/ 2147483647 h 1066"/>
              <a:gd name="T8" fmla="*/ 2147483647 w 1058"/>
              <a:gd name="T9" fmla="*/ 2147483647 h 1066"/>
              <a:gd name="T10" fmla="*/ 2147483647 w 1058"/>
              <a:gd name="T11" fmla="*/ 2147483647 h 1066"/>
              <a:gd name="T12" fmla="*/ 2147483647 w 1058"/>
              <a:gd name="T13" fmla="*/ 2147483647 h 1066"/>
              <a:gd name="T14" fmla="*/ 2147483647 w 1058"/>
              <a:gd name="T15" fmla="*/ 2147483647 h 1066"/>
              <a:gd name="T16" fmla="*/ 2147483647 w 1058"/>
              <a:gd name="T17" fmla="*/ 2147483647 h 1066"/>
              <a:gd name="T18" fmla="*/ 2147483647 w 1058"/>
              <a:gd name="T19" fmla="*/ 2147483647 h 1066"/>
              <a:gd name="T20" fmla="*/ 2147483647 w 1058"/>
              <a:gd name="T21" fmla="*/ 2147483647 h 1066"/>
              <a:gd name="T22" fmla="*/ 2147483647 w 1058"/>
              <a:gd name="T23" fmla="*/ 2147483647 h 1066"/>
              <a:gd name="T24" fmla="*/ 2147483647 w 1058"/>
              <a:gd name="T25" fmla="*/ 2147483647 h 1066"/>
              <a:gd name="T26" fmla="*/ 2147483647 w 1058"/>
              <a:gd name="T27" fmla="*/ 2147483647 h 1066"/>
              <a:gd name="T28" fmla="*/ 2147483647 w 1058"/>
              <a:gd name="T29" fmla="*/ 2147483647 h 1066"/>
              <a:gd name="T30" fmla="*/ 2147483647 w 1058"/>
              <a:gd name="T31" fmla="*/ 2147483647 h 1066"/>
              <a:gd name="T32" fmla="*/ 2147483647 w 1058"/>
              <a:gd name="T33" fmla="*/ 2147483647 h 1066"/>
              <a:gd name="T34" fmla="*/ 2147483647 w 1058"/>
              <a:gd name="T35" fmla="*/ 2147483647 h 1066"/>
              <a:gd name="T36" fmla="*/ 2147483647 w 1058"/>
              <a:gd name="T37" fmla="*/ 2147483647 h 1066"/>
              <a:gd name="T38" fmla="*/ 2147483647 w 1058"/>
              <a:gd name="T39" fmla="*/ 2147483647 h 1066"/>
              <a:gd name="T40" fmla="*/ 2147483647 w 1058"/>
              <a:gd name="T41" fmla="*/ 2147483647 h 1066"/>
              <a:gd name="T42" fmla="*/ 2147483647 w 1058"/>
              <a:gd name="T43" fmla="*/ 2147483647 h 1066"/>
              <a:gd name="T44" fmla="*/ 2147483647 w 1058"/>
              <a:gd name="T45" fmla="*/ 2147483647 h 1066"/>
              <a:gd name="T46" fmla="*/ 2147483647 w 1058"/>
              <a:gd name="T47" fmla="*/ 2147483647 h 1066"/>
              <a:gd name="T48" fmla="*/ 2147483647 w 1058"/>
              <a:gd name="T49" fmla="*/ 2147483647 h 1066"/>
              <a:gd name="T50" fmla="*/ 2147483647 w 1058"/>
              <a:gd name="T51" fmla="*/ 2147483647 h 1066"/>
              <a:gd name="T52" fmla="*/ 2147483647 w 1058"/>
              <a:gd name="T53" fmla="*/ 2147483647 h 1066"/>
              <a:gd name="T54" fmla="*/ 2147483647 w 1058"/>
              <a:gd name="T55" fmla="*/ 2147483647 h 1066"/>
              <a:gd name="T56" fmla="*/ 2147483647 w 1058"/>
              <a:gd name="T57" fmla="*/ 2147483647 h 1066"/>
              <a:gd name="T58" fmla="*/ 2147483647 w 1058"/>
              <a:gd name="T59" fmla="*/ 2147483647 h 1066"/>
              <a:gd name="T60" fmla="*/ 2147483647 w 1058"/>
              <a:gd name="T61" fmla="*/ 2147483647 h 1066"/>
              <a:gd name="T62" fmla="*/ 2147483647 w 1058"/>
              <a:gd name="T63" fmla="*/ 2147483647 h 1066"/>
              <a:gd name="T64" fmla="*/ 2147483647 w 1058"/>
              <a:gd name="T65" fmla="*/ 2147483647 h 1066"/>
              <a:gd name="T66" fmla="*/ 2147483647 w 1058"/>
              <a:gd name="T67" fmla="*/ 2147483647 h 1066"/>
              <a:gd name="T68" fmla="*/ 2147483647 w 1058"/>
              <a:gd name="T69" fmla="*/ 2147483647 h 1066"/>
              <a:gd name="T70" fmla="*/ 2147483647 w 1058"/>
              <a:gd name="T71" fmla="*/ 2147483647 h 1066"/>
              <a:gd name="T72" fmla="*/ 2147483647 w 1058"/>
              <a:gd name="T73" fmla="*/ 2147483647 h 1066"/>
              <a:gd name="T74" fmla="*/ 2147483647 w 1058"/>
              <a:gd name="T75" fmla="*/ 2147483647 h 1066"/>
              <a:gd name="T76" fmla="*/ 2147483647 w 1058"/>
              <a:gd name="T77" fmla="*/ 2147483647 h 1066"/>
              <a:gd name="T78" fmla="*/ 2147483647 w 1058"/>
              <a:gd name="T79" fmla="*/ 2147483647 h 1066"/>
              <a:gd name="T80" fmla="*/ 2147483647 w 1058"/>
              <a:gd name="T81" fmla="*/ 2147483647 h 1066"/>
              <a:gd name="T82" fmla="*/ 2147483647 w 1058"/>
              <a:gd name="T83" fmla="*/ 2147483647 h 1066"/>
              <a:gd name="T84" fmla="*/ 2147483647 w 1058"/>
              <a:gd name="T85" fmla="*/ 2147483647 h 1066"/>
              <a:gd name="T86" fmla="*/ 2147483647 w 1058"/>
              <a:gd name="T87" fmla="*/ 2147483647 h 1066"/>
              <a:gd name="T88" fmla="*/ 2147483647 w 1058"/>
              <a:gd name="T89" fmla="*/ 2147483647 h 1066"/>
              <a:gd name="T90" fmla="*/ 2147483647 w 1058"/>
              <a:gd name="T91" fmla="*/ 2147483647 h 1066"/>
              <a:gd name="T92" fmla="*/ 2147483647 w 1058"/>
              <a:gd name="T93" fmla="*/ 2147483647 h 1066"/>
              <a:gd name="T94" fmla="*/ 2147483647 w 1058"/>
              <a:gd name="T95" fmla="*/ 2147483647 h 1066"/>
              <a:gd name="T96" fmla="*/ 2147483647 w 1058"/>
              <a:gd name="T97" fmla="*/ 2147483647 h 1066"/>
              <a:gd name="T98" fmla="*/ 2147483647 w 1058"/>
              <a:gd name="T99" fmla="*/ 2147483647 h 1066"/>
              <a:gd name="T100" fmla="*/ 2147483647 w 1058"/>
              <a:gd name="T101" fmla="*/ 2147483647 h 1066"/>
              <a:gd name="T102" fmla="*/ 2147483647 w 1058"/>
              <a:gd name="T103" fmla="*/ 2147483647 h 1066"/>
              <a:gd name="T104" fmla="*/ 2147483647 w 1058"/>
              <a:gd name="T105" fmla="*/ 2147483647 h 1066"/>
              <a:gd name="T106" fmla="*/ 2147483647 w 1058"/>
              <a:gd name="T107" fmla="*/ 2147483647 h 1066"/>
              <a:gd name="T108" fmla="*/ 2147483647 w 1058"/>
              <a:gd name="T109" fmla="*/ 2147483647 h 1066"/>
              <a:gd name="T110" fmla="*/ 2147483647 w 1058"/>
              <a:gd name="T111" fmla="*/ 2147483647 h 1066"/>
              <a:gd name="T112" fmla="*/ 2147483647 w 1058"/>
              <a:gd name="T113" fmla="*/ 2147483647 h 1066"/>
              <a:gd name="T114" fmla="*/ 2147483647 w 1058"/>
              <a:gd name="T115" fmla="*/ 2147483647 h 106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58"/>
              <a:gd name="T175" fmla="*/ 0 h 1066"/>
              <a:gd name="T176" fmla="*/ 1058 w 1058"/>
              <a:gd name="T177" fmla="*/ 1066 h 106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58" h="1066">
                <a:moveTo>
                  <a:pt x="238" y="26"/>
                </a:moveTo>
                <a:lnTo>
                  <a:pt x="238" y="31"/>
                </a:lnTo>
                <a:lnTo>
                  <a:pt x="235" y="34"/>
                </a:lnTo>
                <a:lnTo>
                  <a:pt x="197" y="19"/>
                </a:lnTo>
                <a:lnTo>
                  <a:pt x="190" y="9"/>
                </a:lnTo>
                <a:lnTo>
                  <a:pt x="179" y="8"/>
                </a:lnTo>
                <a:lnTo>
                  <a:pt x="174" y="12"/>
                </a:lnTo>
                <a:lnTo>
                  <a:pt x="174" y="59"/>
                </a:lnTo>
                <a:lnTo>
                  <a:pt x="186" y="73"/>
                </a:lnTo>
                <a:lnTo>
                  <a:pt x="210" y="89"/>
                </a:lnTo>
                <a:lnTo>
                  <a:pt x="224" y="90"/>
                </a:lnTo>
                <a:lnTo>
                  <a:pt x="251" y="113"/>
                </a:lnTo>
                <a:lnTo>
                  <a:pt x="258" y="145"/>
                </a:lnTo>
                <a:lnTo>
                  <a:pt x="287" y="187"/>
                </a:lnTo>
                <a:lnTo>
                  <a:pt x="293" y="233"/>
                </a:lnTo>
                <a:lnTo>
                  <a:pt x="290" y="235"/>
                </a:lnTo>
                <a:lnTo>
                  <a:pt x="298" y="261"/>
                </a:lnTo>
                <a:lnTo>
                  <a:pt x="313" y="257"/>
                </a:lnTo>
                <a:lnTo>
                  <a:pt x="319" y="247"/>
                </a:lnTo>
                <a:lnTo>
                  <a:pt x="317" y="258"/>
                </a:lnTo>
                <a:lnTo>
                  <a:pt x="312" y="267"/>
                </a:lnTo>
                <a:lnTo>
                  <a:pt x="324" y="285"/>
                </a:lnTo>
                <a:lnTo>
                  <a:pt x="331" y="283"/>
                </a:lnTo>
                <a:lnTo>
                  <a:pt x="334" y="299"/>
                </a:lnTo>
                <a:lnTo>
                  <a:pt x="339" y="308"/>
                </a:lnTo>
                <a:lnTo>
                  <a:pt x="355" y="305"/>
                </a:lnTo>
                <a:lnTo>
                  <a:pt x="347" y="316"/>
                </a:lnTo>
                <a:lnTo>
                  <a:pt x="327" y="314"/>
                </a:lnTo>
                <a:lnTo>
                  <a:pt x="317" y="310"/>
                </a:lnTo>
                <a:lnTo>
                  <a:pt x="304" y="288"/>
                </a:lnTo>
                <a:lnTo>
                  <a:pt x="290" y="287"/>
                </a:lnTo>
                <a:lnTo>
                  <a:pt x="284" y="277"/>
                </a:lnTo>
                <a:lnTo>
                  <a:pt x="277" y="280"/>
                </a:lnTo>
                <a:lnTo>
                  <a:pt x="270" y="295"/>
                </a:lnTo>
                <a:lnTo>
                  <a:pt x="273" y="311"/>
                </a:lnTo>
                <a:lnTo>
                  <a:pt x="285" y="316"/>
                </a:lnTo>
                <a:lnTo>
                  <a:pt x="304" y="337"/>
                </a:lnTo>
                <a:lnTo>
                  <a:pt x="364" y="343"/>
                </a:lnTo>
                <a:lnTo>
                  <a:pt x="388" y="356"/>
                </a:lnTo>
                <a:lnTo>
                  <a:pt x="420" y="356"/>
                </a:lnTo>
                <a:lnTo>
                  <a:pt x="423" y="352"/>
                </a:lnTo>
                <a:lnTo>
                  <a:pt x="425" y="346"/>
                </a:lnTo>
                <a:lnTo>
                  <a:pt x="431" y="344"/>
                </a:lnTo>
                <a:lnTo>
                  <a:pt x="446" y="325"/>
                </a:lnTo>
                <a:lnTo>
                  <a:pt x="455" y="321"/>
                </a:lnTo>
                <a:lnTo>
                  <a:pt x="455" y="325"/>
                </a:lnTo>
                <a:lnTo>
                  <a:pt x="446" y="342"/>
                </a:lnTo>
                <a:lnTo>
                  <a:pt x="444" y="360"/>
                </a:lnTo>
                <a:lnTo>
                  <a:pt x="446" y="363"/>
                </a:lnTo>
                <a:lnTo>
                  <a:pt x="440" y="372"/>
                </a:lnTo>
                <a:lnTo>
                  <a:pt x="436" y="371"/>
                </a:lnTo>
                <a:lnTo>
                  <a:pt x="433" y="379"/>
                </a:lnTo>
                <a:lnTo>
                  <a:pt x="428" y="380"/>
                </a:lnTo>
                <a:lnTo>
                  <a:pt x="420" y="368"/>
                </a:lnTo>
                <a:lnTo>
                  <a:pt x="409" y="375"/>
                </a:lnTo>
                <a:lnTo>
                  <a:pt x="365" y="368"/>
                </a:lnTo>
                <a:lnTo>
                  <a:pt x="357" y="376"/>
                </a:lnTo>
                <a:lnTo>
                  <a:pt x="361" y="386"/>
                </a:lnTo>
                <a:lnTo>
                  <a:pt x="374" y="396"/>
                </a:lnTo>
                <a:lnTo>
                  <a:pt x="384" y="398"/>
                </a:lnTo>
                <a:lnTo>
                  <a:pt x="389" y="405"/>
                </a:lnTo>
                <a:lnTo>
                  <a:pt x="417" y="405"/>
                </a:lnTo>
                <a:lnTo>
                  <a:pt x="413" y="414"/>
                </a:lnTo>
                <a:lnTo>
                  <a:pt x="399" y="413"/>
                </a:lnTo>
                <a:lnTo>
                  <a:pt x="413" y="443"/>
                </a:lnTo>
                <a:lnTo>
                  <a:pt x="411" y="450"/>
                </a:lnTo>
                <a:lnTo>
                  <a:pt x="392" y="440"/>
                </a:lnTo>
                <a:lnTo>
                  <a:pt x="389" y="429"/>
                </a:lnTo>
                <a:lnTo>
                  <a:pt x="378" y="412"/>
                </a:lnTo>
                <a:lnTo>
                  <a:pt x="366" y="410"/>
                </a:lnTo>
                <a:lnTo>
                  <a:pt x="322" y="363"/>
                </a:lnTo>
                <a:lnTo>
                  <a:pt x="277" y="356"/>
                </a:lnTo>
                <a:lnTo>
                  <a:pt x="251" y="342"/>
                </a:lnTo>
                <a:lnTo>
                  <a:pt x="240" y="343"/>
                </a:lnTo>
                <a:lnTo>
                  <a:pt x="239" y="352"/>
                </a:lnTo>
                <a:lnTo>
                  <a:pt x="232" y="365"/>
                </a:lnTo>
                <a:lnTo>
                  <a:pt x="162" y="377"/>
                </a:lnTo>
                <a:lnTo>
                  <a:pt x="157" y="382"/>
                </a:lnTo>
                <a:lnTo>
                  <a:pt x="140" y="438"/>
                </a:lnTo>
                <a:lnTo>
                  <a:pt x="152" y="442"/>
                </a:lnTo>
                <a:lnTo>
                  <a:pt x="148" y="449"/>
                </a:lnTo>
                <a:lnTo>
                  <a:pt x="129" y="456"/>
                </a:lnTo>
                <a:lnTo>
                  <a:pt x="121" y="465"/>
                </a:lnTo>
                <a:lnTo>
                  <a:pt x="112" y="489"/>
                </a:lnTo>
                <a:lnTo>
                  <a:pt x="119" y="502"/>
                </a:lnTo>
                <a:lnTo>
                  <a:pt x="119" y="517"/>
                </a:lnTo>
                <a:lnTo>
                  <a:pt x="121" y="522"/>
                </a:lnTo>
                <a:lnTo>
                  <a:pt x="120" y="545"/>
                </a:lnTo>
                <a:lnTo>
                  <a:pt x="129" y="540"/>
                </a:lnTo>
                <a:lnTo>
                  <a:pt x="144" y="546"/>
                </a:lnTo>
                <a:lnTo>
                  <a:pt x="130" y="550"/>
                </a:lnTo>
                <a:lnTo>
                  <a:pt x="122" y="558"/>
                </a:lnTo>
                <a:lnTo>
                  <a:pt x="120" y="565"/>
                </a:lnTo>
                <a:lnTo>
                  <a:pt x="121" y="568"/>
                </a:lnTo>
                <a:lnTo>
                  <a:pt x="148" y="573"/>
                </a:lnTo>
                <a:lnTo>
                  <a:pt x="174" y="562"/>
                </a:lnTo>
                <a:lnTo>
                  <a:pt x="181" y="541"/>
                </a:lnTo>
                <a:lnTo>
                  <a:pt x="190" y="544"/>
                </a:lnTo>
                <a:lnTo>
                  <a:pt x="193" y="539"/>
                </a:lnTo>
                <a:lnTo>
                  <a:pt x="197" y="515"/>
                </a:lnTo>
                <a:lnTo>
                  <a:pt x="211" y="501"/>
                </a:lnTo>
                <a:lnTo>
                  <a:pt x="206" y="530"/>
                </a:lnTo>
                <a:lnTo>
                  <a:pt x="191" y="556"/>
                </a:lnTo>
                <a:lnTo>
                  <a:pt x="192" y="563"/>
                </a:lnTo>
                <a:lnTo>
                  <a:pt x="192" y="570"/>
                </a:lnTo>
                <a:lnTo>
                  <a:pt x="193" y="577"/>
                </a:lnTo>
                <a:lnTo>
                  <a:pt x="201" y="582"/>
                </a:lnTo>
                <a:lnTo>
                  <a:pt x="228" y="569"/>
                </a:lnTo>
                <a:lnTo>
                  <a:pt x="233" y="573"/>
                </a:lnTo>
                <a:lnTo>
                  <a:pt x="240" y="567"/>
                </a:lnTo>
                <a:lnTo>
                  <a:pt x="280" y="437"/>
                </a:lnTo>
                <a:lnTo>
                  <a:pt x="270" y="497"/>
                </a:lnTo>
                <a:lnTo>
                  <a:pt x="272" y="504"/>
                </a:lnTo>
                <a:lnTo>
                  <a:pt x="277" y="506"/>
                </a:lnTo>
                <a:lnTo>
                  <a:pt x="284" y="501"/>
                </a:lnTo>
                <a:lnTo>
                  <a:pt x="282" y="508"/>
                </a:lnTo>
                <a:lnTo>
                  <a:pt x="270" y="520"/>
                </a:lnTo>
                <a:lnTo>
                  <a:pt x="267" y="529"/>
                </a:lnTo>
                <a:lnTo>
                  <a:pt x="267" y="546"/>
                </a:lnTo>
                <a:lnTo>
                  <a:pt x="268" y="551"/>
                </a:lnTo>
                <a:lnTo>
                  <a:pt x="285" y="545"/>
                </a:lnTo>
                <a:lnTo>
                  <a:pt x="303" y="551"/>
                </a:lnTo>
                <a:lnTo>
                  <a:pt x="305" y="558"/>
                </a:lnTo>
                <a:lnTo>
                  <a:pt x="313" y="554"/>
                </a:lnTo>
                <a:lnTo>
                  <a:pt x="312" y="562"/>
                </a:lnTo>
                <a:lnTo>
                  <a:pt x="306" y="568"/>
                </a:lnTo>
                <a:lnTo>
                  <a:pt x="284" y="558"/>
                </a:lnTo>
                <a:lnTo>
                  <a:pt x="259" y="563"/>
                </a:lnTo>
                <a:lnTo>
                  <a:pt x="253" y="572"/>
                </a:lnTo>
                <a:lnTo>
                  <a:pt x="253" y="577"/>
                </a:lnTo>
                <a:lnTo>
                  <a:pt x="251" y="587"/>
                </a:lnTo>
                <a:lnTo>
                  <a:pt x="265" y="593"/>
                </a:lnTo>
                <a:lnTo>
                  <a:pt x="254" y="598"/>
                </a:lnTo>
                <a:lnTo>
                  <a:pt x="239" y="593"/>
                </a:lnTo>
                <a:lnTo>
                  <a:pt x="233" y="597"/>
                </a:lnTo>
                <a:lnTo>
                  <a:pt x="214" y="620"/>
                </a:lnTo>
                <a:lnTo>
                  <a:pt x="215" y="625"/>
                </a:lnTo>
                <a:lnTo>
                  <a:pt x="220" y="626"/>
                </a:lnTo>
                <a:lnTo>
                  <a:pt x="225" y="635"/>
                </a:lnTo>
                <a:lnTo>
                  <a:pt x="237" y="626"/>
                </a:lnTo>
                <a:lnTo>
                  <a:pt x="261" y="625"/>
                </a:lnTo>
                <a:lnTo>
                  <a:pt x="267" y="619"/>
                </a:lnTo>
                <a:lnTo>
                  <a:pt x="272" y="623"/>
                </a:lnTo>
                <a:lnTo>
                  <a:pt x="272" y="626"/>
                </a:lnTo>
                <a:lnTo>
                  <a:pt x="267" y="628"/>
                </a:lnTo>
                <a:lnTo>
                  <a:pt x="257" y="638"/>
                </a:lnTo>
                <a:lnTo>
                  <a:pt x="258" y="634"/>
                </a:lnTo>
                <a:lnTo>
                  <a:pt x="254" y="633"/>
                </a:lnTo>
                <a:lnTo>
                  <a:pt x="237" y="636"/>
                </a:lnTo>
                <a:lnTo>
                  <a:pt x="234" y="639"/>
                </a:lnTo>
                <a:lnTo>
                  <a:pt x="234" y="649"/>
                </a:lnTo>
                <a:lnTo>
                  <a:pt x="253" y="644"/>
                </a:lnTo>
                <a:lnTo>
                  <a:pt x="246" y="657"/>
                </a:lnTo>
                <a:lnTo>
                  <a:pt x="242" y="670"/>
                </a:lnTo>
                <a:lnTo>
                  <a:pt x="244" y="689"/>
                </a:lnTo>
                <a:lnTo>
                  <a:pt x="262" y="701"/>
                </a:lnTo>
                <a:lnTo>
                  <a:pt x="273" y="682"/>
                </a:lnTo>
                <a:lnTo>
                  <a:pt x="275" y="670"/>
                </a:lnTo>
                <a:lnTo>
                  <a:pt x="277" y="664"/>
                </a:lnTo>
                <a:lnTo>
                  <a:pt x="279" y="680"/>
                </a:lnTo>
                <a:lnTo>
                  <a:pt x="268" y="706"/>
                </a:lnTo>
                <a:lnTo>
                  <a:pt x="270" y="722"/>
                </a:lnTo>
                <a:lnTo>
                  <a:pt x="286" y="724"/>
                </a:lnTo>
                <a:lnTo>
                  <a:pt x="301" y="720"/>
                </a:lnTo>
                <a:lnTo>
                  <a:pt x="324" y="728"/>
                </a:lnTo>
                <a:lnTo>
                  <a:pt x="342" y="718"/>
                </a:lnTo>
                <a:lnTo>
                  <a:pt x="353" y="704"/>
                </a:lnTo>
                <a:lnTo>
                  <a:pt x="369" y="657"/>
                </a:lnTo>
                <a:lnTo>
                  <a:pt x="378" y="645"/>
                </a:lnTo>
                <a:lnTo>
                  <a:pt x="385" y="617"/>
                </a:lnTo>
                <a:lnTo>
                  <a:pt x="384" y="605"/>
                </a:lnTo>
                <a:lnTo>
                  <a:pt x="388" y="595"/>
                </a:lnTo>
                <a:lnTo>
                  <a:pt x="395" y="588"/>
                </a:lnTo>
                <a:lnTo>
                  <a:pt x="407" y="589"/>
                </a:lnTo>
                <a:lnTo>
                  <a:pt x="394" y="603"/>
                </a:lnTo>
                <a:lnTo>
                  <a:pt x="395" y="620"/>
                </a:lnTo>
                <a:lnTo>
                  <a:pt x="351" y="716"/>
                </a:lnTo>
                <a:lnTo>
                  <a:pt x="351" y="722"/>
                </a:lnTo>
                <a:lnTo>
                  <a:pt x="333" y="739"/>
                </a:lnTo>
                <a:lnTo>
                  <a:pt x="333" y="746"/>
                </a:lnTo>
                <a:lnTo>
                  <a:pt x="336" y="751"/>
                </a:lnTo>
                <a:lnTo>
                  <a:pt x="345" y="755"/>
                </a:lnTo>
                <a:lnTo>
                  <a:pt x="345" y="760"/>
                </a:lnTo>
                <a:lnTo>
                  <a:pt x="338" y="763"/>
                </a:lnTo>
                <a:lnTo>
                  <a:pt x="322" y="757"/>
                </a:lnTo>
                <a:lnTo>
                  <a:pt x="315" y="750"/>
                </a:lnTo>
                <a:lnTo>
                  <a:pt x="286" y="755"/>
                </a:lnTo>
                <a:lnTo>
                  <a:pt x="293" y="767"/>
                </a:lnTo>
                <a:lnTo>
                  <a:pt x="294" y="772"/>
                </a:lnTo>
                <a:lnTo>
                  <a:pt x="293" y="779"/>
                </a:lnTo>
                <a:lnTo>
                  <a:pt x="285" y="780"/>
                </a:lnTo>
                <a:lnTo>
                  <a:pt x="263" y="760"/>
                </a:lnTo>
                <a:lnTo>
                  <a:pt x="240" y="757"/>
                </a:lnTo>
                <a:lnTo>
                  <a:pt x="221" y="744"/>
                </a:lnTo>
                <a:lnTo>
                  <a:pt x="218" y="746"/>
                </a:lnTo>
                <a:lnTo>
                  <a:pt x="219" y="737"/>
                </a:lnTo>
                <a:lnTo>
                  <a:pt x="201" y="683"/>
                </a:lnTo>
                <a:lnTo>
                  <a:pt x="193" y="675"/>
                </a:lnTo>
                <a:lnTo>
                  <a:pt x="192" y="664"/>
                </a:lnTo>
                <a:lnTo>
                  <a:pt x="174" y="639"/>
                </a:lnTo>
                <a:lnTo>
                  <a:pt x="124" y="629"/>
                </a:lnTo>
                <a:lnTo>
                  <a:pt x="92" y="647"/>
                </a:lnTo>
                <a:lnTo>
                  <a:pt x="84" y="644"/>
                </a:lnTo>
                <a:lnTo>
                  <a:pt x="78" y="656"/>
                </a:lnTo>
                <a:lnTo>
                  <a:pt x="72" y="656"/>
                </a:lnTo>
                <a:lnTo>
                  <a:pt x="73" y="667"/>
                </a:lnTo>
                <a:lnTo>
                  <a:pt x="72" y="670"/>
                </a:lnTo>
                <a:lnTo>
                  <a:pt x="74" y="675"/>
                </a:lnTo>
                <a:lnTo>
                  <a:pt x="73" y="699"/>
                </a:lnTo>
                <a:lnTo>
                  <a:pt x="91" y="714"/>
                </a:lnTo>
                <a:lnTo>
                  <a:pt x="92" y="719"/>
                </a:lnTo>
                <a:lnTo>
                  <a:pt x="103" y="737"/>
                </a:lnTo>
                <a:lnTo>
                  <a:pt x="101" y="756"/>
                </a:lnTo>
                <a:lnTo>
                  <a:pt x="106" y="772"/>
                </a:lnTo>
                <a:lnTo>
                  <a:pt x="124" y="779"/>
                </a:lnTo>
                <a:lnTo>
                  <a:pt x="135" y="769"/>
                </a:lnTo>
                <a:lnTo>
                  <a:pt x="149" y="769"/>
                </a:lnTo>
                <a:lnTo>
                  <a:pt x="149" y="775"/>
                </a:lnTo>
                <a:lnTo>
                  <a:pt x="130" y="790"/>
                </a:lnTo>
                <a:lnTo>
                  <a:pt x="131" y="793"/>
                </a:lnTo>
                <a:lnTo>
                  <a:pt x="144" y="794"/>
                </a:lnTo>
                <a:lnTo>
                  <a:pt x="143" y="799"/>
                </a:lnTo>
                <a:lnTo>
                  <a:pt x="132" y="804"/>
                </a:lnTo>
                <a:lnTo>
                  <a:pt x="132" y="812"/>
                </a:lnTo>
                <a:lnTo>
                  <a:pt x="134" y="816"/>
                </a:lnTo>
                <a:lnTo>
                  <a:pt x="139" y="812"/>
                </a:lnTo>
                <a:lnTo>
                  <a:pt x="157" y="818"/>
                </a:lnTo>
                <a:lnTo>
                  <a:pt x="152" y="823"/>
                </a:lnTo>
                <a:lnTo>
                  <a:pt x="152" y="831"/>
                </a:lnTo>
                <a:lnTo>
                  <a:pt x="140" y="824"/>
                </a:lnTo>
                <a:lnTo>
                  <a:pt x="139" y="818"/>
                </a:lnTo>
                <a:lnTo>
                  <a:pt x="121" y="823"/>
                </a:lnTo>
                <a:lnTo>
                  <a:pt x="117" y="831"/>
                </a:lnTo>
                <a:lnTo>
                  <a:pt x="121" y="838"/>
                </a:lnTo>
                <a:lnTo>
                  <a:pt x="107" y="840"/>
                </a:lnTo>
                <a:lnTo>
                  <a:pt x="107" y="835"/>
                </a:lnTo>
                <a:lnTo>
                  <a:pt x="105" y="835"/>
                </a:lnTo>
                <a:lnTo>
                  <a:pt x="94" y="842"/>
                </a:lnTo>
                <a:lnTo>
                  <a:pt x="88" y="836"/>
                </a:lnTo>
                <a:lnTo>
                  <a:pt x="75" y="835"/>
                </a:lnTo>
                <a:lnTo>
                  <a:pt x="70" y="836"/>
                </a:lnTo>
                <a:lnTo>
                  <a:pt x="69" y="849"/>
                </a:lnTo>
                <a:lnTo>
                  <a:pt x="59" y="852"/>
                </a:lnTo>
                <a:lnTo>
                  <a:pt x="51" y="860"/>
                </a:lnTo>
                <a:lnTo>
                  <a:pt x="46" y="869"/>
                </a:lnTo>
                <a:lnTo>
                  <a:pt x="11" y="897"/>
                </a:lnTo>
                <a:lnTo>
                  <a:pt x="4" y="917"/>
                </a:lnTo>
                <a:lnTo>
                  <a:pt x="5" y="945"/>
                </a:lnTo>
                <a:lnTo>
                  <a:pt x="0" y="968"/>
                </a:lnTo>
                <a:lnTo>
                  <a:pt x="19" y="1001"/>
                </a:lnTo>
                <a:lnTo>
                  <a:pt x="27" y="1004"/>
                </a:lnTo>
                <a:lnTo>
                  <a:pt x="40" y="986"/>
                </a:lnTo>
                <a:lnTo>
                  <a:pt x="42" y="968"/>
                </a:lnTo>
                <a:lnTo>
                  <a:pt x="47" y="998"/>
                </a:lnTo>
                <a:lnTo>
                  <a:pt x="55" y="973"/>
                </a:lnTo>
                <a:lnTo>
                  <a:pt x="47" y="924"/>
                </a:lnTo>
                <a:lnTo>
                  <a:pt x="54" y="911"/>
                </a:lnTo>
                <a:lnTo>
                  <a:pt x="61" y="1005"/>
                </a:lnTo>
                <a:lnTo>
                  <a:pt x="80" y="1007"/>
                </a:lnTo>
                <a:lnTo>
                  <a:pt x="87" y="1019"/>
                </a:lnTo>
                <a:lnTo>
                  <a:pt x="102" y="1014"/>
                </a:lnTo>
                <a:lnTo>
                  <a:pt x="107" y="995"/>
                </a:lnTo>
                <a:lnTo>
                  <a:pt x="106" y="972"/>
                </a:lnTo>
                <a:lnTo>
                  <a:pt x="112" y="992"/>
                </a:lnTo>
                <a:lnTo>
                  <a:pt x="127" y="1004"/>
                </a:lnTo>
                <a:lnTo>
                  <a:pt x="132" y="1014"/>
                </a:lnTo>
                <a:lnTo>
                  <a:pt x="146" y="1018"/>
                </a:lnTo>
                <a:lnTo>
                  <a:pt x="152" y="997"/>
                </a:lnTo>
                <a:lnTo>
                  <a:pt x="163" y="986"/>
                </a:lnTo>
                <a:lnTo>
                  <a:pt x="163" y="960"/>
                </a:lnTo>
                <a:lnTo>
                  <a:pt x="168" y="972"/>
                </a:lnTo>
                <a:lnTo>
                  <a:pt x="169" y="988"/>
                </a:lnTo>
                <a:lnTo>
                  <a:pt x="168" y="992"/>
                </a:lnTo>
                <a:lnTo>
                  <a:pt x="206" y="1031"/>
                </a:lnTo>
                <a:lnTo>
                  <a:pt x="232" y="1035"/>
                </a:lnTo>
                <a:lnTo>
                  <a:pt x="234" y="1044"/>
                </a:lnTo>
                <a:lnTo>
                  <a:pt x="282" y="1037"/>
                </a:lnTo>
                <a:lnTo>
                  <a:pt x="251" y="992"/>
                </a:lnTo>
                <a:lnTo>
                  <a:pt x="248" y="971"/>
                </a:lnTo>
                <a:lnTo>
                  <a:pt x="263" y="1001"/>
                </a:lnTo>
                <a:lnTo>
                  <a:pt x="277" y="1001"/>
                </a:lnTo>
                <a:lnTo>
                  <a:pt x="295" y="984"/>
                </a:lnTo>
                <a:lnTo>
                  <a:pt x="295" y="951"/>
                </a:lnTo>
                <a:lnTo>
                  <a:pt x="318" y="992"/>
                </a:lnTo>
                <a:lnTo>
                  <a:pt x="339" y="1005"/>
                </a:lnTo>
                <a:lnTo>
                  <a:pt x="353" y="996"/>
                </a:lnTo>
                <a:lnTo>
                  <a:pt x="355" y="969"/>
                </a:lnTo>
                <a:lnTo>
                  <a:pt x="342" y="922"/>
                </a:lnTo>
                <a:lnTo>
                  <a:pt x="367" y="1002"/>
                </a:lnTo>
                <a:lnTo>
                  <a:pt x="383" y="1014"/>
                </a:lnTo>
                <a:lnTo>
                  <a:pt x="411" y="1007"/>
                </a:lnTo>
                <a:lnTo>
                  <a:pt x="418" y="981"/>
                </a:lnTo>
                <a:lnTo>
                  <a:pt x="397" y="939"/>
                </a:lnTo>
                <a:lnTo>
                  <a:pt x="406" y="949"/>
                </a:lnTo>
                <a:lnTo>
                  <a:pt x="423" y="951"/>
                </a:lnTo>
                <a:lnTo>
                  <a:pt x="425" y="977"/>
                </a:lnTo>
                <a:lnTo>
                  <a:pt x="432" y="988"/>
                </a:lnTo>
                <a:lnTo>
                  <a:pt x="453" y="993"/>
                </a:lnTo>
                <a:lnTo>
                  <a:pt x="469" y="986"/>
                </a:lnTo>
                <a:lnTo>
                  <a:pt x="479" y="988"/>
                </a:lnTo>
                <a:lnTo>
                  <a:pt x="488" y="1001"/>
                </a:lnTo>
                <a:lnTo>
                  <a:pt x="489" y="1018"/>
                </a:lnTo>
                <a:lnTo>
                  <a:pt x="483" y="1042"/>
                </a:lnTo>
                <a:lnTo>
                  <a:pt x="477" y="1052"/>
                </a:lnTo>
                <a:lnTo>
                  <a:pt x="483" y="1066"/>
                </a:lnTo>
                <a:lnTo>
                  <a:pt x="557" y="1034"/>
                </a:lnTo>
                <a:lnTo>
                  <a:pt x="597" y="971"/>
                </a:lnTo>
                <a:lnTo>
                  <a:pt x="604" y="1001"/>
                </a:lnTo>
                <a:lnTo>
                  <a:pt x="627" y="984"/>
                </a:lnTo>
                <a:lnTo>
                  <a:pt x="630" y="968"/>
                </a:lnTo>
                <a:lnTo>
                  <a:pt x="651" y="960"/>
                </a:lnTo>
                <a:lnTo>
                  <a:pt x="652" y="888"/>
                </a:lnTo>
                <a:lnTo>
                  <a:pt x="643" y="868"/>
                </a:lnTo>
                <a:lnTo>
                  <a:pt x="624" y="874"/>
                </a:lnTo>
                <a:lnTo>
                  <a:pt x="604" y="906"/>
                </a:lnTo>
                <a:lnTo>
                  <a:pt x="592" y="902"/>
                </a:lnTo>
                <a:lnTo>
                  <a:pt x="593" y="885"/>
                </a:lnTo>
                <a:lnTo>
                  <a:pt x="572" y="874"/>
                </a:lnTo>
                <a:lnTo>
                  <a:pt x="574" y="866"/>
                </a:lnTo>
                <a:lnTo>
                  <a:pt x="593" y="852"/>
                </a:lnTo>
                <a:lnTo>
                  <a:pt x="597" y="840"/>
                </a:lnTo>
                <a:lnTo>
                  <a:pt x="587" y="814"/>
                </a:lnTo>
                <a:lnTo>
                  <a:pt x="573" y="812"/>
                </a:lnTo>
                <a:lnTo>
                  <a:pt x="554" y="812"/>
                </a:lnTo>
                <a:lnTo>
                  <a:pt x="526" y="845"/>
                </a:lnTo>
                <a:lnTo>
                  <a:pt x="521" y="844"/>
                </a:lnTo>
                <a:lnTo>
                  <a:pt x="534" y="824"/>
                </a:lnTo>
                <a:lnTo>
                  <a:pt x="533" y="812"/>
                </a:lnTo>
                <a:lnTo>
                  <a:pt x="487" y="803"/>
                </a:lnTo>
                <a:lnTo>
                  <a:pt x="465" y="808"/>
                </a:lnTo>
                <a:lnTo>
                  <a:pt x="439" y="842"/>
                </a:lnTo>
                <a:lnTo>
                  <a:pt x="432" y="809"/>
                </a:lnTo>
                <a:lnTo>
                  <a:pt x="426" y="799"/>
                </a:lnTo>
                <a:lnTo>
                  <a:pt x="441" y="802"/>
                </a:lnTo>
                <a:lnTo>
                  <a:pt x="472" y="789"/>
                </a:lnTo>
                <a:lnTo>
                  <a:pt x="472" y="783"/>
                </a:lnTo>
                <a:lnTo>
                  <a:pt x="454" y="770"/>
                </a:lnTo>
                <a:lnTo>
                  <a:pt x="450" y="753"/>
                </a:lnTo>
                <a:lnTo>
                  <a:pt x="451" y="743"/>
                </a:lnTo>
                <a:lnTo>
                  <a:pt x="480" y="776"/>
                </a:lnTo>
                <a:lnTo>
                  <a:pt x="512" y="795"/>
                </a:lnTo>
                <a:lnTo>
                  <a:pt x="595" y="793"/>
                </a:lnTo>
                <a:lnTo>
                  <a:pt x="602" y="780"/>
                </a:lnTo>
                <a:lnTo>
                  <a:pt x="610" y="783"/>
                </a:lnTo>
                <a:lnTo>
                  <a:pt x="609" y="790"/>
                </a:lnTo>
                <a:lnTo>
                  <a:pt x="610" y="791"/>
                </a:lnTo>
                <a:lnTo>
                  <a:pt x="639" y="775"/>
                </a:lnTo>
                <a:lnTo>
                  <a:pt x="653" y="746"/>
                </a:lnTo>
                <a:lnTo>
                  <a:pt x="656" y="729"/>
                </a:lnTo>
                <a:lnTo>
                  <a:pt x="654" y="722"/>
                </a:lnTo>
                <a:lnTo>
                  <a:pt x="671" y="714"/>
                </a:lnTo>
                <a:lnTo>
                  <a:pt x="672" y="706"/>
                </a:lnTo>
                <a:lnTo>
                  <a:pt x="652" y="687"/>
                </a:lnTo>
                <a:lnTo>
                  <a:pt x="652" y="677"/>
                </a:lnTo>
                <a:lnTo>
                  <a:pt x="654" y="668"/>
                </a:lnTo>
                <a:lnTo>
                  <a:pt x="648" y="650"/>
                </a:lnTo>
                <a:lnTo>
                  <a:pt x="640" y="645"/>
                </a:lnTo>
                <a:lnTo>
                  <a:pt x="642" y="644"/>
                </a:lnTo>
                <a:lnTo>
                  <a:pt x="642" y="633"/>
                </a:lnTo>
                <a:lnTo>
                  <a:pt x="639" y="621"/>
                </a:lnTo>
                <a:lnTo>
                  <a:pt x="639" y="614"/>
                </a:lnTo>
                <a:lnTo>
                  <a:pt x="652" y="621"/>
                </a:lnTo>
                <a:lnTo>
                  <a:pt x="699" y="623"/>
                </a:lnTo>
                <a:lnTo>
                  <a:pt x="707" y="631"/>
                </a:lnTo>
                <a:lnTo>
                  <a:pt x="727" y="625"/>
                </a:lnTo>
                <a:lnTo>
                  <a:pt x="748" y="601"/>
                </a:lnTo>
                <a:lnTo>
                  <a:pt x="764" y="609"/>
                </a:lnTo>
                <a:lnTo>
                  <a:pt x="767" y="616"/>
                </a:lnTo>
                <a:lnTo>
                  <a:pt x="783" y="591"/>
                </a:lnTo>
                <a:lnTo>
                  <a:pt x="781" y="587"/>
                </a:lnTo>
                <a:lnTo>
                  <a:pt x="789" y="572"/>
                </a:lnTo>
                <a:lnTo>
                  <a:pt x="710" y="553"/>
                </a:lnTo>
                <a:lnTo>
                  <a:pt x="728" y="537"/>
                </a:lnTo>
                <a:lnTo>
                  <a:pt x="750" y="539"/>
                </a:lnTo>
                <a:lnTo>
                  <a:pt x="785" y="554"/>
                </a:lnTo>
                <a:lnTo>
                  <a:pt x="799" y="526"/>
                </a:lnTo>
                <a:lnTo>
                  <a:pt x="818" y="516"/>
                </a:lnTo>
                <a:lnTo>
                  <a:pt x="820" y="507"/>
                </a:lnTo>
                <a:lnTo>
                  <a:pt x="811" y="490"/>
                </a:lnTo>
                <a:lnTo>
                  <a:pt x="798" y="482"/>
                </a:lnTo>
                <a:lnTo>
                  <a:pt x="773" y="476"/>
                </a:lnTo>
                <a:lnTo>
                  <a:pt x="760" y="466"/>
                </a:lnTo>
                <a:lnTo>
                  <a:pt x="746" y="462"/>
                </a:lnTo>
                <a:lnTo>
                  <a:pt x="755" y="457"/>
                </a:lnTo>
                <a:lnTo>
                  <a:pt x="809" y="456"/>
                </a:lnTo>
                <a:lnTo>
                  <a:pt x="822" y="452"/>
                </a:lnTo>
                <a:lnTo>
                  <a:pt x="827" y="443"/>
                </a:lnTo>
                <a:lnTo>
                  <a:pt x="844" y="432"/>
                </a:lnTo>
                <a:lnTo>
                  <a:pt x="836" y="424"/>
                </a:lnTo>
                <a:lnTo>
                  <a:pt x="836" y="413"/>
                </a:lnTo>
                <a:lnTo>
                  <a:pt x="840" y="403"/>
                </a:lnTo>
                <a:lnTo>
                  <a:pt x="836" y="365"/>
                </a:lnTo>
                <a:lnTo>
                  <a:pt x="825" y="355"/>
                </a:lnTo>
                <a:lnTo>
                  <a:pt x="795" y="344"/>
                </a:lnTo>
                <a:lnTo>
                  <a:pt x="754" y="349"/>
                </a:lnTo>
                <a:lnTo>
                  <a:pt x="755" y="342"/>
                </a:lnTo>
                <a:lnTo>
                  <a:pt x="770" y="337"/>
                </a:lnTo>
                <a:lnTo>
                  <a:pt x="778" y="329"/>
                </a:lnTo>
                <a:lnTo>
                  <a:pt x="778" y="323"/>
                </a:lnTo>
                <a:lnTo>
                  <a:pt x="771" y="313"/>
                </a:lnTo>
                <a:lnTo>
                  <a:pt x="698" y="318"/>
                </a:lnTo>
                <a:lnTo>
                  <a:pt x="684" y="325"/>
                </a:lnTo>
                <a:lnTo>
                  <a:pt x="674" y="338"/>
                </a:lnTo>
                <a:lnTo>
                  <a:pt x="666" y="339"/>
                </a:lnTo>
                <a:lnTo>
                  <a:pt x="677" y="311"/>
                </a:lnTo>
                <a:lnTo>
                  <a:pt x="666" y="309"/>
                </a:lnTo>
                <a:lnTo>
                  <a:pt x="663" y="300"/>
                </a:lnTo>
                <a:lnTo>
                  <a:pt x="689" y="306"/>
                </a:lnTo>
                <a:lnTo>
                  <a:pt x="733" y="292"/>
                </a:lnTo>
                <a:lnTo>
                  <a:pt x="761" y="296"/>
                </a:lnTo>
                <a:lnTo>
                  <a:pt x="761" y="287"/>
                </a:lnTo>
                <a:lnTo>
                  <a:pt x="737" y="277"/>
                </a:lnTo>
                <a:lnTo>
                  <a:pt x="671" y="275"/>
                </a:lnTo>
                <a:lnTo>
                  <a:pt x="663" y="268"/>
                </a:lnTo>
                <a:lnTo>
                  <a:pt x="677" y="263"/>
                </a:lnTo>
                <a:lnTo>
                  <a:pt x="724" y="263"/>
                </a:lnTo>
                <a:lnTo>
                  <a:pt x="736" y="254"/>
                </a:lnTo>
                <a:lnTo>
                  <a:pt x="770" y="263"/>
                </a:lnTo>
                <a:lnTo>
                  <a:pt x="776" y="271"/>
                </a:lnTo>
                <a:lnTo>
                  <a:pt x="775" y="285"/>
                </a:lnTo>
                <a:lnTo>
                  <a:pt x="780" y="297"/>
                </a:lnTo>
                <a:lnTo>
                  <a:pt x="790" y="302"/>
                </a:lnTo>
                <a:lnTo>
                  <a:pt x="842" y="311"/>
                </a:lnTo>
                <a:lnTo>
                  <a:pt x="851" y="306"/>
                </a:lnTo>
                <a:lnTo>
                  <a:pt x="853" y="296"/>
                </a:lnTo>
                <a:lnTo>
                  <a:pt x="851" y="282"/>
                </a:lnTo>
                <a:lnTo>
                  <a:pt x="837" y="264"/>
                </a:lnTo>
                <a:lnTo>
                  <a:pt x="849" y="247"/>
                </a:lnTo>
                <a:lnTo>
                  <a:pt x="841" y="240"/>
                </a:lnTo>
                <a:lnTo>
                  <a:pt x="774" y="244"/>
                </a:lnTo>
                <a:lnTo>
                  <a:pt x="767" y="235"/>
                </a:lnTo>
                <a:lnTo>
                  <a:pt x="680" y="252"/>
                </a:lnTo>
                <a:lnTo>
                  <a:pt x="689" y="244"/>
                </a:lnTo>
                <a:lnTo>
                  <a:pt x="691" y="235"/>
                </a:lnTo>
                <a:lnTo>
                  <a:pt x="668" y="229"/>
                </a:lnTo>
                <a:lnTo>
                  <a:pt x="660" y="220"/>
                </a:lnTo>
                <a:lnTo>
                  <a:pt x="676" y="215"/>
                </a:lnTo>
                <a:lnTo>
                  <a:pt x="703" y="219"/>
                </a:lnTo>
                <a:lnTo>
                  <a:pt x="696" y="192"/>
                </a:lnTo>
                <a:lnTo>
                  <a:pt x="691" y="187"/>
                </a:lnTo>
                <a:lnTo>
                  <a:pt x="699" y="183"/>
                </a:lnTo>
                <a:lnTo>
                  <a:pt x="704" y="189"/>
                </a:lnTo>
                <a:lnTo>
                  <a:pt x="709" y="205"/>
                </a:lnTo>
                <a:lnTo>
                  <a:pt x="718" y="210"/>
                </a:lnTo>
                <a:lnTo>
                  <a:pt x="767" y="215"/>
                </a:lnTo>
                <a:lnTo>
                  <a:pt x="771" y="206"/>
                </a:lnTo>
                <a:lnTo>
                  <a:pt x="760" y="194"/>
                </a:lnTo>
                <a:lnTo>
                  <a:pt x="757" y="187"/>
                </a:lnTo>
                <a:lnTo>
                  <a:pt x="707" y="175"/>
                </a:lnTo>
                <a:lnTo>
                  <a:pt x="699" y="163"/>
                </a:lnTo>
                <a:lnTo>
                  <a:pt x="707" y="161"/>
                </a:lnTo>
                <a:lnTo>
                  <a:pt x="743" y="167"/>
                </a:lnTo>
                <a:lnTo>
                  <a:pt x="785" y="196"/>
                </a:lnTo>
                <a:lnTo>
                  <a:pt x="816" y="200"/>
                </a:lnTo>
                <a:lnTo>
                  <a:pt x="823" y="192"/>
                </a:lnTo>
                <a:lnTo>
                  <a:pt x="821" y="174"/>
                </a:lnTo>
                <a:lnTo>
                  <a:pt x="832" y="182"/>
                </a:lnTo>
                <a:lnTo>
                  <a:pt x="863" y="183"/>
                </a:lnTo>
                <a:lnTo>
                  <a:pt x="872" y="170"/>
                </a:lnTo>
                <a:lnTo>
                  <a:pt x="870" y="159"/>
                </a:lnTo>
                <a:lnTo>
                  <a:pt x="874" y="161"/>
                </a:lnTo>
                <a:lnTo>
                  <a:pt x="879" y="151"/>
                </a:lnTo>
                <a:lnTo>
                  <a:pt x="886" y="165"/>
                </a:lnTo>
                <a:lnTo>
                  <a:pt x="902" y="161"/>
                </a:lnTo>
                <a:lnTo>
                  <a:pt x="906" y="145"/>
                </a:lnTo>
                <a:lnTo>
                  <a:pt x="897" y="94"/>
                </a:lnTo>
                <a:lnTo>
                  <a:pt x="836" y="83"/>
                </a:lnTo>
                <a:lnTo>
                  <a:pt x="840" y="69"/>
                </a:lnTo>
                <a:lnTo>
                  <a:pt x="859" y="64"/>
                </a:lnTo>
                <a:lnTo>
                  <a:pt x="881" y="75"/>
                </a:lnTo>
                <a:lnTo>
                  <a:pt x="910" y="81"/>
                </a:lnTo>
                <a:lnTo>
                  <a:pt x="907" y="94"/>
                </a:lnTo>
                <a:lnTo>
                  <a:pt x="910" y="107"/>
                </a:lnTo>
                <a:lnTo>
                  <a:pt x="925" y="116"/>
                </a:lnTo>
                <a:lnTo>
                  <a:pt x="940" y="113"/>
                </a:lnTo>
                <a:lnTo>
                  <a:pt x="940" y="120"/>
                </a:lnTo>
                <a:lnTo>
                  <a:pt x="963" y="112"/>
                </a:lnTo>
                <a:lnTo>
                  <a:pt x="987" y="113"/>
                </a:lnTo>
                <a:lnTo>
                  <a:pt x="997" y="103"/>
                </a:lnTo>
                <a:lnTo>
                  <a:pt x="1010" y="102"/>
                </a:lnTo>
                <a:lnTo>
                  <a:pt x="1033" y="61"/>
                </a:lnTo>
                <a:lnTo>
                  <a:pt x="1023" y="56"/>
                </a:lnTo>
                <a:lnTo>
                  <a:pt x="1006" y="60"/>
                </a:lnTo>
                <a:lnTo>
                  <a:pt x="1009" y="46"/>
                </a:lnTo>
                <a:lnTo>
                  <a:pt x="1019" y="31"/>
                </a:lnTo>
                <a:lnTo>
                  <a:pt x="1041" y="22"/>
                </a:lnTo>
                <a:lnTo>
                  <a:pt x="1044" y="14"/>
                </a:lnTo>
                <a:lnTo>
                  <a:pt x="1058" y="0"/>
                </a:lnTo>
                <a:lnTo>
                  <a:pt x="406" y="0"/>
                </a:lnTo>
                <a:lnTo>
                  <a:pt x="406" y="1"/>
                </a:lnTo>
                <a:lnTo>
                  <a:pt x="453" y="31"/>
                </a:lnTo>
                <a:lnTo>
                  <a:pt x="451" y="34"/>
                </a:lnTo>
                <a:lnTo>
                  <a:pt x="439" y="42"/>
                </a:lnTo>
                <a:lnTo>
                  <a:pt x="442" y="50"/>
                </a:lnTo>
                <a:lnTo>
                  <a:pt x="445" y="90"/>
                </a:lnTo>
                <a:lnTo>
                  <a:pt x="450" y="90"/>
                </a:lnTo>
                <a:lnTo>
                  <a:pt x="450" y="95"/>
                </a:lnTo>
                <a:lnTo>
                  <a:pt x="454" y="106"/>
                </a:lnTo>
                <a:lnTo>
                  <a:pt x="475" y="112"/>
                </a:lnTo>
                <a:lnTo>
                  <a:pt x="493" y="126"/>
                </a:lnTo>
                <a:lnTo>
                  <a:pt x="530" y="111"/>
                </a:lnTo>
                <a:lnTo>
                  <a:pt x="540" y="111"/>
                </a:lnTo>
                <a:lnTo>
                  <a:pt x="541" y="117"/>
                </a:lnTo>
                <a:lnTo>
                  <a:pt x="540" y="125"/>
                </a:lnTo>
                <a:lnTo>
                  <a:pt x="529" y="125"/>
                </a:lnTo>
                <a:lnTo>
                  <a:pt x="496" y="141"/>
                </a:lnTo>
                <a:lnTo>
                  <a:pt x="492" y="147"/>
                </a:lnTo>
                <a:lnTo>
                  <a:pt x="492" y="153"/>
                </a:lnTo>
                <a:lnTo>
                  <a:pt x="494" y="159"/>
                </a:lnTo>
                <a:lnTo>
                  <a:pt x="493" y="159"/>
                </a:lnTo>
                <a:lnTo>
                  <a:pt x="458" y="135"/>
                </a:lnTo>
                <a:lnTo>
                  <a:pt x="445" y="134"/>
                </a:lnTo>
                <a:lnTo>
                  <a:pt x="435" y="144"/>
                </a:lnTo>
                <a:lnTo>
                  <a:pt x="433" y="113"/>
                </a:lnTo>
                <a:lnTo>
                  <a:pt x="427" y="113"/>
                </a:lnTo>
                <a:lnTo>
                  <a:pt x="422" y="90"/>
                </a:lnTo>
                <a:lnTo>
                  <a:pt x="417" y="85"/>
                </a:lnTo>
                <a:lnTo>
                  <a:pt x="417" y="70"/>
                </a:lnTo>
                <a:lnTo>
                  <a:pt x="369" y="0"/>
                </a:lnTo>
                <a:lnTo>
                  <a:pt x="190" y="0"/>
                </a:lnTo>
                <a:lnTo>
                  <a:pt x="226" y="14"/>
                </a:lnTo>
                <a:lnTo>
                  <a:pt x="238" y="26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9" name="Freeform 1308"/>
          <p:cNvSpPr>
            <a:spLocks/>
          </p:cNvSpPr>
          <p:nvPr/>
        </p:nvSpPr>
        <p:spPr bwMode="auto">
          <a:xfrm>
            <a:off x="2590800" y="1516063"/>
            <a:ext cx="12700" cy="11112"/>
          </a:xfrm>
          <a:custGeom>
            <a:avLst/>
            <a:gdLst>
              <a:gd name="T0" fmla="*/ 0 w 32"/>
              <a:gd name="T1" fmla="*/ 2147483647 h 32"/>
              <a:gd name="T2" fmla="*/ 0 w 32"/>
              <a:gd name="T3" fmla="*/ 2147483647 h 32"/>
              <a:gd name="T4" fmla="*/ 2147483647 w 32"/>
              <a:gd name="T5" fmla="*/ 2147483647 h 32"/>
              <a:gd name="T6" fmla="*/ 2147483647 w 32"/>
              <a:gd name="T7" fmla="*/ 0 h 32"/>
              <a:gd name="T8" fmla="*/ 0 w 32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32"/>
              <a:gd name="T17" fmla="*/ 32 w 32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32">
                <a:moveTo>
                  <a:pt x="0" y="17"/>
                </a:moveTo>
                <a:lnTo>
                  <a:pt x="0" y="23"/>
                </a:lnTo>
                <a:lnTo>
                  <a:pt x="32" y="32"/>
                </a:lnTo>
                <a:lnTo>
                  <a:pt x="4" y="0"/>
                </a:lnTo>
                <a:lnTo>
                  <a:pt x="0" y="17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0" name="Freeform 1309"/>
          <p:cNvSpPr>
            <a:spLocks/>
          </p:cNvSpPr>
          <p:nvPr/>
        </p:nvSpPr>
        <p:spPr bwMode="auto">
          <a:xfrm>
            <a:off x="2590800" y="1516063"/>
            <a:ext cx="12700" cy="11112"/>
          </a:xfrm>
          <a:custGeom>
            <a:avLst/>
            <a:gdLst>
              <a:gd name="T0" fmla="*/ 0 w 32"/>
              <a:gd name="T1" fmla="*/ 2147483647 h 32"/>
              <a:gd name="T2" fmla="*/ 0 w 32"/>
              <a:gd name="T3" fmla="*/ 2147483647 h 32"/>
              <a:gd name="T4" fmla="*/ 2147483647 w 32"/>
              <a:gd name="T5" fmla="*/ 2147483647 h 32"/>
              <a:gd name="T6" fmla="*/ 2147483647 w 32"/>
              <a:gd name="T7" fmla="*/ 0 h 32"/>
              <a:gd name="T8" fmla="*/ 0 w 32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32"/>
              <a:gd name="T17" fmla="*/ 32 w 32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32">
                <a:moveTo>
                  <a:pt x="0" y="17"/>
                </a:moveTo>
                <a:lnTo>
                  <a:pt x="0" y="23"/>
                </a:lnTo>
                <a:lnTo>
                  <a:pt x="32" y="32"/>
                </a:lnTo>
                <a:lnTo>
                  <a:pt x="4" y="0"/>
                </a:lnTo>
                <a:lnTo>
                  <a:pt x="0" y="1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1" name="Freeform 1310"/>
          <p:cNvSpPr>
            <a:spLocks/>
          </p:cNvSpPr>
          <p:nvPr/>
        </p:nvSpPr>
        <p:spPr bwMode="auto">
          <a:xfrm>
            <a:off x="2590800" y="1503363"/>
            <a:ext cx="3175" cy="12700"/>
          </a:xfrm>
          <a:custGeom>
            <a:avLst/>
            <a:gdLst>
              <a:gd name="T0" fmla="*/ 2147483647 w 6"/>
              <a:gd name="T1" fmla="*/ 2147483647 h 32"/>
              <a:gd name="T2" fmla="*/ 0 w 6"/>
              <a:gd name="T3" fmla="*/ 0 h 32"/>
              <a:gd name="T4" fmla="*/ 0 w 6"/>
              <a:gd name="T5" fmla="*/ 2147483647 h 32"/>
              <a:gd name="T6" fmla="*/ 2147483647 w 6"/>
              <a:gd name="T7" fmla="*/ 2147483647 h 32"/>
              <a:gd name="T8" fmla="*/ 2147483647 w 6"/>
              <a:gd name="T9" fmla="*/ 2147483647 h 32"/>
              <a:gd name="T10" fmla="*/ 2147483647 w 6"/>
              <a:gd name="T11" fmla="*/ 2147483647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2"/>
              <a:gd name="T20" fmla="*/ 6 w 6"/>
              <a:gd name="T21" fmla="*/ 32 h 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2">
                <a:moveTo>
                  <a:pt x="5" y="12"/>
                </a:moveTo>
                <a:lnTo>
                  <a:pt x="0" y="0"/>
                </a:lnTo>
                <a:lnTo>
                  <a:pt x="0" y="26"/>
                </a:lnTo>
                <a:lnTo>
                  <a:pt x="5" y="32"/>
                </a:lnTo>
                <a:lnTo>
                  <a:pt x="6" y="28"/>
                </a:lnTo>
                <a:lnTo>
                  <a:pt x="5" y="12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2" name="Freeform 1311"/>
          <p:cNvSpPr>
            <a:spLocks/>
          </p:cNvSpPr>
          <p:nvPr/>
        </p:nvSpPr>
        <p:spPr bwMode="auto">
          <a:xfrm>
            <a:off x="2590800" y="1503363"/>
            <a:ext cx="3175" cy="12700"/>
          </a:xfrm>
          <a:custGeom>
            <a:avLst/>
            <a:gdLst>
              <a:gd name="T0" fmla="*/ 2147483647 w 6"/>
              <a:gd name="T1" fmla="*/ 2147483647 h 32"/>
              <a:gd name="T2" fmla="*/ 0 w 6"/>
              <a:gd name="T3" fmla="*/ 0 h 32"/>
              <a:gd name="T4" fmla="*/ 0 w 6"/>
              <a:gd name="T5" fmla="*/ 2147483647 h 32"/>
              <a:gd name="T6" fmla="*/ 2147483647 w 6"/>
              <a:gd name="T7" fmla="*/ 2147483647 h 32"/>
              <a:gd name="T8" fmla="*/ 2147483647 w 6"/>
              <a:gd name="T9" fmla="*/ 2147483647 h 32"/>
              <a:gd name="T10" fmla="*/ 2147483647 w 6"/>
              <a:gd name="T11" fmla="*/ 2147483647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2"/>
              <a:gd name="T20" fmla="*/ 6 w 6"/>
              <a:gd name="T21" fmla="*/ 32 h 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2">
                <a:moveTo>
                  <a:pt x="5" y="12"/>
                </a:moveTo>
                <a:lnTo>
                  <a:pt x="0" y="0"/>
                </a:lnTo>
                <a:lnTo>
                  <a:pt x="0" y="26"/>
                </a:lnTo>
                <a:lnTo>
                  <a:pt x="5" y="32"/>
                </a:lnTo>
                <a:lnTo>
                  <a:pt x="6" y="28"/>
                </a:lnTo>
                <a:lnTo>
                  <a:pt x="5" y="1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3" name="Freeform 1312"/>
          <p:cNvSpPr>
            <a:spLocks/>
          </p:cNvSpPr>
          <p:nvPr/>
        </p:nvSpPr>
        <p:spPr bwMode="auto">
          <a:xfrm>
            <a:off x="2740025" y="2703513"/>
            <a:ext cx="12700" cy="14287"/>
          </a:xfrm>
          <a:custGeom>
            <a:avLst/>
            <a:gdLst>
              <a:gd name="T0" fmla="*/ 2147483647 w 30"/>
              <a:gd name="T1" fmla="*/ 2147483647 h 35"/>
              <a:gd name="T2" fmla="*/ 2147483647 w 30"/>
              <a:gd name="T3" fmla="*/ 2147483647 h 35"/>
              <a:gd name="T4" fmla="*/ 2147483647 w 30"/>
              <a:gd name="T5" fmla="*/ 2147483647 h 35"/>
              <a:gd name="T6" fmla="*/ 2147483647 w 30"/>
              <a:gd name="T7" fmla="*/ 0 h 35"/>
              <a:gd name="T8" fmla="*/ 2147483647 w 30"/>
              <a:gd name="T9" fmla="*/ 2147483647 h 35"/>
              <a:gd name="T10" fmla="*/ 2147483647 w 30"/>
              <a:gd name="T11" fmla="*/ 2147483647 h 35"/>
              <a:gd name="T12" fmla="*/ 2147483647 w 30"/>
              <a:gd name="T13" fmla="*/ 2147483647 h 35"/>
              <a:gd name="T14" fmla="*/ 2147483647 w 30"/>
              <a:gd name="T15" fmla="*/ 2147483647 h 35"/>
              <a:gd name="T16" fmla="*/ 2147483647 w 30"/>
              <a:gd name="T17" fmla="*/ 2147483647 h 35"/>
              <a:gd name="T18" fmla="*/ 2147483647 w 30"/>
              <a:gd name="T19" fmla="*/ 2147483647 h 35"/>
              <a:gd name="T20" fmla="*/ 2147483647 w 30"/>
              <a:gd name="T21" fmla="*/ 2147483647 h 35"/>
              <a:gd name="T22" fmla="*/ 2147483647 w 30"/>
              <a:gd name="T23" fmla="*/ 2147483647 h 35"/>
              <a:gd name="T24" fmla="*/ 2147483647 w 30"/>
              <a:gd name="T25" fmla="*/ 2147483647 h 35"/>
              <a:gd name="T26" fmla="*/ 2147483647 w 30"/>
              <a:gd name="T27" fmla="*/ 2147483647 h 35"/>
              <a:gd name="T28" fmla="*/ 2147483647 w 30"/>
              <a:gd name="T29" fmla="*/ 2147483647 h 35"/>
              <a:gd name="T30" fmla="*/ 2147483647 w 30"/>
              <a:gd name="T31" fmla="*/ 2147483647 h 35"/>
              <a:gd name="T32" fmla="*/ 2147483647 w 30"/>
              <a:gd name="T33" fmla="*/ 2147483647 h 35"/>
              <a:gd name="T34" fmla="*/ 2147483647 w 30"/>
              <a:gd name="T35" fmla="*/ 2147483647 h 35"/>
              <a:gd name="T36" fmla="*/ 2147483647 w 30"/>
              <a:gd name="T37" fmla="*/ 2147483647 h 35"/>
              <a:gd name="T38" fmla="*/ 2147483647 w 30"/>
              <a:gd name="T39" fmla="*/ 2147483647 h 35"/>
              <a:gd name="T40" fmla="*/ 0 w 30"/>
              <a:gd name="T41" fmla="*/ 2147483647 h 35"/>
              <a:gd name="T42" fmla="*/ 0 w 30"/>
              <a:gd name="T43" fmla="*/ 2147483647 h 35"/>
              <a:gd name="T44" fmla="*/ 0 w 30"/>
              <a:gd name="T45" fmla="*/ 2147483647 h 35"/>
              <a:gd name="T46" fmla="*/ 0 w 30"/>
              <a:gd name="T47" fmla="*/ 2147483647 h 35"/>
              <a:gd name="T48" fmla="*/ 2147483647 w 30"/>
              <a:gd name="T49" fmla="*/ 2147483647 h 3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0"/>
              <a:gd name="T76" fmla="*/ 0 h 35"/>
              <a:gd name="T77" fmla="*/ 30 w 30"/>
              <a:gd name="T78" fmla="*/ 35 h 3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0" h="35">
                <a:moveTo>
                  <a:pt x="1" y="35"/>
                </a:moveTo>
                <a:lnTo>
                  <a:pt x="5" y="34"/>
                </a:lnTo>
                <a:lnTo>
                  <a:pt x="23" y="21"/>
                </a:lnTo>
                <a:lnTo>
                  <a:pt x="30" y="0"/>
                </a:lnTo>
                <a:lnTo>
                  <a:pt x="29" y="2"/>
                </a:lnTo>
                <a:lnTo>
                  <a:pt x="28" y="4"/>
                </a:lnTo>
                <a:lnTo>
                  <a:pt x="28" y="9"/>
                </a:lnTo>
                <a:lnTo>
                  <a:pt x="23" y="16"/>
                </a:lnTo>
                <a:lnTo>
                  <a:pt x="20" y="18"/>
                </a:lnTo>
                <a:lnTo>
                  <a:pt x="18" y="18"/>
                </a:lnTo>
                <a:lnTo>
                  <a:pt x="13" y="15"/>
                </a:lnTo>
                <a:lnTo>
                  <a:pt x="11" y="16"/>
                </a:lnTo>
                <a:lnTo>
                  <a:pt x="13" y="18"/>
                </a:lnTo>
                <a:lnTo>
                  <a:pt x="13" y="19"/>
                </a:lnTo>
                <a:lnTo>
                  <a:pt x="13" y="20"/>
                </a:lnTo>
                <a:lnTo>
                  <a:pt x="9" y="21"/>
                </a:lnTo>
                <a:lnTo>
                  <a:pt x="6" y="20"/>
                </a:lnTo>
                <a:lnTo>
                  <a:pt x="2" y="21"/>
                </a:lnTo>
                <a:lnTo>
                  <a:pt x="1" y="24"/>
                </a:lnTo>
                <a:lnTo>
                  <a:pt x="1" y="28"/>
                </a:lnTo>
                <a:lnTo>
                  <a:pt x="0" y="29"/>
                </a:lnTo>
                <a:lnTo>
                  <a:pt x="0" y="30"/>
                </a:lnTo>
                <a:lnTo>
                  <a:pt x="0" y="34"/>
                </a:lnTo>
                <a:lnTo>
                  <a:pt x="0" y="35"/>
                </a:lnTo>
                <a:lnTo>
                  <a:pt x="1" y="35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4" name="Freeform 1313"/>
          <p:cNvSpPr>
            <a:spLocks/>
          </p:cNvSpPr>
          <p:nvPr/>
        </p:nvSpPr>
        <p:spPr bwMode="auto">
          <a:xfrm>
            <a:off x="2740025" y="2703513"/>
            <a:ext cx="12700" cy="14287"/>
          </a:xfrm>
          <a:custGeom>
            <a:avLst/>
            <a:gdLst>
              <a:gd name="T0" fmla="*/ 2147483647 w 30"/>
              <a:gd name="T1" fmla="*/ 2147483647 h 35"/>
              <a:gd name="T2" fmla="*/ 2147483647 w 30"/>
              <a:gd name="T3" fmla="*/ 2147483647 h 35"/>
              <a:gd name="T4" fmla="*/ 2147483647 w 30"/>
              <a:gd name="T5" fmla="*/ 2147483647 h 35"/>
              <a:gd name="T6" fmla="*/ 2147483647 w 30"/>
              <a:gd name="T7" fmla="*/ 0 h 35"/>
              <a:gd name="T8" fmla="*/ 2147483647 w 30"/>
              <a:gd name="T9" fmla="*/ 2147483647 h 35"/>
              <a:gd name="T10" fmla="*/ 2147483647 w 30"/>
              <a:gd name="T11" fmla="*/ 2147483647 h 35"/>
              <a:gd name="T12" fmla="*/ 2147483647 w 30"/>
              <a:gd name="T13" fmla="*/ 2147483647 h 35"/>
              <a:gd name="T14" fmla="*/ 2147483647 w 30"/>
              <a:gd name="T15" fmla="*/ 2147483647 h 35"/>
              <a:gd name="T16" fmla="*/ 2147483647 w 30"/>
              <a:gd name="T17" fmla="*/ 2147483647 h 35"/>
              <a:gd name="T18" fmla="*/ 2147483647 w 30"/>
              <a:gd name="T19" fmla="*/ 2147483647 h 35"/>
              <a:gd name="T20" fmla="*/ 2147483647 w 30"/>
              <a:gd name="T21" fmla="*/ 2147483647 h 35"/>
              <a:gd name="T22" fmla="*/ 2147483647 w 30"/>
              <a:gd name="T23" fmla="*/ 2147483647 h 35"/>
              <a:gd name="T24" fmla="*/ 2147483647 w 30"/>
              <a:gd name="T25" fmla="*/ 2147483647 h 35"/>
              <a:gd name="T26" fmla="*/ 2147483647 w 30"/>
              <a:gd name="T27" fmla="*/ 2147483647 h 35"/>
              <a:gd name="T28" fmla="*/ 2147483647 w 30"/>
              <a:gd name="T29" fmla="*/ 2147483647 h 35"/>
              <a:gd name="T30" fmla="*/ 2147483647 w 30"/>
              <a:gd name="T31" fmla="*/ 2147483647 h 35"/>
              <a:gd name="T32" fmla="*/ 2147483647 w 30"/>
              <a:gd name="T33" fmla="*/ 2147483647 h 35"/>
              <a:gd name="T34" fmla="*/ 2147483647 w 30"/>
              <a:gd name="T35" fmla="*/ 2147483647 h 35"/>
              <a:gd name="T36" fmla="*/ 2147483647 w 30"/>
              <a:gd name="T37" fmla="*/ 2147483647 h 35"/>
              <a:gd name="T38" fmla="*/ 2147483647 w 30"/>
              <a:gd name="T39" fmla="*/ 2147483647 h 35"/>
              <a:gd name="T40" fmla="*/ 0 w 30"/>
              <a:gd name="T41" fmla="*/ 2147483647 h 35"/>
              <a:gd name="T42" fmla="*/ 0 w 30"/>
              <a:gd name="T43" fmla="*/ 2147483647 h 35"/>
              <a:gd name="T44" fmla="*/ 0 w 30"/>
              <a:gd name="T45" fmla="*/ 2147483647 h 35"/>
              <a:gd name="T46" fmla="*/ 0 w 30"/>
              <a:gd name="T47" fmla="*/ 2147483647 h 35"/>
              <a:gd name="T48" fmla="*/ 2147483647 w 30"/>
              <a:gd name="T49" fmla="*/ 2147483647 h 3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0"/>
              <a:gd name="T76" fmla="*/ 0 h 35"/>
              <a:gd name="T77" fmla="*/ 30 w 30"/>
              <a:gd name="T78" fmla="*/ 35 h 3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0" h="35">
                <a:moveTo>
                  <a:pt x="1" y="35"/>
                </a:moveTo>
                <a:lnTo>
                  <a:pt x="5" y="34"/>
                </a:lnTo>
                <a:lnTo>
                  <a:pt x="23" y="21"/>
                </a:lnTo>
                <a:lnTo>
                  <a:pt x="30" y="0"/>
                </a:lnTo>
                <a:lnTo>
                  <a:pt x="29" y="2"/>
                </a:lnTo>
                <a:lnTo>
                  <a:pt x="28" y="4"/>
                </a:lnTo>
                <a:lnTo>
                  <a:pt x="28" y="9"/>
                </a:lnTo>
                <a:lnTo>
                  <a:pt x="23" y="16"/>
                </a:lnTo>
                <a:lnTo>
                  <a:pt x="20" y="18"/>
                </a:lnTo>
                <a:lnTo>
                  <a:pt x="18" y="18"/>
                </a:lnTo>
                <a:lnTo>
                  <a:pt x="13" y="15"/>
                </a:lnTo>
                <a:lnTo>
                  <a:pt x="11" y="16"/>
                </a:lnTo>
                <a:lnTo>
                  <a:pt x="13" y="18"/>
                </a:lnTo>
                <a:lnTo>
                  <a:pt x="13" y="19"/>
                </a:lnTo>
                <a:lnTo>
                  <a:pt x="13" y="20"/>
                </a:lnTo>
                <a:lnTo>
                  <a:pt x="9" y="21"/>
                </a:lnTo>
                <a:lnTo>
                  <a:pt x="6" y="20"/>
                </a:lnTo>
                <a:lnTo>
                  <a:pt x="2" y="21"/>
                </a:lnTo>
                <a:lnTo>
                  <a:pt x="1" y="24"/>
                </a:lnTo>
                <a:lnTo>
                  <a:pt x="1" y="28"/>
                </a:lnTo>
                <a:lnTo>
                  <a:pt x="0" y="29"/>
                </a:lnTo>
                <a:lnTo>
                  <a:pt x="0" y="30"/>
                </a:lnTo>
                <a:lnTo>
                  <a:pt x="0" y="34"/>
                </a:lnTo>
                <a:lnTo>
                  <a:pt x="0" y="35"/>
                </a:lnTo>
                <a:lnTo>
                  <a:pt x="1" y="3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5" name="Freeform 1314"/>
          <p:cNvSpPr>
            <a:spLocks/>
          </p:cNvSpPr>
          <p:nvPr/>
        </p:nvSpPr>
        <p:spPr bwMode="auto">
          <a:xfrm>
            <a:off x="2741613" y="2700338"/>
            <a:ext cx="25400" cy="33337"/>
          </a:xfrm>
          <a:custGeom>
            <a:avLst/>
            <a:gdLst>
              <a:gd name="T0" fmla="*/ 2147483647 w 64"/>
              <a:gd name="T1" fmla="*/ 2147483647 h 84"/>
              <a:gd name="T2" fmla="*/ 2147483647 w 64"/>
              <a:gd name="T3" fmla="*/ 2147483647 h 84"/>
              <a:gd name="T4" fmla="*/ 2147483647 w 64"/>
              <a:gd name="T5" fmla="*/ 2147483647 h 84"/>
              <a:gd name="T6" fmla="*/ 2147483647 w 64"/>
              <a:gd name="T7" fmla="*/ 2147483647 h 84"/>
              <a:gd name="T8" fmla="*/ 2147483647 w 64"/>
              <a:gd name="T9" fmla="*/ 2147483647 h 84"/>
              <a:gd name="T10" fmla="*/ 2147483647 w 64"/>
              <a:gd name="T11" fmla="*/ 2147483647 h 84"/>
              <a:gd name="T12" fmla="*/ 2147483647 w 64"/>
              <a:gd name="T13" fmla="*/ 2147483647 h 84"/>
              <a:gd name="T14" fmla="*/ 2147483647 w 64"/>
              <a:gd name="T15" fmla="*/ 2147483647 h 84"/>
              <a:gd name="T16" fmla="*/ 2147483647 w 64"/>
              <a:gd name="T17" fmla="*/ 2147483647 h 84"/>
              <a:gd name="T18" fmla="*/ 2147483647 w 64"/>
              <a:gd name="T19" fmla="*/ 2147483647 h 84"/>
              <a:gd name="T20" fmla="*/ 2147483647 w 64"/>
              <a:gd name="T21" fmla="*/ 0 h 84"/>
              <a:gd name="T22" fmla="*/ 2147483647 w 64"/>
              <a:gd name="T23" fmla="*/ 2147483647 h 84"/>
              <a:gd name="T24" fmla="*/ 2147483647 w 64"/>
              <a:gd name="T25" fmla="*/ 2147483647 h 84"/>
              <a:gd name="T26" fmla="*/ 2147483647 w 64"/>
              <a:gd name="T27" fmla="*/ 2147483647 h 84"/>
              <a:gd name="T28" fmla="*/ 2147483647 w 64"/>
              <a:gd name="T29" fmla="*/ 2147483647 h 84"/>
              <a:gd name="T30" fmla="*/ 2147483647 w 64"/>
              <a:gd name="T31" fmla="*/ 2147483647 h 84"/>
              <a:gd name="T32" fmla="*/ 2147483647 w 64"/>
              <a:gd name="T33" fmla="*/ 2147483647 h 84"/>
              <a:gd name="T34" fmla="*/ 2147483647 w 64"/>
              <a:gd name="T35" fmla="*/ 2147483647 h 84"/>
              <a:gd name="T36" fmla="*/ 2147483647 w 64"/>
              <a:gd name="T37" fmla="*/ 2147483647 h 84"/>
              <a:gd name="T38" fmla="*/ 2147483647 w 64"/>
              <a:gd name="T39" fmla="*/ 2147483647 h 84"/>
              <a:gd name="T40" fmla="*/ 2147483647 w 64"/>
              <a:gd name="T41" fmla="*/ 2147483647 h 84"/>
              <a:gd name="T42" fmla="*/ 2147483647 w 64"/>
              <a:gd name="T43" fmla="*/ 2147483647 h 84"/>
              <a:gd name="T44" fmla="*/ 2147483647 w 64"/>
              <a:gd name="T45" fmla="*/ 2147483647 h 84"/>
              <a:gd name="T46" fmla="*/ 2147483647 w 64"/>
              <a:gd name="T47" fmla="*/ 2147483647 h 84"/>
              <a:gd name="T48" fmla="*/ 2147483647 w 64"/>
              <a:gd name="T49" fmla="*/ 2147483647 h 84"/>
              <a:gd name="T50" fmla="*/ 2147483647 w 64"/>
              <a:gd name="T51" fmla="*/ 2147483647 h 84"/>
              <a:gd name="T52" fmla="*/ 2147483647 w 64"/>
              <a:gd name="T53" fmla="*/ 2147483647 h 84"/>
              <a:gd name="T54" fmla="*/ 2147483647 w 64"/>
              <a:gd name="T55" fmla="*/ 2147483647 h 84"/>
              <a:gd name="T56" fmla="*/ 2147483647 w 64"/>
              <a:gd name="T57" fmla="*/ 2147483647 h 84"/>
              <a:gd name="T58" fmla="*/ 2147483647 w 64"/>
              <a:gd name="T59" fmla="*/ 2147483647 h 84"/>
              <a:gd name="T60" fmla="*/ 2147483647 w 64"/>
              <a:gd name="T61" fmla="*/ 2147483647 h 84"/>
              <a:gd name="T62" fmla="*/ 2147483647 w 64"/>
              <a:gd name="T63" fmla="*/ 2147483647 h 84"/>
              <a:gd name="T64" fmla="*/ 2147483647 w 64"/>
              <a:gd name="T65" fmla="*/ 2147483647 h 84"/>
              <a:gd name="T66" fmla="*/ 2147483647 w 64"/>
              <a:gd name="T67" fmla="*/ 2147483647 h 84"/>
              <a:gd name="T68" fmla="*/ 2147483647 w 64"/>
              <a:gd name="T69" fmla="*/ 2147483647 h 84"/>
              <a:gd name="T70" fmla="*/ 2147483647 w 64"/>
              <a:gd name="T71" fmla="*/ 2147483647 h 84"/>
              <a:gd name="T72" fmla="*/ 2147483647 w 64"/>
              <a:gd name="T73" fmla="*/ 2147483647 h 84"/>
              <a:gd name="T74" fmla="*/ 2147483647 w 64"/>
              <a:gd name="T75" fmla="*/ 2147483647 h 84"/>
              <a:gd name="T76" fmla="*/ 2147483647 w 64"/>
              <a:gd name="T77" fmla="*/ 2147483647 h 84"/>
              <a:gd name="T78" fmla="*/ 2147483647 w 64"/>
              <a:gd name="T79" fmla="*/ 2147483647 h 84"/>
              <a:gd name="T80" fmla="*/ 2147483647 w 64"/>
              <a:gd name="T81" fmla="*/ 2147483647 h 84"/>
              <a:gd name="T82" fmla="*/ 2147483647 w 64"/>
              <a:gd name="T83" fmla="*/ 2147483647 h 8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4"/>
              <a:gd name="T127" fmla="*/ 0 h 84"/>
              <a:gd name="T128" fmla="*/ 64 w 64"/>
              <a:gd name="T129" fmla="*/ 84 h 8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4" h="84">
                <a:moveTo>
                  <a:pt x="49" y="65"/>
                </a:moveTo>
                <a:lnTo>
                  <a:pt x="61" y="34"/>
                </a:lnTo>
                <a:lnTo>
                  <a:pt x="63" y="33"/>
                </a:lnTo>
                <a:lnTo>
                  <a:pt x="64" y="30"/>
                </a:lnTo>
                <a:lnTo>
                  <a:pt x="61" y="30"/>
                </a:lnTo>
                <a:lnTo>
                  <a:pt x="61" y="29"/>
                </a:lnTo>
                <a:lnTo>
                  <a:pt x="62" y="27"/>
                </a:lnTo>
                <a:lnTo>
                  <a:pt x="62" y="20"/>
                </a:lnTo>
                <a:lnTo>
                  <a:pt x="59" y="19"/>
                </a:lnTo>
                <a:lnTo>
                  <a:pt x="57" y="20"/>
                </a:lnTo>
                <a:lnTo>
                  <a:pt x="56" y="19"/>
                </a:lnTo>
                <a:lnTo>
                  <a:pt x="53" y="18"/>
                </a:lnTo>
                <a:lnTo>
                  <a:pt x="52" y="15"/>
                </a:lnTo>
                <a:lnTo>
                  <a:pt x="49" y="7"/>
                </a:lnTo>
                <a:lnTo>
                  <a:pt x="48" y="9"/>
                </a:lnTo>
                <a:lnTo>
                  <a:pt x="47" y="7"/>
                </a:lnTo>
                <a:lnTo>
                  <a:pt x="44" y="7"/>
                </a:lnTo>
                <a:lnTo>
                  <a:pt x="43" y="6"/>
                </a:lnTo>
                <a:lnTo>
                  <a:pt x="43" y="5"/>
                </a:lnTo>
                <a:lnTo>
                  <a:pt x="43" y="0"/>
                </a:lnTo>
                <a:lnTo>
                  <a:pt x="42" y="0"/>
                </a:lnTo>
                <a:lnTo>
                  <a:pt x="34" y="42"/>
                </a:lnTo>
                <a:lnTo>
                  <a:pt x="29" y="43"/>
                </a:lnTo>
                <a:lnTo>
                  <a:pt x="25" y="47"/>
                </a:lnTo>
                <a:lnTo>
                  <a:pt x="24" y="51"/>
                </a:lnTo>
                <a:lnTo>
                  <a:pt x="23" y="49"/>
                </a:lnTo>
                <a:lnTo>
                  <a:pt x="24" y="46"/>
                </a:lnTo>
                <a:lnTo>
                  <a:pt x="25" y="46"/>
                </a:lnTo>
                <a:lnTo>
                  <a:pt x="26" y="43"/>
                </a:lnTo>
                <a:lnTo>
                  <a:pt x="30" y="33"/>
                </a:lnTo>
                <a:lnTo>
                  <a:pt x="30" y="28"/>
                </a:lnTo>
                <a:lnTo>
                  <a:pt x="34" y="18"/>
                </a:lnTo>
                <a:lnTo>
                  <a:pt x="33" y="6"/>
                </a:lnTo>
                <a:lnTo>
                  <a:pt x="31" y="9"/>
                </a:lnTo>
                <a:lnTo>
                  <a:pt x="31" y="10"/>
                </a:lnTo>
                <a:lnTo>
                  <a:pt x="31" y="15"/>
                </a:lnTo>
                <a:lnTo>
                  <a:pt x="29" y="33"/>
                </a:lnTo>
                <a:lnTo>
                  <a:pt x="21" y="42"/>
                </a:lnTo>
                <a:lnTo>
                  <a:pt x="16" y="46"/>
                </a:lnTo>
                <a:lnTo>
                  <a:pt x="1" y="70"/>
                </a:lnTo>
                <a:lnTo>
                  <a:pt x="0" y="72"/>
                </a:lnTo>
                <a:lnTo>
                  <a:pt x="1" y="74"/>
                </a:lnTo>
                <a:lnTo>
                  <a:pt x="2" y="74"/>
                </a:lnTo>
                <a:lnTo>
                  <a:pt x="5" y="75"/>
                </a:lnTo>
                <a:lnTo>
                  <a:pt x="5" y="76"/>
                </a:lnTo>
                <a:lnTo>
                  <a:pt x="7" y="80"/>
                </a:lnTo>
                <a:lnTo>
                  <a:pt x="9" y="80"/>
                </a:lnTo>
                <a:lnTo>
                  <a:pt x="28" y="49"/>
                </a:lnTo>
                <a:lnTo>
                  <a:pt x="29" y="49"/>
                </a:lnTo>
                <a:lnTo>
                  <a:pt x="30" y="51"/>
                </a:lnTo>
                <a:lnTo>
                  <a:pt x="31" y="53"/>
                </a:lnTo>
                <a:lnTo>
                  <a:pt x="14" y="84"/>
                </a:lnTo>
                <a:lnTo>
                  <a:pt x="15" y="84"/>
                </a:lnTo>
                <a:lnTo>
                  <a:pt x="21" y="74"/>
                </a:lnTo>
                <a:lnTo>
                  <a:pt x="23" y="74"/>
                </a:lnTo>
                <a:lnTo>
                  <a:pt x="24" y="75"/>
                </a:lnTo>
                <a:lnTo>
                  <a:pt x="25" y="76"/>
                </a:lnTo>
                <a:lnTo>
                  <a:pt x="28" y="77"/>
                </a:lnTo>
                <a:lnTo>
                  <a:pt x="31" y="75"/>
                </a:lnTo>
                <a:lnTo>
                  <a:pt x="48" y="40"/>
                </a:lnTo>
                <a:lnTo>
                  <a:pt x="49" y="39"/>
                </a:lnTo>
                <a:lnTo>
                  <a:pt x="50" y="49"/>
                </a:lnTo>
                <a:lnTo>
                  <a:pt x="42" y="76"/>
                </a:lnTo>
                <a:lnTo>
                  <a:pt x="54" y="43"/>
                </a:lnTo>
                <a:lnTo>
                  <a:pt x="53" y="42"/>
                </a:lnTo>
                <a:lnTo>
                  <a:pt x="54" y="40"/>
                </a:lnTo>
                <a:lnTo>
                  <a:pt x="53" y="40"/>
                </a:lnTo>
                <a:lnTo>
                  <a:pt x="52" y="40"/>
                </a:lnTo>
                <a:lnTo>
                  <a:pt x="54" y="27"/>
                </a:lnTo>
                <a:lnTo>
                  <a:pt x="56" y="27"/>
                </a:lnTo>
                <a:lnTo>
                  <a:pt x="57" y="25"/>
                </a:lnTo>
                <a:lnTo>
                  <a:pt x="58" y="24"/>
                </a:lnTo>
                <a:lnTo>
                  <a:pt x="59" y="25"/>
                </a:lnTo>
                <a:lnTo>
                  <a:pt x="58" y="28"/>
                </a:lnTo>
                <a:lnTo>
                  <a:pt x="59" y="29"/>
                </a:lnTo>
                <a:lnTo>
                  <a:pt x="47" y="70"/>
                </a:lnTo>
                <a:lnTo>
                  <a:pt x="47" y="71"/>
                </a:lnTo>
                <a:lnTo>
                  <a:pt x="45" y="76"/>
                </a:lnTo>
                <a:lnTo>
                  <a:pt x="45" y="75"/>
                </a:lnTo>
                <a:lnTo>
                  <a:pt x="49" y="65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6" name="Freeform 1315"/>
          <p:cNvSpPr>
            <a:spLocks/>
          </p:cNvSpPr>
          <p:nvPr/>
        </p:nvSpPr>
        <p:spPr bwMode="auto">
          <a:xfrm>
            <a:off x="2741613" y="2700338"/>
            <a:ext cx="25400" cy="33337"/>
          </a:xfrm>
          <a:custGeom>
            <a:avLst/>
            <a:gdLst>
              <a:gd name="T0" fmla="*/ 2147483647 w 64"/>
              <a:gd name="T1" fmla="*/ 2147483647 h 84"/>
              <a:gd name="T2" fmla="*/ 2147483647 w 64"/>
              <a:gd name="T3" fmla="*/ 2147483647 h 84"/>
              <a:gd name="T4" fmla="*/ 2147483647 w 64"/>
              <a:gd name="T5" fmla="*/ 2147483647 h 84"/>
              <a:gd name="T6" fmla="*/ 2147483647 w 64"/>
              <a:gd name="T7" fmla="*/ 2147483647 h 84"/>
              <a:gd name="T8" fmla="*/ 2147483647 w 64"/>
              <a:gd name="T9" fmla="*/ 2147483647 h 84"/>
              <a:gd name="T10" fmla="*/ 2147483647 w 64"/>
              <a:gd name="T11" fmla="*/ 2147483647 h 84"/>
              <a:gd name="T12" fmla="*/ 2147483647 w 64"/>
              <a:gd name="T13" fmla="*/ 2147483647 h 84"/>
              <a:gd name="T14" fmla="*/ 2147483647 w 64"/>
              <a:gd name="T15" fmla="*/ 2147483647 h 84"/>
              <a:gd name="T16" fmla="*/ 2147483647 w 64"/>
              <a:gd name="T17" fmla="*/ 2147483647 h 84"/>
              <a:gd name="T18" fmla="*/ 2147483647 w 64"/>
              <a:gd name="T19" fmla="*/ 2147483647 h 84"/>
              <a:gd name="T20" fmla="*/ 2147483647 w 64"/>
              <a:gd name="T21" fmla="*/ 0 h 84"/>
              <a:gd name="T22" fmla="*/ 2147483647 w 64"/>
              <a:gd name="T23" fmla="*/ 2147483647 h 84"/>
              <a:gd name="T24" fmla="*/ 2147483647 w 64"/>
              <a:gd name="T25" fmla="*/ 2147483647 h 84"/>
              <a:gd name="T26" fmla="*/ 2147483647 w 64"/>
              <a:gd name="T27" fmla="*/ 2147483647 h 84"/>
              <a:gd name="T28" fmla="*/ 2147483647 w 64"/>
              <a:gd name="T29" fmla="*/ 2147483647 h 84"/>
              <a:gd name="T30" fmla="*/ 2147483647 w 64"/>
              <a:gd name="T31" fmla="*/ 2147483647 h 84"/>
              <a:gd name="T32" fmla="*/ 2147483647 w 64"/>
              <a:gd name="T33" fmla="*/ 2147483647 h 84"/>
              <a:gd name="T34" fmla="*/ 2147483647 w 64"/>
              <a:gd name="T35" fmla="*/ 2147483647 h 84"/>
              <a:gd name="T36" fmla="*/ 2147483647 w 64"/>
              <a:gd name="T37" fmla="*/ 2147483647 h 84"/>
              <a:gd name="T38" fmla="*/ 2147483647 w 64"/>
              <a:gd name="T39" fmla="*/ 2147483647 h 84"/>
              <a:gd name="T40" fmla="*/ 2147483647 w 64"/>
              <a:gd name="T41" fmla="*/ 2147483647 h 84"/>
              <a:gd name="T42" fmla="*/ 2147483647 w 64"/>
              <a:gd name="T43" fmla="*/ 2147483647 h 84"/>
              <a:gd name="T44" fmla="*/ 2147483647 w 64"/>
              <a:gd name="T45" fmla="*/ 2147483647 h 84"/>
              <a:gd name="T46" fmla="*/ 2147483647 w 64"/>
              <a:gd name="T47" fmla="*/ 2147483647 h 84"/>
              <a:gd name="T48" fmla="*/ 2147483647 w 64"/>
              <a:gd name="T49" fmla="*/ 2147483647 h 84"/>
              <a:gd name="T50" fmla="*/ 2147483647 w 64"/>
              <a:gd name="T51" fmla="*/ 2147483647 h 84"/>
              <a:gd name="T52" fmla="*/ 2147483647 w 64"/>
              <a:gd name="T53" fmla="*/ 2147483647 h 84"/>
              <a:gd name="T54" fmla="*/ 2147483647 w 64"/>
              <a:gd name="T55" fmla="*/ 2147483647 h 84"/>
              <a:gd name="T56" fmla="*/ 2147483647 w 64"/>
              <a:gd name="T57" fmla="*/ 2147483647 h 84"/>
              <a:gd name="T58" fmla="*/ 2147483647 w 64"/>
              <a:gd name="T59" fmla="*/ 2147483647 h 84"/>
              <a:gd name="T60" fmla="*/ 2147483647 w 64"/>
              <a:gd name="T61" fmla="*/ 2147483647 h 84"/>
              <a:gd name="T62" fmla="*/ 2147483647 w 64"/>
              <a:gd name="T63" fmla="*/ 2147483647 h 84"/>
              <a:gd name="T64" fmla="*/ 2147483647 w 64"/>
              <a:gd name="T65" fmla="*/ 2147483647 h 84"/>
              <a:gd name="T66" fmla="*/ 2147483647 w 64"/>
              <a:gd name="T67" fmla="*/ 2147483647 h 84"/>
              <a:gd name="T68" fmla="*/ 2147483647 w 64"/>
              <a:gd name="T69" fmla="*/ 2147483647 h 84"/>
              <a:gd name="T70" fmla="*/ 2147483647 w 64"/>
              <a:gd name="T71" fmla="*/ 2147483647 h 84"/>
              <a:gd name="T72" fmla="*/ 2147483647 w 64"/>
              <a:gd name="T73" fmla="*/ 2147483647 h 84"/>
              <a:gd name="T74" fmla="*/ 2147483647 w 64"/>
              <a:gd name="T75" fmla="*/ 2147483647 h 84"/>
              <a:gd name="T76" fmla="*/ 2147483647 w 64"/>
              <a:gd name="T77" fmla="*/ 2147483647 h 84"/>
              <a:gd name="T78" fmla="*/ 2147483647 w 64"/>
              <a:gd name="T79" fmla="*/ 2147483647 h 84"/>
              <a:gd name="T80" fmla="*/ 2147483647 w 64"/>
              <a:gd name="T81" fmla="*/ 2147483647 h 84"/>
              <a:gd name="T82" fmla="*/ 2147483647 w 64"/>
              <a:gd name="T83" fmla="*/ 2147483647 h 8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4"/>
              <a:gd name="T127" fmla="*/ 0 h 84"/>
              <a:gd name="T128" fmla="*/ 64 w 64"/>
              <a:gd name="T129" fmla="*/ 84 h 8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4" h="84">
                <a:moveTo>
                  <a:pt x="49" y="65"/>
                </a:moveTo>
                <a:lnTo>
                  <a:pt x="61" y="34"/>
                </a:lnTo>
                <a:lnTo>
                  <a:pt x="63" y="33"/>
                </a:lnTo>
                <a:lnTo>
                  <a:pt x="64" y="30"/>
                </a:lnTo>
                <a:lnTo>
                  <a:pt x="61" y="30"/>
                </a:lnTo>
                <a:lnTo>
                  <a:pt x="61" y="29"/>
                </a:lnTo>
                <a:lnTo>
                  <a:pt x="62" y="27"/>
                </a:lnTo>
                <a:lnTo>
                  <a:pt x="62" y="20"/>
                </a:lnTo>
                <a:lnTo>
                  <a:pt x="59" y="19"/>
                </a:lnTo>
                <a:lnTo>
                  <a:pt x="57" y="20"/>
                </a:lnTo>
                <a:lnTo>
                  <a:pt x="56" y="19"/>
                </a:lnTo>
                <a:lnTo>
                  <a:pt x="53" y="18"/>
                </a:lnTo>
                <a:lnTo>
                  <a:pt x="52" y="15"/>
                </a:lnTo>
                <a:lnTo>
                  <a:pt x="49" y="7"/>
                </a:lnTo>
                <a:lnTo>
                  <a:pt x="48" y="9"/>
                </a:lnTo>
                <a:lnTo>
                  <a:pt x="47" y="7"/>
                </a:lnTo>
                <a:lnTo>
                  <a:pt x="44" y="7"/>
                </a:lnTo>
                <a:lnTo>
                  <a:pt x="43" y="6"/>
                </a:lnTo>
                <a:lnTo>
                  <a:pt x="43" y="5"/>
                </a:lnTo>
                <a:lnTo>
                  <a:pt x="43" y="0"/>
                </a:lnTo>
                <a:lnTo>
                  <a:pt x="42" y="0"/>
                </a:lnTo>
                <a:lnTo>
                  <a:pt x="34" y="42"/>
                </a:lnTo>
                <a:lnTo>
                  <a:pt x="29" y="43"/>
                </a:lnTo>
                <a:lnTo>
                  <a:pt x="25" y="47"/>
                </a:lnTo>
                <a:lnTo>
                  <a:pt x="24" y="51"/>
                </a:lnTo>
                <a:lnTo>
                  <a:pt x="23" y="49"/>
                </a:lnTo>
                <a:lnTo>
                  <a:pt x="24" y="46"/>
                </a:lnTo>
                <a:lnTo>
                  <a:pt x="25" y="46"/>
                </a:lnTo>
                <a:lnTo>
                  <a:pt x="26" y="43"/>
                </a:lnTo>
                <a:lnTo>
                  <a:pt x="30" y="33"/>
                </a:lnTo>
                <a:lnTo>
                  <a:pt x="30" y="28"/>
                </a:lnTo>
                <a:lnTo>
                  <a:pt x="34" y="18"/>
                </a:lnTo>
                <a:lnTo>
                  <a:pt x="33" y="6"/>
                </a:lnTo>
                <a:lnTo>
                  <a:pt x="31" y="9"/>
                </a:lnTo>
                <a:lnTo>
                  <a:pt x="31" y="10"/>
                </a:lnTo>
                <a:lnTo>
                  <a:pt x="31" y="15"/>
                </a:lnTo>
                <a:lnTo>
                  <a:pt x="29" y="33"/>
                </a:lnTo>
                <a:lnTo>
                  <a:pt x="21" y="42"/>
                </a:lnTo>
                <a:lnTo>
                  <a:pt x="16" y="46"/>
                </a:lnTo>
                <a:lnTo>
                  <a:pt x="1" y="70"/>
                </a:lnTo>
                <a:lnTo>
                  <a:pt x="0" y="72"/>
                </a:lnTo>
                <a:lnTo>
                  <a:pt x="1" y="74"/>
                </a:lnTo>
                <a:lnTo>
                  <a:pt x="2" y="74"/>
                </a:lnTo>
                <a:lnTo>
                  <a:pt x="5" y="75"/>
                </a:lnTo>
                <a:lnTo>
                  <a:pt x="5" y="76"/>
                </a:lnTo>
                <a:lnTo>
                  <a:pt x="7" y="80"/>
                </a:lnTo>
                <a:lnTo>
                  <a:pt x="9" y="80"/>
                </a:lnTo>
                <a:lnTo>
                  <a:pt x="28" y="49"/>
                </a:lnTo>
                <a:lnTo>
                  <a:pt x="29" y="49"/>
                </a:lnTo>
                <a:lnTo>
                  <a:pt x="30" y="51"/>
                </a:lnTo>
                <a:lnTo>
                  <a:pt x="31" y="53"/>
                </a:lnTo>
                <a:lnTo>
                  <a:pt x="14" y="84"/>
                </a:lnTo>
                <a:lnTo>
                  <a:pt x="15" y="84"/>
                </a:lnTo>
                <a:lnTo>
                  <a:pt x="21" y="74"/>
                </a:lnTo>
                <a:lnTo>
                  <a:pt x="23" y="74"/>
                </a:lnTo>
                <a:lnTo>
                  <a:pt x="24" y="75"/>
                </a:lnTo>
                <a:lnTo>
                  <a:pt x="25" y="76"/>
                </a:lnTo>
                <a:lnTo>
                  <a:pt x="28" y="77"/>
                </a:lnTo>
                <a:lnTo>
                  <a:pt x="31" y="75"/>
                </a:lnTo>
                <a:lnTo>
                  <a:pt x="48" y="40"/>
                </a:lnTo>
                <a:lnTo>
                  <a:pt x="49" y="39"/>
                </a:lnTo>
                <a:lnTo>
                  <a:pt x="50" y="49"/>
                </a:lnTo>
                <a:lnTo>
                  <a:pt x="42" y="76"/>
                </a:lnTo>
                <a:lnTo>
                  <a:pt x="54" y="43"/>
                </a:lnTo>
                <a:lnTo>
                  <a:pt x="53" y="42"/>
                </a:lnTo>
                <a:lnTo>
                  <a:pt x="54" y="40"/>
                </a:lnTo>
                <a:lnTo>
                  <a:pt x="53" y="40"/>
                </a:lnTo>
                <a:lnTo>
                  <a:pt x="52" y="40"/>
                </a:lnTo>
                <a:lnTo>
                  <a:pt x="54" y="27"/>
                </a:lnTo>
                <a:lnTo>
                  <a:pt x="56" y="27"/>
                </a:lnTo>
                <a:lnTo>
                  <a:pt x="57" y="25"/>
                </a:lnTo>
                <a:lnTo>
                  <a:pt x="58" y="24"/>
                </a:lnTo>
                <a:lnTo>
                  <a:pt x="59" y="25"/>
                </a:lnTo>
                <a:lnTo>
                  <a:pt x="58" y="28"/>
                </a:lnTo>
                <a:lnTo>
                  <a:pt x="59" y="29"/>
                </a:lnTo>
                <a:lnTo>
                  <a:pt x="47" y="70"/>
                </a:lnTo>
                <a:lnTo>
                  <a:pt x="47" y="71"/>
                </a:lnTo>
                <a:lnTo>
                  <a:pt x="45" y="76"/>
                </a:lnTo>
                <a:lnTo>
                  <a:pt x="45" y="75"/>
                </a:lnTo>
                <a:lnTo>
                  <a:pt x="49" y="6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7" name="Freeform 1316"/>
          <p:cNvSpPr>
            <a:spLocks/>
          </p:cNvSpPr>
          <p:nvPr/>
        </p:nvSpPr>
        <p:spPr bwMode="auto">
          <a:xfrm>
            <a:off x="2765425" y="2706688"/>
            <a:ext cx="6350" cy="14287"/>
          </a:xfrm>
          <a:custGeom>
            <a:avLst/>
            <a:gdLst>
              <a:gd name="T0" fmla="*/ 2147483647 w 15"/>
              <a:gd name="T1" fmla="*/ 2147483647 h 34"/>
              <a:gd name="T2" fmla="*/ 2147483647 w 15"/>
              <a:gd name="T3" fmla="*/ 2147483647 h 34"/>
              <a:gd name="T4" fmla="*/ 2147483647 w 15"/>
              <a:gd name="T5" fmla="*/ 2147483647 h 34"/>
              <a:gd name="T6" fmla="*/ 2147483647 w 15"/>
              <a:gd name="T7" fmla="*/ 2147483647 h 34"/>
              <a:gd name="T8" fmla="*/ 2147483647 w 15"/>
              <a:gd name="T9" fmla="*/ 2147483647 h 34"/>
              <a:gd name="T10" fmla="*/ 2147483647 w 15"/>
              <a:gd name="T11" fmla="*/ 2147483647 h 34"/>
              <a:gd name="T12" fmla="*/ 2147483647 w 15"/>
              <a:gd name="T13" fmla="*/ 2147483647 h 34"/>
              <a:gd name="T14" fmla="*/ 2147483647 w 15"/>
              <a:gd name="T15" fmla="*/ 2147483647 h 34"/>
              <a:gd name="T16" fmla="*/ 2147483647 w 15"/>
              <a:gd name="T17" fmla="*/ 2147483647 h 34"/>
              <a:gd name="T18" fmla="*/ 2147483647 w 15"/>
              <a:gd name="T19" fmla="*/ 2147483647 h 34"/>
              <a:gd name="T20" fmla="*/ 2147483647 w 15"/>
              <a:gd name="T21" fmla="*/ 2147483647 h 34"/>
              <a:gd name="T22" fmla="*/ 2147483647 w 15"/>
              <a:gd name="T23" fmla="*/ 2147483647 h 34"/>
              <a:gd name="T24" fmla="*/ 2147483647 w 15"/>
              <a:gd name="T25" fmla="*/ 2147483647 h 34"/>
              <a:gd name="T26" fmla="*/ 2147483647 w 15"/>
              <a:gd name="T27" fmla="*/ 0 h 34"/>
              <a:gd name="T28" fmla="*/ 2147483647 w 15"/>
              <a:gd name="T29" fmla="*/ 0 h 34"/>
              <a:gd name="T30" fmla="*/ 2147483647 w 15"/>
              <a:gd name="T31" fmla="*/ 0 h 34"/>
              <a:gd name="T32" fmla="*/ 2147483647 w 15"/>
              <a:gd name="T33" fmla="*/ 2147483647 h 34"/>
              <a:gd name="T34" fmla="*/ 2147483647 w 15"/>
              <a:gd name="T35" fmla="*/ 2147483647 h 34"/>
              <a:gd name="T36" fmla="*/ 2147483647 w 15"/>
              <a:gd name="T37" fmla="*/ 2147483647 h 34"/>
              <a:gd name="T38" fmla="*/ 2147483647 w 15"/>
              <a:gd name="T39" fmla="*/ 2147483647 h 34"/>
              <a:gd name="T40" fmla="*/ 2147483647 w 15"/>
              <a:gd name="T41" fmla="*/ 2147483647 h 34"/>
              <a:gd name="T42" fmla="*/ 2147483647 w 15"/>
              <a:gd name="T43" fmla="*/ 2147483647 h 34"/>
              <a:gd name="T44" fmla="*/ 2147483647 w 15"/>
              <a:gd name="T45" fmla="*/ 2147483647 h 34"/>
              <a:gd name="T46" fmla="*/ 2147483647 w 15"/>
              <a:gd name="T47" fmla="*/ 2147483647 h 34"/>
              <a:gd name="T48" fmla="*/ 2147483647 w 15"/>
              <a:gd name="T49" fmla="*/ 2147483647 h 34"/>
              <a:gd name="T50" fmla="*/ 2147483647 w 15"/>
              <a:gd name="T51" fmla="*/ 2147483647 h 34"/>
              <a:gd name="T52" fmla="*/ 0 w 15"/>
              <a:gd name="T53" fmla="*/ 2147483647 h 34"/>
              <a:gd name="T54" fmla="*/ 0 w 15"/>
              <a:gd name="T55" fmla="*/ 2147483647 h 34"/>
              <a:gd name="T56" fmla="*/ 2147483647 w 15"/>
              <a:gd name="T57" fmla="*/ 2147483647 h 34"/>
              <a:gd name="T58" fmla="*/ 2147483647 w 15"/>
              <a:gd name="T59" fmla="*/ 2147483647 h 3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5"/>
              <a:gd name="T91" fmla="*/ 0 h 34"/>
              <a:gd name="T92" fmla="*/ 15 w 15"/>
              <a:gd name="T93" fmla="*/ 34 h 3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5" h="34">
                <a:moveTo>
                  <a:pt x="2" y="33"/>
                </a:moveTo>
                <a:lnTo>
                  <a:pt x="6" y="31"/>
                </a:lnTo>
                <a:lnTo>
                  <a:pt x="8" y="28"/>
                </a:lnTo>
                <a:lnTo>
                  <a:pt x="9" y="29"/>
                </a:lnTo>
                <a:lnTo>
                  <a:pt x="11" y="28"/>
                </a:lnTo>
                <a:lnTo>
                  <a:pt x="13" y="28"/>
                </a:lnTo>
                <a:lnTo>
                  <a:pt x="14" y="26"/>
                </a:lnTo>
                <a:lnTo>
                  <a:pt x="14" y="24"/>
                </a:lnTo>
                <a:lnTo>
                  <a:pt x="15" y="22"/>
                </a:lnTo>
                <a:lnTo>
                  <a:pt x="15" y="20"/>
                </a:lnTo>
                <a:lnTo>
                  <a:pt x="15" y="17"/>
                </a:lnTo>
                <a:lnTo>
                  <a:pt x="15" y="16"/>
                </a:lnTo>
                <a:lnTo>
                  <a:pt x="14" y="0"/>
                </a:lnTo>
                <a:lnTo>
                  <a:pt x="13" y="0"/>
                </a:lnTo>
                <a:lnTo>
                  <a:pt x="10" y="0"/>
                </a:lnTo>
                <a:lnTo>
                  <a:pt x="9" y="3"/>
                </a:lnTo>
                <a:lnTo>
                  <a:pt x="8" y="6"/>
                </a:lnTo>
                <a:lnTo>
                  <a:pt x="6" y="7"/>
                </a:lnTo>
                <a:lnTo>
                  <a:pt x="5" y="10"/>
                </a:lnTo>
                <a:lnTo>
                  <a:pt x="6" y="11"/>
                </a:lnTo>
                <a:lnTo>
                  <a:pt x="5" y="12"/>
                </a:lnTo>
                <a:lnTo>
                  <a:pt x="6" y="14"/>
                </a:lnTo>
                <a:lnTo>
                  <a:pt x="5" y="17"/>
                </a:lnTo>
                <a:lnTo>
                  <a:pt x="5" y="19"/>
                </a:lnTo>
                <a:lnTo>
                  <a:pt x="5" y="20"/>
                </a:lnTo>
                <a:lnTo>
                  <a:pt x="0" y="28"/>
                </a:lnTo>
                <a:lnTo>
                  <a:pt x="0" y="34"/>
                </a:lnTo>
                <a:lnTo>
                  <a:pt x="1" y="33"/>
                </a:lnTo>
                <a:lnTo>
                  <a:pt x="2" y="33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8" name="Freeform 1317"/>
          <p:cNvSpPr>
            <a:spLocks/>
          </p:cNvSpPr>
          <p:nvPr/>
        </p:nvSpPr>
        <p:spPr bwMode="auto">
          <a:xfrm>
            <a:off x="2765425" y="2706688"/>
            <a:ext cx="6350" cy="14287"/>
          </a:xfrm>
          <a:custGeom>
            <a:avLst/>
            <a:gdLst>
              <a:gd name="T0" fmla="*/ 2147483647 w 15"/>
              <a:gd name="T1" fmla="*/ 2147483647 h 34"/>
              <a:gd name="T2" fmla="*/ 2147483647 w 15"/>
              <a:gd name="T3" fmla="*/ 2147483647 h 34"/>
              <a:gd name="T4" fmla="*/ 2147483647 w 15"/>
              <a:gd name="T5" fmla="*/ 2147483647 h 34"/>
              <a:gd name="T6" fmla="*/ 2147483647 w 15"/>
              <a:gd name="T7" fmla="*/ 2147483647 h 34"/>
              <a:gd name="T8" fmla="*/ 2147483647 w 15"/>
              <a:gd name="T9" fmla="*/ 2147483647 h 34"/>
              <a:gd name="T10" fmla="*/ 2147483647 w 15"/>
              <a:gd name="T11" fmla="*/ 2147483647 h 34"/>
              <a:gd name="T12" fmla="*/ 2147483647 w 15"/>
              <a:gd name="T13" fmla="*/ 2147483647 h 34"/>
              <a:gd name="T14" fmla="*/ 2147483647 w 15"/>
              <a:gd name="T15" fmla="*/ 2147483647 h 34"/>
              <a:gd name="T16" fmla="*/ 2147483647 w 15"/>
              <a:gd name="T17" fmla="*/ 2147483647 h 34"/>
              <a:gd name="T18" fmla="*/ 2147483647 w 15"/>
              <a:gd name="T19" fmla="*/ 2147483647 h 34"/>
              <a:gd name="T20" fmla="*/ 2147483647 w 15"/>
              <a:gd name="T21" fmla="*/ 2147483647 h 34"/>
              <a:gd name="T22" fmla="*/ 2147483647 w 15"/>
              <a:gd name="T23" fmla="*/ 2147483647 h 34"/>
              <a:gd name="T24" fmla="*/ 2147483647 w 15"/>
              <a:gd name="T25" fmla="*/ 2147483647 h 34"/>
              <a:gd name="T26" fmla="*/ 2147483647 w 15"/>
              <a:gd name="T27" fmla="*/ 0 h 34"/>
              <a:gd name="T28" fmla="*/ 2147483647 w 15"/>
              <a:gd name="T29" fmla="*/ 0 h 34"/>
              <a:gd name="T30" fmla="*/ 2147483647 w 15"/>
              <a:gd name="T31" fmla="*/ 0 h 34"/>
              <a:gd name="T32" fmla="*/ 2147483647 w 15"/>
              <a:gd name="T33" fmla="*/ 2147483647 h 34"/>
              <a:gd name="T34" fmla="*/ 2147483647 w 15"/>
              <a:gd name="T35" fmla="*/ 2147483647 h 34"/>
              <a:gd name="T36" fmla="*/ 2147483647 w 15"/>
              <a:gd name="T37" fmla="*/ 2147483647 h 34"/>
              <a:gd name="T38" fmla="*/ 2147483647 w 15"/>
              <a:gd name="T39" fmla="*/ 2147483647 h 34"/>
              <a:gd name="T40" fmla="*/ 2147483647 w 15"/>
              <a:gd name="T41" fmla="*/ 2147483647 h 34"/>
              <a:gd name="T42" fmla="*/ 2147483647 w 15"/>
              <a:gd name="T43" fmla="*/ 2147483647 h 34"/>
              <a:gd name="T44" fmla="*/ 2147483647 w 15"/>
              <a:gd name="T45" fmla="*/ 2147483647 h 34"/>
              <a:gd name="T46" fmla="*/ 2147483647 w 15"/>
              <a:gd name="T47" fmla="*/ 2147483647 h 34"/>
              <a:gd name="T48" fmla="*/ 2147483647 w 15"/>
              <a:gd name="T49" fmla="*/ 2147483647 h 34"/>
              <a:gd name="T50" fmla="*/ 2147483647 w 15"/>
              <a:gd name="T51" fmla="*/ 2147483647 h 34"/>
              <a:gd name="T52" fmla="*/ 0 w 15"/>
              <a:gd name="T53" fmla="*/ 2147483647 h 34"/>
              <a:gd name="T54" fmla="*/ 0 w 15"/>
              <a:gd name="T55" fmla="*/ 2147483647 h 34"/>
              <a:gd name="T56" fmla="*/ 2147483647 w 15"/>
              <a:gd name="T57" fmla="*/ 2147483647 h 34"/>
              <a:gd name="T58" fmla="*/ 2147483647 w 15"/>
              <a:gd name="T59" fmla="*/ 2147483647 h 3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5"/>
              <a:gd name="T91" fmla="*/ 0 h 34"/>
              <a:gd name="T92" fmla="*/ 15 w 15"/>
              <a:gd name="T93" fmla="*/ 34 h 3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5" h="34">
                <a:moveTo>
                  <a:pt x="2" y="33"/>
                </a:moveTo>
                <a:lnTo>
                  <a:pt x="6" y="31"/>
                </a:lnTo>
                <a:lnTo>
                  <a:pt x="8" y="28"/>
                </a:lnTo>
                <a:lnTo>
                  <a:pt x="9" y="29"/>
                </a:lnTo>
                <a:lnTo>
                  <a:pt x="11" y="28"/>
                </a:lnTo>
                <a:lnTo>
                  <a:pt x="13" y="28"/>
                </a:lnTo>
                <a:lnTo>
                  <a:pt x="14" y="26"/>
                </a:lnTo>
                <a:lnTo>
                  <a:pt x="14" y="24"/>
                </a:lnTo>
                <a:lnTo>
                  <a:pt x="15" y="22"/>
                </a:lnTo>
                <a:lnTo>
                  <a:pt x="15" y="20"/>
                </a:lnTo>
                <a:lnTo>
                  <a:pt x="15" y="17"/>
                </a:lnTo>
                <a:lnTo>
                  <a:pt x="15" y="16"/>
                </a:lnTo>
                <a:lnTo>
                  <a:pt x="14" y="0"/>
                </a:lnTo>
                <a:lnTo>
                  <a:pt x="13" y="0"/>
                </a:lnTo>
                <a:lnTo>
                  <a:pt x="10" y="0"/>
                </a:lnTo>
                <a:lnTo>
                  <a:pt x="9" y="3"/>
                </a:lnTo>
                <a:lnTo>
                  <a:pt x="8" y="6"/>
                </a:lnTo>
                <a:lnTo>
                  <a:pt x="6" y="7"/>
                </a:lnTo>
                <a:lnTo>
                  <a:pt x="5" y="10"/>
                </a:lnTo>
                <a:lnTo>
                  <a:pt x="6" y="11"/>
                </a:lnTo>
                <a:lnTo>
                  <a:pt x="5" y="12"/>
                </a:lnTo>
                <a:lnTo>
                  <a:pt x="6" y="14"/>
                </a:lnTo>
                <a:lnTo>
                  <a:pt x="5" y="17"/>
                </a:lnTo>
                <a:lnTo>
                  <a:pt x="5" y="19"/>
                </a:lnTo>
                <a:lnTo>
                  <a:pt x="5" y="20"/>
                </a:lnTo>
                <a:lnTo>
                  <a:pt x="0" y="28"/>
                </a:lnTo>
                <a:lnTo>
                  <a:pt x="0" y="34"/>
                </a:lnTo>
                <a:lnTo>
                  <a:pt x="1" y="33"/>
                </a:lnTo>
                <a:lnTo>
                  <a:pt x="2" y="3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9" name="Freeform 1318"/>
          <p:cNvSpPr>
            <a:spLocks/>
          </p:cNvSpPr>
          <p:nvPr/>
        </p:nvSpPr>
        <p:spPr bwMode="auto">
          <a:xfrm>
            <a:off x="2390775" y="1714500"/>
            <a:ext cx="122238" cy="171450"/>
          </a:xfrm>
          <a:custGeom>
            <a:avLst/>
            <a:gdLst>
              <a:gd name="T0" fmla="*/ 2147483647 w 311"/>
              <a:gd name="T1" fmla="*/ 2147483647 h 429"/>
              <a:gd name="T2" fmla="*/ 2147483647 w 311"/>
              <a:gd name="T3" fmla="*/ 2147483647 h 429"/>
              <a:gd name="T4" fmla="*/ 2147483647 w 311"/>
              <a:gd name="T5" fmla="*/ 2147483647 h 429"/>
              <a:gd name="T6" fmla="*/ 2147483647 w 311"/>
              <a:gd name="T7" fmla="*/ 2147483647 h 429"/>
              <a:gd name="T8" fmla="*/ 2147483647 w 311"/>
              <a:gd name="T9" fmla="*/ 2147483647 h 429"/>
              <a:gd name="T10" fmla="*/ 2147483647 w 311"/>
              <a:gd name="T11" fmla="*/ 2147483647 h 429"/>
              <a:gd name="T12" fmla="*/ 2147483647 w 311"/>
              <a:gd name="T13" fmla="*/ 2147483647 h 429"/>
              <a:gd name="T14" fmla="*/ 2147483647 w 311"/>
              <a:gd name="T15" fmla="*/ 2147483647 h 429"/>
              <a:gd name="T16" fmla="*/ 2147483647 w 311"/>
              <a:gd name="T17" fmla="*/ 2147483647 h 429"/>
              <a:gd name="T18" fmla="*/ 2147483647 w 311"/>
              <a:gd name="T19" fmla="*/ 2147483647 h 429"/>
              <a:gd name="T20" fmla="*/ 2147483647 w 311"/>
              <a:gd name="T21" fmla="*/ 2147483647 h 429"/>
              <a:gd name="T22" fmla="*/ 2147483647 w 311"/>
              <a:gd name="T23" fmla="*/ 2147483647 h 429"/>
              <a:gd name="T24" fmla="*/ 2147483647 w 311"/>
              <a:gd name="T25" fmla="*/ 2147483647 h 429"/>
              <a:gd name="T26" fmla="*/ 2147483647 w 311"/>
              <a:gd name="T27" fmla="*/ 2147483647 h 429"/>
              <a:gd name="T28" fmla="*/ 2147483647 w 311"/>
              <a:gd name="T29" fmla="*/ 2147483647 h 429"/>
              <a:gd name="T30" fmla="*/ 0 w 311"/>
              <a:gd name="T31" fmla="*/ 2147483647 h 429"/>
              <a:gd name="T32" fmla="*/ 2147483647 w 311"/>
              <a:gd name="T33" fmla="*/ 2147483647 h 429"/>
              <a:gd name="T34" fmla="*/ 2147483647 w 311"/>
              <a:gd name="T35" fmla="*/ 2147483647 h 429"/>
              <a:gd name="T36" fmla="*/ 2147483647 w 311"/>
              <a:gd name="T37" fmla="*/ 2147483647 h 429"/>
              <a:gd name="T38" fmla="*/ 2147483647 w 311"/>
              <a:gd name="T39" fmla="*/ 2147483647 h 429"/>
              <a:gd name="T40" fmla="*/ 2147483647 w 311"/>
              <a:gd name="T41" fmla="*/ 2147483647 h 429"/>
              <a:gd name="T42" fmla="*/ 2147483647 w 311"/>
              <a:gd name="T43" fmla="*/ 2147483647 h 429"/>
              <a:gd name="T44" fmla="*/ 2147483647 w 311"/>
              <a:gd name="T45" fmla="*/ 2147483647 h 429"/>
              <a:gd name="T46" fmla="*/ 2147483647 w 311"/>
              <a:gd name="T47" fmla="*/ 2147483647 h 429"/>
              <a:gd name="T48" fmla="*/ 2147483647 w 311"/>
              <a:gd name="T49" fmla="*/ 2147483647 h 429"/>
              <a:gd name="T50" fmla="*/ 2147483647 w 311"/>
              <a:gd name="T51" fmla="*/ 2147483647 h 429"/>
              <a:gd name="T52" fmla="*/ 2147483647 w 311"/>
              <a:gd name="T53" fmla="*/ 2147483647 h 429"/>
              <a:gd name="T54" fmla="*/ 2147483647 w 311"/>
              <a:gd name="T55" fmla="*/ 2147483647 h 429"/>
              <a:gd name="T56" fmla="*/ 2147483647 w 311"/>
              <a:gd name="T57" fmla="*/ 2147483647 h 429"/>
              <a:gd name="T58" fmla="*/ 2147483647 w 311"/>
              <a:gd name="T59" fmla="*/ 2147483647 h 429"/>
              <a:gd name="T60" fmla="*/ 2147483647 w 311"/>
              <a:gd name="T61" fmla="*/ 2147483647 h 429"/>
              <a:gd name="T62" fmla="*/ 2147483647 w 311"/>
              <a:gd name="T63" fmla="*/ 2147483647 h 429"/>
              <a:gd name="T64" fmla="*/ 2147483647 w 311"/>
              <a:gd name="T65" fmla="*/ 2147483647 h 429"/>
              <a:gd name="T66" fmla="*/ 2147483647 w 311"/>
              <a:gd name="T67" fmla="*/ 2147483647 h 429"/>
              <a:gd name="T68" fmla="*/ 2147483647 w 311"/>
              <a:gd name="T69" fmla="*/ 2147483647 h 429"/>
              <a:gd name="T70" fmla="*/ 2147483647 w 311"/>
              <a:gd name="T71" fmla="*/ 2147483647 h 429"/>
              <a:gd name="T72" fmla="*/ 2147483647 w 311"/>
              <a:gd name="T73" fmla="*/ 2147483647 h 429"/>
              <a:gd name="T74" fmla="*/ 2147483647 w 311"/>
              <a:gd name="T75" fmla="*/ 2147483647 h 429"/>
              <a:gd name="T76" fmla="*/ 2147483647 w 311"/>
              <a:gd name="T77" fmla="*/ 2147483647 h 429"/>
              <a:gd name="T78" fmla="*/ 2147483647 w 311"/>
              <a:gd name="T79" fmla="*/ 2147483647 h 429"/>
              <a:gd name="T80" fmla="*/ 2147483647 w 311"/>
              <a:gd name="T81" fmla="*/ 2147483647 h 429"/>
              <a:gd name="T82" fmla="*/ 2147483647 w 311"/>
              <a:gd name="T83" fmla="*/ 2147483647 h 429"/>
              <a:gd name="T84" fmla="*/ 2147483647 w 311"/>
              <a:gd name="T85" fmla="*/ 2147483647 h 429"/>
              <a:gd name="T86" fmla="*/ 2147483647 w 311"/>
              <a:gd name="T87" fmla="*/ 2147483647 h 429"/>
              <a:gd name="T88" fmla="*/ 2147483647 w 311"/>
              <a:gd name="T89" fmla="*/ 2147483647 h 429"/>
              <a:gd name="T90" fmla="*/ 2147483647 w 311"/>
              <a:gd name="T91" fmla="*/ 2147483647 h 429"/>
              <a:gd name="T92" fmla="*/ 2147483647 w 311"/>
              <a:gd name="T93" fmla="*/ 2147483647 h 429"/>
              <a:gd name="T94" fmla="*/ 2147483647 w 311"/>
              <a:gd name="T95" fmla="*/ 2147483647 h 429"/>
              <a:gd name="T96" fmla="*/ 2147483647 w 311"/>
              <a:gd name="T97" fmla="*/ 2147483647 h 429"/>
              <a:gd name="T98" fmla="*/ 2147483647 w 311"/>
              <a:gd name="T99" fmla="*/ 2147483647 h 429"/>
              <a:gd name="T100" fmla="*/ 2147483647 w 311"/>
              <a:gd name="T101" fmla="*/ 2147483647 h 429"/>
              <a:gd name="T102" fmla="*/ 2147483647 w 311"/>
              <a:gd name="T103" fmla="*/ 2147483647 h 429"/>
              <a:gd name="T104" fmla="*/ 2147483647 w 311"/>
              <a:gd name="T105" fmla="*/ 2147483647 h 429"/>
              <a:gd name="T106" fmla="*/ 2147483647 w 311"/>
              <a:gd name="T107" fmla="*/ 2147483647 h 429"/>
              <a:gd name="T108" fmla="*/ 2147483647 w 311"/>
              <a:gd name="T109" fmla="*/ 2147483647 h 429"/>
              <a:gd name="T110" fmla="*/ 2147483647 w 311"/>
              <a:gd name="T111" fmla="*/ 2147483647 h 429"/>
              <a:gd name="T112" fmla="*/ 2147483647 w 311"/>
              <a:gd name="T113" fmla="*/ 2147483647 h 429"/>
              <a:gd name="T114" fmla="*/ 2147483647 w 311"/>
              <a:gd name="T115" fmla="*/ 2147483647 h 429"/>
              <a:gd name="T116" fmla="*/ 2147483647 w 311"/>
              <a:gd name="T117" fmla="*/ 2147483647 h 429"/>
              <a:gd name="T118" fmla="*/ 2147483647 w 311"/>
              <a:gd name="T119" fmla="*/ 2147483647 h 429"/>
              <a:gd name="T120" fmla="*/ 2147483647 w 311"/>
              <a:gd name="T121" fmla="*/ 2147483647 h 429"/>
              <a:gd name="T122" fmla="*/ 2147483647 w 311"/>
              <a:gd name="T123" fmla="*/ 2147483647 h 429"/>
              <a:gd name="T124" fmla="*/ 2147483647 w 311"/>
              <a:gd name="T125" fmla="*/ 2147483647 h 4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11"/>
              <a:gd name="T190" fmla="*/ 0 h 429"/>
              <a:gd name="T191" fmla="*/ 311 w 311"/>
              <a:gd name="T192" fmla="*/ 429 h 42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11" h="429">
                <a:moveTo>
                  <a:pt x="140" y="4"/>
                </a:moveTo>
                <a:lnTo>
                  <a:pt x="135" y="0"/>
                </a:lnTo>
                <a:lnTo>
                  <a:pt x="128" y="1"/>
                </a:lnTo>
                <a:lnTo>
                  <a:pt x="121" y="0"/>
                </a:lnTo>
                <a:lnTo>
                  <a:pt x="114" y="4"/>
                </a:lnTo>
                <a:lnTo>
                  <a:pt x="111" y="5"/>
                </a:lnTo>
                <a:lnTo>
                  <a:pt x="110" y="18"/>
                </a:lnTo>
                <a:lnTo>
                  <a:pt x="109" y="22"/>
                </a:lnTo>
                <a:lnTo>
                  <a:pt x="106" y="18"/>
                </a:lnTo>
                <a:lnTo>
                  <a:pt x="104" y="13"/>
                </a:lnTo>
                <a:lnTo>
                  <a:pt x="101" y="9"/>
                </a:lnTo>
                <a:lnTo>
                  <a:pt x="92" y="8"/>
                </a:lnTo>
                <a:lnTo>
                  <a:pt x="69" y="17"/>
                </a:lnTo>
                <a:lnTo>
                  <a:pt x="66" y="17"/>
                </a:lnTo>
                <a:lnTo>
                  <a:pt x="62" y="18"/>
                </a:lnTo>
                <a:lnTo>
                  <a:pt x="54" y="18"/>
                </a:lnTo>
                <a:lnTo>
                  <a:pt x="50" y="24"/>
                </a:lnTo>
                <a:lnTo>
                  <a:pt x="34" y="33"/>
                </a:lnTo>
                <a:lnTo>
                  <a:pt x="27" y="33"/>
                </a:lnTo>
                <a:lnTo>
                  <a:pt x="22" y="47"/>
                </a:lnTo>
                <a:lnTo>
                  <a:pt x="22" y="57"/>
                </a:lnTo>
                <a:lnTo>
                  <a:pt x="24" y="61"/>
                </a:lnTo>
                <a:lnTo>
                  <a:pt x="31" y="72"/>
                </a:lnTo>
                <a:lnTo>
                  <a:pt x="34" y="69"/>
                </a:lnTo>
                <a:lnTo>
                  <a:pt x="36" y="66"/>
                </a:lnTo>
                <a:lnTo>
                  <a:pt x="39" y="66"/>
                </a:lnTo>
                <a:lnTo>
                  <a:pt x="41" y="71"/>
                </a:lnTo>
                <a:lnTo>
                  <a:pt x="39" y="71"/>
                </a:lnTo>
                <a:lnTo>
                  <a:pt x="36" y="74"/>
                </a:lnTo>
                <a:lnTo>
                  <a:pt x="34" y="78"/>
                </a:lnTo>
                <a:lnTo>
                  <a:pt x="41" y="93"/>
                </a:lnTo>
                <a:lnTo>
                  <a:pt x="46" y="98"/>
                </a:lnTo>
                <a:lnTo>
                  <a:pt x="50" y="100"/>
                </a:lnTo>
                <a:lnTo>
                  <a:pt x="54" y="99"/>
                </a:lnTo>
                <a:lnTo>
                  <a:pt x="60" y="104"/>
                </a:lnTo>
                <a:lnTo>
                  <a:pt x="60" y="108"/>
                </a:lnTo>
                <a:lnTo>
                  <a:pt x="58" y="108"/>
                </a:lnTo>
                <a:lnTo>
                  <a:pt x="54" y="107"/>
                </a:lnTo>
                <a:lnTo>
                  <a:pt x="50" y="109"/>
                </a:lnTo>
                <a:lnTo>
                  <a:pt x="35" y="100"/>
                </a:lnTo>
                <a:lnTo>
                  <a:pt x="25" y="84"/>
                </a:lnTo>
                <a:lnTo>
                  <a:pt x="22" y="85"/>
                </a:lnTo>
                <a:lnTo>
                  <a:pt x="20" y="85"/>
                </a:lnTo>
                <a:lnTo>
                  <a:pt x="16" y="83"/>
                </a:lnTo>
                <a:lnTo>
                  <a:pt x="12" y="86"/>
                </a:lnTo>
                <a:lnTo>
                  <a:pt x="10" y="89"/>
                </a:lnTo>
                <a:lnTo>
                  <a:pt x="5" y="90"/>
                </a:lnTo>
                <a:lnTo>
                  <a:pt x="0" y="100"/>
                </a:lnTo>
                <a:lnTo>
                  <a:pt x="2" y="105"/>
                </a:lnTo>
                <a:lnTo>
                  <a:pt x="1" y="111"/>
                </a:lnTo>
                <a:lnTo>
                  <a:pt x="3" y="112"/>
                </a:lnTo>
                <a:lnTo>
                  <a:pt x="6" y="117"/>
                </a:lnTo>
                <a:lnTo>
                  <a:pt x="8" y="118"/>
                </a:lnTo>
                <a:lnTo>
                  <a:pt x="10" y="123"/>
                </a:lnTo>
                <a:lnTo>
                  <a:pt x="3" y="121"/>
                </a:lnTo>
                <a:lnTo>
                  <a:pt x="1" y="128"/>
                </a:lnTo>
                <a:lnTo>
                  <a:pt x="5" y="133"/>
                </a:lnTo>
                <a:lnTo>
                  <a:pt x="2" y="149"/>
                </a:lnTo>
                <a:lnTo>
                  <a:pt x="6" y="166"/>
                </a:lnTo>
                <a:lnTo>
                  <a:pt x="5" y="173"/>
                </a:lnTo>
                <a:lnTo>
                  <a:pt x="7" y="178"/>
                </a:lnTo>
                <a:lnTo>
                  <a:pt x="7" y="205"/>
                </a:lnTo>
                <a:lnTo>
                  <a:pt x="12" y="211"/>
                </a:lnTo>
                <a:lnTo>
                  <a:pt x="7" y="211"/>
                </a:lnTo>
                <a:lnTo>
                  <a:pt x="3" y="213"/>
                </a:lnTo>
                <a:lnTo>
                  <a:pt x="2" y="221"/>
                </a:lnTo>
                <a:lnTo>
                  <a:pt x="5" y="226"/>
                </a:lnTo>
                <a:lnTo>
                  <a:pt x="1" y="238"/>
                </a:lnTo>
                <a:lnTo>
                  <a:pt x="5" y="250"/>
                </a:lnTo>
                <a:lnTo>
                  <a:pt x="3" y="274"/>
                </a:lnTo>
                <a:lnTo>
                  <a:pt x="7" y="277"/>
                </a:lnTo>
                <a:lnTo>
                  <a:pt x="8" y="276"/>
                </a:lnTo>
                <a:lnTo>
                  <a:pt x="10" y="283"/>
                </a:lnTo>
                <a:lnTo>
                  <a:pt x="7" y="286"/>
                </a:lnTo>
                <a:lnTo>
                  <a:pt x="7" y="293"/>
                </a:lnTo>
                <a:lnTo>
                  <a:pt x="7" y="295"/>
                </a:lnTo>
                <a:lnTo>
                  <a:pt x="12" y="295"/>
                </a:lnTo>
                <a:lnTo>
                  <a:pt x="21" y="307"/>
                </a:lnTo>
                <a:lnTo>
                  <a:pt x="22" y="323"/>
                </a:lnTo>
                <a:lnTo>
                  <a:pt x="30" y="333"/>
                </a:lnTo>
                <a:lnTo>
                  <a:pt x="33" y="339"/>
                </a:lnTo>
                <a:lnTo>
                  <a:pt x="27" y="346"/>
                </a:lnTo>
                <a:lnTo>
                  <a:pt x="30" y="354"/>
                </a:lnTo>
                <a:lnTo>
                  <a:pt x="29" y="390"/>
                </a:lnTo>
                <a:lnTo>
                  <a:pt x="30" y="398"/>
                </a:lnTo>
                <a:lnTo>
                  <a:pt x="34" y="398"/>
                </a:lnTo>
                <a:lnTo>
                  <a:pt x="41" y="393"/>
                </a:lnTo>
                <a:lnTo>
                  <a:pt x="53" y="394"/>
                </a:lnTo>
                <a:lnTo>
                  <a:pt x="38" y="399"/>
                </a:lnTo>
                <a:lnTo>
                  <a:pt x="35" y="406"/>
                </a:lnTo>
                <a:lnTo>
                  <a:pt x="31" y="409"/>
                </a:lnTo>
                <a:lnTo>
                  <a:pt x="29" y="426"/>
                </a:lnTo>
                <a:lnTo>
                  <a:pt x="34" y="426"/>
                </a:lnTo>
                <a:lnTo>
                  <a:pt x="31" y="429"/>
                </a:lnTo>
                <a:lnTo>
                  <a:pt x="58" y="420"/>
                </a:lnTo>
                <a:lnTo>
                  <a:pt x="64" y="420"/>
                </a:lnTo>
                <a:lnTo>
                  <a:pt x="69" y="419"/>
                </a:lnTo>
                <a:lnTo>
                  <a:pt x="73" y="418"/>
                </a:lnTo>
                <a:lnTo>
                  <a:pt x="91" y="426"/>
                </a:lnTo>
                <a:lnTo>
                  <a:pt x="93" y="424"/>
                </a:lnTo>
                <a:lnTo>
                  <a:pt x="93" y="417"/>
                </a:lnTo>
                <a:lnTo>
                  <a:pt x="95" y="410"/>
                </a:lnTo>
                <a:lnTo>
                  <a:pt x="92" y="410"/>
                </a:lnTo>
                <a:lnTo>
                  <a:pt x="90" y="418"/>
                </a:lnTo>
                <a:lnTo>
                  <a:pt x="83" y="418"/>
                </a:lnTo>
                <a:lnTo>
                  <a:pt x="86" y="413"/>
                </a:lnTo>
                <a:lnTo>
                  <a:pt x="90" y="412"/>
                </a:lnTo>
                <a:lnTo>
                  <a:pt x="92" y="405"/>
                </a:lnTo>
                <a:lnTo>
                  <a:pt x="95" y="403"/>
                </a:lnTo>
                <a:lnTo>
                  <a:pt x="95" y="396"/>
                </a:lnTo>
                <a:lnTo>
                  <a:pt x="107" y="366"/>
                </a:lnTo>
                <a:lnTo>
                  <a:pt x="110" y="362"/>
                </a:lnTo>
                <a:lnTo>
                  <a:pt x="114" y="362"/>
                </a:lnTo>
                <a:lnTo>
                  <a:pt x="118" y="360"/>
                </a:lnTo>
                <a:lnTo>
                  <a:pt x="127" y="339"/>
                </a:lnTo>
                <a:lnTo>
                  <a:pt x="123" y="323"/>
                </a:lnTo>
                <a:lnTo>
                  <a:pt x="115" y="307"/>
                </a:lnTo>
                <a:lnTo>
                  <a:pt x="107" y="305"/>
                </a:lnTo>
                <a:lnTo>
                  <a:pt x="109" y="288"/>
                </a:lnTo>
                <a:lnTo>
                  <a:pt x="106" y="288"/>
                </a:lnTo>
                <a:lnTo>
                  <a:pt x="102" y="291"/>
                </a:lnTo>
                <a:lnTo>
                  <a:pt x="93" y="290"/>
                </a:lnTo>
                <a:lnTo>
                  <a:pt x="88" y="286"/>
                </a:lnTo>
                <a:lnTo>
                  <a:pt x="87" y="287"/>
                </a:lnTo>
                <a:lnTo>
                  <a:pt x="83" y="286"/>
                </a:lnTo>
                <a:lnTo>
                  <a:pt x="80" y="290"/>
                </a:lnTo>
                <a:lnTo>
                  <a:pt x="78" y="285"/>
                </a:lnTo>
                <a:lnTo>
                  <a:pt x="78" y="281"/>
                </a:lnTo>
                <a:lnTo>
                  <a:pt x="83" y="278"/>
                </a:lnTo>
                <a:lnTo>
                  <a:pt x="87" y="279"/>
                </a:lnTo>
                <a:lnTo>
                  <a:pt x="119" y="278"/>
                </a:lnTo>
                <a:lnTo>
                  <a:pt x="125" y="273"/>
                </a:lnTo>
                <a:lnTo>
                  <a:pt x="128" y="276"/>
                </a:lnTo>
                <a:lnTo>
                  <a:pt x="132" y="274"/>
                </a:lnTo>
                <a:lnTo>
                  <a:pt x="137" y="271"/>
                </a:lnTo>
                <a:lnTo>
                  <a:pt x="139" y="277"/>
                </a:lnTo>
                <a:lnTo>
                  <a:pt x="144" y="276"/>
                </a:lnTo>
                <a:lnTo>
                  <a:pt x="149" y="279"/>
                </a:lnTo>
                <a:lnTo>
                  <a:pt x="154" y="279"/>
                </a:lnTo>
                <a:lnTo>
                  <a:pt x="163" y="286"/>
                </a:lnTo>
                <a:lnTo>
                  <a:pt x="170" y="285"/>
                </a:lnTo>
                <a:lnTo>
                  <a:pt x="182" y="288"/>
                </a:lnTo>
                <a:lnTo>
                  <a:pt x="186" y="292"/>
                </a:lnTo>
                <a:lnTo>
                  <a:pt x="195" y="292"/>
                </a:lnTo>
                <a:lnTo>
                  <a:pt x="205" y="285"/>
                </a:lnTo>
                <a:lnTo>
                  <a:pt x="208" y="276"/>
                </a:lnTo>
                <a:lnTo>
                  <a:pt x="217" y="267"/>
                </a:lnTo>
                <a:lnTo>
                  <a:pt x="220" y="258"/>
                </a:lnTo>
                <a:lnTo>
                  <a:pt x="220" y="252"/>
                </a:lnTo>
                <a:lnTo>
                  <a:pt x="226" y="246"/>
                </a:lnTo>
                <a:lnTo>
                  <a:pt x="229" y="236"/>
                </a:lnTo>
                <a:lnTo>
                  <a:pt x="229" y="231"/>
                </a:lnTo>
                <a:lnTo>
                  <a:pt x="243" y="199"/>
                </a:lnTo>
                <a:lnTo>
                  <a:pt x="242" y="193"/>
                </a:lnTo>
                <a:lnTo>
                  <a:pt x="240" y="193"/>
                </a:lnTo>
                <a:lnTo>
                  <a:pt x="231" y="191"/>
                </a:lnTo>
                <a:lnTo>
                  <a:pt x="237" y="188"/>
                </a:lnTo>
                <a:lnTo>
                  <a:pt x="241" y="188"/>
                </a:lnTo>
                <a:lnTo>
                  <a:pt x="250" y="186"/>
                </a:lnTo>
                <a:lnTo>
                  <a:pt x="270" y="136"/>
                </a:lnTo>
                <a:lnTo>
                  <a:pt x="266" y="131"/>
                </a:lnTo>
                <a:lnTo>
                  <a:pt x="266" y="126"/>
                </a:lnTo>
                <a:lnTo>
                  <a:pt x="271" y="130"/>
                </a:lnTo>
                <a:lnTo>
                  <a:pt x="274" y="130"/>
                </a:lnTo>
                <a:lnTo>
                  <a:pt x="302" y="75"/>
                </a:lnTo>
                <a:lnTo>
                  <a:pt x="300" y="66"/>
                </a:lnTo>
                <a:lnTo>
                  <a:pt x="304" y="62"/>
                </a:lnTo>
                <a:lnTo>
                  <a:pt x="307" y="70"/>
                </a:lnTo>
                <a:lnTo>
                  <a:pt x="309" y="65"/>
                </a:lnTo>
                <a:lnTo>
                  <a:pt x="311" y="56"/>
                </a:lnTo>
                <a:lnTo>
                  <a:pt x="308" y="53"/>
                </a:lnTo>
                <a:lnTo>
                  <a:pt x="304" y="52"/>
                </a:lnTo>
                <a:lnTo>
                  <a:pt x="302" y="55"/>
                </a:lnTo>
                <a:lnTo>
                  <a:pt x="251" y="33"/>
                </a:lnTo>
                <a:lnTo>
                  <a:pt x="223" y="34"/>
                </a:lnTo>
                <a:lnTo>
                  <a:pt x="218" y="33"/>
                </a:lnTo>
                <a:lnTo>
                  <a:pt x="214" y="34"/>
                </a:lnTo>
                <a:lnTo>
                  <a:pt x="203" y="42"/>
                </a:lnTo>
                <a:lnTo>
                  <a:pt x="203" y="47"/>
                </a:lnTo>
                <a:lnTo>
                  <a:pt x="199" y="47"/>
                </a:lnTo>
                <a:lnTo>
                  <a:pt x="191" y="47"/>
                </a:lnTo>
                <a:lnTo>
                  <a:pt x="194" y="36"/>
                </a:lnTo>
                <a:lnTo>
                  <a:pt x="190" y="31"/>
                </a:lnTo>
                <a:lnTo>
                  <a:pt x="179" y="18"/>
                </a:lnTo>
                <a:lnTo>
                  <a:pt x="172" y="15"/>
                </a:lnTo>
                <a:lnTo>
                  <a:pt x="170" y="20"/>
                </a:lnTo>
                <a:lnTo>
                  <a:pt x="167" y="20"/>
                </a:lnTo>
                <a:lnTo>
                  <a:pt x="167" y="13"/>
                </a:lnTo>
                <a:lnTo>
                  <a:pt x="140" y="4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0" name="Freeform 1319"/>
          <p:cNvSpPr>
            <a:spLocks/>
          </p:cNvSpPr>
          <p:nvPr/>
        </p:nvSpPr>
        <p:spPr bwMode="auto">
          <a:xfrm>
            <a:off x="2390775" y="1714500"/>
            <a:ext cx="122238" cy="171450"/>
          </a:xfrm>
          <a:custGeom>
            <a:avLst/>
            <a:gdLst>
              <a:gd name="T0" fmla="*/ 2147483647 w 311"/>
              <a:gd name="T1" fmla="*/ 2147483647 h 429"/>
              <a:gd name="T2" fmla="*/ 2147483647 w 311"/>
              <a:gd name="T3" fmla="*/ 2147483647 h 429"/>
              <a:gd name="T4" fmla="*/ 2147483647 w 311"/>
              <a:gd name="T5" fmla="*/ 2147483647 h 429"/>
              <a:gd name="T6" fmla="*/ 2147483647 w 311"/>
              <a:gd name="T7" fmla="*/ 2147483647 h 429"/>
              <a:gd name="T8" fmla="*/ 2147483647 w 311"/>
              <a:gd name="T9" fmla="*/ 2147483647 h 429"/>
              <a:gd name="T10" fmla="*/ 2147483647 w 311"/>
              <a:gd name="T11" fmla="*/ 2147483647 h 429"/>
              <a:gd name="T12" fmla="*/ 2147483647 w 311"/>
              <a:gd name="T13" fmla="*/ 2147483647 h 429"/>
              <a:gd name="T14" fmla="*/ 2147483647 w 311"/>
              <a:gd name="T15" fmla="*/ 2147483647 h 429"/>
              <a:gd name="T16" fmla="*/ 2147483647 w 311"/>
              <a:gd name="T17" fmla="*/ 2147483647 h 429"/>
              <a:gd name="T18" fmla="*/ 2147483647 w 311"/>
              <a:gd name="T19" fmla="*/ 2147483647 h 429"/>
              <a:gd name="T20" fmla="*/ 2147483647 w 311"/>
              <a:gd name="T21" fmla="*/ 2147483647 h 429"/>
              <a:gd name="T22" fmla="*/ 2147483647 w 311"/>
              <a:gd name="T23" fmla="*/ 2147483647 h 429"/>
              <a:gd name="T24" fmla="*/ 2147483647 w 311"/>
              <a:gd name="T25" fmla="*/ 2147483647 h 429"/>
              <a:gd name="T26" fmla="*/ 2147483647 w 311"/>
              <a:gd name="T27" fmla="*/ 2147483647 h 429"/>
              <a:gd name="T28" fmla="*/ 2147483647 w 311"/>
              <a:gd name="T29" fmla="*/ 2147483647 h 429"/>
              <a:gd name="T30" fmla="*/ 0 w 311"/>
              <a:gd name="T31" fmla="*/ 2147483647 h 429"/>
              <a:gd name="T32" fmla="*/ 2147483647 w 311"/>
              <a:gd name="T33" fmla="*/ 2147483647 h 429"/>
              <a:gd name="T34" fmla="*/ 2147483647 w 311"/>
              <a:gd name="T35" fmla="*/ 2147483647 h 429"/>
              <a:gd name="T36" fmla="*/ 2147483647 w 311"/>
              <a:gd name="T37" fmla="*/ 2147483647 h 429"/>
              <a:gd name="T38" fmla="*/ 2147483647 w 311"/>
              <a:gd name="T39" fmla="*/ 2147483647 h 429"/>
              <a:gd name="T40" fmla="*/ 2147483647 w 311"/>
              <a:gd name="T41" fmla="*/ 2147483647 h 429"/>
              <a:gd name="T42" fmla="*/ 2147483647 w 311"/>
              <a:gd name="T43" fmla="*/ 2147483647 h 429"/>
              <a:gd name="T44" fmla="*/ 2147483647 w 311"/>
              <a:gd name="T45" fmla="*/ 2147483647 h 429"/>
              <a:gd name="T46" fmla="*/ 2147483647 w 311"/>
              <a:gd name="T47" fmla="*/ 2147483647 h 429"/>
              <a:gd name="T48" fmla="*/ 2147483647 w 311"/>
              <a:gd name="T49" fmla="*/ 2147483647 h 429"/>
              <a:gd name="T50" fmla="*/ 2147483647 w 311"/>
              <a:gd name="T51" fmla="*/ 2147483647 h 429"/>
              <a:gd name="T52" fmla="*/ 2147483647 w 311"/>
              <a:gd name="T53" fmla="*/ 2147483647 h 429"/>
              <a:gd name="T54" fmla="*/ 2147483647 w 311"/>
              <a:gd name="T55" fmla="*/ 2147483647 h 429"/>
              <a:gd name="T56" fmla="*/ 2147483647 w 311"/>
              <a:gd name="T57" fmla="*/ 2147483647 h 429"/>
              <a:gd name="T58" fmla="*/ 2147483647 w 311"/>
              <a:gd name="T59" fmla="*/ 2147483647 h 429"/>
              <a:gd name="T60" fmla="*/ 2147483647 w 311"/>
              <a:gd name="T61" fmla="*/ 2147483647 h 429"/>
              <a:gd name="T62" fmla="*/ 2147483647 w 311"/>
              <a:gd name="T63" fmla="*/ 2147483647 h 429"/>
              <a:gd name="T64" fmla="*/ 2147483647 w 311"/>
              <a:gd name="T65" fmla="*/ 2147483647 h 429"/>
              <a:gd name="T66" fmla="*/ 2147483647 w 311"/>
              <a:gd name="T67" fmla="*/ 2147483647 h 429"/>
              <a:gd name="T68" fmla="*/ 2147483647 w 311"/>
              <a:gd name="T69" fmla="*/ 2147483647 h 429"/>
              <a:gd name="T70" fmla="*/ 2147483647 w 311"/>
              <a:gd name="T71" fmla="*/ 2147483647 h 429"/>
              <a:gd name="T72" fmla="*/ 2147483647 w 311"/>
              <a:gd name="T73" fmla="*/ 2147483647 h 429"/>
              <a:gd name="T74" fmla="*/ 2147483647 w 311"/>
              <a:gd name="T75" fmla="*/ 2147483647 h 429"/>
              <a:gd name="T76" fmla="*/ 2147483647 w 311"/>
              <a:gd name="T77" fmla="*/ 2147483647 h 429"/>
              <a:gd name="T78" fmla="*/ 2147483647 w 311"/>
              <a:gd name="T79" fmla="*/ 2147483647 h 429"/>
              <a:gd name="T80" fmla="*/ 2147483647 w 311"/>
              <a:gd name="T81" fmla="*/ 2147483647 h 429"/>
              <a:gd name="T82" fmla="*/ 2147483647 w 311"/>
              <a:gd name="T83" fmla="*/ 2147483647 h 429"/>
              <a:gd name="T84" fmla="*/ 2147483647 w 311"/>
              <a:gd name="T85" fmla="*/ 2147483647 h 429"/>
              <a:gd name="T86" fmla="*/ 2147483647 w 311"/>
              <a:gd name="T87" fmla="*/ 2147483647 h 429"/>
              <a:gd name="T88" fmla="*/ 2147483647 w 311"/>
              <a:gd name="T89" fmla="*/ 2147483647 h 429"/>
              <a:gd name="T90" fmla="*/ 2147483647 w 311"/>
              <a:gd name="T91" fmla="*/ 2147483647 h 429"/>
              <a:gd name="T92" fmla="*/ 2147483647 w 311"/>
              <a:gd name="T93" fmla="*/ 2147483647 h 429"/>
              <a:gd name="T94" fmla="*/ 2147483647 w 311"/>
              <a:gd name="T95" fmla="*/ 2147483647 h 429"/>
              <a:gd name="T96" fmla="*/ 2147483647 w 311"/>
              <a:gd name="T97" fmla="*/ 2147483647 h 429"/>
              <a:gd name="T98" fmla="*/ 2147483647 w 311"/>
              <a:gd name="T99" fmla="*/ 2147483647 h 429"/>
              <a:gd name="T100" fmla="*/ 2147483647 w 311"/>
              <a:gd name="T101" fmla="*/ 2147483647 h 429"/>
              <a:gd name="T102" fmla="*/ 2147483647 w 311"/>
              <a:gd name="T103" fmla="*/ 2147483647 h 429"/>
              <a:gd name="T104" fmla="*/ 2147483647 w 311"/>
              <a:gd name="T105" fmla="*/ 2147483647 h 429"/>
              <a:gd name="T106" fmla="*/ 2147483647 w 311"/>
              <a:gd name="T107" fmla="*/ 2147483647 h 429"/>
              <a:gd name="T108" fmla="*/ 2147483647 w 311"/>
              <a:gd name="T109" fmla="*/ 2147483647 h 429"/>
              <a:gd name="T110" fmla="*/ 2147483647 w 311"/>
              <a:gd name="T111" fmla="*/ 2147483647 h 429"/>
              <a:gd name="T112" fmla="*/ 2147483647 w 311"/>
              <a:gd name="T113" fmla="*/ 2147483647 h 429"/>
              <a:gd name="T114" fmla="*/ 2147483647 w 311"/>
              <a:gd name="T115" fmla="*/ 2147483647 h 429"/>
              <a:gd name="T116" fmla="*/ 2147483647 w 311"/>
              <a:gd name="T117" fmla="*/ 2147483647 h 429"/>
              <a:gd name="T118" fmla="*/ 2147483647 w 311"/>
              <a:gd name="T119" fmla="*/ 2147483647 h 429"/>
              <a:gd name="T120" fmla="*/ 2147483647 w 311"/>
              <a:gd name="T121" fmla="*/ 2147483647 h 429"/>
              <a:gd name="T122" fmla="*/ 2147483647 w 311"/>
              <a:gd name="T123" fmla="*/ 2147483647 h 429"/>
              <a:gd name="T124" fmla="*/ 2147483647 w 311"/>
              <a:gd name="T125" fmla="*/ 2147483647 h 4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11"/>
              <a:gd name="T190" fmla="*/ 0 h 429"/>
              <a:gd name="T191" fmla="*/ 311 w 311"/>
              <a:gd name="T192" fmla="*/ 429 h 42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11" h="429">
                <a:moveTo>
                  <a:pt x="140" y="4"/>
                </a:moveTo>
                <a:lnTo>
                  <a:pt x="135" y="0"/>
                </a:lnTo>
                <a:lnTo>
                  <a:pt x="128" y="1"/>
                </a:lnTo>
                <a:lnTo>
                  <a:pt x="121" y="0"/>
                </a:lnTo>
                <a:lnTo>
                  <a:pt x="114" y="4"/>
                </a:lnTo>
                <a:lnTo>
                  <a:pt x="111" y="5"/>
                </a:lnTo>
                <a:lnTo>
                  <a:pt x="110" y="18"/>
                </a:lnTo>
                <a:lnTo>
                  <a:pt x="109" y="22"/>
                </a:lnTo>
                <a:lnTo>
                  <a:pt x="106" y="18"/>
                </a:lnTo>
                <a:lnTo>
                  <a:pt x="104" y="13"/>
                </a:lnTo>
                <a:lnTo>
                  <a:pt x="101" y="9"/>
                </a:lnTo>
                <a:lnTo>
                  <a:pt x="92" y="8"/>
                </a:lnTo>
                <a:lnTo>
                  <a:pt x="69" y="17"/>
                </a:lnTo>
                <a:lnTo>
                  <a:pt x="66" y="17"/>
                </a:lnTo>
                <a:lnTo>
                  <a:pt x="62" y="18"/>
                </a:lnTo>
                <a:lnTo>
                  <a:pt x="54" y="18"/>
                </a:lnTo>
                <a:lnTo>
                  <a:pt x="50" y="24"/>
                </a:lnTo>
                <a:lnTo>
                  <a:pt x="34" y="33"/>
                </a:lnTo>
                <a:lnTo>
                  <a:pt x="27" y="33"/>
                </a:lnTo>
                <a:lnTo>
                  <a:pt x="22" y="47"/>
                </a:lnTo>
                <a:lnTo>
                  <a:pt x="22" y="57"/>
                </a:lnTo>
                <a:lnTo>
                  <a:pt x="24" y="61"/>
                </a:lnTo>
                <a:lnTo>
                  <a:pt x="31" y="72"/>
                </a:lnTo>
                <a:lnTo>
                  <a:pt x="34" y="69"/>
                </a:lnTo>
                <a:lnTo>
                  <a:pt x="36" y="66"/>
                </a:lnTo>
                <a:lnTo>
                  <a:pt x="39" y="66"/>
                </a:lnTo>
                <a:lnTo>
                  <a:pt x="41" y="71"/>
                </a:lnTo>
                <a:lnTo>
                  <a:pt x="39" y="71"/>
                </a:lnTo>
                <a:lnTo>
                  <a:pt x="36" y="74"/>
                </a:lnTo>
                <a:lnTo>
                  <a:pt x="34" y="78"/>
                </a:lnTo>
                <a:lnTo>
                  <a:pt x="41" y="93"/>
                </a:lnTo>
                <a:lnTo>
                  <a:pt x="46" y="98"/>
                </a:lnTo>
                <a:lnTo>
                  <a:pt x="50" y="100"/>
                </a:lnTo>
                <a:lnTo>
                  <a:pt x="54" y="99"/>
                </a:lnTo>
                <a:lnTo>
                  <a:pt x="60" y="104"/>
                </a:lnTo>
                <a:lnTo>
                  <a:pt x="60" y="108"/>
                </a:lnTo>
                <a:lnTo>
                  <a:pt x="58" y="108"/>
                </a:lnTo>
                <a:lnTo>
                  <a:pt x="54" y="107"/>
                </a:lnTo>
                <a:lnTo>
                  <a:pt x="50" y="109"/>
                </a:lnTo>
                <a:lnTo>
                  <a:pt x="35" y="100"/>
                </a:lnTo>
                <a:lnTo>
                  <a:pt x="25" y="84"/>
                </a:lnTo>
                <a:lnTo>
                  <a:pt x="22" y="85"/>
                </a:lnTo>
                <a:lnTo>
                  <a:pt x="20" y="85"/>
                </a:lnTo>
                <a:lnTo>
                  <a:pt x="16" y="83"/>
                </a:lnTo>
                <a:lnTo>
                  <a:pt x="12" y="86"/>
                </a:lnTo>
                <a:lnTo>
                  <a:pt x="10" y="89"/>
                </a:lnTo>
                <a:lnTo>
                  <a:pt x="5" y="90"/>
                </a:lnTo>
                <a:lnTo>
                  <a:pt x="0" y="100"/>
                </a:lnTo>
                <a:lnTo>
                  <a:pt x="2" y="105"/>
                </a:lnTo>
                <a:lnTo>
                  <a:pt x="1" y="111"/>
                </a:lnTo>
                <a:lnTo>
                  <a:pt x="3" y="112"/>
                </a:lnTo>
                <a:lnTo>
                  <a:pt x="6" y="117"/>
                </a:lnTo>
                <a:lnTo>
                  <a:pt x="8" y="118"/>
                </a:lnTo>
                <a:lnTo>
                  <a:pt x="10" y="123"/>
                </a:lnTo>
                <a:lnTo>
                  <a:pt x="3" y="121"/>
                </a:lnTo>
                <a:lnTo>
                  <a:pt x="1" y="128"/>
                </a:lnTo>
                <a:lnTo>
                  <a:pt x="5" y="133"/>
                </a:lnTo>
                <a:lnTo>
                  <a:pt x="2" y="149"/>
                </a:lnTo>
                <a:lnTo>
                  <a:pt x="6" y="166"/>
                </a:lnTo>
                <a:lnTo>
                  <a:pt x="5" y="173"/>
                </a:lnTo>
                <a:lnTo>
                  <a:pt x="7" y="178"/>
                </a:lnTo>
                <a:lnTo>
                  <a:pt x="7" y="205"/>
                </a:lnTo>
                <a:lnTo>
                  <a:pt x="12" y="211"/>
                </a:lnTo>
                <a:lnTo>
                  <a:pt x="7" y="211"/>
                </a:lnTo>
                <a:lnTo>
                  <a:pt x="3" y="213"/>
                </a:lnTo>
                <a:lnTo>
                  <a:pt x="2" y="221"/>
                </a:lnTo>
                <a:lnTo>
                  <a:pt x="5" y="226"/>
                </a:lnTo>
                <a:lnTo>
                  <a:pt x="1" y="238"/>
                </a:lnTo>
                <a:lnTo>
                  <a:pt x="5" y="250"/>
                </a:lnTo>
                <a:lnTo>
                  <a:pt x="3" y="274"/>
                </a:lnTo>
                <a:lnTo>
                  <a:pt x="7" y="277"/>
                </a:lnTo>
                <a:lnTo>
                  <a:pt x="8" y="276"/>
                </a:lnTo>
                <a:lnTo>
                  <a:pt x="10" y="283"/>
                </a:lnTo>
                <a:lnTo>
                  <a:pt x="7" y="286"/>
                </a:lnTo>
                <a:lnTo>
                  <a:pt x="7" y="293"/>
                </a:lnTo>
                <a:lnTo>
                  <a:pt x="7" y="295"/>
                </a:lnTo>
                <a:lnTo>
                  <a:pt x="12" y="295"/>
                </a:lnTo>
                <a:lnTo>
                  <a:pt x="21" y="307"/>
                </a:lnTo>
                <a:lnTo>
                  <a:pt x="22" y="323"/>
                </a:lnTo>
                <a:lnTo>
                  <a:pt x="30" y="333"/>
                </a:lnTo>
                <a:lnTo>
                  <a:pt x="33" y="339"/>
                </a:lnTo>
                <a:lnTo>
                  <a:pt x="27" y="346"/>
                </a:lnTo>
                <a:lnTo>
                  <a:pt x="30" y="354"/>
                </a:lnTo>
                <a:lnTo>
                  <a:pt x="29" y="390"/>
                </a:lnTo>
                <a:lnTo>
                  <a:pt x="30" y="398"/>
                </a:lnTo>
                <a:lnTo>
                  <a:pt x="34" y="398"/>
                </a:lnTo>
                <a:lnTo>
                  <a:pt x="41" y="393"/>
                </a:lnTo>
                <a:lnTo>
                  <a:pt x="53" y="394"/>
                </a:lnTo>
                <a:lnTo>
                  <a:pt x="38" y="399"/>
                </a:lnTo>
                <a:lnTo>
                  <a:pt x="35" y="406"/>
                </a:lnTo>
                <a:lnTo>
                  <a:pt x="31" y="409"/>
                </a:lnTo>
                <a:lnTo>
                  <a:pt x="29" y="426"/>
                </a:lnTo>
                <a:lnTo>
                  <a:pt x="34" y="426"/>
                </a:lnTo>
                <a:lnTo>
                  <a:pt x="31" y="429"/>
                </a:lnTo>
                <a:lnTo>
                  <a:pt x="58" y="420"/>
                </a:lnTo>
                <a:lnTo>
                  <a:pt x="64" y="420"/>
                </a:lnTo>
                <a:lnTo>
                  <a:pt x="69" y="419"/>
                </a:lnTo>
                <a:lnTo>
                  <a:pt x="73" y="418"/>
                </a:lnTo>
                <a:lnTo>
                  <a:pt x="91" y="426"/>
                </a:lnTo>
                <a:lnTo>
                  <a:pt x="93" y="424"/>
                </a:lnTo>
                <a:lnTo>
                  <a:pt x="93" y="417"/>
                </a:lnTo>
                <a:lnTo>
                  <a:pt x="95" y="410"/>
                </a:lnTo>
                <a:lnTo>
                  <a:pt x="92" y="410"/>
                </a:lnTo>
                <a:lnTo>
                  <a:pt x="90" y="418"/>
                </a:lnTo>
                <a:lnTo>
                  <a:pt x="83" y="418"/>
                </a:lnTo>
                <a:lnTo>
                  <a:pt x="86" y="413"/>
                </a:lnTo>
                <a:lnTo>
                  <a:pt x="90" y="412"/>
                </a:lnTo>
                <a:lnTo>
                  <a:pt x="92" y="405"/>
                </a:lnTo>
                <a:lnTo>
                  <a:pt x="95" y="403"/>
                </a:lnTo>
                <a:lnTo>
                  <a:pt x="95" y="396"/>
                </a:lnTo>
                <a:lnTo>
                  <a:pt x="107" y="366"/>
                </a:lnTo>
                <a:lnTo>
                  <a:pt x="110" y="362"/>
                </a:lnTo>
                <a:lnTo>
                  <a:pt x="114" y="362"/>
                </a:lnTo>
                <a:lnTo>
                  <a:pt x="118" y="360"/>
                </a:lnTo>
                <a:lnTo>
                  <a:pt x="127" y="339"/>
                </a:lnTo>
                <a:lnTo>
                  <a:pt x="123" y="323"/>
                </a:lnTo>
                <a:lnTo>
                  <a:pt x="115" y="307"/>
                </a:lnTo>
                <a:lnTo>
                  <a:pt x="107" y="305"/>
                </a:lnTo>
                <a:lnTo>
                  <a:pt x="109" y="288"/>
                </a:lnTo>
                <a:lnTo>
                  <a:pt x="106" y="288"/>
                </a:lnTo>
                <a:lnTo>
                  <a:pt x="102" y="291"/>
                </a:lnTo>
                <a:lnTo>
                  <a:pt x="93" y="290"/>
                </a:lnTo>
                <a:lnTo>
                  <a:pt x="88" y="286"/>
                </a:lnTo>
                <a:lnTo>
                  <a:pt x="87" y="287"/>
                </a:lnTo>
                <a:lnTo>
                  <a:pt x="83" y="286"/>
                </a:lnTo>
                <a:lnTo>
                  <a:pt x="80" y="290"/>
                </a:lnTo>
                <a:lnTo>
                  <a:pt x="78" y="285"/>
                </a:lnTo>
                <a:lnTo>
                  <a:pt x="78" y="281"/>
                </a:lnTo>
                <a:lnTo>
                  <a:pt x="83" y="278"/>
                </a:lnTo>
                <a:lnTo>
                  <a:pt x="87" y="279"/>
                </a:lnTo>
                <a:lnTo>
                  <a:pt x="119" y="278"/>
                </a:lnTo>
                <a:lnTo>
                  <a:pt x="125" y="273"/>
                </a:lnTo>
                <a:lnTo>
                  <a:pt x="128" y="276"/>
                </a:lnTo>
                <a:lnTo>
                  <a:pt x="132" y="274"/>
                </a:lnTo>
                <a:lnTo>
                  <a:pt x="137" y="271"/>
                </a:lnTo>
                <a:lnTo>
                  <a:pt x="139" y="277"/>
                </a:lnTo>
                <a:lnTo>
                  <a:pt x="144" y="276"/>
                </a:lnTo>
                <a:lnTo>
                  <a:pt x="149" y="279"/>
                </a:lnTo>
                <a:lnTo>
                  <a:pt x="154" y="279"/>
                </a:lnTo>
                <a:lnTo>
                  <a:pt x="163" y="286"/>
                </a:lnTo>
                <a:lnTo>
                  <a:pt x="170" y="285"/>
                </a:lnTo>
                <a:lnTo>
                  <a:pt x="182" y="288"/>
                </a:lnTo>
                <a:lnTo>
                  <a:pt x="186" y="292"/>
                </a:lnTo>
                <a:lnTo>
                  <a:pt x="195" y="292"/>
                </a:lnTo>
                <a:lnTo>
                  <a:pt x="205" y="285"/>
                </a:lnTo>
                <a:lnTo>
                  <a:pt x="208" y="276"/>
                </a:lnTo>
                <a:lnTo>
                  <a:pt x="217" y="267"/>
                </a:lnTo>
                <a:lnTo>
                  <a:pt x="220" y="258"/>
                </a:lnTo>
                <a:lnTo>
                  <a:pt x="220" y="252"/>
                </a:lnTo>
                <a:lnTo>
                  <a:pt x="226" y="246"/>
                </a:lnTo>
                <a:lnTo>
                  <a:pt x="229" y="236"/>
                </a:lnTo>
                <a:lnTo>
                  <a:pt x="229" y="231"/>
                </a:lnTo>
                <a:lnTo>
                  <a:pt x="243" y="199"/>
                </a:lnTo>
                <a:lnTo>
                  <a:pt x="242" y="193"/>
                </a:lnTo>
                <a:lnTo>
                  <a:pt x="240" y="193"/>
                </a:lnTo>
                <a:lnTo>
                  <a:pt x="231" y="191"/>
                </a:lnTo>
                <a:lnTo>
                  <a:pt x="237" y="188"/>
                </a:lnTo>
                <a:lnTo>
                  <a:pt x="241" y="188"/>
                </a:lnTo>
                <a:lnTo>
                  <a:pt x="250" y="186"/>
                </a:lnTo>
                <a:lnTo>
                  <a:pt x="270" y="136"/>
                </a:lnTo>
                <a:lnTo>
                  <a:pt x="266" y="131"/>
                </a:lnTo>
                <a:lnTo>
                  <a:pt x="266" y="126"/>
                </a:lnTo>
                <a:lnTo>
                  <a:pt x="271" y="130"/>
                </a:lnTo>
                <a:lnTo>
                  <a:pt x="274" y="130"/>
                </a:lnTo>
                <a:lnTo>
                  <a:pt x="302" y="75"/>
                </a:lnTo>
                <a:lnTo>
                  <a:pt x="300" y="66"/>
                </a:lnTo>
                <a:lnTo>
                  <a:pt x="304" y="62"/>
                </a:lnTo>
                <a:lnTo>
                  <a:pt x="307" y="70"/>
                </a:lnTo>
                <a:lnTo>
                  <a:pt x="309" y="65"/>
                </a:lnTo>
                <a:lnTo>
                  <a:pt x="311" y="56"/>
                </a:lnTo>
                <a:lnTo>
                  <a:pt x="308" y="53"/>
                </a:lnTo>
                <a:lnTo>
                  <a:pt x="304" y="52"/>
                </a:lnTo>
                <a:lnTo>
                  <a:pt x="302" y="55"/>
                </a:lnTo>
                <a:lnTo>
                  <a:pt x="251" y="33"/>
                </a:lnTo>
                <a:lnTo>
                  <a:pt x="223" y="34"/>
                </a:lnTo>
                <a:lnTo>
                  <a:pt x="218" y="33"/>
                </a:lnTo>
                <a:lnTo>
                  <a:pt x="214" y="34"/>
                </a:lnTo>
                <a:lnTo>
                  <a:pt x="203" y="42"/>
                </a:lnTo>
                <a:lnTo>
                  <a:pt x="203" y="47"/>
                </a:lnTo>
                <a:lnTo>
                  <a:pt x="199" y="47"/>
                </a:lnTo>
                <a:lnTo>
                  <a:pt x="191" y="47"/>
                </a:lnTo>
                <a:lnTo>
                  <a:pt x="194" y="36"/>
                </a:lnTo>
                <a:lnTo>
                  <a:pt x="190" y="31"/>
                </a:lnTo>
                <a:lnTo>
                  <a:pt x="179" y="18"/>
                </a:lnTo>
                <a:lnTo>
                  <a:pt x="172" y="15"/>
                </a:lnTo>
                <a:lnTo>
                  <a:pt x="170" y="20"/>
                </a:lnTo>
                <a:lnTo>
                  <a:pt x="167" y="20"/>
                </a:lnTo>
                <a:lnTo>
                  <a:pt x="167" y="13"/>
                </a:lnTo>
                <a:lnTo>
                  <a:pt x="140" y="4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1" name="Freeform 1320"/>
          <p:cNvSpPr>
            <a:spLocks/>
          </p:cNvSpPr>
          <p:nvPr/>
        </p:nvSpPr>
        <p:spPr bwMode="auto">
          <a:xfrm>
            <a:off x="7308850" y="4441825"/>
            <a:ext cx="9525" cy="7938"/>
          </a:xfrm>
          <a:custGeom>
            <a:avLst/>
            <a:gdLst>
              <a:gd name="T0" fmla="*/ 0 w 23"/>
              <a:gd name="T1" fmla="*/ 2147483647 h 17"/>
              <a:gd name="T2" fmla="*/ 2147483647 w 23"/>
              <a:gd name="T3" fmla="*/ 0 h 17"/>
              <a:gd name="T4" fmla="*/ 2147483647 w 23"/>
              <a:gd name="T5" fmla="*/ 2147483647 h 17"/>
              <a:gd name="T6" fmla="*/ 2147483647 w 23"/>
              <a:gd name="T7" fmla="*/ 2147483647 h 17"/>
              <a:gd name="T8" fmla="*/ 2147483647 w 23"/>
              <a:gd name="T9" fmla="*/ 2147483647 h 17"/>
              <a:gd name="T10" fmla="*/ 2147483647 w 23"/>
              <a:gd name="T11" fmla="*/ 2147483647 h 17"/>
              <a:gd name="T12" fmla="*/ 2147483647 w 23"/>
              <a:gd name="T13" fmla="*/ 2147483647 h 17"/>
              <a:gd name="T14" fmla="*/ 2147483647 w 23"/>
              <a:gd name="T15" fmla="*/ 2147483647 h 17"/>
              <a:gd name="T16" fmla="*/ 2147483647 w 23"/>
              <a:gd name="T17" fmla="*/ 2147483647 h 17"/>
              <a:gd name="T18" fmla="*/ 2147483647 w 23"/>
              <a:gd name="T19" fmla="*/ 2147483647 h 17"/>
              <a:gd name="T20" fmla="*/ 2147483647 w 23"/>
              <a:gd name="T21" fmla="*/ 2147483647 h 17"/>
              <a:gd name="T22" fmla="*/ 2147483647 w 23"/>
              <a:gd name="T23" fmla="*/ 2147483647 h 17"/>
              <a:gd name="T24" fmla="*/ 2147483647 w 23"/>
              <a:gd name="T25" fmla="*/ 2147483647 h 17"/>
              <a:gd name="T26" fmla="*/ 2147483647 w 23"/>
              <a:gd name="T27" fmla="*/ 2147483647 h 17"/>
              <a:gd name="T28" fmla="*/ 2147483647 w 23"/>
              <a:gd name="T29" fmla="*/ 2147483647 h 17"/>
              <a:gd name="T30" fmla="*/ 2147483647 w 23"/>
              <a:gd name="T31" fmla="*/ 2147483647 h 17"/>
              <a:gd name="T32" fmla="*/ 2147483647 w 23"/>
              <a:gd name="T33" fmla="*/ 2147483647 h 17"/>
              <a:gd name="T34" fmla="*/ 2147483647 w 23"/>
              <a:gd name="T35" fmla="*/ 2147483647 h 17"/>
              <a:gd name="T36" fmla="*/ 2147483647 w 23"/>
              <a:gd name="T37" fmla="*/ 2147483647 h 17"/>
              <a:gd name="T38" fmla="*/ 2147483647 w 23"/>
              <a:gd name="T39" fmla="*/ 2147483647 h 17"/>
              <a:gd name="T40" fmla="*/ 2147483647 w 23"/>
              <a:gd name="T41" fmla="*/ 2147483647 h 17"/>
              <a:gd name="T42" fmla="*/ 2147483647 w 23"/>
              <a:gd name="T43" fmla="*/ 2147483647 h 17"/>
              <a:gd name="T44" fmla="*/ 2147483647 w 23"/>
              <a:gd name="T45" fmla="*/ 2147483647 h 17"/>
              <a:gd name="T46" fmla="*/ 2147483647 w 23"/>
              <a:gd name="T47" fmla="*/ 2147483647 h 17"/>
              <a:gd name="T48" fmla="*/ 2147483647 w 23"/>
              <a:gd name="T49" fmla="*/ 2147483647 h 17"/>
              <a:gd name="T50" fmla="*/ 2147483647 w 23"/>
              <a:gd name="T51" fmla="*/ 2147483647 h 17"/>
              <a:gd name="T52" fmla="*/ 2147483647 w 23"/>
              <a:gd name="T53" fmla="*/ 2147483647 h 17"/>
              <a:gd name="T54" fmla="*/ 2147483647 w 23"/>
              <a:gd name="T55" fmla="*/ 2147483647 h 17"/>
              <a:gd name="T56" fmla="*/ 2147483647 w 23"/>
              <a:gd name="T57" fmla="*/ 2147483647 h 17"/>
              <a:gd name="T58" fmla="*/ 2147483647 w 23"/>
              <a:gd name="T59" fmla="*/ 2147483647 h 17"/>
              <a:gd name="T60" fmla="*/ 2147483647 w 23"/>
              <a:gd name="T61" fmla="*/ 2147483647 h 17"/>
              <a:gd name="T62" fmla="*/ 2147483647 w 23"/>
              <a:gd name="T63" fmla="*/ 2147483647 h 17"/>
              <a:gd name="T64" fmla="*/ 2147483647 w 23"/>
              <a:gd name="T65" fmla="*/ 2147483647 h 17"/>
              <a:gd name="T66" fmla="*/ 2147483647 w 23"/>
              <a:gd name="T67" fmla="*/ 2147483647 h 17"/>
              <a:gd name="T68" fmla="*/ 2147483647 w 23"/>
              <a:gd name="T69" fmla="*/ 2147483647 h 17"/>
              <a:gd name="T70" fmla="*/ 2147483647 w 23"/>
              <a:gd name="T71" fmla="*/ 2147483647 h 17"/>
              <a:gd name="T72" fmla="*/ 2147483647 w 23"/>
              <a:gd name="T73" fmla="*/ 2147483647 h 17"/>
              <a:gd name="T74" fmla="*/ 2147483647 w 23"/>
              <a:gd name="T75" fmla="*/ 2147483647 h 17"/>
              <a:gd name="T76" fmla="*/ 2147483647 w 23"/>
              <a:gd name="T77" fmla="*/ 2147483647 h 17"/>
              <a:gd name="T78" fmla="*/ 2147483647 w 23"/>
              <a:gd name="T79" fmla="*/ 2147483647 h 17"/>
              <a:gd name="T80" fmla="*/ 2147483647 w 23"/>
              <a:gd name="T81" fmla="*/ 2147483647 h 17"/>
              <a:gd name="T82" fmla="*/ 2147483647 w 23"/>
              <a:gd name="T83" fmla="*/ 2147483647 h 17"/>
              <a:gd name="T84" fmla="*/ 2147483647 w 23"/>
              <a:gd name="T85" fmla="*/ 2147483647 h 17"/>
              <a:gd name="T86" fmla="*/ 2147483647 w 23"/>
              <a:gd name="T87" fmla="*/ 2147483647 h 17"/>
              <a:gd name="T88" fmla="*/ 2147483647 w 23"/>
              <a:gd name="T89" fmla="*/ 2147483647 h 17"/>
              <a:gd name="T90" fmla="*/ 2147483647 w 23"/>
              <a:gd name="T91" fmla="*/ 2147483647 h 17"/>
              <a:gd name="T92" fmla="*/ 2147483647 w 23"/>
              <a:gd name="T93" fmla="*/ 2147483647 h 17"/>
              <a:gd name="T94" fmla="*/ 2147483647 w 23"/>
              <a:gd name="T95" fmla="*/ 2147483647 h 17"/>
              <a:gd name="T96" fmla="*/ 2147483647 w 23"/>
              <a:gd name="T97" fmla="*/ 2147483647 h 17"/>
              <a:gd name="T98" fmla="*/ 2147483647 w 23"/>
              <a:gd name="T99" fmla="*/ 2147483647 h 17"/>
              <a:gd name="T100" fmla="*/ 2147483647 w 23"/>
              <a:gd name="T101" fmla="*/ 2147483647 h 17"/>
              <a:gd name="T102" fmla="*/ 2147483647 w 23"/>
              <a:gd name="T103" fmla="*/ 2147483647 h 17"/>
              <a:gd name="T104" fmla="*/ 2147483647 w 23"/>
              <a:gd name="T105" fmla="*/ 2147483647 h 17"/>
              <a:gd name="T106" fmla="*/ 2147483647 w 23"/>
              <a:gd name="T107" fmla="*/ 2147483647 h 17"/>
              <a:gd name="T108" fmla="*/ 0 w 23"/>
              <a:gd name="T109" fmla="*/ 2147483647 h 17"/>
              <a:gd name="T110" fmla="*/ 0 w 23"/>
              <a:gd name="T111" fmla="*/ 2147483647 h 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3"/>
              <a:gd name="T169" fmla="*/ 0 h 17"/>
              <a:gd name="T170" fmla="*/ 23 w 23"/>
              <a:gd name="T171" fmla="*/ 17 h 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3" h="17">
                <a:moveTo>
                  <a:pt x="0" y="10"/>
                </a:moveTo>
                <a:lnTo>
                  <a:pt x="23" y="0"/>
                </a:lnTo>
                <a:lnTo>
                  <a:pt x="23" y="1"/>
                </a:lnTo>
                <a:lnTo>
                  <a:pt x="22" y="2"/>
                </a:lnTo>
                <a:lnTo>
                  <a:pt x="22" y="3"/>
                </a:lnTo>
                <a:lnTo>
                  <a:pt x="22" y="5"/>
                </a:lnTo>
                <a:lnTo>
                  <a:pt x="22" y="6"/>
                </a:lnTo>
                <a:lnTo>
                  <a:pt x="21" y="7"/>
                </a:lnTo>
                <a:lnTo>
                  <a:pt x="19" y="8"/>
                </a:lnTo>
                <a:lnTo>
                  <a:pt x="18" y="10"/>
                </a:lnTo>
                <a:lnTo>
                  <a:pt x="18" y="11"/>
                </a:lnTo>
                <a:lnTo>
                  <a:pt x="17" y="11"/>
                </a:lnTo>
                <a:lnTo>
                  <a:pt x="17" y="12"/>
                </a:lnTo>
                <a:lnTo>
                  <a:pt x="16" y="12"/>
                </a:lnTo>
                <a:lnTo>
                  <a:pt x="16" y="14"/>
                </a:lnTo>
                <a:lnTo>
                  <a:pt x="17" y="16"/>
                </a:lnTo>
                <a:lnTo>
                  <a:pt x="16" y="16"/>
                </a:lnTo>
                <a:lnTo>
                  <a:pt x="14" y="17"/>
                </a:lnTo>
                <a:lnTo>
                  <a:pt x="13" y="17"/>
                </a:lnTo>
                <a:lnTo>
                  <a:pt x="12" y="17"/>
                </a:lnTo>
                <a:lnTo>
                  <a:pt x="12" y="16"/>
                </a:lnTo>
                <a:lnTo>
                  <a:pt x="12" y="15"/>
                </a:lnTo>
                <a:lnTo>
                  <a:pt x="12" y="14"/>
                </a:lnTo>
                <a:lnTo>
                  <a:pt x="11" y="14"/>
                </a:lnTo>
                <a:lnTo>
                  <a:pt x="11" y="12"/>
                </a:lnTo>
                <a:lnTo>
                  <a:pt x="9" y="11"/>
                </a:lnTo>
                <a:lnTo>
                  <a:pt x="8" y="11"/>
                </a:lnTo>
                <a:lnTo>
                  <a:pt x="7" y="11"/>
                </a:lnTo>
                <a:lnTo>
                  <a:pt x="6" y="12"/>
                </a:lnTo>
                <a:lnTo>
                  <a:pt x="6" y="14"/>
                </a:lnTo>
                <a:lnTo>
                  <a:pt x="4" y="14"/>
                </a:lnTo>
                <a:lnTo>
                  <a:pt x="3" y="14"/>
                </a:lnTo>
                <a:lnTo>
                  <a:pt x="2" y="14"/>
                </a:lnTo>
                <a:lnTo>
                  <a:pt x="0" y="12"/>
                </a:lnTo>
                <a:lnTo>
                  <a:pt x="0" y="10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2" name="Freeform 1321"/>
          <p:cNvSpPr>
            <a:spLocks/>
          </p:cNvSpPr>
          <p:nvPr/>
        </p:nvSpPr>
        <p:spPr bwMode="auto">
          <a:xfrm>
            <a:off x="7308850" y="4441825"/>
            <a:ext cx="9525" cy="7938"/>
          </a:xfrm>
          <a:custGeom>
            <a:avLst/>
            <a:gdLst>
              <a:gd name="T0" fmla="*/ 0 w 23"/>
              <a:gd name="T1" fmla="*/ 2147483647 h 17"/>
              <a:gd name="T2" fmla="*/ 2147483647 w 23"/>
              <a:gd name="T3" fmla="*/ 0 h 17"/>
              <a:gd name="T4" fmla="*/ 2147483647 w 23"/>
              <a:gd name="T5" fmla="*/ 2147483647 h 17"/>
              <a:gd name="T6" fmla="*/ 2147483647 w 23"/>
              <a:gd name="T7" fmla="*/ 2147483647 h 17"/>
              <a:gd name="T8" fmla="*/ 2147483647 w 23"/>
              <a:gd name="T9" fmla="*/ 2147483647 h 17"/>
              <a:gd name="T10" fmla="*/ 2147483647 w 23"/>
              <a:gd name="T11" fmla="*/ 2147483647 h 17"/>
              <a:gd name="T12" fmla="*/ 2147483647 w 23"/>
              <a:gd name="T13" fmla="*/ 2147483647 h 17"/>
              <a:gd name="T14" fmla="*/ 2147483647 w 23"/>
              <a:gd name="T15" fmla="*/ 2147483647 h 17"/>
              <a:gd name="T16" fmla="*/ 2147483647 w 23"/>
              <a:gd name="T17" fmla="*/ 2147483647 h 17"/>
              <a:gd name="T18" fmla="*/ 2147483647 w 23"/>
              <a:gd name="T19" fmla="*/ 2147483647 h 17"/>
              <a:gd name="T20" fmla="*/ 2147483647 w 23"/>
              <a:gd name="T21" fmla="*/ 2147483647 h 17"/>
              <a:gd name="T22" fmla="*/ 2147483647 w 23"/>
              <a:gd name="T23" fmla="*/ 2147483647 h 17"/>
              <a:gd name="T24" fmla="*/ 2147483647 w 23"/>
              <a:gd name="T25" fmla="*/ 2147483647 h 17"/>
              <a:gd name="T26" fmla="*/ 2147483647 w 23"/>
              <a:gd name="T27" fmla="*/ 2147483647 h 17"/>
              <a:gd name="T28" fmla="*/ 2147483647 w 23"/>
              <a:gd name="T29" fmla="*/ 2147483647 h 17"/>
              <a:gd name="T30" fmla="*/ 2147483647 w 23"/>
              <a:gd name="T31" fmla="*/ 2147483647 h 17"/>
              <a:gd name="T32" fmla="*/ 2147483647 w 23"/>
              <a:gd name="T33" fmla="*/ 2147483647 h 17"/>
              <a:gd name="T34" fmla="*/ 2147483647 w 23"/>
              <a:gd name="T35" fmla="*/ 2147483647 h 17"/>
              <a:gd name="T36" fmla="*/ 2147483647 w 23"/>
              <a:gd name="T37" fmla="*/ 2147483647 h 17"/>
              <a:gd name="T38" fmla="*/ 2147483647 w 23"/>
              <a:gd name="T39" fmla="*/ 2147483647 h 17"/>
              <a:gd name="T40" fmla="*/ 2147483647 w 23"/>
              <a:gd name="T41" fmla="*/ 2147483647 h 17"/>
              <a:gd name="T42" fmla="*/ 2147483647 w 23"/>
              <a:gd name="T43" fmla="*/ 2147483647 h 17"/>
              <a:gd name="T44" fmla="*/ 2147483647 w 23"/>
              <a:gd name="T45" fmla="*/ 2147483647 h 17"/>
              <a:gd name="T46" fmla="*/ 2147483647 w 23"/>
              <a:gd name="T47" fmla="*/ 2147483647 h 17"/>
              <a:gd name="T48" fmla="*/ 2147483647 w 23"/>
              <a:gd name="T49" fmla="*/ 2147483647 h 17"/>
              <a:gd name="T50" fmla="*/ 2147483647 w 23"/>
              <a:gd name="T51" fmla="*/ 2147483647 h 17"/>
              <a:gd name="T52" fmla="*/ 2147483647 w 23"/>
              <a:gd name="T53" fmla="*/ 2147483647 h 17"/>
              <a:gd name="T54" fmla="*/ 2147483647 w 23"/>
              <a:gd name="T55" fmla="*/ 2147483647 h 17"/>
              <a:gd name="T56" fmla="*/ 2147483647 w 23"/>
              <a:gd name="T57" fmla="*/ 2147483647 h 17"/>
              <a:gd name="T58" fmla="*/ 2147483647 w 23"/>
              <a:gd name="T59" fmla="*/ 2147483647 h 17"/>
              <a:gd name="T60" fmla="*/ 2147483647 w 23"/>
              <a:gd name="T61" fmla="*/ 2147483647 h 17"/>
              <a:gd name="T62" fmla="*/ 2147483647 w 23"/>
              <a:gd name="T63" fmla="*/ 2147483647 h 17"/>
              <a:gd name="T64" fmla="*/ 2147483647 w 23"/>
              <a:gd name="T65" fmla="*/ 2147483647 h 17"/>
              <a:gd name="T66" fmla="*/ 2147483647 w 23"/>
              <a:gd name="T67" fmla="*/ 2147483647 h 17"/>
              <a:gd name="T68" fmla="*/ 2147483647 w 23"/>
              <a:gd name="T69" fmla="*/ 2147483647 h 17"/>
              <a:gd name="T70" fmla="*/ 2147483647 w 23"/>
              <a:gd name="T71" fmla="*/ 2147483647 h 17"/>
              <a:gd name="T72" fmla="*/ 2147483647 w 23"/>
              <a:gd name="T73" fmla="*/ 2147483647 h 17"/>
              <a:gd name="T74" fmla="*/ 2147483647 w 23"/>
              <a:gd name="T75" fmla="*/ 2147483647 h 17"/>
              <a:gd name="T76" fmla="*/ 2147483647 w 23"/>
              <a:gd name="T77" fmla="*/ 2147483647 h 17"/>
              <a:gd name="T78" fmla="*/ 2147483647 w 23"/>
              <a:gd name="T79" fmla="*/ 2147483647 h 17"/>
              <a:gd name="T80" fmla="*/ 2147483647 w 23"/>
              <a:gd name="T81" fmla="*/ 2147483647 h 17"/>
              <a:gd name="T82" fmla="*/ 2147483647 w 23"/>
              <a:gd name="T83" fmla="*/ 2147483647 h 17"/>
              <a:gd name="T84" fmla="*/ 2147483647 w 23"/>
              <a:gd name="T85" fmla="*/ 2147483647 h 17"/>
              <a:gd name="T86" fmla="*/ 2147483647 w 23"/>
              <a:gd name="T87" fmla="*/ 2147483647 h 17"/>
              <a:gd name="T88" fmla="*/ 2147483647 w 23"/>
              <a:gd name="T89" fmla="*/ 2147483647 h 17"/>
              <a:gd name="T90" fmla="*/ 2147483647 w 23"/>
              <a:gd name="T91" fmla="*/ 2147483647 h 17"/>
              <a:gd name="T92" fmla="*/ 2147483647 w 23"/>
              <a:gd name="T93" fmla="*/ 2147483647 h 17"/>
              <a:gd name="T94" fmla="*/ 2147483647 w 23"/>
              <a:gd name="T95" fmla="*/ 2147483647 h 17"/>
              <a:gd name="T96" fmla="*/ 2147483647 w 23"/>
              <a:gd name="T97" fmla="*/ 2147483647 h 17"/>
              <a:gd name="T98" fmla="*/ 2147483647 w 23"/>
              <a:gd name="T99" fmla="*/ 2147483647 h 17"/>
              <a:gd name="T100" fmla="*/ 2147483647 w 23"/>
              <a:gd name="T101" fmla="*/ 2147483647 h 17"/>
              <a:gd name="T102" fmla="*/ 2147483647 w 23"/>
              <a:gd name="T103" fmla="*/ 2147483647 h 17"/>
              <a:gd name="T104" fmla="*/ 2147483647 w 23"/>
              <a:gd name="T105" fmla="*/ 2147483647 h 17"/>
              <a:gd name="T106" fmla="*/ 2147483647 w 23"/>
              <a:gd name="T107" fmla="*/ 2147483647 h 17"/>
              <a:gd name="T108" fmla="*/ 0 w 23"/>
              <a:gd name="T109" fmla="*/ 2147483647 h 17"/>
              <a:gd name="T110" fmla="*/ 0 w 23"/>
              <a:gd name="T111" fmla="*/ 2147483647 h 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3"/>
              <a:gd name="T169" fmla="*/ 0 h 17"/>
              <a:gd name="T170" fmla="*/ 23 w 23"/>
              <a:gd name="T171" fmla="*/ 17 h 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3" h="17">
                <a:moveTo>
                  <a:pt x="0" y="10"/>
                </a:moveTo>
                <a:lnTo>
                  <a:pt x="23" y="0"/>
                </a:lnTo>
                <a:lnTo>
                  <a:pt x="23" y="1"/>
                </a:lnTo>
                <a:lnTo>
                  <a:pt x="22" y="2"/>
                </a:lnTo>
                <a:lnTo>
                  <a:pt x="22" y="3"/>
                </a:lnTo>
                <a:lnTo>
                  <a:pt x="22" y="5"/>
                </a:lnTo>
                <a:lnTo>
                  <a:pt x="22" y="6"/>
                </a:lnTo>
                <a:lnTo>
                  <a:pt x="21" y="7"/>
                </a:lnTo>
                <a:lnTo>
                  <a:pt x="19" y="8"/>
                </a:lnTo>
                <a:lnTo>
                  <a:pt x="18" y="10"/>
                </a:lnTo>
                <a:lnTo>
                  <a:pt x="18" y="11"/>
                </a:lnTo>
                <a:lnTo>
                  <a:pt x="17" y="11"/>
                </a:lnTo>
                <a:lnTo>
                  <a:pt x="17" y="12"/>
                </a:lnTo>
                <a:lnTo>
                  <a:pt x="16" y="12"/>
                </a:lnTo>
                <a:lnTo>
                  <a:pt x="16" y="14"/>
                </a:lnTo>
                <a:lnTo>
                  <a:pt x="17" y="16"/>
                </a:lnTo>
                <a:lnTo>
                  <a:pt x="16" y="16"/>
                </a:lnTo>
                <a:lnTo>
                  <a:pt x="14" y="17"/>
                </a:lnTo>
                <a:lnTo>
                  <a:pt x="13" y="17"/>
                </a:lnTo>
                <a:lnTo>
                  <a:pt x="12" y="17"/>
                </a:lnTo>
                <a:lnTo>
                  <a:pt x="12" y="16"/>
                </a:lnTo>
                <a:lnTo>
                  <a:pt x="12" y="15"/>
                </a:lnTo>
                <a:lnTo>
                  <a:pt x="12" y="14"/>
                </a:lnTo>
                <a:lnTo>
                  <a:pt x="11" y="14"/>
                </a:lnTo>
                <a:lnTo>
                  <a:pt x="11" y="12"/>
                </a:lnTo>
                <a:lnTo>
                  <a:pt x="9" y="11"/>
                </a:lnTo>
                <a:lnTo>
                  <a:pt x="8" y="11"/>
                </a:lnTo>
                <a:lnTo>
                  <a:pt x="7" y="11"/>
                </a:lnTo>
                <a:lnTo>
                  <a:pt x="6" y="12"/>
                </a:lnTo>
                <a:lnTo>
                  <a:pt x="6" y="14"/>
                </a:lnTo>
                <a:lnTo>
                  <a:pt x="4" y="14"/>
                </a:lnTo>
                <a:lnTo>
                  <a:pt x="3" y="14"/>
                </a:lnTo>
                <a:lnTo>
                  <a:pt x="2" y="14"/>
                </a:lnTo>
                <a:lnTo>
                  <a:pt x="0" y="12"/>
                </a:lnTo>
                <a:lnTo>
                  <a:pt x="0" y="1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3" name="Freeform 1322"/>
          <p:cNvSpPr>
            <a:spLocks/>
          </p:cNvSpPr>
          <p:nvPr/>
        </p:nvSpPr>
        <p:spPr bwMode="auto">
          <a:xfrm>
            <a:off x="7327900" y="4424363"/>
            <a:ext cx="52388" cy="25400"/>
          </a:xfrm>
          <a:custGeom>
            <a:avLst/>
            <a:gdLst>
              <a:gd name="T0" fmla="*/ 2147483647 w 128"/>
              <a:gd name="T1" fmla="*/ 2147483647 h 64"/>
              <a:gd name="T2" fmla="*/ 2147483647 w 128"/>
              <a:gd name="T3" fmla="*/ 2147483647 h 64"/>
              <a:gd name="T4" fmla="*/ 2147483647 w 128"/>
              <a:gd name="T5" fmla="*/ 2147483647 h 64"/>
              <a:gd name="T6" fmla="*/ 2147483647 w 128"/>
              <a:gd name="T7" fmla="*/ 2147483647 h 64"/>
              <a:gd name="T8" fmla="*/ 2147483647 w 128"/>
              <a:gd name="T9" fmla="*/ 2147483647 h 64"/>
              <a:gd name="T10" fmla="*/ 2147483647 w 128"/>
              <a:gd name="T11" fmla="*/ 2147483647 h 64"/>
              <a:gd name="T12" fmla="*/ 2147483647 w 128"/>
              <a:gd name="T13" fmla="*/ 2147483647 h 64"/>
              <a:gd name="T14" fmla="*/ 2147483647 w 128"/>
              <a:gd name="T15" fmla="*/ 2147483647 h 64"/>
              <a:gd name="T16" fmla="*/ 2147483647 w 128"/>
              <a:gd name="T17" fmla="*/ 2147483647 h 64"/>
              <a:gd name="T18" fmla="*/ 2147483647 w 128"/>
              <a:gd name="T19" fmla="*/ 2147483647 h 64"/>
              <a:gd name="T20" fmla="*/ 2147483647 w 128"/>
              <a:gd name="T21" fmla="*/ 2147483647 h 64"/>
              <a:gd name="T22" fmla="*/ 2147483647 w 128"/>
              <a:gd name="T23" fmla="*/ 2147483647 h 64"/>
              <a:gd name="T24" fmla="*/ 2147483647 w 128"/>
              <a:gd name="T25" fmla="*/ 2147483647 h 64"/>
              <a:gd name="T26" fmla="*/ 2147483647 w 128"/>
              <a:gd name="T27" fmla="*/ 2147483647 h 64"/>
              <a:gd name="T28" fmla="*/ 2147483647 w 128"/>
              <a:gd name="T29" fmla="*/ 2147483647 h 64"/>
              <a:gd name="T30" fmla="*/ 2147483647 w 128"/>
              <a:gd name="T31" fmla="*/ 2147483647 h 64"/>
              <a:gd name="T32" fmla="*/ 2147483647 w 128"/>
              <a:gd name="T33" fmla="*/ 2147483647 h 64"/>
              <a:gd name="T34" fmla="*/ 2147483647 w 128"/>
              <a:gd name="T35" fmla="*/ 2147483647 h 64"/>
              <a:gd name="T36" fmla="*/ 2147483647 w 128"/>
              <a:gd name="T37" fmla="*/ 2147483647 h 64"/>
              <a:gd name="T38" fmla="*/ 2147483647 w 128"/>
              <a:gd name="T39" fmla="*/ 2147483647 h 64"/>
              <a:gd name="T40" fmla="*/ 2147483647 w 128"/>
              <a:gd name="T41" fmla="*/ 2147483647 h 64"/>
              <a:gd name="T42" fmla="*/ 2147483647 w 128"/>
              <a:gd name="T43" fmla="*/ 2147483647 h 64"/>
              <a:gd name="T44" fmla="*/ 2147483647 w 128"/>
              <a:gd name="T45" fmla="*/ 2147483647 h 64"/>
              <a:gd name="T46" fmla="*/ 2147483647 w 128"/>
              <a:gd name="T47" fmla="*/ 2147483647 h 64"/>
              <a:gd name="T48" fmla="*/ 2147483647 w 128"/>
              <a:gd name="T49" fmla="*/ 2147483647 h 64"/>
              <a:gd name="T50" fmla="*/ 2147483647 w 128"/>
              <a:gd name="T51" fmla="*/ 2147483647 h 64"/>
              <a:gd name="T52" fmla="*/ 2147483647 w 128"/>
              <a:gd name="T53" fmla="*/ 2147483647 h 64"/>
              <a:gd name="T54" fmla="*/ 2147483647 w 128"/>
              <a:gd name="T55" fmla="*/ 2147483647 h 64"/>
              <a:gd name="T56" fmla="*/ 2147483647 w 128"/>
              <a:gd name="T57" fmla="*/ 2147483647 h 64"/>
              <a:gd name="T58" fmla="*/ 2147483647 w 128"/>
              <a:gd name="T59" fmla="*/ 2147483647 h 64"/>
              <a:gd name="T60" fmla="*/ 2147483647 w 128"/>
              <a:gd name="T61" fmla="*/ 2147483647 h 64"/>
              <a:gd name="T62" fmla="*/ 2147483647 w 128"/>
              <a:gd name="T63" fmla="*/ 2147483647 h 64"/>
              <a:gd name="T64" fmla="*/ 2147483647 w 128"/>
              <a:gd name="T65" fmla="*/ 2147483647 h 64"/>
              <a:gd name="T66" fmla="*/ 2147483647 w 128"/>
              <a:gd name="T67" fmla="*/ 2147483647 h 64"/>
              <a:gd name="T68" fmla="*/ 2147483647 w 128"/>
              <a:gd name="T69" fmla="*/ 2147483647 h 64"/>
              <a:gd name="T70" fmla="*/ 2147483647 w 128"/>
              <a:gd name="T71" fmla="*/ 2147483647 h 64"/>
              <a:gd name="T72" fmla="*/ 2147483647 w 128"/>
              <a:gd name="T73" fmla="*/ 2147483647 h 64"/>
              <a:gd name="T74" fmla="*/ 2147483647 w 128"/>
              <a:gd name="T75" fmla="*/ 2147483647 h 64"/>
              <a:gd name="T76" fmla="*/ 2147483647 w 128"/>
              <a:gd name="T77" fmla="*/ 2147483647 h 64"/>
              <a:gd name="T78" fmla="*/ 2147483647 w 128"/>
              <a:gd name="T79" fmla="*/ 2147483647 h 64"/>
              <a:gd name="T80" fmla="*/ 2147483647 w 128"/>
              <a:gd name="T81" fmla="*/ 2147483647 h 64"/>
              <a:gd name="T82" fmla="*/ 2147483647 w 128"/>
              <a:gd name="T83" fmla="*/ 2147483647 h 64"/>
              <a:gd name="T84" fmla="*/ 2147483647 w 128"/>
              <a:gd name="T85" fmla="*/ 2147483647 h 64"/>
              <a:gd name="T86" fmla="*/ 2147483647 w 128"/>
              <a:gd name="T87" fmla="*/ 2147483647 h 64"/>
              <a:gd name="T88" fmla="*/ 2147483647 w 128"/>
              <a:gd name="T89" fmla="*/ 2147483647 h 64"/>
              <a:gd name="T90" fmla="*/ 2147483647 w 128"/>
              <a:gd name="T91" fmla="*/ 2147483647 h 64"/>
              <a:gd name="T92" fmla="*/ 2147483647 w 128"/>
              <a:gd name="T93" fmla="*/ 2147483647 h 64"/>
              <a:gd name="T94" fmla="*/ 2147483647 w 128"/>
              <a:gd name="T95" fmla="*/ 2147483647 h 64"/>
              <a:gd name="T96" fmla="*/ 0 w 128"/>
              <a:gd name="T97" fmla="*/ 2147483647 h 64"/>
              <a:gd name="T98" fmla="*/ 0 w 128"/>
              <a:gd name="T99" fmla="*/ 2147483647 h 64"/>
              <a:gd name="T100" fmla="*/ 0 w 128"/>
              <a:gd name="T101" fmla="*/ 2147483647 h 64"/>
              <a:gd name="T102" fmla="*/ 0 w 128"/>
              <a:gd name="T103" fmla="*/ 2147483647 h 64"/>
              <a:gd name="T104" fmla="*/ 0 w 128"/>
              <a:gd name="T105" fmla="*/ 2147483647 h 64"/>
              <a:gd name="T106" fmla="*/ 2147483647 w 128"/>
              <a:gd name="T107" fmla="*/ 2147483647 h 64"/>
              <a:gd name="T108" fmla="*/ 2147483647 w 128"/>
              <a:gd name="T109" fmla="*/ 2147483647 h 64"/>
              <a:gd name="T110" fmla="*/ 2147483647 w 128"/>
              <a:gd name="T111" fmla="*/ 2147483647 h 64"/>
              <a:gd name="T112" fmla="*/ 2147483647 w 128"/>
              <a:gd name="T113" fmla="*/ 2147483647 h 64"/>
              <a:gd name="T114" fmla="*/ 2147483647 w 128"/>
              <a:gd name="T115" fmla="*/ 0 h 64"/>
              <a:gd name="T116" fmla="*/ 2147483647 w 128"/>
              <a:gd name="T117" fmla="*/ 2147483647 h 64"/>
              <a:gd name="T118" fmla="*/ 2147483647 w 128"/>
              <a:gd name="T119" fmla="*/ 2147483647 h 64"/>
              <a:gd name="T120" fmla="*/ 2147483647 w 128"/>
              <a:gd name="T121" fmla="*/ 2147483647 h 64"/>
              <a:gd name="T122" fmla="*/ 2147483647 w 128"/>
              <a:gd name="T123" fmla="*/ 2147483647 h 64"/>
              <a:gd name="T124" fmla="*/ 2147483647 w 128"/>
              <a:gd name="T125" fmla="*/ 2147483647 h 6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8"/>
              <a:gd name="T190" fmla="*/ 0 h 64"/>
              <a:gd name="T191" fmla="*/ 128 w 128"/>
              <a:gd name="T192" fmla="*/ 64 h 6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8" h="64">
                <a:moveTo>
                  <a:pt x="10" y="64"/>
                </a:moveTo>
                <a:lnTo>
                  <a:pt x="9" y="64"/>
                </a:lnTo>
                <a:lnTo>
                  <a:pt x="8" y="61"/>
                </a:lnTo>
                <a:lnTo>
                  <a:pt x="8" y="59"/>
                </a:lnTo>
                <a:lnTo>
                  <a:pt x="6" y="58"/>
                </a:lnTo>
                <a:lnTo>
                  <a:pt x="5" y="57"/>
                </a:lnTo>
                <a:lnTo>
                  <a:pt x="5" y="55"/>
                </a:lnTo>
                <a:lnTo>
                  <a:pt x="5" y="54"/>
                </a:lnTo>
                <a:lnTo>
                  <a:pt x="4" y="54"/>
                </a:lnTo>
                <a:lnTo>
                  <a:pt x="3" y="52"/>
                </a:lnTo>
                <a:lnTo>
                  <a:pt x="3" y="50"/>
                </a:lnTo>
                <a:lnTo>
                  <a:pt x="1" y="47"/>
                </a:lnTo>
                <a:lnTo>
                  <a:pt x="4" y="45"/>
                </a:lnTo>
                <a:lnTo>
                  <a:pt x="5" y="47"/>
                </a:lnTo>
                <a:lnTo>
                  <a:pt x="8" y="47"/>
                </a:lnTo>
                <a:lnTo>
                  <a:pt x="8" y="48"/>
                </a:lnTo>
                <a:lnTo>
                  <a:pt x="9" y="48"/>
                </a:lnTo>
                <a:lnTo>
                  <a:pt x="9" y="47"/>
                </a:lnTo>
                <a:lnTo>
                  <a:pt x="11" y="47"/>
                </a:lnTo>
                <a:lnTo>
                  <a:pt x="13" y="47"/>
                </a:lnTo>
                <a:lnTo>
                  <a:pt x="13" y="45"/>
                </a:lnTo>
                <a:lnTo>
                  <a:pt x="13" y="44"/>
                </a:lnTo>
                <a:lnTo>
                  <a:pt x="13" y="43"/>
                </a:lnTo>
                <a:lnTo>
                  <a:pt x="13" y="41"/>
                </a:lnTo>
                <a:lnTo>
                  <a:pt x="14" y="40"/>
                </a:lnTo>
                <a:lnTo>
                  <a:pt x="13" y="39"/>
                </a:lnTo>
                <a:lnTo>
                  <a:pt x="14" y="39"/>
                </a:lnTo>
                <a:lnTo>
                  <a:pt x="14" y="38"/>
                </a:lnTo>
                <a:lnTo>
                  <a:pt x="11" y="36"/>
                </a:lnTo>
                <a:lnTo>
                  <a:pt x="10" y="36"/>
                </a:lnTo>
                <a:lnTo>
                  <a:pt x="9" y="34"/>
                </a:lnTo>
                <a:lnTo>
                  <a:pt x="9" y="35"/>
                </a:lnTo>
                <a:lnTo>
                  <a:pt x="8" y="36"/>
                </a:lnTo>
                <a:lnTo>
                  <a:pt x="6" y="38"/>
                </a:lnTo>
                <a:lnTo>
                  <a:pt x="5" y="38"/>
                </a:lnTo>
                <a:lnTo>
                  <a:pt x="3" y="40"/>
                </a:lnTo>
                <a:lnTo>
                  <a:pt x="1" y="40"/>
                </a:lnTo>
                <a:lnTo>
                  <a:pt x="0" y="39"/>
                </a:lnTo>
                <a:lnTo>
                  <a:pt x="0" y="35"/>
                </a:lnTo>
                <a:lnTo>
                  <a:pt x="0" y="34"/>
                </a:lnTo>
                <a:lnTo>
                  <a:pt x="10" y="17"/>
                </a:lnTo>
                <a:lnTo>
                  <a:pt x="48" y="12"/>
                </a:lnTo>
                <a:lnTo>
                  <a:pt x="55" y="8"/>
                </a:lnTo>
                <a:lnTo>
                  <a:pt x="112" y="3"/>
                </a:lnTo>
                <a:lnTo>
                  <a:pt x="118" y="0"/>
                </a:lnTo>
                <a:lnTo>
                  <a:pt x="127" y="3"/>
                </a:lnTo>
                <a:lnTo>
                  <a:pt x="128" y="7"/>
                </a:lnTo>
                <a:lnTo>
                  <a:pt x="123" y="20"/>
                </a:lnTo>
                <a:lnTo>
                  <a:pt x="15" y="64"/>
                </a:lnTo>
                <a:lnTo>
                  <a:pt x="10" y="64"/>
                </a:lnTo>
                <a:close/>
              </a:path>
            </a:pathLst>
          </a:custGeom>
          <a:solidFill>
            <a:srgbClr val="FDF2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4" name="Freeform 1323"/>
          <p:cNvSpPr>
            <a:spLocks/>
          </p:cNvSpPr>
          <p:nvPr/>
        </p:nvSpPr>
        <p:spPr bwMode="auto">
          <a:xfrm>
            <a:off x="7327900" y="4424363"/>
            <a:ext cx="52388" cy="25400"/>
          </a:xfrm>
          <a:custGeom>
            <a:avLst/>
            <a:gdLst>
              <a:gd name="T0" fmla="*/ 2147483647 w 128"/>
              <a:gd name="T1" fmla="*/ 2147483647 h 64"/>
              <a:gd name="T2" fmla="*/ 2147483647 w 128"/>
              <a:gd name="T3" fmla="*/ 2147483647 h 64"/>
              <a:gd name="T4" fmla="*/ 2147483647 w 128"/>
              <a:gd name="T5" fmla="*/ 2147483647 h 64"/>
              <a:gd name="T6" fmla="*/ 2147483647 w 128"/>
              <a:gd name="T7" fmla="*/ 2147483647 h 64"/>
              <a:gd name="T8" fmla="*/ 2147483647 w 128"/>
              <a:gd name="T9" fmla="*/ 2147483647 h 64"/>
              <a:gd name="T10" fmla="*/ 2147483647 w 128"/>
              <a:gd name="T11" fmla="*/ 2147483647 h 64"/>
              <a:gd name="T12" fmla="*/ 2147483647 w 128"/>
              <a:gd name="T13" fmla="*/ 2147483647 h 64"/>
              <a:gd name="T14" fmla="*/ 2147483647 w 128"/>
              <a:gd name="T15" fmla="*/ 2147483647 h 64"/>
              <a:gd name="T16" fmla="*/ 2147483647 w 128"/>
              <a:gd name="T17" fmla="*/ 2147483647 h 64"/>
              <a:gd name="T18" fmla="*/ 2147483647 w 128"/>
              <a:gd name="T19" fmla="*/ 2147483647 h 64"/>
              <a:gd name="T20" fmla="*/ 2147483647 w 128"/>
              <a:gd name="T21" fmla="*/ 2147483647 h 64"/>
              <a:gd name="T22" fmla="*/ 2147483647 w 128"/>
              <a:gd name="T23" fmla="*/ 2147483647 h 64"/>
              <a:gd name="T24" fmla="*/ 2147483647 w 128"/>
              <a:gd name="T25" fmla="*/ 2147483647 h 64"/>
              <a:gd name="T26" fmla="*/ 2147483647 w 128"/>
              <a:gd name="T27" fmla="*/ 2147483647 h 64"/>
              <a:gd name="T28" fmla="*/ 2147483647 w 128"/>
              <a:gd name="T29" fmla="*/ 2147483647 h 64"/>
              <a:gd name="T30" fmla="*/ 2147483647 w 128"/>
              <a:gd name="T31" fmla="*/ 2147483647 h 64"/>
              <a:gd name="T32" fmla="*/ 2147483647 w 128"/>
              <a:gd name="T33" fmla="*/ 2147483647 h 64"/>
              <a:gd name="T34" fmla="*/ 2147483647 w 128"/>
              <a:gd name="T35" fmla="*/ 2147483647 h 64"/>
              <a:gd name="T36" fmla="*/ 2147483647 w 128"/>
              <a:gd name="T37" fmla="*/ 2147483647 h 64"/>
              <a:gd name="T38" fmla="*/ 2147483647 w 128"/>
              <a:gd name="T39" fmla="*/ 2147483647 h 64"/>
              <a:gd name="T40" fmla="*/ 2147483647 w 128"/>
              <a:gd name="T41" fmla="*/ 2147483647 h 64"/>
              <a:gd name="T42" fmla="*/ 2147483647 w 128"/>
              <a:gd name="T43" fmla="*/ 2147483647 h 64"/>
              <a:gd name="T44" fmla="*/ 2147483647 w 128"/>
              <a:gd name="T45" fmla="*/ 2147483647 h 64"/>
              <a:gd name="T46" fmla="*/ 2147483647 w 128"/>
              <a:gd name="T47" fmla="*/ 2147483647 h 64"/>
              <a:gd name="T48" fmla="*/ 2147483647 w 128"/>
              <a:gd name="T49" fmla="*/ 2147483647 h 64"/>
              <a:gd name="T50" fmla="*/ 2147483647 w 128"/>
              <a:gd name="T51" fmla="*/ 2147483647 h 64"/>
              <a:gd name="T52" fmla="*/ 2147483647 w 128"/>
              <a:gd name="T53" fmla="*/ 2147483647 h 64"/>
              <a:gd name="T54" fmla="*/ 2147483647 w 128"/>
              <a:gd name="T55" fmla="*/ 2147483647 h 64"/>
              <a:gd name="T56" fmla="*/ 2147483647 w 128"/>
              <a:gd name="T57" fmla="*/ 2147483647 h 64"/>
              <a:gd name="T58" fmla="*/ 2147483647 w 128"/>
              <a:gd name="T59" fmla="*/ 2147483647 h 64"/>
              <a:gd name="T60" fmla="*/ 2147483647 w 128"/>
              <a:gd name="T61" fmla="*/ 2147483647 h 64"/>
              <a:gd name="T62" fmla="*/ 2147483647 w 128"/>
              <a:gd name="T63" fmla="*/ 2147483647 h 64"/>
              <a:gd name="T64" fmla="*/ 2147483647 w 128"/>
              <a:gd name="T65" fmla="*/ 2147483647 h 64"/>
              <a:gd name="T66" fmla="*/ 2147483647 w 128"/>
              <a:gd name="T67" fmla="*/ 2147483647 h 64"/>
              <a:gd name="T68" fmla="*/ 2147483647 w 128"/>
              <a:gd name="T69" fmla="*/ 2147483647 h 64"/>
              <a:gd name="T70" fmla="*/ 2147483647 w 128"/>
              <a:gd name="T71" fmla="*/ 2147483647 h 64"/>
              <a:gd name="T72" fmla="*/ 2147483647 w 128"/>
              <a:gd name="T73" fmla="*/ 2147483647 h 64"/>
              <a:gd name="T74" fmla="*/ 2147483647 w 128"/>
              <a:gd name="T75" fmla="*/ 2147483647 h 64"/>
              <a:gd name="T76" fmla="*/ 2147483647 w 128"/>
              <a:gd name="T77" fmla="*/ 2147483647 h 64"/>
              <a:gd name="T78" fmla="*/ 2147483647 w 128"/>
              <a:gd name="T79" fmla="*/ 2147483647 h 64"/>
              <a:gd name="T80" fmla="*/ 2147483647 w 128"/>
              <a:gd name="T81" fmla="*/ 2147483647 h 64"/>
              <a:gd name="T82" fmla="*/ 2147483647 w 128"/>
              <a:gd name="T83" fmla="*/ 2147483647 h 64"/>
              <a:gd name="T84" fmla="*/ 2147483647 w 128"/>
              <a:gd name="T85" fmla="*/ 2147483647 h 64"/>
              <a:gd name="T86" fmla="*/ 2147483647 w 128"/>
              <a:gd name="T87" fmla="*/ 2147483647 h 64"/>
              <a:gd name="T88" fmla="*/ 2147483647 w 128"/>
              <a:gd name="T89" fmla="*/ 2147483647 h 64"/>
              <a:gd name="T90" fmla="*/ 2147483647 w 128"/>
              <a:gd name="T91" fmla="*/ 2147483647 h 64"/>
              <a:gd name="T92" fmla="*/ 2147483647 w 128"/>
              <a:gd name="T93" fmla="*/ 2147483647 h 64"/>
              <a:gd name="T94" fmla="*/ 2147483647 w 128"/>
              <a:gd name="T95" fmla="*/ 2147483647 h 64"/>
              <a:gd name="T96" fmla="*/ 0 w 128"/>
              <a:gd name="T97" fmla="*/ 2147483647 h 64"/>
              <a:gd name="T98" fmla="*/ 0 w 128"/>
              <a:gd name="T99" fmla="*/ 2147483647 h 64"/>
              <a:gd name="T100" fmla="*/ 0 w 128"/>
              <a:gd name="T101" fmla="*/ 2147483647 h 64"/>
              <a:gd name="T102" fmla="*/ 0 w 128"/>
              <a:gd name="T103" fmla="*/ 2147483647 h 64"/>
              <a:gd name="T104" fmla="*/ 0 w 128"/>
              <a:gd name="T105" fmla="*/ 2147483647 h 64"/>
              <a:gd name="T106" fmla="*/ 2147483647 w 128"/>
              <a:gd name="T107" fmla="*/ 2147483647 h 64"/>
              <a:gd name="T108" fmla="*/ 2147483647 w 128"/>
              <a:gd name="T109" fmla="*/ 2147483647 h 64"/>
              <a:gd name="T110" fmla="*/ 2147483647 w 128"/>
              <a:gd name="T111" fmla="*/ 2147483647 h 64"/>
              <a:gd name="T112" fmla="*/ 2147483647 w 128"/>
              <a:gd name="T113" fmla="*/ 2147483647 h 64"/>
              <a:gd name="T114" fmla="*/ 2147483647 w 128"/>
              <a:gd name="T115" fmla="*/ 0 h 64"/>
              <a:gd name="T116" fmla="*/ 2147483647 w 128"/>
              <a:gd name="T117" fmla="*/ 2147483647 h 64"/>
              <a:gd name="T118" fmla="*/ 2147483647 w 128"/>
              <a:gd name="T119" fmla="*/ 2147483647 h 64"/>
              <a:gd name="T120" fmla="*/ 2147483647 w 128"/>
              <a:gd name="T121" fmla="*/ 2147483647 h 64"/>
              <a:gd name="T122" fmla="*/ 2147483647 w 128"/>
              <a:gd name="T123" fmla="*/ 2147483647 h 64"/>
              <a:gd name="T124" fmla="*/ 2147483647 w 128"/>
              <a:gd name="T125" fmla="*/ 2147483647 h 6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8"/>
              <a:gd name="T190" fmla="*/ 0 h 64"/>
              <a:gd name="T191" fmla="*/ 128 w 128"/>
              <a:gd name="T192" fmla="*/ 64 h 6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8" h="64">
                <a:moveTo>
                  <a:pt x="10" y="64"/>
                </a:moveTo>
                <a:lnTo>
                  <a:pt x="9" y="64"/>
                </a:lnTo>
                <a:lnTo>
                  <a:pt x="8" y="61"/>
                </a:lnTo>
                <a:lnTo>
                  <a:pt x="8" y="59"/>
                </a:lnTo>
                <a:lnTo>
                  <a:pt x="6" y="58"/>
                </a:lnTo>
                <a:lnTo>
                  <a:pt x="5" y="57"/>
                </a:lnTo>
                <a:lnTo>
                  <a:pt x="5" y="55"/>
                </a:lnTo>
                <a:lnTo>
                  <a:pt x="5" y="54"/>
                </a:lnTo>
                <a:lnTo>
                  <a:pt x="4" y="54"/>
                </a:lnTo>
                <a:lnTo>
                  <a:pt x="3" y="52"/>
                </a:lnTo>
                <a:lnTo>
                  <a:pt x="3" y="50"/>
                </a:lnTo>
                <a:lnTo>
                  <a:pt x="1" y="47"/>
                </a:lnTo>
                <a:lnTo>
                  <a:pt x="4" y="45"/>
                </a:lnTo>
                <a:lnTo>
                  <a:pt x="5" y="47"/>
                </a:lnTo>
                <a:lnTo>
                  <a:pt x="8" y="47"/>
                </a:lnTo>
                <a:lnTo>
                  <a:pt x="8" y="48"/>
                </a:lnTo>
                <a:lnTo>
                  <a:pt x="9" y="48"/>
                </a:lnTo>
                <a:lnTo>
                  <a:pt x="9" y="47"/>
                </a:lnTo>
                <a:lnTo>
                  <a:pt x="11" y="47"/>
                </a:lnTo>
                <a:lnTo>
                  <a:pt x="13" y="47"/>
                </a:lnTo>
                <a:lnTo>
                  <a:pt x="13" y="45"/>
                </a:lnTo>
                <a:lnTo>
                  <a:pt x="13" y="44"/>
                </a:lnTo>
                <a:lnTo>
                  <a:pt x="13" y="43"/>
                </a:lnTo>
                <a:lnTo>
                  <a:pt x="13" y="41"/>
                </a:lnTo>
                <a:lnTo>
                  <a:pt x="14" y="40"/>
                </a:lnTo>
                <a:lnTo>
                  <a:pt x="13" y="39"/>
                </a:lnTo>
                <a:lnTo>
                  <a:pt x="14" y="39"/>
                </a:lnTo>
                <a:lnTo>
                  <a:pt x="14" y="38"/>
                </a:lnTo>
                <a:lnTo>
                  <a:pt x="11" y="36"/>
                </a:lnTo>
                <a:lnTo>
                  <a:pt x="10" y="36"/>
                </a:lnTo>
                <a:lnTo>
                  <a:pt x="9" y="34"/>
                </a:lnTo>
                <a:lnTo>
                  <a:pt x="9" y="35"/>
                </a:lnTo>
                <a:lnTo>
                  <a:pt x="8" y="36"/>
                </a:lnTo>
                <a:lnTo>
                  <a:pt x="6" y="38"/>
                </a:lnTo>
                <a:lnTo>
                  <a:pt x="5" y="38"/>
                </a:lnTo>
                <a:lnTo>
                  <a:pt x="3" y="40"/>
                </a:lnTo>
                <a:lnTo>
                  <a:pt x="1" y="40"/>
                </a:lnTo>
                <a:lnTo>
                  <a:pt x="0" y="39"/>
                </a:lnTo>
                <a:lnTo>
                  <a:pt x="0" y="35"/>
                </a:lnTo>
                <a:lnTo>
                  <a:pt x="0" y="34"/>
                </a:lnTo>
                <a:lnTo>
                  <a:pt x="10" y="17"/>
                </a:lnTo>
                <a:lnTo>
                  <a:pt x="48" y="12"/>
                </a:lnTo>
                <a:lnTo>
                  <a:pt x="55" y="8"/>
                </a:lnTo>
                <a:lnTo>
                  <a:pt x="112" y="3"/>
                </a:lnTo>
                <a:lnTo>
                  <a:pt x="118" y="0"/>
                </a:lnTo>
                <a:lnTo>
                  <a:pt x="127" y="3"/>
                </a:lnTo>
                <a:lnTo>
                  <a:pt x="128" y="7"/>
                </a:lnTo>
                <a:lnTo>
                  <a:pt x="123" y="20"/>
                </a:lnTo>
                <a:lnTo>
                  <a:pt x="15" y="64"/>
                </a:lnTo>
                <a:lnTo>
                  <a:pt x="10" y="64"/>
                </a:lnTo>
                <a:close/>
              </a:path>
            </a:pathLst>
          </a:custGeom>
          <a:solidFill>
            <a:schemeClr val="bg1"/>
          </a:solidFill>
          <a:ln w="8001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5" name="Freeform 1324"/>
          <p:cNvSpPr>
            <a:spLocks/>
          </p:cNvSpPr>
          <p:nvPr/>
        </p:nvSpPr>
        <p:spPr bwMode="auto">
          <a:xfrm>
            <a:off x="2632075" y="3706813"/>
            <a:ext cx="239713" cy="80962"/>
          </a:xfrm>
          <a:custGeom>
            <a:avLst/>
            <a:gdLst>
              <a:gd name="T0" fmla="*/ 2147483647 w 602"/>
              <a:gd name="T1" fmla="*/ 2147483647 h 202"/>
              <a:gd name="T2" fmla="*/ 2147483647 w 602"/>
              <a:gd name="T3" fmla="*/ 2147483647 h 202"/>
              <a:gd name="T4" fmla="*/ 2147483647 w 602"/>
              <a:gd name="T5" fmla="*/ 2147483647 h 202"/>
              <a:gd name="T6" fmla="*/ 2147483647 w 602"/>
              <a:gd name="T7" fmla="*/ 2147483647 h 202"/>
              <a:gd name="T8" fmla="*/ 2147483647 w 602"/>
              <a:gd name="T9" fmla="*/ 2147483647 h 202"/>
              <a:gd name="T10" fmla="*/ 2147483647 w 602"/>
              <a:gd name="T11" fmla="*/ 2147483647 h 202"/>
              <a:gd name="T12" fmla="*/ 2147483647 w 602"/>
              <a:gd name="T13" fmla="*/ 2147483647 h 202"/>
              <a:gd name="T14" fmla="*/ 2147483647 w 602"/>
              <a:gd name="T15" fmla="*/ 2147483647 h 202"/>
              <a:gd name="T16" fmla="*/ 2147483647 w 602"/>
              <a:gd name="T17" fmla="*/ 2147483647 h 202"/>
              <a:gd name="T18" fmla="*/ 2147483647 w 602"/>
              <a:gd name="T19" fmla="*/ 2147483647 h 202"/>
              <a:gd name="T20" fmla="*/ 2147483647 w 602"/>
              <a:gd name="T21" fmla="*/ 2147483647 h 202"/>
              <a:gd name="T22" fmla="*/ 2147483647 w 602"/>
              <a:gd name="T23" fmla="*/ 2147483647 h 202"/>
              <a:gd name="T24" fmla="*/ 2147483647 w 602"/>
              <a:gd name="T25" fmla="*/ 2147483647 h 202"/>
              <a:gd name="T26" fmla="*/ 2147483647 w 602"/>
              <a:gd name="T27" fmla="*/ 2147483647 h 202"/>
              <a:gd name="T28" fmla="*/ 2147483647 w 602"/>
              <a:gd name="T29" fmla="*/ 2147483647 h 202"/>
              <a:gd name="T30" fmla="*/ 2147483647 w 602"/>
              <a:gd name="T31" fmla="*/ 2147483647 h 202"/>
              <a:gd name="T32" fmla="*/ 2147483647 w 602"/>
              <a:gd name="T33" fmla="*/ 2147483647 h 202"/>
              <a:gd name="T34" fmla="*/ 2147483647 w 602"/>
              <a:gd name="T35" fmla="*/ 2147483647 h 202"/>
              <a:gd name="T36" fmla="*/ 2147483647 w 602"/>
              <a:gd name="T37" fmla="*/ 2147483647 h 202"/>
              <a:gd name="T38" fmla="*/ 2147483647 w 602"/>
              <a:gd name="T39" fmla="*/ 2147483647 h 202"/>
              <a:gd name="T40" fmla="*/ 2147483647 w 602"/>
              <a:gd name="T41" fmla="*/ 2147483647 h 202"/>
              <a:gd name="T42" fmla="*/ 2147483647 w 602"/>
              <a:gd name="T43" fmla="*/ 2147483647 h 202"/>
              <a:gd name="T44" fmla="*/ 2147483647 w 602"/>
              <a:gd name="T45" fmla="*/ 2147483647 h 202"/>
              <a:gd name="T46" fmla="*/ 2147483647 w 602"/>
              <a:gd name="T47" fmla="*/ 2147483647 h 202"/>
              <a:gd name="T48" fmla="*/ 2147483647 w 602"/>
              <a:gd name="T49" fmla="*/ 2147483647 h 202"/>
              <a:gd name="T50" fmla="*/ 2147483647 w 602"/>
              <a:gd name="T51" fmla="*/ 2147483647 h 202"/>
              <a:gd name="T52" fmla="*/ 2147483647 w 602"/>
              <a:gd name="T53" fmla="*/ 2147483647 h 202"/>
              <a:gd name="T54" fmla="*/ 2147483647 w 602"/>
              <a:gd name="T55" fmla="*/ 2147483647 h 202"/>
              <a:gd name="T56" fmla="*/ 2147483647 w 602"/>
              <a:gd name="T57" fmla="*/ 2147483647 h 202"/>
              <a:gd name="T58" fmla="*/ 2147483647 w 602"/>
              <a:gd name="T59" fmla="*/ 2147483647 h 202"/>
              <a:gd name="T60" fmla="*/ 0 w 602"/>
              <a:gd name="T61" fmla="*/ 2147483647 h 202"/>
              <a:gd name="T62" fmla="*/ 2147483647 w 602"/>
              <a:gd name="T63" fmla="*/ 2147483647 h 202"/>
              <a:gd name="T64" fmla="*/ 2147483647 w 602"/>
              <a:gd name="T65" fmla="*/ 2147483647 h 202"/>
              <a:gd name="T66" fmla="*/ 2147483647 w 602"/>
              <a:gd name="T67" fmla="*/ 0 h 202"/>
              <a:gd name="T68" fmla="*/ 2147483647 w 602"/>
              <a:gd name="T69" fmla="*/ 2147483647 h 202"/>
              <a:gd name="T70" fmla="*/ 2147483647 w 602"/>
              <a:gd name="T71" fmla="*/ 2147483647 h 202"/>
              <a:gd name="T72" fmla="*/ 2147483647 w 602"/>
              <a:gd name="T73" fmla="*/ 2147483647 h 202"/>
              <a:gd name="T74" fmla="*/ 2147483647 w 602"/>
              <a:gd name="T75" fmla="*/ 2147483647 h 202"/>
              <a:gd name="T76" fmla="*/ 2147483647 w 602"/>
              <a:gd name="T77" fmla="*/ 2147483647 h 202"/>
              <a:gd name="T78" fmla="*/ 2147483647 w 602"/>
              <a:gd name="T79" fmla="*/ 2147483647 h 202"/>
              <a:gd name="T80" fmla="*/ 2147483647 w 602"/>
              <a:gd name="T81" fmla="*/ 2147483647 h 202"/>
              <a:gd name="T82" fmla="*/ 2147483647 w 602"/>
              <a:gd name="T83" fmla="*/ 2147483647 h 202"/>
              <a:gd name="T84" fmla="*/ 2147483647 w 602"/>
              <a:gd name="T85" fmla="*/ 2147483647 h 20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02"/>
              <a:gd name="T130" fmla="*/ 0 h 202"/>
              <a:gd name="T131" fmla="*/ 602 w 602"/>
              <a:gd name="T132" fmla="*/ 202 h 20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02" h="202">
                <a:moveTo>
                  <a:pt x="431" y="91"/>
                </a:moveTo>
                <a:lnTo>
                  <a:pt x="432" y="92"/>
                </a:lnTo>
                <a:lnTo>
                  <a:pt x="469" y="115"/>
                </a:lnTo>
                <a:lnTo>
                  <a:pt x="475" y="115"/>
                </a:lnTo>
                <a:lnTo>
                  <a:pt x="494" y="123"/>
                </a:lnTo>
                <a:lnTo>
                  <a:pt x="510" y="122"/>
                </a:lnTo>
                <a:lnTo>
                  <a:pt x="516" y="123"/>
                </a:lnTo>
                <a:lnTo>
                  <a:pt x="519" y="128"/>
                </a:lnTo>
                <a:lnTo>
                  <a:pt x="519" y="133"/>
                </a:lnTo>
                <a:lnTo>
                  <a:pt x="515" y="141"/>
                </a:lnTo>
                <a:lnTo>
                  <a:pt x="515" y="143"/>
                </a:lnTo>
                <a:lnTo>
                  <a:pt x="517" y="145"/>
                </a:lnTo>
                <a:lnTo>
                  <a:pt x="557" y="146"/>
                </a:lnTo>
                <a:lnTo>
                  <a:pt x="563" y="148"/>
                </a:lnTo>
                <a:lnTo>
                  <a:pt x="571" y="156"/>
                </a:lnTo>
                <a:lnTo>
                  <a:pt x="572" y="160"/>
                </a:lnTo>
                <a:lnTo>
                  <a:pt x="586" y="169"/>
                </a:lnTo>
                <a:lnTo>
                  <a:pt x="601" y="172"/>
                </a:lnTo>
                <a:lnTo>
                  <a:pt x="602" y="179"/>
                </a:lnTo>
                <a:lnTo>
                  <a:pt x="553" y="198"/>
                </a:lnTo>
                <a:lnTo>
                  <a:pt x="408" y="202"/>
                </a:lnTo>
                <a:lnTo>
                  <a:pt x="403" y="199"/>
                </a:lnTo>
                <a:lnTo>
                  <a:pt x="402" y="195"/>
                </a:lnTo>
                <a:lnTo>
                  <a:pt x="416" y="183"/>
                </a:lnTo>
                <a:lnTo>
                  <a:pt x="441" y="170"/>
                </a:lnTo>
                <a:lnTo>
                  <a:pt x="442" y="164"/>
                </a:lnTo>
                <a:lnTo>
                  <a:pt x="441" y="161"/>
                </a:lnTo>
                <a:lnTo>
                  <a:pt x="417" y="152"/>
                </a:lnTo>
                <a:lnTo>
                  <a:pt x="385" y="150"/>
                </a:lnTo>
                <a:lnTo>
                  <a:pt x="364" y="131"/>
                </a:lnTo>
                <a:lnTo>
                  <a:pt x="356" y="108"/>
                </a:lnTo>
                <a:lnTo>
                  <a:pt x="348" y="100"/>
                </a:lnTo>
                <a:lnTo>
                  <a:pt x="306" y="98"/>
                </a:lnTo>
                <a:lnTo>
                  <a:pt x="266" y="84"/>
                </a:lnTo>
                <a:lnTo>
                  <a:pt x="244" y="70"/>
                </a:lnTo>
                <a:lnTo>
                  <a:pt x="220" y="68"/>
                </a:lnTo>
                <a:lnTo>
                  <a:pt x="214" y="65"/>
                </a:lnTo>
                <a:lnTo>
                  <a:pt x="209" y="65"/>
                </a:lnTo>
                <a:lnTo>
                  <a:pt x="197" y="68"/>
                </a:lnTo>
                <a:lnTo>
                  <a:pt x="188" y="66"/>
                </a:lnTo>
                <a:lnTo>
                  <a:pt x="187" y="63"/>
                </a:lnTo>
                <a:lnTo>
                  <a:pt x="163" y="61"/>
                </a:lnTo>
                <a:lnTo>
                  <a:pt x="160" y="58"/>
                </a:lnTo>
                <a:lnTo>
                  <a:pt x="157" y="52"/>
                </a:lnTo>
                <a:lnTo>
                  <a:pt x="157" y="49"/>
                </a:lnTo>
                <a:lnTo>
                  <a:pt x="176" y="44"/>
                </a:lnTo>
                <a:lnTo>
                  <a:pt x="178" y="40"/>
                </a:lnTo>
                <a:lnTo>
                  <a:pt x="177" y="37"/>
                </a:lnTo>
                <a:lnTo>
                  <a:pt x="171" y="35"/>
                </a:lnTo>
                <a:lnTo>
                  <a:pt x="168" y="33"/>
                </a:lnTo>
                <a:lnTo>
                  <a:pt x="118" y="30"/>
                </a:lnTo>
                <a:lnTo>
                  <a:pt x="101" y="44"/>
                </a:lnTo>
                <a:lnTo>
                  <a:pt x="94" y="54"/>
                </a:lnTo>
                <a:lnTo>
                  <a:pt x="59" y="62"/>
                </a:lnTo>
                <a:lnTo>
                  <a:pt x="51" y="72"/>
                </a:lnTo>
                <a:lnTo>
                  <a:pt x="40" y="75"/>
                </a:lnTo>
                <a:lnTo>
                  <a:pt x="25" y="86"/>
                </a:lnTo>
                <a:lnTo>
                  <a:pt x="22" y="86"/>
                </a:lnTo>
                <a:lnTo>
                  <a:pt x="22" y="84"/>
                </a:lnTo>
                <a:lnTo>
                  <a:pt x="18" y="80"/>
                </a:lnTo>
                <a:lnTo>
                  <a:pt x="0" y="81"/>
                </a:lnTo>
                <a:lnTo>
                  <a:pt x="0" y="79"/>
                </a:lnTo>
                <a:lnTo>
                  <a:pt x="14" y="71"/>
                </a:lnTo>
                <a:lnTo>
                  <a:pt x="25" y="70"/>
                </a:lnTo>
                <a:lnTo>
                  <a:pt x="26" y="68"/>
                </a:lnTo>
                <a:lnTo>
                  <a:pt x="27" y="45"/>
                </a:lnTo>
                <a:lnTo>
                  <a:pt x="30" y="40"/>
                </a:lnTo>
                <a:lnTo>
                  <a:pt x="136" y="0"/>
                </a:lnTo>
                <a:lnTo>
                  <a:pt x="233" y="4"/>
                </a:lnTo>
                <a:lnTo>
                  <a:pt x="240" y="9"/>
                </a:lnTo>
                <a:lnTo>
                  <a:pt x="245" y="11"/>
                </a:lnTo>
                <a:lnTo>
                  <a:pt x="268" y="11"/>
                </a:lnTo>
                <a:lnTo>
                  <a:pt x="290" y="26"/>
                </a:lnTo>
                <a:lnTo>
                  <a:pt x="295" y="33"/>
                </a:lnTo>
                <a:lnTo>
                  <a:pt x="306" y="43"/>
                </a:lnTo>
                <a:lnTo>
                  <a:pt x="315" y="45"/>
                </a:lnTo>
                <a:lnTo>
                  <a:pt x="338" y="44"/>
                </a:lnTo>
                <a:lnTo>
                  <a:pt x="345" y="48"/>
                </a:lnTo>
                <a:lnTo>
                  <a:pt x="355" y="48"/>
                </a:lnTo>
                <a:lnTo>
                  <a:pt x="357" y="52"/>
                </a:lnTo>
                <a:lnTo>
                  <a:pt x="355" y="52"/>
                </a:lnTo>
                <a:lnTo>
                  <a:pt x="353" y="56"/>
                </a:lnTo>
                <a:lnTo>
                  <a:pt x="357" y="58"/>
                </a:lnTo>
                <a:lnTo>
                  <a:pt x="370" y="59"/>
                </a:lnTo>
                <a:lnTo>
                  <a:pt x="378" y="63"/>
                </a:lnTo>
                <a:lnTo>
                  <a:pt x="390" y="76"/>
                </a:lnTo>
                <a:lnTo>
                  <a:pt x="431" y="91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6" name="Freeform 1325"/>
          <p:cNvSpPr>
            <a:spLocks/>
          </p:cNvSpPr>
          <p:nvPr/>
        </p:nvSpPr>
        <p:spPr bwMode="auto">
          <a:xfrm>
            <a:off x="2632075" y="3706813"/>
            <a:ext cx="239713" cy="80962"/>
          </a:xfrm>
          <a:custGeom>
            <a:avLst/>
            <a:gdLst>
              <a:gd name="T0" fmla="*/ 2147483647 w 602"/>
              <a:gd name="T1" fmla="*/ 2147483647 h 202"/>
              <a:gd name="T2" fmla="*/ 2147483647 w 602"/>
              <a:gd name="T3" fmla="*/ 2147483647 h 202"/>
              <a:gd name="T4" fmla="*/ 2147483647 w 602"/>
              <a:gd name="T5" fmla="*/ 2147483647 h 202"/>
              <a:gd name="T6" fmla="*/ 2147483647 w 602"/>
              <a:gd name="T7" fmla="*/ 2147483647 h 202"/>
              <a:gd name="T8" fmla="*/ 2147483647 w 602"/>
              <a:gd name="T9" fmla="*/ 2147483647 h 202"/>
              <a:gd name="T10" fmla="*/ 2147483647 w 602"/>
              <a:gd name="T11" fmla="*/ 2147483647 h 202"/>
              <a:gd name="T12" fmla="*/ 2147483647 w 602"/>
              <a:gd name="T13" fmla="*/ 2147483647 h 202"/>
              <a:gd name="T14" fmla="*/ 2147483647 w 602"/>
              <a:gd name="T15" fmla="*/ 2147483647 h 202"/>
              <a:gd name="T16" fmla="*/ 2147483647 w 602"/>
              <a:gd name="T17" fmla="*/ 2147483647 h 202"/>
              <a:gd name="T18" fmla="*/ 2147483647 w 602"/>
              <a:gd name="T19" fmla="*/ 2147483647 h 202"/>
              <a:gd name="T20" fmla="*/ 2147483647 w 602"/>
              <a:gd name="T21" fmla="*/ 2147483647 h 202"/>
              <a:gd name="T22" fmla="*/ 2147483647 w 602"/>
              <a:gd name="T23" fmla="*/ 2147483647 h 202"/>
              <a:gd name="T24" fmla="*/ 2147483647 w 602"/>
              <a:gd name="T25" fmla="*/ 2147483647 h 202"/>
              <a:gd name="T26" fmla="*/ 2147483647 w 602"/>
              <a:gd name="T27" fmla="*/ 2147483647 h 202"/>
              <a:gd name="T28" fmla="*/ 2147483647 w 602"/>
              <a:gd name="T29" fmla="*/ 2147483647 h 202"/>
              <a:gd name="T30" fmla="*/ 2147483647 w 602"/>
              <a:gd name="T31" fmla="*/ 2147483647 h 202"/>
              <a:gd name="T32" fmla="*/ 2147483647 w 602"/>
              <a:gd name="T33" fmla="*/ 2147483647 h 202"/>
              <a:gd name="T34" fmla="*/ 2147483647 w 602"/>
              <a:gd name="T35" fmla="*/ 2147483647 h 202"/>
              <a:gd name="T36" fmla="*/ 2147483647 w 602"/>
              <a:gd name="T37" fmla="*/ 2147483647 h 202"/>
              <a:gd name="T38" fmla="*/ 2147483647 w 602"/>
              <a:gd name="T39" fmla="*/ 2147483647 h 202"/>
              <a:gd name="T40" fmla="*/ 2147483647 w 602"/>
              <a:gd name="T41" fmla="*/ 2147483647 h 202"/>
              <a:gd name="T42" fmla="*/ 2147483647 w 602"/>
              <a:gd name="T43" fmla="*/ 2147483647 h 202"/>
              <a:gd name="T44" fmla="*/ 2147483647 w 602"/>
              <a:gd name="T45" fmla="*/ 2147483647 h 202"/>
              <a:gd name="T46" fmla="*/ 2147483647 w 602"/>
              <a:gd name="T47" fmla="*/ 2147483647 h 202"/>
              <a:gd name="T48" fmla="*/ 2147483647 w 602"/>
              <a:gd name="T49" fmla="*/ 2147483647 h 202"/>
              <a:gd name="T50" fmla="*/ 2147483647 w 602"/>
              <a:gd name="T51" fmla="*/ 2147483647 h 202"/>
              <a:gd name="T52" fmla="*/ 2147483647 w 602"/>
              <a:gd name="T53" fmla="*/ 2147483647 h 202"/>
              <a:gd name="T54" fmla="*/ 2147483647 w 602"/>
              <a:gd name="T55" fmla="*/ 2147483647 h 202"/>
              <a:gd name="T56" fmla="*/ 2147483647 w 602"/>
              <a:gd name="T57" fmla="*/ 2147483647 h 202"/>
              <a:gd name="T58" fmla="*/ 2147483647 w 602"/>
              <a:gd name="T59" fmla="*/ 2147483647 h 202"/>
              <a:gd name="T60" fmla="*/ 0 w 602"/>
              <a:gd name="T61" fmla="*/ 2147483647 h 202"/>
              <a:gd name="T62" fmla="*/ 2147483647 w 602"/>
              <a:gd name="T63" fmla="*/ 2147483647 h 202"/>
              <a:gd name="T64" fmla="*/ 2147483647 w 602"/>
              <a:gd name="T65" fmla="*/ 2147483647 h 202"/>
              <a:gd name="T66" fmla="*/ 2147483647 w 602"/>
              <a:gd name="T67" fmla="*/ 0 h 202"/>
              <a:gd name="T68" fmla="*/ 2147483647 w 602"/>
              <a:gd name="T69" fmla="*/ 2147483647 h 202"/>
              <a:gd name="T70" fmla="*/ 2147483647 w 602"/>
              <a:gd name="T71" fmla="*/ 2147483647 h 202"/>
              <a:gd name="T72" fmla="*/ 2147483647 w 602"/>
              <a:gd name="T73" fmla="*/ 2147483647 h 202"/>
              <a:gd name="T74" fmla="*/ 2147483647 w 602"/>
              <a:gd name="T75" fmla="*/ 2147483647 h 202"/>
              <a:gd name="T76" fmla="*/ 2147483647 w 602"/>
              <a:gd name="T77" fmla="*/ 2147483647 h 202"/>
              <a:gd name="T78" fmla="*/ 2147483647 w 602"/>
              <a:gd name="T79" fmla="*/ 2147483647 h 202"/>
              <a:gd name="T80" fmla="*/ 2147483647 w 602"/>
              <a:gd name="T81" fmla="*/ 2147483647 h 202"/>
              <a:gd name="T82" fmla="*/ 2147483647 w 602"/>
              <a:gd name="T83" fmla="*/ 2147483647 h 202"/>
              <a:gd name="T84" fmla="*/ 2147483647 w 602"/>
              <a:gd name="T85" fmla="*/ 2147483647 h 20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02"/>
              <a:gd name="T130" fmla="*/ 0 h 202"/>
              <a:gd name="T131" fmla="*/ 602 w 602"/>
              <a:gd name="T132" fmla="*/ 202 h 20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02" h="202">
                <a:moveTo>
                  <a:pt x="431" y="91"/>
                </a:moveTo>
                <a:lnTo>
                  <a:pt x="432" y="92"/>
                </a:lnTo>
                <a:lnTo>
                  <a:pt x="469" y="115"/>
                </a:lnTo>
                <a:lnTo>
                  <a:pt x="475" y="115"/>
                </a:lnTo>
                <a:lnTo>
                  <a:pt x="494" y="123"/>
                </a:lnTo>
                <a:lnTo>
                  <a:pt x="510" y="122"/>
                </a:lnTo>
                <a:lnTo>
                  <a:pt x="516" y="123"/>
                </a:lnTo>
                <a:lnTo>
                  <a:pt x="519" y="128"/>
                </a:lnTo>
                <a:lnTo>
                  <a:pt x="519" y="133"/>
                </a:lnTo>
                <a:lnTo>
                  <a:pt x="515" y="141"/>
                </a:lnTo>
                <a:lnTo>
                  <a:pt x="515" y="143"/>
                </a:lnTo>
                <a:lnTo>
                  <a:pt x="517" y="145"/>
                </a:lnTo>
                <a:lnTo>
                  <a:pt x="557" y="146"/>
                </a:lnTo>
                <a:lnTo>
                  <a:pt x="563" y="148"/>
                </a:lnTo>
                <a:lnTo>
                  <a:pt x="571" y="156"/>
                </a:lnTo>
                <a:lnTo>
                  <a:pt x="572" y="160"/>
                </a:lnTo>
                <a:lnTo>
                  <a:pt x="586" y="169"/>
                </a:lnTo>
                <a:lnTo>
                  <a:pt x="601" y="172"/>
                </a:lnTo>
                <a:lnTo>
                  <a:pt x="602" y="179"/>
                </a:lnTo>
                <a:lnTo>
                  <a:pt x="553" y="198"/>
                </a:lnTo>
                <a:lnTo>
                  <a:pt x="408" y="202"/>
                </a:lnTo>
                <a:lnTo>
                  <a:pt x="403" y="199"/>
                </a:lnTo>
                <a:lnTo>
                  <a:pt x="402" y="195"/>
                </a:lnTo>
                <a:lnTo>
                  <a:pt x="416" y="183"/>
                </a:lnTo>
                <a:lnTo>
                  <a:pt x="441" y="170"/>
                </a:lnTo>
                <a:lnTo>
                  <a:pt x="442" y="164"/>
                </a:lnTo>
                <a:lnTo>
                  <a:pt x="441" y="161"/>
                </a:lnTo>
                <a:lnTo>
                  <a:pt x="417" y="152"/>
                </a:lnTo>
                <a:lnTo>
                  <a:pt x="385" y="150"/>
                </a:lnTo>
                <a:lnTo>
                  <a:pt x="364" y="131"/>
                </a:lnTo>
                <a:lnTo>
                  <a:pt x="356" y="108"/>
                </a:lnTo>
                <a:lnTo>
                  <a:pt x="348" y="100"/>
                </a:lnTo>
                <a:lnTo>
                  <a:pt x="306" y="98"/>
                </a:lnTo>
                <a:lnTo>
                  <a:pt x="266" y="84"/>
                </a:lnTo>
                <a:lnTo>
                  <a:pt x="244" y="70"/>
                </a:lnTo>
                <a:lnTo>
                  <a:pt x="220" y="68"/>
                </a:lnTo>
                <a:lnTo>
                  <a:pt x="214" y="65"/>
                </a:lnTo>
                <a:lnTo>
                  <a:pt x="209" y="65"/>
                </a:lnTo>
                <a:lnTo>
                  <a:pt x="197" y="68"/>
                </a:lnTo>
                <a:lnTo>
                  <a:pt x="188" y="66"/>
                </a:lnTo>
                <a:lnTo>
                  <a:pt x="187" y="63"/>
                </a:lnTo>
                <a:lnTo>
                  <a:pt x="163" y="61"/>
                </a:lnTo>
                <a:lnTo>
                  <a:pt x="160" y="58"/>
                </a:lnTo>
                <a:lnTo>
                  <a:pt x="157" y="52"/>
                </a:lnTo>
                <a:lnTo>
                  <a:pt x="157" y="49"/>
                </a:lnTo>
                <a:lnTo>
                  <a:pt x="176" y="44"/>
                </a:lnTo>
                <a:lnTo>
                  <a:pt x="178" y="40"/>
                </a:lnTo>
                <a:lnTo>
                  <a:pt x="177" y="37"/>
                </a:lnTo>
                <a:lnTo>
                  <a:pt x="171" y="35"/>
                </a:lnTo>
                <a:lnTo>
                  <a:pt x="168" y="33"/>
                </a:lnTo>
                <a:lnTo>
                  <a:pt x="118" y="30"/>
                </a:lnTo>
                <a:lnTo>
                  <a:pt x="101" y="44"/>
                </a:lnTo>
                <a:lnTo>
                  <a:pt x="94" y="54"/>
                </a:lnTo>
                <a:lnTo>
                  <a:pt x="59" y="62"/>
                </a:lnTo>
                <a:lnTo>
                  <a:pt x="51" y="72"/>
                </a:lnTo>
                <a:lnTo>
                  <a:pt x="40" y="75"/>
                </a:lnTo>
                <a:lnTo>
                  <a:pt x="25" y="86"/>
                </a:lnTo>
                <a:lnTo>
                  <a:pt x="22" y="86"/>
                </a:lnTo>
                <a:lnTo>
                  <a:pt x="22" y="84"/>
                </a:lnTo>
                <a:lnTo>
                  <a:pt x="18" y="80"/>
                </a:lnTo>
                <a:lnTo>
                  <a:pt x="0" y="81"/>
                </a:lnTo>
                <a:lnTo>
                  <a:pt x="0" y="79"/>
                </a:lnTo>
                <a:lnTo>
                  <a:pt x="14" y="71"/>
                </a:lnTo>
                <a:lnTo>
                  <a:pt x="25" y="70"/>
                </a:lnTo>
                <a:lnTo>
                  <a:pt x="26" y="68"/>
                </a:lnTo>
                <a:lnTo>
                  <a:pt x="27" y="45"/>
                </a:lnTo>
                <a:lnTo>
                  <a:pt x="30" y="40"/>
                </a:lnTo>
                <a:lnTo>
                  <a:pt x="136" y="0"/>
                </a:lnTo>
                <a:lnTo>
                  <a:pt x="233" y="4"/>
                </a:lnTo>
                <a:lnTo>
                  <a:pt x="240" y="9"/>
                </a:lnTo>
                <a:lnTo>
                  <a:pt x="245" y="11"/>
                </a:lnTo>
                <a:lnTo>
                  <a:pt x="268" y="11"/>
                </a:lnTo>
                <a:lnTo>
                  <a:pt x="290" y="26"/>
                </a:lnTo>
                <a:lnTo>
                  <a:pt x="295" y="33"/>
                </a:lnTo>
                <a:lnTo>
                  <a:pt x="306" y="43"/>
                </a:lnTo>
                <a:lnTo>
                  <a:pt x="315" y="45"/>
                </a:lnTo>
                <a:lnTo>
                  <a:pt x="338" y="44"/>
                </a:lnTo>
                <a:lnTo>
                  <a:pt x="345" y="48"/>
                </a:lnTo>
                <a:lnTo>
                  <a:pt x="355" y="48"/>
                </a:lnTo>
                <a:lnTo>
                  <a:pt x="357" y="52"/>
                </a:lnTo>
                <a:lnTo>
                  <a:pt x="355" y="52"/>
                </a:lnTo>
                <a:lnTo>
                  <a:pt x="353" y="56"/>
                </a:lnTo>
                <a:lnTo>
                  <a:pt x="357" y="58"/>
                </a:lnTo>
                <a:lnTo>
                  <a:pt x="370" y="59"/>
                </a:lnTo>
                <a:lnTo>
                  <a:pt x="378" y="63"/>
                </a:lnTo>
                <a:lnTo>
                  <a:pt x="390" y="76"/>
                </a:lnTo>
                <a:lnTo>
                  <a:pt x="431" y="91"/>
                </a:lnTo>
                <a:close/>
              </a:path>
            </a:pathLst>
          </a:custGeom>
          <a:solidFill>
            <a:schemeClr val="bg1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7" name="Freeform 1326"/>
          <p:cNvSpPr>
            <a:spLocks/>
          </p:cNvSpPr>
          <p:nvPr/>
        </p:nvSpPr>
        <p:spPr bwMode="auto">
          <a:xfrm>
            <a:off x="2670175" y="3738563"/>
            <a:ext cx="11113" cy="11112"/>
          </a:xfrm>
          <a:custGeom>
            <a:avLst/>
            <a:gdLst>
              <a:gd name="T0" fmla="*/ 2147483647 w 29"/>
              <a:gd name="T1" fmla="*/ 2147483647 h 28"/>
              <a:gd name="T2" fmla="*/ 2147483647 w 29"/>
              <a:gd name="T3" fmla="*/ 2147483647 h 28"/>
              <a:gd name="T4" fmla="*/ 2147483647 w 29"/>
              <a:gd name="T5" fmla="*/ 2147483647 h 28"/>
              <a:gd name="T6" fmla="*/ 2147483647 w 29"/>
              <a:gd name="T7" fmla="*/ 2147483647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2147483647 w 29"/>
              <a:gd name="T13" fmla="*/ 2147483647 h 28"/>
              <a:gd name="T14" fmla="*/ 0 w 29"/>
              <a:gd name="T15" fmla="*/ 2147483647 h 28"/>
              <a:gd name="T16" fmla="*/ 2147483647 w 29"/>
              <a:gd name="T17" fmla="*/ 2147483647 h 28"/>
              <a:gd name="T18" fmla="*/ 2147483647 w 29"/>
              <a:gd name="T19" fmla="*/ 2147483647 h 28"/>
              <a:gd name="T20" fmla="*/ 2147483647 w 29"/>
              <a:gd name="T21" fmla="*/ 2147483647 h 28"/>
              <a:gd name="T22" fmla="*/ 2147483647 w 29"/>
              <a:gd name="T23" fmla="*/ 2147483647 h 28"/>
              <a:gd name="T24" fmla="*/ 2147483647 w 29"/>
              <a:gd name="T25" fmla="*/ 2147483647 h 28"/>
              <a:gd name="T26" fmla="*/ 2147483647 w 29"/>
              <a:gd name="T27" fmla="*/ 0 h 28"/>
              <a:gd name="T28" fmla="*/ 2147483647 w 29"/>
              <a:gd name="T29" fmla="*/ 2147483647 h 28"/>
              <a:gd name="T30" fmla="*/ 2147483647 w 29"/>
              <a:gd name="T31" fmla="*/ 2147483647 h 28"/>
              <a:gd name="T32" fmla="*/ 2147483647 w 29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"/>
              <a:gd name="T52" fmla="*/ 0 h 28"/>
              <a:gd name="T53" fmla="*/ 29 w 29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" h="28">
                <a:moveTo>
                  <a:pt x="22" y="2"/>
                </a:moveTo>
                <a:lnTo>
                  <a:pt x="24" y="8"/>
                </a:lnTo>
                <a:lnTo>
                  <a:pt x="26" y="12"/>
                </a:lnTo>
                <a:lnTo>
                  <a:pt x="29" y="23"/>
                </a:lnTo>
                <a:lnTo>
                  <a:pt x="14" y="28"/>
                </a:lnTo>
                <a:lnTo>
                  <a:pt x="6" y="28"/>
                </a:lnTo>
                <a:lnTo>
                  <a:pt x="1" y="23"/>
                </a:lnTo>
                <a:lnTo>
                  <a:pt x="0" y="18"/>
                </a:lnTo>
                <a:lnTo>
                  <a:pt x="9" y="22"/>
                </a:lnTo>
                <a:lnTo>
                  <a:pt x="11" y="15"/>
                </a:lnTo>
                <a:lnTo>
                  <a:pt x="9" y="12"/>
                </a:lnTo>
                <a:lnTo>
                  <a:pt x="7" y="8"/>
                </a:lnTo>
                <a:lnTo>
                  <a:pt x="9" y="2"/>
                </a:lnTo>
                <a:lnTo>
                  <a:pt x="16" y="0"/>
                </a:lnTo>
                <a:lnTo>
                  <a:pt x="20" y="2"/>
                </a:lnTo>
                <a:lnTo>
                  <a:pt x="22" y="3"/>
                </a:lnTo>
                <a:lnTo>
                  <a:pt x="22" y="2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8" name="Freeform 1327"/>
          <p:cNvSpPr>
            <a:spLocks/>
          </p:cNvSpPr>
          <p:nvPr/>
        </p:nvSpPr>
        <p:spPr bwMode="auto">
          <a:xfrm>
            <a:off x="2670175" y="3738563"/>
            <a:ext cx="11113" cy="11112"/>
          </a:xfrm>
          <a:custGeom>
            <a:avLst/>
            <a:gdLst>
              <a:gd name="T0" fmla="*/ 2147483647 w 29"/>
              <a:gd name="T1" fmla="*/ 2147483647 h 28"/>
              <a:gd name="T2" fmla="*/ 2147483647 w 29"/>
              <a:gd name="T3" fmla="*/ 2147483647 h 28"/>
              <a:gd name="T4" fmla="*/ 2147483647 w 29"/>
              <a:gd name="T5" fmla="*/ 2147483647 h 28"/>
              <a:gd name="T6" fmla="*/ 2147483647 w 29"/>
              <a:gd name="T7" fmla="*/ 2147483647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2147483647 w 29"/>
              <a:gd name="T13" fmla="*/ 2147483647 h 28"/>
              <a:gd name="T14" fmla="*/ 0 w 29"/>
              <a:gd name="T15" fmla="*/ 2147483647 h 28"/>
              <a:gd name="T16" fmla="*/ 2147483647 w 29"/>
              <a:gd name="T17" fmla="*/ 2147483647 h 28"/>
              <a:gd name="T18" fmla="*/ 2147483647 w 29"/>
              <a:gd name="T19" fmla="*/ 2147483647 h 28"/>
              <a:gd name="T20" fmla="*/ 2147483647 w 29"/>
              <a:gd name="T21" fmla="*/ 2147483647 h 28"/>
              <a:gd name="T22" fmla="*/ 2147483647 w 29"/>
              <a:gd name="T23" fmla="*/ 2147483647 h 28"/>
              <a:gd name="T24" fmla="*/ 2147483647 w 29"/>
              <a:gd name="T25" fmla="*/ 2147483647 h 28"/>
              <a:gd name="T26" fmla="*/ 2147483647 w 29"/>
              <a:gd name="T27" fmla="*/ 0 h 28"/>
              <a:gd name="T28" fmla="*/ 2147483647 w 29"/>
              <a:gd name="T29" fmla="*/ 2147483647 h 28"/>
              <a:gd name="T30" fmla="*/ 2147483647 w 29"/>
              <a:gd name="T31" fmla="*/ 2147483647 h 28"/>
              <a:gd name="T32" fmla="*/ 2147483647 w 29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"/>
              <a:gd name="T52" fmla="*/ 0 h 28"/>
              <a:gd name="T53" fmla="*/ 29 w 29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" h="28">
                <a:moveTo>
                  <a:pt x="22" y="2"/>
                </a:moveTo>
                <a:lnTo>
                  <a:pt x="24" y="8"/>
                </a:lnTo>
                <a:lnTo>
                  <a:pt x="26" y="12"/>
                </a:lnTo>
                <a:lnTo>
                  <a:pt x="29" y="23"/>
                </a:lnTo>
                <a:lnTo>
                  <a:pt x="14" y="28"/>
                </a:lnTo>
                <a:lnTo>
                  <a:pt x="6" y="28"/>
                </a:lnTo>
                <a:lnTo>
                  <a:pt x="1" y="23"/>
                </a:lnTo>
                <a:lnTo>
                  <a:pt x="0" y="18"/>
                </a:lnTo>
                <a:lnTo>
                  <a:pt x="9" y="22"/>
                </a:lnTo>
                <a:lnTo>
                  <a:pt x="11" y="15"/>
                </a:lnTo>
                <a:lnTo>
                  <a:pt x="9" y="12"/>
                </a:lnTo>
                <a:lnTo>
                  <a:pt x="7" y="8"/>
                </a:lnTo>
                <a:lnTo>
                  <a:pt x="9" y="2"/>
                </a:lnTo>
                <a:lnTo>
                  <a:pt x="16" y="0"/>
                </a:lnTo>
                <a:lnTo>
                  <a:pt x="20" y="2"/>
                </a:lnTo>
                <a:lnTo>
                  <a:pt x="22" y="3"/>
                </a:lnTo>
                <a:lnTo>
                  <a:pt x="22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9" name="Freeform 1328"/>
          <p:cNvSpPr>
            <a:spLocks/>
          </p:cNvSpPr>
          <p:nvPr/>
        </p:nvSpPr>
        <p:spPr bwMode="auto">
          <a:xfrm>
            <a:off x="2771775" y="3722688"/>
            <a:ext cx="22225" cy="14287"/>
          </a:xfrm>
          <a:custGeom>
            <a:avLst/>
            <a:gdLst>
              <a:gd name="T0" fmla="*/ 2147483647 w 56"/>
              <a:gd name="T1" fmla="*/ 2147483647 h 37"/>
              <a:gd name="T2" fmla="*/ 2147483647 w 56"/>
              <a:gd name="T3" fmla="*/ 2147483647 h 37"/>
              <a:gd name="T4" fmla="*/ 2147483647 w 56"/>
              <a:gd name="T5" fmla="*/ 2147483647 h 37"/>
              <a:gd name="T6" fmla="*/ 2147483647 w 56"/>
              <a:gd name="T7" fmla="*/ 2147483647 h 37"/>
              <a:gd name="T8" fmla="*/ 2147483647 w 56"/>
              <a:gd name="T9" fmla="*/ 2147483647 h 37"/>
              <a:gd name="T10" fmla="*/ 2147483647 w 56"/>
              <a:gd name="T11" fmla="*/ 2147483647 h 37"/>
              <a:gd name="T12" fmla="*/ 2147483647 w 56"/>
              <a:gd name="T13" fmla="*/ 2147483647 h 37"/>
              <a:gd name="T14" fmla="*/ 2147483647 w 56"/>
              <a:gd name="T15" fmla="*/ 2147483647 h 37"/>
              <a:gd name="T16" fmla="*/ 2147483647 w 56"/>
              <a:gd name="T17" fmla="*/ 2147483647 h 37"/>
              <a:gd name="T18" fmla="*/ 2147483647 w 56"/>
              <a:gd name="T19" fmla="*/ 2147483647 h 37"/>
              <a:gd name="T20" fmla="*/ 0 w 56"/>
              <a:gd name="T21" fmla="*/ 2147483647 h 37"/>
              <a:gd name="T22" fmla="*/ 0 w 56"/>
              <a:gd name="T23" fmla="*/ 0 h 37"/>
              <a:gd name="T24" fmla="*/ 2147483647 w 56"/>
              <a:gd name="T25" fmla="*/ 0 h 37"/>
              <a:gd name="T26" fmla="*/ 2147483647 w 56"/>
              <a:gd name="T27" fmla="*/ 2147483647 h 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6"/>
              <a:gd name="T43" fmla="*/ 0 h 37"/>
              <a:gd name="T44" fmla="*/ 56 w 56"/>
              <a:gd name="T45" fmla="*/ 37 h 3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6" h="37">
                <a:moveTo>
                  <a:pt x="38" y="15"/>
                </a:moveTo>
                <a:lnTo>
                  <a:pt x="51" y="23"/>
                </a:lnTo>
                <a:lnTo>
                  <a:pt x="55" y="28"/>
                </a:lnTo>
                <a:lnTo>
                  <a:pt x="56" y="37"/>
                </a:lnTo>
                <a:lnTo>
                  <a:pt x="47" y="35"/>
                </a:lnTo>
                <a:lnTo>
                  <a:pt x="37" y="28"/>
                </a:lnTo>
                <a:lnTo>
                  <a:pt x="29" y="18"/>
                </a:lnTo>
                <a:lnTo>
                  <a:pt x="24" y="13"/>
                </a:lnTo>
                <a:lnTo>
                  <a:pt x="10" y="10"/>
                </a:lnTo>
                <a:lnTo>
                  <a:pt x="1" y="5"/>
                </a:lnTo>
                <a:lnTo>
                  <a:pt x="0" y="2"/>
                </a:lnTo>
                <a:lnTo>
                  <a:pt x="0" y="0"/>
                </a:lnTo>
                <a:lnTo>
                  <a:pt x="15" y="0"/>
                </a:lnTo>
                <a:lnTo>
                  <a:pt x="38" y="15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0" name="Freeform 1329"/>
          <p:cNvSpPr>
            <a:spLocks/>
          </p:cNvSpPr>
          <p:nvPr/>
        </p:nvSpPr>
        <p:spPr bwMode="auto">
          <a:xfrm>
            <a:off x="2771775" y="3722688"/>
            <a:ext cx="22225" cy="14287"/>
          </a:xfrm>
          <a:custGeom>
            <a:avLst/>
            <a:gdLst>
              <a:gd name="T0" fmla="*/ 2147483647 w 56"/>
              <a:gd name="T1" fmla="*/ 2147483647 h 37"/>
              <a:gd name="T2" fmla="*/ 2147483647 w 56"/>
              <a:gd name="T3" fmla="*/ 2147483647 h 37"/>
              <a:gd name="T4" fmla="*/ 2147483647 w 56"/>
              <a:gd name="T5" fmla="*/ 2147483647 h 37"/>
              <a:gd name="T6" fmla="*/ 2147483647 w 56"/>
              <a:gd name="T7" fmla="*/ 2147483647 h 37"/>
              <a:gd name="T8" fmla="*/ 2147483647 w 56"/>
              <a:gd name="T9" fmla="*/ 2147483647 h 37"/>
              <a:gd name="T10" fmla="*/ 2147483647 w 56"/>
              <a:gd name="T11" fmla="*/ 2147483647 h 37"/>
              <a:gd name="T12" fmla="*/ 2147483647 w 56"/>
              <a:gd name="T13" fmla="*/ 2147483647 h 37"/>
              <a:gd name="T14" fmla="*/ 2147483647 w 56"/>
              <a:gd name="T15" fmla="*/ 2147483647 h 37"/>
              <a:gd name="T16" fmla="*/ 2147483647 w 56"/>
              <a:gd name="T17" fmla="*/ 2147483647 h 37"/>
              <a:gd name="T18" fmla="*/ 2147483647 w 56"/>
              <a:gd name="T19" fmla="*/ 2147483647 h 37"/>
              <a:gd name="T20" fmla="*/ 0 w 56"/>
              <a:gd name="T21" fmla="*/ 2147483647 h 37"/>
              <a:gd name="T22" fmla="*/ 0 w 56"/>
              <a:gd name="T23" fmla="*/ 0 h 37"/>
              <a:gd name="T24" fmla="*/ 2147483647 w 56"/>
              <a:gd name="T25" fmla="*/ 0 h 37"/>
              <a:gd name="T26" fmla="*/ 2147483647 w 56"/>
              <a:gd name="T27" fmla="*/ 2147483647 h 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6"/>
              <a:gd name="T43" fmla="*/ 0 h 37"/>
              <a:gd name="T44" fmla="*/ 56 w 56"/>
              <a:gd name="T45" fmla="*/ 37 h 3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6" h="37">
                <a:moveTo>
                  <a:pt x="38" y="15"/>
                </a:moveTo>
                <a:lnTo>
                  <a:pt x="51" y="23"/>
                </a:lnTo>
                <a:lnTo>
                  <a:pt x="55" y="28"/>
                </a:lnTo>
                <a:lnTo>
                  <a:pt x="56" y="37"/>
                </a:lnTo>
                <a:lnTo>
                  <a:pt x="47" y="35"/>
                </a:lnTo>
                <a:lnTo>
                  <a:pt x="37" y="28"/>
                </a:lnTo>
                <a:lnTo>
                  <a:pt x="29" y="18"/>
                </a:lnTo>
                <a:lnTo>
                  <a:pt x="24" y="13"/>
                </a:lnTo>
                <a:lnTo>
                  <a:pt x="10" y="10"/>
                </a:lnTo>
                <a:lnTo>
                  <a:pt x="1" y="5"/>
                </a:lnTo>
                <a:lnTo>
                  <a:pt x="0" y="2"/>
                </a:lnTo>
                <a:lnTo>
                  <a:pt x="0" y="0"/>
                </a:lnTo>
                <a:lnTo>
                  <a:pt x="15" y="0"/>
                </a:lnTo>
                <a:lnTo>
                  <a:pt x="38" y="1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1" name="Freeform 1330"/>
          <p:cNvSpPr>
            <a:spLocks/>
          </p:cNvSpPr>
          <p:nvPr/>
        </p:nvSpPr>
        <p:spPr bwMode="auto">
          <a:xfrm>
            <a:off x="3087688" y="5700713"/>
            <a:ext cx="20637" cy="7937"/>
          </a:xfrm>
          <a:custGeom>
            <a:avLst/>
            <a:gdLst>
              <a:gd name="T0" fmla="*/ 2147483647 w 52"/>
              <a:gd name="T1" fmla="*/ 2147483647 h 18"/>
              <a:gd name="T2" fmla="*/ 2147483647 w 52"/>
              <a:gd name="T3" fmla="*/ 2147483647 h 18"/>
              <a:gd name="T4" fmla="*/ 2147483647 w 52"/>
              <a:gd name="T5" fmla="*/ 2147483647 h 18"/>
              <a:gd name="T6" fmla="*/ 2147483647 w 52"/>
              <a:gd name="T7" fmla="*/ 0 h 18"/>
              <a:gd name="T8" fmla="*/ 2147483647 w 52"/>
              <a:gd name="T9" fmla="*/ 2147483647 h 18"/>
              <a:gd name="T10" fmla="*/ 2147483647 w 52"/>
              <a:gd name="T11" fmla="*/ 2147483647 h 18"/>
              <a:gd name="T12" fmla="*/ 2147483647 w 52"/>
              <a:gd name="T13" fmla="*/ 2147483647 h 18"/>
              <a:gd name="T14" fmla="*/ 2147483647 w 52"/>
              <a:gd name="T15" fmla="*/ 2147483647 h 18"/>
              <a:gd name="T16" fmla="*/ 2147483647 w 52"/>
              <a:gd name="T17" fmla="*/ 2147483647 h 18"/>
              <a:gd name="T18" fmla="*/ 2147483647 w 52"/>
              <a:gd name="T19" fmla="*/ 2147483647 h 18"/>
              <a:gd name="T20" fmla="*/ 2147483647 w 52"/>
              <a:gd name="T21" fmla="*/ 2147483647 h 18"/>
              <a:gd name="T22" fmla="*/ 2147483647 w 52"/>
              <a:gd name="T23" fmla="*/ 2147483647 h 18"/>
              <a:gd name="T24" fmla="*/ 0 w 52"/>
              <a:gd name="T25" fmla="*/ 2147483647 h 18"/>
              <a:gd name="T26" fmla="*/ 2147483647 w 52"/>
              <a:gd name="T27" fmla="*/ 2147483647 h 18"/>
              <a:gd name="T28" fmla="*/ 2147483647 w 52"/>
              <a:gd name="T29" fmla="*/ 2147483647 h 18"/>
              <a:gd name="T30" fmla="*/ 2147483647 w 52"/>
              <a:gd name="T31" fmla="*/ 2147483647 h 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2"/>
              <a:gd name="T49" fmla="*/ 0 h 18"/>
              <a:gd name="T50" fmla="*/ 52 w 52"/>
              <a:gd name="T51" fmla="*/ 18 h 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2" h="18">
                <a:moveTo>
                  <a:pt x="11" y="6"/>
                </a:moveTo>
                <a:lnTo>
                  <a:pt x="24" y="3"/>
                </a:lnTo>
                <a:lnTo>
                  <a:pt x="37" y="4"/>
                </a:lnTo>
                <a:lnTo>
                  <a:pt x="51" y="0"/>
                </a:lnTo>
                <a:lnTo>
                  <a:pt x="52" y="1"/>
                </a:lnTo>
                <a:lnTo>
                  <a:pt x="52" y="8"/>
                </a:lnTo>
                <a:lnTo>
                  <a:pt x="48" y="9"/>
                </a:lnTo>
                <a:lnTo>
                  <a:pt x="37" y="6"/>
                </a:lnTo>
                <a:lnTo>
                  <a:pt x="30" y="8"/>
                </a:lnTo>
                <a:lnTo>
                  <a:pt x="29" y="14"/>
                </a:lnTo>
                <a:lnTo>
                  <a:pt x="19" y="11"/>
                </a:lnTo>
                <a:lnTo>
                  <a:pt x="11" y="18"/>
                </a:lnTo>
                <a:lnTo>
                  <a:pt x="0" y="15"/>
                </a:lnTo>
                <a:lnTo>
                  <a:pt x="5" y="6"/>
                </a:lnTo>
                <a:lnTo>
                  <a:pt x="5" y="4"/>
                </a:lnTo>
                <a:lnTo>
                  <a:pt x="11" y="6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2" name="Freeform 1331"/>
          <p:cNvSpPr>
            <a:spLocks/>
          </p:cNvSpPr>
          <p:nvPr/>
        </p:nvSpPr>
        <p:spPr bwMode="auto">
          <a:xfrm>
            <a:off x="3087688" y="5700713"/>
            <a:ext cx="20637" cy="7937"/>
          </a:xfrm>
          <a:custGeom>
            <a:avLst/>
            <a:gdLst>
              <a:gd name="T0" fmla="*/ 2147483647 w 52"/>
              <a:gd name="T1" fmla="*/ 2147483647 h 18"/>
              <a:gd name="T2" fmla="*/ 2147483647 w 52"/>
              <a:gd name="T3" fmla="*/ 2147483647 h 18"/>
              <a:gd name="T4" fmla="*/ 2147483647 w 52"/>
              <a:gd name="T5" fmla="*/ 2147483647 h 18"/>
              <a:gd name="T6" fmla="*/ 2147483647 w 52"/>
              <a:gd name="T7" fmla="*/ 0 h 18"/>
              <a:gd name="T8" fmla="*/ 2147483647 w 52"/>
              <a:gd name="T9" fmla="*/ 2147483647 h 18"/>
              <a:gd name="T10" fmla="*/ 2147483647 w 52"/>
              <a:gd name="T11" fmla="*/ 2147483647 h 18"/>
              <a:gd name="T12" fmla="*/ 2147483647 w 52"/>
              <a:gd name="T13" fmla="*/ 2147483647 h 18"/>
              <a:gd name="T14" fmla="*/ 2147483647 w 52"/>
              <a:gd name="T15" fmla="*/ 2147483647 h 18"/>
              <a:gd name="T16" fmla="*/ 2147483647 w 52"/>
              <a:gd name="T17" fmla="*/ 2147483647 h 18"/>
              <a:gd name="T18" fmla="*/ 2147483647 w 52"/>
              <a:gd name="T19" fmla="*/ 2147483647 h 18"/>
              <a:gd name="T20" fmla="*/ 2147483647 w 52"/>
              <a:gd name="T21" fmla="*/ 2147483647 h 18"/>
              <a:gd name="T22" fmla="*/ 2147483647 w 52"/>
              <a:gd name="T23" fmla="*/ 2147483647 h 18"/>
              <a:gd name="T24" fmla="*/ 0 w 52"/>
              <a:gd name="T25" fmla="*/ 2147483647 h 18"/>
              <a:gd name="T26" fmla="*/ 2147483647 w 52"/>
              <a:gd name="T27" fmla="*/ 2147483647 h 18"/>
              <a:gd name="T28" fmla="*/ 2147483647 w 52"/>
              <a:gd name="T29" fmla="*/ 2147483647 h 18"/>
              <a:gd name="T30" fmla="*/ 2147483647 w 52"/>
              <a:gd name="T31" fmla="*/ 2147483647 h 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2"/>
              <a:gd name="T49" fmla="*/ 0 h 18"/>
              <a:gd name="T50" fmla="*/ 52 w 52"/>
              <a:gd name="T51" fmla="*/ 18 h 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2" h="18">
                <a:moveTo>
                  <a:pt x="11" y="6"/>
                </a:moveTo>
                <a:lnTo>
                  <a:pt x="24" y="3"/>
                </a:lnTo>
                <a:lnTo>
                  <a:pt x="37" y="4"/>
                </a:lnTo>
                <a:lnTo>
                  <a:pt x="51" y="0"/>
                </a:lnTo>
                <a:lnTo>
                  <a:pt x="52" y="1"/>
                </a:lnTo>
                <a:lnTo>
                  <a:pt x="52" y="8"/>
                </a:lnTo>
                <a:lnTo>
                  <a:pt x="48" y="9"/>
                </a:lnTo>
                <a:lnTo>
                  <a:pt x="37" y="6"/>
                </a:lnTo>
                <a:lnTo>
                  <a:pt x="30" y="8"/>
                </a:lnTo>
                <a:lnTo>
                  <a:pt x="29" y="14"/>
                </a:lnTo>
                <a:lnTo>
                  <a:pt x="19" y="11"/>
                </a:lnTo>
                <a:lnTo>
                  <a:pt x="11" y="18"/>
                </a:lnTo>
                <a:lnTo>
                  <a:pt x="0" y="15"/>
                </a:lnTo>
                <a:lnTo>
                  <a:pt x="5" y="6"/>
                </a:lnTo>
                <a:lnTo>
                  <a:pt x="5" y="4"/>
                </a:lnTo>
                <a:lnTo>
                  <a:pt x="11" y="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" name="Freeform 1332"/>
          <p:cNvSpPr>
            <a:spLocks/>
          </p:cNvSpPr>
          <p:nvPr/>
        </p:nvSpPr>
        <p:spPr bwMode="auto">
          <a:xfrm>
            <a:off x="5467350" y="3856038"/>
            <a:ext cx="3175" cy="4762"/>
          </a:xfrm>
          <a:custGeom>
            <a:avLst/>
            <a:gdLst>
              <a:gd name="T0" fmla="*/ 2147483647 w 10"/>
              <a:gd name="T1" fmla="*/ 2147483647 h 11"/>
              <a:gd name="T2" fmla="*/ 2147483647 w 10"/>
              <a:gd name="T3" fmla="*/ 2147483647 h 11"/>
              <a:gd name="T4" fmla="*/ 2147483647 w 10"/>
              <a:gd name="T5" fmla="*/ 2147483647 h 11"/>
              <a:gd name="T6" fmla="*/ 2147483647 w 10"/>
              <a:gd name="T7" fmla="*/ 2147483647 h 11"/>
              <a:gd name="T8" fmla="*/ 2147483647 w 10"/>
              <a:gd name="T9" fmla="*/ 2147483647 h 11"/>
              <a:gd name="T10" fmla="*/ 0 w 10"/>
              <a:gd name="T11" fmla="*/ 0 h 11"/>
              <a:gd name="T12" fmla="*/ 0 w 10"/>
              <a:gd name="T13" fmla="*/ 2147483647 h 11"/>
              <a:gd name="T14" fmla="*/ 2147483647 w 10"/>
              <a:gd name="T15" fmla="*/ 2147483647 h 11"/>
              <a:gd name="T16" fmla="*/ 2147483647 w 10"/>
              <a:gd name="T17" fmla="*/ 2147483647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11"/>
              <a:gd name="T29" fmla="*/ 10 w 10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11">
                <a:moveTo>
                  <a:pt x="7" y="11"/>
                </a:moveTo>
                <a:lnTo>
                  <a:pt x="10" y="11"/>
                </a:lnTo>
                <a:lnTo>
                  <a:pt x="10" y="10"/>
                </a:lnTo>
                <a:lnTo>
                  <a:pt x="6" y="7"/>
                </a:lnTo>
                <a:lnTo>
                  <a:pt x="1" y="1"/>
                </a:lnTo>
                <a:lnTo>
                  <a:pt x="0" y="0"/>
                </a:lnTo>
                <a:lnTo>
                  <a:pt x="0" y="4"/>
                </a:lnTo>
                <a:lnTo>
                  <a:pt x="6" y="11"/>
                </a:lnTo>
                <a:lnTo>
                  <a:pt x="7" y="11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" name="Freeform 1333"/>
          <p:cNvSpPr>
            <a:spLocks/>
          </p:cNvSpPr>
          <p:nvPr/>
        </p:nvSpPr>
        <p:spPr bwMode="auto">
          <a:xfrm>
            <a:off x="5467350" y="3856038"/>
            <a:ext cx="3175" cy="4762"/>
          </a:xfrm>
          <a:custGeom>
            <a:avLst/>
            <a:gdLst>
              <a:gd name="T0" fmla="*/ 2147483647 w 10"/>
              <a:gd name="T1" fmla="*/ 2147483647 h 11"/>
              <a:gd name="T2" fmla="*/ 2147483647 w 10"/>
              <a:gd name="T3" fmla="*/ 2147483647 h 11"/>
              <a:gd name="T4" fmla="*/ 2147483647 w 10"/>
              <a:gd name="T5" fmla="*/ 2147483647 h 11"/>
              <a:gd name="T6" fmla="*/ 2147483647 w 10"/>
              <a:gd name="T7" fmla="*/ 2147483647 h 11"/>
              <a:gd name="T8" fmla="*/ 2147483647 w 10"/>
              <a:gd name="T9" fmla="*/ 2147483647 h 11"/>
              <a:gd name="T10" fmla="*/ 0 w 10"/>
              <a:gd name="T11" fmla="*/ 0 h 11"/>
              <a:gd name="T12" fmla="*/ 0 w 10"/>
              <a:gd name="T13" fmla="*/ 2147483647 h 11"/>
              <a:gd name="T14" fmla="*/ 2147483647 w 10"/>
              <a:gd name="T15" fmla="*/ 2147483647 h 11"/>
              <a:gd name="T16" fmla="*/ 2147483647 w 10"/>
              <a:gd name="T17" fmla="*/ 2147483647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11"/>
              <a:gd name="T29" fmla="*/ 10 w 10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11">
                <a:moveTo>
                  <a:pt x="7" y="11"/>
                </a:moveTo>
                <a:lnTo>
                  <a:pt x="10" y="11"/>
                </a:lnTo>
                <a:lnTo>
                  <a:pt x="10" y="10"/>
                </a:lnTo>
                <a:lnTo>
                  <a:pt x="6" y="7"/>
                </a:lnTo>
                <a:lnTo>
                  <a:pt x="1" y="1"/>
                </a:lnTo>
                <a:lnTo>
                  <a:pt x="0" y="0"/>
                </a:lnTo>
                <a:lnTo>
                  <a:pt x="0" y="4"/>
                </a:lnTo>
                <a:lnTo>
                  <a:pt x="6" y="11"/>
                </a:lnTo>
                <a:lnTo>
                  <a:pt x="7" y="1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" name="Freeform 1334"/>
          <p:cNvSpPr>
            <a:spLocks/>
          </p:cNvSpPr>
          <p:nvPr/>
        </p:nvSpPr>
        <p:spPr bwMode="auto">
          <a:xfrm>
            <a:off x="5467350" y="3856038"/>
            <a:ext cx="3175" cy="3175"/>
          </a:xfrm>
          <a:custGeom>
            <a:avLst/>
            <a:gdLst>
              <a:gd name="T0" fmla="*/ 2147483647 w 8"/>
              <a:gd name="T1" fmla="*/ 0 h 9"/>
              <a:gd name="T2" fmla="*/ 0 w 8"/>
              <a:gd name="T3" fmla="*/ 0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2147483647 w 8"/>
              <a:gd name="T11" fmla="*/ 2147483647 h 9"/>
              <a:gd name="T12" fmla="*/ 2147483647 w 8"/>
              <a:gd name="T13" fmla="*/ 2147483647 h 9"/>
              <a:gd name="T14" fmla="*/ 2147483647 w 8"/>
              <a:gd name="T15" fmla="*/ 2147483647 h 9"/>
              <a:gd name="T16" fmla="*/ 2147483647 w 8"/>
              <a:gd name="T17" fmla="*/ 2147483647 h 9"/>
              <a:gd name="T18" fmla="*/ 2147483647 w 8"/>
              <a:gd name="T19" fmla="*/ 2147483647 h 9"/>
              <a:gd name="T20" fmla="*/ 2147483647 w 8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"/>
              <a:gd name="T34" fmla="*/ 0 h 9"/>
              <a:gd name="T35" fmla="*/ 8 w 8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" h="9">
                <a:moveTo>
                  <a:pt x="1" y="0"/>
                </a:moveTo>
                <a:lnTo>
                  <a:pt x="0" y="0"/>
                </a:lnTo>
                <a:lnTo>
                  <a:pt x="1" y="3"/>
                </a:lnTo>
                <a:lnTo>
                  <a:pt x="3" y="5"/>
                </a:lnTo>
                <a:lnTo>
                  <a:pt x="4" y="8"/>
                </a:lnTo>
                <a:lnTo>
                  <a:pt x="5" y="9"/>
                </a:lnTo>
                <a:lnTo>
                  <a:pt x="8" y="9"/>
                </a:lnTo>
                <a:lnTo>
                  <a:pt x="8" y="8"/>
                </a:lnTo>
                <a:lnTo>
                  <a:pt x="5" y="5"/>
                </a:lnTo>
                <a:lnTo>
                  <a:pt x="5" y="1"/>
                </a:lnTo>
                <a:lnTo>
                  <a:pt x="1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" name="Freeform 1335"/>
          <p:cNvSpPr>
            <a:spLocks/>
          </p:cNvSpPr>
          <p:nvPr/>
        </p:nvSpPr>
        <p:spPr bwMode="auto">
          <a:xfrm>
            <a:off x="5467350" y="3856038"/>
            <a:ext cx="3175" cy="3175"/>
          </a:xfrm>
          <a:custGeom>
            <a:avLst/>
            <a:gdLst>
              <a:gd name="T0" fmla="*/ 2147483647 w 8"/>
              <a:gd name="T1" fmla="*/ 0 h 9"/>
              <a:gd name="T2" fmla="*/ 0 w 8"/>
              <a:gd name="T3" fmla="*/ 0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2147483647 w 8"/>
              <a:gd name="T11" fmla="*/ 2147483647 h 9"/>
              <a:gd name="T12" fmla="*/ 2147483647 w 8"/>
              <a:gd name="T13" fmla="*/ 2147483647 h 9"/>
              <a:gd name="T14" fmla="*/ 2147483647 w 8"/>
              <a:gd name="T15" fmla="*/ 2147483647 h 9"/>
              <a:gd name="T16" fmla="*/ 2147483647 w 8"/>
              <a:gd name="T17" fmla="*/ 2147483647 h 9"/>
              <a:gd name="T18" fmla="*/ 2147483647 w 8"/>
              <a:gd name="T19" fmla="*/ 2147483647 h 9"/>
              <a:gd name="T20" fmla="*/ 2147483647 w 8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"/>
              <a:gd name="T34" fmla="*/ 0 h 9"/>
              <a:gd name="T35" fmla="*/ 8 w 8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" h="9">
                <a:moveTo>
                  <a:pt x="1" y="0"/>
                </a:moveTo>
                <a:lnTo>
                  <a:pt x="0" y="0"/>
                </a:lnTo>
                <a:lnTo>
                  <a:pt x="1" y="3"/>
                </a:lnTo>
                <a:lnTo>
                  <a:pt x="3" y="5"/>
                </a:lnTo>
                <a:lnTo>
                  <a:pt x="4" y="8"/>
                </a:lnTo>
                <a:lnTo>
                  <a:pt x="5" y="9"/>
                </a:lnTo>
                <a:lnTo>
                  <a:pt x="8" y="9"/>
                </a:lnTo>
                <a:lnTo>
                  <a:pt x="8" y="8"/>
                </a:lnTo>
                <a:lnTo>
                  <a:pt x="5" y="5"/>
                </a:lnTo>
                <a:lnTo>
                  <a:pt x="5" y="1"/>
                </a:lnTo>
                <a:lnTo>
                  <a:pt x="1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7" name="Freeform 1336"/>
          <p:cNvSpPr>
            <a:spLocks/>
          </p:cNvSpPr>
          <p:nvPr/>
        </p:nvSpPr>
        <p:spPr bwMode="auto">
          <a:xfrm>
            <a:off x="5472113" y="3859213"/>
            <a:ext cx="1587" cy="3175"/>
          </a:xfrm>
          <a:custGeom>
            <a:avLst/>
            <a:gdLst>
              <a:gd name="T0" fmla="*/ 2147483647 w 7"/>
              <a:gd name="T1" fmla="*/ 2147483647 h 10"/>
              <a:gd name="T2" fmla="*/ 2147483647 w 7"/>
              <a:gd name="T3" fmla="*/ 2147483647 h 10"/>
              <a:gd name="T4" fmla="*/ 2147483647 w 7"/>
              <a:gd name="T5" fmla="*/ 2147483647 h 10"/>
              <a:gd name="T6" fmla="*/ 2147483647 w 7"/>
              <a:gd name="T7" fmla="*/ 0 h 10"/>
              <a:gd name="T8" fmla="*/ 2147483647 w 7"/>
              <a:gd name="T9" fmla="*/ 2147483647 h 10"/>
              <a:gd name="T10" fmla="*/ 0 w 7"/>
              <a:gd name="T11" fmla="*/ 2147483647 h 10"/>
              <a:gd name="T12" fmla="*/ 2147483647 w 7"/>
              <a:gd name="T13" fmla="*/ 2147483647 h 10"/>
              <a:gd name="T14" fmla="*/ 2147483647 w 7"/>
              <a:gd name="T15" fmla="*/ 2147483647 h 10"/>
              <a:gd name="T16" fmla="*/ 2147483647 w 7"/>
              <a:gd name="T17" fmla="*/ 2147483647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10"/>
              <a:gd name="T29" fmla="*/ 7 w 7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10">
                <a:moveTo>
                  <a:pt x="5" y="10"/>
                </a:moveTo>
                <a:lnTo>
                  <a:pt x="7" y="7"/>
                </a:lnTo>
                <a:lnTo>
                  <a:pt x="5" y="2"/>
                </a:lnTo>
                <a:lnTo>
                  <a:pt x="3" y="0"/>
                </a:lnTo>
                <a:lnTo>
                  <a:pt x="2" y="1"/>
                </a:lnTo>
                <a:lnTo>
                  <a:pt x="0" y="5"/>
                </a:lnTo>
                <a:lnTo>
                  <a:pt x="3" y="6"/>
                </a:lnTo>
                <a:lnTo>
                  <a:pt x="4" y="10"/>
                </a:lnTo>
                <a:lnTo>
                  <a:pt x="5" y="1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8" name="Freeform 1337"/>
          <p:cNvSpPr>
            <a:spLocks/>
          </p:cNvSpPr>
          <p:nvPr/>
        </p:nvSpPr>
        <p:spPr bwMode="auto">
          <a:xfrm>
            <a:off x="5472113" y="3859213"/>
            <a:ext cx="1587" cy="3175"/>
          </a:xfrm>
          <a:custGeom>
            <a:avLst/>
            <a:gdLst>
              <a:gd name="T0" fmla="*/ 2147483647 w 7"/>
              <a:gd name="T1" fmla="*/ 2147483647 h 10"/>
              <a:gd name="T2" fmla="*/ 2147483647 w 7"/>
              <a:gd name="T3" fmla="*/ 2147483647 h 10"/>
              <a:gd name="T4" fmla="*/ 2147483647 w 7"/>
              <a:gd name="T5" fmla="*/ 2147483647 h 10"/>
              <a:gd name="T6" fmla="*/ 2147483647 w 7"/>
              <a:gd name="T7" fmla="*/ 0 h 10"/>
              <a:gd name="T8" fmla="*/ 2147483647 w 7"/>
              <a:gd name="T9" fmla="*/ 2147483647 h 10"/>
              <a:gd name="T10" fmla="*/ 0 w 7"/>
              <a:gd name="T11" fmla="*/ 2147483647 h 10"/>
              <a:gd name="T12" fmla="*/ 2147483647 w 7"/>
              <a:gd name="T13" fmla="*/ 2147483647 h 10"/>
              <a:gd name="T14" fmla="*/ 2147483647 w 7"/>
              <a:gd name="T15" fmla="*/ 2147483647 h 10"/>
              <a:gd name="T16" fmla="*/ 2147483647 w 7"/>
              <a:gd name="T17" fmla="*/ 2147483647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10"/>
              <a:gd name="T29" fmla="*/ 7 w 7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10">
                <a:moveTo>
                  <a:pt x="5" y="10"/>
                </a:moveTo>
                <a:lnTo>
                  <a:pt x="7" y="7"/>
                </a:lnTo>
                <a:lnTo>
                  <a:pt x="5" y="2"/>
                </a:lnTo>
                <a:lnTo>
                  <a:pt x="3" y="0"/>
                </a:lnTo>
                <a:lnTo>
                  <a:pt x="2" y="1"/>
                </a:lnTo>
                <a:lnTo>
                  <a:pt x="0" y="5"/>
                </a:lnTo>
                <a:lnTo>
                  <a:pt x="3" y="6"/>
                </a:lnTo>
                <a:lnTo>
                  <a:pt x="4" y="10"/>
                </a:lnTo>
                <a:lnTo>
                  <a:pt x="5" y="1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9" name="Freeform 1338"/>
          <p:cNvSpPr>
            <a:spLocks/>
          </p:cNvSpPr>
          <p:nvPr/>
        </p:nvSpPr>
        <p:spPr bwMode="auto">
          <a:xfrm>
            <a:off x="6561138" y="3717925"/>
            <a:ext cx="4762" cy="11113"/>
          </a:xfrm>
          <a:custGeom>
            <a:avLst/>
            <a:gdLst>
              <a:gd name="T0" fmla="*/ 0 w 14"/>
              <a:gd name="T1" fmla="*/ 2147483647 h 29"/>
              <a:gd name="T2" fmla="*/ 0 w 14"/>
              <a:gd name="T3" fmla="*/ 2147483647 h 29"/>
              <a:gd name="T4" fmla="*/ 2147483647 w 14"/>
              <a:gd name="T5" fmla="*/ 2147483647 h 29"/>
              <a:gd name="T6" fmla="*/ 2147483647 w 14"/>
              <a:gd name="T7" fmla="*/ 2147483647 h 29"/>
              <a:gd name="T8" fmla="*/ 2147483647 w 14"/>
              <a:gd name="T9" fmla="*/ 2147483647 h 29"/>
              <a:gd name="T10" fmla="*/ 2147483647 w 14"/>
              <a:gd name="T11" fmla="*/ 2147483647 h 29"/>
              <a:gd name="T12" fmla="*/ 2147483647 w 14"/>
              <a:gd name="T13" fmla="*/ 0 h 29"/>
              <a:gd name="T14" fmla="*/ 0 w 14"/>
              <a:gd name="T15" fmla="*/ 2147483647 h 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29"/>
              <a:gd name="T26" fmla="*/ 14 w 14"/>
              <a:gd name="T27" fmla="*/ 29 h 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29">
                <a:moveTo>
                  <a:pt x="0" y="4"/>
                </a:moveTo>
                <a:lnTo>
                  <a:pt x="0" y="27"/>
                </a:lnTo>
                <a:lnTo>
                  <a:pt x="9" y="29"/>
                </a:lnTo>
                <a:lnTo>
                  <a:pt x="14" y="22"/>
                </a:lnTo>
                <a:lnTo>
                  <a:pt x="14" y="13"/>
                </a:lnTo>
                <a:lnTo>
                  <a:pt x="9" y="3"/>
                </a:lnTo>
                <a:lnTo>
                  <a:pt x="4" y="0"/>
                </a:lnTo>
                <a:lnTo>
                  <a:pt x="0" y="4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0" name="Freeform 1339"/>
          <p:cNvSpPr>
            <a:spLocks/>
          </p:cNvSpPr>
          <p:nvPr/>
        </p:nvSpPr>
        <p:spPr bwMode="auto">
          <a:xfrm>
            <a:off x="6561138" y="3717925"/>
            <a:ext cx="4762" cy="11113"/>
          </a:xfrm>
          <a:custGeom>
            <a:avLst/>
            <a:gdLst>
              <a:gd name="T0" fmla="*/ 0 w 14"/>
              <a:gd name="T1" fmla="*/ 2147483647 h 29"/>
              <a:gd name="T2" fmla="*/ 0 w 14"/>
              <a:gd name="T3" fmla="*/ 2147483647 h 29"/>
              <a:gd name="T4" fmla="*/ 2147483647 w 14"/>
              <a:gd name="T5" fmla="*/ 2147483647 h 29"/>
              <a:gd name="T6" fmla="*/ 2147483647 w 14"/>
              <a:gd name="T7" fmla="*/ 2147483647 h 29"/>
              <a:gd name="T8" fmla="*/ 2147483647 w 14"/>
              <a:gd name="T9" fmla="*/ 2147483647 h 29"/>
              <a:gd name="T10" fmla="*/ 2147483647 w 14"/>
              <a:gd name="T11" fmla="*/ 2147483647 h 29"/>
              <a:gd name="T12" fmla="*/ 2147483647 w 14"/>
              <a:gd name="T13" fmla="*/ 0 h 29"/>
              <a:gd name="T14" fmla="*/ 0 w 14"/>
              <a:gd name="T15" fmla="*/ 2147483647 h 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29"/>
              <a:gd name="T26" fmla="*/ 14 w 14"/>
              <a:gd name="T27" fmla="*/ 29 h 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29">
                <a:moveTo>
                  <a:pt x="0" y="4"/>
                </a:moveTo>
                <a:lnTo>
                  <a:pt x="0" y="27"/>
                </a:lnTo>
                <a:lnTo>
                  <a:pt x="9" y="29"/>
                </a:lnTo>
                <a:lnTo>
                  <a:pt x="14" y="22"/>
                </a:lnTo>
                <a:lnTo>
                  <a:pt x="14" y="13"/>
                </a:lnTo>
                <a:lnTo>
                  <a:pt x="9" y="3"/>
                </a:lnTo>
                <a:lnTo>
                  <a:pt x="4" y="0"/>
                </a:lnTo>
                <a:lnTo>
                  <a:pt x="0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1" name="Freeform 1340"/>
          <p:cNvSpPr>
            <a:spLocks/>
          </p:cNvSpPr>
          <p:nvPr/>
        </p:nvSpPr>
        <p:spPr bwMode="auto">
          <a:xfrm>
            <a:off x="8201025" y="4697413"/>
            <a:ext cx="65088" cy="53975"/>
          </a:xfrm>
          <a:custGeom>
            <a:avLst/>
            <a:gdLst>
              <a:gd name="T0" fmla="*/ 2147483647 w 164"/>
              <a:gd name="T1" fmla="*/ 2147483647 h 136"/>
              <a:gd name="T2" fmla="*/ 2147483647 w 164"/>
              <a:gd name="T3" fmla="*/ 2147483647 h 136"/>
              <a:gd name="T4" fmla="*/ 2147483647 w 164"/>
              <a:gd name="T5" fmla="*/ 2147483647 h 136"/>
              <a:gd name="T6" fmla="*/ 2147483647 w 164"/>
              <a:gd name="T7" fmla="*/ 2147483647 h 136"/>
              <a:gd name="T8" fmla="*/ 2147483647 w 164"/>
              <a:gd name="T9" fmla="*/ 2147483647 h 136"/>
              <a:gd name="T10" fmla="*/ 2147483647 w 164"/>
              <a:gd name="T11" fmla="*/ 2147483647 h 136"/>
              <a:gd name="T12" fmla="*/ 2147483647 w 164"/>
              <a:gd name="T13" fmla="*/ 2147483647 h 136"/>
              <a:gd name="T14" fmla="*/ 0 w 164"/>
              <a:gd name="T15" fmla="*/ 2147483647 h 136"/>
              <a:gd name="T16" fmla="*/ 2147483647 w 164"/>
              <a:gd name="T17" fmla="*/ 0 h 136"/>
              <a:gd name="T18" fmla="*/ 2147483647 w 164"/>
              <a:gd name="T19" fmla="*/ 2147483647 h 136"/>
              <a:gd name="T20" fmla="*/ 2147483647 w 164"/>
              <a:gd name="T21" fmla="*/ 2147483647 h 136"/>
              <a:gd name="T22" fmla="*/ 2147483647 w 164"/>
              <a:gd name="T23" fmla="*/ 2147483647 h 136"/>
              <a:gd name="T24" fmla="*/ 2147483647 w 164"/>
              <a:gd name="T25" fmla="*/ 2147483647 h 136"/>
              <a:gd name="T26" fmla="*/ 2147483647 w 164"/>
              <a:gd name="T27" fmla="*/ 2147483647 h 136"/>
              <a:gd name="T28" fmla="*/ 2147483647 w 164"/>
              <a:gd name="T29" fmla="*/ 2147483647 h 136"/>
              <a:gd name="T30" fmla="*/ 2147483647 w 164"/>
              <a:gd name="T31" fmla="*/ 2147483647 h 136"/>
              <a:gd name="T32" fmla="*/ 2147483647 w 164"/>
              <a:gd name="T33" fmla="*/ 2147483647 h 136"/>
              <a:gd name="T34" fmla="*/ 2147483647 w 164"/>
              <a:gd name="T35" fmla="*/ 2147483647 h 136"/>
              <a:gd name="T36" fmla="*/ 2147483647 w 164"/>
              <a:gd name="T37" fmla="*/ 2147483647 h 136"/>
              <a:gd name="T38" fmla="*/ 2147483647 w 164"/>
              <a:gd name="T39" fmla="*/ 2147483647 h 136"/>
              <a:gd name="T40" fmla="*/ 2147483647 w 164"/>
              <a:gd name="T41" fmla="*/ 2147483647 h 136"/>
              <a:gd name="T42" fmla="*/ 2147483647 w 164"/>
              <a:gd name="T43" fmla="*/ 2147483647 h 136"/>
              <a:gd name="T44" fmla="*/ 2147483647 w 164"/>
              <a:gd name="T45" fmla="*/ 2147483647 h 136"/>
              <a:gd name="T46" fmla="*/ 2147483647 w 164"/>
              <a:gd name="T47" fmla="*/ 2147483647 h 136"/>
              <a:gd name="T48" fmla="*/ 2147483647 w 164"/>
              <a:gd name="T49" fmla="*/ 2147483647 h 136"/>
              <a:gd name="T50" fmla="*/ 2147483647 w 164"/>
              <a:gd name="T51" fmla="*/ 2147483647 h 136"/>
              <a:gd name="T52" fmla="*/ 2147483647 w 164"/>
              <a:gd name="T53" fmla="*/ 2147483647 h 136"/>
              <a:gd name="T54" fmla="*/ 2147483647 w 164"/>
              <a:gd name="T55" fmla="*/ 2147483647 h 136"/>
              <a:gd name="T56" fmla="*/ 2147483647 w 164"/>
              <a:gd name="T57" fmla="*/ 2147483647 h 136"/>
              <a:gd name="T58" fmla="*/ 2147483647 w 164"/>
              <a:gd name="T59" fmla="*/ 2147483647 h 136"/>
              <a:gd name="T60" fmla="*/ 2147483647 w 164"/>
              <a:gd name="T61" fmla="*/ 2147483647 h 136"/>
              <a:gd name="T62" fmla="*/ 2147483647 w 164"/>
              <a:gd name="T63" fmla="*/ 2147483647 h 136"/>
              <a:gd name="T64" fmla="*/ 2147483647 w 164"/>
              <a:gd name="T65" fmla="*/ 2147483647 h 136"/>
              <a:gd name="T66" fmla="*/ 2147483647 w 164"/>
              <a:gd name="T67" fmla="*/ 2147483647 h 136"/>
              <a:gd name="T68" fmla="*/ 2147483647 w 164"/>
              <a:gd name="T69" fmla="*/ 2147483647 h 136"/>
              <a:gd name="T70" fmla="*/ 2147483647 w 164"/>
              <a:gd name="T71" fmla="*/ 2147483647 h 136"/>
              <a:gd name="T72" fmla="*/ 2147483647 w 164"/>
              <a:gd name="T73" fmla="*/ 2147483647 h 136"/>
              <a:gd name="T74" fmla="*/ 2147483647 w 164"/>
              <a:gd name="T75" fmla="*/ 2147483647 h 136"/>
              <a:gd name="T76" fmla="*/ 2147483647 w 164"/>
              <a:gd name="T77" fmla="*/ 2147483647 h 136"/>
              <a:gd name="T78" fmla="*/ 2147483647 w 164"/>
              <a:gd name="T79" fmla="*/ 2147483647 h 136"/>
              <a:gd name="T80" fmla="*/ 2147483647 w 164"/>
              <a:gd name="T81" fmla="*/ 2147483647 h 136"/>
              <a:gd name="T82" fmla="*/ 2147483647 w 164"/>
              <a:gd name="T83" fmla="*/ 2147483647 h 136"/>
              <a:gd name="T84" fmla="*/ 2147483647 w 164"/>
              <a:gd name="T85" fmla="*/ 2147483647 h 136"/>
              <a:gd name="T86" fmla="*/ 2147483647 w 164"/>
              <a:gd name="T87" fmla="*/ 2147483647 h 136"/>
              <a:gd name="T88" fmla="*/ 2147483647 w 164"/>
              <a:gd name="T89" fmla="*/ 2147483647 h 136"/>
              <a:gd name="T90" fmla="*/ 2147483647 w 164"/>
              <a:gd name="T91" fmla="*/ 2147483647 h 136"/>
              <a:gd name="T92" fmla="*/ 2147483647 w 164"/>
              <a:gd name="T93" fmla="*/ 2147483647 h 136"/>
              <a:gd name="T94" fmla="*/ 2147483647 w 164"/>
              <a:gd name="T95" fmla="*/ 2147483647 h 136"/>
              <a:gd name="T96" fmla="*/ 2147483647 w 164"/>
              <a:gd name="T97" fmla="*/ 2147483647 h 136"/>
              <a:gd name="T98" fmla="*/ 2147483647 w 164"/>
              <a:gd name="T99" fmla="*/ 2147483647 h 136"/>
              <a:gd name="T100" fmla="*/ 2147483647 w 164"/>
              <a:gd name="T101" fmla="*/ 2147483647 h 136"/>
              <a:gd name="T102" fmla="*/ 2147483647 w 164"/>
              <a:gd name="T103" fmla="*/ 2147483647 h 136"/>
              <a:gd name="T104" fmla="*/ 2147483647 w 164"/>
              <a:gd name="T105" fmla="*/ 2147483647 h 136"/>
              <a:gd name="T106" fmla="*/ 2147483647 w 164"/>
              <a:gd name="T107" fmla="*/ 2147483647 h 136"/>
              <a:gd name="T108" fmla="*/ 2147483647 w 164"/>
              <a:gd name="T109" fmla="*/ 2147483647 h 136"/>
              <a:gd name="T110" fmla="*/ 2147483647 w 164"/>
              <a:gd name="T111" fmla="*/ 2147483647 h 1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64"/>
              <a:gd name="T169" fmla="*/ 0 h 136"/>
              <a:gd name="T170" fmla="*/ 164 w 164"/>
              <a:gd name="T171" fmla="*/ 136 h 1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64" h="136">
                <a:moveTo>
                  <a:pt x="61" y="72"/>
                </a:moveTo>
                <a:lnTo>
                  <a:pt x="40" y="61"/>
                </a:lnTo>
                <a:lnTo>
                  <a:pt x="27" y="43"/>
                </a:lnTo>
                <a:lnTo>
                  <a:pt x="21" y="38"/>
                </a:lnTo>
                <a:lnTo>
                  <a:pt x="16" y="25"/>
                </a:lnTo>
                <a:lnTo>
                  <a:pt x="5" y="18"/>
                </a:lnTo>
                <a:lnTo>
                  <a:pt x="5" y="9"/>
                </a:lnTo>
                <a:lnTo>
                  <a:pt x="0" y="1"/>
                </a:lnTo>
                <a:lnTo>
                  <a:pt x="5" y="0"/>
                </a:lnTo>
                <a:lnTo>
                  <a:pt x="14" y="5"/>
                </a:lnTo>
                <a:lnTo>
                  <a:pt x="19" y="4"/>
                </a:lnTo>
                <a:lnTo>
                  <a:pt x="33" y="14"/>
                </a:lnTo>
                <a:lnTo>
                  <a:pt x="41" y="16"/>
                </a:lnTo>
                <a:lnTo>
                  <a:pt x="42" y="22"/>
                </a:lnTo>
                <a:lnTo>
                  <a:pt x="46" y="25"/>
                </a:lnTo>
                <a:lnTo>
                  <a:pt x="60" y="29"/>
                </a:lnTo>
                <a:lnTo>
                  <a:pt x="69" y="44"/>
                </a:lnTo>
                <a:lnTo>
                  <a:pt x="74" y="47"/>
                </a:lnTo>
                <a:lnTo>
                  <a:pt x="77" y="58"/>
                </a:lnTo>
                <a:lnTo>
                  <a:pt x="80" y="60"/>
                </a:lnTo>
                <a:lnTo>
                  <a:pt x="84" y="65"/>
                </a:lnTo>
                <a:lnTo>
                  <a:pt x="91" y="69"/>
                </a:lnTo>
                <a:lnTo>
                  <a:pt x="97" y="75"/>
                </a:lnTo>
                <a:lnTo>
                  <a:pt x="101" y="76"/>
                </a:lnTo>
                <a:lnTo>
                  <a:pt x="103" y="83"/>
                </a:lnTo>
                <a:lnTo>
                  <a:pt x="112" y="84"/>
                </a:lnTo>
                <a:lnTo>
                  <a:pt x="125" y="88"/>
                </a:lnTo>
                <a:lnTo>
                  <a:pt x="144" y="105"/>
                </a:lnTo>
                <a:lnTo>
                  <a:pt x="148" y="112"/>
                </a:lnTo>
                <a:lnTo>
                  <a:pt x="154" y="110"/>
                </a:lnTo>
                <a:lnTo>
                  <a:pt x="162" y="117"/>
                </a:lnTo>
                <a:lnTo>
                  <a:pt x="164" y="126"/>
                </a:lnTo>
                <a:lnTo>
                  <a:pt x="162" y="128"/>
                </a:lnTo>
                <a:lnTo>
                  <a:pt x="158" y="128"/>
                </a:lnTo>
                <a:lnTo>
                  <a:pt x="157" y="136"/>
                </a:lnTo>
                <a:lnTo>
                  <a:pt x="154" y="135"/>
                </a:lnTo>
                <a:lnTo>
                  <a:pt x="151" y="130"/>
                </a:lnTo>
                <a:lnTo>
                  <a:pt x="144" y="126"/>
                </a:lnTo>
                <a:lnTo>
                  <a:pt x="141" y="122"/>
                </a:lnTo>
                <a:lnTo>
                  <a:pt x="132" y="122"/>
                </a:lnTo>
                <a:lnTo>
                  <a:pt x="127" y="118"/>
                </a:lnTo>
                <a:lnTo>
                  <a:pt x="120" y="118"/>
                </a:lnTo>
                <a:lnTo>
                  <a:pt x="117" y="114"/>
                </a:lnTo>
                <a:lnTo>
                  <a:pt x="116" y="107"/>
                </a:lnTo>
                <a:lnTo>
                  <a:pt x="111" y="107"/>
                </a:lnTo>
                <a:lnTo>
                  <a:pt x="107" y="104"/>
                </a:lnTo>
                <a:lnTo>
                  <a:pt x="102" y="104"/>
                </a:lnTo>
                <a:lnTo>
                  <a:pt x="99" y="99"/>
                </a:lnTo>
                <a:lnTo>
                  <a:pt x="96" y="99"/>
                </a:lnTo>
                <a:lnTo>
                  <a:pt x="93" y="96"/>
                </a:lnTo>
                <a:lnTo>
                  <a:pt x="87" y="95"/>
                </a:lnTo>
                <a:lnTo>
                  <a:pt x="79" y="89"/>
                </a:lnTo>
                <a:lnTo>
                  <a:pt x="73" y="88"/>
                </a:lnTo>
                <a:lnTo>
                  <a:pt x="68" y="85"/>
                </a:lnTo>
                <a:lnTo>
                  <a:pt x="66" y="77"/>
                </a:lnTo>
                <a:lnTo>
                  <a:pt x="61" y="72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2" name="Freeform 1341"/>
          <p:cNvSpPr>
            <a:spLocks/>
          </p:cNvSpPr>
          <p:nvPr/>
        </p:nvSpPr>
        <p:spPr bwMode="auto">
          <a:xfrm>
            <a:off x="8201025" y="4697413"/>
            <a:ext cx="65088" cy="53975"/>
          </a:xfrm>
          <a:custGeom>
            <a:avLst/>
            <a:gdLst>
              <a:gd name="T0" fmla="*/ 2147483647 w 164"/>
              <a:gd name="T1" fmla="*/ 2147483647 h 136"/>
              <a:gd name="T2" fmla="*/ 2147483647 w 164"/>
              <a:gd name="T3" fmla="*/ 2147483647 h 136"/>
              <a:gd name="T4" fmla="*/ 2147483647 w 164"/>
              <a:gd name="T5" fmla="*/ 2147483647 h 136"/>
              <a:gd name="T6" fmla="*/ 2147483647 w 164"/>
              <a:gd name="T7" fmla="*/ 2147483647 h 136"/>
              <a:gd name="T8" fmla="*/ 2147483647 w 164"/>
              <a:gd name="T9" fmla="*/ 2147483647 h 136"/>
              <a:gd name="T10" fmla="*/ 2147483647 w 164"/>
              <a:gd name="T11" fmla="*/ 2147483647 h 136"/>
              <a:gd name="T12" fmla="*/ 2147483647 w 164"/>
              <a:gd name="T13" fmla="*/ 2147483647 h 136"/>
              <a:gd name="T14" fmla="*/ 0 w 164"/>
              <a:gd name="T15" fmla="*/ 2147483647 h 136"/>
              <a:gd name="T16" fmla="*/ 2147483647 w 164"/>
              <a:gd name="T17" fmla="*/ 0 h 136"/>
              <a:gd name="T18" fmla="*/ 2147483647 w 164"/>
              <a:gd name="T19" fmla="*/ 2147483647 h 136"/>
              <a:gd name="T20" fmla="*/ 2147483647 w 164"/>
              <a:gd name="T21" fmla="*/ 2147483647 h 136"/>
              <a:gd name="T22" fmla="*/ 2147483647 w 164"/>
              <a:gd name="T23" fmla="*/ 2147483647 h 136"/>
              <a:gd name="T24" fmla="*/ 2147483647 w 164"/>
              <a:gd name="T25" fmla="*/ 2147483647 h 136"/>
              <a:gd name="T26" fmla="*/ 2147483647 w 164"/>
              <a:gd name="T27" fmla="*/ 2147483647 h 136"/>
              <a:gd name="T28" fmla="*/ 2147483647 w 164"/>
              <a:gd name="T29" fmla="*/ 2147483647 h 136"/>
              <a:gd name="T30" fmla="*/ 2147483647 w 164"/>
              <a:gd name="T31" fmla="*/ 2147483647 h 136"/>
              <a:gd name="T32" fmla="*/ 2147483647 w 164"/>
              <a:gd name="T33" fmla="*/ 2147483647 h 136"/>
              <a:gd name="T34" fmla="*/ 2147483647 w 164"/>
              <a:gd name="T35" fmla="*/ 2147483647 h 136"/>
              <a:gd name="T36" fmla="*/ 2147483647 w 164"/>
              <a:gd name="T37" fmla="*/ 2147483647 h 136"/>
              <a:gd name="T38" fmla="*/ 2147483647 w 164"/>
              <a:gd name="T39" fmla="*/ 2147483647 h 136"/>
              <a:gd name="T40" fmla="*/ 2147483647 w 164"/>
              <a:gd name="T41" fmla="*/ 2147483647 h 136"/>
              <a:gd name="T42" fmla="*/ 2147483647 w 164"/>
              <a:gd name="T43" fmla="*/ 2147483647 h 136"/>
              <a:gd name="T44" fmla="*/ 2147483647 w 164"/>
              <a:gd name="T45" fmla="*/ 2147483647 h 136"/>
              <a:gd name="T46" fmla="*/ 2147483647 w 164"/>
              <a:gd name="T47" fmla="*/ 2147483647 h 136"/>
              <a:gd name="T48" fmla="*/ 2147483647 w 164"/>
              <a:gd name="T49" fmla="*/ 2147483647 h 136"/>
              <a:gd name="T50" fmla="*/ 2147483647 w 164"/>
              <a:gd name="T51" fmla="*/ 2147483647 h 136"/>
              <a:gd name="T52" fmla="*/ 2147483647 w 164"/>
              <a:gd name="T53" fmla="*/ 2147483647 h 136"/>
              <a:gd name="T54" fmla="*/ 2147483647 w 164"/>
              <a:gd name="T55" fmla="*/ 2147483647 h 136"/>
              <a:gd name="T56" fmla="*/ 2147483647 w 164"/>
              <a:gd name="T57" fmla="*/ 2147483647 h 136"/>
              <a:gd name="T58" fmla="*/ 2147483647 w 164"/>
              <a:gd name="T59" fmla="*/ 2147483647 h 136"/>
              <a:gd name="T60" fmla="*/ 2147483647 w 164"/>
              <a:gd name="T61" fmla="*/ 2147483647 h 136"/>
              <a:gd name="T62" fmla="*/ 2147483647 w 164"/>
              <a:gd name="T63" fmla="*/ 2147483647 h 136"/>
              <a:gd name="T64" fmla="*/ 2147483647 w 164"/>
              <a:gd name="T65" fmla="*/ 2147483647 h 136"/>
              <a:gd name="T66" fmla="*/ 2147483647 w 164"/>
              <a:gd name="T67" fmla="*/ 2147483647 h 136"/>
              <a:gd name="T68" fmla="*/ 2147483647 w 164"/>
              <a:gd name="T69" fmla="*/ 2147483647 h 136"/>
              <a:gd name="T70" fmla="*/ 2147483647 w 164"/>
              <a:gd name="T71" fmla="*/ 2147483647 h 136"/>
              <a:gd name="T72" fmla="*/ 2147483647 w 164"/>
              <a:gd name="T73" fmla="*/ 2147483647 h 136"/>
              <a:gd name="T74" fmla="*/ 2147483647 w 164"/>
              <a:gd name="T75" fmla="*/ 2147483647 h 136"/>
              <a:gd name="T76" fmla="*/ 2147483647 w 164"/>
              <a:gd name="T77" fmla="*/ 2147483647 h 136"/>
              <a:gd name="T78" fmla="*/ 2147483647 w 164"/>
              <a:gd name="T79" fmla="*/ 2147483647 h 136"/>
              <a:gd name="T80" fmla="*/ 2147483647 w 164"/>
              <a:gd name="T81" fmla="*/ 2147483647 h 136"/>
              <a:gd name="T82" fmla="*/ 2147483647 w 164"/>
              <a:gd name="T83" fmla="*/ 2147483647 h 136"/>
              <a:gd name="T84" fmla="*/ 2147483647 w 164"/>
              <a:gd name="T85" fmla="*/ 2147483647 h 136"/>
              <a:gd name="T86" fmla="*/ 2147483647 w 164"/>
              <a:gd name="T87" fmla="*/ 2147483647 h 136"/>
              <a:gd name="T88" fmla="*/ 2147483647 w 164"/>
              <a:gd name="T89" fmla="*/ 2147483647 h 136"/>
              <a:gd name="T90" fmla="*/ 2147483647 w 164"/>
              <a:gd name="T91" fmla="*/ 2147483647 h 136"/>
              <a:gd name="T92" fmla="*/ 2147483647 w 164"/>
              <a:gd name="T93" fmla="*/ 2147483647 h 136"/>
              <a:gd name="T94" fmla="*/ 2147483647 w 164"/>
              <a:gd name="T95" fmla="*/ 2147483647 h 136"/>
              <a:gd name="T96" fmla="*/ 2147483647 w 164"/>
              <a:gd name="T97" fmla="*/ 2147483647 h 136"/>
              <a:gd name="T98" fmla="*/ 2147483647 w 164"/>
              <a:gd name="T99" fmla="*/ 2147483647 h 136"/>
              <a:gd name="T100" fmla="*/ 2147483647 w 164"/>
              <a:gd name="T101" fmla="*/ 2147483647 h 136"/>
              <a:gd name="T102" fmla="*/ 2147483647 w 164"/>
              <a:gd name="T103" fmla="*/ 2147483647 h 136"/>
              <a:gd name="T104" fmla="*/ 2147483647 w 164"/>
              <a:gd name="T105" fmla="*/ 2147483647 h 136"/>
              <a:gd name="T106" fmla="*/ 2147483647 w 164"/>
              <a:gd name="T107" fmla="*/ 2147483647 h 136"/>
              <a:gd name="T108" fmla="*/ 2147483647 w 164"/>
              <a:gd name="T109" fmla="*/ 2147483647 h 136"/>
              <a:gd name="T110" fmla="*/ 2147483647 w 164"/>
              <a:gd name="T111" fmla="*/ 2147483647 h 1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64"/>
              <a:gd name="T169" fmla="*/ 0 h 136"/>
              <a:gd name="T170" fmla="*/ 164 w 164"/>
              <a:gd name="T171" fmla="*/ 136 h 1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64" h="136">
                <a:moveTo>
                  <a:pt x="61" y="72"/>
                </a:moveTo>
                <a:lnTo>
                  <a:pt x="40" y="61"/>
                </a:lnTo>
                <a:lnTo>
                  <a:pt x="27" y="43"/>
                </a:lnTo>
                <a:lnTo>
                  <a:pt x="21" y="38"/>
                </a:lnTo>
                <a:lnTo>
                  <a:pt x="16" y="25"/>
                </a:lnTo>
                <a:lnTo>
                  <a:pt x="5" y="18"/>
                </a:lnTo>
                <a:lnTo>
                  <a:pt x="5" y="9"/>
                </a:lnTo>
                <a:lnTo>
                  <a:pt x="0" y="1"/>
                </a:lnTo>
                <a:lnTo>
                  <a:pt x="5" y="0"/>
                </a:lnTo>
                <a:lnTo>
                  <a:pt x="14" y="5"/>
                </a:lnTo>
                <a:lnTo>
                  <a:pt x="19" y="4"/>
                </a:lnTo>
                <a:lnTo>
                  <a:pt x="33" y="14"/>
                </a:lnTo>
                <a:lnTo>
                  <a:pt x="41" y="16"/>
                </a:lnTo>
                <a:lnTo>
                  <a:pt x="42" y="22"/>
                </a:lnTo>
                <a:lnTo>
                  <a:pt x="46" y="25"/>
                </a:lnTo>
                <a:lnTo>
                  <a:pt x="60" y="29"/>
                </a:lnTo>
                <a:lnTo>
                  <a:pt x="69" y="44"/>
                </a:lnTo>
                <a:lnTo>
                  <a:pt x="74" y="47"/>
                </a:lnTo>
                <a:lnTo>
                  <a:pt x="77" y="58"/>
                </a:lnTo>
                <a:lnTo>
                  <a:pt x="80" y="60"/>
                </a:lnTo>
                <a:lnTo>
                  <a:pt x="84" y="65"/>
                </a:lnTo>
                <a:lnTo>
                  <a:pt x="91" y="69"/>
                </a:lnTo>
                <a:lnTo>
                  <a:pt x="97" y="75"/>
                </a:lnTo>
                <a:lnTo>
                  <a:pt x="101" y="76"/>
                </a:lnTo>
                <a:lnTo>
                  <a:pt x="103" y="83"/>
                </a:lnTo>
                <a:lnTo>
                  <a:pt x="112" y="84"/>
                </a:lnTo>
                <a:lnTo>
                  <a:pt x="125" y="88"/>
                </a:lnTo>
                <a:lnTo>
                  <a:pt x="144" y="105"/>
                </a:lnTo>
                <a:lnTo>
                  <a:pt x="148" y="112"/>
                </a:lnTo>
                <a:lnTo>
                  <a:pt x="154" y="110"/>
                </a:lnTo>
                <a:lnTo>
                  <a:pt x="162" y="117"/>
                </a:lnTo>
                <a:lnTo>
                  <a:pt x="164" y="126"/>
                </a:lnTo>
                <a:lnTo>
                  <a:pt x="162" y="128"/>
                </a:lnTo>
                <a:lnTo>
                  <a:pt x="158" y="128"/>
                </a:lnTo>
                <a:lnTo>
                  <a:pt x="157" y="136"/>
                </a:lnTo>
                <a:lnTo>
                  <a:pt x="154" y="135"/>
                </a:lnTo>
                <a:lnTo>
                  <a:pt x="151" y="130"/>
                </a:lnTo>
                <a:lnTo>
                  <a:pt x="144" y="126"/>
                </a:lnTo>
                <a:lnTo>
                  <a:pt x="141" y="122"/>
                </a:lnTo>
                <a:lnTo>
                  <a:pt x="132" y="122"/>
                </a:lnTo>
                <a:lnTo>
                  <a:pt x="127" y="118"/>
                </a:lnTo>
                <a:lnTo>
                  <a:pt x="120" y="118"/>
                </a:lnTo>
                <a:lnTo>
                  <a:pt x="117" y="114"/>
                </a:lnTo>
                <a:lnTo>
                  <a:pt x="116" y="107"/>
                </a:lnTo>
                <a:lnTo>
                  <a:pt x="111" y="107"/>
                </a:lnTo>
                <a:lnTo>
                  <a:pt x="107" y="104"/>
                </a:lnTo>
                <a:lnTo>
                  <a:pt x="102" y="104"/>
                </a:lnTo>
                <a:lnTo>
                  <a:pt x="99" y="99"/>
                </a:lnTo>
                <a:lnTo>
                  <a:pt x="96" y="99"/>
                </a:lnTo>
                <a:lnTo>
                  <a:pt x="93" y="96"/>
                </a:lnTo>
                <a:lnTo>
                  <a:pt x="87" y="95"/>
                </a:lnTo>
                <a:lnTo>
                  <a:pt x="79" y="89"/>
                </a:lnTo>
                <a:lnTo>
                  <a:pt x="73" y="88"/>
                </a:lnTo>
                <a:lnTo>
                  <a:pt x="68" y="85"/>
                </a:lnTo>
                <a:lnTo>
                  <a:pt x="66" y="77"/>
                </a:lnTo>
                <a:lnTo>
                  <a:pt x="61" y="72"/>
                </a:lnTo>
                <a:close/>
              </a:path>
            </a:pathLst>
          </a:custGeom>
          <a:solidFill>
            <a:schemeClr val="bg1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3" name="Freeform 1342"/>
          <p:cNvSpPr>
            <a:spLocks/>
          </p:cNvSpPr>
          <p:nvPr/>
        </p:nvSpPr>
        <p:spPr bwMode="auto">
          <a:xfrm>
            <a:off x="8269288" y="4710113"/>
            <a:ext cx="6350" cy="9525"/>
          </a:xfrm>
          <a:custGeom>
            <a:avLst/>
            <a:gdLst>
              <a:gd name="T0" fmla="*/ 2147483647 w 18"/>
              <a:gd name="T1" fmla="*/ 0 h 24"/>
              <a:gd name="T2" fmla="*/ 2147483647 w 18"/>
              <a:gd name="T3" fmla="*/ 2147483647 h 24"/>
              <a:gd name="T4" fmla="*/ 2147483647 w 18"/>
              <a:gd name="T5" fmla="*/ 0 h 24"/>
              <a:gd name="T6" fmla="*/ 2147483647 w 18"/>
              <a:gd name="T7" fmla="*/ 2147483647 h 24"/>
              <a:gd name="T8" fmla="*/ 2147483647 w 18"/>
              <a:gd name="T9" fmla="*/ 2147483647 h 24"/>
              <a:gd name="T10" fmla="*/ 2147483647 w 18"/>
              <a:gd name="T11" fmla="*/ 2147483647 h 24"/>
              <a:gd name="T12" fmla="*/ 2147483647 w 18"/>
              <a:gd name="T13" fmla="*/ 2147483647 h 24"/>
              <a:gd name="T14" fmla="*/ 2147483647 w 18"/>
              <a:gd name="T15" fmla="*/ 2147483647 h 24"/>
              <a:gd name="T16" fmla="*/ 2147483647 w 18"/>
              <a:gd name="T17" fmla="*/ 2147483647 h 24"/>
              <a:gd name="T18" fmla="*/ 2147483647 w 18"/>
              <a:gd name="T19" fmla="*/ 2147483647 h 24"/>
              <a:gd name="T20" fmla="*/ 2147483647 w 18"/>
              <a:gd name="T21" fmla="*/ 2147483647 h 24"/>
              <a:gd name="T22" fmla="*/ 0 w 18"/>
              <a:gd name="T23" fmla="*/ 2147483647 h 24"/>
              <a:gd name="T24" fmla="*/ 2147483647 w 18"/>
              <a:gd name="T25" fmla="*/ 2147483647 h 24"/>
              <a:gd name="T26" fmla="*/ 2147483647 w 18"/>
              <a:gd name="T27" fmla="*/ 0 h 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"/>
              <a:gd name="T43" fmla="*/ 0 h 24"/>
              <a:gd name="T44" fmla="*/ 18 w 18"/>
              <a:gd name="T45" fmla="*/ 24 h 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" h="24">
                <a:moveTo>
                  <a:pt x="1" y="0"/>
                </a:moveTo>
                <a:lnTo>
                  <a:pt x="2" y="2"/>
                </a:lnTo>
                <a:lnTo>
                  <a:pt x="7" y="0"/>
                </a:lnTo>
                <a:lnTo>
                  <a:pt x="11" y="2"/>
                </a:lnTo>
                <a:lnTo>
                  <a:pt x="11" y="8"/>
                </a:lnTo>
                <a:lnTo>
                  <a:pt x="14" y="12"/>
                </a:lnTo>
                <a:lnTo>
                  <a:pt x="18" y="13"/>
                </a:lnTo>
                <a:lnTo>
                  <a:pt x="18" y="19"/>
                </a:lnTo>
                <a:lnTo>
                  <a:pt x="18" y="23"/>
                </a:lnTo>
                <a:lnTo>
                  <a:pt x="14" y="24"/>
                </a:lnTo>
                <a:lnTo>
                  <a:pt x="1" y="15"/>
                </a:lnTo>
                <a:lnTo>
                  <a:pt x="0" y="10"/>
                </a:lnTo>
                <a:lnTo>
                  <a:pt x="1" y="8"/>
                </a:lnTo>
                <a:lnTo>
                  <a:pt x="1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4" name="Freeform 1343"/>
          <p:cNvSpPr>
            <a:spLocks/>
          </p:cNvSpPr>
          <p:nvPr/>
        </p:nvSpPr>
        <p:spPr bwMode="auto">
          <a:xfrm>
            <a:off x="8269288" y="4710113"/>
            <a:ext cx="6350" cy="9525"/>
          </a:xfrm>
          <a:custGeom>
            <a:avLst/>
            <a:gdLst>
              <a:gd name="T0" fmla="*/ 2147483647 w 18"/>
              <a:gd name="T1" fmla="*/ 0 h 24"/>
              <a:gd name="T2" fmla="*/ 2147483647 w 18"/>
              <a:gd name="T3" fmla="*/ 2147483647 h 24"/>
              <a:gd name="T4" fmla="*/ 2147483647 w 18"/>
              <a:gd name="T5" fmla="*/ 0 h 24"/>
              <a:gd name="T6" fmla="*/ 2147483647 w 18"/>
              <a:gd name="T7" fmla="*/ 2147483647 h 24"/>
              <a:gd name="T8" fmla="*/ 2147483647 w 18"/>
              <a:gd name="T9" fmla="*/ 2147483647 h 24"/>
              <a:gd name="T10" fmla="*/ 2147483647 w 18"/>
              <a:gd name="T11" fmla="*/ 2147483647 h 24"/>
              <a:gd name="T12" fmla="*/ 2147483647 w 18"/>
              <a:gd name="T13" fmla="*/ 2147483647 h 24"/>
              <a:gd name="T14" fmla="*/ 2147483647 w 18"/>
              <a:gd name="T15" fmla="*/ 2147483647 h 24"/>
              <a:gd name="T16" fmla="*/ 2147483647 w 18"/>
              <a:gd name="T17" fmla="*/ 2147483647 h 24"/>
              <a:gd name="T18" fmla="*/ 2147483647 w 18"/>
              <a:gd name="T19" fmla="*/ 2147483647 h 24"/>
              <a:gd name="T20" fmla="*/ 2147483647 w 18"/>
              <a:gd name="T21" fmla="*/ 2147483647 h 24"/>
              <a:gd name="T22" fmla="*/ 0 w 18"/>
              <a:gd name="T23" fmla="*/ 2147483647 h 24"/>
              <a:gd name="T24" fmla="*/ 2147483647 w 18"/>
              <a:gd name="T25" fmla="*/ 2147483647 h 24"/>
              <a:gd name="T26" fmla="*/ 2147483647 w 18"/>
              <a:gd name="T27" fmla="*/ 0 h 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"/>
              <a:gd name="T43" fmla="*/ 0 h 24"/>
              <a:gd name="T44" fmla="*/ 18 w 18"/>
              <a:gd name="T45" fmla="*/ 24 h 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" h="24">
                <a:moveTo>
                  <a:pt x="1" y="0"/>
                </a:moveTo>
                <a:lnTo>
                  <a:pt x="2" y="2"/>
                </a:lnTo>
                <a:lnTo>
                  <a:pt x="7" y="0"/>
                </a:lnTo>
                <a:lnTo>
                  <a:pt x="11" y="2"/>
                </a:lnTo>
                <a:lnTo>
                  <a:pt x="11" y="8"/>
                </a:lnTo>
                <a:lnTo>
                  <a:pt x="14" y="12"/>
                </a:lnTo>
                <a:lnTo>
                  <a:pt x="18" y="13"/>
                </a:lnTo>
                <a:lnTo>
                  <a:pt x="18" y="19"/>
                </a:lnTo>
                <a:lnTo>
                  <a:pt x="18" y="23"/>
                </a:lnTo>
                <a:lnTo>
                  <a:pt x="14" y="24"/>
                </a:lnTo>
                <a:lnTo>
                  <a:pt x="1" y="15"/>
                </a:lnTo>
                <a:lnTo>
                  <a:pt x="0" y="10"/>
                </a:lnTo>
                <a:lnTo>
                  <a:pt x="1" y="8"/>
                </a:lnTo>
                <a:lnTo>
                  <a:pt x="1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5" name="Freeform 1344"/>
          <p:cNvSpPr>
            <a:spLocks/>
          </p:cNvSpPr>
          <p:nvPr/>
        </p:nvSpPr>
        <p:spPr bwMode="auto">
          <a:xfrm>
            <a:off x="8285163" y="4724400"/>
            <a:ext cx="6350" cy="6350"/>
          </a:xfrm>
          <a:custGeom>
            <a:avLst/>
            <a:gdLst>
              <a:gd name="T0" fmla="*/ 2147483647 w 17"/>
              <a:gd name="T1" fmla="*/ 2147483647 h 15"/>
              <a:gd name="T2" fmla="*/ 0 w 17"/>
              <a:gd name="T3" fmla="*/ 2147483647 h 15"/>
              <a:gd name="T4" fmla="*/ 2147483647 w 17"/>
              <a:gd name="T5" fmla="*/ 0 h 15"/>
              <a:gd name="T6" fmla="*/ 2147483647 w 17"/>
              <a:gd name="T7" fmla="*/ 2147483647 h 15"/>
              <a:gd name="T8" fmla="*/ 2147483647 w 17"/>
              <a:gd name="T9" fmla="*/ 2147483647 h 15"/>
              <a:gd name="T10" fmla="*/ 2147483647 w 17"/>
              <a:gd name="T11" fmla="*/ 2147483647 h 15"/>
              <a:gd name="T12" fmla="*/ 2147483647 w 17"/>
              <a:gd name="T13" fmla="*/ 2147483647 h 15"/>
              <a:gd name="T14" fmla="*/ 2147483647 w 17"/>
              <a:gd name="T15" fmla="*/ 2147483647 h 15"/>
              <a:gd name="T16" fmla="*/ 2147483647 w 17"/>
              <a:gd name="T17" fmla="*/ 2147483647 h 15"/>
              <a:gd name="T18" fmla="*/ 2147483647 w 17"/>
              <a:gd name="T19" fmla="*/ 2147483647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5"/>
              <a:gd name="T32" fmla="*/ 17 w 17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5">
                <a:moveTo>
                  <a:pt x="1" y="4"/>
                </a:moveTo>
                <a:lnTo>
                  <a:pt x="0" y="1"/>
                </a:lnTo>
                <a:lnTo>
                  <a:pt x="8" y="0"/>
                </a:lnTo>
                <a:lnTo>
                  <a:pt x="12" y="4"/>
                </a:lnTo>
                <a:lnTo>
                  <a:pt x="15" y="4"/>
                </a:lnTo>
                <a:lnTo>
                  <a:pt x="17" y="11"/>
                </a:lnTo>
                <a:lnTo>
                  <a:pt x="15" y="15"/>
                </a:lnTo>
                <a:lnTo>
                  <a:pt x="8" y="15"/>
                </a:lnTo>
                <a:lnTo>
                  <a:pt x="4" y="10"/>
                </a:lnTo>
                <a:lnTo>
                  <a:pt x="1" y="4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6" name="Freeform 1345"/>
          <p:cNvSpPr>
            <a:spLocks/>
          </p:cNvSpPr>
          <p:nvPr/>
        </p:nvSpPr>
        <p:spPr bwMode="auto">
          <a:xfrm>
            <a:off x="8285163" y="4724400"/>
            <a:ext cx="6350" cy="6350"/>
          </a:xfrm>
          <a:custGeom>
            <a:avLst/>
            <a:gdLst>
              <a:gd name="T0" fmla="*/ 2147483647 w 17"/>
              <a:gd name="T1" fmla="*/ 2147483647 h 15"/>
              <a:gd name="T2" fmla="*/ 0 w 17"/>
              <a:gd name="T3" fmla="*/ 2147483647 h 15"/>
              <a:gd name="T4" fmla="*/ 2147483647 w 17"/>
              <a:gd name="T5" fmla="*/ 0 h 15"/>
              <a:gd name="T6" fmla="*/ 2147483647 w 17"/>
              <a:gd name="T7" fmla="*/ 2147483647 h 15"/>
              <a:gd name="T8" fmla="*/ 2147483647 w 17"/>
              <a:gd name="T9" fmla="*/ 2147483647 h 15"/>
              <a:gd name="T10" fmla="*/ 2147483647 w 17"/>
              <a:gd name="T11" fmla="*/ 2147483647 h 15"/>
              <a:gd name="T12" fmla="*/ 2147483647 w 17"/>
              <a:gd name="T13" fmla="*/ 2147483647 h 15"/>
              <a:gd name="T14" fmla="*/ 2147483647 w 17"/>
              <a:gd name="T15" fmla="*/ 2147483647 h 15"/>
              <a:gd name="T16" fmla="*/ 2147483647 w 17"/>
              <a:gd name="T17" fmla="*/ 2147483647 h 15"/>
              <a:gd name="T18" fmla="*/ 2147483647 w 17"/>
              <a:gd name="T19" fmla="*/ 2147483647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5"/>
              <a:gd name="T32" fmla="*/ 17 w 17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5">
                <a:moveTo>
                  <a:pt x="1" y="4"/>
                </a:moveTo>
                <a:lnTo>
                  <a:pt x="0" y="1"/>
                </a:lnTo>
                <a:lnTo>
                  <a:pt x="8" y="0"/>
                </a:lnTo>
                <a:lnTo>
                  <a:pt x="12" y="4"/>
                </a:lnTo>
                <a:lnTo>
                  <a:pt x="15" y="4"/>
                </a:lnTo>
                <a:lnTo>
                  <a:pt x="17" y="11"/>
                </a:lnTo>
                <a:lnTo>
                  <a:pt x="15" y="15"/>
                </a:lnTo>
                <a:lnTo>
                  <a:pt x="8" y="15"/>
                </a:lnTo>
                <a:lnTo>
                  <a:pt x="4" y="10"/>
                </a:lnTo>
                <a:lnTo>
                  <a:pt x="1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7" name="Freeform 1346"/>
          <p:cNvSpPr>
            <a:spLocks/>
          </p:cNvSpPr>
          <p:nvPr/>
        </p:nvSpPr>
        <p:spPr bwMode="auto">
          <a:xfrm>
            <a:off x="2532063" y="3878263"/>
            <a:ext cx="136525" cy="66675"/>
          </a:xfrm>
          <a:custGeom>
            <a:avLst/>
            <a:gdLst>
              <a:gd name="T0" fmla="*/ 2147483647 w 347"/>
              <a:gd name="T1" fmla="*/ 2147483647 h 170"/>
              <a:gd name="T2" fmla="*/ 2147483647 w 347"/>
              <a:gd name="T3" fmla="*/ 2147483647 h 170"/>
              <a:gd name="T4" fmla="*/ 2147483647 w 347"/>
              <a:gd name="T5" fmla="*/ 2147483647 h 170"/>
              <a:gd name="T6" fmla="*/ 2147483647 w 347"/>
              <a:gd name="T7" fmla="*/ 2147483647 h 170"/>
              <a:gd name="T8" fmla="*/ 2147483647 w 347"/>
              <a:gd name="T9" fmla="*/ 2147483647 h 170"/>
              <a:gd name="T10" fmla="*/ 2147483647 w 347"/>
              <a:gd name="T11" fmla="*/ 2147483647 h 170"/>
              <a:gd name="T12" fmla="*/ 2147483647 w 347"/>
              <a:gd name="T13" fmla="*/ 2147483647 h 170"/>
              <a:gd name="T14" fmla="*/ 2147483647 w 347"/>
              <a:gd name="T15" fmla="*/ 2147483647 h 170"/>
              <a:gd name="T16" fmla="*/ 2147483647 w 347"/>
              <a:gd name="T17" fmla="*/ 2147483647 h 170"/>
              <a:gd name="T18" fmla="*/ 2147483647 w 347"/>
              <a:gd name="T19" fmla="*/ 2147483647 h 170"/>
              <a:gd name="T20" fmla="*/ 2147483647 w 347"/>
              <a:gd name="T21" fmla="*/ 2147483647 h 170"/>
              <a:gd name="T22" fmla="*/ 2147483647 w 347"/>
              <a:gd name="T23" fmla="*/ 2147483647 h 170"/>
              <a:gd name="T24" fmla="*/ 2147483647 w 347"/>
              <a:gd name="T25" fmla="*/ 2147483647 h 170"/>
              <a:gd name="T26" fmla="*/ 2147483647 w 347"/>
              <a:gd name="T27" fmla="*/ 2147483647 h 170"/>
              <a:gd name="T28" fmla="*/ 2147483647 w 347"/>
              <a:gd name="T29" fmla="*/ 2147483647 h 170"/>
              <a:gd name="T30" fmla="*/ 2147483647 w 347"/>
              <a:gd name="T31" fmla="*/ 2147483647 h 170"/>
              <a:gd name="T32" fmla="*/ 2147483647 w 347"/>
              <a:gd name="T33" fmla="*/ 2147483647 h 170"/>
              <a:gd name="T34" fmla="*/ 2147483647 w 347"/>
              <a:gd name="T35" fmla="*/ 2147483647 h 170"/>
              <a:gd name="T36" fmla="*/ 2147483647 w 347"/>
              <a:gd name="T37" fmla="*/ 2147483647 h 170"/>
              <a:gd name="T38" fmla="*/ 2147483647 w 347"/>
              <a:gd name="T39" fmla="*/ 2147483647 h 170"/>
              <a:gd name="T40" fmla="*/ 2147483647 w 347"/>
              <a:gd name="T41" fmla="*/ 2147483647 h 170"/>
              <a:gd name="T42" fmla="*/ 2147483647 w 347"/>
              <a:gd name="T43" fmla="*/ 2147483647 h 170"/>
              <a:gd name="T44" fmla="*/ 2147483647 w 347"/>
              <a:gd name="T45" fmla="*/ 2147483647 h 170"/>
              <a:gd name="T46" fmla="*/ 2147483647 w 347"/>
              <a:gd name="T47" fmla="*/ 2147483647 h 170"/>
              <a:gd name="T48" fmla="*/ 2147483647 w 347"/>
              <a:gd name="T49" fmla="*/ 2147483647 h 170"/>
              <a:gd name="T50" fmla="*/ 2147483647 w 347"/>
              <a:gd name="T51" fmla="*/ 2147483647 h 170"/>
              <a:gd name="T52" fmla="*/ 2147483647 w 347"/>
              <a:gd name="T53" fmla="*/ 2147483647 h 170"/>
              <a:gd name="T54" fmla="*/ 2147483647 w 347"/>
              <a:gd name="T55" fmla="*/ 2147483647 h 170"/>
              <a:gd name="T56" fmla="*/ 2147483647 w 347"/>
              <a:gd name="T57" fmla="*/ 2147483647 h 170"/>
              <a:gd name="T58" fmla="*/ 2147483647 w 347"/>
              <a:gd name="T59" fmla="*/ 2147483647 h 170"/>
              <a:gd name="T60" fmla="*/ 2147483647 w 347"/>
              <a:gd name="T61" fmla="*/ 2147483647 h 170"/>
              <a:gd name="T62" fmla="*/ 2147483647 w 347"/>
              <a:gd name="T63" fmla="*/ 2147483647 h 170"/>
              <a:gd name="T64" fmla="*/ 2147483647 w 347"/>
              <a:gd name="T65" fmla="*/ 2147483647 h 170"/>
              <a:gd name="T66" fmla="*/ 2147483647 w 347"/>
              <a:gd name="T67" fmla="*/ 2147483647 h 170"/>
              <a:gd name="T68" fmla="*/ 2147483647 w 347"/>
              <a:gd name="T69" fmla="*/ 2147483647 h 170"/>
              <a:gd name="T70" fmla="*/ 2147483647 w 347"/>
              <a:gd name="T71" fmla="*/ 2147483647 h 170"/>
              <a:gd name="T72" fmla="*/ 2147483647 w 347"/>
              <a:gd name="T73" fmla="*/ 2147483647 h 170"/>
              <a:gd name="T74" fmla="*/ 2147483647 w 347"/>
              <a:gd name="T75" fmla="*/ 2147483647 h 170"/>
              <a:gd name="T76" fmla="*/ 2147483647 w 347"/>
              <a:gd name="T77" fmla="*/ 2147483647 h 170"/>
              <a:gd name="T78" fmla="*/ 2147483647 w 347"/>
              <a:gd name="T79" fmla="*/ 2147483647 h 170"/>
              <a:gd name="T80" fmla="*/ 2147483647 w 347"/>
              <a:gd name="T81" fmla="*/ 2147483647 h 170"/>
              <a:gd name="T82" fmla="*/ 2147483647 w 347"/>
              <a:gd name="T83" fmla="*/ 2147483647 h 170"/>
              <a:gd name="T84" fmla="*/ 2147483647 w 347"/>
              <a:gd name="T85" fmla="*/ 2147483647 h 170"/>
              <a:gd name="T86" fmla="*/ 2147483647 w 347"/>
              <a:gd name="T87" fmla="*/ 2147483647 h 170"/>
              <a:gd name="T88" fmla="*/ 2147483647 w 347"/>
              <a:gd name="T89" fmla="*/ 2147483647 h 17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47"/>
              <a:gd name="T136" fmla="*/ 0 h 170"/>
              <a:gd name="T137" fmla="*/ 347 w 347"/>
              <a:gd name="T138" fmla="*/ 170 h 17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47" h="170">
                <a:moveTo>
                  <a:pt x="347" y="56"/>
                </a:moveTo>
                <a:lnTo>
                  <a:pt x="334" y="55"/>
                </a:lnTo>
                <a:lnTo>
                  <a:pt x="321" y="61"/>
                </a:lnTo>
                <a:lnTo>
                  <a:pt x="316" y="66"/>
                </a:lnTo>
                <a:lnTo>
                  <a:pt x="307" y="71"/>
                </a:lnTo>
                <a:lnTo>
                  <a:pt x="299" y="71"/>
                </a:lnTo>
                <a:lnTo>
                  <a:pt x="290" y="76"/>
                </a:lnTo>
                <a:lnTo>
                  <a:pt x="273" y="76"/>
                </a:lnTo>
                <a:lnTo>
                  <a:pt x="269" y="74"/>
                </a:lnTo>
                <a:lnTo>
                  <a:pt x="267" y="70"/>
                </a:lnTo>
                <a:lnTo>
                  <a:pt x="260" y="67"/>
                </a:lnTo>
                <a:lnTo>
                  <a:pt x="259" y="71"/>
                </a:lnTo>
                <a:lnTo>
                  <a:pt x="257" y="72"/>
                </a:lnTo>
                <a:lnTo>
                  <a:pt x="253" y="75"/>
                </a:lnTo>
                <a:lnTo>
                  <a:pt x="249" y="80"/>
                </a:lnTo>
                <a:lnTo>
                  <a:pt x="245" y="94"/>
                </a:lnTo>
                <a:lnTo>
                  <a:pt x="243" y="97"/>
                </a:lnTo>
                <a:lnTo>
                  <a:pt x="233" y="99"/>
                </a:lnTo>
                <a:lnTo>
                  <a:pt x="227" y="104"/>
                </a:lnTo>
                <a:lnTo>
                  <a:pt x="226" y="107"/>
                </a:lnTo>
                <a:lnTo>
                  <a:pt x="222" y="108"/>
                </a:lnTo>
                <a:lnTo>
                  <a:pt x="219" y="114"/>
                </a:lnTo>
                <a:lnTo>
                  <a:pt x="211" y="117"/>
                </a:lnTo>
                <a:lnTo>
                  <a:pt x="211" y="118"/>
                </a:lnTo>
                <a:lnTo>
                  <a:pt x="207" y="119"/>
                </a:lnTo>
                <a:lnTo>
                  <a:pt x="201" y="119"/>
                </a:lnTo>
                <a:lnTo>
                  <a:pt x="193" y="113"/>
                </a:lnTo>
                <a:lnTo>
                  <a:pt x="186" y="111"/>
                </a:lnTo>
                <a:lnTo>
                  <a:pt x="175" y="130"/>
                </a:lnTo>
                <a:lnTo>
                  <a:pt x="154" y="130"/>
                </a:lnTo>
                <a:lnTo>
                  <a:pt x="150" y="137"/>
                </a:lnTo>
                <a:lnTo>
                  <a:pt x="151" y="152"/>
                </a:lnTo>
                <a:lnTo>
                  <a:pt x="147" y="152"/>
                </a:lnTo>
                <a:lnTo>
                  <a:pt x="142" y="159"/>
                </a:lnTo>
                <a:lnTo>
                  <a:pt x="139" y="165"/>
                </a:lnTo>
                <a:lnTo>
                  <a:pt x="135" y="169"/>
                </a:lnTo>
                <a:lnTo>
                  <a:pt x="118" y="170"/>
                </a:lnTo>
                <a:lnTo>
                  <a:pt x="118" y="168"/>
                </a:lnTo>
                <a:lnTo>
                  <a:pt x="111" y="160"/>
                </a:lnTo>
                <a:lnTo>
                  <a:pt x="111" y="155"/>
                </a:lnTo>
                <a:lnTo>
                  <a:pt x="108" y="151"/>
                </a:lnTo>
                <a:lnTo>
                  <a:pt x="100" y="147"/>
                </a:lnTo>
                <a:lnTo>
                  <a:pt x="95" y="149"/>
                </a:lnTo>
                <a:lnTo>
                  <a:pt x="92" y="146"/>
                </a:lnTo>
                <a:lnTo>
                  <a:pt x="93" y="127"/>
                </a:lnTo>
                <a:lnTo>
                  <a:pt x="92" y="126"/>
                </a:lnTo>
                <a:lnTo>
                  <a:pt x="86" y="121"/>
                </a:lnTo>
                <a:lnTo>
                  <a:pt x="78" y="118"/>
                </a:lnTo>
                <a:lnTo>
                  <a:pt x="75" y="117"/>
                </a:lnTo>
                <a:lnTo>
                  <a:pt x="69" y="117"/>
                </a:lnTo>
                <a:lnTo>
                  <a:pt x="64" y="122"/>
                </a:lnTo>
                <a:lnTo>
                  <a:pt x="57" y="122"/>
                </a:lnTo>
                <a:lnTo>
                  <a:pt x="53" y="119"/>
                </a:lnTo>
                <a:lnTo>
                  <a:pt x="50" y="117"/>
                </a:lnTo>
                <a:lnTo>
                  <a:pt x="50" y="114"/>
                </a:lnTo>
                <a:lnTo>
                  <a:pt x="43" y="114"/>
                </a:lnTo>
                <a:lnTo>
                  <a:pt x="41" y="112"/>
                </a:lnTo>
                <a:lnTo>
                  <a:pt x="38" y="108"/>
                </a:lnTo>
                <a:lnTo>
                  <a:pt x="34" y="108"/>
                </a:lnTo>
                <a:lnTo>
                  <a:pt x="27" y="103"/>
                </a:lnTo>
                <a:lnTo>
                  <a:pt x="19" y="92"/>
                </a:lnTo>
                <a:lnTo>
                  <a:pt x="6" y="92"/>
                </a:lnTo>
                <a:lnTo>
                  <a:pt x="0" y="88"/>
                </a:lnTo>
                <a:lnTo>
                  <a:pt x="3" y="86"/>
                </a:lnTo>
                <a:lnTo>
                  <a:pt x="5" y="81"/>
                </a:lnTo>
                <a:lnTo>
                  <a:pt x="13" y="76"/>
                </a:lnTo>
                <a:lnTo>
                  <a:pt x="13" y="72"/>
                </a:lnTo>
                <a:lnTo>
                  <a:pt x="12" y="67"/>
                </a:lnTo>
                <a:lnTo>
                  <a:pt x="10" y="66"/>
                </a:lnTo>
                <a:lnTo>
                  <a:pt x="10" y="61"/>
                </a:lnTo>
                <a:lnTo>
                  <a:pt x="12" y="58"/>
                </a:lnTo>
                <a:lnTo>
                  <a:pt x="20" y="51"/>
                </a:lnTo>
                <a:lnTo>
                  <a:pt x="22" y="50"/>
                </a:lnTo>
                <a:lnTo>
                  <a:pt x="26" y="48"/>
                </a:lnTo>
                <a:lnTo>
                  <a:pt x="57" y="24"/>
                </a:lnTo>
                <a:lnTo>
                  <a:pt x="62" y="14"/>
                </a:lnTo>
                <a:lnTo>
                  <a:pt x="76" y="14"/>
                </a:lnTo>
                <a:lnTo>
                  <a:pt x="86" y="9"/>
                </a:lnTo>
                <a:lnTo>
                  <a:pt x="188" y="4"/>
                </a:lnTo>
                <a:lnTo>
                  <a:pt x="193" y="1"/>
                </a:lnTo>
                <a:lnTo>
                  <a:pt x="205" y="0"/>
                </a:lnTo>
                <a:lnTo>
                  <a:pt x="212" y="1"/>
                </a:lnTo>
                <a:lnTo>
                  <a:pt x="215" y="4"/>
                </a:lnTo>
                <a:lnTo>
                  <a:pt x="229" y="4"/>
                </a:lnTo>
                <a:lnTo>
                  <a:pt x="238" y="1"/>
                </a:lnTo>
                <a:lnTo>
                  <a:pt x="252" y="1"/>
                </a:lnTo>
                <a:lnTo>
                  <a:pt x="264" y="8"/>
                </a:lnTo>
                <a:lnTo>
                  <a:pt x="290" y="10"/>
                </a:lnTo>
                <a:lnTo>
                  <a:pt x="342" y="43"/>
                </a:lnTo>
                <a:lnTo>
                  <a:pt x="347" y="52"/>
                </a:lnTo>
                <a:lnTo>
                  <a:pt x="347" y="56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8" name="Freeform 1347"/>
          <p:cNvSpPr>
            <a:spLocks/>
          </p:cNvSpPr>
          <p:nvPr/>
        </p:nvSpPr>
        <p:spPr bwMode="auto">
          <a:xfrm>
            <a:off x="2532063" y="3878263"/>
            <a:ext cx="136525" cy="66675"/>
          </a:xfrm>
          <a:custGeom>
            <a:avLst/>
            <a:gdLst>
              <a:gd name="T0" fmla="*/ 2147483647 w 347"/>
              <a:gd name="T1" fmla="*/ 2147483647 h 170"/>
              <a:gd name="T2" fmla="*/ 2147483647 w 347"/>
              <a:gd name="T3" fmla="*/ 2147483647 h 170"/>
              <a:gd name="T4" fmla="*/ 2147483647 w 347"/>
              <a:gd name="T5" fmla="*/ 2147483647 h 170"/>
              <a:gd name="T6" fmla="*/ 2147483647 w 347"/>
              <a:gd name="T7" fmla="*/ 2147483647 h 170"/>
              <a:gd name="T8" fmla="*/ 2147483647 w 347"/>
              <a:gd name="T9" fmla="*/ 2147483647 h 170"/>
              <a:gd name="T10" fmla="*/ 2147483647 w 347"/>
              <a:gd name="T11" fmla="*/ 2147483647 h 170"/>
              <a:gd name="T12" fmla="*/ 2147483647 w 347"/>
              <a:gd name="T13" fmla="*/ 2147483647 h 170"/>
              <a:gd name="T14" fmla="*/ 2147483647 w 347"/>
              <a:gd name="T15" fmla="*/ 2147483647 h 170"/>
              <a:gd name="T16" fmla="*/ 2147483647 w 347"/>
              <a:gd name="T17" fmla="*/ 2147483647 h 170"/>
              <a:gd name="T18" fmla="*/ 2147483647 w 347"/>
              <a:gd name="T19" fmla="*/ 2147483647 h 170"/>
              <a:gd name="T20" fmla="*/ 2147483647 w 347"/>
              <a:gd name="T21" fmla="*/ 2147483647 h 170"/>
              <a:gd name="T22" fmla="*/ 2147483647 w 347"/>
              <a:gd name="T23" fmla="*/ 2147483647 h 170"/>
              <a:gd name="T24" fmla="*/ 2147483647 w 347"/>
              <a:gd name="T25" fmla="*/ 2147483647 h 170"/>
              <a:gd name="T26" fmla="*/ 2147483647 w 347"/>
              <a:gd name="T27" fmla="*/ 2147483647 h 170"/>
              <a:gd name="T28" fmla="*/ 2147483647 w 347"/>
              <a:gd name="T29" fmla="*/ 2147483647 h 170"/>
              <a:gd name="T30" fmla="*/ 2147483647 w 347"/>
              <a:gd name="T31" fmla="*/ 2147483647 h 170"/>
              <a:gd name="T32" fmla="*/ 2147483647 w 347"/>
              <a:gd name="T33" fmla="*/ 2147483647 h 170"/>
              <a:gd name="T34" fmla="*/ 2147483647 w 347"/>
              <a:gd name="T35" fmla="*/ 2147483647 h 170"/>
              <a:gd name="T36" fmla="*/ 2147483647 w 347"/>
              <a:gd name="T37" fmla="*/ 2147483647 h 170"/>
              <a:gd name="T38" fmla="*/ 2147483647 w 347"/>
              <a:gd name="T39" fmla="*/ 2147483647 h 170"/>
              <a:gd name="T40" fmla="*/ 2147483647 w 347"/>
              <a:gd name="T41" fmla="*/ 2147483647 h 170"/>
              <a:gd name="T42" fmla="*/ 2147483647 w 347"/>
              <a:gd name="T43" fmla="*/ 2147483647 h 170"/>
              <a:gd name="T44" fmla="*/ 2147483647 w 347"/>
              <a:gd name="T45" fmla="*/ 2147483647 h 170"/>
              <a:gd name="T46" fmla="*/ 2147483647 w 347"/>
              <a:gd name="T47" fmla="*/ 2147483647 h 170"/>
              <a:gd name="T48" fmla="*/ 2147483647 w 347"/>
              <a:gd name="T49" fmla="*/ 2147483647 h 170"/>
              <a:gd name="T50" fmla="*/ 2147483647 w 347"/>
              <a:gd name="T51" fmla="*/ 2147483647 h 170"/>
              <a:gd name="T52" fmla="*/ 2147483647 w 347"/>
              <a:gd name="T53" fmla="*/ 2147483647 h 170"/>
              <a:gd name="T54" fmla="*/ 2147483647 w 347"/>
              <a:gd name="T55" fmla="*/ 2147483647 h 170"/>
              <a:gd name="T56" fmla="*/ 2147483647 w 347"/>
              <a:gd name="T57" fmla="*/ 2147483647 h 170"/>
              <a:gd name="T58" fmla="*/ 2147483647 w 347"/>
              <a:gd name="T59" fmla="*/ 2147483647 h 170"/>
              <a:gd name="T60" fmla="*/ 2147483647 w 347"/>
              <a:gd name="T61" fmla="*/ 2147483647 h 170"/>
              <a:gd name="T62" fmla="*/ 2147483647 w 347"/>
              <a:gd name="T63" fmla="*/ 2147483647 h 170"/>
              <a:gd name="T64" fmla="*/ 2147483647 w 347"/>
              <a:gd name="T65" fmla="*/ 2147483647 h 170"/>
              <a:gd name="T66" fmla="*/ 2147483647 w 347"/>
              <a:gd name="T67" fmla="*/ 2147483647 h 170"/>
              <a:gd name="T68" fmla="*/ 2147483647 w 347"/>
              <a:gd name="T69" fmla="*/ 2147483647 h 170"/>
              <a:gd name="T70" fmla="*/ 2147483647 w 347"/>
              <a:gd name="T71" fmla="*/ 2147483647 h 170"/>
              <a:gd name="T72" fmla="*/ 2147483647 w 347"/>
              <a:gd name="T73" fmla="*/ 2147483647 h 170"/>
              <a:gd name="T74" fmla="*/ 2147483647 w 347"/>
              <a:gd name="T75" fmla="*/ 2147483647 h 170"/>
              <a:gd name="T76" fmla="*/ 2147483647 w 347"/>
              <a:gd name="T77" fmla="*/ 2147483647 h 170"/>
              <a:gd name="T78" fmla="*/ 2147483647 w 347"/>
              <a:gd name="T79" fmla="*/ 2147483647 h 170"/>
              <a:gd name="T80" fmla="*/ 2147483647 w 347"/>
              <a:gd name="T81" fmla="*/ 2147483647 h 170"/>
              <a:gd name="T82" fmla="*/ 2147483647 w 347"/>
              <a:gd name="T83" fmla="*/ 2147483647 h 170"/>
              <a:gd name="T84" fmla="*/ 2147483647 w 347"/>
              <a:gd name="T85" fmla="*/ 2147483647 h 170"/>
              <a:gd name="T86" fmla="*/ 2147483647 w 347"/>
              <a:gd name="T87" fmla="*/ 2147483647 h 170"/>
              <a:gd name="T88" fmla="*/ 2147483647 w 347"/>
              <a:gd name="T89" fmla="*/ 2147483647 h 17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47"/>
              <a:gd name="T136" fmla="*/ 0 h 170"/>
              <a:gd name="T137" fmla="*/ 347 w 347"/>
              <a:gd name="T138" fmla="*/ 170 h 17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47" h="170">
                <a:moveTo>
                  <a:pt x="347" y="56"/>
                </a:moveTo>
                <a:lnTo>
                  <a:pt x="334" y="55"/>
                </a:lnTo>
                <a:lnTo>
                  <a:pt x="321" y="61"/>
                </a:lnTo>
                <a:lnTo>
                  <a:pt x="316" y="66"/>
                </a:lnTo>
                <a:lnTo>
                  <a:pt x="307" y="71"/>
                </a:lnTo>
                <a:lnTo>
                  <a:pt x="299" y="71"/>
                </a:lnTo>
                <a:lnTo>
                  <a:pt x="290" y="76"/>
                </a:lnTo>
                <a:lnTo>
                  <a:pt x="273" y="76"/>
                </a:lnTo>
                <a:lnTo>
                  <a:pt x="269" y="74"/>
                </a:lnTo>
                <a:lnTo>
                  <a:pt x="267" y="70"/>
                </a:lnTo>
                <a:lnTo>
                  <a:pt x="260" y="67"/>
                </a:lnTo>
                <a:lnTo>
                  <a:pt x="259" y="71"/>
                </a:lnTo>
                <a:lnTo>
                  <a:pt x="257" y="72"/>
                </a:lnTo>
                <a:lnTo>
                  <a:pt x="253" y="75"/>
                </a:lnTo>
                <a:lnTo>
                  <a:pt x="249" y="80"/>
                </a:lnTo>
                <a:lnTo>
                  <a:pt x="245" y="94"/>
                </a:lnTo>
                <a:lnTo>
                  <a:pt x="243" y="97"/>
                </a:lnTo>
                <a:lnTo>
                  <a:pt x="233" y="99"/>
                </a:lnTo>
                <a:lnTo>
                  <a:pt x="227" y="104"/>
                </a:lnTo>
                <a:lnTo>
                  <a:pt x="226" y="107"/>
                </a:lnTo>
                <a:lnTo>
                  <a:pt x="222" y="108"/>
                </a:lnTo>
                <a:lnTo>
                  <a:pt x="219" y="114"/>
                </a:lnTo>
                <a:lnTo>
                  <a:pt x="211" y="117"/>
                </a:lnTo>
                <a:lnTo>
                  <a:pt x="211" y="118"/>
                </a:lnTo>
                <a:lnTo>
                  <a:pt x="207" y="119"/>
                </a:lnTo>
                <a:lnTo>
                  <a:pt x="201" y="119"/>
                </a:lnTo>
                <a:lnTo>
                  <a:pt x="193" y="113"/>
                </a:lnTo>
                <a:lnTo>
                  <a:pt x="186" y="111"/>
                </a:lnTo>
                <a:lnTo>
                  <a:pt x="175" y="130"/>
                </a:lnTo>
                <a:lnTo>
                  <a:pt x="154" y="130"/>
                </a:lnTo>
                <a:lnTo>
                  <a:pt x="150" y="137"/>
                </a:lnTo>
                <a:lnTo>
                  <a:pt x="151" y="152"/>
                </a:lnTo>
                <a:lnTo>
                  <a:pt x="147" y="152"/>
                </a:lnTo>
                <a:lnTo>
                  <a:pt x="142" y="159"/>
                </a:lnTo>
                <a:lnTo>
                  <a:pt x="139" y="165"/>
                </a:lnTo>
                <a:lnTo>
                  <a:pt x="135" y="169"/>
                </a:lnTo>
                <a:lnTo>
                  <a:pt x="118" y="170"/>
                </a:lnTo>
                <a:lnTo>
                  <a:pt x="118" y="168"/>
                </a:lnTo>
                <a:lnTo>
                  <a:pt x="111" y="160"/>
                </a:lnTo>
                <a:lnTo>
                  <a:pt x="111" y="155"/>
                </a:lnTo>
                <a:lnTo>
                  <a:pt x="108" y="151"/>
                </a:lnTo>
                <a:lnTo>
                  <a:pt x="100" y="147"/>
                </a:lnTo>
                <a:lnTo>
                  <a:pt x="95" y="149"/>
                </a:lnTo>
                <a:lnTo>
                  <a:pt x="92" y="146"/>
                </a:lnTo>
                <a:lnTo>
                  <a:pt x="93" y="127"/>
                </a:lnTo>
                <a:lnTo>
                  <a:pt x="92" y="126"/>
                </a:lnTo>
                <a:lnTo>
                  <a:pt x="86" y="121"/>
                </a:lnTo>
                <a:lnTo>
                  <a:pt x="78" y="118"/>
                </a:lnTo>
                <a:lnTo>
                  <a:pt x="75" y="117"/>
                </a:lnTo>
                <a:lnTo>
                  <a:pt x="69" y="117"/>
                </a:lnTo>
                <a:lnTo>
                  <a:pt x="64" y="122"/>
                </a:lnTo>
                <a:lnTo>
                  <a:pt x="57" y="122"/>
                </a:lnTo>
                <a:lnTo>
                  <a:pt x="53" y="119"/>
                </a:lnTo>
                <a:lnTo>
                  <a:pt x="50" y="117"/>
                </a:lnTo>
                <a:lnTo>
                  <a:pt x="50" y="114"/>
                </a:lnTo>
                <a:lnTo>
                  <a:pt x="43" y="114"/>
                </a:lnTo>
                <a:lnTo>
                  <a:pt x="41" y="112"/>
                </a:lnTo>
                <a:lnTo>
                  <a:pt x="38" y="108"/>
                </a:lnTo>
                <a:lnTo>
                  <a:pt x="34" y="108"/>
                </a:lnTo>
                <a:lnTo>
                  <a:pt x="27" y="103"/>
                </a:lnTo>
                <a:lnTo>
                  <a:pt x="19" y="92"/>
                </a:lnTo>
                <a:lnTo>
                  <a:pt x="6" y="92"/>
                </a:lnTo>
                <a:lnTo>
                  <a:pt x="0" y="88"/>
                </a:lnTo>
                <a:lnTo>
                  <a:pt x="3" y="86"/>
                </a:lnTo>
                <a:lnTo>
                  <a:pt x="5" y="81"/>
                </a:lnTo>
                <a:lnTo>
                  <a:pt x="13" y="76"/>
                </a:lnTo>
                <a:lnTo>
                  <a:pt x="13" y="72"/>
                </a:lnTo>
                <a:lnTo>
                  <a:pt x="12" y="67"/>
                </a:lnTo>
                <a:lnTo>
                  <a:pt x="10" y="66"/>
                </a:lnTo>
                <a:lnTo>
                  <a:pt x="10" y="61"/>
                </a:lnTo>
                <a:lnTo>
                  <a:pt x="12" y="58"/>
                </a:lnTo>
                <a:lnTo>
                  <a:pt x="20" y="51"/>
                </a:lnTo>
                <a:lnTo>
                  <a:pt x="22" y="50"/>
                </a:lnTo>
                <a:lnTo>
                  <a:pt x="26" y="48"/>
                </a:lnTo>
                <a:lnTo>
                  <a:pt x="57" y="24"/>
                </a:lnTo>
                <a:lnTo>
                  <a:pt x="62" y="14"/>
                </a:lnTo>
                <a:lnTo>
                  <a:pt x="76" y="14"/>
                </a:lnTo>
                <a:lnTo>
                  <a:pt x="86" y="9"/>
                </a:lnTo>
                <a:lnTo>
                  <a:pt x="188" y="4"/>
                </a:lnTo>
                <a:lnTo>
                  <a:pt x="193" y="1"/>
                </a:lnTo>
                <a:lnTo>
                  <a:pt x="205" y="0"/>
                </a:lnTo>
                <a:lnTo>
                  <a:pt x="212" y="1"/>
                </a:lnTo>
                <a:lnTo>
                  <a:pt x="215" y="4"/>
                </a:lnTo>
                <a:lnTo>
                  <a:pt x="229" y="4"/>
                </a:lnTo>
                <a:lnTo>
                  <a:pt x="238" y="1"/>
                </a:lnTo>
                <a:lnTo>
                  <a:pt x="252" y="1"/>
                </a:lnTo>
                <a:lnTo>
                  <a:pt x="264" y="8"/>
                </a:lnTo>
                <a:lnTo>
                  <a:pt x="290" y="10"/>
                </a:lnTo>
                <a:lnTo>
                  <a:pt x="342" y="43"/>
                </a:lnTo>
                <a:lnTo>
                  <a:pt x="347" y="52"/>
                </a:lnTo>
                <a:lnTo>
                  <a:pt x="347" y="56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9" name="Freeform 1348"/>
          <p:cNvSpPr>
            <a:spLocks/>
          </p:cNvSpPr>
          <p:nvPr/>
        </p:nvSpPr>
        <p:spPr bwMode="auto">
          <a:xfrm>
            <a:off x="2714625" y="4240213"/>
            <a:ext cx="279400" cy="409575"/>
          </a:xfrm>
          <a:custGeom>
            <a:avLst/>
            <a:gdLst>
              <a:gd name="T0" fmla="*/ 2147483647 w 704"/>
              <a:gd name="T1" fmla="*/ 2147483647 h 1033"/>
              <a:gd name="T2" fmla="*/ 2147483647 w 704"/>
              <a:gd name="T3" fmla="*/ 2147483647 h 1033"/>
              <a:gd name="T4" fmla="*/ 2147483647 w 704"/>
              <a:gd name="T5" fmla="*/ 2147483647 h 1033"/>
              <a:gd name="T6" fmla="*/ 2147483647 w 704"/>
              <a:gd name="T7" fmla="*/ 2147483647 h 1033"/>
              <a:gd name="T8" fmla="*/ 2147483647 w 704"/>
              <a:gd name="T9" fmla="*/ 2147483647 h 1033"/>
              <a:gd name="T10" fmla="*/ 2147483647 w 704"/>
              <a:gd name="T11" fmla="*/ 2147483647 h 1033"/>
              <a:gd name="T12" fmla="*/ 2147483647 w 704"/>
              <a:gd name="T13" fmla="*/ 2147483647 h 1033"/>
              <a:gd name="T14" fmla="*/ 2147483647 w 704"/>
              <a:gd name="T15" fmla="*/ 2147483647 h 1033"/>
              <a:gd name="T16" fmla="*/ 2147483647 w 704"/>
              <a:gd name="T17" fmla="*/ 2147483647 h 1033"/>
              <a:gd name="T18" fmla="*/ 2147483647 w 704"/>
              <a:gd name="T19" fmla="*/ 2147483647 h 1033"/>
              <a:gd name="T20" fmla="*/ 2147483647 w 704"/>
              <a:gd name="T21" fmla="*/ 2147483647 h 1033"/>
              <a:gd name="T22" fmla="*/ 2147483647 w 704"/>
              <a:gd name="T23" fmla="*/ 2147483647 h 1033"/>
              <a:gd name="T24" fmla="*/ 2147483647 w 704"/>
              <a:gd name="T25" fmla="*/ 2147483647 h 1033"/>
              <a:gd name="T26" fmla="*/ 2147483647 w 704"/>
              <a:gd name="T27" fmla="*/ 2147483647 h 1033"/>
              <a:gd name="T28" fmla="*/ 2147483647 w 704"/>
              <a:gd name="T29" fmla="*/ 2147483647 h 1033"/>
              <a:gd name="T30" fmla="*/ 2147483647 w 704"/>
              <a:gd name="T31" fmla="*/ 2147483647 h 1033"/>
              <a:gd name="T32" fmla="*/ 2147483647 w 704"/>
              <a:gd name="T33" fmla="*/ 2147483647 h 1033"/>
              <a:gd name="T34" fmla="*/ 2147483647 w 704"/>
              <a:gd name="T35" fmla="*/ 2147483647 h 1033"/>
              <a:gd name="T36" fmla="*/ 2147483647 w 704"/>
              <a:gd name="T37" fmla="*/ 2147483647 h 1033"/>
              <a:gd name="T38" fmla="*/ 2147483647 w 704"/>
              <a:gd name="T39" fmla="*/ 2147483647 h 1033"/>
              <a:gd name="T40" fmla="*/ 2147483647 w 704"/>
              <a:gd name="T41" fmla="*/ 2147483647 h 1033"/>
              <a:gd name="T42" fmla="*/ 2147483647 w 704"/>
              <a:gd name="T43" fmla="*/ 2147483647 h 1033"/>
              <a:gd name="T44" fmla="*/ 2147483647 w 704"/>
              <a:gd name="T45" fmla="*/ 2147483647 h 1033"/>
              <a:gd name="T46" fmla="*/ 2147483647 w 704"/>
              <a:gd name="T47" fmla="*/ 2147483647 h 1033"/>
              <a:gd name="T48" fmla="*/ 2147483647 w 704"/>
              <a:gd name="T49" fmla="*/ 2147483647 h 1033"/>
              <a:gd name="T50" fmla="*/ 2147483647 w 704"/>
              <a:gd name="T51" fmla="*/ 2147483647 h 1033"/>
              <a:gd name="T52" fmla="*/ 2147483647 w 704"/>
              <a:gd name="T53" fmla="*/ 2147483647 h 1033"/>
              <a:gd name="T54" fmla="*/ 2147483647 w 704"/>
              <a:gd name="T55" fmla="*/ 2147483647 h 1033"/>
              <a:gd name="T56" fmla="*/ 2147483647 w 704"/>
              <a:gd name="T57" fmla="*/ 2147483647 h 1033"/>
              <a:gd name="T58" fmla="*/ 2147483647 w 704"/>
              <a:gd name="T59" fmla="*/ 2147483647 h 1033"/>
              <a:gd name="T60" fmla="*/ 2147483647 w 704"/>
              <a:gd name="T61" fmla="*/ 2147483647 h 1033"/>
              <a:gd name="T62" fmla="*/ 2147483647 w 704"/>
              <a:gd name="T63" fmla="*/ 2147483647 h 1033"/>
              <a:gd name="T64" fmla="*/ 2147483647 w 704"/>
              <a:gd name="T65" fmla="*/ 2147483647 h 1033"/>
              <a:gd name="T66" fmla="*/ 2147483647 w 704"/>
              <a:gd name="T67" fmla="*/ 2147483647 h 1033"/>
              <a:gd name="T68" fmla="*/ 2147483647 w 704"/>
              <a:gd name="T69" fmla="*/ 2147483647 h 1033"/>
              <a:gd name="T70" fmla="*/ 2147483647 w 704"/>
              <a:gd name="T71" fmla="*/ 2147483647 h 1033"/>
              <a:gd name="T72" fmla="*/ 2147483647 w 704"/>
              <a:gd name="T73" fmla="*/ 2147483647 h 1033"/>
              <a:gd name="T74" fmla="*/ 2147483647 w 704"/>
              <a:gd name="T75" fmla="*/ 2147483647 h 1033"/>
              <a:gd name="T76" fmla="*/ 2147483647 w 704"/>
              <a:gd name="T77" fmla="*/ 2147483647 h 1033"/>
              <a:gd name="T78" fmla="*/ 2147483647 w 704"/>
              <a:gd name="T79" fmla="*/ 2147483647 h 1033"/>
              <a:gd name="T80" fmla="*/ 2147483647 w 704"/>
              <a:gd name="T81" fmla="*/ 2147483647 h 1033"/>
              <a:gd name="T82" fmla="*/ 2147483647 w 704"/>
              <a:gd name="T83" fmla="*/ 2147483647 h 1033"/>
              <a:gd name="T84" fmla="*/ 2147483647 w 704"/>
              <a:gd name="T85" fmla="*/ 2147483647 h 1033"/>
              <a:gd name="T86" fmla="*/ 2147483647 w 704"/>
              <a:gd name="T87" fmla="*/ 2147483647 h 1033"/>
              <a:gd name="T88" fmla="*/ 2147483647 w 704"/>
              <a:gd name="T89" fmla="*/ 2147483647 h 1033"/>
              <a:gd name="T90" fmla="*/ 2147483647 w 704"/>
              <a:gd name="T91" fmla="*/ 2147483647 h 1033"/>
              <a:gd name="T92" fmla="*/ 2147483647 w 704"/>
              <a:gd name="T93" fmla="*/ 2147483647 h 1033"/>
              <a:gd name="T94" fmla="*/ 2147483647 w 704"/>
              <a:gd name="T95" fmla="*/ 2147483647 h 1033"/>
              <a:gd name="T96" fmla="*/ 2147483647 w 704"/>
              <a:gd name="T97" fmla="*/ 2147483647 h 1033"/>
              <a:gd name="T98" fmla="*/ 2147483647 w 704"/>
              <a:gd name="T99" fmla="*/ 2147483647 h 1033"/>
              <a:gd name="T100" fmla="*/ 2147483647 w 704"/>
              <a:gd name="T101" fmla="*/ 2147483647 h 1033"/>
              <a:gd name="T102" fmla="*/ 2147483647 w 704"/>
              <a:gd name="T103" fmla="*/ 2147483647 h 1033"/>
              <a:gd name="T104" fmla="*/ 2147483647 w 704"/>
              <a:gd name="T105" fmla="*/ 2147483647 h 1033"/>
              <a:gd name="T106" fmla="*/ 2147483647 w 704"/>
              <a:gd name="T107" fmla="*/ 2147483647 h 1033"/>
              <a:gd name="T108" fmla="*/ 2147483647 w 704"/>
              <a:gd name="T109" fmla="*/ 2147483647 h 1033"/>
              <a:gd name="T110" fmla="*/ 2147483647 w 704"/>
              <a:gd name="T111" fmla="*/ 2147483647 h 1033"/>
              <a:gd name="T112" fmla="*/ 2147483647 w 704"/>
              <a:gd name="T113" fmla="*/ 2147483647 h 1033"/>
              <a:gd name="T114" fmla="*/ 2147483647 w 704"/>
              <a:gd name="T115" fmla="*/ 2147483647 h 1033"/>
              <a:gd name="T116" fmla="*/ 2147483647 w 704"/>
              <a:gd name="T117" fmla="*/ 2147483647 h 1033"/>
              <a:gd name="T118" fmla="*/ 2147483647 w 704"/>
              <a:gd name="T119" fmla="*/ 2147483647 h 1033"/>
              <a:gd name="T120" fmla="*/ 2147483647 w 704"/>
              <a:gd name="T121" fmla="*/ 2147483647 h 1033"/>
              <a:gd name="T122" fmla="*/ 2147483647 w 704"/>
              <a:gd name="T123" fmla="*/ 2147483647 h 1033"/>
              <a:gd name="T124" fmla="*/ 2147483647 w 704"/>
              <a:gd name="T125" fmla="*/ 0 h 10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4"/>
              <a:gd name="T190" fmla="*/ 0 h 1033"/>
              <a:gd name="T191" fmla="*/ 704 w 704"/>
              <a:gd name="T192" fmla="*/ 1033 h 10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4" h="1033">
                <a:moveTo>
                  <a:pt x="335" y="0"/>
                </a:moveTo>
                <a:lnTo>
                  <a:pt x="334" y="3"/>
                </a:lnTo>
                <a:lnTo>
                  <a:pt x="323" y="3"/>
                </a:lnTo>
                <a:lnTo>
                  <a:pt x="321" y="10"/>
                </a:lnTo>
                <a:lnTo>
                  <a:pt x="327" y="13"/>
                </a:lnTo>
                <a:lnTo>
                  <a:pt x="328" y="15"/>
                </a:lnTo>
                <a:lnTo>
                  <a:pt x="334" y="28"/>
                </a:lnTo>
                <a:lnTo>
                  <a:pt x="334" y="33"/>
                </a:lnTo>
                <a:lnTo>
                  <a:pt x="343" y="50"/>
                </a:lnTo>
                <a:lnTo>
                  <a:pt x="342" y="51"/>
                </a:lnTo>
                <a:lnTo>
                  <a:pt x="334" y="51"/>
                </a:lnTo>
                <a:lnTo>
                  <a:pt x="311" y="91"/>
                </a:lnTo>
                <a:lnTo>
                  <a:pt x="262" y="141"/>
                </a:lnTo>
                <a:lnTo>
                  <a:pt x="183" y="173"/>
                </a:lnTo>
                <a:lnTo>
                  <a:pt x="179" y="175"/>
                </a:lnTo>
                <a:lnTo>
                  <a:pt x="174" y="185"/>
                </a:lnTo>
                <a:lnTo>
                  <a:pt x="173" y="194"/>
                </a:lnTo>
                <a:lnTo>
                  <a:pt x="169" y="197"/>
                </a:lnTo>
                <a:lnTo>
                  <a:pt x="168" y="197"/>
                </a:lnTo>
                <a:lnTo>
                  <a:pt x="164" y="194"/>
                </a:lnTo>
                <a:lnTo>
                  <a:pt x="161" y="194"/>
                </a:lnTo>
                <a:lnTo>
                  <a:pt x="161" y="196"/>
                </a:lnTo>
                <a:lnTo>
                  <a:pt x="147" y="216"/>
                </a:lnTo>
                <a:lnTo>
                  <a:pt x="141" y="258"/>
                </a:lnTo>
                <a:lnTo>
                  <a:pt x="140" y="260"/>
                </a:lnTo>
                <a:lnTo>
                  <a:pt x="131" y="264"/>
                </a:lnTo>
                <a:lnTo>
                  <a:pt x="123" y="272"/>
                </a:lnTo>
                <a:lnTo>
                  <a:pt x="112" y="276"/>
                </a:lnTo>
                <a:lnTo>
                  <a:pt x="103" y="274"/>
                </a:lnTo>
                <a:lnTo>
                  <a:pt x="92" y="253"/>
                </a:lnTo>
                <a:lnTo>
                  <a:pt x="75" y="253"/>
                </a:lnTo>
                <a:lnTo>
                  <a:pt x="71" y="248"/>
                </a:lnTo>
                <a:lnTo>
                  <a:pt x="66" y="245"/>
                </a:lnTo>
                <a:lnTo>
                  <a:pt x="57" y="244"/>
                </a:lnTo>
                <a:lnTo>
                  <a:pt x="50" y="249"/>
                </a:lnTo>
                <a:lnTo>
                  <a:pt x="45" y="250"/>
                </a:lnTo>
                <a:lnTo>
                  <a:pt x="42" y="249"/>
                </a:lnTo>
                <a:lnTo>
                  <a:pt x="41" y="235"/>
                </a:lnTo>
                <a:lnTo>
                  <a:pt x="38" y="230"/>
                </a:lnTo>
                <a:lnTo>
                  <a:pt x="38" y="226"/>
                </a:lnTo>
                <a:lnTo>
                  <a:pt x="42" y="222"/>
                </a:lnTo>
                <a:lnTo>
                  <a:pt x="52" y="220"/>
                </a:lnTo>
                <a:lnTo>
                  <a:pt x="57" y="213"/>
                </a:lnTo>
                <a:lnTo>
                  <a:pt x="56" y="206"/>
                </a:lnTo>
                <a:lnTo>
                  <a:pt x="53" y="203"/>
                </a:lnTo>
                <a:lnTo>
                  <a:pt x="52" y="193"/>
                </a:lnTo>
                <a:lnTo>
                  <a:pt x="51" y="193"/>
                </a:lnTo>
                <a:lnTo>
                  <a:pt x="51" y="189"/>
                </a:lnTo>
                <a:lnTo>
                  <a:pt x="1" y="237"/>
                </a:lnTo>
                <a:lnTo>
                  <a:pt x="0" y="241"/>
                </a:lnTo>
                <a:lnTo>
                  <a:pt x="3" y="269"/>
                </a:lnTo>
                <a:lnTo>
                  <a:pt x="8" y="278"/>
                </a:lnTo>
                <a:lnTo>
                  <a:pt x="9" y="292"/>
                </a:lnTo>
                <a:lnTo>
                  <a:pt x="23" y="306"/>
                </a:lnTo>
                <a:lnTo>
                  <a:pt x="23" y="310"/>
                </a:lnTo>
                <a:lnTo>
                  <a:pt x="20" y="316"/>
                </a:lnTo>
                <a:lnTo>
                  <a:pt x="9" y="326"/>
                </a:lnTo>
                <a:lnTo>
                  <a:pt x="12" y="331"/>
                </a:lnTo>
                <a:lnTo>
                  <a:pt x="73" y="377"/>
                </a:lnTo>
                <a:lnTo>
                  <a:pt x="81" y="390"/>
                </a:lnTo>
                <a:lnTo>
                  <a:pt x="84" y="390"/>
                </a:lnTo>
                <a:lnTo>
                  <a:pt x="89" y="398"/>
                </a:lnTo>
                <a:lnTo>
                  <a:pt x="104" y="434"/>
                </a:lnTo>
                <a:lnTo>
                  <a:pt x="136" y="464"/>
                </a:lnTo>
                <a:lnTo>
                  <a:pt x="203" y="641"/>
                </a:lnTo>
                <a:lnTo>
                  <a:pt x="221" y="657"/>
                </a:lnTo>
                <a:lnTo>
                  <a:pt x="274" y="746"/>
                </a:lnTo>
                <a:lnTo>
                  <a:pt x="282" y="775"/>
                </a:lnTo>
                <a:lnTo>
                  <a:pt x="277" y="780"/>
                </a:lnTo>
                <a:lnTo>
                  <a:pt x="273" y="785"/>
                </a:lnTo>
                <a:lnTo>
                  <a:pt x="276" y="798"/>
                </a:lnTo>
                <a:lnTo>
                  <a:pt x="342" y="865"/>
                </a:lnTo>
                <a:lnTo>
                  <a:pt x="493" y="949"/>
                </a:lnTo>
                <a:lnTo>
                  <a:pt x="497" y="947"/>
                </a:lnTo>
                <a:lnTo>
                  <a:pt x="503" y="950"/>
                </a:lnTo>
                <a:lnTo>
                  <a:pt x="598" y="1029"/>
                </a:lnTo>
                <a:lnTo>
                  <a:pt x="600" y="1029"/>
                </a:lnTo>
                <a:lnTo>
                  <a:pt x="603" y="1033"/>
                </a:lnTo>
                <a:lnTo>
                  <a:pt x="614" y="1024"/>
                </a:lnTo>
                <a:lnTo>
                  <a:pt x="641" y="1020"/>
                </a:lnTo>
                <a:lnTo>
                  <a:pt x="643" y="1019"/>
                </a:lnTo>
                <a:lnTo>
                  <a:pt x="644" y="1010"/>
                </a:lnTo>
                <a:lnTo>
                  <a:pt x="650" y="1000"/>
                </a:lnTo>
                <a:lnTo>
                  <a:pt x="654" y="996"/>
                </a:lnTo>
                <a:lnTo>
                  <a:pt x="658" y="994"/>
                </a:lnTo>
                <a:lnTo>
                  <a:pt x="654" y="988"/>
                </a:lnTo>
                <a:lnTo>
                  <a:pt x="653" y="987"/>
                </a:lnTo>
                <a:lnTo>
                  <a:pt x="653" y="981"/>
                </a:lnTo>
                <a:lnTo>
                  <a:pt x="688" y="932"/>
                </a:lnTo>
                <a:lnTo>
                  <a:pt x="690" y="922"/>
                </a:lnTo>
                <a:lnTo>
                  <a:pt x="688" y="918"/>
                </a:lnTo>
                <a:lnTo>
                  <a:pt x="682" y="912"/>
                </a:lnTo>
                <a:lnTo>
                  <a:pt x="677" y="911"/>
                </a:lnTo>
                <a:lnTo>
                  <a:pt x="673" y="906"/>
                </a:lnTo>
                <a:lnTo>
                  <a:pt x="671" y="904"/>
                </a:lnTo>
                <a:lnTo>
                  <a:pt x="668" y="888"/>
                </a:lnTo>
                <a:lnTo>
                  <a:pt x="669" y="875"/>
                </a:lnTo>
                <a:lnTo>
                  <a:pt x="674" y="865"/>
                </a:lnTo>
                <a:lnTo>
                  <a:pt x="680" y="862"/>
                </a:lnTo>
                <a:lnTo>
                  <a:pt x="682" y="855"/>
                </a:lnTo>
                <a:lnTo>
                  <a:pt x="681" y="843"/>
                </a:lnTo>
                <a:lnTo>
                  <a:pt x="671" y="831"/>
                </a:lnTo>
                <a:lnTo>
                  <a:pt x="671" y="828"/>
                </a:lnTo>
                <a:lnTo>
                  <a:pt x="674" y="822"/>
                </a:lnTo>
                <a:lnTo>
                  <a:pt x="688" y="815"/>
                </a:lnTo>
                <a:lnTo>
                  <a:pt x="690" y="813"/>
                </a:lnTo>
                <a:lnTo>
                  <a:pt x="688" y="720"/>
                </a:lnTo>
                <a:lnTo>
                  <a:pt x="694" y="709"/>
                </a:lnTo>
                <a:lnTo>
                  <a:pt x="704" y="697"/>
                </a:lnTo>
                <a:lnTo>
                  <a:pt x="704" y="695"/>
                </a:lnTo>
                <a:lnTo>
                  <a:pt x="653" y="610"/>
                </a:lnTo>
                <a:lnTo>
                  <a:pt x="635" y="611"/>
                </a:lnTo>
                <a:lnTo>
                  <a:pt x="627" y="615"/>
                </a:lnTo>
                <a:lnTo>
                  <a:pt x="616" y="617"/>
                </a:lnTo>
                <a:lnTo>
                  <a:pt x="608" y="613"/>
                </a:lnTo>
                <a:lnTo>
                  <a:pt x="606" y="610"/>
                </a:lnTo>
                <a:lnTo>
                  <a:pt x="607" y="519"/>
                </a:lnTo>
                <a:lnTo>
                  <a:pt x="606" y="517"/>
                </a:lnTo>
                <a:lnTo>
                  <a:pt x="553" y="555"/>
                </a:lnTo>
                <a:lnTo>
                  <a:pt x="528" y="556"/>
                </a:lnTo>
                <a:lnTo>
                  <a:pt x="514" y="551"/>
                </a:lnTo>
                <a:lnTo>
                  <a:pt x="512" y="547"/>
                </a:lnTo>
                <a:lnTo>
                  <a:pt x="508" y="536"/>
                </a:lnTo>
                <a:lnTo>
                  <a:pt x="506" y="531"/>
                </a:lnTo>
                <a:lnTo>
                  <a:pt x="500" y="527"/>
                </a:lnTo>
                <a:lnTo>
                  <a:pt x="467" y="523"/>
                </a:lnTo>
                <a:lnTo>
                  <a:pt x="466" y="518"/>
                </a:lnTo>
                <a:lnTo>
                  <a:pt x="473" y="508"/>
                </a:lnTo>
                <a:lnTo>
                  <a:pt x="471" y="499"/>
                </a:lnTo>
                <a:lnTo>
                  <a:pt x="461" y="494"/>
                </a:lnTo>
                <a:lnTo>
                  <a:pt x="433" y="457"/>
                </a:lnTo>
                <a:lnTo>
                  <a:pt x="432" y="445"/>
                </a:lnTo>
                <a:lnTo>
                  <a:pt x="420" y="420"/>
                </a:lnTo>
                <a:lnTo>
                  <a:pt x="420" y="417"/>
                </a:lnTo>
                <a:lnTo>
                  <a:pt x="438" y="372"/>
                </a:lnTo>
                <a:lnTo>
                  <a:pt x="442" y="367"/>
                </a:lnTo>
                <a:lnTo>
                  <a:pt x="461" y="363"/>
                </a:lnTo>
                <a:lnTo>
                  <a:pt x="461" y="333"/>
                </a:lnTo>
                <a:lnTo>
                  <a:pt x="495" y="281"/>
                </a:lnTo>
                <a:lnTo>
                  <a:pt x="523" y="262"/>
                </a:lnTo>
                <a:lnTo>
                  <a:pt x="608" y="232"/>
                </a:lnTo>
                <a:lnTo>
                  <a:pt x="629" y="235"/>
                </a:lnTo>
                <a:lnTo>
                  <a:pt x="635" y="230"/>
                </a:lnTo>
                <a:lnTo>
                  <a:pt x="636" y="229"/>
                </a:lnTo>
                <a:lnTo>
                  <a:pt x="629" y="227"/>
                </a:lnTo>
                <a:lnTo>
                  <a:pt x="616" y="211"/>
                </a:lnTo>
                <a:lnTo>
                  <a:pt x="601" y="211"/>
                </a:lnTo>
                <a:lnTo>
                  <a:pt x="601" y="208"/>
                </a:lnTo>
                <a:lnTo>
                  <a:pt x="601" y="198"/>
                </a:lnTo>
                <a:lnTo>
                  <a:pt x="630" y="159"/>
                </a:lnTo>
                <a:lnTo>
                  <a:pt x="630" y="154"/>
                </a:lnTo>
                <a:lnTo>
                  <a:pt x="620" y="141"/>
                </a:lnTo>
                <a:lnTo>
                  <a:pt x="586" y="124"/>
                </a:lnTo>
                <a:lnTo>
                  <a:pt x="575" y="123"/>
                </a:lnTo>
                <a:lnTo>
                  <a:pt x="568" y="130"/>
                </a:lnTo>
                <a:lnTo>
                  <a:pt x="559" y="131"/>
                </a:lnTo>
                <a:lnTo>
                  <a:pt x="551" y="130"/>
                </a:lnTo>
                <a:lnTo>
                  <a:pt x="546" y="124"/>
                </a:lnTo>
                <a:lnTo>
                  <a:pt x="528" y="123"/>
                </a:lnTo>
                <a:lnTo>
                  <a:pt x="526" y="124"/>
                </a:lnTo>
                <a:lnTo>
                  <a:pt x="522" y="128"/>
                </a:lnTo>
                <a:lnTo>
                  <a:pt x="517" y="130"/>
                </a:lnTo>
                <a:lnTo>
                  <a:pt x="516" y="133"/>
                </a:lnTo>
                <a:lnTo>
                  <a:pt x="512" y="136"/>
                </a:lnTo>
                <a:lnTo>
                  <a:pt x="500" y="137"/>
                </a:lnTo>
                <a:lnTo>
                  <a:pt x="492" y="133"/>
                </a:lnTo>
                <a:lnTo>
                  <a:pt x="478" y="132"/>
                </a:lnTo>
                <a:lnTo>
                  <a:pt x="473" y="133"/>
                </a:lnTo>
                <a:lnTo>
                  <a:pt x="462" y="132"/>
                </a:lnTo>
                <a:lnTo>
                  <a:pt x="454" y="122"/>
                </a:lnTo>
                <a:lnTo>
                  <a:pt x="454" y="99"/>
                </a:lnTo>
                <a:lnTo>
                  <a:pt x="448" y="98"/>
                </a:lnTo>
                <a:lnTo>
                  <a:pt x="440" y="98"/>
                </a:lnTo>
                <a:lnTo>
                  <a:pt x="436" y="95"/>
                </a:lnTo>
                <a:lnTo>
                  <a:pt x="433" y="91"/>
                </a:lnTo>
                <a:lnTo>
                  <a:pt x="431" y="70"/>
                </a:lnTo>
                <a:lnTo>
                  <a:pt x="426" y="63"/>
                </a:lnTo>
                <a:lnTo>
                  <a:pt x="420" y="60"/>
                </a:lnTo>
                <a:lnTo>
                  <a:pt x="414" y="58"/>
                </a:lnTo>
                <a:lnTo>
                  <a:pt x="409" y="58"/>
                </a:lnTo>
                <a:lnTo>
                  <a:pt x="404" y="56"/>
                </a:lnTo>
                <a:lnTo>
                  <a:pt x="400" y="52"/>
                </a:lnTo>
                <a:lnTo>
                  <a:pt x="395" y="48"/>
                </a:lnTo>
                <a:lnTo>
                  <a:pt x="385" y="25"/>
                </a:lnTo>
                <a:lnTo>
                  <a:pt x="375" y="20"/>
                </a:lnTo>
                <a:lnTo>
                  <a:pt x="370" y="16"/>
                </a:lnTo>
                <a:lnTo>
                  <a:pt x="365" y="8"/>
                </a:lnTo>
                <a:lnTo>
                  <a:pt x="339" y="0"/>
                </a:lnTo>
                <a:lnTo>
                  <a:pt x="335" y="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0" name="Freeform 1349"/>
          <p:cNvSpPr>
            <a:spLocks/>
          </p:cNvSpPr>
          <p:nvPr/>
        </p:nvSpPr>
        <p:spPr bwMode="auto">
          <a:xfrm>
            <a:off x="2714625" y="4240213"/>
            <a:ext cx="279400" cy="409575"/>
          </a:xfrm>
          <a:custGeom>
            <a:avLst/>
            <a:gdLst>
              <a:gd name="T0" fmla="*/ 2147483647 w 704"/>
              <a:gd name="T1" fmla="*/ 2147483647 h 1033"/>
              <a:gd name="T2" fmla="*/ 2147483647 w 704"/>
              <a:gd name="T3" fmla="*/ 2147483647 h 1033"/>
              <a:gd name="T4" fmla="*/ 2147483647 w 704"/>
              <a:gd name="T5" fmla="*/ 2147483647 h 1033"/>
              <a:gd name="T6" fmla="*/ 2147483647 w 704"/>
              <a:gd name="T7" fmla="*/ 2147483647 h 1033"/>
              <a:gd name="T8" fmla="*/ 2147483647 w 704"/>
              <a:gd name="T9" fmla="*/ 2147483647 h 1033"/>
              <a:gd name="T10" fmla="*/ 2147483647 w 704"/>
              <a:gd name="T11" fmla="*/ 2147483647 h 1033"/>
              <a:gd name="T12" fmla="*/ 2147483647 w 704"/>
              <a:gd name="T13" fmla="*/ 2147483647 h 1033"/>
              <a:gd name="T14" fmla="*/ 2147483647 w 704"/>
              <a:gd name="T15" fmla="*/ 2147483647 h 1033"/>
              <a:gd name="T16" fmla="*/ 2147483647 w 704"/>
              <a:gd name="T17" fmla="*/ 2147483647 h 1033"/>
              <a:gd name="T18" fmla="*/ 2147483647 w 704"/>
              <a:gd name="T19" fmla="*/ 2147483647 h 1033"/>
              <a:gd name="T20" fmla="*/ 2147483647 w 704"/>
              <a:gd name="T21" fmla="*/ 2147483647 h 1033"/>
              <a:gd name="T22" fmla="*/ 2147483647 w 704"/>
              <a:gd name="T23" fmla="*/ 2147483647 h 1033"/>
              <a:gd name="T24" fmla="*/ 2147483647 w 704"/>
              <a:gd name="T25" fmla="*/ 2147483647 h 1033"/>
              <a:gd name="T26" fmla="*/ 2147483647 w 704"/>
              <a:gd name="T27" fmla="*/ 2147483647 h 1033"/>
              <a:gd name="T28" fmla="*/ 2147483647 w 704"/>
              <a:gd name="T29" fmla="*/ 2147483647 h 1033"/>
              <a:gd name="T30" fmla="*/ 2147483647 w 704"/>
              <a:gd name="T31" fmla="*/ 2147483647 h 1033"/>
              <a:gd name="T32" fmla="*/ 2147483647 w 704"/>
              <a:gd name="T33" fmla="*/ 2147483647 h 1033"/>
              <a:gd name="T34" fmla="*/ 2147483647 w 704"/>
              <a:gd name="T35" fmla="*/ 2147483647 h 1033"/>
              <a:gd name="T36" fmla="*/ 2147483647 w 704"/>
              <a:gd name="T37" fmla="*/ 2147483647 h 1033"/>
              <a:gd name="T38" fmla="*/ 2147483647 w 704"/>
              <a:gd name="T39" fmla="*/ 2147483647 h 1033"/>
              <a:gd name="T40" fmla="*/ 2147483647 w 704"/>
              <a:gd name="T41" fmla="*/ 2147483647 h 1033"/>
              <a:gd name="T42" fmla="*/ 2147483647 w 704"/>
              <a:gd name="T43" fmla="*/ 2147483647 h 1033"/>
              <a:gd name="T44" fmla="*/ 2147483647 w 704"/>
              <a:gd name="T45" fmla="*/ 2147483647 h 1033"/>
              <a:gd name="T46" fmla="*/ 2147483647 w 704"/>
              <a:gd name="T47" fmla="*/ 2147483647 h 1033"/>
              <a:gd name="T48" fmla="*/ 2147483647 w 704"/>
              <a:gd name="T49" fmla="*/ 2147483647 h 1033"/>
              <a:gd name="T50" fmla="*/ 2147483647 w 704"/>
              <a:gd name="T51" fmla="*/ 2147483647 h 1033"/>
              <a:gd name="T52" fmla="*/ 2147483647 w 704"/>
              <a:gd name="T53" fmla="*/ 2147483647 h 1033"/>
              <a:gd name="T54" fmla="*/ 2147483647 w 704"/>
              <a:gd name="T55" fmla="*/ 2147483647 h 1033"/>
              <a:gd name="T56" fmla="*/ 2147483647 w 704"/>
              <a:gd name="T57" fmla="*/ 2147483647 h 1033"/>
              <a:gd name="T58" fmla="*/ 2147483647 w 704"/>
              <a:gd name="T59" fmla="*/ 2147483647 h 1033"/>
              <a:gd name="T60" fmla="*/ 2147483647 w 704"/>
              <a:gd name="T61" fmla="*/ 2147483647 h 1033"/>
              <a:gd name="T62" fmla="*/ 2147483647 w 704"/>
              <a:gd name="T63" fmla="*/ 2147483647 h 1033"/>
              <a:gd name="T64" fmla="*/ 2147483647 w 704"/>
              <a:gd name="T65" fmla="*/ 2147483647 h 1033"/>
              <a:gd name="T66" fmla="*/ 2147483647 w 704"/>
              <a:gd name="T67" fmla="*/ 2147483647 h 1033"/>
              <a:gd name="T68" fmla="*/ 2147483647 w 704"/>
              <a:gd name="T69" fmla="*/ 2147483647 h 1033"/>
              <a:gd name="T70" fmla="*/ 2147483647 w 704"/>
              <a:gd name="T71" fmla="*/ 2147483647 h 1033"/>
              <a:gd name="T72" fmla="*/ 2147483647 w 704"/>
              <a:gd name="T73" fmla="*/ 2147483647 h 1033"/>
              <a:gd name="T74" fmla="*/ 2147483647 w 704"/>
              <a:gd name="T75" fmla="*/ 2147483647 h 1033"/>
              <a:gd name="T76" fmla="*/ 2147483647 w 704"/>
              <a:gd name="T77" fmla="*/ 2147483647 h 1033"/>
              <a:gd name="T78" fmla="*/ 2147483647 w 704"/>
              <a:gd name="T79" fmla="*/ 2147483647 h 1033"/>
              <a:gd name="T80" fmla="*/ 2147483647 w 704"/>
              <a:gd name="T81" fmla="*/ 2147483647 h 1033"/>
              <a:gd name="T82" fmla="*/ 2147483647 w 704"/>
              <a:gd name="T83" fmla="*/ 2147483647 h 1033"/>
              <a:gd name="T84" fmla="*/ 2147483647 w 704"/>
              <a:gd name="T85" fmla="*/ 2147483647 h 1033"/>
              <a:gd name="T86" fmla="*/ 2147483647 w 704"/>
              <a:gd name="T87" fmla="*/ 2147483647 h 1033"/>
              <a:gd name="T88" fmla="*/ 2147483647 w 704"/>
              <a:gd name="T89" fmla="*/ 2147483647 h 1033"/>
              <a:gd name="T90" fmla="*/ 2147483647 w 704"/>
              <a:gd name="T91" fmla="*/ 2147483647 h 1033"/>
              <a:gd name="T92" fmla="*/ 2147483647 w 704"/>
              <a:gd name="T93" fmla="*/ 2147483647 h 1033"/>
              <a:gd name="T94" fmla="*/ 2147483647 w 704"/>
              <a:gd name="T95" fmla="*/ 2147483647 h 1033"/>
              <a:gd name="T96" fmla="*/ 2147483647 w 704"/>
              <a:gd name="T97" fmla="*/ 2147483647 h 1033"/>
              <a:gd name="T98" fmla="*/ 2147483647 w 704"/>
              <a:gd name="T99" fmla="*/ 2147483647 h 1033"/>
              <a:gd name="T100" fmla="*/ 2147483647 w 704"/>
              <a:gd name="T101" fmla="*/ 2147483647 h 1033"/>
              <a:gd name="T102" fmla="*/ 2147483647 w 704"/>
              <a:gd name="T103" fmla="*/ 2147483647 h 1033"/>
              <a:gd name="T104" fmla="*/ 2147483647 w 704"/>
              <a:gd name="T105" fmla="*/ 2147483647 h 1033"/>
              <a:gd name="T106" fmla="*/ 2147483647 w 704"/>
              <a:gd name="T107" fmla="*/ 2147483647 h 1033"/>
              <a:gd name="T108" fmla="*/ 2147483647 w 704"/>
              <a:gd name="T109" fmla="*/ 2147483647 h 1033"/>
              <a:gd name="T110" fmla="*/ 2147483647 w 704"/>
              <a:gd name="T111" fmla="*/ 2147483647 h 1033"/>
              <a:gd name="T112" fmla="*/ 2147483647 w 704"/>
              <a:gd name="T113" fmla="*/ 2147483647 h 1033"/>
              <a:gd name="T114" fmla="*/ 2147483647 w 704"/>
              <a:gd name="T115" fmla="*/ 2147483647 h 1033"/>
              <a:gd name="T116" fmla="*/ 2147483647 w 704"/>
              <a:gd name="T117" fmla="*/ 2147483647 h 1033"/>
              <a:gd name="T118" fmla="*/ 2147483647 w 704"/>
              <a:gd name="T119" fmla="*/ 2147483647 h 1033"/>
              <a:gd name="T120" fmla="*/ 2147483647 w 704"/>
              <a:gd name="T121" fmla="*/ 2147483647 h 1033"/>
              <a:gd name="T122" fmla="*/ 2147483647 w 704"/>
              <a:gd name="T123" fmla="*/ 2147483647 h 1033"/>
              <a:gd name="T124" fmla="*/ 2147483647 w 704"/>
              <a:gd name="T125" fmla="*/ 0 h 10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4"/>
              <a:gd name="T190" fmla="*/ 0 h 1033"/>
              <a:gd name="T191" fmla="*/ 704 w 704"/>
              <a:gd name="T192" fmla="*/ 1033 h 10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4" h="1033">
                <a:moveTo>
                  <a:pt x="335" y="0"/>
                </a:moveTo>
                <a:lnTo>
                  <a:pt x="334" y="3"/>
                </a:lnTo>
                <a:lnTo>
                  <a:pt x="323" y="3"/>
                </a:lnTo>
                <a:lnTo>
                  <a:pt x="321" y="10"/>
                </a:lnTo>
                <a:lnTo>
                  <a:pt x="327" y="13"/>
                </a:lnTo>
                <a:lnTo>
                  <a:pt x="328" y="15"/>
                </a:lnTo>
                <a:lnTo>
                  <a:pt x="334" y="28"/>
                </a:lnTo>
                <a:lnTo>
                  <a:pt x="334" y="33"/>
                </a:lnTo>
                <a:lnTo>
                  <a:pt x="343" y="50"/>
                </a:lnTo>
                <a:lnTo>
                  <a:pt x="342" y="51"/>
                </a:lnTo>
                <a:lnTo>
                  <a:pt x="334" y="51"/>
                </a:lnTo>
                <a:lnTo>
                  <a:pt x="311" y="91"/>
                </a:lnTo>
                <a:lnTo>
                  <a:pt x="262" y="141"/>
                </a:lnTo>
                <a:lnTo>
                  <a:pt x="183" y="173"/>
                </a:lnTo>
                <a:lnTo>
                  <a:pt x="179" y="175"/>
                </a:lnTo>
                <a:lnTo>
                  <a:pt x="174" y="185"/>
                </a:lnTo>
                <a:lnTo>
                  <a:pt x="173" y="194"/>
                </a:lnTo>
                <a:lnTo>
                  <a:pt x="169" y="197"/>
                </a:lnTo>
                <a:lnTo>
                  <a:pt x="168" y="197"/>
                </a:lnTo>
                <a:lnTo>
                  <a:pt x="164" y="194"/>
                </a:lnTo>
                <a:lnTo>
                  <a:pt x="161" y="194"/>
                </a:lnTo>
                <a:lnTo>
                  <a:pt x="161" y="196"/>
                </a:lnTo>
                <a:lnTo>
                  <a:pt x="147" y="216"/>
                </a:lnTo>
                <a:lnTo>
                  <a:pt x="141" y="258"/>
                </a:lnTo>
                <a:lnTo>
                  <a:pt x="140" y="260"/>
                </a:lnTo>
                <a:lnTo>
                  <a:pt x="131" y="264"/>
                </a:lnTo>
                <a:lnTo>
                  <a:pt x="123" y="272"/>
                </a:lnTo>
                <a:lnTo>
                  <a:pt x="112" y="276"/>
                </a:lnTo>
                <a:lnTo>
                  <a:pt x="103" y="274"/>
                </a:lnTo>
                <a:lnTo>
                  <a:pt x="92" y="253"/>
                </a:lnTo>
                <a:lnTo>
                  <a:pt x="75" y="253"/>
                </a:lnTo>
                <a:lnTo>
                  <a:pt x="71" y="248"/>
                </a:lnTo>
                <a:lnTo>
                  <a:pt x="66" y="245"/>
                </a:lnTo>
                <a:lnTo>
                  <a:pt x="57" y="244"/>
                </a:lnTo>
                <a:lnTo>
                  <a:pt x="50" y="249"/>
                </a:lnTo>
                <a:lnTo>
                  <a:pt x="45" y="250"/>
                </a:lnTo>
                <a:lnTo>
                  <a:pt x="42" y="249"/>
                </a:lnTo>
                <a:lnTo>
                  <a:pt x="41" y="235"/>
                </a:lnTo>
                <a:lnTo>
                  <a:pt x="38" y="230"/>
                </a:lnTo>
                <a:lnTo>
                  <a:pt x="38" y="226"/>
                </a:lnTo>
                <a:lnTo>
                  <a:pt x="42" y="222"/>
                </a:lnTo>
                <a:lnTo>
                  <a:pt x="52" y="220"/>
                </a:lnTo>
                <a:lnTo>
                  <a:pt x="57" y="213"/>
                </a:lnTo>
                <a:lnTo>
                  <a:pt x="56" y="206"/>
                </a:lnTo>
                <a:lnTo>
                  <a:pt x="53" y="203"/>
                </a:lnTo>
                <a:lnTo>
                  <a:pt x="52" y="193"/>
                </a:lnTo>
                <a:lnTo>
                  <a:pt x="51" y="193"/>
                </a:lnTo>
                <a:lnTo>
                  <a:pt x="51" y="189"/>
                </a:lnTo>
                <a:lnTo>
                  <a:pt x="1" y="237"/>
                </a:lnTo>
                <a:lnTo>
                  <a:pt x="0" y="241"/>
                </a:lnTo>
                <a:lnTo>
                  <a:pt x="3" y="269"/>
                </a:lnTo>
                <a:lnTo>
                  <a:pt x="8" y="278"/>
                </a:lnTo>
                <a:lnTo>
                  <a:pt x="9" y="292"/>
                </a:lnTo>
                <a:lnTo>
                  <a:pt x="23" y="306"/>
                </a:lnTo>
                <a:lnTo>
                  <a:pt x="23" y="310"/>
                </a:lnTo>
                <a:lnTo>
                  <a:pt x="20" y="316"/>
                </a:lnTo>
                <a:lnTo>
                  <a:pt x="9" y="326"/>
                </a:lnTo>
                <a:lnTo>
                  <a:pt x="12" y="331"/>
                </a:lnTo>
                <a:lnTo>
                  <a:pt x="73" y="377"/>
                </a:lnTo>
                <a:lnTo>
                  <a:pt x="81" y="390"/>
                </a:lnTo>
                <a:lnTo>
                  <a:pt x="84" y="390"/>
                </a:lnTo>
                <a:lnTo>
                  <a:pt x="89" y="398"/>
                </a:lnTo>
                <a:lnTo>
                  <a:pt x="104" y="434"/>
                </a:lnTo>
                <a:lnTo>
                  <a:pt x="136" y="464"/>
                </a:lnTo>
                <a:lnTo>
                  <a:pt x="203" y="641"/>
                </a:lnTo>
                <a:lnTo>
                  <a:pt x="221" y="657"/>
                </a:lnTo>
                <a:lnTo>
                  <a:pt x="274" y="746"/>
                </a:lnTo>
                <a:lnTo>
                  <a:pt x="282" y="775"/>
                </a:lnTo>
                <a:lnTo>
                  <a:pt x="277" y="780"/>
                </a:lnTo>
                <a:lnTo>
                  <a:pt x="273" y="785"/>
                </a:lnTo>
                <a:lnTo>
                  <a:pt x="276" y="798"/>
                </a:lnTo>
                <a:lnTo>
                  <a:pt x="342" y="865"/>
                </a:lnTo>
                <a:lnTo>
                  <a:pt x="493" y="949"/>
                </a:lnTo>
                <a:lnTo>
                  <a:pt x="497" y="947"/>
                </a:lnTo>
                <a:lnTo>
                  <a:pt x="503" y="950"/>
                </a:lnTo>
                <a:lnTo>
                  <a:pt x="598" y="1029"/>
                </a:lnTo>
                <a:lnTo>
                  <a:pt x="600" y="1029"/>
                </a:lnTo>
                <a:lnTo>
                  <a:pt x="603" y="1033"/>
                </a:lnTo>
                <a:lnTo>
                  <a:pt x="614" y="1024"/>
                </a:lnTo>
                <a:lnTo>
                  <a:pt x="641" y="1020"/>
                </a:lnTo>
                <a:lnTo>
                  <a:pt x="643" y="1019"/>
                </a:lnTo>
                <a:lnTo>
                  <a:pt x="644" y="1010"/>
                </a:lnTo>
                <a:lnTo>
                  <a:pt x="650" y="1000"/>
                </a:lnTo>
                <a:lnTo>
                  <a:pt x="654" y="996"/>
                </a:lnTo>
                <a:lnTo>
                  <a:pt x="658" y="994"/>
                </a:lnTo>
                <a:lnTo>
                  <a:pt x="654" y="988"/>
                </a:lnTo>
                <a:lnTo>
                  <a:pt x="653" y="987"/>
                </a:lnTo>
                <a:lnTo>
                  <a:pt x="653" y="981"/>
                </a:lnTo>
                <a:lnTo>
                  <a:pt x="688" y="932"/>
                </a:lnTo>
                <a:lnTo>
                  <a:pt x="690" y="922"/>
                </a:lnTo>
                <a:lnTo>
                  <a:pt x="688" y="918"/>
                </a:lnTo>
                <a:lnTo>
                  <a:pt x="682" y="912"/>
                </a:lnTo>
                <a:lnTo>
                  <a:pt x="677" y="911"/>
                </a:lnTo>
                <a:lnTo>
                  <a:pt x="673" y="906"/>
                </a:lnTo>
                <a:lnTo>
                  <a:pt x="671" y="904"/>
                </a:lnTo>
                <a:lnTo>
                  <a:pt x="668" y="888"/>
                </a:lnTo>
                <a:lnTo>
                  <a:pt x="669" y="875"/>
                </a:lnTo>
                <a:lnTo>
                  <a:pt x="674" y="865"/>
                </a:lnTo>
                <a:lnTo>
                  <a:pt x="680" y="862"/>
                </a:lnTo>
                <a:lnTo>
                  <a:pt x="682" y="855"/>
                </a:lnTo>
                <a:lnTo>
                  <a:pt x="681" y="843"/>
                </a:lnTo>
                <a:lnTo>
                  <a:pt x="671" y="831"/>
                </a:lnTo>
                <a:lnTo>
                  <a:pt x="671" y="828"/>
                </a:lnTo>
                <a:lnTo>
                  <a:pt x="674" y="822"/>
                </a:lnTo>
                <a:lnTo>
                  <a:pt x="688" y="815"/>
                </a:lnTo>
                <a:lnTo>
                  <a:pt x="690" y="813"/>
                </a:lnTo>
                <a:lnTo>
                  <a:pt x="688" y="720"/>
                </a:lnTo>
                <a:lnTo>
                  <a:pt x="694" y="709"/>
                </a:lnTo>
                <a:lnTo>
                  <a:pt x="704" y="697"/>
                </a:lnTo>
                <a:lnTo>
                  <a:pt x="704" y="695"/>
                </a:lnTo>
                <a:lnTo>
                  <a:pt x="653" y="610"/>
                </a:lnTo>
                <a:lnTo>
                  <a:pt x="635" y="611"/>
                </a:lnTo>
                <a:lnTo>
                  <a:pt x="627" y="615"/>
                </a:lnTo>
                <a:lnTo>
                  <a:pt x="616" y="617"/>
                </a:lnTo>
                <a:lnTo>
                  <a:pt x="608" y="613"/>
                </a:lnTo>
                <a:lnTo>
                  <a:pt x="606" y="610"/>
                </a:lnTo>
                <a:lnTo>
                  <a:pt x="607" y="519"/>
                </a:lnTo>
                <a:lnTo>
                  <a:pt x="606" y="517"/>
                </a:lnTo>
                <a:lnTo>
                  <a:pt x="553" y="555"/>
                </a:lnTo>
                <a:lnTo>
                  <a:pt x="528" y="556"/>
                </a:lnTo>
                <a:lnTo>
                  <a:pt x="514" y="551"/>
                </a:lnTo>
                <a:lnTo>
                  <a:pt x="512" y="547"/>
                </a:lnTo>
                <a:lnTo>
                  <a:pt x="508" y="536"/>
                </a:lnTo>
                <a:lnTo>
                  <a:pt x="506" y="531"/>
                </a:lnTo>
                <a:lnTo>
                  <a:pt x="500" y="527"/>
                </a:lnTo>
                <a:lnTo>
                  <a:pt x="467" y="523"/>
                </a:lnTo>
                <a:lnTo>
                  <a:pt x="466" y="518"/>
                </a:lnTo>
                <a:lnTo>
                  <a:pt x="473" y="508"/>
                </a:lnTo>
                <a:lnTo>
                  <a:pt x="471" y="499"/>
                </a:lnTo>
                <a:lnTo>
                  <a:pt x="461" y="494"/>
                </a:lnTo>
                <a:lnTo>
                  <a:pt x="433" y="457"/>
                </a:lnTo>
                <a:lnTo>
                  <a:pt x="432" y="445"/>
                </a:lnTo>
                <a:lnTo>
                  <a:pt x="420" y="420"/>
                </a:lnTo>
                <a:lnTo>
                  <a:pt x="420" y="417"/>
                </a:lnTo>
                <a:lnTo>
                  <a:pt x="438" y="372"/>
                </a:lnTo>
                <a:lnTo>
                  <a:pt x="442" y="367"/>
                </a:lnTo>
                <a:lnTo>
                  <a:pt x="461" y="363"/>
                </a:lnTo>
                <a:lnTo>
                  <a:pt x="461" y="333"/>
                </a:lnTo>
                <a:lnTo>
                  <a:pt x="495" y="281"/>
                </a:lnTo>
                <a:lnTo>
                  <a:pt x="523" y="262"/>
                </a:lnTo>
                <a:lnTo>
                  <a:pt x="608" y="232"/>
                </a:lnTo>
                <a:lnTo>
                  <a:pt x="629" y="235"/>
                </a:lnTo>
                <a:lnTo>
                  <a:pt x="635" y="230"/>
                </a:lnTo>
                <a:lnTo>
                  <a:pt x="636" y="229"/>
                </a:lnTo>
                <a:lnTo>
                  <a:pt x="629" y="227"/>
                </a:lnTo>
                <a:lnTo>
                  <a:pt x="616" y="211"/>
                </a:lnTo>
                <a:lnTo>
                  <a:pt x="601" y="211"/>
                </a:lnTo>
                <a:lnTo>
                  <a:pt x="601" y="208"/>
                </a:lnTo>
                <a:lnTo>
                  <a:pt x="601" y="198"/>
                </a:lnTo>
                <a:lnTo>
                  <a:pt x="630" y="159"/>
                </a:lnTo>
                <a:lnTo>
                  <a:pt x="630" y="154"/>
                </a:lnTo>
                <a:lnTo>
                  <a:pt x="620" y="141"/>
                </a:lnTo>
                <a:lnTo>
                  <a:pt x="586" y="124"/>
                </a:lnTo>
                <a:lnTo>
                  <a:pt x="575" y="123"/>
                </a:lnTo>
                <a:lnTo>
                  <a:pt x="568" y="130"/>
                </a:lnTo>
                <a:lnTo>
                  <a:pt x="559" y="131"/>
                </a:lnTo>
                <a:lnTo>
                  <a:pt x="551" y="130"/>
                </a:lnTo>
                <a:lnTo>
                  <a:pt x="546" y="124"/>
                </a:lnTo>
                <a:lnTo>
                  <a:pt x="528" y="123"/>
                </a:lnTo>
                <a:lnTo>
                  <a:pt x="526" y="124"/>
                </a:lnTo>
                <a:lnTo>
                  <a:pt x="522" y="128"/>
                </a:lnTo>
                <a:lnTo>
                  <a:pt x="517" y="130"/>
                </a:lnTo>
                <a:lnTo>
                  <a:pt x="516" y="133"/>
                </a:lnTo>
                <a:lnTo>
                  <a:pt x="512" y="136"/>
                </a:lnTo>
                <a:lnTo>
                  <a:pt x="500" y="137"/>
                </a:lnTo>
                <a:lnTo>
                  <a:pt x="492" y="133"/>
                </a:lnTo>
                <a:lnTo>
                  <a:pt x="478" y="132"/>
                </a:lnTo>
                <a:lnTo>
                  <a:pt x="473" y="133"/>
                </a:lnTo>
                <a:lnTo>
                  <a:pt x="462" y="132"/>
                </a:lnTo>
                <a:lnTo>
                  <a:pt x="454" y="122"/>
                </a:lnTo>
                <a:lnTo>
                  <a:pt x="454" y="99"/>
                </a:lnTo>
                <a:lnTo>
                  <a:pt x="448" y="98"/>
                </a:lnTo>
                <a:lnTo>
                  <a:pt x="440" y="98"/>
                </a:lnTo>
                <a:lnTo>
                  <a:pt x="436" y="95"/>
                </a:lnTo>
                <a:lnTo>
                  <a:pt x="433" y="91"/>
                </a:lnTo>
                <a:lnTo>
                  <a:pt x="431" y="70"/>
                </a:lnTo>
                <a:lnTo>
                  <a:pt x="426" y="63"/>
                </a:lnTo>
                <a:lnTo>
                  <a:pt x="420" y="60"/>
                </a:lnTo>
                <a:lnTo>
                  <a:pt x="414" y="58"/>
                </a:lnTo>
                <a:lnTo>
                  <a:pt x="409" y="58"/>
                </a:lnTo>
                <a:lnTo>
                  <a:pt x="404" y="56"/>
                </a:lnTo>
                <a:lnTo>
                  <a:pt x="400" y="52"/>
                </a:lnTo>
                <a:lnTo>
                  <a:pt x="395" y="48"/>
                </a:lnTo>
                <a:lnTo>
                  <a:pt x="385" y="25"/>
                </a:lnTo>
                <a:lnTo>
                  <a:pt x="375" y="20"/>
                </a:lnTo>
                <a:lnTo>
                  <a:pt x="370" y="16"/>
                </a:lnTo>
                <a:lnTo>
                  <a:pt x="365" y="8"/>
                </a:lnTo>
                <a:lnTo>
                  <a:pt x="339" y="0"/>
                </a:lnTo>
                <a:lnTo>
                  <a:pt x="335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1" name="Freeform 1350"/>
          <p:cNvSpPr>
            <a:spLocks/>
          </p:cNvSpPr>
          <p:nvPr/>
        </p:nvSpPr>
        <p:spPr bwMode="auto">
          <a:xfrm>
            <a:off x="2890838" y="4733925"/>
            <a:ext cx="441325" cy="876300"/>
          </a:xfrm>
          <a:custGeom>
            <a:avLst/>
            <a:gdLst>
              <a:gd name="T0" fmla="*/ 2147483647 w 1111"/>
              <a:gd name="T1" fmla="*/ 2147483647 h 2207"/>
              <a:gd name="T2" fmla="*/ 2147483647 w 1111"/>
              <a:gd name="T3" fmla="*/ 2147483647 h 2207"/>
              <a:gd name="T4" fmla="*/ 2147483647 w 1111"/>
              <a:gd name="T5" fmla="*/ 2147483647 h 2207"/>
              <a:gd name="T6" fmla="*/ 2147483647 w 1111"/>
              <a:gd name="T7" fmla="*/ 2147483647 h 2207"/>
              <a:gd name="T8" fmla="*/ 2147483647 w 1111"/>
              <a:gd name="T9" fmla="*/ 2147483647 h 2207"/>
              <a:gd name="T10" fmla="*/ 2147483647 w 1111"/>
              <a:gd name="T11" fmla="*/ 2147483647 h 2207"/>
              <a:gd name="T12" fmla="*/ 2147483647 w 1111"/>
              <a:gd name="T13" fmla="*/ 2147483647 h 2207"/>
              <a:gd name="T14" fmla="*/ 2147483647 w 1111"/>
              <a:gd name="T15" fmla="*/ 2147483647 h 2207"/>
              <a:gd name="T16" fmla="*/ 2147483647 w 1111"/>
              <a:gd name="T17" fmla="*/ 2147483647 h 2207"/>
              <a:gd name="T18" fmla="*/ 2147483647 w 1111"/>
              <a:gd name="T19" fmla="*/ 2147483647 h 2207"/>
              <a:gd name="T20" fmla="*/ 2147483647 w 1111"/>
              <a:gd name="T21" fmla="*/ 2147483647 h 2207"/>
              <a:gd name="T22" fmla="*/ 2147483647 w 1111"/>
              <a:gd name="T23" fmla="*/ 2147483647 h 2207"/>
              <a:gd name="T24" fmla="*/ 2147483647 w 1111"/>
              <a:gd name="T25" fmla="*/ 2147483647 h 2207"/>
              <a:gd name="T26" fmla="*/ 2147483647 w 1111"/>
              <a:gd name="T27" fmla="*/ 2147483647 h 2207"/>
              <a:gd name="T28" fmla="*/ 2147483647 w 1111"/>
              <a:gd name="T29" fmla="*/ 2147483647 h 2207"/>
              <a:gd name="T30" fmla="*/ 2147483647 w 1111"/>
              <a:gd name="T31" fmla="*/ 2147483647 h 2207"/>
              <a:gd name="T32" fmla="*/ 2147483647 w 1111"/>
              <a:gd name="T33" fmla="*/ 2147483647 h 2207"/>
              <a:gd name="T34" fmla="*/ 2147483647 w 1111"/>
              <a:gd name="T35" fmla="*/ 2147483647 h 2207"/>
              <a:gd name="T36" fmla="*/ 2147483647 w 1111"/>
              <a:gd name="T37" fmla="*/ 2147483647 h 2207"/>
              <a:gd name="T38" fmla="*/ 2147483647 w 1111"/>
              <a:gd name="T39" fmla="*/ 2147483647 h 2207"/>
              <a:gd name="T40" fmla="*/ 2147483647 w 1111"/>
              <a:gd name="T41" fmla="*/ 2147483647 h 2207"/>
              <a:gd name="T42" fmla="*/ 2147483647 w 1111"/>
              <a:gd name="T43" fmla="*/ 2147483647 h 2207"/>
              <a:gd name="T44" fmla="*/ 2147483647 w 1111"/>
              <a:gd name="T45" fmla="*/ 2147483647 h 2207"/>
              <a:gd name="T46" fmla="*/ 2147483647 w 1111"/>
              <a:gd name="T47" fmla="*/ 2147483647 h 2207"/>
              <a:gd name="T48" fmla="*/ 2147483647 w 1111"/>
              <a:gd name="T49" fmla="*/ 2147483647 h 2207"/>
              <a:gd name="T50" fmla="*/ 2147483647 w 1111"/>
              <a:gd name="T51" fmla="*/ 2147483647 h 2207"/>
              <a:gd name="T52" fmla="*/ 2147483647 w 1111"/>
              <a:gd name="T53" fmla="*/ 2147483647 h 2207"/>
              <a:gd name="T54" fmla="*/ 2147483647 w 1111"/>
              <a:gd name="T55" fmla="*/ 2147483647 h 2207"/>
              <a:gd name="T56" fmla="*/ 2147483647 w 1111"/>
              <a:gd name="T57" fmla="*/ 2147483647 h 2207"/>
              <a:gd name="T58" fmla="*/ 2147483647 w 1111"/>
              <a:gd name="T59" fmla="*/ 2147483647 h 2207"/>
              <a:gd name="T60" fmla="*/ 2147483647 w 1111"/>
              <a:gd name="T61" fmla="*/ 2147483647 h 2207"/>
              <a:gd name="T62" fmla="*/ 2147483647 w 1111"/>
              <a:gd name="T63" fmla="*/ 2147483647 h 2207"/>
              <a:gd name="T64" fmla="*/ 2147483647 w 1111"/>
              <a:gd name="T65" fmla="*/ 2147483647 h 2207"/>
              <a:gd name="T66" fmla="*/ 2147483647 w 1111"/>
              <a:gd name="T67" fmla="*/ 2147483647 h 2207"/>
              <a:gd name="T68" fmla="*/ 2147483647 w 1111"/>
              <a:gd name="T69" fmla="*/ 2147483647 h 2207"/>
              <a:gd name="T70" fmla="*/ 2147483647 w 1111"/>
              <a:gd name="T71" fmla="*/ 2147483647 h 2207"/>
              <a:gd name="T72" fmla="*/ 2147483647 w 1111"/>
              <a:gd name="T73" fmla="*/ 2147483647 h 2207"/>
              <a:gd name="T74" fmla="*/ 2147483647 w 1111"/>
              <a:gd name="T75" fmla="*/ 2147483647 h 2207"/>
              <a:gd name="T76" fmla="*/ 2147483647 w 1111"/>
              <a:gd name="T77" fmla="*/ 2147483647 h 2207"/>
              <a:gd name="T78" fmla="*/ 2147483647 w 1111"/>
              <a:gd name="T79" fmla="*/ 2147483647 h 2207"/>
              <a:gd name="T80" fmla="*/ 2147483647 w 1111"/>
              <a:gd name="T81" fmla="*/ 2147483647 h 2207"/>
              <a:gd name="T82" fmla="*/ 2147483647 w 1111"/>
              <a:gd name="T83" fmla="*/ 2147483647 h 2207"/>
              <a:gd name="T84" fmla="*/ 2147483647 w 1111"/>
              <a:gd name="T85" fmla="*/ 2147483647 h 2207"/>
              <a:gd name="T86" fmla="*/ 2147483647 w 1111"/>
              <a:gd name="T87" fmla="*/ 2147483647 h 2207"/>
              <a:gd name="T88" fmla="*/ 2147483647 w 1111"/>
              <a:gd name="T89" fmla="*/ 2147483647 h 2207"/>
              <a:gd name="T90" fmla="*/ 2147483647 w 1111"/>
              <a:gd name="T91" fmla="*/ 2147483647 h 2207"/>
              <a:gd name="T92" fmla="*/ 2147483647 w 1111"/>
              <a:gd name="T93" fmla="*/ 2147483647 h 2207"/>
              <a:gd name="T94" fmla="*/ 2147483647 w 1111"/>
              <a:gd name="T95" fmla="*/ 2147483647 h 2207"/>
              <a:gd name="T96" fmla="*/ 2147483647 w 1111"/>
              <a:gd name="T97" fmla="*/ 2147483647 h 2207"/>
              <a:gd name="T98" fmla="*/ 2147483647 w 1111"/>
              <a:gd name="T99" fmla="*/ 2147483647 h 2207"/>
              <a:gd name="T100" fmla="*/ 2147483647 w 1111"/>
              <a:gd name="T101" fmla="*/ 2147483647 h 2207"/>
              <a:gd name="T102" fmla="*/ 2147483647 w 1111"/>
              <a:gd name="T103" fmla="*/ 2147483647 h 2207"/>
              <a:gd name="T104" fmla="*/ 2147483647 w 1111"/>
              <a:gd name="T105" fmla="*/ 2147483647 h 2207"/>
              <a:gd name="T106" fmla="*/ 2147483647 w 1111"/>
              <a:gd name="T107" fmla="*/ 2147483647 h 2207"/>
              <a:gd name="T108" fmla="*/ 2147483647 w 1111"/>
              <a:gd name="T109" fmla="*/ 2147483647 h 2207"/>
              <a:gd name="T110" fmla="*/ 2147483647 w 1111"/>
              <a:gd name="T111" fmla="*/ 2147483647 h 2207"/>
              <a:gd name="T112" fmla="*/ 2147483647 w 1111"/>
              <a:gd name="T113" fmla="*/ 2147483647 h 2207"/>
              <a:gd name="T114" fmla="*/ 2147483647 w 1111"/>
              <a:gd name="T115" fmla="*/ 2147483647 h 220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11"/>
              <a:gd name="T175" fmla="*/ 0 h 2207"/>
              <a:gd name="T176" fmla="*/ 1111 w 1111"/>
              <a:gd name="T177" fmla="*/ 2207 h 220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11" h="2207">
                <a:moveTo>
                  <a:pt x="283" y="2207"/>
                </a:moveTo>
                <a:lnTo>
                  <a:pt x="276" y="2206"/>
                </a:lnTo>
                <a:lnTo>
                  <a:pt x="263" y="2197"/>
                </a:lnTo>
                <a:lnTo>
                  <a:pt x="204" y="2183"/>
                </a:lnTo>
                <a:lnTo>
                  <a:pt x="148" y="2186"/>
                </a:lnTo>
                <a:lnTo>
                  <a:pt x="144" y="2183"/>
                </a:lnTo>
                <a:lnTo>
                  <a:pt x="87" y="2183"/>
                </a:lnTo>
                <a:lnTo>
                  <a:pt x="72" y="2178"/>
                </a:lnTo>
                <a:lnTo>
                  <a:pt x="62" y="2159"/>
                </a:lnTo>
                <a:lnTo>
                  <a:pt x="58" y="2061"/>
                </a:lnTo>
                <a:lnTo>
                  <a:pt x="55" y="2058"/>
                </a:lnTo>
                <a:lnTo>
                  <a:pt x="52" y="2056"/>
                </a:lnTo>
                <a:lnTo>
                  <a:pt x="50" y="2056"/>
                </a:lnTo>
                <a:lnTo>
                  <a:pt x="45" y="2063"/>
                </a:lnTo>
                <a:lnTo>
                  <a:pt x="26" y="2059"/>
                </a:lnTo>
                <a:lnTo>
                  <a:pt x="17" y="2065"/>
                </a:lnTo>
                <a:lnTo>
                  <a:pt x="14" y="2071"/>
                </a:lnTo>
                <a:lnTo>
                  <a:pt x="10" y="2075"/>
                </a:lnTo>
                <a:lnTo>
                  <a:pt x="6" y="2074"/>
                </a:lnTo>
                <a:lnTo>
                  <a:pt x="1" y="2051"/>
                </a:lnTo>
                <a:lnTo>
                  <a:pt x="0" y="2050"/>
                </a:lnTo>
                <a:lnTo>
                  <a:pt x="9" y="1962"/>
                </a:lnTo>
                <a:lnTo>
                  <a:pt x="14" y="1951"/>
                </a:lnTo>
                <a:lnTo>
                  <a:pt x="19" y="1947"/>
                </a:lnTo>
                <a:lnTo>
                  <a:pt x="50" y="1886"/>
                </a:lnTo>
                <a:lnTo>
                  <a:pt x="54" y="1861"/>
                </a:lnTo>
                <a:lnTo>
                  <a:pt x="58" y="1858"/>
                </a:lnTo>
                <a:lnTo>
                  <a:pt x="58" y="1849"/>
                </a:lnTo>
                <a:lnTo>
                  <a:pt x="55" y="1838"/>
                </a:lnTo>
                <a:lnTo>
                  <a:pt x="53" y="1833"/>
                </a:lnTo>
                <a:lnTo>
                  <a:pt x="53" y="1823"/>
                </a:lnTo>
                <a:lnTo>
                  <a:pt x="52" y="1823"/>
                </a:lnTo>
                <a:lnTo>
                  <a:pt x="54" y="1802"/>
                </a:lnTo>
                <a:lnTo>
                  <a:pt x="95" y="1716"/>
                </a:lnTo>
                <a:lnTo>
                  <a:pt x="99" y="1616"/>
                </a:lnTo>
                <a:lnTo>
                  <a:pt x="108" y="1605"/>
                </a:lnTo>
                <a:lnTo>
                  <a:pt x="108" y="1595"/>
                </a:lnTo>
                <a:lnTo>
                  <a:pt x="97" y="1582"/>
                </a:lnTo>
                <a:lnTo>
                  <a:pt x="83" y="1577"/>
                </a:lnTo>
                <a:lnTo>
                  <a:pt x="80" y="1566"/>
                </a:lnTo>
                <a:lnTo>
                  <a:pt x="83" y="1563"/>
                </a:lnTo>
                <a:lnTo>
                  <a:pt x="113" y="1566"/>
                </a:lnTo>
                <a:lnTo>
                  <a:pt x="115" y="1556"/>
                </a:lnTo>
                <a:lnTo>
                  <a:pt x="114" y="1547"/>
                </a:lnTo>
                <a:lnTo>
                  <a:pt x="106" y="1539"/>
                </a:lnTo>
                <a:lnTo>
                  <a:pt x="92" y="1534"/>
                </a:lnTo>
                <a:lnTo>
                  <a:pt x="85" y="1534"/>
                </a:lnTo>
                <a:lnTo>
                  <a:pt x="83" y="1529"/>
                </a:lnTo>
                <a:lnTo>
                  <a:pt x="89" y="1499"/>
                </a:lnTo>
                <a:lnTo>
                  <a:pt x="86" y="1483"/>
                </a:lnTo>
                <a:lnTo>
                  <a:pt x="81" y="1473"/>
                </a:lnTo>
                <a:lnTo>
                  <a:pt x="80" y="1436"/>
                </a:lnTo>
                <a:lnTo>
                  <a:pt x="76" y="1433"/>
                </a:lnTo>
                <a:lnTo>
                  <a:pt x="72" y="1426"/>
                </a:lnTo>
                <a:lnTo>
                  <a:pt x="78" y="1368"/>
                </a:lnTo>
                <a:lnTo>
                  <a:pt x="92" y="1345"/>
                </a:lnTo>
                <a:lnTo>
                  <a:pt x="94" y="1328"/>
                </a:lnTo>
                <a:lnTo>
                  <a:pt x="91" y="1323"/>
                </a:lnTo>
                <a:lnTo>
                  <a:pt x="83" y="1316"/>
                </a:lnTo>
                <a:lnTo>
                  <a:pt x="80" y="1301"/>
                </a:lnTo>
                <a:lnTo>
                  <a:pt x="114" y="1123"/>
                </a:lnTo>
                <a:lnTo>
                  <a:pt x="128" y="1109"/>
                </a:lnTo>
                <a:lnTo>
                  <a:pt x="130" y="1099"/>
                </a:lnTo>
                <a:lnTo>
                  <a:pt x="127" y="1073"/>
                </a:lnTo>
                <a:lnTo>
                  <a:pt x="130" y="953"/>
                </a:lnTo>
                <a:lnTo>
                  <a:pt x="137" y="944"/>
                </a:lnTo>
                <a:lnTo>
                  <a:pt x="141" y="941"/>
                </a:lnTo>
                <a:lnTo>
                  <a:pt x="147" y="941"/>
                </a:lnTo>
                <a:lnTo>
                  <a:pt x="149" y="939"/>
                </a:lnTo>
                <a:lnTo>
                  <a:pt x="151" y="931"/>
                </a:lnTo>
                <a:lnTo>
                  <a:pt x="153" y="927"/>
                </a:lnTo>
                <a:lnTo>
                  <a:pt x="163" y="921"/>
                </a:lnTo>
                <a:lnTo>
                  <a:pt x="160" y="865"/>
                </a:lnTo>
                <a:lnTo>
                  <a:pt x="170" y="856"/>
                </a:lnTo>
                <a:lnTo>
                  <a:pt x="171" y="853"/>
                </a:lnTo>
                <a:lnTo>
                  <a:pt x="177" y="820"/>
                </a:lnTo>
                <a:lnTo>
                  <a:pt x="196" y="789"/>
                </a:lnTo>
                <a:lnTo>
                  <a:pt x="190" y="729"/>
                </a:lnTo>
                <a:lnTo>
                  <a:pt x="182" y="721"/>
                </a:lnTo>
                <a:lnTo>
                  <a:pt x="182" y="699"/>
                </a:lnTo>
                <a:lnTo>
                  <a:pt x="169" y="665"/>
                </a:lnTo>
                <a:lnTo>
                  <a:pt x="169" y="635"/>
                </a:lnTo>
                <a:lnTo>
                  <a:pt x="160" y="625"/>
                </a:lnTo>
                <a:lnTo>
                  <a:pt x="165" y="583"/>
                </a:lnTo>
                <a:lnTo>
                  <a:pt x="167" y="582"/>
                </a:lnTo>
                <a:lnTo>
                  <a:pt x="179" y="551"/>
                </a:lnTo>
                <a:lnTo>
                  <a:pt x="184" y="545"/>
                </a:lnTo>
                <a:lnTo>
                  <a:pt x="186" y="538"/>
                </a:lnTo>
                <a:lnTo>
                  <a:pt x="186" y="535"/>
                </a:lnTo>
                <a:lnTo>
                  <a:pt x="190" y="531"/>
                </a:lnTo>
                <a:lnTo>
                  <a:pt x="216" y="394"/>
                </a:lnTo>
                <a:lnTo>
                  <a:pt x="241" y="364"/>
                </a:lnTo>
                <a:lnTo>
                  <a:pt x="250" y="339"/>
                </a:lnTo>
                <a:lnTo>
                  <a:pt x="268" y="321"/>
                </a:lnTo>
                <a:lnTo>
                  <a:pt x="283" y="314"/>
                </a:lnTo>
                <a:lnTo>
                  <a:pt x="283" y="311"/>
                </a:lnTo>
                <a:lnTo>
                  <a:pt x="270" y="211"/>
                </a:lnTo>
                <a:lnTo>
                  <a:pt x="271" y="208"/>
                </a:lnTo>
                <a:lnTo>
                  <a:pt x="276" y="201"/>
                </a:lnTo>
                <a:lnTo>
                  <a:pt x="276" y="166"/>
                </a:lnTo>
                <a:lnTo>
                  <a:pt x="344" y="136"/>
                </a:lnTo>
                <a:lnTo>
                  <a:pt x="354" y="75"/>
                </a:lnTo>
                <a:lnTo>
                  <a:pt x="349" y="70"/>
                </a:lnTo>
                <a:lnTo>
                  <a:pt x="349" y="67"/>
                </a:lnTo>
                <a:lnTo>
                  <a:pt x="348" y="67"/>
                </a:lnTo>
                <a:lnTo>
                  <a:pt x="348" y="65"/>
                </a:lnTo>
                <a:lnTo>
                  <a:pt x="350" y="63"/>
                </a:lnTo>
                <a:lnTo>
                  <a:pt x="355" y="60"/>
                </a:lnTo>
                <a:lnTo>
                  <a:pt x="362" y="49"/>
                </a:lnTo>
                <a:lnTo>
                  <a:pt x="363" y="46"/>
                </a:lnTo>
                <a:lnTo>
                  <a:pt x="406" y="0"/>
                </a:lnTo>
                <a:lnTo>
                  <a:pt x="410" y="0"/>
                </a:lnTo>
                <a:lnTo>
                  <a:pt x="424" y="19"/>
                </a:lnTo>
                <a:lnTo>
                  <a:pt x="486" y="27"/>
                </a:lnTo>
                <a:lnTo>
                  <a:pt x="490" y="30"/>
                </a:lnTo>
                <a:lnTo>
                  <a:pt x="494" y="37"/>
                </a:lnTo>
                <a:lnTo>
                  <a:pt x="496" y="38"/>
                </a:lnTo>
                <a:lnTo>
                  <a:pt x="497" y="42"/>
                </a:lnTo>
                <a:lnTo>
                  <a:pt x="509" y="53"/>
                </a:lnTo>
                <a:lnTo>
                  <a:pt x="511" y="53"/>
                </a:lnTo>
                <a:lnTo>
                  <a:pt x="522" y="14"/>
                </a:lnTo>
                <a:lnTo>
                  <a:pt x="580" y="18"/>
                </a:lnTo>
                <a:lnTo>
                  <a:pt x="593" y="29"/>
                </a:lnTo>
                <a:lnTo>
                  <a:pt x="618" y="37"/>
                </a:lnTo>
                <a:lnTo>
                  <a:pt x="623" y="42"/>
                </a:lnTo>
                <a:lnTo>
                  <a:pt x="635" y="63"/>
                </a:lnTo>
                <a:lnTo>
                  <a:pt x="649" y="77"/>
                </a:lnTo>
                <a:lnTo>
                  <a:pt x="652" y="83"/>
                </a:lnTo>
                <a:lnTo>
                  <a:pt x="693" y="112"/>
                </a:lnTo>
                <a:lnTo>
                  <a:pt x="704" y="130"/>
                </a:lnTo>
                <a:lnTo>
                  <a:pt x="711" y="135"/>
                </a:lnTo>
                <a:lnTo>
                  <a:pt x="772" y="146"/>
                </a:lnTo>
                <a:lnTo>
                  <a:pt x="838" y="184"/>
                </a:lnTo>
                <a:lnTo>
                  <a:pt x="847" y="196"/>
                </a:lnTo>
                <a:lnTo>
                  <a:pt x="861" y="201"/>
                </a:lnTo>
                <a:lnTo>
                  <a:pt x="868" y="206"/>
                </a:lnTo>
                <a:lnTo>
                  <a:pt x="875" y="215"/>
                </a:lnTo>
                <a:lnTo>
                  <a:pt x="877" y="216"/>
                </a:lnTo>
                <a:lnTo>
                  <a:pt x="880" y="221"/>
                </a:lnTo>
                <a:lnTo>
                  <a:pt x="881" y="240"/>
                </a:lnTo>
                <a:lnTo>
                  <a:pt x="844" y="310"/>
                </a:lnTo>
                <a:lnTo>
                  <a:pt x="842" y="326"/>
                </a:lnTo>
                <a:lnTo>
                  <a:pt x="843" y="330"/>
                </a:lnTo>
                <a:lnTo>
                  <a:pt x="899" y="335"/>
                </a:lnTo>
                <a:lnTo>
                  <a:pt x="933" y="352"/>
                </a:lnTo>
                <a:lnTo>
                  <a:pt x="943" y="350"/>
                </a:lnTo>
                <a:lnTo>
                  <a:pt x="948" y="352"/>
                </a:lnTo>
                <a:lnTo>
                  <a:pt x="956" y="352"/>
                </a:lnTo>
                <a:lnTo>
                  <a:pt x="964" y="350"/>
                </a:lnTo>
                <a:lnTo>
                  <a:pt x="967" y="345"/>
                </a:lnTo>
                <a:lnTo>
                  <a:pt x="975" y="342"/>
                </a:lnTo>
                <a:lnTo>
                  <a:pt x="990" y="343"/>
                </a:lnTo>
                <a:lnTo>
                  <a:pt x="998" y="342"/>
                </a:lnTo>
                <a:lnTo>
                  <a:pt x="1052" y="288"/>
                </a:lnTo>
                <a:lnTo>
                  <a:pt x="1064" y="232"/>
                </a:lnTo>
                <a:lnTo>
                  <a:pt x="1092" y="230"/>
                </a:lnTo>
                <a:lnTo>
                  <a:pt x="1098" y="237"/>
                </a:lnTo>
                <a:lnTo>
                  <a:pt x="1111" y="278"/>
                </a:lnTo>
                <a:lnTo>
                  <a:pt x="1108" y="323"/>
                </a:lnTo>
                <a:lnTo>
                  <a:pt x="1103" y="330"/>
                </a:lnTo>
                <a:lnTo>
                  <a:pt x="1080" y="347"/>
                </a:lnTo>
                <a:lnTo>
                  <a:pt x="1051" y="354"/>
                </a:lnTo>
                <a:lnTo>
                  <a:pt x="988" y="415"/>
                </a:lnTo>
                <a:lnTo>
                  <a:pt x="986" y="419"/>
                </a:lnTo>
                <a:lnTo>
                  <a:pt x="961" y="453"/>
                </a:lnTo>
                <a:lnTo>
                  <a:pt x="958" y="458"/>
                </a:lnTo>
                <a:lnTo>
                  <a:pt x="909" y="508"/>
                </a:lnTo>
                <a:lnTo>
                  <a:pt x="905" y="513"/>
                </a:lnTo>
                <a:lnTo>
                  <a:pt x="886" y="528"/>
                </a:lnTo>
                <a:lnTo>
                  <a:pt x="885" y="535"/>
                </a:lnTo>
                <a:lnTo>
                  <a:pt x="875" y="544"/>
                </a:lnTo>
                <a:lnTo>
                  <a:pt x="872" y="608"/>
                </a:lnTo>
                <a:lnTo>
                  <a:pt x="861" y="643"/>
                </a:lnTo>
                <a:lnTo>
                  <a:pt x="859" y="705"/>
                </a:lnTo>
                <a:lnTo>
                  <a:pt x="857" y="712"/>
                </a:lnTo>
                <a:lnTo>
                  <a:pt x="848" y="725"/>
                </a:lnTo>
                <a:lnTo>
                  <a:pt x="839" y="796"/>
                </a:lnTo>
                <a:lnTo>
                  <a:pt x="837" y="799"/>
                </a:lnTo>
                <a:lnTo>
                  <a:pt x="844" y="819"/>
                </a:lnTo>
                <a:lnTo>
                  <a:pt x="909" y="869"/>
                </a:lnTo>
                <a:lnTo>
                  <a:pt x="910" y="879"/>
                </a:lnTo>
                <a:lnTo>
                  <a:pt x="899" y="904"/>
                </a:lnTo>
                <a:lnTo>
                  <a:pt x="903" y="918"/>
                </a:lnTo>
                <a:lnTo>
                  <a:pt x="914" y="932"/>
                </a:lnTo>
                <a:lnTo>
                  <a:pt x="928" y="939"/>
                </a:lnTo>
                <a:lnTo>
                  <a:pt x="938" y="937"/>
                </a:lnTo>
                <a:lnTo>
                  <a:pt x="939" y="977"/>
                </a:lnTo>
                <a:lnTo>
                  <a:pt x="894" y="1044"/>
                </a:lnTo>
                <a:lnTo>
                  <a:pt x="889" y="1069"/>
                </a:lnTo>
                <a:lnTo>
                  <a:pt x="877" y="1080"/>
                </a:lnTo>
                <a:lnTo>
                  <a:pt x="696" y="1127"/>
                </a:lnTo>
                <a:lnTo>
                  <a:pt x="638" y="1123"/>
                </a:lnTo>
                <a:lnTo>
                  <a:pt x="624" y="1110"/>
                </a:lnTo>
                <a:lnTo>
                  <a:pt x="622" y="1119"/>
                </a:lnTo>
                <a:lnTo>
                  <a:pt x="624" y="1146"/>
                </a:lnTo>
                <a:lnTo>
                  <a:pt x="633" y="1153"/>
                </a:lnTo>
                <a:lnTo>
                  <a:pt x="636" y="1162"/>
                </a:lnTo>
                <a:lnTo>
                  <a:pt x="632" y="1187"/>
                </a:lnTo>
                <a:lnTo>
                  <a:pt x="628" y="1190"/>
                </a:lnTo>
                <a:lnTo>
                  <a:pt x="626" y="1189"/>
                </a:lnTo>
                <a:lnTo>
                  <a:pt x="619" y="1218"/>
                </a:lnTo>
                <a:lnTo>
                  <a:pt x="624" y="1248"/>
                </a:lnTo>
                <a:lnTo>
                  <a:pt x="621" y="1265"/>
                </a:lnTo>
                <a:lnTo>
                  <a:pt x="613" y="1271"/>
                </a:lnTo>
                <a:lnTo>
                  <a:pt x="597" y="1276"/>
                </a:lnTo>
                <a:lnTo>
                  <a:pt x="580" y="1287"/>
                </a:lnTo>
                <a:lnTo>
                  <a:pt x="541" y="1287"/>
                </a:lnTo>
                <a:lnTo>
                  <a:pt x="485" y="1262"/>
                </a:lnTo>
                <a:lnTo>
                  <a:pt x="475" y="1251"/>
                </a:lnTo>
                <a:lnTo>
                  <a:pt x="463" y="1265"/>
                </a:lnTo>
                <a:lnTo>
                  <a:pt x="463" y="1287"/>
                </a:lnTo>
                <a:lnTo>
                  <a:pt x="470" y="1306"/>
                </a:lnTo>
                <a:lnTo>
                  <a:pt x="472" y="1354"/>
                </a:lnTo>
                <a:lnTo>
                  <a:pt x="486" y="1367"/>
                </a:lnTo>
                <a:lnTo>
                  <a:pt x="500" y="1372"/>
                </a:lnTo>
                <a:lnTo>
                  <a:pt x="495" y="1378"/>
                </a:lnTo>
                <a:lnTo>
                  <a:pt x="501" y="1384"/>
                </a:lnTo>
                <a:lnTo>
                  <a:pt x="523" y="1378"/>
                </a:lnTo>
                <a:lnTo>
                  <a:pt x="519" y="1369"/>
                </a:lnTo>
                <a:lnTo>
                  <a:pt x="513" y="1365"/>
                </a:lnTo>
                <a:lnTo>
                  <a:pt x="529" y="1364"/>
                </a:lnTo>
                <a:lnTo>
                  <a:pt x="542" y="1355"/>
                </a:lnTo>
                <a:lnTo>
                  <a:pt x="550" y="1368"/>
                </a:lnTo>
                <a:lnTo>
                  <a:pt x="553" y="1395"/>
                </a:lnTo>
                <a:lnTo>
                  <a:pt x="551" y="1406"/>
                </a:lnTo>
                <a:lnTo>
                  <a:pt x="543" y="1411"/>
                </a:lnTo>
                <a:lnTo>
                  <a:pt x="532" y="1415"/>
                </a:lnTo>
                <a:lnTo>
                  <a:pt x="523" y="1415"/>
                </a:lnTo>
                <a:lnTo>
                  <a:pt x="515" y="1411"/>
                </a:lnTo>
                <a:lnTo>
                  <a:pt x="514" y="1398"/>
                </a:lnTo>
                <a:lnTo>
                  <a:pt x="509" y="1392"/>
                </a:lnTo>
                <a:lnTo>
                  <a:pt x="497" y="1389"/>
                </a:lnTo>
                <a:lnTo>
                  <a:pt x="489" y="1392"/>
                </a:lnTo>
                <a:lnTo>
                  <a:pt x="482" y="1400"/>
                </a:lnTo>
                <a:lnTo>
                  <a:pt x="476" y="1400"/>
                </a:lnTo>
                <a:lnTo>
                  <a:pt x="471" y="1405"/>
                </a:lnTo>
                <a:lnTo>
                  <a:pt x="471" y="1411"/>
                </a:lnTo>
                <a:lnTo>
                  <a:pt x="514" y="1426"/>
                </a:lnTo>
                <a:lnTo>
                  <a:pt x="513" y="1429"/>
                </a:lnTo>
                <a:lnTo>
                  <a:pt x="478" y="1447"/>
                </a:lnTo>
                <a:lnTo>
                  <a:pt x="462" y="1473"/>
                </a:lnTo>
                <a:lnTo>
                  <a:pt x="462" y="1532"/>
                </a:lnTo>
                <a:lnTo>
                  <a:pt x="457" y="1544"/>
                </a:lnTo>
                <a:lnTo>
                  <a:pt x="452" y="1548"/>
                </a:lnTo>
                <a:lnTo>
                  <a:pt x="444" y="1552"/>
                </a:lnTo>
                <a:lnTo>
                  <a:pt x="438" y="1562"/>
                </a:lnTo>
                <a:lnTo>
                  <a:pt x="444" y="1581"/>
                </a:lnTo>
                <a:lnTo>
                  <a:pt x="442" y="1589"/>
                </a:lnTo>
                <a:lnTo>
                  <a:pt x="406" y="1586"/>
                </a:lnTo>
                <a:lnTo>
                  <a:pt x="396" y="1591"/>
                </a:lnTo>
                <a:lnTo>
                  <a:pt x="390" y="1600"/>
                </a:lnTo>
                <a:lnTo>
                  <a:pt x="379" y="1600"/>
                </a:lnTo>
                <a:lnTo>
                  <a:pt x="368" y="1605"/>
                </a:lnTo>
                <a:lnTo>
                  <a:pt x="330" y="1663"/>
                </a:lnTo>
                <a:lnTo>
                  <a:pt x="327" y="1679"/>
                </a:lnTo>
                <a:lnTo>
                  <a:pt x="343" y="1712"/>
                </a:lnTo>
                <a:lnTo>
                  <a:pt x="374" y="1745"/>
                </a:lnTo>
                <a:lnTo>
                  <a:pt x="400" y="1755"/>
                </a:lnTo>
                <a:lnTo>
                  <a:pt x="425" y="1754"/>
                </a:lnTo>
                <a:lnTo>
                  <a:pt x="433" y="1762"/>
                </a:lnTo>
                <a:lnTo>
                  <a:pt x="435" y="1790"/>
                </a:lnTo>
                <a:lnTo>
                  <a:pt x="428" y="1802"/>
                </a:lnTo>
                <a:lnTo>
                  <a:pt x="424" y="1805"/>
                </a:lnTo>
                <a:lnTo>
                  <a:pt x="430" y="1826"/>
                </a:lnTo>
                <a:lnTo>
                  <a:pt x="421" y="1830"/>
                </a:lnTo>
                <a:lnTo>
                  <a:pt x="420" y="1842"/>
                </a:lnTo>
                <a:lnTo>
                  <a:pt x="412" y="1842"/>
                </a:lnTo>
                <a:lnTo>
                  <a:pt x="330" y="1915"/>
                </a:lnTo>
                <a:lnTo>
                  <a:pt x="317" y="1947"/>
                </a:lnTo>
                <a:lnTo>
                  <a:pt x="326" y="1941"/>
                </a:lnTo>
                <a:lnTo>
                  <a:pt x="313" y="1994"/>
                </a:lnTo>
                <a:lnTo>
                  <a:pt x="304" y="2004"/>
                </a:lnTo>
                <a:lnTo>
                  <a:pt x="294" y="2009"/>
                </a:lnTo>
                <a:lnTo>
                  <a:pt x="283" y="2008"/>
                </a:lnTo>
                <a:lnTo>
                  <a:pt x="276" y="2000"/>
                </a:lnTo>
                <a:lnTo>
                  <a:pt x="265" y="1979"/>
                </a:lnTo>
                <a:lnTo>
                  <a:pt x="268" y="2000"/>
                </a:lnTo>
                <a:lnTo>
                  <a:pt x="275" y="2004"/>
                </a:lnTo>
                <a:lnTo>
                  <a:pt x="278" y="2009"/>
                </a:lnTo>
                <a:lnTo>
                  <a:pt x="278" y="2014"/>
                </a:lnTo>
                <a:lnTo>
                  <a:pt x="245" y="2040"/>
                </a:lnTo>
                <a:lnTo>
                  <a:pt x="232" y="2083"/>
                </a:lnTo>
                <a:lnTo>
                  <a:pt x="224" y="2094"/>
                </a:lnTo>
                <a:lnTo>
                  <a:pt x="231" y="2094"/>
                </a:lnTo>
                <a:lnTo>
                  <a:pt x="236" y="2092"/>
                </a:lnTo>
                <a:lnTo>
                  <a:pt x="247" y="2132"/>
                </a:lnTo>
                <a:lnTo>
                  <a:pt x="243" y="2140"/>
                </a:lnTo>
                <a:lnTo>
                  <a:pt x="231" y="2139"/>
                </a:lnTo>
                <a:lnTo>
                  <a:pt x="226" y="2141"/>
                </a:lnTo>
                <a:lnTo>
                  <a:pt x="235" y="2149"/>
                </a:lnTo>
                <a:lnTo>
                  <a:pt x="240" y="2148"/>
                </a:lnTo>
                <a:lnTo>
                  <a:pt x="246" y="2149"/>
                </a:lnTo>
                <a:lnTo>
                  <a:pt x="283" y="2206"/>
                </a:lnTo>
                <a:lnTo>
                  <a:pt x="283" y="2207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2" name="Freeform 1351"/>
          <p:cNvSpPr>
            <a:spLocks/>
          </p:cNvSpPr>
          <p:nvPr/>
        </p:nvSpPr>
        <p:spPr bwMode="auto">
          <a:xfrm>
            <a:off x="2890838" y="4733925"/>
            <a:ext cx="441325" cy="876300"/>
          </a:xfrm>
          <a:custGeom>
            <a:avLst/>
            <a:gdLst>
              <a:gd name="T0" fmla="*/ 2147483647 w 1111"/>
              <a:gd name="T1" fmla="*/ 2147483647 h 2207"/>
              <a:gd name="T2" fmla="*/ 2147483647 w 1111"/>
              <a:gd name="T3" fmla="*/ 2147483647 h 2207"/>
              <a:gd name="T4" fmla="*/ 2147483647 w 1111"/>
              <a:gd name="T5" fmla="*/ 2147483647 h 2207"/>
              <a:gd name="T6" fmla="*/ 2147483647 w 1111"/>
              <a:gd name="T7" fmla="*/ 2147483647 h 2207"/>
              <a:gd name="T8" fmla="*/ 2147483647 w 1111"/>
              <a:gd name="T9" fmla="*/ 2147483647 h 2207"/>
              <a:gd name="T10" fmla="*/ 2147483647 w 1111"/>
              <a:gd name="T11" fmla="*/ 2147483647 h 2207"/>
              <a:gd name="T12" fmla="*/ 2147483647 w 1111"/>
              <a:gd name="T13" fmla="*/ 2147483647 h 2207"/>
              <a:gd name="T14" fmla="*/ 2147483647 w 1111"/>
              <a:gd name="T15" fmla="*/ 2147483647 h 2207"/>
              <a:gd name="T16" fmla="*/ 2147483647 w 1111"/>
              <a:gd name="T17" fmla="*/ 2147483647 h 2207"/>
              <a:gd name="T18" fmla="*/ 2147483647 w 1111"/>
              <a:gd name="T19" fmla="*/ 2147483647 h 2207"/>
              <a:gd name="T20" fmla="*/ 2147483647 w 1111"/>
              <a:gd name="T21" fmla="*/ 2147483647 h 2207"/>
              <a:gd name="T22" fmla="*/ 2147483647 w 1111"/>
              <a:gd name="T23" fmla="*/ 2147483647 h 2207"/>
              <a:gd name="T24" fmla="*/ 2147483647 w 1111"/>
              <a:gd name="T25" fmla="*/ 2147483647 h 2207"/>
              <a:gd name="T26" fmla="*/ 2147483647 w 1111"/>
              <a:gd name="T27" fmla="*/ 2147483647 h 2207"/>
              <a:gd name="T28" fmla="*/ 2147483647 w 1111"/>
              <a:gd name="T29" fmla="*/ 2147483647 h 2207"/>
              <a:gd name="T30" fmla="*/ 2147483647 w 1111"/>
              <a:gd name="T31" fmla="*/ 2147483647 h 2207"/>
              <a:gd name="T32" fmla="*/ 2147483647 w 1111"/>
              <a:gd name="T33" fmla="*/ 2147483647 h 2207"/>
              <a:gd name="T34" fmla="*/ 2147483647 w 1111"/>
              <a:gd name="T35" fmla="*/ 2147483647 h 2207"/>
              <a:gd name="T36" fmla="*/ 2147483647 w 1111"/>
              <a:gd name="T37" fmla="*/ 2147483647 h 2207"/>
              <a:gd name="T38" fmla="*/ 2147483647 w 1111"/>
              <a:gd name="T39" fmla="*/ 2147483647 h 2207"/>
              <a:gd name="T40" fmla="*/ 2147483647 w 1111"/>
              <a:gd name="T41" fmla="*/ 2147483647 h 2207"/>
              <a:gd name="T42" fmla="*/ 2147483647 w 1111"/>
              <a:gd name="T43" fmla="*/ 2147483647 h 2207"/>
              <a:gd name="T44" fmla="*/ 2147483647 w 1111"/>
              <a:gd name="T45" fmla="*/ 2147483647 h 2207"/>
              <a:gd name="T46" fmla="*/ 2147483647 w 1111"/>
              <a:gd name="T47" fmla="*/ 2147483647 h 2207"/>
              <a:gd name="T48" fmla="*/ 2147483647 w 1111"/>
              <a:gd name="T49" fmla="*/ 2147483647 h 2207"/>
              <a:gd name="T50" fmla="*/ 2147483647 w 1111"/>
              <a:gd name="T51" fmla="*/ 2147483647 h 2207"/>
              <a:gd name="T52" fmla="*/ 2147483647 w 1111"/>
              <a:gd name="T53" fmla="*/ 2147483647 h 2207"/>
              <a:gd name="T54" fmla="*/ 2147483647 w 1111"/>
              <a:gd name="T55" fmla="*/ 2147483647 h 2207"/>
              <a:gd name="T56" fmla="*/ 2147483647 w 1111"/>
              <a:gd name="T57" fmla="*/ 2147483647 h 2207"/>
              <a:gd name="T58" fmla="*/ 2147483647 w 1111"/>
              <a:gd name="T59" fmla="*/ 2147483647 h 2207"/>
              <a:gd name="T60" fmla="*/ 2147483647 w 1111"/>
              <a:gd name="T61" fmla="*/ 2147483647 h 2207"/>
              <a:gd name="T62" fmla="*/ 2147483647 w 1111"/>
              <a:gd name="T63" fmla="*/ 2147483647 h 2207"/>
              <a:gd name="T64" fmla="*/ 2147483647 w 1111"/>
              <a:gd name="T65" fmla="*/ 2147483647 h 2207"/>
              <a:gd name="T66" fmla="*/ 2147483647 w 1111"/>
              <a:gd name="T67" fmla="*/ 2147483647 h 2207"/>
              <a:gd name="T68" fmla="*/ 2147483647 w 1111"/>
              <a:gd name="T69" fmla="*/ 2147483647 h 2207"/>
              <a:gd name="T70" fmla="*/ 2147483647 w 1111"/>
              <a:gd name="T71" fmla="*/ 2147483647 h 2207"/>
              <a:gd name="T72" fmla="*/ 2147483647 w 1111"/>
              <a:gd name="T73" fmla="*/ 2147483647 h 2207"/>
              <a:gd name="T74" fmla="*/ 2147483647 w 1111"/>
              <a:gd name="T75" fmla="*/ 2147483647 h 2207"/>
              <a:gd name="T76" fmla="*/ 2147483647 w 1111"/>
              <a:gd name="T77" fmla="*/ 2147483647 h 2207"/>
              <a:gd name="T78" fmla="*/ 2147483647 w 1111"/>
              <a:gd name="T79" fmla="*/ 2147483647 h 2207"/>
              <a:gd name="T80" fmla="*/ 2147483647 w 1111"/>
              <a:gd name="T81" fmla="*/ 2147483647 h 2207"/>
              <a:gd name="T82" fmla="*/ 2147483647 w 1111"/>
              <a:gd name="T83" fmla="*/ 2147483647 h 2207"/>
              <a:gd name="T84" fmla="*/ 2147483647 w 1111"/>
              <a:gd name="T85" fmla="*/ 2147483647 h 2207"/>
              <a:gd name="T86" fmla="*/ 2147483647 w 1111"/>
              <a:gd name="T87" fmla="*/ 2147483647 h 2207"/>
              <a:gd name="T88" fmla="*/ 2147483647 w 1111"/>
              <a:gd name="T89" fmla="*/ 2147483647 h 2207"/>
              <a:gd name="T90" fmla="*/ 2147483647 w 1111"/>
              <a:gd name="T91" fmla="*/ 2147483647 h 2207"/>
              <a:gd name="T92" fmla="*/ 2147483647 w 1111"/>
              <a:gd name="T93" fmla="*/ 2147483647 h 2207"/>
              <a:gd name="T94" fmla="*/ 2147483647 w 1111"/>
              <a:gd name="T95" fmla="*/ 2147483647 h 2207"/>
              <a:gd name="T96" fmla="*/ 2147483647 w 1111"/>
              <a:gd name="T97" fmla="*/ 2147483647 h 2207"/>
              <a:gd name="T98" fmla="*/ 2147483647 w 1111"/>
              <a:gd name="T99" fmla="*/ 2147483647 h 2207"/>
              <a:gd name="T100" fmla="*/ 2147483647 w 1111"/>
              <a:gd name="T101" fmla="*/ 2147483647 h 2207"/>
              <a:gd name="T102" fmla="*/ 2147483647 w 1111"/>
              <a:gd name="T103" fmla="*/ 2147483647 h 2207"/>
              <a:gd name="T104" fmla="*/ 2147483647 w 1111"/>
              <a:gd name="T105" fmla="*/ 2147483647 h 2207"/>
              <a:gd name="T106" fmla="*/ 2147483647 w 1111"/>
              <a:gd name="T107" fmla="*/ 2147483647 h 2207"/>
              <a:gd name="T108" fmla="*/ 2147483647 w 1111"/>
              <a:gd name="T109" fmla="*/ 2147483647 h 2207"/>
              <a:gd name="T110" fmla="*/ 2147483647 w 1111"/>
              <a:gd name="T111" fmla="*/ 2147483647 h 2207"/>
              <a:gd name="T112" fmla="*/ 2147483647 w 1111"/>
              <a:gd name="T113" fmla="*/ 2147483647 h 2207"/>
              <a:gd name="T114" fmla="*/ 2147483647 w 1111"/>
              <a:gd name="T115" fmla="*/ 2147483647 h 220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11"/>
              <a:gd name="T175" fmla="*/ 0 h 2207"/>
              <a:gd name="T176" fmla="*/ 1111 w 1111"/>
              <a:gd name="T177" fmla="*/ 2207 h 220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11" h="2207">
                <a:moveTo>
                  <a:pt x="283" y="2207"/>
                </a:moveTo>
                <a:lnTo>
                  <a:pt x="276" y="2206"/>
                </a:lnTo>
                <a:lnTo>
                  <a:pt x="263" y="2197"/>
                </a:lnTo>
                <a:lnTo>
                  <a:pt x="204" y="2183"/>
                </a:lnTo>
                <a:lnTo>
                  <a:pt x="148" y="2186"/>
                </a:lnTo>
                <a:lnTo>
                  <a:pt x="144" y="2183"/>
                </a:lnTo>
                <a:lnTo>
                  <a:pt x="87" y="2183"/>
                </a:lnTo>
                <a:lnTo>
                  <a:pt x="72" y="2178"/>
                </a:lnTo>
                <a:lnTo>
                  <a:pt x="62" y="2159"/>
                </a:lnTo>
                <a:lnTo>
                  <a:pt x="58" y="2061"/>
                </a:lnTo>
                <a:lnTo>
                  <a:pt x="55" y="2058"/>
                </a:lnTo>
                <a:lnTo>
                  <a:pt x="52" y="2056"/>
                </a:lnTo>
                <a:lnTo>
                  <a:pt x="50" y="2056"/>
                </a:lnTo>
                <a:lnTo>
                  <a:pt x="45" y="2063"/>
                </a:lnTo>
                <a:lnTo>
                  <a:pt x="26" y="2059"/>
                </a:lnTo>
                <a:lnTo>
                  <a:pt x="17" y="2065"/>
                </a:lnTo>
                <a:lnTo>
                  <a:pt x="14" y="2071"/>
                </a:lnTo>
                <a:lnTo>
                  <a:pt x="10" y="2075"/>
                </a:lnTo>
                <a:lnTo>
                  <a:pt x="6" y="2074"/>
                </a:lnTo>
                <a:lnTo>
                  <a:pt x="1" y="2051"/>
                </a:lnTo>
                <a:lnTo>
                  <a:pt x="0" y="2050"/>
                </a:lnTo>
                <a:lnTo>
                  <a:pt x="9" y="1962"/>
                </a:lnTo>
                <a:lnTo>
                  <a:pt x="14" y="1951"/>
                </a:lnTo>
                <a:lnTo>
                  <a:pt x="19" y="1947"/>
                </a:lnTo>
                <a:lnTo>
                  <a:pt x="50" y="1886"/>
                </a:lnTo>
                <a:lnTo>
                  <a:pt x="54" y="1861"/>
                </a:lnTo>
                <a:lnTo>
                  <a:pt x="58" y="1858"/>
                </a:lnTo>
                <a:lnTo>
                  <a:pt x="58" y="1849"/>
                </a:lnTo>
                <a:lnTo>
                  <a:pt x="55" y="1838"/>
                </a:lnTo>
                <a:lnTo>
                  <a:pt x="53" y="1833"/>
                </a:lnTo>
                <a:lnTo>
                  <a:pt x="53" y="1823"/>
                </a:lnTo>
                <a:lnTo>
                  <a:pt x="52" y="1823"/>
                </a:lnTo>
                <a:lnTo>
                  <a:pt x="54" y="1802"/>
                </a:lnTo>
                <a:lnTo>
                  <a:pt x="95" y="1716"/>
                </a:lnTo>
                <a:lnTo>
                  <a:pt x="99" y="1616"/>
                </a:lnTo>
                <a:lnTo>
                  <a:pt x="108" y="1605"/>
                </a:lnTo>
                <a:lnTo>
                  <a:pt x="108" y="1595"/>
                </a:lnTo>
                <a:lnTo>
                  <a:pt x="97" y="1582"/>
                </a:lnTo>
                <a:lnTo>
                  <a:pt x="83" y="1577"/>
                </a:lnTo>
                <a:lnTo>
                  <a:pt x="80" y="1566"/>
                </a:lnTo>
                <a:lnTo>
                  <a:pt x="83" y="1563"/>
                </a:lnTo>
                <a:lnTo>
                  <a:pt x="113" y="1566"/>
                </a:lnTo>
                <a:lnTo>
                  <a:pt x="115" y="1556"/>
                </a:lnTo>
                <a:lnTo>
                  <a:pt x="114" y="1547"/>
                </a:lnTo>
                <a:lnTo>
                  <a:pt x="106" y="1539"/>
                </a:lnTo>
                <a:lnTo>
                  <a:pt x="92" y="1534"/>
                </a:lnTo>
                <a:lnTo>
                  <a:pt x="85" y="1534"/>
                </a:lnTo>
                <a:lnTo>
                  <a:pt x="83" y="1529"/>
                </a:lnTo>
                <a:lnTo>
                  <a:pt x="89" y="1499"/>
                </a:lnTo>
                <a:lnTo>
                  <a:pt x="86" y="1483"/>
                </a:lnTo>
                <a:lnTo>
                  <a:pt x="81" y="1473"/>
                </a:lnTo>
                <a:lnTo>
                  <a:pt x="80" y="1436"/>
                </a:lnTo>
                <a:lnTo>
                  <a:pt x="76" y="1433"/>
                </a:lnTo>
                <a:lnTo>
                  <a:pt x="72" y="1426"/>
                </a:lnTo>
                <a:lnTo>
                  <a:pt x="78" y="1368"/>
                </a:lnTo>
                <a:lnTo>
                  <a:pt x="92" y="1345"/>
                </a:lnTo>
                <a:lnTo>
                  <a:pt x="94" y="1328"/>
                </a:lnTo>
                <a:lnTo>
                  <a:pt x="91" y="1323"/>
                </a:lnTo>
                <a:lnTo>
                  <a:pt x="83" y="1316"/>
                </a:lnTo>
                <a:lnTo>
                  <a:pt x="80" y="1301"/>
                </a:lnTo>
                <a:lnTo>
                  <a:pt x="114" y="1123"/>
                </a:lnTo>
                <a:lnTo>
                  <a:pt x="128" y="1109"/>
                </a:lnTo>
                <a:lnTo>
                  <a:pt x="130" y="1099"/>
                </a:lnTo>
                <a:lnTo>
                  <a:pt x="127" y="1073"/>
                </a:lnTo>
                <a:lnTo>
                  <a:pt x="130" y="953"/>
                </a:lnTo>
                <a:lnTo>
                  <a:pt x="137" y="944"/>
                </a:lnTo>
                <a:lnTo>
                  <a:pt x="141" y="941"/>
                </a:lnTo>
                <a:lnTo>
                  <a:pt x="147" y="941"/>
                </a:lnTo>
                <a:lnTo>
                  <a:pt x="149" y="939"/>
                </a:lnTo>
                <a:lnTo>
                  <a:pt x="151" y="931"/>
                </a:lnTo>
                <a:lnTo>
                  <a:pt x="153" y="927"/>
                </a:lnTo>
                <a:lnTo>
                  <a:pt x="163" y="921"/>
                </a:lnTo>
                <a:lnTo>
                  <a:pt x="160" y="865"/>
                </a:lnTo>
                <a:lnTo>
                  <a:pt x="170" y="856"/>
                </a:lnTo>
                <a:lnTo>
                  <a:pt x="171" y="853"/>
                </a:lnTo>
                <a:lnTo>
                  <a:pt x="177" y="820"/>
                </a:lnTo>
                <a:lnTo>
                  <a:pt x="196" y="789"/>
                </a:lnTo>
                <a:lnTo>
                  <a:pt x="190" y="729"/>
                </a:lnTo>
                <a:lnTo>
                  <a:pt x="182" y="721"/>
                </a:lnTo>
                <a:lnTo>
                  <a:pt x="182" y="699"/>
                </a:lnTo>
                <a:lnTo>
                  <a:pt x="169" y="665"/>
                </a:lnTo>
                <a:lnTo>
                  <a:pt x="169" y="635"/>
                </a:lnTo>
                <a:lnTo>
                  <a:pt x="160" y="625"/>
                </a:lnTo>
                <a:lnTo>
                  <a:pt x="165" y="583"/>
                </a:lnTo>
                <a:lnTo>
                  <a:pt x="167" y="582"/>
                </a:lnTo>
                <a:lnTo>
                  <a:pt x="179" y="551"/>
                </a:lnTo>
                <a:lnTo>
                  <a:pt x="184" y="545"/>
                </a:lnTo>
                <a:lnTo>
                  <a:pt x="186" y="538"/>
                </a:lnTo>
                <a:lnTo>
                  <a:pt x="186" y="535"/>
                </a:lnTo>
                <a:lnTo>
                  <a:pt x="190" y="531"/>
                </a:lnTo>
                <a:lnTo>
                  <a:pt x="216" y="394"/>
                </a:lnTo>
                <a:lnTo>
                  <a:pt x="241" y="364"/>
                </a:lnTo>
                <a:lnTo>
                  <a:pt x="250" y="339"/>
                </a:lnTo>
                <a:lnTo>
                  <a:pt x="268" y="321"/>
                </a:lnTo>
                <a:lnTo>
                  <a:pt x="283" y="314"/>
                </a:lnTo>
                <a:lnTo>
                  <a:pt x="283" y="311"/>
                </a:lnTo>
                <a:lnTo>
                  <a:pt x="270" y="211"/>
                </a:lnTo>
                <a:lnTo>
                  <a:pt x="271" y="208"/>
                </a:lnTo>
                <a:lnTo>
                  <a:pt x="276" y="201"/>
                </a:lnTo>
                <a:lnTo>
                  <a:pt x="276" y="166"/>
                </a:lnTo>
                <a:lnTo>
                  <a:pt x="344" y="136"/>
                </a:lnTo>
                <a:lnTo>
                  <a:pt x="354" y="75"/>
                </a:lnTo>
                <a:lnTo>
                  <a:pt x="349" y="70"/>
                </a:lnTo>
                <a:lnTo>
                  <a:pt x="349" y="67"/>
                </a:lnTo>
                <a:lnTo>
                  <a:pt x="348" y="67"/>
                </a:lnTo>
                <a:lnTo>
                  <a:pt x="348" y="65"/>
                </a:lnTo>
                <a:lnTo>
                  <a:pt x="350" y="63"/>
                </a:lnTo>
                <a:lnTo>
                  <a:pt x="355" y="60"/>
                </a:lnTo>
                <a:lnTo>
                  <a:pt x="362" y="49"/>
                </a:lnTo>
                <a:lnTo>
                  <a:pt x="363" y="46"/>
                </a:lnTo>
                <a:lnTo>
                  <a:pt x="406" y="0"/>
                </a:lnTo>
                <a:lnTo>
                  <a:pt x="410" y="0"/>
                </a:lnTo>
                <a:lnTo>
                  <a:pt x="424" y="19"/>
                </a:lnTo>
                <a:lnTo>
                  <a:pt x="486" y="27"/>
                </a:lnTo>
                <a:lnTo>
                  <a:pt x="490" y="30"/>
                </a:lnTo>
                <a:lnTo>
                  <a:pt x="494" y="37"/>
                </a:lnTo>
                <a:lnTo>
                  <a:pt x="496" y="38"/>
                </a:lnTo>
                <a:lnTo>
                  <a:pt x="497" y="42"/>
                </a:lnTo>
                <a:lnTo>
                  <a:pt x="509" y="53"/>
                </a:lnTo>
                <a:lnTo>
                  <a:pt x="511" y="53"/>
                </a:lnTo>
                <a:lnTo>
                  <a:pt x="522" y="14"/>
                </a:lnTo>
                <a:lnTo>
                  <a:pt x="580" y="18"/>
                </a:lnTo>
                <a:lnTo>
                  <a:pt x="593" y="29"/>
                </a:lnTo>
                <a:lnTo>
                  <a:pt x="618" y="37"/>
                </a:lnTo>
                <a:lnTo>
                  <a:pt x="623" y="42"/>
                </a:lnTo>
                <a:lnTo>
                  <a:pt x="635" y="63"/>
                </a:lnTo>
                <a:lnTo>
                  <a:pt x="649" y="77"/>
                </a:lnTo>
                <a:lnTo>
                  <a:pt x="652" y="83"/>
                </a:lnTo>
                <a:lnTo>
                  <a:pt x="693" y="112"/>
                </a:lnTo>
                <a:lnTo>
                  <a:pt x="704" y="130"/>
                </a:lnTo>
                <a:lnTo>
                  <a:pt x="711" y="135"/>
                </a:lnTo>
                <a:lnTo>
                  <a:pt x="772" y="146"/>
                </a:lnTo>
                <a:lnTo>
                  <a:pt x="838" y="184"/>
                </a:lnTo>
                <a:lnTo>
                  <a:pt x="847" y="196"/>
                </a:lnTo>
                <a:lnTo>
                  <a:pt x="861" y="201"/>
                </a:lnTo>
                <a:lnTo>
                  <a:pt x="868" y="206"/>
                </a:lnTo>
                <a:lnTo>
                  <a:pt x="875" y="215"/>
                </a:lnTo>
                <a:lnTo>
                  <a:pt x="877" y="216"/>
                </a:lnTo>
                <a:lnTo>
                  <a:pt x="880" y="221"/>
                </a:lnTo>
                <a:lnTo>
                  <a:pt x="881" y="240"/>
                </a:lnTo>
                <a:lnTo>
                  <a:pt x="844" y="310"/>
                </a:lnTo>
                <a:lnTo>
                  <a:pt x="842" y="326"/>
                </a:lnTo>
                <a:lnTo>
                  <a:pt x="843" y="330"/>
                </a:lnTo>
                <a:lnTo>
                  <a:pt x="899" y="335"/>
                </a:lnTo>
                <a:lnTo>
                  <a:pt x="933" y="352"/>
                </a:lnTo>
                <a:lnTo>
                  <a:pt x="943" y="350"/>
                </a:lnTo>
                <a:lnTo>
                  <a:pt x="948" y="352"/>
                </a:lnTo>
                <a:lnTo>
                  <a:pt x="956" y="352"/>
                </a:lnTo>
                <a:lnTo>
                  <a:pt x="964" y="350"/>
                </a:lnTo>
                <a:lnTo>
                  <a:pt x="967" y="345"/>
                </a:lnTo>
                <a:lnTo>
                  <a:pt x="975" y="342"/>
                </a:lnTo>
                <a:lnTo>
                  <a:pt x="990" y="343"/>
                </a:lnTo>
                <a:lnTo>
                  <a:pt x="998" y="342"/>
                </a:lnTo>
                <a:lnTo>
                  <a:pt x="1052" y="288"/>
                </a:lnTo>
                <a:lnTo>
                  <a:pt x="1064" y="232"/>
                </a:lnTo>
                <a:lnTo>
                  <a:pt x="1092" y="230"/>
                </a:lnTo>
                <a:lnTo>
                  <a:pt x="1098" y="237"/>
                </a:lnTo>
                <a:lnTo>
                  <a:pt x="1111" y="278"/>
                </a:lnTo>
                <a:lnTo>
                  <a:pt x="1108" y="323"/>
                </a:lnTo>
                <a:lnTo>
                  <a:pt x="1103" y="330"/>
                </a:lnTo>
                <a:lnTo>
                  <a:pt x="1080" y="347"/>
                </a:lnTo>
                <a:lnTo>
                  <a:pt x="1051" y="354"/>
                </a:lnTo>
                <a:lnTo>
                  <a:pt x="988" y="415"/>
                </a:lnTo>
                <a:lnTo>
                  <a:pt x="986" y="419"/>
                </a:lnTo>
                <a:lnTo>
                  <a:pt x="961" y="453"/>
                </a:lnTo>
                <a:lnTo>
                  <a:pt x="958" y="458"/>
                </a:lnTo>
                <a:lnTo>
                  <a:pt x="909" y="508"/>
                </a:lnTo>
                <a:lnTo>
                  <a:pt x="905" y="513"/>
                </a:lnTo>
                <a:lnTo>
                  <a:pt x="886" y="528"/>
                </a:lnTo>
                <a:lnTo>
                  <a:pt x="885" y="535"/>
                </a:lnTo>
                <a:lnTo>
                  <a:pt x="875" y="544"/>
                </a:lnTo>
                <a:lnTo>
                  <a:pt x="872" y="608"/>
                </a:lnTo>
                <a:lnTo>
                  <a:pt x="861" y="643"/>
                </a:lnTo>
                <a:lnTo>
                  <a:pt x="859" y="705"/>
                </a:lnTo>
                <a:lnTo>
                  <a:pt x="857" y="712"/>
                </a:lnTo>
                <a:lnTo>
                  <a:pt x="848" y="725"/>
                </a:lnTo>
                <a:lnTo>
                  <a:pt x="839" y="796"/>
                </a:lnTo>
                <a:lnTo>
                  <a:pt x="837" y="799"/>
                </a:lnTo>
                <a:lnTo>
                  <a:pt x="844" y="819"/>
                </a:lnTo>
                <a:lnTo>
                  <a:pt x="909" y="869"/>
                </a:lnTo>
                <a:lnTo>
                  <a:pt x="910" y="879"/>
                </a:lnTo>
                <a:lnTo>
                  <a:pt x="899" y="904"/>
                </a:lnTo>
                <a:lnTo>
                  <a:pt x="903" y="918"/>
                </a:lnTo>
                <a:lnTo>
                  <a:pt x="914" y="932"/>
                </a:lnTo>
                <a:lnTo>
                  <a:pt x="928" y="939"/>
                </a:lnTo>
                <a:lnTo>
                  <a:pt x="938" y="937"/>
                </a:lnTo>
                <a:lnTo>
                  <a:pt x="939" y="977"/>
                </a:lnTo>
                <a:lnTo>
                  <a:pt x="894" y="1044"/>
                </a:lnTo>
                <a:lnTo>
                  <a:pt x="889" y="1069"/>
                </a:lnTo>
                <a:lnTo>
                  <a:pt x="877" y="1080"/>
                </a:lnTo>
                <a:lnTo>
                  <a:pt x="696" y="1127"/>
                </a:lnTo>
                <a:lnTo>
                  <a:pt x="638" y="1123"/>
                </a:lnTo>
                <a:lnTo>
                  <a:pt x="624" y="1110"/>
                </a:lnTo>
                <a:lnTo>
                  <a:pt x="622" y="1119"/>
                </a:lnTo>
                <a:lnTo>
                  <a:pt x="624" y="1146"/>
                </a:lnTo>
                <a:lnTo>
                  <a:pt x="633" y="1153"/>
                </a:lnTo>
                <a:lnTo>
                  <a:pt x="636" y="1162"/>
                </a:lnTo>
                <a:lnTo>
                  <a:pt x="632" y="1187"/>
                </a:lnTo>
                <a:lnTo>
                  <a:pt x="628" y="1190"/>
                </a:lnTo>
                <a:lnTo>
                  <a:pt x="626" y="1189"/>
                </a:lnTo>
                <a:lnTo>
                  <a:pt x="619" y="1218"/>
                </a:lnTo>
                <a:lnTo>
                  <a:pt x="624" y="1248"/>
                </a:lnTo>
                <a:lnTo>
                  <a:pt x="621" y="1265"/>
                </a:lnTo>
                <a:lnTo>
                  <a:pt x="613" y="1271"/>
                </a:lnTo>
                <a:lnTo>
                  <a:pt x="597" y="1276"/>
                </a:lnTo>
                <a:lnTo>
                  <a:pt x="580" y="1287"/>
                </a:lnTo>
                <a:lnTo>
                  <a:pt x="541" y="1287"/>
                </a:lnTo>
                <a:lnTo>
                  <a:pt x="485" y="1262"/>
                </a:lnTo>
                <a:lnTo>
                  <a:pt x="475" y="1251"/>
                </a:lnTo>
                <a:lnTo>
                  <a:pt x="463" y="1265"/>
                </a:lnTo>
                <a:lnTo>
                  <a:pt x="463" y="1287"/>
                </a:lnTo>
                <a:lnTo>
                  <a:pt x="470" y="1306"/>
                </a:lnTo>
                <a:lnTo>
                  <a:pt x="472" y="1354"/>
                </a:lnTo>
                <a:lnTo>
                  <a:pt x="486" y="1367"/>
                </a:lnTo>
                <a:lnTo>
                  <a:pt x="500" y="1372"/>
                </a:lnTo>
                <a:lnTo>
                  <a:pt x="495" y="1378"/>
                </a:lnTo>
                <a:lnTo>
                  <a:pt x="501" y="1384"/>
                </a:lnTo>
                <a:lnTo>
                  <a:pt x="523" y="1378"/>
                </a:lnTo>
                <a:lnTo>
                  <a:pt x="519" y="1369"/>
                </a:lnTo>
                <a:lnTo>
                  <a:pt x="513" y="1365"/>
                </a:lnTo>
                <a:lnTo>
                  <a:pt x="529" y="1364"/>
                </a:lnTo>
                <a:lnTo>
                  <a:pt x="542" y="1355"/>
                </a:lnTo>
                <a:lnTo>
                  <a:pt x="550" y="1368"/>
                </a:lnTo>
                <a:lnTo>
                  <a:pt x="553" y="1395"/>
                </a:lnTo>
                <a:lnTo>
                  <a:pt x="551" y="1406"/>
                </a:lnTo>
                <a:lnTo>
                  <a:pt x="543" y="1411"/>
                </a:lnTo>
                <a:lnTo>
                  <a:pt x="532" y="1415"/>
                </a:lnTo>
                <a:lnTo>
                  <a:pt x="523" y="1415"/>
                </a:lnTo>
                <a:lnTo>
                  <a:pt x="515" y="1411"/>
                </a:lnTo>
                <a:lnTo>
                  <a:pt x="514" y="1398"/>
                </a:lnTo>
                <a:lnTo>
                  <a:pt x="509" y="1392"/>
                </a:lnTo>
                <a:lnTo>
                  <a:pt x="497" y="1389"/>
                </a:lnTo>
                <a:lnTo>
                  <a:pt x="489" y="1392"/>
                </a:lnTo>
                <a:lnTo>
                  <a:pt x="482" y="1400"/>
                </a:lnTo>
                <a:lnTo>
                  <a:pt x="476" y="1400"/>
                </a:lnTo>
                <a:lnTo>
                  <a:pt x="471" y="1405"/>
                </a:lnTo>
                <a:lnTo>
                  <a:pt x="471" y="1411"/>
                </a:lnTo>
                <a:lnTo>
                  <a:pt x="514" y="1426"/>
                </a:lnTo>
                <a:lnTo>
                  <a:pt x="513" y="1429"/>
                </a:lnTo>
                <a:lnTo>
                  <a:pt x="478" y="1447"/>
                </a:lnTo>
                <a:lnTo>
                  <a:pt x="462" y="1473"/>
                </a:lnTo>
                <a:lnTo>
                  <a:pt x="462" y="1532"/>
                </a:lnTo>
                <a:lnTo>
                  <a:pt x="457" y="1544"/>
                </a:lnTo>
                <a:lnTo>
                  <a:pt x="452" y="1548"/>
                </a:lnTo>
                <a:lnTo>
                  <a:pt x="444" y="1552"/>
                </a:lnTo>
                <a:lnTo>
                  <a:pt x="438" y="1562"/>
                </a:lnTo>
                <a:lnTo>
                  <a:pt x="444" y="1581"/>
                </a:lnTo>
                <a:lnTo>
                  <a:pt x="442" y="1589"/>
                </a:lnTo>
                <a:lnTo>
                  <a:pt x="406" y="1586"/>
                </a:lnTo>
                <a:lnTo>
                  <a:pt x="396" y="1591"/>
                </a:lnTo>
                <a:lnTo>
                  <a:pt x="390" y="1600"/>
                </a:lnTo>
                <a:lnTo>
                  <a:pt x="379" y="1600"/>
                </a:lnTo>
                <a:lnTo>
                  <a:pt x="368" y="1605"/>
                </a:lnTo>
                <a:lnTo>
                  <a:pt x="330" y="1663"/>
                </a:lnTo>
                <a:lnTo>
                  <a:pt x="327" y="1679"/>
                </a:lnTo>
                <a:lnTo>
                  <a:pt x="343" y="1712"/>
                </a:lnTo>
                <a:lnTo>
                  <a:pt x="374" y="1745"/>
                </a:lnTo>
                <a:lnTo>
                  <a:pt x="400" y="1755"/>
                </a:lnTo>
                <a:lnTo>
                  <a:pt x="425" y="1754"/>
                </a:lnTo>
                <a:lnTo>
                  <a:pt x="433" y="1762"/>
                </a:lnTo>
                <a:lnTo>
                  <a:pt x="435" y="1790"/>
                </a:lnTo>
                <a:lnTo>
                  <a:pt x="428" y="1802"/>
                </a:lnTo>
                <a:lnTo>
                  <a:pt x="424" y="1805"/>
                </a:lnTo>
                <a:lnTo>
                  <a:pt x="430" y="1826"/>
                </a:lnTo>
                <a:lnTo>
                  <a:pt x="421" y="1830"/>
                </a:lnTo>
                <a:lnTo>
                  <a:pt x="420" y="1842"/>
                </a:lnTo>
                <a:lnTo>
                  <a:pt x="412" y="1842"/>
                </a:lnTo>
                <a:lnTo>
                  <a:pt x="330" y="1915"/>
                </a:lnTo>
                <a:lnTo>
                  <a:pt x="317" y="1947"/>
                </a:lnTo>
                <a:lnTo>
                  <a:pt x="326" y="1941"/>
                </a:lnTo>
                <a:lnTo>
                  <a:pt x="313" y="1994"/>
                </a:lnTo>
                <a:lnTo>
                  <a:pt x="304" y="2004"/>
                </a:lnTo>
                <a:lnTo>
                  <a:pt x="294" y="2009"/>
                </a:lnTo>
                <a:lnTo>
                  <a:pt x="283" y="2008"/>
                </a:lnTo>
                <a:lnTo>
                  <a:pt x="276" y="2000"/>
                </a:lnTo>
                <a:lnTo>
                  <a:pt x="265" y="1979"/>
                </a:lnTo>
                <a:lnTo>
                  <a:pt x="268" y="2000"/>
                </a:lnTo>
                <a:lnTo>
                  <a:pt x="275" y="2004"/>
                </a:lnTo>
                <a:lnTo>
                  <a:pt x="278" y="2009"/>
                </a:lnTo>
                <a:lnTo>
                  <a:pt x="278" y="2014"/>
                </a:lnTo>
                <a:lnTo>
                  <a:pt x="245" y="2040"/>
                </a:lnTo>
                <a:lnTo>
                  <a:pt x="232" y="2083"/>
                </a:lnTo>
                <a:lnTo>
                  <a:pt x="224" y="2094"/>
                </a:lnTo>
                <a:lnTo>
                  <a:pt x="231" y="2094"/>
                </a:lnTo>
                <a:lnTo>
                  <a:pt x="236" y="2092"/>
                </a:lnTo>
                <a:lnTo>
                  <a:pt x="247" y="2132"/>
                </a:lnTo>
                <a:lnTo>
                  <a:pt x="243" y="2140"/>
                </a:lnTo>
                <a:lnTo>
                  <a:pt x="231" y="2139"/>
                </a:lnTo>
                <a:lnTo>
                  <a:pt x="226" y="2141"/>
                </a:lnTo>
                <a:lnTo>
                  <a:pt x="235" y="2149"/>
                </a:lnTo>
                <a:lnTo>
                  <a:pt x="240" y="2148"/>
                </a:lnTo>
                <a:lnTo>
                  <a:pt x="246" y="2149"/>
                </a:lnTo>
                <a:lnTo>
                  <a:pt x="283" y="2206"/>
                </a:lnTo>
                <a:lnTo>
                  <a:pt x="283" y="220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3" name="Freeform 1352"/>
          <p:cNvSpPr>
            <a:spLocks/>
          </p:cNvSpPr>
          <p:nvPr/>
        </p:nvSpPr>
        <p:spPr bwMode="auto">
          <a:xfrm>
            <a:off x="2997200" y="5622925"/>
            <a:ext cx="77788" cy="90488"/>
          </a:xfrm>
          <a:custGeom>
            <a:avLst/>
            <a:gdLst>
              <a:gd name="T0" fmla="*/ 2147483647 w 197"/>
              <a:gd name="T1" fmla="*/ 2147483647 h 230"/>
              <a:gd name="T2" fmla="*/ 0 w 197"/>
              <a:gd name="T3" fmla="*/ 0 h 230"/>
              <a:gd name="T4" fmla="*/ 2147483647 w 197"/>
              <a:gd name="T5" fmla="*/ 2147483647 h 230"/>
              <a:gd name="T6" fmla="*/ 2147483647 w 197"/>
              <a:gd name="T7" fmla="*/ 2147483647 h 230"/>
              <a:gd name="T8" fmla="*/ 2147483647 w 197"/>
              <a:gd name="T9" fmla="*/ 2147483647 h 230"/>
              <a:gd name="T10" fmla="*/ 2147483647 w 197"/>
              <a:gd name="T11" fmla="*/ 2147483647 h 230"/>
              <a:gd name="T12" fmla="*/ 2147483647 w 197"/>
              <a:gd name="T13" fmla="*/ 2147483647 h 230"/>
              <a:gd name="T14" fmla="*/ 2147483647 w 197"/>
              <a:gd name="T15" fmla="*/ 2147483647 h 230"/>
              <a:gd name="T16" fmla="*/ 2147483647 w 197"/>
              <a:gd name="T17" fmla="*/ 2147483647 h 230"/>
              <a:gd name="T18" fmla="*/ 2147483647 w 197"/>
              <a:gd name="T19" fmla="*/ 2147483647 h 230"/>
              <a:gd name="T20" fmla="*/ 2147483647 w 197"/>
              <a:gd name="T21" fmla="*/ 2147483647 h 230"/>
              <a:gd name="T22" fmla="*/ 2147483647 w 197"/>
              <a:gd name="T23" fmla="*/ 2147483647 h 230"/>
              <a:gd name="T24" fmla="*/ 2147483647 w 197"/>
              <a:gd name="T25" fmla="*/ 2147483647 h 230"/>
              <a:gd name="T26" fmla="*/ 2147483647 w 197"/>
              <a:gd name="T27" fmla="*/ 2147483647 h 230"/>
              <a:gd name="T28" fmla="*/ 2147483647 w 197"/>
              <a:gd name="T29" fmla="*/ 2147483647 h 230"/>
              <a:gd name="T30" fmla="*/ 2147483647 w 197"/>
              <a:gd name="T31" fmla="*/ 2147483647 h 230"/>
              <a:gd name="T32" fmla="*/ 2147483647 w 197"/>
              <a:gd name="T33" fmla="*/ 2147483647 h 230"/>
              <a:gd name="T34" fmla="*/ 2147483647 w 197"/>
              <a:gd name="T35" fmla="*/ 2147483647 h 230"/>
              <a:gd name="T36" fmla="*/ 2147483647 w 197"/>
              <a:gd name="T37" fmla="*/ 2147483647 h 230"/>
              <a:gd name="T38" fmla="*/ 2147483647 w 197"/>
              <a:gd name="T39" fmla="*/ 2147483647 h 230"/>
              <a:gd name="T40" fmla="*/ 2147483647 w 197"/>
              <a:gd name="T41" fmla="*/ 2147483647 h 230"/>
              <a:gd name="T42" fmla="*/ 2147483647 w 197"/>
              <a:gd name="T43" fmla="*/ 2147483647 h 230"/>
              <a:gd name="T44" fmla="*/ 2147483647 w 197"/>
              <a:gd name="T45" fmla="*/ 2147483647 h 230"/>
              <a:gd name="T46" fmla="*/ 2147483647 w 197"/>
              <a:gd name="T47" fmla="*/ 2147483647 h 230"/>
              <a:gd name="T48" fmla="*/ 2147483647 w 197"/>
              <a:gd name="T49" fmla="*/ 2147483647 h 230"/>
              <a:gd name="T50" fmla="*/ 2147483647 w 197"/>
              <a:gd name="T51" fmla="*/ 2147483647 h 230"/>
              <a:gd name="T52" fmla="*/ 2147483647 w 197"/>
              <a:gd name="T53" fmla="*/ 2147483647 h 230"/>
              <a:gd name="T54" fmla="*/ 2147483647 w 197"/>
              <a:gd name="T55" fmla="*/ 2147483647 h 230"/>
              <a:gd name="T56" fmla="*/ 2147483647 w 197"/>
              <a:gd name="T57" fmla="*/ 2147483647 h 230"/>
              <a:gd name="T58" fmla="*/ 2147483647 w 197"/>
              <a:gd name="T59" fmla="*/ 2147483647 h 230"/>
              <a:gd name="T60" fmla="*/ 2147483647 w 197"/>
              <a:gd name="T61" fmla="*/ 2147483647 h 230"/>
              <a:gd name="T62" fmla="*/ 2147483647 w 197"/>
              <a:gd name="T63" fmla="*/ 2147483647 h 230"/>
              <a:gd name="T64" fmla="*/ 2147483647 w 197"/>
              <a:gd name="T65" fmla="*/ 2147483647 h 230"/>
              <a:gd name="T66" fmla="*/ 2147483647 w 197"/>
              <a:gd name="T67" fmla="*/ 2147483647 h 2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97"/>
              <a:gd name="T103" fmla="*/ 0 h 230"/>
              <a:gd name="T104" fmla="*/ 197 w 197"/>
              <a:gd name="T105" fmla="*/ 230 h 23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97" h="230">
                <a:moveTo>
                  <a:pt x="4" y="213"/>
                </a:moveTo>
                <a:lnTo>
                  <a:pt x="0" y="0"/>
                </a:lnTo>
                <a:lnTo>
                  <a:pt x="28" y="44"/>
                </a:lnTo>
                <a:lnTo>
                  <a:pt x="30" y="48"/>
                </a:lnTo>
                <a:lnTo>
                  <a:pt x="24" y="42"/>
                </a:lnTo>
                <a:lnTo>
                  <a:pt x="18" y="41"/>
                </a:lnTo>
                <a:lnTo>
                  <a:pt x="12" y="43"/>
                </a:lnTo>
                <a:lnTo>
                  <a:pt x="10" y="49"/>
                </a:lnTo>
                <a:lnTo>
                  <a:pt x="13" y="58"/>
                </a:lnTo>
                <a:lnTo>
                  <a:pt x="21" y="61"/>
                </a:lnTo>
                <a:lnTo>
                  <a:pt x="27" y="67"/>
                </a:lnTo>
                <a:lnTo>
                  <a:pt x="38" y="95"/>
                </a:lnTo>
                <a:lnTo>
                  <a:pt x="77" y="132"/>
                </a:lnTo>
                <a:lnTo>
                  <a:pt x="84" y="134"/>
                </a:lnTo>
                <a:lnTo>
                  <a:pt x="89" y="138"/>
                </a:lnTo>
                <a:lnTo>
                  <a:pt x="96" y="141"/>
                </a:lnTo>
                <a:lnTo>
                  <a:pt x="101" y="147"/>
                </a:lnTo>
                <a:lnTo>
                  <a:pt x="112" y="151"/>
                </a:lnTo>
                <a:lnTo>
                  <a:pt x="162" y="192"/>
                </a:lnTo>
                <a:lnTo>
                  <a:pt x="187" y="194"/>
                </a:lnTo>
                <a:lnTo>
                  <a:pt x="197" y="192"/>
                </a:lnTo>
                <a:lnTo>
                  <a:pt x="196" y="209"/>
                </a:lnTo>
                <a:lnTo>
                  <a:pt x="193" y="215"/>
                </a:lnTo>
                <a:lnTo>
                  <a:pt x="179" y="221"/>
                </a:lnTo>
                <a:lnTo>
                  <a:pt x="159" y="216"/>
                </a:lnTo>
                <a:lnTo>
                  <a:pt x="134" y="226"/>
                </a:lnTo>
                <a:lnTo>
                  <a:pt x="131" y="230"/>
                </a:lnTo>
                <a:lnTo>
                  <a:pt x="121" y="227"/>
                </a:lnTo>
                <a:lnTo>
                  <a:pt x="104" y="216"/>
                </a:lnTo>
                <a:lnTo>
                  <a:pt x="50" y="211"/>
                </a:lnTo>
                <a:lnTo>
                  <a:pt x="41" y="206"/>
                </a:lnTo>
                <a:lnTo>
                  <a:pt x="26" y="204"/>
                </a:lnTo>
                <a:lnTo>
                  <a:pt x="9" y="212"/>
                </a:lnTo>
                <a:lnTo>
                  <a:pt x="4" y="21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4" name="Freeform 1353"/>
          <p:cNvSpPr>
            <a:spLocks/>
          </p:cNvSpPr>
          <p:nvPr/>
        </p:nvSpPr>
        <p:spPr bwMode="auto">
          <a:xfrm>
            <a:off x="2997200" y="5622925"/>
            <a:ext cx="77788" cy="90488"/>
          </a:xfrm>
          <a:custGeom>
            <a:avLst/>
            <a:gdLst>
              <a:gd name="T0" fmla="*/ 2147483647 w 197"/>
              <a:gd name="T1" fmla="*/ 2147483647 h 230"/>
              <a:gd name="T2" fmla="*/ 0 w 197"/>
              <a:gd name="T3" fmla="*/ 0 h 230"/>
              <a:gd name="T4" fmla="*/ 2147483647 w 197"/>
              <a:gd name="T5" fmla="*/ 2147483647 h 230"/>
              <a:gd name="T6" fmla="*/ 2147483647 w 197"/>
              <a:gd name="T7" fmla="*/ 2147483647 h 230"/>
              <a:gd name="T8" fmla="*/ 2147483647 w 197"/>
              <a:gd name="T9" fmla="*/ 2147483647 h 230"/>
              <a:gd name="T10" fmla="*/ 2147483647 w 197"/>
              <a:gd name="T11" fmla="*/ 2147483647 h 230"/>
              <a:gd name="T12" fmla="*/ 2147483647 w 197"/>
              <a:gd name="T13" fmla="*/ 2147483647 h 230"/>
              <a:gd name="T14" fmla="*/ 2147483647 w 197"/>
              <a:gd name="T15" fmla="*/ 2147483647 h 230"/>
              <a:gd name="T16" fmla="*/ 2147483647 w 197"/>
              <a:gd name="T17" fmla="*/ 2147483647 h 230"/>
              <a:gd name="T18" fmla="*/ 2147483647 w 197"/>
              <a:gd name="T19" fmla="*/ 2147483647 h 230"/>
              <a:gd name="T20" fmla="*/ 2147483647 w 197"/>
              <a:gd name="T21" fmla="*/ 2147483647 h 230"/>
              <a:gd name="T22" fmla="*/ 2147483647 w 197"/>
              <a:gd name="T23" fmla="*/ 2147483647 h 230"/>
              <a:gd name="T24" fmla="*/ 2147483647 w 197"/>
              <a:gd name="T25" fmla="*/ 2147483647 h 230"/>
              <a:gd name="T26" fmla="*/ 2147483647 w 197"/>
              <a:gd name="T27" fmla="*/ 2147483647 h 230"/>
              <a:gd name="T28" fmla="*/ 2147483647 w 197"/>
              <a:gd name="T29" fmla="*/ 2147483647 h 230"/>
              <a:gd name="T30" fmla="*/ 2147483647 w 197"/>
              <a:gd name="T31" fmla="*/ 2147483647 h 230"/>
              <a:gd name="T32" fmla="*/ 2147483647 w 197"/>
              <a:gd name="T33" fmla="*/ 2147483647 h 230"/>
              <a:gd name="T34" fmla="*/ 2147483647 w 197"/>
              <a:gd name="T35" fmla="*/ 2147483647 h 230"/>
              <a:gd name="T36" fmla="*/ 2147483647 w 197"/>
              <a:gd name="T37" fmla="*/ 2147483647 h 230"/>
              <a:gd name="T38" fmla="*/ 2147483647 w 197"/>
              <a:gd name="T39" fmla="*/ 2147483647 h 230"/>
              <a:gd name="T40" fmla="*/ 2147483647 w 197"/>
              <a:gd name="T41" fmla="*/ 2147483647 h 230"/>
              <a:gd name="T42" fmla="*/ 2147483647 w 197"/>
              <a:gd name="T43" fmla="*/ 2147483647 h 230"/>
              <a:gd name="T44" fmla="*/ 2147483647 w 197"/>
              <a:gd name="T45" fmla="*/ 2147483647 h 230"/>
              <a:gd name="T46" fmla="*/ 2147483647 w 197"/>
              <a:gd name="T47" fmla="*/ 2147483647 h 230"/>
              <a:gd name="T48" fmla="*/ 2147483647 w 197"/>
              <a:gd name="T49" fmla="*/ 2147483647 h 230"/>
              <a:gd name="T50" fmla="*/ 2147483647 w 197"/>
              <a:gd name="T51" fmla="*/ 2147483647 h 230"/>
              <a:gd name="T52" fmla="*/ 2147483647 w 197"/>
              <a:gd name="T53" fmla="*/ 2147483647 h 230"/>
              <a:gd name="T54" fmla="*/ 2147483647 w 197"/>
              <a:gd name="T55" fmla="*/ 2147483647 h 230"/>
              <a:gd name="T56" fmla="*/ 2147483647 w 197"/>
              <a:gd name="T57" fmla="*/ 2147483647 h 230"/>
              <a:gd name="T58" fmla="*/ 2147483647 w 197"/>
              <a:gd name="T59" fmla="*/ 2147483647 h 230"/>
              <a:gd name="T60" fmla="*/ 2147483647 w 197"/>
              <a:gd name="T61" fmla="*/ 2147483647 h 230"/>
              <a:gd name="T62" fmla="*/ 2147483647 w 197"/>
              <a:gd name="T63" fmla="*/ 2147483647 h 230"/>
              <a:gd name="T64" fmla="*/ 2147483647 w 197"/>
              <a:gd name="T65" fmla="*/ 2147483647 h 230"/>
              <a:gd name="T66" fmla="*/ 2147483647 w 197"/>
              <a:gd name="T67" fmla="*/ 2147483647 h 2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97"/>
              <a:gd name="T103" fmla="*/ 0 h 230"/>
              <a:gd name="T104" fmla="*/ 197 w 197"/>
              <a:gd name="T105" fmla="*/ 230 h 23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97" h="230">
                <a:moveTo>
                  <a:pt x="4" y="213"/>
                </a:moveTo>
                <a:lnTo>
                  <a:pt x="0" y="0"/>
                </a:lnTo>
                <a:lnTo>
                  <a:pt x="28" y="44"/>
                </a:lnTo>
                <a:lnTo>
                  <a:pt x="30" y="48"/>
                </a:lnTo>
                <a:lnTo>
                  <a:pt x="24" y="42"/>
                </a:lnTo>
                <a:lnTo>
                  <a:pt x="18" y="41"/>
                </a:lnTo>
                <a:lnTo>
                  <a:pt x="12" y="43"/>
                </a:lnTo>
                <a:lnTo>
                  <a:pt x="10" y="49"/>
                </a:lnTo>
                <a:lnTo>
                  <a:pt x="13" y="58"/>
                </a:lnTo>
                <a:lnTo>
                  <a:pt x="21" y="61"/>
                </a:lnTo>
                <a:lnTo>
                  <a:pt x="27" y="67"/>
                </a:lnTo>
                <a:lnTo>
                  <a:pt x="38" y="95"/>
                </a:lnTo>
                <a:lnTo>
                  <a:pt x="77" y="132"/>
                </a:lnTo>
                <a:lnTo>
                  <a:pt x="84" y="134"/>
                </a:lnTo>
                <a:lnTo>
                  <a:pt x="89" y="138"/>
                </a:lnTo>
                <a:lnTo>
                  <a:pt x="96" y="141"/>
                </a:lnTo>
                <a:lnTo>
                  <a:pt x="101" y="147"/>
                </a:lnTo>
                <a:lnTo>
                  <a:pt x="112" y="151"/>
                </a:lnTo>
                <a:lnTo>
                  <a:pt x="162" y="192"/>
                </a:lnTo>
                <a:lnTo>
                  <a:pt x="187" y="194"/>
                </a:lnTo>
                <a:lnTo>
                  <a:pt x="197" y="192"/>
                </a:lnTo>
                <a:lnTo>
                  <a:pt x="196" y="209"/>
                </a:lnTo>
                <a:lnTo>
                  <a:pt x="193" y="215"/>
                </a:lnTo>
                <a:lnTo>
                  <a:pt x="179" y="221"/>
                </a:lnTo>
                <a:lnTo>
                  <a:pt x="159" y="216"/>
                </a:lnTo>
                <a:lnTo>
                  <a:pt x="134" y="226"/>
                </a:lnTo>
                <a:lnTo>
                  <a:pt x="131" y="230"/>
                </a:lnTo>
                <a:lnTo>
                  <a:pt x="121" y="227"/>
                </a:lnTo>
                <a:lnTo>
                  <a:pt x="104" y="216"/>
                </a:lnTo>
                <a:lnTo>
                  <a:pt x="50" y="211"/>
                </a:lnTo>
                <a:lnTo>
                  <a:pt x="41" y="206"/>
                </a:lnTo>
                <a:lnTo>
                  <a:pt x="26" y="204"/>
                </a:lnTo>
                <a:lnTo>
                  <a:pt x="9" y="212"/>
                </a:lnTo>
                <a:lnTo>
                  <a:pt x="4" y="213"/>
                </a:lnTo>
                <a:close/>
              </a:path>
            </a:pathLst>
          </a:custGeom>
          <a:solidFill>
            <a:srgbClr val="FFC000"/>
          </a:solidFill>
          <a:ln w="8001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5" name="Freeform 1354"/>
          <p:cNvSpPr>
            <a:spLocks/>
          </p:cNvSpPr>
          <p:nvPr/>
        </p:nvSpPr>
        <p:spPr bwMode="auto">
          <a:xfrm>
            <a:off x="3232150" y="4106863"/>
            <a:ext cx="93663" cy="88900"/>
          </a:xfrm>
          <a:custGeom>
            <a:avLst/>
            <a:gdLst>
              <a:gd name="T0" fmla="*/ 2147483647 w 234"/>
              <a:gd name="T1" fmla="*/ 2147483647 h 228"/>
              <a:gd name="T2" fmla="*/ 2147483647 w 234"/>
              <a:gd name="T3" fmla="*/ 2147483647 h 228"/>
              <a:gd name="T4" fmla="*/ 2147483647 w 234"/>
              <a:gd name="T5" fmla="*/ 2147483647 h 228"/>
              <a:gd name="T6" fmla="*/ 2147483647 w 234"/>
              <a:gd name="T7" fmla="*/ 2147483647 h 228"/>
              <a:gd name="T8" fmla="*/ 2147483647 w 234"/>
              <a:gd name="T9" fmla="*/ 2147483647 h 228"/>
              <a:gd name="T10" fmla="*/ 2147483647 w 234"/>
              <a:gd name="T11" fmla="*/ 2147483647 h 228"/>
              <a:gd name="T12" fmla="*/ 2147483647 w 234"/>
              <a:gd name="T13" fmla="*/ 2147483647 h 228"/>
              <a:gd name="T14" fmla="*/ 2147483647 w 234"/>
              <a:gd name="T15" fmla="*/ 2147483647 h 228"/>
              <a:gd name="T16" fmla="*/ 2147483647 w 234"/>
              <a:gd name="T17" fmla="*/ 2147483647 h 228"/>
              <a:gd name="T18" fmla="*/ 2147483647 w 234"/>
              <a:gd name="T19" fmla="*/ 2147483647 h 228"/>
              <a:gd name="T20" fmla="*/ 2147483647 w 234"/>
              <a:gd name="T21" fmla="*/ 2147483647 h 228"/>
              <a:gd name="T22" fmla="*/ 2147483647 w 234"/>
              <a:gd name="T23" fmla="*/ 2147483647 h 228"/>
              <a:gd name="T24" fmla="*/ 2147483647 w 234"/>
              <a:gd name="T25" fmla="*/ 2147483647 h 228"/>
              <a:gd name="T26" fmla="*/ 2147483647 w 234"/>
              <a:gd name="T27" fmla="*/ 2147483647 h 228"/>
              <a:gd name="T28" fmla="*/ 2147483647 w 234"/>
              <a:gd name="T29" fmla="*/ 2147483647 h 228"/>
              <a:gd name="T30" fmla="*/ 2147483647 w 234"/>
              <a:gd name="T31" fmla="*/ 2147483647 h 228"/>
              <a:gd name="T32" fmla="*/ 2147483647 w 234"/>
              <a:gd name="T33" fmla="*/ 2147483647 h 228"/>
              <a:gd name="T34" fmla="*/ 2147483647 w 234"/>
              <a:gd name="T35" fmla="*/ 2147483647 h 228"/>
              <a:gd name="T36" fmla="*/ 2147483647 w 234"/>
              <a:gd name="T37" fmla="*/ 2147483647 h 228"/>
              <a:gd name="T38" fmla="*/ 2147483647 w 234"/>
              <a:gd name="T39" fmla="*/ 2147483647 h 228"/>
              <a:gd name="T40" fmla="*/ 2147483647 w 234"/>
              <a:gd name="T41" fmla="*/ 2147483647 h 228"/>
              <a:gd name="T42" fmla="*/ 2147483647 w 234"/>
              <a:gd name="T43" fmla="*/ 2147483647 h 228"/>
              <a:gd name="T44" fmla="*/ 2147483647 w 234"/>
              <a:gd name="T45" fmla="*/ 2147483647 h 228"/>
              <a:gd name="T46" fmla="*/ 2147483647 w 234"/>
              <a:gd name="T47" fmla="*/ 2147483647 h 228"/>
              <a:gd name="T48" fmla="*/ 0 w 234"/>
              <a:gd name="T49" fmla="*/ 2147483647 h 228"/>
              <a:gd name="T50" fmla="*/ 0 w 234"/>
              <a:gd name="T51" fmla="*/ 2147483647 h 228"/>
              <a:gd name="T52" fmla="*/ 2147483647 w 234"/>
              <a:gd name="T53" fmla="*/ 2147483647 h 228"/>
              <a:gd name="T54" fmla="*/ 2147483647 w 234"/>
              <a:gd name="T55" fmla="*/ 2147483647 h 228"/>
              <a:gd name="T56" fmla="*/ 2147483647 w 234"/>
              <a:gd name="T57" fmla="*/ 2147483647 h 228"/>
              <a:gd name="T58" fmla="*/ 2147483647 w 234"/>
              <a:gd name="T59" fmla="*/ 2147483647 h 228"/>
              <a:gd name="T60" fmla="*/ 2147483647 w 234"/>
              <a:gd name="T61" fmla="*/ 2147483647 h 228"/>
              <a:gd name="T62" fmla="*/ 2147483647 w 234"/>
              <a:gd name="T63" fmla="*/ 2147483647 h 228"/>
              <a:gd name="T64" fmla="*/ 2147483647 w 234"/>
              <a:gd name="T65" fmla="*/ 2147483647 h 228"/>
              <a:gd name="T66" fmla="*/ 2147483647 w 234"/>
              <a:gd name="T67" fmla="*/ 2147483647 h 228"/>
              <a:gd name="T68" fmla="*/ 2147483647 w 234"/>
              <a:gd name="T69" fmla="*/ 2147483647 h 228"/>
              <a:gd name="T70" fmla="*/ 2147483647 w 234"/>
              <a:gd name="T71" fmla="*/ 2147483647 h 228"/>
              <a:gd name="T72" fmla="*/ 2147483647 w 234"/>
              <a:gd name="T73" fmla="*/ 2147483647 h 228"/>
              <a:gd name="T74" fmla="*/ 2147483647 w 234"/>
              <a:gd name="T75" fmla="*/ 2147483647 h 228"/>
              <a:gd name="T76" fmla="*/ 2147483647 w 234"/>
              <a:gd name="T77" fmla="*/ 2147483647 h 228"/>
              <a:gd name="T78" fmla="*/ 2147483647 w 234"/>
              <a:gd name="T79" fmla="*/ 0 h 228"/>
              <a:gd name="T80" fmla="*/ 2147483647 w 234"/>
              <a:gd name="T81" fmla="*/ 0 h 228"/>
              <a:gd name="T82" fmla="*/ 2147483647 w 234"/>
              <a:gd name="T83" fmla="*/ 2147483647 h 228"/>
              <a:gd name="T84" fmla="*/ 2147483647 w 234"/>
              <a:gd name="T85" fmla="*/ 2147483647 h 228"/>
              <a:gd name="T86" fmla="*/ 2147483647 w 234"/>
              <a:gd name="T87" fmla="*/ 0 h 228"/>
              <a:gd name="T88" fmla="*/ 2147483647 w 234"/>
              <a:gd name="T89" fmla="*/ 2147483647 h 228"/>
              <a:gd name="T90" fmla="*/ 2147483647 w 234"/>
              <a:gd name="T91" fmla="*/ 2147483647 h 228"/>
              <a:gd name="T92" fmla="*/ 2147483647 w 234"/>
              <a:gd name="T93" fmla="*/ 2147483647 h 228"/>
              <a:gd name="T94" fmla="*/ 2147483647 w 234"/>
              <a:gd name="T95" fmla="*/ 2147483647 h 228"/>
              <a:gd name="T96" fmla="*/ 2147483647 w 234"/>
              <a:gd name="T97" fmla="*/ 2147483647 h 228"/>
              <a:gd name="T98" fmla="*/ 2147483647 w 234"/>
              <a:gd name="T99" fmla="*/ 2147483647 h 228"/>
              <a:gd name="T100" fmla="*/ 2147483647 w 234"/>
              <a:gd name="T101" fmla="*/ 2147483647 h 228"/>
              <a:gd name="T102" fmla="*/ 2147483647 w 234"/>
              <a:gd name="T103" fmla="*/ 2147483647 h 228"/>
              <a:gd name="T104" fmla="*/ 2147483647 w 234"/>
              <a:gd name="T105" fmla="*/ 2147483647 h 228"/>
              <a:gd name="T106" fmla="*/ 2147483647 w 234"/>
              <a:gd name="T107" fmla="*/ 2147483647 h 228"/>
              <a:gd name="T108" fmla="*/ 2147483647 w 234"/>
              <a:gd name="T109" fmla="*/ 2147483647 h 228"/>
              <a:gd name="T110" fmla="*/ 2147483647 w 234"/>
              <a:gd name="T111" fmla="*/ 2147483647 h 228"/>
              <a:gd name="T112" fmla="*/ 2147483647 w 234"/>
              <a:gd name="T113" fmla="*/ 2147483647 h 228"/>
              <a:gd name="T114" fmla="*/ 2147483647 w 234"/>
              <a:gd name="T115" fmla="*/ 2147483647 h 2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34"/>
              <a:gd name="T175" fmla="*/ 0 h 228"/>
              <a:gd name="T176" fmla="*/ 234 w 234"/>
              <a:gd name="T177" fmla="*/ 228 h 22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34" h="228">
                <a:moveTo>
                  <a:pt x="209" y="204"/>
                </a:moveTo>
                <a:lnTo>
                  <a:pt x="178" y="192"/>
                </a:lnTo>
                <a:lnTo>
                  <a:pt x="155" y="199"/>
                </a:lnTo>
                <a:lnTo>
                  <a:pt x="151" y="199"/>
                </a:lnTo>
                <a:lnTo>
                  <a:pt x="141" y="196"/>
                </a:lnTo>
                <a:lnTo>
                  <a:pt x="133" y="196"/>
                </a:lnTo>
                <a:lnTo>
                  <a:pt x="127" y="199"/>
                </a:lnTo>
                <a:lnTo>
                  <a:pt x="128" y="224"/>
                </a:lnTo>
                <a:lnTo>
                  <a:pt x="124" y="228"/>
                </a:lnTo>
                <a:lnTo>
                  <a:pt x="107" y="228"/>
                </a:lnTo>
                <a:lnTo>
                  <a:pt x="94" y="223"/>
                </a:lnTo>
                <a:lnTo>
                  <a:pt x="94" y="220"/>
                </a:lnTo>
                <a:lnTo>
                  <a:pt x="91" y="220"/>
                </a:lnTo>
                <a:lnTo>
                  <a:pt x="53" y="171"/>
                </a:lnTo>
                <a:lnTo>
                  <a:pt x="53" y="160"/>
                </a:lnTo>
                <a:lnTo>
                  <a:pt x="48" y="157"/>
                </a:lnTo>
                <a:lnTo>
                  <a:pt x="47" y="148"/>
                </a:lnTo>
                <a:lnTo>
                  <a:pt x="44" y="145"/>
                </a:lnTo>
                <a:lnTo>
                  <a:pt x="33" y="144"/>
                </a:lnTo>
                <a:lnTo>
                  <a:pt x="30" y="143"/>
                </a:lnTo>
                <a:lnTo>
                  <a:pt x="28" y="139"/>
                </a:lnTo>
                <a:lnTo>
                  <a:pt x="27" y="134"/>
                </a:lnTo>
                <a:lnTo>
                  <a:pt x="19" y="126"/>
                </a:lnTo>
                <a:lnTo>
                  <a:pt x="15" y="125"/>
                </a:lnTo>
                <a:lnTo>
                  <a:pt x="0" y="103"/>
                </a:lnTo>
                <a:lnTo>
                  <a:pt x="0" y="98"/>
                </a:lnTo>
                <a:lnTo>
                  <a:pt x="9" y="78"/>
                </a:lnTo>
                <a:lnTo>
                  <a:pt x="9" y="63"/>
                </a:lnTo>
                <a:lnTo>
                  <a:pt x="13" y="58"/>
                </a:lnTo>
                <a:lnTo>
                  <a:pt x="24" y="52"/>
                </a:lnTo>
                <a:lnTo>
                  <a:pt x="39" y="51"/>
                </a:lnTo>
                <a:lnTo>
                  <a:pt x="41" y="46"/>
                </a:lnTo>
                <a:lnTo>
                  <a:pt x="47" y="41"/>
                </a:lnTo>
                <a:lnTo>
                  <a:pt x="47" y="33"/>
                </a:lnTo>
                <a:lnTo>
                  <a:pt x="46" y="33"/>
                </a:lnTo>
                <a:lnTo>
                  <a:pt x="43" y="31"/>
                </a:lnTo>
                <a:lnTo>
                  <a:pt x="44" y="27"/>
                </a:lnTo>
                <a:lnTo>
                  <a:pt x="60" y="7"/>
                </a:lnTo>
                <a:lnTo>
                  <a:pt x="63" y="5"/>
                </a:lnTo>
                <a:lnTo>
                  <a:pt x="69" y="0"/>
                </a:lnTo>
                <a:lnTo>
                  <a:pt x="74" y="0"/>
                </a:lnTo>
                <a:lnTo>
                  <a:pt x="98" y="7"/>
                </a:lnTo>
                <a:lnTo>
                  <a:pt x="170" y="2"/>
                </a:lnTo>
                <a:lnTo>
                  <a:pt x="174" y="0"/>
                </a:lnTo>
                <a:lnTo>
                  <a:pt x="231" y="11"/>
                </a:lnTo>
                <a:lnTo>
                  <a:pt x="232" y="12"/>
                </a:lnTo>
                <a:lnTo>
                  <a:pt x="232" y="22"/>
                </a:lnTo>
                <a:lnTo>
                  <a:pt x="229" y="26"/>
                </a:lnTo>
                <a:lnTo>
                  <a:pt x="229" y="28"/>
                </a:lnTo>
                <a:lnTo>
                  <a:pt x="217" y="41"/>
                </a:lnTo>
                <a:lnTo>
                  <a:pt x="212" y="51"/>
                </a:lnTo>
                <a:lnTo>
                  <a:pt x="213" y="93"/>
                </a:lnTo>
                <a:lnTo>
                  <a:pt x="227" y="117"/>
                </a:lnTo>
                <a:lnTo>
                  <a:pt x="227" y="119"/>
                </a:lnTo>
                <a:lnTo>
                  <a:pt x="229" y="120"/>
                </a:lnTo>
                <a:lnTo>
                  <a:pt x="234" y="129"/>
                </a:lnTo>
                <a:lnTo>
                  <a:pt x="223" y="190"/>
                </a:lnTo>
                <a:lnTo>
                  <a:pt x="209" y="204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7" name="Freeform 1355"/>
          <p:cNvSpPr>
            <a:spLocks/>
          </p:cNvSpPr>
          <p:nvPr/>
        </p:nvSpPr>
        <p:spPr bwMode="auto">
          <a:xfrm>
            <a:off x="3232150" y="4106863"/>
            <a:ext cx="93663" cy="88900"/>
          </a:xfrm>
          <a:custGeom>
            <a:avLst/>
            <a:gdLst/>
            <a:ahLst/>
            <a:cxnLst>
              <a:cxn ang="0">
                <a:pos x="209" y="204"/>
              </a:cxn>
              <a:cxn ang="0">
                <a:pos x="178" y="192"/>
              </a:cxn>
              <a:cxn ang="0">
                <a:pos x="155" y="199"/>
              </a:cxn>
              <a:cxn ang="0">
                <a:pos x="151" y="199"/>
              </a:cxn>
              <a:cxn ang="0">
                <a:pos x="141" y="196"/>
              </a:cxn>
              <a:cxn ang="0">
                <a:pos x="133" y="196"/>
              </a:cxn>
              <a:cxn ang="0">
                <a:pos x="127" y="199"/>
              </a:cxn>
              <a:cxn ang="0">
                <a:pos x="128" y="224"/>
              </a:cxn>
              <a:cxn ang="0">
                <a:pos x="124" y="228"/>
              </a:cxn>
              <a:cxn ang="0">
                <a:pos x="107" y="228"/>
              </a:cxn>
              <a:cxn ang="0">
                <a:pos x="94" y="223"/>
              </a:cxn>
              <a:cxn ang="0">
                <a:pos x="94" y="220"/>
              </a:cxn>
              <a:cxn ang="0">
                <a:pos x="91" y="220"/>
              </a:cxn>
              <a:cxn ang="0">
                <a:pos x="53" y="171"/>
              </a:cxn>
              <a:cxn ang="0">
                <a:pos x="53" y="160"/>
              </a:cxn>
              <a:cxn ang="0">
                <a:pos x="48" y="157"/>
              </a:cxn>
              <a:cxn ang="0">
                <a:pos x="47" y="148"/>
              </a:cxn>
              <a:cxn ang="0">
                <a:pos x="44" y="145"/>
              </a:cxn>
              <a:cxn ang="0">
                <a:pos x="33" y="144"/>
              </a:cxn>
              <a:cxn ang="0">
                <a:pos x="30" y="143"/>
              </a:cxn>
              <a:cxn ang="0">
                <a:pos x="28" y="139"/>
              </a:cxn>
              <a:cxn ang="0">
                <a:pos x="27" y="134"/>
              </a:cxn>
              <a:cxn ang="0">
                <a:pos x="19" y="126"/>
              </a:cxn>
              <a:cxn ang="0">
                <a:pos x="15" y="125"/>
              </a:cxn>
              <a:cxn ang="0">
                <a:pos x="0" y="103"/>
              </a:cxn>
              <a:cxn ang="0">
                <a:pos x="0" y="98"/>
              </a:cxn>
              <a:cxn ang="0">
                <a:pos x="9" y="78"/>
              </a:cxn>
              <a:cxn ang="0">
                <a:pos x="9" y="63"/>
              </a:cxn>
              <a:cxn ang="0">
                <a:pos x="13" y="58"/>
              </a:cxn>
              <a:cxn ang="0">
                <a:pos x="24" y="52"/>
              </a:cxn>
              <a:cxn ang="0">
                <a:pos x="39" y="51"/>
              </a:cxn>
              <a:cxn ang="0">
                <a:pos x="41" y="46"/>
              </a:cxn>
              <a:cxn ang="0">
                <a:pos x="47" y="41"/>
              </a:cxn>
              <a:cxn ang="0">
                <a:pos x="47" y="33"/>
              </a:cxn>
              <a:cxn ang="0">
                <a:pos x="46" y="33"/>
              </a:cxn>
              <a:cxn ang="0">
                <a:pos x="43" y="31"/>
              </a:cxn>
              <a:cxn ang="0">
                <a:pos x="44" y="27"/>
              </a:cxn>
              <a:cxn ang="0">
                <a:pos x="60" y="7"/>
              </a:cxn>
              <a:cxn ang="0">
                <a:pos x="63" y="5"/>
              </a:cxn>
              <a:cxn ang="0">
                <a:pos x="69" y="0"/>
              </a:cxn>
              <a:cxn ang="0">
                <a:pos x="74" y="0"/>
              </a:cxn>
              <a:cxn ang="0">
                <a:pos x="98" y="7"/>
              </a:cxn>
              <a:cxn ang="0">
                <a:pos x="170" y="2"/>
              </a:cxn>
              <a:cxn ang="0">
                <a:pos x="174" y="0"/>
              </a:cxn>
              <a:cxn ang="0">
                <a:pos x="231" y="11"/>
              </a:cxn>
              <a:cxn ang="0">
                <a:pos x="232" y="12"/>
              </a:cxn>
              <a:cxn ang="0">
                <a:pos x="232" y="22"/>
              </a:cxn>
              <a:cxn ang="0">
                <a:pos x="229" y="26"/>
              </a:cxn>
              <a:cxn ang="0">
                <a:pos x="229" y="28"/>
              </a:cxn>
              <a:cxn ang="0">
                <a:pos x="217" y="41"/>
              </a:cxn>
              <a:cxn ang="0">
                <a:pos x="212" y="51"/>
              </a:cxn>
              <a:cxn ang="0">
                <a:pos x="213" y="93"/>
              </a:cxn>
              <a:cxn ang="0">
                <a:pos x="227" y="117"/>
              </a:cxn>
              <a:cxn ang="0">
                <a:pos x="227" y="119"/>
              </a:cxn>
              <a:cxn ang="0">
                <a:pos x="229" y="120"/>
              </a:cxn>
              <a:cxn ang="0">
                <a:pos x="234" y="129"/>
              </a:cxn>
              <a:cxn ang="0">
                <a:pos x="223" y="190"/>
              </a:cxn>
              <a:cxn ang="0">
                <a:pos x="209" y="204"/>
              </a:cxn>
            </a:cxnLst>
            <a:rect l="0" t="0" r="r" b="b"/>
            <a:pathLst>
              <a:path w="234" h="228">
                <a:moveTo>
                  <a:pt x="209" y="204"/>
                </a:moveTo>
                <a:lnTo>
                  <a:pt x="178" y="192"/>
                </a:lnTo>
                <a:lnTo>
                  <a:pt x="155" y="199"/>
                </a:lnTo>
                <a:lnTo>
                  <a:pt x="151" y="199"/>
                </a:lnTo>
                <a:lnTo>
                  <a:pt x="141" y="196"/>
                </a:lnTo>
                <a:lnTo>
                  <a:pt x="133" y="196"/>
                </a:lnTo>
                <a:lnTo>
                  <a:pt x="127" y="199"/>
                </a:lnTo>
                <a:lnTo>
                  <a:pt x="128" y="224"/>
                </a:lnTo>
                <a:lnTo>
                  <a:pt x="124" y="228"/>
                </a:lnTo>
                <a:lnTo>
                  <a:pt x="107" y="228"/>
                </a:lnTo>
                <a:lnTo>
                  <a:pt x="94" y="223"/>
                </a:lnTo>
                <a:lnTo>
                  <a:pt x="94" y="220"/>
                </a:lnTo>
                <a:lnTo>
                  <a:pt x="91" y="220"/>
                </a:lnTo>
                <a:lnTo>
                  <a:pt x="53" y="171"/>
                </a:lnTo>
                <a:lnTo>
                  <a:pt x="53" y="160"/>
                </a:lnTo>
                <a:lnTo>
                  <a:pt x="48" y="157"/>
                </a:lnTo>
                <a:lnTo>
                  <a:pt x="47" y="148"/>
                </a:lnTo>
                <a:lnTo>
                  <a:pt x="44" y="145"/>
                </a:lnTo>
                <a:lnTo>
                  <a:pt x="33" y="144"/>
                </a:lnTo>
                <a:lnTo>
                  <a:pt x="30" y="143"/>
                </a:lnTo>
                <a:lnTo>
                  <a:pt x="28" y="139"/>
                </a:lnTo>
                <a:lnTo>
                  <a:pt x="27" y="134"/>
                </a:lnTo>
                <a:lnTo>
                  <a:pt x="19" y="126"/>
                </a:lnTo>
                <a:lnTo>
                  <a:pt x="15" y="125"/>
                </a:lnTo>
                <a:lnTo>
                  <a:pt x="0" y="103"/>
                </a:lnTo>
                <a:lnTo>
                  <a:pt x="0" y="98"/>
                </a:lnTo>
                <a:lnTo>
                  <a:pt x="9" y="78"/>
                </a:lnTo>
                <a:lnTo>
                  <a:pt x="9" y="63"/>
                </a:lnTo>
                <a:lnTo>
                  <a:pt x="13" y="58"/>
                </a:lnTo>
                <a:lnTo>
                  <a:pt x="24" y="52"/>
                </a:lnTo>
                <a:lnTo>
                  <a:pt x="39" y="51"/>
                </a:lnTo>
                <a:lnTo>
                  <a:pt x="41" y="46"/>
                </a:lnTo>
                <a:lnTo>
                  <a:pt x="47" y="41"/>
                </a:lnTo>
                <a:lnTo>
                  <a:pt x="47" y="33"/>
                </a:lnTo>
                <a:lnTo>
                  <a:pt x="46" y="33"/>
                </a:lnTo>
                <a:lnTo>
                  <a:pt x="43" y="31"/>
                </a:lnTo>
                <a:lnTo>
                  <a:pt x="44" y="27"/>
                </a:lnTo>
                <a:lnTo>
                  <a:pt x="60" y="7"/>
                </a:lnTo>
                <a:lnTo>
                  <a:pt x="63" y="5"/>
                </a:lnTo>
                <a:lnTo>
                  <a:pt x="69" y="0"/>
                </a:lnTo>
                <a:lnTo>
                  <a:pt x="74" y="0"/>
                </a:lnTo>
                <a:lnTo>
                  <a:pt x="98" y="7"/>
                </a:lnTo>
                <a:lnTo>
                  <a:pt x="170" y="2"/>
                </a:lnTo>
                <a:lnTo>
                  <a:pt x="174" y="0"/>
                </a:lnTo>
                <a:lnTo>
                  <a:pt x="231" y="11"/>
                </a:lnTo>
                <a:lnTo>
                  <a:pt x="232" y="12"/>
                </a:lnTo>
                <a:lnTo>
                  <a:pt x="232" y="22"/>
                </a:lnTo>
                <a:lnTo>
                  <a:pt x="229" y="26"/>
                </a:lnTo>
                <a:lnTo>
                  <a:pt x="229" y="28"/>
                </a:lnTo>
                <a:lnTo>
                  <a:pt x="217" y="41"/>
                </a:lnTo>
                <a:lnTo>
                  <a:pt x="212" y="51"/>
                </a:lnTo>
                <a:lnTo>
                  <a:pt x="213" y="93"/>
                </a:lnTo>
                <a:lnTo>
                  <a:pt x="227" y="117"/>
                </a:lnTo>
                <a:lnTo>
                  <a:pt x="227" y="119"/>
                </a:lnTo>
                <a:lnTo>
                  <a:pt x="229" y="120"/>
                </a:lnTo>
                <a:lnTo>
                  <a:pt x="234" y="129"/>
                </a:lnTo>
                <a:lnTo>
                  <a:pt x="223" y="190"/>
                </a:lnTo>
                <a:lnTo>
                  <a:pt x="209" y="204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428" name="Freeform 1356"/>
          <p:cNvSpPr>
            <a:spLocks/>
          </p:cNvSpPr>
          <p:nvPr/>
        </p:nvSpPr>
        <p:spPr bwMode="auto">
          <a:xfrm>
            <a:off x="5049838" y="2717800"/>
            <a:ext cx="217487" cy="184150"/>
          </a:xfrm>
          <a:custGeom>
            <a:avLst/>
            <a:gdLst/>
            <a:ahLst/>
            <a:cxnLst>
              <a:cxn ang="0">
                <a:pos x="6" y="384"/>
              </a:cxn>
              <a:cxn ang="0">
                <a:pos x="26" y="351"/>
              </a:cxn>
              <a:cxn ang="0">
                <a:pos x="34" y="220"/>
              </a:cxn>
              <a:cxn ang="0">
                <a:pos x="74" y="216"/>
              </a:cxn>
              <a:cxn ang="0">
                <a:pos x="96" y="213"/>
              </a:cxn>
              <a:cxn ang="0">
                <a:pos x="108" y="194"/>
              </a:cxn>
              <a:cxn ang="0">
                <a:pos x="129" y="187"/>
              </a:cxn>
              <a:cxn ang="0">
                <a:pos x="148" y="194"/>
              </a:cxn>
              <a:cxn ang="0">
                <a:pos x="141" y="164"/>
              </a:cxn>
              <a:cxn ang="0">
                <a:pos x="160" y="112"/>
              </a:cxn>
              <a:cxn ang="0">
                <a:pos x="195" y="102"/>
              </a:cxn>
              <a:cxn ang="0">
                <a:pos x="188" y="79"/>
              </a:cxn>
              <a:cxn ang="0">
                <a:pos x="201" y="52"/>
              </a:cxn>
              <a:cxn ang="0">
                <a:pos x="215" y="46"/>
              </a:cxn>
              <a:cxn ang="0">
                <a:pos x="241" y="39"/>
              </a:cxn>
              <a:cxn ang="0">
                <a:pos x="261" y="17"/>
              </a:cxn>
              <a:cxn ang="0">
                <a:pos x="293" y="6"/>
              </a:cxn>
              <a:cxn ang="0">
                <a:pos x="322" y="15"/>
              </a:cxn>
              <a:cxn ang="0">
                <a:pos x="359" y="23"/>
              </a:cxn>
              <a:cxn ang="0">
                <a:pos x="379" y="34"/>
              </a:cxn>
              <a:cxn ang="0">
                <a:pos x="417" y="33"/>
              </a:cxn>
              <a:cxn ang="0">
                <a:pos x="443" y="66"/>
              </a:cxn>
              <a:cxn ang="0">
                <a:pos x="445" y="89"/>
              </a:cxn>
              <a:cxn ang="0">
                <a:pos x="438" y="118"/>
              </a:cxn>
              <a:cxn ang="0">
                <a:pos x="450" y="146"/>
              </a:cxn>
              <a:cxn ang="0">
                <a:pos x="490" y="207"/>
              </a:cxn>
              <a:cxn ang="0">
                <a:pos x="494" y="230"/>
              </a:cxn>
              <a:cxn ang="0">
                <a:pos x="533" y="235"/>
              </a:cxn>
              <a:cxn ang="0">
                <a:pos x="546" y="250"/>
              </a:cxn>
              <a:cxn ang="0">
                <a:pos x="497" y="290"/>
              </a:cxn>
              <a:cxn ang="0">
                <a:pos x="469" y="281"/>
              </a:cxn>
              <a:cxn ang="0">
                <a:pos x="462" y="301"/>
              </a:cxn>
              <a:cxn ang="0">
                <a:pos x="473" y="328"/>
              </a:cxn>
              <a:cxn ang="0">
                <a:pos x="483" y="347"/>
              </a:cxn>
              <a:cxn ang="0">
                <a:pos x="491" y="385"/>
              </a:cxn>
              <a:cxn ang="0">
                <a:pos x="454" y="390"/>
              </a:cxn>
              <a:cxn ang="0">
                <a:pos x="425" y="420"/>
              </a:cxn>
              <a:cxn ang="0">
                <a:pos x="425" y="455"/>
              </a:cxn>
              <a:cxn ang="0">
                <a:pos x="407" y="459"/>
              </a:cxn>
              <a:cxn ang="0">
                <a:pos x="358" y="462"/>
              </a:cxn>
              <a:cxn ang="0">
                <a:pos x="335" y="438"/>
              </a:cxn>
              <a:cxn ang="0">
                <a:pos x="306" y="446"/>
              </a:cxn>
              <a:cxn ang="0">
                <a:pos x="283" y="439"/>
              </a:cxn>
              <a:cxn ang="0">
                <a:pos x="260" y="448"/>
              </a:cxn>
              <a:cxn ang="0">
                <a:pos x="245" y="441"/>
              </a:cxn>
              <a:cxn ang="0">
                <a:pos x="221" y="427"/>
              </a:cxn>
              <a:cxn ang="0">
                <a:pos x="165" y="413"/>
              </a:cxn>
              <a:cxn ang="0">
                <a:pos x="115" y="401"/>
              </a:cxn>
              <a:cxn ang="0">
                <a:pos x="57" y="426"/>
              </a:cxn>
              <a:cxn ang="0">
                <a:pos x="24" y="433"/>
              </a:cxn>
            </a:cxnLst>
            <a:rect l="0" t="0" r="r" b="b"/>
            <a:pathLst>
              <a:path w="546" h="465">
                <a:moveTo>
                  <a:pt x="17" y="439"/>
                </a:moveTo>
                <a:lnTo>
                  <a:pt x="21" y="398"/>
                </a:lnTo>
                <a:lnTo>
                  <a:pt x="6" y="384"/>
                </a:lnTo>
                <a:lnTo>
                  <a:pt x="0" y="372"/>
                </a:lnTo>
                <a:lnTo>
                  <a:pt x="11" y="359"/>
                </a:lnTo>
                <a:lnTo>
                  <a:pt x="26" y="351"/>
                </a:lnTo>
                <a:lnTo>
                  <a:pt x="38" y="334"/>
                </a:lnTo>
                <a:lnTo>
                  <a:pt x="19" y="216"/>
                </a:lnTo>
                <a:lnTo>
                  <a:pt x="34" y="220"/>
                </a:lnTo>
                <a:lnTo>
                  <a:pt x="50" y="216"/>
                </a:lnTo>
                <a:lnTo>
                  <a:pt x="67" y="218"/>
                </a:lnTo>
                <a:lnTo>
                  <a:pt x="74" y="216"/>
                </a:lnTo>
                <a:lnTo>
                  <a:pt x="80" y="210"/>
                </a:lnTo>
                <a:lnTo>
                  <a:pt x="87" y="213"/>
                </a:lnTo>
                <a:lnTo>
                  <a:pt x="96" y="213"/>
                </a:lnTo>
                <a:lnTo>
                  <a:pt x="92" y="198"/>
                </a:lnTo>
                <a:lnTo>
                  <a:pt x="100" y="194"/>
                </a:lnTo>
                <a:lnTo>
                  <a:pt x="108" y="194"/>
                </a:lnTo>
                <a:lnTo>
                  <a:pt x="114" y="188"/>
                </a:lnTo>
                <a:lnTo>
                  <a:pt x="121" y="184"/>
                </a:lnTo>
                <a:lnTo>
                  <a:pt x="129" y="187"/>
                </a:lnTo>
                <a:lnTo>
                  <a:pt x="133" y="193"/>
                </a:lnTo>
                <a:lnTo>
                  <a:pt x="141" y="197"/>
                </a:lnTo>
                <a:lnTo>
                  <a:pt x="148" y="194"/>
                </a:lnTo>
                <a:lnTo>
                  <a:pt x="147" y="185"/>
                </a:lnTo>
                <a:lnTo>
                  <a:pt x="138" y="173"/>
                </a:lnTo>
                <a:lnTo>
                  <a:pt x="141" y="164"/>
                </a:lnTo>
                <a:lnTo>
                  <a:pt x="149" y="150"/>
                </a:lnTo>
                <a:lnTo>
                  <a:pt x="153" y="117"/>
                </a:lnTo>
                <a:lnTo>
                  <a:pt x="160" y="112"/>
                </a:lnTo>
                <a:lnTo>
                  <a:pt x="168" y="111"/>
                </a:lnTo>
                <a:lnTo>
                  <a:pt x="181" y="100"/>
                </a:lnTo>
                <a:lnTo>
                  <a:pt x="195" y="102"/>
                </a:lnTo>
                <a:lnTo>
                  <a:pt x="204" y="83"/>
                </a:lnTo>
                <a:lnTo>
                  <a:pt x="196" y="79"/>
                </a:lnTo>
                <a:lnTo>
                  <a:pt x="188" y="79"/>
                </a:lnTo>
                <a:lnTo>
                  <a:pt x="188" y="62"/>
                </a:lnTo>
                <a:lnTo>
                  <a:pt x="195" y="58"/>
                </a:lnTo>
                <a:lnTo>
                  <a:pt x="201" y="52"/>
                </a:lnTo>
                <a:lnTo>
                  <a:pt x="200" y="50"/>
                </a:lnTo>
                <a:lnTo>
                  <a:pt x="209" y="51"/>
                </a:lnTo>
                <a:lnTo>
                  <a:pt x="215" y="46"/>
                </a:lnTo>
                <a:lnTo>
                  <a:pt x="218" y="38"/>
                </a:lnTo>
                <a:lnTo>
                  <a:pt x="224" y="33"/>
                </a:lnTo>
                <a:lnTo>
                  <a:pt x="241" y="39"/>
                </a:lnTo>
                <a:lnTo>
                  <a:pt x="248" y="38"/>
                </a:lnTo>
                <a:lnTo>
                  <a:pt x="259" y="24"/>
                </a:lnTo>
                <a:lnTo>
                  <a:pt x="261" y="17"/>
                </a:lnTo>
                <a:lnTo>
                  <a:pt x="280" y="0"/>
                </a:lnTo>
                <a:lnTo>
                  <a:pt x="292" y="0"/>
                </a:lnTo>
                <a:lnTo>
                  <a:pt x="293" y="6"/>
                </a:lnTo>
                <a:lnTo>
                  <a:pt x="309" y="5"/>
                </a:lnTo>
                <a:lnTo>
                  <a:pt x="317" y="8"/>
                </a:lnTo>
                <a:lnTo>
                  <a:pt x="322" y="15"/>
                </a:lnTo>
                <a:lnTo>
                  <a:pt x="339" y="13"/>
                </a:lnTo>
                <a:lnTo>
                  <a:pt x="346" y="14"/>
                </a:lnTo>
                <a:lnTo>
                  <a:pt x="359" y="23"/>
                </a:lnTo>
                <a:lnTo>
                  <a:pt x="358" y="43"/>
                </a:lnTo>
                <a:lnTo>
                  <a:pt x="372" y="36"/>
                </a:lnTo>
                <a:lnTo>
                  <a:pt x="379" y="34"/>
                </a:lnTo>
                <a:lnTo>
                  <a:pt x="386" y="29"/>
                </a:lnTo>
                <a:lnTo>
                  <a:pt x="410" y="29"/>
                </a:lnTo>
                <a:lnTo>
                  <a:pt x="417" y="33"/>
                </a:lnTo>
                <a:lnTo>
                  <a:pt x="433" y="53"/>
                </a:lnTo>
                <a:lnTo>
                  <a:pt x="442" y="55"/>
                </a:lnTo>
                <a:lnTo>
                  <a:pt x="443" y="66"/>
                </a:lnTo>
                <a:lnTo>
                  <a:pt x="440" y="74"/>
                </a:lnTo>
                <a:lnTo>
                  <a:pt x="440" y="83"/>
                </a:lnTo>
                <a:lnTo>
                  <a:pt x="445" y="89"/>
                </a:lnTo>
                <a:lnTo>
                  <a:pt x="448" y="97"/>
                </a:lnTo>
                <a:lnTo>
                  <a:pt x="444" y="113"/>
                </a:lnTo>
                <a:lnTo>
                  <a:pt x="438" y="118"/>
                </a:lnTo>
                <a:lnTo>
                  <a:pt x="435" y="126"/>
                </a:lnTo>
                <a:lnTo>
                  <a:pt x="438" y="135"/>
                </a:lnTo>
                <a:lnTo>
                  <a:pt x="450" y="146"/>
                </a:lnTo>
                <a:lnTo>
                  <a:pt x="471" y="192"/>
                </a:lnTo>
                <a:lnTo>
                  <a:pt x="486" y="199"/>
                </a:lnTo>
                <a:lnTo>
                  <a:pt x="490" y="207"/>
                </a:lnTo>
                <a:lnTo>
                  <a:pt x="492" y="215"/>
                </a:lnTo>
                <a:lnTo>
                  <a:pt x="491" y="222"/>
                </a:lnTo>
                <a:lnTo>
                  <a:pt x="494" y="230"/>
                </a:lnTo>
                <a:lnTo>
                  <a:pt x="519" y="227"/>
                </a:lnTo>
                <a:lnTo>
                  <a:pt x="525" y="232"/>
                </a:lnTo>
                <a:lnTo>
                  <a:pt x="533" y="235"/>
                </a:lnTo>
                <a:lnTo>
                  <a:pt x="530" y="243"/>
                </a:lnTo>
                <a:lnTo>
                  <a:pt x="536" y="249"/>
                </a:lnTo>
                <a:lnTo>
                  <a:pt x="546" y="250"/>
                </a:lnTo>
                <a:lnTo>
                  <a:pt x="546" y="264"/>
                </a:lnTo>
                <a:lnTo>
                  <a:pt x="514" y="292"/>
                </a:lnTo>
                <a:lnTo>
                  <a:pt x="497" y="290"/>
                </a:lnTo>
                <a:lnTo>
                  <a:pt x="485" y="278"/>
                </a:lnTo>
                <a:lnTo>
                  <a:pt x="477" y="278"/>
                </a:lnTo>
                <a:lnTo>
                  <a:pt x="469" y="281"/>
                </a:lnTo>
                <a:lnTo>
                  <a:pt x="468" y="290"/>
                </a:lnTo>
                <a:lnTo>
                  <a:pt x="461" y="293"/>
                </a:lnTo>
                <a:lnTo>
                  <a:pt x="462" y="301"/>
                </a:lnTo>
                <a:lnTo>
                  <a:pt x="473" y="312"/>
                </a:lnTo>
                <a:lnTo>
                  <a:pt x="476" y="320"/>
                </a:lnTo>
                <a:lnTo>
                  <a:pt x="473" y="328"/>
                </a:lnTo>
                <a:lnTo>
                  <a:pt x="478" y="334"/>
                </a:lnTo>
                <a:lnTo>
                  <a:pt x="477" y="342"/>
                </a:lnTo>
                <a:lnTo>
                  <a:pt x="483" y="347"/>
                </a:lnTo>
                <a:lnTo>
                  <a:pt x="487" y="354"/>
                </a:lnTo>
                <a:lnTo>
                  <a:pt x="486" y="362"/>
                </a:lnTo>
                <a:lnTo>
                  <a:pt x="491" y="385"/>
                </a:lnTo>
                <a:lnTo>
                  <a:pt x="471" y="385"/>
                </a:lnTo>
                <a:lnTo>
                  <a:pt x="463" y="390"/>
                </a:lnTo>
                <a:lnTo>
                  <a:pt x="454" y="390"/>
                </a:lnTo>
                <a:lnTo>
                  <a:pt x="447" y="394"/>
                </a:lnTo>
                <a:lnTo>
                  <a:pt x="429" y="413"/>
                </a:lnTo>
                <a:lnTo>
                  <a:pt x="425" y="420"/>
                </a:lnTo>
                <a:lnTo>
                  <a:pt x="425" y="429"/>
                </a:lnTo>
                <a:lnTo>
                  <a:pt x="422" y="438"/>
                </a:lnTo>
                <a:lnTo>
                  <a:pt x="425" y="455"/>
                </a:lnTo>
                <a:lnTo>
                  <a:pt x="421" y="464"/>
                </a:lnTo>
                <a:lnTo>
                  <a:pt x="412" y="465"/>
                </a:lnTo>
                <a:lnTo>
                  <a:pt x="407" y="459"/>
                </a:lnTo>
                <a:lnTo>
                  <a:pt x="400" y="455"/>
                </a:lnTo>
                <a:lnTo>
                  <a:pt x="365" y="457"/>
                </a:lnTo>
                <a:lnTo>
                  <a:pt x="358" y="462"/>
                </a:lnTo>
                <a:lnTo>
                  <a:pt x="351" y="457"/>
                </a:lnTo>
                <a:lnTo>
                  <a:pt x="349" y="448"/>
                </a:lnTo>
                <a:lnTo>
                  <a:pt x="335" y="438"/>
                </a:lnTo>
                <a:lnTo>
                  <a:pt x="317" y="457"/>
                </a:lnTo>
                <a:lnTo>
                  <a:pt x="311" y="452"/>
                </a:lnTo>
                <a:lnTo>
                  <a:pt x="306" y="446"/>
                </a:lnTo>
                <a:lnTo>
                  <a:pt x="297" y="447"/>
                </a:lnTo>
                <a:lnTo>
                  <a:pt x="289" y="445"/>
                </a:lnTo>
                <a:lnTo>
                  <a:pt x="283" y="439"/>
                </a:lnTo>
                <a:lnTo>
                  <a:pt x="276" y="446"/>
                </a:lnTo>
                <a:lnTo>
                  <a:pt x="268" y="446"/>
                </a:lnTo>
                <a:lnTo>
                  <a:pt x="260" y="448"/>
                </a:lnTo>
                <a:lnTo>
                  <a:pt x="254" y="455"/>
                </a:lnTo>
                <a:lnTo>
                  <a:pt x="246" y="448"/>
                </a:lnTo>
                <a:lnTo>
                  <a:pt x="245" y="441"/>
                </a:lnTo>
                <a:lnTo>
                  <a:pt x="228" y="442"/>
                </a:lnTo>
                <a:lnTo>
                  <a:pt x="222" y="436"/>
                </a:lnTo>
                <a:lnTo>
                  <a:pt x="221" y="427"/>
                </a:lnTo>
                <a:lnTo>
                  <a:pt x="198" y="417"/>
                </a:lnTo>
                <a:lnTo>
                  <a:pt x="189" y="418"/>
                </a:lnTo>
                <a:lnTo>
                  <a:pt x="165" y="413"/>
                </a:lnTo>
                <a:lnTo>
                  <a:pt x="149" y="404"/>
                </a:lnTo>
                <a:lnTo>
                  <a:pt x="123" y="405"/>
                </a:lnTo>
                <a:lnTo>
                  <a:pt x="115" y="401"/>
                </a:lnTo>
                <a:lnTo>
                  <a:pt x="66" y="412"/>
                </a:lnTo>
                <a:lnTo>
                  <a:pt x="63" y="420"/>
                </a:lnTo>
                <a:lnTo>
                  <a:pt x="57" y="426"/>
                </a:lnTo>
                <a:lnTo>
                  <a:pt x="40" y="433"/>
                </a:lnTo>
                <a:lnTo>
                  <a:pt x="33" y="432"/>
                </a:lnTo>
                <a:lnTo>
                  <a:pt x="24" y="433"/>
                </a:lnTo>
                <a:lnTo>
                  <a:pt x="17" y="439"/>
                </a:lnTo>
                <a:close/>
              </a:path>
            </a:pathLst>
          </a:cu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852" name="Freeform 1357"/>
          <p:cNvSpPr>
            <a:spLocks/>
          </p:cNvSpPr>
          <p:nvPr/>
        </p:nvSpPr>
        <p:spPr bwMode="auto">
          <a:xfrm>
            <a:off x="5049838" y="2717800"/>
            <a:ext cx="217487" cy="184150"/>
          </a:xfrm>
          <a:custGeom>
            <a:avLst/>
            <a:gdLst>
              <a:gd name="T0" fmla="*/ 2147483647 w 546"/>
              <a:gd name="T1" fmla="*/ 2147483647 h 465"/>
              <a:gd name="T2" fmla="*/ 2147483647 w 546"/>
              <a:gd name="T3" fmla="*/ 2147483647 h 465"/>
              <a:gd name="T4" fmla="*/ 2147483647 w 546"/>
              <a:gd name="T5" fmla="*/ 2147483647 h 465"/>
              <a:gd name="T6" fmla="*/ 2147483647 w 546"/>
              <a:gd name="T7" fmla="*/ 2147483647 h 465"/>
              <a:gd name="T8" fmla="*/ 2147483647 w 546"/>
              <a:gd name="T9" fmla="*/ 2147483647 h 465"/>
              <a:gd name="T10" fmla="*/ 2147483647 w 546"/>
              <a:gd name="T11" fmla="*/ 2147483647 h 465"/>
              <a:gd name="T12" fmla="*/ 2147483647 w 546"/>
              <a:gd name="T13" fmla="*/ 2147483647 h 465"/>
              <a:gd name="T14" fmla="*/ 2147483647 w 546"/>
              <a:gd name="T15" fmla="*/ 2147483647 h 465"/>
              <a:gd name="T16" fmla="*/ 2147483647 w 546"/>
              <a:gd name="T17" fmla="*/ 2147483647 h 465"/>
              <a:gd name="T18" fmla="*/ 2147483647 w 546"/>
              <a:gd name="T19" fmla="*/ 2147483647 h 465"/>
              <a:gd name="T20" fmla="*/ 2147483647 w 546"/>
              <a:gd name="T21" fmla="*/ 2147483647 h 465"/>
              <a:gd name="T22" fmla="*/ 2147483647 w 546"/>
              <a:gd name="T23" fmla="*/ 2147483647 h 465"/>
              <a:gd name="T24" fmla="*/ 2147483647 w 546"/>
              <a:gd name="T25" fmla="*/ 2147483647 h 465"/>
              <a:gd name="T26" fmla="*/ 2147483647 w 546"/>
              <a:gd name="T27" fmla="*/ 2147483647 h 465"/>
              <a:gd name="T28" fmla="*/ 2147483647 w 546"/>
              <a:gd name="T29" fmla="*/ 2147483647 h 465"/>
              <a:gd name="T30" fmla="*/ 2147483647 w 546"/>
              <a:gd name="T31" fmla="*/ 2147483647 h 465"/>
              <a:gd name="T32" fmla="*/ 2147483647 w 546"/>
              <a:gd name="T33" fmla="*/ 2147483647 h 465"/>
              <a:gd name="T34" fmla="*/ 2147483647 w 546"/>
              <a:gd name="T35" fmla="*/ 2147483647 h 465"/>
              <a:gd name="T36" fmla="*/ 2147483647 w 546"/>
              <a:gd name="T37" fmla="*/ 2147483647 h 465"/>
              <a:gd name="T38" fmla="*/ 2147483647 w 546"/>
              <a:gd name="T39" fmla="*/ 2147483647 h 465"/>
              <a:gd name="T40" fmla="*/ 2147483647 w 546"/>
              <a:gd name="T41" fmla="*/ 2147483647 h 465"/>
              <a:gd name="T42" fmla="*/ 2147483647 w 546"/>
              <a:gd name="T43" fmla="*/ 2147483647 h 465"/>
              <a:gd name="T44" fmla="*/ 2147483647 w 546"/>
              <a:gd name="T45" fmla="*/ 2147483647 h 465"/>
              <a:gd name="T46" fmla="*/ 2147483647 w 546"/>
              <a:gd name="T47" fmla="*/ 2147483647 h 465"/>
              <a:gd name="T48" fmla="*/ 2147483647 w 546"/>
              <a:gd name="T49" fmla="*/ 2147483647 h 465"/>
              <a:gd name="T50" fmla="*/ 2147483647 w 546"/>
              <a:gd name="T51" fmla="*/ 2147483647 h 465"/>
              <a:gd name="T52" fmla="*/ 2147483647 w 546"/>
              <a:gd name="T53" fmla="*/ 2147483647 h 465"/>
              <a:gd name="T54" fmla="*/ 2147483647 w 546"/>
              <a:gd name="T55" fmla="*/ 2147483647 h 465"/>
              <a:gd name="T56" fmla="*/ 2147483647 w 546"/>
              <a:gd name="T57" fmla="*/ 2147483647 h 465"/>
              <a:gd name="T58" fmla="*/ 2147483647 w 546"/>
              <a:gd name="T59" fmla="*/ 2147483647 h 465"/>
              <a:gd name="T60" fmla="*/ 2147483647 w 546"/>
              <a:gd name="T61" fmla="*/ 2147483647 h 465"/>
              <a:gd name="T62" fmla="*/ 2147483647 w 546"/>
              <a:gd name="T63" fmla="*/ 2147483647 h 465"/>
              <a:gd name="T64" fmla="*/ 2147483647 w 546"/>
              <a:gd name="T65" fmla="*/ 2147483647 h 465"/>
              <a:gd name="T66" fmla="*/ 2147483647 w 546"/>
              <a:gd name="T67" fmla="*/ 2147483647 h 465"/>
              <a:gd name="T68" fmla="*/ 2147483647 w 546"/>
              <a:gd name="T69" fmla="*/ 2147483647 h 465"/>
              <a:gd name="T70" fmla="*/ 2147483647 w 546"/>
              <a:gd name="T71" fmla="*/ 2147483647 h 465"/>
              <a:gd name="T72" fmla="*/ 2147483647 w 546"/>
              <a:gd name="T73" fmla="*/ 2147483647 h 465"/>
              <a:gd name="T74" fmla="*/ 2147483647 w 546"/>
              <a:gd name="T75" fmla="*/ 2147483647 h 465"/>
              <a:gd name="T76" fmla="*/ 2147483647 w 546"/>
              <a:gd name="T77" fmla="*/ 2147483647 h 465"/>
              <a:gd name="T78" fmla="*/ 2147483647 w 546"/>
              <a:gd name="T79" fmla="*/ 2147483647 h 465"/>
              <a:gd name="T80" fmla="*/ 2147483647 w 546"/>
              <a:gd name="T81" fmla="*/ 2147483647 h 465"/>
              <a:gd name="T82" fmla="*/ 2147483647 w 546"/>
              <a:gd name="T83" fmla="*/ 2147483647 h 465"/>
              <a:gd name="T84" fmla="*/ 2147483647 w 546"/>
              <a:gd name="T85" fmla="*/ 2147483647 h 465"/>
              <a:gd name="T86" fmla="*/ 2147483647 w 546"/>
              <a:gd name="T87" fmla="*/ 2147483647 h 465"/>
              <a:gd name="T88" fmla="*/ 2147483647 w 546"/>
              <a:gd name="T89" fmla="*/ 2147483647 h 465"/>
              <a:gd name="T90" fmla="*/ 2147483647 w 546"/>
              <a:gd name="T91" fmla="*/ 2147483647 h 465"/>
              <a:gd name="T92" fmla="*/ 2147483647 w 546"/>
              <a:gd name="T93" fmla="*/ 2147483647 h 465"/>
              <a:gd name="T94" fmla="*/ 2147483647 w 546"/>
              <a:gd name="T95" fmla="*/ 2147483647 h 465"/>
              <a:gd name="T96" fmla="*/ 2147483647 w 546"/>
              <a:gd name="T97" fmla="*/ 2147483647 h 465"/>
              <a:gd name="T98" fmla="*/ 2147483647 w 546"/>
              <a:gd name="T99" fmla="*/ 2147483647 h 46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46"/>
              <a:gd name="T151" fmla="*/ 0 h 465"/>
              <a:gd name="T152" fmla="*/ 546 w 546"/>
              <a:gd name="T153" fmla="*/ 465 h 46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46" h="465">
                <a:moveTo>
                  <a:pt x="17" y="439"/>
                </a:moveTo>
                <a:lnTo>
                  <a:pt x="21" y="398"/>
                </a:lnTo>
                <a:lnTo>
                  <a:pt x="6" y="384"/>
                </a:lnTo>
                <a:lnTo>
                  <a:pt x="0" y="372"/>
                </a:lnTo>
                <a:lnTo>
                  <a:pt x="11" y="359"/>
                </a:lnTo>
                <a:lnTo>
                  <a:pt x="26" y="351"/>
                </a:lnTo>
                <a:lnTo>
                  <a:pt x="38" y="334"/>
                </a:lnTo>
                <a:lnTo>
                  <a:pt x="19" y="216"/>
                </a:lnTo>
                <a:lnTo>
                  <a:pt x="34" y="220"/>
                </a:lnTo>
                <a:lnTo>
                  <a:pt x="50" y="216"/>
                </a:lnTo>
                <a:lnTo>
                  <a:pt x="67" y="218"/>
                </a:lnTo>
                <a:lnTo>
                  <a:pt x="74" y="216"/>
                </a:lnTo>
                <a:lnTo>
                  <a:pt x="80" y="210"/>
                </a:lnTo>
                <a:lnTo>
                  <a:pt x="87" y="213"/>
                </a:lnTo>
                <a:lnTo>
                  <a:pt x="96" y="213"/>
                </a:lnTo>
                <a:lnTo>
                  <a:pt x="92" y="198"/>
                </a:lnTo>
                <a:lnTo>
                  <a:pt x="100" y="194"/>
                </a:lnTo>
                <a:lnTo>
                  <a:pt x="108" y="194"/>
                </a:lnTo>
                <a:lnTo>
                  <a:pt x="114" y="188"/>
                </a:lnTo>
                <a:lnTo>
                  <a:pt x="121" y="184"/>
                </a:lnTo>
                <a:lnTo>
                  <a:pt x="129" y="187"/>
                </a:lnTo>
                <a:lnTo>
                  <a:pt x="133" y="193"/>
                </a:lnTo>
                <a:lnTo>
                  <a:pt x="141" y="197"/>
                </a:lnTo>
                <a:lnTo>
                  <a:pt x="148" y="194"/>
                </a:lnTo>
                <a:lnTo>
                  <a:pt x="147" y="185"/>
                </a:lnTo>
                <a:lnTo>
                  <a:pt x="138" y="173"/>
                </a:lnTo>
                <a:lnTo>
                  <a:pt x="141" y="164"/>
                </a:lnTo>
                <a:lnTo>
                  <a:pt x="149" y="150"/>
                </a:lnTo>
                <a:lnTo>
                  <a:pt x="153" y="117"/>
                </a:lnTo>
                <a:lnTo>
                  <a:pt x="160" y="112"/>
                </a:lnTo>
                <a:lnTo>
                  <a:pt x="168" y="111"/>
                </a:lnTo>
                <a:lnTo>
                  <a:pt x="181" y="100"/>
                </a:lnTo>
                <a:lnTo>
                  <a:pt x="195" y="102"/>
                </a:lnTo>
                <a:lnTo>
                  <a:pt x="204" y="83"/>
                </a:lnTo>
                <a:lnTo>
                  <a:pt x="196" y="79"/>
                </a:lnTo>
                <a:lnTo>
                  <a:pt x="188" y="79"/>
                </a:lnTo>
                <a:lnTo>
                  <a:pt x="188" y="62"/>
                </a:lnTo>
                <a:lnTo>
                  <a:pt x="195" y="58"/>
                </a:lnTo>
                <a:lnTo>
                  <a:pt x="201" y="52"/>
                </a:lnTo>
                <a:lnTo>
                  <a:pt x="200" y="50"/>
                </a:lnTo>
                <a:lnTo>
                  <a:pt x="209" y="51"/>
                </a:lnTo>
                <a:lnTo>
                  <a:pt x="215" y="46"/>
                </a:lnTo>
                <a:lnTo>
                  <a:pt x="218" y="38"/>
                </a:lnTo>
                <a:lnTo>
                  <a:pt x="224" y="33"/>
                </a:lnTo>
                <a:lnTo>
                  <a:pt x="241" y="39"/>
                </a:lnTo>
                <a:lnTo>
                  <a:pt x="248" y="38"/>
                </a:lnTo>
                <a:lnTo>
                  <a:pt x="259" y="24"/>
                </a:lnTo>
                <a:lnTo>
                  <a:pt x="261" y="17"/>
                </a:lnTo>
                <a:lnTo>
                  <a:pt x="280" y="0"/>
                </a:lnTo>
                <a:lnTo>
                  <a:pt x="292" y="0"/>
                </a:lnTo>
                <a:lnTo>
                  <a:pt x="293" y="6"/>
                </a:lnTo>
                <a:lnTo>
                  <a:pt x="309" y="5"/>
                </a:lnTo>
                <a:lnTo>
                  <a:pt x="317" y="8"/>
                </a:lnTo>
                <a:lnTo>
                  <a:pt x="322" y="15"/>
                </a:lnTo>
                <a:lnTo>
                  <a:pt x="339" y="13"/>
                </a:lnTo>
                <a:lnTo>
                  <a:pt x="346" y="14"/>
                </a:lnTo>
                <a:lnTo>
                  <a:pt x="359" y="23"/>
                </a:lnTo>
                <a:lnTo>
                  <a:pt x="358" y="43"/>
                </a:lnTo>
                <a:lnTo>
                  <a:pt x="372" y="36"/>
                </a:lnTo>
                <a:lnTo>
                  <a:pt x="379" y="34"/>
                </a:lnTo>
                <a:lnTo>
                  <a:pt x="386" y="29"/>
                </a:lnTo>
                <a:lnTo>
                  <a:pt x="410" y="29"/>
                </a:lnTo>
                <a:lnTo>
                  <a:pt x="417" y="33"/>
                </a:lnTo>
                <a:lnTo>
                  <a:pt x="433" y="53"/>
                </a:lnTo>
                <a:lnTo>
                  <a:pt x="442" y="55"/>
                </a:lnTo>
                <a:lnTo>
                  <a:pt x="443" y="66"/>
                </a:lnTo>
                <a:lnTo>
                  <a:pt x="440" y="74"/>
                </a:lnTo>
                <a:lnTo>
                  <a:pt x="440" y="83"/>
                </a:lnTo>
                <a:lnTo>
                  <a:pt x="445" y="89"/>
                </a:lnTo>
                <a:lnTo>
                  <a:pt x="448" y="97"/>
                </a:lnTo>
                <a:lnTo>
                  <a:pt x="444" y="113"/>
                </a:lnTo>
                <a:lnTo>
                  <a:pt x="438" y="118"/>
                </a:lnTo>
                <a:lnTo>
                  <a:pt x="435" y="126"/>
                </a:lnTo>
                <a:lnTo>
                  <a:pt x="438" y="135"/>
                </a:lnTo>
                <a:lnTo>
                  <a:pt x="450" y="146"/>
                </a:lnTo>
                <a:lnTo>
                  <a:pt x="471" y="192"/>
                </a:lnTo>
                <a:lnTo>
                  <a:pt x="486" y="199"/>
                </a:lnTo>
                <a:lnTo>
                  <a:pt x="490" y="207"/>
                </a:lnTo>
                <a:lnTo>
                  <a:pt x="492" y="215"/>
                </a:lnTo>
                <a:lnTo>
                  <a:pt x="491" y="222"/>
                </a:lnTo>
                <a:lnTo>
                  <a:pt x="494" y="230"/>
                </a:lnTo>
                <a:lnTo>
                  <a:pt x="519" y="227"/>
                </a:lnTo>
                <a:lnTo>
                  <a:pt x="525" y="232"/>
                </a:lnTo>
                <a:lnTo>
                  <a:pt x="533" y="235"/>
                </a:lnTo>
                <a:lnTo>
                  <a:pt x="530" y="243"/>
                </a:lnTo>
                <a:lnTo>
                  <a:pt x="536" y="249"/>
                </a:lnTo>
                <a:lnTo>
                  <a:pt x="546" y="250"/>
                </a:lnTo>
                <a:lnTo>
                  <a:pt x="546" y="264"/>
                </a:lnTo>
                <a:lnTo>
                  <a:pt x="514" y="292"/>
                </a:lnTo>
                <a:lnTo>
                  <a:pt x="497" y="290"/>
                </a:lnTo>
                <a:lnTo>
                  <a:pt x="485" y="278"/>
                </a:lnTo>
                <a:lnTo>
                  <a:pt x="477" y="278"/>
                </a:lnTo>
                <a:lnTo>
                  <a:pt x="469" y="281"/>
                </a:lnTo>
                <a:lnTo>
                  <a:pt x="468" y="290"/>
                </a:lnTo>
                <a:lnTo>
                  <a:pt x="461" y="293"/>
                </a:lnTo>
                <a:lnTo>
                  <a:pt x="462" y="301"/>
                </a:lnTo>
                <a:lnTo>
                  <a:pt x="473" y="312"/>
                </a:lnTo>
                <a:lnTo>
                  <a:pt x="476" y="320"/>
                </a:lnTo>
                <a:lnTo>
                  <a:pt x="473" y="328"/>
                </a:lnTo>
                <a:lnTo>
                  <a:pt x="478" y="334"/>
                </a:lnTo>
                <a:lnTo>
                  <a:pt x="477" y="342"/>
                </a:lnTo>
                <a:lnTo>
                  <a:pt x="483" y="347"/>
                </a:lnTo>
                <a:lnTo>
                  <a:pt x="487" y="354"/>
                </a:lnTo>
                <a:lnTo>
                  <a:pt x="486" y="362"/>
                </a:lnTo>
                <a:lnTo>
                  <a:pt x="491" y="385"/>
                </a:lnTo>
                <a:lnTo>
                  <a:pt x="471" y="385"/>
                </a:lnTo>
                <a:lnTo>
                  <a:pt x="463" y="390"/>
                </a:lnTo>
                <a:lnTo>
                  <a:pt x="454" y="390"/>
                </a:lnTo>
                <a:lnTo>
                  <a:pt x="447" y="394"/>
                </a:lnTo>
                <a:lnTo>
                  <a:pt x="429" y="413"/>
                </a:lnTo>
                <a:lnTo>
                  <a:pt x="425" y="420"/>
                </a:lnTo>
                <a:lnTo>
                  <a:pt x="425" y="429"/>
                </a:lnTo>
                <a:lnTo>
                  <a:pt x="422" y="438"/>
                </a:lnTo>
                <a:lnTo>
                  <a:pt x="425" y="455"/>
                </a:lnTo>
                <a:lnTo>
                  <a:pt x="421" y="464"/>
                </a:lnTo>
                <a:lnTo>
                  <a:pt x="412" y="465"/>
                </a:lnTo>
                <a:lnTo>
                  <a:pt x="407" y="459"/>
                </a:lnTo>
                <a:lnTo>
                  <a:pt x="400" y="455"/>
                </a:lnTo>
                <a:lnTo>
                  <a:pt x="365" y="457"/>
                </a:lnTo>
                <a:lnTo>
                  <a:pt x="358" y="462"/>
                </a:lnTo>
                <a:lnTo>
                  <a:pt x="351" y="457"/>
                </a:lnTo>
                <a:lnTo>
                  <a:pt x="349" y="448"/>
                </a:lnTo>
                <a:lnTo>
                  <a:pt x="335" y="438"/>
                </a:lnTo>
                <a:lnTo>
                  <a:pt x="317" y="457"/>
                </a:lnTo>
                <a:lnTo>
                  <a:pt x="311" y="452"/>
                </a:lnTo>
                <a:lnTo>
                  <a:pt x="306" y="446"/>
                </a:lnTo>
                <a:lnTo>
                  <a:pt x="297" y="447"/>
                </a:lnTo>
                <a:lnTo>
                  <a:pt x="289" y="445"/>
                </a:lnTo>
                <a:lnTo>
                  <a:pt x="283" y="439"/>
                </a:lnTo>
                <a:lnTo>
                  <a:pt x="276" y="446"/>
                </a:lnTo>
                <a:lnTo>
                  <a:pt x="268" y="446"/>
                </a:lnTo>
                <a:lnTo>
                  <a:pt x="260" y="448"/>
                </a:lnTo>
                <a:lnTo>
                  <a:pt x="254" y="455"/>
                </a:lnTo>
                <a:lnTo>
                  <a:pt x="246" y="448"/>
                </a:lnTo>
                <a:lnTo>
                  <a:pt x="245" y="441"/>
                </a:lnTo>
                <a:lnTo>
                  <a:pt x="228" y="442"/>
                </a:lnTo>
                <a:lnTo>
                  <a:pt x="222" y="436"/>
                </a:lnTo>
                <a:lnTo>
                  <a:pt x="221" y="427"/>
                </a:lnTo>
                <a:lnTo>
                  <a:pt x="198" y="417"/>
                </a:lnTo>
                <a:lnTo>
                  <a:pt x="189" y="418"/>
                </a:lnTo>
                <a:lnTo>
                  <a:pt x="165" y="413"/>
                </a:lnTo>
                <a:lnTo>
                  <a:pt x="149" y="404"/>
                </a:lnTo>
                <a:lnTo>
                  <a:pt x="123" y="405"/>
                </a:lnTo>
                <a:lnTo>
                  <a:pt x="115" y="401"/>
                </a:lnTo>
                <a:lnTo>
                  <a:pt x="66" y="412"/>
                </a:lnTo>
                <a:lnTo>
                  <a:pt x="63" y="420"/>
                </a:lnTo>
                <a:lnTo>
                  <a:pt x="57" y="426"/>
                </a:lnTo>
                <a:lnTo>
                  <a:pt x="40" y="433"/>
                </a:lnTo>
                <a:lnTo>
                  <a:pt x="33" y="432"/>
                </a:lnTo>
                <a:lnTo>
                  <a:pt x="24" y="433"/>
                </a:lnTo>
                <a:lnTo>
                  <a:pt x="17" y="43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9" name="Freeform 1358"/>
          <p:cNvSpPr>
            <a:spLocks/>
          </p:cNvSpPr>
          <p:nvPr/>
        </p:nvSpPr>
        <p:spPr bwMode="auto">
          <a:xfrm>
            <a:off x="4910138" y="2962275"/>
            <a:ext cx="123825" cy="61913"/>
          </a:xfrm>
          <a:custGeom>
            <a:avLst/>
            <a:gdLst>
              <a:gd name="T0" fmla="*/ 2147483647 w 313"/>
              <a:gd name="T1" fmla="*/ 2147483647 h 153"/>
              <a:gd name="T2" fmla="*/ 2147483647 w 313"/>
              <a:gd name="T3" fmla="*/ 2147483647 h 153"/>
              <a:gd name="T4" fmla="*/ 2147483647 w 313"/>
              <a:gd name="T5" fmla="*/ 2147483647 h 153"/>
              <a:gd name="T6" fmla="*/ 2147483647 w 313"/>
              <a:gd name="T7" fmla="*/ 2147483647 h 153"/>
              <a:gd name="T8" fmla="*/ 2147483647 w 313"/>
              <a:gd name="T9" fmla="*/ 2147483647 h 153"/>
              <a:gd name="T10" fmla="*/ 2147483647 w 313"/>
              <a:gd name="T11" fmla="*/ 2147483647 h 153"/>
              <a:gd name="T12" fmla="*/ 2147483647 w 313"/>
              <a:gd name="T13" fmla="*/ 2147483647 h 153"/>
              <a:gd name="T14" fmla="*/ 2147483647 w 313"/>
              <a:gd name="T15" fmla="*/ 2147483647 h 153"/>
              <a:gd name="T16" fmla="*/ 2147483647 w 313"/>
              <a:gd name="T17" fmla="*/ 2147483647 h 153"/>
              <a:gd name="T18" fmla="*/ 2147483647 w 313"/>
              <a:gd name="T19" fmla="*/ 2147483647 h 153"/>
              <a:gd name="T20" fmla="*/ 2147483647 w 313"/>
              <a:gd name="T21" fmla="*/ 2147483647 h 153"/>
              <a:gd name="T22" fmla="*/ 2147483647 w 313"/>
              <a:gd name="T23" fmla="*/ 2147483647 h 153"/>
              <a:gd name="T24" fmla="*/ 2147483647 w 313"/>
              <a:gd name="T25" fmla="*/ 2147483647 h 153"/>
              <a:gd name="T26" fmla="*/ 2147483647 w 313"/>
              <a:gd name="T27" fmla="*/ 2147483647 h 153"/>
              <a:gd name="T28" fmla="*/ 0 w 313"/>
              <a:gd name="T29" fmla="*/ 2147483647 h 153"/>
              <a:gd name="T30" fmla="*/ 2147483647 w 313"/>
              <a:gd name="T31" fmla="*/ 2147483647 h 153"/>
              <a:gd name="T32" fmla="*/ 2147483647 w 313"/>
              <a:gd name="T33" fmla="*/ 2147483647 h 153"/>
              <a:gd name="T34" fmla="*/ 2147483647 w 313"/>
              <a:gd name="T35" fmla="*/ 2147483647 h 153"/>
              <a:gd name="T36" fmla="*/ 2147483647 w 313"/>
              <a:gd name="T37" fmla="*/ 2147483647 h 153"/>
              <a:gd name="T38" fmla="*/ 2147483647 w 313"/>
              <a:gd name="T39" fmla="*/ 2147483647 h 153"/>
              <a:gd name="T40" fmla="*/ 2147483647 w 313"/>
              <a:gd name="T41" fmla="*/ 2147483647 h 153"/>
              <a:gd name="T42" fmla="*/ 2147483647 w 313"/>
              <a:gd name="T43" fmla="*/ 2147483647 h 153"/>
              <a:gd name="T44" fmla="*/ 2147483647 w 313"/>
              <a:gd name="T45" fmla="*/ 2147483647 h 153"/>
              <a:gd name="T46" fmla="*/ 2147483647 w 313"/>
              <a:gd name="T47" fmla="*/ 2147483647 h 153"/>
              <a:gd name="T48" fmla="*/ 2147483647 w 313"/>
              <a:gd name="T49" fmla="*/ 2147483647 h 153"/>
              <a:gd name="T50" fmla="*/ 2147483647 w 313"/>
              <a:gd name="T51" fmla="*/ 2147483647 h 153"/>
              <a:gd name="T52" fmla="*/ 2147483647 w 313"/>
              <a:gd name="T53" fmla="*/ 2147483647 h 153"/>
              <a:gd name="T54" fmla="*/ 2147483647 w 313"/>
              <a:gd name="T55" fmla="*/ 2147483647 h 153"/>
              <a:gd name="T56" fmla="*/ 2147483647 w 313"/>
              <a:gd name="T57" fmla="*/ 2147483647 h 153"/>
              <a:gd name="T58" fmla="*/ 2147483647 w 313"/>
              <a:gd name="T59" fmla="*/ 2147483647 h 153"/>
              <a:gd name="T60" fmla="*/ 2147483647 w 313"/>
              <a:gd name="T61" fmla="*/ 0 h 153"/>
              <a:gd name="T62" fmla="*/ 2147483647 w 313"/>
              <a:gd name="T63" fmla="*/ 2147483647 h 153"/>
              <a:gd name="T64" fmla="*/ 2147483647 w 313"/>
              <a:gd name="T65" fmla="*/ 2147483647 h 153"/>
              <a:gd name="T66" fmla="*/ 2147483647 w 313"/>
              <a:gd name="T67" fmla="*/ 2147483647 h 153"/>
              <a:gd name="T68" fmla="*/ 2147483647 w 313"/>
              <a:gd name="T69" fmla="*/ 2147483647 h 153"/>
              <a:gd name="T70" fmla="*/ 2147483647 w 313"/>
              <a:gd name="T71" fmla="*/ 2147483647 h 153"/>
              <a:gd name="T72" fmla="*/ 2147483647 w 313"/>
              <a:gd name="T73" fmla="*/ 2147483647 h 153"/>
              <a:gd name="T74" fmla="*/ 2147483647 w 313"/>
              <a:gd name="T75" fmla="*/ 2147483647 h 153"/>
              <a:gd name="T76" fmla="*/ 2147483647 w 313"/>
              <a:gd name="T77" fmla="*/ 2147483647 h 153"/>
              <a:gd name="T78" fmla="*/ 2147483647 w 313"/>
              <a:gd name="T79" fmla="*/ 2147483647 h 153"/>
              <a:gd name="T80" fmla="*/ 2147483647 w 313"/>
              <a:gd name="T81" fmla="*/ 2147483647 h 153"/>
              <a:gd name="T82" fmla="*/ 2147483647 w 313"/>
              <a:gd name="T83" fmla="*/ 2147483647 h 15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13"/>
              <a:gd name="T127" fmla="*/ 0 h 153"/>
              <a:gd name="T128" fmla="*/ 313 w 313"/>
              <a:gd name="T129" fmla="*/ 153 h 15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13" h="153">
                <a:moveTo>
                  <a:pt x="294" y="99"/>
                </a:moveTo>
                <a:lnTo>
                  <a:pt x="281" y="102"/>
                </a:lnTo>
                <a:lnTo>
                  <a:pt x="264" y="91"/>
                </a:lnTo>
                <a:lnTo>
                  <a:pt x="248" y="86"/>
                </a:lnTo>
                <a:lnTo>
                  <a:pt x="235" y="90"/>
                </a:lnTo>
                <a:lnTo>
                  <a:pt x="217" y="87"/>
                </a:lnTo>
                <a:lnTo>
                  <a:pt x="201" y="97"/>
                </a:lnTo>
                <a:lnTo>
                  <a:pt x="197" y="109"/>
                </a:lnTo>
                <a:lnTo>
                  <a:pt x="172" y="119"/>
                </a:lnTo>
                <a:lnTo>
                  <a:pt x="155" y="113"/>
                </a:lnTo>
                <a:lnTo>
                  <a:pt x="107" y="132"/>
                </a:lnTo>
                <a:lnTo>
                  <a:pt x="93" y="152"/>
                </a:lnTo>
                <a:lnTo>
                  <a:pt x="52" y="153"/>
                </a:lnTo>
                <a:lnTo>
                  <a:pt x="14" y="127"/>
                </a:lnTo>
                <a:lnTo>
                  <a:pt x="0" y="90"/>
                </a:lnTo>
                <a:lnTo>
                  <a:pt x="13" y="68"/>
                </a:lnTo>
                <a:lnTo>
                  <a:pt x="21" y="68"/>
                </a:lnTo>
                <a:lnTo>
                  <a:pt x="27" y="73"/>
                </a:lnTo>
                <a:lnTo>
                  <a:pt x="42" y="72"/>
                </a:lnTo>
                <a:lnTo>
                  <a:pt x="55" y="61"/>
                </a:lnTo>
                <a:lnTo>
                  <a:pt x="55" y="54"/>
                </a:lnTo>
                <a:lnTo>
                  <a:pt x="64" y="52"/>
                </a:lnTo>
                <a:lnTo>
                  <a:pt x="70" y="43"/>
                </a:lnTo>
                <a:lnTo>
                  <a:pt x="70" y="30"/>
                </a:lnTo>
                <a:lnTo>
                  <a:pt x="73" y="26"/>
                </a:lnTo>
                <a:lnTo>
                  <a:pt x="82" y="24"/>
                </a:lnTo>
                <a:lnTo>
                  <a:pt x="92" y="7"/>
                </a:lnTo>
                <a:lnTo>
                  <a:pt x="103" y="8"/>
                </a:lnTo>
                <a:lnTo>
                  <a:pt x="111" y="2"/>
                </a:lnTo>
                <a:lnTo>
                  <a:pt x="122" y="7"/>
                </a:lnTo>
                <a:lnTo>
                  <a:pt x="144" y="0"/>
                </a:lnTo>
                <a:lnTo>
                  <a:pt x="169" y="26"/>
                </a:lnTo>
                <a:lnTo>
                  <a:pt x="178" y="29"/>
                </a:lnTo>
                <a:lnTo>
                  <a:pt x="188" y="24"/>
                </a:lnTo>
                <a:lnTo>
                  <a:pt x="197" y="14"/>
                </a:lnTo>
                <a:lnTo>
                  <a:pt x="217" y="14"/>
                </a:lnTo>
                <a:lnTo>
                  <a:pt x="228" y="21"/>
                </a:lnTo>
                <a:lnTo>
                  <a:pt x="245" y="11"/>
                </a:lnTo>
                <a:lnTo>
                  <a:pt x="272" y="11"/>
                </a:lnTo>
                <a:lnTo>
                  <a:pt x="302" y="35"/>
                </a:lnTo>
                <a:lnTo>
                  <a:pt x="313" y="38"/>
                </a:lnTo>
                <a:lnTo>
                  <a:pt x="294" y="99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0" name="Freeform 1359"/>
          <p:cNvSpPr>
            <a:spLocks/>
          </p:cNvSpPr>
          <p:nvPr/>
        </p:nvSpPr>
        <p:spPr bwMode="auto">
          <a:xfrm>
            <a:off x="4910138" y="2962275"/>
            <a:ext cx="123825" cy="61913"/>
          </a:xfrm>
          <a:custGeom>
            <a:avLst/>
            <a:gdLst>
              <a:gd name="T0" fmla="*/ 2147483647 w 313"/>
              <a:gd name="T1" fmla="*/ 2147483647 h 153"/>
              <a:gd name="T2" fmla="*/ 2147483647 w 313"/>
              <a:gd name="T3" fmla="*/ 2147483647 h 153"/>
              <a:gd name="T4" fmla="*/ 2147483647 w 313"/>
              <a:gd name="T5" fmla="*/ 2147483647 h 153"/>
              <a:gd name="T6" fmla="*/ 2147483647 w 313"/>
              <a:gd name="T7" fmla="*/ 2147483647 h 153"/>
              <a:gd name="T8" fmla="*/ 2147483647 w 313"/>
              <a:gd name="T9" fmla="*/ 2147483647 h 153"/>
              <a:gd name="T10" fmla="*/ 2147483647 w 313"/>
              <a:gd name="T11" fmla="*/ 2147483647 h 153"/>
              <a:gd name="T12" fmla="*/ 2147483647 w 313"/>
              <a:gd name="T13" fmla="*/ 2147483647 h 153"/>
              <a:gd name="T14" fmla="*/ 2147483647 w 313"/>
              <a:gd name="T15" fmla="*/ 2147483647 h 153"/>
              <a:gd name="T16" fmla="*/ 2147483647 w 313"/>
              <a:gd name="T17" fmla="*/ 2147483647 h 153"/>
              <a:gd name="T18" fmla="*/ 2147483647 w 313"/>
              <a:gd name="T19" fmla="*/ 2147483647 h 153"/>
              <a:gd name="T20" fmla="*/ 2147483647 w 313"/>
              <a:gd name="T21" fmla="*/ 2147483647 h 153"/>
              <a:gd name="T22" fmla="*/ 2147483647 w 313"/>
              <a:gd name="T23" fmla="*/ 2147483647 h 153"/>
              <a:gd name="T24" fmla="*/ 2147483647 w 313"/>
              <a:gd name="T25" fmla="*/ 2147483647 h 153"/>
              <a:gd name="T26" fmla="*/ 2147483647 w 313"/>
              <a:gd name="T27" fmla="*/ 2147483647 h 153"/>
              <a:gd name="T28" fmla="*/ 0 w 313"/>
              <a:gd name="T29" fmla="*/ 2147483647 h 153"/>
              <a:gd name="T30" fmla="*/ 2147483647 w 313"/>
              <a:gd name="T31" fmla="*/ 2147483647 h 153"/>
              <a:gd name="T32" fmla="*/ 2147483647 w 313"/>
              <a:gd name="T33" fmla="*/ 2147483647 h 153"/>
              <a:gd name="T34" fmla="*/ 2147483647 w 313"/>
              <a:gd name="T35" fmla="*/ 2147483647 h 153"/>
              <a:gd name="T36" fmla="*/ 2147483647 w 313"/>
              <a:gd name="T37" fmla="*/ 2147483647 h 153"/>
              <a:gd name="T38" fmla="*/ 2147483647 w 313"/>
              <a:gd name="T39" fmla="*/ 2147483647 h 153"/>
              <a:gd name="T40" fmla="*/ 2147483647 w 313"/>
              <a:gd name="T41" fmla="*/ 2147483647 h 153"/>
              <a:gd name="T42" fmla="*/ 2147483647 w 313"/>
              <a:gd name="T43" fmla="*/ 2147483647 h 153"/>
              <a:gd name="T44" fmla="*/ 2147483647 w 313"/>
              <a:gd name="T45" fmla="*/ 2147483647 h 153"/>
              <a:gd name="T46" fmla="*/ 2147483647 w 313"/>
              <a:gd name="T47" fmla="*/ 2147483647 h 153"/>
              <a:gd name="T48" fmla="*/ 2147483647 w 313"/>
              <a:gd name="T49" fmla="*/ 2147483647 h 153"/>
              <a:gd name="T50" fmla="*/ 2147483647 w 313"/>
              <a:gd name="T51" fmla="*/ 2147483647 h 153"/>
              <a:gd name="T52" fmla="*/ 2147483647 w 313"/>
              <a:gd name="T53" fmla="*/ 2147483647 h 153"/>
              <a:gd name="T54" fmla="*/ 2147483647 w 313"/>
              <a:gd name="T55" fmla="*/ 2147483647 h 153"/>
              <a:gd name="T56" fmla="*/ 2147483647 w 313"/>
              <a:gd name="T57" fmla="*/ 2147483647 h 153"/>
              <a:gd name="T58" fmla="*/ 2147483647 w 313"/>
              <a:gd name="T59" fmla="*/ 2147483647 h 153"/>
              <a:gd name="T60" fmla="*/ 2147483647 w 313"/>
              <a:gd name="T61" fmla="*/ 0 h 153"/>
              <a:gd name="T62" fmla="*/ 2147483647 w 313"/>
              <a:gd name="T63" fmla="*/ 2147483647 h 153"/>
              <a:gd name="T64" fmla="*/ 2147483647 w 313"/>
              <a:gd name="T65" fmla="*/ 2147483647 h 153"/>
              <a:gd name="T66" fmla="*/ 2147483647 w 313"/>
              <a:gd name="T67" fmla="*/ 2147483647 h 153"/>
              <a:gd name="T68" fmla="*/ 2147483647 w 313"/>
              <a:gd name="T69" fmla="*/ 2147483647 h 153"/>
              <a:gd name="T70" fmla="*/ 2147483647 w 313"/>
              <a:gd name="T71" fmla="*/ 2147483647 h 153"/>
              <a:gd name="T72" fmla="*/ 2147483647 w 313"/>
              <a:gd name="T73" fmla="*/ 2147483647 h 153"/>
              <a:gd name="T74" fmla="*/ 2147483647 w 313"/>
              <a:gd name="T75" fmla="*/ 2147483647 h 153"/>
              <a:gd name="T76" fmla="*/ 2147483647 w 313"/>
              <a:gd name="T77" fmla="*/ 2147483647 h 153"/>
              <a:gd name="T78" fmla="*/ 2147483647 w 313"/>
              <a:gd name="T79" fmla="*/ 2147483647 h 153"/>
              <a:gd name="T80" fmla="*/ 2147483647 w 313"/>
              <a:gd name="T81" fmla="*/ 2147483647 h 153"/>
              <a:gd name="T82" fmla="*/ 2147483647 w 313"/>
              <a:gd name="T83" fmla="*/ 2147483647 h 15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13"/>
              <a:gd name="T127" fmla="*/ 0 h 153"/>
              <a:gd name="T128" fmla="*/ 313 w 313"/>
              <a:gd name="T129" fmla="*/ 153 h 15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13" h="153">
                <a:moveTo>
                  <a:pt x="294" y="99"/>
                </a:moveTo>
                <a:lnTo>
                  <a:pt x="281" y="102"/>
                </a:lnTo>
                <a:lnTo>
                  <a:pt x="264" y="91"/>
                </a:lnTo>
                <a:lnTo>
                  <a:pt x="248" y="86"/>
                </a:lnTo>
                <a:lnTo>
                  <a:pt x="235" y="90"/>
                </a:lnTo>
                <a:lnTo>
                  <a:pt x="217" y="87"/>
                </a:lnTo>
                <a:lnTo>
                  <a:pt x="201" y="97"/>
                </a:lnTo>
                <a:lnTo>
                  <a:pt x="197" y="109"/>
                </a:lnTo>
                <a:lnTo>
                  <a:pt x="172" y="119"/>
                </a:lnTo>
                <a:lnTo>
                  <a:pt x="155" y="113"/>
                </a:lnTo>
                <a:lnTo>
                  <a:pt x="107" y="132"/>
                </a:lnTo>
                <a:lnTo>
                  <a:pt x="93" y="152"/>
                </a:lnTo>
                <a:lnTo>
                  <a:pt x="52" y="153"/>
                </a:lnTo>
                <a:lnTo>
                  <a:pt x="14" y="127"/>
                </a:lnTo>
                <a:lnTo>
                  <a:pt x="0" y="90"/>
                </a:lnTo>
                <a:lnTo>
                  <a:pt x="13" y="68"/>
                </a:lnTo>
                <a:lnTo>
                  <a:pt x="21" y="68"/>
                </a:lnTo>
                <a:lnTo>
                  <a:pt x="27" y="73"/>
                </a:lnTo>
                <a:lnTo>
                  <a:pt x="42" y="72"/>
                </a:lnTo>
                <a:lnTo>
                  <a:pt x="55" y="61"/>
                </a:lnTo>
                <a:lnTo>
                  <a:pt x="55" y="54"/>
                </a:lnTo>
                <a:lnTo>
                  <a:pt x="64" y="52"/>
                </a:lnTo>
                <a:lnTo>
                  <a:pt x="70" y="43"/>
                </a:lnTo>
                <a:lnTo>
                  <a:pt x="70" y="30"/>
                </a:lnTo>
                <a:lnTo>
                  <a:pt x="73" y="26"/>
                </a:lnTo>
                <a:lnTo>
                  <a:pt x="82" y="24"/>
                </a:lnTo>
                <a:lnTo>
                  <a:pt x="92" y="7"/>
                </a:lnTo>
                <a:lnTo>
                  <a:pt x="103" y="8"/>
                </a:lnTo>
                <a:lnTo>
                  <a:pt x="111" y="2"/>
                </a:lnTo>
                <a:lnTo>
                  <a:pt x="122" y="7"/>
                </a:lnTo>
                <a:lnTo>
                  <a:pt x="144" y="0"/>
                </a:lnTo>
                <a:lnTo>
                  <a:pt x="169" y="26"/>
                </a:lnTo>
                <a:lnTo>
                  <a:pt x="178" y="29"/>
                </a:lnTo>
                <a:lnTo>
                  <a:pt x="188" y="24"/>
                </a:lnTo>
                <a:lnTo>
                  <a:pt x="197" y="14"/>
                </a:lnTo>
                <a:lnTo>
                  <a:pt x="217" y="14"/>
                </a:lnTo>
                <a:lnTo>
                  <a:pt x="228" y="21"/>
                </a:lnTo>
                <a:lnTo>
                  <a:pt x="245" y="11"/>
                </a:lnTo>
                <a:lnTo>
                  <a:pt x="272" y="11"/>
                </a:lnTo>
                <a:lnTo>
                  <a:pt x="302" y="35"/>
                </a:lnTo>
                <a:lnTo>
                  <a:pt x="313" y="38"/>
                </a:lnTo>
                <a:lnTo>
                  <a:pt x="294" y="99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1" name="Freeform 1360"/>
          <p:cNvSpPr>
            <a:spLocks/>
          </p:cNvSpPr>
          <p:nvPr/>
        </p:nvSpPr>
        <p:spPr bwMode="auto">
          <a:xfrm>
            <a:off x="4745038" y="3035300"/>
            <a:ext cx="6350" cy="12700"/>
          </a:xfrm>
          <a:custGeom>
            <a:avLst/>
            <a:gdLst>
              <a:gd name="T0" fmla="*/ 2147483647 w 14"/>
              <a:gd name="T1" fmla="*/ 2147483647 h 31"/>
              <a:gd name="T2" fmla="*/ 2147483647 w 14"/>
              <a:gd name="T3" fmla="*/ 2147483647 h 31"/>
              <a:gd name="T4" fmla="*/ 2147483647 w 14"/>
              <a:gd name="T5" fmla="*/ 2147483647 h 31"/>
              <a:gd name="T6" fmla="*/ 2147483647 w 14"/>
              <a:gd name="T7" fmla="*/ 0 h 31"/>
              <a:gd name="T8" fmla="*/ 0 w 14"/>
              <a:gd name="T9" fmla="*/ 2147483647 h 31"/>
              <a:gd name="T10" fmla="*/ 2147483647 w 14"/>
              <a:gd name="T11" fmla="*/ 2147483647 h 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31"/>
              <a:gd name="T20" fmla="*/ 14 w 14"/>
              <a:gd name="T21" fmla="*/ 31 h 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31">
                <a:moveTo>
                  <a:pt x="8" y="31"/>
                </a:moveTo>
                <a:lnTo>
                  <a:pt x="14" y="24"/>
                </a:lnTo>
                <a:lnTo>
                  <a:pt x="13" y="5"/>
                </a:lnTo>
                <a:lnTo>
                  <a:pt x="5" y="0"/>
                </a:lnTo>
                <a:lnTo>
                  <a:pt x="0" y="20"/>
                </a:lnTo>
                <a:lnTo>
                  <a:pt x="8" y="31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2" name="Freeform 1361"/>
          <p:cNvSpPr>
            <a:spLocks/>
          </p:cNvSpPr>
          <p:nvPr/>
        </p:nvSpPr>
        <p:spPr bwMode="auto">
          <a:xfrm>
            <a:off x="4745038" y="3035300"/>
            <a:ext cx="6350" cy="12700"/>
          </a:xfrm>
          <a:custGeom>
            <a:avLst/>
            <a:gdLst>
              <a:gd name="T0" fmla="*/ 2147483647 w 14"/>
              <a:gd name="T1" fmla="*/ 2147483647 h 31"/>
              <a:gd name="T2" fmla="*/ 2147483647 w 14"/>
              <a:gd name="T3" fmla="*/ 2147483647 h 31"/>
              <a:gd name="T4" fmla="*/ 2147483647 w 14"/>
              <a:gd name="T5" fmla="*/ 2147483647 h 31"/>
              <a:gd name="T6" fmla="*/ 2147483647 w 14"/>
              <a:gd name="T7" fmla="*/ 0 h 31"/>
              <a:gd name="T8" fmla="*/ 0 w 14"/>
              <a:gd name="T9" fmla="*/ 2147483647 h 31"/>
              <a:gd name="T10" fmla="*/ 2147483647 w 14"/>
              <a:gd name="T11" fmla="*/ 2147483647 h 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31"/>
              <a:gd name="T20" fmla="*/ 14 w 14"/>
              <a:gd name="T21" fmla="*/ 31 h 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31">
                <a:moveTo>
                  <a:pt x="8" y="31"/>
                </a:moveTo>
                <a:lnTo>
                  <a:pt x="14" y="24"/>
                </a:lnTo>
                <a:lnTo>
                  <a:pt x="13" y="5"/>
                </a:lnTo>
                <a:lnTo>
                  <a:pt x="5" y="0"/>
                </a:lnTo>
                <a:lnTo>
                  <a:pt x="0" y="20"/>
                </a:lnTo>
                <a:lnTo>
                  <a:pt x="8" y="3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4" name="Freeform 1362"/>
          <p:cNvSpPr>
            <a:spLocks/>
          </p:cNvSpPr>
          <p:nvPr/>
        </p:nvSpPr>
        <p:spPr bwMode="auto">
          <a:xfrm>
            <a:off x="5326063" y="3340100"/>
            <a:ext cx="158750" cy="136525"/>
          </a:xfrm>
          <a:custGeom>
            <a:avLst/>
            <a:gdLst/>
            <a:ahLst/>
            <a:cxnLst>
              <a:cxn ang="0">
                <a:pos x="314" y="199"/>
              </a:cxn>
              <a:cxn ang="0">
                <a:pos x="331" y="63"/>
              </a:cxn>
              <a:cxn ang="0">
                <a:pos x="382" y="20"/>
              </a:cxn>
              <a:cxn ang="0">
                <a:pos x="388" y="11"/>
              </a:cxn>
              <a:cxn ang="0">
                <a:pos x="388" y="4"/>
              </a:cxn>
              <a:cxn ang="0">
                <a:pos x="381" y="0"/>
              </a:cxn>
              <a:cxn ang="0">
                <a:pos x="355" y="15"/>
              </a:cxn>
              <a:cxn ang="0">
                <a:pos x="308" y="13"/>
              </a:cxn>
              <a:cxn ang="0">
                <a:pos x="264" y="30"/>
              </a:cxn>
              <a:cxn ang="0">
                <a:pos x="245" y="38"/>
              </a:cxn>
              <a:cxn ang="0">
                <a:pos x="184" y="41"/>
              </a:cxn>
              <a:cxn ang="0">
                <a:pos x="165" y="28"/>
              </a:cxn>
              <a:cxn ang="0">
                <a:pos x="119" y="43"/>
              </a:cxn>
              <a:cxn ang="0">
                <a:pos x="99" y="44"/>
              </a:cxn>
              <a:cxn ang="0">
                <a:pos x="90" y="44"/>
              </a:cxn>
              <a:cxn ang="0">
                <a:pos x="88" y="41"/>
              </a:cxn>
              <a:cxn ang="0">
                <a:pos x="74" y="35"/>
              </a:cxn>
              <a:cxn ang="0">
                <a:pos x="64" y="44"/>
              </a:cxn>
              <a:cxn ang="0">
                <a:pos x="63" y="51"/>
              </a:cxn>
              <a:cxn ang="0">
                <a:pos x="69" y="72"/>
              </a:cxn>
              <a:cxn ang="0">
                <a:pos x="68" y="76"/>
              </a:cxn>
              <a:cxn ang="0">
                <a:pos x="52" y="79"/>
              </a:cxn>
              <a:cxn ang="0">
                <a:pos x="45" y="96"/>
              </a:cxn>
              <a:cxn ang="0">
                <a:pos x="39" y="104"/>
              </a:cxn>
              <a:cxn ang="0">
                <a:pos x="30" y="95"/>
              </a:cxn>
              <a:cxn ang="0">
                <a:pos x="26" y="108"/>
              </a:cxn>
              <a:cxn ang="0">
                <a:pos x="24" y="126"/>
              </a:cxn>
              <a:cxn ang="0">
                <a:pos x="29" y="159"/>
              </a:cxn>
              <a:cxn ang="0">
                <a:pos x="29" y="183"/>
              </a:cxn>
              <a:cxn ang="0">
                <a:pos x="49" y="179"/>
              </a:cxn>
              <a:cxn ang="0">
                <a:pos x="53" y="183"/>
              </a:cxn>
              <a:cxn ang="0">
                <a:pos x="59" y="184"/>
              </a:cxn>
              <a:cxn ang="0">
                <a:pos x="54" y="187"/>
              </a:cxn>
              <a:cxn ang="0">
                <a:pos x="52" y="192"/>
              </a:cxn>
              <a:cxn ang="0">
                <a:pos x="57" y="193"/>
              </a:cxn>
              <a:cxn ang="0">
                <a:pos x="64" y="199"/>
              </a:cxn>
              <a:cxn ang="0">
                <a:pos x="67" y="208"/>
              </a:cxn>
              <a:cxn ang="0">
                <a:pos x="68" y="216"/>
              </a:cxn>
              <a:cxn ang="0">
                <a:pos x="64" y="222"/>
              </a:cxn>
              <a:cxn ang="0">
                <a:pos x="55" y="226"/>
              </a:cxn>
              <a:cxn ang="0">
                <a:pos x="52" y="231"/>
              </a:cxn>
              <a:cxn ang="0">
                <a:pos x="47" y="236"/>
              </a:cxn>
              <a:cxn ang="0">
                <a:pos x="53" y="241"/>
              </a:cxn>
              <a:cxn ang="0">
                <a:pos x="50" y="242"/>
              </a:cxn>
              <a:cxn ang="0">
                <a:pos x="33" y="242"/>
              </a:cxn>
              <a:cxn ang="0">
                <a:pos x="29" y="249"/>
              </a:cxn>
              <a:cxn ang="0">
                <a:pos x="26" y="256"/>
              </a:cxn>
              <a:cxn ang="0">
                <a:pos x="31" y="263"/>
              </a:cxn>
              <a:cxn ang="0">
                <a:pos x="19" y="273"/>
              </a:cxn>
              <a:cxn ang="0">
                <a:pos x="12" y="277"/>
              </a:cxn>
              <a:cxn ang="0">
                <a:pos x="5" y="293"/>
              </a:cxn>
              <a:cxn ang="0">
                <a:pos x="3" y="301"/>
              </a:cxn>
              <a:cxn ang="0">
                <a:pos x="5" y="314"/>
              </a:cxn>
              <a:cxn ang="0">
                <a:pos x="12" y="317"/>
              </a:cxn>
              <a:cxn ang="0">
                <a:pos x="22" y="328"/>
              </a:cxn>
              <a:cxn ang="0">
                <a:pos x="57" y="345"/>
              </a:cxn>
              <a:cxn ang="0">
                <a:pos x="187" y="274"/>
              </a:cxn>
            </a:cxnLst>
            <a:rect l="0" t="0" r="r" b="b"/>
            <a:pathLst>
              <a:path w="397" h="345">
                <a:moveTo>
                  <a:pt x="187" y="274"/>
                </a:moveTo>
                <a:lnTo>
                  <a:pt x="314" y="199"/>
                </a:lnTo>
                <a:lnTo>
                  <a:pt x="325" y="173"/>
                </a:lnTo>
                <a:lnTo>
                  <a:pt x="331" y="63"/>
                </a:lnTo>
                <a:lnTo>
                  <a:pt x="363" y="51"/>
                </a:lnTo>
                <a:lnTo>
                  <a:pt x="382" y="20"/>
                </a:lnTo>
                <a:lnTo>
                  <a:pt x="397" y="11"/>
                </a:lnTo>
                <a:lnTo>
                  <a:pt x="388" y="11"/>
                </a:lnTo>
                <a:lnTo>
                  <a:pt x="388" y="10"/>
                </a:lnTo>
                <a:lnTo>
                  <a:pt x="388" y="4"/>
                </a:lnTo>
                <a:lnTo>
                  <a:pt x="383" y="2"/>
                </a:lnTo>
                <a:lnTo>
                  <a:pt x="381" y="0"/>
                </a:lnTo>
                <a:lnTo>
                  <a:pt x="373" y="7"/>
                </a:lnTo>
                <a:lnTo>
                  <a:pt x="355" y="15"/>
                </a:lnTo>
                <a:lnTo>
                  <a:pt x="317" y="16"/>
                </a:lnTo>
                <a:lnTo>
                  <a:pt x="308" y="13"/>
                </a:lnTo>
                <a:lnTo>
                  <a:pt x="283" y="18"/>
                </a:lnTo>
                <a:lnTo>
                  <a:pt x="264" y="30"/>
                </a:lnTo>
                <a:lnTo>
                  <a:pt x="251" y="34"/>
                </a:lnTo>
                <a:lnTo>
                  <a:pt x="245" y="38"/>
                </a:lnTo>
                <a:lnTo>
                  <a:pt x="212" y="46"/>
                </a:lnTo>
                <a:lnTo>
                  <a:pt x="184" y="41"/>
                </a:lnTo>
                <a:lnTo>
                  <a:pt x="172" y="30"/>
                </a:lnTo>
                <a:lnTo>
                  <a:pt x="165" y="28"/>
                </a:lnTo>
                <a:lnTo>
                  <a:pt x="151" y="29"/>
                </a:lnTo>
                <a:lnTo>
                  <a:pt x="119" y="43"/>
                </a:lnTo>
                <a:lnTo>
                  <a:pt x="114" y="47"/>
                </a:lnTo>
                <a:lnTo>
                  <a:pt x="99" y="44"/>
                </a:lnTo>
                <a:lnTo>
                  <a:pt x="91" y="47"/>
                </a:lnTo>
                <a:lnTo>
                  <a:pt x="90" y="44"/>
                </a:lnTo>
                <a:lnTo>
                  <a:pt x="88" y="42"/>
                </a:lnTo>
                <a:lnTo>
                  <a:pt x="88" y="41"/>
                </a:lnTo>
                <a:lnTo>
                  <a:pt x="83" y="37"/>
                </a:lnTo>
                <a:lnTo>
                  <a:pt x="74" y="35"/>
                </a:lnTo>
                <a:lnTo>
                  <a:pt x="69" y="33"/>
                </a:lnTo>
                <a:lnTo>
                  <a:pt x="64" y="44"/>
                </a:lnTo>
                <a:lnTo>
                  <a:pt x="63" y="46"/>
                </a:lnTo>
                <a:lnTo>
                  <a:pt x="63" y="51"/>
                </a:lnTo>
                <a:lnTo>
                  <a:pt x="60" y="60"/>
                </a:lnTo>
                <a:lnTo>
                  <a:pt x="69" y="72"/>
                </a:lnTo>
                <a:lnTo>
                  <a:pt x="69" y="75"/>
                </a:lnTo>
                <a:lnTo>
                  <a:pt x="68" y="76"/>
                </a:lnTo>
                <a:lnTo>
                  <a:pt x="59" y="76"/>
                </a:lnTo>
                <a:lnTo>
                  <a:pt x="52" y="79"/>
                </a:lnTo>
                <a:lnTo>
                  <a:pt x="50" y="91"/>
                </a:lnTo>
                <a:lnTo>
                  <a:pt x="45" y="96"/>
                </a:lnTo>
                <a:lnTo>
                  <a:pt x="41" y="98"/>
                </a:lnTo>
                <a:lnTo>
                  <a:pt x="39" y="104"/>
                </a:lnTo>
                <a:lnTo>
                  <a:pt x="33" y="100"/>
                </a:lnTo>
                <a:lnTo>
                  <a:pt x="30" y="95"/>
                </a:lnTo>
                <a:lnTo>
                  <a:pt x="26" y="95"/>
                </a:lnTo>
                <a:lnTo>
                  <a:pt x="26" y="108"/>
                </a:lnTo>
                <a:lnTo>
                  <a:pt x="21" y="122"/>
                </a:lnTo>
                <a:lnTo>
                  <a:pt x="24" y="126"/>
                </a:lnTo>
                <a:lnTo>
                  <a:pt x="29" y="140"/>
                </a:lnTo>
                <a:lnTo>
                  <a:pt x="29" y="159"/>
                </a:lnTo>
                <a:lnTo>
                  <a:pt x="26" y="171"/>
                </a:lnTo>
                <a:lnTo>
                  <a:pt x="29" y="183"/>
                </a:lnTo>
                <a:lnTo>
                  <a:pt x="47" y="183"/>
                </a:lnTo>
                <a:lnTo>
                  <a:pt x="49" y="179"/>
                </a:lnTo>
                <a:lnTo>
                  <a:pt x="50" y="178"/>
                </a:lnTo>
                <a:lnTo>
                  <a:pt x="53" y="183"/>
                </a:lnTo>
                <a:lnTo>
                  <a:pt x="58" y="183"/>
                </a:lnTo>
                <a:lnTo>
                  <a:pt x="59" y="184"/>
                </a:lnTo>
                <a:lnTo>
                  <a:pt x="59" y="187"/>
                </a:lnTo>
                <a:lnTo>
                  <a:pt x="54" y="187"/>
                </a:lnTo>
                <a:lnTo>
                  <a:pt x="54" y="189"/>
                </a:lnTo>
                <a:lnTo>
                  <a:pt x="52" y="192"/>
                </a:lnTo>
                <a:lnTo>
                  <a:pt x="52" y="193"/>
                </a:lnTo>
                <a:lnTo>
                  <a:pt x="57" y="193"/>
                </a:lnTo>
                <a:lnTo>
                  <a:pt x="58" y="198"/>
                </a:lnTo>
                <a:lnTo>
                  <a:pt x="64" y="199"/>
                </a:lnTo>
                <a:lnTo>
                  <a:pt x="63" y="204"/>
                </a:lnTo>
                <a:lnTo>
                  <a:pt x="67" y="208"/>
                </a:lnTo>
                <a:lnTo>
                  <a:pt x="66" y="213"/>
                </a:lnTo>
                <a:lnTo>
                  <a:pt x="68" y="216"/>
                </a:lnTo>
                <a:lnTo>
                  <a:pt x="66" y="217"/>
                </a:lnTo>
                <a:lnTo>
                  <a:pt x="64" y="222"/>
                </a:lnTo>
                <a:lnTo>
                  <a:pt x="62" y="222"/>
                </a:lnTo>
                <a:lnTo>
                  <a:pt x="55" y="226"/>
                </a:lnTo>
                <a:lnTo>
                  <a:pt x="52" y="227"/>
                </a:lnTo>
                <a:lnTo>
                  <a:pt x="52" y="231"/>
                </a:lnTo>
                <a:lnTo>
                  <a:pt x="48" y="234"/>
                </a:lnTo>
                <a:lnTo>
                  <a:pt x="47" y="236"/>
                </a:lnTo>
                <a:lnTo>
                  <a:pt x="52" y="239"/>
                </a:lnTo>
                <a:lnTo>
                  <a:pt x="53" y="241"/>
                </a:lnTo>
                <a:lnTo>
                  <a:pt x="53" y="242"/>
                </a:lnTo>
                <a:lnTo>
                  <a:pt x="50" y="242"/>
                </a:lnTo>
                <a:lnTo>
                  <a:pt x="47" y="241"/>
                </a:lnTo>
                <a:lnTo>
                  <a:pt x="33" y="242"/>
                </a:lnTo>
                <a:lnTo>
                  <a:pt x="31" y="248"/>
                </a:lnTo>
                <a:lnTo>
                  <a:pt x="29" y="249"/>
                </a:lnTo>
                <a:lnTo>
                  <a:pt x="26" y="255"/>
                </a:lnTo>
                <a:lnTo>
                  <a:pt x="26" y="256"/>
                </a:lnTo>
                <a:lnTo>
                  <a:pt x="31" y="258"/>
                </a:lnTo>
                <a:lnTo>
                  <a:pt x="31" y="263"/>
                </a:lnTo>
                <a:lnTo>
                  <a:pt x="29" y="264"/>
                </a:lnTo>
                <a:lnTo>
                  <a:pt x="19" y="273"/>
                </a:lnTo>
                <a:lnTo>
                  <a:pt x="17" y="277"/>
                </a:lnTo>
                <a:lnTo>
                  <a:pt x="12" y="277"/>
                </a:lnTo>
                <a:lnTo>
                  <a:pt x="5" y="283"/>
                </a:lnTo>
                <a:lnTo>
                  <a:pt x="5" y="293"/>
                </a:lnTo>
                <a:lnTo>
                  <a:pt x="2" y="297"/>
                </a:lnTo>
                <a:lnTo>
                  <a:pt x="3" y="301"/>
                </a:lnTo>
                <a:lnTo>
                  <a:pt x="2" y="307"/>
                </a:lnTo>
                <a:lnTo>
                  <a:pt x="5" y="314"/>
                </a:lnTo>
                <a:lnTo>
                  <a:pt x="0" y="320"/>
                </a:lnTo>
                <a:lnTo>
                  <a:pt x="12" y="317"/>
                </a:lnTo>
                <a:lnTo>
                  <a:pt x="16" y="319"/>
                </a:lnTo>
                <a:lnTo>
                  <a:pt x="22" y="328"/>
                </a:lnTo>
                <a:lnTo>
                  <a:pt x="44" y="344"/>
                </a:lnTo>
                <a:lnTo>
                  <a:pt x="57" y="345"/>
                </a:lnTo>
                <a:lnTo>
                  <a:pt x="64" y="344"/>
                </a:lnTo>
                <a:lnTo>
                  <a:pt x="187" y="274"/>
                </a:lnTo>
                <a:close/>
              </a:path>
            </a:pathLst>
          </a:custGeom>
          <a:solidFill>
            <a:srgbClr val="FFC000"/>
          </a:solidFill>
          <a:ln w="63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436" name="Freeform 1364"/>
          <p:cNvSpPr>
            <a:spLocks/>
          </p:cNvSpPr>
          <p:nvPr/>
        </p:nvSpPr>
        <p:spPr bwMode="auto">
          <a:xfrm>
            <a:off x="5886450" y="3308350"/>
            <a:ext cx="320675" cy="244475"/>
          </a:xfrm>
          <a:custGeom>
            <a:avLst/>
            <a:gdLst/>
            <a:ahLst/>
            <a:cxnLst>
              <a:cxn ang="0">
                <a:pos x="60" y="484"/>
              </a:cxn>
              <a:cxn ang="0">
                <a:pos x="4" y="381"/>
              </a:cxn>
              <a:cxn ang="0">
                <a:pos x="22" y="288"/>
              </a:cxn>
              <a:cxn ang="0">
                <a:pos x="58" y="211"/>
              </a:cxn>
              <a:cxn ang="0">
                <a:pos x="102" y="227"/>
              </a:cxn>
              <a:cxn ang="0">
                <a:pos x="143" y="216"/>
              </a:cxn>
              <a:cxn ang="0">
                <a:pos x="150" y="188"/>
              </a:cxn>
              <a:cxn ang="0">
                <a:pos x="200" y="169"/>
              </a:cxn>
              <a:cxn ang="0">
                <a:pos x="233" y="126"/>
              </a:cxn>
              <a:cxn ang="0">
                <a:pos x="247" y="93"/>
              </a:cxn>
              <a:cxn ang="0">
                <a:pos x="285" y="84"/>
              </a:cxn>
              <a:cxn ang="0">
                <a:pos x="326" y="79"/>
              </a:cxn>
              <a:cxn ang="0">
                <a:pos x="407" y="84"/>
              </a:cxn>
              <a:cxn ang="0">
                <a:pos x="462" y="87"/>
              </a:cxn>
              <a:cxn ang="0">
                <a:pos x="484" y="89"/>
              </a:cxn>
              <a:cxn ang="0">
                <a:pos x="501" y="80"/>
              </a:cxn>
              <a:cxn ang="0">
                <a:pos x="529" y="61"/>
              </a:cxn>
              <a:cxn ang="0">
                <a:pos x="553" y="53"/>
              </a:cxn>
              <a:cxn ang="0">
                <a:pos x="575" y="2"/>
              </a:cxn>
              <a:cxn ang="0">
                <a:pos x="611" y="14"/>
              </a:cxn>
              <a:cxn ang="0">
                <a:pos x="614" y="39"/>
              </a:cxn>
              <a:cxn ang="0">
                <a:pos x="620" y="52"/>
              </a:cxn>
              <a:cxn ang="0">
                <a:pos x="615" y="94"/>
              </a:cxn>
              <a:cxn ang="0">
                <a:pos x="689" y="103"/>
              </a:cxn>
              <a:cxn ang="0">
                <a:pos x="709" y="85"/>
              </a:cxn>
              <a:cxn ang="0">
                <a:pos x="741" y="75"/>
              </a:cxn>
              <a:cxn ang="0">
                <a:pos x="761" y="82"/>
              </a:cxn>
              <a:cxn ang="0">
                <a:pos x="801" y="79"/>
              </a:cxn>
              <a:cxn ang="0">
                <a:pos x="808" y="86"/>
              </a:cxn>
              <a:cxn ang="0">
                <a:pos x="790" y="96"/>
              </a:cxn>
              <a:cxn ang="0">
                <a:pos x="782" y="110"/>
              </a:cxn>
              <a:cxn ang="0">
                <a:pos x="745" y="112"/>
              </a:cxn>
              <a:cxn ang="0">
                <a:pos x="662" y="127"/>
              </a:cxn>
              <a:cxn ang="0">
                <a:pos x="642" y="140"/>
              </a:cxn>
              <a:cxn ang="0">
                <a:pos x="628" y="143"/>
              </a:cxn>
              <a:cxn ang="0">
                <a:pos x="606" y="174"/>
              </a:cxn>
              <a:cxn ang="0">
                <a:pos x="627" y="225"/>
              </a:cxn>
              <a:cxn ang="0">
                <a:pos x="594" y="277"/>
              </a:cxn>
              <a:cxn ang="0">
                <a:pos x="600" y="298"/>
              </a:cxn>
              <a:cxn ang="0">
                <a:pos x="533" y="316"/>
              </a:cxn>
              <a:cxn ang="0">
                <a:pos x="554" y="354"/>
              </a:cxn>
              <a:cxn ang="0">
                <a:pos x="505" y="390"/>
              </a:cxn>
              <a:cxn ang="0">
                <a:pos x="495" y="415"/>
              </a:cxn>
              <a:cxn ang="0">
                <a:pos x="465" y="467"/>
              </a:cxn>
              <a:cxn ang="0">
                <a:pos x="454" y="463"/>
              </a:cxn>
              <a:cxn ang="0">
                <a:pos x="423" y="469"/>
              </a:cxn>
              <a:cxn ang="0">
                <a:pos x="412" y="489"/>
              </a:cxn>
              <a:cxn ang="0">
                <a:pos x="355" y="494"/>
              </a:cxn>
              <a:cxn ang="0">
                <a:pos x="327" y="568"/>
              </a:cxn>
              <a:cxn ang="0">
                <a:pos x="258" y="604"/>
              </a:cxn>
              <a:cxn ang="0">
                <a:pos x="202" y="616"/>
              </a:cxn>
              <a:cxn ang="0">
                <a:pos x="25" y="588"/>
              </a:cxn>
            </a:cxnLst>
            <a:rect l="0" t="0" r="r" b="b"/>
            <a:pathLst>
              <a:path w="809" h="616">
                <a:moveTo>
                  <a:pt x="25" y="588"/>
                </a:moveTo>
                <a:lnTo>
                  <a:pt x="60" y="533"/>
                </a:lnTo>
                <a:lnTo>
                  <a:pt x="67" y="516"/>
                </a:lnTo>
                <a:lnTo>
                  <a:pt x="67" y="502"/>
                </a:lnTo>
                <a:lnTo>
                  <a:pt x="60" y="484"/>
                </a:lnTo>
                <a:lnTo>
                  <a:pt x="50" y="475"/>
                </a:lnTo>
                <a:lnTo>
                  <a:pt x="23" y="470"/>
                </a:lnTo>
                <a:lnTo>
                  <a:pt x="14" y="460"/>
                </a:lnTo>
                <a:lnTo>
                  <a:pt x="13" y="410"/>
                </a:lnTo>
                <a:lnTo>
                  <a:pt x="4" y="381"/>
                </a:lnTo>
                <a:lnTo>
                  <a:pt x="16" y="344"/>
                </a:lnTo>
                <a:lnTo>
                  <a:pt x="14" y="333"/>
                </a:lnTo>
                <a:lnTo>
                  <a:pt x="0" y="329"/>
                </a:lnTo>
                <a:lnTo>
                  <a:pt x="0" y="297"/>
                </a:lnTo>
                <a:lnTo>
                  <a:pt x="22" y="288"/>
                </a:lnTo>
                <a:lnTo>
                  <a:pt x="22" y="273"/>
                </a:lnTo>
                <a:lnTo>
                  <a:pt x="36" y="251"/>
                </a:lnTo>
                <a:lnTo>
                  <a:pt x="42" y="198"/>
                </a:lnTo>
                <a:lnTo>
                  <a:pt x="56" y="208"/>
                </a:lnTo>
                <a:lnTo>
                  <a:pt x="58" y="211"/>
                </a:lnTo>
                <a:lnTo>
                  <a:pt x="69" y="214"/>
                </a:lnTo>
                <a:lnTo>
                  <a:pt x="83" y="212"/>
                </a:lnTo>
                <a:lnTo>
                  <a:pt x="88" y="217"/>
                </a:lnTo>
                <a:lnTo>
                  <a:pt x="96" y="220"/>
                </a:lnTo>
                <a:lnTo>
                  <a:pt x="102" y="227"/>
                </a:lnTo>
                <a:lnTo>
                  <a:pt x="106" y="227"/>
                </a:lnTo>
                <a:lnTo>
                  <a:pt x="114" y="225"/>
                </a:lnTo>
                <a:lnTo>
                  <a:pt x="127" y="226"/>
                </a:lnTo>
                <a:lnTo>
                  <a:pt x="134" y="220"/>
                </a:lnTo>
                <a:lnTo>
                  <a:pt x="143" y="216"/>
                </a:lnTo>
                <a:lnTo>
                  <a:pt x="147" y="213"/>
                </a:lnTo>
                <a:lnTo>
                  <a:pt x="150" y="199"/>
                </a:lnTo>
                <a:lnTo>
                  <a:pt x="153" y="199"/>
                </a:lnTo>
                <a:lnTo>
                  <a:pt x="157" y="194"/>
                </a:lnTo>
                <a:lnTo>
                  <a:pt x="150" y="188"/>
                </a:lnTo>
                <a:lnTo>
                  <a:pt x="150" y="183"/>
                </a:lnTo>
                <a:lnTo>
                  <a:pt x="158" y="184"/>
                </a:lnTo>
                <a:lnTo>
                  <a:pt x="183" y="176"/>
                </a:lnTo>
                <a:lnTo>
                  <a:pt x="191" y="171"/>
                </a:lnTo>
                <a:lnTo>
                  <a:pt x="200" y="169"/>
                </a:lnTo>
                <a:lnTo>
                  <a:pt x="206" y="162"/>
                </a:lnTo>
                <a:lnTo>
                  <a:pt x="214" y="161"/>
                </a:lnTo>
                <a:lnTo>
                  <a:pt x="229" y="151"/>
                </a:lnTo>
                <a:lnTo>
                  <a:pt x="230" y="146"/>
                </a:lnTo>
                <a:lnTo>
                  <a:pt x="233" y="126"/>
                </a:lnTo>
                <a:lnTo>
                  <a:pt x="235" y="122"/>
                </a:lnTo>
                <a:lnTo>
                  <a:pt x="242" y="104"/>
                </a:lnTo>
                <a:lnTo>
                  <a:pt x="242" y="99"/>
                </a:lnTo>
                <a:lnTo>
                  <a:pt x="243" y="95"/>
                </a:lnTo>
                <a:lnTo>
                  <a:pt x="247" y="93"/>
                </a:lnTo>
                <a:lnTo>
                  <a:pt x="252" y="85"/>
                </a:lnTo>
                <a:lnTo>
                  <a:pt x="261" y="84"/>
                </a:lnTo>
                <a:lnTo>
                  <a:pt x="267" y="86"/>
                </a:lnTo>
                <a:lnTo>
                  <a:pt x="282" y="85"/>
                </a:lnTo>
                <a:lnTo>
                  <a:pt x="285" y="84"/>
                </a:lnTo>
                <a:lnTo>
                  <a:pt x="288" y="79"/>
                </a:lnTo>
                <a:lnTo>
                  <a:pt x="288" y="70"/>
                </a:lnTo>
                <a:lnTo>
                  <a:pt x="290" y="67"/>
                </a:lnTo>
                <a:lnTo>
                  <a:pt x="300" y="67"/>
                </a:lnTo>
                <a:lnTo>
                  <a:pt x="326" y="79"/>
                </a:lnTo>
                <a:lnTo>
                  <a:pt x="370" y="77"/>
                </a:lnTo>
                <a:lnTo>
                  <a:pt x="378" y="80"/>
                </a:lnTo>
                <a:lnTo>
                  <a:pt x="384" y="86"/>
                </a:lnTo>
                <a:lnTo>
                  <a:pt x="394" y="82"/>
                </a:lnTo>
                <a:lnTo>
                  <a:pt x="407" y="84"/>
                </a:lnTo>
                <a:lnTo>
                  <a:pt x="426" y="105"/>
                </a:lnTo>
                <a:lnTo>
                  <a:pt x="434" y="101"/>
                </a:lnTo>
                <a:lnTo>
                  <a:pt x="441" y="101"/>
                </a:lnTo>
                <a:lnTo>
                  <a:pt x="442" y="96"/>
                </a:lnTo>
                <a:lnTo>
                  <a:pt x="462" y="87"/>
                </a:lnTo>
                <a:lnTo>
                  <a:pt x="467" y="89"/>
                </a:lnTo>
                <a:lnTo>
                  <a:pt x="469" y="85"/>
                </a:lnTo>
                <a:lnTo>
                  <a:pt x="475" y="82"/>
                </a:lnTo>
                <a:lnTo>
                  <a:pt x="479" y="84"/>
                </a:lnTo>
                <a:lnTo>
                  <a:pt x="484" y="89"/>
                </a:lnTo>
                <a:lnTo>
                  <a:pt x="498" y="94"/>
                </a:lnTo>
                <a:lnTo>
                  <a:pt x="502" y="91"/>
                </a:lnTo>
                <a:lnTo>
                  <a:pt x="503" y="89"/>
                </a:lnTo>
                <a:lnTo>
                  <a:pt x="503" y="84"/>
                </a:lnTo>
                <a:lnTo>
                  <a:pt x="501" y="80"/>
                </a:lnTo>
                <a:lnTo>
                  <a:pt x="500" y="72"/>
                </a:lnTo>
                <a:lnTo>
                  <a:pt x="510" y="61"/>
                </a:lnTo>
                <a:lnTo>
                  <a:pt x="515" y="60"/>
                </a:lnTo>
                <a:lnTo>
                  <a:pt x="520" y="63"/>
                </a:lnTo>
                <a:lnTo>
                  <a:pt x="529" y="61"/>
                </a:lnTo>
                <a:lnTo>
                  <a:pt x="538" y="66"/>
                </a:lnTo>
                <a:lnTo>
                  <a:pt x="542" y="67"/>
                </a:lnTo>
                <a:lnTo>
                  <a:pt x="544" y="66"/>
                </a:lnTo>
                <a:lnTo>
                  <a:pt x="552" y="57"/>
                </a:lnTo>
                <a:lnTo>
                  <a:pt x="553" y="53"/>
                </a:lnTo>
                <a:lnTo>
                  <a:pt x="548" y="47"/>
                </a:lnTo>
                <a:lnTo>
                  <a:pt x="548" y="40"/>
                </a:lnTo>
                <a:lnTo>
                  <a:pt x="568" y="10"/>
                </a:lnTo>
                <a:lnTo>
                  <a:pt x="572" y="9"/>
                </a:lnTo>
                <a:lnTo>
                  <a:pt x="575" y="2"/>
                </a:lnTo>
                <a:lnTo>
                  <a:pt x="576" y="1"/>
                </a:lnTo>
                <a:lnTo>
                  <a:pt x="582" y="2"/>
                </a:lnTo>
                <a:lnTo>
                  <a:pt x="589" y="0"/>
                </a:lnTo>
                <a:lnTo>
                  <a:pt x="597" y="1"/>
                </a:lnTo>
                <a:lnTo>
                  <a:pt x="611" y="14"/>
                </a:lnTo>
                <a:lnTo>
                  <a:pt x="611" y="21"/>
                </a:lnTo>
                <a:lnTo>
                  <a:pt x="606" y="28"/>
                </a:lnTo>
                <a:lnTo>
                  <a:pt x="606" y="33"/>
                </a:lnTo>
                <a:lnTo>
                  <a:pt x="608" y="35"/>
                </a:lnTo>
                <a:lnTo>
                  <a:pt x="614" y="39"/>
                </a:lnTo>
                <a:lnTo>
                  <a:pt x="619" y="38"/>
                </a:lnTo>
                <a:lnTo>
                  <a:pt x="623" y="39"/>
                </a:lnTo>
                <a:lnTo>
                  <a:pt x="624" y="44"/>
                </a:lnTo>
                <a:lnTo>
                  <a:pt x="622" y="47"/>
                </a:lnTo>
                <a:lnTo>
                  <a:pt x="620" y="52"/>
                </a:lnTo>
                <a:lnTo>
                  <a:pt x="622" y="63"/>
                </a:lnTo>
                <a:lnTo>
                  <a:pt x="620" y="70"/>
                </a:lnTo>
                <a:lnTo>
                  <a:pt x="618" y="75"/>
                </a:lnTo>
                <a:lnTo>
                  <a:pt x="619" y="84"/>
                </a:lnTo>
                <a:lnTo>
                  <a:pt x="615" y="94"/>
                </a:lnTo>
                <a:lnTo>
                  <a:pt x="629" y="126"/>
                </a:lnTo>
                <a:lnTo>
                  <a:pt x="632" y="127"/>
                </a:lnTo>
                <a:lnTo>
                  <a:pt x="635" y="128"/>
                </a:lnTo>
                <a:lnTo>
                  <a:pt x="667" y="108"/>
                </a:lnTo>
                <a:lnTo>
                  <a:pt x="689" y="103"/>
                </a:lnTo>
                <a:lnTo>
                  <a:pt x="690" y="100"/>
                </a:lnTo>
                <a:lnTo>
                  <a:pt x="695" y="94"/>
                </a:lnTo>
                <a:lnTo>
                  <a:pt x="703" y="90"/>
                </a:lnTo>
                <a:lnTo>
                  <a:pt x="704" y="86"/>
                </a:lnTo>
                <a:lnTo>
                  <a:pt x="709" y="85"/>
                </a:lnTo>
                <a:lnTo>
                  <a:pt x="719" y="79"/>
                </a:lnTo>
                <a:lnTo>
                  <a:pt x="724" y="77"/>
                </a:lnTo>
                <a:lnTo>
                  <a:pt x="732" y="71"/>
                </a:lnTo>
                <a:lnTo>
                  <a:pt x="737" y="71"/>
                </a:lnTo>
                <a:lnTo>
                  <a:pt x="741" y="75"/>
                </a:lnTo>
                <a:lnTo>
                  <a:pt x="747" y="75"/>
                </a:lnTo>
                <a:lnTo>
                  <a:pt x="750" y="85"/>
                </a:lnTo>
                <a:lnTo>
                  <a:pt x="752" y="89"/>
                </a:lnTo>
                <a:lnTo>
                  <a:pt x="755" y="87"/>
                </a:lnTo>
                <a:lnTo>
                  <a:pt x="761" y="82"/>
                </a:lnTo>
                <a:lnTo>
                  <a:pt x="762" y="84"/>
                </a:lnTo>
                <a:lnTo>
                  <a:pt x="765" y="84"/>
                </a:lnTo>
                <a:lnTo>
                  <a:pt x="788" y="76"/>
                </a:lnTo>
                <a:lnTo>
                  <a:pt x="796" y="76"/>
                </a:lnTo>
                <a:lnTo>
                  <a:pt x="801" y="79"/>
                </a:lnTo>
                <a:lnTo>
                  <a:pt x="808" y="79"/>
                </a:lnTo>
                <a:lnTo>
                  <a:pt x="809" y="82"/>
                </a:lnTo>
                <a:lnTo>
                  <a:pt x="809" y="85"/>
                </a:lnTo>
                <a:lnTo>
                  <a:pt x="804" y="86"/>
                </a:lnTo>
                <a:lnTo>
                  <a:pt x="808" y="86"/>
                </a:lnTo>
                <a:lnTo>
                  <a:pt x="804" y="86"/>
                </a:lnTo>
                <a:lnTo>
                  <a:pt x="801" y="85"/>
                </a:lnTo>
                <a:lnTo>
                  <a:pt x="797" y="85"/>
                </a:lnTo>
                <a:lnTo>
                  <a:pt x="788" y="94"/>
                </a:lnTo>
                <a:lnTo>
                  <a:pt x="790" y="96"/>
                </a:lnTo>
                <a:lnTo>
                  <a:pt x="797" y="99"/>
                </a:lnTo>
                <a:lnTo>
                  <a:pt x="798" y="104"/>
                </a:lnTo>
                <a:lnTo>
                  <a:pt x="797" y="109"/>
                </a:lnTo>
                <a:lnTo>
                  <a:pt x="787" y="108"/>
                </a:lnTo>
                <a:lnTo>
                  <a:pt x="782" y="110"/>
                </a:lnTo>
                <a:lnTo>
                  <a:pt x="779" y="110"/>
                </a:lnTo>
                <a:lnTo>
                  <a:pt x="773" y="115"/>
                </a:lnTo>
                <a:lnTo>
                  <a:pt x="768" y="115"/>
                </a:lnTo>
                <a:lnTo>
                  <a:pt x="752" y="110"/>
                </a:lnTo>
                <a:lnTo>
                  <a:pt x="745" y="112"/>
                </a:lnTo>
                <a:lnTo>
                  <a:pt x="742" y="110"/>
                </a:lnTo>
                <a:lnTo>
                  <a:pt x="684" y="118"/>
                </a:lnTo>
                <a:lnTo>
                  <a:pt x="675" y="123"/>
                </a:lnTo>
                <a:lnTo>
                  <a:pt x="666" y="124"/>
                </a:lnTo>
                <a:lnTo>
                  <a:pt x="662" y="127"/>
                </a:lnTo>
                <a:lnTo>
                  <a:pt x="657" y="128"/>
                </a:lnTo>
                <a:lnTo>
                  <a:pt x="657" y="132"/>
                </a:lnTo>
                <a:lnTo>
                  <a:pt x="653" y="134"/>
                </a:lnTo>
                <a:lnTo>
                  <a:pt x="644" y="137"/>
                </a:lnTo>
                <a:lnTo>
                  <a:pt x="642" y="140"/>
                </a:lnTo>
                <a:lnTo>
                  <a:pt x="643" y="143"/>
                </a:lnTo>
                <a:lnTo>
                  <a:pt x="639" y="145"/>
                </a:lnTo>
                <a:lnTo>
                  <a:pt x="635" y="142"/>
                </a:lnTo>
                <a:lnTo>
                  <a:pt x="629" y="142"/>
                </a:lnTo>
                <a:lnTo>
                  <a:pt x="628" y="143"/>
                </a:lnTo>
                <a:lnTo>
                  <a:pt x="628" y="148"/>
                </a:lnTo>
                <a:lnTo>
                  <a:pt x="610" y="162"/>
                </a:lnTo>
                <a:lnTo>
                  <a:pt x="606" y="166"/>
                </a:lnTo>
                <a:lnTo>
                  <a:pt x="606" y="171"/>
                </a:lnTo>
                <a:lnTo>
                  <a:pt x="606" y="174"/>
                </a:lnTo>
                <a:lnTo>
                  <a:pt x="623" y="188"/>
                </a:lnTo>
                <a:lnTo>
                  <a:pt x="630" y="212"/>
                </a:lnTo>
                <a:lnTo>
                  <a:pt x="630" y="213"/>
                </a:lnTo>
                <a:lnTo>
                  <a:pt x="627" y="222"/>
                </a:lnTo>
                <a:lnTo>
                  <a:pt x="627" y="225"/>
                </a:lnTo>
                <a:lnTo>
                  <a:pt x="628" y="228"/>
                </a:lnTo>
                <a:lnTo>
                  <a:pt x="628" y="235"/>
                </a:lnTo>
                <a:lnTo>
                  <a:pt x="602" y="264"/>
                </a:lnTo>
                <a:lnTo>
                  <a:pt x="599" y="272"/>
                </a:lnTo>
                <a:lnTo>
                  <a:pt x="594" y="277"/>
                </a:lnTo>
                <a:lnTo>
                  <a:pt x="595" y="283"/>
                </a:lnTo>
                <a:lnTo>
                  <a:pt x="600" y="284"/>
                </a:lnTo>
                <a:lnTo>
                  <a:pt x="602" y="288"/>
                </a:lnTo>
                <a:lnTo>
                  <a:pt x="600" y="292"/>
                </a:lnTo>
                <a:lnTo>
                  <a:pt x="600" y="298"/>
                </a:lnTo>
                <a:lnTo>
                  <a:pt x="592" y="308"/>
                </a:lnTo>
                <a:lnTo>
                  <a:pt x="573" y="315"/>
                </a:lnTo>
                <a:lnTo>
                  <a:pt x="539" y="308"/>
                </a:lnTo>
                <a:lnTo>
                  <a:pt x="535" y="310"/>
                </a:lnTo>
                <a:lnTo>
                  <a:pt x="533" y="316"/>
                </a:lnTo>
                <a:lnTo>
                  <a:pt x="540" y="329"/>
                </a:lnTo>
                <a:lnTo>
                  <a:pt x="545" y="330"/>
                </a:lnTo>
                <a:lnTo>
                  <a:pt x="549" y="345"/>
                </a:lnTo>
                <a:lnTo>
                  <a:pt x="554" y="350"/>
                </a:lnTo>
                <a:lnTo>
                  <a:pt x="554" y="354"/>
                </a:lnTo>
                <a:lnTo>
                  <a:pt x="533" y="371"/>
                </a:lnTo>
                <a:lnTo>
                  <a:pt x="524" y="369"/>
                </a:lnTo>
                <a:lnTo>
                  <a:pt x="511" y="373"/>
                </a:lnTo>
                <a:lnTo>
                  <a:pt x="510" y="387"/>
                </a:lnTo>
                <a:lnTo>
                  <a:pt x="505" y="390"/>
                </a:lnTo>
                <a:lnTo>
                  <a:pt x="502" y="395"/>
                </a:lnTo>
                <a:lnTo>
                  <a:pt x="505" y="401"/>
                </a:lnTo>
                <a:lnTo>
                  <a:pt x="503" y="405"/>
                </a:lnTo>
                <a:lnTo>
                  <a:pt x="501" y="405"/>
                </a:lnTo>
                <a:lnTo>
                  <a:pt x="495" y="415"/>
                </a:lnTo>
                <a:lnTo>
                  <a:pt x="497" y="452"/>
                </a:lnTo>
                <a:lnTo>
                  <a:pt x="477" y="472"/>
                </a:lnTo>
                <a:lnTo>
                  <a:pt x="474" y="474"/>
                </a:lnTo>
                <a:lnTo>
                  <a:pt x="468" y="471"/>
                </a:lnTo>
                <a:lnTo>
                  <a:pt x="465" y="467"/>
                </a:lnTo>
                <a:lnTo>
                  <a:pt x="464" y="462"/>
                </a:lnTo>
                <a:lnTo>
                  <a:pt x="456" y="458"/>
                </a:lnTo>
                <a:lnTo>
                  <a:pt x="453" y="458"/>
                </a:lnTo>
                <a:lnTo>
                  <a:pt x="450" y="462"/>
                </a:lnTo>
                <a:lnTo>
                  <a:pt x="454" y="463"/>
                </a:lnTo>
                <a:lnTo>
                  <a:pt x="455" y="466"/>
                </a:lnTo>
                <a:lnTo>
                  <a:pt x="437" y="461"/>
                </a:lnTo>
                <a:lnTo>
                  <a:pt x="431" y="461"/>
                </a:lnTo>
                <a:lnTo>
                  <a:pt x="426" y="463"/>
                </a:lnTo>
                <a:lnTo>
                  <a:pt x="423" y="469"/>
                </a:lnTo>
                <a:lnTo>
                  <a:pt x="406" y="476"/>
                </a:lnTo>
                <a:lnTo>
                  <a:pt x="402" y="480"/>
                </a:lnTo>
                <a:lnTo>
                  <a:pt x="403" y="482"/>
                </a:lnTo>
                <a:lnTo>
                  <a:pt x="412" y="485"/>
                </a:lnTo>
                <a:lnTo>
                  <a:pt x="412" y="489"/>
                </a:lnTo>
                <a:lnTo>
                  <a:pt x="409" y="491"/>
                </a:lnTo>
                <a:lnTo>
                  <a:pt x="368" y="495"/>
                </a:lnTo>
                <a:lnTo>
                  <a:pt x="368" y="493"/>
                </a:lnTo>
                <a:lnTo>
                  <a:pt x="362" y="490"/>
                </a:lnTo>
                <a:lnTo>
                  <a:pt x="355" y="494"/>
                </a:lnTo>
                <a:lnTo>
                  <a:pt x="350" y="504"/>
                </a:lnTo>
                <a:lnTo>
                  <a:pt x="337" y="513"/>
                </a:lnTo>
                <a:lnTo>
                  <a:pt x="329" y="536"/>
                </a:lnTo>
                <a:lnTo>
                  <a:pt x="331" y="549"/>
                </a:lnTo>
                <a:lnTo>
                  <a:pt x="327" y="568"/>
                </a:lnTo>
                <a:lnTo>
                  <a:pt x="328" y="571"/>
                </a:lnTo>
                <a:lnTo>
                  <a:pt x="331" y="575"/>
                </a:lnTo>
                <a:lnTo>
                  <a:pt x="331" y="582"/>
                </a:lnTo>
                <a:lnTo>
                  <a:pt x="322" y="588"/>
                </a:lnTo>
                <a:lnTo>
                  <a:pt x="258" y="604"/>
                </a:lnTo>
                <a:lnTo>
                  <a:pt x="220" y="603"/>
                </a:lnTo>
                <a:lnTo>
                  <a:pt x="213" y="606"/>
                </a:lnTo>
                <a:lnTo>
                  <a:pt x="210" y="608"/>
                </a:lnTo>
                <a:lnTo>
                  <a:pt x="206" y="613"/>
                </a:lnTo>
                <a:lnTo>
                  <a:pt x="202" y="616"/>
                </a:lnTo>
                <a:lnTo>
                  <a:pt x="187" y="608"/>
                </a:lnTo>
                <a:lnTo>
                  <a:pt x="120" y="612"/>
                </a:lnTo>
                <a:lnTo>
                  <a:pt x="116" y="615"/>
                </a:lnTo>
                <a:lnTo>
                  <a:pt x="111" y="616"/>
                </a:lnTo>
                <a:lnTo>
                  <a:pt x="25" y="588"/>
                </a:lnTo>
                <a:close/>
              </a:path>
            </a:pathLst>
          </a:cu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435" name="Freeform 1365"/>
          <p:cNvSpPr>
            <a:spLocks/>
          </p:cNvSpPr>
          <p:nvPr/>
        </p:nvSpPr>
        <p:spPr bwMode="auto">
          <a:xfrm>
            <a:off x="5886450" y="3308350"/>
            <a:ext cx="320675" cy="244475"/>
          </a:xfrm>
          <a:custGeom>
            <a:avLst/>
            <a:gdLst>
              <a:gd name="T0" fmla="*/ 2147483647 w 809"/>
              <a:gd name="T1" fmla="*/ 2147483647 h 616"/>
              <a:gd name="T2" fmla="*/ 2147483647 w 809"/>
              <a:gd name="T3" fmla="*/ 2147483647 h 616"/>
              <a:gd name="T4" fmla="*/ 2147483647 w 809"/>
              <a:gd name="T5" fmla="*/ 2147483647 h 616"/>
              <a:gd name="T6" fmla="*/ 2147483647 w 809"/>
              <a:gd name="T7" fmla="*/ 2147483647 h 616"/>
              <a:gd name="T8" fmla="*/ 2147483647 w 809"/>
              <a:gd name="T9" fmla="*/ 2147483647 h 616"/>
              <a:gd name="T10" fmla="*/ 2147483647 w 809"/>
              <a:gd name="T11" fmla="*/ 2147483647 h 616"/>
              <a:gd name="T12" fmla="*/ 2147483647 w 809"/>
              <a:gd name="T13" fmla="*/ 2147483647 h 616"/>
              <a:gd name="T14" fmla="*/ 2147483647 w 809"/>
              <a:gd name="T15" fmla="*/ 2147483647 h 616"/>
              <a:gd name="T16" fmla="*/ 2147483647 w 809"/>
              <a:gd name="T17" fmla="*/ 2147483647 h 616"/>
              <a:gd name="T18" fmla="*/ 2147483647 w 809"/>
              <a:gd name="T19" fmla="*/ 2147483647 h 616"/>
              <a:gd name="T20" fmla="*/ 2147483647 w 809"/>
              <a:gd name="T21" fmla="*/ 2147483647 h 616"/>
              <a:gd name="T22" fmla="*/ 2147483647 w 809"/>
              <a:gd name="T23" fmla="*/ 2147483647 h 616"/>
              <a:gd name="T24" fmla="*/ 2147483647 w 809"/>
              <a:gd name="T25" fmla="*/ 2147483647 h 616"/>
              <a:gd name="T26" fmla="*/ 2147483647 w 809"/>
              <a:gd name="T27" fmla="*/ 2147483647 h 616"/>
              <a:gd name="T28" fmla="*/ 2147483647 w 809"/>
              <a:gd name="T29" fmla="*/ 2147483647 h 616"/>
              <a:gd name="T30" fmla="*/ 2147483647 w 809"/>
              <a:gd name="T31" fmla="*/ 2147483647 h 616"/>
              <a:gd name="T32" fmla="*/ 2147483647 w 809"/>
              <a:gd name="T33" fmla="*/ 2147483647 h 616"/>
              <a:gd name="T34" fmla="*/ 2147483647 w 809"/>
              <a:gd name="T35" fmla="*/ 2147483647 h 616"/>
              <a:gd name="T36" fmla="*/ 2147483647 w 809"/>
              <a:gd name="T37" fmla="*/ 2147483647 h 616"/>
              <a:gd name="T38" fmla="*/ 2147483647 w 809"/>
              <a:gd name="T39" fmla="*/ 2147483647 h 616"/>
              <a:gd name="T40" fmla="*/ 2147483647 w 809"/>
              <a:gd name="T41" fmla="*/ 2147483647 h 616"/>
              <a:gd name="T42" fmla="*/ 2147483647 w 809"/>
              <a:gd name="T43" fmla="*/ 2147483647 h 616"/>
              <a:gd name="T44" fmla="*/ 2147483647 w 809"/>
              <a:gd name="T45" fmla="*/ 2147483647 h 616"/>
              <a:gd name="T46" fmla="*/ 2147483647 w 809"/>
              <a:gd name="T47" fmla="*/ 2147483647 h 616"/>
              <a:gd name="T48" fmla="*/ 2147483647 w 809"/>
              <a:gd name="T49" fmla="*/ 2147483647 h 616"/>
              <a:gd name="T50" fmla="*/ 2147483647 w 809"/>
              <a:gd name="T51" fmla="*/ 2147483647 h 616"/>
              <a:gd name="T52" fmla="*/ 2147483647 w 809"/>
              <a:gd name="T53" fmla="*/ 2147483647 h 616"/>
              <a:gd name="T54" fmla="*/ 2147483647 w 809"/>
              <a:gd name="T55" fmla="*/ 2147483647 h 616"/>
              <a:gd name="T56" fmla="*/ 2147483647 w 809"/>
              <a:gd name="T57" fmla="*/ 2147483647 h 616"/>
              <a:gd name="T58" fmla="*/ 2147483647 w 809"/>
              <a:gd name="T59" fmla="*/ 2147483647 h 616"/>
              <a:gd name="T60" fmla="*/ 2147483647 w 809"/>
              <a:gd name="T61" fmla="*/ 2147483647 h 616"/>
              <a:gd name="T62" fmla="*/ 2147483647 w 809"/>
              <a:gd name="T63" fmla="*/ 2147483647 h 616"/>
              <a:gd name="T64" fmla="*/ 2147483647 w 809"/>
              <a:gd name="T65" fmla="*/ 2147483647 h 616"/>
              <a:gd name="T66" fmla="*/ 2147483647 w 809"/>
              <a:gd name="T67" fmla="*/ 2147483647 h 616"/>
              <a:gd name="T68" fmla="*/ 2147483647 w 809"/>
              <a:gd name="T69" fmla="*/ 2147483647 h 616"/>
              <a:gd name="T70" fmla="*/ 2147483647 w 809"/>
              <a:gd name="T71" fmla="*/ 2147483647 h 616"/>
              <a:gd name="T72" fmla="*/ 2147483647 w 809"/>
              <a:gd name="T73" fmla="*/ 2147483647 h 616"/>
              <a:gd name="T74" fmla="*/ 2147483647 w 809"/>
              <a:gd name="T75" fmla="*/ 2147483647 h 616"/>
              <a:gd name="T76" fmla="*/ 2147483647 w 809"/>
              <a:gd name="T77" fmla="*/ 2147483647 h 616"/>
              <a:gd name="T78" fmla="*/ 2147483647 w 809"/>
              <a:gd name="T79" fmla="*/ 2147483647 h 616"/>
              <a:gd name="T80" fmla="*/ 2147483647 w 809"/>
              <a:gd name="T81" fmla="*/ 2147483647 h 616"/>
              <a:gd name="T82" fmla="*/ 2147483647 w 809"/>
              <a:gd name="T83" fmla="*/ 2147483647 h 616"/>
              <a:gd name="T84" fmla="*/ 2147483647 w 809"/>
              <a:gd name="T85" fmla="*/ 2147483647 h 616"/>
              <a:gd name="T86" fmla="*/ 2147483647 w 809"/>
              <a:gd name="T87" fmla="*/ 2147483647 h 616"/>
              <a:gd name="T88" fmla="*/ 2147483647 w 809"/>
              <a:gd name="T89" fmla="*/ 2147483647 h 616"/>
              <a:gd name="T90" fmla="*/ 2147483647 w 809"/>
              <a:gd name="T91" fmla="*/ 2147483647 h 616"/>
              <a:gd name="T92" fmla="*/ 2147483647 w 809"/>
              <a:gd name="T93" fmla="*/ 2147483647 h 616"/>
              <a:gd name="T94" fmla="*/ 2147483647 w 809"/>
              <a:gd name="T95" fmla="*/ 2147483647 h 616"/>
              <a:gd name="T96" fmla="*/ 2147483647 w 809"/>
              <a:gd name="T97" fmla="*/ 2147483647 h 616"/>
              <a:gd name="T98" fmla="*/ 2147483647 w 809"/>
              <a:gd name="T99" fmla="*/ 2147483647 h 616"/>
              <a:gd name="T100" fmla="*/ 2147483647 w 809"/>
              <a:gd name="T101" fmla="*/ 2147483647 h 616"/>
              <a:gd name="T102" fmla="*/ 2147483647 w 809"/>
              <a:gd name="T103" fmla="*/ 2147483647 h 6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09"/>
              <a:gd name="T157" fmla="*/ 0 h 616"/>
              <a:gd name="T158" fmla="*/ 809 w 809"/>
              <a:gd name="T159" fmla="*/ 616 h 6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09" h="616">
                <a:moveTo>
                  <a:pt x="25" y="588"/>
                </a:moveTo>
                <a:lnTo>
                  <a:pt x="60" y="533"/>
                </a:lnTo>
                <a:lnTo>
                  <a:pt x="67" y="516"/>
                </a:lnTo>
                <a:lnTo>
                  <a:pt x="67" y="502"/>
                </a:lnTo>
                <a:lnTo>
                  <a:pt x="60" y="484"/>
                </a:lnTo>
                <a:lnTo>
                  <a:pt x="50" y="475"/>
                </a:lnTo>
                <a:lnTo>
                  <a:pt x="23" y="470"/>
                </a:lnTo>
                <a:lnTo>
                  <a:pt x="14" y="460"/>
                </a:lnTo>
                <a:lnTo>
                  <a:pt x="13" y="410"/>
                </a:lnTo>
                <a:lnTo>
                  <a:pt x="4" y="381"/>
                </a:lnTo>
                <a:lnTo>
                  <a:pt x="16" y="344"/>
                </a:lnTo>
                <a:lnTo>
                  <a:pt x="14" y="333"/>
                </a:lnTo>
                <a:lnTo>
                  <a:pt x="0" y="329"/>
                </a:lnTo>
                <a:lnTo>
                  <a:pt x="0" y="297"/>
                </a:lnTo>
                <a:lnTo>
                  <a:pt x="22" y="288"/>
                </a:lnTo>
                <a:lnTo>
                  <a:pt x="22" y="273"/>
                </a:lnTo>
                <a:lnTo>
                  <a:pt x="36" y="251"/>
                </a:lnTo>
                <a:lnTo>
                  <a:pt x="42" y="198"/>
                </a:lnTo>
                <a:lnTo>
                  <a:pt x="56" y="208"/>
                </a:lnTo>
                <a:lnTo>
                  <a:pt x="58" y="211"/>
                </a:lnTo>
                <a:lnTo>
                  <a:pt x="69" y="214"/>
                </a:lnTo>
                <a:lnTo>
                  <a:pt x="83" y="212"/>
                </a:lnTo>
                <a:lnTo>
                  <a:pt x="88" y="217"/>
                </a:lnTo>
                <a:lnTo>
                  <a:pt x="96" y="220"/>
                </a:lnTo>
                <a:lnTo>
                  <a:pt x="102" y="227"/>
                </a:lnTo>
                <a:lnTo>
                  <a:pt x="106" y="227"/>
                </a:lnTo>
                <a:lnTo>
                  <a:pt x="114" y="225"/>
                </a:lnTo>
                <a:lnTo>
                  <a:pt x="127" y="226"/>
                </a:lnTo>
                <a:lnTo>
                  <a:pt x="134" y="220"/>
                </a:lnTo>
                <a:lnTo>
                  <a:pt x="143" y="216"/>
                </a:lnTo>
                <a:lnTo>
                  <a:pt x="147" y="213"/>
                </a:lnTo>
                <a:lnTo>
                  <a:pt x="150" y="199"/>
                </a:lnTo>
                <a:lnTo>
                  <a:pt x="153" y="199"/>
                </a:lnTo>
                <a:lnTo>
                  <a:pt x="157" y="194"/>
                </a:lnTo>
                <a:lnTo>
                  <a:pt x="150" y="188"/>
                </a:lnTo>
                <a:lnTo>
                  <a:pt x="150" y="183"/>
                </a:lnTo>
                <a:lnTo>
                  <a:pt x="158" y="184"/>
                </a:lnTo>
                <a:lnTo>
                  <a:pt x="183" y="176"/>
                </a:lnTo>
                <a:lnTo>
                  <a:pt x="191" y="171"/>
                </a:lnTo>
                <a:lnTo>
                  <a:pt x="200" y="169"/>
                </a:lnTo>
                <a:lnTo>
                  <a:pt x="206" y="162"/>
                </a:lnTo>
                <a:lnTo>
                  <a:pt x="214" y="161"/>
                </a:lnTo>
                <a:lnTo>
                  <a:pt x="229" y="151"/>
                </a:lnTo>
                <a:lnTo>
                  <a:pt x="230" y="146"/>
                </a:lnTo>
                <a:lnTo>
                  <a:pt x="233" y="126"/>
                </a:lnTo>
                <a:lnTo>
                  <a:pt x="235" y="122"/>
                </a:lnTo>
                <a:lnTo>
                  <a:pt x="242" y="104"/>
                </a:lnTo>
                <a:lnTo>
                  <a:pt x="242" y="99"/>
                </a:lnTo>
                <a:lnTo>
                  <a:pt x="243" y="95"/>
                </a:lnTo>
                <a:lnTo>
                  <a:pt x="247" y="93"/>
                </a:lnTo>
                <a:lnTo>
                  <a:pt x="252" y="85"/>
                </a:lnTo>
                <a:lnTo>
                  <a:pt x="261" y="84"/>
                </a:lnTo>
                <a:lnTo>
                  <a:pt x="267" y="86"/>
                </a:lnTo>
                <a:lnTo>
                  <a:pt x="282" y="85"/>
                </a:lnTo>
                <a:lnTo>
                  <a:pt x="285" y="84"/>
                </a:lnTo>
                <a:lnTo>
                  <a:pt x="288" y="79"/>
                </a:lnTo>
                <a:lnTo>
                  <a:pt x="288" y="70"/>
                </a:lnTo>
                <a:lnTo>
                  <a:pt x="290" y="67"/>
                </a:lnTo>
                <a:lnTo>
                  <a:pt x="300" y="67"/>
                </a:lnTo>
                <a:lnTo>
                  <a:pt x="326" y="79"/>
                </a:lnTo>
                <a:lnTo>
                  <a:pt x="370" y="77"/>
                </a:lnTo>
                <a:lnTo>
                  <a:pt x="378" y="80"/>
                </a:lnTo>
                <a:lnTo>
                  <a:pt x="384" y="86"/>
                </a:lnTo>
                <a:lnTo>
                  <a:pt x="394" y="82"/>
                </a:lnTo>
                <a:lnTo>
                  <a:pt x="407" y="84"/>
                </a:lnTo>
                <a:lnTo>
                  <a:pt x="426" y="105"/>
                </a:lnTo>
                <a:lnTo>
                  <a:pt x="434" y="101"/>
                </a:lnTo>
                <a:lnTo>
                  <a:pt x="441" y="101"/>
                </a:lnTo>
                <a:lnTo>
                  <a:pt x="442" y="96"/>
                </a:lnTo>
                <a:lnTo>
                  <a:pt x="462" y="87"/>
                </a:lnTo>
                <a:lnTo>
                  <a:pt x="467" y="89"/>
                </a:lnTo>
                <a:lnTo>
                  <a:pt x="469" y="85"/>
                </a:lnTo>
                <a:lnTo>
                  <a:pt x="475" y="82"/>
                </a:lnTo>
                <a:lnTo>
                  <a:pt x="479" y="84"/>
                </a:lnTo>
                <a:lnTo>
                  <a:pt x="484" y="89"/>
                </a:lnTo>
                <a:lnTo>
                  <a:pt x="498" y="94"/>
                </a:lnTo>
                <a:lnTo>
                  <a:pt x="502" y="91"/>
                </a:lnTo>
                <a:lnTo>
                  <a:pt x="503" y="89"/>
                </a:lnTo>
                <a:lnTo>
                  <a:pt x="503" y="84"/>
                </a:lnTo>
                <a:lnTo>
                  <a:pt x="501" y="80"/>
                </a:lnTo>
                <a:lnTo>
                  <a:pt x="500" y="72"/>
                </a:lnTo>
                <a:lnTo>
                  <a:pt x="510" y="61"/>
                </a:lnTo>
                <a:lnTo>
                  <a:pt x="515" y="60"/>
                </a:lnTo>
                <a:lnTo>
                  <a:pt x="520" y="63"/>
                </a:lnTo>
                <a:lnTo>
                  <a:pt x="529" y="61"/>
                </a:lnTo>
                <a:lnTo>
                  <a:pt x="538" y="66"/>
                </a:lnTo>
                <a:lnTo>
                  <a:pt x="542" y="67"/>
                </a:lnTo>
                <a:lnTo>
                  <a:pt x="544" y="66"/>
                </a:lnTo>
                <a:lnTo>
                  <a:pt x="552" y="57"/>
                </a:lnTo>
                <a:lnTo>
                  <a:pt x="553" y="53"/>
                </a:lnTo>
                <a:lnTo>
                  <a:pt x="548" y="47"/>
                </a:lnTo>
                <a:lnTo>
                  <a:pt x="548" y="40"/>
                </a:lnTo>
                <a:lnTo>
                  <a:pt x="568" y="10"/>
                </a:lnTo>
                <a:lnTo>
                  <a:pt x="572" y="9"/>
                </a:lnTo>
                <a:lnTo>
                  <a:pt x="575" y="2"/>
                </a:lnTo>
                <a:lnTo>
                  <a:pt x="576" y="1"/>
                </a:lnTo>
                <a:lnTo>
                  <a:pt x="582" y="2"/>
                </a:lnTo>
                <a:lnTo>
                  <a:pt x="589" y="0"/>
                </a:lnTo>
                <a:lnTo>
                  <a:pt x="597" y="1"/>
                </a:lnTo>
                <a:lnTo>
                  <a:pt x="611" y="14"/>
                </a:lnTo>
                <a:lnTo>
                  <a:pt x="611" y="21"/>
                </a:lnTo>
                <a:lnTo>
                  <a:pt x="606" y="28"/>
                </a:lnTo>
                <a:lnTo>
                  <a:pt x="606" y="33"/>
                </a:lnTo>
                <a:lnTo>
                  <a:pt x="608" y="35"/>
                </a:lnTo>
                <a:lnTo>
                  <a:pt x="614" y="39"/>
                </a:lnTo>
                <a:lnTo>
                  <a:pt x="619" y="38"/>
                </a:lnTo>
                <a:lnTo>
                  <a:pt x="623" y="39"/>
                </a:lnTo>
                <a:lnTo>
                  <a:pt x="624" y="44"/>
                </a:lnTo>
                <a:lnTo>
                  <a:pt x="622" y="47"/>
                </a:lnTo>
                <a:lnTo>
                  <a:pt x="620" y="52"/>
                </a:lnTo>
                <a:lnTo>
                  <a:pt x="622" y="63"/>
                </a:lnTo>
                <a:lnTo>
                  <a:pt x="620" y="70"/>
                </a:lnTo>
                <a:lnTo>
                  <a:pt x="618" y="75"/>
                </a:lnTo>
                <a:lnTo>
                  <a:pt x="619" y="84"/>
                </a:lnTo>
                <a:lnTo>
                  <a:pt x="615" y="94"/>
                </a:lnTo>
                <a:lnTo>
                  <a:pt x="629" y="126"/>
                </a:lnTo>
                <a:lnTo>
                  <a:pt x="632" y="127"/>
                </a:lnTo>
                <a:lnTo>
                  <a:pt x="635" y="128"/>
                </a:lnTo>
                <a:lnTo>
                  <a:pt x="667" y="108"/>
                </a:lnTo>
                <a:lnTo>
                  <a:pt x="689" y="103"/>
                </a:lnTo>
                <a:lnTo>
                  <a:pt x="690" y="100"/>
                </a:lnTo>
                <a:lnTo>
                  <a:pt x="695" y="94"/>
                </a:lnTo>
                <a:lnTo>
                  <a:pt x="703" y="90"/>
                </a:lnTo>
                <a:lnTo>
                  <a:pt x="704" y="86"/>
                </a:lnTo>
                <a:lnTo>
                  <a:pt x="709" y="85"/>
                </a:lnTo>
                <a:lnTo>
                  <a:pt x="719" y="79"/>
                </a:lnTo>
                <a:lnTo>
                  <a:pt x="724" y="77"/>
                </a:lnTo>
                <a:lnTo>
                  <a:pt x="732" y="71"/>
                </a:lnTo>
                <a:lnTo>
                  <a:pt x="737" y="71"/>
                </a:lnTo>
                <a:lnTo>
                  <a:pt x="741" y="75"/>
                </a:lnTo>
                <a:lnTo>
                  <a:pt x="747" y="75"/>
                </a:lnTo>
                <a:lnTo>
                  <a:pt x="750" y="85"/>
                </a:lnTo>
                <a:lnTo>
                  <a:pt x="752" y="89"/>
                </a:lnTo>
                <a:lnTo>
                  <a:pt x="755" y="87"/>
                </a:lnTo>
                <a:lnTo>
                  <a:pt x="761" y="82"/>
                </a:lnTo>
                <a:lnTo>
                  <a:pt x="762" y="84"/>
                </a:lnTo>
                <a:lnTo>
                  <a:pt x="765" y="84"/>
                </a:lnTo>
                <a:lnTo>
                  <a:pt x="788" y="76"/>
                </a:lnTo>
                <a:lnTo>
                  <a:pt x="796" y="76"/>
                </a:lnTo>
                <a:lnTo>
                  <a:pt x="801" y="79"/>
                </a:lnTo>
                <a:lnTo>
                  <a:pt x="808" y="79"/>
                </a:lnTo>
                <a:lnTo>
                  <a:pt x="809" y="82"/>
                </a:lnTo>
                <a:lnTo>
                  <a:pt x="809" y="85"/>
                </a:lnTo>
                <a:lnTo>
                  <a:pt x="804" y="86"/>
                </a:lnTo>
                <a:lnTo>
                  <a:pt x="808" y="86"/>
                </a:lnTo>
                <a:lnTo>
                  <a:pt x="804" y="86"/>
                </a:lnTo>
                <a:lnTo>
                  <a:pt x="801" y="85"/>
                </a:lnTo>
                <a:lnTo>
                  <a:pt x="797" y="85"/>
                </a:lnTo>
                <a:lnTo>
                  <a:pt x="788" y="94"/>
                </a:lnTo>
                <a:lnTo>
                  <a:pt x="790" y="96"/>
                </a:lnTo>
                <a:lnTo>
                  <a:pt x="797" y="99"/>
                </a:lnTo>
                <a:lnTo>
                  <a:pt x="798" y="104"/>
                </a:lnTo>
                <a:lnTo>
                  <a:pt x="797" y="109"/>
                </a:lnTo>
                <a:lnTo>
                  <a:pt x="787" y="108"/>
                </a:lnTo>
                <a:lnTo>
                  <a:pt x="782" y="110"/>
                </a:lnTo>
                <a:lnTo>
                  <a:pt x="779" y="110"/>
                </a:lnTo>
                <a:lnTo>
                  <a:pt x="773" y="115"/>
                </a:lnTo>
                <a:lnTo>
                  <a:pt x="768" y="115"/>
                </a:lnTo>
                <a:lnTo>
                  <a:pt x="752" y="110"/>
                </a:lnTo>
                <a:lnTo>
                  <a:pt x="745" y="112"/>
                </a:lnTo>
                <a:lnTo>
                  <a:pt x="742" y="110"/>
                </a:lnTo>
                <a:lnTo>
                  <a:pt x="684" y="118"/>
                </a:lnTo>
                <a:lnTo>
                  <a:pt x="675" y="123"/>
                </a:lnTo>
                <a:lnTo>
                  <a:pt x="666" y="124"/>
                </a:lnTo>
                <a:lnTo>
                  <a:pt x="662" y="127"/>
                </a:lnTo>
                <a:lnTo>
                  <a:pt x="657" y="128"/>
                </a:lnTo>
                <a:lnTo>
                  <a:pt x="657" y="132"/>
                </a:lnTo>
                <a:lnTo>
                  <a:pt x="653" y="134"/>
                </a:lnTo>
                <a:lnTo>
                  <a:pt x="644" y="137"/>
                </a:lnTo>
                <a:lnTo>
                  <a:pt x="642" y="140"/>
                </a:lnTo>
                <a:lnTo>
                  <a:pt x="643" y="143"/>
                </a:lnTo>
                <a:lnTo>
                  <a:pt x="639" y="145"/>
                </a:lnTo>
                <a:lnTo>
                  <a:pt x="635" y="142"/>
                </a:lnTo>
                <a:lnTo>
                  <a:pt x="629" y="142"/>
                </a:lnTo>
                <a:lnTo>
                  <a:pt x="628" y="143"/>
                </a:lnTo>
                <a:lnTo>
                  <a:pt x="628" y="148"/>
                </a:lnTo>
                <a:lnTo>
                  <a:pt x="610" y="162"/>
                </a:lnTo>
                <a:lnTo>
                  <a:pt x="606" y="166"/>
                </a:lnTo>
                <a:lnTo>
                  <a:pt x="606" y="171"/>
                </a:lnTo>
                <a:lnTo>
                  <a:pt x="606" y="174"/>
                </a:lnTo>
                <a:lnTo>
                  <a:pt x="623" y="188"/>
                </a:lnTo>
                <a:lnTo>
                  <a:pt x="630" y="212"/>
                </a:lnTo>
                <a:lnTo>
                  <a:pt x="630" y="213"/>
                </a:lnTo>
                <a:lnTo>
                  <a:pt x="627" y="222"/>
                </a:lnTo>
                <a:lnTo>
                  <a:pt x="627" y="225"/>
                </a:lnTo>
                <a:lnTo>
                  <a:pt x="628" y="228"/>
                </a:lnTo>
                <a:lnTo>
                  <a:pt x="628" y="235"/>
                </a:lnTo>
                <a:lnTo>
                  <a:pt x="602" y="264"/>
                </a:lnTo>
                <a:lnTo>
                  <a:pt x="599" y="272"/>
                </a:lnTo>
                <a:lnTo>
                  <a:pt x="594" y="277"/>
                </a:lnTo>
                <a:lnTo>
                  <a:pt x="595" y="283"/>
                </a:lnTo>
                <a:lnTo>
                  <a:pt x="600" y="284"/>
                </a:lnTo>
                <a:lnTo>
                  <a:pt x="602" y="288"/>
                </a:lnTo>
                <a:lnTo>
                  <a:pt x="600" y="292"/>
                </a:lnTo>
                <a:lnTo>
                  <a:pt x="600" y="298"/>
                </a:lnTo>
                <a:lnTo>
                  <a:pt x="592" y="308"/>
                </a:lnTo>
                <a:lnTo>
                  <a:pt x="573" y="315"/>
                </a:lnTo>
                <a:lnTo>
                  <a:pt x="539" y="308"/>
                </a:lnTo>
                <a:lnTo>
                  <a:pt x="535" y="310"/>
                </a:lnTo>
                <a:lnTo>
                  <a:pt x="533" y="316"/>
                </a:lnTo>
                <a:lnTo>
                  <a:pt x="540" y="329"/>
                </a:lnTo>
                <a:lnTo>
                  <a:pt x="545" y="330"/>
                </a:lnTo>
                <a:lnTo>
                  <a:pt x="549" y="345"/>
                </a:lnTo>
                <a:lnTo>
                  <a:pt x="554" y="350"/>
                </a:lnTo>
                <a:lnTo>
                  <a:pt x="554" y="354"/>
                </a:lnTo>
                <a:lnTo>
                  <a:pt x="533" y="371"/>
                </a:lnTo>
                <a:lnTo>
                  <a:pt x="524" y="369"/>
                </a:lnTo>
                <a:lnTo>
                  <a:pt x="511" y="373"/>
                </a:lnTo>
                <a:lnTo>
                  <a:pt x="510" y="387"/>
                </a:lnTo>
                <a:lnTo>
                  <a:pt x="505" y="390"/>
                </a:lnTo>
                <a:lnTo>
                  <a:pt x="502" y="395"/>
                </a:lnTo>
                <a:lnTo>
                  <a:pt x="505" y="401"/>
                </a:lnTo>
                <a:lnTo>
                  <a:pt x="503" y="405"/>
                </a:lnTo>
                <a:lnTo>
                  <a:pt x="501" y="405"/>
                </a:lnTo>
                <a:lnTo>
                  <a:pt x="495" y="415"/>
                </a:lnTo>
                <a:lnTo>
                  <a:pt x="497" y="452"/>
                </a:lnTo>
                <a:lnTo>
                  <a:pt x="477" y="472"/>
                </a:lnTo>
                <a:lnTo>
                  <a:pt x="474" y="474"/>
                </a:lnTo>
                <a:lnTo>
                  <a:pt x="468" y="471"/>
                </a:lnTo>
                <a:lnTo>
                  <a:pt x="465" y="467"/>
                </a:lnTo>
                <a:lnTo>
                  <a:pt x="464" y="462"/>
                </a:lnTo>
                <a:lnTo>
                  <a:pt x="456" y="458"/>
                </a:lnTo>
                <a:lnTo>
                  <a:pt x="453" y="458"/>
                </a:lnTo>
                <a:lnTo>
                  <a:pt x="450" y="462"/>
                </a:lnTo>
                <a:lnTo>
                  <a:pt x="454" y="463"/>
                </a:lnTo>
                <a:lnTo>
                  <a:pt x="455" y="466"/>
                </a:lnTo>
                <a:lnTo>
                  <a:pt x="437" y="461"/>
                </a:lnTo>
                <a:lnTo>
                  <a:pt x="431" y="461"/>
                </a:lnTo>
                <a:lnTo>
                  <a:pt x="426" y="463"/>
                </a:lnTo>
                <a:lnTo>
                  <a:pt x="423" y="469"/>
                </a:lnTo>
                <a:lnTo>
                  <a:pt x="406" y="476"/>
                </a:lnTo>
                <a:lnTo>
                  <a:pt x="402" y="480"/>
                </a:lnTo>
                <a:lnTo>
                  <a:pt x="403" y="482"/>
                </a:lnTo>
                <a:lnTo>
                  <a:pt x="412" y="485"/>
                </a:lnTo>
                <a:lnTo>
                  <a:pt x="412" y="489"/>
                </a:lnTo>
                <a:lnTo>
                  <a:pt x="409" y="491"/>
                </a:lnTo>
                <a:lnTo>
                  <a:pt x="368" y="495"/>
                </a:lnTo>
                <a:lnTo>
                  <a:pt x="368" y="493"/>
                </a:lnTo>
                <a:lnTo>
                  <a:pt x="362" y="490"/>
                </a:lnTo>
                <a:lnTo>
                  <a:pt x="355" y="494"/>
                </a:lnTo>
                <a:lnTo>
                  <a:pt x="350" y="504"/>
                </a:lnTo>
                <a:lnTo>
                  <a:pt x="337" y="513"/>
                </a:lnTo>
                <a:lnTo>
                  <a:pt x="329" y="536"/>
                </a:lnTo>
                <a:lnTo>
                  <a:pt x="331" y="549"/>
                </a:lnTo>
                <a:lnTo>
                  <a:pt x="327" y="568"/>
                </a:lnTo>
                <a:lnTo>
                  <a:pt x="328" y="571"/>
                </a:lnTo>
                <a:lnTo>
                  <a:pt x="331" y="575"/>
                </a:lnTo>
                <a:lnTo>
                  <a:pt x="331" y="582"/>
                </a:lnTo>
                <a:lnTo>
                  <a:pt x="322" y="588"/>
                </a:lnTo>
                <a:lnTo>
                  <a:pt x="258" y="604"/>
                </a:lnTo>
                <a:lnTo>
                  <a:pt x="220" y="603"/>
                </a:lnTo>
                <a:lnTo>
                  <a:pt x="213" y="606"/>
                </a:lnTo>
                <a:lnTo>
                  <a:pt x="210" y="608"/>
                </a:lnTo>
                <a:lnTo>
                  <a:pt x="206" y="613"/>
                </a:lnTo>
                <a:lnTo>
                  <a:pt x="202" y="616"/>
                </a:lnTo>
                <a:lnTo>
                  <a:pt x="187" y="608"/>
                </a:lnTo>
                <a:lnTo>
                  <a:pt x="120" y="612"/>
                </a:lnTo>
                <a:lnTo>
                  <a:pt x="116" y="615"/>
                </a:lnTo>
                <a:lnTo>
                  <a:pt x="111" y="616"/>
                </a:lnTo>
                <a:lnTo>
                  <a:pt x="25" y="58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3" name="Freeform 1366"/>
          <p:cNvSpPr>
            <a:spLocks/>
          </p:cNvSpPr>
          <p:nvPr/>
        </p:nvSpPr>
        <p:spPr bwMode="auto">
          <a:xfrm>
            <a:off x="6324600" y="3530600"/>
            <a:ext cx="179388" cy="98425"/>
          </a:xfrm>
          <a:custGeom>
            <a:avLst/>
            <a:gdLst>
              <a:gd name="T0" fmla="*/ 2147483647 w 454"/>
              <a:gd name="T1" fmla="*/ 2147483647 h 250"/>
              <a:gd name="T2" fmla="*/ 2147483647 w 454"/>
              <a:gd name="T3" fmla="*/ 2147483647 h 250"/>
              <a:gd name="T4" fmla="*/ 2147483647 w 454"/>
              <a:gd name="T5" fmla="*/ 2147483647 h 250"/>
              <a:gd name="T6" fmla="*/ 2147483647 w 454"/>
              <a:gd name="T7" fmla="*/ 2147483647 h 250"/>
              <a:gd name="T8" fmla="*/ 2147483647 w 454"/>
              <a:gd name="T9" fmla="*/ 2147483647 h 250"/>
              <a:gd name="T10" fmla="*/ 2147483647 w 454"/>
              <a:gd name="T11" fmla="*/ 2147483647 h 250"/>
              <a:gd name="T12" fmla="*/ 2147483647 w 454"/>
              <a:gd name="T13" fmla="*/ 2147483647 h 250"/>
              <a:gd name="T14" fmla="*/ 2147483647 w 454"/>
              <a:gd name="T15" fmla="*/ 2147483647 h 250"/>
              <a:gd name="T16" fmla="*/ 2147483647 w 454"/>
              <a:gd name="T17" fmla="*/ 2147483647 h 250"/>
              <a:gd name="T18" fmla="*/ 2147483647 w 454"/>
              <a:gd name="T19" fmla="*/ 2147483647 h 250"/>
              <a:gd name="T20" fmla="*/ 2147483647 w 454"/>
              <a:gd name="T21" fmla="*/ 2147483647 h 250"/>
              <a:gd name="T22" fmla="*/ 2147483647 w 454"/>
              <a:gd name="T23" fmla="*/ 2147483647 h 250"/>
              <a:gd name="T24" fmla="*/ 2147483647 w 454"/>
              <a:gd name="T25" fmla="*/ 2147483647 h 250"/>
              <a:gd name="T26" fmla="*/ 2147483647 w 454"/>
              <a:gd name="T27" fmla="*/ 2147483647 h 250"/>
              <a:gd name="T28" fmla="*/ 0 w 454"/>
              <a:gd name="T29" fmla="*/ 2147483647 h 250"/>
              <a:gd name="T30" fmla="*/ 2147483647 w 454"/>
              <a:gd name="T31" fmla="*/ 2147483647 h 250"/>
              <a:gd name="T32" fmla="*/ 2147483647 w 454"/>
              <a:gd name="T33" fmla="*/ 2147483647 h 250"/>
              <a:gd name="T34" fmla="*/ 2147483647 w 454"/>
              <a:gd name="T35" fmla="*/ 2147483647 h 250"/>
              <a:gd name="T36" fmla="*/ 2147483647 w 454"/>
              <a:gd name="T37" fmla="*/ 2147483647 h 250"/>
              <a:gd name="T38" fmla="*/ 2147483647 w 454"/>
              <a:gd name="T39" fmla="*/ 2147483647 h 250"/>
              <a:gd name="T40" fmla="*/ 2147483647 w 454"/>
              <a:gd name="T41" fmla="*/ 2147483647 h 250"/>
              <a:gd name="T42" fmla="*/ 2147483647 w 454"/>
              <a:gd name="T43" fmla="*/ 2147483647 h 250"/>
              <a:gd name="T44" fmla="*/ 2147483647 w 454"/>
              <a:gd name="T45" fmla="*/ 2147483647 h 250"/>
              <a:gd name="T46" fmla="*/ 2147483647 w 454"/>
              <a:gd name="T47" fmla="*/ 0 h 250"/>
              <a:gd name="T48" fmla="*/ 2147483647 w 454"/>
              <a:gd name="T49" fmla="*/ 2147483647 h 250"/>
              <a:gd name="T50" fmla="*/ 2147483647 w 454"/>
              <a:gd name="T51" fmla="*/ 2147483647 h 250"/>
              <a:gd name="T52" fmla="*/ 2147483647 w 454"/>
              <a:gd name="T53" fmla="*/ 2147483647 h 250"/>
              <a:gd name="T54" fmla="*/ 2147483647 w 454"/>
              <a:gd name="T55" fmla="*/ 2147483647 h 250"/>
              <a:gd name="T56" fmla="*/ 2147483647 w 454"/>
              <a:gd name="T57" fmla="*/ 2147483647 h 250"/>
              <a:gd name="T58" fmla="*/ 2147483647 w 454"/>
              <a:gd name="T59" fmla="*/ 2147483647 h 250"/>
              <a:gd name="T60" fmla="*/ 2147483647 w 454"/>
              <a:gd name="T61" fmla="*/ 2147483647 h 250"/>
              <a:gd name="T62" fmla="*/ 2147483647 w 454"/>
              <a:gd name="T63" fmla="*/ 2147483647 h 250"/>
              <a:gd name="T64" fmla="*/ 2147483647 w 454"/>
              <a:gd name="T65" fmla="*/ 2147483647 h 250"/>
              <a:gd name="T66" fmla="*/ 2147483647 w 454"/>
              <a:gd name="T67" fmla="*/ 2147483647 h 250"/>
              <a:gd name="T68" fmla="*/ 2147483647 w 454"/>
              <a:gd name="T69" fmla="*/ 2147483647 h 250"/>
              <a:gd name="T70" fmla="*/ 2147483647 w 454"/>
              <a:gd name="T71" fmla="*/ 2147483647 h 250"/>
              <a:gd name="T72" fmla="*/ 2147483647 w 454"/>
              <a:gd name="T73" fmla="*/ 2147483647 h 250"/>
              <a:gd name="T74" fmla="*/ 2147483647 w 454"/>
              <a:gd name="T75" fmla="*/ 2147483647 h 250"/>
              <a:gd name="T76" fmla="*/ 2147483647 w 454"/>
              <a:gd name="T77" fmla="*/ 2147483647 h 250"/>
              <a:gd name="T78" fmla="*/ 2147483647 w 454"/>
              <a:gd name="T79" fmla="*/ 2147483647 h 250"/>
              <a:gd name="T80" fmla="*/ 2147483647 w 454"/>
              <a:gd name="T81" fmla="*/ 2147483647 h 250"/>
              <a:gd name="T82" fmla="*/ 2147483647 w 454"/>
              <a:gd name="T83" fmla="*/ 2147483647 h 250"/>
              <a:gd name="T84" fmla="*/ 2147483647 w 454"/>
              <a:gd name="T85" fmla="*/ 2147483647 h 25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54"/>
              <a:gd name="T130" fmla="*/ 0 h 250"/>
              <a:gd name="T131" fmla="*/ 454 w 454"/>
              <a:gd name="T132" fmla="*/ 250 h 25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54" h="250">
                <a:moveTo>
                  <a:pt x="452" y="155"/>
                </a:moveTo>
                <a:lnTo>
                  <a:pt x="447" y="162"/>
                </a:lnTo>
                <a:lnTo>
                  <a:pt x="445" y="203"/>
                </a:lnTo>
                <a:lnTo>
                  <a:pt x="440" y="208"/>
                </a:lnTo>
                <a:lnTo>
                  <a:pt x="440" y="212"/>
                </a:lnTo>
                <a:lnTo>
                  <a:pt x="448" y="217"/>
                </a:lnTo>
                <a:lnTo>
                  <a:pt x="454" y="226"/>
                </a:lnTo>
                <a:lnTo>
                  <a:pt x="452" y="233"/>
                </a:lnTo>
                <a:lnTo>
                  <a:pt x="446" y="245"/>
                </a:lnTo>
                <a:lnTo>
                  <a:pt x="446" y="247"/>
                </a:lnTo>
                <a:lnTo>
                  <a:pt x="434" y="246"/>
                </a:lnTo>
                <a:lnTo>
                  <a:pt x="423" y="249"/>
                </a:lnTo>
                <a:lnTo>
                  <a:pt x="408" y="247"/>
                </a:lnTo>
                <a:lnTo>
                  <a:pt x="399" y="250"/>
                </a:lnTo>
                <a:lnTo>
                  <a:pt x="389" y="245"/>
                </a:lnTo>
                <a:lnTo>
                  <a:pt x="324" y="236"/>
                </a:lnTo>
                <a:lnTo>
                  <a:pt x="316" y="230"/>
                </a:lnTo>
                <a:lnTo>
                  <a:pt x="274" y="223"/>
                </a:lnTo>
                <a:lnTo>
                  <a:pt x="255" y="209"/>
                </a:lnTo>
                <a:lnTo>
                  <a:pt x="245" y="195"/>
                </a:lnTo>
                <a:lnTo>
                  <a:pt x="239" y="191"/>
                </a:lnTo>
                <a:lnTo>
                  <a:pt x="216" y="189"/>
                </a:lnTo>
                <a:lnTo>
                  <a:pt x="213" y="191"/>
                </a:lnTo>
                <a:lnTo>
                  <a:pt x="188" y="186"/>
                </a:lnTo>
                <a:lnTo>
                  <a:pt x="178" y="191"/>
                </a:lnTo>
                <a:lnTo>
                  <a:pt x="153" y="186"/>
                </a:lnTo>
                <a:lnTo>
                  <a:pt x="142" y="174"/>
                </a:lnTo>
                <a:lnTo>
                  <a:pt x="139" y="172"/>
                </a:lnTo>
                <a:lnTo>
                  <a:pt x="126" y="171"/>
                </a:lnTo>
                <a:lnTo>
                  <a:pt x="117" y="162"/>
                </a:lnTo>
                <a:lnTo>
                  <a:pt x="106" y="158"/>
                </a:lnTo>
                <a:lnTo>
                  <a:pt x="95" y="157"/>
                </a:lnTo>
                <a:lnTo>
                  <a:pt x="80" y="148"/>
                </a:lnTo>
                <a:lnTo>
                  <a:pt x="67" y="133"/>
                </a:lnTo>
                <a:lnTo>
                  <a:pt x="50" y="123"/>
                </a:lnTo>
                <a:lnTo>
                  <a:pt x="46" y="118"/>
                </a:lnTo>
                <a:lnTo>
                  <a:pt x="32" y="111"/>
                </a:lnTo>
                <a:lnTo>
                  <a:pt x="29" y="111"/>
                </a:lnTo>
                <a:lnTo>
                  <a:pt x="28" y="115"/>
                </a:lnTo>
                <a:lnTo>
                  <a:pt x="24" y="115"/>
                </a:lnTo>
                <a:lnTo>
                  <a:pt x="19" y="111"/>
                </a:lnTo>
                <a:lnTo>
                  <a:pt x="17" y="105"/>
                </a:lnTo>
                <a:lnTo>
                  <a:pt x="12" y="100"/>
                </a:lnTo>
                <a:lnTo>
                  <a:pt x="0" y="99"/>
                </a:lnTo>
                <a:lnTo>
                  <a:pt x="0" y="95"/>
                </a:lnTo>
                <a:lnTo>
                  <a:pt x="0" y="89"/>
                </a:lnTo>
                <a:lnTo>
                  <a:pt x="5" y="81"/>
                </a:lnTo>
                <a:lnTo>
                  <a:pt x="9" y="80"/>
                </a:lnTo>
                <a:lnTo>
                  <a:pt x="10" y="72"/>
                </a:lnTo>
                <a:lnTo>
                  <a:pt x="14" y="68"/>
                </a:lnTo>
                <a:lnTo>
                  <a:pt x="12" y="59"/>
                </a:lnTo>
                <a:lnTo>
                  <a:pt x="14" y="52"/>
                </a:lnTo>
                <a:lnTo>
                  <a:pt x="19" y="45"/>
                </a:lnTo>
                <a:lnTo>
                  <a:pt x="17" y="38"/>
                </a:lnTo>
                <a:lnTo>
                  <a:pt x="17" y="34"/>
                </a:lnTo>
                <a:lnTo>
                  <a:pt x="22" y="29"/>
                </a:lnTo>
                <a:lnTo>
                  <a:pt x="27" y="29"/>
                </a:lnTo>
                <a:lnTo>
                  <a:pt x="31" y="21"/>
                </a:lnTo>
                <a:lnTo>
                  <a:pt x="38" y="16"/>
                </a:lnTo>
                <a:lnTo>
                  <a:pt x="42" y="10"/>
                </a:lnTo>
                <a:lnTo>
                  <a:pt x="43" y="5"/>
                </a:lnTo>
                <a:lnTo>
                  <a:pt x="46" y="3"/>
                </a:lnTo>
                <a:lnTo>
                  <a:pt x="48" y="6"/>
                </a:lnTo>
                <a:lnTo>
                  <a:pt x="55" y="3"/>
                </a:lnTo>
                <a:lnTo>
                  <a:pt x="57" y="5"/>
                </a:lnTo>
                <a:lnTo>
                  <a:pt x="60" y="10"/>
                </a:lnTo>
                <a:lnTo>
                  <a:pt x="69" y="17"/>
                </a:lnTo>
                <a:lnTo>
                  <a:pt x="70" y="14"/>
                </a:lnTo>
                <a:lnTo>
                  <a:pt x="69" y="11"/>
                </a:lnTo>
                <a:lnTo>
                  <a:pt x="73" y="7"/>
                </a:lnTo>
                <a:lnTo>
                  <a:pt x="73" y="1"/>
                </a:lnTo>
                <a:lnTo>
                  <a:pt x="73" y="0"/>
                </a:lnTo>
                <a:lnTo>
                  <a:pt x="92" y="1"/>
                </a:lnTo>
                <a:lnTo>
                  <a:pt x="94" y="3"/>
                </a:lnTo>
                <a:lnTo>
                  <a:pt x="133" y="12"/>
                </a:lnTo>
                <a:lnTo>
                  <a:pt x="137" y="15"/>
                </a:lnTo>
                <a:lnTo>
                  <a:pt x="154" y="33"/>
                </a:lnTo>
                <a:lnTo>
                  <a:pt x="168" y="37"/>
                </a:lnTo>
                <a:lnTo>
                  <a:pt x="186" y="56"/>
                </a:lnTo>
                <a:lnTo>
                  <a:pt x="188" y="73"/>
                </a:lnTo>
                <a:lnTo>
                  <a:pt x="192" y="78"/>
                </a:lnTo>
                <a:lnTo>
                  <a:pt x="201" y="81"/>
                </a:lnTo>
                <a:lnTo>
                  <a:pt x="206" y="76"/>
                </a:lnTo>
                <a:lnTo>
                  <a:pt x="210" y="75"/>
                </a:lnTo>
                <a:lnTo>
                  <a:pt x="212" y="71"/>
                </a:lnTo>
                <a:lnTo>
                  <a:pt x="213" y="68"/>
                </a:lnTo>
                <a:lnTo>
                  <a:pt x="216" y="64"/>
                </a:lnTo>
                <a:lnTo>
                  <a:pt x="221" y="66"/>
                </a:lnTo>
                <a:lnTo>
                  <a:pt x="226" y="64"/>
                </a:lnTo>
                <a:lnTo>
                  <a:pt x="233" y="66"/>
                </a:lnTo>
                <a:lnTo>
                  <a:pt x="235" y="68"/>
                </a:lnTo>
                <a:lnTo>
                  <a:pt x="231" y="75"/>
                </a:lnTo>
                <a:lnTo>
                  <a:pt x="233" y="81"/>
                </a:lnTo>
                <a:lnTo>
                  <a:pt x="231" y="94"/>
                </a:lnTo>
                <a:lnTo>
                  <a:pt x="231" y="97"/>
                </a:lnTo>
                <a:lnTo>
                  <a:pt x="236" y="95"/>
                </a:lnTo>
                <a:lnTo>
                  <a:pt x="239" y="100"/>
                </a:lnTo>
                <a:lnTo>
                  <a:pt x="243" y="103"/>
                </a:lnTo>
                <a:lnTo>
                  <a:pt x="247" y="104"/>
                </a:lnTo>
                <a:lnTo>
                  <a:pt x="253" y="106"/>
                </a:lnTo>
                <a:lnTo>
                  <a:pt x="259" y="106"/>
                </a:lnTo>
                <a:lnTo>
                  <a:pt x="266" y="109"/>
                </a:lnTo>
                <a:lnTo>
                  <a:pt x="274" y="110"/>
                </a:lnTo>
                <a:lnTo>
                  <a:pt x="280" y="109"/>
                </a:lnTo>
                <a:lnTo>
                  <a:pt x="285" y="105"/>
                </a:lnTo>
                <a:lnTo>
                  <a:pt x="287" y="106"/>
                </a:lnTo>
                <a:lnTo>
                  <a:pt x="285" y="120"/>
                </a:lnTo>
                <a:lnTo>
                  <a:pt x="287" y="127"/>
                </a:lnTo>
                <a:lnTo>
                  <a:pt x="301" y="137"/>
                </a:lnTo>
                <a:lnTo>
                  <a:pt x="309" y="134"/>
                </a:lnTo>
                <a:lnTo>
                  <a:pt x="316" y="136"/>
                </a:lnTo>
                <a:lnTo>
                  <a:pt x="323" y="142"/>
                </a:lnTo>
                <a:lnTo>
                  <a:pt x="324" y="146"/>
                </a:lnTo>
                <a:lnTo>
                  <a:pt x="328" y="152"/>
                </a:lnTo>
                <a:lnTo>
                  <a:pt x="332" y="155"/>
                </a:lnTo>
                <a:lnTo>
                  <a:pt x="338" y="152"/>
                </a:lnTo>
                <a:lnTo>
                  <a:pt x="342" y="150"/>
                </a:lnTo>
                <a:lnTo>
                  <a:pt x="348" y="155"/>
                </a:lnTo>
                <a:lnTo>
                  <a:pt x="353" y="152"/>
                </a:lnTo>
                <a:lnTo>
                  <a:pt x="360" y="155"/>
                </a:lnTo>
                <a:lnTo>
                  <a:pt x="362" y="155"/>
                </a:lnTo>
                <a:lnTo>
                  <a:pt x="366" y="148"/>
                </a:lnTo>
                <a:lnTo>
                  <a:pt x="370" y="146"/>
                </a:lnTo>
                <a:lnTo>
                  <a:pt x="380" y="147"/>
                </a:lnTo>
                <a:lnTo>
                  <a:pt x="387" y="153"/>
                </a:lnTo>
                <a:lnTo>
                  <a:pt x="409" y="162"/>
                </a:lnTo>
                <a:lnTo>
                  <a:pt x="417" y="160"/>
                </a:lnTo>
                <a:lnTo>
                  <a:pt x="434" y="164"/>
                </a:lnTo>
                <a:lnTo>
                  <a:pt x="440" y="155"/>
                </a:lnTo>
                <a:lnTo>
                  <a:pt x="448" y="152"/>
                </a:lnTo>
                <a:lnTo>
                  <a:pt x="452" y="15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7" name="Freeform 1367"/>
          <p:cNvSpPr>
            <a:spLocks/>
          </p:cNvSpPr>
          <p:nvPr/>
        </p:nvSpPr>
        <p:spPr bwMode="auto">
          <a:xfrm>
            <a:off x="6324600" y="3530600"/>
            <a:ext cx="179388" cy="98425"/>
          </a:xfrm>
          <a:custGeom>
            <a:avLst/>
            <a:gdLst>
              <a:gd name="T0" fmla="*/ 2147483647 w 454"/>
              <a:gd name="T1" fmla="*/ 2147483647 h 250"/>
              <a:gd name="T2" fmla="*/ 2147483647 w 454"/>
              <a:gd name="T3" fmla="*/ 2147483647 h 250"/>
              <a:gd name="T4" fmla="*/ 2147483647 w 454"/>
              <a:gd name="T5" fmla="*/ 2147483647 h 250"/>
              <a:gd name="T6" fmla="*/ 2147483647 w 454"/>
              <a:gd name="T7" fmla="*/ 2147483647 h 250"/>
              <a:gd name="T8" fmla="*/ 2147483647 w 454"/>
              <a:gd name="T9" fmla="*/ 2147483647 h 250"/>
              <a:gd name="T10" fmla="*/ 2147483647 w 454"/>
              <a:gd name="T11" fmla="*/ 2147483647 h 250"/>
              <a:gd name="T12" fmla="*/ 2147483647 w 454"/>
              <a:gd name="T13" fmla="*/ 2147483647 h 250"/>
              <a:gd name="T14" fmla="*/ 2147483647 w 454"/>
              <a:gd name="T15" fmla="*/ 2147483647 h 250"/>
              <a:gd name="T16" fmla="*/ 2147483647 w 454"/>
              <a:gd name="T17" fmla="*/ 2147483647 h 250"/>
              <a:gd name="T18" fmla="*/ 2147483647 w 454"/>
              <a:gd name="T19" fmla="*/ 2147483647 h 250"/>
              <a:gd name="T20" fmla="*/ 2147483647 w 454"/>
              <a:gd name="T21" fmla="*/ 2147483647 h 250"/>
              <a:gd name="T22" fmla="*/ 2147483647 w 454"/>
              <a:gd name="T23" fmla="*/ 2147483647 h 250"/>
              <a:gd name="T24" fmla="*/ 2147483647 w 454"/>
              <a:gd name="T25" fmla="*/ 2147483647 h 250"/>
              <a:gd name="T26" fmla="*/ 2147483647 w 454"/>
              <a:gd name="T27" fmla="*/ 2147483647 h 250"/>
              <a:gd name="T28" fmla="*/ 0 w 454"/>
              <a:gd name="T29" fmla="*/ 2147483647 h 250"/>
              <a:gd name="T30" fmla="*/ 2147483647 w 454"/>
              <a:gd name="T31" fmla="*/ 2147483647 h 250"/>
              <a:gd name="T32" fmla="*/ 2147483647 w 454"/>
              <a:gd name="T33" fmla="*/ 2147483647 h 250"/>
              <a:gd name="T34" fmla="*/ 2147483647 w 454"/>
              <a:gd name="T35" fmla="*/ 2147483647 h 250"/>
              <a:gd name="T36" fmla="*/ 2147483647 w 454"/>
              <a:gd name="T37" fmla="*/ 2147483647 h 250"/>
              <a:gd name="T38" fmla="*/ 2147483647 w 454"/>
              <a:gd name="T39" fmla="*/ 2147483647 h 250"/>
              <a:gd name="T40" fmla="*/ 2147483647 w 454"/>
              <a:gd name="T41" fmla="*/ 2147483647 h 250"/>
              <a:gd name="T42" fmla="*/ 2147483647 w 454"/>
              <a:gd name="T43" fmla="*/ 2147483647 h 250"/>
              <a:gd name="T44" fmla="*/ 2147483647 w 454"/>
              <a:gd name="T45" fmla="*/ 2147483647 h 250"/>
              <a:gd name="T46" fmla="*/ 2147483647 w 454"/>
              <a:gd name="T47" fmla="*/ 0 h 250"/>
              <a:gd name="T48" fmla="*/ 2147483647 w 454"/>
              <a:gd name="T49" fmla="*/ 2147483647 h 250"/>
              <a:gd name="T50" fmla="*/ 2147483647 w 454"/>
              <a:gd name="T51" fmla="*/ 2147483647 h 250"/>
              <a:gd name="T52" fmla="*/ 2147483647 w 454"/>
              <a:gd name="T53" fmla="*/ 2147483647 h 250"/>
              <a:gd name="T54" fmla="*/ 2147483647 w 454"/>
              <a:gd name="T55" fmla="*/ 2147483647 h 250"/>
              <a:gd name="T56" fmla="*/ 2147483647 w 454"/>
              <a:gd name="T57" fmla="*/ 2147483647 h 250"/>
              <a:gd name="T58" fmla="*/ 2147483647 w 454"/>
              <a:gd name="T59" fmla="*/ 2147483647 h 250"/>
              <a:gd name="T60" fmla="*/ 2147483647 w 454"/>
              <a:gd name="T61" fmla="*/ 2147483647 h 250"/>
              <a:gd name="T62" fmla="*/ 2147483647 w 454"/>
              <a:gd name="T63" fmla="*/ 2147483647 h 250"/>
              <a:gd name="T64" fmla="*/ 2147483647 w 454"/>
              <a:gd name="T65" fmla="*/ 2147483647 h 250"/>
              <a:gd name="T66" fmla="*/ 2147483647 w 454"/>
              <a:gd name="T67" fmla="*/ 2147483647 h 250"/>
              <a:gd name="T68" fmla="*/ 2147483647 w 454"/>
              <a:gd name="T69" fmla="*/ 2147483647 h 250"/>
              <a:gd name="T70" fmla="*/ 2147483647 w 454"/>
              <a:gd name="T71" fmla="*/ 2147483647 h 250"/>
              <a:gd name="T72" fmla="*/ 2147483647 w 454"/>
              <a:gd name="T73" fmla="*/ 2147483647 h 250"/>
              <a:gd name="T74" fmla="*/ 2147483647 w 454"/>
              <a:gd name="T75" fmla="*/ 2147483647 h 250"/>
              <a:gd name="T76" fmla="*/ 2147483647 w 454"/>
              <a:gd name="T77" fmla="*/ 2147483647 h 250"/>
              <a:gd name="T78" fmla="*/ 2147483647 w 454"/>
              <a:gd name="T79" fmla="*/ 2147483647 h 250"/>
              <a:gd name="T80" fmla="*/ 2147483647 w 454"/>
              <a:gd name="T81" fmla="*/ 2147483647 h 250"/>
              <a:gd name="T82" fmla="*/ 2147483647 w 454"/>
              <a:gd name="T83" fmla="*/ 2147483647 h 250"/>
              <a:gd name="T84" fmla="*/ 2147483647 w 454"/>
              <a:gd name="T85" fmla="*/ 2147483647 h 25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54"/>
              <a:gd name="T130" fmla="*/ 0 h 250"/>
              <a:gd name="T131" fmla="*/ 454 w 454"/>
              <a:gd name="T132" fmla="*/ 250 h 25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54" h="250">
                <a:moveTo>
                  <a:pt x="452" y="155"/>
                </a:moveTo>
                <a:lnTo>
                  <a:pt x="447" y="162"/>
                </a:lnTo>
                <a:lnTo>
                  <a:pt x="445" y="203"/>
                </a:lnTo>
                <a:lnTo>
                  <a:pt x="440" y="208"/>
                </a:lnTo>
                <a:lnTo>
                  <a:pt x="440" y="212"/>
                </a:lnTo>
                <a:lnTo>
                  <a:pt x="448" y="217"/>
                </a:lnTo>
                <a:lnTo>
                  <a:pt x="454" y="226"/>
                </a:lnTo>
                <a:lnTo>
                  <a:pt x="452" y="233"/>
                </a:lnTo>
                <a:lnTo>
                  <a:pt x="446" y="245"/>
                </a:lnTo>
                <a:lnTo>
                  <a:pt x="446" y="247"/>
                </a:lnTo>
                <a:lnTo>
                  <a:pt x="434" y="246"/>
                </a:lnTo>
                <a:lnTo>
                  <a:pt x="423" y="249"/>
                </a:lnTo>
                <a:lnTo>
                  <a:pt x="408" y="247"/>
                </a:lnTo>
                <a:lnTo>
                  <a:pt x="399" y="250"/>
                </a:lnTo>
                <a:lnTo>
                  <a:pt x="389" y="245"/>
                </a:lnTo>
                <a:lnTo>
                  <a:pt x="324" y="236"/>
                </a:lnTo>
                <a:lnTo>
                  <a:pt x="316" y="230"/>
                </a:lnTo>
                <a:lnTo>
                  <a:pt x="274" y="223"/>
                </a:lnTo>
                <a:lnTo>
                  <a:pt x="255" y="209"/>
                </a:lnTo>
                <a:lnTo>
                  <a:pt x="245" y="195"/>
                </a:lnTo>
                <a:lnTo>
                  <a:pt x="239" y="191"/>
                </a:lnTo>
                <a:lnTo>
                  <a:pt x="216" y="189"/>
                </a:lnTo>
                <a:lnTo>
                  <a:pt x="213" y="191"/>
                </a:lnTo>
                <a:lnTo>
                  <a:pt x="188" y="186"/>
                </a:lnTo>
                <a:lnTo>
                  <a:pt x="178" y="191"/>
                </a:lnTo>
                <a:lnTo>
                  <a:pt x="153" y="186"/>
                </a:lnTo>
                <a:lnTo>
                  <a:pt x="142" y="174"/>
                </a:lnTo>
                <a:lnTo>
                  <a:pt x="139" y="172"/>
                </a:lnTo>
                <a:lnTo>
                  <a:pt x="126" y="171"/>
                </a:lnTo>
                <a:lnTo>
                  <a:pt x="117" y="162"/>
                </a:lnTo>
                <a:lnTo>
                  <a:pt x="106" y="158"/>
                </a:lnTo>
                <a:lnTo>
                  <a:pt x="95" y="157"/>
                </a:lnTo>
                <a:lnTo>
                  <a:pt x="80" y="148"/>
                </a:lnTo>
                <a:lnTo>
                  <a:pt x="67" y="133"/>
                </a:lnTo>
                <a:lnTo>
                  <a:pt x="50" y="123"/>
                </a:lnTo>
                <a:lnTo>
                  <a:pt x="46" y="118"/>
                </a:lnTo>
                <a:lnTo>
                  <a:pt x="32" y="111"/>
                </a:lnTo>
                <a:lnTo>
                  <a:pt x="29" y="111"/>
                </a:lnTo>
                <a:lnTo>
                  <a:pt x="28" y="115"/>
                </a:lnTo>
                <a:lnTo>
                  <a:pt x="24" y="115"/>
                </a:lnTo>
                <a:lnTo>
                  <a:pt x="19" y="111"/>
                </a:lnTo>
                <a:lnTo>
                  <a:pt x="17" y="105"/>
                </a:lnTo>
                <a:lnTo>
                  <a:pt x="12" y="100"/>
                </a:lnTo>
                <a:lnTo>
                  <a:pt x="0" y="99"/>
                </a:lnTo>
                <a:lnTo>
                  <a:pt x="0" y="95"/>
                </a:lnTo>
                <a:lnTo>
                  <a:pt x="0" y="89"/>
                </a:lnTo>
                <a:lnTo>
                  <a:pt x="5" y="81"/>
                </a:lnTo>
                <a:lnTo>
                  <a:pt x="9" y="80"/>
                </a:lnTo>
                <a:lnTo>
                  <a:pt x="10" y="72"/>
                </a:lnTo>
                <a:lnTo>
                  <a:pt x="14" y="68"/>
                </a:lnTo>
                <a:lnTo>
                  <a:pt x="12" y="59"/>
                </a:lnTo>
                <a:lnTo>
                  <a:pt x="14" y="52"/>
                </a:lnTo>
                <a:lnTo>
                  <a:pt x="19" y="45"/>
                </a:lnTo>
                <a:lnTo>
                  <a:pt x="17" y="38"/>
                </a:lnTo>
                <a:lnTo>
                  <a:pt x="17" y="34"/>
                </a:lnTo>
                <a:lnTo>
                  <a:pt x="22" y="29"/>
                </a:lnTo>
                <a:lnTo>
                  <a:pt x="27" y="29"/>
                </a:lnTo>
                <a:lnTo>
                  <a:pt x="31" y="21"/>
                </a:lnTo>
                <a:lnTo>
                  <a:pt x="38" y="16"/>
                </a:lnTo>
                <a:lnTo>
                  <a:pt x="42" y="10"/>
                </a:lnTo>
                <a:lnTo>
                  <a:pt x="43" y="5"/>
                </a:lnTo>
                <a:lnTo>
                  <a:pt x="46" y="3"/>
                </a:lnTo>
                <a:lnTo>
                  <a:pt x="48" y="6"/>
                </a:lnTo>
                <a:lnTo>
                  <a:pt x="55" y="3"/>
                </a:lnTo>
                <a:lnTo>
                  <a:pt x="57" y="5"/>
                </a:lnTo>
                <a:lnTo>
                  <a:pt x="60" y="10"/>
                </a:lnTo>
                <a:lnTo>
                  <a:pt x="69" y="17"/>
                </a:lnTo>
                <a:lnTo>
                  <a:pt x="70" y="14"/>
                </a:lnTo>
                <a:lnTo>
                  <a:pt x="69" y="11"/>
                </a:lnTo>
                <a:lnTo>
                  <a:pt x="73" y="7"/>
                </a:lnTo>
                <a:lnTo>
                  <a:pt x="73" y="1"/>
                </a:lnTo>
                <a:lnTo>
                  <a:pt x="73" y="0"/>
                </a:lnTo>
                <a:lnTo>
                  <a:pt x="92" y="1"/>
                </a:lnTo>
                <a:lnTo>
                  <a:pt x="94" y="3"/>
                </a:lnTo>
                <a:lnTo>
                  <a:pt x="133" y="12"/>
                </a:lnTo>
                <a:lnTo>
                  <a:pt x="137" y="15"/>
                </a:lnTo>
                <a:lnTo>
                  <a:pt x="154" y="33"/>
                </a:lnTo>
                <a:lnTo>
                  <a:pt x="168" y="37"/>
                </a:lnTo>
                <a:lnTo>
                  <a:pt x="186" y="56"/>
                </a:lnTo>
                <a:lnTo>
                  <a:pt x="188" y="73"/>
                </a:lnTo>
                <a:lnTo>
                  <a:pt x="192" y="78"/>
                </a:lnTo>
                <a:lnTo>
                  <a:pt x="201" y="81"/>
                </a:lnTo>
                <a:lnTo>
                  <a:pt x="206" y="76"/>
                </a:lnTo>
                <a:lnTo>
                  <a:pt x="210" y="75"/>
                </a:lnTo>
                <a:lnTo>
                  <a:pt x="212" y="71"/>
                </a:lnTo>
                <a:lnTo>
                  <a:pt x="213" y="68"/>
                </a:lnTo>
                <a:lnTo>
                  <a:pt x="216" y="64"/>
                </a:lnTo>
                <a:lnTo>
                  <a:pt x="221" y="66"/>
                </a:lnTo>
                <a:lnTo>
                  <a:pt x="226" y="64"/>
                </a:lnTo>
                <a:lnTo>
                  <a:pt x="233" y="66"/>
                </a:lnTo>
                <a:lnTo>
                  <a:pt x="235" y="68"/>
                </a:lnTo>
                <a:lnTo>
                  <a:pt x="231" y="75"/>
                </a:lnTo>
                <a:lnTo>
                  <a:pt x="233" y="81"/>
                </a:lnTo>
                <a:lnTo>
                  <a:pt x="231" y="94"/>
                </a:lnTo>
                <a:lnTo>
                  <a:pt x="231" y="97"/>
                </a:lnTo>
                <a:lnTo>
                  <a:pt x="236" y="95"/>
                </a:lnTo>
                <a:lnTo>
                  <a:pt x="239" y="100"/>
                </a:lnTo>
                <a:lnTo>
                  <a:pt x="243" y="103"/>
                </a:lnTo>
                <a:lnTo>
                  <a:pt x="247" y="104"/>
                </a:lnTo>
                <a:lnTo>
                  <a:pt x="253" y="106"/>
                </a:lnTo>
                <a:lnTo>
                  <a:pt x="259" y="106"/>
                </a:lnTo>
                <a:lnTo>
                  <a:pt x="266" y="109"/>
                </a:lnTo>
                <a:lnTo>
                  <a:pt x="274" y="110"/>
                </a:lnTo>
                <a:lnTo>
                  <a:pt x="280" y="109"/>
                </a:lnTo>
                <a:lnTo>
                  <a:pt x="285" y="105"/>
                </a:lnTo>
                <a:lnTo>
                  <a:pt x="287" y="106"/>
                </a:lnTo>
                <a:lnTo>
                  <a:pt x="285" y="120"/>
                </a:lnTo>
                <a:lnTo>
                  <a:pt x="287" y="127"/>
                </a:lnTo>
                <a:lnTo>
                  <a:pt x="301" y="137"/>
                </a:lnTo>
                <a:lnTo>
                  <a:pt x="309" y="134"/>
                </a:lnTo>
                <a:lnTo>
                  <a:pt x="316" y="136"/>
                </a:lnTo>
                <a:lnTo>
                  <a:pt x="323" y="142"/>
                </a:lnTo>
                <a:lnTo>
                  <a:pt x="324" y="146"/>
                </a:lnTo>
                <a:lnTo>
                  <a:pt x="328" y="152"/>
                </a:lnTo>
                <a:lnTo>
                  <a:pt x="332" y="155"/>
                </a:lnTo>
                <a:lnTo>
                  <a:pt x="338" y="152"/>
                </a:lnTo>
                <a:lnTo>
                  <a:pt x="342" y="150"/>
                </a:lnTo>
                <a:lnTo>
                  <a:pt x="348" y="155"/>
                </a:lnTo>
                <a:lnTo>
                  <a:pt x="353" y="152"/>
                </a:lnTo>
                <a:lnTo>
                  <a:pt x="360" y="155"/>
                </a:lnTo>
                <a:lnTo>
                  <a:pt x="362" y="155"/>
                </a:lnTo>
                <a:lnTo>
                  <a:pt x="366" y="148"/>
                </a:lnTo>
                <a:lnTo>
                  <a:pt x="370" y="146"/>
                </a:lnTo>
                <a:lnTo>
                  <a:pt x="380" y="147"/>
                </a:lnTo>
                <a:lnTo>
                  <a:pt x="387" y="153"/>
                </a:lnTo>
                <a:lnTo>
                  <a:pt x="409" y="162"/>
                </a:lnTo>
                <a:lnTo>
                  <a:pt x="417" y="160"/>
                </a:lnTo>
                <a:lnTo>
                  <a:pt x="434" y="164"/>
                </a:lnTo>
                <a:lnTo>
                  <a:pt x="440" y="155"/>
                </a:lnTo>
                <a:lnTo>
                  <a:pt x="448" y="152"/>
                </a:lnTo>
                <a:lnTo>
                  <a:pt x="452" y="155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8" name="Freeform 1368"/>
          <p:cNvSpPr>
            <a:spLocks/>
          </p:cNvSpPr>
          <p:nvPr/>
        </p:nvSpPr>
        <p:spPr bwMode="auto">
          <a:xfrm>
            <a:off x="6499225" y="3625850"/>
            <a:ext cx="106363" cy="136525"/>
          </a:xfrm>
          <a:custGeom>
            <a:avLst/>
            <a:gdLst>
              <a:gd name="T0" fmla="*/ 2147483647 w 270"/>
              <a:gd name="T1" fmla="*/ 2147483647 h 345"/>
              <a:gd name="T2" fmla="*/ 2147483647 w 270"/>
              <a:gd name="T3" fmla="*/ 2147483647 h 345"/>
              <a:gd name="T4" fmla="*/ 2147483647 w 270"/>
              <a:gd name="T5" fmla="*/ 2147483647 h 345"/>
              <a:gd name="T6" fmla="*/ 2147483647 w 270"/>
              <a:gd name="T7" fmla="*/ 2147483647 h 345"/>
              <a:gd name="T8" fmla="*/ 2147483647 w 270"/>
              <a:gd name="T9" fmla="*/ 2147483647 h 345"/>
              <a:gd name="T10" fmla="*/ 2147483647 w 270"/>
              <a:gd name="T11" fmla="*/ 2147483647 h 345"/>
              <a:gd name="T12" fmla="*/ 2147483647 w 270"/>
              <a:gd name="T13" fmla="*/ 2147483647 h 345"/>
              <a:gd name="T14" fmla="*/ 2147483647 w 270"/>
              <a:gd name="T15" fmla="*/ 2147483647 h 345"/>
              <a:gd name="T16" fmla="*/ 2147483647 w 270"/>
              <a:gd name="T17" fmla="*/ 2147483647 h 345"/>
              <a:gd name="T18" fmla="*/ 2147483647 w 270"/>
              <a:gd name="T19" fmla="*/ 2147483647 h 345"/>
              <a:gd name="T20" fmla="*/ 2147483647 w 270"/>
              <a:gd name="T21" fmla="*/ 2147483647 h 345"/>
              <a:gd name="T22" fmla="*/ 2147483647 w 270"/>
              <a:gd name="T23" fmla="*/ 2147483647 h 345"/>
              <a:gd name="T24" fmla="*/ 2147483647 w 270"/>
              <a:gd name="T25" fmla="*/ 2147483647 h 345"/>
              <a:gd name="T26" fmla="*/ 2147483647 w 270"/>
              <a:gd name="T27" fmla="*/ 2147483647 h 345"/>
              <a:gd name="T28" fmla="*/ 2147483647 w 270"/>
              <a:gd name="T29" fmla="*/ 2147483647 h 345"/>
              <a:gd name="T30" fmla="*/ 2147483647 w 270"/>
              <a:gd name="T31" fmla="*/ 2147483647 h 345"/>
              <a:gd name="T32" fmla="*/ 2147483647 w 270"/>
              <a:gd name="T33" fmla="*/ 2147483647 h 345"/>
              <a:gd name="T34" fmla="*/ 2147483647 w 270"/>
              <a:gd name="T35" fmla="*/ 2147483647 h 345"/>
              <a:gd name="T36" fmla="*/ 2147483647 w 270"/>
              <a:gd name="T37" fmla="*/ 2147483647 h 345"/>
              <a:gd name="T38" fmla="*/ 2147483647 w 270"/>
              <a:gd name="T39" fmla="*/ 2147483647 h 345"/>
              <a:gd name="T40" fmla="*/ 2147483647 w 270"/>
              <a:gd name="T41" fmla="*/ 2147483647 h 345"/>
              <a:gd name="T42" fmla="*/ 2147483647 w 270"/>
              <a:gd name="T43" fmla="*/ 2147483647 h 345"/>
              <a:gd name="T44" fmla="*/ 2147483647 w 270"/>
              <a:gd name="T45" fmla="*/ 2147483647 h 345"/>
              <a:gd name="T46" fmla="*/ 2147483647 w 270"/>
              <a:gd name="T47" fmla="*/ 2147483647 h 345"/>
              <a:gd name="T48" fmla="*/ 2147483647 w 270"/>
              <a:gd name="T49" fmla="*/ 2147483647 h 345"/>
              <a:gd name="T50" fmla="*/ 2147483647 w 270"/>
              <a:gd name="T51" fmla="*/ 2147483647 h 345"/>
              <a:gd name="T52" fmla="*/ 2147483647 w 270"/>
              <a:gd name="T53" fmla="*/ 2147483647 h 345"/>
              <a:gd name="T54" fmla="*/ 2147483647 w 270"/>
              <a:gd name="T55" fmla="*/ 2147483647 h 345"/>
              <a:gd name="T56" fmla="*/ 2147483647 w 270"/>
              <a:gd name="T57" fmla="*/ 2147483647 h 345"/>
              <a:gd name="T58" fmla="*/ 2147483647 w 270"/>
              <a:gd name="T59" fmla="*/ 2147483647 h 345"/>
              <a:gd name="T60" fmla="*/ 2147483647 w 270"/>
              <a:gd name="T61" fmla="*/ 2147483647 h 345"/>
              <a:gd name="T62" fmla="*/ 2147483647 w 270"/>
              <a:gd name="T63" fmla="*/ 2147483647 h 345"/>
              <a:gd name="T64" fmla="*/ 2147483647 w 270"/>
              <a:gd name="T65" fmla="*/ 2147483647 h 345"/>
              <a:gd name="T66" fmla="*/ 2147483647 w 270"/>
              <a:gd name="T67" fmla="*/ 2147483647 h 345"/>
              <a:gd name="T68" fmla="*/ 2147483647 w 270"/>
              <a:gd name="T69" fmla="*/ 2147483647 h 345"/>
              <a:gd name="T70" fmla="*/ 2147483647 w 270"/>
              <a:gd name="T71" fmla="*/ 2147483647 h 345"/>
              <a:gd name="T72" fmla="*/ 2147483647 w 270"/>
              <a:gd name="T73" fmla="*/ 2147483647 h 345"/>
              <a:gd name="T74" fmla="*/ 2147483647 w 270"/>
              <a:gd name="T75" fmla="*/ 2147483647 h 345"/>
              <a:gd name="T76" fmla="*/ 2147483647 w 270"/>
              <a:gd name="T77" fmla="*/ 2147483647 h 345"/>
              <a:gd name="T78" fmla="*/ 2147483647 w 270"/>
              <a:gd name="T79" fmla="*/ 2147483647 h 345"/>
              <a:gd name="T80" fmla="*/ 2147483647 w 270"/>
              <a:gd name="T81" fmla="*/ 2147483647 h 345"/>
              <a:gd name="T82" fmla="*/ 2147483647 w 270"/>
              <a:gd name="T83" fmla="*/ 2147483647 h 345"/>
              <a:gd name="T84" fmla="*/ 2147483647 w 270"/>
              <a:gd name="T85" fmla="*/ 2147483647 h 345"/>
              <a:gd name="T86" fmla="*/ 2147483647 w 270"/>
              <a:gd name="T87" fmla="*/ 2147483647 h 345"/>
              <a:gd name="T88" fmla="*/ 2147483647 w 270"/>
              <a:gd name="T89" fmla="*/ 2147483647 h 345"/>
              <a:gd name="T90" fmla="*/ 2147483647 w 270"/>
              <a:gd name="T91" fmla="*/ 2147483647 h 345"/>
              <a:gd name="T92" fmla="*/ 2147483647 w 270"/>
              <a:gd name="T93" fmla="*/ 2147483647 h 34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70"/>
              <a:gd name="T142" fmla="*/ 0 h 345"/>
              <a:gd name="T143" fmla="*/ 270 w 270"/>
              <a:gd name="T144" fmla="*/ 345 h 34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70" h="345">
                <a:moveTo>
                  <a:pt x="249" y="344"/>
                </a:moveTo>
                <a:lnTo>
                  <a:pt x="247" y="345"/>
                </a:lnTo>
                <a:lnTo>
                  <a:pt x="228" y="263"/>
                </a:lnTo>
                <a:lnTo>
                  <a:pt x="210" y="235"/>
                </a:lnTo>
                <a:lnTo>
                  <a:pt x="203" y="230"/>
                </a:lnTo>
                <a:lnTo>
                  <a:pt x="179" y="235"/>
                </a:lnTo>
                <a:lnTo>
                  <a:pt x="170" y="231"/>
                </a:lnTo>
                <a:lnTo>
                  <a:pt x="165" y="220"/>
                </a:lnTo>
                <a:lnTo>
                  <a:pt x="160" y="222"/>
                </a:lnTo>
                <a:lnTo>
                  <a:pt x="156" y="232"/>
                </a:lnTo>
                <a:lnTo>
                  <a:pt x="149" y="239"/>
                </a:lnTo>
                <a:lnTo>
                  <a:pt x="153" y="263"/>
                </a:lnTo>
                <a:lnTo>
                  <a:pt x="132" y="290"/>
                </a:lnTo>
                <a:lnTo>
                  <a:pt x="129" y="287"/>
                </a:lnTo>
                <a:lnTo>
                  <a:pt x="118" y="273"/>
                </a:lnTo>
                <a:lnTo>
                  <a:pt x="113" y="281"/>
                </a:lnTo>
                <a:lnTo>
                  <a:pt x="112" y="286"/>
                </a:lnTo>
                <a:lnTo>
                  <a:pt x="102" y="293"/>
                </a:lnTo>
                <a:lnTo>
                  <a:pt x="98" y="287"/>
                </a:lnTo>
                <a:lnTo>
                  <a:pt x="93" y="291"/>
                </a:lnTo>
                <a:lnTo>
                  <a:pt x="82" y="290"/>
                </a:lnTo>
                <a:lnTo>
                  <a:pt x="80" y="295"/>
                </a:lnTo>
                <a:lnTo>
                  <a:pt x="78" y="293"/>
                </a:lnTo>
                <a:lnTo>
                  <a:pt x="74" y="293"/>
                </a:lnTo>
                <a:lnTo>
                  <a:pt x="70" y="298"/>
                </a:lnTo>
                <a:lnTo>
                  <a:pt x="66" y="301"/>
                </a:lnTo>
                <a:lnTo>
                  <a:pt x="59" y="300"/>
                </a:lnTo>
                <a:lnTo>
                  <a:pt x="52" y="286"/>
                </a:lnTo>
                <a:lnTo>
                  <a:pt x="54" y="279"/>
                </a:lnTo>
                <a:lnTo>
                  <a:pt x="50" y="264"/>
                </a:lnTo>
                <a:lnTo>
                  <a:pt x="51" y="257"/>
                </a:lnTo>
                <a:lnTo>
                  <a:pt x="50" y="246"/>
                </a:lnTo>
                <a:lnTo>
                  <a:pt x="45" y="241"/>
                </a:lnTo>
                <a:lnTo>
                  <a:pt x="41" y="232"/>
                </a:lnTo>
                <a:lnTo>
                  <a:pt x="41" y="222"/>
                </a:lnTo>
                <a:lnTo>
                  <a:pt x="42" y="221"/>
                </a:lnTo>
                <a:lnTo>
                  <a:pt x="45" y="204"/>
                </a:lnTo>
                <a:lnTo>
                  <a:pt x="42" y="201"/>
                </a:lnTo>
                <a:lnTo>
                  <a:pt x="40" y="198"/>
                </a:lnTo>
                <a:lnTo>
                  <a:pt x="40" y="183"/>
                </a:lnTo>
                <a:lnTo>
                  <a:pt x="32" y="177"/>
                </a:lnTo>
                <a:lnTo>
                  <a:pt x="36" y="135"/>
                </a:lnTo>
                <a:lnTo>
                  <a:pt x="22" y="121"/>
                </a:lnTo>
                <a:lnTo>
                  <a:pt x="2" y="112"/>
                </a:lnTo>
                <a:lnTo>
                  <a:pt x="0" y="105"/>
                </a:lnTo>
                <a:lnTo>
                  <a:pt x="2" y="99"/>
                </a:lnTo>
                <a:lnTo>
                  <a:pt x="5" y="90"/>
                </a:lnTo>
                <a:lnTo>
                  <a:pt x="14" y="90"/>
                </a:lnTo>
                <a:lnTo>
                  <a:pt x="19" y="86"/>
                </a:lnTo>
                <a:lnTo>
                  <a:pt x="22" y="79"/>
                </a:lnTo>
                <a:lnTo>
                  <a:pt x="43" y="77"/>
                </a:lnTo>
                <a:lnTo>
                  <a:pt x="42" y="69"/>
                </a:lnTo>
                <a:lnTo>
                  <a:pt x="40" y="66"/>
                </a:lnTo>
                <a:lnTo>
                  <a:pt x="40" y="61"/>
                </a:lnTo>
                <a:lnTo>
                  <a:pt x="24" y="62"/>
                </a:lnTo>
                <a:lnTo>
                  <a:pt x="18" y="56"/>
                </a:lnTo>
                <a:lnTo>
                  <a:pt x="14" y="43"/>
                </a:lnTo>
                <a:lnTo>
                  <a:pt x="10" y="39"/>
                </a:lnTo>
                <a:lnTo>
                  <a:pt x="26" y="14"/>
                </a:lnTo>
                <a:lnTo>
                  <a:pt x="28" y="3"/>
                </a:lnTo>
                <a:lnTo>
                  <a:pt x="33" y="0"/>
                </a:lnTo>
                <a:lnTo>
                  <a:pt x="50" y="24"/>
                </a:lnTo>
                <a:lnTo>
                  <a:pt x="54" y="4"/>
                </a:lnTo>
                <a:lnTo>
                  <a:pt x="60" y="6"/>
                </a:lnTo>
                <a:lnTo>
                  <a:pt x="63" y="22"/>
                </a:lnTo>
                <a:lnTo>
                  <a:pt x="70" y="30"/>
                </a:lnTo>
                <a:lnTo>
                  <a:pt x="76" y="27"/>
                </a:lnTo>
                <a:lnTo>
                  <a:pt x="84" y="33"/>
                </a:lnTo>
                <a:lnTo>
                  <a:pt x="93" y="18"/>
                </a:lnTo>
                <a:lnTo>
                  <a:pt x="103" y="62"/>
                </a:lnTo>
                <a:lnTo>
                  <a:pt x="111" y="71"/>
                </a:lnTo>
                <a:lnTo>
                  <a:pt x="121" y="76"/>
                </a:lnTo>
                <a:lnTo>
                  <a:pt x="167" y="80"/>
                </a:lnTo>
                <a:lnTo>
                  <a:pt x="170" y="77"/>
                </a:lnTo>
                <a:lnTo>
                  <a:pt x="209" y="77"/>
                </a:lnTo>
                <a:lnTo>
                  <a:pt x="248" y="88"/>
                </a:lnTo>
                <a:lnTo>
                  <a:pt x="247" y="93"/>
                </a:lnTo>
                <a:lnTo>
                  <a:pt x="236" y="98"/>
                </a:lnTo>
                <a:lnTo>
                  <a:pt x="233" y="112"/>
                </a:lnTo>
                <a:lnTo>
                  <a:pt x="209" y="136"/>
                </a:lnTo>
                <a:lnTo>
                  <a:pt x="182" y="152"/>
                </a:lnTo>
                <a:lnTo>
                  <a:pt x="179" y="160"/>
                </a:lnTo>
                <a:lnTo>
                  <a:pt x="188" y="197"/>
                </a:lnTo>
                <a:lnTo>
                  <a:pt x="200" y="199"/>
                </a:lnTo>
                <a:lnTo>
                  <a:pt x="205" y="208"/>
                </a:lnTo>
                <a:lnTo>
                  <a:pt x="212" y="215"/>
                </a:lnTo>
                <a:lnTo>
                  <a:pt x="224" y="184"/>
                </a:lnTo>
                <a:lnTo>
                  <a:pt x="235" y="170"/>
                </a:lnTo>
                <a:lnTo>
                  <a:pt x="240" y="170"/>
                </a:lnTo>
                <a:lnTo>
                  <a:pt x="268" y="283"/>
                </a:lnTo>
                <a:lnTo>
                  <a:pt x="267" y="286"/>
                </a:lnTo>
                <a:lnTo>
                  <a:pt x="270" y="316"/>
                </a:lnTo>
                <a:lnTo>
                  <a:pt x="257" y="312"/>
                </a:lnTo>
                <a:lnTo>
                  <a:pt x="252" y="318"/>
                </a:lnTo>
                <a:lnTo>
                  <a:pt x="249" y="344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9" name="Freeform 1369"/>
          <p:cNvSpPr>
            <a:spLocks/>
          </p:cNvSpPr>
          <p:nvPr/>
        </p:nvSpPr>
        <p:spPr bwMode="auto">
          <a:xfrm>
            <a:off x="6499225" y="3625850"/>
            <a:ext cx="106363" cy="136525"/>
          </a:xfrm>
          <a:custGeom>
            <a:avLst/>
            <a:gdLst>
              <a:gd name="T0" fmla="*/ 2147483647 w 270"/>
              <a:gd name="T1" fmla="*/ 2147483647 h 345"/>
              <a:gd name="T2" fmla="*/ 2147483647 w 270"/>
              <a:gd name="T3" fmla="*/ 2147483647 h 345"/>
              <a:gd name="T4" fmla="*/ 2147483647 w 270"/>
              <a:gd name="T5" fmla="*/ 2147483647 h 345"/>
              <a:gd name="T6" fmla="*/ 2147483647 w 270"/>
              <a:gd name="T7" fmla="*/ 2147483647 h 345"/>
              <a:gd name="T8" fmla="*/ 2147483647 w 270"/>
              <a:gd name="T9" fmla="*/ 2147483647 h 345"/>
              <a:gd name="T10" fmla="*/ 2147483647 w 270"/>
              <a:gd name="T11" fmla="*/ 2147483647 h 345"/>
              <a:gd name="T12" fmla="*/ 2147483647 w 270"/>
              <a:gd name="T13" fmla="*/ 2147483647 h 345"/>
              <a:gd name="T14" fmla="*/ 2147483647 w 270"/>
              <a:gd name="T15" fmla="*/ 2147483647 h 345"/>
              <a:gd name="T16" fmla="*/ 2147483647 w 270"/>
              <a:gd name="T17" fmla="*/ 2147483647 h 345"/>
              <a:gd name="T18" fmla="*/ 2147483647 w 270"/>
              <a:gd name="T19" fmla="*/ 2147483647 h 345"/>
              <a:gd name="T20" fmla="*/ 2147483647 w 270"/>
              <a:gd name="T21" fmla="*/ 2147483647 h 345"/>
              <a:gd name="T22" fmla="*/ 2147483647 w 270"/>
              <a:gd name="T23" fmla="*/ 2147483647 h 345"/>
              <a:gd name="T24" fmla="*/ 2147483647 w 270"/>
              <a:gd name="T25" fmla="*/ 2147483647 h 345"/>
              <a:gd name="T26" fmla="*/ 2147483647 w 270"/>
              <a:gd name="T27" fmla="*/ 2147483647 h 345"/>
              <a:gd name="T28" fmla="*/ 2147483647 w 270"/>
              <a:gd name="T29" fmla="*/ 2147483647 h 345"/>
              <a:gd name="T30" fmla="*/ 2147483647 w 270"/>
              <a:gd name="T31" fmla="*/ 2147483647 h 345"/>
              <a:gd name="T32" fmla="*/ 2147483647 w 270"/>
              <a:gd name="T33" fmla="*/ 2147483647 h 345"/>
              <a:gd name="T34" fmla="*/ 2147483647 w 270"/>
              <a:gd name="T35" fmla="*/ 2147483647 h 345"/>
              <a:gd name="T36" fmla="*/ 2147483647 w 270"/>
              <a:gd name="T37" fmla="*/ 2147483647 h 345"/>
              <a:gd name="T38" fmla="*/ 2147483647 w 270"/>
              <a:gd name="T39" fmla="*/ 2147483647 h 345"/>
              <a:gd name="T40" fmla="*/ 2147483647 w 270"/>
              <a:gd name="T41" fmla="*/ 2147483647 h 345"/>
              <a:gd name="T42" fmla="*/ 2147483647 w 270"/>
              <a:gd name="T43" fmla="*/ 2147483647 h 345"/>
              <a:gd name="T44" fmla="*/ 2147483647 w 270"/>
              <a:gd name="T45" fmla="*/ 2147483647 h 345"/>
              <a:gd name="T46" fmla="*/ 2147483647 w 270"/>
              <a:gd name="T47" fmla="*/ 2147483647 h 345"/>
              <a:gd name="T48" fmla="*/ 2147483647 w 270"/>
              <a:gd name="T49" fmla="*/ 2147483647 h 345"/>
              <a:gd name="T50" fmla="*/ 2147483647 w 270"/>
              <a:gd name="T51" fmla="*/ 2147483647 h 345"/>
              <a:gd name="T52" fmla="*/ 2147483647 w 270"/>
              <a:gd name="T53" fmla="*/ 2147483647 h 345"/>
              <a:gd name="T54" fmla="*/ 2147483647 w 270"/>
              <a:gd name="T55" fmla="*/ 2147483647 h 345"/>
              <a:gd name="T56" fmla="*/ 2147483647 w 270"/>
              <a:gd name="T57" fmla="*/ 2147483647 h 345"/>
              <a:gd name="T58" fmla="*/ 2147483647 w 270"/>
              <a:gd name="T59" fmla="*/ 2147483647 h 345"/>
              <a:gd name="T60" fmla="*/ 2147483647 w 270"/>
              <a:gd name="T61" fmla="*/ 2147483647 h 345"/>
              <a:gd name="T62" fmla="*/ 2147483647 w 270"/>
              <a:gd name="T63" fmla="*/ 2147483647 h 345"/>
              <a:gd name="T64" fmla="*/ 2147483647 w 270"/>
              <a:gd name="T65" fmla="*/ 2147483647 h 345"/>
              <a:gd name="T66" fmla="*/ 2147483647 w 270"/>
              <a:gd name="T67" fmla="*/ 2147483647 h 345"/>
              <a:gd name="T68" fmla="*/ 2147483647 w 270"/>
              <a:gd name="T69" fmla="*/ 2147483647 h 345"/>
              <a:gd name="T70" fmla="*/ 2147483647 w 270"/>
              <a:gd name="T71" fmla="*/ 2147483647 h 345"/>
              <a:gd name="T72" fmla="*/ 2147483647 w 270"/>
              <a:gd name="T73" fmla="*/ 2147483647 h 345"/>
              <a:gd name="T74" fmla="*/ 2147483647 w 270"/>
              <a:gd name="T75" fmla="*/ 2147483647 h 345"/>
              <a:gd name="T76" fmla="*/ 2147483647 w 270"/>
              <a:gd name="T77" fmla="*/ 2147483647 h 345"/>
              <a:gd name="T78" fmla="*/ 2147483647 w 270"/>
              <a:gd name="T79" fmla="*/ 2147483647 h 345"/>
              <a:gd name="T80" fmla="*/ 2147483647 w 270"/>
              <a:gd name="T81" fmla="*/ 2147483647 h 345"/>
              <a:gd name="T82" fmla="*/ 2147483647 w 270"/>
              <a:gd name="T83" fmla="*/ 2147483647 h 345"/>
              <a:gd name="T84" fmla="*/ 2147483647 w 270"/>
              <a:gd name="T85" fmla="*/ 2147483647 h 345"/>
              <a:gd name="T86" fmla="*/ 2147483647 w 270"/>
              <a:gd name="T87" fmla="*/ 2147483647 h 345"/>
              <a:gd name="T88" fmla="*/ 2147483647 w 270"/>
              <a:gd name="T89" fmla="*/ 2147483647 h 345"/>
              <a:gd name="T90" fmla="*/ 2147483647 w 270"/>
              <a:gd name="T91" fmla="*/ 2147483647 h 345"/>
              <a:gd name="T92" fmla="*/ 2147483647 w 270"/>
              <a:gd name="T93" fmla="*/ 2147483647 h 34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70"/>
              <a:gd name="T142" fmla="*/ 0 h 345"/>
              <a:gd name="T143" fmla="*/ 270 w 270"/>
              <a:gd name="T144" fmla="*/ 345 h 34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70" h="345">
                <a:moveTo>
                  <a:pt x="249" y="344"/>
                </a:moveTo>
                <a:lnTo>
                  <a:pt x="247" y="345"/>
                </a:lnTo>
                <a:lnTo>
                  <a:pt x="228" y="263"/>
                </a:lnTo>
                <a:lnTo>
                  <a:pt x="210" y="235"/>
                </a:lnTo>
                <a:lnTo>
                  <a:pt x="203" y="230"/>
                </a:lnTo>
                <a:lnTo>
                  <a:pt x="179" y="235"/>
                </a:lnTo>
                <a:lnTo>
                  <a:pt x="170" y="231"/>
                </a:lnTo>
                <a:lnTo>
                  <a:pt x="165" y="220"/>
                </a:lnTo>
                <a:lnTo>
                  <a:pt x="160" y="222"/>
                </a:lnTo>
                <a:lnTo>
                  <a:pt x="156" y="232"/>
                </a:lnTo>
                <a:lnTo>
                  <a:pt x="149" y="239"/>
                </a:lnTo>
                <a:lnTo>
                  <a:pt x="153" y="263"/>
                </a:lnTo>
                <a:lnTo>
                  <a:pt x="132" y="290"/>
                </a:lnTo>
                <a:lnTo>
                  <a:pt x="129" y="287"/>
                </a:lnTo>
                <a:lnTo>
                  <a:pt x="118" y="273"/>
                </a:lnTo>
                <a:lnTo>
                  <a:pt x="113" y="281"/>
                </a:lnTo>
                <a:lnTo>
                  <a:pt x="112" y="286"/>
                </a:lnTo>
                <a:lnTo>
                  <a:pt x="102" y="293"/>
                </a:lnTo>
                <a:lnTo>
                  <a:pt x="98" y="287"/>
                </a:lnTo>
                <a:lnTo>
                  <a:pt x="93" y="291"/>
                </a:lnTo>
                <a:lnTo>
                  <a:pt x="82" y="290"/>
                </a:lnTo>
                <a:lnTo>
                  <a:pt x="80" y="295"/>
                </a:lnTo>
                <a:lnTo>
                  <a:pt x="78" y="293"/>
                </a:lnTo>
                <a:lnTo>
                  <a:pt x="74" y="293"/>
                </a:lnTo>
                <a:lnTo>
                  <a:pt x="70" y="298"/>
                </a:lnTo>
                <a:lnTo>
                  <a:pt x="66" y="301"/>
                </a:lnTo>
                <a:lnTo>
                  <a:pt x="59" y="300"/>
                </a:lnTo>
                <a:lnTo>
                  <a:pt x="52" y="286"/>
                </a:lnTo>
                <a:lnTo>
                  <a:pt x="54" y="279"/>
                </a:lnTo>
                <a:lnTo>
                  <a:pt x="50" y="264"/>
                </a:lnTo>
                <a:lnTo>
                  <a:pt x="51" y="257"/>
                </a:lnTo>
                <a:lnTo>
                  <a:pt x="50" y="246"/>
                </a:lnTo>
                <a:lnTo>
                  <a:pt x="45" y="241"/>
                </a:lnTo>
                <a:lnTo>
                  <a:pt x="41" y="232"/>
                </a:lnTo>
                <a:lnTo>
                  <a:pt x="41" y="222"/>
                </a:lnTo>
                <a:lnTo>
                  <a:pt x="42" y="221"/>
                </a:lnTo>
                <a:lnTo>
                  <a:pt x="45" y="204"/>
                </a:lnTo>
                <a:lnTo>
                  <a:pt x="42" y="201"/>
                </a:lnTo>
                <a:lnTo>
                  <a:pt x="40" y="198"/>
                </a:lnTo>
                <a:lnTo>
                  <a:pt x="40" y="183"/>
                </a:lnTo>
                <a:lnTo>
                  <a:pt x="32" y="177"/>
                </a:lnTo>
                <a:lnTo>
                  <a:pt x="36" y="135"/>
                </a:lnTo>
                <a:lnTo>
                  <a:pt x="22" y="121"/>
                </a:lnTo>
                <a:lnTo>
                  <a:pt x="2" y="112"/>
                </a:lnTo>
                <a:lnTo>
                  <a:pt x="0" y="105"/>
                </a:lnTo>
                <a:lnTo>
                  <a:pt x="2" y="99"/>
                </a:lnTo>
                <a:lnTo>
                  <a:pt x="5" y="90"/>
                </a:lnTo>
                <a:lnTo>
                  <a:pt x="14" y="90"/>
                </a:lnTo>
                <a:lnTo>
                  <a:pt x="19" y="86"/>
                </a:lnTo>
                <a:lnTo>
                  <a:pt x="22" y="79"/>
                </a:lnTo>
                <a:lnTo>
                  <a:pt x="43" y="77"/>
                </a:lnTo>
                <a:lnTo>
                  <a:pt x="42" y="69"/>
                </a:lnTo>
                <a:lnTo>
                  <a:pt x="40" y="66"/>
                </a:lnTo>
                <a:lnTo>
                  <a:pt x="40" y="61"/>
                </a:lnTo>
                <a:lnTo>
                  <a:pt x="24" y="62"/>
                </a:lnTo>
                <a:lnTo>
                  <a:pt x="18" y="56"/>
                </a:lnTo>
                <a:lnTo>
                  <a:pt x="14" y="43"/>
                </a:lnTo>
                <a:lnTo>
                  <a:pt x="10" y="39"/>
                </a:lnTo>
                <a:lnTo>
                  <a:pt x="26" y="14"/>
                </a:lnTo>
                <a:lnTo>
                  <a:pt x="28" y="3"/>
                </a:lnTo>
                <a:lnTo>
                  <a:pt x="33" y="0"/>
                </a:lnTo>
                <a:lnTo>
                  <a:pt x="50" y="24"/>
                </a:lnTo>
                <a:lnTo>
                  <a:pt x="54" y="4"/>
                </a:lnTo>
                <a:lnTo>
                  <a:pt x="60" y="6"/>
                </a:lnTo>
                <a:lnTo>
                  <a:pt x="63" y="22"/>
                </a:lnTo>
                <a:lnTo>
                  <a:pt x="70" y="30"/>
                </a:lnTo>
                <a:lnTo>
                  <a:pt x="76" y="27"/>
                </a:lnTo>
                <a:lnTo>
                  <a:pt x="84" y="33"/>
                </a:lnTo>
                <a:lnTo>
                  <a:pt x="93" y="18"/>
                </a:lnTo>
                <a:lnTo>
                  <a:pt x="103" y="62"/>
                </a:lnTo>
                <a:lnTo>
                  <a:pt x="111" y="71"/>
                </a:lnTo>
                <a:lnTo>
                  <a:pt x="121" y="76"/>
                </a:lnTo>
                <a:lnTo>
                  <a:pt x="167" y="80"/>
                </a:lnTo>
                <a:lnTo>
                  <a:pt x="170" y="77"/>
                </a:lnTo>
                <a:lnTo>
                  <a:pt x="209" y="77"/>
                </a:lnTo>
                <a:lnTo>
                  <a:pt x="248" y="88"/>
                </a:lnTo>
                <a:lnTo>
                  <a:pt x="247" y="93"/>
                </a:lnTo>
                <a:lnTo>
                  <a:pt x="236" y="98"/>
                </a:lnTo>
                <a:lnTo>
                  <a:pt x="233" y="112"/>
                </a:lnTo>
                <a:lnTo>
                  <a:pt x="209" y="136"/>
                </a:lnTo>
                <a:lnTo>
                  <a:pt x="182" y="152"/>
                </a:lnTo>
                <a:lnTo>
                  <a:pt x="179" y="160"/>
                </a:lnTo>
                <a:lnTo>
                  <a:pt x="188" y="197"/>
                </a:lnTo>
                <a:lnTo>
                  <a:pt x="200" y="199"/>
                </a:lnTo>
                <a:lnTo>
                  <a:pt x="205" y="208"/>
                </a:lnTo>
                <a:lnTo>
                  <a:pt x="212" y="215"/>
                </a:lnTo>
                <a:lnTo>
                  <a:pt x="224" y="184"/>
                </a:lnTo>
                <a:lnTo>
                  <a:pt x="235" y="170"/>
                </a:lnTo>
                <a:lnTo>
                  <a:pt x="240" y="170"/>
                </a:lnTo>
                <a:lnTo>
                  <a:pt x="268" y="283"/>
                </a:lnTo>
                <a:lnTo>
                  <a:pt x="267" y="286"/>
                </a:lnTo>
                <a:lnTo>
                  <a:pt x="270" y="316"/>
                </a:lnTo>
                <a:lnTo>
                  <a:pt x="257" y="312"/>
                </a:lnTo>
                <a:lnTo>
                  <a:pt x="252" y="318"/>
                </a:lnTo>
                <a:lnTo>
                  <a:pt x="249" y="34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0" name="Freeform 1370"/>
          <p:cNvSpPr>
            <a:spLocks/>
          </p:cNvSpPr>
          <p:nvPr/>
        </p:nvSpPr>
        <p:spPr bwMode="auto">
          <a:xfrm>
            <a:off x="4549775" y="3959225"/>
            <a:ext cx="66675" cy="139700"/>
          </a:xfrm>
          <a:custGeom>
            <a:avLst/>
            <a:gdLst>
              <a:gd name="T0" fmla="*/ 2147483647 w 170"/>
              <a:gd name="T1" fmla="*/ 2147483647 h 350"/>
              <a:gd name="T2" fmla="*/ 2147483647 w 170"/>
              <a:gd name="T3" fmla="*/ 0 h 350"/>
              <a:gd name="T4" fmla="*/ 2147483647 w 170"/>
              <a:gd name="T5" fmla="*/ 2147483647 h 350"/>
              <a:gd name="T6" fmla="*/ 2147483647 w 170"/>
              <a:gd name="T7" fmla="*/ 2147483647 h 350"/>
              <a:gd name="T8" fmla="*/ 2147483647 w 170"/>
              <a:gd name="T9" fmla="*/ 2147483647 h 350"/>
              <a:gd name="T10" fmla="*/ 2147483647 w 170"/>
              <a:gd name="T11" fmla="*/ 2147483647 h 350"/>
              <a:gd name="T12" fmla="*/ 2147483647 w 170"/>
              <a:gd name="T13" fmla="*/ 2147483647 h 350"/>
              <a:gd name="T14" fmla="*/ 2147483647 w 170"/>
              <a:gd name="T15" fmla="*/ 2147483647 h 350"/>
              <a:gd name="T16" fmla="*/ 2147483647 w 170"/>
              <a:gd name="T17" fmla="*/ 2147483647 h 350"/>
              <a:gd name="T18" fmla="*/ 2147483647 w 170"/>
              <a:gd name="T19" fmla="*/ 2147483647 h 350"/>
              <a:gd name="T20" fmla="*/ 2147483647 w 170"/>
              <a:gd name="T21" fmla="*/ 2147483647 h 350"/>
              <a:gd name="T22" fmla="*/ 2147483647 w 170"/>
              <a:gd name="T23" fmla="*/ 2147483647 h 350"/>
              <a:gd name="T24" fmla="*/ 2147483647 w 170"/>
              <a:gd name="T25" fmla="*/ 2147483647 h 350"/>
              <a:gd name="T26" fmla="*/ 2147483647 w 170"/>
              <a:gd name="T27" fmla="*/ 2147483647 h 350"/>
              <a:gd name="T28" fmla="*/ 2147483647 w 170"/>
              <a:gd name="T29" fmla="*/ 2147483647 h 350"/>
              <a:gd name="T30" fmla="*/ 2147483647 w 170"/>
              <a:gd name="T31" fmla="*/ 2147483647 h 350"/>
              <a:gd name="T32" fmla="*/ 2147483647 w 170"/>
              <a:gd name="T33" fmla="*/ 2147483647 h 350"/>
              <a:gd name="T34" fmla="*/ 2147483647 w 170"/>
              <a:gd name="T35" fmla="*/ 2147483647 h 350"/>
              <a:gd name="T36" fmla="*/ 2147483647 w 170"/>
              <a:gd name="T37" fmla="*/ 2147483647 h 350"/>
              <a:gd name="T38" fmla="*/ 2147483647 w 170"/>
              <a:gd name="T39" fmla="*/ 2147483647 h 350"/>
              <a:gd name="T40" fmla="*/ 2147483647 w 170"/>
              <a:gd name="T41" fmla="*/ 2147483647 h 350"/>
              <a:gd name="T42" fmla="*/ 2147483647 w 170"/>
              <a:gd name="T43" fmla="*/ 2147483647 h 350"/>
              <a:gd name="T44" fmla="*/ 2147483647 w 170"/>
              <a:gd name="T45" fmla="*/ 2147483647 h 350"/>
              <a:gd name="T46" fmla="*/ 2147483647 w 170"/>
              <a:gd name="T47" fmla="*/ 2147483647 h 350"/>
              <a:gd name="T48" fmla="*/ 2147483647 w 170"/>
              <a:gd name="T49" fmla="*/ 2147483647 h 350"/>
              <a:gd name="T50" fmla="*/ 2147483647 w 170"/>
              <a:gd name="T51" fmla="*/ 2147483647 h 350"/>
              <a:gd name="T52" fmla="*/ 2147483647 w 170"/>
              <a:gd name="T53" fmla="*/ 2147483647 h 350"/>
              <a:gd name="T54" fmla="*/ 2147483647 w 170"/>
              <a:gd name="T55" fmla="*/ 2147483647 h 350"/>
              <a:gd name="T56" fmla="*/ 2147483647 w 170"/>
              <a:gd name="T57" fmla="*/ 2147483647 h 350"/>
              <a:gd name="T58" fmla="*/ 2147483647 w 170"/>
              <a:gd name="T59" fmla="*/ 2147483647 h 350"/>
              <a:gd name="T60" fmla="*/ 0 w 170"/>
              <a:gd name="T61" fmla="*/ 2147483647 h 350"/>
              <a:gd name="T62" fmla="*/ 2147483647 w 170"/>
              <a:gd name="T63" fmla="*/ 2147483647 h 350"/>
              <a:gd name="T64" fmla="*/ 2147483647 w 170"/>
              <a:gd name="T65" fmla="*/ 2147483647 h 350"/>
              <a:gd name="T66" fmla="*/ 2147483647 w 170"/>
              <a:gd name="T67" fmla="*/ 2147483647 h 350"/>
              <a:gd name="T68" fmla="*/ 2147483647 w 170"/>
              <a:gd name="T69" fmla="*/ 2147483647 h 350"/>
              <a:gd name="T70" fmla="*/ 2147483647 w 170"/>
              <a:gd name="T71" fmla="*/ 2147483647 h 350"/>
              <a:gd name="T72" fmla="*/ 2147483647 w 170"/>
              <a:gd name="T73" fmla="*/ 2147483647 h 350"/>
              <a:gd name="T74" fmla="*/ 2147483647 w 170"/>
              <a:gd name="T75" fmla="*/ 2147483647 h 350"/>
              <a:gd name="T76" fmla="*/ 2147483647 w 170"/>
              <a:gd name="T77" fmla="*/ 2147483647 h 350"/>
              <a:gd name="T78" fmla="*/ 2147483647 w 170"/>
              <a:gd name="T79" fmla="*/ 2147483647 h 350"/>
              <a:gd name="T80" fmla="*/ 2147483647 w 170"/>
              <a:gd name="T81" fmla="*/ 2147483647 h 350"/>
              <a:gd name="T82" fmla="*/ 2147483647 w 170"/>
              <a:gd name="T83" fmla="*/ 2147483647 h 350"/>
              <a:gd name="T84" fmla="*/ 2147483647 w 170"/>
              <a:gd name="T85" fmla="*/ 2147483647 h 350"/>
              <a:gd name="T86" fmla="*/ 2147483647 w 170"/>
              <a:gd name="T87" fmla="*/ 2147483647 h 350"/>
              <a:gd name="T88" fmla="*/ 2147483647 w 170"/>
              <a:gd name="T89" fmla="*/ 2147483647 h 350"/>
              <a:gd name="T90" fmla="*/ 2147483647 w 170"/>
              <a:gd name="T91" fmla="*/ 2147483647 h 350"/>
              <a:gd name="T92" fmla="*/ 2147483647 w 170"/>
              <a:gd name="T93" fmla="*/ 2147483647 h 350"/>
              <a:gd name="T94" fmla="*/ 2147483647 w 170"/>
              <a:gd name="T95" fmla="*/ 2147483647 h 350"/>
              <a:gd name="T96" fmla="*/ 2147483647 w 170"/>
              <a:gd name="T97" fmla="*/ 2147483647 h 350"/>
              <a:gd name="T98" fmla="*/ 2147483647 w 170"/>
              <a:gd name="T99" fmla="*/ 2147483647 h 350"/>
              <a:gd name="T100" fmla="*/ 2147483647 w 170"/>
              <a:gd name="T101" fmla="*/ 2147483647 h 350"/>
              <a:gd name="T102" fmla="*/ 2147483647 w 170"/>
              <a:gd name="T103" fmla="*/ 2147483647 h 350"/>
              <a:gd name="T104" fmla="*/ 2147483647 w 170"/>
              <a:gd name="T105" fmla="*/ 2147483647 h 350"/>
              <a:gd name="T106" fmla="*/ 2147483647 w 170"/>
              <a:gd name="T107" fmla="*/ 2147483647 h 350"/>
              <a:gd name="T108" fmla="*/ 2147483647 w 170"/>
              <a:gd name="T109" fmla="*/ 2147483647 h 350"/>
              <a:gd name="T110" fmla="*/ 2147483647 w 170"/>
              <a:gd name="T111" fmla="*/ 2147483647 h 350"/>
              <a:gd name="T112" fmla="*/ 2147483647 w 170"/>
              <a:gd name="T113" fmla="*/ 2147483647 h 350"/>
              <a:gd name="T114" fmla="*/ 2147483647 w 170"/>
              <a:gd name="T115" fmla="*/ 2147483647 h 350"/>
              <a:gd name="T116" fmla="*/ 2147483647 w 170"/>
              <a:gd name="T117" fmla="*/ 2147483647 h 350"/>
              <a:gd name="T118" fmla="*/ 2147483647 w 170"/>
              <a:gd name="T119" fmla="*/ 2147483647 h 3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0"/>
              <a:gd name="T181" fmla="*/ 0 h 350"/>
              <a:gd name="T182" fmla="*/ 170 w 170"/>
              <a:gd name="T183" fmla="*/ 350 h 35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0" h="350">
                <a:moveTo>
                  <a:pt x="161" y="39"/>
                </a:moveTo>
                <a:lnTo>
                  <a:pt x="117" y="0"/>
                </a:lnTo>
                <a:lnTo>
                  <a:pt x="109" y="5"/>
                </a:lnTo>
                <a:lnTo>
                  <a:pt x="93" y="7"/>
                </a:lnTo>
                <a:lnTo>
                  <a:pt x="93" y="12"/>
                </a:lnTo>
                <a:lnTo>
                  <a:pt x="101" y="21"/>
                </a:lnTo>
                <a:lnTo>
                  <a:pt x="93" y="26"/>
                </a:lnTo>
                <a:lnTo>
                  <a:pt x="93" y="25"/>
                </a:lnTo>
                <a:lnTo>
                  <a:pt x="93" y="27"/>
                </a:lnTo>
                <a:lnTo>
                  <a:pt x="92" y="31"/>
                </a:lnTo>
                <a:lnTo>
                  <a:pt x="88" y="36"/>
                </a:lnTo>
                <a:lnTo>
                  <a:pt x="88" y="38"/>
                </a:lnTo>
                <a:lnTo>
                  <a:pt x="87" y="40"/>
                </a:lnTo>
                <a:lnTo>
                  <a:pt x="74" y="53"/>
                </a:lnTo>
                <a:lnTo>
                  <a:pt x="69" y="54"/>
                </a:lnTo>
                <a:lnTo>
                  <a:pt x="62" y="52"/>
                </a:lnTo>
                <a:lnTo>
                  <a:pt x="54" y="54"/>
                </a:lnTo>
                <a:lnTo>
                  <a:pt x="46" y="52"/>
                </a:lnTo>
                <a:lnTo>
                  <a:pt x="38" y="52"/>
                </a:lnTo>
                <a:lnTo>
                  <a:pt x="36" y="53"/>
                </a:lnTo>
                <a:lnTo>
                  <a:pt x="28" y="64"/>
                </a:lnTo>
                <a:lnTo>
                  <a:pt x="24" y="64"/>
                </a:lnTo>
                <a:lnTo>
                  <a:pt x="22" y="66"/>
                </a:lnTo>
                <a:lnTo>
                  <a:pt x="21" y="68"/>
                </a:lnTo>
                <a:lnTo>
                  <a:pt x="18" y="71"/>
                </a:lnTo>
                <a:lnTo>
                  <a:pt x="17" y="76"/>
                </a:lnTo>
                <a:lnTo>
                  <a:pt x="13" y="76"/>
                </a:lnTo>
                <a:lnTo>
                  <a:pt x="7" y="82"/>
                </a:lnTo>
                <a:lnTo>
                  <a:pt x="5" y="91"/>
                </a:lnTo>
                <a:lnTo>
                  <a:pt x="3" y="97"/>
                </a:lnTo>
                <a:lnTo>
                  <a:pt x="0" y="109"/>
                </a:lnTo>
                <a:lnTo>
                  <a:pt x="1" y="116"/>
                </a:lnTo>
                <a:lnTo>
                  <a:pt x="5" y="121"/>
                </a:lnTo>
                <a:lnTo>
                  <a:pt x="13" y="124"/>
                </a:lnTo>
                <a:lnTo>
                  <a:pt x="15" y="125"/>
                </a:lnTo>
                <a:lnTo>
                  <a:pt x="21" y="128"/>
                </a:lnTo>
                <a:lnTo>
                  <a:pt x="34" y="143"/>
                </a:lnTo>
                <a:lnTo>
                  <a:pt x="60" y="340"/>
                </a:lnTo>
                <a:lnTo>
                  <a:pt x="64" y="350"/>
                </a:lnTo>
                <a:lnTo>
                  <a:pt x="116" y="346"/>
                </a:lnTo>
                <a:lnTo>
                  <a:pt x="113" y="344"/>
                </a:lnTo>
                <a:lnTo>
                  <a:pt x="117" y="222"/>
                </a:lnTo>
                <a:lnTo>
                  <a:pt x="134" y="189"/>
                </a:lnTo>
                <a:lnTo>
                  <a:pt x="137" y="163"/>
                </a:lnTo>
                <a:lnTo>
                  <a:pt x="160" y="142"/>
                </a:lnTo>
                <a:lnTo>
                  <a:pt x="160" y="135"/>
                </a:lnTo>
                <a:lnTo>
                  <a:pt x="164" y="133"/>
                </a:lnTo>
                <a:lnTo>
                  <a:pt x="165" y="132"/>
                </a:lnTo>
                <a:lnTo>
                  <a:pt x="164" y="129"/>
                </a:lnTo>
                <a:lnTo>
                  <a:pt x="160" y="124"/>
                </a:lnTo>
                <a:lnTo>
                  <a:pt x="159" y="120"/>
                </a:lnTo>
                <a:lnTo>
                  <a:pt x="161" y="114"/>
                </a:lnTo>
                <a:lnTo>
                  <a:pt x="165" y="113"/>
                </a:lnTo>
                <a:lnTo>
                  <a:pt x="170" y="113"/>
                </a:lnTo>
                <a:lnTo>
                  <a:pt x="170" y="110"/>
                </a:lnTo>
                <a:lnTo>
                  <a:pt x="165" y="71"/>
                </a:lnTo>
                <a:lnTo>
                  <a:pt x="156" y="61"/>
                </a:lnTo>
                <a:lnTo>
                  <a:pt x="154" y="57"/>
                </a:lnTo>
                <a:lnTo>
                  <a:pt x="156" y="45"/>
                </a:lnTo>
                <a:lnTo>
                  <a:pt x="161" y="3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1" name="Freeform 1371"/>
          <p:cNvSpPr>
            <a:spLocks/>
          </p:cNvSpPr>
          <p:nvPr/>
        </p:nvSpPr>
        <p:spPr bwMode="auto">
          <a:xfrm>
            <a:off x="4549775" y="3959225"/>
            <a:ext cx="66675" cy="139700"/>
          </a:xfrm>
          <a:custGeom>
            <a:avLst/>
            <a:gdLst>
              <a:gd name="T0" fmla="*/ 2147483647 w 170"/>
              <a:gd name="T1" fmla="*/ 2147483647 h 350"/>
              <a:gd name="T2" fmla="*/ 2147483647 w 170"/>
              <a:gd name="T3" fmla="*/ 0 h 350"/>
              <a:gd name="T4" fmla="*/ 2147483647 w 170"/>
              <a:gd name="T5" fmla="*/ 2147483647 h 350"/>
              <a:gd name="T6" fmla="*/ 2147483647 w 170"/>
              <a:gd name="T7" fmla="*/ 2147483647 h 350"/>
              <a:gd name="T8" fmla="*/ 2147483647 w 170"/>
              <a:gd name="T9" fmla="*/ 2147483647 h 350"/>
              <a:gd name="T10" fmla="*/ 2147483647 w 170"/>
              <a:gd name="T11" fmla="*/ 2147483647 h 350"/>
              <a:gd name="T12" fmla="*/ 2147483647 w 170"/>
              <a:gd name="T13" fmla="*/ 2147483647 h 350"/>
              <a:gd name="T14" fmla="*/ 2147483647 w 170"/>
              <a:gd name="T15" fmla="*/ 2147483647 h 350"/>
              <a:gd name="T16" fmla="*/ 2147483647 w 170"/>
              <a:gd name="T17" fmla="*/ 2147483647 h 350"/>
              <a:gd name="T18" fmla="*/ 2147483647 w 170"/>
              <a:gd name="T19" fmla="*/ 2147483647 h 350"/>
              <a:gd name="T20" fmla="*/ 2147483647 w 170"/>
              <a:gd name="T21" fmla="*/ 2147483647 h 350"/>
              <a:gd name="T22" fmla="*/ 2147483647 w 170"/>
              <a:gd name="T23" fmla="*/ 2147483647 h 350"/>
              <a:gd name="T24" fmla="*/ 2147483647 w 170"/>
              <a:gd name="T25" fmla="*/ 2147483647 h 350"/>
              <a:gd name="T26" fmla="*/ 2147483647 w 170"/>
              <a:gd name="T27" fmla="*/ 2147483647 h 350"/>
              <a:gd name="T28" fmla="*/ 2147483647 w 170"/>
              <a:gd name="T29" fmla="*/ 2147483647 h 350"/>
              <a:gd name="T30" fmla="*/ 2147483647 w 170"/>
              <a:gd name="T31" fmla="*/ 2147483647 h 350"/>
              <a:gd name="T32" fmla="*/ 2147483647 w 170"/>
              <a:gd name="T33" fmla="*/ 2147483647 h 350"/>
              <a:gd name="T34" fmla="*/ 2147483647 w 170"/>
              <a:gd name="T35" fmla="*/ 2147483647 h 350"/>
              <a:gd name="T36" fmla="*/ 2147483647 w 170"/>
              <a:gd name="T37" fmla="*/ 2147483647 h 350"/>
              <a:gd name="T38" fmla="*/ 2147483647 w 170"/>
              <a:gd name="T39" fmla="*/ 2147483647 h 350"/>
              <a:gd name="T40" fmla="*/ 2147483647 w 170"/>
              <a:gd name="T41" fmla="*/ 2147483647 h 350"/>
              <a:gd name="T42" fmla="*/ 2147483647 w 170"/>
              <a:gd name="T43" fmla="*/ 2147483647 h 350"/>
              <a:gd name="T44" fmla="*/ 2147483647 w 170"/>
              <a:gd name="T45" fmla="*/ 2147483647 h 350"/>
              <a:gd name="T46" fmla="*/ 2147483647 w 170"/>
              <a:gd name="T47" fmla="*/ 2147483647 h 350"/>
              <a:gd name="T48" fmla="*/ 2147483647 w 170"/>
              <a:gd name="T49" fmla="*/ 2147483647 h 350"/>
              <a:gd name="T50" fmla="*/ 2147483647 w 170"/>
              <a:gd name="T51" fmla="*/ 2147483647 h 350"/>
              <a:gd name="T52" fmla="*/ 2147483647 w 170"/>
              <a:gd name="T53" fmla="*/ 2147483647 h 350"/>
              <a:gd name="T54" fmla="*/ 2147483647 w 170"/>
              <a:gd name="T55" fmla="*/ 2147483647 h 350"/>
              <a:gd name="T56" fmla="*/ 2147483647 w 170"/>
              <a:gd name="T57" fmla="*/ 2147483647 h 350"/>
              <a:gd name="T58" fmla="*/ 2147483647 w 170"/>
              <a:gd name="T59" fmla="*/ 2147483647 h 350"/>
              <a:gd name="T60" fmla="*/ 0 w 170"/>
              <a:gd name="T61" fmla="*/ 2147483647 h 350"/>
              <a:gd name="T62" fmla="*/ 2147483647 w 170"/>
              <a:gd name="T63" fmla="*/ 2147483647 h 350"/>
              <a:gd name="T64" fmla="*/ 2147483647 w 170"/>
              <a:gd name="T65" fmla="*/ 2147483647 h 350"/>
              <a:gd name="T66" fmla="*/ 2147483647 w 170"/>
              <a:gd name="T67" fmla="*/ 2147483647 h 350"/>
              <a:gd name="T68" fmla="*/ 2147483647 w 170"/>
              <a:gd name="T69" fmla="*/ 2147483647 h 350"/>
              <a:gd name="T70" fmla="*/ 2147483647 w 170"/>
              <a:gd name="T71" fmla="*/ 2147483647 h 350"/>
              <a:gd name="T72" fmla="*/ 2147483647 w 170"/>
              <a:gd name="T73" fmla="*/ 2147483647 h 350"/>
              <a:gd name="T74" fmla="*/ 2147483647 w 170"/>
              <a:gd name="T75" fmla="*/ 2147483647 h 350"/>
              <a:gd name="T76" fmla="*/ 2147483647 w 170"/>
              <a:gd name="T77" fmla="*/ 2147483647 h 350"/>
              <a:gd name="T78" fmla="*/ 2147483647 w 170"/>
              <a:gd name="T79" fmla="*/ 2147483647 h 350"/>
              <a:gd name="T80" fmla="*/ 2147483647 w 170"/>
              <a:gd name="T81" fmla="*/ 2147483647 h 350"/>
              <a:gd name="T82" fmla="*/ 2147483647 w 170"/>
              <a:gd name="T83" fmla="*/ 2147483647 h 350"/>
              <a:gd name="T84" fmla="*/ 2147483647 w 170"/>
              <a:gd name="T85" fmla="*/ 2147483647 h 350"/>
              <a:gd name="T86" fmla="*/ 2147483647 w 170"/>
              <a:gd name="T87" fmla="*/ 2147483647 h 350"/>
              <a:gd name="T88" fmla="*/ 2147483647 w 170"/>
              <a:gd name="T89" fmla="*/ 2147483647 h 350"/>
              <a:gd name="T90" fmla="*/ 2147483647 w 170"/>
              <a:gd name="T91" fmla="*/ 2147483647 h 350"/>
              <a:gd name="T92" fmla="*/ 2147483647 w 170"/>
              <a:gd name="T93" fmla="*/ 2147483647 h 350"/>
              <a:gd name="T94" fmla="*/ 2147483647 w 170"/>
              <a:gd name="T95" fmla="*/ 2147483647 h 350"/>
              <a:gd name="T96" fmla="*/ 2147483647 w 170"/>
              <a:gd name="T97" fmla="*/ 2147483647 h 350"/>
              <a:gd name="T98" fmla="*/ 2147483647 w 170"/>
              <a:gd name="T99" fmla="*/ 2147483647 h 350"/>
              <a:gd name="T100" fmla="*/ 2147483647 w 170"/>
              <a:gd name="T101" fmla="*/ 2147483647 h 350"/>
              <a:gd name="T102" fmla="*/ 2147483647 w 170"/>
              <a:gd name="T103" fmla="*/ 2147483647 h 350"/>
              <a:gd name="T104" fmla="*/ 2147483647 w 170"/>
              <a:gd name="T105" fmla="*/ 2147483647 h 350"/>
              <a:gd name="T106" fmla="*/ 2147483647 w 170"/>
              <a:gd name="T107" fmla="*/ 2147483647 h 350"/>
              <a:gd name="T108" fmla="*/ 2147483647 w 170"/>
              <a:gd name="T109" fmla="*/ 2147483647 h 350"/>
              <a:gd name="T110" fmla="*/ 2147483647 w 170"/>
              <a:gd name="T111" fmla="*/ 2147483647 h 350"/>
              <a:gd name="T112" fmla="*/ 2147483647 w 170"/>
              <a:gd name="T113" fmla="*/ 2147483647 h 350"/>
              <a:gd name="T114" fmla="*/ 2147483647 w 170"/>
              <a:gd name="T115" fmla="*/ 2147483647 h 350"/>
              <a:gd name="T116" fmla="*/ 2147483647 w 170"/>
              <a:gd name="T117" fmla="*/ 2147483647 h 350"/>
              <a:gd name="T118" fmla="*/ 2147483647 w 170"/>
              <a:gd name="T119" fmla="*/ 2147483647 h 3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0"/>
              <a:gd name="T181" fmla="*/ 0 h 350"/>
              <a:gd name="T182" fmla="*/ 170 w 170"/>
              <a:gd name="T183" fmla="*/ 350 h 35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0" h="350">
                <a:moveTo>
                  <a:pt x="161" y="39"/>
                </a:moveTo>
                <a:lnTo>
                  <a:pt x="117" y="0"/>
                </a:lnTo>
                <a:lnTo>
                  <a:pt x="109" y="5"/>
                </a:lnTo>
                <a:lnTo>
                  <a:pt x="93" y="7"/>
                </a:lnTo>
                <a:lnTo>
                  <a:pt x="93" y="12"/>
                </a:lnTo>
                <a:lnTo>
                  <a:pt x="101" y="21"/>
                </a:lnTo>
                <a:lnTo>
                  <a:pt x="93" y="26"/>
                </a:lnTo>
                <a:lnTo>
                  <a:pt x="93" y="25"/>
                </a:lnTo>
                <a:lnTo>
                  <a:pt x="93" y="27"/>
                </a:lnTo>
                <a:lnTo>
                  <a:pt x="92" y="31"/>
                </a:lnTo>
                <a:lnTo>
                  <a:pt x="88" y="36"/>
                </a:lnTo>
                <a:lnTo>
                  <a:pt x="88" y="38"/>
                </a:lnTo>
                <a:lnTo>
                  <a:pt x="87" y="40"/>
                </a:lnTo>
                <a:lnTo>
                  <a:pt x="74" y="53"/>
                </a:lnTo>
                <a:lnTo>
                  <a:pt x="69" y="54"/>
                </a:lnTo>
                <a:lnTo>
                  <a:pt x="62" y="52"/>
                </a:lnTo>
                <a:lnTo>
                  <a:pt x="54" y="54"/>
                </a:lnTo>
                <a:lnTo>
                  <a:pt x="46" y="52"/>
                </a:lnTo>
                <a:lnTo>
                  <a:pt x="38" y="52"/>
                </a:lnTo>
                <a:lnTo>
                  <a:pt x="36" y="53"/>
                </a:lnTo>
                <a:lnTo>
                  <a:pt x="28" y="64"/>
                </a:lnTo>
                <a:lnTo>
                  <a:pt x="24" y="64"/>
                </a:lnTo>
                <a:lnTo>
                  <a:pt x="22" y="66"/>
                </a:lnTo>
                <a:lnTo>
                  <a:pt x="21" y="68"/>
                </a:lnTo>
                <a:lnTo>
                  <a:pt x="18" y="71"/>
                </a:lnTo>
                <a:lnTo>
                  <a:pt x="17" y="76"/>
                </a:lnTo>
                <a:lnTo>
                  <a:pt x="13" y="76"/>
                </a:lnTo>
                <a:lnTo>
                  <a:pt x="7" y="82"/>
                </a:lnTo>
                <a:lnTo>
                  <a:pt x="5" y="91"/>
                </a:lnTo>
                <a:lnTo>
                  <a:pt x="3" y="97"/>
                </a:lnTo>
                <a:lnTo>
                  <a:pt x="0" y="109"/>
                </a:lnTo>
                <a:lnTo>
                  <a:pt x="1" y="116"/>
                </a:lnTo>
                <a:lnTo>
                  <a:pt x="5" y="121"/>
                </a:lnTo>
                <a:lnTo>
                  <a:pt x="13" y="124"/>
                </a:lnTo>
                <a:lnTo>
                  <a:pt x="15" y="125"/>
                </a:lnTo>
                <a:lnTo>
                  <a:pt x="21" y="128"/>
                </a:lnTo>
                <a:lnTo>
                  <a:pt x="34" y="143"/>
                </a:lnTo>
                <a:lnTo>
                  <a:pt x="60" y="340"/>
                </a:lnTo>
                <a:lnTo>
                  <a:pt x="64" y="350"/>
                </a:lnTo>
                <a:lnTo>
                  <a:pt x="116" y="346"/>
                </a:lnTo>
                <a:lnTo>
                  <a:pt x="113" y="344"/>
                </a:lnTo>
                <a:lnTo>
                  <a:pt x="117" y="222"/>
                </a:lnTo>
                <a:lnTo>
                  <a:pt x="134" y="189"/>
                </a:lnTo>
                <a:lnTo>
                  <a:pt x="137" y="163"/>
                </a:lnTo>
                <a:lnTo>
                  <a:pt x="160" y="142"/>
                </a:lnTo>
                <a:lnTo>
                  <a:pt x="160" y="135"/>
                </a:lnTo>
                <a:lnTo>
                  <a:pt x="164" y="133"/>
                </a:lnTo>
                <a:lnTo>
                  <a:pt x="165" y="132"/>
                </a:lnTo>
                <a:lnTo>
                  <a:pt x="164" y="129"/>
                </a:lnTo>
                <a:lnTo>
                  <a:pt x="160" y="124"/>
                </a:lnTo>
                <a:lnTo>
                  <a:pt x="159" y="120"/>
                </a:lnTo>
                <a:lnTo>
                  <a:pt x="161" y="114"/>
                </a:lnTo>
                <a:lnTo>
                  <a:pt x="165" y="113"/>
                </a:lnTo>
                <a:lnTo>
                  <a:pt x="170" y="113"/>
                </a:lnTo>
                <a:lnTo>
                  <a:pt x="170" y="110"/>
                </a:lnTo>
                <a:lnTo>
                  <a:pt x="165" y="71"/>
                </a:lnTo>
                <a:lnTo>
                  <a:pt x="156" y="61"/>
                </a:lnTo>
                <a:lnTo>
                  <a:pt x="154" y="57"/>
                </a:lnTo>
                <a:lnTo>
                  <a:pt x="156" y="45"/>
                </a:lnTo>
                <a:lnTo>
                  <a:pt x="161" y="3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2" name="Freeform 1372"/>
          <p:cNvSpPr>
            <a:spLocks/>
          </p:cNvSpPr>
          <p:nvPr/>
        </p:nvSpPr>
        <p:spPr bwMode="auto">
          <a:xfrm>
            <a:off x="4729163" y="4187825"/>
            <a:ext cx="123825" cy="138113"/>
          </a:xfrm>
          <a:custGeom>
            <a:avLst/>
            <a:gdLst>
              <a:gd name="T0" fmla="*/ 2147483647 w 313"/>
              <a:gd name="T1" fmla="*/ 2147483647 h 348"/>
              <a:gd name="T2" fmla="*/ 2147483647 w 313"/>
              <a:gd name="T3" fmla="*/ 2147483647 h 348"/>
              <a:gd name="T4" fmla="*/ 2147483647 w 313"/>
              <a:gd name="T5" fmla="*/ 2147483647 h 348"/>
              <a:gd name="T6" fmla="*/ 0 w 313"/>
              <a:gd name="T7" fmla="*/ 2147483647 h 348"/>
              <a:gd name="T8" fmla="*/ 2147483647 w 313"/>
              <a:gd name="T9" fmla="*/ 2147483647 h 348"/>
              <a:gd name="T10" fmla="*/ 2147483647 w 313"/>
              <a:gd name="T11" fmla="*/ 2147483647 h 348"/>
              <a:gd name="T12" fmla="*/ 2147483647 w 313"/>
              <a:gd name="T13" fmla="*/ 2147483647 h 348"/>
              <a:gd name="T14" fmla="*/ 2147483647 w 313"/>
              <a:gd name="T15" fmla="*/ 2147483647 h 348"/>
              <a:gd name="T16" fmla="*/ 2147483647 w 313"/>
              <a:gd name="T17" fmla="*/ 2147483647 h 348"/>
              <a:gd name="T18" fmla="*/ 2147483647 w 313"/>
              <a:gd name="T19" fmla="*/ 2147483647 h 348"/>
              <a:gd name="T20" fmla="*/ 2147483647 w 313"/>
              <a:gd name="T21" fmla="*/ 2147483647 h 348"/>
              <a:gd name="T22" fmla="*/ 2147483647 w 313"/>
              <a:gd name="T23" fmla="*/ 2147483647 h 348"/>
              <a:gd name="T24" fmla="*/ 2147483647 w 313"/>
              <a:gd name="T25" fmla="*/ 2147483647 h 348"/>
              <a:gd name="T26" fmla="*/ 2147483647 w 313"/>
              <a:gd name="T27" fmla="*/ 2147483647 h 348"/>
              <a:gd name="T28" fmla="*/ 2147483647 w 313"/>
              <a:gd name="T29" fmla="*/ 2147483647 h 348"/>
              <a:gd name="T30" fmla="*/ 2147483647 w 313"/>
              <a:gd name="T31" fmla="*/ 2147483647 h 348"/>
              <a:gd name="T32" fmla="*/ 2147483647 w 313"/>
              <a:gd name="T33" fmla="*/ 2147483647 h 348"/>
              <a:gd name="T34" fmla="*/ 2147483647 w 313"/>
              <a:gd name="T35" fmla="*/ 2147483647 h 348"/>
              <a:gd name="T36" fmla="*/ 2147483647 w 313"/>
              <a:gd name="T37" fmla="*/ 2147483647 h 348"/>
              <a:gd name="T38" fmla="*/ 2147483647 w 313"/>
              <a:gd name="T39" fmla="*/ 2147483647 h 348"/>
              <a:gd name="T40" fmla="*/ 2147483647 w 313"/>
              <a:gd name="T41" fmla="*/ 2147483647 h 348"/>
              <a:gd name="T42" fmla="*/ 2147483647 w 313"/>
              <a:gd name="T43" fmla="*/ 2147483647 h 348"/>
              <a:gd name="T44" fmla="*/ 2147483647 w 313"/>
              <a:gd name="T45" fmla="*/ 2147483647 h 348"/>
              <a:gd name="T46" fmla="*/ 2147483647 w 313"/>
              <a:gd name="T47" fmla="*/ 2147483647 h 348"/>
              <a:gd name="T48" fmla="*/ 2147483647 w 313"/>
              <a:gd name="T49" fmla="*/ 0 h 348"/>
              <a:gd name="T50" fmla="*/ 2147483647 w 313"/>
              <a:gd name="T51" fmla="*/ 0 h 348"/>
              <a:gd name="T52" fmla="*/ 2147483647 w 313"/>
              <a:gd name="T53" fmla="*/ 2147483647 h 348"/>
              <a:gd name="T54" fmla="*/ 2147483647 w 313"/>
              <a:gd name="T55" fmla="*/ 2147483647 h 348"/>
              <a:gd name="T56" fmla="*/ 2147483647 w 313"/>
              <a:gd name="T57" fmla="*/ 2147483647 h 348"/>
              <a:gd name="T58" fmla="*/ 2147483647 w 313"/>
              <a:gd name="T59" fmla="*/ 2147483647 h 348"/>
              <a:gd name="T60" fmla="*/ 2147483647 w 313"/>
              <a:gd name="T61" fmla="*/ 2147483647 h 348"/>
              <a:gd name="T62" fmla="*/ 2147483647 w 313"/>
              <a:gd name="T63" fmla="*/ 2147483647 h 348"/>
              <a:gd name="T64" fmla="*/ 2147483647 w 313"/>
              <a:gd name="T65" fmla="*/ 2147483647 h 348"/>
              <a:gd name="T66" fmla="*/ 2147483647 w 313"/>
              <a:gd name="T67" fmla="*/ 2147483647 h 348"/>
              <a:gd name="T68" fmla="*/ 2147483647 w 313"/>
              <a:gd name="T69" fmla="*/ 2147483647 h 348"/>
              <a:gd name="T70" fmla="*/ 2147483647 w 313"/>
              <a:gd name="T71" fmla="*/ 2147483647 h 348"/>
              <a:gd name="T72" fmla="*/ 2147483647 w 313"/>
              <a:gd name="T73" fmla="*/ 2147483647 h 348"/>
              <a:gd name="T74" fmla="*/ 2147483647 w 313"/>
              <a:gd name="T75" fmla="*/ 2147483647 h 348"/>
              <a:gd name="T76" fmla="*/ 2147483647 w 313"/>
              <a:gd name="T77" fmla="*/ 2147483647 h 348"/>
              <a:gd name="T78" fmla="*/ 2147483647 w 313"/>
              <a:gd name="T79" fmla="*/ 2147483647 h 348"/>
              <a:gd name="T80" fmla="*/ 2147483647 w 313"/>
              <a:gd name="T81" fmla="*/ 2147483647 h 348"/>
              <a:gd name="T82" fmla="*/ 2147483647 w 313"/>
              <a:gd name="T83" fmla="*/ 2147483647 h 348"/>
              <a:gd name="T84" fmla="*/ 2147483647 w 313"/>
              <a:gd name="T85" fmla="*/ 2147483647 h 348"/>
              <a:gd name="T86" fmla="*/ 2147483647 w 313"/>
              <a:gd name="T87" fmla="*/ 2147483647 h 348"/>
              <a:gd name="T88" fmla="*/ 2147483647 w 313"/>
              <a:gd name="T89" fmla="*/ 2147483647 h 348"/>
              <a:gd name="T90" fmla="*/ 2147483647 w 313"/>
              <a:gd name="T91" fmla="*/ 2147483647 h 348"/>
              <a:gd name="T92" fmla="*/ 2147483647 w 313"/>
              <a:gd name="T93" fmla="*/ 2147483647 h 348"/>
              <a:gd name="T94" fmla="*/ 2147483647 w 313"/>
              <a:gd name="T95" fmla="*/ 2147483647 h 348"/>
              <a:gd name="T96" fmla="*/ 2147483647 w 313"/>
              <a:gd name="T97" fmla="*/ 2147483647 h 348"/>
              <a:gd name="T98" fmla="*/ 2147483647 w 313"/>
              <a:gd name="T99" fmla="*/ 2147483647 h 348"/>
              <a:gd name="T100" fmla="*/ 2147483647 w 313"/>
              <a:gd name="T101" fmla="*/ 2147483647 h 348"/>
              <a:gd name="T102" fmla="*/ 2147483647 w 313"/>
              <a:gd name="T103" fmla="*/ 2147483647 h 348"/>
              <a:gd name="T104" fmla="*/ 2147483647 w 313"/>
              <a:gd name="T105" fmla="*/ 2147483647 h 34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13"/>
              <a:gd name="T160" fmla="*/ 0 h 348"/>
              <a:gd name="T161" fmla="*/ 313 w 313"/>
              <a:gd name="T162" fmla="*/ 348 h 34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13" h="348">
                <a:moveTo>
                  <a:pt x="131" y="348"/>
                </a:moveTo>
                <a:lnTo>
                  <a:pt x="123" y="334"/>
                </a:lnTo>
                <a:lnTo>
                  <a:pt x="28" y="234"/>
                </a:lnTo>
                <a:lnTo>
                  <a:pt x="0" y="168"/>
                </a:lnTo>
                <a:lnTo>
                  <a:pt x="12" y="164"/>
                </a:lnTo>
                <a:lnTo>
                  <a:pt x="18" y="155"/>
                </a:lnTo>
                <a:lnTo>
                  <a:pt x="26" y="150"/>
                </a:lnTo>
                <a:lnTo>
                  <a:pt x="28" y="112"/>
                </a:lnTo>
                <a:lnTo>
                  <a:pt x="32" y="112"/>
                </a:lnTo>
                <a:lnTo>
                  <a:pt x="38" y="117"/>
                </a:lnTo>
                <a:lnTo>
                  <a:pt x="46" y="120"/>
                </a:lnTo>
                <a:lnTo>
                  <a:pt x="59" y="121"/>
                </a:lnTo>
                <a:lnTo>
                  <a:pt x="61" y="118"/>
                </a:lnTo>
                <a:lnTo>
                  <a:pt x="59" y="116"/>
                </a:lnTo>
                <a:lnTo>
                  <a:pt x="49" y="113"/>
                </a:lnTo>
                <a:lnTo>
                  <a:pt x="35" y="103"/>
                </a:lnTo>
                <a:lnTo>
                  <a:pt x="32" y="97"/>
                </a:lnTo>
                <a:lnTo>
                  <a:pt x="33" y="92"/>
                </a:lnTo>
                <a:lnTo>
                  <a:pt x="41" y="92"/>
                </a:lnTo>
                <a:lnTo>
                  <a:pt x="43" y="87"/>
                </a:lnTo>
                <a:lnTo>
                  <a:pt x="43" y="70"/>
                </a:lnTo>
                <a:lnTo>
                  <a:pt x="140" y="62"/>
                </a:lnTo>
                <a:lnTo>
                  <a:pt x="139" y="60"/>
                </a:lnTo>
                <a:lnTo>
                  <a:pt x="135" y="15"/>
                </a:lnTo>
                <a:lnTo>
                  <a:pt x="140" y="0"/>
                </a:lnTo>
                <a:lnTo>
                  <a:pt x="243" y="0"/>
                </a:lnTo>
                <a:lnTo>
                  <a:pt x="253" y="3"/>
                </a:lnTo>
                <a:lnTo>
                  <a:pt x="245" y="18"/>
                </a:lnTo>
                <a:lnTo>
                  <a:pt x="245" y="56"/>
                </a:lnTo>
                <a:lnTo>
                  <a:pt x="254" y="61"/>
                </a:lnTo>
                <a:lnTo>
                  <a:pt x="271" y="37"/>
                </a:lnTo>
                <a:lnTo>
                  <a:pt x="301" y="45"/>
                </a:lnTo>
                <a:lnTo>
                  <a:pt x="311" y="57"/>
                </a:lnTo>
                <a:lnTo>
                  <a:pt x="313" y="79"/>
                </a:lnTo>
                <a:lnTo>
                  <a:pt x="295" y="109"/>
                </a:lnTo>
                <a:lnTo>
                  <a:pt x="292" y="126"/>
                </a:lnTo>
                <a:lnTo>
                  <a:pt x="309" y="169"/>
                </a:lnTo>
                <a:lnTo>
                  <a:pt x="296" y="255"/>
                </a:lnTo>
                <a:lnTo>
                  <a:pt x="281" y="262"/>
                </a:lnTo>
                <a:lnTo>
                  <a:pt x="261" y="244"/>
                </a:lnTo>
                <a:lnTo>
                  <a:pt x="235" y="247"/>
                </a:lnTo>
                <a:lnTo>
                  <a:pt x="226" y="235"/>
                </a:lnTo>
                <a:lnTo>
                  <a:pt x="217" y="230"/>
                </a:lnTo>
                <a:lnTo>
                  <a:pt x="198" y="250"/>
                </a:lnTo>
                <a:lnTo>
                  <a:pt x="163" y="268"/>
                </a:lnTo>
                <a:lnTo>
                  <a:pt x="158" y="277"/>
                </a:lnTo>
                <a:lnTo>
                  <a:pt x="158" y="288"/>
                </a:lnTo>
                <a:lnTo>
                  <a:pt x="165" y="316"/>
                </a:lnTo>
                <a:lnTo>
                  <a:pt x="162" y="323"/>
                </a:lnTo>
                <a:lnTo>
                  <a:pt x="150" y="322"/>
                </a:lnTo>
                <a:lnTo>
                  <a:pt x="139" y="324"/>
                </a:lnTo>
                <a:lnTo>
                  <a:pt x="132" y="333"/>
                </a:lnTo>
                <a:lnTo>
                  <a:pt x="131" y="3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3" name="Freeform 1373"/>
          <p:cNvSpPr>
            <a:spLocks/>
          </p:cNvSpPr>
          <p:nvPr/>
        </p:nvSpPr>
        <p:spPr bwMode="auto">
          <a:xfrm>
            <a:off x="4729163" y="4187825"/>
            <a:ext cx="123825" cy="138113"/>
          </a:xfrm>
          <a:custGeom>
            <a:avLst/>
            <a:gdLst>
              <a:gd name="T0" fmla="*/ 2147483647 w 313"/>
              <a:gd name="T1" fmla="*/ 2147483647 h 348"/>
              <a:gd name="T2" fmla="*/ 2147483647 w 313"/>
              <a:gd name="T3" fmla="*/ 2147483647 h 348"/>
              <a:gd name="T4" fmla="*/ 2147483647 w 313"/>
              <a:gd name="T5" fmla="*/ 2147483647 h 348"/>
              <a:gd name="T6" fmla="*/ 0 w 313"/>
              <a:gd name="T7" fmla="*/ 2147483647 h 348"/>
              <a:gd name="T8" fmla="*/ 2147483647 w 313"/>
              <a:gd name="T9" fmla="*/ 2147483647 h 348"/>
              <a:gd name="T10" fmla="*/ 2147483647 w 313"/>
              <a:gd name="T11" fmla="*/ 2147483647 h 348"/>
              <a:gd name="T12" fmla="*/ 2147483647 w 313"/>
              <a:gd name="T13" fmla="*/ 2147483647 h 348"/>
              <a:gd name="T14" fmla="*/ 2147483647 w 313"/>
              <a:gd name="T15" fmla="*/ 2147483647 h 348"/>
              <a:gd name="T16" fmla="*/ 2147483647 w 313"/>
              <a:gd name="T17" fmla="*/ 2147483647 h 348"/>
              <a:gd name="T18" fmla="*/ 2147483647 w 313"/>
              <a:gd name="T19" fmla="*/ 2147483647 h 348"/>
              <a:gd name="T20" fmla="*/ 2147483647 w 313"/>
              <a:gd name="T21" fmla="*/ 2147483647 h 348"/>
              <a:gd name="T22" fmla="*/ 2147483647 w 313"/>
              <a:gd name="T23" fmla="*/ 2147483647 h 348"/>
              <a:gd name="T24" fmla="*/ 2147483647 w 313"/>
              <a:gd name="T25" fmla="*/ 2147483647 h 348"/>
              <a:gd name="T26" fmla="*/ 2147483647 w 313"/>
              <a:gd name="T27" fmla="*/ 2147483647 h 348"/>
              <a:gd name="T28" fmla="*/ 2147483647 w 313"/>
              <a:gd name="T29" fmla="*/ 2147483647 h 348"/>
              <a:gd name="T30" fmla="*/ 2147483647 w 313"/>
              <a:gd name="T31" fmla="*/ 2147483647 h 348"/>
              <a:gd name="T32" fmla="*/ 2147483647 w 313"/>
              <a:gd name="T33" fmla="*/ 2147483647 h 348"/>
              <a:gd name="T34" fmla="*/ 2147483647 w 313"/>
              <a:gd name="T35" fmla="*/ 2147483647 h 348"/>
              <a:gd name="T36" fmla="*/ 2147483647 w 313"/>
              <a:gd name="T37" fmla="*/ 2147483647 h 348"/>
              <a:gd name="T38" fmla="*/ 2147483647 w 313"/>
              <a:gd name="T39" fmla="*/ 2147483647 h 348"/>
              <a:gd name="T40" fmla="*/ 2147483647 w 313"/>
              <a:gd name="T41" fmla="*/ 2147483647 h 348"/>
              <a:gd name="T42" fmla="*/ 2147483647 w 313"/>
              <a:gd name="T43" fmla="*/ 2147483647 h 348"/>
              <a:gd name="T44" fmla="*/ 2147483647 w 313"/>
              <a:gd name="T45" fmla="*/ 2147483647 h 348"/>
              <a:gd name="T46" fmla="*/ 2147483647 w 313"/>
              <a:gd name="T47" fmla="*/ 2147483647 h 348"/>
              <a:gd name="T48" fmla="*/ 2147483647 w 313"/>
              <a:gd name="T49" fmla="*/ 0 h 348"/>
              <a:gd name="T50" fmla="*/ 2147483647 w 313"/>
              <a:gd name="T51" fmla="*/ 0 h 348"/>
              <a:gd name="T52" fmla="*/ 2147483647 w 313"/>
              <a:gd name="T53" fmla="*/ 2147483647 h 348"/>
              <a:gd name="T54" fmla="*/ 2147483647 w 313"/>
              <a:gd name="T55" fmla="*/ 2147483647 h 348"/>
              <a:gd name="T56" fmla="*/ 2147483647 w 313"/>
              <a:gd name="T57" fmla="*/ 2147483647 h 348"/>
              <a:gd name="T58" fmla="*/ 2147483647 w 313"/>
              <a:gd name="T59" fmla="*/ 2147483647 h 348"/>
              <a:gd name="T60" fmla="*/ 2147483647 w 313"/>
              <a:gd name="T61" fmla="*/ 2147483647 h 348"/>
              <a:gd name="T62" fmla="*/ 2147483647 w 313"/>
              <a:gd name="T63" fmla="*/ 2147483647 h 348"/>
              <a:gd name="T64" fmla="*/ 2147483647 w 313"/>
              <a:gd name="T65" fmla="*/ 2147483647 h 348"/>
              <a:gd name="T66" fmla="*/ 2147483647 w 313"/>
              <a:gd name="T67" fmla="*/ 2147483647 h 348"/>
              <a:gd name="T68" fmla="*/ 2147483647 w 313"/>
              <a:gd name="T69" fmla="*/ 2147483647 h 348"/>
              <a:gd name="T70" fmla="*/ 2147483647 w 313"/>
              <a:gd name="T71" fmla="*/ 2147483647 h 348"/>
              <a:gd name="T72" fmla="*/ 2147483647 w 313"/>
              <a:gd name="T73" fmla="*/ 2147483647 h 348"/>
              <a:gd name="T74" fmla="*/ 2147483647 w 313"/>
              <a:gd name="T75" fmla="*/ 2147483647 h 348"/>
              <a:gd name="T76" fmla="*/ 2147483647 w 313"/>
              <a:gd name="T77" fmla="*/ 2147483647 h 348"/>
              <a:gd name="T78" fmla="*/ 2147483647 w 313"/>
              <a:gd name="T79" fmla="*/ 2147483647 h 348"/>
              <a:gd name="T80" fmla="*/ 2147483647 w 313"/>
              <a:gd name="T81" fmla="*/ 2147483647 h 348"/>
              <a:gd name="T82" fmla="*/ 2147483647 w 313"/>
              <a:gd name="T83" fmla="*/ 2147483647 h 348"/>
              <a:gd name="T84" fmla="*/ 2147483647 w 313"/>
              <a:gd name="T85" fmla="*/ 2147483647 h 348"/>
              <a:gd name="T86" fmla="*/ 2147483647 w 313"/>
              <a:gd name="T87" fmla="*/ 2147483647 h 348"/>
              <a:gd name="T88" fmla="*/ 2147483647 w 313"/>
              <a:gd name="T89" fmla="*/ 2147483647 h 348"/>
              <a:gd name="T90" fmla="*/ 2147483647 w 313"/>
              <a:gd name="T91" fmla="*/ 2147483647 h 348"/>
              <a:gd name="T92" fmla="*/ 2147483647 w 313"/>
              <a:gd name="T93" fmla="*/ 2147483647 h 348"/>
              <a:gd name="T94" fmla="*/ 2147483647 w 313"/>
              <a:gd name="T95" fmla="*/ 2147483647 h 348"/>
              <a:gd name="T96" fmla="*/ 2147483647 w 313"/>
              <a:gd name="T97" fmla="*/ 2147483647 h 348"/>
              <a:gd name="T98" fmla="*/ 2147483647 w 313"/>
              <a:gd name="T99" fmla="*/ 2147483647 h 348"/>
              <a:gd name="T100" fmla="*/ 2147483647 w 313"/>
              <a:gd name="T101" fmla="*/ 2147483647 h 348"/>
              <a:gd name="T102" fmla="*/ 2147483647 w 313"/>
              <a:gd name="T103" fmla="*/ 2147483647 h 348"/>
              <a:gd name="T104" fmla="*/ 2147483647 w 313"/>
              <a:gd name="T105" fmla="*/ 2147483647 h 34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13"/>
              <a:gd name="T160" fmla="*/ 0 h 348"/>
              <a:gd name="T161" fmla="*/ 313 w 313"/>
              <a:gd name="T162" fmla="*/ 348 h 34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13" h="348">
                <a:moveTo>
                  <a:pt x="131" y="348"/>
                </a:moveTo>
                <a:lnTo>
                  <a:pt x="123" y="334"/>
                </a:lnTo>
                <a:lnTo>
                  <a:pt x="28" y="234"/>
                </a:lnTo>
                <a:lnTo>
                  <a:pt x="0" y="168"/>
                </a:lnTo>
                <a:lnTo>
                  <a:pt x="12" y="164"/>
                </a:lnTo>
                <a:lnTo>
                  <a:pt x="18" y="155"/>
                </a:lnTo>
                <a:lnTo>
                  <a:pt x="26" y="150"/>
                </a:lnTo>
                <a:lnTo>
                  <a:pt x="28" y="112"/>
                </a:lnTo>
                <a:lnTo>
                  <a:pt x="32" y="112"/>
                </a:lnTo>
                <a:lnTo>
                  <a:pt x="38" y="117"/>
                </a:lnTo>
                <a:lnTo>
                  <a:pt x="46" y="120"/>
                </a:lnTo>
                <a:lnTo>
                  <a:pt x="59" y="121"/>
                </a:lnTo>
                <a:lnTo>
                  <a:pt x="61" y="118"/>
                </a:lnTo>
                <a:lnTo>
                  <a:pt x="59" y="116"/>
                </a:lnTo>
                <a:lnTo>
                  <a:pt x="49" y="113"/>
                </a:lnTo>
                <a:lnTo>
                  <a:pt x="35" y="103"/>
                </a:lnTo>
                <a:lnTo>
                  <a:pt x="32" y="97"/>
                </a:lnTo>
                <a:lnTo>
                  <a:pt x="33" y="92"/>
                </a:lnTo>
                <a:lnTo>
                  <a:pt x="41" y="92"/>
                </a:lnTo>
                <a:lnTo>
                  <a:pt x="43" y="87"/>
                </a:lnTo>
                <a:lnTo>
                  <a:pt x="43" y="70"/>
                </a:lnTo>
                <a:lnTo>
                  <a:pt x="140" y="62"/>
                </a:lnTo>
                <a:lnTo>
                  <a:pt x="139" y="60"/>
                </a:lnTo>
                <a:lnTo>
                  <a:pt x="135" y="15"/>
                </a:lnTo>
                <a:lnTo>
                  <a:pt x="140" y="0"/>
                </a:lnTo>
                <a:lnTo>
                  <a:pt x="243" y="0"/>
                </a:lnTo>
                <a:lnTo>
                  <a:pt x="253" y="3"/>
                </a:lnTo>
                <a:lnTo>
                  <a:pt x="245" y="18"/>
                </a:lnTo>
                <a:lnTo>
                  <a:pt x="245" y="56"/>
                </a:lnTo>
                <a:lnTo>
                  <a:pt x="254" y="61"/>
                </a:lnTo>
                <a:lnTo>
                  <a:pt x="271" y="37"/>
                </a:lnTo>
                <a:lnTo>
                  <a:pt x="301" y="45"/>
                </a:lnTo>
                <a:lnTo>
                  <a:pt x="311" y="57"/>
                </a:lnTo>
                <a:lnTo>
                  <a:pt x="313" y="79"/>
                </a:lnTo>
                <a:lnTo>
                  <a:pt x="295" y="109"/>
                </a:lnTo>
                <a:lnTo>
                  <a:pt x="292" y="126"/>
                </a:lnTo>
                <a:lnTo>
                  <a:pt x="309" y="169"/>
                </a:lnTo>
                <a:lnTo>
                  <a:pt x="296" y="255"/>
                </a:lnTo>
                <a:lnTo>
                  <a:pt x="281" y="262"/>
                </a:lnTo>
                <a:lnTo>
                  <a:pt x="261" y="244"/>
                </a:lnTo>
                <a:lnTo>
                  <a:pt x="235" y="247"/>
                </a:lnTo>
                <a:lnTo>
                  <a:pt x="226" y="235"/>
                </a:lnTo>
                <a:lnTo>
                  <a:pt x="217" y="230"/>
                </a:lnTo>
                <a:lnTo>
                  <a:pt x="198" y="250"/>
                </a:lnTo>
                <a:lnTo>
                  <a:pt x="163" y="268"/>
                </a:lnTo>
                <a:lnTo>
                  <a:pt x="158" y="277"/>
                </a:lnTo>
                <a:lnTo>
                  <a:pt x="158" y="288"/>
                </a:lnTo>
                <a:lnTo>
                  <a:pt x="165" y="316"/>
                </a:lnTo>
                <a:lnTo>
                  <a:pt x="162" y="323"/>
                </a:lnTo>
                <a:lnTo>
                  <a:pt x="150" y="322"/>
                </a:lnTo>
                <a:lnTo>
                  <a:pt x="139" y="324"/>
                </a:lnTo>
                <a:lnTo>
                  <a:pt x="132" y="333"/>
                </a:lnTo>
                <a:lnTo>
                  <a:pt x="131" y="34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6" name="Freeform 1374"/>
          <p:cNvSpPr>
            <a:spLocks/>
          </p:cNvSpPr>
          <p:nvPr/>
        </p:nvSpPr>
        <p:spPr bwMode="auto">
          <a:xfrm>
            <a:off x="5272088" y="3903663"/>
            <a:ext cx="336550" cy="255587"/>
          </a:xfrm>
          <a:custGeom>
            <a:avLst/>
            <a:gdLst/>
            <a:ahLst/>
            <a:cxnLst>
              <a:cxn ang="0">
                <a:pos x="179" y="108"/>
              </a:cxn>
              <a:cxn ang="0">
                <a:pos x="163" y="118"/>
              </a:cxn>
              <a:cxn ang="0">
                <a:pos x="107" y="220"/>
              </a:cxn>
              <a:cxn ang="0">
                <a:pos x="90" y="225"/>
              </a:cxn>
              <a:cxn ang="0">
                <a:pos x="72" y="252"/>
              </a:cxn>
              <a:cxn ang="0">
                <a:pos x="64" y="356"/>
              </a:cxn>
              <a:cxn ang="0">
                <a:pos x="43" y="367"/>
              </a:cxn>
              <a:cxn ang="0">
                <a:pos x="10" y="367"/>
              </a:cxn>
              <a:cxn ang="0">
                <a:pos x="5" y="387"/>
              </a:cxn>
              <a:cxn ang="0">
                <a:pos x="5" y="400"/>
              </a:cxn>
              <a:cxn ang="0">
                <a:pos x="20" y="407"/>
              </a:cxn>
              <a:cxn ang="0">
                <a:pos x="39" y="409"/>
              </a:cxn>
              <a:cxn ang="0">
                <a:pos x="57" y="424"/>
              </a:cxn>
              <a:cxn ang="0">
                <a:pos x="72" y="451"/>
              </a:cxn>
              <a:cxn ang="0">
                <a:pos x="121" y="525"/>
              </a:cxn>
              <a:cxn ang="0">
                <a:pos x="154" y="536"/>
              </a:cxn>
              <a:cxn ang="0">
                <a:pos x="160" y="582"/>
              </a:cxn>
              <a:cxn ang="0">
                <a:pos x="206" y="586"/>
              </a:cxn>
              <a:cxn ang="0">
                <a:pos x="274" y="629"/>
              </a:cxn>
              <a:cxn ang="0">
                <a:pos x="384" y="631"/>
              </a:cxn>
              <a:cxn ang="0">
                <a:pos x="440" y="603"/>
              </a:cxn>
              <a:cxn ang="0">
                <a:pos x="502" y="620"/>
              </a:cxn>
              <a:cxn ang="0">
                <a:pos x="556" y="596"/>
              </a:cxn>
              <a:cxn ang="0">
                <a:pos x="612" y="560"/>
              </a:cxn>
              <a:cxn ang="0">
                <a:pos x="846" y="391"/>
              </a:cxn>
              <a:cxn ang="0">
                <a:pos x="793" y="390"/>
              </a:cxn>
              <a:cxn ang="0">
                <a:pos x="616" y="321"/>
              </a:cxn>
              <a:cxn ang="0">
                <a:pos x="588" y="296"/>
              </a:cxn>
              <a:cxn ang="0">
                <a:pos x="579" y="283"/>
              </a:cxn>
              <a:cxn ang="0">
                <a:pos x="567" y="268"/>
              </a:cxn>
              <a:cxn ang="0">
                <a:pos x="553" y="238"/>
              </a:cxn>
              <a:cxn ang="0">
                <a:pos x="559" y="226"/>
              </a:cxn>
              <a:cxn ang="0">
                <a:pos x="549" y="217"/>
              </a:cxn>
              <a:cxn ang="0">
                <a:pos x="532" y="221"/>
              </a:cxn>
              <a:cxn ang="0">
                <a:pos x="528" y="225"/>
              </a:cxn>
              <a:cxn ang="0">
                <a:pos x="517" y="225"/>
              </a:cxn>
              <a:cxn ang="0">
                <a:pos x="498" y="217"/>
              </a:cxn>
              <a:cxn ang="0">
                <a:pos x="512" y="182"/>
              </a:cxn>
              <a:cxn ang="0">
                <a:pos x="527" y="142"/>
              </a:cxn>
              <a:cxn ang="0">
                <a:pos x="500" y="117"/>
              </a:cxn>
              <a:cxn ang="0">
                <a:pos x="432" y="41"/>
              </a:cxn>
              <a:cxn ang="0">
                <a:pos x="400" y="23"/>
              </a:cxn>
              <a:cxn ang="0">
                <a:pos x="386" y="26"/>
              </a:cxn>
              <a:cxn ang="0">
                <a:pos x="381" y="22"/>
              </a:cxn>
              <a:cxn ang="0">
                <a:pos x="366" y="18"/>
              </a:cxn>
              <a:cxn ang="0">
                <a:pos x="357" y="22"/>
              </a:cxn>
              <a:cxn ang="0">
                <a:pos x="348" y="26"/>
              </a:cxn>
              <a:cxn ang="0">
                <a:pos x="343" y="18"/>
              </a:cxn>
              <a:cxn ang="0">
                <a:pos x="333" y="13"/>
              </a:cxn>
              <a:cxn ang="0">
                <a:pos x="328" y="22"/>
              </a:cxn>
              <a:cxn ang="0">
                <a:pos x="309" y="26"/>
              </a:cxn>
              <a:cxn ang="0">
                <a:pos x="292" y="14"/>
              </a:cxn>
              <a:cxn ang="0">
                <a:pos x="288" y="10"/>
              </a:cxn>
              <a:cxn ang="0">
                <a:pos x="271" y="0"/>
              </a:cxn>
              <a:cxn ang="0">
                <a:pos x="243" y="34"/>
              </a:cxn>
              <a:cxn ang="0">
                <a:pos x="236" y="26"/>
              </a:cxn>
              <a:cxn ang="0">
                <a:pos x="225" y="29"/>
              </a:cxn>
              <a:cxn ang="0">
                <a:pos x="221" y="36"/>
              </a:cxn>
              <a:cxn ang="0">
                <a:pos x="213" y="33"/>
              </a:cxn>
              <a:cxn ang="0">
                <a:pos x="197" y="32"/>
              </a:cxn>
            </a:cxnLst>
            <a:rect l="0" t="0" r="r" b="b"/>
            <a:pathLst>
              <a:path w="847" h="643">
                <a:moveTo>
                  <a:pt x="197" y="32"/>
                </a:moveTo>
                <a:lnTo>
                  <a:pt x="179" y="108"/>
                </a:lnTo>
                <a:lnTo>
                  <a:pt x="172" y="116"/>
                </a:lnTo>
                <a:lnTo>
                  <a:pt x="163" y="118"/>
                </a:lnTo>
                <a:lnTo>
                  <a:pt x="117" y="179"/>
                </a:lnTo>
                <a:lnTo>
                  <a:pt x="107" y="220"/>
                </a:lnTo>
                <a:lnTo>
                  <a:pt x="103" y="225"/>
                </a:lnTo>
                <a:lnTo>
                  <a:pt x="90" y="225"/>
                </a:lnTo>
                <a:lnTo>
                  <a:pt x="83" y="230"/>
                </a:lnTo>
                <a:lnTo>
                  <a:pt x="72" y="252"/>
                </a:lnTo>
                <a:lnTo>
                  <a:pt x="69" y="248"/>
                </a:lnTo>
                <a:lnTo>
                  <a:pt x="64" y="356"/>
                </a:lnTo>
                <a:lnTo>
                  <a:pt x="55" y="362"/>
                </a:lnTo>
                <a:lnTo>
                  <a:pt x="43" y="367"/>
                </a:lnTo>
                <a:lnTo>
                  <a:pt x="20" y="365"/>
                </a:lnTo>
                <a:lnTo>
                  <a:pt x="10" y="367"/>
                </a:lnTo>
                <a:lnTo>
                  <a:pt x="10" y="384"/>
                </a:lnTo>
                <a:lnTo>
                  <a:pt x="5" y="387"/>
                </a:lnTo>
                <a:lnTo>
                  <a:pt x="0" y="396"/>
                </a:lnTo>
                <a:lnTo>
                  <a:pt x="5" y="400"/>
                </a:lnTo>
                <a:lnTo>
                  <a:pt x="13" y="401"/>
                </a:lnTo>
                <a:lnTo>
                  <a:pt x="20" y="407"/>
                </a:lnTo>
                <a:lnTo>
                  <a:pt x="29" y="407"/>
                </a:lnTo>
                <a:lnTo>
                  <a:pt x="39" y="409"/>
                </a:lnTo>
                <a:lnTo>
                  <a:pt x="48" y="414"/>
                </a:lnTo>
                <a:lnTo>
                  <a:pt x="57" y="424"/>
                </a:lnTo>
                <a:lnTo>
                  <a:pt x="60" y="434"/>
                </a:lnTo>
                <a:lnTo>
                  <a:pt x="72" y="451"/>
                </a:lnTo>
                <a:lnTo>
                  <a:pt x="97" y="466"/>
                </a:lnTo>
                <a:lnTo>
                  <a:pt x="121" y="525"/>
                </a:lnTo>
                <a:lnTo>
                  <a:pt x="131" y="531"/>
                </a:lnTo>
                <a:lnTo>
                  <a:pt x="154" y="536"/>
                </a:lnTo>
                <a:lnTo>
                  <a:pt x="161" y="541"/>
                </a:lnTo>
                <a:lnTo>
                  <a:pt x="160" y="582"/>
                </a:lnTo>
                <a:lnTo>
                  <a:pt x="174" y="586"/>
                </a:lnTo>
                <a:lnTo>
                  <a:pt x="206" y="586"/>
                </a:lnTo>
                <a:lnTo>
                  <a:pt x="262" y="617"/>
                </a:lnTo>
                <a:lnTo>
                  <a:pt x="274" y="629"/>
                </a:lnTo>
                <a:lnTo>
                  <a:pt x="360" y="643"/>
                </a:lnTo>
                <a:lnTo>
                  <a:pt x="384" y="631"/>
                </a:lnTo>
                <a:lnTo>
                  <a:pt x="399" y="614"/>
                </a:lnTo>
                <a:lnTo>
                  <a:pt x="440" y="603"/>
                </a:lnTo>
                <a:lnTo>
                  <a:pt x="473" y="621"/>
                </a:lnTo>
                <a:lnTo>
                  <a:pt x="502" y="620"/>
                </a:lnTo>
                <a:lnTo>
                  <a:pt x="504" y="615"/>
                </a:lnTo>
                <a:lnTo>
                  <a:pt x="556" y="596"/>
                </a:lnTo>
                <a:lnTo>
                  <a:pt x="583" y="574"/>
                </a:lnTo>
                <a:lnTo>
                  <a:pt x="612" y="560"/>
                </a:lnTo>
                <a:lnTo>
                  <a:pt x="680" y="560"/>
                </a:lnTo>
                <a:lnTo>
                  <a:pt x="846" y="391"/>
                </a:lnTo>
                <a:lnTo>
                  <a:pt x="847" y="387"/>
                </a:lnTo>
                <a:lnTo>
                  <a:pt x="793" y="390"/>
                </a:lnTo>
                <a:lnTo>
                  <a:pt x="622" y="329"/>
                </a:lnTo>
                <a:lnTo>
                  <a:pt x="616" y="321"/>
                </a:lnTo>
                <a:lnTo>
                  <a:pt x="594" y="306"/>
                </a:lnTo>
                <a:lnTo>
                  <a:pt x="588" y="296"/>
                </a:lnTo>
                <a:lnTo>
                  <a:pt x="582" y="290"/>
                </a:lnTo>
                <a:lnTo>
                  <a:pt x="579" y="283"/>
                </a:lnTo>
                <a:lnTo>
                  <a:pt x="568" y="273"/>
                </a:lnTo>
                <a:lnTo>
                  <a:pt x="567" y="268"/>
                </a:lnTo>
                <a:lnTo>
                  <a:pt x="558" y="260"/>
                </a:lnTo>
                <a:lnTo>
                  <a:pt x="553" y="238"/>
                </a:lnTo>
                <a:lnTo>
                  <a:pt x="554" y="231"/>
                </a:lnTo>
                <a:lnTo>
                  <a:pt x="559" y="226"/>
                </a:lnTo>
                <a:lnTo>
                  <a:pt x="559" y="225"/>
                </a:lnTo>
                <a:lnTo>
                  <a:pt x="549" y="217"/>
                </a:lnTo>
                <a:lnTo>
                  <a:pt x="545" y="216"/>
                </a:lnTo>
                <a:lnTo>
                  <a:pt x="532" y="221"/>
                </a:lnTo>
                <a:lnTo>
                  <a:pt x="530" y="224"/>
                </a:lnTo>
                <a:lnTo>
                  <a:pt x="528" y="225"/>
                </a:lnTo>
                <a:lnTo>
                  <a:pt x="523" y="224"/>
                </a:lnTo>
                <a:lnTo>
                  <a:pt x="517" y="225"/>
                </a:lnTo>
                <a:lnTo>
                  <a:pt x="504" y="224"/>
                </a:lnTo>
                <a:lnTo>
                  <a:pt x="498" y="217"/>
                </a:lnTo>
                <a:lnTo>
                  <a:pt x="497" y="207"/>
                </a:lnTo>
                <a:lnTo>
                  <a:pt x="512" y="182"/>
                </a:lnTo>
                <a:lnTo>
                  <a:pt x="521" y="147"/>
                </a:lnTo>
                <a:lnTo>
                  <a:pt x="527" y="142"/>
                </a:lnTo>
                <a:lnTo>
                  <a:pt x="516" y="127"/>
                </a:lnTo>
                <a:lnTo>
                  <a:pt x="500" y="117"/>
                </a:lnTo>
                <a:lnTo>
                  <a:pt x="493" y="102"/>
                </a:lnTo>
                <a:lnTo>
                  <a:pt x="432" y="41"/>
                </a:lnTo>
                <a:lnTo>
                  <a:pt x="424" y="39"/>
                </a:lnTo>
                <a:lnTo>
                  <a:pt x="400" y="23"/>
                </a:lnTo>
                <a:lnTo>
                  <a:pt x="389" y="24"/>
                </a:lnTo>
                <a:lnTo>
                  <a:pt x="386" y="26"/>
                </a:lnTo>
                <a:lnTo>
                  <a:pt x="384" y="26"/>
                </a:lnTo>
                <a:lnTo>
                  <a:pt x="381" y="22"/>
                </a:lnTo>
                <a:lnTo>
                  <a:pt x="371" y="22"/>
                </a:lnTo>
                <a:lnTo>
                  <a:pt x="366" y="18"/>
                </a:lnTo>
                <a:lnTo>
                  <a:pt x="362" y="18"/>
                </a:lnTo>
                <a:lnTo>
                  <a:pt x="357" y="22"/>
                </a:lnTo>
                <a:lnTo>
                  <a:pt x="349" y="23"/>
                </a:lnTo>
                <a:lnTo>
                  <a:pt x="348" y="26"/>
                </a:lnTo>
                <a:lnTo>
                  <a:pt x="346" y="24"/>
                </a:lnTo>
                <a:lnTo>
                  <a:pt x="343" y="18"/>
                </a:lnTo>
                <a:lnTo>
                  <a:pt x="338" y="13"/>
                </a:lnTo>
                <a:lnTo>
                  <a:pt x="333" y="13"/>
                </a:lnTo>
                <a:lnTo>
                  <a:pt x="333" y="18"/>
                </a:lnTo>
                <a:lnTo>
                  <a:pt x="328" y="22"/>
                </a:lnTo>
                <a:lnTo>
                  <a:pt x="313" y="24"/>
                </a:lnTo>
                <a:lnTo>
                  <a:pt x="309" y="26"/>
                </a:lnTo>
                <a:lnTo>
                  <a:pt x="300" y="26"/>
                </a:lnTo>
                <a:lnTo>
                  <a:pt x="292" y="14"/>
                </a:lnTo>
                <a:lnTo>
                  <a:pt x="291" y="12"/>
                </a:lnTo>
                <a:lnTo>
                  <a:pt x="288" y="10"/>
                </a:lnTo>
                <a:lnTo>
                  <a:pt x="282" y="10"/>
                </a:lnTo>
                <a:lnTo>
                  <a:pt x="271" y="0"/>
                </a:lnTo>
                <a:lnTo>
                  <a:pt x="252" y="45"/>
                </a:lnTo>
                <a:lnTo>
                  <a:pt x="243" y="34"/>
                </a:lnTo>
                <a:lnTo>
                  <a:pt x="241" y="31"/>
                </a:lnTo>
                <a:lnTo>
                  <a:pt x="236" y="26"/>
                </a:lnTo>
                <a:lnTo>
                  <a:pt x="229" y="26"/>
                </a:lnTo>
                <a:lnTo>
                  <a:pt x="225" y="29"/>
                </a:lnTo>
                <a:lnTo>
                  <a:pt x="225" y="33"/>
                </a:lnTo>
                <a:lnTo>
                  <a:pt x="221" y="36"/>
                </a:lnTo>
                <a:lnTo>
                  <a:pt x="219" y="36"/>
                </a:lnTo>
                <a:lnTo>
                  <a:pt x="213" y="33"/>
                </a:lnTo>
                <a:lnTo>
                  <a:pt x="199" y="33"/>
                </a:lnTo>
                <a:lnTo>
                  <a:pt x="197" y="32"/>
                </a:lnTo>
                <a:close/>
              </a:path>
            </a:pathLst>
          </a:cu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445" name="Freeform 1375"/>
          <p:cNvSpPr>
            <a:spLocks/>
          </p:cNvSpPr>
          <p:nvPr/>
        </p:nvSpPr>
        <p:spPr bwMode="auto">
          <a:xfrm>
            <a:off x="5272088" y="3903663"/>
            <a:ext cx="336550" cy="255587"/>
          </a:xfrm>
          <a:custGeom>
            <a:avLst/>
            <a:gdLst>
              <a:gd name="T0" fmla="*/ 2147483647 w 847"/>
              <a:gd name="T1" fmla="*/ 2147483647 h 643"/>
              <a:gd name="T2" fmla="*/ 2147483647 w 847"/>
              <a:gd name="T3" fmla="*/ 2147483647 h 643"/>
              <a:gd name="T4" fmla="*/ 2147483647 w 847"/>
              <a:gd name="T5" fmla="*/ 2147483647 h 643"/>
              <a:gd name="T6" fmla="*/ 2147483647 w 847"/>
              <a:gd name="T7" fmla="*/ 2147483647 h 643"/>
              <a:gd name="T8" fmla="*/ 2147483647 w 847"/>
              <a:gd name="T9" fmla="*/ 2147483647 h 643"/>
              <a:gd name="T10" fmla="*/ 2147483647 w 847"/>
              <a:gd name="T11" fmla="*/ 2147483647 h 643"/>
              <a:gd name="T12" fmla="*/ 2147483647 w 847"/>
              <a:gd name="T13" fmla="*/ 2147483647 h 643"/>
              <a:gd name="T14" fmla="*/ 2147483647 w 847"/>
              <a:gd name="T15" fmla="*/ 2147483647 h 643"/>
              <a:gd name="T16" fmla="*/ 2147483647 w 847"/>
              <a:gd name="T17" fmla="*/ 2147483647 h 643"/>
              <a:gd name="T18" fmla="*/ 2147483647 w 847"/>
              <a:gd name="T19" fmla="*/ 2147483647 h 643"/>
              <a:gd name="T20" fmla="*/ 2147483647 w 847"/>
              <a:gd name="T21" fmla="*/ 2147483647 h 643"/>
              <a:gd name="T22" fmla="*/ 2147483647 w 847"/>
              <a:gd name="T23" fmla="*/ 2147483647 h 643"/>
              <a:gd name="T24" fmla="*/ 2147483647 w 847"/>
              <a:gd name="T25" fmla="*/ 2147483647 h 643"/>
              <a:gd name="T26" fmla="*/ 2147483647 w 847"/>
              <a:gd name="T27" fmla="*/ 2147483647 h 643"/>
              <a:gd name="T28" fmla="*/ 2147483647 w 847"/>
              <a:gd name="T29" fmla="*/ 2147483647 h 643"/>
              <a:gd name="T30" fmla="*/ 2147483647 w 847"/>
              <a:gd name="T31" fmla="*/ 2147483647 h 643"/>
              <a:gd name="T32" fmla="*/ 2147483647 w 847"/>
              <a:gd name="T33" fmla="*/ 2147483647 h 643"/>
              <a:gd name="T34" fmla="*/ 2147483647 w 847"/>
              <a:gd name="T35" fmla="*/ 2147483647 h 643"/>
              <a:gd name="T36" fmla="*/ 2147483647 w 847"/>
              <a:gd name="T37" fmla="*/ 2147483647 h 643"/>
              <a:gd name="T38" fmla="*/ 2147483647 w 847"/>
              <a:gd name="T39" fmla="*/ 2147483647 h 643"/>
              <a:gd name="T40" fmla="*/ 2147483647 w 847"/>
              <a:gd name="T41" fmla="*/ 2147483647 h 643"/>
              <a:gd name="T42" fmla="*/ 2147483647 w 847"/>
              <a:gd name="T43" fmla="*/ 2147483647 h 643"/>
              <a:gd name="T44" fmla="*/ 2147483647 w 847"/>
              <a:gd name="T45" fmla="*/ 2147483647 h 643"/>
              <a:gd name="T46" fmla="*/ 2147483647 w 847"/>
              <a:gd name="T47" fmla="*/ 2147483647 h 643"/>
              <a:gd name="T48" fmla="*/ 2147483647 w 847"/>
              <a:gd name="T49" fmla="*/ 2147483647 h 643"/>
              <a:gd name="T50" fmla="*/ 2147483647 w 847"/>
              <a:gd name="T51" fmla="*/ 2147483647 h 643"/>
              <a:gd name="T52" fmla="*/ 2147483647 w 847"/>
              <a:gd name="T53" fmla="*/ 2147483647 h 643"/>
              <a:gd name="T54" fmla="*/ 2147483647 w 847"/>
              <a:gd name="T55" fmla="*/ 2147483647 h 643"/>
              <a:gd name="T56" fmla="*/ 2147483647 w 847"/>
              <a:gd name="T57" fmla="*/ 2147483647 h 643"/>
              <a:gd name="T58" fmla="*/ 2147483647 w 847"/>
              <a:gd name="T59" fmla="*/ 2147483647 h 643"/>
              <a:gd name="T60" fmla="*/ 2147483647 w 847"/>
              <a:gd name="T61" fmla="*/ 2147483647 h 643"/>
              <a:gd name="T62" fmla="*/ 2147483647 w 847"/>
              <a:gd name="T63" fmla="*/ 2147483647 h 643"/>
              <a:gd name="T64" fmla="*/ 2147483647 w 847"/>
              <a:gd name="T65" fmla="*/ 2147483647 h 643"/>
              <a:gd name="T66" fmla="*/ 2147483647 w 847"/>
              <a:gd name="T67" fmla="*/ 2147483647 h 643"/>
              <a:gd name="T68" fmla="*/ 2147483647 w 847"/>
              <a:gd name="T69" fmla="*/ 2147483647 h 643"/>
              <a:gd name="T70" fmla="*/ 2147483647 w 847"/>
              <a:gd name="T71" fmla="*/ 2147483647 h 643"/>
              <a:gd name="T72" fmla="*/ 2147483647 w 847"/>
              <a:gd name="T73" fmla="*/ 2147483647 h 643"/>
              <a:gd name="T74" fmla="*/ 2147483647 w 847"/>
              <a:gd name="T75" fmla="*/ 2147483647 h 643"/>
              <a:gd name="T76" fmla="*/ 2147483647 w 847"/>
              <a:gd name="T77" fmla="*/ 2147483647 h 643"/>
              <a:gd name="T78" fmla="*/ 2147483647 w 847"/>
              <a:gd name="T79" fmla="*/ 2147483647 h 643"/>
              <a:gd name="T80" fmla="*/ 2147483647 w 847"/>
              <a:gd name="T81" fmla="*/ 2147483647 h 643"/>
              <a:gd name="T82" fmla="*/ 2147483647 w 847"/>
              <a:gd name="T83" fmla="*/ 2147483647 h 643"/>
              <a:gd name="T84" fmla="*/ 2147483647 w 847"/>
              <a:gd name="T85" fmla="*/ 2147483647 h 643"/>
              <a:gd name="T86" fmla="*/ 2147483647 w 847"/>
              <a:gd name="T87" fmla="*/ 2147483647 h 643"/>
              <a:gd name="T88" fmla="*/ 2147483647 w 847"/>
              <a:gd name="T89" fmla="*/ 2147483647 h 643"/>
              <a:gd name="T90" fmla="*/ 2147483647 w 847"/>
              <a:gd name="T91" fmla="*/ 2147483647 h 643"/>
              <a:gd name="T92" fmla="*/ 2147483647 w 847"/>
              <a:gd name="T93" fmla="*/ 2147483647 h 643"/>
              <a:gd name="T94" fmla="*/ 2147483647 w 847"/>
              <a:gd name="T95" fmla="*/ 2147483647 h 643"/>
              <a:gd name="T96" fmla="*/ 2147483647 w 847"/>
              <a:gd name="T97" fmla="*/ 2147483647 h 643"/>
              <a:gd name="T98" fmla="*/ 2147483647 w 847"/>
              <a:gd name="T99" fmla="*/ 2147483647 h 643"/>
              <a:gd name="T100" fmla="*/ 2147483647 w 847"/>
              <a:gd name="T101" fmla="*/ 2147483647 h 643"/>
              <a:gd name="T102" fmla="*/ 2147483647 w 847"/>
              <a:gd name="T103" fmla="*/ 2147483647 h 643"/>
              <a:gd name="T104" fmla="*/ 2147483647 w 847"/>
              <a:gd name="T105" fmla="*/ 2147483647 h 643"/>
              <a:gd name="T106" fmla="*/ 2147483647 w 847"/>
              <a:gd name="T107" fmla="*/ 0 h 643"/>
              <a:gd name="T108" fmla="*/ 2147483647 w 847"/>
              <a:gd name="T109" fmla="*/ 2147483647 h 643"/>
              <a:gd name="T110" fmla="*/ 2147483647 w 847"/>
              <a:gd name="T111" fmla="*/ 2147483647 h 643"/>
              <a:gd name="T112" fmla="*/ 2147483647 w 847"/>
              <a:gd name="T113" fmla="*/ 2147483647 h 643"/>
              <a:gd name="T114" fmla="*/ 2147483647 w 847"/>
              <a:gd name="T115" fmla="*/ 2147483647 h 643"/>
              <a:gd name="T116" fmla="*/ 2147483647 w 847"/>
              <a:gd name="T117" fmla="*/ 2147483647 h 643"/>
              <a:gd name="T118" fmla="*/ 2147483647 w 847"/>
              <a:gd name="T119" fmla="*/ 2147483647 h 64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47"/>
              <a:gd name="T181" fmla="*/ 0 h 643"/>
              <a:gd name="T182" fmla="*/ 847 w 847"/>
              <a:gd name="T183" fmla="*/ 643 h 64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47" h="643">
                <a:moveTo>
                  <a:pt x="197" y="32"/>
                </a:moveTo>
                <a:lnTo>
                  <a:pt x="179" y="108"/>
                </a:lnTo>
                <a:lnTo>
                  <a:pt x="172" y="116"/>
                </a:lnTo>
                <a:lnTo>
                  <a:pt x="163" y="118"/>
                </a:lnTo>
                <a:lnTo>
                  <a:pt x="117" y="179"/>
                </a:lnTo>
                <a:lnTo>
                  <a:pt x="107" y="220"/>
                </a:lnTo>
                <a:lnTo>
                  <a:pt x="103" y="225"/>
                </a:lnTo>
                <a:lnTo>
                  <a:pt x="90" y="225"/>
                </a:lnTo>
                <a:lnTo>
                  <a:pt x="83" y="230"/>
                </a:lnTo>
                <a:lnTo>
                  <a:pt x="72" y="252"/>
                </a:lnTo>
                <a:lnTo>
                  <a:pt x="69" y="248"/>
                </a:lnTo>
                <a:lnTo>
                  <a:pt x="64" y="356"/>
                </a:lnTo>
                <a:lnTo>
                  <a:pt x="55" y="362"/>
                </a:lnTo>
                <a:lnTo>
                  <a:pt x="43" y="367"/>
                </a:lnTo>
                <a:lnTo>
                  <a:pt x="20" y="365"/>
                </a:lnTo>
                <a:lnTo>
                  <a:pt x="10" y="367"/>
                </a:lnTo>
                <a:lnTo>
                  <a:pt x="10" y="384"/>
                </a:lnTo>
                <a:lnTo>
                  <a:pt x="5" y="387"/>
                </a:lnTo>
                <a:lnTo>
                  <a:pt x="0" y="396"/>
                </a:lnTo>
                <a:lnTo>
                  <a:pt x="5" y="400"/>
                </a:lnTo>
                <a:lnTo>
                  <a:pt x="13" y="401"/>
                </a:lnTo>
                <a:lnTo>
                  <a:pt x="20" y="407"/>
                </a:lnTo>
                <a:lnTo>
                  <a:pt x="29" y="407"/>
                </a:lnTo>
                <a:lnTo>
                  <a:pt x="39" y="409"/>
                </a:lnTo>
                <a:lnTo>
                  <a:pt x="48" y="414"/>
                </a:lnTo>
                <a:lnTo>
                  <a:pt x="57" y="424"/>
                </a:lnTo>
                <a:lnTo>
                  <a:pt x="60" y="434"/>
                </a:lnTo>
                <a:lnTo>
                  <a:pt x="72" y="451"/>
                </a:lnTo>
                <a:lnTo>
                  <a:pt x="97" y="466"/>
                </a:lnTo>
                <a:lnTo>
                  <a:pt x="121" y="525"/>
                </a:lnTo>
                <a:lnTo>
                  <a:pt x="131" y="531"/>
                </a:lnTo>
                <a:lnTo>
                  <a:pt x="154" y="536"/>
                </a:lnTo>
                <a:lnTo>
                  <a:pt x="161" y="541"/>
                </a:lnTo>
                <a:lnTo>
                  <a:pt x="160" y="582"/>
                </a:lnTo>
                <a:lnTo>
                  <a:pt x="174" y="586"/>
                </a:lnTo>
                <a:lnTo>
                  <a:pt x="206" y="586"/>
                </a:lnTo>
                <a:lnTo>
                  <a:pt x="262" y="617"/>
                </a:lnTo>
                <a:lnTo>
                  <a:pt x="274" y="629"/>
                </a:lnTo>
                <a:lnTo>
                  <a:pt x="360" y="643"/>
                </a:lnTo>
                <a:lnTo>
                  <a:pt x="384" y="631"/>
                </a:lnTo>
                <a:lnTo>
                  <a:pt x="399" y="614"/>
                </a:lnTo>
                <a:lnTo>
                  <a:pt x="440" y="603"/>
                </a:lnTo>
                <a:lnTo>
                  <a:pt x="473" y="621"/>
                </a:lnTo>
                <a:lnTo>
                  <a:pt x="502" y="620"/>
                </a:lnTo>
                <a:lnTo>
                  <a:pt x="504" y="615"/>
                </a:lnTo>
                <a:lnTo>
                  <a:pt x="556" y="596"/>
                </a:lnTo>
                <a:lnTo>
                  <a:pt x="583" y="574"/>
                </a:lnTo>
                <a:lnTo>
                  <a:pt x="612" y="560"/>
                </a:lnTo>
                <a:lnTo>
                  <a:pt x="680" y="560"/>
                </a:lnTo>
                <a:lnTo>
                  <a:pt x="846" y="391"/>
                </a:lnTo>
                <a:lnTo>
                  <a:pt x="847" y="387"/>
                </a:lnTo>
                <a:lnTo>
                  <a:pt x="793" y="390"/>
                </a:lnTo>
                <a:lnTo>
                  <a:pt x="622" y="329"/>
                </a:lnTo>
                <a:lnTo>
                  <a:pt x="616" y="321"/>
                </a:lnTo>
                <a:lnTo>
                  <a:pt x="594" y="306"/>
                </a:lnTo>
                <a:lnTo>
                  <a:pt x="588" y="296"/>
                </a:lnTo>
                <a:lnTo>
                  <a:pt x="582" y="290"/>
                </a:lnTo>
                <a:lnTo>
                  <a:pt x="579" y="283"/>
                </a:lnTo>
                <a:lnTo>
                  <a:pt x="568" y="273"/>
                </a:lnTo>
                <a:lnTo>
                  <a:pt x="567" y="268"/>
                </a:lnTo>
                <a:lnTo>
                  <a:pt x="558" y="260"/>
                </a:lnTo>
                <a:lnTo>
                  <a:pt x="553" y="238"/>
                </a:lnTo>
                <a:lnTo>
                  <a:pt x="554" y="231"/>
                </a:lnTo>
                <a:lnTo>
                  <a:pt x="559" y="226"/>
                </a:lnTo>
                <a:lnTo>
                  <a:pt x="559" y="225"/>
                </a:lnTo>
                <a:lnTo>
                  <a:pt x="549" y="217"/>
                </a:lnTo>
                <a:lnTo>
                  <a:pt x="545" y="216"/>
                </a:lnTo>
                <a:lnTo>
                  <a:pt x="532" y="221"/>
                </a:lnTo>
                <a:lnTo>
                  <a:pt x="530" y="224"/>
                </a:lnTo>
                <a:lnTo>
                  <a:pt x="528" y="225"/>
                </a:lnTo>
                <a:lnTo>
                  <a:pt x="523" y="224"/>
                </a:lnTo>
                <a:lnTo>
                  <a:pt x="517" y="225"/>
                </a:lnTo>
                <a:lnTo>
                  <a:pt x="504" y="224"/>
                </a:lnTo>
                <a:lnTo>
                  <a:pt x="498" y="217"/>
                </a:lnTo>
                <a:lnTo>
                  <a:pt x="497" y="207"/>
                </a:lnTo>
                <a:lnTo>
                  <a:pt x="512" y="182"/>
                </a:lnTo>
                <a:lnTo>
                  <a:pt x="521" y="147"/>
                </a:lnTo>
                <a:lnTo>
                  <a:pt x="527" y="142"/>
                </a:lnTo>
                <a:lnTo>
                  <a:pt x="516" y="127"/>
                </a:lnTo>
                <a:lnTo>
                  <a:pt x="500" y="117"/>
                </a:lnTo>
                <a:lnTo>
                  <a:pt x="493" y="102"/>
                </a:lnTo>
                <a:lnTo>
                  <a:pt x="432" y="41"/>
                </a:lnTo>
                <a:lnTo>
                  <a:pt x="424" y="39"/>
                </a:lnTo>
                <a:lnTo>
                  <a:pt x="400" y="23"/>
                </a:lnTo>
                <a:lnTo>
                  <a:pt x="389" y="24"/>
                </a:lnTo>
                <a:lnTo>
                  <a:pt x="386" y="26"/>
                </a:lnTo>
                <a:lnTo>
                  <a:pt x="384" y="26"/>
                </a:lnTo>
                <a:lnTo>
                  <a:pt x="381" y="22"/>
                </a:lnTo>
                <a:lnTo>
                  <a:pt x="371" y="22"/>
                </a:lnTo>
                <a:lnTo>
                  <a:pt x="366" y="18"/>
                </a:lnTo>
                <a:lnTo>
                  <a:pt x="362" y="18"/>
                </a:lnTo>
                <a:lnTo>
                  <a:pt x="357" y="22"/>
                </a:lnTo>
                <a:lnTo>
                  <a:pt x="349" y="23"/>
                </a:lnTo>
                <a:lnTo>
                  <a:pt x="348" y="26"/>
                </a:lnTo>
                <a:lnTo>
                  <a:pt x="346" y="24"/>
                </a:lnTo>
                <a:lnTo>
                  <a:pt x="343" y="18"/>
                </a:lnTo>
                <a:lnTo>
                  <a:pt x="338" y="13"/>
                </a:lnTo>
                <a:lnTo>
                  <a:pt x="333" y="13"/>
                </a:lnTo>
                <a:lnTo>
                  <a:pt x="333" y="18"/>
                </a:lnTo>
                <a:lnTo>
                  <a:pt x="328" y="22"/>
                </a:lnTo>
                <a:lnTo>
                  <a:pt x="313" y="24"/>
                </a:lnTo>
                <a:lnTo>
                  <a:pt x="309" y="26"/>
                </a:lnTo>
                <a:lnTo>
                  <a:pt x="300" y="26"/>
                </a:lnTo>
                <a:lnTo>
                  <a:pt x="292" y="14"/>
                </a:lnTo>
                <a:lnTo>
                  <a:pt x="291" y="12"/>
                </a:lnTo>
                <a:lnTo>
                  <a:pt x="288" y="10"/>
                </a:lnTo>
                <a:lnTo>
                  <a:pt x="282" y="10"/>
                </a:lnTo>
                <a:lnTo>
                  <a:pt x="271" y="0"/>
                </a:lnTo>
                <a:lnTo>
                  <a:pt x="252" y="45"/>
                </a:lnTo>
                <a:lnTo>
                  <a:pt x="243" y="34"/>
                </a:lnTo>
                <a:lnTo>
                  <a:pt x="241" y="31"/>
                </a:lnTo>
                <a:lnTo>
                  <a:pt x="236" y="26"/>
                </a:lnTo>
                <a:lnTo>
                  <a:pt x="229" y="26"/>
                </a:lnTo>
                <a:lnTo>
                  <a:pt x="225" y="29"/>
                </a:lnTo>
                <a:lnTo>
                  <a:pt x="225" y="33"/>
                </a:lnTo>
                <a:lnTo>
                  <a:pt x="221" y="36"/>
                </a:lnTo>
                <a:lnTo>
                  <a:pt x="219" y="36"/>
                </a:lnTo>
                <a:lnTo>
                  <a:pt x="213" y="33"/>
                </a:lnTo>
                <a:lnTo>
                  <a:pt x="199" y="33"/>
                </a:lnTo>
                <a:lnTo>
                  <a:pt x="197" y="3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8" name="Freeform 1376"/>
          <p:cNvSpPr>
            <a:spLocks/>
          </p:cNvSpPr>
          <p:nvPr/>
        </p:nvSpPr>
        <p:spPr bwMode="auto">
          <a:xfrm>
            <a:off x="5203825" y="4471988"/>
            <a:ext cx="239713" cy="382587"/>
          </a:xfrm>
          <a:custGeom>
            <a:avLst/>
            <a:gdLst/>
            <a:ahLst/>
            <a:cxnLst>
              <a:cxn ang="0">
                <a:pos x="602" y="7"/>
              </a:cxn>
              <a:cxn ang="0">
                <a:pos x="583" y="72"/>
              </a:cxn>
              <a:cxn ang="0">
                <a:pos x="583" y="146"/>
              </a:cxn>
              <a:cxn ang="0">
                <a:pos x="585" y="211"/>
              </a:cxn>
              <a:cxn ang="0">
                <a:pos x="598" y="218"/>
              </a:cxn>
              <a:cxn ang="0">
                <a:pos x="601" y="230"/>
              </a:cxn>
              <a:cxn ang="0">
                <a:pos x="583" y="269"/>
              </a:cxn>
              <a:cxn ang="0">
                <a:pos x="579" y="293"/>
              </a:cxn>
              <a:cxn ang="0">
                <a:pos x="547" y="338"/>
              </a:cxn>
              <a:cxn ang="0">
                <a:pos x="504" y="376"/>
              </a:cxn>
              <a:cxn ang="0">
                <a:pos x="386" y="432"/>
              </a:cxn>
              <a:cxn ang="0">
                <a:pos x="369" y="447"/>
              </a:cxn>
              <a:cxn ang="0">
                <a:pos x="348" y="486"/>
              </a:cxn>
              <a:cxn ang="0">
                <a:pos x="333" y="490"/>
              </a:cxn>
              <a:cxn ang="0">
                <a:pos x="262" y="548"/>
              </a:cxn>
              <a:cxn ang="0">
                <a:pos x="279" y="606"/>
              </a:cxn>
              <a:cxn ang="0">
                <a:pos x="297" y="686"/>
              </a:cxn>
              <a:cxn ang="0">
                <a:pos x="291" y="794"/>
              </a:cxn>
              <a:cxn ang="0">
                <a:pos x="305" y="786"/>
              </a:cxn>
              <a:cxn ang="0">
                <a:pos x="265" y="844"/>
              </a:cxn>
              <a:cxn ang="0">
                <a:pos x="161" y="888"/>
              </a:cxn>
              <a:cxn ang="0">
                <a:pos x="152" y="936"/>
              </a:cxn>
              <a:cxn ang="0">
                <a:pos x="159" y="964"/>
              </a:cxn>
              <a:cxn ang="0">
                <a:pos x="88" y="707"/>
              </a:cxn>
              <a:cxn ang="0">
                <a:pos x="96" y="670"/>
              </a:cxn>
              <a:cxn ang="0">
                <a:pos x="151" y="491"/>
              </a:cxn>
              <a:cxn ang="0">
                <a:pos x="157" y="353"/>
              </a:cxn>
              <a:cxn ang="0">
                <a:pos x="15" y="312"/>
              </a:cxn>
              <a:cxn ang="0">
                <a:pos x="0" y="260"/>
              </a:cxn>
              <a:cxn ang="0">
                <a:pos x="185" y="206"/>
              </a:cxn>
              <a:cxn ang="0">
                <a:pos x="208" y="233"/>
              </a:cxn>
              <a:cxn ang="0">
                <a:pos x="255" y="232"/>
              </a:cxn>
              <a:cxn ang="0">
                <a:pos x="251" y="287"/>
              </a:cxn>
              <a:cxn ang="0">
                <a:pos x="244" y="310"/>
              </a:cxn>
              <a:cxn ang="0">
                <a:pos x="255" y="334"/>
              </a:cxn>
              <a:cxn ang="0">
                <a:pos x="287" y="362"/>
              </a:cxn>
              <a:cxn ang="0">
                <a:pos x="286" y="377"/>
              </a:cxn>
              <a:cxn ang="0">
                <a:pos x="301" y="377"/>
              </a:cxn>
              <a:cxn ang="0">
                <a:pos x="295" y="353"/>
              </a:cxn>
              <a:cxn ang="0">
                <a:pos x="298" y="335"/>
              </a:cxn>
              <a:cxn ang="0">
                <a:pos x="329" y="313"/>
              </a:cxn>
              <a:cxn ang="0">
                <a:pos x="329" y="269"/>
              </a:cxn>
              <a:cxn ang="0">
                <a:pos x="276" y="171"/>
              </a:cxn>
              <a:cxn ang="0">
                <a:pos x="267" y="118"/>
              </a:cxn>
              <a:cxn ang="0">
                <a:pos x="326" y="59"/>
              </a:cxn>
              <a:cxn ang="0">
                <a:pos x="348" y="57"/>
              </a:cxn>
              <a:cxn ang="0">
                <a:pos x="372" y="66"/>
              </a:cxn>
              <a:cxn ang="0">
                <a:pos x="434" y="58"/>
              </a:cxn>
              <a:cxn ang="0">
                <a:pos x="472" y="40"/>
              </a:cxn>
              <a:cxn ang="0">
                <a:pos x="559" y="28"/>
              </a:cxn>
            </a:cxnLst>
            <a:rect l="0" t="0" r="r" b="b"/>
            <a:pathLst>
              <a:path w="602" h="964">
                <a:moveTo>
                  <a:pt x="597" y="0"/>
                </a:moveTo>
                <a:lnTo>
                  <a:pt x="601" y="2"/>
                </a:lnTo>
                <a:lnTo>
                  <a:pt x="602" y="7"/>
                </a:lnTo>
                <a:lnTo>
                  <a:pt x="601" y="10"/>
                </a:lnTo>
                <a:lnTo>
                  <a:pt x="602" y="28"/>
                </a:lnTo>
                <a:lnTo>
                  <a:pt x="583" y="72"/>
                </a:lnTo>
                <a:lnTo>
                  <a:pt x="588" y="131"/>
                </a:lnTo>
                <a:lnTo>
                  <a:pt x="582" y="136"/>
                </a:lnTo>
                <a:lnTo>
                  <a:pt x="583" y="146"/>
                </a:lnTo>
                <a:lnTo>
                  <a:pt x="587" y="146"/>
                </a:lnTo>
                <a:lnTo>
                  <a:pt x="588" y="202"/>
                </a:lnTo>
                <a:lnTo>
                  <a:pt x="585" y="211"/>
                </a:lnTo>
                <a:lnTo>
                  <a:pt x="590" y="214"/>
                </a:lnTo>
                <a:lnTo>
                  <a:pt x="594" y="211"/>
                </a:lnTo>
                <a:lnTo>
                  <a:pt x="598" y="218"/>
                </a:lnTo>
                <a:lnTo>
                  <a:pt x="592" y="226"/>
                </a:lnTo>
                <a:lnTo>
                  <a:pt x="597" y="226"/>
                </a:lnTo>
                <a:lnTo>
                  <a:pt x="601" y="230"/>
                </a:lnTo>
                <a:lnTo>
                  <a:pt x="601" y="239"/>
                </a:lnTo>
                <a:lnTo>
                  <a:pt x="593" y="260"/>
                </a:lnTo>
                <a:lnTo>
                  <a:pt x="583" y="269"/>
                </a:lnTo>
                <a:lnTo>
                  <a:pt x="592" y="273"/>
                </a:lnTo>
                <a:lnTo>
                  <a:pt x="589" y="288"/>
                </a:lnTo>
                <a:lnTo>
                  <a:pt x="579" y="293"/>
                </a:lnTo>
                <a:lnTo>
                  <a:pt x="559" y="322"/>
                </a:lnTo>
                <a:lnTo>
                  <a:pt x="542" y="331"/>
                </a:lnTo>
                <a:lnTo>
                  <a:pt x="547" y="338"/>
                </a:lnTo>
                <a:lnTo>
                  <a:pt x="542" y="345"/>
                </a:lnTo>
                <a:lnTo>
                  <a:pt x="510" y="364"/>
                </a:lnTo>
                <a:lnTo>
                  <a:pt x="504" y="376"/>
                </a:lnTo>
                <a:lnTo>
                  <a:pt x="490" y="383"/>
                </a:lnTo>
                <a:lnTo>
                  <a:pt x="474" y="383"/>
                </a:lnTo>
                <a:lnTo>
                  <a:pt x="386" y="432"/>
                </a:lnTo>
                <a:lnTo>
                  <a:pt x="383" y="442"/>
                </a:lnTo>
                <a:lnTo>
                  <a:pt x="378" y="446"/>
                </a:lnTo>
                <a:lnTo>
                  <a:pt x="369" y="447"/>
                </a:lnTo>
                <a:lnTo>
                  <a:pt x="366" y="448"/>
                </a:lnTo>
                <a:lnTo>
                  <a:pt x="372" y="454"/>
                </a:lnTo>
                <a:lnTo>
                  <a:pt x="348" y="486"/>
                </a:lnTo>
                <a:lnTo>
                  <a:pt x="343" y="484"/>
                </a:lnTo>
                <a:lnTo>
                  <a:pt x="339" y="474"/>
                </a:lnTo>
                <a:lnTo>
                  <a:pt x="333" y="490"/>
                </a:lnTo>
                <a:lnTo>
                  <a:pt x="324" y="494"/>
                </a:lnTo>
                <a:lnTo>
                  <a:pt x="273" y="545"/>
                </a:lnTo>
                <a:lnTo>
                  <a:pt x="262" y="548"/>
                </a:lnTo>
                <a:lnTo>
                  <a:pt x="260" y="588"/>
                </a:lnTo>
                <a:lnTo>
                  <a:pt x="274" y="599"/>
                </a:lnTo>
                <a:lnTo>
                  <a:pt x="279" y="606"/>
                </a:lnTo>
                <a:lnTo>
                  <a:pt x="279" y="614"/>
                </a:lnTo>
                <a:lnTo>
                  <a:pt x="282" y="616"/>
                </a:lnTo>
                <a:lnTo>
                  <a:pt x="297" y="686"/>
                </a:lnTo>
                <a:lnTo>
                  <a:pt x="303" y="681"/>
                </a:lnTo>
                <a:lnTo>
                  <a:pt x="307" y="684"/>
                </a:lnTo>
                <a:lnTo>
                  <a:pt x="291" y="794"/>
                </a:lnTo>
                <a:lnTo>
                  <a:pt x="293" y="805"/>
                </a:lnTo>
                <a:lnTo>
                  <a:pt x="297" y="795"/>
                </a:lnTo>
                <a:lnTo>
                  <a:pt x="305" y="786"/>
                </a:lnTo>
                <a:lnTo>
                  <a:pt x="301" y="802"/>
                </a:lnTo>
                <a:lnTo>
                  <a:pt x="281" y="834"/>
                </a:lnTo>
                <a:lnTo>
                  <a:pt x="265" y="844"/>
                </a:lnTo>
                <a:lnTo>
                  <a:pt x="246" y="852"/>
                </a:lnTo>
                <a:lnTo>
                  <a:pt x="235" y="853"/>
                </a:lnTo>
                <a:lnTo>
                  <a:pt x="161" y="888"/>
                </a:lnTo>
                <a:lnTo>
                  <a:pt x="140" y="918"/>
                </a:lnTo>
                <a:lnTo>
                  <a:pt x="137" y="918"/>
                </a:lnTo>
                <a:lnTo>
                  <a:pt x="152" y="936"/>
                </a:lnTo>
                <a:lnTo>
                  <a:pt x="159" y="931"/>
                </a:lnTo>
                <a:lnTo>
                  <a:pt x="161" y="924"/>
                </a:lnTo>
                <a:lnTo>
                  <a:pt x="159" y="964"/>
                </a:lnTo>
                <a:lnTo>
                  <a:pt x="115" y="963"/>
                </a:lnTo>
                <a:lnTo>
                  <a:pt x="86" y="708"/>
                </a:lnTo>
                <a:lnTo>
                  <a:pt x="88" y="707"/>
                </a:lnTo>
                <a:lnTo>
                  <a:pt x="88" y="692"/>
                </a:lnTo>
                <a:lnTo>
                  <a:pt x="90" y="679"/>
                </a:lnTo>
                <a:lnTo>
                  <a:pt x="96" y="670"/>
                </a:lnTo>
                <a:lnTo>
                  <a:pt x="117" y="655"/>
                </a:lnTo>
                <a:lnTo>
                  <a:pt x="160" y="551"/>
                </a:lnTo>
                <a:lnTo>
                  <a:pt x="151" y="491"/>
                </a:lnTo>
                <a:lnTo>
                  <a:pt x="161" y="472"/>
                </a:lnTo>
                <a:lnTo>
                  <a:pt x="168" y="400"/>
                </a:lnTo>
                <a:lnTo>
                  <a:pt x="157" y="353"/>
                </a:lnTo>
                <a:lnTo>
                  <a:pt x="149" y="344"/>
                </a:lnTo>
                <a:lnTo>
                  <a:pt x="57" y="312"/>
                </a:lnTo>
                <a:lnTo>
                  <a:pt x="15" y="312"/>
                </a:lnTo>
                <a:lnTo>
                  <a:pt x="15" y="292"/>
                </a:lnTo>
                <a:lnTo>
                  <a:pt x="10" y="289"/>
                </a:lnTo>
                <a:lnTo>
                  <a:pt x="0" y="260"/>
                </a:lnTo>
                <a:lnTo>
                  <a:pt x="179" y="200"/>
                </a:lnTo>
                <a:lnTo>
                  <a:pt x="180" y="203"/>
                </a:lnTo>
                <a:lnTo>
                  <a:pt x="185" y="206"/>
                </a:lnTo>
                <a:lnTo>
                  <a:pt x="194" y="222"/>
                </a:lnTo>
                <a:lnTo>
                  <a:pt x="204" y="232"/>
                </a:lnTo>
                <a:lnTo>
                  <a:pt x="208" y="233"/>
                </a:lnTo>
                <a:lnTo>
                  <a:pt x="246" y="226"/>
                </a:lnTo>
                <a:lnTo>
                  <a:pt x="250" y="227"/>
                </a:lnTo>
                <a:lnTo>
                  <a:pt x="255" y="232"/>
                </a:lnTo>
                <a:lnTo>
                  <a:pt x="260" y="273"/>
                </a:lnTo>
                <a:lnTo>
                  <a:pt x="258" y="279"/>
                </a:lnTo>
                <a:lnTo>
                  <a:pt x="251" y="287"/>
                </a:lnTo>
                <a:lnTo>
                  <a:pt x="253" y="294"/>
                </a:lnTo>
                <a:lnTo>
                  <a:pt x="246" y="300"/>
                </a:lnTo>
                <a:lnTo>
                  <a:pt x="244" y="310"/>
                </a:lnTo>
                <a:lnTo>
                  <a:pt x="246" y="315"/>
                </a:lnTo>
                <a:lnTo>
                  <a:pt x="251" y="330"/>
                </a:lnTo>
                <a:lnTo>
                  <a:pt x="255" y="334"/>
                </a:lnTo>
                <a:lnTo>
                  <a:pt x="259" y="336"/>
                </a:lnTo>
                <a:lnTo>
                  <a:pt x="276" y="357"/>
                </a:lnTo>
                <a:lnTo>
                  <a:pt x="287" y="362"/>
                </a:lnTo>
                <a:lnTo>
                  <a:pt x="291" y="367"/>
                </a:lnTo>
                <a:lnTo>
                  <a:pt x="291" y="371"/>
                </a:lnTo>
                <a:lnTo>
                  <a:pt x="286" y="377"/>
                </a:lnTo>
                <a:lnTo>
                  <a:pt x="287" y="378"/>
                </a:lnTo>
                <a:lnTo>
                  <a:pt x="300" y="378"/>
                </a:lnTo>
                <a:lnTo>
                  <a:pt x="301" y="377"/>
                </a:lnTo>
                <a:lnTo>
                  <a:pt x="301" y="360"/>
                </a:lnTo>
                <a:lnTo>
                  <a:pt x="298" y="355"/>
                </a:lnTo>
                <a:lnTo>
                  <a:pt x="295" y="353"/>
                </a:lnTo>
                <a:lnTo>
                  <a:pt x="295" y="347"/>
                </a:lnTo>
                <a:lnTo>
                  <a:pt x="298" y="339"/>
                </a:lnTo>
                <a:lnTo>
                  <a:pt x="298" y="335"/>
                </a:lnTo>
                <a:lnTo>
                  <a:pt x="300" y="330"/>
                </a:lnTo>
                <a:lnTo>
                  <a:pt x="325" y="319"/>
                </a:lnTo>
                <a:lnTo>
                  <a:pt x="329" y="313"/>
                </a:lnTo>
                <a:lnTo>
                  <a:pt x="330" y="292"/>
                </a:lnTo>
                <a:lnTo>
                  <a:pt x="333" y="284"/>
                </a:lnTo>
                <a:lnTo>
                  <a:pt x="329" y="269"/>
                </a:lnTo>
                <a:lnTo>
                  <a:pt x="335" y="251"/>
                </a:lnTo>
                <a:lnTo>
                  <a:pt x="331" y="239"/>
                </a:lnTo>
                <a:lnTo>
                  <a:pt x="276" y="171"/>
                </a:lnTo>
                <a:lnTo>
                  <a:pt x="273" y="173"/>
                </a:lnTo>
                <a:lnTo>
                  <a:pt x="269" y="126"/>
                </a:lnTo>
                <a:lnTo>
                  <a:pt x="267" y="118"/>
                </a:lnTo>
                <a:lnTo>
                  <a:pt x="265" y="110"/>
                </a:lnTo>
                <a:lnTo>
                  <a:pt x="281" y="59"/>
                </a:lnTo>
                <a:lnTo>
                  <a:pt x="326" y="59"/>
                </a:lnTo>
                <a:lnTo>
                  <a:pt x="333" y="54"/>
                </a:lnTo>
                <a:lnTo>
                  <a:pt x="340" y="54"/>
                </a:lnTo>
                <a:lnTo>
                  <a:pt x="348" y="57"/>
                </a:lnTo>
                <a:lnTo>
                  <a:pt x="359" y="67"/>
                </a:lnTo>
                <a:lnTo>
                  <a:pt x="363" y="67"/>
                </a:lnTo>
                <a:lnTo>
                  <a:pt x="372" y="66"/>
                </a:lnTo>
                <a:lnTo>
                  <a:pt x="380" y="66"/>
                </a:lnTo>
                <a:lnTo>
                  <a:pt x="391" y="58"/>
                </a:lnTo>
                <a:lnTo>
                  <a:pt x="434" y="58"/>
                </a:lnTo>
                <a:lnTo>
                  <a:pt x="448" y="44"/>
                </a:lnTo>
                <a:lnTo>
                  <a:pt x="462" y="43"/>
                </a:lnTo>
                <a:lnTo>
                  <a:pt x="472" y="40"/>
                </a:lnTo>
                <a:lnTo>
                  <a:pt x="485" y="47"/>
                </a:lnTo>
                <a:lnTo>
                  <a:pt x="505" y="45"/>
                </a:lnTo>
                <a:lnTo>
                  <a:pt x="559" y="28"/>
                </a:lnTo>
                <a:lnTo>
                  <a:pt x="597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449" name="Freeform 1377"/>
          <p:cNvSpPr>
            <a:spLocks/>
          </p:cNvSpPr>
          <p:nvPr/>
        </p:nvSpPr>
        <p:spPr bwMode="auto">
          <a:xfrm>
            <a:off x="5203825" y="4471988"/>
            <a:ext cx="239713" cy="382587"/>
          </a:xfrm>
          <a:custGeom>
            <a:avLst/>
            <a:gdLst/>
            <a:ahLst/>
            <a:cxnLst>
              <a:cxn ang="0">
                <a:pos x="602" y="7"/>
              </a:cxn>
              <a:cxn ang="0">
                <a:pos x="583" y="72"/>
              </a:cxn>
              <a:cxn ang="0">
                <a:pos x="583" y="146"/>
              </a:cxn>
              <a:cxn ang="0">
                <a:pos x="585" y="211"/>
              </a:cxn>
              <a:cxn ang="0">
                <a:pos x="598" y="218"/>
              </a:cxn>
              <a:cxn ang="0">
                <a:pos x="601" y="230"/>
              </a:cxn>
              <a:cxn ang="0">
                <a:pos x="583" y="269"/>
              </a:cxn>
              <a:cxn ang="0">
                <a:pos x="579" y="293"/>
              </a:cxn>
              <a:cxn ang="0">
                <a:pos x="547" y="338"/>
              </a:cxn>
              <a:cxn ang="0">
                <a:pos x="504" y="376"/>
              </a:cxn>
              <a:cxn ang="0">
                <a:pos x="386" y="432"/>
              </a:cxn>
              <a:cxn ang="0">
                <a:pos x="369" y="447"/>
              </a:cxn>
              <a:cxn ang="0">
                <a:pos x="348" y="486"/>
              </a:cxn>
              <a:cxn ang="0">
                <a:pos x="333" y="490"/>
              </a:cxn>
              <a:cxn ang="0">
                <a:pos x="262" y="548"/>
              </a:cxn>
              <a:cxn ang="0">
                <a:pos x="279" y="606"/>
              </a:cxn>
              <a:cxn ang="0">
                <a:pos x="297" y="686"/>
              </a:cxn>
              <a:cxn ang="0">
                <a:pos x="291" y="794"/>
              </a:cxn>
              <a:cxn ang="0">
                <a:pos x="305" y="786"/>
              </a:cxn>
              <a:cxn ang="0">
                <a:pos x="265" y="844"/>
              </a:cxn>
              <a:cxn ang="0">
                <a:pos x="161" y="888"/>
              </a:cxn>
              <a:cxn ang="0">
                <a:pos x="152" y="936"/>
              </a:cxn>
              <a:cxn ang="0">
                <a:pos x="159" y="964"/>
              </a:cxn>
              <a:cxn ang="0">
                <a:pos x="88" y="707"/>
              </a:cxn>
              <a:cxn ang="0">
                <a:pos x="96" y="670"/>
              </a:cxn>
              <a:cxn ang="0">
                <a:pos x="151" y="491"/>
              </a:cxn>
              <a:cxn ang="0">
                <a:pos x="157" y="353"/>
              </a:cxn>
              <a:cxn ang="0">
                <a:pos x="15" y="312"/>
              </a:cxn>
              <a:cxn ang="0">
                <a:pos x="0" y="260"/>
              </a:cxn>
              <a:cxn ang="0">
                <a:pos x="185" y="206"/>
              </a:cxn>
              <a:cxn ang="0">
                <a:pos x="208" y="233"/>
              </a:cxn>
              <a:cxn ang="0">
                <a:pos x="255" y="232"/>
              </a:cxn>
              <a:cxn ang="0">
                <a:pos x="251" y="287"/>
              </a:cxn>
              <a:cxn ang="0">
                <a:pos x="244" y="310"/>
              </a:cxn>
              <a:cxn ang="0">
                <a:pos x="255" y="334"/>
              </a:cxn>
              <a:cxn ang="0">
                <a:pos x="287" y="362"/>
              </a:cxn>
              <a:cxn ang="0">
                <a:pos x="286" y="377"/>
              </a:cxn>
              <a:cxn ang="0">
                <a:pos x="301" y="377"/>
              </a:cxn>
              <a:cxn ang="0">
                <a:pos x="295" y="353"/>
              </a:cxn>
              <a:cxn ang="0">
                <a:pos x="298" y="335"/>
              </a:cxn>
              <a:cxn ang="0">
                <a:pos x="329" y="313"/>
              </a:cxn>
              <a:cxn ang="0">
                <a:pos x="329" y="269"/>
              </a:cxn>
              <a:cxn ang="0">
                <a:pos x="276" y="171"/>
              </a:cxn>
              <a:cxn ang="0">
                <a:pos x="267" y="118"/>
              </a:cxn>
              <a:cxn ang="0">
                <a:pos x="326" y="59"/>
              </a:cxn>
              <a:cxn ang="0">
                <a:pos x="348" y="57"/>
              </a:cxn>
              <a:cxn ang="0">
                <a:pos x="372" y="66"/>
              </a:cxn>
              <a:cxn ang="0">
                <a:pos x="434" y="58"/>
              </a:cxn>
              <a:cxn ang="0">
                <a:pos x="472" y="40"/>
              </a:cxn>
              <a:cxn ang="0">
                <a:pos x="559" y="28"/>
              </a:cxn>
            </a:cxnLst>
            <a:rect l="0" t="0" r="r" b="b"/>
            <a:pathLst>
              <a:path w="602" h="964">
                <a:moveTo>
                  <a:pt x="597" y="0"/>
                </a:moveTo>
                <a:lnTo>
                  <a:pt x="601" y="2"/>
                </a:lnTo>
                <a:lnTo>
                  <a:pt x="602" y="7"/>
                </a:lnTo>
                <a:lnTo>
                  <a:pt x="601" y="10"/>
                </a:lnTo>
                <a:lnTo>
                  <a:pt x="602" y="28"/>
                </a:lnTo>
                <a:lnTo>
                  <a:pt x="583" y="72"/>
                </a:lnTo>
                <a:lnTo>
                  <a:pt x="588" y="131"/>
                </a:lnTo>
                <a:lnTo>
                  <a:pt x="582" y="136"/>
                </a:lnTo>
                <a:lnTo>
                  <a:pt x="583" y="146"/>
                </a:lnTo>
                <a:lnTo>
                  <a:pt x="587" y="146"/>
                </a:lnTo>
                <a:lnTo>
                  <a:pt x="588" y="202"/>
                </a:lnTo>
                <a:lnTo>
                  <a:pt x="585" y="211"/>
                </a:lnTo>
                <a:lnTo>
                  <a:pt x="590" y="214"/>
                </a:lnTo>
                <a:lnTo>
                  <a:pt x="594" y="211"/>
                </a:lnTo>
                <a:lnTo>
                  <a:pt x="598" y="218"/>
                </a:lnTo>
                <a:lnTo>
                  <a:pt x="592" y="226"/>
                </a:lnTo>
                <a:lnTo>
                  <a:pt x="597" y="226"/>
                </a:lnTo>
                <a:lnTo>
                  <a:pt x="601" y="230"/>
                </a:lnTo>
                <a:lnTo>
                  <a:pt x="601" y="239"/>
                </a:lnTo>
                <a:lnTo>
                  <a:pt x="593" y="260"/>
                </a:lnTo>
                <a:lnTo>
                  <a:pt x="583" y="269"/>
                </a:lnTo>
                <a:lnTo>
                  <a:pt x="592" y="273"/>
                </a:lnTo>
                <a:lnTo>
                  <a:pt x="589" y="288"/>
                </a:lnTo>
                <a:lnTo>
                  <a:pt x="579" y="293"/>
                </a:lnTo>
                <a:lnTo>
                  <a:pt x="559" y="322"/>
                </a:lnTo>
                <a:lnTo>
                  <a:pt x="542" y="331"/>
                </a:lnTo>
                <a:lnTo>
                  <a:pt x="547" y="338"/>
                </a:lnTo>
                <a:lnTo>
                  <a:pt x="542" y="345"/>
                </a:lnTo>
                <a:lnTo>
                  <a:pt x="510" y="364"/>
                </a:lnTo>
                <a:lnTo>
                  <a:pt x="504" y="376"/>
                </a:lnTo>
                <a:lnTo>
                  <a:pt x="490" y="383"/>
                </a:lnTo>
                <a:lnTo>
                  <a:pt x="474" y="383"/>
                </a:lnTo>
                <a:lnTo>
                  <a:pt x="386" y="432"/>
                </a:lnTo>
                <a:lnTo>
                  <a:pt x="383" y="442"/>
                </a:lnTo>
                <a:lnTo>
                  <a:pt x="378" y="446"/>
                </a:lnTo>
                <a:lnTo>
                  <a:pt x="369" y="447"/>
                </a:lnTo>
                <a:lnTo>
                  <a:pt x="366" y="448"/>
                </a:lnTo>
                <a:lnTo>
                  <a:pt x="372" y="454"/>
                </a:lnTo>
                <a:lnTo>
                  <a:pt x="348" y="486"/>
                </a:lnTo>
                <a:lnTo>
                  <a:pt x="343" y="484"/>
                </a:lnTo>
                <a:lnTo>
                  <a:pt x="339" y="474"/>
                </a:lnTo>
                <a:lnTo>
                  <a:pt x="333" y="490"/>
                </a:lnTo>
                <a:lnTo>
                  <a:pt x="324" y="494"/>
                </a:lnTo>
                <a:lnTo>
                  <a:pt x="273" y="545"/>
                </a:lnTo>
                <a:lnTo>
                  <a:pt x="262" y="548"/>
                </a:lnTo>
                <a:lnTo>
                  <a:pt x="260" y="588"/>
                </a:lnTo>
                <a:lnTo>
                  <a:pt x="274" y="599"/>
                </a:lnTo>
                <a:lnTo>
                  <a:pt x="279" y="606"/>
                </a:lnTo>
                <a:lnTo>
                  <a:pt x="279" y="614"/>
                </a:lnTo>
                <a:lnTo>
                  <a:pt x="282" y="616"/>
                </a:lnTo>
                <a:lnTo>
                  <a:pt x="297" y="686"/>
                </a:lnTo>
                <a:lnTo>
                  <a:pt x="303" y="681"/>
                </a:lnTo>
                <a:lnTo>
                  <a:pt x="307" y="684"/>
                </a:lnTo>
                <a:lnTo>
                  <a:pt x="291" y="794"/>
                </a:lnTo>
                <a:lnTo>
                  <a:pt x="293" y="805"/>
                </a:lnTo>
                <a:lnTo>
                  <a:pt x="297" y="795"/>
                </a:lnTo>
                <a:lnTo>
                  <a:pt x="305" y="786"/>
                </a:lnTo>
                <a:lnTo>
                  <a:pt x="301" y="802"/>
                </a:lnTo>
                <a:lnTo>
                  <a:pt x="281" y="834"/>
                </a:lnTo>
                <a:lnTo>
                  <a:pt x="265" y="844"/>
                </a:lnTo>
                <a:lnTo>
                  <a:pt x="246" y="852"/>
                </a:lnTo>
                <a:lnTo>
                  <a:pt x="235" y="853"/>
                </a:lnTo>
                <a:lnTo>
                  <a:pt x="161" y="888"/>
                </a:lnTo>
                <a:lnTo>
                  <a:pt x="140" y="918"/>
                </a:lnTo>
                <a:lnTo>
                  <a:pt x="137" y="918"/>
                </a:lnTo>
                <a:lnTo>
                  <a:pt x="152" y="936"/>
                </a:lnTo>
                <a:lnTo>
                  <a:pt x="159" y="931"/>
                </a:lnTo>
                <a:lnTo>
                  <a:pt x="161" y="924"/>
                </a:lnTo>
                <a:lnTo>
                  <a:pt x="159" y="964"/>
                </a:lnTo>
                <a:lnTo>
                  <a:pt x="115" y="963"/>
                </a:lnTo>
                <a:lnTo>
                  <a:pt x="86" y="708"/>
                </a:lnTo>
                <a:lnTo>
                  <a:pt x="88" y="707"/>
                </a:lnTo>
                <a:lnTo>
                  <a:pt x="88" y="692"/>
                </a:lnTo>
                <a:lnTo>
                  <a:pt x="90" y="679"/>
                </a:lnTo>
                <a:lnTo>
                  <a:pt x="96" y="670"/>
                </a:lnTo>
                <a:lnTo>
                  <a:pt x="117" y="655"/>
                </a:lnTo>
                <a:lnTo>
                  <a:pt x="160" y="551"/>
                </a:lnTo>
                <a:lnTo>
                  <a:pt x="151" y="491"/>
                </a:lnTo>
                <a:lnTo>
                  <a:pt x="161" y="472"/>
                </a:lnTo>
                <a:lnTo>
                  <a:pt x="168" y="400"/>
                </a:lnTo>
                <a:lnTo>
                  <a:pt x="157" y="353"/>
                </a:lnTo>
                <a:lnTo>
                  <a:pt x="149" y="344"/>
                </a:lnTo>
                <a:lnTo>
                  <a:pt x="57" y="312"/>
                </a:lnTo>
                <a:lnTo>
                  <a:pt x="15" y="312"/>
                </a:lnTo>
                <a:lnTo>
                  <a:pt x="15" y="292"/>
                </a:lnTo>
                <a:lnTo>
                  <a:pt x="10" y="289"/>
                </a:lnTo>
                <a:lnTo>
                  <a:pt x="0" y="260"/>
                </a:lnTo>
                <a:lnTo>
                  <a:pt x="179" y="200"/>
                </a:lnTo>
                <a:lnTo>
                  <a:pt x="180" y="203"/>
                </a:lnTo>
                <a:lnTo>
                  <a:pt x="185" y="206"/>
                </a:lnTo>
                <a:lnTo>
                  <a:pt x="194" y="222"/>
                </a:lnTo>
                <a:lnTo>
                  <a:pt x="204" y="232"/>
                </a:lnTo>
                <a:lnTo>
                  <a:pt x="208" y="233"/>
                </a:lnTo>
                <a:lnTo>
                  <a:pt x="246" y="226"/>
                </a:lnTo>
                <a:lnTo>
                  <a:pt x="250" y="227"/>
                </a:lnTo>
                <a:lnTo>
                  <a:pt x="255" y="232"/>
                </a:lnTo>
                <a:lnTo>
                  <a:pt x="260" y="273"/>
                </a:lnTo>
                <a:lnTo>
                  <a:pt x="258" y="279"/>
                </a:lnTo>
                <a:lnTo>
                  <a:pt x="251" y="287"/>
                </a:lnTo>
                <a:lnTo>
                  <a:pt x="253" y="294"/>
                </a:lnTo>
                <a:lnTo>
                  <a:pt x="246" y="300"/>
                </a:lnTo>
                <a:lnTo>
                  <a:pt x="244" y="310"/>
                </a:lnTo>
                <a:lnTo>
                  <a:pt x="246" y="315"/>
                </a:lnTo>
                <a:lnTo>
                  <a:pt x="251" y="330"/>
                </a:lnTo>
                <a:lnTo>
                  <a:pt x="255" y="334"/>
                </a:lnTo>
                <a:lnTo>
                  <a:pt x="259" y="336"/>
                </a:lnTo>
                <a:lnTo>
                  <a:pt x="276" y="357"/>
                </a:lnTo>
                <a:lnTo>
                  <a:pt x="287" y="362"/>
                </a:lnTo>
                <a:lnTo>
                  <a:pt x="291" y="367"/>
                </a:lnTo>
                <a:lnTo>
                  <a:pt x="291" y="371"/>
                </a:lnTo>
                <a:lnTo>
                  <a:pt x="286" y="377"/>
                </a:lnTo>
                <a:lnTo>
                  <a:pt x="287" y="378"/>
                </a:lnTo>
                <a:lnTo>
                  <a:pt x="300" y="378"/>
                </a:lnTo>
                <a:lnTo>
                  <a:pt x="301" y="377"/>
                </a:lnTo>
                <a:lnTo>
                  <a:pt x="301" y="360"/>
                </a:lnTo>
                <a:lnTo>
                  <a:pt x="298" y="355"/>
                </a:lnTo>
                <a:lnTo>
                  <a:pt x="295" y="353"/>
                </a:lnTo>
                <a:lnTo>
                  <a:pt x="295" y="347"/>
                </a:lnTo>
                <a:lnTo>
                  <a:pt x="298" y="339"/>
                </a:lnTo>
                <a:lnTo>
                  <a:pt x="298" y="335"/>
                </a:lnTo>
                <a:lnTo>
                  <a:pt x="300" y="330"/>
                </a:lnTo>
                <a:lnTo>
                  <a:pt x="325" y="319"/>
                </a:lnTo>
                <a:lnTo>
                  <a:pt x="329" y="313"/>
                </a:lnTo>
                <a:lnTo>
                  <a:pt x="330" y="292"/>
                </a:lnTo>
                <a:lnTo>
                  <a:pt x="333" y="284"/>
                </a:lnTo>
                <a:lnTo>
                  <a:pt x="329" y="269"/>
                </a:lnTo>
                <a:lnTo>
                  <a:pt x="335" y="251"/>
                </a:lnTo>
                <a:lnTo>
                  <a:pt x="331" y="239"/>
                </a:lnTo>
                <a:lnTo>
                  <a:pt x="276" y="171"/>
                </a:lnTo>
                <a:lnTo>
                  <a:pt x="273" y="173"/>
                </a:lnTo>
                <a:lnTo>
                  <a:pt x="269" y="126"/>
                </a:lnTo>
                <a:lnTo>
                  <a:pt x="267" y="118"/>
                </a:lnTo>
                <a:lnTo>
                  <a:pt x="265" y="110"/>
                </a:lnTo>
                <a:lnTo>
                  <a:pt x="281" y="59"/>
                </a:lnTo>
                <a:lnTo>
                  <a:pt x="326" y="59"/>
                </a:lnTo>
                <a:lnTo>
                  <a:pt x="333" y="54"/>
                </a:lnTo>
                <a:lnTo>
                  <a:pt x="340" y="54"/>
                </a:lnTo>
                <a:lnTo>
                  <a:pt x="348" y="57"/>
                </a:lnTo>
                <a:lnTo>
                  <a:pt x="359" y="67"/>
                </a:lnTo>
                <a:lnTo>
                  <a:pt x="363" y="67"/>
                </a:lnTo>
                <a:lnTo>
                  <a:pt x="372" y="66"/>
                </a:lnTo>
                <a:lnTo>
                  <a:pt x="380" y="66"/>
                </a:lnTo>
                <a:lnTo>
                  <a:pt x="391" y="58"/>
                </a:lnTo>
                <a:lnTo>
                  <a:pt x="434" y="58"/>
                </a:lnTo>
                <a:lnTo>
                  <a:pt x="448" y="44"/>
                </a:lnTo>
                <a:lnTo>
                  <a:pt x="462" y="43"/>
                </a:lnTo>
                <a:lnTo>
                  <a:pt x="472" y="40"/>
                </a:lnTo>
                <a:lnTo>
                  <a:pt x="485" y="47"/>
                </a:lnTo>
                <a:lnTo>
                  <a:pt x="505" y="45"/>
                </a:lnTo>
                <a:lnTo>
                  <a:pt x="559" y="28"/>
                </a:lnTo>
                <a:lnTo>
                  <a:pt x="59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854" name="Freeform 1378"/>
          <p:cNvSpPr>
            <a:spLocks/>
          </p:cNvSpPr>
          <p:nvPr/>
        </p:nvSpPr>
        <p:spPr bwMode="auto">
          <a:xfrm>
            <a:off x="5535613" y="3271838"/>
            <a:ext cx="26987" cy="23812"/>
          </a:xfrm>
          <a:custGeom>
            <a:avLst/>
            <a:gdLst>
              <a:gd name="T0" fmla="*/ 2147483647 w 68"/>
              <a:gd name="T1" fmla="*/ 2147483647 h 61"/>
              <a:gd name="T2" fmla="*/ 2147483647 w 68"/>
              <a:gd name="T3" fmla="*/ 2147483647 h 61"/>
              <a:gd name="T4" fmla="*/ 0 w 68"/>
              <a:gd name="T5" fmla="*/ 2147483647 h 61"/>
              <a:gd name="T6" fmla="*/ 2147483647 w 68"/>
              <a:gd name="T7" fmla="*/ 0 h 61"/>
              <a:gd name="T8" fmla="*/ 2147483647 w 68"/>
              <a:gd name="T9" fmla="*/ 2147483647 h 61"/>
              <a:gd name="T10" fmla="*/ 2147483647 w 68"/>
              <a:gd name="T11" fmla="*/ 2147483647 h 61"/>
              <a:gd name="T12" fmla="*/ 2147483647 w 68"/>
              <a:gd name="T13" fmla="*/ 2147483647 h 61"/>
              <a:gd name="T14" fmla="*/ 2147483647 w 68"/>
              <a:gd name="T15" fmla="*/ 2147483647 h 61"/>
              <a:gd name="T16" fmla="*/ 2147483647 w 68"/>
              <a:gd name="T17" fmla="*/ 2147483647 h 61"/>
              <a:gd name="T18" fmla="*/ 2147483647 w 68"/>
              <a:gd name="T19" fmla="*/ 2147483647 h 61"/>
              <a:gd name="T20" fmla="*/ 2147483647 w 68"/>
              <a:gd name="T21" fmla="*/ 2147483647 h 61"/>
              <a:gd name="T22" fmla="*/ 2147483647 w 68"/>
              <a:gd name="T23" fmla="*/ 214748364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8"/>
              <a:gd name="T37" fmla="*/ 0 h 61"/>
              <a:gd name="T38" fmla="*/ 68 w 68"/>
              <a:gd name="T39" fmla="*/ 61 h 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8" h="61">
                <a:moveTo>
                  <a:pt x="68" y="61"/>
                </a:moveTo>
                <a:lnTo>
                  <a:pt x="37" y="55"/>
                </a:lnTo>
                <a:lnTo>
                  <a:pt x="0" y="3"/>
                </a:lnTo>
                <a:lnTo>
                  <a:pt x="10" y="0"/>
                </a:lnTo>
                <a:lnTo>
                  <a:pt x="18" y="1"/>
                </a:lnTo>
                <a:lnTo>
                  <a:pt x="23" y="9"/>
                </a:lnTo>
                <a:lnTo>
                  <a:pt x="30" y="13"/>
                </a:lnTo>
                <a:lnTo>
                  <a:pt x="38" y="14"/>
                </a:lnTo>
                <a:lnTo>
                  <a:pt x="46" y="10"/>
                </a:lnTo>
                <a:lnTo>
                  <a:pt x="54" y="13"/>
                </a:lnTo>
                <a:lnTo>
                  <a:pt x="65" y="36"/>
                </a:lnTo>
                <a:lnTo>
                  <a:pt x="68" y="61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5" name="Freeform 1379"/>
          <p:cNvSpPr>
            <a:spLocks/>
          </p:cNvSpPr>
          <p:nvPr/>
        </p:nvSpPr>
        <p:spPr bwMode="auto">
          <a:xfrm>
            <a:off x="5535613" y="3271838"/>
            <a:ext cx="26987" cy="23812"/>
          </a:xfrm>
          <a:custGeom>
            <a:avLst/>
            <a:gdLst>
              <a:gd name="T0" fmla="*/ 2147483647 w 68"/>
              <a:gd name="T1" fmla="*/ 2147483647 h 61"/>
              <a:gd name="T2" fmla="*/ 2147483647 w 68"/>
              <a:gd name="T3" fmla="*/ 2147483647 h 61"/>
              <a:gd name="T4" fmla="*/ 0 w 68"/>
              <a:gd name="T5" fmla="*/ 2147483647 h 61"/>
              <a:gd name="T6" fmla="*/ 2147483647 w 68"/>
              <a:gd name="T7" fmla="*/ 0 h 61"/>
              <a:gd name="T8" fmla="*/ 2147483647 w 68"/>
              <a:gd name="T9" fmla="*/ 2147483647 h 61"/>
              <a:gd name="T10" fmla="*/ 2147483647 w 68"/>
              <a:gd name="T11" fmla="*/ 2147483647 h 61"/>
              <a:gd name="T12" fmla="*/ 2147483647 w 68"/>
              <a:gd name="T13" fmla="*/ 2147483647 h 61"/>
              <a:gd name="T14" fmla="*/ 2147483647 w 68"/>
              <a:gd name="T15" fmla="*/ 2147483647 h 61"/>
              <a:gd name="T16" fmla="*/ 2147483647 w 68"/>
              <a:gd name="T17" fmla="*/ 2147483647 h 61"/>
              <a:gd name="T18" fmla="*/ 2147483647 w 68"/>
              <a:gd name="T19" fmla="*/ 2147483647 h 61"/>
              <a:gd name="T20" fmla="*/ 2147483647 w 68"/>
              <a:gd name="T21" fmla="*/ 2147483647 h 61"/>
              <a:gd name="T22" fmla="*/ 2147483647 w 68"/>
              <a:gd name="T23" fmla="*/ 214748364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8"/>
              <a:gd name="T37" fmla="*/ 0 h 61"/>
              <a:gd name="T38" fmla="*/ 68 w 68"/>
              <a:gd name="T39" fmla="*/ 61 h 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8" h="61">
                <a:moveTo>
                  <a:pt x="68" y="61"/>
                </a:moveTo>
                <a:lnTo>
                  <a:pt x="37" y="55"/>
                </a:lnTo>
                <a:lnTo>
                  <a:pt x="0" y="3"/>
                </a:lnTo>
                <a:lnTo>
                  <a:pt x="10" y="0"/>
                </a:lnTo>
                <a:lnTo>
                  <a:pt x="18" y="1"/>
                </a:lnTo>
                <a:lnTo>
                  <a:pt x="23" y="9"/>
                </a:lnTo>
                <a:lnTo>
                  <a:pt x="30" y="13"/>
                </a:lnTo>
                <a:lnTo>
                  <a:pt x="38" y="14"/>
                </a:lnTo>
                <a:lnTo>
                  <a:pt x="46" y="10"/>
                </a:lnTo>
                <a:lnTo>
                  <a:pt x="54" y="13"/>
                </a:lnTo>
                <a:lnTo>
                  <a:pt x="65" y="36"/>
                </a:lnTo>
                <a:lnTo>
                  <a:pt x="68" y="6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0" name="Freeform 1380"/>
          <p:cNvSpPr>
            <a:spLocks/>
          </p:cNvSpPr>
          <p:nvPr/>
        </p:nvSpPr>
        <p:spPr bwMode="auto">
          <a:xfrm>
            <a:off x="5538788" y="3206750"/>
            <a:ext cx="120650" cy="100013"/>
          </a:xfrm>
          <a:custGeom>
            <a:avLst/>
            <a:gdLst>
              <a:gd name="T0" fmla="*/ 2147483647 w 304"/>
              <a:gd name="T1" fmla="*/ 2147483647 h 251"/>
              <a:gd name="T2" fmla="*/ 2147483647 w 304"/>
              <a:gd name="T3" fmla="*/ 2147483647 h 251"/>
              <a:gd name="T4" fmla="*/ 2147483647 w 304"/>
              <a:gd name="T5" fmla="*/ 2147483647 h 251"/>
              <a:gd name="T6" fmla="*/ 2147483647 w 304"/>
              <a:gd name="T7" fmla="*/ 2147483647 h 251"/>
              <a:gd name="T8" fmla="*/ 2147483647 w 304"/>
              <a:gd name="T9" fmla="*/ 2147483647 h 251"/>
              <a:gd name="T10" fmla="*/ 2147483647 w 304"/>
              <a:gd name="T11" fmla="*/ 2147483647 h 251"/>
              <a:gd name="T12" fmla="*/ 2147483647 w 304"/>
              <a:gd name="T13" fmla="*/ 2147483647 h 251"/>
              <a:gd name="T14" fmla="*/ 2147483647 w 304"/>
              <a:gd name="T15" fmla="*/ 2147483647 h 251"/>
              <a:gd name="T16" fmla="*/ 2147483647 w 304"/>
              <a:gd name="T17" fmla="*/ 2147483647 h 251"/>
              <a:gd name="T18" fmla="*/ 2147483647 w 304"/>
              <a:gd name="T19" fmla="*/ 2147483647 h 251"/>
              <a:gd name="T20" fmla="*/ 2147483647 w 304"/>
              <a:gd name="T21" fmla="*/ 2147483647 h 251"/>
              <a:gd name="T22" fmla="*/ 2147483647 w 304"/>
              <a:gd name="T23" fmla="*/ 2147483647 h 251"/>
              <a:gd name="T24" fmla="*/ 2147483647 w 304"/>
              <a:gd name="T25" fmla="*/ 2147483647 h 251"/>
              <a:gd name="T26" fmla="*/ 2147483647 w 304"/>
              <a:gd name="T27" fmla="*/ 2147483647 h 251"/>
              <a:gd name="T28" fmla="*/ 2147483647 w 304"/>
              <a:gd name="T29" fmla="*/ 2147483647 h 251"/>
              <a:gd name="T30" fmla="*/ 2147483647 w 304"/>
              <a:gd name="T31" fmla="*/ 2147483647 h 251"/>
              <a:gd name="T32" fmla="*/ 2147483647 w 304"/>
              <a:gd name="T33" fmla="*/ 2147483647 h 251"/>
              <a:gd name="T34" fmla="*/ 2147483647 w 304"/>
              <a:gd name="T35" fmla="*/ 2147483647 h 251"/>
              <a:gd name="T36" fmla="*/ 2147483647 w 304"/>
              <a:gd name="T37" fmla="*/ 2147483647 h 251"/>
              <a:gd name="T38" fmla="*/ 2147483647 w 304"/>
              <a:gd name="T39" fmla="*/ 2147483647 h 251"/>
              <a:gd name="T40" fmla="*/ 2147483647 w 304"/>
              <a:gd name="T41" fmla="*/ 2147483647 h 251"/>
              <a:gd name="T42" fmla="*/ 2147483647 w 304"/>
              <a:gd name="T43" fmla="*/ 2147483647 h 251"/>
              <a:gd name="T44" fmla="*/ 2147483647 w 304"/>
              <a:gd name="T45" fmla="*/ 2147483647 h 251"/>
              <a:gd name="T46" fmla="*/ 2147483647 w 304"/>
              <a:gd name="T47" fmla="*/ 2147483647 h 251"/>
              <a:gd name="T48" fmla="*/ 2147483647 w 304"/>
              <a:gd name="T49" fmla="*/ 2147483647 h 251"/>
              <a:gd name="T50" fmla="*/ 2147483647 w 304"/>
              <a:gd name="T51" fmla="*/ 2147483647 h 251"/>
              <a:gd name="T52" fmla="*/ 2147483647 w 304"/>
              <a:gd name="T53" fmla="*/ 2147483647 h 251"/>
              <a:gd name="T54" fmla="*/ 2147483647 w 304"/>
              <a:gd name="T55" fmla="*/ 2147483647 h 251"/>
              <a:gd name="T56" fmla="*/ 2147483647 w 304"/>
              <a:gd name="T57" fmla="*/ 2147483647 h 251"/>
              <a:gd name="T58" fmla="*/ 2147483647 w 304"/>
              <a:gd name="T59" fmla="*/ 2147483647 h 251"/>
              <a:gd name="T60" fmla="*/ 2147483647 w 304"/>
              <a:gd name="T61" fmla="*/ 2147483647 h 251"/>
              <a:gd name="T62" fmla="*/ 2147483647 w 304"/>
              <a:gd name="T63" fmla="*/ 2147483647 h 251"/>
              <a:gd name="T64" fmla="*/ 0 w 304"/>
              <a:gd name="T65" fmla="*/ 2147483647 h 251"/>
              <a:gd name="T66" fmla="*/ 2147483647 w 304"/>
              <a:gd name="T67" fmla="*/ 2147483647 h 251"/>
              <a:gd name="T68" fmla="*/ 2147483647 w 304"/>
              <a:gd name="T69" fmla="*/ 2147483647 h 251"/>
              <a:gd name="T70" fmla="*/ 2147483647 w 304"/>
              <a:gd name="T71" fmla="*/ 2147483647 h 251"/>
              <a:gd name="T72" fmla="*/ 2147483647 w 304"/>
              <a:gd name="T73" fmla="*/ 2147483647 h 251"/>
              <a:gd name="T74" fmla="*/ 2147483647 w 304"/>
              <a:gd name="T75" fmla="*/ 2147483647 h 251"/>
              <a:gd name="T76" fmla="*/ 2147483647 w 304"/>
              <a:gd name="T77" fmla="*/ 2147483647 h 2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04"/>
              <a:gd name="T118" fmla="*/ 0 h 251"/>
              <a:gd name="T119" fmla="*/ 304 w 304"/>
              <a:gd name="T120" fmla="*/ 251 h 25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04" h="251">
                <a:moveTo>
                  <a:pt x="81" y="0"/>
                </a:moveTo>
                <a:lnTo>
                  <a:pt x="90" y="5"/>
                </a:lnTo>
                <a:lnTo>
                  <a:pt x="98" y="5"/>
                </a:lnTo>
                <a:lnTo>
                  <a:pt x="114" y="24"/>
                </a:lnTo>
                <a:lnTo>
                  <a:pt x="122" y="24"/>
                </a:lnTo>
                <a:lnTo>
                  <a:pt x="131" y="48"/>
                </a:lnTo>
                <a:lnTo>
                  <a:pt x="155" y="50"/>
                </a:lnTo>
                <a:lnTo>
                  <a:pt x="164" y="49"/>
                </a:lnTo>
                <a:lnTo>
                  <a:pt x="169" y="43"/>
                </a:lnTo>
                <a:lnTo>
                  <a:pt x="175" y="27"/>
                </a:lnTo>
                <a:lnTo>
                  <a:pt x="191" y="20"/>
                </a:lnTo>
                <a:lnTo>
                  <a:pt x="198" y="2"/>
                </a:lnTo>
                <a:lnTo>
                  <a:pt x="261" y="95"/>
                </a:lnTo>
                <a:lnTo>
                  <a:pt x="268" y="99"/>
                </a:lnTo>
                <a:lnTo>
                  <a:pt x="281" y="94"/>
                </a:lnTo>
                <a:lnTo>
                  <a:pt x="288" y="100"/>
                </a:lnTo>
                <a:lnTo>
                  <a:pt x="295" y="101"/>
                </a:lnTo>
                <a:lnTo>
                  <a:pt x="304" y="120"/>
                </a:lnTo>
                <a:lnTo>
                  <a:pt x="292" y="110"/>
                </a:lnTo>
                <a:lnTo>
                  <a:pt x="277" y="111"/>
                </a:lnTo>
                <a:lnTo>
                  <a:pt x="267" y="119"/>
                </a:lnTo>
                <a:lnTo>
                  <a:pt x="258" y="129"/>
                </a:lnTo>
                <a:lnTo>
                  <a:pt x="243" y="210"/>
                </a:lnTo>
                <a:lnTo>
                  <a:pt x="230" y="196"/>
                </a:lnTo>
                <a:lnTo>
                  <a:pt x="222" y="202"/>
                </a:lnTo>
                <a:lnTo>
                  <a:pt x="221" y="250"/>
                </a:lnTo>
                <a:lnTo>
                  <a:pt x="217" y="251"/>
                </a:lnTo>
                <a:lnTo>
                  <a:pt x="202" y="247"/>
                </a:lnTo>
                <a:lnTo>
                  <a:pt x="195" y="241"/>
                </a:lnTo>
                <a:lnTo>
                  <a:pt x="187" y="237"/>
                </a:lnTo>
                <a:lnTo>
                  <a:pt x="182" y="231"/>
                </a:lnTo>
                <a:lnTo>
                  <a:pt x="170" y="226"/>
                </a:lnTo>
                <a:lnTo>
                  <a:pt x="174" y="221"/>
                </a:lnTo>
                <a:lnTo>
                  <a:pt x="189" y="210"/>
                </a:lnTo>
                <a:lnTo>
                  <a:pt x="182" y="190"/>
                </a:lnTo>
                <a:lnTo>
                  <a:pt x="183" y="176"/>
                </a:lnTo>
                <a:lnTo>
                  <a:pt x="165" y="166"/>
                </a:lnTo>
                <a:lnTo>
                  <a:pt x="139" y="172"/>
                </a:lnTo>
                <a:lnTo>
                  <a:pt x="116" y="191"/>
                </a:lnTo>
                <a:lnTo>
                  <a:pt x="109" y="208"/>
                </a:lnTo>
                <a:lnTo>
                  <a:pt x="98" y="221"/>
                </a:lnTo>
                <a:lnTo>
                  <a:pt x="88" y="222"/>
                </a:lnTo>
                <a:lnTo>
                  <a:pt x="81" y="208"/>
                </a:lnTo>
                <a:lnTo>
                  <a:pt x="78" y="202"/>
                </a:lnTo>
                <a:lnTo>
                  <a:pt x="84" y="199"/>
                </a:lnTo>
                <a:lnTo>
                  <a:pt x="87" y="191"/>
                </a:lnTo>
                <a:lnTo>
                  <a:pt x="80" y="186"/>
                </a:lnTo>
                <a:lnTo>
                  <a:pt x="81" y="177"/>
                </a:lnTo>
                <a:lnTo>
                  <a:pt x="85" y="170"/>
                </a:lnTo>
                <a:lnTo>
                  <a:pt x="78" y="168"/>
                </a:lnTo>
                <a:lnTo>
                  <a:pt x="69" y="168"/>
                </a:lnTo>
                <a:lnTo>
                  <a:pt x="55" y="160"/>
                </a:lnTo>
                <a:lnTo>
                  <a:pt x="43" y="147"/>
                </a:lnTo>
                <a:lnTo>
                  <a:pt x="42" y="139"/>
                </a:lnTo>
                <a:lnTo>
                  <a:pt x="50" y="138"/>
                </a:lnTo>
                <a:lnTo>
                  <a:pt x="54" y="130"/>
                </a:lnTo>
                <a:lnTo>
                  <a:pt x="52" y="121"/>
                </a:lnTo>
                <a:lnTo>
                  <a:pt x="32" y="108"/>
                </a:lnTo>
                <a:lnTo>
                  <a:pt x="27" y="101"/>
                </a:lnTo>
                <a:lnTo>
                  <a:pt x="24" y="92"/>
                </a:lnTo>
                <a:lnTo>
                  <a:pt x="26" y="85"/>
                </a:lnTo>
                <a:lnTo>
                  <a:pt x="29" y="78"/>
                </a:lnTo>
                <a:lnTo>
                  <a:pt x="28" y="69"/>
                </a:lnTo>
                <a:lnTo>
                  <a:pt x="22" y="66"/>
                </a:lnTo>
                <a:lnTo>
                  <a:pt x="13" y="64"/>
                </a:lnTo>
                <a:lnTo>
                  <a:pt x="0" y="43"/>
                </a:lnTo>
                <a:lnTo>
                  <a:pt x="19" y="33"/>
                </a:lnTo>
                <a:lnTo>
                  <a:pt x="36" y="35"/>
                </a:lnTo>
                <a:lnTo>
                  <a:pt x="42" y="41"/>
                </a:lnTo>
                <a:lnTo>
                  <a:pt x="56" y="50"/>
                </a:lnTo>
                <a:lnTo>
                  <a:pt x="65" y="48"/>
                </a:lnTo>
                <a:lnTo>
                  <a:pt x="89" y="57"/>
                </a:lnTo>
                <a:lnTo>
                  <a:pt x="94" y="49"/>
                </a:lnTo>
                <a:lnTo>
                  <a:pt x="90" y="41"/>
                </a:lnTo>
                <a:lnTo>
                  <a:pt x="78" y="31"/>
                </a:lnTo>
                <a:lnTo>
                  <a:pt x="74" y="24"/>
                </a:lnTo>
                <a:lnTo>
                  <a:pt x="69" y="19"/>
                </a:lnTo>
                <a:lnTo>
                  <a:pt x="70" y="10"/>
                </a:lnTo>
                <a:lnTo>
                  <a:pt x="81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1" name="Freeform 1381"/>
          <p:cNvSpPr>
            <a:spLocks/>
          </p:cNvSpPr>
          <p:nvPr/>
        </p:nvSpPr>
        <p:spPr bwMode="auto">
          <a:xfrm>
            <a:off x="5538788" y="3206750"/>
            <a:ext cx="120650" cy="100013"/>
          </a:xfrm>
          <a:custGeom>
            <a:avLst/>
            <a:gdLst>
              <a:gd name="T0" fmla="*/ 2147483647 w 304"/>
              <a:gd name="T1" fmla="*/ 2147483647 h 251"/>
              <a:gd name="T2" fmla="*/ 2147483647 w 304"/>
              <a:gd name="T3" fmla="*/ 2147483647 h 251"/>
              <a:gd name="T4" fmla="*/ 2147483647 w 304"/>
              <a:gd name="T5" fmla="*/ 2147483647 h 251"/>
              <a:gd name="T6" fmla="*/ 2147483647 w 304"/>
              <a:gd name="T7" fmla="*/ 2147483647 h 251"/>
              <a:gd name="T8" fmla="*/ 2147483647 w 304"/>
              <a:gd name="T9" fmla="*/ 2147483647 h 251"/>
              <a:gd name="T10" fmla="*/ 2147483647 w 304"/>
              <a:gd name="T11" fmla="*/ 2147483647 h 251"/>
              <a:gd name="T12" fmla="*/ 2147483647 w 304"/>
              <a:gd name="T13" fmla="*/ 2147483647 h 251"/>
              <a:gd name="T14" fmla="*/ 2147483647 w 304"/>
              <a:gd name="T15" fmla="*/ 2147483647 h 251"/>
              <a:gd name="T16" fmla="*/ 2147483647 w 304"/>
              <a:gd name="T17" fmla="*/ 2147483647 h 251"/>
              <a:gd name="T18" fmla="*/ 2147483647 w 304"/>
              <a:gd name="T19" fmla="*/ 2147483647 h 251"/>
              <a:gd name="T20" fmla="*/ 2147483647 w 304"/>
              <a:gd name="T21" fmla="*/ 2147483647 h 251"/>
              <a:gd name="T22" fmla="*/ 2147483647 w 304"/>
              <a:gd name="T23" fmla="*/ 2147483647 h 251"/>
              <a:gd name="T24" fmla="*/ 2147483647 w 304"/>
              <a:gd name="T25" fmla="*/ 2147483647 h 251"/>
              <a:gd name="T26" fmla="*/ 2147483647 w 304"/>
              <a:gd name="T27" fmla="*/ 2147483647 h 251"/>
              <a:gd name="T28" fmla="*/ 2147483647 w 304"/>
              <a:gd name="T29" fmla="*/ 2147483647 h 251"/>
              <a:gd name="T30" fmla="*/ 2147483647 w 304"/>
              <a:gd name="T31" fmla="*/ 2147483647 h 251"/>
              <a:gd name="T32" fmla="*/ 2147483647 w 304"/>
              <a:gd name="T33" fmla="*/ 2147483647 h 251"/>
              <a:gd name="T34" fmla="*/ 2147483647 w 304"/>
              <a:gd name="T35" fmla="*/ 2147483647 h 251"/>
              <a:gd name="T36" fmla="*/ 2147483647 w 304"/>
              <a:gd name="T37" fmla="*/ 2147483647 h 251"/>
              <a:gd name="T38" fmla="*/ 2147483647 w 304"/>
              <a:gd name="T39" fmla="*/ 2147483647 h 251"/>
              <a:gd name="T40" fmla="*/ 2147483647 w 304"/>
              <a:gd name="T41" fmla="*/ 2147483647 h 251"/>
              <a:gd name="T42" fmla="*/ 2147483647 w 304"/>
              <a:gd name="T43" fmla="*/ 2147483647 h 251"/>
              <a:gd name="T44" fmla="*/ 2147483647 w 304"/>
              <a:gd name="T45" fmla="*/ 2147483647 h 251"/>
              <a:gd name="T46" fmla="*/ 2147483647 w 304"/>
              <a:gd name="T47" fmla="*/ 2147483647 h 251"/>
              <a:gd name="T48" fmla="*/ 2147483647 w 304"/>
              <a:gd name="T49" fmla="*/ 2147483647 h 251"/>
              <a:gd name="T50" fmla="*/ 2147483647 w 304"/>
              <a:gd name="T51" fmla="*/ 2147483647 h 251"/>
              <a:gd name="T52" fmla="*/ 2147483647 w 304"/>
              <a:gd name="T53" fmla="*/ 2147483647 h 251"/>
              <a:gd name="T54" fmla="*/ 2147483647 w 304"/>
              <a:gd name="T55" fmla="*/ 2147483647 h 251"/>
              <a:gd name="T56" fmla="*/ 2147483647 w 304"/>
              <a:gd name="T57" fmla="*/ 2147483647 h 251"/>
              <a:gd name="T58" fmla="*/ 2147483647 w 304"/>
              <a:gd name="T59" fmla="*/ 2147483647 h 251"/>
              <a:gd name="T60" fmla="*/ 2147483647 w 304"/>
              <a:gd name="T61" fmla="*/ 2147483647 h 251"/>
              <a:gd name="T62" fmla="*/ 2147483647 w 304"/>
              <a:gd name="T63" fmla="*/ 2147483647 h 251"/>
              <a:gd name="T64" fmla="*/ 0 w 304"/>
              <a:gd name="T65" fmla="*/ 2147483647 h 251"/>
              <a:gd name="T66" fmla="*/ 2147483647 w 304"/>
              <a:gd name="T67" fmla="*/ 2147483647 h 251"/>
              <a:gd name="T68" fmla="*/ 2147483647 w 304"/>
              <a:gd name="T69" fmla="*/ 2147483647 h 251"/>
              <a:gd name="T70" fmla="*/ 2147483647 w 304"/>
              <a:gd name="T71" fmla="*/ 2147483647 h 251"/>
              <a:gd name="T72" fmla="*/ 2147483647 w 304"/>
              <a:gd name="T73" fmla="*/ 2147483647 h 251"/>
              <a:gd name="T74" fmla="*/ 2147483647 w 304"/>
              <a:gd name="T75" fmla="*/ 2147483647 h 251"/>
              <a:gd name="T76" fmla="*/ 2147483647 w 304"/>
              <a:gd name="T77" fmla="*/ 2147483647 h 2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04"/>
              <a:gd name="T118" fmla="*/ 0 h 251"/>
              <a:gd name="T119" fmla="*/ 304 w 304"/>
              <a:gd name="T120" fmla="*/ 251 h 25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04" h="251">
                <a:moveTo>
                  <a:pt x="81" y="0"/>
                </a:moveTo>
                <a:lnTo>
                  <a:pt x="90" y="5"/>
                </a:lnTo>
                <a:lnTo>
                  <a:pt x="98" y="5"/>
                </a:lnTo>
                <a:lnTo>
                  <a:pt x="114" y="24"/>
                </a:lnTo>
                <a:lnTo>
                  <a:pt x="122" y="24"/>
                </a:lnTo>
                <a:lnTo>
                  <a:pt x="131" y="48"/>
                </a:lnTo>
                <a:lnTo>
                  <a:pt x="155" y="50"/>
                </a:lnTo>
                <a:lnTo>
                  <a:pt x="164" y="49"/>
                </a:lnTo>
                <a:lnTo>
                  <a:pt x="169" y="43"/>
                </a:lnTo>
                <a:lnTo>
                  <a:pt x="175" y="27"/>
                </a:lnTo>
                <a:lnTo>
                  <a:pt x="191" y="20"/>
                </a:lnTo>
                <a:lnTo>
                  <a:pt x="198" y="2"/>
                </a:lnTo>
                <a:lnTo>
                  <a:pt x="261" y="95"/>
                </a:lnTo>
                <a:lnTo>
                  <a:pt x="268" y="99"/>
                </a:lnTo>
                <a:lnTo>
                  <a:pt x="281" y="94"/>
                </a:lnTo>
                <a:lnTo>
                  <a:pt x="288" y="100"/>
                </a:lnTo>
                <a:lnTo>
                  <a:pt x="295" y="101"/>
                </a:lnTo>
                <a:lnTo>
                  <a:pt x="304" y="120"/>
                </a:lnTo>
                <a:lnTo>
                  <a:pt x="292" y="110"/>
                </a:lnTo>
                <a:lnTo>
                  <a:pt x="277" y="111"/>
                </a:lnTo>
                <a:lnTo>
                  <a:pt x="267" y="119"/>
                </a:lnTo>
                <a:lnTo>
                  <a:pt x="258" y="129"/>
                </a:lnTo>
                <a:lnTo>
                  <a:pt x="243" y="210"/>
                </a:lnTo>
                <a:lnTo>
                  <a:pt x="230" y="196"/>
                </a:lnTo>
                <a:lnTo>
                  <a:pt x="222" y="202"/>
                </a:lnTo>
                <a:lnTo>
                  <a:pt x="221" y="250"/>
                </a:lnTo>
                <a:lnTo>
                  <a:pt x="217" y="251"/>
                </a:lnTo>
                <a:lnTo>
                  <a:pt x="202" y="247"/>
                </a:lnTo>
                <a:lnTo>
                  <a:pt x="195" y="241"/>
                </a:lnTo>
                <a:lnTo>
                  <a:pt x="187" y="237"/>
                </a:lnTo>
                <a:lnTo>
                  <a:pt x="182" y="231"/>
                </a:lnTo>
                <a:lnTo>
                  <a:pt x="170" y="226"/>
                </a:lnTo>
                <a:lnTo>
                  <a:pt x="174" y="221"/>
                </a:lnTo>
                <a:lnTo>
                  <a:pt x="189" y="210"/>
                </a:lnTo>
                <a:lnTo>
                  <a:pt x="182" y="190"/>
                </a:lnTo>
                <a:lnTo>
                  <a:pt x="183" y="176"/>
                </a:lnTo>
                <a:lnTo>
                  <a:pt x="165" y="166"/>
                </a:lnTo>
                <a:lnTo>
                  <a:pt x="139" y="172"/>
                </a:lnTo>
                <a:lnTo>
                  <a:pt x="116" y="191"/>
                </a:lnTo>
                <a:lnTo>
                  <a:pt x="109" y="208"/>
                </a:lnTo>
                <a:lnTo>
                  <a:pt x="98" y="221"/>
                </a:lnTo>
                <a:lnTo>
                  <a:pt x="88" y="222"/>
                </a:lnTo>
                <a:lnTo>
                  <a:pt x="81" y="208"/>
                </a:lnTo>
                <a:lnTo>
                  <a:pt x="78" y="202"/>
                </a:lnTo>
                <a:lnTo>
                  <a:pt x="84" y="199"/>
                </a:lnTo>
                <a:lnTo>
                  <a:pt x="87" y="191"/>
                </a:lnTo>
                <a:lnTo>
                  <a:pt x="80" y="186"/>
                </a:lnTo>
                <a:lnTo>
                  <a:pt x="81" y="177"/>
                </a:lnTo>
                <a:lnTo>
                  <a:pt x="85" y="170"/>
                </a:lnTo>
                <a:lnTo>
                  <a:pt x="78" y="168"/>
                </a:lnTo>
                <a:lnTo>
                  <a:pt x="69" y="168"/>
                </a:lnTo>
                <a:lnTo>
                  <a:pt x="55" y="160"/>
                </a:lnTo>
                <a:lnTo>
                  <a:pt x="43" y="147"/>
                </a:lnTo>
                <a:lnTo>
                  <a:pt x="42" y="139"/>
                </a:lnTo>
                <a:lnTo>
                  <a:pt x="50" y="138"/>
                </a:lnTo>
                <a:lnTo>
                  <a:pt x="54" y="130"/>
                </a:lnTo>
                <a:lnTo>
                  <a:pt x="52" y="121"/>
                </a:lnTo>
                <a:lnTo>
                  <a:pt x="32" y="108"/>
                </a:lnTo>
                <a:lnTo>
                  <a:pt x="27" y="101"/>
                </a:lnTo>
                <a:lnTo>
                  <a:pt x="24" y="92"/>
                </a:lnTo>
                <a:lnTo>
                  <a:pt x="26" y="85"/>
                </a:lnTo>
                <a:lnTo>
                  <a:pt x="29" y="78"/>
                </a:lnTo>
                <a:lnTo>
                  <a:pt x="28" y="69"/>
                </a:lnTo>
                <a:lnTo>
                  <a:pt x="22" y="66"/>
                </a:lnTo>
                <a:lnTo>
                  <a:pt x="13" y="64"/>
                </a:lnTo>
                <a:lnTo>
                  <a:pt x="0" y="43"/>
                </a:lnTo>
                <a:lnTo>
                  <a:pt x="19" y="33"/>
                </a:lnTo>
                <a:lnTo>
                  <a:pt x="36" y="35"/>
                </a:lnTo>
                <a:lnTo>
                  <a:pt x="42" y="41"/>
                </a:lnTo>
                <a:lnTo>
                  <a:pt x="56" y="50"/>
                </a:lnTo>
                <a:lnTo>
                  <a:pt x="65" y="48"/>
                </a:lnTo>
                <a:lnTo>
                  <a:pt x="89" y="57"/>
                </a:lnTo>
                <a:lnTo>
                  <a:pt x="94" y="49"/>
                </a:lnTo>
                <a:lnTo>
                  <a:pt x="90" y="41"/>
                </a:lnTo>
                <a:lnTo>
                  <a:pt x="78" y="31"/>
                </a:lnTo>
                <a:lnTo>
                  <a:pt x="74" y="24"/>
                </a:lnTo>
                <a:lnTo>
                  <a:pt x="69" y="19"/>
                </a:lnTo>
                <a:lnTo>
                  <a:pt x="70" y="10"/>
                </a:lnTo>
                <a:lnTo>
                  <a:pt x="81" y="0"/>
                </a:lnTo>
                <a:close/>
              </a:path>
            </a:pathLst>
          </a:custGeom>
          <a:solidFill>
            <a:srgbClr val="FFC000"/>
          </a:solidFill>
          <a:ln w="8001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2" name="Freeform 1382"/>
          <p:cNvSpPr>
            <a:spLocks/>
          </p:cNvSpPr>
          <p:nvPr/>
        </p:nvSpPr>
        <p:spPr bwMode="auto">
          <a:xfrm>
            <a:off x="4738688" y="3454400"/>
            <a:ext cx="354012" cy="341313"/>
          </a:xfrm>
          <a:custGeom>
            <a:avLst/>
            <a:gdLst>
              <a:gd name="T0" fmla="*/ 2147483647 w 894"/>
              <a:gd name="T1" fmla="*/ 2147483647 h 858"/>
              <a:gd name="T2" fmla="*/ 2147483647 w 894"/>
              <a:gd name="T3" fmla="*/ 2147483647 h 858"/>
              <a:gd name="T4" fmla="*/ 2147483647 w 894"/>
              <a:gd name="T5" fmla="*/ 2147483647 h 858"/>
              <a:gd name="T6" fmla="*/ 2147483647 w 894"/>
              <a:gd name="T7" fmla="*/ 2147483647 h 858"/>
              <a:gd name="T8" fmla="*/ 2147483647 w 894"/>
              <a:gd name="T9" fmla="*/ 2147483647 h 858"/>
              <a:gd name="T10" fmla="*/ 0 w 894"/>
              <a:gd name="T11" fmla="*/ 2147483647 h 858"/>
              <a:gd name="T12" fmla="*/ 2147483647 w 894"/>
              <a:gd name="T13" fmla="*/ 2147483647 h 858"/>
              <a:gd name="T14" fmla="*/ 2147483647 w 894"/>
              <a:gd name="T15" fmla="*/ 2147483647 h 858"/>
              <a:gd name="T16" fmla="*/ 2147483647 w 894"/>
              <a:gd name="T17" fmla="*/ 2147483647 h 858"/>
              <a:gd name="T18" fmla="*/ 2147483647 w 894"/>
              <a:gd name="T19" fmla="*/ 2147483647 h 858"/>
              <a:gd name="T20" fmla="*/ 2147483647 w 894"/>
              <a:gd name="T21" fmla="*/ 2147483647 h 858"/>
              <a:gd name="T22" fmla="*/ 2147483647 w 894"/>
              <a:gd name="T23" fmla="*/ 2147483647 h 858"/>
              <a:gd name="T24" fmla="*/ 2147483647 w 894"/>
              <a:gd name="T25" fmla="*/ 2147483647 h 858"/>
              <a:gd name="T26" fmla="*/ 2147483647 w 894"/>
              <a:gd name="T27" fmla="*/ 2147483647 h 858"/>
              <a:gd name="T28" fmla="*/ 2147483647 w 894"/>
              <a:gd name="T29" fmla="*/ 2147483647 h 858"/>
              <a:gd name="T30" fmla="*/ 2147483647 w 894"/>
              <a:gd name="T31" fmla="*/ 2147483647 h 858"/>
              <a:gd name="T32" fmla="*/ 2147483647 w 894"/>
              <a:gd name="T33" fmla="*/ 2147483647 h 858"/>
              <a:gd name="T34" fmla="*/ 2147483647 w 894"/>
              <a:gd name="T35" fmla="*/ 2147483647 h 858"/>
              <a:gd name="T36" fmla="*/ 2147483647 w 894"/>
              <a:gd name="T37" fmla="*/ 2147483647 h 858"/>
              <a:gd name="T38" fmla="*/ 2147483647 w 894"/>
              <a:gd name="T39" fmla="*/ 2147483647 h 858"/>
              <a:gd name="T40" fmla="*/ 2147483647 w 894"/>
              <a:gd name="T41" fmla="*/ 2147483647 h 858"/>
              <a:gd name="T42" fmla="*/ 2147483647 w 894"/>
              <a:gd name="T43" fmla="*/ 2147483647 h 858"/>
              <a:gd name="T44" fmla="*/ 2147483647 w 894"/>
              <a:gd name="T45" fmla="*/ 2147483647 h 858"/>
              <a:gd name="T46" fmla="*/ 2147483647 w 894"/>
              <a:gd name="T47" fmla="*/ 2147483647 h 858"/>
              <a:gd name="T48" fmla="*/ 2147483647 w 894"/>
              <a:gd name="T49" fmla="*/ 2147483647 h 858"/>
              <a:gd name="T50" fmla="*/ 2147483647 w 894"/>
              <a:gd name="T51" fmla="*/ 2147483647 h 858"/>
              <a:gd name="T52" fmla="*/ 2147483647 w 894"/>
              <a:gd name="T53" fmla="*/ 2147483647 h 858"/>
              <a:gd name="T54" fmla="*/ 2147483647 w 894"/>
              <a:gd name="T55" fmla="*/ 2147483647 h 858"/>
              <a:gd name="T56" fmla="*/ 2147483647 w 894"/>
              <a:gd name="T57" fmla="*/ 2147483647 h 858"/>
              <a:gd name="T58" fmla="*/ 2147483647 w 894"/>
              <a:gd name="T59" fmla="*/ 2147483647 h 858"/>
              <a:gd name="T60" fmla="*/ 2147483647 w 894"/>
              <a:gd name="T61" fmla="*/ 2147483647 h 858"/>
              <a:gd name="T62" fmla="*/ 2147483647 w 894"/>
              <a:gd name="T63" fmla="*/ 2147483647 h 858"/>
              <a:gd name="T64" fmla="*/ 2147483647 w 894"/>
              <a:gd name="T65" fmla="*/ 2147483647 h 858"/>
              <a:gd name="T66" fmla="*/ 2147483647 w 894"/>
              <a:gd name="T67" fmla="*/ 2147483647 h 858"/>
              <a:gd name="T68" fmla="*/ 2147483647 w 894"/>
              <a:gd name="T69" fmla="*/ 2147483647 h 858"/>
              <a:gd name="T70" fmla="*/ 2147483647 w 894"/>
              <a:gd name="T71" fmla="*/ 2147483647 h 858"/>
              <a:gd name="T72" fmla="*/ 2147483647 w 894"/>
              <a:gd name="T73" fmla="*/ 2147483647 h 858"/>
              <a:gd name="T74" fmla="*/ 2147483647 w 894"/>
              <a:gd name="T75" fmla="*/ 2147483647 h 858"/>
              <a:gd name="T76" fmla="*/ 2147483647 w 894"/>
              <a:gd name="T77" fmla="*/ 2147483647 h 858"/>
              <a:gd name="T78" fmla="*/ 2147483647 w 894"/>
              <a:gd name="T79" fmla="*/ 2147483647 h 858"/>
              <a:gd name="T80" fmla="*/ 2147483647 w 894"/>
              <a:gd name="T81" fmla="*/ 2147483647 h 858"/>
              <a:gd name="T82" fmla="*/ 2147483647 w 894"/>
              <a:gd name="T83" fmla="*/ 2147483647 h 858"/>
              <a:gd name="T84" fmla="*/ 2147483647 w 894"/>
              <a:gd name="T85" fmla="*/ 2147483647 h 858"/>
              <a:gd name="T86" fmla="*/ 2147483647 w 894"/>
              <a:gd name="T87" fmla="*/ 2147483647 h 858"/>
              <a:gd name="T88" fmla="*/ 2147483647 w 894"/>
              <a:gd name="T89" fmla="*/ 2147483647 h 85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94"/>
              <a:gd name="T136" fmla="*/ 0 h 858"/>
              <a:gd name="T137" fmla="*/ 894 w 894"/>
              <a:gd name="T138" fmla="*/ 858 h 85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94" h="858">
                <a:moveTo>
                  <a:pt x="144" y="616"/>
                </a:moveTo>
                <a:lnTo>
                  <a:pt x="118" y="566"/>
                </a:lnTo>
                <a:lnTo>
                  <a:pt x="89" y="550"/>
                </a:lnTo>
                <a:lnTo>
                  <a:pt x="59" y="550"/>
                </a:lnTo>
                <a:lnTo>
                  <a:pt x="43" y="535"/>
                </a:lnTo>
                <a:lnTo>
                  <a:pt x="40" y="502"/>
                </a:lnTo>
                <a:lnTo>
                  <a:pt x="10" y="463"/>
                </a:lnTo>
                <a:lnTo>
                  <a:pt x="5" y="450"/>
                </a:lnTo>
                <a:lnTo>
                  <a:pt x="8" y="441"/>
                </a:lnTo>
                <a:lnTo>
                  <a:pt x="27" y="431"/>
                </a:lnTo>
                <a:lnTo>
                  <a:pt x="23" y="251"/>
                </a:lnTo>
                <a:lnTo>
                  <a:pt x="0" y="214"/>
                </a:lnTo>
                <a:lnTo>
                  <a:pt x="1" y="197"/>
                </a:lnTo>
                <a:lnTo>
                  <a:pt x="12" y="190"/>
                </a:lnTo>
                <a:lnTo>
                  <a:pt x="12" y="187"/>
                </a:lnTo>
                <a:lnTo>
                  <a:pt x="24" y="186"/>
                </a:lnTo>
                <a:lnTo>
                  <a:pt x="47" y="168"/>
                </a:lnTo>
                <a:lnTo>
                  <a:pt x="54" y="158"/>
                </a:lnTo>
                <a:lnTo>
                  <a:pt x="54" y="149"/>
                </a:lnTo>
                <a:lnTo>
                  <a:pt x="47" y="120"/>
                </a:lnTo>
                <a:lnTo>
                  <a:pt x="48" y="111"/>
                </a:lnTo>
                <a:lnTo>
                  <a:pt x="54" y="101"/>
                </a:lnTo>
                <a:lnTo>
                  <a:pt x="76" y="88"/>
                </a:lnTo>
                <a:lnTo>
                  <a:pt x="80" y="78"/>
                </a:lnTo>
                <a:lnTo>
                  <a:pt x="117" y="51"/>
                </a:lnTo>
                <a:lnTo>
                  <a:pt x="122" y="41"/>
                </a:lnTo>
                <a:lnTo>
                  <a:pt x="121" y="0"/>
                </a:lnTo>
                <a:lnTo>
                  <a:pt x="174" y="22"/>
                </a:lnTo>
                <a:lnTo>
                  <a:pt x="196" y="23"/>
                </a:lnTo>
                <a:lnTo>
                  <a:pt x="216" y="18"/>
                </a:lnTo>
                <a:lnTo>
                  <a:pt x="231" y="19"/>
                </a:lnTo>
                <a:lnTo>
                  <a:pt x="243" y="25"/>
                </a:lnTo>
                <a:lnTo>
                  <a:pt x="257" y="26"/>
                </a:lnTo>
                <a:lnTo>
                  <a:pt x="332" y="55"/>
                </a:lnTo>
                <a:lnTo>
                  <a:pt x="338" y="61"/>
                </a:lnTo>
                <a:lnTo>
                  <a:pt x="342" y="87"/>
                </a:lnTo>
                <a:lnTo>
                  <a:pt x="367" y="120"/>
                </a:lnTo>
                <a:lnTo>
                  <a:pt x="504" y="160"/>
                </a:lnTo>
                <a:lnTo>
                  <a:pt x="528" y="185"/>
                </a:lnTo>
                <a:lnTo>
                  <a:pt x="544" y="190"/>
                </a:lnTo>
                <a:lnTo>
                  <a:pt x="558" y="190"/>
                </a:lnTo>
                <a:lnTo>
                  <a:pt x="587" y="176"/>
                </a:lnTo>
                <a:lnTo>
                  <a:pt x="610" y="144"/>
                </a:lnTo>
                <a:lnTo>
                  <a:pt x="610" y="135"/>
                </a:lnTo>
                <a:lnTo>
                  <a:pt x="605" y="122"/>
                </a:lnTo>
                <a:lnTo>
                  <a:pt x="605" y="112"/>
                </a:lnTo>
                <a:lnTo>
                  <a:pt x="598" y="102"/>
                </a:lnTo>
                <a:lnTo>
                  <a:pt x="597" y="86"/>
                </a:lnTo>
                <a:lnTo>
                  <a:pt x="601" y="73"/>
                </a:lnTo>
                <a:lnTo>
                  <a:pt x="659" y="26"/>
                </a:lnTo>
                <a:lnTo>
                  <a:pt x="720" y="18"/>
                </a:lnTo>
                <a:lnTo>
                  <a:pt x="757" y="31"/>
                </a:lnTo>
                <a:lnTo>
                  <a:pt x="766" y="32"/>
                </a:lnTo>
                <a:lnTo>
                  <a:pt x="775" y="37"/>
                </a:lnTo>
                <a:lnTo>
                  <a:pt x="776" y="47"/>
                </a:lnTo>
                <a:lnTo>
                  <a:pt x="775" y="49"/>
                </a:lnTo>
                <a:lnTo>
                  <a:pt x="772" y="49"/>
                </a:lnTo>
                <a:lnTo>
                  <a:pt x="774" y="56"/>
                </a:lnTo>
                <a:lnTo>
                  <a:pt x="784" y="64"/>
                </a:lnTo>
                <a:lnTo>
                  <a:pt x="789" y="65"/>
                </a:lnTo>
                <a:lnTo>
                  <a:pt x="794" y="65"/>
                </a:lnTo>
                <a:lnTo>
                  <a:pt x="880" y="82"/>
                </a:lnTo>
                <a:lnTo>
                  <a:pt x="889" y="87"/>
                </a:lnTo>
                <a:lnTo>
                  <a:pt x="893" y="100"/>
                </a:lnTo>
                <a:lnTo>
                  <a:pt x="894" y="101"/>
                </a:lnTo>
                <a:lnTo>
                  <a:pt x="888" y="103"/>
                </a:lnTo>
                <a:lnTo>
                  <a:pt x="884" y="111"/>
                </a:lnTo>
                <a:lnTo>
                  <a:pt x="876" y="121"/>
                </a:lnTo>
                <a:lnTo>
                  <a:pt x="876" y="124"/>
                </a:lnTo>
                <a:lnTo>
                  <a:pt x="879" y="133"/>
                </a:lnTo>
                <a:lnTo>
                  <a:pt x="883" y="187"/>
                </a:lnTo>
                <a:lnTo>
                  <a:pt x="882" y="188"/>
                </a:lnTo>
                <a:lnTo>
                  <a:pt x="873" y="193"/>
                </a:lnTo>
                <a:lnTo>
                  <a:pt x="869" y="199"/>
                </a:lnTo>
                <a:lnTo>
                  <a:pt x="868" y="202"/>
                </a:lnTo>
                <a:lnTo>
                  <a:pt x="870" y="224"/>
                </a:lnTo>
                <a:lnTo>
                  <a:pt x="879" y="238"/>
                </a:lnTo>
                <a:lnTo>
                  <a:pt x="876" y="251"/>
                </a:lnTo>
                <a:lnTo>
                  <a:pt x="894" y="270"/>
                </a:lnTo>
                <a:lnTo>
                  <a:pt x="894" y="823"/>
                </a:lnTo>
                <a:lnTo>
                  <a:pt x="840" y="823"/>
                </a:lnTo>
                <a:lnTo>
                  <a:pt x="840" y="858"/>
                </a:lnTo>
                <a:lnTo>
                  <a:pt x="829" y="856"/>
                </a:lnTo>
                <a:lnTo>
                  <a:pt x="386" y="624"/>
                </a:lnTo>
                <a:lnTo>
                  <a:pt x="311" y="649"/>
                </a:lnTo>
                <a:lnTo>
                  <a:pt x="301" y="635"/>
                </a:lnTo>
                <a:lnTo>
                  <a:pt x="286" y="628"/>
                </a:lnTo>
                <a:lnTo>
                  <a:pt x="282" y="623"/>
                </a:lnTo>
                <a:lnTo>
                  <a:pt x="277" y="619"/>
                </a:lnTo>
                <a:lnTo>
                  <a:pt x="149" y="613"/>
                </a:lnTo>
                <a:lnTo>
                  <a:pt x="144" y="6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3" name="Freeform 1383"/>
          <p:cNvSpPr>
            <a:spLocks/>
          </p:cNvSpPr>
          <p:nvPr/>
        </p:nvSpPr>
        <p:spPr bwMode="auto">
          <a:xfrm>
            <a:off x="4738688" y="3454400"/>
            <a:ext cx="354012" cy="341313"/>
          </a:xfrm>
          <a:custGeom>
            <a:avLst/>
            <a:gdLst>
              <a:gd name="T0" fmla="*/ 2147483647 w 894"/>
              <a:gd name="T1" fmla="*/ 2147483647 h 858"/>
              <a:gd name="T2" fmla="*/ 2147483647 w 894"/>
              <a:gd name="T3" fmla="*/ 2147483647 h 858"/>
              <a:gd name="T4" fmla="*/ 2147483647 w 894"/>
              <a:gd name="T5" fmla="*/ 2147483647 h 858"/>
              <a:gd name="T6" fmla="*/ 2147483647 w 894"/>
              <a:gd name="T7" fmla="*/ 2147483647 h 858"/>
              <a:gd name="T8" fmla="*/ 2147483647 w 894"/>
              <a:gd name="T9" fmla="*/ 2147483647 h 858"/>
              <a:gd name="T10" fmla="*/ 0 w 894"/>
              <a:gd name="T11" fmla="*/ 2147483647 h 858"/>
              <a:gd name="T12" fmla="*/ 2147483647 w 894"/>
              <a:gd name="T13" fmla="*/ 2147483647 h 858"/>
              <a:gd name="T14" fmla="*/ 2147483647 w 894"/>
              <a:gd name="T15" fmla="*/ 2147483647 h 858"/>
              <a:gd name="T16" fmla="*/ 2147483647 w 894"/>
              <a:gd name="T17" fmla="*/ 2147483647 h 858"/>
              <a:gd name="T18" fmla="*/ 2147483647 w 894"/>
              <a:gd name="T19" fmla="*/ 2147483647 h 858"/>
              <a:gd name="T20" fmla="*/ 2147483647 w 894"/>
              <a:gd name="T21" fmla="*/ 2147483647 h 858"/>
              <a:gd name="T22" fmla="*/ 2147483647 w 894"/>
              <a:gd name="T23" fmla="*/ 2147483647 h 858"/>
              <a:gd name="T24" fmla="*/ 2147483647 w 894"/>
              <a:gd name="T25" fmla="*/ 2147483647 h 858"/>
              <a:gd name="T26" fmla="*/ 2147483647 w 894"/>
              <a:gd name="T27" fmla="*/ 2147483647 h 858"/>
              <a:gd name="T28" fmla="*/ 2147483647 w 894"/>
              <a:gd name="T29" fmla="*/ 2147483647 h 858"/>
              <a:gd name="T30" fmla="*/ 2147483647 w 894"/>
              <a:gd name="T31" fmla="*/ 2147483647 h 858"/>
              <a:gd name="T32" fmla="*/ 2147483647 w 894"/>
              <a:gd name="T33" fmla="*/ 2147483647 h 858"/>
              <a:gd name="T34" fmla="*/ 2147483647 w 894"/>
              <a:gd name="T35" fmla="*/ 2147483647 h 858"/>
              <a:gd name="T36" fmla="*/ 2147483647 w 894"/>
              <a:gd name="T37" fmla="*/ 2147483647 h 858"/>
              <a:gd name="T38" fmla="*/ 2147483647 w 894"/>
              <a:gd name="T39" fmla="*/ 2147483647 h 858"/>
              <a:gd name="T40" fmla="*/ 2147483647 w 894"/>
              <a:gd name="T41" fmla="*/ 2147483647 h 858"/>
              <a:gd name="T42" fmla="*/ 2147483647 w 894"/>
              <a:gd name="T43" fmla="*/ 2147483647 h 858"/>
              <a:gd name="T44" fmla="*/ 2147483647 w 894"/>
              <a:gd name="T45" fmla="*/ 2147483647 h 858"/>
              <a:gd name="T46" fmla="*/ 2147483647 w 894"/>
              <a:gd name="T47" fmla="*/ 2147483647 h 858"/>
              <a:gd name="T48" fmla="*/ 2147483647 w 894"/>
              <a:gd name="T49" fmla="*/ 2147483647 h 858"/>
              <a:gd name="T50" fmla="*/ 2147483647 w 894"/>
              <a:gd name="T51" fmla="*/ 2147483647 h 858"/>
              <a:gd name="T52" fmla="*/ 2147483647 w 894"/>
              <a:gd name="T53" fmla="*/ 2147483647 h 858"/>
              <a:gd name="T54" fmla="*/ 2147483647 w 894"/>
              <a:gd name="T55" fmla="*/ 2147483647 h 858"/>
              <a:gd name="T56" fmla="*/ 2147483647 w 894"/>
              <a:gd name="T57" fmla="*/ 2147483647 h 858"/>
              <a:gd name="T58" fmla="*/ 2147483647 w 894"/>
              <a:gd name="T59" fmla="*/ 2147483647 h 858"/>
              <a:gd name="T60" fmla="*/ 2147483647 w 894"/>
              <a:gd name="T61" fmla="*/ 2147483647 h 858"/>
              <a:gd name="T62" fmla="*/ 2147483647 w 894"/>
              <a:gd name="T63" fmla="*/ 2147483647 h 858"/>
              <a:gd name="T64" fmla="*/ 2147483647 w 894"/>
              <a:gd name="T65" fmla="*/ 2147483647 h 858"/>
              <a:gd name="T66" fmla="*/ 2147483647 w 894"/>
              <a:gd name="T67" fmla="*/ 2147483647 h 858"/>
              <a:gd name="T68" fmla="*/ 2147483647 w 894"/>
              <a:gd name="T69" fmla="*/ 2147483647 h 858"/>
              <a:gd name="T70" fmla="*/ 2147483647 w 894"/>
              <a:gd name="T71" fmla="*/ 2147483647 h 858"/>
              <a:gd name="T72" fmla="*/ 2147483647 w 894"/>
              <a:gd name="T73" fmla="*/ 2147483647 h 858"/>
              <a:gd name="T74" fmla="*/ 2147483647 w 894"/>
              <a:gd name="T75" fmla="*/ 2147483647 h 858"/>
              <a:gd name="T76" fmla="*/ 2147483647 w 894"/>
              <a:gd name="T77" fmla="*/ 2147483647 h 858"/>
              <a:gd name="T78" fmla="*/ 2147483647 w 894"/>
              <a:gd name="T79" fmla="*/ 2147483647 h 858"/>
              <a:gd name="T80" fmla="*/ 2147483647 w 894"/>
              <a:gd name="T81" fmla="*/ 2147483647 h 858"/>
              <a:gd name="T82" fmla="*/ 2147483647 w 894"/>
              <a:gd name="T83" fmla="*/ 2147483647 h 858"/>
              <a:gd name="T84" fmla="*/ 2147483647 w 894"/>
              <a:gd name="T85" fmla="*/ 2147483647 h 858"/>
              <a:gd name="T86" fmla="*/ 2147483647 w 894"/>
              <a:gd name="T87" fmla="*/ 2147483647 h 858"/>
              <a:gd name="T88" fmla="*/ 2147483647 w 894"/>
              <a:gd name="T89" fmla="*/ 2147483647 h 85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94"/>
              <a:gd name="T136" fmla="*/ 0 h 858"/>
              <a:gd name="T137" fmla="*/ 894 w 894"/>
              <a:gd name="T138" fmla="*/ 858 h 85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94" h="858">
                <a:moveTo>
                  <a:pt x="144" y="616"/>
                </a:moveTo>
                <a:lnTo>
                  <a:pt x="118" y="566"/>
                </a:lnTo>
                <a:lnTo>
                  <a:pt x="89" y="550"/>
                </a:lnTo>
                <a:lnTo>
                  <a:pt x="59" y="550"/>
                </a:lnTo>
                <a:lnTo>
                  <a:pt x="43" y="535"/>
                </a:lnTo>
                <a:lnTo>
                  <a:pt x="40" y="502"/>
                </a:lnTo>
                <a:lnTo>
                  <a:pt x="10" y="463"/>
                </a:lnTo>
                <a:lnTo>
                  <a:pt x="5" y="450"/>
                </a:lnTo>
                <a:lnTo>
                  <a:pt x="8" y="441"/>
                </a:lnTo>
                <a:lnTo>
                  <a:pt x="27" y="431"/>
                </a:lnTo>
                <a:lnTo>
                  <a:pt x="23" y="251"/>
                </a:lnTo>
                <a:lnTo>
                  <a:pt x="0" y="214"/>
                </a:lnTo>
                <a:lnTo>
                  <a:pt x="1" y="197"/>
                </a:lnTo>
                <a:lnTo>
                  <a:pt x="12" y="190"/>
                </a:lnTo>
                <a:lnTo>
                  <a:pt x="12" y="187"/>
                </a:lnTo>
                <a:lnTo>
                  <a:pt x="24" y="186"/>
                </a:lnTo>
                <a:lnTo>
                  <a:pt x="47" y="168"/>
                </a:lnTo>
                <a:lnTo>
                  <a:pt x="54" y="158"/>
                </a:lnTo>
                <a:lnTo>
                  <a:pt x="54" y="149"/>
                </a:lnTo>
                <a:lnTo>
                  <a:pt x="47" y="120"/>
                </a:lnTo>
                <a:lnTo>
                  <a:pt x="48" y="111"/>
                </a:lnTo>
                <a:lnTo>
                  <a:pt x="54" y="101"/>
                </a:lnTo>
                <a:lnTo>
                  <a:pt x="76" y="88"/>
                </a:lnTo>
                <a:lnTo>
                  <a:pt x="80" y="78"/>
                </a:lnTo>
                <a:lnTo>
                  <a:pt x="117" y="51"/>
                </a:lnTo>
                <a:lnTo>
                  <a:pt x="122" y="41"/>
                </a:lnTo>
                <a:lnTo>
                  <a:pt x="121" y="0"/>
                </a:lnTo>
                <a:lnTo>
                  <a:pt x="174" y="22"/>
                </a:lnTo>
                <a:lnTo>
                  <a:pt x="196" y="23"/>
                </a:lnTo>
                <a:lnTo>
                  <a:pt x="216" y="18"/>
                </a:lnTo>
                <a:lnTo>
                  <a:pt x="231" y="19"/>
                </a:lnTo>
                <a:lnTo>
                  <a:pt x="243" y="25"/>
                </a:lnTo>
                <a:lnTo>
                  <a:pt x="257" y="26"/>
                </a:lnTo>
                <a:lnTo>
                  <a:pt x="332" y="55"/>
                </a:lnTo>
                <a:lnTo>
                  <a:pt x="338" y="61"/>
                </a:lnTo>
                <a:lnTo>
                  <a:pt x="342" y="87"/>
                </a:lnTo>
                <a:lnTo>
                  <a:pt x="367" y="120"/>
                </a:lnTo>
                <a:lnTo>
                  <a:pt x="504" y="160"/>
                </a:lnTo>
                <a:lnTo>
                  <a:pt x="528" y="185"/>
                </a:lnTo>
                <a:lnTo>
                  <a:pt x="544" y="190"/>
                </a:lnTo>
                <a:lnTo>
                  <a:pt x="558" y="190"/>
                </a:lnTo>
                <a:lnTo>
                  <a:pt x="587" y="176"/>
                </a:lnTo>
                <a:lnTo>
                  <a:pt x="610" y="144"/>
                </a:lnTo>
                <a:lnTo>
                  <a:pt x="610" y="135"/>
                </a:lnTo>
                <a:lnTo>
                  <a:pt x="605" y="122"/>
                </a:lnTo>
                <a:lnTo>
                  <a:pt x="605" y="112"/>
                </a:lnTo>
                <a:lnTo>
                  <a:pt x="598" y="102"/>
                </a:lnTo>
                <a:lnTo>
                  <a:pt x="597" y="86"/>
                </a:lnTo>
                <a:lnTo>
                  <a:pt x="601" y="73"/>
                </a:lnTo>
                <a:lnTo>
                  <a:pt x="659" y="26"/>
                </a:lnTo>
                <a:lnTo>
                  <a:pt x="720" y="18"/>
                </a:lnTo>
                <a:lnTo>
                  <a:pt x="757" y="31"/>
                </a:lnTo>
                <a:lnTo>
                  <a:pt x="766" y="32"/>
                </a:lnTo>
                <a:lnTo>
                  <a:pt x="775" y="37"/>
                </a:lnTo>
                <a:lnTo>
                  <a:pt x="776" y="47"/>
                </a:lnTo>
                <a:lnTo>
                  <a:pt x="775" y="49"/>
                </a:lnTo>
                <a:lnTo>
                  <a:pt x="772" y="49"/>
                </a:lnTo>
                <a:lnTo>
                  <a:pt x="774" y="56"/>
                </a:lnTo>
                <a:lnTo>
                  <a:pt x="784" y="64"/>
                </a:lnTo>
                <a:lnTo>
                  <a:pt x="789" y="65"/>
                </a:lnTo>
                <a:lnTo>
                  <a:pt x="794" y="65"/>
                </a:lnTo>
                <a:lnTo>
                  <a:pt x="880" y="82"/>
                </a:lnTo>
                <a:lnTo>
                  <a:pt x="889" y="87"/>
                </a:lnTo>
                <a:lnTo>
                  <a:pt x="893" y="100"/>
                </a:lnTo>
                <a:lnTo>
                  <a:pt x="894" y="101"/>
                </a:lnTo>
                <a:lnTo>
                  <a:pt x="888" y="103"/>
                </a:lnTo>
                <a:lnTo>
                  <a:pt x="884" y="111"/>
                </a:lnTo>
                <a:lnTo>
                  <a:pt x="876" y="121"/>
                </a:lnTo>
                <a:lnTo>
                  <a:pt x="876" y="124"/>
                </a:lnTo>
                <a:lnTo>
                  <a:pt x="879" y="133"/>
                </a:lnTo>
                <a:lnTo>
                  <a:pt x="883" y="187"/>
                </a:lnTo>
                <a:lnTo>
                  <a:pt x="882" y="188"/>
                </a:lnTo>
                <a:lnTo>
                  <a:pt x="873" y="193"/>
                </a:lnTo>
                <a:lnTo>
                  <a:pt x="869" y="199"/>
                </a:lnTo>
                <a:lnTo>
                  <a:pt x="868" y="202"/>
                </a:lnTo>
                <a:lnTo>
                  <a:pt x="870" y="224"/>
                </a:lnTo>
                <a:lnTo>
                  <a:pt x="879" y="238"/>
                </a:lnTo>
                <a:lnTo>
                  <a:pt x="876" y="251"/>
                </a:lnTo>
                <a:lnTo>
                  <a:pt x="894" y="270"/>
                </a:lnTo>
                <a:lnTo>
                  <a:pt x="894" y="823"/>
                </a:lnTo>
                <a:lnTo>
                  <a:pt x="840" y="823"/>
                </a:lnTo>
                <a:lnTo>
                  <a:pt x="840" y="858"/>
                </a:lnTo>
                <a:lnTo>
                  <a:pt x="829" y="856"/>
                </a:lnTo>
                <a:lnTo>
                  <a:pt x="386" y="624"/>
                </a:lnTo>
                <a:lnTo>
                  <a:pt x="311" y="649"/>
                </a:lnTo>
                <a:lnTo>
                  <a:pt x="301" y="635"/>
                </a:lnTo>
                <a:lnTo>
                  <a:pt x="286" y="628"/>
                </a:lnTo>
                <a:lnTo>
                  <a:pt x="282" y="623"/>
                </a:lnTo>
                <a:lnTo>
                  <a:pt x="277" y="619"/>
                </a:lnTo>
                <a:lnTo>
                  <a:pt x="149" y="613"/>
                </a:lnTo>
                <a:lnTo>
                  <a:pt x="144" y="61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4" name="Freeform 1384"/>
          <p:cNvSpPr>
            <a:spLocks/>
          </p:cNvSpPr>
          <p:nvPr/>
        </p:nvSpPr>
        <p:spPr bwMode="auto">
          <a:xfrm>
            <a:off x="4262438" y="3662363"/>
            <a:ext cx="363537" cy="347662"/>
          </a:xfrm>
          <a:custGeom>
            <a:avLst/>
            <a:gdLst>
              <a:gd name="T0" fmla="*/ 2147483647 w 917"/>
              <a:gd name="T1" fmla="*/ 2147483647 h 876"/>
              <a:gd name="T2" fmla="*/ 2147483647 w 917"/>
              <a:gd name="T3" fmla="*/ 2147483647 h 876"/>
              <a:gd name="T4" fmla="*/ 2147483647 w 917"/>
              <a:gd name="T5" fmla="*/ 2147483647 h 876"/>
              <a:gd name="T6" fmla="*/ 2147483647 w 917"/>
              <a:gd name="T7" fmla="*/ 2147483647 h 876"/>
              <a:gd name="T8" fmla="*/ 2147483647 w 917"/>
              <a:gd name="T9" fmla="*/ 2147483647 h 876"/>
              <a:gd name="T10" fmla="*/ 2147483647 w 917"/>
              <a:gd name="T11" fmla="*/ 2147483647 h 876"/>
              <a:gd name="T12" fmla="*/ 2147483647 w 917"/>
              <a:gd name="T13" fmla="*/ 2147483647 h 876"/>
              <a:gd name="T14" fmla="*/ 2147483647 w 917"/>
              <a:gd name="T15" fmla="*/ 2147483647 h 876"/>
              <a:gd name="T16" fmla="*/ 2147483647 w 917"/>
              <a:gd name="T17" fmla="*/ 2147483647 h 876"/>
              <a:gd name="T18" fmla="*/ 2147483647 w 917"/>
              <a:gd name="T19" fmla="*/ 2147483647 h 876"/>
              <a:gd name="T20" fmla="*/ 2147483647 w 917"/>
              <a:gd name="T21" fmla="*/ 2147483647 h 876"/>
              <a:gd name="T22" fmla="*/ 2147483647 w 917"/>
              <a:gd name="T23" fmla="*/ 2147483647 h 876"/>
              <a:gd name="T24" fmla="*/ 2147483647 w 917"/>
              <a:gd name="T25" fmla="*/ 2147483647 h 876"/>
              <a:gd name="T26" fmla="*/ 2147483647 w 917"/>
              <a:gd name="T27" fmla="*/ 2147483647 h 876"/>
              <a:gd name="T28" fmla="*/ 2147483647 w 917"/>
              <a:gd name="T29" fmla="*/ 2147483647 h 876"/>
              <a:gd name="T30" fmla="*/ 2147483647 w 917"/>
              <a:gd name="T31" fmla="*/ 2147483647 h 876"/>
              <a:gd name="T32" fmla="*/ 2147483647 w 917"/>
              <a:gd name="T33" fmla="*/ 2147483647 h 876"/>
              <a:gd name="T34" fmla="*/ 2147483647 w 917"/>
              <a:gd name="T35" fmla="*/ 2147483647 h 876"/>
              <a:gd name="T36" fmla="*/ 2147483647 w 917"/>
              <a:gd name="T37" fmla="*/ 2147483647 h 876"/>
              <a:gd name="T38" fmla="*/ 2147483647 w 917"/>
              <a:gd name="T39" fmla="*/ 2147483647 h 876"/>
              <a:gd name="T40" fmla="*/ 2147483647 w 917"/>
              <a:gd name="T41" fmla="*/ 2147483647 h 876"/>
              <a:gd name="T42" fmla="*/ 2147483647 w 917"/>
              <a:gd name="T43" fmla="*/ 2147483647 h 876"/>
              <a:gd name="T44" fmla="*/ 2147483647 w 917"/>
              <a:gd name="T45" fmla="*/ 2147483647 h 876"/>
              <a:gd name="T46" fmla="*/ 2147483647 w 917"/>
              <a:gd name="T47" fmla="*/ 2147483647 h 876"/>
              <a:gd name="T48" fmla="*/ 2147483647 w 917"/>
              <a:gd name="T49" fmla="*/ 2147483647 h 876"/>
              <a:gd name="T50" fmla="*/ 2147483647 w 917"/>
              <a:gd name="T51" fmla="*/ 2147483647 h 876"/>
              <a:gd name="T52" fmla="*/ 2147483647 w 917"/>
              <a:gd name="T53" fmla="*/ 2147483647 h 876"/>
              <a:gd name="T54" fmla="*/ 2147483647 w 917"/>
              <a:gd name="T55" fmla="*/ 2147483647 h 876"/>
              <a:gd name="T56" fmla="*/ 2147483647 w 917"/>
              <a:gd name="T57" fmla="*/ 2147483647 h 876"/>
              <a:gd name="T58" fmla="*/ 2147483647 w 917"/>
              <a:gd name="T59" fmla="*/ 2147483647 h 876"/>
              <a:gd name="T60" fmla="*/ 2147483647 w 917"/>
              <a:gd name="T61" fmla="*/ 2147483647 h 876"/>
              <a:gd name="T62" fmla="*/ 2147483647 w 917"/>
              <a:gd name="T63" fmla="*/ 2147483647 h 876"/>
              <a:gd name="T64" fmla="*/ 2147483647 w 917"/>
              <a:gd name="T65" fmla="*/ 2147483647 h 876"/>
              <a:gd name="T66" fmla="*/ 2147483647 w 917"/>
              <a:gd name="T67" fmla="*/ 2147483647 h 876"/>
              <a:gd name="T68" fmla="*/ 2147483647 w 917"/>
              <a:gd name="T69" fmla="*/ 2147483647 h 876"/>
              <a:gd name="T70" fmla="*/ 2147483647 w 917"/>
              <a:gd name="T71" fmla="*/ 2147483647 h 876"/>
              <a:gd name="T72" fmla="*/ 2147483647 w 917"/>
              <a:gd name="T73" fmla="*/ 2147483647 h 876"/>
              <a:gd name="T74" fmla="*/ 2147483647 w 917"/>
              <a:gd name="T75" fmla="*/ 2147483647 h 876"/>
              <a:gd name="T76" fmla="*/ 2147483647 w 917"/>
              <a:gd name="T77" fmla="*/ 2147483647 h 876"/>
              <a:gd name="T78" fmla="*/ 2147483647 w 917"/>
              <a:gd name="T79" fmla="*/ 2147483647 h 876"/>
              <a:gd name="T80" fmla="*/ 2147483647 w 917"/>
              <a:gd name="T81" fmla="*/ 2147483647 h 876"/>
              <a:gd name="T82" fmla="*/ 2147483647 w 917"/>
              <a:gd name="T83" fmla="*/ 2147483647 h 876"/>
              <a:gd name="T84" fmla="*/ 2147483647 w 917"/>
              <a:gd name="T85" fmla="*/ 2147483647 h 876"/>
              <a:gd name="T86" fmla="*/ 2147483647 w 917"/>
              <a:gd name="T87" fmla="*/ 2147483647 h 876"/>
              <a:gd name="T88" fmla="*/ 2147483647 w 917"/>
              <a:gd name="T89" fmla="*/ 2147483647 h 876"/>
              <a:gd name="T90" fmla="*/ 2147483647 w 917"/>
              <a:gd name="T91" fmla="*/ 2147483647 h 876"/>
              <a:gd name="T92" fmla="*/ 2147483647 w 917"/>
              <a:gd name="T93" fmla="*/ 2147483647 h 876"/>
              <a:gd name="T94" fmla="*/ 2147483647 w 917"/>
              <a:gd name="T95" fmla="*/ 2147483647 h 876"/>
              <a:gd name="T96" fmla="*/ 2147483647 w 917"/>
              <a:gd name="T97" fmla="*/ 2147483647 h 876"/>
              <a:gd name="T98" fmla="*/ 2147483647 w 917"/>
              <a:gd name="T99" fmla="*/ 2147483647 h 876"/>
              <a:gd name="T100" fmla="*/ 2147483647 w 917"/>
              <a:gd name="T101" fmla="*/ 2147483647 h 876"/>
              <a:gd name="T102" fmla="*/ 2147483647 w 917"/>
              <a:gd name="T103" fmla="*/ 2147483647 h 876"/>
              <a:gd name="T104" fmla="*/ 0 w 917"/>
              <a:gd name="T105" fmla="*/ 2147483647 h 876"/>
              <a:gd name="T106" fmla="*/ 2147483647 w 917"/>
              <a:gd name="T107" fmla="*/ 2147483647 h 876"/>
              <a:gd name="T108" fmla="*/ 2147483647 w 917"/>
              <a:gd name="T109" fmla="*/ 2147483647 h 876"/>
              <a:gd name="T110" fmla="*/ 2147483647 w 917"/>
              <a:gd name="T111" fmla="*/ 2147483647 h 876"/>
              <a:gd name="T112" fmla="*/ 2147483647 w 917"/>
              <a:gd name="T113" fmla="*/ 2147483647 h 8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17"/>
              <a:gd name="T172" fmla="*/ 0 h 876"/>
              <a:gd name="T173" fmla="*/ 917 w 917"/>
              <a:gd name="T174" fmla="*/ 876 h 87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17" h="876">
                <a:moveTo>
                  <a:pt x="474" y="45"/>
                </a:moveTo>
                <a:lnTo>
                  <a:pt x="744" y="233"/>
                </a:lnTo>
                <a:lnTo>
                  <a:pt x="744" y="238"/>
                </a:lnTo>
                <a:lnTo>
                  <a:pt x="749" y="242"/>
                </a:lnTo>
                <a:lnTo>
                  <a:pt x="747" y="249"/>
                </a:lnTo>
                <a:lnTo>
                  <a:pt x="748" y="253"/>
                </a:lnTo>
                <a:lnTo>
                  <a:pt x="773" y="265"/>
                </a:lnTo>
                <a:lnTo>
                  <a:pt x="776" y="267"/>
                </a:lnTo>
                <a:lnTo>
                  <a:pt x="777" y="274"/>
                </a:lnTo>
                <a:lnTo>
                  <a:pt x="779" y="277"/>
                </a:lnTo>
                <a:lnTo>
                  <a:pt x="792" y="287"/>
                </a:lnTo>
                <a:lnTo>
                  <a:pt x="801" y="290"/>
                </a:lnTo>
                <a:lnTo>
                  <a:pt x="810" y="287"/>
                </a:lnTo>
                <a:lnTo>
                  <a:pt x="813" y="290"/>
                </a:lnTo>
                <a:lnTo>
                  <a:pt x="817" y="298"/>
                </a:lnTo>
                <a:lnTo>
                  <a:pt x="820" y="300"/>
                </a:lnTo>
                <a:lnTo>
                  <a:pt x="832" y="300"/>
                </a:lnTo>
                <a:lnTo>
                  <a:pt x="836" y="301"/>
                </a:lnTo>
                <a:lnTo>
                  <a:pt x="839" y="301"/>
                </a:lnTo>
                <a:lnTo>
                  <a:pt x="848" y="308"/>
                </a:lnTo>
                <a:lnTo>
                  <a:pt x="859" y="310"/>
                </a:lnTo>
                <a:lnTo>
                  <a:pt x="862" y="313"/>
                </a:lnTo>
                <a:lnTo>
                  <a:pt x="864" y="315"/>
                </a:lnTo>
                <a:lnTo>
                  <a:pt x="865" y="317"/>
                </a:lnTo>
                <a:lnTo>
                  <a:pt x="866" y="322"/>
                </a:lnTo>
                <a:lnTo>
                  <a:pt x="864" y="324"/>
                </a:lnTo>
                <a:lnTo>
                  <a:pt x="864" y="329"/>
                </a:lnTo>
                <a:lnTo>
                  <a:pt x="866" y="333"/>
                </a:lnTo>
                <a:lnTo>
                  <a:pt x="866" y="336"/>
                </a:lnTo>
                <a:lnTo>
                  <a:pt x="864" y="338"/>
                </a:lnTo>
                <a:lnTo>
                  <a:pt x="862" y="340"/>
                </a:lnTo>
                <a:lnTo>
                  <a:pt x="864" y="346"/>
                </a:lnTo>
                <a:lnTo>
                  <a:pt x="861" y="352"/>
                </a:lnTo>
                <a:lnTo>
                  <a:pt x="861" y="356"/>
                </a:lnTo>
                <a:lnTo>
                  <a:pt x="869" y="365"/>
                </a:lnTo>
                <a:lnTo>
                  <a:pt x="881" y="366"/>
                </a:lnTo>
                <a:lnTo>
                  <a:pt x="890" y="362"/>
                </a:lnTo>
                <a:lnTo>
                  <a:pt x="900" y="361"/>
                </a:lnTo>
                <a:lnTo>
                  <a:pt x="916" y="355"/>
                </a:lnTo>
                <a:lnTo>
                  <a:pt x="916" y="357"/>
                </a:lnTo>
                <a:lnTo>
                  <a:pt x="917" y="357"/>
                </a:lnTo>
                <a:lnTo>
                  <a:pt x="917" y="538"/>
                </a:lnTo>
                <a:lnTo>
                  <a:pt x="912" y="539"/>
                </a:lnTo>
                <a:lnTo>
                  <a:pt x="902" y="544"/>
                </a:lnTo>
                <a:lnTo>
                  <a:pt x="899" y="550"/>
                </a:lnTo>
                <a:lnTo>
                  <a:pt x="897" y="558"/>
                </a:lnTo>
                <a:lnTo>
                  <a:pt x="884" y="566"/>
                </a:lnTo>
                <a:lnTo>
                  <a:pt x="879" y="572"/>
                </a:lnTo>
                <a:lnTo>
                  <a:pt x="878" y="578"/>
                </a:lnTo>
                <a:lnTo>
                  <a:pt x="852" y="575"/>
                </a:lnTo>
                <a:lnTo>
                  <a:pt x="852" y="580"/>
                </a:lnTo>
                <a:lnTo>
                  <a:pt x="847" y="577"/>
                </a:lnTo>
                <a:lnTo>
                  <a:pt x="757" y="580"/>
                </a:lnTo>
                <a:lnTo>
                  <a:pt x="730" y="599"/>
                </a:lnTo>
                <a:lnTo>
                  <a:pt x="659" y="601"/>
                </a:lnTo>
                <a:lnTo>
                  <a:pt x="577" y="649"/>
                </a:lnTo>
                <a:lnTo>
                  <a:pt x="564" y="666"/>
                </a:lnTo>
                <a:lnTo>
                  <a:pt x="545" y="680"/>
                </a:lnTo>
                <a:lnTo>
                  <a:pt x="474" y="698"/>
                </a:lnTo>
                <a:lnTo>
                  <a:pt x="465" y="704"/>
                </a:lnTo>
                <a:lnTo>
                  <a:pt x="437" y="766"/>
                </a:lnTo>
                <a:lnTo>
                  <a:pt x="405" y="792"/>
                </a:lnTo>
                <a:lnTo>
                  <a:pt x="391" y="829"/>
                </a:lnTo>
                <a:lnTo>
                  <a:pt x="391" y="865"/>
                </a:lnTo>
                <a:lnTo>
                  <a:pt x="380" y="868"/>
                </a:lnTo>
                <a:lnTo>
                  <a:pt x="377" y="867"/>
                </a:lnTo>
                <a:lnTo>
                  <a:pt x="373" y="862"/>
                </a:lnTo>
                <a:lnTo>
                  <a:pt x="370" y="859"/>
                </a:lnTo>
                <a:lnTo>
                  <a:pt x="359" y="859"/>
                </a:lnTo>
                <a:lnTo>
                  <a:pt x="356" y="860"/>
                </a:lnTo>
                <a:lnTo>
                  <a:pt x="352" y="867"/>
                </a:lnTo>
                <a:lnTo>
                  <a:pt x="348" y="867"/>
                </a:lnTo>
                <a:lnTo>
                  <a:pt x="344" y="870"/>
                </a:lnTo>
                <a:lnTo>
                  <a:pt x="335" y="870"/>
                </a:lnTo>
                <a:lnTo>
                  <a:pt x="337" y="868"/>
                </a:lnTo>
                <a:lnTo>
                  <a:pt x="335" y="856"/>
                </a:lnTo>
                <a:lnTo>
                  <a:pt x="334" y="853"/>
                </a:lnTo>
                <a:lnTo>
                  <a:pt x="334" y="851"/>
                </a:lnTo>
                <a:lnTo>
                  <a:pt x="334" y="846"/>
                </a:lnTo>
                <a:lnTo>
                  <a:pt x="331" y="843"/>
                </a:lnTo>
                <a:lnTo>
                  <a:pt x="329" y="845"/>
                </a:lnTo>
                <a:lnTo>
                  <a:pt x="323" y="845"/>
                </a:lnTo>
                <a:lnTo>
                  <a:pt x="320" y="851"/>
                </a:lnTo>
                <a:lnTo>
                  <a:pt x="319" y="851"/>
                </a:lnTo>
                <a:lnTo>
                  <a:pt x="314" y="849"/>
                </a:lnTo>
                <a:lnTo>
                  <a:pt x="310" y="849"/>
                </a:lnTo>
                <a:lnTo>
                  <a:pt x="307" y="851"/>
                </a:lnTo>
                <a:lnTo>
                  <a:pt x="307" y="855"/>
                </a:lnTo>
                <a:lnTo>
                  <a:pt x="310" y="862"/>
                </a:lnTo>
                <a:lnTo>
                  <a:pt x="307" y="864"/>
                </a:lnTo>
                <a:lnTo>
                  <a:pt x="296" y="864"/>
                </a:lnTo>
                <a:lnTo>
                  <a:pt x="290" y="867"/>
                </a:lnTo>
                <a:lnTo>
                  <a:pt x="290" y="870"/>
                </a:lnTo>
                <a:lnTo>
                  <a:pt x="287" y="876"/>
                </a:lnTo>
                <a:lnTo>
                  <a:pt x="283" y="876"/>
                </a:lnTo>
                <a:lnTo>
                  <a:pt x="279" y="873"/>
                </a:lnTo>
                <a:lnTo>
                  <a:pt x="276" y="868"/>
                </a:lnTo>
                <a:lnTo>
                  <a:pt x="273" y="868"/>
                </a:lnTo>
                <a:lnTo>
                  <a:pt x="271" y="869"/>
                </a:lnTo>
                <a:lnTo>
                  <a:pt x="269" y="870"/>
                </a:lnTo>
                <a:lnTo>
                  <a:pt x="268" y="870"/>
                </a:lnTo>
                <a:lnTo>
                  <a:pt x="267" y="864"/>
                </a:lnTo>
                <a:lnTo>
                  <a:pt x="263" y="859"/>
                </a:lnTo>
                <a:lnTo>
                  <a:pt x="259" y="858"/>
                </a:lnTo>
                <a:lnTo>
                  <a:pt x="255" y="862"/>
                </a:lnTo>
                <a:lnTo>
                  <a:pt x="250" y="860"/>
                </a:lnTo>
                <a:lnTo>
                  <a:pt x="249" y="862"/>
                </a:lnTo>
                <a:lnTo>
                  <a:pt x="246" y="864"/>
                </a:lnTo>
                <a:lnTo>
                  <a:pt x="244" y="868"/>
                </a:lnTo>
                <a:lnTo>
                  <a:pt x="241" y="872"/>
                </a:lnTo>
                <a:lnTo>
                  <a:pt x="235" y="873"/>
                </a:lnTo>
                <a:lnTo>
                  <a:pt x="235" y="870"/>
                </a:lnTo>
                <a:lnTo>
                  <a:pt x="234" y="867"/>
                </a:lnTo>
                <a:lnTo>
                  <a:pt x="227" y="864"/>
                </a:lnTo>
                <a:lnTo>
                  <a:pt x="226" y="860"/>
                </a:lnTo>
                <a:lnTo>
                  <a:pt x="220" y="859"/>
                </a:lnTo>
                <a:lnTo>
                  <a:pt x="217" y="853"/>
                </a:lnTo>
                <a:lnTo>
                  <a:pt x="215" y="825"/>
                </a:lnTo>
                <a:lnTo>
                  <a:pt x="210" y="823"/>
                </a:lnTo>
                <a:lnTo>
                  <a:pt x="204" y="825"/>
                </a:lnTo>
                <a:lnTo>
                  <a:pt x="199" y="832"/>
                </a:lnTo>
                <a:lnTo>
                  <a:pt x="197" y="832"/>
                </a:lnTo>
                <a:lnTo>
                  <a:pt x="197" y="823"/>
                </a:lnTo>
                <a:lnTo>
                  <a:pt x="197" y="822"/>
                </a:lnTo>
                <a:lnTo>
                  <a:pt x="202" y="820"/>
                </a:lnTo>
                <a:lnTo>
                  <a:pt x="203" y="816"/>
                </a:lnTo>
                <a:lnTo>
                  <a:pt x="207" y="815"/>
                </a:lnTo>
                <a:lnTo>
                  <a:pt x="208" y="811"/>
                </a:lnTo>
                <a:lnTo>
                  <a:pt x="213" y="811"/>
                </a:lnTo>
                <a:lnTo>
                  <a:pt x="212" y="806"/>
                </a:lnTo>
                <a:lnTo>
                  <a:pt x="212" y="804"/>
                </a:lnTo>
                <a:lnTo>
                  <a:pt x="206" y="804"/>
                </a:lnTo>
                <a:lnTo>
                  <a:pt x="203" y="801"/>
                </a:lnTo>
                <a:lnTo>
                  <a:pt x="199" y="798"/>
                </a:lnTo>
                <a:lnTo>
                  <a:pt x="193" y="789"/>
                </a:lnTo>
                <a:lnTo>
                  <a:pt x="189" y="790"/>
                </a:lnTo>
                <a:lnTo>
                  <a:pt x="188" y="790"/>
                </a:lnTo>
                <a:lnTo>
                  <a:pt x="188" y="771"/>
                </a:lnTo>
                <a:lnTo>
                  <a:pt x="185" y="768"/>
                </a:lnTo>
                <a:lnTo>
                  <a:pt x="183" y="766"/>
                </a:lnTo>
                <a:lnTo>
                  <a:pt x="184" y="760"/>
                </a:lnTo>
                <a:lnTo>
                  <a:pt x="182" y="759"/>
                </a:lnTo>
                <a:lnTo>
                  <a:pt x="178" y="759"/>
                </a:lnTo>
                <a:lnTo>
                  <a:pt x="178" y="757"/>
                </a:lnTo>
                <a:lnTo>
                  <a:pt x="178" y="746"/>
                </a:lnTo>
                <a:lnTo>
                  <a:pt x="178" y="743"/>
                </a:lnTo>
                <a:lnTo>
                  <a:pt x="174" y="741"/>
                </a:lnTo>
                <a:lnTo>
                  <a:pt x="171" y="741"/>
                </a:lnTo>
                <a:lnTo>
                  <a:pt x="169" y="745"/>
                </a:lnTo>
                <a:lnTo>
                  <a:pt x="166" y="745"/>
                </a:lnTo>
                <a:lnTo>
                  <a:pt x="160" y="741"/>
                </a:lnTo>
                <a:lnTo>
                  <a:pt x="157" y="741"/>
                </a:lnTo>
                <a:lnTo>
                  <a:pt x="156" y="742"/>
                </a:lnTo>
                <a:lnTo>
                  <a:pt x="156" y="751"/>
                </a:lnTo>
                <a:lnTo>
                  <a:pt x="152" y="754"/>
                </a:lnTo>
                <a:lnTo>
                  <a:pt x="140" y="759"/>
                </a:lnTo>
                <a:lnTo>
                  <a:pt x="140" y="764"/>
                </a:lnTo>
                <a:lnTo>
                  <a:pt x="137" y="769"/>
                </a:lnTo>
                <a:lnTo>
                  <a:pt x="122" y="764"/>
                </a:lnTo>
                <a:lnTo>
                  <a:pt x="113" y="759"/>
                </a:lnTo>
                <a:lnTo>
                  <a:pt x="104" y="756"/>
                </a:lnTo>
                <a:lnTo>
                  <a:pt x="102" y="757"/>
                </a:lnTo>
                <a:lnTo>
                  <a:pt x="98" y="763"/>
                </a:lnTo>
                <a:lnTo>
                  <a:pt x="93" y="765"/>
                </a:lnTo>
                <a:lnTo>
                  <a:pt x="89" y="770"/>
                </a:lnTo>
                <a:lnTo>
                  <a:pt x="85" y="774"/>
                </a:lnTo>
                <a:lnTo>
                  <a:pt x="80" y="771"/>
                </a:lnTo>
                <a:lnTo>
                  <a:pt x="69" y="757"/>
                </a:lnTo>
                <a:lnTo>
                  <a:pt x="64" y="759"/>
                </a:lnTo>
                <a:lnTo>
                  <a:pt x="57" y="765"/>
                </a:lnTo>
                <a:lnTo>
                  <a:pt x="53" y="768"/>
                </a:lnTo>
                <a:lnTo>
                  <a:pt x="48" y="769"/>
                </a:lnTo>
                <a:lnTo>
                  <a:pt x="43" y="766"/>
                </a:lnTo>
                <a:lnTo>
                  <a:pt x="39" y="761"/>
                </a:lnTo>
                <a:lnTo>
                  <a:pt x="39" y="757"/>
                </a:lnTo>
                <a:lnTo>
                  <a:pt x="43" y="754"/>
                </a:lnTo>
                <a:lnTo>
                  <a:pt x="43" y="750"/>
                </a:lnTo>
                <a:lnTo>
                  <a:pt x="48" y="743"/>
                </a:lnTo>
                <a:lnTo>
                  <a:pt x="48" y="742"/>
                </a:lnTo>
                <a:lnTo>
                  <a:pt x="44" y="738"/>
                </a:lnTo>
                <a:lnTo>
                  <a:pt x="44" y="731"/>
                </a:lnTo>
                <a:lnTo>
                  <a:pt x="47" y="727"/>
                </a:lnTo>
                <a:lnTo>
                  <a:pt x="47" y="722"/>
                </a:lnTo>
                <a:lnTo>
                  <a:pt x="46" y="719"/>
                </a:lnTo>
                <a:lnTo>
                  <a:pt x="46" y="718"/>
                </a:lnTo>
                <a:lnTo>
                  <a:pt x="47" y="717"/>
                </a:lnTo>
                <a:lnTo>
                  <a:pt x="46" y="713"/>
                </a:lnTo>
                <a:lnTo>
                  <a:pt x="42" y="708"/>
                </a:lnTo>
                <a:lnTo>
                  <a:pt x="41" y="704"/>
                </a:lnTo>
                <a:lnTo>
                  <a:pt x="37" y="702"/>
                </a:lnTo>
                <a:lnTo>
                  <a:pt x="37" y="696"/>
                </a:lnTo>
                <a:lnTo>
                  <a:pt x="32" y="694"/>
                </a:lnTo>
                <a:lnTo>
                  <a:pt x="32" y="690"/>
                </a:lnTo>
                <a:lnTo>
                  <a:pt x="27" y="690"/>
                </a:lnTo>
                <a:lnTo>
                  <a:pt x="24" y="693"/>
                </a:lnTo>
                <a:lnTo>
                  <a:pt x="22" y="693"/>
                </a:lnTo>
                <a:lnTo>
                  <a:pt x="19" y="691"/>
                </a:lnTo>
                <a:lnTo>
                  <a:pt x="18" y="685"/>
                </a:lnTo>
                <a:lnTo>
                  <a:pt x="9" y="674"/>
                </a:lnTo>
                <a:lnTo>
                  <a:pt x="9" y="671"/>
                </a:lnTo>
                <a:lnTo>
                  <a:pt x="14" y="663"/>
                </a:lnTo>
                <a:lnTo>
                  <a:pt x="14" y="660"/>
                </a:lnTo>
                <a:lnTo>
                  <a:pt x="11" y="653"/>
                </a:lnTo>
                <a:lnTo>
                  <a:pt x="9" y="639"/>
                </a:lnTo>
                <a:lnTo>
                  <a:pt x="6" y="637"/>
                </a:lnTo>
                <a:lnTo>
                  <a:pt x="4" y="636"/>
                </a:lnTo>
                <a:lnTo>
                  <a:pt x="3" y="632"/>
                </a:lnTo>
                <a:lnTo>
                  <a:pt x="1" y="632"/>
                </a:lnTo>
                <a:lnTo>
                  <a:pt x="0" y="625"/>
                </a:lnTo>
                <a:lnTo>
                  <a:pt x="3" y="619"/>
                </a:lnTo>
                <a:lnTo>
                  <a:pt x="3" y="614"/>
                </a:lnTo>
                <a:lnTo>
                  <a:pt x="0" y="611"/>
                </a:lnTo>
                <a:lnTo>
                  <a:pt x="23" y="589"/>
                </a:lnTo>
                <a:lnTo>
                  <a:pt x="41" y="547"/>
                </a:lnTo>
                <a:lnTo>
                  <a:pt x="42" y="547"/>
                </a:lnTo>
                <a:lnTo>
                  <a:pt x="46" y="547"/>
                </a:lnTo>
                <a:lnTo>
                  <a:pt x="46" y="548"/>
                </a:lnTo>
                <a:lnTo>
                  <a:pt x="52" y="549"/>
                </a:lnTo>
                <a:lnTo>
                  <a:pt x="56" y="553"/>
                </a:lnTo>
                <a:lnTo>
                  <a:pt x="70" y="586"/>
                </a:lnTo>
                <a:lnTo>
                  <a:pt x="89" y="589"/>
                </a:lnTo>
                <a:lnTo>
                  <a:pt x="116" y="567"/>
                </a:lnTo>
                <a:lnTo>
                  <a:pt x="372" y="571"/>
                </a:lnTo>
                <a:lnTo>
                  <a:pt x="385" y="522"/>
                </a:lnTo>
                <a:lnTo>
                  <a:pt x="362" y="516"/>
                </a:lnTo>
                <a:lnTo>
                  <a:pt x="310" y="0"/>
                </a:lnTo>
                <a:lnTo>
                  <a:pt x="409" y="0"/>
                </a:lnTo>
                <a:lnTo>
                  <a:pt x="474" y="4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5" name="Freeform 1385"/>
          <p:cNvSpPr>
            <a:spLocks/>
          </p:cNvSpPr>
          <p:nvPr/>
        </p:nvSpPr>
        <p:spPr bwMode="auto">
          <a:xfrm>
            <a:off x="4262438" y="3662363"/>
            <a:ext cx="363537" cy="347662"/>
          </a:xfrm>
          <a:custGeom>
            <a:avLst/>
            <a:gdLst>
              <a:gd name="T0" fmla="*/ 2147483647 w 917"/>
              <a:gd name="T1" fmla="*/ 2147483647 h 876"/>
              <a:gd name="T2" fmla="*/ 2147483647 w 917"/>
              <a:gd name="T3" fmla="*/ 2147483647 h 876"/>
              <a:gd name="T4" fmla="*/ 2147483647 w 917"/>
              <a:gd name="T5" fmla="*/ 2147483647 h 876"/>
              <a:gd name="T6" fmla="*/ 2147483647 w 917"/>
              <a:gd name="T7" fmla="*/ 2147483647 h 876"/>
              <a:gd name="T8" fmla="*/ 2147483647 w 917"/>
              <a:gd name="T9" fmla="*/ 2147483647 h 876"/>
              <a:gd name="T10" fmla="*/ 2147483647 w 917"/>
              <a:gd name="T11" fmla="*/ 2147483647 h 876"/>
              <a:gd name="T12" fmla="*/ 2147483647 w 917"/>
              <a:gd name="T13" fmla="*/ 2147483647 h 876"/>
              <a:gd name="T14" fmla="*/ 2147483647 w 917"/>
              <a:gd name="T15" fmla="*/ 2147483647 h 876"/>
              <a:gd name="T16" fmla="*/ 2147483647 w 917"/>
              <a:gd name="T17" fmla="*/ 2147483647 h 876"/>
              <a:gd name="T18" fmla="*/ 2147483647 w 917"/>
              <a:gd name="T19" fmla="*/ 2147483647 h 876"/>
              <a:gd name="T20" fmla="*/ 2147483647 w 917"/>
              <a:gd name="T21" fmla="*/ 2147483647 h 876"/>
              <a:gd name="T22" fmla="*/ 2147483647 w 917"/>
              <a:gd name="T23" fmla="*/ 2147483647 h 876"/>
              <a:gd name="T24" fmla="*/ 2147483647 w 917"/>
              <a:gd name="T25" fmla="*/ 2147483647 h 876"/>
              <a:gd name="T26" fmla="*/ 2147483647 w 917"/>
              <a:gd name="T27" fmla="*/ 2147483647 h 876"/>
              <a:gd name="T28" fmla="*/ 2147483647 w 917"/>
              <a:gd name="T29" fmla="*/ 2147483647 h 876"/>
              <a:gd name="T30" fmla="*/ 2147483647 w 917"/>
              <a:gd name="T31" fmla="*/ 2147483647 h 876"/>
              <a:gd name="T32" fmla="*/ 2147483647 w 917"/>
              <a:gd name="T33" fmla="*/ 2147483647 h 876"/>
              <a:gd name="T34" fmla="*/ 2147483647 w 917"/>
              <a:gd name="T35" fmla="*/ 2147483647 h 876"/>
              <a:gd name="T36" fmla="*/ 2147483647 w 917"/>
              <a:gd name="T37" fmla="*/ 2147483647 h 876"/>
              <a:gd name="T38" fmla="*/ 2147483647 w 917"/>
              <a:gd name="T39" fmla="*/ 2147483647 h 876"/>
              <a:gd name="T40" fmla="*/ 2147483647 w 917"/>
              <a:gd name="T41" fmla="*/ 2147483647 h 876"/>
              <a:gd name="T42" fmla="*/ 2147483647 w 917"/>
              <a:gd name="T43" fmla="*/ 2147483647 h 876"/>
              <a:gd name="T44" fmla="*/ 2147483647 w 917"/>
              <a:gd name="T45" fmla="*/ 2147483647 h 876"/>
              <a:gd name="T46" fmla="*/ 2147483647 w 917"/>
              <a:gd name="T47" fmla="*/ 2147483647 h 876"/>
              <a:gd name="T48" fmla="*/ 2147483647 w 917"/>
              <a:gd name="T49" fmla="*/ 2147483647 h 876"/>
              <a:gd name="T50" fmla="*/ 2147483647 w 917"/>
              <a:gd name="T51" fmla="*/ 2147483647 h 876"/>
              <a:gd name="T52" fmla="*/ 2147483647 w 917"/>
              <a:gd name="T53" fmla="*/ 2147483647 h 876"/>
              <a:gd name="T54" fmla="*/ 2147483647 w 917"/>
              <a:gd name="T55" fmla="*/ 2147483647 h 876"/>
              <a:gd name="T56" fmla="*/ 2147483647 w 917"/>
              <a:gd name="T57" fmla="*/ 2147483647 h 876"/>
              <a:gd name="T58" fmla="*/ 2147483647 w 917"/>
              <a:gd name="T59" fmla="*/ 2147483647 h 876"/>
              <a:gd name="T60" fmla="*/ 2147483647 w 917"/>
              <a:gd name="T61" fmla="*/ 2147483647 h 876"/>
              <a:gd name="T62" fmla="*/ 2147483647 w 917"/>
              <a:gd name="T63" fmla="*/ 2147483647 h 876"/>
              <a:gd name="T64" fmla="*/ 2147483647 w 917"/>
              <a:gd name="T65" fmla="*/ 2147483647 h 876"/>
              <a:gd name="T66" fmla="*/ 2147483647 w 917"/>
              <a:gd name="T67" fmla="*/ 2147483647 h 876"/>
              <a:gd name="T68" fmla="*/ 2147483647 w 917"/>
              <a:gd name="T69" fmla="*/ 2147483647 h 876"/>
              <a:gd name="T70" fmla="*/ 2147483647 w 917"/>
              <a:gd name="T71" fmla="*/ 2147483647 h 876"/>
              <a:gd name="T72" fmla="*/ 2147483647 w 917"/>
              <a:gd name="T73" fmla="*/ 2147483647 h 876"/>
              <a:gd name="T74" fmla="*/ 2147483647 w 917"/>
              <a:gd name="T75" fmla="*/ 2147483647 h 876"/>
              <a:gd name="T76" fmla="*/ 2147483647 w 917"/>
              <a:gd name="T77" fmla="*/ 2147483647 h 876"/>
              <a:gd name="T78" fmla="*/ 2147483647 w 917"/>
              <a:gd name="T79" fmla="*/ 2147483647 h 876"/>
              <a:gd name="T80" fmla="*/ 2147483647 w 917"/>
              <a:gd name="T81" fmla="*/ 2147483647 h 876"/>
              <a:gd name="T82" fmla="*/ 2147483647 w 917"/>
              <a:gd name="T83" fmla="*/ 2147483647 h 876"/>
              <a:gd name="T84" fmla="*/ 2147483647 w 917"/>
              <a:gd name="T85" fmla="*/ 2147483647 h 876"/>
              <a:gd name="T86" fmla="*/ 2147483647 w 917"/>
              <a:gd name="T87" fmla="*/ 2147483647 h 876"/>
              <a:gd name="T88" fmla="*/ 2147483647 w 917"/>
              <a:gd name="T89" fmla="*/ 2147483647 h 876"/>
              <a:gd name="T90" fmla="*/ 2147483647 w 917"/>
              <a:gd name="T91" fmla="*/ 2147483647 h 876"/>
              <a:gd name="T92" fmla="*/ 2147483647 w 917"/>
              <a:gd name="T93" fmla="*/ 2147483647 h 876"/>
              <a:gd name="T94" fmla="*/ 2147483647 w 917"/>
              <a:gd name="T95" fmla="*/ 2147483647 h 876"/>
              <a:gd name="T96" fmla="*/ 2147483647 w 917"/>
              <a:gd name="T97" fmla="*/ 2147483647 h 876"/>
              <a:gd name="T98" fmla="*/ 2147483647 w 917"/>
              <a:gd name="T99" fmla="*/ 2147483647 h 876"/>
              <a:gd name="T100" fmla="*/ 2147483647 w 917"/>
              <a:gd name="T101" fmla="*/ 2147483647 h 876"/>
              <a:gd name="T102" fmla="*/ 2147483647 w 917"/>
              <a:gd name="T103" fmla="*/ 2147483647 h 876"/>
              <a:gd name="T104" fmla="*/ 0 w 917"/>
              <a:gd name="T105" fmla="*/ 2147483647 h 876"/>
              <a:gd name="T106" fmla="*/ 2147483647 w 917"/>
              <a:gd name="T107" fmla="*/ 2147483647 h 876"/>
              <a:gd name="T108" fmla="*/ 2147483647 w 917"/>
              <a:gd name="T109" fmla="*/ 2147483647 h 876"/>
              <a:gd name="T110" fmla="*/ 2147483647 w 917"/>
              <a:gd name="T111" fmla="*/ 2147483647 h 876"/>
              <a:gd name="T112" fmla="*/ 2147483647 w 917"/>
              <a:gd name="T113" fmla="*/ 2147483647 h 8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17"/>
              <a:gd name="T172" fmla="*/ 0 h 876"/>
              <a:gd name="T173" fmla="*/ 917 w 917"/>
              <a:gd name="T174" fmla="*/ 876 h 87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17" h="876">
                <a:moveTo>
                  <a:pt x="474" y="45"/>
                </a:moveTo>
                <a:lnTo>
                  <a:pt x="744" y="233"/>
                </a:lnTo>
                <a:lnTo>
                  <a:pt x="744" y="238"/>
                </a:lnTo>
                <a:lnTo>
                  <a:pt x="749" y="242"/>
                </a:lnTo>
                <a:lnTo>
                  <a:pt x="747" y="249"/>
                </a:lnTo>
                <a:lnTo>
                  <a:pt x="748" y="253"/>
                </a:lnTo>
                <a:lnTo>
                  <a:pt x="773" y="265"/>
                </a:lnTo>
                <a:lnTo>
                  <a:pt x="776" y="267"/>
                </a:lnTo>
                <a:lnTo>
                  <a:pt x="777" y="274"/>
                </a:lnTo>
                <a:lnTo>
                  <a:pt x="779" y="277"/>
                </a:lnTo>
                <a:lnTo>
                  <a:pt x="792" y="287"/>
                </a:lnTo>
                <a:lnTo>
                  <a:pt x="801" y="290"/>
                </a:lnTo>
                <a:lnTo>
                  <a:pt x="810" y="287"/>
                </a:lnTo>
                <a:lnTo>
                  <a:pt x="813" y="290"/>
                </a:lnTo>
                <a:lnTo>
                  <a:pt x="817" y="298"/>
                </a:lnTo>
                <a:lnTo>
                  <a:pt x="820" y="300"/>
                </a:lnTo>
                <a:lnTo>
                  <a:pt x="832" y="300"/>
                </a:lnTo>
                <a:lnTo>
                  <a:pt x="836" y="301"/>
                </a:lnTo>
                <a:lnTo>
                  <a:pt x="839" y="301"/>
                </a:lnTo>
                <a:lnTo>
                  <a:pt x="848" y="308"/>
                </a:lnTo>
                <a:lnTo>
                  <a:pt x="859" y="310"/>
                </a:lnTo>
                <a:lnTo>
                  <a:pt x="862" y="313"/>
                </a:lnTo>
                <a:lnTo>
                  <a:pt x="864" y="315"/>
                </a:lnTo>
                <a:lnTo>
                  <a:pt x="865" y="317"/>
                </a:lnTo>
                <a:lnTo>
                  <a:pt x="866" y="322"/>
                </a:lnTo>
                <a:lnTo>
                  <a:pt x="864" y="324"/>
                </a:lnTo>
                <a:lnTo>
                  <a:pt x="864" y="329"/>
                </a:lnTo>
                <a:lnTo>
                  <a:pt x="866" y="333"/>
                </a:lnTo>
                <a:lnTo>
                  <a:pt x="866" y="336"/>
                </a:lnTo>
                <a:lnTo>
                  <a:pt x="864" y="338"/>
                </a:lnTo>
                <a:lnTo>
                  <a:pt x="862" y="340"/>
                </a:lnTo>
                <a:lnTo>
                  <a:pt x="864" y="346"/>
                </a:lnTo>
                <a:lnTo>
                  <a:pt x="861" y="352"/>
                </a:lnTo>
                <a:lnTo>
                  <a:pt x="861" y="356"/>
                </a:lnTo>
                <a:lnTo>
                  <a:pt x="869" y="365"/>
                </a:lnTo>
                <a:lnTo>
                  <a:pt x="881" y="366"/>
                </a:lnTo>
                <a:lnTo>
                  <a:pt x="890" y="362"/>
                </a:lnTo>
                <a:lnTo>
                  <a:pt x="900" y="361"/>
                </a:lnTo>
                <a:lnTo>
                  <a:pt x="916" y="355"/>
                </a:lnTo>
                <a:lnTo>
                  <a:pt x="916" y="357"/>
                </a:lnTo>
                <a:lnTo>
                  <a:pt x="917" y="357"/>
                </a:lnTo>
                <a:lnTo>
                  <a:pt x="917" y="538"/>
                </a:lnTo>
                <a:lnTo>
                  <a:pt x="912" y="539"/>
                </a:lnTo>
                <a:lnTo>
                  <a:pt x="902" y="544"/>
                </a:lnTo>
                <a:lnTo>
                  <a:pt x="899" y="550"/>
                </a:lnTo>
                <a:lnTo>
                  <a:pt x="897" y="558"/>
                </a:lnTo>
                <a:lnTo>
                  <a:pt x="884" y="566"/>
                </a:lnTo>
                <a:lnTo>
                  <a:pt x="879" y="572"/>
                </a:lnTo>
                <a:lnTo>
                  <a:pt x="878" y="578"/>
                </a:lnTo>
                <a:lnTo>
                  <a:pt x="852" y="575"/>
                </a:lnTo>
                <a:lnTo>
                  <a:pt x="852" y="580"/>
                </a:lnTo>
                <a:lnTo>
                  <a:pt x="847" y="577"/>
                </a:lnTo>
                <a:lnTo>
                  <a:pt x="757" y="580"/>
                </a:lnTo>
                <a:lnTo>
                  <a:pt x="730" y="599"/>
                </a:lnTo>
                <a:lnTo>
                  <a:pt x="659" y="601"/>
                </a:lnTo>
                <a:lnTo>
                  <a:pt x="577" y="649"/>
                </a:lnTo>
                <a:lnTo>
                  <a:pt x="564" y="666"/>
                </a:lnTo>
                <a:lnTo>
                  <a:pt x="545" y="680"/>
                </a:lnTo>
                <a:lnTo>
                  <a:pt x="474" y="698"/>
                </a:lnTo>
                <a:lnTo>
                  <a:pt x="465" y="704"/>
                </a:lnTo>
                <a:lnTo>
                  <a:pt x="437" y="766"/>
                </a:lnTo>
                <a:lnTo>
                  <a:pt x="405" y="792"/>
                </a:lnTo>
                <a:lnTo>
                  <a:pt x="391" y="829"/>
                </a:lnTo>
                <a:lnTo>
                  <a:pt x="391" y="865"/>
                </a:lnTo>
                <a:lnTo>
                  <a:pt x="380" y="868"/>
                </a:lnTo>
                <a:lnTo>
                  <a:pt x="377" y="867"/>
                </a:lnTo>
                <a:lnTo>
                  <a:pt x="373" y="862"/>
                </a:lnTo>
                <a:lnTo>
                  <a:pt x="370" y="859"/>
                </a:lnTo>
                <a:lnTo>
                  <a:pt x="359" y="859"/>
                </a:lnTo>
                <a:lnTo>
                  <a:pt x="356" y="860"/>
                </a:lnTo>
                <a:lnTo>
                  <a:pt x="352" y="867"/>
                </a:lnTo>
                <a:lnTo>
                  <a:pt x="348" y="867"/>
                </a:lnTo>
                <a:lnTo>
                  <a:pt x="344" y="870"/>
                </a:lnTo>
                <a:lnTo>
                  <a:pt x="335" y="870"/>
                </a:lnTo>
                <a:lnTo>
                  <a:pt x="337" y="868"/>
                </a:lnTo>
                <a:lnTo>
                  <a:pt x="335" y="856"/>
                </a:lnTo>
                <a:lnTo>
                  <a:pt x="334" y="853"/>
                </a:lnTo>
                <a:lnTo>
                  <a:pt x="334" y="851"/>
                </a:lnTo>
                <a:lnTo>
                  <a:pt x="334" y="846"/>
                </a:lnTo>
                <a:lnTo>
                  <a:pt x="331" y="843"/>
                </a:lnTo>
                <a:lnTo>
                  <a:pt x="329" y="845"/>
                </a:lnTo>
                <a:lnTo>
                  <a:pt x="323" y="845"/>
                </a:lnTo>
                <a:lnTo>
                  <a:pt x="320" y="851"/>
                </a:lnTo>
                <a:lnTo>
                  <a:pt x="319" y="851"/>
                </a:lnTo>
                <a:lnTo>
                  <a:pt x="314" y="849"/>
                </a:lnTo>
                <a:lnTo>
                  <a:pt x="310" y="849"/>
                </a:lnTo>
                <a:lnTo>
                  <a:pt x="307" y="851"/>
                </a:lnTo>
                <a:lnTo>
                  <a:pt x="307" y="855"/>
                </a:lnTo>
                <a:lnTo>
                  <a:pt x="310" y="862"/>
                </a:lnTo>
                <a:lnTo>
                  <a:pt x="307" y="864"/>
                </a:lnTo>
                <a:lnTo>
                  <a:pt x="296" y="864"/>
                </a:lnTo>
                <a:lnTo>
                  <a:pt x="290" y="867"/>
                </a:lnTo>
                <a:lnTo>
                  <a:pt x="290" y="870"/>
                </a:lnTo>
                <a:lnTo>
                  <a:pt x="287" y="876"/>
                </a:lnTo>
                <a:lnTo>
                  <a:pt x="283" y="876"/>
                </a:lnTo>
                <a:lnTo>
                  <a:pt x="279" y="873"/>
                </a:lnTo>
                <a:lnTo>
                  <a:pt x="276" y="868"/>
                </a:lnTo>
                <a:lnTo>
                  <a:pt x="273" y="868"/>
                </a:lnTo>
                <a:lnTo>
                  <a:pt x="271" y="869"/>
                </a:lnTo>
                <a:lnTo>
                  <a:pt x="269" y="870"/>
                </a:lnTo>
                <a:lnTo>
                  <a:pt x="268" y="870"/>
                </a:lnTo>
                <a:lnTo>
                  <a:pt x="267" y="864"/>
                </a:lnTo>
                <a:lnTo>
                  <a:pt x="263" y="859"/>
                </a:lnTo>
                <a:lnTo>
                  <a:pt x="259" y="858"/>
                </a:lnTo>
                <a:lnTo>
                  <a:pt x="255" y="862"/>
                </a:lnTo>
                <a:lnTo>
                  <a:pt x="250" y="860"/>
                </a:lnTo>
                <a:lnTo>
                  <a:pt x="249" y="862"/>
                </a:lnTo>
                <a:lnTo>
                  <a:pt x="246" y="864"/>
                </a:lnTo>
                <a:lnTo>
                  <a:pt x="244" y="868"/>
                </a:lnTo>
                <a:lnTo>
                  <a:pt x="241" y="872"/>
                </a:lnTo>
                <a:lnTo>
                  <a:pt x="235" y="873"/>
                </a:lnTo>
                <a:lnTo>
                  <a:pt x="235" y="870"/>
                </a:lnTo>
                <a:lnTo>
                  <a:pt x="234" y="867"/>
                </a:lnTo>
                <a:lnTo>
                  <a:pt x="227" y="864"/>
                </a:lnTo>
                <a:lnTo>
                  <a:pt x="226" y="860"/>
                </a:lnTo>
                <a:lnTo>
                  <a:pt x="220" y="859"/>
                </a:lnTo>
                <a:lnTo>
                  <a:pt x="217" y="853"/>
                </a:lnTo>
                <a:lnTo>
                  <a:pt x="215" y="825"/>
                </a:lnTo>
                <a:lnTo>
                  <a:pt x="210" y="823"/>
                </a:lnTo>
                <a:lnTo>
                  <a:pt x="204" y="825"/>
                </a:lnTo>
                <a:lnTo>
                  <a:pt x="199" y="832"/>
                </a:lnTo>
                <a:lnTo>
                  <a:pt x="197" y="832"/>
                </a:lnTo>
                <a:lnTo>
                  <a:pt x="197" y="823"/>
                </a:lnTo>
                <a:lnTo>
                  <a:pt x="197" y="822"/>
                </a:lnTo>
                <a:lnTo>
                  <a:pt x="202" y="820"/>
                </a:lnTo>
                <a:lnTo>
                  <a:pt x="203" y="816"/>
                </a:lnTo>
                <a:lnTo>
                  <a:pt x="207" y="815"/>
                </a:lnTo>
                <a:lnTo>
                  <a:pt x="208" y="811"/>
                </a:lnTo>
                <a:lnTo>
                  <a:pt x="213" y="811"/>
                </a:lnTo>
                <a:lnTo>
                  <a:pt x="212" y="806"/>
                </a:lnTo>
                <a:lnTo>
                  <a:pt x="212" y="804"/>
                </a:lnTo>
                <a:lnTo>
                  <a:pt x="206" y="804"/>
                </a:lnTo>
                <a:lnTo>
                  <a:pt x="203" y="801"/>
                </a:lnTo>
                <a:lnTo>
                  <a:pt x="199" y="798"/>
                </a:lnTo>
                <a:lnTo>
                  <a:pt x="193" y="789"/>
                </a:lnTo>
                <a:lnTo>
                  <a:pt x="189" y="790"/>
                </a:lnTo>
                <a:lnTo>
                  <a:pt x="188" y="790"/>
                </a:lnTo>
                <a:lnTo>
                  <a:pt x="188" y="771"/>
                </a:lnTo>
                <a:lnTo>
                  <a:pt x="185" y="768"/>
                </a:lnTo>
                <a:lnTo>
                  <a:pt x="183" y="766"/>
                </a:lnTo>
                <a:lnTo>
                  <a:pt x="184" y="760"/>
                </a:lnTo>
                <a:lnTo>
                  <a:pt x="182" y="759"/>
                </a:lnTo>
                <a:lnTo>
                  <a:pt x="178" y="759"/>
                </a:lnTo>
                <a:lnTo>
                  <a:pt x="178" y="757"/>
                </a:lnTo>
                <a:lnTo>
                  <a:pt x="178" y="746"/>
                </a:lnTo>
                <a:lnTo>
                  <a:pt x="178" y="743"/>
                </a:lnTo>
                <a:lnTo>
                  <a:pt x="174" y="741"/>
                </a:lnTo>
                <a:lnTo>
                  <a:pt x="171" y="741"/>
                </a:lnTo>
                <a:lnTo>
                  <a:pt x="169" y="745"/>
                </a:lnTo>
                <a:lnTo>
                  <a:pt x="166" y="745"/>
                </a:lnTo>
                <a:lnTo>
                  <a:pt x="160" y="741"/>
                </a:lnTo>
                <a:lnTo>
                  <a:pt x="157" y="741"/>
                </a:lnTo>
                <a:lnTo>
                  <a:pt x="156" y="742"/>
                </a:lnTo>
                <a:lnTo>
                  <a:pt x="156" y="751"/>
                </a:lnTo>
                <a:lnTo>
                  <a:pt x="152" y="754"/>
                </a:lnTo>
                <a:lnTo>
                  <a:pt x="140" y="759"/>
                </a:lnTo>
                <a:lnTo>
                  <a:pt x="140" y="764"/>
                </a:lnTo>
                <a:lnTo>
                  <a:pt x="137" y="769"/>
                </a:lnTo>
                <a:lnTo>
                  <a:pt x="122" y="764"/>
                </a:lnTo>
                <a:lnTo>
                  <a:pt x="113" y="759"/>
                </a:lnTo>
                <a:lnTo>
                  <a:pt x="104" y="756"/>
                </a:lnTo>
                <a:lnTo>
                  <a:pt x="102" y="757"/>
                </a:lnTo>
                <a:lnTo>
                  <a:pt x="98" y="763"/>
                </a:lnTo>
                <a:lnTo>
                  <a:pt x="93" y="765"/>
                </a:lnTo>
                <a:lnTo>
                  <a:pt x="89" y="770"/>
                </a:lnTo>
                <a:lnTo>
                  <a:pt x="85" y="774"/>
                </a:lnTo>
                <a:lnTo>
                  <a:pt x="80" y="771"/>
                </a:lnTo>
                <a:lnTo>
                  <a:pt x="69" y="757"/>
                </a:lnTo>
                <a:lnTo>
                  <a:pt x="64" y="759"/>
                </a:lnTo>
                <a:lnTo>
                  <a:pt x="57" y="765"/>
                </a:lnTo>
                <a:lnTo>
                  <a:pt x="53" y="768"/>
                </a:lnTo>
                <a:lnTo>
                  <a:pt x="48" y="769"/>
                </a:lnTo>
                <a:lnTo>
                  <a:pt x="43" y="766"/>
                </a:lnTo>
                <a:lnTo>
                  <a:pt x="39" y="761"/>
                </a:lnTo>
                <a:lnTo>
                  <a:pt x="39" y="757"/>
                </a:lnTo>
                <a:lnTo>
                  <a:pt x="43" y="754"/>
                </a:lnTo>
                <a:lnTo>
                  <a:pt x="43" y="750"/>
                </a:lnTo>
                <a:lnTo>
                  <a:pt x="48" y="743"/>
                </a:lnTo>
                <a:lnTo>
                  <a:pt x="48" y="742"/>
                </a:lnTo>
                <a:lnTo>
                  <a:pt x="44" y="738"/>
                </a:lnTo>
                <a:lnTo>
                  <a:pt x="44" y="731"/>
                </a:lnTo>
                <a:lnTo>
                  <a:pt x="47" y="727"/>
                </a:lnTo>
                <a:lnTo>
                  <a:pt x="47" y="722"/>
                </a:lnTo>
                <a:lnTo>
                  <a:pt x="46" y="719"/>
                </a:lnTo>
                <a:lnTo>
                  <a:pt x="46" y="718"/>
                </a:lnTo>
                <a:lnTo>
                  <a:pt x="47" y="717"/>
                </a:lnTo>
                <a:lnTo>
                  <a:pt x="46" y="713"/>
                </a:lnTo>
                <a:lnTo>
                  <a:pt x="42" y="708"/>
                </a:lnTo>
                <a:lnTo>
                  <a:pt x="41" y="704"/>
                </a:lnTo>
                <a:lnTo>
                  <a:pt x="37" y="702"/>
                </a:lnTo>
                <a:lnTo>
                  <a:pt x="37" y="696"/>
                </a:lnTo>
                <a:lnTo>
                  <a:pt x="32" y="694"/>
                </a:lnTo>
                <a:lnTo>
                  <a:pt x="32" y="690"/>
                </a:lnTo>
                <a:lnTo>
                  <a:pt x="27" y="690"/>
                </a:lnTo>
                <a:lnTo>
                  <a:pt x="24" y="693"/>
                </a:lnTo>
                <a:lnTo>
                  <a:pt x="22" y="693"/>
                </a:lnTo>
                <a:lnTo>
                  <a:pt x="19" y="691"/>
                </a:lnTo>
                <a:lnTo>
                  <a:pt x="18" y="685"/>
                </a:lnTo>
                <a:lnTo>
                  <a:pt x="9" y="674"/>
                </a:lnTo>
                <a:lnTo>
                  <a:pt x="9" y="671"/>
                </a:lnTo>
                <a:lnTo>
                  <a:pt x="14" y="663"/>
                </a:lnTo>
                <a:lnTo>
                  <a:pt x="14" y="660"/>
                </a:lnTo>
                <a:lnTo>
                  <a:pt x="11" y="653"/>
                </a:lnTo>
                <a:lnTo>
                  <a:pt x="9" y="639"/>
                </a:lnTo>
                <a:lnTo>
                  <a:pt x="6" y="637"/>
                </a:lnTo>
                <a:lnTo>
                  <a:pt x="4" y="636"/>
                </a:lnTo>
                <a:lnTo>
                  <a:pt x="3" y="632"/>
                </a:lnTo>
                <a:lnTo>
                  <a:pt x="1" y="632"/>
                </a:lnTo>
                <a:lnTo>
                  <a:pt x="0" y="625"/>
                </a:lnTo>
                <a:lnTo>
                  <a:pt x="3" y="619"/>
                </a:lnTo>
                <a:lnTo>
                  <a:pt x="3" y="614"/>
                </a:lnTo>
                <a:lnTo>
                  <a:pt x="0" y="611"/>
                </a:lnTo>
                <a:lnTo>
                  <a:pt x="23" y="589"/>
                </a:lnTo>
                <a:lnTo>
                  <a:pt x="41" y="547"/>
                </a:lnTo>
                <a:lnTo>
                  <a:pt x="42" y="547"/>
                </a:lnTo>
                <a:lnTo>
                  <a:pt x="46" y="547"/>
                </a:lnTo>
                <a:lnTo>
                  <a:pt x="46" y="548"/>
                </a:lnTo>
                <a:lnTo>
                  <a:pt x="52" y="549"/>
                </a:lnTo>
                <a:lnTo>
                  <a:pt x="56" y="553"/>
                </a:lnTo>
                <a:lnTo>
                  <a:pt x="70" y="586"/>
                </a:lnTo>
                <a:lnTo>
                  <a:pt x="89" y="589"/>
                </a:lnTo>
                <a:lnTo>
                  <a:pt x="116" y="567"/>
                </a:lnTo>
                <a:lnTo>
                  <a:pt x="372" y="571"/>
                </a:lnTo>
                <a:lnTo>
                  <a:pt x="385" y="522"/>
                </a:lnTo>
                <a:lnTo>
                  <a:pt x="362" y="516"/>
                </a:lnTo>
                <a:lnTo>
                  <a:pt x="310" y="0"/>
                </a:lnTo>
                <a:lnTo>
                  <a:pt x="409" y="0"/>
                </a:lnTo>
                <a:lnTo>
                  <a:pt x="474" y="4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6" name="Freeform 1386"/>
          <p:cNvSpPr>
            <a:spLocks/>
          </p:cNvSpPr>
          <p:nvPr/>
        </p:nvSpPr>
        <p:spPr bwMode="auto">
          <a:xfrm>
            <a:off x="4154488" y="3595688"/>
            <a:ext cx="187325" cy="163512"/>
          </a:xfrm>
          <a:custGeom>
            <a:avLst/>
            <a:gdLst>
              <a:gd name="T0" fmla="*/ 2147483647 w 471"/>
              <a:gd name="T1" fmla="*/ 2147483647 h 411"/>
              <a:gd name="T2" fmla="*/ 2147483647 w 471"/>
              <a:gd name="T3" fmla="*/ 2147483647 h 411"/>
              <a:gd name="T4" fmla="*/ 2147483647 w 471"/>
              <a:gd name="T5" fmla="*/ 2147483647 h 411"/>
              <a:gd name="T6" fmla="*/ 2147483647 w 471"/>
              <a:gd name="T7" fmla="*/ 2147483647 h 411"/>
              <a:gd name="T8" fmla="*/ 2147483647 w 471"/>
              <a:gd name="T9" fmla="*/ 2147483647 h 411"/>
              <a:gd name="T10" fmla="*/ 0 w 471"/>
              <a:gd name="T11" fmla="*/ 2147483647 h 411"/>
              <a:gd name="T12" fmla="*/ 2147483647 w 471"/>
              <a:gd name="T13" fmla="*/ 2147483647 h 411"/>
              <a:gd name="T14" fmla="*/ 2147483647 w 471"/>
              <a:gd name="T15" fmla="*/ 2147483647 h 411"/>
              <a:gd name="T16" fmla="*/ 2147483647 w 471"/>
              <a:gd name="T17" fmla="*/ 2147483647 h 411"/>
              <a:gd name="T18" fmla="*/ 2147483647 w 471"/>
              <a:gd name="T19" fmla="*/ 2147483647 h 411"/>
              <a:gd name="T20" fmla="*/ 2147483647 w 471"/>
              <a:gd name="T21" fmla="*/ 2147483647 h 411"/>
              <a:gd name="T22" fmla="*/ 2147483647 w 471"/>
              <a:gd name="T23" fmla="*/ 2147483647 h 411"/>
              <a:gd name="T24" fmla="*/ 2147483647 w 471"/>
              <a:gd name="T25" fmla="*/ 2147483647 h 411"/>
              <a:gd name="T26" fmla="*/ 2147483647 w 471"/>
              <a:gd name="T27" fmla="*/ 2147483647 h 411"/>
              <a:gd name="T28" fmla="*/ 2147483647 w 471"/>
              <a:gd name="T29" fmla="*/ 2147483647 h 411"/>
              <a:gd name="T30" fmla="*/ 2147483647 w 471"/>
              <a:gd name="T31" fmla="*/ 2147483647 h 411"/>
              <a:gd name="T32" fmla="*/ 2147483647 w 471"/>
              <a:gd name="T33" fmla="*/ 2147483647 h 411"/>
              <a:gd name="T34" fmla="*/ 2147483647 w 471"/>
              <a:gd name="T35" fmla="*/ 2147483647 h 411"/>
              <a:gd name="T36" fmla="*/ 2147483647 w 471"/>
              <a:gd name="T37" fmla="*/ 0 h 411"/>
              <a:gd name="T38" fmla="*/ 2147483647 w 471"/>
              <a:gd name="T39" fmla="*/ 0 h 411"/>
              <a:gd name="T40" fmla="*/ 2147483647 w 471"/>
              <a:gd name="T41" fmla="*/ 2147483647 h 411"/>
              <a:gd name="T42" fmla="*/ 2147483647 w 471"/>
              <a:gd name="T43" fmla="*/ 2147483647 h 411"/>
              <a:gd name="T44" fmla="*/ 2147483647 w 471"/>
              <a:gd name="T45" fmla="*/ 2147483647 h 411"/>
              <a:gd name="T46" fmla="*/ 2147483647 w 471"/>
              <a:gd name="T47" fmla="*/ 2147483647 h 411"/>
              <a:gd name="T48" fmla="*/ 2147483647 w 471"/>
              <a:gd name="T49" fmla="*/ 2147483647 h 411"/>
              <a:gd name="T50" fmla="*/ 2147483647 w 471"/>
              <a:gd name="T51" fmla="*/ 2147483647 h 411"/>
              <a:gd name="T52" fmla="*/ 2147483647 w 471"/>
              <a:gd name="T53" fmla="*/ 2147483647 h 411"/>
              <a:gd name="T54" fmla="*/ 2147483647 w 471"/>
              <a:gd name="T55" fmla="*/ 2147483647 h 41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71"/>
              <a:gd name="T85" fmla="*/ 0 h 411"/>
              <a:gd name="T86" fmla="*/ 471 w 471"/>
              <a:gd name="T87" fmla="*/ 411 h 41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71" h="411">
                <a:moveTo>
                  <a:pt x="201" y="387"/>
                </a:moveTo>
                <a:lnTo>
                  <a:pt x="16" y="387"/>
                </a:lnTo>
                <a:lnTo>
                  <a:pt x="13" y="395"/>
                </a:lnTo>
                <a:lnTo>
                  <a:pt x="1" y="407"/>
                </a:lnTo>
                <a:lnTo>
                  <a:pt x="3" y="406"/>
                </a:lnTo>
                <a:lnTo>
                  <a:pt x="0" y="411"/>
                </a:lnTo>
                <a:lnTo>
                  <a:pt x="3" y="365"/>
                </a:lnTo>
                <a:lnTo>
                  <a:pt x="15" y="337"/>
                </a:lnTo>
                <a:lnTo>
                  <a:pt x="27" y="331"/>
                </a:lnTo>
                <a:lnTo>
                  <a:pt x="49" y="290"/>
                </a:lnTo>
                <a:lnTo>
                  <a:pt x="46" y="281"/>
                </a:lnTo>
                <a:lnTo>
                  <a:pt x="69" y="245"/>
                </a:lnTo>
                <a:lnTo>
                  <a:pt x="73" y="233"/>
                </a:lnTo>
                <a:lnTo>
                  <a:pt x="123" y="166"/>
                </a:lnTo>
                <a:lnTo>
                  <a:pt x="142" y="102"/>
                </a:lnTo>
                <a:lnTo>
                  <a:pt x="157" y="81"/>
                </a:lnTo>
                <a:lnTo>
                  <a:pt x="195" y="57"/>
                </a:lnTo>
                <a:lnTo>
                  <a:pt x="218" y="5"/>
                </a:lnTo>
                <a:lnTo>
                  <a:pt x="224" y="0"/>
                </a:lnTo>
                <a:lnTo>
                  <a:pt x="471" y="0"/>
                </a:lnTo>
                <a:lnTo>
                  <a:pt x="471" y="104"/>
                </a:lnTo>
                <a:lnTo>
                  <a:pt x="289" y="104"/>
                </a:lnTo>
                <a:lnTo>
                  <a:pt x="289" y="260"/>
                </a:lnTo>
                <a:lnTo>
                  <a:pt x="234" y="274"/>
                </a:lnTo>
                <a:lnTo>
                  <a:pt x="229" y="278"/>
                </a:lnTo>
                <a:lnTo>
                  <a:pt x="219" y="294"/>
                </a:lnTo>
                <a:lnTo>
                  <a:pt x="227" y="387"/>
                </a:lnTo>
                <a:lnTo>
                  <a:pt x="201" y="38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7" name="Freeform 1387"/>
          <p:cNvSpPr>
            <a:spLocks/>
          </p:cNvSpPr>
          <p:nvPr/>
        </p:nvSpPr>
        <p:spPr bwMode="auto">
          <a:xfrm>
            <a:off x="4154488" y="3595688"/>
            <a:ext cx="187325" cy="163512"/>
          </a:xfrm>
          <a:custGeom>
            <a:avLst/>
            <a:gdLst>
              <a:gd name="T0" fmla="*/ 2147483647 w 471"/>
              <a:gd name="T1" fmla="*/ 2147483647 h 411"/>
              <a:gd name="T2" fmla="*/ 2147483647 w 471"/>
              <a:gd name="T3" fmla="*/ 2147483647 h 411"/>
              <a:gd name="T4" fmla="*/ 2147483647 w 471"/>
              <a:gd name="T5" fmla="*/ 2147483647 h 411"/>
              <a:gd name="T6" fmla="*/ 2147483647 w 471"/>
              <a:gd name="T7" fmla="*/ 2147483647 h 411"/>
              <a:gd name="T8" fmla="*/ 2147483647 w 471"/>
              <a:gd name="T9" fmla="*/ 2147483647 h 411"/>
              <a:gd name="T10" fmla="*/ 0 w 471"/>
              <a:gd name="T11" fmla="*/ 2147483647 h 411"/>
              <a:gd name="T12" fmla="*/ 2147483647 w 471"/>
              <a:gd name="T13" fmla="*/ 2147483647 h 411"/>
              <a:gd name="T14" fmla="*/ 2147483647 w 471"/>
              <a:gd name="T15" fmla="*/ 2147483647 h 411"/>
              <a:gd name="T16" fmla="*/ 2147483647 w 471"/>
              <a:gd name="T17" fmla="*/ 2147483647 h 411"/>
              <a:gd name="T18" fmla="*/ 2147483647 w 471"/>
              <a:gd name="T19" fmla="*/ 2147483647 h 411"/>
              <a:gd name="T20" fmla="*/ 2147483647 w 471"/>
              <a:gd name="T21" fmla="*/ 2147483647 h 411"/>
              <a:gd name="T22" fmla="*/ 2147483647 w 471"/>
              <a:gd name="T23" fmla="*/ 2147483647 h 411"/>
              <a:gd name="T24" fmla="*/ 2147483647 w 471"/>
              <a:gd name="T25" fmla="*/ 2147483647 h 411"/>
              <a:gd name="T26" fmla="*/ 2147483647 w 471"/>
              <a:gd name="T27" fmla="*/ 2147483647 h 411"/>
              <a:gd name="T28" fmla="*/ 2147483647 w 471"/>
              <a:gd name="T29" fmla="*/ 2147483647 h 411"/>
              <a:gd name="T30" fmla="*/ 2147483647 w 471"/>
              <a:gd name="T31" fmla="*/ 2147483647 h 411"/>
              <a:gd name="T32" fmla="*/ 2147483647 w 471"/>
              <a:gd name="T33" fmla="*/ 2147483647 h 411"/>
              <a:gd name="T34" fmla="*/ 2147483647 w 471"/>
              <a:gd name="T35" fmla="*/ 2147483647 h 411"/>
              <a:gd name="T36" fmla="*/ 2147483647 w 471"/>
              <a:gd name="T37" fmla="*/ 0 h 411"/>
              <a:gd name="T38" fmla="*/ 2147483647 w 471"/>
              <a:gd name="T39" fmla="*/ 0 h 411"/>
              <a:gd name="T40" fmla="*/ 2147483647 w 471"/>
              <a:gd name="T41" fmla="*/ 2147483647 h 411"/>
              <a:gd name="T42" fmla="*/ 2147483647 w 471"/>
              <a:gd name="T43" fmla="*/ 2147483647 h 411"/>
              <a:gd name="T44" fmla="*/ 2147483647 w 471"/>
              <a:gd name="T45" fmla="*/ 2147483647 h 411"/>
              <a:gd name="T46" fmla="*/ 2147483647 w 471"/>
              <a:gd name="T47" fmla="*/ 2147483647 h 411"/>
              <a:gd name="T48" fmla="*/ 2147483647 w 471"/>
              <a:gd name="T49" fmla="*/ 2147483647 h 411"/>
              <a:gd name="T50" fmla="*/ 2147483647 w 471"/>
              <a:gd name="T51" fmla="*/ 2147483647 h 411"/>
              <a:gd name="T52" fmla="*/ 2147483647 w 471"/>
              <a:gd name="T53" fmla="*/ 2147483647 h 411"/>
              <a:gd name="T54" fmla="*/ 2147483647 w 471"/>
              <a:gd name="T55" fmla="*/ 2147483647 h 41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71"/>
              <a:gd name="T85" fmla="*/ 0 h 411"/>
              <a:gd name="T86" fmla="*/ 471 w 471"/>
              <a:gd name="T87" fmla="*/ 411 h 41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71" h="411">
                <a:moveTo>
                  <a:pt x="201" y="387"/>
                </a:moveTo>
                <a:lnTo>
                  <a:pt x="16" y="387"/>
                </a:lnTo>
                <a:lnTo>
                  <a:pt x="13" y="395"/>
                </a:lnTo>
                <a:lnTo>
                  <a:pt x="1" y="407"/>
                </a:lnTo>
                <a:lnTo>
                  <a:pt x="3" y="406"/>
                </a:lnTo>
                <a:lnTo>
                  <a:pt x="0" y="411"/>
                </a:lnTo>
                <a:lnTo>
                  <a:pt x="3" y="365"/>
                </a:lnTo>
                <a:lnTo>
                  <a:pt x="15" y="337"/>
                </a:lnTo>
                <a:lnTo>
                  <a:pt x="27" y="331"/>
                </a:lnTo>
                <a:lnTo>
                  <a:pt x="49" y="290"/>
                </a:lnTo>
                <a:lnTo>
                  <a:pt x="46" y="281"/>
                </a:lnTo>
                <a:lnTo>
                  <a:pt x="69" y="245"/>
                </a:lnTo>
                <a:lnTo>
                  <a:pt x="73" y="233"/>
                </a:lnTo>
                <a:lnTo>
                  <a:pt x="123" y="166"/>
                </a:lnTo>
                <a:lnTo>
                  <a:pt x="142" y="102"/>
                </a:lnTo>
                <a:lnTo>
                  <a:pt x="157" y="81"/>
                </a:lnTo>
                <a:lnTo>
                  <a:pt x="195" y="57"/>
                </a:lnTo>
                <a:lnTo>
                  <a:pt x="218" y="5"/>
                </a:lnTo>
                <a:lnTo>
                  <a:pt x="224" y="0"/>
                </a:lnTo>
                <a:lnTo>
                  <a:pt x="471" y="0"/>
                </a:lnTo>
                <a:lnTo>
                  <a:pt x="471" y="104"/>
                </a:lnTo>
                <a:lnTo>
                  <a:pt x="289" y="104"/>
                </a:lnTo>
                <a:lnTo>
                  <a:pt x="289" y="260"/>
                </a:lnTo>
                <a:lnTo>
                  <a:pt x="234" y="274"/>
                </a:lnTo>
                <a:lnTo>
                  <a:pt x="229" y="278"/>
                </a:lnTo>
                <a:lnTo>
                  <a:pt x="219" y="294"/>
                </a:lnTo>
                <a:lnTo>
                  <a:pt x="227" y="387"/>
                </a:lnTo>
                <a:lnTo>
                  <a:pt x="201" y="38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8" name="Freeform 1388"/>
          <p:cNvSpPr>
            <a:spLocks/>
          </p:cNvSpPr>
          <p:nvPr/>
        </p:nvSpPr>
        <p:spPr bwMode="auto">
          <a:xfrm>
            <a:off x="4976813" y="4638675"/>
            <a:ext cx="211137" cy="217488"/>
          </a:xfrm>
          <a:custGeom>
            <a:avLst/>
            <a:gdLst>
              <a:gd name="T0" fmla="*/ 0 w 534"/>
              <a:gd name="T1" fmla="*/ 2147483647 h 550"/>
              <a:gd name="T2" fmla="*/ 0 w 534"/>
              <a:gd name="T3" fmla="*/ 2147483647 h 550"/>
              <a:gd name="T4" fmla="*/ 2147483647 w 534"/>
              <a:gd name="T5" fmla="*/ 2147483647 h 550"/>
              <a:gd name="T6" fmla="*/ 2147483647 w 534"/>
              <a:gd name="T7" fmla="*/ 2147483647 h 550"/>
              <a:gd name="T8" fmla="*/ 2147483647 w 534"/>
              <a:gd name="T9" fmla="*/ 2147483647 h 550"/>
              <a:gd name="T10" fmla="*/ 2147483647 w 534"/>
              <a:gd name="T11" fmla="*/ 2147483647 h 550"/>
              <a:gd name="T12" fmla="*/ 2147483647 w 534"/>
              <a:gd name="T13" fmla="*/ 2147483647 h 550"/>
              <a:gd name="T14" fmla="*/ 2147483647 w 534"/>
              <a:gd name="T15" fmla="*/ 2147483647 h 550"/>
              <a:gd name="T16" fmla="*/ 2147483647 w 534"/>
              <a:gd name="T17" fmla="*/ 2147483647 h 550"/>
              <a:gd name="T18" fmla="*/ 2147483647 w 534"/>
              <a:gd name="T19" fmla="*/ 2147483647 h 550"/>
              <a:gd name="T20" fmla="*/ 2147483647 w 534"/>
              <a:gd name="T21" fmla="*/ 2147483647 h 550"/>
              <a:gd name="T22" fmla="*/ 2147483647 w 534"/>
              <a:gd name="T23" fmla="*/ 2147483647 h 550"/>
              <a:gd name="T24" fmla="*/ 2147483647 w 534"/>
              <a:gd name="T25" fmla="*/ 2147483647 h 550"/>
              <a:gd name="T26" fmla="*/ 2147483647 w 534"/>
              <a:gd name="T27" fmla="*/ 2147483647 h 550"/>
              <a:gd name="T28" fmla="*/ 2147483647 w 534"/>
              <a:gd name="T29" fmla="*/ 0 h 550"/>
              <a:gd name="T30" fmla="*/ 2147483647 w 534"/>
              <a:gd name="T31" fmla="*/ 2147483647 h 550"/>
              <a:gd name="T32" fmla="*/ 2147483647 w 534"/>
              <a:gd name="T33" fmla="*/ 2147483647 h 550"/>
              <a:gd name="T34" fmla="*/ 2147483647 w 534"/>
              <a:gd name="T35" fmla="*/ 2147483647 h 550"/>
              <a:gd name="T36" fmla="*/ 2147483647 w 534"/>
              <a:gd name="T37" fmla="*/ 2147483647 h 550"/>
              <a:gd name="T38" fmla="*/ 2147483647 w 534"/>
              <a:gd name="T39" fmla="*/ 2147483647 h 550"/>
              <a:gd name="T40" fmla="*/ 2147483647 w 534"/>
              <a:gd name="T41" fmla="*/ 2147483647 h 550"/>
              <a:gd name="T42" fmla="*/ 2147483647 w 534"/>
              <a:gd name="T43" fmla="*/ 2147483647 h 550"/>
              <a:gd name="T44" fmla="*/ 2147483647 w 534"/>
              <a:gd name="T45" fmla="*/ 2147483647 h 550"/>
              <a:gd name="T46" fmla="*/ 2147483647 w 534"/>
              <a:gd name="T47" fmla="*/ 2147483647 h 550"/>
              <a:gd name="T48" fmla="*/ 2147483647 w 534"/>
              <a:gd name="T49" fmla="*/ 2147483647 h 550"/>
              <a:gd name="T50" fmla="*/ 2147483647 w 534"/>
              <a:gd name="T51" fmla="*/ 2147483647 h 550"/>
              <a:gd name="T52" fmla="*/ 2147483647 w 534"/>
              <a:gd name="T53" fmla="*/ 2147483647 h 550"/>
              <a:gd name="T54" fmla="*/ 2147483647 w 534"/>
              <a:gd name="T55" fmla="*/ 2147483647 h 550"/>
              <a:gd name="T56" fmla="*/ 2147483647 w 534"/>
              <a:gd name="T57" fmla="*/ 2147483647 h 550"/>
              <a:gd name="T58" fmla="*/ 2147483647 w 534"/>
              <a:gd name="T59" fmla="*/ 2147483647 h 550"/>
              <a:gd name="T60" fmla="*/ 2147483647 w 534"/>
              <a:gd name="T61" fmla="*/ 2147483647 h 550"/>
              <a:gd name="T62" fmla="*/ 2147483647 w 534"/>
              <a:gd name="T63" fmla="*/ 2147483647 h 550"/>
              <a:gd name="T64" fmla="*/ 2147483647 w 534"/>
              <a:gd name="T65" fmla="*/ 2147483647 h 550"/>
              <a:gd name="T66" fmla="*/ 2147483647 w 534"/>
              <a:gd name="T67" fmla="*/ 2147483647 h 550"/>
              <a:gd name="T68" fmla="*/ 2147483647 w 534"/>
              <a:gd name="T69" fmla="*/ 2147483647 h 550"/>
              <a:gd name="T70" fmla="*/ 2147483647 w 534"/>
              <a:gd name="T71" fmla="*/ 2147483647 h 550"/>
              <a:gd name="T72" fmla="*/ 2147483647 w 534"/>
              <a:gd name="T73" fmla="*/ 2147483647 h 550"/>
              <a:gd name="T74" fmla="*/ 2147483647 w 534"/>
              <a:gd name="T75" fmla="*/ 2147483647 h 550"/>
              <a:gd name="T76" fmla="*/ 2147483647 w 534"/>
              <a:gd name="T77" fmla="*/ 2147483647 h 550"/>
              <a:gd name="T78" fmla="*/ 2147483647 w 534"/>
              <a:gd name="T79" fmla="*/ 2147483647 h 550"/>
              <a:gd name="T80" fmla="*/ 2147483647 w 534"/>
              <a:gd name="T81" fmla="*/ 2147483647 h 550"/>
              <a:gd name="T82" fmla="*/ 2147483647 w 534"/>
              <a:gd name="T83" fmla="*/ 2147483647 h 550"/>
              <a:gd name="T84" fmla="*/ 2147483647 w 534"/>
              <a:gd name="T85" fmla="*/ 2147483647 h 550"/>
              <a:gd name="T86" fmla="*/ 2147483647 w 534"/>
              <a:gd name="T87" fmla="*/ 2147483647 h 550"/>
              <a:gd name="T88" fmla="*/ 2147483647 w 534"/>
              <a:gd name="T89" fmla="*/ 2147483647 h 550"/>
              <a:gd name="T90" fmla="*/ 2147483647 w 534"/>
              <a:gd name="T91" fmla="*/ 2147483647 h 550"/>
              <a:gd name="T92" fmla="*/ 2147483647 w 534"/>
              <a:gd name="T93" fmla="*/ 2147483647 h 550"/>
              <a:gd name="T94" fmla="*/ 2147483647 w 534"/>
              <a:gd name="T95" fmla="*/ 2147483647 h 550"/>
              <a:gd name="T96" fmla="*/ 2147483647 w 534"/>
              <a:gd name="T97" fmla="*/ 2147483647 h 550"/>
              <a:gd name="T98" fmla="*/ 2147483647 w 534"/>
              <a:gd name="T99" fmla="*/ 2147483647 h 550"/>
              <a:gd name="T100" fmla="*/ 2147483647 w 534"/>
              <a:gd name="T101" fmla="*/ 2147483647 h 550"/>
              <a:gd name="T102" fmla="*/ 2147483647 w 534"/>
              <a:gd name="T103" fmla="*/ 2147483647 h 550"/>
              <a:gd name="T104" fmla="*/ 2147483647 w 534"/>
              <a:gd name="T105" fmla="*/ 2147483647 h 550"/>
              <a:gd name="T106" fmla="*/ 2147483647 w 534"/>
              <a:gd name="T107" fmla="*/ 2147483647 h 550"/>
              <a:gd name="T108" fmla="*/ 2147483647 w 534"/>
              <a:gd name="T109" fmla="*/ 2147483647 h 550"/>
              <a:gd name="T110" fmla="*/ 2147483647 w 534"/>
              <a:gd name="T111" fmla="*/ 2147483647 h 550"/>
              <a:gd name="T112" fmla="*/ 2147483647 w 534"/>
              <a:gd name="T113" fmla="*/ 2147483647 h 550"/>
              <a:gd name="T114" fmla="*/ 2147483647 w 534"/>
              <a:gd name="T115" fmla="*/ 2147483647 h 550"/>
              <a:gd name="T116" fmla="*/ 0 w 534"/>
              <a:gd name="T117" fmla="*/ 2147483647 h 5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34"/>
              <a:gd name="T178" fmla="*/ 0 h 550"/>
              <a:gd name="T179" fmla="*/ 534 w 534"/>
              <a:gd name="T180" fmla="*/ 550 h 55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34" h="550">
                <a:moveTo>
                  <a:pt x="0" y="420"/>
                </a:moveTo>
                <a:lnTo>
                  <a:pt x="0" y="251"/>
                </a:lnTo>
                <a:lnTo>
                  <a:pt x="59" y="251"/>
                </a:lnTo>
                <a:lnTo>
                  <a:pt x="59" y="42"/>
                </a:lnTo>
                <a:lnTo>
                  <a:pt x="62" y="36"/>
                </a:lnTo>
                <a:lnTo>
                  <a:pt x="187" y="20"/>
                </a:lnTo>
                <a:lnTo>
                  <a:pt x="198" y="24"/>
                </a:lnTo>
                <a:lnTo>
                  <a:pt x="205" y="35"/>
                </a:lnTo>
                <a:lnTo>
                  <a:pt x="207" y="52"/>
                </a:lnTo>
                <a:lnTo>
                  <a:pt x="224" y="31"/>
                </a:lnTo>
                <a:lnTo>
                  <a:pt x="240" y="20"/>
                </a:lnTo>
                <a:lnTo>
                  <a:pt x="268" y="12"/>
                </a:lnTo>
                <a:lnTo>
                  <a:pt x="273" y="6"/>
                </a:lnTo>
                <a:lnTo>
                  <a:pt x="281" y="1"/>
                </a:lnTo>
                <a:lnTo>
                  <a:pt x="292" y="0"/>
                </a:lnTo>
                <a:lnTo>
                  <a:pt x="299" y="2"/>
                </a:lnTo>
                <a:lnTo>
                  <a:pt x="300" y="11"/>
                </a:lnTo>
                <a:lnTo>
                  <a:pt x="315" y="40"/>
                </a:lnTo>
                <a:lnTo>
                  <a:pt x="327" y="50"/>
                </a:lnTo>
                <a:lnTo>
                  <a:pt x="335" y="76"/>
                </a:lnTo>
                <a:lnTo>
                  <a:pt x="380" y="128"/>
                </a:lnTo>
                <a:lnTo>
                  <a:pt x="396" y="132"/>
                </a:lnTo>
                <a:lnTo>
                  <a:pt x="409" y="141"/>
                </a:lnTo>
                <a:lnTo>
                  <a:pt x="419" y="155"/>
                </a:lnTo>
                <a:lnTo>
                  <a:pt x="432" y="160"/>
                </a:lnTo>
                <a:lnTo>
                  <a:pt x="442" y="170"/>
                </a:lnTo>
                <a:lnTo>
                  <a:pt x="447" y="212"/>
                </a:lnTo>
                <a:lnTo>
                  <a:pt x="454" y="224"/>
                </a:lnTo>
                <a:lnTo>
                  <a:pt x="462" y="233"/>
                </a:lnTo>
                <a:lnTo>
                  <a:pt x="471" y="238"/>
                </a:lnTo>
                <a:lnTo>
                  <a:pt x="498" y="241"/>
                </a:lnTo>
                <a:lnTo>
                  <a:pt x="534" y="260"/>
                </a:lnTo>
                <a:lnTo>
                  <a:pt x="531" y="264"/>
                </a:lnTo>
                <a:lnTo>
                  <a:pt x="466" y="297"/>
                </a:lnTo>
                <a:lnTo>
                  <a:pt x="338" y="428"/>
                </a:lnTo>
                <a:lnTo>
                  <a:pt x="323" y="462"/>
                </a:lnTo>
                <a:lnTo>
                  <a:pt x="318" y="468"/>
                </a:lnTo>
                <a:lnTo>
                  <a:pt x="273" y="480"/>
                </a:lnTo>
                <a:lnTo>
                  <a:pt x="258" y="478"/>
                </a:lnTo>
                <a:lnTo>
                  <a:pt x="221" y="461"/>
                </a:lnTo>
                <a:lnTo>
                  <a:pt x="206" y="458"/>
                </a:lnTo>
                <a:lnTo>
                  <a:pt x="194" y="463"/>
                </a:lnTo>
                <a:lnTo>
                  <a:pt x="168" y="491"/>
                </a:lnTo>
                <a:lnTo>
                  <a:pt x="165" y="499"/>
                </a:lnTo>
                <a:lnTo>
                  <a:pt x="156" y="510"/>
                </a:lnTo>
                <a:lnTo>
                  <a:pt x="144" y="518"/>
                </a:lnTo>
                <a:lnTo>
                  <a:pt x="128" y="541"/>
                </a:lnTo>
                <a:lnTo>
                  <a:pt x="93" y="550"/>
                </a:lnTo>
                <a:lnTo>
                  <a:pt x="48" y="543"/>
                </a:lnTo>
                <a:lnTo>
                  <a:pt x="45" y="534"/>
                </a:lnTo>
                <a:lnTo>
                  <a:pt x="55" y="499"/>
                </a:lnTo>
                <a:lnTo>
                  <a:pt x="52" y="475"/>
                </a:lnTo>
                <a:lnTo>
                  <a:pt x="45" y="463"/>
                </a:lnTo>
                <a:lnTo>
                  <a:pt x="32" y="451"/>
                </a:lnTo>
                <a:lnTo>
                  <a:pt x="27" y="443"/>
                </a:lnTo>
                <a:lnTo>
                  <a:pt x="14" y="431"/>
                </a:lnTo>
                <a:lnTo>
                  <a:pt x="12" y="426"/>
                </a:lnTo>
                <a:lnTo>
                  <a:pt x="5" y="420"/>
                </a:lnTo>
                <a:lnTo>
                  <a:pt x="0" y="42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9" name="Freeform 1389"/>
          <p:cNvSpPr>
            <a:spLocks/>
          </p:cNvSpPr>
          <p:nvPr/>
        </p:nvSpPr>
        <p:spPr bwMode="auto">
          <a:xfrm>
            <a:off x="4976813" y="4638675"/>
            <a:ext cx="211137" cy="217488"/>
          </a:xfrm>
          <a:custGeom>
            <a:avLst/>
            <a:gdLst>
              <a:gd name="T0" fmla="*/ 0 w 534"/>
              <a:gd name="T1" fmla="*/ 2147483647 h 550"/>
              <a:gd name="T2" fmla="*/ 0 w 534"/>
              <a:gd name="T3" fmla="*/ 2147483647 h 550"/>
              <a:gd name="T4" fmla="*/ 2147483647 w 534"/>
              <a:gd name="T5" fmla="*/ 2147483647 h 550"/>
              <a:gd name="T6" fmla="*/ 2147483647 w 534"/>
              <a:gd name="T7" fmla="*/ 2147483647 h 550"/>
              <a:gd name="T8" fmla="*/ 2147483647 w 534"/>
              <a:gd name="T9" fmla="*/ 2147483647 h 550"/>
              <a:gd name="T10" fmla="*/ 2147483647 w 534"/>
              <a:gd name="T11" fmla="*/ 2147483647 h 550"/>
              <a:gd name="T12" fmla="*/ 2147483647 w 534"/>
              <a:gd name="T13" fmla="*/ 2147483647 h 550"/>
              <a:gd name="T14" fmla="*/ 2147483647 w 534"/>
              <a:gd name="T15" fmla="*/ 2147483647 h 550"/>
              <a:gd name="T16" fmla="*/ 2147483647 w 534"/>
              <a:gd name="T17" fmla="*/ 2147483647 h 550"/>
              <a:gd name="T18" fmla="*/ 2147483647 w 534"/>
              <a:gd name="T19" fmla="*/ 2147483647 h 550"/>
              <a:gd name="T20" fmla="*/ 2147483647 w 534"/>
              <a:gd name="T21" fmla="*/ 2147483647 h 550"/>
              <a:gd name="T22" fmla="*/ 2147483647 w 534"/>
              <a:gd name="T23" fmla="*/ 2147483647 h 550"/>
              <a:gd name="T24" fmla="*/ 2147483647 w 534"/>
              <a:gd name="T25" fmla="*/ 2147483647 h 550"/>
              <a:gd name="T26" fmla="*/ 2147483647 w 534"/>
              <a:gd name="T27" fmla="*/ 2147483647 h 550"/>
              <a:gd name="T28" fmla="*/ 2147483647 w 534"/>
              <a:gd name="T29" fmla="*/ 0 h 550"/>
              <a:gd name="T30" fmla="*/ 2147483647 w 534"/>
              <a:gd name="T31" fmla="*/ 2147483647 h 550"/>
              <a:gd name="T32" fmla="*/ 2147483647 w 534"/>
              <a:gd name="T33" fmla="*/ 2147483647 h 550"/>
              <a:gd name="T34" fmla="*/ 2147483647 w 534"/>
              <a:gd name="T35" fmla="*/ 2147483647 h 550"/>
              <a:gd name="T36" fmla="*/ 2147483647 w 534"/>
              <a:gd name="T37" fmla="*/ 2147483647 h 550"/>
              <a:gd name="T38" fmla="*/ 2147483647 w 534"/>
              <a:gd name="T39" fmla="*/ 2147483647 h 550"/>
              <a:gd name="T40" fmla="*/ 2147483647 w 534"/>
              <a:gd name="T41" fmla="*/ 2147483647 h 550"/>
              <a:gd name="T42" fmla="*/ 2147483647 w 534"/>
              <a:gd name="T43" fmla="*/ 2147483647 h 550"/>
              <a:gd name="T44" fmla="*/ 2147483647 w 534"/>
              <a:gd name="T45" fmla="*/ 2147483647 h 550"/>
              <a:gd name="T46" fmla="*/ 2147483647 w 534"/>
              <a:gd name="T47" fmla="*/ 2147483647 h 550"/>
              <a:gd name="T48" fmla="*/ 2147483647 w 534"/>
              <a:gd name="T49" fmla="*/ 2147483647 h 550"/>
              <a:gd name="T50" fmla="*/ 2147483647 w 534"/>
              <a:gd name="T51" fmla="*/ 2147483647 h 550"/>
              <a:gd name="T52" fmla="*/ 2147483647 w 534"/>
              <a:gd name="T53" fmla="*/ 2147483647 h 550"/>
              <a:gd name="T54" fmla="*/ 2147483647 w 534"/>
              <a:gd name="T55" fmla="*/ 2147483647 h 550"/>
              <a:gd name="T56" fmla="*/ 2147483647 w 534"/>
              <a:gd name="T57" fmla="*/ 2147483647 h 550"/>
              <a:gd name="T58" fmla="*/ 2147483647 w 534"/>
              <a:gd name="T59" fmla="*/ 2147483647 h 550"/>
              <a:gd name="T60" fmla="*/ 2147483647 w 534"/>
              <a:gd name="T61" fmla="*/ 2147483647 h 550"/>
              <a:gd name="T62" fmla="*/ 2147483647 w 534"/>
              <a:gd name="T63" fmla="*/ 2147483647 h 550"/>
              <a:gd name="T64" fmla="*/ 2147483647 w 534"/>
              <a:gd name="T65" fmla="*/ 2147483647 h 550"/>
              <a:gd name="T66" fmla="*/ 2147483647 w 534"/>
              <a:gd name="T67" fmla="*/ 2147483647 h 550"/>
              <a:gd name="T68" fmla="*/ 2147483647 w 534"/>
              <a:gd name="T69" fmla="*/ 2147483647 h 550"/>
              <a:gd name="T70" fmla="*/ 2147483647 w 534"/>
              <a:gd name="T71" fmla="*/ 2147483647 h 550"/>
              <a:gd name="T72" fmla="*/ 2147483647 w 534"/>
              <a:gd name="T73" fmla="*/ 2147483647 h 550"/>
              <a:gd name="T74" fmla="*/ 2147483647 w 534"/>
              <a:gd name="T75" fmla="*/ 2147483647 h 550"/>
              <a:gd name="T76" fmla="*/ 2147483647 w 534"/>
              <a:gd name="T77" fmla="*/ 2147483647 h 550"/>
              <a:gd name="T78" fmla="*/ 2147483647 w 534"/>
              <a:gd name="T79" fmla="*/ 2147483647 h 550"/>
              <a:gd name="T80" fmla="*/ 2147483647 w 534"/>
              <a:gd name="T81" fmla="*/ 2147483647 h 550"/>
              <a:gd name="T82" fmla="*/ 2147483647 w 534"/>
              <a:gd name="T83" fmla="*/ 2147483647 h 550"/>
              <a:gd name="T84" fmla="*/ 2147483647 w 534"/>
              <a:gd name="T85" fmla="*/ 2147483647 h 550"/>
              <a:gd name="T86" fmla="*/ 2147483647 w 534"/>
              <a:gd name="T87" fmla="*/ 2147483647 h 550"/>
              <a:gd name="T88" fmla="*/ 2147483647 w 534"/>
              <a:gd name="T89" fmla="*/ 2147483647 h 550"/>
              <a:gd name="T90" fmla="*/ 2147483647 w 534"/>
              <a:gd name="T91" fmla="*/ 2147483647 h 550"/>
              <a:gd name="T92" fmla="*/ 2147483647 w 534"/>
              <a:gd name="T93" fmla="*/ 2147483647 h 550"/>
              <a:gd name="T94" fmla="*/ 2147483647 w 534"/>
              <a:gd name="T95" fmla="*/ 2147483647 h 550"/>
              <a:gd name="T96" fmla="*/ 2147483647 w 534"/>
              <a:gd name="T97" fmla="*/ 2147483647 h 550"/>
              <a:gd name="T98" fmla="*/ 2147483647 w 534"/>
              <a:gd name="T99" fmla="*/ 2147483647 h 550"/>
              <a:gd name="T100" fmla="*/ 2147483647 w 534"/>
              <a:gd name="T101" fmla="*/ 2147483647 h 550"/>
              <a:gd name="T102" fmla="*/ 2147483647 w 534"/>
              <a:gd name="T103" fmla="*/ 2147483647 h 550"/>
              <a:gd name="T104" fmla="*/ 2147483647 w 534"/>
              <a:gd name="T105" fmla="*/ 2147483647 h 550"/>
              <a:gd name="T106" fmla="*/ 2147483647 w 534"/>
              <a:gd name="T107" fmla="*/ 2147483647 h 550"/>
              <a:gd name="T108" fmla="*/ 2147483647 w 534"/>
              <a:gd name="T109" fmla="*/ 2147483647 h 550"/>
              <a:gd name="T110" fmla="*/ 2147483647 w 534"/>
              <a:gd name="T111" fmla="*/ 2147483647 h 550"/>
              <a:gd name="T112" fmla="*/ 2147483647 w 534"/>
              <a:gd name="T113" fmla="*/ 2147483647 h 550"/>
              <a:gd name="T114" fmla="*/ 2147483647 w 534"/>
              <a:gd name="T115" fmla="*/ 2147483647 h 550"/>
              <a:gd name="T116" fmla="*/ 0 w 534"/>
              <a:gd name="T117" fmla="*/ 2147483647 h 5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34"/>
              <a:gd name="T178" fmla="*/ 0 h 550"/>
              <a:gd name="T179" fmla="*/ 534 w 534"/>
              <a:gd name="T180" fmla="*/ 550 h 55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34" h="550">
                <a:moveTo>
                  <a:pt x="0" y="420"/>
                </a:moveTo>
                <a:lnTo>
                  <a:pt x="0" y="251"/>
                </a:lnTo>
                <a:lnTo>
                  <a:pt x="59" y="251"/>
                </a:lnTo>
                <a:lnTo>
                  <a:pt x="59" y="42"/>
                </a:lnTo>
                <a:lnTo>
                  <a:pt x="62" y="36"/>
                </a:lnTo>
                <a:lnTo>
                  <a:pt x="187" y="20"/>
                </a:lnTo>
                <a:lnTo>
                  <a:pt x="198" y="24"/>
                </a:lnTo>
                <a:lnTo>
                  <a:pt x="205" y="35"/>
                </a:lnTo>
                <a:lnTo>
                  <a:pt x="207" y="52"/>
                </a:lnTo>
                <a:lnTo>
                  <a:pt x="224" y="31"/>
                </a:lnTo>
                <a:lnTo>
                  <a:pt x="240" y="20"/>
                </a:lnTo>
                <a:lnTo>
                  <a:pt x="268" y="12"/>
                </a:lnTo>
                <a:lnTo>
                  <a:pt x="273" y="6"/>
                </a:lnTo>
                <a:lnTo>
                  <a:pt x="281" y="1"/>
                </a:lnTo>
                <a:lnTo>
                  <a:pt x="292" y="0"/>
                </a:lnTo>
                <a:lnTo>
                  <a:pt x="299" y="2"/>
                </a:lnTo>
                <a:lnTo>
                  <a:pt x="300" y="11"/>
                </a:lnTo>
                <a:lnTo>
                  <a:pt x="315" y="40"/>
                </a:lnTo>
                <a:lnTo>
                  <a:pt x="327" y="50"/>
                </a:lnTo>
                <a:lnTo>
                  <a:pt x="335" y="76"/>
                </a:lnTo>
                <a:lnTo>
                  <a:pt x="380" y="128"/>
                </a:lnTo>
                <a:lnTo>
                  <a:pt x="396" y="132"/>
                </a:lnTo>
                <a:lnTo>
                  <a:pt x="409" y="141"/>
                </a:lnTo>
                <a:lnTo>
                  <a:pt x="419" y="155"/>
                </a:lnTo>
                <a:lnTo>
                  <a:pt x="432" y="160"/>
                </a:lnTo>
                <a:lnTo>
                  <a:pt x="442" y="170"/>
                </a:lnTo>
                <a:lnTo>
                  <a:pt x="447" y="212"/>
                </a:lnTo>
                <a:lnTo>
                  <a:pt x="454" y="224"/>
                </a:lnTo>
                <a:lnTo>
                  <a:pt x="462" y="233"/>
                </a:lnTo>
                <a:lnTo>
                  <a:pt x="471" y="238"/>
                </a:lnTo>
                <a:lnTo>
                  <a:pt x="498" y="241"/>
                </a:lnTo>
                <a:lnTo>
                  <a:pt x="534" y="260"/>
                </a:lnTo>
                <a:lnTo>
                  <a:pt x="531" y="264"/>
                </a:lnTo>
                <a:lnTo>
                  <a:pt x="466" y="297"/>
                </a:lnTo>
                <a:lnTo>
                  <a:pt x="338" y="428"/>
                </a:lnTo>
                <a:lnTo>
                  <a:pt x="323" y="462"/>
                </a:lnTo>
                <a:lnTo>
                  <a:pt x="318" y="468"/>
                </a:lnTo>
                <a:lnTo>
                  <a:pt x="273" y="480"/>
                </a:lnTo>
                <a:lnTo>
                  <a:pt x="258" y="478"/>
                </a:lnTo>
                <a:lnTo>
                  <a:pt x="221" y="461"/>
                </a:lnTo>
                <a:lnTo>
                  <a:pt x="206" y="458"/>
                </a:lnTo>
                <a:lnTo>
                  <a:pt x="194" y="463"/>
                </a:lnTo>
                <a:lnTo>
                  <a:pt x="168" y="491"/>
                </a:lnTo>
                <a:lnTo>
                  <a:pt x="165" y="499"/>
                </a:lnTo>
                <a:lnTo>
                  <a:pt x="156" y="510"/>
                </a:lnTo>
                <a:lnTo>
                  <a:pt x="144" y="518"/>
                </a:lnTo>
                <a:lnTo>
                  <a:pt x="128" y="541"/>
                </a:lnTo>
                <a:lnTo>
                  <a:pt x="93" y="550"/>
                </a:lnTo>
                <a:lnTo>
                  <a:pt x="48" y="543"/>
                </a:lnTo>
                <a:lnTo>
                  <a:pt x="45" y="534"/>
                </a:lnTo>
                <a:lnTo>
                  <a:pt x="55" y="499"/>
                </a:lnTo>
                <a:lnTo>
                  <a:pt x="52" y="475"/>
                </a:lnTo>
                <a:lnTo>
                  <a:pt x="45" y="463"/>
                </a:lnTo>
                <a:lnTo>
                  <a:pt x="32" y="451"/>
                </a:lnTo>
                <a:lnTo>
                  <a:pt x="27" y="443"/>
                </a:lnTo>
                <a:lnTo>
                  <a:pt x="14" y="431"/>
                </a:lnTo>
                <a:lnTo>
                  <a:pt x="12" y="426"/>
                </a:lnTo>
                <a:lnTo>
                  <a:pt x="5" y="420"/>
                </a:lnTo>
                <a:lnTo>
                  <a:pt x="0" y="42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60" name="Freeform 1390"/>
          <p:cNvSpPr>
            <a:spLocks/>
          </p:cNvSpPr>
          <p:nvPr/>
        </p:nvSpPr>
        <p:spPr bwMode="auto">
          <a:xfrm>
            <a:off x="5575300" y="2746375"/>
            <a:ext cx="909638" cy="485775"/>
          </a:xfrm>
          <a:custGeom>
            <a:avLst/>
            <a:gdLst>
              <a:gd name="T0" fmla="*/ 2147483647 w 2293"/>
              <a:gd name="T1" fmla="*/ 2147483647 h 1224"/>
              <a:gd name="T2" fmla="*/ 2147483647 w 2293"/>
              <a:gd name="T3" fmla="*/ 2147483647 h 1224"/>
              <a:gd name="T4" fmla="*/ 2147483647 w 2293"/>
              <a:gd name="T5" fmla="*/ 2147483647 h 1224"/>
              <a:gd name="T6" fmla="*/ 2147483647 w 2293"/>
              <a:gd name="T7" fmla="*/ 2147483647 h 1224"/>
              <a:gd name="T8" fmla="*/ 2147483647 w 2293"/>
              <a:gd name="T9" fmla="*/ 2147483647 h 1224"/>
              <a:gd name="T10" fmla="*/ 2147483647 w 2293"/>
              <a:gd name="T11" fmla="*/ 2147483647 h 1224"/>
              <a:gd name="T12" fmla="*/ 2147483647 w 2293"/>
              <a:gd name="T13" fmla="*/ 2147483647 h 1224"/>
              <a:gd name="T14" fmla="*/ 2147483647 w 2293"/>
              <a:gd name="T15" fmla="*/ 2147483647 h 1224"/>
              <a:gd name="T16" fmla="*/ 2147483647 w 2293"/>
              <a:gd name="T17" fmla="*/ 2147483647 h 1224"/>
              <a:gd name="T18" fmla="*/ 2147483647 w 2293"/>
              <a:gd name="T19" fmla="*/ 2147483647 h 1224"/>
              <a:gd name="T20" fmla="*/ 2147483647 w 2293"/>
              <a:gd name="T21" fmla="*/ 2147483647 h 1224"/>
              <a:gd name="T22" fmla="*/ 2147483647 w 2293"/>
              <a:gd name="T23" fmla="*/ 2147483647 h 1224"/>
              <a:gd name="T24" fmla="*/ 2147483647 w 2293"/>
              <a:gd name="T25" fmla="*/ 2147483647 h 1224"/>
              <a:gd name="T26" fmla="*/ 2147483647 w 2293"/>
              <a:gd name="T27" fmla="*/ 2147483647 h 1224"/>
              <a:gd name="T28" fmla="*/ 2147483647 w 2293"/>
              <a:gd name="T29" fmla="*/ 2147483647 h 1224"/>
              <a:gd name="T30" fmla="*/ 2147483647 w 2293"/>
              <a:gd name="T31" fmla="*/ 2147483647 h 1224"/>
              <a:gd name="T32" fmla="*/ 2147483647 w 2293"/>
              <a:gd name="T33" fmla="*/ 2147483647 h 1224"/>
              <a:gd name="T34" fmla="*/ 2147483647 w 2293"/>
              <a:gd name="T35" fmla="*/ 2147483647 h 1224"/>
              <a:gd name="T36" fmla="*/ 2147483647 w 2293"/>
              <a:gd name="T37" fmla="*/ 2147483647 h 1224"/>
              <a:gd name="T38" fmla="*/ 2147483647 w 2293"/>
              <a:gd name="T39" fmla="*/ 2147483647 h 1224"/>
              <a:gd name="T40" fmla="*/ 2147483647 w 2293"/>
              <a:gd name="T41" fmla="*/ 2147483647 h 1224"/>
              <a:gd name="T42" fmla="*/ 2147483647 w 2293"/>
              <a:gd name="T43" fmla="*/ 2147483647 h 1224"/>
              <a:gd name="T44" fmla="*/ 2147483647 w 2293"/>
              <a:gd name="T45" fmla="*/ 2147483647 h 1224"/>
              <a:gd name="T46" fmla="*/ 2147483647 w 2293"/>
              <a:gd name="T47" fmla="*/ 2147483647 h 1224"/>
              <a:gd name="T48" fmla="*/ 2147483647 w 2293"/>
              <a:gd name="T49" fmla="*/ 2147483647 h 1224"/>
              <a:gd name="T50" fmla="*/ 2147483647 w 2293"/>
              <a:gd name="T51" fmla="*/ 2147483647 h 1224"/>
              <a:gd name="T52" fmla="*/ 2147483647 w 2293"/>
              <a:gd name="T53" fmla="*/ 2147483647 h 1224"/>
              <a:gd name="T54" fmla="*/ 2147483647 w 2293"/>
              <a:gd name="T55" fmla="*/ 2147483647 h 1224"/>
              <a:gd name="T56" fmla="*/ 2147483647 w 2293"/>
              <a:gd name="T57" fmla="*/ 2147483647 h 1224"/>
              <a:gd name="T58" fmla="*/ 2147483647 w 2293"/>
              <a:gd name="T59" fmla="*/ 2147483647 h 1224"/>
              <a:gd name="T60" fmla="*/ 2147483647 w 2293"/>
              <a:gd name="T61" fmla="*/ 2147483647 h 1224"/>
              <a:gd name="T62" fmla="*/ 2147483647 w 2293"/>
              <a:gd name="T63" fmla="*/ 2147483647 h 1224"/>
              <a:gd name="T64" fmla="*/ 2147483647 w 2293"/>
              <a:gd name="T65" fmla="*/ 2147483647 h 1224"/>
              <a:gd name="T66" fmla="*/ 2147483647 w 2293"/>
              <a:gd name="T67" fmla="*/ 2147483647 h 1224"/>
              <a:gd name="T68" fmla="*/ 2147483647 w 2293"/>
              <a:gd name="T69" fmla="*/ 2147483647 h 1224"/>
              <a:gd name="T70" fmla="*/ 2147483647 w 2293"/>
              <a:gd name="T71" fmla="*/ 2147483647 h 1224"/>
              <a:gd name="T72" fmla="*/ 2147483647 w 2293"/>
              <a:gd name="T73" fmla="*/ 2147483647 h 1224"/>
              <a:gd name="T74" fmla="*/ 2147483647 w 2293"/>
              <a:gd name="T75" fmla="*/ 2147483647 h 1224"/>
              <a:gd name="T76" fmla="*/ 2147483647 w 2293"/>
              <a:gd name="T77" fmla="*/ 2147483647 h 1224"/>
              <a:gd name="T78" fmla="*/ 2147483647 w 2293"/>
              <a:gd name="T79" fmla="*/ 2147483647 h 1224"/>
              <a:gd name="T80" fmla="*/ 2147483647 w 2293"/>
              <a:gd name="T81" fmla="*/ 2147483647 h 1224"/>
              <a:gd name="T82" fmla="*/ 2147483647 w 2293"/>
              <a:gd name="T83" fmla="*/ 2147483647 h 1224"/>
              <a:gd name="T84" fmla="*/ 2147483647 w 2293"/>
              <a:gd name="T85" fmla="*/ 2147483647 h 1224"/>
              <a:gd name="T86" fmla="*/ 2147483647 w 2293"/>
              <a:gd name="T87" fmla="*/ 2147483647 h 1224"/>
              <a:gd name="T88" fmla="*/ 2147483647 w 2293"/>
              <a:gd name="T89" fmla="*/ 2147483647 h 1224"/>
              <a:gd name="T90" fmla="*/ 2147483647 w 2293"/>
              <a:gd name="T91" fmla="*/ 2147483647 h 1224"/>
              <a:gd name="T92" fmla="*/ 2147483647 w 2293"/>
              <a:gd name="T93" fmla="*/ 2147483647 h 1224"/>
              <a:gd name="T94" fmla="*/ 2147483647 w 2293"/>
              <a:gd name="T95" fmla="*/ 2147483647 h 1224"/>
              <a:gd name="T96" fmla="*/ 2147483647 w 2293"/>
              <a:gd name="T97" fmla="*/ 2147483647 h 1224"/>
              <a:gd name="T98" fmla="*/ 2147483647 w 2293"/>
              <a:gd name="T99" fmla="*/ 2147483647 h 1224"/>
              <a:gd name="T100" fmla="*/ 2147483647 w 2293"/>
              <a:gd name="T101" fmla="*/ 2147483647 h 1224"/>
              <a:gd name="T102" fmla="*/ 2147483647 w 2293"/>
              <a:gd name="T103" fmla="*/ 2147483647 h 1224"/>
              <a:gd name="T104" fmla="*/ 2147483647 w 2293"/>
              <a:gd name="T105" fmla="*/ 2147483647 h 1224"/>
              <a:gd name="T106" fmla="*/ 2147483647 w 2293"/>
              <a:gd name="T107" fmla="*/ 2147483647 h 1224"/>
              <a:gd name="T108" fmla="*/ 2147483647 w 2293"/>
              <a:gd name="T109" fmla="*/ 2147483647 h 1224"/>
              <a:gd name="T110" fmla="*/ 2147483647 w 2293"/>
              <a:gd name="T111" fmla="*/ 2147483647 h 1224"/>
              <a:gd name="T112" fmla="*/ 2147483647 w 2293"/>
              <a:gd name="T113" fmla="*/ 2147483647 h 1224"/>
              <a:gd name="T114" fmla="*/ 2147483647 w 2293"/>
              <a:gd name="T115" fmla="*/ 2147483647 h 1224"/>
              <a:gd name="T116" fmla="*/ 2147483647 w 2293"/>
              <a:gd name="T117" fmla="*/ 2147483647 h 1224"/>
              <a:gd name="T118" fmla="*/ 2147483647 w 2293"/>
              <a:gd name="T119" fmla="*/ 2147483647 h 1224"/>
              <a:gd name="T120" fmla="*/ 2147483647 w 2293"/>
              <a:gd name="T121" fmla="*/ 2147483647 h 12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293"/>
              <a:gd name="T184" fmla="*/ 0 h 1224"/>
              <a:gd name="T185" fmla="*/ 2293 w 2293"/>
              <a:gd name="T186" fmla="*/ 1224 h 12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293" h="1224">
                <a:moveTo>
                  <a:pt x="532" y="923"/>
                </a:moveTo>
                <a:lnTo>
                  <a:pt x="532" y="1201"/>
                </a:lnTo>
                <a:lnTo>
                  <a:pt x="520" y="1207"/>
                </a:lnTo>
                <a:lnTo>
                  <a:pt x="501" y="1205"/>
                </a:lnTo>
                <a:lnTo>
                  <a:pt x="491" y="1199"/>
                </a:lnTo>
                <a:lnTo>
                  <a:pt x="477" y="1168"/>
                </a:lnTo>
                <a:lnTo>
                  <a:pt x="470" y="1162"/>
                </a:lnTo>
                <a:lnTo>
                  <a:pt x="464" y="1147"/>
                </a:lnTo>
                <a:lnTo>
                  <a:pt x="459" y="1139"/>
                </a:lnTo>
                <a:lnTo>
                  <a:pt x="430" y="1123"/>
                </a:lnTo>
                <a:lnTo>
                  <a:pt x="421" y="1123"/>
                </a:lnTo>
                <a:lnTo>
                  <a:pt x="365" y="1139"/>
                </a:lnTo>
                <a:lnTo>
                  <a:pt x="334" y="1167"/>
                </a:lnTo>
                <a:lnTo>
                  <a:pt x="333" y="1127"/>
                </a:lnTo>
                <a:lnTo>
                  <a:pt x="342" y="1115"/>
                </a:lnTo>
                <a:lnTo>
                  <a:pt x="343" y="1095"/>
                </a:lnTo>
                <a:lnTo>
                  <a:pt x="332" y="1090"/>
                </a:lnTo>
                <a:lnTo>
                  <a:pt x="319" y="1088"/>
                </a:lnTo>
                <a:lnTo>
                  <a:pt x="299" y="1080"/>
                </a:lnTo>
                <a:lnTo>
                  <a:pt x="289" y="1066"/>
                </a:lnTo>
                <a:lnTo>
                  <a:pt x="268" y="1064"/>
                </a:lnTo>
                <a:lnTo>
                  <a:pt x="266" y="1025"/>
                </a:lnTo>
                <a:lnTo>
                  <a:pt x="253" y="1005"/>
                </a:lnTo>
                <a:lnTo>
                  <a:pt x="245" y="998"/>
                </a:lnTo>
                <a:lnTo>
                  <a:pt x="238" y="983"/>
                </a:lnTo>
                <a:lnTo>
                  <a:pt x="215" y="973"/>
                </a:lnTo>
                <a:lnTo>
                  <a:pt x="202" y="956"/>
                </a:lnTo>
                <a:lnTo>
                  <a:pt x="210" y="950"/>
                </a:lnTo>
                <a:lnTo>
                  <a:pt x="229" y="949"/>
                </a:lnTo>
                <a:lnTo>
                  <a:pt x="257" y="959"/>
                </a:lnTo>
                <a:lnTo>
                  <a:pt x="265" y="956"/>
                </a:lnTo>
                <a:lnTo>
                  <a:pt x="280" y="958"/>
                </a:lnTo>
                <a:lnTo>
                  <a:pt x="271" y="939"/>
                </a:lnTo>
                <a:lnTo>
                  <a:pt x="268" y="920"/>
                </a:lnTo>
                <a:lnTo>
                  <a:pt x="273" y="908"/>
                </a:lnTo>
                <a:lnTo>
                  <a:pt x="284" y="902"/>
                </a:lnTo>
                <a:lnTo>
                  <a:pt x="284" y="909"/>
                </a:lnTo>
                <a:lnTo>
                  <a:pt x="295" y="911"/>
                </a:lnTo>
                <a:lnTo>
                  <a:pt x="306" y="907"/>
                </a:lnTo>
                <a:lnTo>
                  <a:pt x="309" y="898"/>
                </a:lnTo>
                <a:lnTo>
                  <a:pt x="319" y="889"/>
                </a:lnTo>
                <a:lnTo>
                  <a:pt x="337" y="888"/>
                </a:lnTo>
                <a:lnTo>
                  <a:pt x="370" y="903"/>
                </a:lnTo>
                <a:lnTo>
                  <a:pt x="385" y="900"/>
                </a:lnTo>
                <a:lnTo>
                  <a:pt x="397" y="893"/>
                </a:lnTo>
                <a:lnTo>
                  <a:pt x="400" y="894"/>
                </a:lnTo>
                <a:lnTo>
                  <a:pt x="405" y="898"/>
                </a:lnTo>
                <a:lnTo>
                  <a:pt x="436" y="911"/>
                </a:lnTo>
                <a:lnTo>
                  <a:pt x="446" y="909"/>
                </a:lnTo>
                <a:lnTo>
                  <a:pt x="460" y="912"/>
                </a:lnTo>
                <a:lnTo>
                  <a:pt x="463" y="903"/>
                </a:lnTo>
                <a:lnTo>
                  <a:pt x="455" y="892"/>
                </a:lnTo>
                <a:lnTo>
                  <a:pt x="465" y="892"/>
                </a:lnTo>
                <a:lnTo>
                  <a:pt x="446" y="865"/>
                </a:lnTo>
                <a:lnTo>
                  <a:pt x="436" y="857"/>
                </a:lnTo>
                <a:lnTo>
                  <a:pt x="432" y="846"/>
                </a:lnTo>
                <a:lnTo>
                  <a:pt x="421" y="846"/>
                </a:lnTo>
                <a:lnTo>
                  <a:pt x="408" y="828"/>
                </a:lnTo>
                <a:lnTo>
                  <a:pt x="403" y="804"/>
                </a:lnTo>
                <a:lnTo>
                  <a:pt x="395" y="792"/>
                </a:lnTo>
                <a:lnTo>
                  <a:pt x="393" y="799"/>
                </a:lnTo>
                <a:lnTo>
                  <a:pt x="385" y="782"/>
                </a:lnTo>
                <a:lnTo>
                  <a:pt x="380" y="782"/>
                </a:lnTo>
                <a:lnTo>
                  <a:pt x="378" y="770"/>
                </a:lnTo>
                <a:lnTo>
                  <a:pt x="357" y="753"/>
                </a:lnTo>
                <a:lnTo>
                  <a:pt x="346" y="751"/>
                </a:lnTo>
                <a:lnTo>
                  <a:pt x="346" y="746"/>
                </a:lnTo>
                <a:lnTo>
                  <a:pt x="332" y="744"/>
                </a:lnTo>
                <a:lnTo>
                  <a:pt x="300" y="756"/>
                </a:lnTo>
                <a:lnTo>
                  <a:pt x="296" y="746"/>
                </a:lnTo>
                <a:lnTo>
                  <a:pt x="249" y="739"/>
                </a:lnTo>
                <a:lnTo>
                  <a:pt x="214" y="772"/>
                </a:lnTo>
                <a:lnTo>
                  <a:pt x="117" y="792"/>
                </a:lnTo>
                <a:lnTo>
                  <a:pt x="140" y="809"/>
                </a:lnTo>
                <a:lnTo>
                  <a:pt x="122" y="815"/>
                </a:lnTo>
                <a:lnTo>
                  <a:pt x="115" y="813"/>
                </a:lnTo>
                <a:lnTo>
                  <a:pt x="111" y="806"/>
                </a:lnTo>
                <a:lnTo>
                  <a:pt x="103" y="804"/>
                </a:lnTo>
                <a:lnTo>
                  <a:pt x="96" y="804"/>
                </a:lnTo>
                <a:lnTo>
                  <a:pt x="88" y="800"/>
                </a:lnTo>
                <a:lnTo>
                  <a:pt x="85" y="794"/>
                </a:lnTo>
                <a:lnTo>
                  <a:pt x="92" y="787"/>
                </a:lnTo>
                <a:lnTo>
                  <a:pt x="93" y="780"/>
                </a:lnTo>
                <a:lnTo>
                  <a:pt x="101" y="777"/>
                </a:lnTo>
                <a:lnTo>
                  <a:pt x="110" y="782"/>
                </a:lnTo>
                <a:lnTo>
                  <a:pt x="122" y="780"/>
                </a:lnTo>
                <a:lnTo>
                  <a:pt x="113" y="721"/>
                </a:lnTo>
                <a:lnTo>
                  <a:pt x="106" y="719"/>
                </a:lnTo>
                <a:lnTo>
                  <a:pt x="101" y="711"/>
                </a:lnTo>
                <a:lnTo>
                  <a:pt x="98" y="704"/>
                </a:lnTo>
                <a:lnTo>
                  <a:pt x="88" y="691"/>
                </a:lnTo>
                <a:lnTo>
                  <a:pt x="63" y="693"/>
                </a:lnTo>
                <a:lnTo>
                  <a:pt x="49" y="690"/>
                </a:lnTo>
                <a:lnTo>
                  <a:pt x="47" y="699"/>
                </a:lnTo>
                <a:lnTo>
                  <a:pt x="35" y="686"/>
                </a:lnTo>
                <a:lnTo>
                  <a:pt x="35" y="678"/>
                </a:lnTo>
                <a:lnTo>
                  <a:pt x="31" y="671"/>
                </a:lnTo>
                <a:lnTo>
                  <a:pt x="35" y="663"/>
                </a:lnTo>
                <a:lnTo>
                  <a:pt x="31" y="657"/>
                </a:lnTo>
                <a:lnTo>
                  <a:pt x="30" y="649"/>
                </a:lnTo>
                <a:lnTo>
                  <a:pt x="0" y="639"/>
                </a:lnTo>
                <a:lnTo>
                  <a:pt x="11" y="593"/>
                </a:lnTo>
                <a:lnTo>
                  <a:pt x="26" y="585"/>
                </a:lnTo>
                <a:lnTo>
                  <a:pt x="30" y="578"/>
                </a:lnTo>
                <a:lnTo>
                  <a:pt x="27" y="570"/>
                </a:lnTo>
                <a:lnTo>
                  <a:pt x="16" y="559"/>
                </a:lnTo>
                <a:lnTo>
                  <a:pt x="26" y="512"/>
                </a:lnTo>
                <a:lnTo>
                  <a:pt x="40" y="504"/>
                </a:lnTo>
                <a:lnTo>
                  <a:pt x="45" y="497"/>
                </a:lnTo>
                <a:lnTo>
                  <a:pt x="44" y="489"/>
                </a:lnTo>
                <a:lnTo>
                  <a:pt x="46" y="481"/>
                </a:lnTo>
                <a:lnTo>
                  <a:pt x="46" y="472"/>
                </a:lnTo>
                <a:lnTo>
                  <a:pt x="55" y="458"/>
                </a:lnTo>
                <a:lnTo>
                  <a:pt x="61" y="464"/>
                </a:lnTo>
                <a:lnTo>
                  <a:pt x="65" y="471"/>
                </a:lnTo>
                <a:lnTo>
                  <a:pt x="78" y="481"/>
                </a:lnTo>
                <a:lnTo>
                  <a:pt x="96" y="519"/>
                </a:lnTo>
                <a:lnTo>
                  <a:pt x="105" y="522"/>
                </a:lnTo>
                <a:lnTo>
                  <a:pt x="131" y="503"/>
                </a:lnTo>
                <a:lnTo>
                  <a:pt x="113" y="447"/>
                </a:lnTo>
                <a:lnTo>
                  <a:pt x="121" y="450"/>
                </a:lnTo>
                <a:lnTo>
                  <a:pt x="158" y="428"/>
                </a:lnTo>
                <a:lnTo>
                  <a:pt x="162" y="422"/>
                </a:lnTo>
                <a:lnTo>
                  <a:pt x="162" y="404"/>
                </a:lnTo>
                <a:lnTo>
                  <a:pt x="171" y="403"/>
                </a:lnTo>
                <a:lnTo>
                  <a:pt x="178" y="404"/>
                </a:lnTo>
                <a:lnTo>
                  <a:pt x="186" y="400"/>
                </a:lnTo>
                <a:lnTo>
                  <a:pt x="191" y="394"/>
                </a:lnTo>
                <a:lnTo>
                  <a:pt x="207" y="387"/>
                </a:lnTo>
                <a:lnTo>
                  <a:pt x="211" y="381"/>
                </a:lnTo>
                <a:lnTo>
                  <a:pt x="219" y="376"/>
                </a:lnTo>
                <a:lnTo>
                  <a:pt x="224" y="371"/>
                </a:lnTo>
                <a:lnTo>
                  <a:pt x="226" y="362"/>
                </a:lnTo>
                <a:lnTo>
                  <a:pt x="233" y="357"/>
                </a:lnTo>
                <a:lnTo>
                  <a:pt x="248" y="352"/>
                </a:lnTo>
                <a:lnTo>
                  <a:pt x="265" y="352"/>
                </a:lnTo>
                <a:lnTo>
                  <a:pt x="270" y="368"/>
                </a:lnTo>
                <a:lnTo>
                  <a:pt x="286" y="364"/>
                </a:lnTo>
                <a:lnTo>
                  <a:pt x="291" y="371"/>
                </a:lnTo>
                <a:lnTo>
                  <a:pt x="296" y="363"/>
                </a:lnTo>
                <a:lnTo>
                  <a:pt x="299" y="356"/>
                </a:lnTo>
                <a:lnTo>
                  <a:pt x="304" y="348"/>
                </a:lnTo>
                <a:lnTo>
                  <a:pt x="312" y="349"/>
                </a:lnTo>
                <a:lnTo>
                  <a:pt x="319" y="345"/>
                </a:lnTo>
                <a:lnTo>
                  <a:pt x="327" y="345"/>
                </a:lnTo>
                <a:lnTo>
                  <a:pt x="333" y="362"/>
                </a:lnTo>
                <a:lnTo>
                  <a:pt x="338" y="368"/>
                </a:lnTo>
                <a:lnTo>
                  <a:pt x="355" y="364"/>
                </a:lnTo>
                <a:lnTo>
                  <a:pt x="362" y="368"/>
                </a:lnTo>
                <a:lnTo>
                  <a:pt x="379" y="363"/>
                </a:lnTo>
                <a:lnTo>
                  <a:pt x="386" y="364"/>
                </a:lnTo>
                <a:lnTo>
                  <a:pt x="400" y="375"/>
                </a:lnTo>
                <a:lnTo>
                  <a:pt x="405" y="390"/>
                </a:lnTo>
                <a:lnTo>
                  <a:pt x="427" y="404"/>
                </a:lnTo>
                <a:lnTo>
                  <a:pt x="432" y="409"/>
                </a:lnTo>
                <a:lnTo>
                  <a:pt x="436" y="418"/>
                </a:lnTo>
                <a:lnTo>
                  <a:pt x="446" y="431"/>
                </a:lnTo>
                <a:lnTo>
                  <a:pt x="446" y="447"/>
                </a:lnTo>
                <a:lnTo>
                  <a:pt x="451" y="453"/>
                </a:lnTo>
                <a:lnTo>
                  <a:pt x="459" y="451"/>
                </a:lnTo>
                <a:lnTo>
                  <a:pt x="459" y="427"/>
                </a:lnTo>
                <a:lnTo>
                  <a:pt x="454" y="419"/>
                </a:lnTo>
                <a:lnTo>
                  <a:pt x="460" y="413"/>
                </a:lnTo>
                <a:lnTo>
                  <a:pt x="468" y="411"/>
                </a:lnTo>
                <a:lnTo>
                  <a:pt x="470" y="419"/>
                </a:lnTo>
                <a:lnTo>
                  <a:pt x="477" y="425"/>
                </a:lnTo>
                <a:lnTo>
                  <a:pt x="479" y="432"/>
                </a:lnTo>
                <a:lnTo>
                  <a:pt x="486" y="438"/>
                </a:lnTo>
                <a:lnTo>
                  <a:pt x="516" y="452"/>
                </a:lnTo>
                <a:lnTo>
                  <a:pt x="525" y="450"/>
                </a:lnTo>
                <a:lnTo>
                  <a:pt x="545" y="434"/>
                </a:lnTo>
                <a:lnTo>
                  <a:pt x="545" y="427"/>
                </a:lnTo>
                <a:lnTo>
                  <a:pt x="553" y="423"/>
                </a:lnTo>
                <a:lnTo>
                  <a:pt x="558" y="418"/>
                </a:lnTo>
                <a:lnTo>
                  <a:pt x="567" y="417"/>
                </a:lnTo>
                <a:lnTo>
                  <a:pt x="574" y="419"/>
                </a:lnTo>
                <a:lnTo>
                  <a:pt x="574" y="410"/>
                </a:lnTo>
                <a:lnTo>
                  <a:pt x="591" y="413"/>
                </a:lnTo>
                <a:lnTo>
                  <a:pt x="599" y="408"/>
                </a:lnTo>
                <a:lnTo>
                  <a:pt x="618" y="424"/>
                </a:lnTo>
                <a:lnTo>
                  <a:pt x="632" y="415"/>
                </a:lnTo>
                <a:lnTo>
                  <a:pt x="635" y="408"/>
                </a:lnTo>
                <a:lnTo>
                  <a:pt x="652" y="408"/>
                </a:lnTo>
                <a:lnTo>
                  <a:pt x="659" y="404"/>
                </a:lnTo>
                <a:lnTo>
                  <a:pt x="675" y="410"/>
                </a:lnTo>
                <a:lnTo>
                  <a:pt x="680" y="417"/>
                </a:lnTo>
                <a:lnTo>
                  <a:pt x="681" y="433"/>
                </a:lnTo>
                <a:lnTo>
                  <a:pt x="693" y="446"/>
                </a:lnTo>
                <a:lnTo>
                  <a:pt x="709" y="443"/>
                </a:lnTo>
                <a:lnTo>
                  <a:pt x="724" y="447"/>
                </a:lnTo>
                <a:lnTo>
                  <a:pt x="728" y="458"/>
                </a:lnTo>
                <a:lnTo>
                  <a:pt x="745" y="457"/>
                </a:lnTo>
                <a:lnTo>
                  <a:pt x="751" y="452"/>
                </a:lnTo>
                <a:lnTo>
                  <a:pt x="764" y="429"/>
                </a:lnTo>
                <a:lnTo>
                  <a:pt x="771" y="433"/>
                </a:lnTo>
                <a:lnTo>
                  <a:pt x="781" y="446"/>
                </a:lnTo>
                <a:lnTo>
                  <a:pt x="814" y="443"/>
                </a:lnTo>
                <a:lnTo>
                  <a:pt x="821" y="438"/>
                </a:lnTo>
                <a:lnTo>
                  <a:pt x="837" y="433"/>
                </a:lnTo>
                <a:lnTo>
                  <a:pt x="854" y="386"/>
                </a:lnTo>
                <a:lnTo>
                  <a:pt x="845" y="376"/>
                </a:lnTo>
                <a:lnTo>
                  <a:pt x="816" y="373"/>
                </a:lnTo>
                <a:lnTo>
                  <a:pt x="806" y="361"/>
                </a:lnTo>
                <a:lnTo>
                  <a:pt x="780" y="354"/>
                </a:lnTo>
                <a:lnTo>
                  <a:pt x="781" y="345"/>
                </a:lnTo>
                <a:lnTo>
                  <a:pt x="776" y="338"/>
                </a:lnTo>
                <a:lnTo>
                  <a:pt x="761" y="335"/>
                </a:lnTo>
                <a:lnTo>
                  <a:pt x="761" y="326"/>
                </a:lnTo>
                <a:lnTo>
                  <a:pt x="769" y="324"/>
                </a:lnTo>
                <a:lnTo>
                  <a:pt x="781" y="314"/>
                </a:lnTo>
                <a:lnTo>
                  <a:pt x="812" y="300"/>
                </a:lnTo>
                <a:lnTo>
                  <a:pt x="816" y="292"/>
                </a:lnTo>
                <a:lnTo>
                  <a:pt x="817" y="283"/>
                </a:lnTo>
                <a:lnTo>
                  <a:pt x="798" y="255"/>
                </a:lnTo>
                <a:lnTo>
                  <a:pt x="806" y="253"/>
                </a:lnTo>
                <a:lnTo>
                  <a:pt x="812" y="246"/>
                </a:lnTo>
                <a:lnTo>
                  <a:pt x="814" y="239"/>
                </a:lnTo>
                <a:lnTo>
                  <a:pt x="821" y="232"/>
                </a:lnTo>
                <a:lnTo>
                  <a:pt x="870" y="234"/>
                </a:lnTo>
                <a:lnTo>
                  <a:pt x="878" y="231"/>
                </a:lnTo>
                <a:lnTo>
                  <a:pt x="882" y="223"/>
                </a:lnTo>
                <a:lnTo>
                  <a:pt x="878" y="217"/>
                </a:lnTo>
                <a:lnTo>
                  <a:pt x="863" y="208"/>
                </a:lnTo>
                <a:lnTo>
                  <a:pt x="830" y="203"/>
                </a:lnTo>
                <a:lnTo>
                  <a:pt x="825" y="197"/>
                </a:lnTo>
                <a:lnTo>
                  <a:pt x="826" y="188"/>
                </a:lnTo>
                <a:lnTo>
                  <a:pt x="835" y="188"/>
                </a:lnTo>
                <a:lnTo>
                  <a:pt x="842" y="185"/>
                </a:lnTo>
                <a:lnTo>
                  <a:pt x="846" y="178"/>
                </a:lnTo>
                <a:lnTo>
                  <a:pt x="841" y="173"/>
                </a:lnTo>
                <a:lnTo>
                  <a:pt x="833" y="176"/>
                </a:lnTo>
                <a:lnTo>
                  <a:pt x="817" y="176"/>
                </a:lnTo>
                <a:lnTo>
                  <a:pt x="817" y="168"/>
                </a:lnTo>
                <a:lnTo>
                  <a:pt x="820" y="160"/>
                </a:lnTo>
                <a:lnTo>
                  <a:pt x="825" y="154"/>
                </a:lnTo>
                <a:lnTo>
                  <a:pt x="813" y="142"/>
                </a:lnTo>
                <a:lnTo>
                  <a:pt x="830" y="141"/>
                </a:lnTo>
                <a:lnTo>
                  <a:pt x="833" y="135"/>
                </a:lnTo>
                <a:lnTo>
                  <a:pt x="842" y="135"/>
                </a:lnTo>
                <a:lnTo>
                  <a:pt x="849" y="141"/>
                </a:lnTo>
                <a:lnTo>
                  <a:pt x="856" y="140"/>
                </a:lnTo>
                <a:lnTo>
                  <a:pt x="865" y="141"/>
                </a:lnTo>
                <a:lnTo>
                  <a:pt x="873" y="138"/>
                </a:lnTo>
                <a:lnTo>
                  <a:pt x="898" y="140"/>
                </a:lnTo>
                <a:lnTo>
                  <a:pt x="902" y="146"/>
                </a:lnTo>
                <a:lnTo>
                  <a:pt x="913" y="133"/>
                </a:lnTo>
                <a:lnTo>
                  <a:pt x="921" y="131"/>
                </a:lnTo>
                <a:lnTo>
                  <a:pt x="938" y="132"/>
                </a:lnTo>
                <a:lnTo>
                  <a:pt x="944" y="126"/>
                </a:lnTo>
                <a:lnTo>
                  <a:pt x="952" y="123"/>
                </a:lnTo>
                <a:lnTo>
                  <a:pt x="966" y="113"/>
                </a:lnTo>
                <a:lnTo>
                  <a:pt x="973" y="116"/>
                </a:lnTo>
                <a:lnTo>
                  <a:pt x="980" y="122"/>
                </a:lnTo>
                <a:lnTo>
                  <a:pt x="988" y="121"/>
                </a:lnTo>
                <a:lnTo>
                  <a:pt x="991" y="113"/>
                </a:lnTo>
                <a:lnTo>
                  <a:pt x="1007" y="109"/>
                </a:lnTo>
                <a:lnTo>
                  <a:pt x="1014" y="104"/>
                </a:lnTo>
                <a:lnTo>
                  <a:pt x="1021" y="104"/>
                </a:lnTo>
                <a:lnTo>
                  <a:pt x="1030" y="100"/>
                </a:lnTo>
                <a:lnTo>
                  <a:pt x="1038" y="100"/>
                </a:lnTo>
                <a:lnTo>
                  <a:pt x="1046" y="103"/>
                </a:lnTo>
                <a:lnTo>
                  <a:pt x="1051" y="95"/>
                </a:lnTo>
                <a:lnTo>
                  <a:pt x="1056" y="80"/>
                </a:lnTo>
                <a:lnTo>
                  <a:pt x="1062" y="76"/>
                </a:lnTo>
                <a:lnTo>
                  <a:pt x="1071" y="74"/>
                </a:lnTo>
                <a:lnTo>
                  <a:pt x="1079" y="77"/>
                </a:lnTo>
                <a:lnTo>
                  <a:pt x="1098" y="72"/>
                </a:lnTo>
                <a:lnTo>
                  <a:pt x="1096" y="72"/>
                </a:lnTo>
                <a:lnTo>
                  <a:pt x="1198" y="51"/>
                </a:lnTo>
                <a:lnTo>
                  <a:pt x="1204" y="44"/>
                </a:lnTo>
                <a:lnTo>
                  <a:pt x="1212" y="46"/>
                </a:lnTo>
                <a:lnTo>
                  <a:pt x="1221" y="43"/>
                </a:lnTo>
                <a:lnTo>
                  <a:pt x="1226" y="37"/>
                </a:lnTo>
                <a:lnTo>
                  <a:pt x="1225" y="20"/>
                </a:lnTo>
                <a:lnTo>
                  <a:pt x="1234" y="22"/>
                </a:lnTo>
                <a:lnTo>
                  <a:pt x="1241" y="19"/>
                </a:lnTo>
                <a:lnTo>
                  <a:pt x="1246" y="11"/>
                </a:lnTo>
                <a:lnTo>
                  <a:pt x="1253" y="8"/>
                </a:lnTo>
                <a:lnTo>
                  <a:pt x="1261" y="6"/>
                </a:lnTo>
                <a:lnTo>
                  <a:pt x="1267" y="0"/>
                </a:lnTo>
                <a:lnTo>
                  <a:pt x="1274" y="0"/>
                </a:lnTo>
                <a:lnTo>
                  <a:pt x="1279" y="5"/>
                </a:lnTo>
                <a:lnTo>
                  <a:pt x="1288" y="4"/>
                </a:lnTo>
                <a:lnTo>
                  <a:pt x="1296" y="6"/>
                </a:lnTo>
                <a:lnTo>
                  <a:pt x="1305" y="5"/>
                </a:lnTo>
                <a:lnTo>
                  <a:pt x="1312" y="8"/>
                </a:lnTo>
                <a:lnTo>
                  <a:pt x="1317" y="14"/>
                </a:lnTo>
                <a:lnTo>
                  <a:pt x="1331" y="24"/>
                </a:lnTo>
                <a:lnTo>
                  <a:pt x="1339" y="20"/>
                </a:lnTo>
                <a:lnTo>
                  <a:pt x="1344" y="14"/>
                </a:lnTo>
                <a:lnTo>
                  <a:pt x="1362" y="11"/>
                </a:lnTo>
                <a:lnTo>
                  <a:pt x="1369" y="15"/>
                </a:lnTo>
                <a:lnTo>
                  <a:pt x="1376" y="22"/>
                </a:lnTo>
                <a:lnTo>
                  <a:pt x="1380" y="29"/>
                </a:lnTo>
                <a:lnTo>
                  <a:pt x="1380" y="53"/>
                </a:lnTo>
                <a:lnTo>
                  <a:pt x="1382" y="61"/>
                </a:lnTo>
                <a:lnTo>
                  <a:pt x="1395" y="72"/>
                </a:lnTo>
                <a:lnTo>
                  <a:pt x="1390" y="80"/>
                </a:lnTo>
                <a:lnTo>
                  <a:pt x="1391" y="96"/>
                </a:lnTo>
                <a:lnTo>
                  <a:pt x="1381" y="110"/>
                </a:lnTo>
                <a:lnTo>
                  <a:pt x="1386" y="117"/>
                </a:lnTo>
                <a:lnTo>
                  <a:pt x="1388" y="126"/>
                </a:lnTo>
                <a:lnTo>
                  <a:pt x="1405" y="121"/>
                </a:lnTo>
                <a:lnTo>
                  <a:pt x="1411" y="126"/>
                </a:lnTo>
                <a:lnTo>
                  <a:pt x="1420" y="124"/>
                </a:lnTo>
                <a:lnTo>
                  <a:pt x="1423" y="117"/>
                </a:lnTo>
                <a:lnTo>
                  <a:pt x="1430" y="116"/>
                </a:lnTo>
                <a:lnTo>
                  <a:pt x="1438" y="118"/>
                </a:lnTo>
                <a:lnTo>
                  <a:pt x="1441" y="102"/>
                </a:lnTo>
                <a:lnTo>
                  <a:pt x="1449" y="103"/>
                </a:lnTo>
                <a:lnTo>
                  <a:pt x="1455" y="119"/>
                </a:lnTo>
                <a:lnTo>
                  <a:pt x="1460" y="124"/>
                </a:lnTo>
                <a:lnTo>
                  <a:pt x="1456" y="141"/>
                </a:lnTo>
                <a:lnTo>
                  <a:pt x="1472" y="142"/>
                </a:lnTo>
                <a:lnTo>
                  <a:pt x="1470" y="135"/>
                </a:lnTo>
                <a:lnTo>
                  <a:pt x="1465" y="130"/>
                </a:lnTo>
                <a:lnTo>
                  <a:pt x="1472" y="126"/>
                </a:lnTo>
                <a:lnTo>
                  <a:pt x="1489" y="130"/>
                </a:lnTo>
                <a:lnTo>
                  <a:pt x="1509" y="143"/>
                </a:lnTo>
                <a:lnTo>
                  <a:pt x="1518" y="143"/>
                </a:lnTo>
                <a:lnTo>
                  <a:pt x="1522" y="136"/>
                </a:lnTo>
                <a:lnTo>
                  <a:pt x="1529" y="132"/>
                </a:lnTo>
                <a:lnTo>
                  <a:pt x="1532" y="141"/>
                </a:lnTo>
                <a:lnTo>
                  <a:pt x="1531" y="149"/>
                </a:lnTo>
                <a:lnTo>
                  <a:pt x="1523" y="151"/>
                </a:lnTo>
                <a:lnTo>
                  <a:pt x="1517" y="156"/>
                </a:lnTo>
                <a:lnTo>
                  <a:pt x="1512" y="164"/>
                </a:lnTo>
                <a:lnTo>
                  <a:pt x="1509" y="171"/>
                </a:lnTo>
                <a:lnTo>
                  <a:pt x="1510" y="180"/>
                </a:lnTo>
                <a:lnTo>
                  <a:pt x="1514" y="188"/>
                </a:lnTo>
                <a:lnTo>
                  <a:pt x="1523" y="187"/>
                </a:lnTo>
                <a:lnTo>
                  <a:pt x="1528" y="180"/>
                </a:lnTo>
                <a:lnTo>
                  <a:pt x="1543" y="174"/>
                </a:lnTo>
                <a:lnTo>
                  <a:pt x="1551" y="176"/>
                </a:lnTo>
                <a:lnTo>
                  <a:pt x="1560" y="176"/>
                </a:lnTo>
                <a:lnTo>
                  <a:pt x="1565" y="182"/>
                </a:lnTo>
                <a:lnTo>
                  <a:pt x="1574" y="182"/>
                </a:lnTo>
                <a:lnTo>
                  <a:pt x="1571" y="174"/>
                </a:lnTo>
                <a:lnTo>
                  <a:pt x="1576" y="168"/>
                </a:lnTo>
                <a:lnTo>
                  <a:pt x="1584" y="168"/>
                </a:lnTo>
                <a:lnTo>
                  <a:pt x="1595" y="155"/>
                </a:lnTo>
                <a:lnTo>
                  <a:pt x="1612" y="152"/>
                </a:lnTo>
                <a:lnTo>
                  <a:pt x="1623" y="141"/>
                </a:lnTo>
                <a:lnTo>
                  <a:pt x="1630" y="126"/>
                </a:lnTo>
                <a:lnTo>
                  <a:pt x="1637" y="121"/>
                </a:lnTo>
                <a:lnTo>
                  <a:pt x="1645" y="122"/>
                </a:lnTo>
                <a:lnTo>
                  <a:pt x="1669" y="116"/>
                </a:lnTo>
                <a:lnTo>
                  <a:pt x="1674" y="108"/>
                </a:lnTo>
                <a:lnTo>
                  <a:pt x="1691" y="107"/>
                </a:lnTo>
                <a:lnTo>
                  <a:pt x="1705" y="98"/>
                </a:lnTo>
                <a:lnTo>
                  <a:pt x="1707" y="105"/>
                </a:lnTo>
                <a:lnTo>
                  <a:pt x="1709" y="113"/>
                </a:lnTo>
                <a:lnTo>
                  <a:pt x="1705" y="122"/>
                </a:lnTo>
                <a:lnTo>
                  <a:pt x="1696" y="124"/>
                </a:lnTo>
                <a:lnTo>
                  <a:pt x="1688" y="123"/>
                </a:lnTo>
                <a:lnTo>
                  <a:pt x="1687" y="132"/>
                </a:lnTo>
                <a:lnTo>
                  <a:pt x="1691" y="138"/>
                </a:lnTo>
                <a:lnTo>
                  <a:pt x="1695" y="141"/>
                </a:lnTo>
                <a:lnTo>
                  <a:pt x="1768" y="208"/>
                </a:lnTo>
                <a:lnTo>
                  <a:pt x="1893" y="434"/>
                </a:lnTo>
                <a:lnTo>
                  <a:pt x="1907" y="423"/>
                </a:lnTo>
                <a:lnTo>
                  <a:pt x="1909" y="415"/>
                </a:lnTo>
                <a:lnTo>
                  <a:pt x="1909" y="408"/>
                </a:lnTo>
                <a:lnTo>
                  <a:pt x="1921" y="394"/>
                </a:lnTo>
                <a:lnTo>
                  <a:pt x="1928" y="392"/>
                </a:lnTo>
                <a:lnTo>
                  <a:pt x="1933" y="399"/>
                </a:lnTo>
                <a:lnTo>
                  <a:pt x="1942" y="401"/>
                </a:lnTo>
                <a:lnTo>
                  <a:pt x="1956" y="410"/>
                </a:lnTo>
                <a:lnTo>
                  <a:pt x="1952" y="418"/>
                </a:lnTo>
                <a:lnTo>
                  <a:pt x="1957" y="424"/>
                </a:lnTo>
                <a:lnTo>
                  <a:pt x="1963" y="425"/>
                </a:lnTo>
                <a:lnTo>
                  <a:pt x="1968" y="439"/>
                </a:lnTo>
                <a:lnTo>
                  <a:pt x="1993" y="437"/>
                </a:lnTo>
                <a:lnTo>
                  <a:pt x="2010" y="442"/>
                </a:lnTo>
                <a:lnTo>
                  <a:pt x="2017" y="438"/>
                </a:lnTo>
                <a:lnTo>
                  <a:pt x="2035" y="439"/>
                </a:lnTo>
                <a:lnTo>
                  <a:pt x="2037" y="432"/>
                </a:lnTo>
                <a:lnTo>
                  <a:pt x="2043" y="425"/>
                </a:lnTo>
                <a:lnTo>
                  <a:pt x="2050" y="427"/>
                </a:lnTo>
                <a:lnTo>
                  <a:pt x="2059" y="427"/>
                </a:lnTo>
                <a:lnTo>
                  <a:pt x="2062" y="418"/>
                </a:lnTo>
                <a:lnTo>
                  <a:pt x="2069" y="414"/>
                </a:lnTo>
                <a:lnTo>
                  <a:pt x="2086" y="418"/>
                </a:lnTo>
                <a:lnTo>
                  <a:pt x="2092" y="423"/>
                </a:lnTo>
                <a:lnTo>
                  <a:pt x="2096" y="431"/>
                </a:lnTo>
                <a:lnTo>
                  <a:pt x="2103" y="434"/>
                </a:lnTo>
                <a:lnTo>
                  <a:pt x="2115" y="447"/>
                </a:lnTo>
                <a:lnTo>
                  <a:pt x="2123" y="450"/>
                </a:lnTo>
                <a:lnTo>
                  <a:pt x="2125" y="457"/>
                </a:lnTo>
                <a:lnTo>
                  <a:pt x="2124" y="466"/>
                </a:lnTo>
                <a:lnTo>
                  <a:pt x="2124" y="475"/>
                </a:lnTo>
                <a:lnTo>
                  <a:pt x="2128" y="481"/>
                </a:lnTo>
                <a:lnTo>
                  <a:pt x="2137" y="484"/>
                </a:lnTo>
                <a:lnTo>
                  <a:pt x="2159" y="494"/>
                </a:lnTo>
                <a:lnTo>
                  <a:pt x="2162" y="502"/>
                </a:lnTo>
                <a:lnTo>
                  <a:pt x="2162" y="511"/>
                </a:lnTo>
                <a:lnTo>
                  <a:pt x="2170" y="513"/>
                </a:lnTo>
                <a:lnTo>
                  <a:pt x="2176" y="519"/>
                </a:lnTo>
                <a:lnTo>
                  <a:pt x="2182" y="535"/>
                </a:lnTo>
                <a:lnTo>
                  <a:pt x="2189" y="538"/>
                </a:lnTo>
                <a:lnTo>
                  <a:pt x="2205" y="541"/>
                </a:lnTo>
                <a:lnTo>
                  <a:pt x="2213" y="545"/>
                </a:lnTo>
                <a:lnTo>
                  <a:pt x="2238" y="549"/>
                </a:lnTo>
                <a:lnTo>
                  <a:pt x="2241" y="542"/>
                </a:lnTo>
                <a:lnTo>
                  <a:pt x="2246" y="535"/>
                </a:lnTo>
                <a:lnTo>
                  <a:pt x="2261" y="530"/>
                </a:lnTo>
                <a:lnTo>
                  <a:pt x="2264" y="538"/>
                </a:lnTo>
                <a:lnTo>
                  <a:pt x="2267" y="545"/>
                </a:lnTo>
                <a:lnTo>
                  <a:pt x="2274" y="550"/>
                </a:lnTo>
                <a:lnTo>
                  <a:pt x="2281" y="564"/>
                </a:lnTo>
                <a:lnTo>
                  <a:pt x="2289" y="570"/>
                </a:lnTo>
                <a:lnTo>
                  <a:pt x="2293" y="577"/>
                </a:lnTo>
                <a:lnTo>
                  <a:pt x="2280" y="603"/>
                </a:lnTo>
                <a:lnTo>
                  <a:pt x="2270" y="624"/>
                </a:lnTo>
                <a:lnTo>
                  <a:pt x="2252" y="641"/>
                </a:lnTo>
                <a:lnTo>
                  <a:pt x="2232" y="646"/>
                </a:lnTo>
                <a:lnTo>
                  <a:pt x="2217" y="645"/>
                </a:lnTo>
                <a:lnTo>
                  <a:pt x="2205" y="667"/>
                </a:lnTo>
                <a:lnTo>
                  <a:pt x="2199" y="753"/>
                </a:lnTo>
                <a:lnTo>
                  <a:pt x="2176" y="762"/>
                </a:lnTo>
                <a:lnTo>
                  <a:pt x="2161" y="773"/>
                </a:lnTo>
                <a:lnTo>
                  <a:pt x="2142" y="756"/>
                </a:lnTo>
                <a:lnTo>
                  <a:pt x="2106" y="761"/>
                </a:lnTo>
                <a:lnTo>
                  <a:pt x="2087" y="754"/>
                </a:lnTo>
                <a:lnTo>
                  <a:pt x="2077" y="747"/>
                </a:lnTo>
                <a:lnTo>
                  <a:pt x="2053" y="746"/>
                </a:lnTo>
                <a:lnTo>
                  <a:pt x="2011" y="867"/>
                </a:lnTo>
                <a:lnTo>
                  <a:pt x="2020" y="900"/>
                </a:lnTo>
                <a:lnTo>
                  <a:pt x="2012" y="907"/>
                </a:lnTo>
                <a:lnTo>
                  <a:pt x="1893" y="927"/>
                </a:lnTo>
                <a:lnTo>
                  <a:pt x="1884" y="935"/>
                </a:lnTo>
                <a:lnTo>
                  <a:pt x="1891" y="942"/>
                </a:lnTo>
                <a:lnTo>
                  <a:pt x="1924" y="1052"/>
                </a:lnTo>
                <a:lnTo>
                  <a:pt x="1924" y="1068"/>
                </a:lnTo>
                <a:lnTo>
                  <a:pt x="1910" y="1077"/>
                </a:lnTo>
                <a:lnTo>
                  <a:pt x="1912" y="1091"/>
                </a:lnTo>
                <a:lnTo>
                  <a:pt x="1905" y="1100"/>
                </a:lnTo>
                <a:lnTo>
                  <a:pt x="1902" y="1111"/>
                </a:lnTo>
                <a:lnTo>
                  <a:pt x="1902" y="1130"/>
                </a:lnTo>
                <a:lnTo>
                  <a:pt x="1895" y="1130"/>
                </a:lnTo>
                <a:lnTo>
                  <a:pt x="1875" y="1116"/>
                </a:lnTo>
                <a:lnTo>
                  <a:pt x="1858" y="1114"/>
                </a:lnTo>
                <a:lnTo>
                  <a:pt x="1842" y="1095"/>
                </a:lnTo>
                <a:lnTo>
                  <a:pt x="1810" y="1091"/>
                </a:lnTo>
                <a:lnTo>
                  <a:pt x="1802" y="1087"/>
                </a:lnTo>
                <a:lnTo>
                  <a:pt x="1736" y="1085"/>
                </a:lnTo>
                <a:lnTo>
                  <a:pt x="1721" y="1077"/>
                </a:lnTo>
                <a:lnTo>
                  <a:pt x="1714" y="1077"/>
                </a:lnTo>
                <a:lnTo>
                  <a:pt x="1698" y="1083"/>
                </a:lnTo>
                <a:lnTo>
                  <a:pt x="1616" y="1082"/>
                </a:lnTo>
                <a:lnTo>
                  <a:pt x="1608" y="1077"/>
                </a:lnTo>
                <a:lnTo>
                  <a:pt x="1601" y="1076"/>
                </a:lnTo>
                <a:lnTo>
                  <a:pt x="1584" y="1077"/>
                </a:lnTo>
                <a:lnTo>
                  <a:pt x="1556" y="1059"/>
                </a:lnTo>
                <a:lnTo>
                  <a:pt x="1548" y="1063"/>
                </a:lnTo>
                <a:lnTo>
                  <a:pt x="1541" y="1064"/>
                </a:lnTo>
                <a:lnTo>
                  <a:pt x="1533" y="1067"/>
                </a:lnTo>
                <a:lnTo>
                  <a:pt x="1519" y="1077"/>
                </a:lnTo>
                <a:lnTo>
                  <a:pt x="1519" y="1086"/>
                </a:lnTo>
                <a:lnTo>
                  <a:pt x="1514" y="1092"/>
                </a:lnTo>
                <a:lnTo>
                  <a:pt x="1512" y="1110"/>
                </a:lnTo>
                <a:lnTo>
                  <a:pt x="1508" y="1116"/>
                </a:lnTo>
                <a:lnTo>
                  <a:pt x="1421" y="1091"/>
                </a:lnTo>
                <a:lnTo>
                  <a:pt x="1414" y="1092"/>
                </a:lnTo>
                <a:lnTo>
                  <a:pt x="1405" y="1090"/>
                </a:lnTo>
                <a:lnTo>
                  <a:pt x="1381" y="1095"/>
                </a:lnTo>
                <a:lnTo>
                  <a:pt x="1378" y="1104"/>
                </a:lnTo>
                <a:lnTo>
                  <a:pt x="1380" y="1111"/>
                </a:lnTo>
                <a:lnTo>
                  <a:pt x="1358" y="1146"/>
                </a:lnTo>
                <a:lnTo>
                  <a:pt x="1350" y="1148"/>
                </a:lnTo>
                <a:lnTo>
                  <a:pt x="1343" y="1146"/>
                </a:lnTo>
                <a:lnTo>
                  <a:pt x="1336" y="1162"/>
                </a:lnTo>
                <a:lnTo>
                  <a:pt x="1330" y="1167"/>
                </a:lnTo>
                <a:lnTo>
                  <a:pt x="1292" y="1185"/>
                </a:lnTo>
                <a:lnTo>
                  <a:pt x="1287" y="1191"/>
                </a:lnTo>
                <a:lnTo>
                  <a:pt x="1272" y="1200"/>
                </a:lnTo>
                <a:lnTo>
                  <a:pt x="1265" y="1215"/>
                </a:lnTo>
                <a:lnTo>
                  <a:pt x="1251" y="1224"/>
                </a:lnTo>
                <a:lnTo>
                  <a:pt x="1204" y="1205"/>
                </a:lnTo>
                <a:lnTo>
                  <a:pt x="1146" y="1212"/>
                </a:lnTo>
                <a:lnTo>
                  <a:pt x="1137" y="1163"/>
                </a:lnTo>
                <a:lnTo>
                  <a:pt x="1103" y="1157"/>
                </a:lnTo>
                <a:lnTo>
                  <a:pt x="1101" y="1128"/>
                </a:lnTo>
                <a:lnTo>
                  <a:pt x="1109" y="1127"/>
                </a:lnTo>
                <a:lnTo>
                  <a:pt x="1109" y="1082"/>
                </a:lnTo>
                <a:lnTo>
                  <a:pt x="1095" y="1083"/>
                </a:lnTo>
                <a:lnTo>
                  <a:pt x="1077" y="1049"/>
                </a:lnTo>
                <a:lnTo>
                  <a:pt x="1038" y="1019"/>
                </a:lnTo>
                <a:lnTo>
                  <a:pt x="1024" y="1025"/>
                </a:lnTo>
                <a:lnTo>
                  <a:pt x="873" y="1036"/>
                </a:lnTo>
                <a:lnTo>
                  <a:pt x="677" y="871"/>
                </a:lnTo>
                <a:lnTo>
                  <a:pt x="532" y="923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61" name="Freeform 1391"/>
          <p:cNvSpPr>
            <a:spLocks/>
          </p:cNvSpPr>
          <p:nvPr/>
        </p:nvSpPr>
        <p:spPr bwMode="auto">
          <a:xfrm>
            <a:off x="5575300" y="2746375"/>
            <a:ext cx="909638" cy="485775"/>
          </a:xfrm>
          <a:custGeom>
            <a:avLst/>
            <a:gdLst>
              <a:gd name="T0" fmla="*/ 2147483647 w 2293"/>
              <a:gd name="T1" fmla="*/ 2147483647 h 1224"/>
              <a:gd name="T2" fmla="*/ 2147483647 w 2293"/>
              <a:gd name="T3" fmla="*/ 2147483647 h 1224"/>
              <a:gd name="T4" fmla="*/ 2147483647 w 2293"/>
              <a:gd name="T5" fmla="*/ 2147483647 h 1224"/>
              <a:gd name="T6" fmla="*/ 2147483647 w 2293"/>
              <a:gd name="T7" fmla="*/ 2147483647 h 1224"/>
              <a:gd name="T8" fmla="*/ 2147483647 w 2293"/>
              <a:gd name="T9" fmla="*/ 2147483647 h 1224"/>
              <a:gd name="T10" fmla="*/ 2147483647 w 2293"/>
              <a:gd name="T11" fmla="*/ 2147483647 h 1224"/>
              <a:gd name="T12" fmla="*/ 2147483647 w 2293"/>
              <a:gd name="T13" fmla="*/ 2147483647 h 1224"/>
              <a:gd name="T14" fmla="*/ 2147483647 w 2293"/>
              <a:gd name="T15" fmla="*/ 2147483647 h 1224"/>
              <a:gd name="T16" fmla="*/ 2147483647 w 2293"/>
              <a:gd name="T17" fmla="*/ 2147483647 h 1224"/>
              <a:gd name="T18" fmla="*/ 2147483647 w 2293"/>
              <a:gd name="T19" fmla="*/ 2147483647 h 1224"/>
              <a:gd name="T20" fmla="*/ 2147483647 w 2293"/>
              <a:gd name="T21" fmla="*/ 2147483647 h 1224"/>
              <a:gd name="T22" fmla="*/ 2147483647 w 2293"/>
              <a:gd name="T23" fmla="*/ 2147483647 h 1224"/>
              <a:gd name="T24" fmla="*/ 2147483647 w 2293"/>
              <a:gd name="T25" fmla="*/ 2147483647 h 1224"/>
              <a:gd name="T26" fmla="*/ 2147483647 w 2293"/>
              <a:gd name="T27" fmla="*/ 2147483647 h 1224"/>
              <a:gd name="T28" fmla="*/ 2147483647 w 2293"/>
              <a:gd name="T29" fmla="*/ 2147483647 h 1224"/>
              <a:gd name="T30" fmla="*/ 2147483647 w 2293"/>
              <a:gd name="T31" fmla="*/ 2147483647 h 1224"/>
              <a:gd name="T32" fmla="*/ 2147483647 w 2293"/>
              <a:gd name="T33" fmla="*/ 2147483647 h 1224"/>
              <a:gd name="T34" fmla="*/ 2147483647 w 2293"/>
              <a:gd name="T35" fmla="*/ 2147483647 h 1224"/>
              <a:gd name="T36" fmla="*/ 2147483647 w 2293"/>
              <a:gd name="T37" fmla="*/ 2147483647 h 1224"/>
              <a:gd name="T38" fmla="*/ 2147483647 w 2293"/>
              <a:gd name="T39" fmla="*/ 2147483647 h 1224"/>
              <a:gd name="T40" fmla="*/ 2147483647 w 2293"/>
              <a:gd name="T41" fmla="*/ 2147483647 h 1224"/>
              <a:gd name="T42" fmla="*/ 2147483647 w 2293"/>
              <a:gd name="T43" fmla="*/ 2147483647 h 1224"/>
              <a:gd name="T44" fmla="*/ 2147483647 w 2293"/>
              <a:gd name="T45" fmla="*/ 2147483647 h 1224"/>
              <a:gd name="T46" fmla="*/ 2147483647 w 2293"/>
              <a:gd name="T47" fmla="*/ 2147483647 h 1224"/>
              <a:gd name="T48" fmla="*/ 2147483647 w 2293"/>
              <a:gd name="T49" fmla="*/ 2147483647 h 1224"/>
              <a:gd name="T50" fmla="*/ 2147483647 w 2293"/>
              <a:gd name="T51" fmla="*/ 2147483647 h 1224"/>
              <a:gd name="T52" fmla="*/ 2147483647 w 2293"/>
              <a:gd name="T53" fmla="*/ 2147483647 h 1224"/>
              <a:gd name="T54" fmla="*/ 2147483647 w 2293"/>
              <a:gd name="T55" fmla="*/ 2147483647 h 1224"/>
              <a:gd name="T56" fmla="*/ 2147483647 w 2293"/>
              <a:gd name="T57" fmla="*/ 2147483647 h 1224"/>
              <a:gd name="T58" fmla="*/ 2147483647 w 2293"/>
              <a:gd name="T59" fmla="*/ 2147483647 h 1224"/>
              <a:gd name="T60" fmla="*/ 2147483647 w 2293"/>
              <a:gd name="T61" fmla="*/ 2147483647 h 1224"/>
              <a:gd name="T62" fmla="*/ 2147483647 w 2293"/>
              <a:gd name="T63" fmla="*/ 2147483647 h 1224"/>
              <a:gd name="T64" fmla="*/ 2147483647 w 2293"/>
              <a:gd name="T65" fmla="*/ 2147483647 h 1224"/>
              <a:gd name="T66" fmla="*/ 2147483647 w 2293"/>
              <a:gd name="T67" fmla="*/ 2147483647 h 1224"/>
              <a:gd name="T68" fmla="*/ 2147483647 w 2293"/>
              <a:gd name="T69" fmla="*/ 2147483647 h 1224"/>
              <a:gd name="T70" fmla="*/ 2147483647 w 2293"/>
              <a:gd name="T71" fmla="*/ 2147483647 h 1224"/>
              <a:gd name="T72" fmla="*/ 2147483647 w 2293"/>
              <a:gd name="T73" fmla="*/ 2147483647 h 1224"/>
              <a:gd name="T74" fmla="*/ 2147483647 w 2293"/>
              <a:gd name="T75" fmla="*/ 2147483647 h 1224"/>
              <a:gd name="T76" fmla="*/ 2147483647 w 2293"/>
              <a:gd name="T77" fmla="*/ 2147483647 h 1224"/>
              <a:gd name="T78" fmla="*/ 2147483647 w 2293"/>
              <a:gd name="T79" fmla="*/ 2147483647 h 1224"/>
              <a:gd name="T80" fmla="*/ 2147483647 w 2293"/>
              <a:gd name="T81" fmla="*/ 2147483647 h 1224"/>
              <a:gd name="T82" fmla="*/ 2147483647 w 2293"/>
              <a:gd name="T83" fmla="*/ 2147483647 h 1224"/>
              <a:gd name="T84" fmla="*/ 2147483647 w 2293"/>
              <a:gd name="T85" fmla="*/ 2147483647 h 1224"/>
              <a:gd name="T86" fmla="*/ 2147483647 w 2293"/>
              <a:gd name="T87" fmla="*/ 2147483647 h 1224"/>
              <a:gd name="T88" fmla="*/ 2147483647 w 2293"/>
              <a:gd name="T89" fmla="*/ 2147483647 h 1224"/>
              <a:gd name="T90" fmla="*/ 2147483647 w 2293"/>
              <a:gd name="T91" fmla="*/ 2147483647 h 1224"/>
              <a:gd name="T92" fmla="*/ 2147483647 w 2293"/>
              <a:gd name="T93" fmla="*/ 2147483647 h 1224"/>
              <a:gd name="T94" fmla="*/ 2147483647 w 2293"/>
              <a:gd name="T95" fmla="*/ 2147483647 h 1224"/>
              <a:gd name="T96" fmla="*/ 2147483647 w 2293"/>
              <a:gd name="T97" fmla="*/ 2147483647 h 1224"/>
              <a:gd name="T98" fmla="*/ 2147483647 w 2293"/>
              <a:gd name="T99" fmla="*/ 2147483647 h 1224"/>
              <a:gd name="T100" fmla="*/ 2147483647 w 2293"/>
              <a:gd name="T101" fmla="*/ 2147483647 h 1224"/>
              <a:gd name="T102" fmla="*/ 2147483647 w 2293"/>
              <a:gd name="T103" fmla="*/ 2147483647 h 1224"/>
              <a:gd name="T104" fmla="*/ 2147483647 w 2293"/>
              <a:gd name="T105" fmla="*/ 2147483647 h 1224"/>
              <a:gd name="T106" fmla="*/ 2147483647 w 2293"/>
              <a:gd name="T107" fmla="*/ 2147483647 h 1224"/>
              <a:gd name="T108" fmla="*/ 2147483647 w 2293"/>
              <a:gd name="T109" fmla="*/ 2147483647 h 1224"/>
              <a:gd name="T110" fmla="*/ 2147483647 w 2293"/>
              <a:gd name="T111" fmla="*/ 2147483647 h 1224"/>
              <a:gd name="T112" fmla="*/ 2147483647 w 2293"/>
              <a:gd name="T113" fmla="*/ 2147483647 h 1224"/>
              <a:gd name="T114" fmla="*/ 2147483647 w 2293"/>
              <a:gd name="T115" fmla="*/ 2147483647 h 1224"/>
              <a:gd name="T116" fmla="*/ 2147483647 w 2293"/>
              <a:gd name="T117" fmla="*/ 2147483647 h 1224"/>
              <a:gd name="T118" fmla="*/ 2147483647 w 2293"/>
              <a:gd name="T119" fmla="*/ 2147483647 h 1224"/>
              <a:gd name="T120" fmla="*/ 2147483647 w 2293"/>
              <a:gd name="T121" fmla="*/ 2147483647 h 12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293"/>
              <a:gd name="T184" fmla="*/ 0 h 1224"/>
              <a:gd name="T185" fmla="*/ 2293 w 2293"/>
              <a:gd name="T186" fmla="*/ 1224 h 12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293" h="1224">
                <a:moveTo>
                  <a:pt x="532" y="923"/>
                </a:moveTo>
                <a:lnTo>
                  <a:pt x="532" y="1201"/>
                </a:lnTo>
                <a:lnTo>
                  <a:pt x="520" y="1207"/>
                </a:lnTo>
                <a:lnTo>
                  <a:pt x="501" y="1205"/>
                </a:lnTo>
                <a:lnTo>
                  <a:pt x="491" y="1199"/>
                </a:lnTo>
                <a:lnTo>
                  <a:pt x="477" y="1168"/>
                </a:lnTo>
                <a:lnTo>
                  <a:pt x="470" y="1162"/>
                </a:lnTo>
                <a:lnTo>
                  <a:pt x="464" y="1147"/>
                </a:lnTo>
                <a:lnTo>
                  <a:pt x="459" y="1139"/>
                </a:lnTo>
                <a:lnTo>
                  <a:pt x="430" y="1123"/>
                </a:lnTo>
                <a:lnTo>
                  <a:pt x="421" y="1123"/>
                </a:lnTo>
                <a:lnTo>
                  <a:pt x="365" y="1139"/>
                </a:lnTo>
                <a:lnTo>
                  <a:pt x="334" y="1167"/>
                </a:lnTo>
                <a:lnTo>
                  <a:pt x="333" y="1127"/>
                </a:lnTo>
                <a:lnTo>
                  <a:pt x="342" y="1115"/>
                </a:lnTo>
                <a:lnTo>
                  <a:pt x="343" y="1095"/>
                </a:lnTo>
                <a:lnTo>
                  <a:pt x="332" y="1090"/>
                </a:lnTo>
                <a:lnTo>
                  <a:pt x="319" y="1088"/>
                </a:lnTo>
                <a:lnTo>
                  <a:pt x="299" y="1080"/>
                </a:lnTo>
                <a:lnTo>
                  <a:pt x="289" y="1066"/>
                </a:lnTo>
                <a:lnTo>
                  <a:pt x="268" y="1064"/>
                </a:lnTo>
                <a:lnTo>
                  <a:pt x="266" y="1025"/>
                </a:lnTo>
                <a:lnTo>
                  <a:pt x="253" y="1005"/>
                </a:lnTo>
                <a:lnTo>
                  <a:pt x="245" y="998"/>
                </a:lnTo>
                <a:lnTo>
                  <a:pt x="238" y="983"/>
                </a:lnTo>
                <a:lnTo>
                  <a:pt x="215" y="973"/>
                </a:lnTo>
                <a:lnTo>
                  <a:pt x="202" y="956"/>
                </a:lnTo>
                <a:lnTo>
                  <a:pt x="210" y="950"/>
                </a:lnTo>
                <a:lnTo>
                  <a:pt x="229" y="949"/>
                </a:lnTo>
                <a:lnTo>
                  <a:pt x="257" y="959"/>
                </a:lnTo>
                <a:lnTo>
                  <a:pt x="265" y="956"/>
                </a:lnTo>
                <a:lnTo>
                  <a:pt x="280" y="958"/>
                </a:lnTo>
                <a:lnTo>
                  <a:pt x="271" y="939"/>
                </a:lnTo>
                <a:lnTo>
                  <a:pt x="268" y="920"/>
                </a:lnTo>
                <a:lnTo>
                  <a:pt x="273" y="908"/>
                </a:lnTo>
                <a:lnTo>
                  <a:pt x="284" y="902"/>
                </a:lnTo>
                <a:lnTo>
                  <a:pt x="284" y="909"/>
                </a:lnTo>
                <a:lnTo>
                  <a:pt x="295" y="911"/>
                </a:lnTo>
                <a:lnTo>
                  <a:pt x="306" y="907"/>
                </a:lnTo>
                <a:lnTo>
                  <a:pt x="309" y="898"/>
                </a:lnTo>
                <a:lnTo>
                  <a:pt x="319" y="889"/>
                </a:lnTo>
                <a:lnTo>
                  <a:pt x="337" y="888"/>
                </a:lnTo>
                <a:lnTo>
                  <a:pt x="370" y="903"/>
                </a:lnTo>
                <a:lnTo>
                  <a:pt x="385" y="900"/>
                </a:lnTo>
                <a:lnTo>
                  <a:pt x="397" y="893"/>
                </a:lnTo>
                <a:lnTo>
                  <a:pt x="400" y="894"/>
                </a:lnTo>
                <a:lnTo>
                  <a:pt x="405" y="898"/>
                </a:lnTo>
                <a:lnTo>
                  <a:pt x="436" y="911"/>
                </a:lnTo>
                <a:lnTo>
                  <a:pt x="446" y="909"/>
                </a:lnTo>
                <a:lnTo>
                  <a:pt x="460" y="912"/>
                </a:lnTo>
                <a:lnTo>
                  <a:pt x="463" y="903"/>
                </a:lnTo>
                <a:lnTo>
                  <a:pt x="455" y="892"/>
                </a:lnTo>
                <a:lnTo>
                  <a:pt x="465" y="892"/>
                </a:lnTo>
                <a:lnTo>
                  <a:pt x="446" y="865"/>
                </a:lnTo>
                <a:lnTo>
                  <a:pt x="436" y="857"/>
                </a:lnTo>
                <a:lnTo>
                  <a:pt x="432" y="846"/>
                </a:lnTo>
                <a:lnTo>
                  <a:pt x="421" y="846"/>
                </a:lnTo>
                <a:lnTo>
                  <a:pt x="408" y="828"/>
                </a:lnTo>
                <a:lnTo>
                  <a:pt x="403" y="804"/>
                </a:lnTo>
                <a:lnTo>
                  <a:pt x="395" y="792"/>
                </a:lnTo>
                <a:lnTo>
                  <a:pt x="393" y="799"/>
                </a:lnTo>
                <a:lnTo>
                  <a:pt x="385" y="782"/>
                </a:lnTo>
                <a:lnTo>
                  <a:pt x="380" y="782"/>
                </a:lnTo>
                <a:lnTo>
                  <a:pt x="378" y="770"/>
                </a:lnTo>
                <a:lnTo>
                  <a:pt x="357" y="753"/>
                </a:lnTo>
                <a:lnTo>
                  <a:pt x="346" y="751"/>
                </a:lnTo>
                <a:lnTo>
                  <a:pt x="346" y="746"/>
                </a:lnTo>
                <a:lnTo>
                  <a:pt x="332" y="744"/>
                </a:lnTo>
                <a:lnTo>
                  <a:pt x="300" y="756"/>
                </a:lnTo>
                <a:lnTo>
                  <a:pt x="296" y="746"/>
                </a:lnTo>
                <a:lnTo>
                  <a:pt x="249" y="739"/>
                </a:lnTo>
                <a:lnTo>
                  <a:pt x="214" y="772"/>
                </a:lnTo>
                <a:lnTo>
                  <a:pt x="117" y="792"/>
                </a:lnTo>
                <a:lnTo>
                  <a:pt x="140" y="809"/>
                </a:lnTo>
                <a:lnTo>
                  <a:pt x="122" y="815"/>
                </a:lnTo>
                <a:lnTo>
                  <a:pt x="115" y="813"/>
                </a:lnTo>
                <a:lnTo>
                  <a:pt x="111" y="806"/>
                </a:lnTo>
                <a:lnTo>
                  <a:pt x="103" y="804"/>
                </a:lnTo>
                <a:lnTo>
                  <a:pt x="96" y="804"/>
                </a:lnTo>
                <a:lnTo>
                  <a:pt x="88" y="800"/>
                </a:lnTo>
                <a:lnTo>
                  <a:pt x="85" y="794"/>
                </a:lnTo>
                <a:lnTo>
                  <a:pt x="92" y="787"/>
                </a:lnTo>
                <a:lnTo>
                  <a:pt x="93" y="780"/>
                </a:lnTo>
                <a:lnTo>
                  <a:pt x="101" y="777"/>
                </a:lnTo>
                <a:lnTo>
                  <a:pt x="110" y="782"/>
                </a:lnTo>
                <a:lnTo>
                  <a:pt x="122" y="780"/>
                </a:lnTo>
                <a:lnTo>
                  <a:pt x="113" y="721"/>
                </a:lnTo>
                <a:lnTo>
                  <a:pt x="106" y="719"/>
                </a:lnTo>
                <a:lnTo>
                  <a:pt x="101" y="711"/>
                </a:lnTo>
                <a:lnTo>
                  <a:pt x="98" y="704"/>
                </a:lnTo>
                <a:lnTo>
                  <a:pt x="88" y="691"/>
                </a:lnTo>
                <a:lnTo>
                  <a:pt x="63" y="693"/>
                </a:lnTo>
                <a:lnTo>
                  <a:pt x="49" y="690"/>
                </a:lnTo>
                <a:lnTo>
                  <a:pt x="47" y="699"/>
                </a:lnTo>
                <a:lnTo>
                  <a:pt x="35" y="686"/>
                </a:lnTo>
                <a:lnTo>
                  <a:pt x="35" y="678"/>
                </a:lnTo>
                <a:lnTo>
                  <a:pt x="31" y="671"/>
                </a:lnTo>
                <a:lnTo>
                  <a:pt x="35" y="663"/>
                </a:lnTo>
                <a:lnTo>
                  <a:pt x="31" y="657"/>
                </a:lnTo>
                <a:lnTo>
                  <a:pt x="30" y="649"/>
                </a:lnTo>
                <a:lnTo>
                  <a:pt x="0" y="639"/>
                </a:lnTo>
                <a:lnTo>
                  <a:pt x="11" y="593"/>
                </a:lnTo>
                <a:lnTo>
                  <a:pt x="26" y="585"/>
                </a:lnTo>
                <a:lnTo>
                  <a:pt x="30" y="578"/>
                </a:lnTo>
                <a:lnTo>
                  <a:pt x="27" y="570"/>
                </a:lnTo>
                <a:lnTo>
                  <a:pt x="16" y="559"/>
                </a:lnTo>
                <a:lnTo>
                  <a:pt x="26" y="512"/>
                </a:lnTo>
                <a:lnTo>
                  <a:pt x="40" y="504"/>
                </a:lnTo>
                <a:lnTo>
                  <a:pt x="45" y="497"/>
                </a:lnTo>
                <a:lnTo>
                  <a:pt x="44" y="489"/>
                </a:lnTo>
                <a:lnTo>
                  <a:pt x="46" y="481"/>
                </a:lnTo>
                <a:lnTo>
                  <a:pt x="46" y="472"/>
                </a:lnTo>
                <a:lnTo>
                  <a:pt x="55" y="458"/>
                </a:lnTo>
                <a:lnTo>
                  <a:pt x="61" y="464"/>
                </a:lnTo>
                <a:lnTo>
                  <a:pt x="65" y="471"/>
                </a:lnTo>
                <a:lnTo>
                  <a:pt x="78" y="481"/>
                </a:lnTo>
                <a:lnTo>
                  <a:pt x="96" y="519"/>
                </a:lnTo>
                <a:lnTo>
                  <a:pt x="105" y="522"/>
                </a:lnTo>
                <a:lnTo>
                  <a:pt x="131" y="503"/>
                </a:lnTo>
                <a:lnTo>
                  <a:pt x="113" y="447"/>
                </a:lnTo>
                <a:lnTo>
                  <a:pt x="121" y="450"/>
                </a:lnTo>
                <a:lnTo>
                  <a:pt x="158" y="428"/>
                </a:lnTo>
                <a:lnTo>
                  <a:pt x="162" y="422"/>
                </a:lnTo>
                <a:lnTo>
                  <a:pt x="162" y="404"/>
                </a:lnTo>
                <a:lnTo>
                  <a:pt x="171" y="403"/>
                </a:lnTo>
                <a:lnTo>
                  <a:pt x="178" y="404"/>
                </a:lnTo>
                <a:lnTo>
                  <a:pt x="186" y="400"/>
                </a:lnTo>
                <a:lnTo>
                  <a:pt x="191" y="394"/>
                </a:lnTo>
                <a:lnTo>
                  <a:pt x="207" y="387"/>
                </a:lnTo>
                <a:lnTo>
                  <a:pt x="211" y="381"/>
                </a:lnTo>
                <a:lnTo>
                  <a:pt x="219" y="376"/>
                </a:lnTo>
                <a:lnTo>
                  <a:pt x="224" y="371"/>
                </a:lnTo>
                <a:lnTo>
                  <a:pt x="226" y="362"/>
                </a:lnTo>
                <a:lnTo>
                  <a:pt x="233" y="357"/>
                </a:lnTo>
                <a:lnTo>
                  <a:pt x="248" y="352"/>
                </a:lnTo>
                <a:lnTo>
                  <a:pt x="265" y="352"/>
                </a:lnTo>
                <a:lnTo>
                  <a:pt x="270" y="368"/>
                </a:lnTo>
                <a:lnTo>
                  <a:pt x="286" y="364"/>
                </a:lnTo>
                <a:lnTo>
                  <a:pt x="291" y="371"/>
                </a:lnTo>
                <a:lnTo>
                  <a:pt x="296" y="363"/>
                </a:lnTo>
                <a:lnTo>
                  <a:pt x="299" y="356"/>
                </a:lnTo>
                <a:lnTo>
                  <a:pt x="304" y="348"/>
                </a:lnTo>
                <a:lnTo>
                  <a:pt x="312" y="349"/>
                </a:lnTo>
                <a:lnTo>
                  <a:pt x="319" y="345"/>
                </a:lnTo>
                <a:lnTo>
                  <a:pt x="327" y="345"/>
                </a:lnTo>
                <a:lnTo>
                  <a:pt x="333" y="362"/>
                </a:lnTo>
                <a:lnTo>
                  <a:pt x="338" y="368"/>
                </a:lnTo>
                <a:lnTo>
                  <a:pt x="355" y="364"/>
                </a:lnTo>
                <a:lnTo>
                  <a:pt x="362" y="368"/>
                </a:lnTo>
                <a:lnTo>
                  <a:pt x="379" y="363"/>
                </a:lnTo>
                <a:lnTo>
                  <a:pt x="386" y="364"/>
                </a:lnTo>
                <a:lnTo>
                  <a:pt x="400" y="375"/>
                </a:lnTo>
                <a:lnTo>
                  <a:pt x="405" y="390"/>
                </a:lnTo>
                <a:lnTo>
                  <a:pt x="427" y="404"/>
                </a:lnTo>
                <a:lnTo>
                  <a:pt x="432" y="409"/>
                </a:lnTo>
                <a:lnTo>
                  <a:pt x="436" y="418"/>
                </a:lnTo>
                <a:lnTo>
                  <a:pt x="446" y="431"/>
                </a:lnTo>
                <a:lnTo>
                  <a:pt x="446" y="447"/>
                </a:lnTo>
                <a:lnTo>
                  <a:pt x="451" y="453"/>
                </a:lnTo>
                <a:lnTo>
                  <a:pt x="459" y="451"/>
                </a:lnTo>
                <a:lnTo>
                  <a:pt x="459" y="427"/>
                </a:lnTo>
                <a:lnTo>
                  <a:pt x="454" y="419"/>
                </a:lnTo>
                <a:lnTo>
                  <a:pt x="460" y="413"/>
                </a:lnTo>
                <a:lnTo>
                  <a:pt x="468" y="411"/>
                </a:lnTo>
                <a:lnTo>
                  <a:pt x="470" y="419"/>
                </a:lnTo>
                <a:lnTo>
                  <a:pt x="477" y="425"/>
                </a:lnTo>
                <a:lnTo>
                  <a:pt x="479" y="432"/>
                </a:lnTo>
                <a:lnTo>
                  <a:pt x="486" y="438"/>
                </a:lnTo>
                <a:lnTo>
                  <a:pt x="516" y="452"/>
                </a:lnTo>
                <a:lnTo>
                  <a:pt x="525" y="450"/>
                </a:lnTo>
                <a:lnTo>
                  <a:pt x="545" y="434"/>
                </a:lnTo>
                <a:lnTo>
                  <a:pt x="545" y="427"/>
                </a:lnTo>
                <a:lnTo>
                  <a:pt x="553" y="423"/>
                </a:lnTo>
                <a:lnTo>
                  <a:pt x="558" y="418"/>
                </a:lnTo>
                <a:lnTo>
                  <a:pt x="567" y="417"/>
                </a:lnTo>
                <a:lnTo>
                  <a:pt x="574" y="419"/>
                </a:lnTo>
                <a:lnTo>
                  <a:pt x="574" y="410"/>
                </a:lnTo>
                <a:lnTo>
                  <a:pt x="591" y="413"/>
                </a:lnTo>
                <a:lnTo>
                  <a:pt x="599" y="408"/>
                </a:lnTo>
                <a:lnTo>
                  <a:pt x="618" y="424"/>
                </a:lnTo>
                <a:lnTo>
                  <a:pt x="632" y="415"/>
                </a:lnTo>
                <a:lnTo>
                  <a:pt x="635" y="408"/>
                </a:lnTo>
                <a:lnTo>
                  <a:pt x="652" y="408"/>
                </a:lnTo>
                <a:lnTo>
                  <a:pt x="659" y="404"/>
                </a:lnTo>
                <a:lnTo>
                  <a:pt x="675" y="410"/>
                </a:lnTo>
                <a:lnTo>
                  <a:pt x="680" y="417"/>
                </a:lnTo>
                <a:lnTo>
                  <a:pt x="681" y="433"/>
                </a:lnTo>
                <a:lnTo>
                  <a:pt x="693" y="446"/>
                </a:lnTo>
                <a:lnTo>
                  <a:pt x="709" y="443"/>
                </a:lnTo>
                <a:lnTo>
                  <a:pt x="724" y="447"/>
                </a:lnTo>
                <a:lnTo>
                  <a:pt x="728" y="458"/>
                </a:lnTo>
                <a:lnTo>
                  <a:pt x="745" y="457"/>
                </a:lnTo>
                <a:lnTo>
                  <a:pt x="751" y="452"/>
                </a:lnTo>
                <a:lnTo>
                  <a:pt x="764" y="429"/>
                </a:lnTo>
                <a:lnTo>
                  <a:pt x="771" y="433"/>
                </a:lnTo>
                <a:lnTo>
                  <a:pt x="781" y="446"/>
                </a:lnTo>
                <a:lnTo>
                  <a:pt x="814" y="443"/>
                </a:lnTo>
                <a:lnTo>
                  <a:pt x="821" y="438"/>
                </a:lnTo>
                <a:lnTo>
                  <a:pt x="837" y="433"/>
                </a:lnTo>
                <a:lnTo>
                  <a:pt x="854" y="386"/>
                </a:lnTo>
                <a:lnTo>
                  <a:pt x="845" y="376"/>
                </a:lnTo>
                <a:lnTo>
                  <a:pt x="816" y="373"/>
                </a:lnTo>
                <a:lnTo>
                  <a:pt x="806" y="361"/>
                </a:lnTo>
                <a:lnTo>
                  <a:pt x="780" y="354"/>
                </a:lnTo>
                <a:lnTo>
                  <a:pt x="781" y="345"/>
                </a:lnTo>
                <a:lnTo>
                  <a:pt x="776" y="338"/>
                </a:lnTo>
                <a:lnTo>
                  <a:pt x="761" y="335"/>
                </a:lnTo>
                <a:lnTo>
                  <a:pt x="761" y="326"/>
                </a:lnTo>
                <a:lnTo>
                  <a:pt x="769" y="324"/>
                </a:lnTo>
                <a:lnTo>
                  <a:pt x="781" y="314"/>
                </a:lnTo>
                <a:lnTo>
                  <a:pt x="812" y="300"/>
                </a:lnTo>
                <a:lnTo>
                  <a:pt x="816" y="292"/>
                </a:lnTo>
                <a:lnTo>
                  <a:pt x="817" y="283"/>
                </a:lnTo>
                <a:lnTo>
                  <a:pt x="798" y="255"/>
                </a:lnTo>
                <a:lnTo>
                  <a:pt x="806" y="253"/>
                </a:lnTo>
                <a:lnTo>
                  <a:pt x="812" y="246"/>
                </a:lnTo>
                <a:lnTo>
                  <a:pt x="814" y="239"/>
                </a:lnTo>
                <a:lnTo>
                  <a:pt x="821" y="232"/>
                </a:lnTo>
                <a:lnTo>
                  <a:pt x="870" y="234"/>
                </a:lnTo>
                <a:lnTo>
                  <a:pt x="878" y="231"/>
                </a:lnTo>
                <a:lnTo>
                  <a:pt x="882" y="223"/>
                </a:lnTo>
                <a:lnTo>
                  <a:pt x="878" y="217"/>
                </a:lnTo>
                <a:lnTo>
                  <a:pt x="863" y="208"/>
                </a:lnTo>
                <a:lnTo>
                  <a:pt x="830" y="203"/>
                </a:lnTo>
                <a:lnTo>
                  <a:pt x="825" y="197"/>
                </a:lnTo>
                <a:lnTo>
                  <a:pt x="826" y="188"/>
                </a:lnTo>
                <a:lnTo>
                  <a:pt x="835" y="188"/>
                </a:lnTo>
                <a:lnTo>
                  <a:pt x="842" y="185"/>
                </a:lnTo>
                <a:lnTo>
                  <a:pt x="846" y="178"/>
                </a:lnTo>
                <a:lnTo>
                  <a:pt x="841" y="173"/>
                </a:lnTo>
                <a:lnTo>
                  <a:pt x="833" y="176"/>
                </a:lnTo>
                <a:lnTo>
                  <a:pt x="817" y="176"/>
                </a:lnTo>
                <a:lnTo>
                  <a:pt x="817" y="168"/>
                </a:lnTo>
                <a:lnTo>
                  <a:pt x="820" y="160"/>
                </a:lnTo>
                <a:lnTo>
                  <a:pt x="825" y="154"/>
                </a:lnTo>
                <a:lnTo>
                  <a:pt x="813" y="142"/>
                </a:lnTo>
                <a:lnTo>
                  <a:pt x="830" y="141"/>
                </a:lnTo>
                <a:lnTo>
                  <a:pt x="833" y="135"/>
                </a:lnTo>
                <a:lnTo>
                  <a:pt x="842" y="135"/>
                </a:lnTo>
                <a:lnTo>
                  <a:pt x="849" y="141"/>
                </a:lnTo>
                <a:lnTo>
                  <a:pt x="856" y="140"/>
                </a:lnTo>
                <a:lnTo>
                  <a:pt x="865" y="141"/>
                </a:lnTo>
                <a:lnTo>
                  <a:pt x="873" y="138"/>
                </a:lnTo>
                <a:lnTo>
                  <a:pt x="898" y="140"/>
                </a:lnTo>
                <a:lnTo>
                  <a:pt x="902" y="146"/>
                </a:lnTo>
                <a:lnTo>
                  <a:pt x="913" y="133"/>
                </a:lnTo>
                <a:lnTo>
                  <a:pt x="921" y="131"/>
                </a:lnTo>
                <a:lnTo>
                  <a:pt x="938" y="132"/>
                </a:lnTo>
                <a:lnTo>
                  <a:pt x="944" y="126"/>
                </a:lnTo>
                <a:lnTo>
                  <a:pt x="952" y="123"/>
                </a:lnTo>
                <a:lnTo>
                  <a:pt x="966" y="113"/>
                </a:lnTo>
                <a:lnTo>
                  <a:pt x="973" y="116"/>
                </a:lnTo>
                <a:lnTo>
                  <a:pt x="980" y="122"/>
                </a:lnTo>
                <a:lnTo>
                  <a:pt x="988" y="121"/>
                </a:lnTo>
                <a:lnTo>
                  <a:pt x="991" y="113"/>
                </a:lnTo>
                <a:lnTo>
                  <a:pt x="1007" y="109"/>
                </a:lnTo>
                <a:lnTo>
                  <a:pt x="1014" y="104"/>
                </a:lnTo>
                <a:lnTo>
                  <a:pt x="1021" y="104"/>
                </a:lnTo>
                <a:lnTo>
                  <a:pt x="1030" y="100"/>
                </a:lnTo>
                <a:lnTo>
                  <a:pt x="1038" y="100"/>
                </a:lnTo>
                <a:lnTo>
                  <a:pt x="1046" y="103"/>
                </a:lnTo>
                <a:lnTo>
                  <a:pt x="1051" y="95"/>
                </a:lnTo>
                <a:lnTo>
                  <a:pt x="1056" y="80"/>
                </a:lnTo>
                <a:lnTo>
                  <a:pt x="1062" y="76"/>
                </a:lnTo>
                <a:lnTo>
                  <a:pt x="1071" y="74"/>
                </a:lnTo>
                <a:lnTo>
                  <a:pt x="1079" y="77"/>
                </a:lnTo>
                <a:lnTo>
                  <a:pt x="1098" y="72"/>
                </a:lnTo>
                <a:lnTo>
                  <a:pt x="1096" y="72"/>
                </a:lnTo>
                <a:lnTo>
                  <a:pt x="1198" y="51"/>
                </a:lnTo>
                <a:lnTo>
                  <a:pt x="1204" y="44"/>
                </a:lnTo>
                <a:lnTo>
                  <a:pt x="1212" y="46"/>
                </a:lnTo>
                <a:lnTo>
                  <a:pt x="1221" y="43"/>
                </a:lnTo>
                <a:lnTo>
                  <a:pt x="1226" y="37"/>
                </a:lnTo>
                <a:lnTo>
                  <a:pt x="1225" y="20"/>
                </a:lnTo>
                <a:lnTo>
                  <a:pt x="1234" y="22"/>
                </a:lnTo>
                <a:lnTo>
                  <a:pt x="1241" y="19"/>
                </a:lnTo>
                <a:lnTo>
                  <a:pt x="1246" y="11"/>
                </a:lnTo>
                <a:lnTo>
                  <a:pt x="1253" y="8"/>
                </a:lnTo>
                <a:lnTo>
                  <a:pt x="1261" y="6"/>
                </a:lnTo>
                <a:lnTo>
                  <a:pt x="1267" y="0"/>
                </a:lnTo>
                <a:lnTo>
                  <a:pt x="1274" y="0"/>
                </a:lnTo>
                <a:lnTo>
                  <a:pt x="1279" y="5"/>
                </a:lnTo>
                <a:lnTo>
                  <a:pt x="1288" y="4"/>
                </a:lnTo>
                <a:lnTo>
                  <a:pt x="1296" y="6"/>
                </a:lnTo>
                <a:lnTo>
                  <a:pt x="1305" y="5"/>
                </a:lnTo>
                <a:lnTo>
                  <a:pt x="1312" y="8"/>
                </a:lnTo>
                <a:lnTo>
                  <a:pt x="1317" y="14"/>
                </a:lnTo>
                <a:lnTo>
                  <a:pt x="1331" y="24"/>
                </a:lnTo>
                <a:lnTo>
                  <a:pt x="1339" y="20"/>
                </a:lnTo>
                <a:lnTo>
                  <a:pt x="1344" y="14"/>
                </a:lnTo>
                <a:lnTo>
                  <a:pt x="1362" y="11"/>
                </a:lnTo>
                <a:lnTo>
                  <a:pt x="1369" y="15"/>
                </a:lnTo>
                <a:lnTo>
                  <a:pt x="1376" y="22"/>
                </a:lnTo>
                <a:lnTo>
                  <a:pt x="1380" y="29"/>
                </a:lnTo>
                <a:lnTo>
                  <a:pt x="1380" y="53"/>
                </a:lnTo>
                <a:lnTo>
                  <a:pt x="1382" y="61"/>
                </a:lnTo>
                <a:lnTo>
                  <a:pt x="1395" y="72"/>
                </a:lnTo>
                <a:lnTo>
                  <a:pt x="1390" y="80"/>
                </a:lnTo>
                <a:lnTo>
                  <a:pt x="1391" y="96"/>
                </a:lnTo>
                <a:lnTo>
                  <a:pt x="1381" y="110"/>
                </a:lnTo>
                <a:lnTo>
                  <a:pt x="1386" y="117"/>
                </a:lnTo>
                <a:lnTo>
                  <a:pt x="1388" y="126"/>
                </a:lnTo>
                <a:lnTo>
                  <a:pt x="1405" y="121"/>
                </a:lnTo>
                <a:lnTo>
                  <a:pt x="1411" y="126"/>
                </a:lnTo>
                <a:lnTo>
                  <a:pt x="1420" y="124"/>
                </a:lnTo>
                <a:lnTo>
                  <a:pt x="1423" y="117"/>
                </a:lnTo>
                <a:lnTo>
                  <a:pt x="1430" y="116"/>
                </a:lnTo>
                <a:lnTo>
                  <a:pt x="1438" y="118"/>
                </a:lnTo>
                <a:lnTo>
                  <a:pt x="1441" y="102"/>
                </a:lnTo>
                <a:lnTo>
                  <a:pt x="1449" y="103"/>
                </a:lnTo>
                <a:lnTo>
                  <a:pt x="1455" y="119"/>
                </a:lnTo>
                <a:lnTo>
                  <a:pt x="1460" y="124"/>
                </a:lnTo>
                <a:lnTo>
                  <a:pt x="1456" y="141"/>
                </a:lnTo>
                <a:lnTo>
                  <a:pt x="1472" y="142"/>
                </a:lnTo>
                <a:lnTo>
                  <a:pt x="1470" y="135"/>
                </a:lnTo>
                <a:lnTo>
                  <a:pt x="1465" y="130"/>
                </a:lnTo>
                <a:lnTo>
                  <a:pt x="1472" y="126"/>
                </a:lnTo>
                <a:lnTo>
                  <a:pt x="1489" y="130"/>
                </a:lnTo>
                <a:lnTo>
                  <a:pt x="1509" y="143"/>
                </a:lnTo>
                <a:lnTo>
                  <a:pt x="1518" y="143"/>
                </a:lnTo>
                <a:lnTo>
                  <a:pt x="1522" y="136"/>
                </a:lnTo>
                <a:lnTo>
                  <a:pt x="1529" y="132"/>
                </a:lnTo>
                <a:lnTo>
                  <a:pt x="1532" y="141"/>
                </a:lnTo>
                <a:lnTo>
                  <a:pt x="1531" y="149"/>
                </a:lnTo>
                <a:lnTo>
                  <a:pt x="1523" y="151"/>
                </a:lnTo>
                <a:lnTo>
                  <a:pt x="1517" y="156"/>
                </a:lnTo>
                <a:lnTo>
                  <a:pt x="1512" y="164"/>
                </a:lnTo>
                <a:lnTo>
                  <a:pt x="1509" y="171"/>
                </a:lnTo>
                <a:lnTo>
                  <a:pt x="1510" y="180"/>
                </a:lnTo>
                <a:lnTo>
                  <a:pt x="1514" y="188"/>
                </a:lnTo>
                <a:lnTo>
                  <a:pt x="1523" y="187"/>
                </a:lnTo>
                <a:lnTo>
                  <a:pt x="1528" y="180"/>
                </a:lnTo>
                <a:lnTo>
                  <a:pt x="1543" y="174"/>
                </a:lnTo>
                <a:lnTo>
                  <a:pt x="1551" y="176"/>
                </a:lnTo>
                <a:lnTo>
                  <a:pt x="1560" y="176"/>
                </a:lnTo>
                <a:lnTo>
                  <a:pt x="1565" y="182"/>
                </a:lnTo>
                <a:lnTo>
                  <a:pt x="1574" y="182"/>
                </a:lnTo>
                <a:lnTo>
                  <a:pt x="1571" y="174"/>
                </a:lnTo>
                <a:lnTo>
                  <a:pt x="1576" y="168"/>
                </a:lnTo>
                <a:lnTo>
                  <a:pt x="1584" y="168"/>
                </a:lnTo>
                <a:lnTo>
                  <a:pt x="1595" y="155"/>
                </a:lnTo>
                <a:lnTo>
                  <a:pt x="1612" y="152"/>
                </a:lnTo>
                <a:lnTo>
                  <a:pt x="1623" y="141"/>
                </a:lnTo>
                <a:lnTo>
                  <a:pt x="1630" y="126"/>
                </a:lnTo>
                <a:lnTo>
                  <a:pt x="1637" y="121"/>
                </a:lnTo>
                <a:lnTo>
                  <a:pt x="1645" y="122"/>
                </a:lnTo>
                <a:lnTo>
                  <a:pt x="1669" y="116"/>
                </a:lnTo>
                <a:lnTo>
                  <a:pt x="1674" y="108"/>
                </a:lnTo>
                <a:lnTo>
                  <a:pt x="1691" y="107"/>
                </a:lnTo>
                <a:lnTo>
                  <a:pt x="1705" y="98"/>
                </a:lnTo>
                <a:lnTo>
                  <a:pt x="1707" y="105"/>
                </a:lnTo>
                <a:lnTo>
                  <a:pt x="1709" y="113"/>
                </a:lnTo>
                <a:lnTo>
                  <a:pt x="1705" y="122"/>
                </a:lnTo>
                <a:lnTo>
                  <a:pt x="1696" y="124"/>
                </a:lnTo>
                <a:lnTo>
                  <a:pt x="1688" y="123"/>
                </a:lnTo>
                <a:lnTo>
                  <a:pt x="1687" y="132"/>
                </a:lnTo>
                <a:lnTo>
                  <a:pt x="1691" y="138"/>
                </a:lnTo>
                <a:lnTo>
                  <a:pt x="1695" y="141"/>
                </a:lnTo>
                <a:lnTo>
                  <a:pt x="1768" y="208"/>
                </a:lnTo>
                <a:lnTo>
                  <a:pt x="1893" y="434"/>
                </a:lnTo>
                <a:lnTo>
                  <a:pt x="1907" y="423"/>
                </a:lnTo>
                <a:lnTo>
                  <a:pt x="1909" y="415"/>
                </a:lnTo>
                <a:lnTo>
                  <a:pt x="1909" y="408"/>
                </a:lnTo>
                <a:lnTo>
                  <a:pt x="1921" y="394"/>
                </a:lnTo>
                <a:lnTo>
                  <a:pt x="1928" y="392"/>
                </a:lnTo>
                <a:lnTo>
                  <a:pt x="1933" y="399"/>
                </a:lnTo>
                <a:lnTo>
                  <a:pt x="1942" y="401"/>
                </a:lnTo>
                <a:lnTo>
                  <a:pt x="1956" y="410"/>
                </a:lnTo>
                <a:lnTo>
                  <a:pt x="1952" y="418"/>
                </a:lnTo>
                <a:lnTo>
                  <a:pt x="1957" y="424"/>
                </a:lnTo>
                <a:lnTo>
                  <a:pt x="1963" y="425"/>
                </a:lnTo>
                <a:lnTo>
                  <a:pt x="1968" y="439"/>
                </a:lnTo>
                <a:lnTo>
                  <a:pt x="1993" y="437"/>
                </a:lnTo>
                <a:lnTo>
                  <a:pt x="2010" y="442"/>
                </a:lnTo>
                <a:lnTo>
                  <a:pt x="2017" y="438"/>
                </a:lnTo>
                <a:lnTo>
                  <a:pt x="2035" y="439"/>
                </a:lnTo>
                <a:lnTo>
                  <a:pt x="2037" y="432"/>
                </a:lnTo>
                <a:lnTo>
                  <a:pt x="2043" y="425"/>
                </a:lnTo>
                <a:lnTo>
                  <a:pt x="2050" y="427"/>
                </a:lnTo>
                <a:lnTo>
                  <a:pt x="2059" y="427"/>
                </a:lnTo>
                <a:lnTo>
                  <a:pt x="2062" y="418"/>
                </a:lnTo>
                <a:lnTo>
                  <a:pt x="2069" y="414"/>
                </a:lnTo>
                <a:lnTo>
                  <a:pt x="2086" y="418"/>
                </a:lnTo>
                <a:lnTo>
                  <a:pt x="2092" y="423"/>
                </a:lnTo>
                <a:lnTo>
                  <a:pt x="2096" y="431"/>
                </a:lnTo>
                <a:lnTo>
                  <a:pt x="2103" y="434"/>
                </a:lnTo>
                <a:lnTo>
                  <a:pt x="2115" y="447"/>
                </a:lnTo>
                <a:lnTo>
                  <a:pt x="2123" y="450"/>
                </a:lnTo>
                <a:lnTo>
                  <a:pt x="2125" y="457"/>
                </a:lnTo>
                <a:lnTo>
                  <a:pt x="2124" y="466"/>
                </a:lnTo>
                <a:lnTo>
                  <a:pt x="2124" y="475"/>
                </a:lnTo>
                <a:lnTo>
                  <a:pt x="2128" y="481"/>
                </a:lnTo>
                <a:lnTo>
                  <a:pt x="2137" y="484"/>
                </a:lnTo>
                <a:lnTo>
                  <a:pt x="2159" y="494"/>
                </a:lnTo>
                <a:lnTo>
                  <a:pt x="2162" y="502"/>
                </a:lnTo>
                <a:lnTo>
                  <a:pt x="2162" y="511"/>
                </a:lnTo>
                <a:lnTo>
                  <a:pt x="2170" y="513"/>
                </a:lnTo>
                <a:lnTo>
                  <a:pt x="2176" y="519"/>
                </a:lnTo>
                <a:lnTo>
                  <a:pt x="2182" y="535"/>
                </a:lnTo>
                <a:lnTo>
                  <a:pt x="2189" y="538"/>
                </a:lnTo>
                <a:lnTo>
                  <a:pt x="2205" y="541"/>
                </a:lnTo>
                <a:lnTo>
                  <a:pt x="2213" y="545"/>
                </a:lnTo>
                <a:lnTo>
                  <a:pt x="2238" y="549"/>
                </a:lnTo>
                <a:lnTo>
                  <a:pt x="2241" y="542"/>
                </a:lnTo>
                <a:lnTo>
                  <a:pt x="2246" y="535"/>
                </a:lnTo>
                <a:lnTo>
                  <a:pt x="2261" y="530"/>
                </a:lnTo>
                <a:lnTo>
                  <a:pt x="2264" y="538"/>
                </a:lnTo>
                <a:lnTo>
                  <a:pt x="2267" y="545"/>
                </a:lnTo>
                <a:lnTo>
                  <a:pt x="2274" y="550"/>
                </a:lnTo>
                <a:lnTo>
                  <a:pt x="2281" y="564"/>
                </a:lnTo>
                <a:lnTo>
                  <a:pt x="2289" y="570"/>
                </a:lnTo>
                <a:lnTo>
                  <a:pt x="2293" y="577"/>
                </a:lnTo>
                <a:lnTo>
                  <a:pt x="2280" y="603"/>
                </a:lnTo>
                <a:lnTo>
                  <a:pt x="2270" y="624"/>
                </a:lnTo>
                <a:lnTo>
                  <a:pt x="2252" y="641"/>
                </a:lnTo>
                <a:lnTo>
                  <a:pt x="2232" y="646"/>
                </a:lnTo>
                <a:lnTo>
                  <a:pt x="2217" y="645"/>
                </a:lnTo>
                <a:lnTo>
                  <a:pt x="2205" y="667"/>
                </a:lnTo>
                <a:lnTo>
                  <a:pt x="2199" y="753"/>
                </a:lnTo>
                <a:lnTo>
                  <a:pt x="2176" y="762"/>
                </a:lnTo>
                <a:lnTo>
                  <a:pt x="2161" y="773"/>
                </a:lnTo>
                <a:lnTo>
                  <a:pt x="2142" y="756"/>
                </a:lnTo>
                <a:lnTo>
                  <a:pt x="2106" y="761"/>
                </a:lnTo>
                <a:lnTo>
                  <a:pt x="2087" y="754"/>
                </a:lnTo>
                <a:lnTo>
                  <a:pt x="2077" y="747"/>
                </a:lnTo>
                <a:lnTo>
                  <a:pt x="2053" y="746"/>
                </a:lnTo>
                <a:lnTo>
                  <a:pt x="2011" y="867"/>
                </a:lnTo>
                <a:lnTo>
                  <a:pt x="2020" y="900"/>
                </a:lnTo>
                <a:lnTo>
                  <a:pt x="2012" y="907"/>
                </a:lnTo>
                <a:lnTo>
                  <a:pt x="1893" y="927"/>
                </a:lnTo>
                <a:lnTo>
                  <a:pt x="1884" y="935"/>
                </a:lnTo>
                <a:lnTo>
                  <a:pt x="1891" y="942"/>
                </a:lnTo>
                <a:lnTo>
                  <a:pt x="1924" y="1052"/>
                </a:lnTo>
                <a:lnTo>
                  <a:pt x="1924" y="1068"/>
                </a:lnTo>
                <a:lnTo>
                  <a:pt x="1910" y="1077"/>
                </a:lnTo>
                <a:lnTo>
                  <a:pt x="1912" y="1091"/>
                </a:lnTo>
                <a:lnTo>
                  <a:pt x="1905" y="1100"/>
                </a:lnTo>
                <a:lnTo>
                  <a:pt x="1902" y="1111"/>
                </a:lnTo>
                <a:lnTo>
                  <a:pt x="1902" y="1130"/>
                </a:lnTo>
                <a:lnTo>
                  <a:pt x="1895" y="1130"/>
                </a:lnTo>
                <a:lnTo>
                  <a:pt x="1875" y="1116"/>
                </a:lnTo>
                <a:lnTo>
                  <a:pt x="1858" y="1114"/>
                </a:lnTo>
                <a:lnTo>
                  <a:pt x="1842" y="1095"/>
                </a:lnTo>
                <a:lnTo>
                  <a:pt x="1810" y="1091"/>
                </a:lnTo>
                <a:lnTo>
                  <a:pt x="1802" y="1087"/>
                </a:lnTo>
                <a:lnTo>
                  <a:pt x="1736" y="1085"/>
                </a:lnTo>
                <a:lnTo>
                  <a:pt x="1721" y="1077"/>
                </a:lnTo>
                <a:lnTo>
                  <a:pt x="1714" y="1077"/>
                </a:lnTo>
                <a:lnTo>
                  <a:pt x="1698" y="1083"/>
                </a:lnTo>
                <a:lnTo>
                  <a:pt x="1616" y="1082"/>
                </a:lnTo>
                <a:lnTo>
                  <a:pt x="1608" y="1077"/>
                </a:lnTo>
                <a:lnTo>
                  <a:pt x="1601" y="1076"/>
                </a:lnTo>
                <a:lnTo>
                  <a:pt x="1584" y="1077"/>
                </a:lnTo>
                <a:lnTo>
                  <a:pt x="1556" y="1059"/>
                </a:lnTo>
                <a:lnTo>
                  <a:pt x="1548" y="1063"/>
                </a:lnTo>
                <a:lnTo>
                  <a:pt x="1541" y="1064"/>
                </a:lnTo>
                <a:lnTo>
                  <a:pt x="1533" y="1067"/>
                </a:lnTo>
                <a:lnTo>
                  <a:pt x="1519" y="1077"/>
                </a:lnTo>
                <a:lnTo>
                  <a:pt x="1519" y="1086"/>
                </a:lnTo>
                <a:lnTo>
                  <a:pt x="1514" y="1092"/>
                </a:lnTo>
                <a:lnTo>
                  <a:pt x="1512" y="1110"/>
                </a:lnTo>
                <a:lnTo>
                  <a:pt x="1508" y="1116"/>
                </a:lnTo>
                <a:lnTo>
                  <a:pt x="1421" y="1091"/>
                </a:lnTo>
                <a:lnTo>
                  <a:pt x="1414" y="1092"/>
                </a:lnTo>
                <a:lnTo>
                  <a:pt x="1405" y="1090"/>
                </a:lnTo>
                <a:lnTo>
                  <a:pt x="1381" y="1095"/>
                </a:lnTo>
                <a:lnTo>
                  <a:pt x="1378" y="1104"/>
                </a:lnTo>
                <a:lnTo>
                  <a:pt x="1380" y="1111"/>
                </a:lnTo>
                <a:lnTo>
                  <a:pt x="1358" y="1146"/>
                </a:lnTo>
                <a:lnTo>
                  <a:pt x="1350" y="1148"/>
                </a:lnTo>
                <a:lnTo>
                  <a:pt x="1343" y="1146"/>
                </a:lnTo>
                <a:lnTo>
                  <a:pt x="1336" y="1162"/>
                </a:lnTo>
                <a:lnTo>
                  <a:pt x="1330" y="1167"/>
                </a:lnTo>
                <a:lnTo>
                  <a:pt x="1292" y="1185"/>
                </a:lnTo>
                <a:lnTo>
                  <a:pt x="1287" y="1191"/>
                </a:lnTo>
                <a:lnTo>
                  <a:pt x="1272" y="1200"/>
                </a:lnTo>
                <a:lnTo>
                  <a:pt x="1265" y="1215"/>
                </a:lnTo>
                <a:lnTo>
                  <a:pt x="1251" y="1224"/>
                </a:lnTo>
                <a:lnTo>
                  <a:pt x="1204" y="1205"/>
                </a:lnTo>
                <a:lnTo>
                  <a:pt x="1146" y="1212"/>
                </a:lnTo>
                <a:lnTo>
                  <a:pt x="1137" y="1163"/>
                </a:lnTo>
                <a:lnTo>
                  <a:pt x="1103" y="1157"/>
                </a:lnTo>
                <a:lnTo>
                  <a:pt x="1101" y="1128"/>
                </a:lnTo>
                <a:lnTo>
                  <a:pt x="1109" y="1127"/>
                </a:lnTo>
                <a:lnTo>
                  <a:pt x="1109" y="1082"/>
                </a:lnTo>
                <a:lnTo>
                  <a:pt x="1095" y="1083"/>
                </a:lnTo>
                <a:lnTo>
                  <a:pt x="1077" y="1049"/>
                </a:lnTo>
                <a:lnTo>
                  <a:pt x="1038" y="1019"/>
                </a:lnTo>
                <a:lnTo>
                  <a:pt x="1024" y="1025"/>
                </a:lnTo>
                <a:lnTo>
                  <a:pt x="873" y="1036"/>
                </a:lnTo>
                <a:lnTo>
                  <a:pt x="677" y="871"/>
                </a:lnTo>
                <a:lnTo>
                  <a:pt x="532" y="92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62" name="Freeform 1392"/>
          <p:cNvSpPr>
            <a:spLocks/>
          </p:cNvSpPr>
          <p:nvPr/>
        </p:nvSpPr>
        <p:spPr bwMode="auto">
          <a:xfrm>
            <a:off x="6869113" y="4210050"/>
            <a:ext cx="7937" cy="7938"/>
          </a:xfrm>
          <a:custGeom>
            <a:avLst/>
            <a:gdLst>
              <a:gd name="T0" fmla="*/ 2147483647 w 19"/>
              <a:gd name="T1" fmla="*/ 2147483647 h 19"/>
              <a:gd name="T2" fmla="*/ 2147483647 w 19"/>
              <a:gd name="T3" fmla="*/ 2147483647 h 19"/>
              <a:gd name="T4" fmla="*/ 2147483647 w 19"/>
              <a:gd name="T5" fmla="*/ 2147483647 h 19"/>
              <a:gd name="T6" fmla="*/ 2147483647 w 19"/>
              <a:gd name="T7" fmla="*/ 2147483647 h 19"/>
              <a:gd name="T8" fmla="*/ 2147483647 w 19"/>
              <a:gd name="T9" fmla="*/ 2147483647 h 19"/>
              <a:gd name="T10" fmla="*/ 2147483647 w 19"/>
              <a:gd name="T11" fmla="*/ 2147483647 h 19"/>
              <a:gd name="T12" fmla="*/ 2147483647 w 19"/>
              <a:gd name="T13" fmla="*/ 2147483647 h 19"/>
              <a:gd name="T14" fmla="*/ 0 w 19"/>
              <a:gd name="T15" fmla="*/ 2147483647 h 19"/>
              <a:gd name="T16" fmla="*/ 2147483647 w 19"/>
              <a:gd name="T17" fmla="*/ 0 h 19"/>
              <a:gd name="T18" fmla="*/ 2147483647 w 19"/>
              <a:gd name="T19" fmla="*/ 0 h 19"/>
              <a:gd name="T20" fmla="*/ 2147483647 w 19"/>
              <a:gd name="T21" fmla="*/ 2147483647 h 19"/>
              <a:gd name="T22" fmla="*/ 2147483647 w 19"/>
              <a:gd name="T23" fmla="*/ 2147483647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"/>
              <a:gd name="T37" fmla="*/ 0 h 19"/>
              <a:gd name="T38" fmla="*/ 19 w 19"/>
              <a:gd name="T39" fmla="*/ 19 h 1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" h="19">
                <a:moveTo>
                  <a:pt x="13" y="3"/>
                </a:moveTo>
                <a:lnTo>
                  <a:pt x="18" y="5"/>
                </a:lnTo>
                <a:lnTo>
                  <a:pt x="19" y="12"/>
                </a:lnTo>
                <a:lnTo>
                  <a:pt x="17" y="18"/>
                </a:lnTo>
                <a:lnTo>
                  <a:pt x="13" y="19"/>
                </a:lnTo>
                <a:lnTo>
                  <a:pt x="6" y="8"/>
                </a:lnTo>
                <a:lnTo>
                  <a:pt x="1" y="8"/>
                </a:lnTo>
                <a:lnTo>
                  <a:pt x="0" y="3"/>
                </a:lnTo>
                <a:lnTo>
                  <a:pt x="1" y="0"/>
                </a:lnTo>
                <a:lnTo>
                  <a:pt x="6" y="0"/>
                </a:lnTo>
                <a:lnTo>
                  <a:pt x="11" y="2"/>
                </a:lnTo>
                <a:lnTo>
                  <a:pt x="13" y="3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63" name="Freeform 1393"/>
          <p:cNvSpPr>
            <a:spLocks/>
          </p:cNvSpPr>
          <p:nvPr/>
        </p:nvSpPr>
        <p:spPr bwMode="auto">
          <a:xfrm>
            <a:off x="6869113" y="4210050"/>
            <a:ext cx="7937" cy="7938"/>
          </a:xfrm>
          <a:custGeom>
            <a:avLst/>
            <a:gdLst>
              <a:gd name="T0" fmla="*/ 2147483647 w 19"/>
              <a:gd name="T1" fmla="*/ 2147483647 h 19"/>
              <a:gd name="T2" fmla="*/ 2147483647 w 19"/>
              <a:gd name="T3" fmla="*/ 2147483647 h 19"/>
              <a:gd name="T4" fmla="*/ 2147483647 w 19"/>
              <a:gd name="T5" fmla="*/ 2147483647 h 19"/>
              <a:gd name="T6" fmla="*/ 2147483647 w 19"/>
              <a:gd name="T7" fmla="*/ 2147483647 h 19"/>
              <a:gd name="T8" fmla="*/ 2147483647 w 19"/>
              <a:gd name="T9" fmla="*/ 2147483647 h 19"/>
              <a:gd name="T10" fmla="*/ 2147483647 w 19"/>
              <a:gd name="T11" fmla="*/ 2147483647 h 19"/>
              <a:gd name="T12" fmla="*/ 2147483647 w 19"/>
              <a:gd name="T13" fmla="*/ 2147483647 h 19"/>
              <a:gd name="T14" fmla="*/ 0 w 19"/>
              <a:gd name="T15" fmla="*/ 2147483647 h 19"/>
              <a:gd name="T16" fmla="*/ 2147483647 w 19"/>
              <a:gd name="T17" fmla="*/ 0 h 19"/>
              <a:gd name="T18" fmla="*/ 2147483647 w 19"/>
              <a:gd name="T19" fmla="*/ 0 h 19"/>
              <a:gd name="T20" fmla="*/ 2147483647 w 19"/>
              <a:gd name="T21" fmla="*/ 2147483647 h 19"/>
              <a:gd name="T22" fmla="*/ 2147483647 w 19"/>
              <a:gd name="T23" fmla="*/ 2147483647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"/>
              <a:gd name="T37" fmla="*/ 0 h 19"/>
              <a:gd name="T38" fmla="*/ 19 w 19"/>
              <a:gd name="T39" fmla="*/ 19 h 1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" h="19">
                <a:moveTo>
                  <a:pt x="13" y="3"/>
                </a:moveTo>
                <a:lnTo>
                  <a:pt x="18" y="5"/>
                </a:lnTo>
                <a:lnTo>
                  <a:pt x="19" y="12"/>
                </a:lnTo>
                <a:lnTo>
                  <a:pt x="17" y="18"/>
                </a:lnTo>
                <a:lnTo>
                  <a:pt x="13" y="19"/>
                </a:lnTo>
                <a:lnTo>
                  <a:pt x="6" y="8"/>
                </a:lnTo>
                <a:lnTo>
                  <a:pt x="1" y="8"/>
                </a:lnTo>
                <a:lnTo>
                  <a:pt x="0" y="3"/>
                </a:lnTo>
                <a:lnTo>
                  <a:pt x="1" y="0"/>
                </a:lnTo>
                <a:lnTo>
                  <a:pt x="6" y="0"/>
                </a:lnTo>
                <a:lnTo>
                  <a:pt x="11" y="2"/>
                </a:lnTo>
                <a:lnTo>
                  <a:pt x="13" y="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64" name="Freeform 1394"/>
          <p:cNvSpPr>
            <a:spLocks/>
          </p:cNvSpPr>
          <p:nvPr/>
        </p:nvSpPr>
        <p:spPr bwMode="auto">
          <a:xfrm>
            <a:off x="6665913" y="4111625"/>
            <a:ext cx="241300" cy="255588"/>
          </a:xfrm>
          <a:custGeom>
            <a:avLst/>
            <a:gdLst>
              <a:gd name="T0" fmla="*/ 2147483647 w 610"/>
              <a:gd name="T1" fmla="*/ 2147483647 h 644"/>
              <a:gd name="T2" fmla="*/ 2147483647 w 610"/>
              <a:gd name="T3" fmla="*/ 2147483647 h 644"/>
              <a:gd name="T4" fmla="*/ 2147483647 w 610"/>
              <a:gd name="T5" fmla="*/ 2147483647 h 644"/>
              <a:gd name="T6" fmla="*/ 2147483647 w 610"/>
              <a:gd name="T7" fmla="*/ 2147483647 h 644"/>
              <a:gd name="T8" fmla="*/ 2147483647 w 610"/>
              <a:gd name="T9" fmla="*/ 2147483647 h 644"/>
              <a:gd name="T10" fmla="*/ 2147483647 w 610"/>
              <a:gd name="T11" fmla="*/ 2147483647 h 644"/>
              <a:gd name="T12" fmla="*/ 2147483647 w 610"/>
              <a:gd name="T13" fmla="*/ 2147483647 h 644"/>
              <a:gd name="T14" fmla="*/ 2147483647 w 610"/>
              <a:gd name="T15" fmla="*/ 2147483647 h 644"/>
              <a:gd name="T16" fmla="*/ 2147483647 w 610"/>
              <a:gd name="T17" fmla="*/ 2147483647 h 644"/>
              <a:gd name="T18" fmla="*/ 2147483647 w 610"/>
              <a:gd name="T19" fmla="*/ 2147483647 h 644"/>
              <a:gd name="T20" fmla="*/ 2147483647 w 610"/>
              <a:gd name="T21" fmla="*/ 2147483647 h 644"/>
              <a:gd name="T22" fmla="*/ 2147483647 w 610"/>
              <a:gd name="T23" fmla="*/ 2147483647 h 644"/>
              <a:gd name="T24" fmla="*/ 2147483647 w 610"/>
              <a:gd name="T25" fmla="*/ 2147483647 h 644"/>
              <a:gd name="T26" fmla="*/ 2147483647 w 610"/>
              <a:gd name="T27" fmla="*/ 2147483647 h 644"/>
              <a:gd name="T28" fmla="*/ 2147483647 w 610"/>
              <a:gd name="T29" fmla="*/ 2147483647 h 644"/>
              <a:gd name="T30" fmla="*/ 2147483647 w 610"/>
              <a:gd name="T31" fmla="*/ 2147483647 h 644"/>
              <a:gd name="T32" fmla="*/ 2147483647 w 610"/>
              <a:gd name="T33" fmla="*/ 2147483647 h 644"/>
              <a:gd name="T34" fmla="*/ 2147483647 w 610"/>
              <a:gd name="T35" fmla="*/ 2147483647 h 644"/>
              <a:gd name="T36" fmla="*/ 2147483647 w 610"/>
              <a:gd name="T37" fmla="*/ 2147483647 h 644"/>
              <a:gd name="T38" fmla="*/ 2147483647 w 610"/>
              <a:gd name="T39" fmla="*/ 2147483647 h 644"/>
              <a:gd name="T40" fmla="*/ 2147483647 w 610"/>
              <a:gd name="T41" fmla="*/ 2147483647 h 644"/>
              <a:gd name="T42" fmla="*/ 2147483647 w 610"/>
              <a:gd name="T43" fmla="*/ 2147483647 h 644"/>
              <a:gd name="T44" fmla="*/ 2147483647 w 610"/>
              <a:gd name="T45" fmla="*/ 2147483647 h 644"/>
              <a:gd name="T46" fmla="*/ 2147483647 w 610"/>
              <a:gd name="T47" fmla="*/ 2147483647 h 644"/>
              <a:gd name="T48" fmla="*/ 2147483647 w 610"/>
              <a:gd name="T49" fmla="*/ 2147483647 h 644"/>
              <a:gd name="T50" fmla="*/ 2147483647 w 610"/>
              <a:gd name="T51" fmla="*/ 2147483647 h 644"/>
              <a:gd name="T52" fmla="*/ 2147483647 w 610"/>
              <a:gd name="T53" fmla="*/ 2147483647 h 644"/>
              <a:gd name="T54" fmla="*/ 2147483647 w 610"/>
              <a:gd name="T55" fmla="*/ 2147483647 h 644"/>
              <a:gd name="T56" fmla="*/ 2147483647 w 610"/>
              <a:gd name="T57" fmla="*/ 2147483647 h 644"/>
              <a:gd name="T58" fmla="*/ 2147483647 w 610"/>
              <a:gd name="T59" fmla="*/ 2147483647 h 644"/>
              <a:gd name="T60" fmla="*/ 2147483647 w 610"/>
              <a:gd name="T61" fmla="*/ 2147483647 h 644"/>
              <a:gd name="T62" fmla="*/ 2147483647 w 610"/>
              <a:gd name="T63" fmla="*/ 2147483647 h 644"/>
              <a:gd name="T64" fmla="*/ 2147483647 w 610"/>
              <a:gd name="T65" fmla="*/ 2147483647 h 644"/>
              <a:gd name="T66" fmla="*/ 2147483647 w 610"/>
              <a:gd name="T67" fmla="*/ 2147483647 h 644"/>
              <a:gd name="T68" fmla="*/ 2147483647 w 610"/>
              <a:gd name="T69" fmla="*/ 2147483647 h 644"/>
              <a:gd name="T70" fmla="*/ 2147483647 w 610"/>
              <a:gd name="T71" fmla="*/ 2147483647 h 644"/>
              <a:gd name="T72" fmla="*/ 2147483647 w 610"/>
              <a:gd name="T73" fmla="*/ 2147483647 h 644"/>
              <a:gd name="T74" fmla="*/ 2147483647 w 610"/>
              <a:gd name="T75" fmla="*/ 2147483647 h 644"/>
              <a:gd name="T76" fmla="*/ 2147483647 w 610"/>
              <a:gd name="T77" fmla="*/ 2147483647 h 644"/>
              <a:gd name="T78" fmla="*/ 2147483647 w 610"/>
              <a:gd name="T79" fmla="*/ 2147483647 h 644"/>
              <a:gd name="T80" fmla="*/ 2147483647 w 610"/>
              <a:gd name="T81" fmla="*/ 2147483647 h 644"/>
              <a:gd name="T82" fmla="*/ 2147483647 w 610"/>
              <a:gd name="T83" fmla="*/ 2147483647 h 644"/>
              <a:gd name="T84" fmla="*/ 2147483647 w 610"/>
              <a:gd name="T85" fmla="*/ 2147483647 h 644"/>
              <a:gd name="T86" fmla="*/ 2147483647 w 610"/>
              <a:gd name="T87" fmla="*/ 2147483647 h 644"/>
              <a:gd name="T88" fmla="*/ 2147483647 w 610"/>
              <a:gd name="T89" fmla="*/ 2147483647 h 644"/>
              <a:gd name="T90" fmla="*/ 2147483647 w 610"/>
              <a:gd name="T91" fmla="*/ 2147483647 h 644"/>
              <a:gd name="T92" fmla="*/ 2147483647 w 610"/>
              <a:gd name="T93" fmla="*/ 2147483647 h 644"/>
              <a:gd name="T94" fmla="*/ 2147483647 w 610"/>
              <a:gd name="T95" fmla="*/ 2147483647 h 644"/>
              <a:gd name="T96" fmla="*/ 2147483647 w 610"/>
              <a:gd name="T97" fmla="*/ 2147483647 h 644"/>
              <a:gd name="T98" fmla="*/ 2147483647 w 610"/>
              <a:gd name="T99" fmla="*/ 2147483647 h 644"/>
              <a:gd name="T100" fmla="*/ 2147483647 w 610"/>
              <a:gd name="T101" fmla="*/ 2147483647 h 644"/>
              <a:gd name="T102" fmla="*/ 2147483647 w 610"/>
              <a:gd name="T103" fmla="*/ 2147483647 h 644"/>
              <a:gd name="T104" fmla="*/ 2147483647 w 610"/>
              <a:gd name="T105" fmla="*/ 2147483647 h 644"/>
              <a:gd name="T106" fmla="*/ 2147483647 w 610"/>
              <a:gd name="T107" fmla="*/ 2147483647 h 644"/>
              <a:gd name="T108" fmla="*/ 2147483647 w 610"/>
              <a:gd name="T109" fmla="*/ 2147483647 h 644"/>
              <a:gd name="T110" fmla="*/ 2147483647 w 610"/>
              <a:gd name="T111" fmla="*/ 2147483647 h 644"/>
              <a:gd name="T112" fmla="*/ 2147483647 w 610"/>
              <a:gd name="T113" fmla="*/ 2147483647 h 644"/>
              <a:gd name="T114" fmla="*/ 2147483647 w 610"/>
              <a:gd name="T115" fmla="*/ 2147483647 h 644"/>
              <a:gd name="T116" fmla="*/ 2147483647 w 610"/>
              <a:gd name="T117" fmla="*/ 2147483647 h 644"/>
              <a:gd name="T118" fmla="*/ 2147483647 w 610"/>
              <a:gd name="T119" fmla="*/ 2147483647 h 644"/>
              <a:gd name="T120" fmla="*/ 2147483647 w 610"/>
              <a:gd name="T121" fmla="*/ 2147483647 h 64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10"/>
              <a:gd name="T184" fmla="*/ 0 h 644"/>
              <a:gd name="T185" fmla="*/ 610 w 610"/>
              <a:gd name="T186" fmla="*/ 644 h 64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10" h="644">
                <a:moveTo>
                  <a:pt x="0" y="1"/>
                </a:moveTo>
                <a:lnTo>
                  <a:pt x="6" y="1"/>
                </a:lnTo>
                <a:lnTo>
                  <a:pt x="9" y="0"/>
                </a:lnTo>
                <a:lnTo>
                  <a:pt x="28" y="1"/>
                </a:lnTo>
                <a:lnTo>
                  <a:pt x="34" y="3"/>
                </a:lnTo>
                <a:lnTo>
                  <a:pt x="42" y="15"/>
                </a:lnTo>
                <a:lnTo>
                  <a:pt x="56" y="16"/>
                </a:lnTo>
                <a:lnTo>
                  <a:pt x="62" y="20"/>
                </a:lnTo>
                <a:lnTo>
                  <a:pt x="103" y="19"/>
                </a:lnTo>
                <a:lnTo>
                  <a:pt x="112" y="24"/>
                </a:lnTo>
                <a:lnTo>
                  <a:pt x="124" y="24"/>
                </a:lnTo>
                <a:lnTo>
                  <a:pt x="133" y="25"/>
                </a:lnTo>
                <a:lnTo>
                  <a:pt x="150" y="38"/>
                </a:lnTo>
                <a:lnTo>
                  <a:pt x="154" y="47"/>
                </a:lnTo>
                <a:lnTo>
                  <a:pt x="155" y="52"/>
                </a:lnTo>
                <a:lnTo>
                  <a:pt x="159" y="58"/>
                </a:lnTo>
                <a:lnTo>
                  <a:pt x="165" y="62"/>
                </a:lnTo>
                <a:lnTo>
                  <a:pt x="175" y="81"/>
                </a:lnTo>
                <a:lnTo>
                  <a:pt x="201" y="105"/>
                </a:lnTo>
                <a:lnTo>
                  <a:pt x="236" y="120"/>
                </a:lnTo>
                <a:lnTo>
                  <a:pt x="267" y="150"/>
                </a:lnTo>
                <a:lnTo>
                  <a:pt x="269" y="161"/>
                </a:lnTo>
                <a:lnTo>
                  <a:pt x="283" y="165"/>
                </a:lnTo>
                <a:lnTo>
                  <a:pt x="289" y="176"/>
                </a:lnTo>
                <a:lnTo>
                  <a:pt x="310" y="195"/>
                </a:lnTo>
                <a:lnTo>
                  <a:pt x="316" y="198"/>
                </a:lnTo>
                <a:lnTo>
                  <a:pt x="316" y="194"/>
                </a:lnTo>
                <a:lnTo>
                  <a:pt x="319" y="189"/>
                </a:lnTo>
                <a:lnTo>
                  <a:pt x="329" y="189"/>
                </a:lnTo>
                <a:lnTo>
                  <a:pt x="335" y="194"/>
                </a:lnTo>
                <a:lnTo>
                  <a:pt x="347" y="217"/>
                </a:lnTo>
                <a:lnTo>
                  <a:pt x="359" y="222"/>
                </a:lnTo>
                <a:lnTo>
                  <a:pt x="364" y="223"/>
                </a:lnTo>
                <a:lnTo>
                  <a:pt x="381" y="232"/>
                </a:lnTo>
                <a:lnTo>
                  <a:pt x="392" y="249"/>
                </a:lnTo>
                <a:lnTo>
                  <a:pt x="396" y="250"/>
                </a:lnTo>
                <a:lnTo>
                  <a:pt x="397" y="240"/>
                </a:lnTo>
                <a:lnTo>
                  <a:pt x="401" y="242"/>
                </a:lnTo>
                <a:lnTo>
                  <a:pt x="406" y="250"/>
                </a:lnTo>
                <a:lnTo>
                  <a:pt x="414" y="255"/>
                </a:lnTo>
                <a:lnTo>
                  <a:pt x="434" y="254"/>
                </a:lnTo>
                <a:lnTo>
                  <a:pt x="442" y="257"/>
                </a:lnTo>
                <a:lnTo>
                  <a:pt x="444" y="261"/>
                </a:lnTo>
                <a:lnTo>
                  <a:pt x="443" y="266"/>
                </a:lnTo>
                <a:lnTo>
                  <a:pt x="439" y="270"/>
                </a:lnTo>
                <a:lnTo>
                  <a:pt x="436" y="270"/>
                </a:lnTo>
                <a:lnTo>
                  <a:pt x="437" y="278"/>
                </a:lnTo>
                <a:lnTo>
                  <a:pt x="441" y="284"/>
                </a:lnTo>
                <a:lnTo>
                  <a:pt x="441" y="291"/>
                </a:lnTo>
                <a:lnTo>
                  <a:pt x="428" y="298"/>
                </a:lnTo>
                <a:lnTo>
                  <a:pt x="427" y="301"/>
                </a:lnTo>
                <a:lnTo>
                  <a:pt x="428" y="302"/>
                </a:lnTo>
                <a:lnTo>
                  <a:pt x="461" y="285"/>
                </a:lnTo>
                <a:lnTo>
                  <a:pt x="466" y="289"/>
                </a:lnTo>
                <a:lnTo>
                  <a:pt x="474" y="297"/>
                </a:lnTo>
                <a:lnTo>
                  <a:pt x="479" y="306"/>
                </a:lnTo>
                <a:lnTo>
                  <a:pt x="480" y="311"/>
                </a:lnTo>
                <a:lnTo>
                  <a:pt x="466" y="325"/>
                </a:lnTo>
                <a:lnTo>
                  <a:pt x="470" y="327"/>
                </a:lnTo>
                <a:lnTo>
                  <a:pt x="476" y="329"/>
                </a:lnTo>
                <a:lnTo>
                  <a:pt x="474" y="336"/>
                </a:lnTo>
                <a:lnTo>
                  <a:pt x="466" y="343"/>
                </a:lnTo>
                <a:lnTo>
                  <a:pt x="462" y="353"/>
                </a:lnTo>
                <a:lnTo>
                  <a:pt x="467" y="360"/>
                </a:lnTo>
                <a:lnTo>
                  <a:pt x="486" y="372"/>
                </a:lnTo>
                <a:lnTo>
                  <a:pt x="495" y="371"/>
                </a:lnTo>
                <a:lnTo>
                  <a:pt x="500" y="374"/>
                </a:lnTo>
                <a:lnTo>
                  <a:pt x="514" y="374"/>
                </a:lnTo>
                <a:lnTo>
                  <a:pt x="526" y="412"/>
                </a:lnTo>
                <a:lnTo>
                  <a:pt x="524" y="420"/>
                </a:lnTo>
                <a:lnTo>
                  <a:pt x="530" y="421"/>
                </a:lnTo>
                <a:lnTo>
                  <a:pt x="540" y="425"/>
                </a:lnTo>
                <a:lnTo>
                  <a:pt x="546" y="431"/>
                </a:lnTo>
                <a:lnTo>
                  <a:pt x="540" y="447"/>
                </a:lnTo>
                <a:lnTo>
                  <a:pt x="575" y="448"/>
                </a:lnTo>
                <a:lnTo>
                  <a:pt x="587" y="452"/>
                </a:lnTo>
                <a:lnTo>
                  <a:pt x="599" y="475"/>
                </a:lnTo>
                <a:lnTo>
                  <a:pt x="607" y="482"/>
                </a:lnTo>
                <a:lnTo>
                  <a:pt x="610" y="491"/>
                </a:lnTo>
                <a:lnTo>
                  <a:pt x="599" y="524"/>
                </a:lnTo>
                <a:lnTo>
                  <a:pt x="603" y="527"/>
                </a:lnTo>
                <a:lnTo>
                  <a:pt x="604" y="533"/>
                </a:lnTo>
                <a:lnTo>
                  <a:pt x="596" y="640"/>
                </a:lnTo>
                <a:lnTo>
                  <a:pt x="589" y="640"/>
                </a:lnTo>
                <a:lnTo>
                  <a:pt x="570" y="625"/>
                </a:lnTo>
                <a:lnTo>
                  <a:pt x="566" y="627"/>
                </a:lnTo>
                <a:lnTo>
                  <a:pt x="565" y="636"/>
                </a:lnTo>
                <a:lnTo>
                  <a:pt x="557" y="639"/>
                </a:lnTo>
                <a:lnTo>
                  <a:pt x="538" y="625"/>
                </a:lnTo>
                <a:lnTo>
                  <a:pt x="530" y="626"/>
                </a:lnTo>
                <a:lnTo>
                  <a:pt x="538" y="641"/>
                </a:lnTo>
                <a:lnTo>
                  <a:pt x="533" y="644"/>
                </a:lnTo>
                <a:lnTo>
                  <a:pt x="483" y="594"/>
                </a:lnTo>
                <a:lnTo>
                  <a:pt x="474" y="588"/>
                </a:lnTo>
                <a:lnTo>
                  <a:pt x="467" y="586"/>
                </a:lnTo>
                <a:lnTo>
                  <a:pt x="420" y="550"/>
                </a:lnTo>
                <a:lnTo>
                  <a:pt x="410" y="546"/>
                </a:lnTo>
                <a:lnTo>
                  <a:pt x="403" y="536"/>
                </a:lnTo>
                <a:lnTo>
                  <a:pt x="399" y="523"/>
                </a:lnTo>
                <a:lnTo>
                  <a:pt x="394" y="515"/>
                </a:lnTo>
                <a:lnTo>
                  <a:pt x="381" y="508"/>
                </a:lnTo>
                <a:lnTo>
                  <a:pt x="320" y="439"/>
                </a:lnTo>
                <a:lnTo>
                  <a:pt x="319" y="420"/>
                </a:lnTo>
                <a:lnTo>
                  <a:pt x="296" y="377"/>
                </a:lnTo>
                <a:lnTo>
                  <a:pt x="293" y="364"/>
                </a:lnTo>
                <a:lnTo>
                  <a:pt x="265" y="332"/>
                </a:lnTo>
                <a:lnTo>
                  <a:pt x="256" y="313"/>
                </a:lnTo>
                <a:lnTo>
                  <a:pt x="237" y="301"/>
                </a:lnTo>
                <a:lnTo>
                  <a:pt x="229" y="301"/>
                </a:lnTo>
                <a:lnTo>
                  <a:pt x="227" y="299"/>
                </a:lnTo>
                <a:lnTo>
                  <a:pt x="203" y="231"/>
                </a:lnTo>
                <a:lnTo>
                  <a:pt x="203" y="221"/>
                </a:lnTo>
                <a:lnTo>
                  <a:pt x="185" y="200"/>
                </a:lnTo>
                <a:lnTo>
                  <a:pt x="155" y="186"/>
                </a:lnTo>
                <a:lnTo>
                  <a:pt x="142" y="185"/>
                </a:lnTo>
                <a:lnTo>
                  <a:pt x="135" y="153"/>
                </a:lnTo>
                <a:lnTo>
                  <a:pt x="127" y="150"/>
                </a:lnTo>
                <a:lnTo>
                  <a:pt x="107" y="120"/>
                </a:lnTo>
                <a:lnTo>
                  <a:pt x="88" y="105"/>
                </a:lnTo>
                <a:lnTo>
                  <a:pt x="77" y="105"/>
                </a:lnTo>
                <a:lnTo>
                  <a:pt x="4" y="23"/>
                </a:lnTo>
                <a:lnTo>
                  <a:pt x="2" y="3"/>
                </a:lnTo>
                <a:lnTo>
                  <a:pt x="0" y="1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65" name="Freeform 1395"/>
          <p:cNvSpPr>
            <a:spLocks/>
          </p:cNvSpPr>
          <p:nvPr/>
        </p:nvSpPr>
        <p:spPr bwMode="auto">
          <a:xfrm>
            <a:off x="6665913" y="4111625"/>
            <a:ext cx="241300" cy="255588"/>
          </a:xfrm>
          <a:custGeom>
            <a:avLst/>
            <a:gdLst>
              <a:gd name="T0" fmla="*/ 2147483647 w 610"/>
              <a:gd name="T1" fmla="*/ 2147483647 h 644"/>
              <a:gd name="T2" fmla="*/ 2147483647 w 610"/>
              <a:gd name="T3" fmla="*/ 2147483647 h 644"/>
              <a:gd name="T4" fmla="*/ 2147483647 w 610"/>
              <a:gd name="T5" fmla="*/ 2147483647 h 644"/>
              <a:gd name="T6" fmla="*/ 2147483647 w 610"/>
              <a:gd name="T7" fmla="*/ 2147483647 h 644"/>
              <a:gd name="T8" fmla="*/ 2147483647 w 610"/>
              <a:gd name="T9" fmla="*/ 2147483647 h 644"/>
              <a:gd name="T10" fmla="*/ 2147483647 w 610"/>
              <a:gd name="T11" fmla="*/ 2147483647 h 644"/>
              <a:gd name="T12" fmla="*/ 2147483647 w 610"/>
              <a:gd name="T13" fmla="*/ 2147483647 h 644"/>
              <a:gd name="T14" fmla="*/ 2147483647 w 610"/>
              <a:gd name="T15" fmla="*/ 2147483647 h 644"/>
              <a:gd name="T16" fmla="*/ 2147483647 w 610"/>
              <a:gd name="T17" fmla="*/ 2147483647 h 644"/>
              <a:gd name="T18" fmla="*/ 2147483647 w 610"/>
              <a:gd name="T19" fmla="*/ 2147483647 h 644"/>
              <a:gd name="T20" fmla="*/ 2147483647 w 610"/>
              <a:gd name="T21" fmla="*/ 2147483647 h 644"/>
              <a:gd name="T22" fmla="*/ 2147483647 w 610"/>
              <a:gd name="T23" fmla="*/ 2147483647 h 644"/>
              <a:gd name="T24" fmla="*/ 2147483647 w 610"/>
              <a:gd name="T25" fmla="*/ 2147483647 h 644"/>
              <a:gd name="T26" fmla="*/ 2147483647 w 610"/>
              <a:gd name="T27" fmla="*/ 2147483647 h 644"/>
              <a:gd name="T28" fmla="*/ 2147483647 w 610"/>
              <a:gd name="T29" fmla="*/ 2147483647 h 644"/>
              <a:gd name="T30" fmla="*/ 2147483647 w 610"/>
              <a:gd name="T31" fmla="*/ 2147483647 h 644"/>
              <a:gd name="T32" fmla="*/ 2147483647 w 610"/>
              <a:gd name="T33" fmla="*/ 2147483647 h 644"/>
              <a:gd name="T34" fmla="*/ 2147483647 w 610"/>
              <a:gd name="T35" fmla="*/ 2147483647 h 644"/>
              <a:gd name="T36" fmla="*/ 2147483647 w 610"/>
              <a:gd name="T37" fmla="*/ 2147483647 h 644"/>
              <a:gd name="T38" fmla="*/ 2147483647 w 610"/>
              <a:gd name="T39" fmla="*/ 2147483647 h 644"/>
              <a:gd name="T40" fmla="*/ 2147483647 w 610"/>
              <a:gd name="T41" fmla="*/ 2147483647 h 644"/>
              <a:gd name="T42" fmla="*/ 2147483647 w 610"/>
              <a:gd name="T43" fmla="*/ 2147483647 h 644"/>
              <a:gd name="T44" fmla="*/ 2147483647 w 610"/>
              <a:gd name="T45" fmla="*/ 2147483647 h 644"/>
              <a:gd name="T46" fmla="*/ 2147483647 w 610"/>
              <a:gd name="T47" fmla="*/ 2147483647 h 644"/>
              <a:gd name="T48" fmla="*/ 2147483647 w 610"/>
              <a:gd name="T49" fmla="*/ 2147483647 h 644"/>
              <a:gd name="T50" fmla="*/ 2147483647 w 610"/>
              <a:gd name="T51" fmla="*/ 2147483647 h 644"/>
              <a:gd name="T52" fmla="*/ 2147483647 w 610"/>
              <a:gd name="T53" fmla="*/ 2147483647 h 644"/>
              <a:gd name="T54" fmla="*/ 2147483647 w 610"/>
              <a:gd name="T55" fmla="*/ 2147483647 h 644"/>
              <a:gd name="T56" fmla="*/ 2147483647 w 610"/>
              <a:gd name="T57" fmla="*/ 2147483647 h 644"/>
              <a:gd name="T58" fmla="*/ 2147483647 w 610"/>
              <a:gd name="T59" fmla="*/ 2147483647 h 644"/>
              <a:gd name="T60" fmla="*/ 2147483647 w 610"/>
              <a:gd name="T61" fmla="*/ 2147483647 h 644"/>
              <a:gd name="T62" fmla="*/ 2147483647 w 610"/>
              <a:gd name="T63" fmla="*/ 2147483647 h 644"/>
              <a:gd name="T64" fmla="*/ 2147483647 w 610"/>
              <a:gd name="T65" fmla="*/ 2147483647 h 644"/>
              <a:gd name="T66" fmla="*/ 2147483647 w 610"/>
              <a:gd name="T67" fmla="*/ 2147483647 h 644"/>
              <a:gd name="T68" fmla="*/ 2147483647 w 610"/>
              <a:gd name="T69" fmla="*/ 2147483647 h 644"/>
              <a:gd name="T70" fmla="*/ 2147483647 w 610"/>
              <a:gd name="T71" fmla="*/ 2147483647 h 644"/>
              <a:gd name="T72" fmla="*/ 2147483647 w 610"/>
              <a:gd name="T73" fmla="*/ 2147483647 h 644"/>
              <a:gd name="T74" fmla="*/ 2147483647 w 610"/>
              <a:gd name="T75" fmla="*/ 2147483647 h 644"/>
              <a:gd name="T76" fmla="*/ 2147483647 w 610"/>
              <a:gd name="T77" fmla="*/ 2147483647 h 644"/>
              <a:gd name="T78" fmla="*/ 2147483647 w 610"/>
              <a:gd name="T79" fmla="*/ 2147483647 h 644"/>
              <a:gd name="T80" fmla="*/ 2147483647 w 610"/>
              <a:gd name="T81" fmla="*/ 2147483647 h 644"/>
              <a:gd name="T82" fmla="*/ 2147483647 w 610"/>
              <a:gd name="T83" fmla="*/ 2147483647 h 644"/>
              <a:gd name="T84" fmla="*/ 2147483647 w 610"/>
              <a:gd name="T85" fmla="*/ 2147483647 h 644"/>
              <a:gd name="T86" fmla="*/ 2147483647 w 610"/>
              <a:gd name="T87" fmla="*/ 2147483647 h 644"/>
              <a:gd name="T88" fmla="*/ 2147483647 w 610"/>
              <a:gd name="T89" fmla="*/ 2147483647 h 644"/>
              <a:gd name="T90" fmla="*/ 2147483647 w 610"/>
              <a:gd name="T91" fmla="*/ 2147483647 h 644"/>
              <a:gd name="T92" fmla="*/ 2147483647 w 610"/>
              <a:gd name="T93" fmla="*/ 2147483647 h 644"/>
              <a:gd name="T94" fmla="*/ 2147483647 w 610"/>
              <a:gd name="T95" fmla="*/ 2147483647 h 644"/>
              <a:gd name="T96" fmla="*/ 2147483647 w 610"/>
              <a:gd name="T97" fmla="*/ 2147483647 h 644"/>
              <a:gd name="T98" fmla="*/ 2147483647 w 610"/>
              <a:gd name="T99" fmla="*/ 2147483647 h 644"/>
              <a:gd name="T100" fmla="*/ 2147483647 w 610"/>
              <a:gd name="T101" fmla="*/ 2147483647 h 644"/>
              <a:gd name="T102" fmla="*/ 2147483647 w 610"/>
              <a:gd name="T103" fmla="*/ 2147483647 h 644"/>
              <a:gd name="T104" fmla="*/ 2147483647 w 610"/>
              <a:gd name="T105" fmla="*/ 2147483647 h 644"/>
              <a:gd name="T106" fmla="*/ 2147483647 w 610"/>
              <a:gd name="T107" fmla="*/ 2147483647 h 644"/>
              <a:gd name="T108" fmla="*/ 2147483647 w 610"/>
              <a:gd name="T109" fmla="*/ 2147483647 h 644"/>
              <a:gd name="T110" fmla="*/ 2147483647 w 610"/>
              <a:gd name="T111" fmla="*/ 2147483647 h 644"/>
              <a:gd name="T112" fmla="*/ 2147483647 w 610"/>
              <a:gd name="T113" fmla="*/ 2147483647 h 644"/>
              <a:gd name="T114" fmla="*/ 2147483647 w 610"/>
              <a:gd name="T115" fmla="*/ 2147483647 h 644"/>
              <a:gd name="T116" fmla="*/ 2147483647 w 610"/>
              <a:gd name="T117" fmla="*/ 2147483647 h 644"/>
              <a:gd name="T118" fmla="*/ 2147483647 w 610"/>
              <a:gd name="T119" fmla="*/ 2147483647 h 644"/>
              <a:gd name="T120" fmla="*/ 2147483647 w 610"/>
              <a:gd name="T121" fmla="*/ 2147483647 h 64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10"/>
              <a:gd name="T184" fmla="*/ 0 h 644"/>
              <a:gd name="T185" fmla="*/ 610 w 610"/>
              <a:gd name="T186" fmla="*/ 644 h 64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10" h="644">
                <a:moveTo>
                  <a:pt x="0" y="1"/>
                </a:moveTo>
                <a:lnTo>
                  <a:pt x="6" y="1"/>
                </a:lnTo>
                <a:lnTo>
                  <a:pt x="9" y="0"/>
                </a:lnTo>
                <a:lnTo>
                  <a:pt x="28" y="1"/>
                </a:lnTo>
                <a:lnTo>
                  <a:pt x="34" y="3"/>
                </a:lnTo>
                <a:lnTo>
                  <a:pt x="42" y="15"/>
                </a:lnTo>
                <a:lnTo>
                  <a:pt x="56" y="16"/>
                </a:lnTo>
                <a:lnTo>
                  <a:pt x="62" y="20"/>
                </a:lnTo>
                <a:lnTo>
                  <a:pt x="103" y="19"/>
                </a:lnTo>
                <a:lnTo>
                  <a:pt x="112" y="24"/>
                </a:lnTo>
                <a:lnTo>
                  <a:pt x="124" y="24"/>
                </a:lnTo>
                <a:lnTo>
                  <a:pt x="133" y="25"/>
                </a:lnTo>
                <a:lnTo>
                  <a:pt x="150" y="38"/>
                </a:lnTo>
                <a:lnTo>
                  <a:pt x="154" y="47"/>
                </a:lnTo>
                <a:lnTo>
                  <a:pt x="155" y="52"/>
                </a:lnTo>
                <a:lnTo>
                  <a:pt x="159" y="58"/>
                </a:lnTo>
                <a:lnTo>
                  <a:pt x="165" y="62"/>
                </a:lnTo>
                <a:lnTo>
                  <a:pt x="175" y="81"/>
                </a:lnTo>
                <a:lnTo>
                  <a:pt x="201" y="105"/>
                </a:lnTo>
                <a:lnTo>
                  <a:pt x="236" y="120"/>
                </a:lnTo>
                <a:lnTo>
                  <a:pt x="267" y="150"/>
                </a:lnTo>
                <a:lnTo>
                  <a:pt x="269" y="161"/>
                </a:lnTo>
                <a:lnTo>
                  <a:pt x="283" y="165"/>
                </a:lnTo>
                <a:lnTo>
                  <a:pt x="289" y="176"/>
                </a:lnTo>
                <a:lnTo>
                  <a:pt x="310" y="195"/>
                </a:lnTo>
                <a:lnTo>
                  <a:pt x="316" y="198"/>
                </a:lnTo>
                <a:lnTo>
                  <a:pt x="316" y="194"/>
                </a:lnTo>
                <a:lnTo>
                  <a:pt x="319" y="189"/>
                </a:lnTo>
                <a:lnTo>
                  <a:pt x="329" y="189"/>
                </a:lnTo>
                <a:lnTo>
                  <a:pt x="335" y="194"/>
                </a:lnTo>
                <a:lnTo>
                  <a:pt x="347" y="217"/>
                </a:lnTo>
                <a:lnTo>
                  <a:pt x="359" y="222"/>
                </a:lnTo>
                <a:lnTo>
                  <a:pt x="364" y="223"/>
                </a:lnTo>
                <a:lnTo>
                  <a:pt x="381" y="232"/>
                </a:lnTo>
                <a:lnTo>
                  <a:pt x="392" y="249"/>
                </a:lnTo>
                <a:lnTo>
                  <a:pt x="396" y="250"/>
                </a:lnTo>
                <a:lnTo>
                  <a:pt x="397" y="240"/>
                </a:lnTo>
                <a:lnTo>
                  <a:pt x="401" y="242"/>
                </a:lnTo>
                <a:lnTo>
                  <a:pt x="406" y="250"/>
                </a:lnTo>
                <a:lnTo>
                  <a:pt x="414" y="255"/>
                </a:lnTo>
                <a:lnTo>
                  <a:pt x="434" y="254"/>
                </a:lnTo>
                <a:lnTo>
                  <a:pt x="442" y="257"/>
                </a:lnTo>
                <a:lnTo>
                  <a:pt x="444" y="261"/>
                </a:lnTo>
                <a:lnTo>
                  <a:pt x="443" y="266"/>
                </a:lnTo>
                <a:lnTo>
                  <a:pt x="439" y="270"/>
                </a:lnTo>
                <a:lnTo>
                  <a:pt x="436" y="270"/>
                </a:lnTo>
                <a:lnTo>
                  <a:pt x="437" y="278"/>
                </a:lnTo>
                <a:lnTo>
                  <a:pt x="441" y="284"/>
                </a:lnTo>
                <a:lnTo>
                  <a:pt x="441" y="291"/>
                </a:lnTo>
                <a:lnTo>
                  <a:pt x="428" y="298"/>
                </a:lnTo>
                <a:lnTo>
                  <a:pt x="427" y="301"/>
                </a:lnTo>
                <a:lnTo>
                  <a:pt x="428" y="302"/>
                </a:lnTo>
                <a:lnTo>
                  <a:pt x="461" y="285"/>
                </a:lnTo>
                <a:lnTo>
                  <a:pt x="466" y="289"/>
                </a:lnTo>
                <a:lnTo>
                  <a:pt x="474" y="297"/>
                </a:lnTo>
                <a:lnTo>
                  <a:pt x="479" y="306"/>
                </a:lnTo>
                <a:lnTo>
                  <a:pt x="480" y="311"/>
                </a:lnTo>
                <a:lnTo>
                  <a:pt x="466" y="325"/>
                </a:lnTo>
                <a:lnTo>
                  <a:pt x="470" y="327"/>
                </a:lnTo>
                <a:lnTo>
                  <a:pt x="476" y="329"/>
                </a:lnTo>
                <a:lnTo>
                  <a:pt x="474" y="336"/>
                </a:lnTo>
                <a:lnTo>
                  <a:pt x="466" y="343"/>
                </a:lnTo>
                <a:lnTo>
                  <a:pt x="462" y="353"/>
                </a:lnTo>
                <a:lnTo>
                  <a:pt x="467" y="360"/>
                </a:lnTo>
                <a:lnTo>
                  <a:pt x="486" y="372"/>
                </a:lnTo>
                <a:lnTo>
                  <a:pt x="495" y="371"/>
                </a:lnTo>
                <a:lnTo>
                  <a:pt x="500" y="374"/>
                </a:lnTo>
                <a:lnTo>
                  <a:pt x="514" y="374"/>
                </a:lnTo>
                <a:lnTo>
                  <a:pt x="526" y="412"/>
                </a:lnTo>
                <a:lnTo>
                  <a:pt x="524" y="420"/>
                </a:lnTo>
                <a:lnTo>
                  <a:pt x="530" y="421"/>
                </a:lnTo>
                <a:lnTo>
                  <a:pt x="540" y="425"/>
                </a:lnTo>
                <a:lnTo>
                  <a:pt x="546" y="431"/>
                </a:lnTo>
                <a:lnTo>
                  <a:pt x="540" y="447"/>
                </a:lnTo>
                <a:lnTo>
                  <a:pt x="575" y="448"/>
                </a:lnTo>
                <a:lnTo>
                  <a:pt x="587" y="452"/>
                </a:lnTo>
                <a:lnTo>
                  <a:pt x="599" y="475"/>
                </a:lnTo>
                <a:lnTo>
                  <a:pt x="607" y="482"/>
                </a:lnTo>
                <a:lnTo>
                  <a:pt x="610" y="491"/>
                </a:lnTo>
                <a:lnTo>
                  <a:pt x="599" y="524"/>
                </a:lnTo>
                <a:lnTo>
                  <a:pt x="603" y="527"/>
                </a:lnTo>
                <a:lnTo>
                  <a:pt x="604" y="533"/>
                </a:lnTo>
                <a:lnTo>
                  <a:pt x="596" y="640"/>
                </a:lnTo>
                <a:lnTo>
                  <a:pt x="589" y="640"/>
                </a:lnTo>
                <a:lnTo>
                  <a:pt x="570" y="625"/>
                </a:lnTo>
                <a:lnTo>
                  <a:pt x="566" y="627"/>
                </a:lnTo>
                <a:lnTo>
                  <a:pt x="565" y="636"/>
                </a:lnTo>
                <a:lnTo>
                  <a:pt x="557" y="639"/>
                </a:lnTo>
                <a:lnTo>
                  <a:pt x="538" y="625"/>
                </a:lnTo>
                <a:lnTo>
                  <a:pt x="530" y="626"/>
                </a:lnTo>
                <a:lnTo>
                  <a:pt x="538" y="641"/>
                </a:lnTo>
                <a:lnTo>
                  <a:pt x="533" y="644"/>
                </a:lnTo>
                <a:lnTo>
                  <a:pt x="483" y="594"/>
                </a:lnTo>
                <a:lnTo>
                  <a:pt x="474" y="588"/>
                </a:lnTo>
                <a:lnTo>
                  <a:pt x="467" y="586"/>
                </a:lnTo>
                <a:lnTo>
                  <a:pt x="420" y="550"/>
                </a:lnTo>
                <a:lnTo>
                  <a:pt x="410" y="546"/>
                </a:lnTo>
                <a:lnTo>
                  <a:pt x="403" y="536"/>
                </a:lnTo>
                <a:lnTo>
                  <a:pt x="399" y="523"/>
                </a:lnTo>
                <a:lnTo>
                  <a:pt x="394" y="515"/>
                </a:lnTo>
                <a:lnTo>
                  <a:pt x="381" y="508"/>
                </a:lnTo>
                <a:lnTo>
                  <a:pt x="320" y="439"/>
                </a:lnTo>
                <a:lnTo>
                  <a:pt x="319" y="420"/>
                </a:lnTo>
                <a:lnTo>
                  <a:pt x="296" y="377"/>
                </a:lnTo>
                <a:lnTo>
                  <a:pt x="293" y="364"/>
                </a:lnTo>
                <a:lnTo>
                  <a:pt x="265" y="332"/>
                </a:lnTo>
                <a:lnTo>
                  <a:pt x="256" y="313"/>
                </a:lnTo>
                <a:lnTo>
                  <a:pt x="237" y="301"/>
                </a:lnTo>
                <a:lnTo>
                  <a:pt x="229" y="301"/>
                </a:lnTo>
                <a:lnTo>
                  <a:pt x="227" y="299"/>
                </a:lnTo>
                <a:lnTo>
                  <a:pt x="203" y="231"/>
                </a:lnTo>
                <a:lnTo>
                  <a:pt x="203" y="221"/>
                </a:lnTo>
                <a:lnTo>
                  <a:pt x="185" y="200"/>
                </a:lnTo>
                <a:lnTo>
                  <a:pt x="155" y="186"/>
                </a:lnTo>
                <a:lnTo>
                  <a:pt x="142" y="185"/>
                </a:lnTo>
                <a:lnTo>
                  <a:pt x="135" y="153"/>
                </a:lnTo>
                <a:lnTo>
                  <a:pt x="127" y="150"/>
                </a:lnTo>
                <a:lnTo>
                  <a:pt x="107" y="120"/>
                </a:lnTo>
                <a:lnTo>
                  <a:pt x="88" y="105"/>
                </a:lnTo>
                <a:lnTo>
                  <a:pt x="77" y="105"/>
                </a:lnTo>
                <a:lnTo>
                  <a:pt x="4" y="23"/>
                </a:lnTo>
                <a:lnTo>
                  <a:pt x="2" y="3"/>
                </a:lnTo>
                <a:lnTo>
                  <a:pt x="0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66" name="Freeform 1396"/>
          <p:cNvSpPr>
            <a:spLocks/>
          </p:cNvSpPr>
          <p:nvPr/>
        </p:nvSpPr>
        <p:spPr bwMode="auto">
          <a:xfrm>
            <a:off x="6677025" y="4173538"/>
            <a:ext cx="15875" cy="11112"/>
          </a:xfrm>
          <a:custGeom>
            <a:avLst/>
            <a:gdLst>
              <a:gd name="T0" fmla="*/ 2147483647 w 41"/>
              <a:gd name="T1" fmla="*/ 2147483647 h 31"/>
              <a:gd name="T2" fmla="*/ 0 w 41"/>
              <a:gd name="T3" fmla="*/ 2147483647 h 31"/>
              <a:gd name="T4" fmla="*/ 2147483647 w 41"/>
              <a:gd name="T5" fmla="*/ 0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"/>
              <a:gd name="T28" fmla="*/ 0 h 31"/>
              <a:gd name="T29" fmla="*/ 41 w 41"/>
              <a:gd name="T30" fmla="*/ 31 h 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" h="31">
                <a:moveTo>
                  <a:pt x="1" y="5"/>
                </a:moveTo>
                <a:lnTo>
                  <a:pt x="0" y="3"/>
                </a:lnTo>
                <a:lnTo>
                  <a:pt x="4" y="0"/>
                </a:lnTo>
                <a:lnTo>
                  <a:pt x="36" y="20"/>
                </a:lnTo>
                <a:lnTo>
                  <a:pt x="41" y="31"/>
                </a:lnTo>
                <a:lnTo>
                  <a:pt x="39" y="31"/>
                </a:lnTo>
                <a:lnTo>
                  <a:pt x="32" y="24"/>
                </a:lnTo>
                <a:lnTo>
                  <a:pt x="6" y="13"/>
                </a:lnTo>
                <a:lnTo>
                  <a:pt x="1" y="5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67" name="Freeform 1397"/>
          <p:cNvSpPr>
            <a:spLocks/>
          </p:cNvSpPr>
          <p:nvPr/>
        </p:nvSpPr>
        <p:spPr bwMode="auto">
          <a:xfrm>
            <a:off x="6677025" y="4173538"/>
            <a:ext cx="15875" cy="11112"/>
          </a:xfrm>
          <a:custGeom>
            <a:avLst/>
            <a:gdLst>
              <a:gd name="T0" fmla="*/ 2147483647 w 41"/>
              <a:gd name="T1" fmla="*/ 2147483647 h 31"/>
              <a:gd name="T2" fmla="*/ 0 w 41"/>
              <a:gd name="T3" fmla="*/ 2147483647 h 31"/>
              <a:gd name="T4" fmla="*/ 2147483647 w 41"/>
              <a:gd name="T5" fmla="*/ 0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"/>
              <a:gd name="T28" fmla="*/ 0 h 31"/>
              <a:gd name="T29" fmla="*/ 41 w 41"/>
              <a:gd name="T30" fmla="*/ 31 h 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" h="31">
                <a:moveTo>
                  <a:pt x="1" y="5"/>
                </a:moveTo>
                <a:lnTo>
                  <a:pt x="0" y="3"/>
                </a:lnTo>
                <a:lnTo>
                  <a:pt x="4" y="0"/>
                </a:lnTo>
                <a:lnTo>
                  <a:pt x="36" y="20"/>
                </a:lnTo>
                <a:lnTo>
                  <a:pt x="41" y="31"/>
                </a:lnTo>
                <a:lnTo>
                  <a:pt x="39" y="31"/>
                </a:lnTo>
                <a:lnTo>
                  <a:pt x="32" y="24"/>
                </a:lnTo>
                <a:lnTo>
                  <a:pt x="6" y="13"/>
                </a:lnTo>
                <a:lnTo>
                  <a:pt x="1" y="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68" name="Freeform 1398"/>
          <p:cNvSpPr>
            <a:spLocks/>
          </p:cNvSpPr>
          <p:nvPr/>
        </p:nvSpPr>
        <p:spPr bwMode="auto">
          <a:xfrm>
            <a:off x="6710363" y="4203700"/>
            <a:ext cx="15875" cy="20638"/>
          </a:xfrm>
          <a:custGeom>
            <a:avLst/>
            <a:gdLst>
              <a:gd name="T0" fmla="*/ 2147483647 w 44"/>
              <a:gd name="T1" fmla="*/ 2147483647 h 54"/>
              <a:gd name="T2" fmla="*/ 0 w 44"/>
              <a:gd name="T3" fmla="*/ 2147483647 h 54"/>
              <a:gd name="T4" fmla="*/ 2147483647 w 44"/>
              <a:gd name="T5" fmla="*/ 0 h 54"/>
              <a:gd name="T6" fmla="*/ 2147483647 w 44"/>
              <a:gd name="T7" fmla="*/ 2147483647 h 54"/>
              <a:gd name="T8" fmla="*/ 2147483647 w 44"/>
              <a:gd name="T9" fmla="*/ 2147483647 h 54"/>
              <a:gd name="T10" fmla="*/ 2147483647 w 44"/>
              <a:gd name="T11" fmla="*/ 2147483647 h 54"/>
              <a:gd name="T12" fmla="*/ 2147483647 w 44"/>
              <a:gd name="T13" fmla="*/ 2147483647 h 54"/>
              <a:gd name="T14" fmla="*/ 2147483647 w 44"/>
              <a:gd name="T15" fmla="*/ 2147483647 h 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"/>
              <a:gd name="T25" fmla="*/ 0 h 54"/>
              <a:gd name="T26" fmla="*/ 44 w 44"/>
              <a:gd name="T27" fmla="*/ 54 h 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" h="54">
                <a:moveTo>
                  <a:pt x="2" y="9"/>
                </a:moveTo>
                <a:lnTo>
                  <a:pt x="0" y="5"/>
                </a:lnTo>
                <a:lnTo>
                  <a:pt x="13" y="0"/>
                </a:lnTo>
                <a:lnTo>
                  <a:pt x="42" y="29"/>
                </a:lnTo>
                <a:lnTo>
                  <a:pt x="44" y="49"/>
                </a:lnTo>
                <a:lnTo>
                  <a:pt x="41" y="54"/>
                </a:lnTo>
                <a:lnTo>
                  <a:pt x="36" y="54"/>
                </a:lnTo>
                <a:lnTo>
                  <a:pt x="2" y="9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69" name="Freeform 1399"/>
          <p:cNvSpPr>
            <a:spLocks/>
          </p:cNvSpPr>
          <p:nvPr/>
        </p:nvSpPr>
        <p:spPr bwMode="auto">
          <a:xfrm>
            <a:off x="6710363" y="4203700"/>
            <a:ext cx="15875" cy="20638"/>
          </a:xfrm>
          <a:custGeom>
            <a:avLst/>
            <a:gdLst>
              <a:gd name="T0" fmla="*/ 2147483647 w 44"/>
              <a:gd name="T1" fmla="*/ 2147483647 h 54"/>
              <a:gd name="T2" fmla="*/ 0 w 44"/>
              <a:gd name="T3" fmla="*/ 2147483647 h 54"/>
              <a:gd name="T4" fmla="*/ 2147483647 w 44"/>
              <a:gd name="T5" fmla="*/ 0 h 54"/>
              <a:gd name="T6" fmla="*/ 2147483647 w 44"/>
              <a:gd name="T7" fmla="*/ 2147483647 h 54"/>
              <a:gd name="T8" fmla="*/ 2147483647 w 44"/>
              <a:gd name="T9" fmla="*/ 2147483647 h 54"/>
              <a:gd name="T10" fmla="*/ 2147483647 w 44"/>
              <a:gd name="T11" fmla="*/ 2147483647 h 54"/>
              <a:gd name="T12" fmla="*/ 2147483647 w 44"/>
              <a:gd name="T13" fmla="*/ 2147483647 h 54"/>
              <a:gd name="T14" fmla="*/ 2147483647 w 44"/>
              <a:gd name="T15" fmla="*/ 2147483647 h 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"/>
              <a:gd name="T25" fmla="*/ 0 h 54"/>
              <a:gd name="T26" fmla="*/ 44 w 44"/>
              <a:gd name="T27" fmla="*/ 54 h 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" h="54">
                <a:moveTo>
                  <a:pt x="2" y="9"/>
                </a:moveTo>
                <a:lnTo>
                  <a:pt x="0" y="5"/>
                </a:lnTo>
                <a:lnTo>
                  <a:pt x="13" y="0"/>
                </a:lnTo>
                <a:lnTo>
                  <a:pt x="42" y="29"/>
                </a:lnTo>
                <a:lnTo>
                  <a:pt x="44" y="49"/>
                </a:lnTo>
                <a:lnTo>
                  <a:pt x="41" y="54"/>
                </a:lnTo>
                <a:lnTo>
                  <a:pt x="36" y="54"/>
                </a:lnTo>
                <a:lnTo>
                  <a:pt x="2" y="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0" name="Freeform 1400"/>
          <p:cNvSpPr>
            <a:spLocks/>
          </p:cNvSpPr>
          <p:nvPr/>
        </p:nvSpPr>
        <p:spPr bwMode="auto">
          <a:xfrm>
            <a:off x="6805613" y="4189413"/>
            <a:ext cx="7937" cy="7937"/>
          </a:xfrm>
          <a:custGeom>
            <a:avLst/>
            <a:gdLst>
              <a:gd name="T0" fmla="*/ 2147483647 w 21"/>
              <a:gd name="T1" fmla="*/ 2147483647 h 21"/>
              <a:gd name="T2" fmla="*/ 2147483647 w 21"/>
              <a:gd name="T3" fmla="*/ 2147483647 h 21"/>
              <a:gd name="T4" fmla="*/ 2147483647 w 21"/>
              <a:gd name="T5" fmla="*/ 2147483647 h 21"/>
              <a:gd name="T6" fmla="*/ 0 w 21"/>
              <a:gd name="T7" fmla="*/ 2147483647 h 21"/>
              <a:gd name="T8" fmla="*/ 0 w 21"/>
              <a:gd name="T9" fmla="*/ 2147483647 h 21"/>
              <a:gd name="T10" fmla="*/ 2147483647 w 21"/>
              <a:gd name="T11" fmla="*/ 2147483647 h 21"/>
              <a:gd name="T12" fmla="*/ 2147483647 w 21"/>
              <a:gd name="T13" fmla="*/ 2147483647 h 21"/>
              <a:gd name="T14" fmla="*/ 2147483647 w 21"/>
              <a:gd name="T15" fmla="*/ 0 h 21"/>
              <a:gd name="T16" fmla="*/ 2147483647 w 21"/>
              <a:gd name="T17" fmla="*/ 2147483647 h 21"/>
              <a:gd name="T18" fmla="*/ 2147483647 w 21"/>
              <a:gd name="T19" fmla="*/ 2147483647 h 21"/>
              <a:gd name="T20" fmla="*/ 2147483647 w 21"/>
              <a:gd name="T21" fmla="*/ 2147483647 h 21"/>
              <a:gd name="T22" fmla="*/ 2147483647 w 21"/>
              <a:gd name="T23" fmla="*/ 2147483647 h 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"/>
              <a:gd name="T37" fmla="*/ 0 h 21"/>
              <a:gd name="T38" fmla="*/ 21 w 21"/>
              <a:gd name="T39" fmla="*/ 21 h 2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" h="21">
                <a:moveTo>
                  <a:pt x="16" y="21"/>
                </a:moveTo>
                <a:lnTo>
                  <a:pt x="11" y="19"/>
                </a:lnTo>
                <a:lnTo>
                  <a:pt x="6" y="17"/>
                </a:lnTo>
                <a:lnTo>
                  <a:pt x="0" y="10"/>
                </a:lnTo>
                <a:lnTo>
                  <a:pt x="0" y="4"/>
                </a:lnTo>
                <a:lnTo>
                  <a:pt x="4" y="4"/>
                </a:lnTo>
                <a:lnTo>
                  <a:pt x="9" y="2"/>
                </a:lnTo>
                <a:lnTo>
                  <a:pt x="14" y="0"/>
                </a:lnTo>
                <a:lnTo>
                  <a:pt x="21" y="5"/>
                </a:lnTo>
                <a:lnTo>
                  <a:pt x="21" y="15"/>
                </a:lnTo>
                <a:lnTo>
                  <a:pt x="19" y="18"/>
                </a:lnTo>
                <a:lnTo>
                  <a:pt x="16" y="21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1" name="Freeform 1401"/>
          <p:cNvSpPr>
            <a:spLocks/>
          </p:cNvSpPr>
          <p:nvPr/>
        </p:nvSpPr>
        <p:spPr bwMode="auto">
          <a:xfrm>
            <a:off x="6805613" y="4189413"/>
            <a:ext cx="7937" cy="7937"/>
          </a:xfrm>
          <a:custGeom>
            <a:avLst/>
            <a:gdLst>
              <a:gd name="T0" fmla="*/ 2147483647 w 21"/>
              <a:gd name="T1" fmla="*/ 2147483647 h 21"/>
              <a:gd name="T2" fmla="*/ 2147483647 w 21"/>
              <a:gd name="T3" fmla="*/ 2147483647 h 21"/>
              <a:gd name="T4" fmla="*/ 2147483647 w 21"/>
              <a:gd name="T5" fmla="*/ 2147483647 h 21"/>
              <a:gd name="T6" fmla="*/ 0 w 21"/>
              <a:gd name="T7" fmla="*/ 2147483647 h 21"/>
              <a:gd name="T8" fmla="*/ 0 w 21"/>
              <a:gd name="T9" fmla="*/ 2147483647 h 21"/>
              <a:gd name="T10" fmla="*/ 2147483647 w 21"/>
              <a:gd name="T11" fmla="*/ 2147483647 h 21"/>
              <a:gd name="T12" fmla="*/ 2147483647 w 21"/>
              <a:gd name="T13" fmla="*/ 2147483647 h 21"/>
              <a:gd name="T14" fmla="*/ 2147483647 w 21"/>
              <a:gd name="T15" fmla="*/ 0 h 21"/>
              <a:gd name="T16" fmla="*/ 2147483647 w 21"/>
              <a:gd name="T17" fmla="*/ 2147483647 h 21"/>
              <a:gd name="T18" fmla="*/ 2147483647 w 21"/>
              <a:gd name="T19" fmla="*/ 2147483647 h 21"/>
              <a:gd name="T20" fmla="*/ 2147483647 w 21"/>
              <a:gd name="T21" fmla="*/ 2147483647 h 21"/>
              <a:gd name="T22" fmla="*/ 2147483647 w 21"/>
              <a:gd name="T23" fmla="*/ 2147483647 h 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"/>
              <a:gd name="T37" fmla="*/ 0 h 21"/>
              <a:gd name="T38" fmla="*/ 21 w 21"/>
              <a:gd name="T39" fmla="*/ 21 h 2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" h="21">
                <a:moveTo>
                  <a:pt x="16" y="21"/>
                </a:moveTo>
                <a:lnTo>
                  <a:pt x="11" y="19"/>
                </a:lnTo>
                <a:lnTo>
                  <a:pt x="6" y="17"/>
                </a:lnTo>
                <a:lnTo>
                  <a:pt x="0" y="10"/>
                </a:lnTo>
                <a:lnTo>
                  <a:pt x="0" y="4"/>
                </a:lnTo>
                <a:lnTo>
                  <a:pt x="4" y="4"/>
                </a:lnTo>
                <a:lnTo>
                  <a:pt x="9" y="2"/>
                </a:lnTo>
                <a:lnTo>
                  <a:pt x="14" y="0"/>
                </a:lnTo>
                <a:lnTo>
                  <a:pt x="21" y="5"/>
                </a:lnTo>
                <a:lnTo>
                  <a:pt x="21" y="15"/>
                </a:lnTo>
                <a:lnTo>
                  <a:pt x="19" y="18"/>
                </a:lnTo>
                <a:lnTo>
                  <a:pt x="16" y="2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2" name="Freeform 1402"/>
          <p:cNvSpPr>
            <a:spLocks/>
          </p:cNvSpPr>
          <p:nvPr/>
        </p:nvSpPr>
        <p:spPr bwMode="auto">
          <a:xfrm>
            <a:off x="6818313" y="4200525"/>
            <a:ext cx="11112" cy="6350"/>
          </a:xfrm>
          <a:custGeom>
            <a:avLst/>
            <a:gdLst>
              <a:gd name="T0" fmla="*/ 0 w 25"/>
              <a:gd name="T1" fmla="*/ 0 h 18"/>
              <a:gd name="T2" fmla="*/ 2147483647 w 25"/>
              <a:gd name="T3" fmla="*/ 0 h 18"/>
              <a:gd name="T4" fmla="*/ 2147483647 w 25"/>
              <a:gd name="T5" fmla="*/ 2147483647 h 18"/>
              <a:gd name="T6" fmla="*/ 2147483647 w 25"/>
              <a:gd name="T7" fmla="*/ 2147483647 h 18"/>
              <a:gd name="T8" fmla="*/ 2147483647 w 25"/>
              <a:gd name="T9" fmla="*/ 2147483647 h 18"/>
              <a:gd name="T10" fmla="*/ 2147483647 w 25"/>
              <a:gd name="T11" fmla="*/ 2147483647 h 18"/>
              <a:gd name="T12" fmla="*/ 2147483647 w 25"/>
              <a:gd name="T13" fmla="*/ 2147483647 h 18"/>
              <a:gd name="T14" fmla="*/ 2147483647 w 25"/>
              <a:gd name="T15" fmla="*/ 2147483647 h 18"/>
              <a:gd name="T16" fmla="*/ 2147483647 w 25"/>
              <a:gd name="T17" fmla="*/ 2147483647 h 18"/>
              <a:gd name="T18" fmla="*/ 0 w 25"/>
              <a:gd name="T19" fmla="*/ 0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"/>
              <a:gd name="T31" fmla="*/ 0 h 18"/>
              <a:gd name="T32" fmla="*/ 25 w 25"/>
              <a:gd name="T33" fmla="*/ 18 h 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" h="18">
                <a:moveTo>
                  <a:pt x="0" y="0"/>
                </a:moveTo>
                <a:lnTo>
                  <a:pt x="2" y="0"/>
                </a:lnTo>
                <a:lnTo>
                  <a:pt x="9" y="2"/>
                </a:lnTo>
                <a:lnTo>
                  <a:pt x="12" y="1"/>
                </a:lnTo>
                <a:lnTo>
                  <a:pt x="21" y="2"/>
                </a:lnTo>
                <a:lnTo>
                  <a:pt x="25" y="16"/>
                </a:lnTo>
                <a:lnTo>
                  <a:pt x="24" y="18"/>
                </a:lnTo>
                <a:lnTo>
                  <a:pt x="18" y="13"/>
                </a:lnTo>
                <a:lnTo>
                  <a:pt x="6" y="8"/>
                </a:lnTo>
                <a:lnTo>
                  <a:pt x="0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3" name="Freeform 1403"/>
          <p:cNvSpPr>
            <a:spLocks/>
          </p:cNvSpPr>
          <p:nvPr/>
        </p:nvSpPr>
        <p:spPr bwMode="auto">
          <a:xfrm>
            <a:off x="6818313" y="4200525"/>
            <a:ext cx="11112" cy="6350"/>
          </a:xfrm>
          <a:custGeom>
            <a:avLst/>
            <a:gdLst>
              <a:gd name="T0" fmla="*/ 0 w 25"/>
              <a:gd name="T1" fmla="*/ 0 h 18"/>
              <a:gd name="T2" fmla="*/ 2147483647 w 25"/>
              <a:gd name="T3" fmla="*/ 0 h 18"/>
              <a:gd name="T4" fmla="*/ 2147483647 w 25"/>
              <a:gd name="T5" fmla="*/ 2147483647 h 18"/>
              <a:gd name="T6" fmla="*/ 2147483647 w 25"/>
              <a:gd name="T7" fmla="*/ 2147483647 h 18"/>
              <a:gd name="T8" fmla="*/ 2147483647 w 25"/>
              <a:gd name="T9" fmla="*/ 2147483647 h 18"/>
              <a:gd name="T10" fmla="*/ 2147483647 w 25"/>
              <a:gd name="T11" fmla="*/ 2147483647 h 18"/>
              <a:gd name="T12" fmla="*/ 2147483647 w 25"/>
              <a:gd name="T13" fmla="*/ 2147483647 h 18"/>
              <a:gd name="T14" fmla="*/ 2147483647 w 25"/>
              <a:gd name="T15" fmla="*/ 2147483647 h 18"/>
              <a:gd name="T16" fmla="*/ 2147483647 w 25"/>
              <a:gd name="T17" fmla="*/ 2147483647 h 18"/>
              <a:gd name="T18" fmla="*/ 0 w 25"/>
              <a:gd name="T19" fmla="*/ 0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"/>
              <a:gd name="T31" fmla="*/ 0 h 18"/>
              <a:gd name="T32" fmla="*/ 25 w 25"/>
              <a:gd name="T33" fmla="*/ 18 h 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" h="18">
                <a:moveTo>
                  <a:pt x="0" y="0"/>
                </a:moveTo>
                <a:lnTo>
                  <a:pt x="2" y="0"/>
                </a:lnTo>
                <a:lnTo>
                  <a:pt x="9" y="2"/>
                </a:lnTo>
                <a:lnTo>
                  <a:pt x="12" y="1"/>
                </a:lnTo>
                <a:lnTo>
                  <a:pt x="21" y="2"/>
                </a:lnTo>
                <a:lnTo>
                  <a:pt x="25" y="16"/>
                </a:lnTo>
                <a:lnTo>
                  <a:pt x="24" y="18"/>
                </a:lnTo>
                <a:lnTo>
                  <a:pt x="18" y="13"/>
                </a:lnTo>
                <a:lnTo>
                  <a:pt x="6" y="8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4" name="Freeform 1404"/>
          <p:cNvSpPr>
            <a:spLocks/>
          </p:cNvSpPr>
          <p:nvPr/>
        </p:nvSpPr>
        <p:spPr bwMode="auto">
          <a:xfrm>
            <a:off x="6743700" y="4257675"/>
            <a:ext cx="12700" cy="19050"/>
          </a:xfrm>
          <a:custGeom>
            <a:avLst/>
            <a:gdLst>
              <a:gd name="T0" fmla="*/ 2147483647 w 36"/>
              <a:gd name="T1" fmla="*/ 2147483647 h 49"/>
              <a:gd name="T2" fmla="*/ 2147483647 w 36"/>
              <a:gd name="T3" fmla="*/ 0 h 49"/>
              <a:gd name="T4" fmla="*/ 2147483647 w 36"/>
              <a:gd name="T5" fmla="*/ 2147483647 h 49"/>
              <a:gd name="T6" fmla="*/ 2147483647 w 36"/>
              <a:gd name="T7" fmla="*/ 2147483647 h 49"/>
              <a:gd name="T8" fmla="*/ 2147483647 w 36"/>
              <a:gd name="T9" fmla="*/ 2147483647 h 49"/>
              <a:gd name="T10" fmla="*/ 2147483647 w 36"/>
              <a:gd name="T11" fmla="*/ 2147483647 h 49"/>
              <a:gd name="T12" fmla="*/ 2147483647 w 36"/>
              <a:gd name="T13" fmla="*/ 2147483647 h 49"/>
              <a:gd name="T14" fmla="*/ 2147483647 w 36"/>
              <a:gd name="T15" fmla="*/ 2147483647 h 49"/>
              <a:gd name="T16" fmla="*/ 2147483647 w 36"/>
              <a:gd name="T17" fmla="*/ 2147483647 h 49"/>
              <a:gd name="T18" fmla="*/ 2147483647 w 36"/>
              <a:gd name="T19" fmla="*/ 2147483647 h 49"/>
              <a:gd name="T20" fmla="*/ 0 w 36"/>
              <a:gd name="T21" fmla="*/ 2147483647 h 49"/>
              <a:gd name="T22" fmla="*/ 2147483647 w 36"/>
              <a:gd name="T23" fmla="*/ 2147483647 h 4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"/>
              <a:gd name="T37" fmla="*/ 0 h 49"/>
              <a:gd name="T38" fmla="*/ 36 w 36"/>
              <a:gd name="T39" fmla="*/ 49 h 4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" h="49">
                <a:moveTo>
                  <a:pt x="4" y="3"/>
                </a:moveTo>
                <a:lnTo>
                  <a:pt x="14" y="0"/>
                </a:lnTo>
                <a:lnTo>
                  <a:pt x="17" y="3"/>
                </a:lnTo>
                <a:lnTo>
                  <a:pt x="26" y="28"/>
                </a:lnTo>
                <a:lnTo>
                  <a:pt x="36" y="41"/>
                </a:lnTo>
                <a:lnTo>
                  <a:pt x="35" y="46"/>
                </a:lnTo>
                <a:lnTo>
                  <a:pt x="27" y="49"/>
                </a:lnTo>
                <a:lnTo>
                  <a:pt x="21" y="46"/>
                </a:lnTo>
                <a:lnTo>
                  <a:pt x="14" y="41"/>
                </a:lnTo>
                <a:lnTo>
                  <a:pt x="1" y="21"/>
                </a:lnTo>
                <a:lnTo>
                  <a:pt x="0" y="11"/>
                </a:lnTo>
                <a:lnTo>
                  <a:pt x="4" y="3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5" name="Freeform 1405"/>
          <p:cNvSpPr>
            <a:spLocks/>
          </p:cNvSpPr>
          <p:nvPr/>
        </p:nvSpPr>
        <p:spPr bwMode="auto">
          <a:xfrm>
            <a:off x="6743700" y="4257675"/>
            <a:ext cx="12700" cy="19050"/>
          </a:xfrm>
          <a:custGeom>
            <a:avLst/>
            <a:gdLst>
              <a:gd name="T0" fmla="*/ 2147483647 w 36"/>
              <a:gd name="T1" fmla="*/ 2147483647 h 49"/>
              <a:gd name="T2" fmla="*/ 2147483647 w 36"/>
              <a:gd name="T3" fmla="*/ 0 h 49"/>
              <a:gd name="T4" fmla="*/ 2147483647 w 36"/>
              <a:gd name="T5" fmla="*/ 2147483647 h 49"/>
              <a:gd name="T6" fmla="*/ 2147483647 w 36"/>
              <a:gd name="T7" fmla="*/ 2147483647 h 49"/>
              <a:gd name="T8" fmla="*/ 2147483647 w 36"/>
              <a:gd name="T9" fmla="*/ 2147483647 h 49"/>
              <a:gd name="T10" fmla="*/ 2147483647 w 36"/>
              <a:gd name="T11" fmla="*/ 2147483647 h 49"/>
              <a:gd name="T12" fmla="*/ 2147483647 w 36"/>
              <a:gd name="T13" fmla="*/ 2147483647 h 49"/>
              <a:gd name="T14" fmla="*/ 2147483647 w 36"/>
              <a:gd name="T15" fmla="*/ 2147483647 h 49"/>
              <a:gd name="T16" fmla="*/ 2147483647 w 36"/>
              <a:gd name="T17" fmla="*/ 2147483647 h 49"/>
              <a:gd name="T18" fmla="*/ 2147483647 w 36"/>
              <a:gd name="T19" fmla="*/ 2147483647 h 49"/>
              <a:gd name="T20" fmla="*/ 0 w 36"/>
              <a:gd name="T21" fmla="*/ 2147483647 h 49"/>
              <a:gd name="T22" fmla="*/ 2147483647 w 36"/>
              <a:gd name="T23" fmla="*/ 2147483647 h 4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"/>
              <a:gd name="T37" fmla="*/ 0 h 49"/>
              <a:gd name="T38" fmla="*/ 36 w 36"/>
              <a:gd name="T39" fmla="*/ 49 h 4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" h="49">
                <a:moveTo>
                  <a:pt x="4" y="3"/>
                </a:moveTo>
                <a:lnTo>
                  <a:pt x="14" y="0"/>
                </a:lnTo>
                <a:lnTo>
                  <a:pt x="17" y="3"/>
                </a:lnTo>
                <a:lnTo>
                  <a:pt x="26" y="28"/>
                </a:lnTo>
                <a:lnTo>
                  <a:pt x="36" y="41"/>
                </a:lnTo>
                <a:lnTo>
                  <a:pt x="35" y="46"/>
                </a:lnTo>
                <a:lnTo>
                  <a:pt x="27" y="49"/>
                </a:lnTo>
                <a:lnTo>
                  <a:pt x="21" y="46"/>
                </a:lnTo>
                <a:lnTo>
                  <a:pt x="14" y="41"/>
                </a:lnTo>
                <a:lnTo>
                  <a:pt x="1" y="21"/>
                </a:lnTo>
                <a:lnTo>
                  <a:pt x="0" y="11"/>
                </a:lnTo>
                <a:lnTo>
                  <a:pt x="4" y="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6" name="Freeform 1406"/>
          <p:cNvSpPr>
            <a:spLocks/>
          </p:cNvSpPr>
          <p:nvPr/>
        </p:nvSpPr>
        <p:spPr bwMode="auto">
          <a:xfrm>
            <a:off x="6869113" y="4244975"/>
            <a:ext cx="6350" cy="6350"/>
          </a:xfrm>
          <a:custGeom>
            <a:avLst/>
            <a:gdLst>
              <a:gd name="T0" fmla="*/ 2147483647 w 14"/>
              <a:gd name="T1" fmla="*/ 2147483647 h 14"/>
              <a:gd name="T2" fmla="*/ 0 w 14"/>
              <a:gd name="T3" fmla="*/ 2147483647 h 14"/>
              <a:gd name="T4" fmla="*/ 2147483647 w 14"/>
              <a:gd name="T5" fmla="*/ 2147483647 h 14"/>
              <a:gd name="T6" fmla="*/ 2147483647 w 14"/>
              <a:gd name="T7" fmla="*/ 0 h 14"/>
              <a:gd name="T8" fmla="*/ 2147483647 w 14"/>
              <a:gd name="T9" fmla="*/ 2147483647 h 14"/>
              <a:gd name="T10" fmla="*/ 2147483647 w 14"/>
              <a:gd name="T11" fmla="*/ 2147483647 h 14"/>
              <a:gd name="T12" fmla="*/ 2147483647 w 14"/>
              <a:gd name="T13" fmla="*/ 2147483647 h 14"/>
              <a:gd name="T14" fmla="*/ 2147483647 w 14"/>
              <a:gd name="T15" fmla="*/ 2147483647 h 14"/>
              <a:gd name="T16" fmla="*/ 2147483647 w 14"/>
              <a:gd name="T17" fmla="*/ 2147483647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14"/>
              <a:gd name="T29" fmla="*/ 14 w 14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14">
                <a:moveTo>
                  <a:pt x="1" y="8"/>
                </a:moveTo>
                <a:lnTo>
                  <a:pt x="0" y="4"/>
                </a:lnTo>
                <a:lnTo>
                  <a:pt x="3" y="1"/>
                </a:lnTo>
                <a:lnTo>
                  <a:pt x="8" y="0"/>
                </a:lnTo>
                <a:lnTo>
                  <a:pt x="14" y="9"/>
                </a:lnTo>
                <a:lnTo>
                  <a:pt x="13" y="14"/>
                </a:lnTo>
                <a:lnTo>
                  <a:pt x="6" y="14"/>
                </a:lnTo>
                <a:lnTo>
                  <a:pt x="4" y="13"/>
                </a:lnTo>
                <a:lnTo>
                  <a:pt x="1" y="8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7" name="Freeform 1407"/>
          <p:cNvSpPr>
            <a:spLocks/>
          </p:cNvSpPr>
          <p:nvPr/>
        </p:nvSpPr>
        <p:spPr bwMode="auto">
          <a:xfrm>
            <a:off x="6869113" y="4244975"/>
            <a:ext cx="6350" cy="6350"/>
          </a:xfrm>
          <a:custGeom>
            <a:avLst/>
            <a:gdLst>
              <a:gd name="T0" fmla="*/ 2147483647 w 14"/>
              <a:gd name="T1" fmla="*/ 2147483647 h 14"/>
              <a:gd name="T2" fmla="*/ 0 w 14"/>
              <a:gd name="T3" fmla="*/ 2147483647 h 14"/>
              <a:gd name="T4" fmla="*/ 2147483647 w 14"/>
              <a:gd name="T5" fmla="*/ 2147483647 h 14"/>
              <a:gd name="T6" fmla="*/ 2147483647 w 14"/>
              <a:gd name="T7" fmla="*/ 0 h 14"/>
              <a:gd name="T8" fmla="*/ 2147483647 w 14"/>
              <a:gd name="T9" fmla="*/ 2147483647 h 14"/>
              <a:gd name="T10" fmla="*/ 2147483647 w 14"/>
              <a:gd name="T11" fmla="*/ 2147483647 h 14"/>
              <a:gd name="T12" fmla="*/ 2147483647 w 14"/>
              <a:gd name="T13" fmla="*/ 2147483647 h 14"/>
              <a:gd name="T14" fmla="*/ 2147483647 w 14"/>
              <a:gd name="T15" fmla="*/ 2147483647 h 14"/>
              <a:gd name="T16" fmla="*/ 2147483647 w 14"/>
              <a:gd name="T17" fmla="*/ 2147483647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14"/>
              <a:gd name="T29" fmla="*/ 14 w 14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14">
                <a:moveTo>
                  <a:pt x="1" y="8"/>
                </a:moveTo>
                <a:lnTo>
                  <a:pt x="0" y="4"/>
                </a:lnTo>
                <a:lnTo>
                  <a:pt x="3" y="1"/>
                </a:lnTo>
                <a:lnTo>
                  <a:pt x="8" y="0"/>
                </a:lnTo>
                <a:lnTo>
                  <a:pt x="14" y="9"/>
                </a:lnTo>
                <a:lnTo>
                  <a:pt x="13" y="14"/>
                </a:lnTo>
                <a:lnTo>
                  <a:pt x="6" y="14"/>
                </a:lnTo>
                <a:lnTo>
                  <a:pt x="4" y="13"/>
                </a:lnTo>
                <a:lnTo>
                  <a:pt x="1" y="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8" name="Freeform 1408"/>
          <p:cNvSpPr>
            <a:spLocks/>
          </p:cNvSpPr>
          <p:nvPr/>
        </p:nvSpPr>
        <p:spPr bwMode="auto">
          <a:xfrm>
            <a:off x="6888163" y="4270375"/>
            <a:ext cx="34925" cy="34925"/>
          </a:xfrm>
          <a:custGeom>
            <a:avLst/>
            <a:gdLst>
              <a:gd name="T0" fmla="*/ 0 w 88"/>
              <a:gd name="T1" fmla="*/ 2147483647 h 89"/>
              <a:gd name="T2" fmla="*/ 2147483647 w 88"/>
              <a:gd name="T3" fmla="*/ 2147483647 h 89"/>
              <a:gd name="T4" fmla="*/ 2147483647 w 88"/>
              <a:gd name="T5" fmla="*/ 2147483647 h 89"/>
              <a:gd name="T6" fmla="*/ 2147483647 w 88"/>
              <a:gd name="T7" fmla="*/ 2147483647 h 89"/>
              <a:gd name="T8" fmla="*/ 2147483647 w 88"/>
              <a:gd name="T9" fmla="*/ 2147483647 h 89"/>
              <a:gd name="T10" fmla="*/ 2147483647 w 88"/>
              <a:gd name="T11" fmla="*/ 2147483647 h 89"/>
              <a:gd name="T12" fmla="*/ 2147483647 w 88"/>
              <a:gd name="T13" fmla="*/ 2147483647 h 89"/>
              <a:gd name="T14" fmla="*/ 2147483647 w 88"/>
              <a:gd name="T15" fmla="*/ 2147483647 h 89"/>
              <a:gd name="T16" fmla="*/ 2147483647 w 88"/>
              <a:gd name="T17" fmla="*/ 0 h 89"/>
              <a:gd name="T18" fmla="*/ 2147483647 w 88"/>
              <a:gd name="T19" fmla="*/ 0 h 89"/>
              <a:gd name="T20" fmla="*/ 2147483647 w 88"/>
              <a:gd name="T21" fmla="*/ 2147483647 h 89"/>
              <a:gd name="T22" fmla="*/ 2147483647 w 88"/>
              <a:gd name="T23" fmla="*/ 2147483647 h 89"/>
              <a:gd name="T24" fmla="*/ 2147483647 w 88"/>
              <a:gd name="T25" fmla="*/ 2147483647 h 89"/>
              <a:gd name="T26" fmla="*/ 2147483647 w 88"/>
              <a:gd name="T27" fmla="*/ 2147483647 h 89"/>
              <a:gd name="T28" fmla="*/ 2147483647 w 88"/>
              <a:gd name="T29" fmla="*/ 2147483647 h 89"/>
              <a:gd name="T30" fmla="*/ 2147483647 w 88"/>
              <a:gd name="T31" fmla="*/ 2147483647 h 89"/>
              <a:gd name="T32" fmla="*/ 2147483647 w 88"/>
              <a:gd name="T33" fmla="*/ 2147483647 h 89"/>
              <a:gd name="T34" fmla="*/ 2147483647 w 88"/>
              <a:gd name="T35" fmla="*/ 2147483647 h 89"/>
              <a:gd name="T36" fmla="*/ 2147483647 w 88"/>
              <a:gd name="T37" fmla="*/ 2147483647 h 89"/>
              <a:gd name="T38" fmla="*/ 2147483647 w 88"/>
              <a:gd name="T39" fmla="*/ 2147483647 h 89"/>
              <a:gd name="T40" fmla="*/ 2147483647 w 88"/>
              <a:gd name="T41" fmla="*/ 2147483647 h 89"/>
              <a:gd name="T42" fmla="*/ 2147483647 w 88"/>
              <a:gd name="T43" fmla="*/ 2147483647 h 89"/>
              <a:gd name="T44" fmla="*/ 2147483647 w 88"/>
              <a:gd name="T45" fmla="*/ 2147483647 h 89"/>
              <a:gd name="T46" fmla="*/ 2147483647 w 88"/>
              <a:gd name="T47" fmla="*/ 2147483647 h 89"/>
              <a:gd name="T48" fmla="*/ 2147483647 w 88"/>
              <a:gd name="T49" fmla="*/ 2147483647 h 89"/>
              <a:gd name="T50" fmla="*/ 0 w 88"/>
              <a:gd name="T51" fmla="*/ 2147483647 h 8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8"/>
              <a:gd name="T79" fmla="*/ 0 h 89"/>
              <a:gd name="T80" fmla="*/ 88 w 88"/>
              <a:gd name="T81" fmla="*/ 89 h 8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8" h="89">
                <a:moveTo>
                  <a:pt x="0" y="23"/>
                </a:moveTo>
                <a:lnTo>
                  <a:pt x="15" y="6"/>
                </a:lnTo>
                <a:lnTo>
                  <a:pt x="20" y="3"/>
                </a:lnTo>
                <a:lnTo>
                  <a:pt x="27" y="6"/>
                </a:lnTo>
                <a:lnTo>
                  <a:pt x="29" y="13"/>
                </a:lnTo>
                <a:lnTo>
                  <a:pt x="33" y="13"/>
                </a:lnTo>
                <a:lnTo>
                  <a:pt x="34" y="12"/>
                </a:lnTo>
                <a:lnTo>
                  <a:pt x="34" y="7"/>
                </a:lnTo>
                <a:lnTo>
                  <a:pt x="37" y="0"/>
                </a:lnTo>
                <a:lnTo>
                  <a:pt x="43" y="0"/>
                </a:lnTo>
                <a:lnTo>
                  <a:pt x="60" y="45"/>
                </a:lnTo>
                <a:lnTo>
                  <a:pt x="65" y="51"/>
                </a:lnTo>
                <a:lnTo>
                  <a:pt x="76" y="58"/>
                </a:lnTo>
                <a:lnTo>
                  <a:pt x="88" y="58"/>
                </a:lnTo>
                <a:lnTo>
                  <a:pt x="84" y="80"/>
                </a:lnTo>
                <a:lnTo>
                  <a:pt x="86" y="87"/>
                </a:lnTo>
                <a:lnTo>
                  <a:pt x="80" y="89"/>
                </a:lnTo>
                <a:lnTo>
                  <a:pt x="74" y="83"/>
                </a:lnTo>
                <a:lnTo>
                  <a:pt x="55" y="75"/>
                </a:lnTo>
                <a:lnTo>
                  <a:pt x="48" y="69"/>
                </a:lnTo>
                <a:lnTo>
                  <a:pt x="44" y="60"/>
                </a:lnTo>
                <a:lnTo>
                  <a:pt x="46" y="54"/>
                </a:lnTo>
                <a:lnTo>
                  <a:pt x="36" y="37"/>
                </a:lnTo>
                <a:lnTo>
                  <a:pt x="22" y="31"/>
                </a:lnTo>
                <a:lnTo>
                  <a:pt x="4" y="27"/>
                </a:lnTo>
                <a:lnTo>
                  <a:pt x="0" y="23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9" name="Freeform 1409"/>
          <p:cNvSpPr>
            <a:spLocks/>
          </p:cNvSpPr>
          <p:nvPr/>
        </p:nvSpPr>
        <p:spPr bwMode="auto">
          <a:xfrm>
            <a:off x="6888163" y="4270375"/>
            <a:ext cx="34925" cy="34925"/>
          </a:xfrm>
          <a:custGeom>
            <a:avLst/>
            <a:gdLst>
              <a:gd name="T0" fmla="*/ 0 w 88"/>
              <a:gd name="T1" fmla="*/ 2147483647 h 89"/>
              <a:gd name="T2" fmla="*/ 2147483647 w 88"/>
              <a:gd name="T3" fmla="*/ 2147483647 h 89"/>
              <a:gd name="T4" fmla="*/ 2147483647 w 88"/>
              <a:gd name="T5" fmla="*/ 2147483647 h 89"/>
              <a:gd name="T6" fmla="*/ 2147483647 w 88"/>
              <a:gd name="T7" fmla="*/ 2147483647 h 89"/>
              <a:gd name="T8" fmla="*/ 2147483647 w 88"/>
              <a:gd name="T9" fmla="*/ 2147483647 h 89"/>
              <a:gd name="T10" fmla="*/ 2147483647 w 88"/>
              <a:gd name="T11" fmla="*/ 2147483647 h 89"/>
              <a:gd name="T12" fmla="*/ 2147483647 w 88"/>
              <a:gd name="T13" fmla="*/ 2147483647 h 89"/>
              <a:gd name="T14" fmla="*/ 2147483647 w 88"/>
              <a:gd name="T15" fmla="*/ 2147483647 h 89"/>
              <a:gd name="T16" fmla="*/ 2147483647 w 88"/>
              <a:gd name="T17" fmla="*/ 0 h 89"/>
              <a:gd name="T18" fmla="*/ 2147483647 w 88"/>
              <a:gd name="T19" fmla="*/ 0 h 89"/>
              <a:gd name="T20" fmla="*/ 2147483647 w 88"/>
              <a:gd name="T21" fmla="*/ 2147483647 h 89"/>
              <a:gd name="T22" fmla="*/ 2147483647 w 88"/>
              <a:gd name="T23" fmla="*/ 2147483647 h 89"/>
              <a:gd name="T24" fmla="*/ 2147483647 w 88"/>
              <a:gd name="T25" fmla="*/ 2147483647 h 89"/>
              <a:gd name="T26" fmla="*/ 2147483647 w 88"/>
              <a:gd name="T27" fmla="*/ 2147483647 h 89"/>
              <a:gd name="T28" fmla="*/ 2147483647 w 88"/>
              <a:gd name="T29" fmla="*/ 2147483647 h 89"/>
              <a:gd name="T30" fmla="*/ 2147483647 w 88"/>
              <a:gd name="T31" fmla="*/ 2147483647 h 89"/>
              <a:gd name="T32" fmla="*/ 2147483647 w 88"/>
              <a:gd name="T33" fmla="*/ 2147483647 h 89"/>
              <a:gd name="T34" fmla="*/ 2147483647 w 88"/>
              <a:gd name="T35" fmla="*/ 2147483647 h 89"/>
              <a:gd name="T36" fmla="*/ 2147483647 w 88"/>
              <a:gd name="T37" fmla="*/ 2147483647 h 89"/>
              <a:gd name="T38" fmla="*/ 2147483647 w 88"/>
              <a:gd name="T39" fmla="*/ 2147483647 h 89"/>
              <a:gd name="T40" fmla="*/ 2147483647 w 88"/>
              <a:gd name="T41" fmla="*/ 2147483647 h 89"/>
              <a:gd name="T42" fmla="*/ 2147483647 w 88"/>
              <a:gd name="T43" fmla="*/ 2147483647 h 89"/>
              <a:gd name="T44" fmla="*/ 2147483647 w 88"/>
              <a:gd name="T45" fmla="*/ 2147483647 h 89"/>
              <a:gd name="T46" fmla="*/ 2147483647 w 88"/>
              <a:gd name="T47" fmla="*/ 2147483647 h 89"/>
              <a:gd name="T48" fmla="*/ 2147483647 w 88"/>
              <a:gd name="T49" fmla="*/ 2147483647 h 89"/>
              <a:gd name="T50" fmla="*/ 0 w 88"/>
              <a:gd name="T51" fmla="*/ 2147483647 h 8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8"/>
              <a:gd name="T79" fmla="*/ 0 h 89"/>
              <a:gd name="T80" fmla="*/ 88 w 88"/>
              <a:gd name="T81" fmla="*/ 89 h 8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8" h="89">
                <a:moveTo>
                  <a:pt x="0" y="23"/>
                </a:moveTo>
                <a:lnTo>
                  <a:pt x="15" y="6"/>
                </a:lnTo>
                <a:lnTo>
                  <a:pt x="20" y="3"/>
                </a:lnTo>
                <a:lnTo>
                  <a:pt x="27" y="6"/>
                </a:lnTo>
                <a:lnTo>
                  <a:pt x="29" y="13"/>
                </a:lnTo>
                <a:lnTo>
                  <a:pt x="33" y="13"/>
                </a:lnTo>
                <a:lnTo>
                  <a:pt x="34" y="12"/>
                </a:lnTo>
                <a:lnTo>
                  <a:pt x="34" y="7"/>
                </a:lnTo>
                <a:lnTo>
                  <a:pt x="37" y="0"/>
                </a:lnTo>
                <a:lnTo>
                  <a:pt x="43" y="0"/>
                </a:lnTo>
                <a:lnTo>
                  <a:pt x="60" y="45"/>
                </a:lnTo>
                <a:lnTo>
                  <a:pt x="65" y="51"/>
                </a:lnTo>
                <a:lnTo>
                  <a:pt x="76" y="58"/>
                </a:lnTo>
                <a:lnTo>
                  <a:pt x="88" y="58"/>
                </a:lnTo>
                <a:lnTo>
                  <a:pt x="84" y="80"/>
                </a:lnTo>
                <a:lnTo>
                  <a:pt x="86" y="87"/>
                </a:lnTo>
                <a:lnTo>
                  <a:pt x="80" y="89"/>
                </a:lnTo>
                <a:lnTo>
                  <a:pt x="74" y="83"/>
                </a:lnTo>
                <a:lnTo>
                  <a:pt x="55" y="75"/>
                </a:lnTo>
                <a:lnTo>
                  <a:pt x="48" y="69"/>
                </a:lnTo>
                <a:lnTo>
                  <a:pt x="44" y="60"/>
                </a:lnTo>
                <a:lnTo>
                  <a:pt x="46" y="54"/>
                </a:lnTo>
                <a:lnTo>
                  <a:pt x="36" y="37"/>
                </a:lnTo>
                <a:lnTo>
                  <a:pt x="22" y="31"/>
                </a:lnTo>
                <a:lnTo>
                  <a:pt x="4" y="27"/>
                </a:lnTo>
                <a:lnTo>
                  <a:pt x="0" y="2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80" name="Freeform 1410"/>
          <p:cNvSpPr>
            <a:spLocks/>
          </p:cNvSpPr>
          <p:nvPr/>
        </p:nvSpPr>
        <p:spPr bwMode="auto">
          <a:xfrm>
            <a:off x="6942138" y="4292600"/>
            <a:ext cx="15875" cy="15875"/>
          </a:xfrm>
          <a:custGeom>
            <a:avLst/>
            <a:gdLst>
              <a:gd name="T0" fmla="*/ 2147483647 w 39"/>
              <a:gd name="T1" fmla="*/ 2147483647 h 39"/>
              <a:gd name="T2" fmla="*/ 2147483647 w 39"/>
              <a:gd name="T3" fmla="*/ 0 h 39"/>
              <a:gd name="T4" fmla="*/ 2147483647 w 39"/>
              <a:gd name="T5" fmla="*/ 2147483647 h 39"/>
              <a:gd name="T6" fmla="*/ 2147483647 w 39"/>
              <a:gd name="T7" fmla="*/ 2147483647 h 39"/>
              <a:gd name="T8" fmla="*/ 2147483647 w 39"/>
              <a:gd name="T9" fmla="*/ 2147483647 h 39"/>
              <a:gd name="T10" fmla="*/ 2147483647 w 39"/>
              <a:gd name="T11" fmla="*/ 2147483647 h 39"/>
              <a:gd name="T12" fmla="*/ 2147483647 w 39"/>
              <a:gd name="T13" fmla="*/ 2147483647 h 39"/>
              <a:gd name="T14" fmla="*/ 2147483647 w 39"/>
              <a:gd name="T15" fmla="*/ 2147483647 h 39"/>
              <a:gd name="T16" fmla="*/ 2147483647 w 39"/>
              <a:gd name="T17" fmla="*/ 2147483647 h 39"/>
              <a:gd name="T18" fmla="*/ 2147483647 w 39"/>
              <a:gd name="T19" fmla="*/ 2147483647 h 39"/>
              <a:gd name="T20" fmla="*/ 2147483647 w 39"/>
              <a:gd name="T21" fmla="*/ 2147483647 h 39"/>
              <a:gd name="T22" fmla="*/ 2147483647 w 39"/>
              <a:gd name="T23" fmla="*/ 2147483647 h 39"/>
              <a:gd name="T24" fmla="*/ 2147483647 w 39"/>
              <a:gd name="T25" fmla="*/ 2147483647 h 39"/>
              <a:gd name="T26" fmla="*/ 0 w 39"/>
              <a:gd name="T27" fmla="*/ 2147483647 h 39"/>
              <a:gd name="T28" fmla="*/ 2147483647 w 39"/>
              <a:gd name="T29" fmla="*/ 2147483647 h 39"/>
              <a:gd name="T30" fmla="*/ 2147483647 w 39"/>
              <a:gd name="T31" fmla="*/ 2147483647 h 39"/>
              <a:gd name="T32" fmla="*/ 2147483647 w 39"/>
              <a:gd name="T33" fmla="*/ 2147483647 h 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9"/>
              <a:gd name="T52" fmla="*/ 0 h 39"/>
              <a:gd name="T53" fmla="*/ 39 w 39"/>
              <a:gd name="T54" fmla="*/ 39 h 3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9" h="39">
                <a:moveTo>
                  <a:pt x="6" y="2"/>
                </a:moveTo>
                <a:lnTo>
                  <a:pt x="9" y="0"/>
                </a:lnTo>
                <a:lnTo>
                  <a:pt x="20" y="1"/>
                </a:lnTo>
                <a:lnTo>
                  <a:pt x="33" y="7"/>
                </a:lnTo>
                <a:lnTo>
                  <a:pt x="38" y="14"/>
                </a:lnTo>
                <a:lnTo>
                  <a:pt x="39" y="22"/>
                </a:lnTo>
                <a:lnTo>
                  <a:pt x="37" y="30"/>
                </a:lnTo>
                <a:lnTo>
                  <a:pt x="32" y="35"/>
                </a:lnTo>
                <a:lnTo>
                  <a:pt x="25" y="39"/>
                </a:lnTo>
                <a:lnTo>
                  <a:pt x="21" y="33"/>
                </a:lnTo>
                <a:lnTo>
                  <a:pt x="16" y="35"/>
                </a:lnTo>
                <a:lnTo>
                  <a:pt x="7" y="35"/>
                </a:lnTo>
                <a:lnTo>
                  <a:pt x="4" y="33"/>
                </a:lnTo>
                <a:lnTo>
                  <a:pt x="0" y="17"/>
                </a:lnTo>
                <a:lnTo>
                  <a:pt x="1" y="11"/>
                </a:lnTo>
                <a:lnTo>
                  <a:pt x="5" y="3"/>
                </a:lnTo>
                <a:lnTo>
                  <a:pt x="6" y="2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81" name="Freeform 1411"/>
          <p:cNvSpPr>
            <a:spLocks/>
          </p:cNvSpPr>
          <p:nvPr/>
        </p:nvSpPr>
        <p:spPr bwMode="auto">
          <a:xfrm>
            <a:off x="6942138" y="4292600"/>
            <a:ext cx="15875" cy="15875"/>
          </a:xfrm>
          <a:custGeom>
            <a:avLst/>
            <a:gdLst>
              <a:gd name="T0" fmla="*/ 2147483647 w 39"/>
              <a:gd name="T1" fmla="*/ 2147483647 h 39"/>
              <a:gd name="T2" fmla="*/ 2147483647 w 39"/>
              <a:gd name="T3" fmla="*/ 0 h 39"/>
              <a:gd name="T4" fmla="*/ 2147483647 w 39"/>
              <a:gd name="T5" fmla="*/ 2147483647 h 39"/>
              <a:gd name="T6" fmla="*/ 2147483647 w 39"/>
              <a:gd name="T7" fmla="*/ 2147483647 h 39"/>
              <a:gd name="T8" fmla="*/ 2147483647 w 39"/>
              <a:gd name="T9" fmla="*/ 2147483647 h 39"/>
              <a:gd name="T10" fmla="*/ 2147483647 w 39"/>
              <a:gd name="T11" fmla="*/ 2147483647 h 39"/>
              <a:gd name="T12" fmla="*/ 2147483647 w 39"/>
              <a:gd name="T13" fmla="*/ 2147483647 h 39"/>
              <a:gd name="T14" fmla="*/ 2147483647 w 39"/>
              <a:gd name="T15" fmla="*/ 2147483647 h 39"/>
              <a:gd name="T16" fmla="*/ 2147483647 w 39"/>
              <a:gd name="T17" fmla="*/ 2147483647 h 39"/>
              <a:gd name="T18" fmla="*/ 2147483647 w 39"/>
              <a:gd name="T19" fmla="*/ 2147483647 h 39"/>
              <a:gd name="T20" fmla="*/ 2147483647 w 39"/>
              <a:gd name="T21" fmla="*/ 2147483647 h 39"/>
              <a:gd name="T22" fmla="*/ 2147483647 w 39"/>
              <a:gd name="T23" fmla="*/ 2147483647 h 39"/>
              <a:gd name="T24" fmla="*/ 2147483647 w 39"/>
              <a:gd name="T25" fmla="*/ 2147483647 h 39"/>
              <a:gd name="T26" fmla="*/ 0 w 39"/>
              <a:gd name="T27" fmla="*/ 2147483647 h 39"/>
              <a:gd name="T28" fmla="*/ 2147483647 w 39"/>
              <a:gd name="T29" fmla="*/ 2147483647 h 39"/>
              <a:gd name="T30" fmla="*/ 2147483647 w 39"/>
              <a:gd name="T31" fmla="*/ 2147483647 h 39"/>
              <a:gd name="T32" fmla="*/ 2147483647 w 39"/>
              <a:gd name="T33" fmla="*/ 2147483647 h 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9"/>
              <a:gd name="T52" fmla="*/ 0 h 39"/>
              <a:gd name="T53" fmla="*/ 39 w 39"/>
              <a:gd name="T54" fmla="*/ 39 h 3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9" h="39">
                <a:moveTo>
                  <a:pt x="6" y="2"/>
                </a:moveTo>
                <a:lnTo>
                  <a:pt x="9" y="0"/>
                </a:lnTo>
                <a:lnTo>
                  <a:pt x="20" y="1"/>
                </a:lnTo>
                <a:lnTo>
                  <a:pt x="33" y="7"/>
                </a:lnTo>
                <a:lnTo>
                  <a:pt x="38" y="14"/>
                </a:lnTo>
                <a:lnTo>
                  <a:pt x="39" y="22"/>
                </a:lnTo>
                <a:lnTo>
                  <a:pt x="37" y="30"/>
                </a:lnTo>
                <a:lnTo>
                  <a:pt x="32" y="35"/>
                </a:lnTo>
                <a:lnTo>
                  <a:pt x="25" y="39"/>
                </a:lnTo>
                <a:lnTo>
                  <a:pt x="21" y="33"/>
                </a:lnTo>
                <a:lnTo>
                  <a:pt x="16" y="35"/>
                </a:lnTo>
                <a:lnTo>
                  <a:pt x="7" y="35"/>
                </a:lnTo>
                <a:lnTo>
                  <a:pt x="4" y="33"/>
                </a:lnTo>
                <a:lnTo>
                  <a:pt x="0" y="17"/>
                </a:lnTo>
                <a:lnTo>
                  <a:pt x="1" y="11"/>
                </a:lnTo>
                <a:lnTo>
                  <a:pt x="5" y="3"/>
                </a:lnTo>
                <a:lnTo>
                  <a:pt x="6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82" name="Freeform 1412"/>
          <p:cNvSpPr>
            <a:spLocks/>
          </p:cNvSpPr>
          <p:nvPr/>
        </p:nvSpPr>
        <p:spPr bwMode="auto">
          <a:xfrm>
            <a:off x="6889750" y="4368800"/>
            <a:ext cx="206375" cy="65088"/>
          </a:xfrm>
          <a:custGeom>
            <a:avLst/>
            <a:gdLst>
              <a:gd name="T0" fmla="*/ 2147483647 w 519"/>
              <a:gd name="T1" fmla="*/ 2147483647 h 164"/>
              <a:gd name="T2" fmla="*/ 2147483647 w 519"/>
              <a:gd name="T3" fmla="*/ 2147483647 h 164"/>
              <a:gd name="T4" fmla="*/ 2147483647 w 519"/>
              <a:gd name="T5" fmla="*/ 2147483647 h 164"/>
              <a:gd name="T6" fmla="*/ 2147483647 w 519"/>
              <a:gd name="T7" fmla="*/ 2147483647 h 164"/>
              <a:gd name="T8" fmla="*/ 2147483647 w 519"/>
              <a:gd name="T9" fmla="*/ 2147483647 h 164"/>
              <a:gd name="T10" fmla="*/ 2147483647 w 519"/>
              <a:gd name="T11" fmla="*/ 2147483647 h 164"/>
              <a:gd name="T12" fmla="*/ 2147483647 w 519"/>
              <a:gd name="T13" fmla="*/ 2147483647 h 164"/>
              <a:gd name="T14" fmla="*/ 2147483647 w 519"/>
              <a:gd name="T15" fmla="*/ 2147483647 h 164"/>
              <a:gd name="T16" fmla="*/ 2147483647 w 519"/>
              <a:gd name="T17" fmla="*/ 2147483647 h 164"/>
              <a:gd name="T18" fmla="*/ 2147483647 w 519"/>
              <a:gd name="T19" fmla="*/ 2147483647 h 164"/>
              <a:gd name="T20" fmla="*/ 0 w 519"/>
              <a:gd name="T21" fmla="*/ 2147483647 h 164"/>
              <a:gd name="T22" fmla="*/ 2147483647 w 519"/>
              <a:gd name="T23" fmla="*/ 2147483647 h 164"/>
              <a:gd name="T24" fmla="*/ 2147483647 w 519"/>
              <a:gd name="T25" fmla="*/ 2147483647 h 164"/>
              <a:gd name="T26" fmla="*/ 2147483647 w 519"/>
              <a:gd name="T27" fmla="*/ 2147483647 h 164"/>
              <a:gd name="T28" fmla="*/ 2147483647 w 519"/>
              <a:gd name="T29" fmla="*/ 2147483647 h 164"/>
              <a:gd name="T30" fmla="*/ 2147483647 w 519"/>
              <a:gd name="T31" fmla="*/ 2147483647 h 164"/>
              <a:gd name="T32" fmla="*/ 2147483647 w 519"/>
              <a:gd name="T33" fmla="*/ 0 h 164"/>
              <a:gd name="T34" fmla="*/ 2147483647 w 519"/>
              <a:gd name="T35" fmla="*/ 2147483647 h 164"/>
              <a:gd name="T36" fmla="*/ 2147483647 w 519"/>
              <a:gd name="T37" fmla="*/ 2147483647 h 164"/>
              <a:gd name="T38" fmla="*/ 2147483647 w 519"/>
              <a:gd name="T39" fmla="*/ 2147483647 h 164"/>
              <a:gd name="T40" fmla="*/ 2147483647 w 519"/>
              <a:gd name="T41" fmla="*/ 2147483647 h 164"/>
              <a:gd name="T42" fmla="*/ 2147483647 w 519"/>
              <a:gd name="T43" fmla="*/ 2147483647 h 164"/>
              <a:gd name="T44" fmla="*/ 2147483647 w 519"/>
              <a:gd name="T45" fmla="*/ 2147483647 h 164"/>
              <a:gd name="T46" fmla="*/ 2147483647 w 519"/>
              <a:gd name="T47" fmla="*/ 2147483647 h 164"/>
              <a:gd name="T48" fmla="*/ 2147483647 w 519"/>
              <a:gd name="T49" fmla="*/ 2147483647 h 164"/>
              <a:gd name="T50" fmla="*/ 2147483647 w 519"/>
              <a:gd name="T51" fmla="*/ 2147483647 h 164"/>
              <a:gd name="T52" fmla="*/ 2147483647 w 519"/>
              <a:gd name="T53" fmla="*/ 2147483647 h 164"/>
              <a:gd name="T54" fmla="*/ 2147483647 w 519"/>
              <a:gd name="T55" fmla="*/ 2147483647 h 164"/>
              <a:gd name="T56" fmla="*/ 2147483647 w 519"/>
              <a:gd name="T57" fmla="*/ 2147483647 h 164"/>
              <a:gd name="T58" fmla="*/ 2147483647 w 519"/>
              <a:gd name="T59" fmla="*/ 2147483647 h 164"/>
              <a:gd name="T60" fmla="*/ 2147483647 w 519"/>
              <a:gd name="T61" fmla="*/ 2147483647 h 164"/>
              <a:gd name="T62" fmla="*/ 2147483647 w 519"/>
              <a:gd name="T63" fmla="*/ 2147483647 h 164"/>
              <a:gd name="T64" fmla="*/ 2147483647 w 519"/>
              <a:gd name="T65" fmla="*/ 2147483647 h 164"/>
              <a:gd name="T66" fmla="*/ 2147483647 w 519"/>
              <a:gd name="T67" fmla="*/ 2147483647 h 16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19"/>
              <a:gd name="T103" fmla="*/ 0 h 164"/>
              <a:gd name="T104" fmla="*/ 519 w 519"/>
              <a:gd name="T105" fmla="*/ 164 h 16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19" h="164">
                <a:moveTo>
                  <a:pt x="384" y="133"/>
                </a:moveTo>
                <a:lnTo>
                  <a:pt x="373" y="133"/>
                </a:lnTo>
                <a:lnTo>
                  <a:pt x="361" y="139"/>
                </a:lnTo>
                <a:lnTo>
                  <a:pt x="338" y="132"/>
                </a:lnTo>
                <a:lnTo>
                  <a:pt x="334" y="128"/>
                </a:lnTo>
                <a:lnTo>
                  <a:pt x="332" y="131"/>
                </a:lnTo>
                <a:lnTo>
                  <a:pt x="311" y="130"/>
                </a:lnTo>
                <a:lnTo>
                  <a:pt x="272" y="109"/>
                </a:lnTo>
                <a:lnTo>
                  <a:pt x="222" y="99"/>
                </a:lnTo>
                <a:lnTo>
                  <a:pt x="217" y="100"/>
                </a:lnTo>
                <a:lnTo>
                  <a:pt x="213" y="103"/>
                </a:lnTo>
                <a:lnTo>
                  <a:pt x="208" y="102"/>
                </a:lnTo>
                <a:lnTo>
                  <a:pt x="205" y="99"/>
                </a:lnTo>
                <a:lnTo>
                  <a:pt x="196" y="99"/>
                </a:lnTo>
                <a:lnTo>
                  <a:pt x="189" y="104"/>
                </a:lnTo>
                <a:lnTo>
                  <a:pt x="184" y="107"/>
                </a:lnTo>
                <a:lnTo>
                  <a:pt x="67" y="79"/>
                </a:lnTo>
                <a:lnTo>
                  <a:pt x="64" y="75"/>
                </a:lnTo>
                <a:lnTo>
                  <a:pt x="72" y="62"/>
                </a:lnTo>
                <a:lnTo>
                  <a:pt x="71" y="61"/>
                </a:lnTo>
                <a:lnTo>
                  <a:pt x="6" y="48"/>
                </a:lnTo>
                <a:lnTo>
                  <a:pt x="0" y="42"/>
                </a:lnTo>
                <a:lnTo>
                  <a:pt x="1" y="40"/>
                </a:lnTo>
                <a:lnTo>
                  <a:pt x="4" y="41"/>
                </a:lnTo>
                <a:lnTo>
                  <a:pt x="8" y="43"/>
                </a:lnTo>
                <a:lnTo>
                  <a:pt x="14" y="43"/>
                </a:lnTo>
                <a:lnTo>
                  <a:pt x="20" y="40"/>
                </a:lnTo>
                <a:lnTo>
                  <a:pt x="23" y="32"/>
                </a:lnTo>
                <a:lnTo>
                  <a:pt x="28" y="32"/>
                </a:lnTo>
                <a:lnTo>
                  <a:pt x="41" y="5"/>
                </a:lnTo>
                <a:lnTo>
                  <a:pt x="53" y="1"/>
                </a:lnTo>
                <a:lnTo>
                  <a:pt x="90" y="8"/>
                </a:lnTo>
                <a:lnTo>
                  <a:pt x="103" y="0"/>
                </a:lnTo>
                <a:lnTo>
                  <a:pt x="116" y="0"/>
                </a:lnTo>
                <a:lnTo>
                  <a:pt x="122" y="8"/>
                </a:lnTo>
                <a:lnTo>
                  <a:pt x="125" y="15"/>
                </a:lnTo>
                <a:lnTo>
                  <a:pt x="168" y="20"/>
                </a:lnTo>
                <a:lnTo>
                  <a:pt x="182" y="34"/>
                </a:lnTo>
                <a:lnTo>
                  <a:pt x="189" y="48"/>
                </a:lnTo>
                <a:lnTo>
                  <a:pt x="232" y="52"/>
                </a:lnTo>
                <a:lnTo>
                  <a:pt x="239" y="50"/>
                </a:lnTo>
                <a:lnTo>
                  <a:pt x="286" y="59"/>
                </a:lnTo>
                <a:lnTo>
                  <a:pt x="293" y="56"/>
                </a:lnTo>
                <a:lnTo>
                  <a:pt x="302" y="41"/>
                </a:lnTo>
                <a:lnTo>
                  <a:pt x="304" y="33"/>
                </a:lnTo>
                <a:lnTo>
                  <a:pt x="311" y="27"/>
                </a:lnTo>
                <a:lnTo>
                  <a:pt x="319" y="28"/>
                </a:lnTo>
                <a:lnTo>
                  <a:pt x="325" y="37"/>
                </a:lnTo>
                <a:lnTo>
                  <a:pt x="332" y="43"/>
                </a:lnTo>
                <a:lnTo>
                  <a:pt x="342" y="43"/>
                </a:lnTo>
                <a:lnTo>
                  <a:pt x="351" y="38"/>
                </a:lnTo>
                <a:lnTo>
                  <a:pt x="381" y="53"/>
                </a:lnTo>
                <a:lnTo>
                  <a:pt x="399" y="52"/>
                </a:lnTo>
                <a:lnTo>
                  <a:pt x="408" y="57"/>
                </a:lnTo>
                <a:lnTo>
                  <a:pt x="415" y="73"/>
                </a:lnTo>
                <a:lnTo>
                  <a:pt x="423" y="78"/>
                </a:lnTo>
                <a:lnTo>
                  <a:pt x="426" y="94"/>
                </a:lnTo>
                <a:lnTo>
                  <a:pt x="446" y="102"/>
                </a:lnTo>
                <a:lnTo>
                  <a:pt x="493" y="98"/>
                </a:lnTo>
                <a:lnTo>
                  <a:pt x="504" y="100"/>
                </a:lnTo>
                <a:lnTo>
                  <a:pt x="513" y="106"/>
                </a:lnTo>
                <a:lnTo>
                  <a:pt x="511" y="141"/>
                </a:lnTo>
                <a:lnTo>
                  <a:pt x="519" y="164"/>
                </a:lnTo>
                <a:lnTo>
                  <a:pt x="514" y="161"/>
                </a:lnTo>
                <a:lnTo>
                  <a:pt x="509" y="155"/>
                </a:lnTo>
                <a:lnTo>
                  <a:pt x="443" y="135"/>
                </a:lnTo>
                <a:lnTo>
                  <a:pt x="417" y="142"/>
                </a:lnTo>
                <a:lnTo>
                  <a:pt x="384" y="133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83" name="Freeform 1413"/>
          <p:cNvSpPr>
            <a:spLocks/>
          </p:cNvSpPr>
          <p:nvPr/>
        </p:nvSpPr>
        <p:spPr bwMode="auto">
          <a:xfrm>
            <a:off x="6889750" y="4368800"/>
            <a:ext cx="206375" cy="65088"/>
          </a:xfrm>
          <a:custGeom>
            <a:avLst/>
            <a:gdLst>
              <a:gd name="T0" fmla="*/ 2147483647 w 519"/>
              <a:gd name="T1" fmla="*/ 2147483647 h 164"/>
              <a:gd name="T2" fmla="*/ 2147483647 w 519"/>
              <a:gd name="T3" fmla="*/ 2147483647 h 164"/>
              <a:gd name="T4" fmla="*/ 2147483647 w 519"/>
              <a:gd name="T5" fmla="*/ 2147483647 h 164"/>
              <a:gd name="T6" fmla="*/ 2147483647 w 519"/>
              <a:gd name="T7" fmla="*/ 2147483647 h 164"/>
              <a:gd name="T8" fmla="*/ 2147483647 w 519"/>
              <a:gd name="T9" fmla="*/ 2147483647 h 164"/>
              <a:gd name="T10" fmla="*/ 2147483647 w 519"/>
              <a:gd name="T11" fmla="*/ 2147483647 h 164"/>
              <a:gd name="T12" fmla="*/ 2147483647 w 519"/>
              <a:gd name="T13" fmla="*/ 2147483647 h 164"/>
              <a:gd name="T14" fmla="*/ 2147483647 w 519"/>
              <a:gd name="T15" fmla="*/ 2147483647 h 164"/>
              <a:gd name="T16" fmla="*/ 2147483647 w 519"/>
              <a:gd name="T17" fmla="*/ 2147483647 h 164"/>
              <a:gd name="T18" fmla="*/ 2147483647 w 519"/>
              <a:gd name="T19" fmla="*/ 2147483647 h 164"/>
              <a:gd name="T20" fmla="*/ 0 w 519"/>
              <a:gd name="T21" fmla="*/ 2147483647 h 164"/>
              <a:gd name="T22" fmla="*/ 2147483647 w 519"/>
              <a:gd name="T23" fmla="*/ 2147483647 h 164"/>
              <a:gd name="T24" fmla="*/ 2147483647 w 519"/>
              <a:gd name="T25" fmla="*/ 2147483647 h 164"/>
              <a:gd name="T26" fmla="*/ 2147483647 w 519"/>
              <a:gd name="T27" fmla="*/ 2147483647 h 164"/>
              <a:gd name="T28" fmla="*/ 2147483647 w 519"/>
              <a:gd name="T29" fmla="*/ 2147483647 h 164"/>
              <a:gd name="T30" fmla="*/ 2147483647 w 519"/>
              <a:gd name="T31" fmla="*/ 2147483647 h 164"/>
              <a:gd name="T32" fmla="*/ 2147483647 w 519"/>
              <a:gd name="T33" fmla="*/ 0 h 164"/>
              <a:gd name="T34" fmla="*/ 2147483647 w 519"/>
              <a:gd name="T35" fmla="*/ 2147483647 h 164"/>
              <a:gd name="T36" fmla="*/ 2147483647 w 519"/>
              <a:gd name="T37" fmla="*/ 2147483647 h 164"/>
              <a:gd name="T38" fmla="*/ 2147483647 w 519"/>
              <a:gd name="T39" fmla="*/ 2147483647 h 164"/>
              <a:gd name="T40" fmla="*/ 2147483647 w 519"/>
              <a:gd name="T41" fmla="*/ 2147483647 h 164"/>
              <a:gd name="T42" fmla="*/ 2147483647 w 519"/>
              <a:gd name="T43" fmla="*/ 2147483647 h 164"/>
              <a:gd name="T44" fmla="*/ 2147483647 w 519"/>
              <a:gd name="T45" fmla="*/ 2147483647 h 164"/>
              <a:gd name="T46" fmla="*/ 2147483647 w 519"/>
              <a:gd name="T47" fmla="*/ 2147483647 h 164"/>
              <a:gd name="T48" fmla="*/ 2147483647 w 519"/>
              <a:gd name="T49" fmla="*/ 2147483647 h 164"/>
              <a:gd name="T50" fmla="*/ 2147483647 w 519"/>
              <a:gd name="T51" fmla="*/ 2147483647 h 164"/>
              <a:gd name="T52" fmla="*/ 2147483647 w 519"/>
              <a:gd name="T53" fmla="*/ 2147483647 h 164"/>
              <a:gd name="T54" fmla="*/ 2147483647 w 519"/>
              <a:gd name="T55" fmla="*/ 2147483647 h 164"/>
              <a:gd name="T56" fmla="*/ 2147483647 w 519"/>
              <a:gd name="T57" fmla="*/ 2147483647 h 164"/>
              <a:gd name="T58" fmla="*/ 2147483647 w 519"/>
              <a:gd name="T59" fmla="*/ 2147483647 h 164"/>
              <a:gd name="T60" fmla="*/ 2147483647 w 519"/>
              <a:gd name="T61" fmla="*/ 2147483647 h 164"/>
              <a:gd name="T62" fmla="*/ 2147483647 w 519"/>
              <a:gd name="T63" fmla="*/ 2147483647 h 164"/>
              <a:gd name="T64" fmla="*/ 2147483647 w 519"/>
              <a:gd name="T65" fmla="*/ 2147483647 h 164"/>
              <a:gd name="T66" fmla="*/ 2147483647 w 519"/>
              <a:gd name="T67" fmla="*/ 2147483647 h 16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19"/>
              <a:gd name="T103" fmla="*/ 0 h 164"/>
              <a:gd name="T104" fmla="*/ 519 w 519"/>
              <a:gd name="T105" fmla="*/ 164 h 16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19" h="164">
                <a:moveTo>
                  <a:pt x="384" y="133"/>
                </a:moveTo>
                <a:lnTo>
                  <a:pt x="373" y="133"/>
                </a:lnTo>
                <a:lnTo>
                  <a:pt x="361" y="139"/>
                </a:lnTo>
                <a:lnTo>
                  <a:pt x="338" y="132"/>
                </a:lnTo>
                <a:lnTo>
                  <a:pt x="334" y="128"/>
                </a:lnTo>
                <a:lnTo>
                  <a:pt x="332" y="131"/>
                </a:lnTo>
                <a:lnTo>
                  <a:pt x="311" y="130"/>
                </a:lnTo>
                <a:lnTo>
                  <a:pt x="272" y="109"/>
                </a:lnTo>
                <a:lnTo>
                  <a:pt x="222" y="99"/>
                </a:lnTo>
                <a:lnTo>
                  <a:pt x="217" y="100"/>
                </a:lnTo>
                <a:lnTo>
                  <a:pt x="213" y="103"/>
                </a:lnTo>
                <a:lnTo>
                  <a:pt x="208" y="102"/>
                </a:lnTo>
                <a:lnTo>
                  <a:pt x="205" y="99"/>
                </a:lnTo>
                <a:lnTo>
                  <a:pt x="196" y="99"/>
                </a:lnTo>
                <a:lnTo>
                  <a:pt x="189" y="104"/>
                </a:lnTo>
                <a:lnTo>
                  <a:pt x="184" y="107"/>
                </a:lnTo>
                <a:lnTo>
                  <a:pt x="67" y="79"/>
                </a:lnTo>
                <a:lnTo>
                  <a:pt x="64" y="75"/>
                </a:lnTo>
                <a:lnTo>
                  <a:pt x="72" y="62"/>
                </a:lnTo>
                <a:lnTo>
                  <a:pt x="71" y="61"/>
                </a:lnTo>
                <a:lnTo>
                  <a:pt x="6" y="48"/>
                </a:lnTo>
                <a:lnTo>
                  <a:pt x="0" y="42"/>
                </a:lnTo>
                <a:lnTo>
                  <a:pt x="1" y="40"/>
                </a:lnTo>
                <a:lnTo>
                  <a:pt x="4" y="41"/>
                </a:lnTo>
                <a:lnTo>
                  <a:pt x="8" y="43"/>
                </a:lnTo>
                <a:lnTo>
                  <a:pt x="14" y="43"/>
                </a:lnTo>
                <a:lnTo>
                  <a:pt x="20" y="40"/>
                </a:lnTo>
                <a:lnTo>
                  <a:pt x="23" y="32"/>
                </a:lnTo>
                <a:lnTo>
                  <a:pt x="28" y="32"/>
                </a:lnTo>
                <a:lnTo>
                  <a:pt x="41" y="5"/>
                </a:lnTo>
                <a:lnTo>
                  <a:pt x="53" y="1"/>
                </a:lnTo>
                <a:lnTo>
                  <a:pt x="90" y="8"/>
                </a:lnTo>
                <a:lnTo>
                  <a:pt x="103" y="0"/>
                </a:lnTo>
                <a:lnTo>
                  <a:pt x="116" y="0"/>
                </a:lnTo>
                <a:lnTo>
                  <a:pt x="122" y="8"/>
                </a:lnTo>
                <a:lnTo>
                  <a:pt x="125" y="15"/>
                </a:lnTo>
                <a:lnTo>
                  <a:pt x="168" y="20"/>
                </a:lnTo>
                <a:lnTo>
                  <a:pt x="182" y="34"/>
                </a:lnTo>
                <a:lnTo>
                  <a:pt x="189" y="48"/>
                </a:lnTo>
                <a:lnTo>
                  <a:pt x="232" y="52"/>
                </a:lnTo>
                <a:lnTo>
                  <a:pt x="239" y="50"/>
                </a:lnTo>
                <a:lnTo>
                  <a:pt x="286" y="59"/>
                </a:lnTo>
                <a:lnTo>
                  <a:pt x="293" y="56"/>
                </a:lnTo>
                <a:lnTo>
                  <a:pt x="302" y="41"/>
                </a:lnTo>
                <a:lnTo>
                  <a:pt x="304" y="33"/>
                </a:lnTo>
                <a:lnTo>
                  <a:pt x="311" y="27"/>
                </a:lnTo>
                <a:lnTo>
                  <a:pt x="319" y="28"/>
                </a:lnTo>
                <a:lnTo>
                  <a:pt x="325" y="37"/>
                </a:lnTo>
                <a:lnTo>
                  <a:pt x="332" y="43"/>
                </a:lnTo>
                <a:lnTo>
                  <a:pt x="342" y="43"/>
                </a:lnTo>
                <a:lnTo>
                  <a:pt x="351" y="38"/>
                </a:lnTo>
                <a:lnTo>
                  <a:pt x="381" y="53"/>
                </a:lnTo>
                <a:lnTo>
                  <a:pt x="399" y="52"/>
                </a:lnTo>
                <a:lnTo>
                  <a:pt x="408" y="57"/>
                </a:lnTo>
                <a:lnTo>
                  <a:pt x="415" y="73"/>
                </a:lnTo>
                <a:lnTo>
                  <a:pt x="423" y="78"/>
                </a:lnTo>
                <a:lnTo>
                  <a:pt x="426" y="94"/>
                </a:lnTo>
                <a:lnTo>
                  <a:pt x="446" y="102"/>
                </a:lnTo>
                <a:lnTo>
                  <a:pt x="493" y="98"/>
                </a:lnTo>
                <a:lnTo>
                  <a:pt x="504" y="100"/>
                </a:lnTo>
                <a:lnTo>
                  <a:pt x="513" y="106"/>
                </a:lnTo>
                <a:lnTo>
                  <a:pt x="511" y="141"/>
                </a:lnTo>
                <a:lnTo>
                  <a:pt x="519" y="164"/>
                </a:lnTo>
                <a:lnTo>
                  <a:pt x="514" y="161"/>
                </a:lnTo>
                <a:lnTo>
                  <a:pt x="509" y="155"/>
                </a:lnTo>
                <a:lnTo>
                  <a:pt x="443" y="135"/>
                </a:lnTo>
                <a:lnTo>
                  <a:pt x="417" y="142"/>
                </a:lnTo>
                <a:lnTo>
                  <a:pt x="384" y="133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84" name="Freeform 1414"/>
          <p:cNvSpPr>
            <a:spLocks/>
          </p:cNvSpPr>
          <p:nvPr/>
        </p:nvSpPr>
        <p:spPr bwMode="auto">
          <a:xfrm>
            <a:off x="7131050" y="4310063"/>
            <a:ext cx="6350" cy="17462"/>
          </a:xfrm>
          <a:custGeom>
            <a:avLst/>
            <a:gdLst>
              <a:gd name="T0" fmla="*/ 2147483647 w 15"/>
              <a:gd name="T1" fmla="*/ 2147483647 h 43"/>
              <a:gd name="T2" fmla="*/ 2147483647 w 15"/>
              <a:gd name="T3" fmla="*/ 2147483647 h 43"/>
              <a:gd name="T4" fmla="*/ 2147483647 w 15"/>
              <a:gd name="T5" fmla="*/ 2147483647 h 43"/>
              <a:gd name="T6" fmla="*/ 2147483647 w 15"/>
              <a:gd name="T7" fmla="*/ 2147483647 h 43"/>
              <a:gd name="T8" fmla="*/ 2147483647 w 15"/>
              <a:gd name="T9" fmla="*/ 2147483647 h 43"/>
              <a:gd name="T10" fmla="*/ 0 w 15"/>
              <a:gd name="T11" fmla="*/ 2147483647 h 43"/>
              <a:gd name="T12" fmla="*/ 2147483647 w 15"/>
              <a:gd name="T13" fmla="*/ 2147483647 h 43"/>
              <a:gd name="T14" fmla="*/ 2147483647 w 15"/>
              <a:gd name="T15" fmla="*/ 0 h 43"/>
              <a:gd name="T16" fmla="*/ 2147483647 w 15"/>
              <a:gd name="T17" fmla="*/ 2147483647 h 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43"/>
              <a:gd name="T29" fmla="*/ 15 w 15"/>
              <a:gd name="T30" fmla="*/ 43 h 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43">
                <a:moveTo>
                  <a:pt x="9" y="1"/>
                </a:moveTo>
                <a:lnTo>
                  <a:pt x="10" y="1"/>
                </a:lnTo>
                <a:lnTo>
                  <a:pt x="15" y="35"/>
                </a:lnTo>
                <a:lnTo>
                  <a:pt x="9" y="43"/>
                </a:lnTo>
                <a:lnTo>
                  <a:pt x="4" y="43"/>
                </a:lnTo>
                <a:lnTo>
                  <a:pt x="0" y="15"/>
                </a:lnTo>
                <a:lnTo>
                  <a:pt x="3" y="5"/>
                </a:lnTo>
                <a:lnTo>
                  <a:pt x="8" y="0"/>
                </a:lnTo>
                <a:lnTo>
                  <a:pt x="9" y="1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85" name="Freeform 1415"/>
          <p:cNvSpPr>
            <a:spLocks/>
          </p:cNvSpPr>
          <p:nvPr/>
        </p:nvSpPr>
        <p:spPr bwMode="auto">
          <a:xfrm>
            <a:off x="7131050" y="4310063"/>
            <a:ext cx="6350" cy="17462"/>
          </a:xfrm>
          <a:custGeom>
            <a:avLst/>
            <a:gdLst>
              <a:gd name="T0" fmla="*/ 2147483647 w 15"/>
              <a:gd name="T1" fmla="*/ 2147483647 h 43"/>
              <a:gd name="T2" fmla="*/ 2147483647 w 15"/>
              <a:gd name="T3" fmla="*/ 2147483647 h 43"/>
              <a:gd name="T4" fmla="*/ 2147483647 w 15"/>
              <a:gd name="T5" fmla="*/ 2147483647 h 43"/>
              <a:gd name="T6" fmla="*/ 2147483647 w 15"/>
              <a:gd name="T7" fmla="*/ 2147483647 h 43"/>
              <a:gd name="T8" fmla="*/ 2147483647 w 15"/>
              <a:gd name="T9" fmla="*/ 2147483647 h 43"/>
              <a:gd name="T10" fmla="*/ 0 w 15"/>
              <a:gd name="T11" fmla="*/ 2147483647 h 43"/>
              <a:gd name="T12" fmla="*/ 2147483647 w 15"/>
              <a:gd name="T13" fmla="*/ 2147483647 h 43"/>
              <a:gd name="T14" fmla="*/ 2147483647 w 15"/>
              <a:gd name="T15" fmla="*/ 0 h 43"/>
              <a:gd name="T16" fmla="*/ 2147483647 w 15"/>
              <a:gd name="T17" fmla="*/ 2147483647 h 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43"/>
              <a:gd name="T29" fmla="*/ 15 w 15"/>
              <a:gd name="T30" fmla="*/ 43 h 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43">
                <a:moveTo>
                  <a:pt x="9" y="1"/>
                </a:moveTo>
                <a:lnTo>
                  <a:pt x="10" y="1"/>
                </a:lnTo>
                <a:lnTo>
                  <a:pt x="15" y="35"/>
                </a:lnTo>
                <a:lnTo>
                  <a:pt x="9" y="43"/>
                </a:lnTo>
                <a:lnTo>
                  <a:pt x="4" y="43"/>
                </a:lnTo>
                <a:lnTo>
                  <a:pt x="0" y="15"/>
                </a:lnTo>
                <a:lnTo>
                  <a:pt x="3" y="5"/>
                </a:lnTo>
                <a:lnTo>
                  <a:pt x="8" y="0"/>
                </a:lnTo>
                <a:lnTo>
                  <a:pt x="9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86" name="Freeform 1416"/>
          <p:cNvSpPr>
            <a:spLocks/>
          </p:cNvSpPr>
          <p:nvPr/>
        </p:nvSpPr>
        <p:spPr bwMode="auto">
          <a:xfrm>
            <a:off x="7348538" y="4405313"/>
            <a:ext cx="22225" cy="11112"/>
          </a:xfrm>
          <a:custGeom>
            <a:avLst/>
            <a:gdLst>
              <a:gd name="T0" fmla="*/ 2147483647 w 59"/>
              <a:gd name="T1" fmla="*/ 2147483647 h 28"/>
              <a:gd name="T2" fmla="*/ 0 w 59"/>
              <a:gd name="T3" fmla="*/ 2147483647 h 28"/>
              <a:gd name="T4" fmla="*/ 2147483647 w 59"/>
              <a:gd name="T5" fmla="*/ 2147483647 h 28"/>
              <a:gd name="T6" fmla="*/ 2147483647 w 59"/>
              <a:gd name="T7" fmla="*/ 2147483647 h 28"/>
              <a:gd name="T8" fmla="*/ 2147483647 w 59"/>
              <a:gd name="T9" fmla="*/ 2147483647 h 28"/>
              <a:gd name="T10" fmla="*/ 2147483647 w 59"/>
              <a:gd name="T11" fmla="*/ 0 h 28"/>
              <a:gd name="T12" fmla="*/ 2147483647 w 59"/>
              <a:gd name="T13" fmla="*/ 2147483647 h 28"/>
              <a:gd name="T14" fmla="*/ 2147483647 w 59"/>
              <a:gd name="T15" fmla="*/ 2147483647 h 28"/>
              <a:gd name="T16" fmla="*/ 2147483647 w 59"/>
              <a:gd name="T17" fmla="*/ 2147483647 h 28"/>
              <a:gd name="T18" fmla="*/ 2147483647 w 59"/>
              <a:gd name="T19" fmla="*/ 2147483647 h 28"/>
              <a:gd name="T20" fmla="*/ 2147483647 w 59"/>
              <a:gd name="T21" fmla="*/ 2147483647 h 28"/>
              <a:gd name="T22" fmla="*/ 2147483647 w 59"/>
              <a:gd name="T23" fmla="*/ 2147483647 h 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9"/>
              <a:gd name="T37" fmla="*/ 0 h 28"/>
              <a:gd name="T38" fmla="*/ 59 w 59"/>
              <a:gd name="T39" fmla="*/ 28 h 2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9" h="28">
                <a:moveTo>
                  <a:pt x="4" y="28"/>
                </a:moveTo>
                <a:lnTo>
                  <a:pt x="0" y="21"/>
                </a:lnTo>
                <a:lnTo>
                  <a:pt x="4" y="14"/>
                </a:lnTo>
                <a:lnTo>
                  <a:pt x="8" y="9"/>
                </a:lnTo>
                <a:lnTo>
                  <a:pt x="26" y="9"/>
                </a:lnTo>
                <a:lnTo>
                  <a:pt x="45" y="0"/>
                </a:lnTo>
                <a:lnTo>
                  <a:pt x="49" y="4"/>
                </a:lnTo>
                <a:lnTo>
                  <a:pt x="59" y="11"/>
                </a:lnTo>
                <a:lnTo>
                  <a:pt x="40" y="24"/>
                </a:lnTo>
                <a:lnTo>
                  <a:pt x="20" y="25"/>
                </a:lnTo>
                <a:lnTo>
                  <a:pt x="12" y="28"/>
                </a:lnTo>
                <a:lnTo>
                  <a:pt x="4" y="28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87" name="Freeform 1417"/>
          <p:cNvSpPr>
            <a:spLocks/>
          </p:cNvSpPr>
          <p:nvPr/>
        </p:nvSpPr>
        <p:spPr bwMode="auto">
          <a:xfrm>
            <a:off x="7348538" y="4405313"/>
            <a:ext cx="22225" cy="11112"/>
          </a:xfrm>
          <a:custGeom>
            <a:avLst/>
            <a:gdLst>
              <a:gd name="T0" fmla="*/ 2147483647 w 59"/>
              <a:gd name="T1" fmla="*/ 2147483647 h 28"/>
              <a:gd name="T2" fmla="*/ 0 w 59"/>
              <a:gd name="T3" fmla="*/ 2147483647 h 28"/>
              <a:gd name="T4" fmla="*/ 2147483647 w 59"/>
              <a:gd name="T5" fmla="*/ 2147483647 h 28"/>
              <a:gd name="T6" fmla="*/ 2147483647 w 59"/>
              <a:gd name="T7" fmla="*/ 2147483647 h 28"/>
              <a:gd name="T8" fmla="*/ 2147483647 w 59"/>
              <a:gd name="T9" fmla="*/ 2147483647 h 28"/>
              <a:gd name="T10" fmla="*/ 2147483647 w 59"/>
              <a:gd name="T11" fmla="*/ 0 h 28"/>
              <a:gd name="T12" fmla="*/ 2147483647 w 59"/>
              <a:gd name="T13" fmla="*/ 2147483647 h 28"/>
              <a:gd name="T14" fmla="*/ 2147483647 w 59"/>
              <a:gd name="T15" fmla="*/ 2147483647 h 28"/>
              <a:gd name="T16" fmla="*/ 2147483647 w 59"/>
              <a:gd name="T17" fmla="*/ 2147483647 h 28"/>
              <a:gd name="T18" fmla="*/ 2147483647 w 59"/>
              <a:gd name="T19" fmla="*/ 2147483647 h 28"/>
              <a:gd name="T20" fmla="*/ 2147483647 w 59"/>
              <a:gd name="T21" fmla="*/ 2147483647 h 28"/>
              <a:gd name="T22" fmla="*/ 2147483647 w 59"/>
              <a:gd name="T23" fmla="*/ 2147483647 h 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9"/>
              <a:gd name="T37" fmla="*/ 0 h 28"/>
              <a:gd name="T38" fmla="*/ 59 w 59"/>
              <a:gd name="T39" fmla="*/ 28 h 2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9" h="28">
                <a:moveTo>
                  <a:pt x="4" y="28"/>
                </a:moveTo>
                <a:lnTo>
                  <a:pt x="0" y="21"/>
                </a:lnTo>
                <a:lnTo>
                  <a:pt x="4" y="14"/>
                </a:lnTo>
                <a:lnTo>
                  <a:pt x="8" y="9"/>
                </a:lnTo>
                <a:lnTo>
                  <a:pt x="26" y="9"/>
                </a:lnTo>
                <a:lnTo>
                  <a:pt x="45" y="0"/>
                </a:lnTo>
                <a:lnTo>
                  <a:pt x="49" y="4"/>
                </a:lnTo>
                <a:lnTo>
                  <a:pt x="59" y="11"/>
                </a:lnTo>
                <a:lnTo>
                  <a:pt x="40" y="24"/>
                </a:lnTo>
                <a:lnTo>
                  <a:pt x="20" y="25"/>
                </a:lnTo>
                <a:lnTo>
                  <a:pt x="12" y="28"/>
                </a:lnTo>
                <a:lnTo>
                  <a:pt x="4" y="2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88" name="Freeform 1418"/>
          <p:cNvSpPr>
            <a:spLocks/>
          </p:cNvSpPr>
          <p:nvPr/>
        </p:nvSpPr>
        <p:spPr bwMode="auto">
          <a:xfrm>
            <a:off x="7283450" y="4471988"/>
            <a:ext cx="11113" cy="9525"/>
          </a:xfrm>
          <a:custGeom>
            <a:avLst/>
            <a:gdLst>
              <a:gd name="T0" fmla="*/ 0 w 30"/>
              <a:gd name="T1" fmla="*/ 2147483647 h 25"/>
              <a:gd name="T2" fmla="*/ 2147483647 w 30"/>
              <a:gd name="T3" fmla="*/ 2147483647 h 25"/>
              <a:gd name="T4" fmla="*/ 2147483647 w 30"/>
              <a:gd name="T5" fmla="*/ 2147483647 h 25"/>
              <a:gd name="T6" fmla="*/ 2147483647 w 30"/>
              <a:gd name="T7" fmla="*/ 0 h 25"/>
              <a:gd name="T8" fmla="*/ 2147483647 w 30"/>
              <a:gd name="T9" fmla="*/ 2147483647 h 25"/>
              <a:gd name="T10" fmla="*/ 2147483647 w 30"/>
              <a:gd name="T11" fmla="*/ 2147483647 h 25"/>
              <a:gd name="T12" fmla="*/ 2147483647 w 30"/>
              <a:gd name="T13" fmla="*/ 2147483647 h 25"/>
              <a:gd name="T14" fmla="*/ 2147483647 w 30"/>
              <a:gd name="T15" fmla="*/ 2147483647 h 25"/>
              <a:gd name="T16" fmla="*/ 0 w 30"/>
              <a:gd name="T17" fmla="*/ 214748364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"/>
              <a:gd name="T28" fmla="*/ 0 h 25"/>
              <a:gd name="T29" fmla="*/ 30 w 30"/>
              <a:gd name="T30" fmla="*/ 25 h 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" h="25">
                <a:moveTo>
                  <a:pt x="0" y="22"/>
                </a:moveTo>
                <a:lnTo>
                  <a:pt x="2" y="17"/>
                </a:lnTo>
                <a:lnTo>
                  <a:pt x="11" y="15"/>
                </a:lnTo>
                <a:lnTo>
                  <a:pt x="30" y="0"/>
                </a:lnTo>
                <a:lnTo>
                  <a:pt x="30" y="7"/>
                </a:lnTo>
                <a:lnTo>
                  <a:pt x="28" y="12"/>
                </a:lnTo>
                <a:lnTo>
                  <a:pt x="12" y="24"/>
                </a:lnTo>
                <a:lnTo>
                  <a:pt x="5" y="25"/>
                </a:lnTo>
                <a:lnTo>
                  <a:pt x="0" y="22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89" name="Freeform 1419"/>
          <p:cNvSpPr>
            <a:spLocks/>
          </p:cNvSpPr>
          <p:nvPr/>
        </p:nvSpPr>
        <p:spPr bwMode="auto">
          <a:xfrm>
            <a:off x="7283450" y="4471988"/>
            <a:ext cx="11113" cy="9525"/>
          </a:xfrm>
          <a:custGeom>
            <a:avLst/>
            <a:gdLst>
              <a:gd name="T0" fmla="*/ 0 w 30"/>
              <a:gd name="T1" fmla="*/ 2147483647 h 25"/>
              <a:gd name="T2" fmla="*/ 2147483647 w 30"/>
              <a:gd name="T3" fmla="*/ 2147483647 h 25"/>
              <a:gd name="T4" fmla="*/ 2147483647 w 30"/>
              <a:gd name="T5" fmla="*/ 2147483647 h 25"/>
              <a:gd name="T6" fmla="*/ 2147483647 w 30"/>
              <a:gd name="T7" fmla="*/ 0 h 25"/>
              <a:gd name="T8" fmla="*/ 2147483647 w 30"/>
              <a:gd name="T9" fmla="*/ 2147483647 h 25"/>
              <a:gd name="T10" fmla="*/ 2147483647 w 30"/>
              <a:gd name="T11" fmla="*/ 2147483647 h 25"/>
              <a:gd name="T12" fmla="*/ 2147483647 w 30"/>
              <a:gd name="T13" fmla="*/ 2147483647 h 25"/>
              <a:gd name="T14" fmla="*/ 2147483647 w 30"/>
              <a:gd name="T15" fmla="*/ 2147483647 h 25"/>
              <a:gd name="T16" fmla="*/ 0 w 30"/>
              <a:gd name="T17" fmla="*/ 214748364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"/>
              <a:gd name="T28" fmla="*/ 0 h 25"/>
              <a:gd name="T29" fmla="*/ 30 w 30"/>
              <a:gd name="T30" fmla="*/ 25 h 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" h="25">
                <a:moveTo>
                  <a:pt x="0" y="22"/>
                </a:moveTo>
                <a:lnTo>
                  <a:pt x="2" y="17"/>
                </a:lnTo>
                <a:lnTo>
                  <a:pt x="11" y="15"/>
                </a:lnTo>
                <a:lnTo>
                  <a:pt x="30" y="0"/>
                </a:lnTo>
                <a:lnTo>
                  <a:pt x="30" y="7"/>
                </a:lnTo>
                <a:lnTo>
                  <a:pt x="28" y="12"/>
                </a:lnTo>
                <a:lnTo>
                  <a:pt x="12" y="24"/>
                </a:lnTo>
                <a:lnTo>
                  <a:pt x="5" y="25"/>
                </a:lnTo>
                <a:lnTo>
                  <a:pt x="0" y="2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90" name="Freeform 1420"/>
          <p:cNvSpPr>
            <a:spLocks/>
          </p:cNvSpPr>
          <p:nvPr/>
        </p:nvSpPr>
        <p:spPr bwMode="auto">
          <a:xfrm>
            <a:off x="7318375" y="4419600"/>
            <a:ext cx="14288" cy="6350"/>
          </a:xfrm>
          <a:custGeom>
            <a:avLst/>
            <a:gdLst>
              <a:gd name="T0" fmla="*/ 2147483647 w 36"/>
              <a:gd name="T1" fmla="*/ 2147483647 h 17"/>
              <a:gd name="T2" fmla="*/ 2147483647 w 36"/>
              <a:gd name="T3" fmla="*/ 0 h 17"/>
              <a:gd name="T4" fmla="*/ 2147483647 w 36"/>
              <a:gd name="T5" fmla="*/ 2147483647 h 17"/>
              <a:gd name="T6" fmla="*/ 2147483647 w 36"/>
              <a:gd name="T7" fmla="*/ 0 h 17"/>
              <a:gd name="T8" fmla="*/ 2147483647 w 36"/>
              <a:gd name="T9" fmla="*/ 2147483647 h 17"/>
              <a:gd name="T10" fmla="*/ 2147483647 w 36"/>
              <a:gd name="T11" fmla="*/ 2147483647 h 17"/>
              <a:gd name="T12" fmla="*/ 2147483647 w 36"/>
              <a:gd name="T13" fmla="*/ 2147483647 h 17"/>
              <a:gd name="T14" fmla="*/ 2147483647 w 36"/>
              <a:gd name="T15" fmla="*/ 2147483647 h 17"/>
              <a:gd name="T16" fmla="*/ 0 w 36"/>
              <a:gd name="T17" fmla="*/ 2147483647 h 17"/>
              <a:gd name="T18" fmla="*/ 2147483647 w 36"/>
              <a:gd name="T19" fmla="*/ 2147483647 h 17"/>
              <a:gd name="T20" fmla="*/ 2147483647 w 36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6"/>
              <a:gd name="T34" fmla="*/ 0 h 17"/>
              <a:gd name="T35" fmla="*/ 36 w 36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6" h="17">
                <a:moveTo>
                  <a:pt x="2" y="2"/>
                </a:moveTo>
                <a:lnTo>
                  <a:pt x="4" y="0"/>
                </a:lnTo>
                <a:lnTo>
                  <a:pt x="12" y="2"/>
                </a:lnTo>
                <a:lnTo>
                  <a:pt x="32" y="0"/>
                </a:lnTo>
                <a:lnTo>
                  <a:pt x="36" y="5"/>
                </a:lnTo>
                <a:lnTo>
                  <a:pt x="32" y="12"/>
                </a:lnTo>
                <a:lnTo>
                  <a:pt x="24" y="16"/>
                </a:lnTo>
                <a:lnTo>
                  <a:pt x="7" y="17"/>
                </a:lnTo>
                <a:lnTo>
                  <a:pt x="0" y="13"/>
                </a:lnTo>
                <a:lnTo>
                  <a:pt x="3" y="8"/>
                </a:lnTo>
                <a:lnTo>
                  <a:pt x="2" y="2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91" name="Freeform 1421"/>
          <p:cNvSpPr>
            <a:spLocks/>
          </p:cNvSpPr>
          <p:nvPr/>
        </p:nvSpPr>
        <p:spPr bwMode="auto">
          <a:xfrm>
            <a:off x="7318375" y="4419600"/>
            <a:ext cx="14288" cy="6350"/>
          </a:xfrm>
          <a:custGeom>
            <a:avLst/>
            <a:gdLst>
              <a:gd name="T0" fmla="*/ 2147483647 w 36"/>
              <a:gd name="T1" fmla="*/ 2147483647 h 17"/>
              <a:gd name="T2" fmla="*/ 2147483647 w 36"/>
              <a:gd name="T3" fmla="*/ 0 h 17"/>
              <a:gd name="T4" fmla="*/ 2147483647 w 36"/>
              <a:gd name="T5" fmla="*/ 2147483647 h 17"/>
              <a:gd name="T6" fmla="*/ 2147483647 w 36"/>
              <a:gd name="T7" fmla="*/ 0 h 17"/>
              <a:gd name="T8" fmla="*/ 2147483647 w 36"/>
              <a:gd name="T9" fmla="*/ 2147483647 h 17"/>
              <a:gd name="T10" fmla="*/ 2147483647 w 36"/>
              <a:gd name="T11" fmla="*/ 2147483647 h 17"/>
              <a:gd name="T12" fmla="*/ 2147483647 w 36"/>
              <a:gd name="T13" fmla="*/ 2147483647 h 17"/>
              <a:gd name="T14" fmla="*/ 2147483647 w 36"/>
              <a:gd name="T15" fmla="*/ 2147483647 h 17"/>
              <a:gd name="T16" fmla="*/ 0 w 36"/>
              <a:gd name="T17" fmla="*/ 2147483647 h 17"/>
              <a:gd name="T18" fmla="*/ 2147483647 w 36"/>
              <a:gd name="T19" fmla="*/ 2147483647 h 17"/>
              <a:gd name="T20" fmla="*/ 2147483647 w 36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6"/>
              <a:gd name="T34" fmla="*/ 0 h 17"/>
              <a:gd name="T35" fmla="*/ 36 w 36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6" h="17">
                <a:moveTo>
                  <a:pt x="2" y="2"/>
                </a:moveTo>
                <a:lnTo>
                  <a:pt x="4" y="0"/>
                </a:lnTo>
                <a:lnTo>
                  <a:pt x="12" y="2"/>
                </a:lnTo>
                <a:lnTo>
                  <a:pt x="32" y="0"/>
                </a:lnTo>
                <a:lnTo>
                  <a:pt x="36" y="5"/>
                </a:lnTo>
                <a:lnTo>
                  <a:pt x="32" y="12"/>
                </a:lnTo>
                <a:lnTo>
                  <a:pt x="24" y="16"/>
                </a:lnTo>
                <a:lnTo>
                  <a:pt x="7" y="17"/>
                </a:lnTo>
                <a:lnTo>
                  <a:pt x="0" y="13"/>
                </a:lnTo>
                <a:lnTo>
                  <a:pt x="3" y="8"/>
                </a:lnTo>
                <a:lnTo>
                  <a:pt x="2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92" name="Freeform 1422"/>
          <p:cNvSpPr>
            <a:spLocks/>
          </p:cNvSpPr>
          <p:nvPr/>
        </p:nvSpPr>
        <p:spPr bwMode="auto">
          <a:xfrm>
            <a:off x="7307263" y="4421188"/>
            <a:ext cx="6350" cy="7937"/>
          </a:xfrm>
          <a:custGeom>
            <a:avLst/>
            <a:gdLst>
              <a:gd name="T0" fmla="*/ 2147483647 w 15"/>
              <a:gd name="T1" fmla="*/ 2147483647 h 18"/>
              <a:gd name="T2" fmla="*/ 0 w 15"/>
              <a:gd name="T3" fmla="*/ 2147483647 h 18"/>
              <a:gd name="T4" fmla="*/ 2147483647 w 15"/>
              <a:gd name="T5" fmla="*/ 0 h 18"/>
              <a:gd name="T6" fmla="*/ 2147483647 w 15"/>
              <a:gd name="T7" fmla="*/ 2147483647 h 18"/>
              <a:gd name="T8" fmla="*/ 2147483647 w 15"/>
              <a:gd name="T9" fmla="*/ 2147483647 h 18"/>
              <a:gd name="T10" fmla="*/ 2147483647 w 15"/>
              <a:gd name="T11" fmla="*/ 2147483647 h 18"/>
              <a:gd name="T12" fmla="*/ 2147483647 w 15"/>
              <a:gd name="T13" fmla="*/ 2147483647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18"/>
              <a:gd name="T23" fmla="*/ 15 w 15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18">
                <a:moveTo>
                  <a:pt x="1" y="13"/>
                </a:moveTo>
                <a:lnTo>
                  <a:pt x="0" y="8"/>
                </a:lnTo>
                <a:lnTo>
                  <a:pt x="15" y="0"/>
                </a:lnTo>
                <a:lnTo>
                  <a:pt x="15" y="8"/>
                </a:lnTo>
                <a:lnTo>
                  <a:pt x="10" y="18"/>
                </a:lnTo>
                <a:lnTo>
                  <a:pt x="6" y="14"/>
                </a:lnTo>
                <a:lnTo>
                  <a:pt x="1" y="13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93" name="Freeform 1423"/>
          <p:cNvSpPr>
            <a:spLocks/>
          </p:cNvSpPr>
          <p:nvPr/>
        </p:nvSpPr>
        <p:spPr bwMode="auto">
          <a:xfrm>
            <a:off x="7307263" y="4421188"/>
            <a:ext cx="6350" cy="7937"/>
          </a:xfrm>
          <a:custGeom>
            <a:avLst/>
            <a:gdLst>
              <a:gd name="T0" fmla="*/ 2147483647 w 15"/>
              <a:gd name="T1" fmla="*/ 2147483647 h 18"/>
              <a:gd name="T2" fmla="*/ 0 w 15"/>
              <a:gd name="T3" fmla="*/ 2147483647 h 18"/>
              <a:gd name="T4" fmla="*/ 2147483647 w 15"/>
              <a:gd name="T5" fmla="*/ 0 h 18"/>
              <a:gd name="T6" fmla="*/ 2147483647 w 15"/>
              <a:gd name="T7" fmla="*/ 2147483647 h 18"/>
              <a:gd name="T8" fmla="*/ 2147483647 w 15"/>
              <a:gd name="T9" fmla="*/ 2147483647 h 18"/>
              <a:gd name="T10" fmla="*/ 2147483647 w 15"/>
              <a:gd name="T11" fmla="*/ 2147483647 h 18"/>
              <a:gd name="T12" fmla="*/ 2147483647 w 15"/>
              <a:gd name="T13" fmla="*/ 2147483647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18"/>
              <a:gd name="T23" fmla="*/ 15 w 15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18">
                <a:moveTo>
                  <a:pt x="1" y="13"/>
                </a:moveTo>
                <a:lnTo>
                  <a:pt x="0" y="8"/>
                </a:lnTo>
                <a:lnTo>
                  <a:pt x="15" y="0"/>
                </a:lnTo>
                <a:lnTo>
                  <a:pt x="15" y="8"/>
                </a:lnTo>
                <a:lnTo>
                  <a:pt x="10" y="18"/>
                </a:lnTo>
                <a:lnTo>
                  <a:pt x="6" y="14"/>
                </a:lnTo>
                <a:lnTo>
                  <a:pt x="1" y="1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94" name="Freeform 1424"/>
          <p:cNvSpPr>
            <a:spLocks/>
          </p:cNvSpPr>
          <p:nvPr/>
        </p:nvSpPr>
        <p:spPr bwMode="auto">
          <a:xfrm>
            <a:off x="7292975" y="4419600"/>
            <a:ext cx="11113" cy="9525"/>
          </a:xfrm>
          <a:custGeom>
            <a:avLst/>
            <a:gdLst>
              <a:gd name="T0" fmla="*/ 0 w 25"/>
              <a:gd name="T1" fmla="*/ 2147483647 h 21"/>
              <a:gd name="T2" fmla="*/ 2147483647 w 25"/>
              <a:gd name="T3" fmla="*/ 2147483647 h 21"/>
              <a:gd name="T4" fmla="*/ 2147483647 w 25"/>
              <a:gd name="T5" fmla="*/ 2147483647 h 21"/>
              <a:gd name="T6" fmla="*/ 2147483647 w 25"/>
              <a:gd name="T7" fmla="*/ 2147483647 h 21"/>
              <a:gd name="T8" fmla="*/ 2147483647 w 25"/>
              <a:gd name="T9" fmla="*/ 2147483647 h 21"/>
              <a:gd name="T10" fmla="*/ 2147483647 w 25"/>
              <a:gd name="T11" fmla="*/ 0 h 21"/>
              <a:gd name="T12" fmla="*/ 2147483647 w 25"/>
              <a:gd name="T13" fmla="*/ 0 h 21"/>
              <a:gd name="T14" fmla="*/ 2147483647 w 25"/>
              <a:gd name="T15" fmla="*/ 2147483647 h 21"/>
              <a:gd name="T16" fmla="*/ 2147483647 w 25"/>
              <a:gd name="T17" fmla="*/ 2147483647 h 21"/>
              <a:gd name="T18" fmla="*/ 2147483647 w 25"/>
              <a:gd name="T19" fmla="*/ 2147483647 h 21"/>
              <a:gd name="T20" fmla="*/ 2147483647 w 25"/>
              <a:gd name="T21" fmla="*/ 2147483647 h 21"/>
              <a:gd name="T22" fmla="*/ 0 w 25"/>
              <a:gd name="T23" fmla="*/ 2147483647 h 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"/>
              <a:gd name="T37" fmla="*/ 0 h 21"/>
              <a:gd name="T38" fmla="*/ 25 w 25"/>
              <a:gd name="T39" fmla="*/ 21 h 2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" h="21">
                <a:moveTo>
                  <a:pt x="0" y="19"/>
                </a:moveTo>
                <a:lnTo>
                  <a:pt x="1" y="6"/>
                </a:lnTo>
                <a:lnTo>
                  <a:pt x="5" y="2"/>
                </a:lnTo>
                <a:lnTo>
                  <a:pt x="9" y="6"/>
                </a:lnTo>
                <a:lnTo>
                  <a:pt x="11" y="7"/>
                </a:lnTo>
                <a:lnTo>
                  <a:pt x="17" y="0"/>
                </a:lnTo>
                <a:lnTo>
                  <a:pt x="23" y="0"/>
                </a:lnTo>
                <a:lnTo>
                  <a:pt x="25" y="3"/>
                </a:lnTo>
                <a:lnTo>
                  <a:pt x="15" y="17"/>
                </a:lnTo>
                <a:lnTo>
                  <a:pt x="9" y="21"/>
                </a:lnTo>
                <a:lnTo>
                  <a:pt x="3" y="21"/>
                </a:lnTo>
                <a:lnTo>
                  <a:pt x="0" y="19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95" name="Freeform 1425"/>
          <p:cNvSpPr>
            <a:spLocks/>
          </p:cNvSpPr>
          <p:nvPr/>
        </p:nvSpPr>
        <p:spPr bwMode="auto">
          <a:xfrm>
            <a:off x="7292975" y="4419600"/>
            <a:ext cx="11113" cy="9525"/>
          </a:xfrm>
          <a:custGeom>
            <a:avLst/>
            <a:gdLst>
              <a:gd name="T0" fmla="*/ 0 w 25"/>
              <a:gd name="T1" fmla="*/ 2147483647 h 21"/>
              <a:gd name="T2" fmla="*/ 2147483647 w 25"/>
              <a:gd name="T3" fmla="*/ 2147483647 h 21"/>
              <a:gd name="T4" fmla="*/ 2147483647 w 25"/>
              <a:gd name="T5" fmla="*/ 2147483647 h 21"/>
              <a:gd name="T6" fmla="*/ 2147483647 w 25"/>
              <a:gd name="T7" fmla="*/ 2147483647 h 21"/>
              <a:gd name="T8" fmla="*/ 2147483647 w 25"/>
              <a:gd name="T9" fmla="*/ 2147483647 h 21"/>
              <a:gd name="T10" fmla="*/ 2147483647 w 25"/>
              <a:gd name="T11" fmla="*/ 0 h 21"/>
              <a:gd name="T12" fmla="*/ 2147483647 w 25"/>
              <a:gd name="T13" fmla="*/ 0 h 21"/>
              <a:gd name="T14" fmla="*/ 2147483647 w 25"/>
              <a:gd name="T15" fmla="*/ 2147483647 h 21"/>
              <a:gd name="T16" fmla="*/ 2147483647 w 25"/>
              <a:gd name="T17" fmla="*/ 2147483647 h 21"/>
              <a:gd name="T18" fmla="*/ 2147483647 w 25"/>
              <a:gd name="T19" fmla="*/ 2147483647 h 21"/>
              <a:gd name="T20" fmla="*/ 2147483647 w 25"/>
              <a:gd name="T21" fmla="*/ 2147483647 h 21"/>
              <a:gd name="T22" fmla="*/ 0 w 25"/>
              <a:gd name="T23" fmla="*/ 2147483647 h 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"/>
              <a:gd name="T37" fmla="*/ 0 h 21"/>
              <a:gd name="T38" fmla="*/ 25 w 25"/>
              <a:gd name="T39" fmla="*/ 21 h 2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" h="21">
                <a:moveTo>
                  <a:pt x="0" y="19"/>
                </a:moveTo>
                <a:lnTo>
                  <a:pt x="1" y="6"/>
                </a:lnTo>
                <a:lnTo>
                  <a:pt x="5" y="2"/>
                </a:lnTo>
                <a:lnTo>
                  <a:pt x="9" y="6"/>
                </a:lnTo>
                <a:lnTo>
                  <a:pt x="11" y="7"/>
                </a:lnTo>
                <a:lnTo>
                  <a:pt x="17" y="0"/>
                </a:lnTo>
                <a:lnTo>
                  <a:pt x="23" y="0"/>
                </a:lnTo>
                <a:lnTo>
                  <a:pt x="25" y="3"/>
                </a:lnTo>
                <a:lnTo>
                  <a:pt x="15" y="17"/>
                </a:lnTo>
                <a:lnTo>
                  <a:pt x="9" y="21"/>
                </a:lnTo>
                <a:lnTo>
                  <a:pt x="3" y="21"/>
                </a:lnTo>
                <a:lnTo>
                  <a:pt x="0" y="1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96" name="Freeform 1426"/>
          <p:cNvSpPr>
            <a:spLocks/>
          </p:cNvSpPr>
          <p:nvPr/>
        </p:nvSpPr>
        <p:spPr bwMode="auto">
          <a:xfrm>
            <a:off x="7215188" y="4416425"/>
            <a:ext cx="69850" cy="20638"/>
          </a:xfrm>
          <a:custGeom>
            <a:avLst/>
            <a:gdLst>
              <a:gd name="T0" fmla="*/ 2147483647 w 178"/>
              <a:gd name="T1" fmla="*/ 2147483647 h 52"/>
              <a:gd name="T2" fmla="*/ 2147483647 w 178"/>
              <a:gd name="T3" fmla="*/ 2147483647 h 52"/>
              <a:gd name="T4" fmla="*/ 2147483647 w 178"/>
              <a:gd name="T5" fmla="*/ 2147483647 h 52"/>
              <a:gd name="T6" fmla="*/ 2147483647 w 178"/>
              <a:gd name="T7" fmla="*/ 2147483647 h 52"/>
              <a:gd name="T8" fmla="*/ 2147483647 w 178"/>
              <a:gd name="T9" fmla="*/ 2147483647 h 52"/>
              <a:gd name="T10" fmla="*/ 2147483647 w 178"/>
              <a:gd name="T11" fmla="*/ 2147483647 h 52"/>
              <a:gd name="T12" fmla="*/ 2147483647 w 178"/>
              <a:gd name="T13" fmla="*/ 2147483647 h 52"/>
              <a:gd name="T14" fmla="*/ 2147483647 w 178"/>
              <a:gd name="T15" fmla="*/ 2147483647 h 52"/>
              <a:gd name="T16" fmla="*/ 2147483647 w 178"/>
              <a:gd name="T17" fmla="*/ 2147483647 h 52"/>
              <a:gd name="T18" fmla="*/ 2147483647 w 178"/>
              <a:gd name="T19" fmla="*/ 2147483647 h 52"/>
              <a:gd name="T20" fmla="*/ 2147483647 w 178"/>
              <a:gd name="T21" fmla="*/ 2147483647 h 52"/>
              <a:gd name="T22" fmla="*/ 2147483647 w 178"/>
              <a:gd name="T23" fmla="*/ 2147483647 h 52"/>
              <a:gd name="T24" fmla="*/ 2147483647 w 178"/>
              <a:gd name="T25" fmla="*/ 2147483647 h 52"/>
              <a:gd name="T26" fmla="*/ 2147483647 w 178"/>
              <a:gd name="T27" fmla="*/ 2147483647 h 52"/>
              <a:gd name="T28" fmla="*/ 2147483647 w 178"/>
              <a:gd name="T29" fmla="*/ 2147483647 h 52"/>
              <a:gd name="T30" fmla="*/ 2147483647 w 178"/>
              <a:gd name="T31" fmla="*/ 2147483647 h 52"/>
              <a:gd name="T32" fmla="*/ 2147483647 w 178"/>
              <a:gd name="T33" fmla="*/ 2147483647 h 52"/>
              <a:gd name="T34" fmla="*/ 2147483647 w 178"/>
              <a:gd name="T35" fmla="*/ 2147483647 h 52"/>
              <a:gd name="T36" fmla="*/ 2147483647 w 178"/>
              <a:gd name="T37" fmla="*/ 2147483647 h 52"/>
              <a:gd name="T38" fmla="*/ 2147483647 w 178"/>
              <a:gd name="T39" fmla="*/ 0 h 52"/>
              <a:gd name="T40" fmla="*/ 2147483647 w 178"/>
              <a:gd name="T41" fmla="*/ 2147483647 h 52"/>
              <a:gd name="T42" fmla="*/ 2147483647 w 178"/>
              <a:gd name="T43" fmla="*/ 2147483647 h 52"/>
              <a:gd name="T44" fmla="*/ 2147483647 w 178"/>
              <a:gd name="T45" fmla="*/ 2147483647 h 52"/>
              <a:gd name="T46" fmla="*/ 2147483647 w 178"/>
              <a:gd name="T47" fmla="*/ 2147483647 h 52"/>
              <a:gd name="T48" fmla="*/ 2147483647 w 178"/>
              <a:gd name="T49" fmla="*/ 2147483647 h 52"/>
              <a:gd name="T50" fmla="*/ 2147483647 w 178"/>
              <a:gd name="T51" fmla="*/ 2147483647 h 52"/>
              <a:gd name="T52" fmla="*/ 2147483647 w 178"/>
              <a:gd name="T53" fmla="*/ 2147483647 h 52"/>
              <a:gd name="T54" fmla="*/ 2147483647 w 178"/>
              <a:gd name="T55" fmla="*/ 2147483647 h 52"/>
              <a:gd name="T56" fmla="*/ 2147483647 w 178"/>
              <a:gd name="T57" fmla="*/ 2147483647 h 52"/>
              <a:gd name="T58" fmla="*/ 2147483647 w 178"/>
              <a:gd name="T59" fmla="*/ 2147483647 h 52"/>
              <a:gd name="T60" fmla="*/ 2147483647 w 178"/>
              <a:gd name="T61" fmla="*/ 2147483647 h 52"/>
              <a:gd name="T62" fmla="*/ 0 w 178"/>
              <a:gd name="T63" fmla="*/ 2147483647 h 52"/>
              <a:gd name="T64" fmla="*/ 2147483647 w 178"/>
              <a:gd name="T65" fmla="*/ 2147483647 h 52"/>
              <a:gd name="T66" fmla="*/ 2147483647 w 178"/>
              <a:gd name="T67" fmla="*/ 2147483647 h 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8"/>
              <a:gd name="T103" fmla="*/ 0 h 52"/>
              <a:gd name="T104" fmla="*/ 178 w 178"/>
              <a:gd name="T105" fmla="*/ 52 h 5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8" h="52">
                <a:moveTo>
                  <a:pt x="8" y="23"/>
                </a:moveTo>
                <a:lnTo>
                  <a:pt x="11" y="23"/>
                </a:lnTo>
                <a:lnTo>
                  <a:pt x="16" y="19"/>
                </a:lnTo>
                <a:lnTo>
                  <a:pt x="46" y="10"/>
                </a:lnTo>
                <a:lnTo>
                  <a:pt x="51" y="15"/>
                </a:lnTo>
                <a:lnTo>
                  <a:pt x="72" y="18"/>
                </a:lnTo>
                <a:lnTo>
                  <a:pt x="77" y="24"/>
                </a:lnTo>
                <a:lnTo>
                  <a:pt x="93" y="30"/>
                </a:lnTo>
                <a:lnTo>
                  <a:pt x="99" y="26"/>
                </a:lnTo>
                <a:lnTo>
                  <a:pt x="124" y="23"/>
                </a:lnTo>
                <a:lnTo>
                  <a:pt x="127" y="26"/>
                </a:lnTo>
                <a:lnTo>
                  <a:pt x="145" y="32"/>
                </a:lnTo>
                <a:lnTo>
                  <a:pt x="151" y="29"/>
                </a:lnTo>
                <a:lnTo>
                  <a:pt x="156" y="21"/>
                </a:lnTo>
                <a:lnTo>
                  <a:pt x="160" y="19"/>
                </a:lnTo>
                <a:lnTo>
                  <a:pt x="166" y="16"/>
                </a:lnTo>
                <a:lnTo>
                  <a:pt x="173" y="12"/>
                </a:lnTo>
                <a:lnTo>
                  <a:pt x="173" y="15"/>
                </a:lnTo>
                <a:lnTo>
                  <a:pt x="169" y="9"/>
                </a:lnTo>
                <a:lnTo>
                  <a:pt x="170" y="0"/>
                </a:lnTo>
                <a:lnTo>
                  <a:pt x="175" y="5"/>
                </a:lnTo>
                <a:lnTo>
                  <a:pt x="178" y="16"/>
                </a:lnTo>
                <a:lnTo>
                  <a:pt x="165" y="33"/>
                </a:lnTo>
                <a:lnTo>
                  <a:pt x="145" y="40"/>
                </a:lnTo>
                <a:lnTo>
                  <a:pt x="133" y="40"/>
                </a:lnTo>
                <a:lnTo>
                  <a:pt x="119" y="46"/>
                </a:lnTo>
                <a:lnTo>
                  <a:pt x="94" y="44"/>
                </a:lnTo>
                <a:lnTo>
                  <a:pt x="71" y="52"/>
                </a:lnTo>
                <a:lnTo>
                  <a:pt x="42" y="43"/>
                </a:lnTo>
                <a:lnTo>
                  <a:pt x="4" y="43"/>
                </a:lnTo>
                <a:lnTo>
                  <a:pt x="1" y="40"/>
                </a:lnTo>
                <a:lnTo>
                  <a:pt x="0" y="32"/>
                </a:lnTo>
                <a:lnTo>
                  <a:pt x="1" y="25"/>
                </a:lnTo>
                <a:lnTo>
                  <a:pt x="8" y="23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99" name="Freeform 1427"/>
          <p:cNvSpPr>
            <a:spLocks/>
          </p:cNvSpPr>
          <p:nvPr/>
        </p:nvSpPr>
        <p:spPr bwMode="auto">
          <a:xfrm>
            <a:off x="7215188" y="4416425"/>
            <a:ext cx="69850" cy="20638"/>
          </a:xfrm>
          <a:custGeom>
            <a:avLst/>
            <a:gdLst/>
            <a:ahLst/>
            <a:cxnLst>
              <a:cxn ang="0">
                <a:pos x="8" y="23"/>
              </a:cxn>
              <a:cxn ang="0">
                <a:pos x="11" y="23"/>
              </a:cxn>
              <a:cxn ang="0">
                <a:pos x="16" y="19"/>
              </a:cxn>
              <a:cxn ang="0">
                <a:pos x="46" y="10"/>
              </a:cxn>
              <a:cxn ang="0">
                <a:pos x="51" y="15"/>
              </a:cxn>
              <a:cxn ang="0">
                <a:pos x="72" y="18"/>
              </a:cxn>
              <a:cxn ang="0">
                <a:pos x="77" y="24"/>
              </a:cxn>
              <a:cxn ang="0">
                <a:pos x="93" y="30"/>
              </a:cxn>
              <a:cxn ang="0">
                <a:pos x="99" y="26"/>
              </a:cxn>
              <a:cxn ang="0">
                <a:pos x="124" y="23"/>
              </a:cxn>
              <a:cxn ang="0">
                <a:pos x="127" y="26"/>
              </a:cxn>
              <a:cxn ang="0">
                <a:pos x="145" y="32"/>
              </a:cxn>
              <a:cxn ang="0">
                <a:pos x="151" y="29"/>
              </a:cxn>
              <a:cxn ang="0">
                <a:pos x="156" y="21"/>
              </a:cxn>
              <a:cxn ang="0">
                <a:pos x="160" y="19"/>
              </a:cxn>
              <a:cxn ang="0">
                <a:pos x="166" y="16"/>
              </a:cxn>
              <a:cxn ang="0">
                <a:pos x="173" y="12"/>
              </a:cxn>
              <a:cxn ang="0">
                <a:pos x="173" y="15"/>
              </a:cxn>
              <a:cxn ang="0">
                <a:pos x="169" y="9"/>
              </a:cxn>
              <a:cxn ang="0">
                <a:pos x="170" y="0"/>
              </a:cxn>
              <a:cxn ang="0">
                <a:pos x="175" y="5"/>
              </a:cxn>
              <a:cxn ang="0">
                <a:pos x="178" y="16"/>
              </a:cxn>
              <a:cxn ang="0">
                <a:pos x="165" y="33"/>
              </a:cxn>
              <a:cxn ang="0">
                <a:pos x="145" y="40"/>
              </a:cxn>
              <a:cxn ang="0">
                <a:pos x="133" y="40"/>
              </a:cxn>
              <a:cxn ang="0">
                <a:pos x="119" y="46"/>
              </a:cxn>
              <a:cxn ang="0">
                <a:pos x="94" y="44"/>
              </a:cxn>
              <a:cxn ang="0">
                <a:pos x="71" y="52"/>
              </a:cxn>
              <a:cxn ang="0">
                <a:pos x="42" y="43"/>
              </a:cxn>
              <a:cxn ang="0">
                <a:pos x="4" y="43"/>
              </a:cxn>
              <a:cxn ang="0">
                <a:pos x="1" y="40"/>
              </a:cxn>
              <a:cxn ang="0">
                <a:pos x="0" y="32"/>
              </a:cxn>
              <a:cxn ang="0">
                <a:pos x="1" y="25"/>
              </a:cxn>
              <a:cxn ang="0">
                <a:pos x="8" y="23"/>
              </a:cxn>
            </a:cxnLst>
            <a:rect l="0" t="0" r="r" b="b"/>
            <a:pathLst>
              <a:path w="178" h="52">
                <a:moveTo>
                  <a:pt x="8" y="23"/>
                </a:moveTo>
                <a:lnTo>
                  <a:pt x="11" y="23"/>
                </a:lnTo>
                <a:lnTo>
                  <a:pt x="16" y="19"/>
                </a:lnTo>
                <a:lnTo>
                  <a:pt x="46" y="10"/>
                </a:lnTo>
                <a:lnTo>
                  <a:pt x="51" y="15"/>
                </a:lnTo>
                <a:lnTo>
                  <a:pt x="72" y="18"/>
                </a:lnTo>
                <a:lnTo>
                  <a:pt x="77" y="24"/>
                </a:lnTo>
                <a:lnTo>
                  <a:pt x="93" y="30"/>
                </a:lnTo>
                <a:lnTo>
                  <a:pt x="99" y="26"/>
                </a:lnTo>
                <a:lnTo>
                  <a:pt x="124" y="23"/>
                </a:lnTo>
                <a:lnTo>
                  <a:pt x="127" y="26"/>
                </a:lnTo>
                <a:lnTo>
                  <a:pt x="145" y="32"/>
                </a:lnTo>
                <a:lnTo>
                  <a:pt x="151" y="29"/>
                </a:lnTo>
                <a:lnTo>
                  <a:pt x="156" y="21"/>
                </a:lnTo>
                <a:lnTo>
                  <a:pt x="160" y="19"/>
                </a:lnTo>
                <a:lnTo>
                  <a:pt x="166" y="16"/>
                </a:lnTo>
                <a:lnTo>
                  <a:pt x="173" y="12"/>
                </a:lnTo>
                <a:lnTo>
                  <a:pt x="173" y="15"/>
                </a:lnTo>
                <a:lnTo>
                  <a:pt x="169" y="9"/>
                </a:lnTo>
                <a:lnTo>
                  <a:pt x="170" y="0"/>
                </a:lnTo>
                <a:lnTo>
                  <a:pt x="175" y="5"/>
                </a:lnTo>
                <a:lnTo>
                  <a:pt x="178" y="16"/>
                </a:lnTo>
                <a:lnTo>
                  <a:pt x="165" y="33"/>
                </a:lnTo>
                <a:lnTo>
                  <a:pt x="145" y="40"/>
                </a:lnTo>
                <a:lnTo>
                  <a:pt x="133" y="40"/>
                </a:lnTo>
                <a:lnTo>
                  <a:pt x="119" y="46"/>
                </a:lnTo>
                <a:lnTo>
                  <a:pt x="94" y="44"/>
                </a:lnTo>
                <a:lnTo>
                  <a:pt x="71" y="52"/>
                </a:lnTo>
                <a:lnTo>
                  <a:pt x="42" y="43"/>
                </a:lnTo>
                <a:lnTo>
                  <a:pt x="4" y="43"/>
                </a:lnTo>
                <a:lnTo>
                  <a:pt x="1" y="40"/>
                </a:lnTo>
                <a:lnTo>
                  <a:pt x="0" y="32"/>
                </a:lnTo>
                <a:lnTo>
                  <a:pt x="1" y="25"/>
                </a:lnTo>
                <a:lnTo>
                  <a:pt x="8" y="23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8001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498" name="Freeform 1428"/>
          <p:cNvSpPr>
            <a:spLocks/>
          </p:cNvSpPr>
          <p:nvPr/>
        </p:nvSpPr>
        <p:spPr bwMode="auto">
          <a:xfrm>
            <a:off x="7197725" y="4445000"/>
            <a:ext cx="39688" cy="22225"/>
          </a:xfrm>
          <a:custGeom>
            <a:avLst/>
            <a:gdLst>
              <a:gd name="T0" fmla="*/ 2147483647 w 99"/>
              <a:gd name="T1" fmla="*/ 0 h 57"/>
              <a:gd name="T2" fmla="*/ 2147483647 w 99"/>
              <a:gd name="T3" fmla="*/ 2147483647 h 57"/>
              <a:gd name="T4" fmla="*/ 2147483647 w 99"/>
              <a:gd name="T5" fmla="*/ 2147483647 h 57"/>
              <a:gd name="T6" fmla="*/ 2147483647 w 99"/>
              <a:gd name="T7" fmla="*/ 2147483647 h 57"/>
              <a:gd name="T8" fmla="*/ 2147483647 w 99"/>
              <a:gd name="T9" fmla="*/ 2147483647 h 57"/>
              <a:gd name="T10" fmla="*/ 2147483647 w 99"/>
              <a:gd name="T11" fmla="*/ 2147483647 h 57"/>
              <a:gd name="T12" fmla="*/ 2147483647 w 99"/>
              <a:gd name="T13" fmla="*/ 2147483647 h 57"/>
              <a:gd name="T14" fmla="*/ 2147483647 w 99"/>
              <a:gd name="T15" fmla="*/ 2147483647 h 57"/>
              <a:gd name="T16" fmla="*/ 2147483647 w 99"/>
              <a:gd name="T17" fmla="*/ 2147483647 h 57"/>
              <a:gd name="T18" fmla="*/ 2147483647 w 99"/>
              <a:gd name="T19" fmla="*/ 2147483647 h 57"/>
              <a:gd name="T20" fmla="*/ 2147483647 w 99"/>
              <a:gd name="T21" fmla="*/ 2147483647 h 57"/>
              <a:gd name="T22" fmla="*/ 2147483647 w 99"/>
              <a:gd name="T23" fmla="*/ 2147483647 h 57"/>
              <a:gd name="T24" fmla="*/ 2147483647 w 99"/>
              <a:gd name="T25" fmla="*/ 2147483647 h 57"/>
              <a:gd name="T26" fmla="*/ 0 w 99"/>
              <a:gd name="T27" fmla="*/ 2147483647 h 57"/>
              <a:gd name="T28" fmla="*/ 0 w 99"/>
              <a:gd name="T29" fmla="*/ 2147483647 h 57"/>
              <a:gd name="T30" fmla="*/ 2147483647 w 99"/>
              <a:gd name="T31" fmla="*/ 2147483647 h 57"/>
              <a:gd name="T32" fmla="*/ 2147483647 w 99"/>
              <a:gd name="T33" fmla="*/ 2147483647 h 57"/>
              <a:gd name="T34" fmla="*/ 2147483647 w 99"/>
              <a:gd name="T35" fmla="*/ 0 h 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9"/>
              <a:gd name="T55" fmla="*/ 0 h 57"/>
              <a:gd name="T56" fmla="*/ 99 w 99"/>
              <a:gd name="T57" fmla="*/ 57 h 5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9" h="57">
                <a:moveTo>
                  <a:pt x="51" y="0"/>
                </a:moveTo>
                <a:lnTo>
                  <a:pt x="58" y="9"/>
                </a:lnTo>
                <a:lnTo>
                  <a:pt x="65" y="10"/>
                </a:lnTo>
                <a:lnTo>
                  <a:pt x="68" y="14"/>
                </a:lnTo>
                <a:lnTo>
                  <a:pt x="85" y="24"/>
                </a:lnTo>
                <a:lnTo>
                  <a:pt x="96" y="37"/>
                </a:lnTo>
                <a:lnTo>
                  <a:pt x="99" y="47"/>
                </a:lnTo>
                <a:lnTo>
                  <a:pt x="92" y="53"/>
                </a:lnTo>
                <a:lnTo>
                  <a:pt x="82" y="57"/>
                </a:lnTo>
                <a:lnTo>
                  <a:pt x="70" y="57"/>
                </a:lnTo>
                <a:lnTo>
                  <a:pt x="58" y="44"/>
                </a:lnTo>
                <a:lnTo>
                  <a:pt x="33" y="28"/>
                </a:lnTo>
                <a:lnTo>
                  <a:pt x="9" y="27"/>
                </a:lnTo>
                <a:lnTo>
                  <a:pt x="0" y="18"/>
                </a:lnTo>
                <a:lnTo>
                  <a:pt x="0" y="9"/>
                </a:lnTo>
                <a:lnTo>
                  <a:pt x="16" y="4"/>
                </a:lnTo>
                <a:lnTo>
                  <a:pt x="45" y="4"/>
                </a:lnTo>
                <a:lnTo>
                  <a:pt x="51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1" name="Freeform 1429"/>
          <p:cNvSpPr>
            <a:spLocks/>
          </p:cNvSpPr>
          <p:nvPr/>
        </p:nvSpPr>
        <p:spPr bwMode="auto">
          <a:xfrm>
            <a:off x="7197725" y="4445000"/>
            <a:ext cx="39688" cy="22225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58" y="9"/>
              </a:cxn>
              <a:cxn ang="0">
                <a:pos x="65" y="10"/>
              </a:cxn>
              <a:cxn ang="0">
                <a:pos x="68" y="14"/>
              </a:cxn>
              <a:cxn ang="0">
                <a:pos x="85" y="24"/>
              </a:cxn>
              <a:cxn ang="0">
                <a:pos x="96" y="37"/>
              </a:cxn>
              <a:cxn ang="0">
                <a:pos x="99" y="47"/>
              </a:cxn>
              <a:cxn ang="0">
                <a:pos x="92" y="53"/>
              </a:cxn>
              <a:cxn ang="0">
                <a:pos x="82" y="57"/>
              </a:cxn>
              <a:cxn ang="0">
                <a:pos x="70" y="57"/>
              </a:cxn>
              <a:cxn ang="0">
                <a:pos x="58" y="44"/>
              </a:cxn>
              <a:cxn ang="0">
                <a:pos x="33" y="28"/>
              </a:cxn>
              <a:cxn ang="0">
                <a:pos x="9" y="27"/>
              </a:cxn>
              <a:cxn ang="0">
                <a:pos x="0" y="18"/>
              </a:cxn>
              <a:cxn ang="0">
                <a:pos x="0" y="9"/>
              </a:cxn>
              <a:cxn ang="0">
                <a:pos x="16" y="4"/>
              </a:cxn>
              <a:cxn ang="0">
                <a:pos x="45" y="4"/>
              </a:cxn>
              <a:cxn ang="0">
                <a:pos x="51" y="0"/>
              </a:cxn>
            </a:cxnLst>
            <a:rect l="0" t="0" r="r" b="b"/>
            <a:pathLst>
              <a:path w="99" h="57">
                <a:moveTo>
                  <a:pt x="51" y="0"/>
                </a:moveTo>
                <a:lnTo>
                  <a:pt x="58" y="9"/>
                </a:lnTo>
                <a:lnTo>
                  <a:pt x="65" y="10"/>
                </a:lnTo>
                <a:lnTo>
                  <a:pt x="68" y="14"/>
                </a:lnTo>
                <a:lnTo>
                  <a:pt x="85" y="24"/>
                </a:lnTo>
                <a:lnTo>
                  <a:pt x="96" y="37"/>
                </a:lnTo>
                <a:lnTo>
                  <a:pt x="99" y="47"/>
                </a:lnTo>
                <a:lnTo>
                  <a:pt x="92" y="53"/>
                </a:lnTo>
                <a:lnTo>
                  <a:pt x="82" y="57"/>
                </a:lnTo>
                <a:lnTo>
                  <a:pt x="70" y="57"/>
                </a:lnTo>
                <a:lnTo>
                  <a:pt x="58" y="44"/>
                </a:lnTo>
                <a:lnTo>
                  <a:pt x="33" y="28"/>
                </a:lnTo>
                <a:lnTo>
                  <a:pt x="9" y="27"/>
                </a:lnTo>
                <a:lnTo>
                  <a:pt x="0" y="18"/>
                </a:lnTo>
                <a:lnTo>
                  <a:pt x="0" y="9"/>
                </a:lnTo>
                <a:lnTo>
                  <a:pt x="16" y="4"/>
                </a:lnTo>
                <a:lnTo>
                  <a:pt x="45" y="4"/>
                </a:lnTo>
                <a:lnTo>
                  <a:pt x="51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8001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500" name="Freeform 1430"/>
          <p:cNvSpPr>
            <a:spLocks/>
          </p:cNvSpPr>
          <p:nvPr/>
        </p:nvSpPr>
        <p:spPr bwMode="auto">
          <a:xfrm>
            <a:off x="7146925" y="4418013"/>
            <a:ext cx="53975" cy="22225"/>
          </a:xfrm>
          <a:custGeom>
            <a:avLst/>
            <a:gdLst>
              <a:gd name="T0" fmla="*/ 2147483647 w 133"/>
              <a:gd name="T1" fmla="*/ 2147483647 h 57"/>
              <a:gd name="T2" fmla="*/ 2147483647 w 133"/>
              <a:gd name="T3" fmla="*/ 2147483647 h 57"/>
              <a:gd name="T4" fmla="*/ 2147483647 w 133"/>
              <a:gd name="T5" fmla="*/ 2147483647 h 57"/>
              <a:gd name="T6" fmla="*/ 2147483647 w 133"/>
              <a:gd name="T7" fmla="*/ 2147483647 h 57"/>
              <a:gd name="T8" fmla="*/ 2147483647 w 133"/>
              <a:gd name="T9" fmla="*/ 2147483647 h 57"/>
              <a:gd name="T10" fmla="*/ 2147483647 w 133"/>
              <a:gd name="T11" fmla="*/ 2147483647 h 57"/>
              <a:gd name="T12" fmla="*/ 2147483647 w 133"/>
              <a:gd name="T13" fmla="*/ 2147483647 h 57"/>
              <a:gd name="T14" fmla="*/ 2147483647 w 133"/>
              <a:gd name="T15" fmla="*/ 2147483647 h 57"/>
              <a:gd name="T16" fmla="*/ 2147483647 w 133"/>
              <a:gd name="T17" fmla="*/ 2147483647 h 57"/>
              <a:gd name="T18" fmla="*/ 2147483647 w 133"/>
              <a:gd name="T19" fmla="*/ 2147483647 h 57"/>
              <a:gd name="T20" fmla="*/ 2147483647 w 133"/>
              <a:gd name="T21" fmla="*/ 0 h 57"/>
              <a:gd name="T22" fmla="*/ 2147483647 w 133"/>
              <a:gd name="T23" fmla="*/ 2147483647 h 57"/>
              <a:gd name="T24" fmla="*/ 2147483647 w 133"/>
              <a:gd name="T25" fmla="*/ 2147483647 h 57"/>
              <a:gd name="T26" fmla="*/ 2147483647 w 133"/>
              <a:gd name="T27" fmla="*/ 2147483647 h 57"/>
              <a:gd name="T28" fmla="*/ 2147483647 w 133"/>
              <a:gd name="T29" fmla="*/ 2147483647 h 57"/>
              <a:gd name="T30" fmla="*/ 2147483647 w 133"/>
              <a:gd name="T31" fmla="*/ 2147483647 h 57"/>
              <a:gd name="T32" fmla="*/ 2147483647 w 133"/>
              <a:gd name="T33" fmla="*/ 2147483647 h 57"/>
              <a:gd name="T34" fmla="*/ 2147483647 w 133"/>
              <a:gd name="T35" fmla="*/ 2147483647 h 57"/>
              <a:gd name="T36" fmla="*/ 2147483647 w 133"/>
              <a:gd name="T37" fmla="*/ 2147483647 h 57"/>
              <a:gd name="T38" fmla="*/ 2147483647 w 133"/>
              <a:gd name="T39" fmla="*/ 2147483647 h 57"/>
              <a:gd name="T40" fmla="*/ 2147483647 w 133"/>
              <a:gd name="T41" fmla="*/ 2147483647 h 57"/>
              <a:gd name="T42" fmla="*/ 2147483647 w 133"/>
              <a:gd name="T43" fmla="*/ 2147483647 h 57"/>
              <a:gd name="T44" fmla="*/ 2147483647 w 133"/>
              <a:gd name="T45" fmla="*/ 2147483647 h 57"/>
              <a:gd name="T46" fmla="*/ 2147483647 w 133"/>
              <a:gd name="T47" fmla="*/ 2147483647 h 57"/>
              <a:gd name="T48" fmla="*/ 2147483647 w 133"/>
              <a:gd name="T49" fmla="*/ 2147483647 h 57"/>
              <a:gd name="T50" fmla="*/ 2147483647 w 133"/>
              <a:gd name="T51" fmla="*/ 2147483647 h 57"/>
              <a:gd name="T52" fmla="*/ 2147483647 w 133"/>
              <a:gd name="T53" fmla="*/ 2147483647 h 57"/>
              <a:gd name="T54" fmla="*/ 2147483647 w 133"/>
              <a:gd name="T55" fmla="*/ 2147483647 h 57"/>
              <a:gd name="T56" fmla="*/ 2147483647 w 133"/>
              <a:gd name="T57" fmla="*/ 2147483647 h 57"/>
              <a:gd name="T58" fmla="*/ 2147483647 w 133"/>
              <a:gd name="T59" fmla="*/ 2147483647 h 57"/>
              <a:gd name="T60" fmla="*/ 2147483647 w 133"/>
              <a:gd name="T61" fmla="*/ 2147483647 h 57"/>
              <a:gd name="T62" fmla="*/ 0 w 133"/>
              <a:gd name="T63" fmla="*/ 2147483647 h 57"/>
              <a:gd name="T64" fmla="*/ 2147483647 w 133"/>
              <a:gd name="T65" fmla="*/ 2147483647 h 57"/>
              <a:gd name="T66" fmla="*/ 2147483647 w 133"/>
              <a:gd name="T67" fmla="*/ 2147483647 h 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3"/>
              <a:gd name="T103" fmla="*/ 0 h 57"/>
              <a:gd name="T104" fmla="*/ 133 w 133"/>
              <a:gd name="T105" fmla="*/ 57 h 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3" h="57">
                <a:moveTo>
                  <a:pt x="15" y="19"/>
                </a:moveTo>
                <a:lnTo>
                  <a:pt x="25" y="16"/>
                </a:lnTo>
                <a:lnTo>
                  <a:pt x="44" y="21"/>
                </a:lnTo>
                <a:lnTo>
                  <a:pt x="57" y="32"/>
                </a:lnTo>
                <a:lnTo>
                  <a:pt x="62" y="35"/>
                </a:lnTo>
                <a:lnTo>
                  <a:pt x="67" y="35"/>
                </a:lnTo>
                <a:lnTo>
                  <a:pt x="79" y="31"/>
                </a:lnTo>
                <a:lnTo>
                  <a:pt x="77" y="26"/>
                </a:lnTo>
                <a:lnTo>
                  <a:pt x="59" y="13"/>
                </a:lnTo>
                <a:lnTo>
                  <a:pt x="57" y="4"/>
                </a:lnTo>
                <a:lnTo>
                  <a:pt x="65" y="0"/>
                </a:lnTo>
                <a:lnTo>
                  <a:pt x="73" y="5"/>
                </a:lnTo>
                <a:lnTo>
                  <a:pt x="81" y="14"/>
                </a:lnTo>
                <a:lnTo>
                  <a:pt x="98" y="10"/>
                </a:lnTo>
                <a:lnTo>
                  <a:pt x="105" y="16"/>
                </a:lnTo>
                <a:lnTo>
                  <a:pt x="106" y="24"/>
                </a:lnTo>
                <a:lnTo>
                  <a:pt x="118" y="10"/>
                </a:lnTo>
                <a:lnTo>
                  <a:pt x="128" y="24"/>
                </a:lnTo>
                <a:lnTo>
                  <a:pt x="129" y="31"/>
                </a:lnTo>
                <a:lnTo>
                  <a:pt x="133" y="35"/>
                </a:lnTo>
                <a:lnTo>
                  <a:pt x="127" y="37"/>
                </a:lnTo>
                <a:lnTo>
                  <a:pt x="118" y="35"/>
                </a:lnTo>
                <a:lnTo>
                  <a:pt x="117" y="37"/>
                </a:lnTo>
                <a:lnTo>
                  <a:pt x="118" y="41"/>
                </a:lnTo>
                <a:lnTo>
                  <a:pt x="104" y="44"/>
                </a:lnTo>
                <a:lnTo>
                  <a:pt x="94" y="40"/>
                </a:lnTo>
                <a:lnTo>
                  <a:pt x="92" y="35"/>
                </a:lnTo>
                <a:lnTo>
                  <a:pt x="25" y="57"/>
                </a:lnTo>
                <a:lnTo>
                  <a:pt x="12" y="56"/>
                </a:lnTo>
                <a:lnTo>
                  <a:pt x="4" y="52"/>
                </a:lnTo>
                <a:lnTo>
                  <a:pt x="1" y="46"/>
                </a:lnTo>
                <a:lnTo>
                  <a:pt x="0" y="31"/>
                </a:lnTo>
                <a:lnTo>
                  <a:pt x="12" y="23"/>
                </a:lnTo>
                <a:lnTo>
                  <a:pt x="15" y="19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6" name="Freeform 1431"/>
          <p:cNvSpPr>
            <a:spLocks/>
          </p:cNvSpPr>
          <p:nvPr/>
        </p:nvSpPr>
        <p:spPr bwMode="auto">
          <a:xfrm>
            <a:off x="7146925" y="4418013"/>
            <a:ext cx="53975" cy="22225"/>
          </a:xfrm>
          <a:custGeom>
            <a:avLst/>
            <a:gdLst>
              <a:gd name="T0" fmla="*/ 2147483647 w 133"/>
              <a:gd name="T1" fmla="*/ 2147483647 h 57"/>
              <a:gd name="T2" fmla="*/ 2147483647 w 133"/>
              <a:gd name="T3" fmla="*/ 2147483647 h 57"/>
              <a:gd name="T4" fmla="*/ 2147483647 w 133"/>
              <a:gd name="T5" fmla="*/ 2147483647 h 57"/>
              <a:gd name="T6" fmla="*/ 2147483647 w 133"/>
              <a:gd name="T7" fmla="*/ 2147483647 h 57"/>
              <a:gd name="T8" fmla="*/ 2147483647 w 133"/>
              <a:gd name="T9" fmla="*/ 2147483647 h 57"/>
              <a:gd name="T10" fmla="*/ 2147483647 w 133"/>
              <a:gd name="T11" fmla="*/ 2147483647 h 57"/>
              <a:gd name="T12" fmla="*/ 2147483647 w 133"/>
              <a:gd name="T13" fmla="*/ 2147483647 h 57"/>
              <a:gd name="T14" fmla="*/ 2147483647 w 133"/>
              <a:gd name="T15" fmla="*/ 2147483647 h 57"/>
              <a:gd name="T16" fmla="*/ 2147483647 w 133"/>
              <a:gd name="T17" fmla="*/ 2147483647 h 57"/>
              <a:gd name="T18" fmla="*/ 2147483647 w 133"/>
              <a:gd name="T19" fmla="*/ 2147483647 h 57"/>
              <a:gd name="T20" fmla="*/ 2147483647 w 133"/>
              <a:gd name="T21" fmla="*/ 0 h 57"/>
              <a:gd name="T22" fmla="*/ 2147483647 w 133"/>
              <a:gd name="T23" fmla="*/ 2147483647 h 57"/>
              <a:gd name="T24" fmla="*/ 2147483647 w 133"/>
              <a:gd name="T25" fmla="*/ 2147483647 h 57"/>
              <a:gd name="T26" fmla="*/ 2147483647 w 133"/>
              <a:gd name="T27" fmla="*/ 2147483647 h 57"/>
              <a:gd name="T28" fmla="*/ 2147483647 w 133"/>
              <a:gd name="T29" fmla="*/ 2147483647 h 57"/>
              <a:gd name="T30" fmla="*/ 2147483647 w 133"/>
              <a:gd name="T31" fmla="*/ 2147483647 h 57"/>
              <a:gd name="T32" fmla="*/ 2147483647 w 133"/>
              <a:gd name="T33" fmla="*/ 2147483647 h 57"/>
              <a:gd name="T34" fmla="*/ 2147483647 w 133"/>
              <a:gd name="T35" fmla="*/ 2147483647 h 57"/>
              <a:gd name="T36" fmla="*/ 2147483647 w 133"/>
              <a:gd name="T37" fmla="*/ 2147483647 h 57"/>
              <a:gd name="T38" fmla="*/ 2147483647 w 133"/>
              <a:gd name="T39" fmla="*/ 2147483647 h 57"/>
              <a:gd name="T40" fmla="*/ 2147483647 w 133"/>
              <a:gd name="T41" fmla="*/ 2147483647 h 57"/>
              <a:gd name="T42" fmla="*/ 2147483647 w 133"/>
              <a:gd name="T43" fmla="*/ 2147483647 h 57"/>
              <a:gd name="T44" fmla="*/ 2147483647 w 133"/>
              <a:gd name="T45" fmla="*/ 2147483647 h 57"/>
              <a:gd name="T46" fmla="*/ 2147483647 w 133"/>
              <a:gd name="T47" fmla="*/ 2147483647 h 57"/>
              <a:gd name="T48" fmla="*/ 2147483647 w 133"/>
              <a:gd name="T49" fmla="*/ 2147483647 h 57"/>
              <a:gd name="T50" fmla="*/ 2147483647 w 133"/>
              <a:gd name="T51" fmla="*/ 2147483647 h 57"/>
              <a:gd name="T52" fmla="*/ 2147483647 w 133"/>
              <a:gd name="T53" fmla="*/ 2147483647 h 57"/>
              <a:gd name="T54" fmla="*/ 2147483647 w 133"/>
              <a:gd name="T55" fmla="*/ 2147483647 h 57"/>
              <a:gd name="T56" fmla="*/ 2147483647 w 133"/>
              <a:gd name="T57" fmla="*/ 2147483647 h 57"/>
              <a:gd name="T58" fmla="*/ 2147483647 w 133"/>
              <a:gd name="T59" fmla="*/ 2147483647 h 57"/>
              <a:gd name="T60" fmla="*/ 2147483647 w 133"/>
              <a:gd name="T61" fmla="*/ 2147483647 h 57"/>
              <a:gd name="T62" fmla="*/ 0 w 133"/>
              <a:gd name="T63" fmla="*/ 2147483647 h 57"/>
              <a:gd name="T64" fmla="*/ 2147483647 w 133"/>
              <a:gd name="T65" fmla="*/ 2147483647 h 57"/>
              <a:gd name="T66" fmla="*/ 2147483647 w 133"/>
              <a:gd name="T67" fmla="*/ 2147483647 h 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3"/>
              <a:gd name="T103" fmla="*/ 0 h 57"/>
              <a:gd name="T104" fmla="*/ 133 w 133"/>
              <a:gd name="T105" fmla="*/ 57 h 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3" h="57">
                <a:moveTo>
                  <a:pt x="15" y="19"/>
                </a:moveTo>
                <a:lnTo>
                  <a:pt x="25" y="16"/>
                </a:lnTo>
                <a:lnTo>
                  <a:pt x="44" y="21"/>
                </a:lnTo>
                <a:lnTo>
                  <a:pt x="57" y="32"/>
                </a:lnTo>
                <a:lnTo>
                  <a:pt x="62" y="35"/>
                </a:lnTo>
                <a:lnTo>
                  <a:pt x="67" y="35"/>
                </a:lnTo>
                <a:lnTo>
                  <a:pt x="79" y="31"/>
                </a:lnTo>
                <a:lnTo>
                  <a:pt x="77" y="26"/>
                </a:lnTo>
                <a:lnTo>
                  <a:pt x="59" y="13"/>
                </a:lnTo>
                <a:lnTo>
                  <a:pt x="57" y="4"/>
                </a:lnTo>
                <a:lnTo>
                  <a:pt x="65" y="0"/>
                </a:lnTo>
                <a:lnTo>
                  <a:pt x="73" y="5"/>
                </a:lnTo>
                <a:lnTo>
                  <a:pt x="81" y="14"/>
                </a:lnTo>
                <a:lnTo>
                  <a:pt x="98" y="10"/>
                </a:lnTo>
                <a:lnTo>
                  <a:pt x="105" y="16"/>
                </a:lnTo>
                <a:lnTo>
                  <a:pt x="106" y="24"/>
                </a:lnTo>
                <a:lnTo>
                  <a:pt x="118" y="10"/>
                </a:lnTo>
                <a:lnTo>
                  <a:pt x="128" y="24"/>
                </a:lnTo>
                <a:lnTo>
                  <a:pt x="129" y="31"/>
                </a:lnTo>
                <a:lnTo>
                  <a:pt x="133" y="35"/>
                </a:lnTo>
                <a:lnTo>
                  <a:pt x="127" y="37"/>
                </a:lnTo>
                <a:lnTo>
                  <a:pt x="118" y="35"/>
                </a:lnTo>
                <a:lnTo>
                  <a:pt x="117" y="37"/>
                </a:lnTo>
                <a:lnTo>
                  <a:pt x="118" y="41"/>
                </a:lnTo>
                <a:lnTo>
                  <a:pt x="104" y="44"/>
                </a:lnTo>
                <a:lnTo>
                  <a:pt x="94" y="40"/>
                </a:lnTo>
                <a:lnTo>
                  <a:pt x="92" y="35"/>
                </a:lnTo>
                <a:lnTo>
                  <a:pt x="25" y="57"/>
                </a:lnTo>
                <a:lnTo>
                  <a:pt x="12" y="56"/>
                </a:lnTo>
                <a:lnTo>
                  <a:pt x="4" y="52"/>
                </a:lnTo>
                <a:lnTo>
                  <a:pt x="1" y="46"/>
                </a:lnTo>
                <a:lnTo>
                  <a:pt x="0" y="31"/>
                </a:lnTo>
                <a:lnTo>
                  <a:pt x="12" y="23"/>
                </a:lnTo>
                <a:lnTo>
                  <a:pt x="15" y="19"/>
                </a:lnTo>
                <a:close/>
              </a:path>
            </a:pathLst>
          </a:custGeom>
          <a:solidFill>
            <a:srgbClr val="FFC000"/>
          </a:solidFill>
          <a:ln w="8001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2" name="Freeform 1432"/>
          <p:cNvSpPr>
            <a:spLocks/>
          </p:cNvSpPr>
          <p:nvPr/>
        </p:nvSpPr>
        <p:spPr bwMode="auto">
          <a:xfrm>
            <a:off x="7127875" y="4421188"/>
            <a:ext cx="17463" cy="15875"/>
          </a:xfrm>
          <a:custGeom>
            <a:avLst/>
            <a:gdLst>
              <a:gd name="T0" fmla="*/ 2147483647 w 45"/>
              <a:gd name="T1" fmla="*/ 2147483647 h 42"/>
              <a:gd name="T2" fmla="*/ 2147483647 w 45"/>
              <a:gd name="T3" fmla="*/ 2147483647 h 42"/>
              <a:gd name="T4" fmla="*/ 2147483647 w 45"/>
              <a:gd name="T5" fmla="*/ 0 h 42"/>
              <a:gd name="T6" fmla="*/ 2147483647 w 45"/>
              <a:gd name="T7" fmla="*/ 2147483647 h 42"/>
              <a:gd name="T8" fmla="*/ 2147483647 w 45"/>
              <a:gd name="T9" fmla="*/ 2147483647 h 42"/>
              <a:gd name="T10" fmla="*/ 2147483647 w 45"/>
              <a:gd name="T11" fmla="*/ 2147483647 h 42"/>
              <a:gd name="T12" fmla="*/ 2147483647 w 45"/>
              <a:gd name="T13" fmla="*/ 2147483647 h 42"/>
              <a:gd name="T14" fmla="*/ 2147483647 w 45"/>
              <a:gd name="T15" fmla="*/ 2147483647 h 42"/>
              <a:gd name="T16" fmla="*/ 2147483647 w 45"/>
              <a:gd name="T17" fmla="*/ 2147483647 h 42"/>
              <a:gd name="T18" fmla="*/ 0 w 45"/>
              <a:gd name="T19" fmla="*/ 2147483647 h 42"/>
              <a:gd name="T20" fmla="*/ 0 w 45"/>
              <a:gd name="T21" fmla="*/ 2147483647 h 42"/>
              <a:gd name="T22" fmla="*/ 2147483647 w 45"/>
              <a:gd name="T23" fmla="*/ 2147483647 h 42"/>
              <a:gd name="T24" fmla="*/ 2147483647 w 45"/>
              <a:gd name="T25" fmla="*/ 2147483647 h 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"/>
              <a:gd name="T40" fmla="*/ 0 h 42"/>
              <a:gd name="T41" fmla="*/ 45 w 45"/>
              <a:gd name="T42" fmla="*/ 42 h 4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" h="42">
                <a:moveTo>
                  <a:pt x="8" y="14"/>
                </a:moveTo>
                <a:lnTo>
                  <a:pt x="23" y="1"/>
                </a:lnTo>
                <a:lnTo>
                  <a:pt x="35" y="0"/>
                </a:lnTo>
                <a:lnTo>
                  <a:pt x="43" y="5"/>
                </a:lnTo>
                <a:lnTo>
                  <a:pt x="45" y="18"/>
                </a:lnTo>
                <a:lnTo>
                  <a:pt x="41" y="29"/>
                </a:lnTo>
                <a:lnTo>
                  <a:pt x="40" y="39"/>
                </a:lnTo>
                <a:lnTo>
                  <a:pt x="33" y="42"/>
                </a:lnTo>
                <a:lnTo>
                  <a:pt x="8" y="42"/>
                </a:lnTo>
                <a:lnTo>
                  <a:pt x="0" y="38"/>
                </a:lnTo>
                <a:lnTo>
                  <a:pt x="0" y="29"/>
                </a:lnTo>
                <a:lnTo>
                  <a:pt x="7" y="27"/>
                </a:lnTo>
                <a:lnTo>
                  <a:pt x="8" y="14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3" name="Freeform 1433"/>
          <p:cNvSpPr>
            <a:spLocks/>
          </p:cNvSpPr>
          <p:nvPr/>
        </p:nvSpPr>
        <p:spPr bwMode="auto">
          <a:xfrm>
            <a:off x="7127875" y="4421188"/>
            <a:ext cx="17463" cy="15875"/>
          </a:xfrm>
          <a:custGeom>
            <a:avLst/>
            <a:gdLst>
              <a:gd name="T0" fmla="*/ 2147483647 w 45"/>
              <a:gd name="T1" fmla="*/ 2147483647 h 42"/>
              <a:gd name="T2" fmla="*/ 2147483647 w 45"/>
              <a:gd name="T3" fmla="*/ 2147483647 h 42"/>
              <a:gd name="T4" fmla="*/ 2147483647 w 45"/>
              <a:gd name="T5" fmla="*/ 0 h 42"/>
              <a:gd name="T6" fmla="*/ 2147483647 w 45"/>
              <a:gd name="T7" fmla="*/ 2147483647 h 42"/>
              <a:gd name="T8" fmla="*/ 2147483647 w 45"/>
              <a:gd name="T9" fmla="*/ 2147483647 h 42"/>
              <a:gd name="T10" fmla="*/ 2147483647 w 45"/>
              <a:gd name="T11" fmla="*/ 2147483647 h 42"/>
              <a:gd name="T12" fmla="*/ 2147483647 w 45"/>
              <a:gd name="T13" fmla="*/ 2147483647 h 42"/>
              <a:gd name="T14" fmla="*/ 2147483647 w 45"/>
              <a:gd name="T15" fmla="*/ 2147483647 h 42"/>
              <a:gd name="T16" fmla="*/ 2147483647 w 45"/>
              <a:gd name="T17" fmla="*/ 2147483647 h 42"/>
              <a:gd name="T18" fmla="*/ 0 w 45"/>
              <a:gd name="T19" fmla="*/ 2147483647 h 42"/>
              <a:gd name="T20" fmla="*/ 0 w 45"/>
              <a:gd name="T21" fmla="*/ 2147483647 h 42"/>
              <a:gd name="T22" fmla="*/ 2147483647 w 45"/>
              <a:gd name="T23" fmla="*/ 2147483647 h 42"/>
              <a:gd name="T24" fmla="*/ 2147483647 w 45"/>
              <a:gd name="T25" fmla="*/ 2147483647 h 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"/>
              <a:gd name="T40" fmla="*/ 0 h 42"/>
              <a:gd name="T41" fmla="*/ 45 w 45"/>
              <a:gd name="T42" fmla="*/ 42 h 4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" h="42">
                <a:moveTo>
                  <a:pt x="8" y="14"/>
                </a:moveTo>
                <a:lnTo>
                  <a:pt x="23" y="1"/>
                </a:lnTo>
                <a:lnTo>
                  <a:pt x="35" y="0"/>
                </a:lnTo>
                <a:lnTo>
                  <a:pt x="43" y="5"/>
                </a:lnTo>
                <a:lnTo>
                  <a:pt x="45" y="18"/>
                </a:lnTo>
                <a:lnTo>
                  <a:pt x="41" y="29"/>
                </a:lnTo>
                <a:lnTo>
                  <a:pt x="40" y="39"/>
                </a:lnTo>
                <a:lnTo>
                  <a:pt x="33" y="42"/>
                </a:lnTo>
                <a:lnTo>
                  <a:pt x="8" y="42"/>
                </a:lnTo>
                <a:lnTo>
                  <a:pt x="0" y="38"/>
                </a:lnTo>
                <a:lnTo>
                  <a:pt x="0" y="29"/>
                </a:lnTo>
                <a:lnTo>
                  <a:pt x="7" y="27"/>
                </a:lnTo>
                <a:lnTo>
                  <a:pt x="8" y="14"/>
                </a:lnTo>
                <a:close/>
              </a:path>
            </a:pathLst>
          </a:custGeom>
          <a:solidFill>
            <a:srgbClr val="FFC000"/>
          </a:solidFill>
          <a:ln w="8001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4" name="Freeform 1434"/>
          <p:cNvSpPr>
            <a:spLocks/>
          </p:cNvSpPr>
          <p:nvPr/>
        </p:nvSpPr>
        <p:spPr bwMode="auto">
          <a:xfrm>
            <a:off x="7096125" y="4416425"/>
            <a:ext cx="25400" cy="17463"/>
          </a:xfrm>
          <a:custGeom>
            <a:avLst/>
            <a:gdLst>
              <a:gd name="T0" fmla="*/ 2147483647 w 64"/>
              <a:gd name="T1" fmla="*/ 2147483647 h 44"/>
              <a:gd name="T2" fmla="*/ 2147483647 w 64"/>
              <a:gd name="T3" fmla="*/ 2147483647 h 44"/>
              <a:gd name="T4" fmla="*/ 2147483647 w 64"/>
              <a:gd name="T5" fmla="*/ 0 h 44"/>
              <a:gd name="T6" fmla="*/ 2147483647 w 64"/>
              <a:gd name="T7" fmla="*/ 2147483647 h 44"/>
              <a:gd name="T8" fmla="*/ 2147483647 w 64"/>
              <a:gd name="T9" fmla="*/ 2147483647 h 44"/>
              <a:gd name="T10" fmla="*/ 2147483647 w 64"/>
              <a:gd name="T11" fmla="*/ 2147483647 h 44"/>
              <a:gd name="T12" fmla="*/ 2147483647 w 64"/>
              <a:gd name="T13" fmla="*/ 2147483647 h 44"/>
              <a:gd name="T14" fmla="*/ 2147483647 w 64"/>
              <a:gd name="T15" fmla="*/ 2147483647 h 44"/>
              <a:gd name="T16" fmla="*/ 2147483647 w 64"/>
              <a:gd name="T17" fmla="*/ 2147483647 h 44"/>
              <a:gd name="T18" fmla="*/ 2147483647 w 64"/>
              <a:gd name="T19" fmla="*/ 2147483647 h 44"/>
              <a:gd name="T20" fmla="*/ 2147483647 w 64"/>
              <a:gd name="T21" fmla="*/ 2147483647 h 44"/>
              <a:gd name="T22" fmla="*/ 2147483647 w 64"/>
              <a:gd name="T23" fmla="*/ 2147483647 h 44"/>
              <a:gd name="T24" fmla="*/ 2147483647 w 64"/>
              <a:gd name="T25" fmla="*/ 2147483647 h 44"/>
              <a:gd name="T26" fmla="*/ 2147483647 w 64"/>
              <a:gd name="T27" fmla="*/ 2147483647 h 44"/>
              <a:gd name="T28" fmla="*/ 0 w 64"/>
              <a:gd name="T29" fmla="*/ 2147483647 h 44"/>
              <a:gd name="T30" fmla="*/ 2147483647 w 64"/>
              <a:gd name="T31" fmla="*/ 2147483647 h 44"/>
              <a:gd name="T32" fmla="*/ 2147483647 w 64"/>
              <a:gd name="T33" fmla="*/ 2147483647 h 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"/>
              <a:gd name="T52" fmla="*/ 0 h 44"/>
              <a:gd name="T53" fmla="*/ 64 w 64"/>
              <a:gd name="T54" fmla="*/ 44 h 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" h="44">
                <a:moveTo>
                  <a:pt x="27" y="4"/>
                </a:moveTo>
                <a:lnTo>
                  <a:pt x="30" y="4"/>
                </a:lnTo>
                <a:lnTo>
                  <a:pt x="37" y="0"/>
                </a:lnTo>
                <a:lnTo>
                  <a:pt x="47" y="2"/>
                </a:lnTo>
                <a:lnTo>
                  <a:pt x="58" y="7"/>
                </a:lnTo>
                <a:lnTo>
                  <a:pt x="63" y="15"/>
                </a:lnTo>
                <a:lnTo>
                  <a:pt x="64" y="23"/>
                </a:lnTo>
                <a:lnTo>
                  <a:pt x="46" y="33"/>
                </a:lnTo>
                <a:lnTo>
                  <a:pt x="40" y="44"/>
                </a:lnTo>
                <a:lnTo>
                  <a:pt x="39" y="39"/>
                </a:lnTo>
                <a:lnTo>
                  <a:pt x="31" y="28"/>
                </a:lnTo>
                <a:lnTo>
                  <a:pt x="22" y="21"/>
                </a:lnTo>
                <a:lnTo>
                  <a:pt x="7" y="19"/>
                </a:lnTo>
                <a:lnTo>
                  <a:pt x="2" y="15"/>
                </a:lnTo>
                <a:lnTo>
                  <a:pt x="0" y="5"/>
                </a:lnTo>
                <a:lnTo>
                  <a:pt x="3" y="1"/>
                </a:lnTo>
                <a:lnTo>
                  <a:pt x="27" y="4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5" name="Freeform 1435"/>
          <p:cNvSpPr>
            <a:spLocks/>
          </p:cNvSpPr>
          <p:nvPr/>
        </p:nvSpPr>
        <p:spPr bwMode="auto">
          <a:xfrm>
            <a:off x="7096125" y="4416425"/>
            <a:ext cx="25400" cy="17463"/>
          </a:xfrm>
          <a:custGeom>
            <a:avLst/>
            <a:gdLst>
              <a:gd name="T0" fmla="*/ 2147483647 w 64"/>
              <a:gd name="T1" fmla="*/ 2147483647 h 44"/>
              <a:gd name="T2" fmla="*/ 2147483647 w 64"/>
              <a:gd name="T3" fmla="*/ 2147483647 h 44"/>
              <a:gd name="T4" fmla="*/ 2147483647 w 64"/>
              <a:gd name="T5" fmla="*/ 0 h 44"/>
              <a:gd name="T6" fmla="*/ 2147483647 w 64"/>
              <a:gd name="T7" fmla="*/ 2147483647 h 44"/>
              <a:gd name="T8" fmla="*/ 2147483647 w 64"/>
              <a:gd name="T9" fmla="*/ 2147483647 h 44"/>
              <a:gd name="T10" fmla="*/ 2147483647 w 64"/>
              <a:gd name="T11" fmla="*/ 2147483647 h 44"/>
              <a:gd name="T12" fmla="*/ 2147483647 w 64"/>
              <a:gd name="T13" fmla="*/ 2147483647 h 44"/>
              <a:gd name="T14" fmla="*/ 2147483647 w 64"/>
              <a:gd name="T15" fmla="*/ 2147483647 h 44"/>
              <a:gd name="T16" fmla="*/ 2147483647 w 64"/>
              <a:gd name="T17" fmla="*/ 2147483647 h 44"/>
              <a:gd name="T18" fmla="*/ 2147483647 w 64"/>
              <a:gd name="T19" fmla="*/ 2147483647 h 44"/>
              <a:gd name="T20" fmla="*/ 2147483647 w 64"/>
              <a:gd name="T21" fmla="*/ 2147483647 h 44"/>
              <a:gd name="T22" fmla="*/ 2147483647 w 64"/>
              <a:gd name="T23" fmla="*/ 2147483647 h 44"/>
              <a:gd name="T24" fmla="*/ 2147483647 w 64"/>
              <a:gd name="T25" fmla="*/ 2147483647 h 44"/>
              <a:gd name="T26" fmla="*/ 2147483647 w 64"/>
              <a:gd name="T27" fmla="*/ 2147483647 h 44"/>
              <a:gd name="T28" fmla="*/ 0 w 64"/>
              <a:gd name="T29" fmla="*/ 2147483647 h 44"/>
              <a:gd name="T30" fmla="*/ 2147483647 w 64"/>
              <a:gd name="T31" fmla="*/ 2147483647 h 44"/>
              <a:gd name="T32" fmla="*/ 2147483647 w 64"/>
              <a:gd name="T33" fmla="*/ 2147483647 h 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"/>
              <a:gd name="T52" fmla="*/ 0 h 44"/>
              <a:gd name="T53" fmla="*/ 64 w 64"/>
              <a:gd name="T54" fmla="*/ 44 h 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" h="44">
                <a:moveTo>
                  <a:pt x="27" y="4"/>
                </a:moveTo>
                <a:lnTo>
                  <a:pt x="30" y="4"/>
                </a:lnTo>
                <a:lnTo>
                  <a:pt x="37" y="0"/>
                </a:lnTo>
                <a:lnTo>
                  <a:pt x="47" y="2"/>
                </a:lnTo>
                <a:lnTo>
                  <a:pt x="58" y="7"/>
                </a:lnTo>
                <a:lnTo>
                  <a:pt x="63" y="15"/>
                </a:lnTo>
                <a:lnTo>
                  <a:pt x="64" y="23"/>
                </a:lnTo>
                <a:lnTo>
                  <a:pt x="46" y="33"/>
                </a:lnTo>
                <a:lnTo>
                  <a:pt x="40" y="44"/>
                </a:lnTo>
                <a:lnTo>
                  <a:pt x="39" y="39"/>
                </a:lnTo>
                <a:lnTo>
                  <a:pt x="31" y="28"/>
                </a:lnTo>
                <a:lnTo>
                  <a:pt x="22" y="21"/>
                </a:lnTo>
                <a:lnTo>
                  <a:pt x="7" y="19"/>
                </a:lnTo>
                <a:lnTo>
                  <a:pt x="2" y="15"/>
                </a:lnTo>
                <a:lnTo>
                  <a:pt x="0" y="5"/>
                </a:lnTo>
                <a:lnTo>
                  <a:pt x="3" y="1"/>
                </a:lnTo>
                <a:lnTo>
                  <a:pt x="27" y="4"/>
                </a:lnTo>
                <a:close/>
              </a:path>
            </a:pathLst>
          </a:custGeom>
          <a:solidFill>
            <a:schemeClr val="bg1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" name="Freeform 1436"/>
          <p:cNvSpPr>
            <a:spLocks/>
          </p:cNvSpPr>
          <p:nvPr/>
        </p:nvSpPr>
        <p:spPr bwMode="auto">
          <a:xfrm>
            <a:off x="7056438" y="4389438"/>
            <a:ext cx="28575" cy="9525"/>
          </a:xfrm>
          <a:custGeom>
            <a:avLst/>
            <a:gdLst>
              <a:gd name="T0" fmla="*/ 0 w 72"/>
              <a:gd name="T1" fmla="*/ 2147483647 h 22"/>
              <a:gd name="T2" fmla="*/ 2147483647 w 72"/>
              <a:gd name="T3" fmla="*/ 2147483647 h 22"/>
              <a:gd name="T4" fmla="*/ 2147483647 w 72"/>
              <a:gd name="T5" fmla="*/ 2147483647 h 22"/>
              <a:gd name="T6" fmla="*/ 2147483647 w 72"/>
              <a:gd name="T7" fmla="*/ 0 h 22"/>
              <a:gd name="T8" fmla="*/ 2147483647 w 72"/>
              <a:gd name="T9" fmla="*/ 2147483647 h 22"/>
              <a:gd name="T10" fmla="*/ 2147483647 w 72"/>
              <a:gd name="T11" fmla="*/ 2147483647 h 22"/>
              <a:gd name="T12" fmla="*/ 2147483647 w 72"/>
              <a:gd name="T13" fmla="*/ 2147483647 h 22"/>
              <a:gd name="T14" fmla="*/ 2147483647 w 72"/>
              <a:gd name="T15" fmla="*/ 2147483647 h 22"/>
              <a:gd name="T16" fmla="*/ 0 w 72"/>
              <a:gd name="T17" fmla="*/ 2147483647 h 22"/>
              <a:gd name="T18" fmla="*/ 0 w 72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2"/>
              <a:gd name="T31" fmla="*/ 0 h 22"/>
              <a:gd name="T32" fmla="*/ 72 w 72"/>
              <a:gd name="T33" fmla="*/ 22 h 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2" h="22">
                <a:moveTo>
                  <a:pt x="0" y="6"/>
                </a:moveTo>
                <a:lnTo>
                  <a:pt x="4" y="6"/>
                </a:lnTo>
                <a:lnTo>
                  <a:pt x="12" y="2"/>
                </a:lnTo>
                <a:lnTo>
                  <a:pt x="66" y="0"/>
                </a:lnTo>
                <a:lnTo>
                  <a:pt x="72" y="12"/>
                </a:lnTo>
                <a:lnTo>
                  <a:pt x="40" y="22"/>
                </a:lnTo>
                <a:lnTo>
                  <a:pt x="8" y="18"/>
                </a:lnTo>
                <a:lnTo>
                  <a:pt x="2" y="16"/>
                </a:lnTo>
                <a:lnTo>
                  <a:pt x="0" y="11"/>
                </a:lnTo>
                <a:lnTo>
                  <a:pt x="0" y="6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" name="Freeform 1437"/>
          <p:cNvSpPr>
            <a:spLocks/>
          </p:cNvSpPr>
          <p:nvPr/>
        </p:nvSpPr>
        <p:spPr bwMode="auto">
          <a:xfrm>
            <a:off x="7056438" y="4389438"/>
            <a:ext cx="28575" cy="9525"/>
          </a:xfrm>
          <a:custGeom>
            <a:avLst/>
            <a:gdLst>
              <a:gd name="T0" fmla="*/ 0 w 72"/>
              <a:gd name="T1" fmla="*/ 2147483647 h 22"/>
              <a:gd name="T2" fmla="*/ 2147483647 w 72"/>
              <a:gd name="T3" fmla="*/ 2147483647 h 22"/>
              <a:gd name="T4" fmla="*/ 2147483647 w 72"/>
              <a:gd name="T5" fmla="*/ 2147483647 h 22"/>
              <a:gd name="T6" fmla="*/ 2147483647 w 72"/>
              <a:gd name="T7" fmla="*/ 0 h 22"/>
              <a:gd name="T8" fmla="*/ 2147483647 w 72"/>
              <a:gd name="T9" fmla="*/ 2147483647 h 22"/>
              <a:gd name="T10" fmla="*/ 2147483647 w 72"/>
              <a:gd name="T11" fmla="*/ 2147483647 h 22"/>
              <a:gd name="T12" fmla="*/ 2147483647 w 72"/>
              <a:gd name="T13" fmla="*/ 2147483647 h 22"/>
              <a:gd name="T14" fmla="*/ 2147483647 w 72"/>
              <a:gd name="T15" fmla="*/ 2147483647 h 22"/>
              <a:gd name="T16" fmla="*/ 0 w 72"/>
              <a:gd name="T17" fmla="*/ 2147483647 h 22"/>
              <a:gd name="T18" fmla="*/ 0 w 72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2"/>
              <a:gd name="T31" fmla="*/ 0 h 22"/>
              <a:gd name="T32" fmla="*/ 72 w 72"/>
              <a:gd name="T33" fmla="*/ 22 h 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2" h="22">
                <a:moveTo>
                  <a:pt x="0" y="6"/>
                </a:moveTo>
                <a:lnTo>
                  <a:pt x="4" y="6"/>
                </a:lnTo>
                <a:lnTo>
                  <a:pt x="12" y="2"/>
                </a:lnTo>
                <a:lnTo>
                  <a:pt x="66" y="0"/>
                </a:lnTo>
                <a:lnTo>
                  <a:pt x="72" y="12"/>
                </a:lnTo>
                <a:lnTo>
                  <a:pt x="40" y="22"/>
                </a:lnTo>
                <a:lnTo>
                  <a:pt x="8" y="18"/>
                </a:lnTo>
                <a:lnTo>
                  <a:pt x="2" y="16"/>
                </a:lnTo>
                <a:lnTo>
                  <a:pt x="0" y="11"/>
                </a:lnTo>
                <a:lnTo>
                  <a:pt x="0" y="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" name="Freeform 1438"/>
          <p:cNvSpPr>
            <a:spLocks/>
          </p:cNvSpPr>
          <p:nvPr/>
        </p:nvSpPr>
        <p:spPr bwMode="auto">
          <a:xfrm>
            <a:off x="7113588" y="4387850"/>
            <a:ext cx="6350" cy="6350"/>
          </a:xfrm>
          <a:custGeom>
            <a:avLst/>
            <a:gdLst>
              <a:gd name="T0" fmla="*/ 0 w 18"/>
              <a:gd name="T1" fmla="*/ 0 h 12"/>
              <a:gd name="T2" fmla="*/ 2147483647 w 18"/>
              <a:gd name="T3" fmla="*/ 0 h 12"/>
              <a:gd name="T4" fmla="*/ 2147483647 w 18"/>
              <a:gd name="T5" fmla="*/ 2147483647 h 12"/>
              <a:gd name="T6" fmla="*/ 2147483647 w 18"/>
              <a:gd name="T7" fmla="*/ 2147483647 h 12"/>
              <a:gd name="T8" fmla="*/ 2147483647 w 18"/>
              <a:gd name="T9" fmla="*/ 2147483647 h 12"/>
              <a:gd name="T10" fmla="*/ 0 w 18"/>
              <a:gd name="T11" fmla="*/ 2147483647 h 12"/>
              <a:gd name="T12" fmla="*/ 0 w 18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12"/>
              <a:gd name="T23" fmla="*/ 18 w 18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12">
                <a:moveTo>
                  <a:pt x="0" y="0"/>
                </a:moveTo>
                <a:lnTo>
                  <a:pt x="14" y="0"/>
                </a:lnTo>
                <a:lnTo>
                  <a:pt x="17" y="2"/>
                </a:lnTo>
                <a:lnTo>
                  <a:pt x="18" y="6"/>
                </a:lnTo>
                <a:lnTo>
                  <a:pt x="5" y="12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" name="Freeform 1439"/>
          <p:cNvSpPr>
            <a:spLocks/>
          </p:cNvSpPr>
          <p:nvPr/>
        </p:nvSpPr>
        <p:spPr bwMode="auto">
          <a:xfrm>
            <a:off x="7113588" y="4387850"/>
            <a:ext cx="6350" cy="6350"/>
          </a:xfrm>
          <a:custGeom>
            <a:avLst/>
            <a:gdLst>
              <a:gd name="T0" fmla="*/ 0 w 18"/>
              <a:gd name="T1" fmla="*/ 0 h 12"/>
              <a:gd name="T2" fmla="*/ 2147483647 w 18"/>
              <a:gd name="T3" fmla="*/ 0 h 12"/>
              <a:gd name="T4" fmla="*/ 2147483647 w 18"/>
              <a:gd name="T5" fmla="*/ 2147483647 h 12"/>
              <a:gd name="T6" fmla="*/ 2147483647 w 18"/>
              <a:gd name="T7" fmla="*/ 2147483647 h 12"/>
              <a:gd name="T8" fmla="*/ 2147483647 w 18"/>
              <a:gd name="T9" fmla="*/ 2147483647 h 12"/>
              <a:gd name="T10" fmla="*/ 0 w 18"/>
              <a:gd name="T11" fmla="*/ 2147483647 h 12"/>
              <a:gd name="T12" fmla="*/ 0 w 18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12"/>
              <a:gd name="T23" fmla="*/ 18 w 18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12">
                <a:moveTo>
                  <a:pt x="0" y="0"/>
                </a:moveTo>
                <a:lnTo>
                  <a:pt x="14" y="0"/>
                </a:lnTo>
                <a:lnTo>
                  <a:pt x="17" y="2"/>
                </a:lnTo>
                <a:lnTo>
                  <a:pt x="18" y="6"/>
                </a:lnTo>
                <a:lnTo>
                  <a:pt x="5" y="12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0" name="Freeform 1440"/>
          <p:cNvSpPr>
            <a:spLocks/>
          </p:cNvSpPr>
          <p:nvPr/>
        </p:nvSpPr>
        <p:spPr bwMode="auto">
          <a:xfrm>
            <a:off x="7450138" y="4238625"/>
            <a:ext cx="19050" cy="9525"/>
          </a:xfrm>
          <a:custGeom>
            <a:avLst/>
            <a:gdLst>
              <a:gd name="T0" fmla="*/ 2147483647 w 50"/>
              <a:gd name="T1" fmla="*/ 2147483647 h 22"/>
              <a:gd name="T2" fmla="*/ 0 w 50"/>
              <a:gd name="T3" fmla="*/ 2147483647 h 22"/>
              <a:gd name="T4" fmla="*/ 2147483647 w 50"/>
              <a:gd name="T5" fmla="*/ 2147483647 h 22"/>
              <a:gd name="T6" fmla="*/ 2147483647 w 50"/>
              <a:gd name="T7" fmla="*/ 0 h 22"/>
              <a:gd name="T8" fmla="*/ 2147483647 w 50"/>
              <a:gd name="T9" fmla="*/ 2147483647 h 22"/>
              <a:gd name="T10" fmla="*/ 2147483647 w 50"/>
              <a:gd name="T11" fmla="*/ 2147483647 h 22"/>
              <a:gd name="T12" fmla="*/ 2147483647 w 50"/>
              <a:gd name="T13" fmla="*/ 2147483647 h 22"/>
              <a:gd name="T14" fmla="*/ 2147483647 w 50"/>
              <a:gd name="T15" fmla="*/ 2147483647 h 22"/>
              <a:gd name="T16" fmla="*/ 2147483647 w 50"/>
              <a:gd name="T17" fmla="*/ 2147483647 h 22"/>
              <a:gd name="T18" fmla="*/ 0 w 50"/>
              <a:gd name="T19" fmla="*/ 2147483647 h 22"/>
              <a:gd name="T20" fmla="*/ 0 w 50"/>
              <a:gd name="T21" fmla="*/ 2147483647 h 22"/>
              <a:gd name="T22" fmla="*/ 2147483647 w 50"/>
              <a:gd name="T23" fmla="*/ 2147483647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0"/>
              <a:gd name="T37" fmla="*/ 0 h 22"/>
              <a:gd name="T38" fmla="*/ 50 w 50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0" h="22">
                <a:moveTo>
                  <a:pt x="3" y="3"/>
                </a:moveTo>
                <a:lnTo>
                  <a:pt x="0" y="3"/>
                </a:lnTo>
                <a:lnTo>
                  <a:pt x="8" y="2"/>
                </a:lnTo>
                <a:lnTo>
                  <a:pt x="19" y="0"/>
                </a:lnTo>
                <a:lnTo>
                  <a:pt x="50" y="16"/>
                </a:lnTo>
                <a:lnTo>
                  <a:pt x="34" y="18"/>
                </a:lnTo>
                <a:lnTo>
                  <a:pt x="27" y="22"/>
                </a:lnTo>
                <a:lnTo>
                  <a:pt x="11" y="14"/>
                </a:lnTo>
                <a:lnTo>
                  <a:pt x="5" y="13"/>
                </a:lnTo>
                <a:lnTo>
                  <a:pt x="0" y="9"/>
                </a:lnTo>
                <a:lnTo>
                  <a:pt x="0" y="7"/>
                </a:lnTo>
                <a:lnTo>
                  <a:pt x="3" y="3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1" name="Freeform 1441"/>
          <p:cNvSpPr>
            <a:spLocks/>
          </p:cNvSpPr>
          <p:nvPr/>
        </p:nvSpPr>
        <p:spPr bwMode="auto">
          <a:xfrm>
            <a:off x="7450138" y="4238625"/>
            <a:ext cx="19050" cy="9525"/>
          </a:xfrm>
          <a:custGeom>
            <a:avLst/>
            <a:gdLst>
              <a:gd name="T0" fmla="*/ 2147483647 w 50"/>
              <a:gd name="T1" fmla="*/ 2147483647 h 22"/>
              <a:gd name="T2" fmla="*/ 0 w 50"/>
              <a:gd name="T3" fmla="*/ 2147483647 h 22"/>
              <a:gd name="T4" fmla="*/ 2147483647 w 50"/>
              <a:gd name="T5" fmla="*/ 2147483647 h 22"/>
              <a:gd name="T6" fmla="*/ 2147483647 w 50"/>
              <a:gd name="T7" fmla="*/ 0 h 22"/>
              <a:gd name="T8" fmla="*/ 2147483647 w 50"/>
              <a:gd name="T9" fmla="*/ 2147483647 h 22"/>
              <a:gd name="T10" fmla="*/ 2147483647 w 50"/>
              <a:gd name="T11" fmla="*/ 2147483647 h 22"/>
              <a:gd name="T12" fmla="*/ 2147483647 w 50"/>
              <a:gd name="T13" fmla="*/ 2147483647 h 22"/>
              <a:gd name="T14" fmla="*/ 2147483647 w 50"/>
              <a:gd name="T15" fmla="*/ 2147483647 h 22"/>
              <a:gd name="T16" fmla="*/ 2147483647 w 50"/>
              <a:gd name="T17" fmla="*/ 2147483647 h 22"/>
              <a:gd name="T18" fmla="*/ 0 w 50"/>
              <a:gd name="T19" fmla="*/ 2147483647 h 22"/>
              <a:gd name="T20" fmla="*/ 0 w 50"/>
              <a:gd name="T21" fmla="*/ 2147483647 h 22"/>
              <a:gd name="T22" fmla="*/ 2147483647 w 50"/>
              <a:gd name="T23" fmla="*/ 2147483647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0"/>
              <a:gd name="T37" fmla="*/ 0 h 22"/>
              <a:gd name="T38" fmla="*/ 50 w 50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0" h="22">
                <a:moveTo>
                  <a:pt x="3" y="3"/>
                </a:moveTo>
                <a:lnTo>
                  <a:pt x="0" y="3"/>
                </a:lnTo>
                <a:lnTo>
                  <a:pt x="8" y="2"/>
                </a:lnTo>
                <a:lnTo>
                  <a:pt x="19" y="0"/>
                </a:lnTo>
                <a:lnTo>
                  <a:pt x="50" y="16"/>
                </a:lnTo>
                <a:lnTo>
                  <a:pt x="34" y="18"/>
                </a:lnTo>
                <a:lnTo>
                  <a:pt x="27" y="22"/>
                </a:lnTo>
                <a:lnTo>
                  <a:pt x="11" y="14"/>
                </a:lnTo>
                <a:lnTo>
                  <a:pt x="5" y="13"/>
                </a:lnTo>
                <a:lnTo>
                  <a:pt x="0" y="9"/>
                </a:lnTo>
                <a:lnTo>
                  <a:pt x="0" y="7"/>
                </a:lnTo>
                <a:lnTo>
                  <a:pt x="3" y="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2" name="Freeform 1442"/>
          <p:cNvSpPr>
            <a:spLocks/>
          </p:cNvSpPr>
          <p:nvPr/>
        </p:nvSpPr>
        <p:spPr bwMode="auto">
          <a:xfrm>
            <a:off x="7458075" y="4257675"/>
            <a:ext cx="6350" cy="7938"/>
          </a:xfrm>
          <a:custGeom>
            <a:avLst/>
            <a:gdLst>
              <a:gd name="T0" fmla="*/ 0 w 17"/>
              <a:gd name="T1" fmla="*/ 2147483647 h 20"/>
              <a:gd name="T2" fmla="*/ 2147483647 w 17"/>
              <a:gd name="T3" fmla="*/ 0 h 20"/>
              <a:gd name="T4" fmla="*/ 2147483647 w 17"/>
              <a:gd name="T5" fmla="*/ 2147483647 h 20"/>
              <a:gd name="T6" fmla="*/ 2147483647 w 17"/>
              <a:gd name="T7" fmla="*/ 2147483647 h 20"/>
              <a:gd name="T8" fmla="*/ 2147483647 w 17"/>
              <a:gd name="T9" fmla="*/ 2147483647 h 20"/>
              <a:gd name="T10" fmla="*/ 2147483647 w 17"/>
              <a:gd name="T11" fmla="*/ 2147483647 h 20"/>
              <a:gd name="T12" fmla="*/ 0 w 17"/>
              <a:gd name="T13" fmla="*/ 2147483647 h 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20"/>
              <a:gd name="T23" fmla="*/ 17 w 17"/>
              <a:gd name="T24" fmla="*/ 20 h 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20">
                <a:moveTo>
                  <a:pt x="0" y="4"/>
                </a:moveTo>
                <a:lnTo>
                  <a:pt x="12" y="0"/>
                </a:lnTo>
                <a:lnTo>
                  <a:pt x="17" y="2"/>
                </a:lnTo>
                <a:lnTo>
                  <a:pt x="17" y="19"/>
                </a:lnTo>
                <a:lnTo>
                  <a:pt x="10" y="20"/>
                </a:lnTo>
                <a:lnTo>
                  <a:pt x="5" y="19"/>
                </a:lnTo>
                <a:lnTo>
                  <a:pt x="0" y="4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3" name="Freeform 1443"/>
          <p:cNvSpPr>
            <a:spLocks/>
          </p:cNvSpPr>
          <p:nvPr/>
        </p:nvSpPr>
        <p:spPr bwMode="auto">
          <a:xfrm>
            <a:off x="7458075" y="4257675"/>
            <a:ext cx="6350" cy="7938"/>
          </a:xfrm>
          <a:custGeom>
            <a:avLst/>
            <a:gdLst>
              <a:gd name="T0" fmla="*/ 0 w 17"/>
              <a:gd name="T1" fmla="*/ 2147483647 h 20"/>
              <a:gd name="T2" fmla="*/ 2147483647 w 17"/>
              <a:gd name="T3" fmla="*/ 0 h 20"/>
              <a:gd name="T4" fmla="*/ 2147483647 w 17"/>
              <a:gd name="T5" fmla="*/ 2147483647 h 20"/>
              <a:gd name="T6" fmla="*/ 2147483647 w 17"/>
              <a:gd name="T7" fmla="*/ 2147483647 h 20"/>
              <a:gd name="T8" fmla="*/ 2147483647 w 17"/>
              <a:gd name="T9" fmla="*/ 2147483647 h 20"/>
              <a:gd name="T10" fmla="*/ 2147483647 w 17"/>
              <a:gd name="T11" fmla="*/ 2147483647 h 20"/>
              <a:gd name="T12" fmla="*/ 0 w 17"/>
              <a:gd name="T13" fmla="*/ 2147483647 h 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20"/>
              <a:gd name="T23" fmla="*/ 17 w 17"/>
              <a:gd name="T24" fmla="*/ 20 h 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20">
                <a:moveTo>
                  <a:pt x="0" y="4"/>
                </a:moveTo>
                <a:lnTo>
                  <a:pt x="12" y="0"/>
                </a:lnTo>
                <a:lnTo>
                  <a:pt x="17" y="2"/>
                </a:lnTo>
                <a:lnTo>
                  <a:pt x="17" y="19"/>
                </a:lnTo>
                <a:lnTo>
                  <a:pt x="10" y="20"/>
                </a:lnTo>
                <a:lnTo>
                  <a:pt x="5" y="19"/>
                </a:lnTo>
                <a:lnTo>
                  <a:pt x="0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4" name="Freeform 1444"/>
          <p:cNvSpPr>
            <a:spLocks/>
          </p:cNvSpPr>
          <p:nvPr/>
        </p:nvSpPr>
        <p:spPr bwMode="auto">
          <a:xfrm>
            <a:off x="7437438" y="4275138"/>
            <a:ext cx="12700" cy="9525"/>
          </a:xfrm>
          <a:custGeom>
            <a:avLst/>
            <a:gdLst>
              <a:gd name="T0" fmla="*/ 0 w 34"/>
              <a:gd name="T1" fmla="*/ 2147483647 h 22"/>
              <a:gd name="T2" fmla="*/ 2147483647 w 34"/>
              <a:gd name="T3" fmla="*/ 2147483647 h 22"/>
              <a:gd name="T4" fmla="*/ 2147483647 w 34"/>
              <a:gd name="T5" fmla="*/ 0 h 22"/>
              <a:gd name="T6" fmla="*/ 2147483647 w 34"/>
              <a:gd name="T7" fmla="*/ 0 h 22"/>
              <a:gd name="T8" fmla="*/ 2147483647 w 34"/>
              <a:gd name="T9" fmla="*/ 2147483647 h 22"/>
              <a:gd name="T10" fmla="*/ 2147483647 w 34"/>
              <a:gd name="T11" fmla="*/ 2147483647 h 22"/>
              <a:gd name="T12" fmla="*/ 2147483647 w 34"/>
              <a:gd name="T13" fmla="*/ 2147483647 h 22"/>
              <a:gd name="T14" fmla="*/ 2147483647 w 34"/>
              <a:gd name="T15" fmla="*/ 2147483647 h 22"/>
              <a:gd name="T16" fmla="*/ 2147483647 w 34"/>
              <a:gd name="T17" fmla="*/ 2147483647 h 22"/>
              <a:gd name="T18" fmla="*/ 2147483647 w 34"/>
              <a:gd name="T19" fmla="*/ 2147483647 h 22"/>
              <a:gd name="T20" fmla="*/ 0 w 34"/>
              <a:gd name="T21" fmla="*/ 2147483647 h 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22"/>
              <a:gd name="T35" fmla="*/ 34 w 34"/>
              <a:gd name="T36" fmla="*/ 22 h 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22">
                <a:moveTo>
                  <a:pt x="0" y="8"/>
                </a:moveTo>
                <a:lnTo>
                  <a:pt x="5" y="8"/>
                </a:lnTo>
                <a:lnTo>
                  <a:pt x="22" y="0"/>
                </a:lnTo>
                <a:lnTo>
                  <a:pt x="29" y="0"/>
                </a:lnTo>
                <a:lnTo>
                  <a:pt x="34" y="7"/>
                </a:lnTo>
                <a:lnTo>
                  <a:pt x="33" y="12"/>
                </a:lnTo>
                <a:lnTo>
                  <a:pt x="34" y="17"/>
                </a:lnTo>
                <a:lnTo>
                  <a:pt x="25" y="20"/>
                </a:lnTo>
                <a:lnTo>
                  <a:pt x="15" y="22"/>
                </a:lnTo>
                <a:lnTo>
                  <a:pt x="1" y="13"/>
                </a:lnTo>
                <a:lnTo>
                  <a:pt x="0" y="8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5" name="Freeform 1445"/>
          <p:cNvSpPr>
            <a:spLocks/>
          </p:cNvSpPr>
          <p:nvPr/>
        </p:nvSpPr>
        <p:spPr bwMode="auto">
          <a:xfrm>
            <a:off x="7437438" y="4275138"/>
            <a:ext cx="12700" cy="9525"/>
          </a:xfrm>
          <a:custGeom>
            <a:avLst/>
            <a:gdLst>
              <a:gd name="T0" fmla="*/ 0 w 34"/>
              <a:gd name="T1" fmla="*/ 2147483647 h 22"/>
              <a:gd name="T2" fmla="*/ 2147483647 w 34"/>
              <a:gd name="T3" fmla="*/ 2147483647 h 22"/>
              <a:gd name="T4" fmla="*/ 2147483647 w 34"/>
              <a:gd name="T5" fmla="*/ 0 h 22"/>
              <a:gd name="T6" fmla="*/ 2147483647 w 34"/>
              <a:gd name="T7" fmla="*/ 0 h 22"/>
              <a:gd name="T8" fmla="*/ 2147483647 w 34"/>
              <a:gd name="T9" fmla="*/ 2147483647 h 22"/>
              <a:gd name="T10" fmla="*/ 2147483647 w 34"/>
              <a:gd name="T11" fmla="*/ 2147483647 h 22"/>
              <a:gd name="T12" fmla="*/ 2147483647 w 34"/>
              <a:gd name="T13" fmla="*/ 2147483647 h 22"/>
              <a:gd name="T14" fmla="*/ 2147483647 w 34"/>
              <a:gd name="T15" fmla="*/ 2147483647 h 22"/>
              <a:gd name="T16" fmla="*/ 2147483647 w 34"/>
              <a:gd name="T17" fmla="*/ 2147483647 h 22"/>
              <a:gd name="T18" fmla="*/ 2147483647 w 34"/>
              <a:gd name="T19" fmla="*/ 2147483647 h 22"/>
              <a:gd name="T20" fmla="*/ 0 w 34"/>
              <a:gd name="T21" fmla="*/ 2147483647 h 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22"/>
              <a:gd name="T35" fmla="*/ 34 w 34"/>
              <a:gd name="T36" fmla="*/ 22 h 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22">
                <a:moveTo>
                  <a:pt x="0" y="8"/>
                </a:moveTo>
                <a:lnTo>
                  <a:pt x="5" y="8"/>
                </a:lnTo>
                <a:lnTo>
                  <a:pt x="22" y="0"/>
                </a:lnTo>
                <a:lnTo>
                  <a:pt x="29" y="0"/>
                </a:lnTo>
                <a:lnTo>
                  <a:pt x="34" y="7"/>
                </a:lnTo>
                <a:lnTo>
                  <a:pt x="33" y="12"/>
                </a:lnTo>
                <a:lnTo>
                  <a:pt x="34" y="17"/>
                </a:lnTo>
                <a:lnTo>
                  <a:pt x="25" y="20"/>
                </a:lnTo>
                <a:lnTo>
                  <a:pt x="15" y="22"/>
                </a:lnTo>
                <a:lnTo>
                  <a:pt x="1" y="13"/>
                </a:lnTo>
                <a:lnTo>
                  <a:pt x="0" y="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6" name="Freeform 1446"/>
          <p:cNvSpPr>
            <a:spLocks/>
          </p:cNvSpPr>
          <p:nvPr/>
        </p:nvSpPr>
        <p:spPr bwMode="auto">
          <a:xfrm>
            <a:off x="7394575" y="4300538"/>
            <a:ext cx="66675" cy="23812"/>
          </a:xfrm>
          <a:custGeom>
            <a:avLst/>
            <a:gdLst>
              <a:gd name="T0" fmla="*/ 2147483647 w 166"/>
              <a:gd name="T1" fmla="*/ 2147483647 h 61"/>
              <a:gd name="T2" fmla="*/ 2147483647 w 166"/>
              <a:gd name="T3" fmla="*/ 2147483647 h 61"/>
              <a:gd name="T4" fmla="*/ 0 w 166"/>
              <a:gd name="T5" fmla="*/ 2147483647 h 61"/>
              <a:gd name="T6" fmla="*/ 2147483647 w 166"/>
              <a:gd name="T7" fmla="*/ 2147483647 h 61"/>
              <a:gd name="T8" fmla="*/ 2147483647 w 166"/>
              <a:gd name="T9" fmla="*/ 2147483647 h 61"/>
              <a:gd name="T10" fmla="*/ 2147483647 w 166"/>
              <a:gd name="T11" fmla="*/ 2147483647 h 61"/>
              <a:gd name="T12" fmla="*/ 2147483647 w 166"/>
              <a:gd name="T13" fmla="*/ 2147483647 h 61"/>
              <a:gd name="T14" fmla="*/ 2147483647 w 166"/>
              <a:gd name="T15" fmla="*/ 2147483647 h 61"/>
              <a:gd name="T16" fmla="*/ 2147483647 w 166"/>
              <a:gd name="T17" fmla="*/ 2147483647 h 61"/>
              <a:gd name="T18" fmla="*/ 2147483647 w 166"/>
              <a:gd name="T19" fmla="*/ 0 h 61"/>
              <a:gd name="T20" fmla="*/ 2147483647 w 166"/>
              <a:gd name="T21" fmla="*/ 2147483647 h 61"/>
              <a:gd name="T22" fmla="*/ 2147483647 w 166"/>
              <a:gd name="T23" fmla="*/ 2147483647 h 61"/>
              <a:gd name="T24" fmla="*/ 2147483647 w 166"/>
              <a:gd name="T25" fmla="*/ 2147483647 h 61"/>
              <a:gd name="T26" fmla="*/ 2147483647 w 166"/>
              <a:gd name="T27" fmla="*/ 2147483647 h 61"/>
              <a:gd name="T28" fmla="*/ 2147483647 w 166"/>
              <a:gd name="T29" fmla="*/ 2147483647 h 61"/>
              <a:gd name="T30" fmla="*/ 2147483647 w 166"/>
              <a:gd name="T31" fmla="*/ 2147483647 h 61"/>
              <a:gd name="T32" fmla="*/ 2147483647 w 166"/>
              <a:gd name="T33" fmla="*/ 2147483647 h 61"/>
              <a:gd name="T34" fmla="*/ 2147483647 w 166"/>
              <a:gd name="T35" fmla="*/ 2147483647 h 61"/>
              <a:gd name="T36" fmla="*/ 2147483647 w 166"/>
              <a:gd name="T37" fmla="*/ 2147483647 h 61"/>
              <a:gd name="T38" fmla="*/ 2147483647 w 166"/>
              <a:gd name="T39" fmla="*/ 2147483647 h 61"/>
              <a:gd name="T40" fmla="*/ 2147483647 w 166"/>
              <a:gd name="T41" fmla="*/ 2147483647 h 61"/>
              <a:gd name="T42" fmla="*/ 2147483647 w 166"/>
              <a:gd name="T43" fmla="*/ 2147483647 h 61"/>
              <a:gd name="T44" fmla="*/ 2147483647 w 166"/>
              <a:gd name="T45" fmla="*/ 2147483647 h 61"/>
              <a:gd name="T46" fmla="*/ 2147483647 w 166"/>
              <a:gd name="T47" fmla="*/ 2147483647 h 61"/>
              <a:gd name="T48" fmla="*/ 2147483647 w 166"/>
              <a:gd name="T49" fmla="*/ 2147483647 h 61"/>
              <a:gd name="T50" fmla="*/ 2147483647 w 166"/>
              <a:gd name="T51" fmla="*/ 2147483647 h 61"/>
              <a:gd name="T52" fmla="*/ 2147483647 w 166"/>
              <a:gd name="T53" fmla="*/ 2147483647 h 61"/>
              <a:gd name="T54" fmla="*/ 2147483647 w 166"/>
              <a:gd name="T55" fmla="*/ 2147483647 h 61"/>
              <a:gd name="T56" fmla="*/ 2147483647 w 166"/>
              <a:gd name="T57" fmla="*/ 2147483647 h 6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6"/>
              <a:gd name="T88" fmla="*/ 0 h 61"/>
              <a:gd name="T89" fmla="*/ 166 w 166"/>
              <a:gd name="T90" fmla="*/ 61 h 6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6" h="61">
                <a:moveTo>
                  <a:pt x="3" y="40"/>
                </a:moveTo>
                <a:lnTo>
                  <a:pt x="1" y="37"/>
                </a:lnTo>
                <a:lnTo>
                  <a:pt x="0" y="25"/>
                </a:lnTo>
                <a:lnTo>
                  <a:pt x="2" y="18"/>
                </a:lnTo>
                <a:lnTo>
                  <a:pt x="7" y="14"/>
                </a:lnTo>
                <a:lnTo>
                  <a:pt x="17" y="3"/>
                </a:lnTo>
                <a:lnTo>
                  <a:pt x="55" y="4"/>
                </a:lnTo>
                <a:lnTo>
                  <a:pt x="66" y="2"/>
                </a:lnTo>
                <a:lnTo>
                  <a:pt x="72" y="5"/>
                </a:lnTo>
                <a:lnTo>
                  <a:pt x="91" y="0"/>
                </a:lnTo>
                <a:lnTo>
                  <a:pt x="111" y="12"/>
                </a:lnTo>
                <a:lnTo>
                  <a:pt x="128" y="13"/>
                </a:lnTo>
                <a:lnTo>
                  <a:pt x="137" y="11"/>
                </a:lnTo>
                <a:lnTo>
                  <a:pt x="146" y="14"/>
                </a:lnTo>
                <a:lnTo>
                  <a:pt x="157" y="36"/>
                </a:lnTo>
                <a:lnTo>
                  <a:pt x="165" y="39"/>
                </a:lnTo>
                <a:lnTo>
                  <a:pt x="166" y="51"/>
                </a:lnTo>
                <a:lnTo>
                  <a:pt x="161" y="61"/>
                </a:lnTo>
                <a:lnTo>
                  <a:pt x="111" y="32"/>
                </a:lnTo>
                <a:lnTo>
                  <a:pt x="91" y="31"/>
                </a:lnTo>
                <a:lnTo>
                  <a:pt x="91" y="35"/>
                </a:lnTo>
                <a:lnTo>
                  <a:pt x="63" y="35"/>
                </a:lnTo>
                <a:lnTo>
                  <a:pt x="54" y="26"/>
                </a:lnTo>
                <a:lnTo>
                  <a:pt x="47" y="30"/>
                </a:lnTo>
                <a:lnTo>
                  <a:pt x="43" y="36"/>
                </a:lnTo>
                <a:lnTo>
                  <a:pt x="34" y="37"/>
                </a:lnTo>
                <a:lnTo>
                  <a:pt x="25" y="33"/>
                </a:lnTo>
                <a:lnTo>
                  <a:pt x="14" y="22"/>
                </a:lnTo>
                <a:lnTo>
                  <a:pt x="3" y="4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9" name="Freeform 1447"/>
          <p:cNvSpPr>
            <a:spLocks/>
          </p:cNvSpPr>
          <p:nvPr/>
        </p:nvSpPr>
        <p:spPr bwMode="auto">
          <a:xfrm>
            <a:off x="7394575" y="4300538"/>
            <a:ext cx="66675" cy="23812"/>
          </a:xfrm>
          <a:custGeom>
            <a:avLst/>
            <a:gdLst/>
            <a:ahLst/>
            <a:cxnLst>
              <a:cxn ang="0">
                <a:pos x="3" y="40"/>
              </a:cxn>
              <a:cxn ang="0">
                <a:pos x="1" y="37"/>
              </a:cxn>
              <a:cxn ang="0">
                <a:pos x="0" y="25"/>
              </a:cxn>
              <a:cxn ang="0">
                <a:pos x="2" y="18"/>
              </a:cxn>
              <a:cxn ang="0">
                <a:pos x="7" y="14"/>
              </a:cxn>
              <a:cxn ang="0">
                <a:pos x="17" y="3"/>
              </a:cxn>
              <a:cxn ang="0">
                <a:pos x="55" y="4"/>
              </a:cxn>
              <a:cxn ang="0">
                <a:pos x="66" y="2"/>
              </a:cxn>
              <a:cxn ang="0">
                <a:pos x="72" y="5"/>
              </a:cxn>
              <a:cxn ang="0">
                <a:pos x="91" y="0"/>
              </a:cxn>
              <a:cxn ang="0">
                <a:pos x="111" y="12"/>
              </a:cxn>
              <a:cxn ang="0">
                <a:pos x="128" y="13"/>
              </a:cxn>
              <a:cxn ang="0">
                <a:pos x="137" y="11"/>
              </a:cxn>
              <a:cxn ang="0">
                <a:pos x="146" y="14"/>
              </a:cxn>
              <a:cxn ang="0">
                <a:pos x="157" y="36"/>
              </a:cxn>
              <a:cxn ang="0">
                <a:pos x="165" y="39"/>
              </a:cxn>
              <a:cxn ang="0">
                <a:pos x="166" y="51"/>
              </a:cxn>
              <a:cxn ang="0">
                <a:pos x="161" y="61"/>
              </a:cxn>
              <a:cxn ang="0">
                <a:pos x="111" y="32"/>
              </a:cxn>
              <a:cxn ang="0">
                <a:pos x="91" y="31"/>
              </a:cxn>
              <a:cxn ang="0">
                <a:pos x="91" y="35"/>
              </a:cxn>
              <a:cxn ang="0">
                <a:pos x="63" y="35"/>
              </a:cxn>
              <a:cxn ang="0">
                <a:pos x="54" y="26"/>
              </a:cxn>
              <a:cxn ang="0">
                <a:pos x="47" y="30"/>
              </a:cxn>
              <a:cxn ang="0">
                <a:pos x="43" y="36"/>
              </a:cxn>
              <a:cxn ang="0">
                <a:pos x="34" y="37"/>
              </a:cxn>
              <a:cxn ang="0">
                <a:pos x="25" y="33"/>
              </a:cxn>
              <a:cxn ang="0">
                <a:pos x="14" y="22"/>
              </a:cxn>
              <a:cxn ang="0">
                <a:pos x="3" y="40"/>
              </a:cxn>
            </a:cxnLst>
            <a:rect l="0" t="0" r="r" b="b"/>
            <a:pathLst>
              <a:path w="166" h="61">
                <a:moveTo>
                  <a:pt x="3" y="40"/>
                </a:moveTo>
                <a:lnTo>
                  <a:pt x="1" y="37"/>
                </a:lnTo>
                <a:lnTo>
                  <a:pt x="0" y="25"/>
                </a:lnTo>
                <a:lnTo>
                  <a:pt x="2" y="18"/>
                </a:lnTo>
                <a:lnTo>
                  <a:pt x="7" y="14"/>
                </a:lnTo>
                <a:lnTo>
                  <a:pt x="17" y="3"/>
                </a:lnTo>
                <a:lnTo>
                  <a:pt x="55" y="4"/>
                </a:lnTo>
                <a:lnTo>
                  <a:pt x="66" y="2"/>
                </a:lnTo>
                <a:lnTo>
                  <a:pt x="72" y="5"/>
                </a:lnTo>
                <a:lnTo>
                  <a:pt x="91" y="0"/>
                </a:lnTo>
                <a:lnTo>
                  <a:pt x="111" y="12"/>
                </a:lnTo>
                <a:lnTo>
                  <a:pt x="128" y="13"/>
                </a:lnTo>
                <a:lnTo>
                  <a:pt x="137" y="11"/>
                </a:lnTo>
                <a:lnTo>
                  <a:pt x="146" y="14"/>
                </a:lnTo>
                <a:lnTo>
                  <a:pt x="157" y="36"/>
                </a:lnTo>
                <a:lnTo>
                  <a:pt x="165" y="39"/>
                </a:lnTo>
                <a:lnTo>
                  <a:pt x="166" y="51"/>
                </a:lnTo>
                <a:lnTo>
                  <a:pt x="161" y="61"/>
                </a:lnTo>
                <a:lnTo>
                  <a:pt x="111" y="32"/>
                </a:lnTo>
                <a:lnTo>
                  <a:pt x="91" y="31"/>
                </a:lnTo>
                <a:lnTo>
                  <a:pt x="91" y="35"/>
                </a:lnTo>
                <a:lnTo>
                  <a:pt x="63" y="35"/>
                </a:lnTo>
                <a:lnTo>
                  <a:pt x="54" y="26"/>
                </a:lnTo>
                <a:lnTo>
                  <a:pt x="47" y="30"/>
                </a:lnTo>
                <a:lnTo>
                  <a:pt x="43" y="36"/>
                </a:lnTo>
                <a:lnTo>
                  <a:pt x="34" y="37"/>
                </a:lnTo>
                <a:lnTo>
                  <a:pt x="25" y="33"/>
                </a:lnTo>
                <a:lnTo>
                  <a:pt x="14" y="22"/>
                </a:lnTo>
                <a:lnTo>
                  <a:pt x="3" y="4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8001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518" name="Freeform 1448"/>
          <p:cNvSpPr>
            <a:spLocks/>
          </p:cNvSpPr>
          <p:nvPr/>
        </p:nvSpPr>
        <p:spPr bwMode="auto">
          <a:xfrm>
            <a:off x="7194550" y="4198938"/>
            <a:ext cx="139700" cy="165100"/>
          </a:xfrm>
          <a:custGeom>
            <a:avLst/>
            <a:gdLst>
              <a:gd name="T0" fmla="*/ 2147483647 w 354"/>
              <a:gd name="T1" fmla="*/ 2147483647 h 415"/>
              <a:gd name="T2" fmla="*/ 2147483647 w 354"/>
              <a:gd name="T3" fmla="*/ 2147483647 h 415"/>
              <a:gd name="T4" fmla="*/ 2147483647 w 354"/>
              <a:gd name="T5" fmla="*/ 2147483647 h 415"/>
              <a:gd name="T6" fmla="*/ 2147483647 w 354"/>
              <a:gd name="T7" fmla="*/ 2147483647 h 415"/>
              <a:gd name="T8" fmla="*/ 2147483647 w 354"/>
              <a:gd name="T9" fmla="*/ 2147483647 h 415"/>
              <a:gd name="T10" fmla="*/ 2147483647 w 354"/>
              <a:gd name="T11" fmla="*/ 2147483647 h 415"/>
              <a:gd name="T12" fmla="*/ 2147483647 w 354"/>
              <a:gd name="T13" fmla="*/ 2147483647 h 415"/>
              <a:gd name="T14" fmla="*/ 2147483647 w 354"/>
              <a:gd name="T15" fmla="*/ 2147483647 h 415"/>
              <a:gd name="T16" fmla="*/ 2147483647 w 354"/>
              <a:gd name="T17" fmla="*/ 2147483647 h 415"/>
              <a:gd name="T18" fmla="*/ 2147483647 w 354"/>
              <a:gd name="T19" fmla="*/ 2147483647 h 415"/>
              <a:gd name="T20" fmla="*/ 2147483647 w 354"/>
              <a:gd name="T21" fmla="*/ 2147483647 h 415"/>
              <a:gd name="T22" fmla="*/ 2147483647 w 354"/>
              <a:gd name="T23" fmla="*/ 2147483647 h 415"/>
              <a:gd name="T24" fmla="*/ 2147483647 w 354"/>
              <a:gd name="T25" fmla="*/ 2147483647 h 415"/>
              <a:gd name="T26" fmla="*/ 2147483647 w 354"/>
              <a:gd name="T27" fmla="*/ 2147483647 h 415"/>
              <a:gd name="T28" fmla="*/ 2147483647 w 354"/>
              <a:gd name="T29" fmla="*/ 2147483647 h 415"/>
              <a:gd name="T30" fmla="*/ 2147483647 w 354"/>
              <a:gd name="T31" fmla="*/ 2147483647 h 415"/>
              <a:gd name="T32" fmla="*/ 2147483647 w 354"/>
              <a:gd name="T33" fmla="*/ 2147483647 h 415"/>
              <a:gd name="T34" fmla="*/ 2147483647 w 354"/>
              <a:gd name="T35" fmla="*/ 2147483647 h 415"/>
              <a:gd name="T36" fmla="*/ 2147483647 w 354"/>
              <a:gd name="T37" fmla="*/ 2147483647 h 415"/>
              <a:gd name="T38" fmla="*/ 2147483647 w 354"/>
              <a:gd name="T39" fmla="*/ 2147483647 h 415"/>
              <a:gd name="T40" fmla="*/ 2147483647 w 354"/>
              <a:gd name="T41" fmla="*/ 2147483647 h 415"/>
              <a:gd name="T42" fmla="*/ 2147483647 w 354"/>
              <a:gd name="T43" fmla="*/ 2147483647 h 415"/>
              <a:gd name="T44" fmla="*/ 2147483647 w 354"/>
              <a:gd name="T45" fmla="*/ 2147483647 h 415"/>
              <a:gd name="T46" fmla="*/ 2147483647 w 354"/>
              <a:gd name="T47" fmla="*/ 2147483647 h 415"/>
              <a:gd name="T48" fmla="*/ 2147483647 w 354"/>
              <a:gd name="T49" fmla="*/ 2147483647 h 415"/>
              <a:gd name="T50" fmla="*/ 2147483647 w 354"/>
              <a:gd name="T51" fmla="*/ 2147483647 h 415"/>
              <a:gd name="T52" fmla="*/ 2147483647 w 354"/>
              <a:gd name="T53" fmla="*/ 2147483647 h 415"/>
              <a:gd name="T54" fmla="*/ 2147483647 w 354"/>
              <a:gd name="T55" fmla="*/ 2147483647 h 415"/>
              <a:gd name="T56" fmla="*/ 2147483647 w 354"/>
              <a:gd name="T57" fmla="*/ 2147483647 h 415"/>
              <a:gd name="T58" fmla="*/ 2147483647 w 354"/>
              <a:gd name="T59" fmla="*/ 2147483647 h 415"/>
              <a:gd name="T60" fmla="*/ 2147483647 w 354"/>
              <a:gd name="T61" fmla="*/ 2147483647 h 415"/>
              <a:gd name="T62" fmla="*/ 2147483647 w 354"/>
              <a:gd name="T63" fmla="*/ 2147483647 h 415"/>
              <a:gd name="T64" fmla="*/ 2147483647 w 354"/>
              <a:gd name="T65" fmla="*/ 2147483647 h 415"/>
              <a:gd name="T66" fmla="*/ 2147483647 w 354"/>
              <a:gd name="T67" fmla="*/ 2147483647 h 415"/>
              <a:gd name="T68" fmla="*/ 2147483647 w 354"/>
              <a:gd name="T69" fmla="*/ 2147483647 h 415"/>
              <a:gd name="T70" fmla="*/ 2147483647 w 354"/>
              <a:gd name="T71" fmla="*/ 2147483647 h 415"/>
              <a:gd name="T72" fmla="*/ 2147483647 w 354"/>
              <a:gd name="T73" fmla="*/ 2147483647 h 415"/>
              <a:gd name="T74" fmla="*/ 2147483647 w 354"/>
              <a:gd name="T75" fmla="*/ 2147483647 h 415"/>
              <a:gd name="T76" fmla="*/ 2147483647 w 354"/>
              <a:gd name="T77" fmla="*/ 2147483647 h 415"/>
              <a:gd name="T78" fmla="*/ 2147483647 w 354"/>
              <a:gd name="T79" fmla="*/ 2147483647 h 415"/>
              <a:gd name="T80" fmla="*/ 2147483647 w 354"/>
              <a:gd name="T81" fmla="*/ 2147483647 h 415"/>
              <a:gd name="T82" fmla="*/ 2147483647 w 354"/>
              <a:gd name="T83" fmla="*/ 2147483647 h 415"/>
              <a:gd name="T84" fmla="*/ 2147483647 w 354"/>
              <a:gd name="T85" fmla="*/ 2147483647 h 415"/>
              <a:gd name="T86" fmla="*/ 2147483647 w 354"/>
              <a:gd name="T87" fmla="*/ 2147483647 h 415"/>
              <a:gd name="T88" fmla="*/ 2147483647 w 354"/>
              <a:gd name="T89" fmla="*/ 2147483647 h 415"/>
              <a:gd name="T90" fmla="*/ 2147483647 w 354"/>
              <a:gd name="T91" fmla="*/ 2147483647 h 415"/>
              <a:gd name="T92" fmla="*/ 2147483647 w 354"/>
              <a:gd name="T93" fmla="*/ 2147483647 h 415"/>
              <a:gd name="T94" fmla="*/ 2147483647 w 354"/>
              <a:gd name="T95" fmla="*/ 2147483647 h 415"/>
              <a:gd name="T96" fmla="*/ 2147483647 w 354"/>
              <a:gd name="T97" fmla="*/ 2147483647 h 415"/>
              <a:gd name="T98" fmla="*/ 0 w 354"/>
              <a:gd name="T99" fmla="*/ 2147483647 h 415"/>
              <a:gd name="T100" fmla="*/ 2147483647 w 354"/>
              <a:gd name="T101" fmla="*/ 2147483647 h 415"/>
              <a:gd name="T102" fmla="*/ 2147483647 w 354"/>
              <a:gd name="T103" fmla="*/ 2147483647 h 415"/>
              <a:gd name="T104" fmla="*/ 2147483647 w 354"/>
              <a:gd name="T105" fmla="*/ 2147483647 h 415"/>
              <a:gd name="T106" fmla="*/ 2147483647 w 354"/>
              <a:gd name="T107" fmla="*/ 2147483647 h 415"/>
              <a:gd name="T108" fmla="*/ 2147483647 w 354"/>
              <a:gd name="T109" fmla="*/ 2147483647 h 415"/>
              <a:gd name="T110" fmla="*/ 2147483647 w 354"/>
              <a:gd name="T111" fmla="*/ 2147483647 h 415"/>
              <a:gd name="T112" fmla="*/ 2147483647 w 354"/>
              <a:gd name="T113" fmla="*/ 2147483647 h 415"/>
              <a:gd name="T114" fmla="*/ 2147483647 w 354"/>
              <a:gd name="T115" fmla="*/ 2147483647 h 415"/>
              <a:gd name="T116" fmla="*/ 2147483647 w 354"/>
              <a:gd name="T117" fmla="*/ 2147483647 h 415"/>
              <a:gd name="T118" fmla="*/ 2147483647 w 354"/>
              <a:gd name="T119" fmla="*/ 2147483647 h 41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54"/>
              <a:gd name="T181" fmla="*/ 0 h 415"/>
              <a:gd name="T182" fmla="*/ 354 w 354"/>
              <a:gd name="T183" fmla="*/ 415 h 41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54" h="415">
                <a:moveTo>
                  <a:pt x="123" y="23"/>
                </a:moveTo>
                <a:lnTo>
                  <a:pt x="142" y="24"/>
                </a:lnTo>
                <a:lnTo>
                  <a:pt x="143" y="31"/>
                </a:lnTo>
                <a:lnTo>
                  <a:pt x="150" y="36"/>
                </a:lnTo>
                <a:lnTo>
                  <a:pt x="206" y="39"/>
                </a:lnTo>
                <a:lnTo>
                  <a:pt x="211" y="45"/>
                </a:lnTo>
                <a:lnTo>
                  <a:pt x="221" y="48"/>
                </a:lnTo>
                <a:lnTo>
                  <a:pt x="227" y="47"/>
                </a:lnTo>
                <a:lnTo>
                  <a:pt x="235" y="43"/>
                </a:lnTo>
                <a:lnTo>
                  <a:pt x="281" y="47"/>
                </a:lnTo>
                <a:lnTo>
                  <a:pt x="295" y="43"/>
                </a:lnTo>
                <a:lnTo>
                  <a:pt x="333" y="6"/>
                </a:lnTo>
                <a:lnTo>
                  <a:pt x="344" y="0"/>
                </a:lnTo>
                <a:lnTo>
                  <a:pt x="349" y="1"/>
                </a:lnTo>
                <a:lnTo>
                  <a:pt x="352" y="4"/>
                </a:lnTo>
                <a:lnTo>
                  <a:pt x="354" y="13"/>
                </a:lnTo>
                <a:lnTo>
                  <a:pt x="353" y="20"/>
                </a:lnTo>
                <a:lnTo>
                  <a:pt x="321" y="61"/>
                </a:lnTo>
                <a:lnTo>
                  <a:pt x="300" y="78"/>
                </a:lnTo>
                <a:lnTo>
                  <a:pt x="251" y="80"/>
                </a:lnTo>
                <a:lnTo>
                  <a:pt x="240" y="73"/>
                </a:lnTo>
                <a:lnTo>
                  <a:pt x="169" y="74"/>
                </a:lnTo>
                <a:lnTo>
                  <a:pt x="160" y="70"/>
                </a:lnTo>
                <a:lnTo>
                  <a:pt x="151" y="69"/>
                </a:lnTo>
                <a:lnTo>
                  <a:pt x="147" y="71"/>
                </a:lnTo>
                <a:lnTo>
                  <a:pt x="137" y="69"/>
                </a:lnTo>
                <a:lnTo>
                  <a:pt x="132" y="69"/>
                </a:lnTo>
                <a:lnTo>
                  <a:pt x="123" y="74"/>
                </a:lnTo>
                <a:lnTo>
                  <a:pt x="88" y="71"/>
                </a:lnTo>
                <a:lnTo>
                  <a:pt x="71" y="95"/>
                </a:lnTo>
                <a:lnTo>
                  <a:pt x="68" y="140"/>
                </a:lnTo>
                <a:lnTo>
                  <a:pt x="76" y="149"/>
                </a:lnTo>
                <a:lnTo>
                  <a:pt x="86" y="153"/>
                </a:lnTo>
                <a:lnTo>
                  <a:pt x="103" y="175"/>
                </a:lnTo>
                <a:lnTo>
                  <a:pt x="124" y="174"/>
                </a:lnTo>
                <a:lnTo>
                  <a:pt x="127" y="168"/>
                </a:lnTo>
                <a:lnTo>
                  <a:pt x="143" y="151"/>
                </a:lnTo>
                <a:lnTo>
                  <a:pt x="154" y="146"/>
                </a:lnTo>
                <a:lnTo>
                  <a:pt x="176" y="151"/>
                </a:lnTo>
                <a:lnTo>
                  <a:pt x="181" y="144"/>
                </a:lnTo>
                <a:lnTo>
                  <a:pt x="220" y="141"/>
                </a:lnTo>
                <a:lnTo>
                  <a:pt x="222" y="133"/>
                </a:lnTo>
                <a:lnTo>
                  <a:pt x="239" y="127"/>
                </a:lnTo>
                <a:lnTo>
                  <a:pt x="250" y="128"/>
                </a:lnTo>
                <a:lnTo>
                  <a:pt x="256" y="136"/>
                </a:lnTo>
                <a:lnTo>
                  <a:pt x="255" y="147"/>
                </a:lnTo>
                <a:lnTo>
                  <a:pt x="249" y="155"/>
                </a:lnTo>
                <a:lnTo>
                  <a:pt x="236" y="147"/>
                </a:lnTo>
                <a:lnTo>
                  <a:pt x="223" y="151"/>
                </a:lnTo>
                <a:lnTo>
                  <a:pt x="193" y="186"/>
                </a:lnTo>
                <a:lnTo>
                  <a:pt x="152" y="202"/>
                </a:lnTo>
                <a:lnTo>
                  <a:pt x="140" y="198"/>
                </a:lnTo>
                <a:lnTo>
                  <a:pt x="141" y="208"/>
                </a:lnTo>
                <a:lnTo>
                  <a:pt x="155" y="217"/>
                </a:lnTo>
                <a:lnTo>
                  <a:pt x="185" y="258"/>
                </a:lnTo>
                <a:lnTo>
                  <a:pt x="189" y="259"/>
                </a:lnTo>
                <a:lnTo>
                  <a:pt x="194" y="271"/>
                </a:lnTo>
                <a:lnTo>
                  <a:pt x="201" y="277"/>
                </a:lnTo>
                <a:lnTo>
                  <a:pt x="197" y="283"/>
                </a:lnTo>
                <a:lnTo>
                  <a:pt x="189" y="286"/>
                </a:lnTo>
                <a:lnTo>
                  <a:pt x="188" y="295"/>
                </a:lnTo>
                <a:lnTo>
                  <a:pt x="189" y="301"/>
                </a:lnTo>
                <a:lnTo>
                  <a:pt x="207" y="316"/>
                </a:lnTo>
                <a:lnTo>
                  <a:pt x="207" y="327"/>
                </a:lnTo>
                <a:lnTo>
                  <a:pt x="213" y="330"/>
                </a:lnTo>
                <a:lnTo>
                  <a:pt x="221" y="328"/>
                </a:lnTo>
                <a:lnTo>
                  <a:pt x="223" y="338"/>
                </a:lnTo>
                <a:lnTo>
                  <a:pt x="216" y="347"/>
                </a:lnTo>
                <a:lnTo>
                  <a:pt x="201" y="346"/>
                </a:lnTo>
                <a:lnTo>
                  <a:pt x="187" y="349"/>
                </a:lnTo>
                <a:lnTo>
                  <a:pt x="180" y="363"/>
                </a:lnTo>
                <a:lnTo>
                  <a:pt x="169" y="370"/>
                </a:lnTo>
                <a:lnTo>
                  <a:pt x="154" y="368"/>
                </a:lnTo>
                <a:lnTo>
                  <a:pt x="148" y="357"/>
                </a:lnTo>
                <a:lnTo>
                  <a:pt x="147" y="343"/>
                </a:lnTo>
                <a:lnTo>
                  <a:pt x="151" y="330"/>
                </a:lnTo>
                <a:lnTo>
                  <a:pt x="146" y="323"/>
                </a:lnTo>
                <a:lnTo>
                  <a:pt x="122" y="302"/>
                </a:lnTo>
                <a:lnTo>
                  <a:pt x="115" y="287"/>
                </a:lnTo>
                <a:lnTo>
                  <a:pt x="123" y="272"/>
                </a:lnTo>
                <a:lnTo>
                  <a:pt x="119" y="245"/>
                </a:lnTo>
                <a:lnTo>
                  <a:pt x="107" y="244"/>
                </a:lnTo>
                <a:lnTo>
                  <a:pt x="82" y="260"/>
                </a:lnTo>
                <a:lnTo>
                  <a:pt x="77" y="273"/>
                </a:lnTo>
                <a:lnTo>
                  <a:pt x="85" y="287"/>
                </a:lnTo>
                <a:lnTo>
                  <a:pt x="84" y="354"/>
                </a:lnTo>
                <a:lnTo>
                  <a:pt x="88" y="363"/>
                </a:lnTo>
                <a:lnTo>
                  <a:pt x="81" y="377"/>
                </a:lnTo>
                <a:lnTo>
                  <a:pt x="86" y="409"/>
                </a:lnTo>
                <a:lnTo>
                  <a:pt x="82" y="412"/>
                </a:lnTo>
                <a:lnTo>
                  <a:pt x="56" y="415"/>
                </a:lnTo>
                <a:lnTo>
                  <a:pt x="42" y="414"/>
                </a:lnTo>
                <a:lnTo>
                  <a:pt x="33" y="410"/>
                </a:lnTo>
                <a:lnTo>
                  <a:pt x="27" y="394"/>
                </a:lnTo>
                <a:lnTo>
                  <a:pt x="43" y="325"/>
                </a:lnTo>
                <a:lnTo>
                  <a:pt x="39" y="319"/>
                </a:lnTo>
                <a:lnTo>
                  <a:pt x="34" y="291"/>
                </a:lnTo>
                <a:lnTo>
                  <a:pt x="10" y="294"/>
                </a:lnTo>
                <a:lnTo>
                  <a:pt x="1" y="280"/>
                </a:lnTo>
                <a:lnTo>
                  <a:pt x="0" y="247"/>
                </a:lnTo>
                <a:lnTo>
                  <a:pt x="11" y="233"/>
                </a:lnTo>
                <a:lnTo>
                  <a:pt x="25" y="201"/>
                </a:lnTo>
                <a:lnTo>
                  <a:pt x="25" y="170"/>
                </a:lnTo>
                <a:lnTo>
                  <a:pt x="37" y="147"/>
                </a:lnTo>
                <a:lnTo>
                  <a:pt x="44" y="140"/>
                </a:lnTo>
                <a:lnTo>
                  <a:pt x="49" y="131"/>
                </a:lnTo>
                <a:lnTo>
                  <a:pt x="52" y="141"/>
                </a:lnTo>
                <a:lnTo>
                  <a:pt x="53" y="107"/>
                </a:lnTo>
                <a:lnTo>
                  <a:pt x="46" y="99"/>
                </a:lnTo>
                <a:lnTo>
                  <a:pt x="48" y="100"/>
                </a:lnTo>
                <a:lnTo>
                  <a:pt x="56" y="89"/>
                </a:lnTo>
                <a:lnTo>
                  <a:pt x="57" y="71"/>
                </a:lnTo>
                <a:lnTo>
                  <a:pt x="63" y="60"/>
                </a:lnTo>
                <a:lnTo>
                  <a:pt x="75" y="47"/>
                </a:lnTo>
                <a:lnTo>
                  <a:pt x="80" y="47"/>
                </a:lnTo>
                <a:lnTo>
                  <a:pt x="86" y="53"/>
                </a:lnTo>
                <a:lnTo>
                  <a:pt x="94" y="52"/>
                </a:lnTo>
                <a:lnTo>
                  <a:pt x="104" y="41"/>
                </a:lnTo>
                <a:lnTo>
                  <a:pt x="107" y="28"/>
                </a:lnTo>
                <a:lnTo>
                  <a:pt x="112" y="24"/>
                </a:lnTo>
                <a:lnTo>
                  <a:pt x="123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7" name="Freeform 1449"/>
          <p:cNvSpPr>
            <a:spLocks/>
          </p:cNvSpPr>
          <p:nvPr/>
        </p:nvSpPr>
        <p:spPr bwMode="auto">
          <a:xfrm>
            <a:off x="7194550" y="4198938"/>
            <a:ext cx="139700" cy="165100"/>
          </a:xfrm>
          <a:custGeom>
            <a:avLst/>
            <a:gdLst>
              <a:gd name="T0" fmla="*/ 2147483647 w 354"/>
              <a:gd name="T1" fmla="*/ 2147483647 h 415"/>
              <a:gd name="T2" fmla="*/ 2147483647 w 354"/>
              <a:gd name="T3" fmla="*/ 2147483647 h 415"/>
              <a:gd name="T4" fmla="*/ 2147483647 w 354"/>
              <a:gd name="T5" fmla="*/ 2147483647 h 415"/>
              <a:gd name="T6" fmla="*/ 2147483647 w 354"/>
              <a:gd name="T7" fmla="*/ 2147483647 h 415"/>
              <a:gd name="T8" fmla="*/ 2147483647 w 354"/>
              <a:gd name="T9" fmla="*/ 2147483647 h 415"/>
              <a:gd name="T10" fmla="*/ 2147483647 w 354"/>
              <a:gd name="T11" fmla="*/ 2147483647 h 415"/>
              <a:gd name="T12" fmla="*/ 2147483647 w 354"/>
              <a:gd name="T13" fmla="*/ 2147483647 h 415"/>
              <a:gd name="T14" fmla="*/ 2147483647 w 354"/>
              <a:gd name="T15" fmla="*/ 2147483647 h 415"/>
              <a:gd name="T16" fmla="*/ 2147483647 w 354"/>
              <a:gd name="T17" fmla="*/ 2147483647 h 415"/>
              <a:gd name="T18" fmla="*/ 2147483647 w 354"/>
              <a:gd name="T19" fmla="*/ 2147483647 h 415"/>
              <a:gd name="T20" fmla="*/ 2147483647 w 354"/>
              <a:gd name="T21" fmla="*/ 2147483647 h 415"/>
              <a:gd name="T22" fmla="*/ 2147483647 w 354"/>
              <a:gd name="T23" fmla="*/ 2147483647 h 415"/>
              <a:gd name="T24" fmla="*/ 2147483647 w 354"/>
              <a:gd name="T25" fmla="*/ 2147483647 h 415"/>
              <a:gd name="T26" fmla="*/ 2147483647 w 354"/>
              <a:gd name="T27" fmla="*/ 2147483647 h 415"/>
              <a:gd name="T28" fmla="*/ 2147483647 w 354"/>
              <a:gd name="T29" fmla="*/ 2147483647 h 415"/>
              <a:gd name="T30" fmla="*/ 2147483647 w 354"/>
              <a:gd name="T31" fmla="*/ 2147483647 h 415"/>
              <a:gd name="T32" fmla="*/ 2147483647 w 354"/>
              <a:gd name="T33" fmla="*/ 2147483647 h 415"/>
              <a:gd name="T34" fmla="*/ 2147483647 w 354"/>
              <a:gd name="T35" fmla="*/ 2147483647 h 415"/>
              <a:gd name="T36" fmla="*/ 2147483647 w 354"/>
              <a:gd name="T37" fmla="*/ 2147483647 h 415"/>
              <a:gd name="T38" fmla="*/ 2147483647 w 354"/>
              <a:gd name="T39" fmla="*/ 2147483647 h 415"/>
              <a:gd name="T40" fmla="*/ 2147483647 w 354"/>
              <a:gd name="T41" fmla="*/ 2147483647 h 415"/>
              <a:gd name="T42" fmla="*/ 2147483647 w 354"/>
              <a:gd name="T43" fmla="*/ 2147483647 h 415"/>
              <a:gd name="T44" fmla="*/ 2147483647 w 354"/>
              <a:gd name="T45" fmla="*/ 2147483647 h 415"/>
              <a:gd name="T46" fmla="*/ 2147483647 w 354"/>
              <a:gd name="T47" fmla="*/ 2147483647 h 415"/>
              <a:gd name="T48" fmla="*/ 2147483647 w 354"/>
              <a:gd name="T49" fmla="*/ 2147483647 h 415"/>
              <a:gd name="T50" fmla="*/ 2147483647 w 354"/>
              <a:gd name="T51" fmla="*/ 2147483647 h 415"/>
              <a:gd name="T52" fmla="*/ 2147483647 w 354"/>
              <a:gd name="T53" fmla="*/ 2147483647 h 415"/>
              <a:gd name="T54" fmla="*/ 2147483647 w 354"/>
              <a:gd name="T55" fmla="*/ 2147483647 h 415"/>
              <a:gd name="T56" fmla="*/ 2147483647 w 354"/>
              <a:gd name="T57" fmla="*/ 2147483647 h 415"/>
              <a:gd name="T58" fmla="*/ 2147483647 w 354"/>
              <a:gd name="T59" fmla="*/ 2147483647 h 415"/>
              <a:gd name="T60" fmla="*/ 2147483647 w 354"/>
              <a:gd name="T61" fmla="*/ 2147483647 h 415"/>
              <a:gd name="T62" fmla="*/ 2147483647 w 354"/>
              <a:gd name="T63" fmla="*/ 2147483647 h 415"/>
              <a:gd name="T64" fmla="*/ 2147483647 w 354"/>
              <a:gd name="T65" fmla="*/ 2147483647 h 415"/>
              <a:gd name="T66" fmla="*/ 2147483647 w 354"/>
              <a:gd name="T67" fmla="*/ 2147483647 h 415"/>
              <a:gd name="T68" fmla="*/ 2147483647 w 354"/>
              <a:gd name="T69" fmla="*/ 2147483647 h 415"/>
              <a:gd name="T70" fmla="*/ 2147483647 w 354"/>
              <a:gd name="T71" fmla="*/ 2147483647 h 415"/>
              <a:gd name="T72" fmla="*/ 2147483647 w 354"/>
              <a:gd name="T73" fmla="*/ 2147483647 h 415"/>
              <a:gd name="T74" fmla="*/ 2147483647 w 354"/>
              <a:gd name="T75" fmla="*/ 2147483647 h 415"/>
              <a:gd name="T76" fmla="*/ 2147483647 w 354"/>
              <a:gd name="T77" fmla="*/ 2147483647 h 415"/>
              <a:gd name="T78" fmla="*/ 2147483647 w 354"/>
              <a:gd name="T79" fmla="*/ 2147483647 h 415"/>
              <a:gd name="T80" fmla="*/ 2147483647 w 354"/>
              <a:gd name="T81" fmla="*/ 2147483647 h 415"/>
              <a:gd name="T82" fmla="*/ 2147483647 w 354"/>
              <a:gd name="T83" fmla="*/ 2147483647 h 415"/>
              <a:gd name="T84" fmla="*/ 2147483647 w 354"/>
              <a:gd name="T85" fmla="*/ 2147483647 h 415"/>
              <a:gd name="T86" fmla="*/ 2147483647 w 354"/>
              <a:gd name="T87" fmla="*/ 2147483647 h 415"/>
              <a:gd name="T88" fmla="*/ 2147483647 w 354"/>
              <a:gd name="T89" fmla="*/ 2147483647 h 415"/>
              <a:gd name="T90" fmla="*/ 2147483647 w 354"/>
              <a:gd name="T91" fmla="*/ 2147483647 h 415"/>
              <a:gd name="T92" fmla="*/ 2147483647 w 354"/>
              <a:gd name="T93" fmla="*/ 2147483647 h 415"/>
              <a:gd name="T94" fmla="*/ 2147483647 w 354"/>
              <a:gd name="T95" fmla="*/ 2147483647 h 415"/>
              <a:gd name="T96" fmla="*/ 2147483647 w 354"/>
              <a:gd name="T97" fmla="*/ 2147483647 h 415"/>
              <a:gd name="T98" fmla="*/ 0 w 354"/>
              <a:gd name="T99" fmla="*/ 2147483647 h 415"/>
              <a:gd name="T100" fmla="*/ 2147483647 w 354"/>
              <a:gd name="T101" fmla="*/ 2147483647 h 415"/>
              <a:gd name="T102" fmla="*/ 2147483647 w 354"/>
              <a:gd name="T103" fmla="*/ 2147483647 h 415"/>
              <a:gd name="T104" fmla="*/ 2147483647 w 354"/>
              <a:gd name="T105" fmla="*/ 2147483647 h 415"/>
              <a:gd name="T106" fmla="*/ 2147483647 w 354"/>
              <a:gd name="T107" fmla="*/ 2147483647 h 415"/>
              <a:gd name="T108" fmla="*/ 2147483647 w 354"/>
              <a:gd name="T109" fmla="*/ 2147483647 h 415"/>
              <a:gd name="T110" fmla="*/ 2147483647 w 354"/>
              <a:gd name="T111" fmla="*/ 2147483647 h 415"/>
              <a:gd name="T112" fmla="*/ 2147483647 w 354"/>
              <a:gd name="T113" fmla="*/ 2147483647 h 415"/>
              <a:gd name="T114" fmla="*/ 2147483647 w 354"/>
              <a:gd name="T115" fmla="*/ 2147483647 h 415"/>
              <a:gd name="T116" fmla="*/ 2147483647 w 354"/>
              <a:gd name="T117" fmla="*/ 2147483647 h 415"/>
              <a:gd name="T118" fmla="*/ 2147483647 w 354"/>
              <a:gd name="T119" fmla="*/ 2147483647 h 41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54"/>
              <a:gd name="T181" fmla="*/ 0 h 415"/>
              <a:gd name="T182" fmla="*/ 354 w 354"/>
              <a:gd name="T183" fmla="*/ 415 h 41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54" h="415">
                <a:moveTo>
                  <a:pt x="123" y="23"/>
                </a:moveTo>
                <a:lnTo>
                  <a:pt x="142" y="24"/>
                </a:lnTo>
                <a:lnTo>
                  <a:pt x="143" y="31"/>
                </a:lnTo>
                <a:lnTo>
                  <a:pt x="150" y="36"/>
                </a:lnTo>
                <a:lnTo>
                  <a:pt x="206" y="39"/>
                </a:lnTo>
                <a:lnTo>
                  <a:pt x="211" y="45"/>
                </a:lnTo>
                <a:lnTo>
                  <a:pt x="221" y="48"/>
                </a:lnTo>
                <a:lnTo>
                  <a:pt x="227" y="47"/>
                </a:lnTo>
                <a:lnTo>
                  <a:pt x="235" y="43"/>
                </a:lnTo>
                <a:lnTo>
                  <a:pt x="281" y="47"/>
                </a:lnTo>
                <a:lnTo>
                  <a:pt x="295" y="43"/>
                </a:lnTo>
                <a:lnTo>
                  <a:pt x="333" y="6"/>
                </a:lnTo>
                <a:lnTo>
                  <a:pt x="344" y="0"/>
                </a:lnTo>
                <a:lnTo>
                  <a:pt x="349" y="1"/>
                </a:lnTo>
                <a:lnTo>
                  <a:pt x="352" y="4"/>
                </a:lnTo>
                <a:lnTo>
                  <a:pt x="354" y="13"/>
                </a:lnTo>
                <a:lnTo>
                  <a:pt x="353" y="20"/>
                </a:lnTo>
                <a:lnTo>
                  <a:pt x="321" y="61"/>
                </a:lnTo>
                <a:lnTo>
                  <a:pt x="300" y="78"/>
                </a:lnTo>
                <a:lnTo>
                  <a:pt x="251" y="80"/>
                </a:lnTo>
                <a:lnTo>
                  <a:pt x="240" y="73"/>
                </a:lnTo>
                <a:lnTo>
                  <a:pt x="169" y="74"/>
                </a:lnTo>
                <a:lnTo>
                  <a:pt x="160" y="70"/>
                </a:lnTo>
                <a:lnTo>
                  <a:pt x="151" y="69"/>
                </a:lnTo>
                <a:lnTo>
                  <a:pt x="147" y="71"/>
                </a:lnTo>
                <a:lnTo>
                  <a:pt x="137" y="69"/>
                </a:lnTo>
                <a:lnTo>
                  <a:pt x="132" y="69"/>
                </a:lnTo>
                <a:lnTo>
                  <a:pt x="123" y="74"/>
                </a:lnTo>
                <a:lnTo>
                  <a:pt x="88" y="71"/>
                </a:lnTo>
                <a:lnTo>
                  <a:pt x="71" y="95"/>
                </a:lnTo>
                <a:lnTo>
                  <a:pt x="68" y="140"/>
                </a:lnTo>
                <a:lnTo>
                  <a:pt x="76" y="149"/>
                </a:lnTo>
                <a:lnTo>
                  <a:pt x="86" y="153"/>
                </a:lnTo>
                <a:lnTo>
                  <a:pt x="103" y="175"/>
                </a:lnTo>
                <a:lnTo>
                  <a:pt x="124" y="174"/>
                </a:lnTo>
                <a:lnTo>
                  <a:pt x="127" y="168"/>
                </a:lnTo>
                <a:lnTo>
                  <a:pt x="143" y="151"/>
                </a:lnTo>
                <a:lnTo>
                  <a:pt x="154" y="146"/>
                </a:lnTo>
                <a:lnTo>
                  <a:pt x="176" y="151"/>
                </a:lnTo>
                <a:lnTo>
                  <a:pt x="181" y="144"/>
                </a:lnTo>
                <a:lnTo>
                  <a:pt x="220" y="141"/>
                </a:lnTo>
                <a:lnTo>
                  <a:pt x="222" y="133"/>
                </a:lnTo>
                <a:lnTo>
                  <a:pt x="239" y="127"/>
                </a:lnTo>
                <a:lnTo>
                  <a:pt x="250" y="128"/>
                </a:lnTo>
                <a:lnTo>
                  <a:pt x="256" y="136"/>
                </a:lnTo>
                <a:lnTo>
                  <a:pt x="255" y="147"/>
                </a:lnTo>
                <a:lnTo>
                  <a:pt x="249" y="155"/>
                </a:lnTo>
                <a:lnTo>
                  <a:pt x="236" y="147"/>
                </a:lnTo>
                <a:lnTo>
                  <a:pt x="223" y="151"/>
                </a:lnTo>
                <a:lnTo>
                  <a:pt x="193" y="186"/>
                </a:lnTo>
                <a:lnTo>
                  <a:pt x="152" y="202"/>
                </a:lnTo>
                <a:lnTo>
                  <a:pt x="140" y="198"/>
                </a:lnTo>
                <a:lnTo>
                  <a:pt x="141" y="208"/>
                </a:lnTo>
                <a:lnTo>
                  <a:pt x="155" y="217"/>
                </a:lnTo>
                <a:lnTo>
                  <a:pt x="185" y="258"/>
                </a:lnTo>
                <a:lnTo>
                  <a:pt x="189" y="259"/>
                </a:lnTo>
                <a:lnTo>
                  <a:pt x="194" y="271"/>
                </a:lnTo>
                <a:lnTo>
                  <a:pt x="201" y="277"/>
                </a:lnTo>
                <a:lnTo>
                  <a:pt x="197" y="283"/>
                </a:lnTo>
                <a:lnTo>
                  <a:pt x="189" y="286"/>
                </a:lnTo>
                <a:lnTo>
                  <a:pt x="188" y="295"/>
                </a:lnTo>
                <a:lnTo>
                  <a:pt x="189" y="301"/>
                </a:lnTo>
                <a:lnTo>
                  <a:pt x="207" y="316"/>
                </a:lnTo>
                <a:lnTo>
                  <a:pt x="207" y="327"/>
                </a:lnTo>
                <a:lnTo>
                  <a:pt x="213" y="330"/>
                </a:lnTo>
                <a:lnTo>
                  <a:pt x="221" y="328"/>
                </a:lnTo>
                <a:lnTo>
                  <a:pt x="223" y="338"/>
                </a:lnTo>
                <a:lnTo>
                  <a:pt x="216" y="347"/>
                </a:lnTo>
                <a:lnTo>
                  <a:pt x="201" y="346"/>
                </a:lnTo>
                <a:lnTo>
                  <a:pt x="187" y="349"/>
                </a:lnTo>
                <a:lnTo>
                  <a:pt x="180" y="363"/>
                </a:lnTo>
                <a:lnTo>
                  <a:pt x="169" y="370"/>
                </a:lnTo>
                <a:lnTo>
                  <a:pt x="154" y="368"/>
                </a:lnTo>
                <a:lnTo>
                  <a:pt x="148" y="357"/>
                </a:lnTo>
                <a:lnTo>
                  <a:pt x="147" y="343"/>
                </a:lnTo>
                <a:lnTo>
                  <a:pt x="151" y="330"/>
                </a:lnTo>
                <a:lnTo>
                  <a:pt x="146" y="323"/>
                </a:lnTo>
                <a:lnTo>
                  <a:pt x="122" y="302"/>
                </a:lnTo>
                <a:lnTo>
                  <a:pt x="115" y="287"/>
                </a:lnTo>
                <a:lnTo>
                  <a:pt x="123" y="272"/>
                </a:lnTo>
                <a:lnTo>
                  <a:pt x="119" y="245"/>
                </a:lnTo>
                <a:lnTo>
                  <a:pt x="107" y="244"/>
                </a:lnTo>
                <a:lnTo>
                  <a:pt x="82" y="260"/>
                </a:lnTo>
                <a:lnTo>
                  <a:pt x="77" y="273"/>
                </a:lnTo>
                <a:lnTo>
                  <a:pt x="85" y="287"/>
                </a:lnTo>
                <a:lnTo>
                  <a:pt x="84" y="354"/>
                </a:lnTo>
                <a:lnTo>
                  <a:pt x="88" y="363"/>
                </a:lnTo>
                <a:lnTo>
                  <a:pt x="81" y="377"/>
                </a:lnTo>
                <a:lnTo>
                  <a:pt x="86" y="409"/>
                </a:lnTo>
                <a:lnTo>
                  <a:pt x="82" y="412"/>
                </a:lnTo>
                <a:lnTo>
                  <a:pt x="56" y="415"/>
                </a:lnTo>
                <a:lnTo>
                  <a:pt x="42" y="414"/>
                </a:lnTo>
                <a:lnTo>
                  <a:pt x="33" y="410"/>
                </a:lnTo>
                <a:lnTo>
                  <a:pt x="27" y="394"/>
                </a:lnTo>
                <a:lnTo>
                  <a:pt x="43" y="325"/>
                </a:lnTo>
                <a:lnTo>
                  <a:pt x="39" y="319"/>
                </a:lnTo>
                <a:lnTo>
                  <a:pt x="34" y="291"/>
                </a:lnTo>
                <a:lnTo>
                  <a:pt x="10" y="294"/>
                </a:lnTo>
                <a:lnTo>
                  <a:pt x="1" y="280"/>
                </a:lnTo>
                <a:lnTo>
                  <a:pt x="0" y="247"/>
                </a:lnTo>
                <a:lnTo>
                  <a:pt x="11" y="233"/>
                </a:lnTo>
                <a:lnTo>
                  <a:pt x="25" y="201"/>
                </a:lnTo>
                <a:lnTo>
                  <a:pt x="25" y="170"/>
                </a:lnTo>
                <a:lnTo>
                  <a:pt x="37" y="147"/>
                </a:lnTo>
                <a:lnTo>
                  <a:pt x="44" y="140"/>
                </a:lnTo>
                <a:lnTo>
                  <a:pt x="49" y="131"/>
                </a:lnTo>
                <a:lnTo>
                  <a:pt x="52" y="141"/>
                </a:lnTo>
                <a:lnTo>
                  <a:pt x="53" y="107"/>
                </a:lnTo>
                <a:lnTo>
                  <a:pt x="46" y="99"/>
                </a:lnTo>
                <a:lnTo>
                  <a:pt x="48" y="100"/>
                </a:lnTo>
                <a:lnTo>
                  <a:pt x="56" y="89"/>
                </a:lnTo>
                <a:lnTo>
                  <a:pt x="57" y="71"/>
                </a:lnTo>
                <a:lnTo>
                  <a:pt x="63" y="60"/>
                </a:lnTo>
                <a:lnTo>
                  <a:pt x="75" y="47"/>
                </a:lnTo>
                <a:lnTo>
                  <a:pt x="80" y="47"/>
                </a:lnTo>
                <a:lnTo>
                  <a:pt x="86" y="53"/>
                </a:lnTo>
                <a:lnTo>
                  <a:pt x="94" y="52"/>
                </a:lnTo>
                <a:lnTo>
                  <a:pt x="104" y="41"/>
                </a:lnTo>
                <a:lnTo>
                  <a:pt x="107" y="28"/>
                </a:lnTo>
                <a:lnTo>
                  <a:pt x="112" y="24"/>
                </a:lnTo>
                <a:lnTo>
                  <a:pt x="123" y="23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20" name="Freeform 1450"/>
          <p:cNvSpPr>
            <a:spLocks/>
          </p:cNvSpPr>
          <p:nvPr/>
        </p:nvSpPr>
        <p:spPr bwMode="auto">
          <a:xfrm>
            <a:off x="7259638" y="4351338"/>
            <a:ext cx="4762" cy="7937"/>
          </a:xfrm>
          <a:custGeom>
            <a:avLst/>
            <a:gdLst>
              <a:gd name="T0" fmla="*/ 0 w 14"/>
              <a:gd name="T1" fmla="*/ 2147483647 h 18"/>
              <a:gd name="T2" fmla="*/ 2147483647 w 14"/>
              <a:gd name="T3" fmla="*/ 2147483647 h 18"/>
              <a:gd name="T4" fmla="*/ 2147483647 w 14"/>
              <a:gd name="T5" fmla="*/ 0 h 18"/>
              <a:gd name="T6" fmla="*/ 2147483647 w 14"/>
              <a:gd name="T7" fmla="*/ 0 h 18"/>
              <a:gd name="T8" fmla="*/ 2147483647 w 14"/>
              <a:gd name="T9" fmla="*/ 2147483647 h 18"/>
              <a:gd name="T10" fmla="*/ 2147483647 w 14"/>
              <a:gd name="T11" fmla="*/ 2147483647 h 18"/>
              <a:gd name="T12" fmla="*/ 2147483647 w 14"/>
              <a:gd name="T13" fmla="*/ 2147483647 h 18"/>
              <a:gd name="T14" fmla="*/ 2147483647 w 14"/>
              <a:gd name="T15" fmla="*/ 2147483647 h 18"/>
              <a:gd name="T16" fmla="*/ 0 w 14"/>
              <a:gd name="T17" fmla="*/ 2147483647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18"/>
              <a:gd name="T29" fmla="*/ 14 w 14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18">
                <a:moveTo>
                  <a:pt x="0" y="4"/>
                </a:moveTo>
                <a:lnTo>
                  <a:pt x="1" y="1"/>
                </a:lnTo>
                <a:lnTo>
                  <a:pt x="5" y="0"/>
                </a:lnTo>
                <a:lnTo>
                  <a:pt x="10" y="0"/>
                </a:lnTo>
                <a:lnTo>
                  <a:pt x="14" y="6"/>
                </a:lnTo>
                <a:lnTo>
                  <a:pt x="14" y="15"/>
                </a:lnTo>
                <a:lnTo>
                  <a:pt x="9" y="18"/>
                </a:lnTo>
                <a:lnTo>
                  <a:pt x="3" y="11"/>
                </a:lnTo>
                <a:lnTo>
                  <a:pt x="0" y="4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21" name="Freeform 1451"/>
          <p:cNvSpPr>
            <a:spLocks/>
          </p:cNvSpPr>
          <p:nvPr/>
        </p:nvSpPr>
        <p:spPr bwMode="auto">
          <a:xfrm>
            <a:off x="7259638" y="4351338"/>
            <a:ext cx="4762" cy="7937"/>
          </a:xfrm>
          <a:custGeom>
            <a:avLst/>
            <a:gdLst>
              <a:gd name="T0" fmla="*/ 0 w 14"/>
              <a:gd name="T1" fmla="*/ 2147483647 h 18"/>
              <a:gd name="T2" fmla="*/ 2147483647 w 14"/>
              <a:gd name="T3" fmla="*/ 2147483647 h 18"/>
              <a:gd name="T4" fmla="*/ 2147483647 w 14"/>
              <a:gd name="T5" fmla="*/ 0 h 18"/>
              <a:gd name="T6" fmla="*/ 2147483647 w 14"/>
              <a:gd name="T7" fmla="*/ 0 h 18"/>
              <a:gd name="T8" fmla="*/ 2147483647 w 14"/>
              <a:gd name="T9" fmla="*/ 2147483647 h 18"/>
              <a:gd name="T10" fmla="*/ 2147483647 w 14"/>
              <a:gd name="T11" fmla="*/ 2147483647 h 18"/>
              <a:gd name="T12" fmla="*/ 2147483647 w 14"/>
              <a:gd name="T13" fmla="*/ 2147483647 h 18"/>
              <a:gd name="T14" fmla="*/ 2147483647 w 14"/>
              <a:gd name="T15" fmla="*/ 2147483647 h 18"/>
              <a:gd name="T16" fmla="*/ 0 w 14"/>
              <a:gd name="T17" fmla="*/ 2147483647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18"/>
              <a:gd name="T29" fmla="*/ 14 w 14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18">
                <a:moveTo>
                  <a:pt x="0" y="4"/>
                </a:moveTo>
                <a:lnTo>
                  <a:pt x="1" y="1"/>
                </a:lnTo>
                <a:lnTo>
                  <a:pt x="5" y="0"/>
                </a:lnTo>
                <a:lnTo>
                  <a:pt x="10" y="0"/>
                </a:lnTo>
                <a:lnTo>
                  <a:pt x="14" y="6"/>
                </a:lnTo>
                <a:lnTo>
                  <a:pt x="14" y="15"/>
                </a:lnTo>
                <a:lnTo>
                  <a:pt x="9" y="18"/>
                </a:lnTo>
                <a:lnTo>
                  <a:pt x="3" y="11"/>
                </a:lnTo>
                <a:lnTo>
                  <a:pt x="0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22" name="Freeform 1452"/>
          <p:cNvSpPr>
            <a:spLocks/>
          </p:cNvSpPr>
          <p:nvPr/>
        </p:nvSpPr>
        <p:spPr bwMode="auto">
          <a:xfrm>
            <a:off x="7270750" y="4341813"/>
            <a:ext cx="7938" cy="15875"/>
          </a:xfrm>
          <a:custGeom>
            <a:avLst/>
            <a:gdLst>
              <a:gd name="T0" fmla="*/ 2147483647 w 23"/>
              <a:gd name="T1" fmla="*/ 2147483647 h 41"/>
              <a:gd name="T2" fmla="*/ 2147483647 w 23"/>
              <a:gd name="T3" fmla="*/ 2147483647 h 41"/>
              <a:gd name="T4" fmla="*/ 2147483647 w 23"/>
              <a:gd name="T5" fmla="*/ 0 h 41"/>
              <a:gd name="T6" fmla="*/ 2147483647 w 23"/>
              <a:gd name="T7" fmla="*/ 2147483647 h 41"/>
              <a:gd name="T8" fmla="*/ 2147483647 w 23"/>
              <a:gd name="T9" fmla="*/ 2147483647 h 41"/>
              <a:gd name="T10" fmla="*/ 2147483647 w 23"/>
              <a:gd name="T11" fmla="*/ 2147483647 h 41"/>
              <a:gd name="T12" fmla="*/ 2147483647 w 23"/>
              <a:gd name="T13" fmla="*/ 2147483647 h 41"/>
              <a:gd name="T14" fmla="*/ 2147483647 w 23"/>
              <a:gd name="T15" fmla="*/ 2147483647 h 41"/>
              <a:gd name="T16" fmla="*/ 0 w 23"/>
              <a:gd name="T17" fmla="*/ 2147483647 h 41"/>
              <a:gd name="T18" fmla="*/ 2147483647 w 23"/>
              <a:gd name="T19" fmla="*/ 2147483647 h 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"/>
              <a:gd name="T31" fmla="*/ 0 h 41"/>
              <a:gd name="T32" fmla="*/ 23 w 23"/>
              <a:gd name="T33" fmla="*/ 41 h 4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" h="41">
                <a:moveTo>
                  <a:pt x="2" y="4"/>
                </a:moveTo>
                <a:lnTo>
                  <a:pt x="10" y="4"/>
                </a:lnTo>
                <a:lnTo>
                  <a:pt x="15" y="0"/>
                </a:lnTo>
                <a:lnTo>
                  <a:pt x="20" y="2"/>
                </a:lnTo>
                <a:lnTo>
                  <a:pt x="23" y="18"/>
                </a:lnTo>
                <a:lnTo>
                  <a:pt x="16" y="41"/>
                </a:lnTo>
                <a:lnTo>
                  <a:pt x="15" y="37"/>
                </a:lnTo>
                <a:lnTo>
                  <a:pt x="7" y="41"/>
                </a:lnTo>
                <a:lnTo>
                  <a:pt x="0" y="38"/>
                </a:lnTo>
                <a:lnTo>
                  <a:pt x="2" y="4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23" name="Freeform 1453"/>
          <p:cNvSpPr>
            <a:spLocks/>
          </p:cNvSpPr>
          <p:nvPr/>
        </p:nvSpPr>
        <p:spPr bwMode="auto">
          <a:xfrm>
            <a:off x="7270750" y="4341813"/>
            <a:ext cx="7938" cy="15875"/>
          </a:xfrm>
          <a:custGeom>
            <a:avLst/>
            <a:gdLst>
              <a:gd name="T0" fmla="*/ 2147483647 w 23"/>
              <a:gd name="T1" fmla="*/ 2147483647 h 41"/>
              <a:gd name="T2" fmla="*/ 2147483647 w 23"/>
              <a:gd name="T3" fmla="*/ 2147483647 h 41"/>
              <a:gd name="T4" fmla="*/ 2147483647 w 23"/>
              <a:gd name="T5" fmla="*/ 0 h 41"/>
              <a:gd name="T6" fmla="*/ 2147483647 w 23"/>
              <a:gd name="T7" fmla="*/ 2147483647 h 41"/>
              <a:gd name="T8" fmla="*/ 2147483647 w 23"/>
              <a:gd name="T9" fmla="*/ 2147483647 h 41"/>
              <a:gd name="T10" fmla="*/ 2147483647 w 23"/>
              <a:gd name="T11" fmla="*/ 2147483647 h 41"/>
              <a:gd name="T12" fmla="*/ 2147483647 w 23"/>
              <a:gd name="T13" fmla="*/ 2147483647 h 41"/>
              <a:gd name="T14" fmla="*/ 2147483647 w 23"/>
              <a:gd name="T15" fmla="*/ 2147483647 h 41"/>
              <a:gd name="T16" fmla="*/ 0 w 23"/>
              <a:gd name="T17" fmla="*/ 2147483647 h 41"/>
              <a:gd name="T18" fmla="*/ 2147483647 w 23"/>
              <a:gd name="T19" fmla="*/ 2147483647 h 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"/>
              <a:gd name="T31" fmla="*/ 0 h 41"/>
              <a:gd name="T32" fmla="*/ 23 w 23"/>
              <a:gd name="T33" fmla="*/ 41 h 4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" h="41">
                <a:moveTo>
                  <a:pt x="2" y="4"/>
                </a:moveTo>
                <a:lnTo>
                  <a:pt x="10" y="4"/>
                </a:lnTo>
                <a:lnTo>
                  <a:pt x="15" y="0"/>
                </a:lnTo>
                <a:lnTo>
                  <a:pt x="20" y="2"/>
                </a:lnTo>
                <a:lnTo>
                  <a:pt x="23" y="18"/>
                </a:lnTo>
                <a:lnTo>
                  <a:pt x="16" y="41"/>
                </a:lnTo>
                <a:lnTo>
                  <a:pt x="15" y="37"/>
                </a:lnTo>
                <a:lnTo>
                  <a:pt x="7" y="41"/>
                </a:lnTo>
                <a:lnTo>
                  <a:pt x="0" y="38"/>
                </a:lnTo>
                <a:lnTo>
                  <a:pt x="2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24" name="Freeform 1454"/>
          <p:cNvSpPr>
            <a:spLocks/>
          </p:cNvSpPr>
          <p:nvPr/>
        </p:nvSpPr>
        <p:spPr bwMode="auto">
          <a:xfrm>
            <a:off x="7277100" y="4333875"/>
            <a:ext cx="12700" cy="30163"/>
          </a:xfrm>
          <a:custGeom>
            <a:avLst/>
            <a:gdLst>
              <a:gd name="T0" fmla="*/ 2147483647 w 30"/>
              <a:gd name="T1" fmla="*/ 2147483647 h 73"/>
              <a:gd name="T2" fmla="*/ 2147483647 w 30"/>
              <a:gd name="T3" fmla="*/ 2147483647 h 73"/>
              <a:gd name="T4" fmla="*/ 2147483647 w 30"/>
              <a:gd name="T5" fmla="*/ 2147483647 h 73"/>
              <a:gd name="T6" fmla="*/ 2147483647 w 30"/>
              <a:gd name="T7" fmla="*/ 2147483647 h 73"/>
              <a:gd name="T8" fmla="*/ 2147483647 w 30"/>
              <a:gd name="T9" fmla="*/ 0 h 73"/>
              <a:gd name="T10" fmla="*/ 2147483647 w 30"/>
              <a:gd name="T11" fmla="*/ 2147483647 h 73"/>
              <a:gd name="T12" fmla="*/ 2147483647 w 30"/>
              <a:gd name="T13" fmla="*/ 2147483647 h 73"/>
              <a:gd name="T14" fmla="*/ 2147483647 w 30"/>
              <a:gd name="T15" fmla="*/ 2147483647 h 73"/>
              <a:gd name="T16" fmla="*/ 2147483647 w 30"/>
              <a:gd name="T17" fmla="*/ 2147483647 h 73"/>
              <a:gd name="T18" fmla="*/ 2147483647 w 30"/>
              <a:gd name="T19" fmla="*/ 2147483647 h 73"/>
              <a:gd name="T20" fmla="*/ 2147483647 w 30"/>
              <a:gd name="T21" fmla="*/ 2147483647 h 73"/>
              <a:gd name="T22" fmla="*/ 2147483647 w 30"/>
              <a:gd name="T23" fmla="*/ 2147483647 h 73"/>
              <a:gd name="T24" fmla="*/ 2147483647 w 30"/>
              <a:gd name="T25" fmla="*/ 2147483647 h 73"/>
              <a:gd name="T26" fmla="*/ 2147483647 w 30"/>
              <a:gd name="T27" fmla="*/ 2147483647 h 73"/>
              <a:gd name="T28" fmla="*/ 2147483647 w 30"/>
              <a:gd name="T29" fmla="*/ 2147483647 h 73"/>
              <a:gd name="T30" fmla="*/ 0 w 30"/>
              <a:gd name="T31" fmla="*/ 2147483647 h 73"/>
              <a:gd name="T32" fmla="*/ 2147483647 w 30"/>
              <a:gd name="T33" fmla="*/ 2147483647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0"/>
              <a:gd name="T52" fmla="*/ 0 h 73"/>
              <a:gd name="T53" fmla="*/ 30 w 30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0" h="73">
                <a:moveTo>
                  <a:pt x="7" y="35"/>
                </a:moveTo>
                <a:lnTo>
                  <a:pt x="10" y="34"/>
                </a:lnTo>
                <a:lnTo>
                  <a:pt x="11" y="9"/>
                </a:lnTo>
                <a:lnTo>
                  <a:pt x="14" y="6"/>
                </a:lnTo>
                <a:lnTo>
                  <a:pt x="17" y="0"/>
                </a:lnTo>
                <a:lnTo>
                  <a:pt x="21" y="4"/>
                </a:lnTo>
                <a:lnTo>
                  <a:pt x="30" y="23"/>
                </a:lnTo>
                <a:lnTo>
                  <a:pt x="26" y="21"/>
                </a:lnTo>
                <a:lnTo>
                  <a:pt x="21" y="28"/>
                </a:lnTo>
                <a:lnTo>
                  <a:pt x="19" y="34"/>
                </a:lnTo>
                <a:lnTo>
                  <a:pt x="20" y="39"/>
                </a:lnTo>
                <a:lnTo>
                  <a:pt x="25" y="42"/>
                </a:lnTo>
                <a:lnTo>
                  <a:pt x="28" y="49"/>
                </a:lnTo>
                <a:lnTo>
                  <a:pt x="28" y="57"/>
                </a:lnTo>
                <a:lnTo>
                  <a:pt x="6" y="73"/>
                </a:lnTo>
                <a:lnTo>
                  <a:pt x="0" y="67"/>
                </a:lnTo>
                <a:lnTo>
                  <a:pt x="7" y="35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25" name="Freeform 1455"/>
          <p:cNvSpPr>
            <a:spLocks/>
          </p:cNvSpPr>
          <p:nvPr/>
        </p:nvSpPr>
        <p:spPr bwMode="auto">
          <a:xfrm>
            <a:off x="7277100" y="4333875"/>
            <a:ext cx="12700" cy="30163"/>
          </a:xfrm>
          <a:custGeom>
            <a:avLst/>
            <a:gdLst>
              <a:gd name="T0" fmla="*/ 2147483647 w 30"/>
              <a:gd name="T1" fmla="*/ 2147483647 h 73"/>
              <a:gd name="T2" fmla="*/ 2147483647 w 30"/>
              <a:gd name="T3" fmla="*/ 2147483647 h 73"/>
              <a:gd name="T4" fmla="*/ 2147483647 w 30"/>
              <a:gd name="T5" fmla="*/ 2147483647 h 73"/>
              <a:gd name="T6" fmla="*/ 2147483647 w 30"/>
              <a:gd name="T7" fmla="*/ 2147483647 h 73"/>
              <a:gd name="T8" fmla="*/ 2147483647 w 30"/>
              <a:gd name="T9" fmla="*/ 0 h 73"/>
              <a:gd name="T10" fmla="*/ 2147483647 w 30"/>
              <a:gd name="T11" fmla="*/ 2147483647 h 73"/>
              <a:gd name="T12" fmla="*/ 2147483647 w 30"/>
              <a:gd name="T13" fmla="*/ 2147483647 h 73"/>
              <a:gd name="T14" fmla="*/ 2147483647 w 30"/>
              <a:gd name="T15" fmla="*/ 2147483647 h 73"/>
              <a:gd name="T16" fmla="*/ 2147483647 w 30"/>
              <a:gd name="T17" fmla="*/ 2147483647 h 73"/>
              <a:gd name="T18" fmla="*/ 2147483647 w 30"/>
              <a:gd name="T19" fmla="*/ 2147483647 h 73"/>
              <a:gd name="T20" fmla="*/ 2147483647 w 30"/>
              <a:gd name="T21" fmla="*/ 2147483647 h 73"/>
              <a:gd name="T22" fmla="*/ 2147483647 w 30"/>
              <a:gd name="T23" fmla="*/ 2147483647 h 73"/>
              <a:gd name="T24" fmla="*/ 2147483647 w 30"/>
              <a:gd name="T25" fmla="*/ 2147483647 h 73"/>
              <a:gd name="T26" fmla="*/ 2147483647 w 30"/>
              <a:gd name="T27" fmla="*/ 2147483647 h 73"/>
              <a:gd name="T28" fmla="*/ 2147483647 w 30"/>
              <a:gd name="T29" fmla="*/ 2147483647 h 73"/>
              <a:gd name="T30" fmla="*/ 0 w 30"/>
              <a:gd name="T31" fmla="*/ 2147483647 h 73"/>
              <a:gd name="T32" fmla="*/ 2147483647 w 30"/>
              <a:gd name="T33" fmla="*/ 2147483647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0"/>
              <a:gd name="T52" fmla="*/ 0 h 73"/>
              <a:gd name="T53" fmla="*/ 30 w 30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0" h="73">
                <a:moveTo>
                  <a:pt x="7" y="35"/>
                </a:moveTo>
                <a:lnTo>
                  <a:pt x="10" y="34"/>
                </a:lnTo>
                <a:lnTo>
                  <a:pt x="11" y="9"/>
                </a:lnTo>
                <a:lnTo>
                  <a:pt x="14" y="6"/>
                </a:lnTo>
                <a:lnTo>
                  <a:pt x="17" y="0"/>
                </a:lnTo>
                <a:lnTo>
                  <a:pt x="21" y="4"/>
                </a:lnTo>
                <a:lnTo>
                  <a:pt x="30" y="23"/>
                </a:lnTo>
                <a:lnTo>
                  <a:pt x="26" y="21"/>
                </a:lnTo>
                <a:lnTo>
                  <a:pt x="21" y="28"/>
                </a:lnTo>
                <a:lnTo>
                  <a:pt x="19" y="34"/>
                </a:lnTo>
                <a:lnTo>
                  <a:pt x="20" y="39"/>
                </a:lnTo>
                <a:lnTo>
                  <a:pt x="25" y="42"/>
                </a:lnTo>
                <a:lnTo>
                  <a:pt x="28" y="49"/>
                </a:lnTo>
                <a:lnTo>
                  <a:pt x="28" y="57"/>
                </a:lnTo>
                <a:lnTo>
                  <a:pt x="6" y="73"/>
                </a:lnTo>
                <a:lnTo>
                  <a:pt x="0" y="67"/>
                </a:lnTo>
                <a:lnTo>
                  <a:pt x="7" y="3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26" name="Freeform 1456"/>
          <p:cNvSpPr>
            <a:spLocks/>
          </p:cNvSpPr>
          <p:nvPr/>
        </p:nvSpPr>
        <p:spPr bwMode="auto">
          <a:xfrm>
            <a:off x="7286625" y="4325938"/>
            <a:ext cx="4763" cy="6350"/>
          </a:xfrm>
          <a:custGeom>
            <a:avLst/>
            <a:gdLst>
              <a:gd name="T0" fmla="*/ 0 w 13"/>
              <a:gd name="T1" fmla="*/ 2147483647 h 16"/>
              <a:gd name="T2" fmla="*/ 2147483647 w 13"/>
              <a:gd name="T3" fmla="*/ 0 h 16"/>
              <a:gd name="T4" fmla="*/ 2147483647 w 13"/>
              <a:gd name="T5" fmla="*/ 2147483647 h 16"/>
              <a:gd name="T6" fmla="*/ 2147483647 w 13"/>
              <a:gd name="T7" fmla="*/ 2147483647 h 16"/>
              <a:gd name="T8" fmla="*/ 2147483647 w 13"/>
              <a:gd name="T9" fmla="*/ 2147483647 h 16"/>
              <a:gd name="T10" fmla="*/ 2147483647 w 13"/>
              <a:gd name="T11" fmla="*/ 2147483647 h 16"/>
              <a:gd name="T12" fmla="*/ 2147483647 w 13"/>
              <a:gd name="T13" fmla="*/ 2147483647 h 16"/>
              <a:gd name="T14" fmla="*/ 2147483647 w 13"/>
              <a:gd name="T15" fmla="*/ 2147483647 h 16"/>
              <a:gd name="T16" fmla="*/ 0 w 13"/>
              <a:gd name="T17" fmla="*/ 2147483647 h 16"/>
              <a:gd name="T18" fmla="*/ 0 w 13"/>
              <a:gd name="T19" fmla="*/ 2147483647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16"/>
              <a:gd name="T32" fmla="*/ 13 w 13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16">
                <a:moveTo>
                  <a:pt x="0" y="4"/>
                </a:moveTo>
                <a:lnTo>
                  <a:pt x="3" y="0"/>
                </a:lnTo>
                <a:lnTo>
                  <a:pt x="5" y="2"/>
                </a:lnTo>
                <a:lnTo>
                  <a:pt x="10" y="4"/>
                </a:lnTo>
                <a:lnTo>
                  <a:pt x="13" y="9"/>
                </a:lnTo>
                <a:lnTo>
                  <a:pt x="10" y="15"/>
                </a:lnTo>
                <a:lnTo>
                  <a:pt x="6" y="16"/>
                </a:lnTo>
                <a:lnTo>
                  <a:pt x="1" y="13"/>
                </a:lnTo>
                <a:lnTo>
                  <a:pt x="0" y="5"/>
                </a:lnTo>
                <a:lnTo>
                  <a:pt x="0" y="4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27" name="Freeform 1457"/>
          <p:cNvSpPr>
            <a:spLocks/>
          </p:cNvSpPr>
          <p:nvPr/>
        </p:nvSpPr>
        <p:spPr bwMode="auto">
          <a:xfrm>
            <a:off x="7286625" y="4325938"/>
            <a:ext cx="4763" cy="6350"/>
          </a:xfrm>
          <a:custGeom>
            <a:avLst/>
            <a:gdLst>
              <a:gd name="T0" fmla="*/ 0 w 13"/>
              <a:gd name="T1" fmla="*/ 2147483647 h 16"/>
              <a:gd name="T2" fmla="*/ 2147483647 w 13"/>
              <a:gd name="T3" fmla="*/ 0 h 16"/>
              <a:gd name="T4" fmla="*/ 2147483647 w 13"/>
              <a:gd name="T5" fmla="*/ 2147483647 h 16"/>
              <a:gd name="T6" fmla="*/ 2147483647 w 13"/>
              <a:gd name="T7" fmla="*/ 2147483647 h 16"/>
              <a:gd name="T8" fmla="*/ 2147483647 w 13"/>
              <a:gd name="T9" fmla="*/ 2147483647 h 16"/>
              <a:gd name="T10" fmla="*/ 2147483647 w 13"/>
              <a:gd name="T11" fmla="*/ 2147483647 h 16"/>
              <a:gd name="T12" fmla="*/ 2147483647 w 13"/>
              <a:gd name="T13" fmla="*/ 2147483647 h 16"/>
              <a:gd name="T14" fmla="*/ 2147483647 w 13"/>
              <a:gd name="T15" fmla="*/ 2147483647 h 16"/>
              <a:gd name="T16" fmla="*/ 0 w 13"/>
              <a:gd name="T17" fmla="*/ 2147483647 h 16"/>
              <a:gd name="T18" fmla="*/ 0 w 13"/>
              <a:gd name="T19" fmla="*/ 2147483647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16"/>
              <a:gd name="T32" fmla="*/ 13 w 13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16">
                <a:moveTo>
                  <a:pt x="0" y="4"/>
                </a:moveTo>
                <a:lnTo>
                  <a:pt x="3" y="0"/>
                </a:lnTo>
                <a:lnTo>
                  <a:pt x="5" y="2"/>
                </a:lnTo>
                <a:lnTo>
                  <a:pt x="10" y="4"/>
                </a:lnTo>
                <a:lnTo>
                  <a:pt x="13" y="9"/>
                </a:lnTo>
                <a:lnTo>
                  <a:pt x="10" y="15"/>
                </a:lnTo>
                <a:lnTo>
                  <a:pt x="6" y="16"/>
                </a:lnTo>
                <a:lnTo>
                  <a:pt x="1" y="13"/>
                </a:lnTo>
                <a:lnTo>
                  <a:pt x="0" y="5"/>
                </a:lnTo>
                <a:lnTo>
                  <a:pt x="0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28" name="Freeform 1458"/>
          <p:cNvSpPr>
            <a:spLocks/>
          </p:cNvSpPr>
          <p:nvPr/>
        </p:nvSpPr>
        <p:spPr bwMode="auto">
          <a:xfrm>
            <a:off x="7281863" y="4262438"/>
            <a:ext cx="7937" cy="9525"/>
          </a:xfrm>
          <a:custGeom>
            <a:avLst/>
            <a:gdLst>
              <a:gd name="T0" fmla="*/ 2147483647 w 21"/>
              <a:gd name="T1" fmla="*/ 0 h 23"/>
              <a:gd name="T2" fmla="*/ 2147483647 w 21"/>
              <a:gd name="T3" fmla="*/ 0 h 23"/>
              <a:gd name="T4" fmla="*/ 2147483647 w 21"/>
              <a:gd name="T5" fmla="*/ 2147483647 h 23"/>
              <a:gd name="T6" fmla="*/ 2147483647 w 21"/>
              <a:gd name="T7" fmla="*/ 2147483647 h 23"/>
              <a:gd name="T8" fmla="*/ 2147483647 w 21"/>
              <a:gd name="T9" fmla="*/ 2147483647 h 23"/>
              <a:gd name="T10" fmla="*/ 0 w 21"/>
              <a:gd name="T11" fmla="*/ 2147483647 h 23"/>
              <a:gd name="T12" fmla="*/ 2147483647 w 21"/>
              <a:gd name="T13" fmla="*/ 2147483647 h 23"/>
              <a:gd name="T14" fmla="*/ 2147483647 w 21"/>
              <a:gd name="T15" fmla="*/ 2147483647 h 23"/>
              <a:gd name="T16" fmla="*/ 2147483647 w 21"/>
              <a:gd name="T17" fmla="*/ 0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23"/>
              <a:gd name="T29" fmla="*/ 21 w 21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23">
                <a:moveTo>
                  <a:pt x="14" y="0"/>
                </a:moveTo>
                <a:lnTo>
                  <a:pt x="19" y="0"/>
                </a:lnTo>
                <a:lnTo>
                  <a:pt x="21" y="4"/>
                </a:lnTo>
                <a:lnTo>
                  <a:pt x="10" y="23"/>
                </a:lnTo>
                <a:lnTo>
                  <a:pt x="1" y="23"/>
                </a:lnTo>
                <a:lnTo>
                  <a:pt x="0" y="13"/>
                </a:lnTo>
                <a:lnTo>
                  <a:pt x="1" y="8"/>
                </a:lnTo>
                <a:lnTo>
                  <a:pt x="5" y="4"/>
                </a:lnTo>
                <a:lnTo>
                  <a:pt x="14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29" name="Freeform 1459"/>
          <p:cNvSpPr>
            <a:spLocks/>
          </p:cNvSpPr>
          <p:nvPr/>
        </p:nvSpPr>
        <p:spPr bwMode="auto">
          <a:xfrm>
            <a:off x="7281863" y="4262438"/>
            <a:ext cx="7937" cy="9525"/>
          </a:xfrm>
          <a:custGeom>
            <a:avLst/>
            <a:gdLst>
              <a:gd name="T0" fmla="*/ 2147483647 w 21"/>
              <a:gd name="T1" fmla="*/ 0 h 23"/>
              <a:gd name="T2" fmla="*/ 2147483647 w 21"/>
              <a:gd name="T3" fmla="*/ 0 h 23"/>
              <a:gd name="T4" fmla="*/ 2147483647 w 21"/>
              <a:gd name="T5" fmla="*/ 2147483647 h 23"/>
              <a:gd name="T6" fmla="*/ 2147483647 w 21"/>
              <a:gd name="T7" fmla="*/ 2147483647 h 23"/>
              <a:gd name="T8" fmla="*/ 2147483647 w 21"/>
              <a:gd name="T9" fmla="*/ 2147483647 h 23"/>
              <a:gd name="T10" fmla="*/ 0 w 21"/>
              <a:gd name="T11" fmla="*/ 2147483647 h 23"/>
              <a:gd name="T12" fmla="*/ 2147483647 w 21"/>
              <a:gd name="T13" fmla="*/ 2147483647 h 23"/>
              <a:gd name="T14" fmla="*/ 2147483647 w 21"/>
              <a:gd name="T15" fmla="*/ 2147483647 h 23"/>
              <a:gd name="T16" fmla="*/ 2147483647 w 21"/>
              <a:gd name="T17" fmla="*/ 0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23"/>
              <a:gd name="T29" fmla="*/ 21 w 21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23">
                <a:moveTo>
                  <a:pt x="14" y="0"/>
                </a:moveTo>
                <a:lnTo>
                  <a:pt x="19" y="0"/>
                </a:lnTo>
                <a:lnTo>
                  <a:pt x="21" y="4"/>
                </a:lnTo>
                <a:lnTo>
                  <a:pt x="10" y="23"/>
                </a:lnTo>
                <a:lnTo>
                  <a:pt x="1" y="23"/>
                </a:lnTo>
                <a:lnTo>
                  <a:pt x="0" y="13"/>
                </a:lnTo>
                <a:lnTo>
                  <a:pt x="1" y="8"/>
                </a:lnTo>
                <a:lnTo>
                  <a:pt x="5" y="4"/>
                </a:lnTo>
                <a:lnTo>
                  <a:pt x="14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0" name="Freeform 1460"/>
          <p:cNvSpPr>
            <a:spLocks/>
          </p:cNvSpPr>
          <p:nvPr/>
        </p:nvSpPr>
        <p:spPr bwMode="auto">
          <a:xfrm>
            <a:off x="7289800" y="4265613"/>
            <a:ext cx="6350" cy="7937"/>
          </a:xfrm>
          <a:custGeom>
            <a:avLst/>
            <a:gdLst>
              <a:gd name="T0" fmla="*/ 0 w 18"/>
              <a:gd name="T1" fmla="*/ 2147483647 h 19"/>
              <a:gd name="T2" fmla="*/ 2147483647 w 18"/>
              <a:gd name="T3" fmla="*/ 0 h 19"/>
              <a:gd name="T4" fmla="*/ 2147483647 w 18"/>
              <a:gd name="T5" fmla="*/ 0 h 19"/>
              <a:gd name="T6" fmla="*/ 2147483647 w 18"/>
              <a:gd name="T7" fmla="*/ 0 h 19"/>
              <a:gd name="T8" fmla="*/ 2147483647 w 18"/>
              <a:gd name="T9" fmla="*/ 2147483647 h 19"/>
              <a:gd name="T10" fmla="*/ 2147483647 w 18"/>
              <a:gd name="T11" fmla="*/ 2147483647 h 19"/>
              <a:gd name="T12" fmla="*/ 2147483647 w 18"/>
              <a:gd name="T13" fmla="*/ 2147483647 h 19"/>
              <a:gd name="T14" fmla="*/ 2147483647 w 18"/>
              <a:gd name="T15" fmla="*/ 2147483647 h 19"/>
              <a:gd name="T16" fmla="*/ 2147483647 w 18"/>
              <a:gd name="T17" fmla="*/ 2147483647 h 19"/>
              <a:gd name="T18" fmla="*/ 0 w 18"/>
              <a:gd name="T19" fmla="*/ 2147483647 h 19"/>
              <a:gd name="T20" fmla="*/ 0 w 18"/>
              <a:gd name="T21" fmla="*/ 2147483647 h 19"/>
              <a:gd name="T22" fmla="*/ 0 w 18"/>
              <a:gd name="T23" fmla="*/ 2147483647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"/>
              <a:gd name="T37" fmla="*/ 0 h 19"/>
              <a:gd name="T38" fmla="*/ 18 w 18"/>
              <a:gd name="T39" fmla="*/ 19 h 1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" h="19">
                <a:moveTo>
                  <a:pt x="0" y="6"/>
                </a:moveTo>
                <a:lnTo>
                  <a:pt x="7" y="0"/>
                </a:lnTo>
                <a:lnTo>
                  <a:pt x="10" y="0"/>
                </a:lnTo>
                <a:lnTo>
                  <a:pt x="17" y="0"/>
                </a:lnTo>
                <a:lnTo>
                  <a:pt x="18" y="4"/>
                </a:lnTo>
                <a:lnTo>
                  <a:pt x="18" y="10"/>
                </a:lnTo>
                <a:lnTo>
                  <a:pt x="14" y="16"/>
                </a:lnTo>
                <a:lnTo>
                  <a:pt x="7" y="12"/>
                </a:lnTo>
                <a:lnTo>
                  <a:pt x="4" y="19"/>
                </a:lnTo>
                <a:lnTo>
                  <a:pt x="0" y="14"/>
                </a:lnTo>
                <a:lnTo>
                  <a:pt x="0" y="9"/>
                </a:lnTo>
                <a:lnTo>
                  <a:pt x="0" y="6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1" name="Freeform 1461"/>
          <p:cNvSpPr>
            <a:spLocks/>
          </p:cNvSpPr>
          <p:nvPr/>
        </p:nvSpPr>
        <p:spPr bwMode="auto">
          <a:xfrm>
            <a:off x="7289800" y="4265613"/>
            <a:ext cx="6350" cy="7937"/>
          </a:xfrm>
          <a:custGeom>
            <a:avLst/>
            <a:gdLst>
              <a:gd name="T0" fmla="*/ 0 w 18"/>
              <a:gd name="T1" fmla="*/ 2147483647 h 19"/>
              <a:gd name="T2" fmla="*/ 2147483647 w 18"/>
              <a:gd name="T3" fmla="*/ 0 h 19"/>
              <a:gd name="T4" fmla="*/ 2147483647 w 18"/>
              <a:gd name="T5" fmla="*/ 0 h 19"/>
              <a:gd name="T6" fmla="*/ 2147483647 w 18"/>
              <a:gd name="T7" fmla="*/ 0 h 19"/>
              <a:gd name="T8" fmla="*/ 2147483647 w 18"/>
              <a:gd name="T9" fmla="*/ 2147483647 h 19"/>
              <a:gd name="T10" fmla="*/ 2147483647 w 18"/>
              <a:gd name="T11" fmla="*/ 2147483647 h 19"/>
              <a:gd name="T12" fmla="*/ 2147483647 w 18"/>
              <a:gd name="T13" fmla="*/ 2147483647 h 19"/>
              <a:gd name="T14" fmla="*/ 2147483647 w 18"/>
              <a:gd name="T15" fmla="*/ 2147483647 h 19"/>
              <a:gd name="T16" fmla="*/ 2147483647 w 18"/>
              <a:gd name="T17" fmla="*/ 2147483647 h 19"/>
              <a:gd name="T18" fmla="*/ 0 w 18"/>
              <a:gd name="T19" fmla="*/ 2147483647 h 19"/>
              <a:gd name="T20" fmla="*/ 0 w 18"/>
              <a:gd name="T21" fmla="*/ 2147483647 h 19"/>
              <a:gd name="T22" fmla="*/ 0 w 18"/>
              <a:gd name="T23" fmla="*/ 2147483647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"/>
              <a:gd name="T37" fmla="*/ 0 h 19"/>
              <a:gd name="T38" fmla="*/ 18 w 18"/>
              <a:gd name="T39" fmla="*/ 19 h 1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" h="19">
                <a:moveTo>
                  <a:pt x="0" y="6"/>
                </a:moveTo>
                <a:lnTo>
                  <a:pt x="7" y="0"/>
                </a:lnTo>
                <a:lnTo>
                  <a:pt x="10" y="0"/>
                </a:lnTo>
                <a:lnTo>
                  <a:pt x="17" y="0"/>
                </a:lnTo>
                <a:lnTo>
                  <a:pt x="18" y="4"/>
                </a:lnTo>
                <a:lnTo>
                  <a:pt x="18" y="10"/>
                </a:lnTo>
                <a:lnTo>
                  <a:pt x="14" y="16"/>
                </a:lnTo>
                <a:lnTo>
                  <a:pt x="7" y="12"/>
                </a:lnTo>
                <a:lnTo>
                  <a:pt x="4" y="19"/>
                </a:lnTo>
                <a:lnTo>
                  <a:pt x="0" y="14"/>
                </a:lnTo>
                <a:lnTo>
                  <a:pt x="0" y="9"/>
                </a:lnTo>
                <a:lnTo>
                  <a:pt x="0" y="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2" name="Freeform 1462"/>
          <p:cNvSpPr>
            <a:spLocks/>
          </p:cNvSpPr>
          <p:nvPr/>
        </p:nvSpPr>
        <p:spPr bwMode="auto">
          <a:xfrm>
            <a:off x="7316788" y="4275138"/>
            <a:ext cx="19050" cy="7937"/>
          </a:xfrm>
          <a:custGeom>
            <a:avLst/>
            <a:gdLst>
              <a:gd name="T0" fmla="*/ 2147483647 w 49"/>
              <a:gd name="T1" fmla="*/ 0 h 20"/>
              <a:gd name="T2" fmla="*/ 2147483647 w 49"/>
              <a:gd name="T3" fmla="*/ 2147483647 h 20"/>
              <a:gd name="T4" fmla="*/ 2147483647 w 49"/>
              <a:gd name="T5" fmla="*/ 2147483647 h 20"/>
              <a:gd name="T6" fmla="*/ 2147483647 w 49"/>
              <a:gd name="T7" fmla="*/ 2147483647 h 20"/>
              <a:gd name="T8" fmla="*/ 2147483647 w 49"/>
              <a:gd name="T9" fmla="*/ 2147483647 h 20"/>
              <a:gd name="T10" fmla="*/ 2147483647 w 49"/>
              <a:gd name="T11" fmla="*/ 2147483647 h 20"/>
              <a:gd name="T12" fmla="*/ 2147483647 w 49"/>
              <a:gd name="T13" fmla="*/ 2147483647 h 20"/>
              <a:gd name="T14" fmla="*/ 2147483647 w 49"/>
              <a:gd name="T15" fmla="*/ 2147483647 h 20"/>
              <a:gd name="T16" fmla="*/ 2147483647 w 49"/>
              <a:gd name="T17" fmla="*/ 2147483647 h 20"/>
              <a:gd name="T18" fmla="*/ 2147483647 w 49"/>
              <a:gd name="T19" fmla="*/ 2147483647 h 20"/>
              <a:gd name="T20" fmla="*/ 2147483647 w 49"/>
              <a:gd name="T21" fmla="*/ 2147483647 h 20"/>
              <a:gd name="T22" fmla="*/ 0 w 49"/>
              <a:gd name="T23" fmla="*/ 2147483647 h 20"/>
              <a:gd name="T24" fmla="*/ 0 w 49"/>
              <a:gd name="T25" fmla="*/ 2147483647 h 20"/>
              <a:gd name="T26" fmla="*/ 2147483647 w 49"/>
              <a:gd name="T27" fmla="*/ 0 h 2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9"/>
              <a:gd name="T43" fmla="*/ 0 h 20"/>
              <a:gd name="T44" fmla="*/ 49 w 49"/>
              <a:gd name="T45" fmla="*/ 20 h 2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9" h="20">
                <a:moveTo>
                  <a:pt x="2" y="0"/>
                </a:moveTo>
                <a:lnTo>
                  <a:pt x="21" y="1"/>
                </a:lnTo>
                <a:lnTo>
                  <a:pt x="32" y="3"/>
                </a:lnTo>
                <a:lnTo>
                  <a:pt x="46" y="3"/>
                </a:lnTo>
                <a:lnTo>
                  <a:pt x="47" y="5"/>
                </a:lnTo>
                <a:lnTo>
                  <a:pt x="49" y="7"/>
                </a:lnTo>
                <a:lnTo>
                  <a:pt x="46" y="9"/>
                </a:lnTo>
                <a:lnTo>
                  <a:pt x="39" y="12"/>
                </a:lnTo>
                <a:lnTo>
                  <a:pt x="21" y="14"/>
                </a:lnTo>
                <a:lnTo>
                  <a:pt x="12" y="20"/>
                </a:lnTo>
                <a:lnTo>
                  <a:pt x="6" y="19"/>
                </a:lnTo>
                <a:lnTo>
                  <a:pt x="0" y="6"/>
                </a:lnTo>
                <a:lnTo>
                  <a:pt x="0" y="3"/>
                </a:lnTo>
                <a:lnTo>
                  <a:pt x="2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3" name="Freeform 1463"/>
          <p:cNvSpPr>
            <a:spLocks/>
          </p:cNvSpPr>
          <p:nvPr/>
        </p:nvSpPr>
        <p:spPr bwMode="auto">
          <a:xfrm>
            <a:off x="7316788" y="4275138"/>
            <a:ext cx="19050" cy="7937"/>
          </a:xfrm>
          <a:custGeom>
            <a:avLst/>
            <a:gdLst>
              <a:gd name="T0" fmla="*/ 2147483647 w 49"/>
              <a:gd name="T1" fmla="*/ 0 h 20"/>
              <a:gd name="T2" fmla="*/ 2147483647 w 49"/>
              <a:gd name="T3" fmla="*/ 2147483647 h 20"/>
              <a:gd name="T4" fmla="*/ 2147483647 w 49"/>
              <a:gd name="T5" fmla="*/ 2147483647 h 20"/>
              <a:gd name="T6" fmla="*/ 2147483647 w 49"/>
              <a:gd name="T7" fmla="*/ 2147483647 h 20"/>
              <a:gd name="T8" fmla="*/ 2147483647 w 49"/>
              <a:gd name="T9" fmla="*/ 2147483647 h 20"/>
              <a:gd name="T10" fmla="*/ 2147483647 w 49"/>
              <a:gd name="T11" fmla="*/ 2147483647 h 20"/>
              <a:gd name="T12" fmla="*/ 2147483647 w 49"/>
              <a:gd name="T13" fmla="*/ 2147483647 h 20"/>
              <a:gd name="T14" fmla="*/ 2147483647 w 49"/>
              <a:gd name="T15" fmla="*/ 2147483647 h 20"/>
              <a:gd name="T16" fmla="*/ 2147483647 w 49"/>
              <a:gd name="T17" fmla="*/ 2147483647 h 20"/>
              <a:gd name="T18" fmla="*/ 2147483647 w 49"/>
              <a:gd name="T19" fmla="*/ 2147483647 h 20"/>
              <a:gd name="T20" fmla="*/ 2147483647 w 49"/>
              <a:gd name="T21" fmla="*/ 2147483647 h 20"/>
              <a:gd name="T22" fmla="*/ 0 w 49"/>
              <a:gd name="T23" fmla="*/ 2147483647 h 20"/>
              <a:gd name="T24" fmla="*/ 0 w 49"/>
              <a:gd name="T25" fmla="*/ 2147483647 h 20"/>
              <a:gd name="T26" fmla="*/ 2147483647 w 49"/>
              <a:gd name="T27" fmla="*/ 0 h 2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9"/>
              <a:gd name="T43" fmla="*/ 0 h 20"/>
              <a:gd name="T44" fmla="*/ 49 w 49"/>
              <a:gd name="T45" fmla="*/ 20 h 2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9" h="20">
                <a:moveTo>
                  <a:pt x="2" y="0"/>
                </a:moveTo>
                <a:lnTo>
                  <a:pt x="21" y="1"/>
                </a:lnTo>
                <a:lnTo>
                  <a:pt x="32" y="3"/>
                </a:lnTo>
                <a:lnTo>
                  <a:pt x="46" y="3"/>
                </a:lnTo>
                <a:lnTo>
                  <a:pt x="47" y="5"/>
                </a:lnTo>
                <a:lnTo>
                  <a:pt x="49" y="7"/>
                </a:lnTo>
                <a:lnTo>
                  <a:pt x="46" y="9"/>
                </a:lnTo>
                <a:lnTo>
                  <a:pt x="39" y="12"/>
                </a:lnTo>
                <a:lnTo>
                  <a:pt x="21" y="14"/>
                </a:lnTo>
                <a:lnTo>
                  <a:pt x="12" y="20"/>
                </a:lnTo>
                <a:lnTo>
                  <a:pt x="6" y="19"/>
                </a:lnTo>
                <a:lnTo>
                  <a:pt x="0" y="6"/>
                </a:lnTo>
                <a:lnTo>
                  <a:pt x="0" y="3"/>
                </a:lnTo>
                <a:lnTo>
                  <a:pt x="2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4" name="Freeform 1464"/>
          <p:cNvSpPr>
            <a:spLocks/>
          </p:cNvSpPr>
          <p:nvPr/>
        </p:nvSpPr>
        <p:spPr bwMode="auto">
          <a:xfrm>
            <a:off x="7339013" y="4276725"/>
            <a:ext cx="20637" cy="4763"/>
          </a:xfrm>
          <a:custGeom>
            <a:avLst/>
            <a:gdLst>
              <a:gd name="T0" fmla="*/ 2147483647 w 51"/>
              <a:gd name="T1" fmla="*/ 2147483647 h 10"/>
              <a:gd name="T2" fmla="*/ 0 w 51"/>
              <a:gd name="T3" fmla="*/ 0 h 10"/>
              <a:gd name="T4" fmla="*/ 2147483647 w 51"/>
              <a:gd name="T5" fmla="*/ 2147483647 h 10"/>
              <a:gd name="T6" fmla="*/ 2147483647 w 51"/>
              <a:gd name="T7" fmla="*/ 0 h 10"/>
              <a:gd name="T8" fmla="*/ 2147483647 w 51"/>
              <a:gd name="T9" fmla="*/ 0 h 10"/>
              <a:gd name="T10" fmla="*/ 2147483647 w 51"/>
              <a:gd name="T11" fmla="*/ 2147483647 h 10"/>
              <a:gd name="T12" fmla="*/ 2147483647 w 51"/>
              <a:gd name="T13" fmla="*/ 2147483647 h 10"/>
              <a:gd name="T14" fmla="*/ 2147483647 w 51"/>
              <a:gd name="T15" fmla="*/ 2147483647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"/>
              <a:gd name="T25" fmla="*/ 0 h 10"/>
              <a:gd name="T26" fmla="*/ 51 w 51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" h="10">
                <a:moveTo>
                  <a:pt x="2" y="3"/>
                </a:moveTo>
                <a:lnTo>
                  <a:pt x="0" y="0"/>
                </a:lnTo>
                <a:lnTo>
                  <a:pt x="13" y="4"/>
                </a:lnTo>
                <a:lnTo>
                  <a:pt x="50" y="0"/>
                </a:lnTo>
                <a:lnTo>
                  <a:pt x="51" y="0"/>
                </a:lnTo>
                <a:lnTo>
                  <a:pt x="47" y="4"/>
                </a:lnTo>
                <a:lnTo>
                  <a:pt x="9" y="10"/>
                </a:lnTo>
                <a:lnTo>
                  <a:pt x="2" y="3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5" name="Freeform 1465"/>
          <p:cNvSpPr>
            <a:spLocks/>
          </p:cNvSpPr>
          <p:nvPr/>
        </p:nvSpPr>
        <p:spPr bwMode="auto">
          <a:xfrm>
            <a:off x="7339013" y="4276725"/>
            <a:ext cx="20637" cy="4763"/>
          </a:xfrm>
          <a:custGeom>
            <a:avLst/>
            <a:gdLst>
              <a:gd name="T0" fmla="*/ 2147483647 w 51"/>
              <a:gd name="T1" fmla="*/ 2147483647 h 10"/>
              <a:gd name="T2" fmla="*/ 0 w 51"/>
              <a:gd name="T3" fmla="*/ 0 h 10"/>
              <a:gd name="T4" fmla="*/ 2147483647 w 51"/>
              <a:gd name="T5" fmla="*/ 2147483647 h 10"/>
              <a:gd name="T6" fmla="*/ 2147483647 w 51"/>
              <a:gd name="T7" fmla="*/ 0 h 10"/>
              <a:gd name="T8" fmla="*/ 2147483647 w 51"/>
              <a:gd name="T9" fmla="*/ 0 h 10"/>
              <a:gd name="T10" fmla="*/ 2147483647 w 51"/>
              <a:gd name="T11" fmla="*/ 2147483647 h 10"/>
              <a:gd name="T12" fmla="*/ 2147483647 w 51"/>
              <a:gd name="T13" fmla="*/ 2147483647 h 10"/>
              <a:gd name="T14" fmla="*/ 2147483647 w 51"/>
              <a:gd name="T15" fmla="*/ 2147483647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"/>
              <a:gd name="T25" fmla="*/ 0 h 10"/>
              <a:gd name="T26" fmla="*/ 51 w 51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" h="10">
                <a:moveTo>
                  <a:pt x="2" y="3"/>
                </a:moveTo>
                <a:lnTo>
                  <a:pt x="0" y="0"/>
                </a:lnTo>
                <a:lnTo>
                  <a:pt x="13" y="4"/>
                </a:lnTo>
                <a:lnTo>
                  <a:pt x="50" y="0"/>
                </a:lnTo>
                <a:lnTo>
                  <a:pt x="51" y="0"/>
                </a:lnTo>
                <a:lnTo>
                  <a:pt x="47" y="4"/>
                </a:lnTo>
                <a:lnTo>
                  <a:pt x="9" y="10"/>
                </a:lnTo>
                <a:lnTo>
                  <a:pt x="2" y="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" name="Freeform 1466"/>
          <p:cNvSpPr>
            <a:spLocks/>
          </p:cNvSpPr>
          <p:nvPr/>
        </p:nvSpPr>
        <p:spPr bwMode="auto">
          <a:xfrm>
            <a:off x="7350125" y="4281488"/>
            <a:ext cx="3175" cy="9525"/>
          </a:xfrm>
          <a:custGeom>
            <a:avLst/>
            <a:gdLst>
              <a:gd name="T0" fmla="*/ 0 w 9"/>
              <a:gd name="T1" fmla="*/ 2147483647 h 27"/>
              <a:gd name="T2" fmla="*/ 2147483647 w 9"/>
              <a:gd name="T3" fmla="*/ 0 h 27"/>
              <a:gd name="T4" fmla="*/ 2147483647 w 9"/>
              <a:gd name="T5" fmla="*/ 2147483647 h 27"/>
              <a:gd name="T6" fmla="*/ 2147483647 w 9"/>
              <a:gd name="T7" fmla="*/ 2147483647 h 27"/>
              <a:gd name="T8" fmla="*/ 0 w 9"/>
              <a:gd name="T9" fmla="*/ 2147483647 h 27"/>
              <a:gd name="T10" fmla="*/ 0 w 9"/>
              <a:gd name="T11" fmla="*/ 2147483647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27"/>
              <a:gd name="T20" fmla="*/ 9 w 9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27">
                <a:moveTo>
                  <a:pt x="0" y="3"/>
                </a:moveTo>
                <a:lnTo>
                  <a:pt x="4" y="0"/>
                </a:lnTo>
                <a:lnTo>
                  <a:pt x="5" y="1"/>
                </a:lnTo>
                <a:lnTo>
                  <a:pt x="9" y="27"/>
                </a:lnTo>
                <a:lnTo>
                  <a:pt x="0" y="12"/>
                </a:lnTo>
                <a:lnTo>
                  <a:pt x="0" y="3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7" name="Freeform 1467"/>
          <p:cNvSpPr>
            <a:spLocks/>
          </p:cNvSpPr>
          <p:nvPr/>
        </p:nvSpPr>
        <p:spPr bwMode="auto">
          <a:xfrm>
            <a:off x="7350125" y="4281488"/>
            <a:ext cx="3175" cy="9525"/>
          </a:xfrm>
          <a:custGeom>
            <a:avLst/>
            <a:gdLst>
              <a:gd name="T0" fmla="*/ 0 w 9"/>
              <a:gd name="T1" fmla="*/ 2147483647 h 27"/>
              <a:gd name="T2" fmla="*/ 2147483647 w 9"/>
              <a:gd name="T3" fmla="*/ 0 h 27"/>
              <a:gd name="T4" fmla="*/ 2147483647 w 9"/>
              <a:gd name="T5" fmla="*/ 2147483647 h 27"/>
              <a:gd name="T6" fmla="*/ 2147483647 w 9"/>
              <a:gd name="T7" fmla="*/ 2147483647 h 27"/>
              <a:gd name="T8" fmla="*/ 0 w 9"/>
              <a:gd name="T9" fmla="*/ 2147483647 h 27"/>
              <a:gd name="T10" fmla="*/ 0 w 9"/>
              <a:gd name="T11" fmla="*/ 2147483647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27"/>
              <a:gd name="T20" fmla="*/ 9 w 9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27">
                <a:moveTo>
                  <a:pt x="0" y="3"/>
                </a:moveTo>
                <a:lnTo>
                  <a:pt x="4" y="0"/>
                </a:lnTo>
                <a:lnTo>
                  <a:pt x="5" y="1"/>
                </a:lnTo>
                <a:lnTo>
                  <a:pt x="9" y="27"/>
                </a:lnTo>
                <a:lnTo>
                  <a:pt x="0" y="12"/>
                </a:lnTo>
                <a:lnTo>
                  <a:pt x="0" y="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8" name="Freeform 1468"/>
          <p:cNvSpPr>
            <a:spLocks/>
          </p:cNvSpPr>
          <p:nvPr/>
        </p:nvSpPr>
        <p:spPr bwMode="auto">
          <a:xfrm>
            <a:off x="7353300" y="4305300"/>
            <a:ext cx="26988" cy="17463"/>
          </a:xfrm>
          <a:custGeom>
            <a:avLst/>
            <a:gdLst>
              <a:gd name="T0" fmla="*/ 2147483647 w 66"/>
              <a:gd name="T1" fmla="*/ 2147483647 h 47"/>
              <a:gd name="T2" fmla="*/ 2147483647 w 66"/>
              <a:gd name="T3" fmla="*/ 2147483647 h 47"/>
              <a:gd name="T4" fmla="*/ 2147483647 w 66"/>
              <a:gd name="T5" fmla="*/ 2147483647 h 47"/>
              <a:gd name="T6" fmla="*/ 2147483647 w 66"/>
              <a:gd name="T7" fmla="*/ 0 h 47"/>
              <a:gd name="T8" fmla="*/ 2147483647 w 66"/>
              <a:gd name="T9" fmla="*/ 2147483647 h 47"/>
              <a:gd name="T10" fmla="*/ 2147483647 w 66"/>
              <a:gd name="T11" fmla="*/ 2147483647 h 47"/>
              <a:gd name="T12" fmla="*/ 2147483647 w 66"/>
              <a:gd name="T13" fmla="*/ 2147483647 h 47"/>
              <a:gd name="T14" fmla="*/ 2147483647 w 66"/>
              <a:gd name="T15" fmla="*/ 2147483647 h 47"/>
              <a:gd name="T16" fmla="*/ 2147483647 w 66"/>
              <a:gd name="T17" fmla="*/ 2147483647 h 47"/>
              <a:gd name="T18" fmla="*/ 2147483647 w 66"/>
              <a:gd name="T19" fmla="*/ 2147483647 h 47"/>
              <a:gd name="T20" fmla="*/ 2147483647 w 66"/>
              <a:gd name="T21" fmla="*/ 2147483647 h 47"/>
              <a:gd name="T22" fmla="*/ 2147483647 w 66"/>
              <a:gd name="T23" fmla="*/ 2147483647 h 47"/>
              <a:gd name="T24" fmla="*/ 0 w 66"/>
              <a:gd name="T25" fmla="*/ 2147483647 h 47"/>
              <a:gd name="T26" fmla="*/ 0 w 66"/>
              <a:gd name="T27" fmla="*/ 2147483647 h 47"/>
              <a:gd name="T28" fmla="*/ 2147483647 w 66"/>
              <a:gd name="T29" fmla="*/ 2147483647 h 4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6"/>
              <a:gd name="T46" fmla="*/ 0 h 47"/>
              <a:gd name="T47" fmla="*/ 66 w 66"/>
              <a:gd name="T48" fmla="*/ 47 h 4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6" h="47">
                <a:moveTo>
                  <a:pt x="1" y="4"/>
                </a:moveTo>
                <a:lnTo>
                  <a:pt x="3" y="4"/>
                </a:lnTo>
                <a:lnTo>
                  <a:pt x="5" y="9"/>
                </a:lnTo>
                <a:lnTo>
                  <a:pt x="38" y="0"/>
                </a:lnTo>
                <a:lnTo>
                  <a:pt x="59" y="13"/>
                </a:lnTo>
                <a:lnTo>
                  <a:pt x="59" y="16"/>
                </a:lnTo>
                <a:lnTo>
                  <a:pt x="65" y="16"/>
                </a:lnTo>
                <a:lnTo>
                  <a:pt x="66" y="30"/>
                </a:lnTo>
                <a:lnTo>
                  <a:pt x="64" y="37"/>
                </a:lnTo>
                <a:lnTo>
                  <a:pt x="42" y="47"/>
                </a:lnTo>
                <a:lnTo>
                  <a:pt x="17" y="38"/>
                </a:lnTo>
                <a:lnTo>
                  <a:pt x="3" y="19"/>
                </a:lnTo>
                <a:lnTo>
                  <a:pt x="0" y="10"/>
                </a:lnTo>
                <a:lnTo>
                  <a:pt x="0" y="5"/>
                </a:lnTo>
                <a:lnTo>
                  <a:pt x="1" y="4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41" name="Freeform 1469"/>
          <p:cNvSpPr>
            <a:spLocks/>
          </p:cNvSpPr>
          <p:nvPr/>
        </p:nvSpPr>
        <p:spPr bwMode="auto">
          <a:xfrm>
            <a:off x="7353300" y="4305300"/>
            <a:ext cx="26988" cy="17463"/>
          </a:xfrm>
          <a:custGeom>
            <a:avLst/>
            <a:gdLst/>
            <a:ahLst/>
            <a:cxnLst>
              <a:cxn ang="0">
                <a:pos x="1" y="4"/>
              </a:cxn>
              <a:cxn ang="0">
                <a:pos x="3" y="4"/>
              </a:cxn>
              <a:cxn ang="0">
                <a:pos x="5" y="9"/>
              </a:cxn>
              <a:cxn ang="0">
                <a:pos x="38" y="0"/>
              </a:cxn>
              <a:cxn ang="0">
                <a:pos x="59" y="13"/>
              </a:cxn>
              <a:cxn ang="0">
                <a:pos x="59" y="16"/>
              </a:cxn>
              <a:cxn ang="0">
                <a:pos x="65" y="16"/>
              </a:cxn>
              <a:cxn ang="0">
                <a:pos x="66" y="30"/>
              </a:cxn>
              <a:cxn ang="0">
                <a:pos x="64" y="37"/>
              </a:cxn>
              <a:cxn ang="0">
                <a:pos x="42" y="47"/>
              </a:cxn>
              <a:cxn ang="0">
                <a:pos x="17" y="38"/>
              </a:cxn>
              <a:cxn ang="0">
                <a:pos x="3" y="19"/>
              </a:cxn>
              <a:cxn ang="0">
                <a:pos x="0" y="10"/>
              </a:cxn>
              <a:cxn ang="0">
                <a:pos x="0" y="5"/>
              </a:cxn>
              <a:cxn ang="0">
                <a:pos x="1" y="4"/>
              </a:cxn>
            </a:cxnLst>
            <a:rect l="0" t="0" r="r" b="b"/>
            <a:pathLst>
              <a:path w="66" h="47">
                <a:moveTo>
                  <a:pt x="1" y="4"/>
                </a:moveTo>
                <a:lnTo>
                  <a:pt x="3" y="4"/>
                </a:lnTo>
                <a:lnTo>
                  <a:pt x="5" y="9"/>
                </a:lnTo>
                <a:lnTo>
                  <a:pt x="38" y="0"/>
                </a:lnTo>
                <a:lnTo>
                  <a:pt x="59" y="13"/>
                </a:lnTo>
                <a:lnTo>
                  <a:pt x="59" y="16"/>
                </a:lnTo>
                <a:lnTo>
                  <a:pt x="65" y="16"/>
                </a:lnTo>
                <a:lnTo>
                  <a:pt x="66" y="30"/>
                </a:lnTo>
                <a:lnTo>
                  <a:pt x="64" y="37"/>
                </a:lnTo>
                <a:lnTo>
                  <a:pt x="42" y="47"/>
                </a:lnTo>
                <a:lnTo>
                  <a:pt x="17" y="38"/>
                </a:lnTo>
                <a:lnTo>
                  <a:pt x="3" y="19"/>
                </a:lnTo>
                <a:lnTo>
                  <a:pt x="0" y="10"/>
                </a:lnTo>
                <a:lnTo>
                  <a:pt x="0" y="5"/>
                </a:lnTo>
                <a:lnTo>
                  <a:pt x="1" y="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8001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540" name="Freeform 1470"/>
          <p:cNvSpPr>
            <a:spLocks/>
          </p:cNvSpPr>
          <p:nvPr/>
        </p:nvSpPr>
        <p:spPr bwMode="auto">
          <a:xfrm>
            <a:off x="7339013" y="4154488"/>
            <a:ext cx="4762" cy="7937"/>
          </a:xfrm>
          <a:custGeom>
            <a:avLst/>
            <a:gdLst>
              <a:gd name="T0" fmla="*/ 0 w 11"/>
              <a:gd name="T1" fmla="*/ 0 h 21"/>
              <a:gd name="T2" fmla="*/ 2147483647 w 11"/>
              <a:gd name="T3" fmla="*/ 0 h 21"/>
              <a:gd name="T4" fmla="*/ 2147483647 w 11"/>
              <a:gd name="T5" fmla="*/ 2147483647 h 21"/>
              <a:gd name="T6" fmla="*/ 2147483647 w 11"/>
              <a:gd name="T7" fmla="*/ 2147483647 h 21"/>
              <a:gd name="T8" fmla="*/ 0 w 11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21"/>
              <a:gd name="T17" fmla="*/ 11 w 11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21">
                <a:moveTo>
                  <a:pt x="0" y="0"/>
                </a:moveTo>
                <a:lnTo>
                  <a:pt x="1" y="0"/>
                </a:lnTo>
                <a:lnTo>
                  <a:pt x="4" y="4"/>
                </a:lnTo>
                <a:lnTo>
                  <a:pt x="11" y="21"/>
                </a:lnTo>
                <a:lnTo>
                  <a:pt x="0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8" name="Freeform 1471"/>
          <p:cNvSpPr>
            <a:spLocks/>
          </p:cNvSpPr>
          <p:nvPr/>
        </p:nvSpPr>
        <p:spPr bwMode="auto">
          <a:xfrm>
            <a:off x="7339013" y="4154488"/>
            <a:ext cx="4762" cy="7937"/>
          </a:xfrm>
          <a:custGeom>
            <a:avLst/>
            <a:gdLst>
              <a:gd name="T0" fmla="*/ 0 w 11"/>
              <a:gd name="T1" fmla="*/ 0 h 21"/>
              <a:gd name="T2" fmla="*/ 2147483647 w 11"/>
              <a:gd name="T3" fmla="*/ 0 h 21"/>
              <a:gd name="T4" fmla="*/ 2147483647 w 11"/>
              <a:gd name="T5" fmla="*/ 2147483647 h 21"/>
              <a:gd name="T6" fmla="*/ 2147483647 w 11"/>
              <a:gd name="T7" fmla="*/ 2147483647 h 21"/>
              <a:gd name="T8" fmla="*/ 0 w 11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21"/>
              <a:gd name="T17" fmla="*/ 11 w 11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21">
                <a:moveTo>
                  <a:pt x="0" y="0"/>
                </a:moveTo>
                <a:lnTo>
                  <a:pt x="1" y="0"/>
                </a:lnTo>
                <a:lnTo>
                  <a:pt x="4" y="4"/>
                </a:lnTo>
                <a:lnTo>
                  <a:pt x="11" y="21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42" name="Freeform 1472"/>
          <p:cNvSpPr>
            <a:spLocks/>
          </p:cNvSpPr>
          <p:nvPr/>
        </p:nvSpPr>
        <p:spPr bwMode="auto">
          <a:xfrm>
            <a:off x="7369175" y="4137025"/>
            <a:ext cx="3175" cy="11113"/>
          </a:xfrm>
          <a:custGeom>
            <a:avLst/>
            <a:gdLst>
              <a:gd name="T0" fmla="*/ 0 w 6"/>
              <a:gd name="T1" fmla="*/ 0 h 29"/>
              <a:gd name="T2" fmla="*/ 2147483647 w 6"/>
              <a:gd name="T3" fmla="*/ 0 h 29"/>
              <a:gd name="T4" fmla="*/ 2147483647 w 6"/>
              <a:gd name="T5" fmla="*/ 2147483647 h 29"/>
              <a:gd name="T6" fmla="*/ 2147483647 w 6"/>
              <a:gd name="T7" fmla="*/ 2147483647 h 29"/>
              <a:gd name="T8" fmla="*/ 2147483647 w 6"/>
              <a:gd name="T9" fmla="*/ 2147483647 h 29"/>
              <a:gd name="T10" fmla="*/ 0 w 6"/>
              <a:gd name="T11" fmla="*/ 0 h 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29"/>
              <a:gd name="T20" fmla="*/ 6 w 6"/>
              <a:gd name="T21" fmla="*/ 29 h 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29">
                <a:moveTo>
                  <a:pt x="0" y="0"/>
                </a:moveTo>
                <a:lnTo>
                  <a:pt x="4" y="0"/>
                </a:lnTo>
                <a:lnTo>
                  <a:pt x="6" y="16"/>
                </a:lnTo>
                <a:lnTo>
                  <a:pt x="6" y="26"/>
                </a:lnTo>
                <a:lnTo>
                  <a:pt x="2" y="29"/>
                </a:lnTo>
                <a:lnTo>
                  <a:pt x="0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43" name="Freeform 1473"/>
          <p:cNvSpPr>
            <a:spLocks/>
          </p:cNvSpPr>
          <p:nvPr/>
        </p:nvSpPr>
        <p:spPr bwMode="auto">
          <a:xfrm>
            <a:off x="7369175" y="4137025"/>
            <a:ext cx="3175" cy="11113"/>
          </a:xfrm>
          <a:custGeom>
            <a:avLst/>
            <a:gdLst>
              <a:gd name="T0" fmla="*/ 0 w 6"/>
              <a:gd name="T1" fmla="*/ 0 h 29"/>
              <a:gd name="T2" fmla="*/ 2147483647 w 6"/>
              <a:gd name="T3" fmla="*/ 0 h 29"/>
              <a:gd name="T4" fmla="*/ 2147483647 w 6"/>
              <a:gd name="T5" fmla="*/ 2147483647 h 29"/>
              <a:gd name="T6" fmla="*/ 2147483647 w 6"/>
              <a:gd name="T7" fmla="*/ 2147483647 h 29"/>
              <a:gd name="T8" fmla="*/ 2147483647 w 6"/>
              <a:gd name="T9" fmla="*/ 2147483647 h 29"/>
              <a:gd name="T10" fmla="*/ 0 w 6"/>
              <a:gd name="T11" fmla="*/ 0 h 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29"/>
              <a:gd name="T20" fmla="*/ 6 w 6"/>
              <a:gd name="T21" fmla="*/ 29 h 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29">
                <a:moveTo>
                  <a:pt x="0" y="0"/>
                </a:moveTo>
                <a:lnTo>
                  <a:pt x="4" y="0"/>
                </a:lnTo>
                <a:lnTo>
                  <a:pt x="6" y="16"/>
                </a:lnTo>
                <a:lnTo>
                  <a:pt x="6" y="26"/>
                </a:lnTo>
                <a:lnTo>
                  <a:pt x="2" y="29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44" name="Freeform 1474"/>
          <p:cNvSpPr>
            <a:spLocks/>
          </p:cNvSpPr>
          <p:nvPr/>
        </p:nvSpPr>
        <p:spPr bwMode="auto">
          <a:xfrm>
            <a:off x="7402513" y="4178300"/>
            <a:ext cx="9525" cy="14288"/>
          </a:xfrm>
          <a:custGeom>
            <a:avLst/>
            <a:gdLst>
              <a:gd name="T0" fmla="*/ 2147483647 w 22"/>
              <a:gd name="T1" fmla="*/ 0 h 34"/>
              <a:gd name="T2" fmla="*/ 2147483647 w 22"/>
              <a:gd name="T3" fmla="*/ 2147483647 h 34"/>
              <a:gd name="T4" fmla="*/ 2147483647 w 22"/>
              <a:gd name="T5" fmla="*/ 2147483647 h 34"/>
              <a:gd name="T6" fmla="*/ 2147483647 w 22"/>
              <a:gd name="T7" fmla="*/ 2147483647 h 34"/>
              <a:gd name="T8" fmla="*/ 2147483647 w 22"/>
              <a:gd name="T9" fmla="*/ 2147483647 h 34"/>
              <a:gd name="T10" fmla="*/ 2147483647 w 22"/>
              <a:gd name="T11" fmla="*/ 2147483647 h 34"/>
              <a:gd name="T12" fmla="*/ 0 w 22"/>
              <a:gd name="T13" fmla="*/ 2147483647 h 34"/>
              <a:gd name="T14" fmla="*/ 2147483647 w 22"/>
              <a:gd name="T15" fmla="*/ 2147483647 h 34"/>
              <a:gd name="T16" fmla="*/ 2147483647 w 22"/>
              <a:gd name="T17" fmla="*/ 2147483647 h 34"/>
              <a:gd name="T18" fmla="*/ 2147483647 w 22"/>
              <a:gd name="T19" fmla="*/ 0 h 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"/>
              <a:gd name="T31" fmla="*/ 0 h 34"/>
              <a:gd name="T32" fmla="*/ 22 w 22"/>
              <a:gd name="T33" fmla="*/ 34 h 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" h="34">
                <a:moveTo>
                  <a:pt x="15" y="0"/>
                </a:moveTo>
                <a:lnTo>
                  <a:pt x="20" y="8"/>
                </a:lnTo>
                <a:lnTo>
                  <a:pt x="22" y="13"/>
                </a:lnTo>
                <a:lnTo>
                  <a:pt x="22" y="20"/>
                </a:lnTo>
                <a:lnTo>
                  <a:pt x="14" y="34"/>
                </a:lnTo>
                <a:lnTo>
                  <a:pt x="4" y="34"/>
                </a:lnTo>
                <a:lnTo>
                  <a:pt x="0" y="19"/>
                </a:lnTo>
                <a:lnTo>
                  <a:pt x="1" y="13"/>
                </a:lnTo>
                <a:lnTo>
                  <a:pt x="5" y="6"/>
                </a:lnTo>
                <a:lnTo>
                  <a:pt x="15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45" name="Freeform 1475"/>
          <p:cNvSpPr>
            <a:spLocks/>
          </p:cNvSpPr>
          <p:nvPr/>
        </p:nvSpPr>
        <p:spPr bwMode="auto">
          <a:xfrm>
            <a:off x="7402513" y="4178300"/>
            <a:ext cx="9525" cy="14288"/>
          </a:xfrm>
          <a:custGeom>
            <a:avLst/>
            <a:gdLst>
              <a:gd name="T0" fmla="*/ 2147483647 w 22"/>
              <a:gd name="T1" fmla="*/ 0 h 34"/>
              <a:gd name="T2" fmla="*/ 2147483647 w 22"/>
              <a:gd name="T3" fmla="*/ 2147483647 h 34"/>
              <a:gd name="T4" fmla="*/ 2147483647 w 22"/>
              <a:gd name="T5" fmla="*/ 2147483647 h 34"/>
              <a:gd name="T6" fmla="*/ 2147483647 w 22"/>
              <a:gd name="T7" fmla="*/ 2147483647 h 34"/>
              <a:gd name="T8" fmla="*/ 2147483647 w 22"/>
              <a:gd name="T9" fmla="*/ 2147483647 h 34"/>
              <a:gd name="T10" fmla="*/ 2147483647 w 22"/>
              <a:gd name="T11" fmla="*/ 2147483647 h 34"/>
              <a:gd name="T12" fmla="*/ 0 w 22"/>
              <a:gd name="T13" fmla="*/ 2147483647 h 34"/>
              <a:gd name="T14" fmla="*/ 2147483647 w 22"/>
              <a:gd name="T15" fmla="*/ 2147483647 h 34"/>
              <a:gd name="T16" fmla="*/ 2147483647 w 22"/>
              <a:gd name="T17" fmla="*/ 2147483647 h 34"/>
              <a:gd name="T18" fmla="*/ 2147483647 w 22"/>
              <a:gd name="T19" fmla="*/ 0 h 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"/>
              <a:gd name="T31" fmla="*/ 0 h 34"/>
              <a:gd name="T32" fmla="*/ 22 w 22"/>
              <a:gd name="T33" fmla="*/ 34 h 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" h="34">
                <a:moveTo>
                  <a:pt x="15" y="0"/>
                </a:moveTo>
                <a:lnTo>
                  <a:pt x="20" y="8"/>
                </a:lnTo>
                <a:lnTo>
                  <a:pt x="22" y="13"/>
                </a:lnTo>
                <a:lnTo>
                  <a:pt x="22" y="20"/>
                </a:lnTo>
                <a:lnTo>
                  <a:pt x="14" y="34"/>
                </a:lnTo>
                <a:lnTo>
                  <a:pt x="4" y="34"/>
                </a:lnTo>
                <a:lnTo>
                  <a:pt x="0" y="19"/>
                </a:lnTo>
                <a:lnTo>
                  <a:pt x="1" y="13"/>
                </a:lnTo>
                <a:lnTo>
                  <a:pt x="5" y="6"/>
                </a:lnTo>
                <a:lnTo>
                  <a:pt x="15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46" name="Freeform 1476"/>
          <p:cNvSpPr>
            <a:spLocks/>
          </p:cNvSpPr>
          <p:nvPr/>
        </p:nvSpPr>
        <p:spPr bwMode="auto">
          <a:xfrm>
            <a:off x="7383463" y="4187825"/>
            <a:ext cx="31750" cy="69850"/>
          </a:xfrm>
          <a:custGeom>
            <a:avLst/>
            <a:gdLst>
              <a:gd name="T0" fmla="*/ 2147483647 w 83"/>
              <a:gd name="T1" fmla="*/ 0 h 175"/>
              <a:gd name="T2" fmla="*/ 2147483647 w 83"/>
              <a:gd name="T3" fmla="*/ 0 h 175"/>
              <a:gd name="T4" fmla="*/ 2147483647 w 83"/>
              <a:gd name="T5" fmla="*/ 2147483647 h 175"/>
              <a:gd name="T6" fmla="*/ 2147483647 w 83"/>
              <a:gd name="T7" fmla="*/ 2147483647 h 175"/>
              <a:gd name="T8" fmla="*/ 2147483647 w 83"/>
              <a:gd name="T9" fmla="*/ 2147483647 h 175"/>
              <a:gd name="T10" fmla="*/ 2147483647 w 83"/>
              <a:gd name="T11" fmla="*/ 2147483647 h 175"/>
              <a:gd name="T12" fmla="*/ 2147483647 w 83"/>
              <a:gd name="T13" fmla="*/ 2147483647 h 175"/>
              <a:gd name="T14" fmla="*/ 2147483647 w 83"/>
              <a:gd name="T15" fmla="*/ 2147483647 h 175"/>
              <a:gd name="T16" fmla="*/ 2147483647 w 83"/>
              <a:gd name="T17" fmla="*/ 2147483647 h 175"/>
              <a:gd name="T18" fmla="*/ 2147483647 w 83"/>
              <a:gd name="T19" fmla="*/ 2147483647 h 175"/>
              <a:gd name="T20" fmla="*/ 2147483647 w 83"/>
              <a:gd name="T21" fmla="*/ 2147483647 h 175"/>
              <a:gd name="T22" fmla="*/ 2147483647 w 83"/>
              <a:gd name="T23" fmla="*/ 2147483647 h 175"/>
              <a:gd name="T24" fmla="*/ 2147483647 w 83"/>
              <a:gd name="T25" fmla="*/ 2147483647 h 175"/>
              <a:gd name="T26" fmla="*/ 2147483647 w 83"/>
              <a:gd name="T27" fmla="*/ 2147483647 h 175"/>
              <a:gd name="T28" fmla="*/ 2147483647 w 83"/>
              <a:gd name="T29" fmla="*/ 2147483647 h 175"/>
              <a:gd name="T30" fmla="*/ 2147483647 w 83"/>
              <a:gd name="T31" fmla="*/ 2147483647 h 175"/>
              <a:gd name="T32" fmla="*/ 2147483647 w 83"/>
              <a:gd name="T33" fmla="*/ 2147483647 h 175"/>
              <a:gd name="T34" fmla="*/ 2147483647 w 83"/>
              <a:gd name="T35" fmla="*/ 2147483647 h 175"/>
              <a:gd name="T36" fmla="*/ 2147483647 w 83"/>
              <a:gd name="T37" fmla="*/ 2147483647 h 175"/>
              <a:gd name="T38" fmla="*/ 2147483647 w 83"/>
              <a:gd name="T39" fmla="*/ 2147483647 h 175"/>
              <a:gd name="T40" fmla="*/ 2147483647 w 83"/>
              <a:gd name="T41" fmla="*/ 2147483647 h 175"/>
              <a:gd name="T42" fmla="*/ 2147483647 w 83"/>
              <a:gd name="T43" fmla="*/ 2147483647 h 175"/>
              <a:gd name="T44" fmla="*/ 2147483647 w 83"/>
              <a:gd name="T45" fmla="*/ 2147483647 h 175"/>
              <a:gd name="T46" fmla="*/ 2147483647 w 83"/>
              <a:gd name="T47" fmla="*/ 2147483647 h 175"/>
              <a:gd name="T48" fmla="*/ 2147483647 w 83"/>
              <a:gd name="T49" fmla="*/ 2147483647 h 175"/>
              <a:gd name="T50" fmla="*/ 2147483647 w 83"/>
              <a:gd name="T51" fmla="*/ 2147483647 h 175"/>
              <a:gd name="T52" fmla="*/ 2147483647 w 83"/>
              <a:gd name="T53" fmla="*/ 2147483647 h 175"/>
              <a:gd name="T54" fmla="*/ 2147483647 w 83"/>
              <a:gd name="T55" fmla="*/ 2147483647 h 175"/>
              <a:gd name="T56" fmla="*/ 2147483647 w 83"/>
              <a:gd name="T57" fmla="*/ 2147483647 h 175"/>
              <a:gd name="T58" fmla="*/ 2147483647 w 83"/>
              <a:gd name="T59" fmla="*/ 2147483647 h 175"/>
              <a:gd name="T60" fmla="*/ 2147483647 w 83"/>
              <a:gd name="T61" fmla="*/ 2147483647 h 175"/>
              <a:gd name="T62" fmla="*/ 2147483647 w 83"/>
              <a:gd name="T63" fmla="*/ 2147483647 h 175"/>
              <a:gd name="T64" fmla="*/ 2147483647 w 83"/>
              <a:gd name="T65" fmla="*/ 2147483647 h 175"/>
              <a:gd name="T66" fmla="*/ 2147483647 w 83"/>
              <a:gd name="T67" fmla="*/ 2147483647 h 175"/>
              <a:gd name="T68" fmla="*/ 2147483647 w 83"/>
              <a:gd name="T69" fmla="*/ 2147483647 h 175"/>
              <a:gd name="T70" fmla="*/ 2147483647 w 83"/>
              <a:gd name="T71" fmla="*/ 2147483647 h 175"/>
              <a:gd name="T72" fmla="*/ 2147483647 w 83"/>
              <a:gd name="T73" fmla="*/ 2147483647 h 175"/>
              <a:gd name="T74" fmla="*/ 2147483647 w 83"/>
              <a:gd name="T75" fmla="*/ 2147483647 h 175"/>
              <a:gd name="T76" fmla="*/ 0 w 83"/>
              <a:gd name="T77" fmla="*/ 2147483647 h 175"/>
              <a:gd name="T78" fmla="*/ 2147483647 w 83"/>
              <a:gd name="T79" fmla="*/ 2147483647 h 175"/>
              <a:gd name="T80" fmla="*/ 2147483647 w 83"/>
              <a:gd name="T81" fmla="*/ 2147483647 h 175"/>
              <a:gd name="T82" fmla="*/ 2147483647 w 83"/>
              <a:gd name="T83" fmla="*/ 2147483647 h 175"/>
              <a:gd name="T84" fmla="*/ 2147483647 w 83"/>
              <a:gd name="T85" fmla="*/ 0 h 17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3"/>
              <a:gd name="T130" fmla="*/ 0 h 175"/>
              <a:gd name="T131" fmla="*/ 83 w 83"/>
              <a:gd name="T132" fmla="*/ 175 h 17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3" h="175">
                <a:moveTo>
                  <a:pt x="32" y="0"/>
                </a:moveTo>
                <a:lnTo>
                  <a:pt x="33" y="0"/>
                </a:lnTo>
                <a:lnTo>
                  <a:pt x="36" y="1"/>
                </a:lnTo>
                <a:lnTo>
                  <a:pt x="37" y="7"/>
                </a:lnTo>
                <a:lnTo>
                  <a:pt x="32" y="14"/>
                </a:lnTo>
                <a:lnTo>
                  <a:pt x="28" y="18"/>
                </a:lnTo>
                <a:lnTo>
                  <a:pt x="27" y="22"/>
                </a:lnTo>
                <a:lnTo>
                  <a:pt x="32" y="26"/>
                </a:lnTo>
                <a:lnTo>
                  <a:pt x="37" y="46"/>
                </a:lnTo>
                <a:lnTo>
                  <a:pt x="36" y="55"/>
                </a:lnTo>
                <a:lnTo>
                  <a:pt x="15" y="74"/>
                </a:lnTo>
                <a:lnTo>
                  <a:pt x="15" y="76"/>
                </a:lnTo>
                <a:lnTo>
                  <a:pt x="23" y="78"/>
                </a:lnTo>
                <a:lnTo>
                  <a:pt x="38" y="65"/>
                </a:lnTo>
                <a:lnTo>
                  <a:pt x="48" y="46"/>
                </a:lnTo>
                <a:lnTo>
                  <a:pt x="59" y="41"/>
                </a:lnTo>
                <a:lnTo>
                  <a:pt x="69" y="40"/>
                </a:lnTo>
                <a:lnTo>
                  <a:pt x="73" y="42"/>
                </a:lnTo>
                <a:lnTo>
                  <a:pt x="76" y="51"/>
                </a:lnTo>
                <a:lnTo>
                  <a:pt x="76" y="64"/>
                </a:lnTo>
                <a:lnTo>
                  <a:pt x="53" y="80"/>
                </a:lnTo>
                <a:lnTo>
                  <a:pt x="53" y="84"/>
                </a:lnTo>
                <a:lnTo>
                  <a:pt x="71" y="94"/>
                </a:lnTo>
                <a:lnTo>
                  <a:pt x="73" y="102"/>
                </a:lnTo>
                <a:lnTo>
                  <a:pt x="76" y="107"/>
                </a:lnTo>
                <a:lnTo>
                  <a:pt x="83" y="111"/>
                </a:lnTo>
                <a:lnTo>
                  <a:pt x="73" y="111"/>
                </a:lnTo>
                <a:lnTo>
                  <a:pt x="37" y="99"/>
                </a:lnTo>
                <a:lnTo>
                  <a:pt x="32" y="106"/>
                </a:lnTo>
                <a:lnTo>
                  <a:pt x="33" y="141"/>
                </a:lnTo>
                <a:lnTo>
                  <a:pt x="56" y="174"/>
                </a:lnTo>
                <a:lnTo>
                  <a:pt x="51" y="175"/>
                </a:lnTo>
                <a:lnTo>
                  <a:pt x="22" y="141"/>
                </a:lnTo>
                <a:lnTo>
                  <a:pt x="18" y="109"/>
                </a:lnTo>
                <a:lnTo>
                  <a:pt x="13" y="95"/>
                </a:lnTo>
                <a:lnTo>
                  <a:pt x="13" y="83"/>
                </a:lnTo>
                <a:lnTo>
                  <a:pt x="10" y="74"/>
                </a:lnTo>
                <a:lnTo>
                  <a:pt x="5" y="70"/>
                </a:lnTo>
                <a:lnTo>
                  <a:pt x="0" y="61"/>
                </a:lnTo>
                <a:lnTo>
                  <a:pt x="1" y="51"/>
                </a:lnTo>
                <a:lnTo>
                  <a:pt x="3" y="50"/>
                </a:lnTo>
                <a:lnTo>
                  <a:pt x="15" y="15"/>
                </a:lnTo>
                <a:lnTo>
                  <a:pt x="32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49" name="Freeform 1477"/>
          <p:cNvSpPr>
            <a:spLocks/>
          </p:cNvSpPr>
          <p:nvPr/>
        </p:nvSpPr>
        <p:spPr bwMode="auto">
          <a:xfrm>
            <a:off x="7383463" y="4187825"/>
            <a:ext cx="31750" cy="69850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33" y="0"/>
              </a:cxn>
              <a:cxn ang="0">
                <a:pos x="36" y="1"/>
              </a:cxn>
              <a:cxn ang="0">
                <a:pos x="37" y="7"/>
              </a:cxn>
              <a:cxn ang="0">
                <a:pos x="32" y="14"/>
              </a:cxn>
              <a:cxn ang="0">
                <a:pos x="28" y="18"/>
              </a:cxn>
              <a:cxn ang="0">
                <a:pos x="27" y="22"/>
              </a:cxn>
              <a:cxn ang="0">
                <a:pos x="32" y="26"/>
              </a:cxn>
              <a:cxn ang="0">
                <a:pos x="37" y="46"/>
              </a:cxn>
              <a:cxn ang="0">
                <a:pos x="36" y="55"/>
              </a:cxn>
              <a:cxn ang="0">
                <a:pos x="15" y="74"/>
              </a:cxn>
              <a:cxn ang="0">
                <a:pos x="15" y="76"/>
              </a:cxn>
              <a:cxn ang="0">
                <a:pos x="23" y="78"/>
              </a:cxn>
              <a:cxn ang="0">
                <a:pos x="38" y="65"/>
              </a:cxn>
              <a:cxn ang="0">
                <a:pos x="48" y="46"/>
              </a:cxn>
              <a:cxn ang="0">
                <a:pos x="59" y="41"/>
              </a:cxn>
              <a:cxn ang="0">
                <a:pos x="69" y="40"/>
              </a:cxn>
              <a:cxn ang="0">
                <a:pos x="73" y="42"/>
              </a:cxn>
              <a:cxn ang="0">
                <a:pos x="76" y="51"/>
              </a:cxn>
              <a:cxn ang="0">
                <a:pos x="76" y="64"/>
              </a:cxn>
              <a:cxn ang="0">
                <a:pos x="53" y="80"/>
              </a:cxn>
              <a:cxn ang="0">
                <a:pos x="53" y="84"/>
              </a:cxn>
              <a:cxn ang="0">
                <a:pos x="71" y="94"/>
              </a:cxn>
              <a:cxn ang="0">
                <a:pos x="73" y="102"/>
              </a:cxn>
              <a:cxn ang="0">
                <a:pos x="76" y="107"/>
              </a:cxn>
              <a:cxn ang="0">
                <a:pos x="83" y="111"/>
              </a:cxn>
              <a:cxn ang="0">
                <a:pos x="73" y="111"/>
              </a:cxn>
              <a:cxn ang="0">
                <a:pos x="37" y="99"/>
              </a:cxn>
              <a:cxn ang="0">
                <a:pos x="32" y="106"/>
              </a:cxn>
              <a:cxn ang="0">
                <a:pos x="33" y="141"/>
              </a:cxn>
              <a:cxn ang="0">
                <a:pos x="56" y="174"/>
              </a:cxn>
              <a:cxn ang="0">
                <a:pos x="51" y="175"/>
              </a:cxn>
              <a:cxn ang="0">
                <a:pos x="22" y="141"/>
              </a:cxn>
              <a:cxn ang="0">
                <a:pos x="18" y="109"/>
              </a:cxn>
              <a:cxn ang="0">
                <a:pos x="13" y="95"/>
              </a:cxn>
              <a:cxn ang="0">
                <a:pos x="13" y="83"/>
              </a:cxn>
              <a:cxn ang="0">
                <a:pos x="10" y="74"/>
              </a:cxn>
              <a:cxn ang="0">
                <a:pos x="5" y="70"/>
              </a:cxn>
              <a:cxn ang="0">
                <a:pos x="0" y="61"/>
              </a:cxn>
              <a:cxn ang="0">
                <a:pos x="1" y="51"/>
              </a:cxn>
              <a:cxn ang="0">
                <a:pos x="3" y="50"/>
              </a:cxn>
              <a:cxn ang="0">
                <a:pos x="15" y="15"/>
              </a:cxn>
              <a:cxn ang="0">
                <a:pos x="32" y="0"/>
              </a:cxn>
            </a:cxnLst>
            <a:rect l="0" t="0" r="r" b="b"/>
            <a:pathLst>
              <a:path w="83" h="175">
                <a:moveTo>
                  <a:pt x="32" y="0"/>
                </a:moveTo>
                <a:lnTo>
                  <a:pt x="33" y="0"/>
                </a:lnTo>
                <a:lnTo>
                  <a:pt x="36" y="1"/>
                </a:lnTo>
                <a:lnTo>
                  <a:pt x="37" y="7"/>
                </a:lnTo>
                <a:lnTo>
                  <a:pt x="32" y="14"/>
                </a:lnTo>
                <a:lnTo>
                  <a:pt x="28" y="18"/>
                </a:lnTo>
                <a:lnTo>
                  <a:pt x="27" y="22"/>
                </a:lnTo>
                <a:lnTo>
                  <a:pt x="32" y="26"/>
                </a:lnTo>
                <a:lnTo>
                  <a:pt x="37" y="46"/>
                </a:lnTo>
                <a:lnTo>
                  <a:pt x="36" y="55"/>
                </a:lnTo>
                <a:lnTo>
                  <a:pt x="15" y="74"/>
                </a:lnTo>
                <a:lnTo>
                  <a:pt x="15" y="76"/>
                </a:lnTo>
                <a:lnTo>
                  <a:pt x="23" y="78"/>
                </a:lnTo>
                <a:lnTo>
                  <a:pt x="38" y="65"/>
                </a:lnTo>
                <a:lnTo>
                  <a:pt x="48" y="46"/>
                </a:lnTo>
                <a:lnTo>
                  <a:pt x="59" y="41"/>
                </a:lnTo>
                <a:lnTo>
                  <a:pt x="69" y="40"/>
                </a:lnTo>
                <a:lnTo>
                  <a:pt x="73" y="42"/>
                </a:lnTo>
                <a:lnTo>
                  <a:pt x="76" y="51"/>
                </a:lnTo>
                <a:lnTo>
                  <a:pt x="76" y="64"/>
                </a:lnTo>
                <a:lnTo>
                  <a:pt x="53" y="80"/>
                </a:lnTo>
                <a:lnTo>
                  <a:pt x="53" y="84"/>
                </a:lnTo>
                <a:lnTo>
                  <a:pt x="71" y="94"/>
                </a:lnTo>
                <a:lnTo>
                  <a:pt x="73" y="102"/>
                </a:lnTo>
                <a:lnTo>
                  <a:pt x="76" y="107"/>
                </a:lnTo>
                <a:lnTo>
                  <a:pt x="83" y="111"/>
                </a:lnTo>
                <a:lnTo>
                  <a:pt x="73" y="111"/>
                </a:lnTo>
                <a:lnTo>
                  <a:pt x="37" y="99"/>
                </a:lnTo>
                <a:lnTo>
                  <a:pt x="32" y="106"/>
                </a:lnTo>
                <a:lnTo>
                  <a:pt x="33" y="141"/>
                </a:lnTo>
                <a:lnTo>
                  <a:pt x="56" y="174"/>
                </a:lnTo>
                <a:lnTo>
                  <a:pt x="51" y="175"/>
                </a:lnTo>
                <a:lnTo>
                  <a:pt x="22" y="141"/>
                </a:lnTo>
                <a:lnTo>
                  <a:pt x="18" y="109"/>
                </a:lnTo>
                <a:lnTo>
                  <a:pt x="13" y="95"/>
                </a:lnTo>
                <a:lnTo>
                  <a:pt x="13" y="83"/>
                </a:lnTo>
                <a:lnTo>
                  <a:pt x="10" y="74"/>
                </a:lnTo>
                <a:lnTo>
                  <a:pt x="5" y="70"/>
                </a:lnTo>
                <a:lnTo>
                  <a:pt x="0" y="61"/>
                </a:lnTo>
                <a:lnTo>
                  <a:pt x="1" y="51"/>
                </a:lnTo>
                <a:lnTo>
                  <a:pt x="3" y="50"/>
                </a:lnTo>
                <a:lnTo>
                  <a:pt x="15" y="15"/>
                </a:lnTo>
                <a:lnTo>
                  <a:pt x="32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8001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548" name="Freeform 1478"/>
          <p:cNvSpPr>
            <a:spLocks/>
          </p:cNvSpPr>
          <p:nvPr/>
        </p:nvSpPr>
        <p:spPr bwMode="auto">
          <a:xfrm>
            <a:off x="7381875" y="4244975"/>
            <a:ext cx="11113" cy="12700"/>
          </a:xfrm>
          <a:custGeom>
            <a:avLst/>
            <a:gdLst>
              <a:gd name="T0" fmla="*/ 0 w 27"/>
              <a:gd name="T1" fmla="*/ 0 h 29"/>
              <a:gd name="T2" fmla="*/ 2147483647 w 27"/>
              <a:gd name="T3" fmla="*/ 0 h 29"/>
              <a:gd name="T4" fmla="*/ 2147483647 w 27"/>
              <a:gd name="T5" fmla="*/ 2147483647 h 29"/>
              <a:gd name="T6" fmla="*/ 2147483647 w 27"/>
              <a:gd name="T7" fmla="*/ 2147483647 h 29"/>
              <a:gd name="T8" fmla="*/ 2147483647 w 27"/>
              <a:gd name="T9" fmla="*/ 2147483647 h 29"/>
              <a:gd name="T10" fmla="*/ 2147483647 w 27"/>
              <a:gd name="T11" fmla="*/ 2147483647 h 29"/>
              <a:gd name="T12" fmla="*/ 2147483647 w 27"/>
              <a:gd name="T13" fmla="*/ 2147483647 h 29"/>
              <a:gd name="T14" fmla="*/ 2147483647 w 27"/>
              <a:gd name="T15" fmla="*/ 2147483647 h 29"/>
              <a:gd name="T16" fmla="*/ 2147483647 w 27"/>
              <a:gd name="T17" fmla="*/ 2147483647 h 29"/>
              <a:gd name="T18" fmla="*/ 0 w 27"/>
              <a:gd name="T19" fmla="*/ 0 h 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"/>
              <a:gd name="T31" fmla="*/ 0 h 29"/>
              <a:gd name="T32" fmla="*/ 27 w 27"/>
              <a:gd name="T33" fmla="*/ 29 h 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" h="29">
                <a:moveTo>
                  <a:pt x="0" y="0"/>
                </a:moveTo>
                <a:lnTo>
                  <a:pt x="9" y="0"/>
                </a:lnTo>
                <a:lnTo>
                  <a:pt x="14" y="6"/>
                </a:lnTo>
                <a:lnTo>
                  <a:pt x="15" y="14"/>
                </a:lnTo>
                <a:lnTo>
                  <a:pt x="19" y="19"/>
                </a:lnTo>
                <a:lnTo>
                  <a:pt x="27" y="24"/>
                </a:lnTo>
                <a:lnTo>
                  <a:pt x="24" y="29"/>
                </a:lnTo>
                <a:lnTo>
                  <a:pt x="18" y="24"/>
                </a:lnTo>
                <a:lnTo>
                  <a:pt x="9" y="25"/>
                </a:lnTo>
                <a:lnTo>
                  <a:pt x="0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9" name="Freeform 1479"/>
          <p:cNvSpPr>
            <a:spLocks/>
          </p:cNvSpPr>
          <p:nvPr/>
        </p:nvSpPr>
        <p:spPr bwMode="auto">
          <a:xfrm>
            <a:off x="7381875" y="4244975"/>
            <a:ext cx="11113" cy="12700"/>
          </a:xfrm>
          <a:custGeom>
            <a:avLst/>
            <a:gdLst>
              <a:gd name="T0" fmla="*/ 0 w 27"/>
              <a:gd name="T1" fmla="*/ 0 h 29"/>
              <a:gd name="T2" fmla="*/ 2147483647 w 27"/>
              <a:gd name="T3" fmla="*/ 0 h 29"/>
              <a:gd name="T4" fmla="*/ 2147483647 w 27"/>
              <a:gd name="T5" fmla="*/ 2147483647 h 29"/>
              <a:gd name="T6" fmla="*/ 2147483647 w 27"/>
              <a:gd name="T7" fmla="*/ 2147483647 h 29"/>
              <a:gd name="T8" fmla="*/ 2147483647 w 27"/>
              <a:gd name="T9" fmla="*/ 2147483647 h 29"/>
              <a:gd name="T10" fmla="*/ 2147483647 w 27"/>
              <a:gd name="T11" fmla="*/ 2147483647 h 29"/>
              <a:gd name="T12" fmla="*/ 2147483647 w 27"/>
              <a:gd name="T13" fmla="*/ 2147483647 h 29"/>
              <a:gd name="T14" fmla="*/ 2147483647 w 27"/>
              <a:gd name="T15" fmla="*/ 2147483647 h 29"/>
              <a:gd name="T16" fmla="*/ 2147483647 w 27"/>
              <a:gd name="T17" fmla="*/ 2147483647 h 29"/>
              <a:gd name="T18" fmla="*/ 0 w 27"/>
              <a:gd name="T19" fmla="*/ 0 h 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"/>
              <a:gd name="T31" fmla="*/ 0 h 29"/>
              <a:gd name="T32" fmla="*/ 27 w 27"/>
              <a:gd name="T33" fmla="*/ 29 h 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" h="29">
                <a:moveTo>
                  <a:pt x="0" y="0"/>
                </a:moveTo>
                <a:lnTo>
                  <a:pt x="9" y="0"/>
                </a:lnTo>
                <a:lnTo>
                  <a:pt x="14" y="6"/>
                </a:lnTo>
                <a:lnTo>
                  <a:pt x="15" y="14"/>
                </a:lnTo>
                <a:lnTo>
                  <a:pt x="19" y="19"/>
                </a:lnTo>
                <a:lnTo>
                  <a:pt x="27" y="24"/>
                </a:lnTo>
                <a:lnTo>
                  <a:pt x="24" y="29"/>
                </a:lnTo>
                <a:lnTo>
                  <a:pt x="18" y="24"/>
                </a:lnTo>
                <a:lnTo>
                  <a:pt x="9" y="25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50" name="Freeform 1480"/>
          <p:cNvSpPr>
            <a:spLocks/>
          </p:cNvSpPr>
          <p:nvPr/>
        </p:nvSpPr>
        <p:spPr bwMode="auto">
          <a:xfrm>
            <a:off x="7383463" y="4267200"/>
            <a:ext cx="17462" cy="9525"/>
          </a:xfrm>
          <a:custGeom>
            <a:avLst/>
            <a:gdLst>
              <a:gd name="T0" fmla="*/ 0 w 44"/>
              <a:gd name="T1" fmla="*/ 2147483647 h 21"/>
              <a:gd name="T2" fmla="*/ 2147483647 w 44"/>
              <a:gd name="T3" fmla="*/ 2147483647 h 21"/>
              <a:gd name="T4" fmla="*/ 2147483647 w 44"/>
              <a:gd name="T5" fmla="*/ 0 h 21"/>
              <a:gd name="T6" fmla="*/ 2147483647 w 44"/>
              <a:gd name="T7" fmla="*/ 2147483647 h 21"/>
              <a:gd name="T8" fmla="*/ 2147483647 w 44"/>
              <a:gd name="T9" fmla="*/ 2147483647 h 21"/>
              <a:gd name="T10" fmla="*/ 2147483647 w 44"/>
              <a:gd name="T11" fmla="*/ 2147483647 h 21"/>
              <a:gd name="T12" fmla="*/ 2147483647 w 44"/>
              <a:gd name="T13" fmla="*/ 2147483647 h 21"/>
              <a:gd name="T14" fmla="*/ 2147483647 w 44"/>
              <a:gd name="T15" fmla="*/ 2147483647 h 21"/>
              <a:gd name="T16" fmla="*/ 0 w 44"/>
              <a:gd name="T17" fmla="*/ 2147483647 h 21"/>
              <a:gd name="T18" fmla="*/ 0 w 44"/>
              <a:gd name="T19" fmla="*/ 2147483647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4"/>
              <a:gd name="T31" fmla="*/ 0 h 21"/>
              <a:gd name="T32" fmla="*/ 44 w 44"/>
              <a:gd name="T33" fmla="*/ 21 h 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4" h="21">
                <a:moveTo>
                  <a:pt x="0" y="5"/>
                </a:moveTo>
                <a:lnTo>
                  <a:pt x="4" y="5"/>
                </a:lnTo>
                <a:lnTo>
                  <a:pt x="13" y="0"/>
                </a:lnTo>
                <a:lnTo>
                  <a:pt x="41" y="10"/>
                </a:lnTo>
                <a:lnTo>
                  <a:pt x="44" y="14"/>
                </a:lnTo>
                <a:lnTo>
                  <a:pt x="41" y="19"/>
                </a:lnTo>
                <a:lnTo>
                  <a:pt x="8" y="21"/>
                </a:lnTo>
                <a:lnTo>
                  <a:pt x="2" y="18"/>
                </a:lnTo>
                <a:lnTo>
                  <a:pt x="0" y="9"/>
                </a:lnTo>
                <a:lnTo>
                  <a:pt x="0" y="5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51" name="Freeform 1481"/>
          <p:cNvSpPr>
            <a:spLocks/>
          </p:cNvSpPr>
          <p:nvPr/>
        </p:nvSpPr>
        <p:spPr bwMode="auto">
          <a:xfrm>
            <a:off x="7383463" y="4267200"/>
            <a:ext cx="17462" cy="9525"/>
          </a:xfrm>
          <a:custGeom>
            <a:avLst/>
            <a:gdLst>
              <a:gd name="T0" fmla="*/ 0 w 44"/>
              <a:gd name="T1" fmla="*/ 2147483647 h 21"/>
              <a:gd name="T2" fmla="*/ 2147483647 w 44"/>
              <a:gd name="T3" fmla="*/ 2147483647 h 21"/>
              <a:gd name="T4" fmla="*/ 2147483647 w 44"/>
              <a:gd name="T5" fmla="*/ 0 h 21"/>
              <a:gd name="T6" fmla="*/ 2147483647 w 44"/>
              <a:gd name="T7" fmla="*/ 2147483647 h 21"/>
              <a:gd name="T8" fmla="*/ 2147483647 w 44"/>
              <a:gd name="T9" fmla="*/ 2147483647 h 21"/>
              <a:gd name="T10" fmla="*/ 2147483647 w 44"/>
              <a:gd name="T11" fmla="*/ 2147483647 h 21"/>
              <a:gd name="T12" fmla="*/ 2147483647 w 44"/>
              <a:gd name="T13" fmla="*/ 2147483647 h 21"/>
              <a:gd name="T14" fmla="*/ 2147483647 w 44"/>
              <a:gd name="T15" fmla="*/ 2147483647 h 21"/>
              <a:gd name="T16" fmla="*/ 0 w 44"/>
              <a:gd name="T17" fmla="*/ 2147483647 h 21"/>
              <a:gd name="T18" fmla="*/ 0 w 44"/>
              <a:gd name="T19" fmla="*/ 2147483647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4"/>
              <a:gd name="T31" fmla="*/ 0 h 21"/>
              <a:gd name="T32" fmla="*/ 44 w 44"/>
              <a:gd name="T33" fmla="*/ 21 h 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4" h="21">
                <a:moveTo>
                  <a:pt x="0" y="5"/>
                </a:moveTo>
                <a:lnTo>
                  <a:pt x="4" y="5"/>
                </a:lnTo>
                <a:lnTo>
                  <a:pt x="13" y="0"/>
                </a:lnTo>
                <a:lnTo>
                  <a:pt x="41" y="10"/>
                </a:lnTo>
                <a:lnTo>
                  <a:pt x="44" y="14"/>
                </a:lnTo>
                <a:lnTo>
                  <a:pt x="41" y="19"/>
                </a:lnTo>
                <a:lnTo>
                  <a:pt x="8" y="21"/>
                </a:lnTo>
                <a:lnTo>
                  <a:pt x="2" y="18"/>
                </a:lnTo>
                <a:lnTo>
                  <a:pt x="0" y="9"/>
                </a:lnTo>
                <a:lnTo>
                  <a:pt x="0" y="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52" name="Freeform 1482"/>
          <p:cNvSpPr>
            <a:spLocks/>
          </p:cNvSpPr>
          <p:nvPr/>
        </p:nvSpPr>
        <p:spPr bwMode="auto">
          <a:xfrm>
            <a:off x="7397750" y="4316413"/>
            <a:ext cx="6350" cy="6350"/>
          </a:xfrm>
          <a:custGeom>
            <a:avLst/>
            <a:gdLst>
              <a:gd name="T0" fmla="*/ 2147483647 w 16"/>
              <a:gd name="T1" fmla="*/ 2147483647 h 16"/>
              <a:gd name="T2" fmla="*/ 0 w 16"/>
              <a:gd name="T3" fmla="*/ 2147483647 h 16"/>
              <a:gd name="T4" fmla="*/ 0 w 16"/>
              <a:gd name="T5" fmla="*/ 2147483647 h 16"/>
              <a:gd name="T6" fmla="*/ 2147483647 w 16"/>
              <a:gd name="T7" fmla="*/ 2147483647 h 16"/>
              <a:gd name="T8" fmla="*/ 2147483647 w 16"/>
              <a:gd name="T9" fmla="*/ 2147483647 h 16"/>
              <a:gd name="T10" fmla="*/ 2147483647 w 16"/>
              <a:gd name="T11" fmla="*/ 0 h 16"/>
              <a:gd name="T12" fmla="*/ 2147483647 w 16"/>
              <a:gd name="T13" fmla="*/ 0 h 16"/>
              <a:gd name="T14" fmla="*/ 2147483647 w 16"/>
              <a:gd name="T15" fmla="*/ 2147483647 h 16"/>
              <a:gd name="T16" fmla="*/ 2147483647 w 16"/>
              <a:gd name="T17" fmla="*/ 2147483647 h 16"/>
              <a:gd name="T18" fmla="*/ 2147483647 w 16"/>
              <a:gd name="T19" fmla="*/ 2147483647 h 16"/>
              <a:gd name="T20" fmla="*/ 2147483647 w 16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"/>
              <a:gd name="T34" fmla="*/ 0 h 16"/>
              <a:gd name="T35" fmla="*/ 16 w 16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" h="16">
                <a:moveTo>
                  <a:pt x="2" y="16"/>
                </a:moveTo>
                <a:lnTo>
                  <a:pt x="0" y="15"/>
                </a:lnTo>
                <a:lnTo>
                  <a:pt x="0" y="10"/>
                </a:lnTo>
                <a:lnTo>
                  <a:pt x="2" y="6"/>
                </a:lnTo>
                <a:lnTo>
                  <a:pt x="9" y="4"/>
                </a:lnTo>
                <a:lnTo>
                  <a:pt x="12" y="0"/>
                </a:lnTo>
                <a:lnTo>
                  <a:pt x="16" y="0"/>
                </a:lnTo>
                <a:lnTo>
                  <a:pt x="16" y="9"/>
                </a:lnTo>
                <a:lnTo>
                  <a:pt x="14" y="12"/>
                </a:lnTo>
                <a:lnTo>
                  <a:pt x="10" y="12"/>
                </a:lnTo>
                <a:lnTo>
                  <a:pt x="2" y="16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53" name="Freeform 1483"/>
          <p:cNvSpPr>
            <a:spLocks/>
          </p:cNvSpPr>
          <p:nvPr/>
        </p:nvSpPr>
        <p:spPr bwMode="auto">
          <a:xfrm>
            <a:off x="7397750" y="4316413"/>
            <a:ext cx="6350" cy="6350"/>
          </a:xfrm>
          <a:custGeom>
            <a:avLst/>
            <a:gdLst>
              <a:gd name="T0" fmla="*/ 2147483647 w 16"/>
              <a:gd name="T1" fmla="*/ 2147483647 h 16"/>
              <a:gd name="T2" fmla="*/ 0 w 16"/>
              <a:gd name="T3" fmla="*/ 2147483647 h 16"/>
              <a:gd name="T4" fmla="*/ 0 w 16"/>
              <a:gd name="T5" fmla="*/ 2147483647 h 16"/>
              <a:gd name="T6" fmla="*/ 2147483647 w 16"/>
              <a:gd name="T7" fmla="*/ 2147483647 h 16"/>
              <a:gd name="T8" fmla="*/ 2147483647 w 16"/>
              <a:gd name="T9" fmla="*/ 2147483647 h 16"/>
              <a:gd name="T10" fmla="*/ 2147483647 w 16"/>
              <a:gd name="T11" fmla="*/ 0 h 16"/>
              <a:gd name="T12" fmla="*/ 2147483647 w 16"/>
              <a:gd name="T13" fmla="*/ 0 h 16"/>
              <a:gd name="T14" fmla="*/ 2147483647 w 16"/>
              <a:gd name="T15" fmla="*/ 2147483647 h 16"/>
              <a:gd name="T16" fmla="*/ 2147483647 w 16"/>
              <a:gd name="T17" fmla="*/ 2147483647 h 16"/>
              <a:gd name="T18" fmla="*/ 2147483647 w 16"/>
              <a:gd name="T19" fmla="*/ 2147483647 h 16"/>
              <a:gd name="T20" fmla="*/ 2147483647 w 16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"/>
              <a:gd name="T34" fmla="*/ 0 h 16"/>
              <a:gd name="T35" fmla="*/ 16 w 16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" h="16">
                <a:moveTo>
                  <a:pt x="2" y="16"/>
                </a:moveTo>
                <a:lnTo>
                  <a:pt x="0" y="15"/>
                </a:lnTo>
                <a:lnTo>
                  <a:pt x="0" y="10"/>
                </a:lnTo>
                <a:lnTo>
                  <a:pt x="2" y="6"/>
                </a:lnTo>
                <a:lnTo>
                  <a:pt x="9" y="4"/>
                </a:lnTo>
                <a:lnTo>
                  <a:pt x="12" y="0"/>
                </a:lnTo>
                <a:lnTo>
                  <a:pt x="16" y="0"/>
                </a:lnTo>
                <a:lnTo>
                  <a:pt x="16" y="9"/>
                </a:lnTo>
                <a:lnTo>
                  <a:pt x="14" y="12"/>
                </a:lnTo>
                <a:lnTo>
                  <a:pt x="10" y="12"/>
                </a:lnTo>
                <a:lnTo>
                  <a:pt x="2" y="16"/>
                </a:lnTo>
                <a:close/>
              </a:path>
            </a:pathLst>
          </a:custGeom>
          <a:solidFill>
            <a:srgbClr val="008000"/>
          </a:solidFill>
          <a:ln w="8001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54" name="Freeform 1484"/>
          <p:cNvSpPr>
            <a:spLocks/>
          </p:cNvSpPr>
          <p:nvPr/>
        </p:nvSpPr>
        <p:spPr bwMode="auto">
          <a:xfrm>
            <a:off x="7562850" y="4252913"/>
            <a:ext cx="20638" cy="11112"/>
          </a:xfrm>
          <a:custGeom>
            <a:avLst/>
            <a:gdLst>
              <a:gd name="T0" fmla="*/ 2147483647 w 49"/>
              <a:gd name="T1" fmla="*/ 2147483647 h 28"/>
              <a:gd name="T2" fmla="*/ 0 w 49"/>
              <a:gd name="T3" fmla="*/ 0 h 28"/>
              <a:gd name="T4" fmla="*/ 2147483647 w 49"/>
              <a:gd name="T5" fmla="*/ 0 h 28"/>
              <a:gd name="T6" fmla="*/ 2147483647 w 49"/>
              <a:gd name="T7" fmla="*/ 2147483647 h 28"/>
              <a:gd name="T8" fmla="*/ 2147483647 w 49"/>
              <a:gd name="T9" fmla="*/ 2147483647 h 28"/>
              <a:gd name="T10" fmla="*/ 2147483647 w 49"/>
              <a:gd name="T11" fmla="*/ 2147483647 h 28"/>
              <a:gd name="T12" fmla="*/ 2147483647 w 49"/>
              <a:gd name="T13" fmla="*/ 2147483647 h 28"/>
              <a:gd name="T14" fmla="*/ 2147483647 w 49"/>
              <a:gd name="T15" fmla="*/ 2147483647 h 28"/>
              <a:gd name="T16" fmla="*/ 2147483647 w 49"/>
              <a:gd name="T17" fmla="*/ 2147483647 h 28"/>
              <a:gd name="T18" fmla="*/ 2147483647 w 49"/>
              <a:gd name="T19" fmla="*/ 2147483647 h 28"/>
              <a:gd name="T20" fmla="*/ 2147483647 w 49"/>
              <a:gd name="T21" fmla="*/ 2147483647 h 28"/>
              <a:gd name="T22" fmla="*/ 2147483647 w 49"/>
              <a:gd name="T23" fmla="*/ 2147483647 h 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"/>
              <a:gd name="T37" fmla="*/ 0 h 28"/>
              <a:gd name="T38" fmla="*/ 49 w 49"/>
              <a:gd name="T39" fmla="*/ 28 h 2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" h="28">
                <a:moveTo>
                  <a:pt x="2" y="3"/>
                </a:moveTo>
                <a:lnTo>
                  <a:pt x="0" y="0"/>
                </a:lnTo>
                <a:lnTo>
                  <a:pt x="12" y="0"/>
                </a:lnTo>
                <a:lnTo>
                  <a:pt x="16" y="2"/>
                </a:lnTo>
                <a:lnTo>
                  <a:pt x="24" y="3"/>
                </a:lnTo>
                <a:lnTo>
                  <a:pt x="33" y="7"/>
                </a:lnTo>
                <a:lnTo>
                  <a:pt x="49" y="24"/>
                </a:lnTo>
                <a:lnTo>
                  <a:pt x="46" y="27"/>
                </a:lnTo>
                <a:lnTo>
                  <a:pt x="34" y="28"/>
                </a:lnTo>
                <a:lnTo>
                  <a:pt x="28" y="24"/>
                </a:lnTo>
                <a:lnTo>
                  <a:pt x="26" y="18"/>
                </a:lnTo>
                <a:lnTo>
                  <a:pt x="2" y="3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55" name="Freeform 1485"/>
          <p:cNvSpPr>
            <a:spLocks/>
          </p:cNvSpPr>
          <p:nvPr/>
        </p:nvSpPr>
        <p:spPr bwMode="auto">
          <a:xfrm>
            <a:off x="7562850" y="4252913"/>
            <a:ext cx="20638" cy="11112"/>
          </a:xfrm>
          <a:custGeom>
            <a:avLst/>
            <a:gdLst>
              <a:gd name="T0" fmla="*/ 2147483647 w 49"/>
              <a:gd name="T1" fmla="*/ 2147483647 h 28"/>
              <a:gd name="T2" fmla="*/ 0 w 49"/>
              <a:gd name="T3" fmla="*/ 0 h 28"/>
              <a:gd name="T4" fmla="*/ 2147483647 w 49"/>
              <a:gd name="T5" fmla="*/ 0 h 28"/>
              <a:gd name="T6" fmla="*/ 2147483647 w 49"/>
              <a:gd name="T7" fmla="*/ 2147483647 h 28"/>
              <a:gd name="T8" fmla="*/ 2147483647 w 49"/>
              <a:gd name="T9" fmla="*/ 2147483647 h 28"/>
              <a:gd name="T10" fmla="*/ 2147483647 w 49"/>
              <a:gd name="T11" fmla="*/ 2147483647 h 28"/>
              <a:gd name="T12" fmla="*/ 2147483647 w 49"/>
              <a:gd name="T13" fmla="*/ 2147483647 h 28"/>
              <a:gd name="T14" fmla="*/ 2147483647 w 49"/>
              <a:gd name="T15" fmla="*/ 2147483647 h 28"/>
              <a:gd name="T16" fmla="*/ 2147483647 w 49"/>
              <a:gd name="T17" fmla="*/ 2147483647 h 28"/>
              <a:gd name="T18" fmla="*/ 2147483647 w 49"/>
              <a:gd name="T19" fmla="*/ 2147483647 h 28"/>
              <a:gd name="T20" fmla="*/ 2147483647 w 49"/>
              <a:gd name="T21" fmla="*/ 2147483647 h 28"/>
              <a:gd name="T22" fmla="*/ 2147483647 w 49"/>
              <a:gd name="T23" fmla="*/ 2147483647 h 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"/>
              <a:gd name="T37" fmla="*/ 0 h 28"/>
              <a:gd name="T38" fmla="*/ 49 w 49"/>
              <a:gd name="T39" fmla="*/ 28 h 2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" h="28">
                <a:moveTo>
                  <a:pt x="2" y="3"/>
                </a:moveTo>
                <a:lnTo>
                  <a:pt x="0" y="0"/>
                </a:lnTo>
                <a:lnTo>
                  <a:pt x="12" y="0"/>
                </a:lnTo>
                <a:lnTo>
                  <a:pt x="16" y="2"/>
                </a:lnTo>
                <a:lnTo>
                  <a:pt x="24" y="3"/>
                </a:lnTo>
                <a:lnTo>
                  <a:pt x="33" y="7"/>
                </a:lnTo>
                <a:lnTo>
                  <a:pt x="49" y="24"/>
                </a:lnTo>
                <a:lnTo>
                  <a:pt x="46" y="27"/>
                </a:lnTo>
                <a:lnTo>
                  <a:pt x="34" y="28"/>
                </a:lnTo>
                <a:lnTo>
                  <a:pt x="28" y="24"/>
                </a:lnTo>
                <a:lnTo>
                  <a:pt x="26" y="18"/>
                </a:lnTo>
                <a:lnTo>
                  <a:pt x="2" y="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56" name="Freeform 1486"/>
          <p:cNvSpPr>
            <a:spLocks/>
          </p:cNvSpPr>
          <p:nvPr/>
        </p:nvSpPr>
        <p:spPr bwMode="auto">
          <a:xfrm>
            <a:off x="7567613" y="4273550"/>
            <a:ext cx="26987" cy="6350"/>
          </a:xfrm>
          <a:custGeom>
            <a:avLst/>
            <a:gdLst>
              <a:gd name="T0" fmla="*/ 0 w 70"/>
              <a:gd name="T1" fmla="*/ 2147483647 h 15"/>
              <a:gd name="T2" fmla="*/ 0 w 70"/>
              <a:gd name="T3" fmla="*/ 0 h 15"/>
              <a:gd name="T4" fmla="*/ 2147483647 w 70"/>
              <a:gd name="T5" fmla="*/ 2147483647 h 15"/>
              <a:gd name="T6" fmla="*/ 2147483647 w 70"/>
              <a:gd name="T7" fmla="*/ 2147483647 h 15"/>
              <a:gd name="T8" fmla="*/ 2147483647 w 70"/>
              <a:gd name="T9" fmla="*/ 2147483647 h 15"/>
              <a:gd name="T10" fmla="*/ 2147483647 w 70"/>
              <a:gd name="T11" fmla="*/ 2147483647 h 15"/>
              <a:gd name="T12" fmla="*/ 2147483647 w 70"/>
              <a:gd name="T13" fmla="*/ 2147483647 h 15"/>
              <a:gd name="T14" fmla="*/ 0 w 70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0"/>
              <a:gd name="T25" fmla="*/ 0 h 15"/>
              <a:gd name="T26" fmla="*/ 70 w 70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0" h="15">
                <a:moveTo>
                  <a:pt x="0" y="2"/>
                </a:moveTo>
                <a:lnTo>
                  <a:pt x="0" y="0"/>
                </a:lnTo>
                <a:lnTo>
                  <a:pt x="63" y="6"/>
                </a:lnTo>
                <a:lnTo>
                  <a:pt x="69" y="10"/>
                </a:lnTo>
                <a:lnTo>
                  <a:pt x="70" y="15"/>
                </a:lnTo>
                <a:lnTo>
                  <a:pt x="36" y="15"/>
                </a:lnTo>
                <a:lnTo>
                  <a:pt x="1" y="5"/>
                </a:lnTo>
                <a:lnTo>
                  <a:pt x="0" y="2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57" name="Freeform 1487"/>
          <p:cNvSpPr>
            <a:spLocks/>
          </p:cNvSpPr>
          <p:nvPr/>
        </p:nvSpPr>
        <p:spPr bwMode="auto">
          <a:xfrm>
            <a:off x="7567613" y="4273550"/>
            <a:ext cx="26987" cy="6350"/>
          </a:xfrm>
          <a:custGeom>
            <a:avLst/>
            <a:gdLst>
              <a:gd name="T0" fmla="*/ 0 w 70"/>
              <a:gd name="T1" fmla="*/ 2147483647 h 15"/>
              <a:gd name="T2" fmla="*/ 0 w 70"/>
              <a:gd name="T3" fmla="*/ 0 h 15"/>
              <a:gd name="T4" fmla="*/ 2147483647 w 70"/>
              <a:gd name="T5" fmla="*/ 2147483647 h 15"/>
              <a:gd name="T6" fmla="*/ 2147483647 w 70"/>
              <a:gd name="T7" fmla="*/ 2147483647 h 15"/>
              <a:gd name="T8" fmla="*/ 2147483647 w 70"/>
              <a:gd name="T9" fmla="*/ 2147483647 h 15"/>
              <a:gd name="T10" fmla="*/ 2147483647 w 70"/>
              <a:gd name="T11" fmla="*/ 2147483647 h 15"/>
              <a:gd name="T12" fmla="*/ 2147483647 w 70"/>
              <a:gd name="T13" fmla="*/ 2147483647 h 15"/>
              <a:gd name="T14" fmla="*/ 0 w 70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0"/>
              <a:gd name="T25" fmla="*/ 0 h 15"/>
              <a:gd name="T26" fmla="*/ 70 w 70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0" h="15">
                <a:moveTo>
                  <a:pt x="0" y="2"/>
                </a:moveTo>
                <a:lnTo>
                  <a:pt x="0" y="0"/>
                </a:lnTo>
                <a:lnTo>
                  <a:pt x="63" y="6"/>
                </a:lnTo>
                <a:lnTo>
                  <a:pt x="69" y="10"/>
                </a:lnTo>
                <a:lnTo>
                  <a:pt x="70" y="15"/>
                </a:lnTo>
                <a:lnTo>
                  <a:pt x="36" y="15"/>
                </a:lnTo>
                <a:lnTo>
                  <a:pt x="1" y="5"/>
                </a:lnTo>
                <a:lnTo>
                  <a:pt x="0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58" name="Freeform 1488"/>
          <p:cNvSpPr>
            <a:spLocks/>
          </p:cNvSpPr>
          <p:nvPr/>
        </p:nvSpPr>
        <p:spPr bwMode="auto">
          <a:xfrm>
            <a:off x="7508875" y="4356100"/>
            <a:ext cx="4763" cy="7938"/>
          </a:xfrm>
          <a:custGeom>
            <a:avLst/>
            <a:gdLst>
              <a:gd name="T0" fmla="*/ 2147483647 w 9"/>
              <a:gd name="T1" fmla="*/ 2147483647 h 19"/>
              <a:gd name="T2" fmla="*/ 2147483647 w 9"/>
              <a:gd name="T3" fmla="*/ 0 h 19"/>
              <a:gd name="T4" fmla="*/ 2147483647 w 9"/>
              <a:gd name="T5" fmla="*/ 2147483647 h 19"/>
              <a:gd name="T6" fmla="*/ 2147483647 w 9"/>
              <a:gd name="T7" fmla="*/ 2147483647 h 19"/>
              <a:gd name="T8" fmla="*/ 0 w 9"/>
              <a:gd name="T9" fmla="*/ 2147483647 h 19"/>
              <a:gd name="T10" fmla="*/ 2147483647 w 9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9"/>
              <a:gd name="T20" fmla="*/ 9 w 9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9">
                <a:moveTo>
                  <a:pt x="2" y="4"/>
                </a:moveTo>
                <a:lnTo>
                  <a:pt x="6" y="0"/>
                </a:lnTo>
                <a:lnTo>
                  <a:pt x="9" y="2"/>
                </a:lnTo>
                <a:lnTo>
                  <a:pt x="2" y="19"/>
                </a:lnTo>
                <a:lnTo>
                  <a:pt x="0" y="19"/>
                </a:lnTo>
                <a:lnTo>
                  <a:pt x="2" y="4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59" name="Freeform 1489"/>
          <p:cNvSpPr>
            <a:spLocks/>
          </p:cNvSpPr>
          <p:nvPr/>
        </p:nvSpPr>
        <p:spPr bwMode="auto">
          <a:xfrm>
            <a:off x="7508875" y="4356100"/>
            <a:ext cx="4763" cy="7938"/>
          </a:xfrm>
          <a:custGeom>
            <a:avLst/>
            <a:gdLst>
              <a:gd name="T0" fmla="*/ 2147483647 w 9"/>
              <a:gd name="T1" fmla="*/ 2147483647 h 19"/>
              <a:gd name="T2" fmla="*/ 2147483647 w 9"/>
              <a:gd name="T3" fmla="*/ 0 h 19"/>
              <a:gd name="T4" fmla="*/ 2147483647 w 9"/>
              <a:gd name="T5" fmla="*/ 2147483647 h 19"/>
              <a:gd name="T6" fmla="*/ 2147483647 w 9"/>
              <a:gd name="T7" fmla="*/ 2147483647 h 19"/>
              <a:gd name="T8" fmla="*/ 0 w 9"/>
              <a:gd name="T9" fmla="*/ 2147483647 h 19"/>
              <a:gd name="T10" fmla="*/ 2147483647 w 9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9"/>
              <a:gd name="T20" fmla="*/ 9 w 9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9">
                <a:moveTo>
                  <a:pt x="2" y="4"/>
                </a:moveTo>
                <a:lnTo>
                  <a:pt x="6" y="0"/>
                </a:lnTo>
                <a:lnTo>
                  <a:pt x="9" y="2"/>
                </a:lnTo>
                <a:lnTo>
                  <a:pt x="2" y="19"/>
                </a:lnTo>
                <a:lnTo>
                  <a:pt x="0" y="19"/>
                </a:lnTo>
                <a:lnTo>
                  <a:pt x="2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60" name="Freeform 1490"/>
          <p:cNvSpPr>
            <a:spLocks/>
          </p:cNvSpPr>
          <p:nvPr/>
        </p:nvSpPr>
        <p:spPr bwMode="auto">
          <a:xfrm>
            <a:off x="7537450" y="4359275"/>
            <a:ext cx="11113" cy="20638"/>
          </a:xfrm>
          <a:custGeom>
            <a:avLst/>
            <a:gdLst>
              <a:gd name="T0" fmla="*/ 0 w 27"/>
              <a:gd name="T1" fmla="*/ 2147483647 h 52"/>
              <a:gd name="T2" fmla="*/ 2147483647 w 27"/>
              <a:gd name="T3" fmla="*/ 0 h 52"/>
              <a:gd name="T4" fmla="*/ 2147483647 w 27"/>
              <a:gd name="T5" fmla="*/ 2147483647 h 52"/>
              <a:gd name="T6" fmla="*/ 2147483647 w 27"/>
              <a:gd name="T7" fmla="*/ 2147483647 h 52"/>
              <a:gd name="T8" fmla="*/ 2147483647 w 27"/>
              <a:gd name="T9" fmla="*/ 2147483647 h 52"/>
              <a:gd name="T10" fmla="*/ 2147483647 w 27"/>
              <a:gd name="T11" fmla="*/ 2147483647 h 52"/>
              <a:gd name="T12" fmla="*/ 2147483647 w 27"/>
              <a:gd name="T13" fmla="*/ 2147483647 h 52"/>
              <a:gd name="T14" fmla="*/ 2147483647 w 27"/>
              <a:gd name="T15" fmla="*/ 2147483647 h 52"/>
              <a:gd name="T16" fmla="*/ 2147483647 w 27"/>
              <a:gd name="T17" fmla="*/ 2147483647 h 52"/>
              <a:gd name="T18" fmla="*/ 2147483647 w 27"/>
              <a:gd name="T19" fmla="*/ 2147483647 h 52"/>
              <a:gd name="T20" fmla="*/ 2147483647 w 27"/>
              <a:gd name="T21" fmla="*/ 2147483647 h 52"/>
              <a:gd name="T22" fmla="*/ 2147483647 w 27"/>
              <a:gd name="T23" fmla="*/ 2147483647 h 52"/>
              <a:gd name="T24" fmla="*/ 0 w 27"/>
              <a:gd name="T25" fmla="*/ 2147483647 h 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"/>
              <a:gd name="T40" fmla="*/ 0 h 52"/>
              <a:gd name="T41" fmla="*/ 27 w 27"/>
              <a:gd name="T42" fmla="*/ 52 h 5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" h="52">
                <a:moveTo>
                  <a:pt x="0" y="20"/>
                </a:moveTo>
                <a:lnTo>
                  <a:pt x="13" y="0"/>
                </a:lnTo>
                <a:lnTo>
                  <a:pt x="20" y="4"/>
                </a:lnTo>
                <a:lnTo>
                  <a:pt x="27" y="15"/>
                </a:lnTo>
                <a:lnTo>
                  <a:pt x="27" y="45"/>
                </a:lnTo>
                <a:lnTo>
                  <a:pt x="23" y="52"/>
                </a:lnTo>
                <a:lnTo>
                  <a:pt x="18" y="52"/>
                </a:lnTo>
                <a:lnTo>
                  <a:pt x="11" y="49"/>
                </a:lnTo>
                <a:lnTo>
                  <a:pt x="6" y="43"/>
                </a:lnTo>
                <a:lnTo>
                  <a:pt x="4" y="35"/>
                </a:lnTo>
                <a:lnTo>
                  <a:pt x="8" y="21"/>
                </a:lnTo>
                <a:lnTo>
                  <a:pt x="5" y="24"/>
                </a:lnTo>
                <a:lnTo>
                  <a:pt x="0" y="2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61" name="Freeform 1491"/>
          <p:cNvSpPr>
            <a:spLocks/>
          </p:cNvSpPr>
          <p:nvPr/>
        </p:nvSpPr>
        <p:spPr bwMode="auto">
          <a:xfrm>
            <a:off x="7537450" y="4359275"/>
            <a:ext cx="11113" cy="20638"/>
          </a:xfrm>
          <a:custGeom>
            <a:avLst/>
            <a:gdLst>
              <a:gd name="T0" fmla="*/ 0 w 27"/>
              <a:gd name="T1" fmla="*/ 2147483647 h 52"/>
              <a:gd name="T2" fmla="*/ 2147483647 w 27"/>
              <a:gd name="T3" fmla="*/ 0 h 52"/>
              <a:gd name="T4" fmla="*/ 2147483647 w 27"/>
              <a:gd name="T5" fmla="*/ 2147483647 h 52"/>
              <a:gd name="T6" fmla="*/ 2147483647 w 27"/>
              <a:gd name="T7" fmla="*/ 2147483647 h 52"/>
              <a:gd name="T8" fmla="*/ 2147483647 w 27"/>
              <a:gd name="T9" fmla="*/ 2147483647 h 52"/>
              <a:gd name="T10" fmla="*/ 2147483647 w 27"/>
              <a:gd name="T11" fmla="*/ 2147483647 h 52"/>
              <a:gd name="T12" fmla="*/ 2147483647 w 27"/>
              <a:gd name="T13" fmla="*/ 2147483647 h 52"/>
              <a:gd name="T14" fmla="*/ 2147483647 w 27"/>
              <a:gd name="T15" fmla="*/ 2147483647 h 52"/>
              <a:gd name="T16" fmla="*/ 2147483647 w 27"/>
              <a:gd name="T17" fmla="*/ 2147483647 h 52"/>
              <a:gd name="T18" fmla="*/ 2147483647 w 27"/>
              <a:gd name="T19" fmla="*/ 2147483647 h 52"/>
              <a:gd name="T20" fmla="*/ 2147483647 w 27"/>
              <a:gd name="T21" fmla="*/ 2147483647 h 52"/>
              <a:gd name="T22" fmla="*/ 2147483647 w 27"/>
              <a:gd name="T23" fmla="*/ 2147483647 h 52"/>
              <a:gd name="T24" fmla="*/ 0 w 27"/>
              <a:gd name="T25" fmla="*/ 2147483647 h 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"/>
              <a:gd name="T40" fmla="*/ 0 h 52"/>
              <a:gd name="T41" fmla="*/ 27 w 27"/>
              <a:gd name="T42" fmla="*/ 52 h 5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" h="52">
                <a:moveTo>
                  <a:pt x="0" y="20"/>
                </a:moveTo>
                <a:lnTo>
                  <a:pt x="13" y="0"/>
                </a:lnTo>
                <a:lnTo>
                  <a:pt x="20" y="4"/>
                </a:lnTo>
                <a:lnTo>
                  <a:pt x="27" y="15"/>
                </a:lnTo>
                <a:lnTo>
                  <a:pt x="27" y="45"/>
                </a:lnTo>
                <a:lnTo>
                  <a:pt x="23" y="52"/>
                </a:lnTo>
                <a:lnTo>
                  <a:pt x="18" y="52"/>
                </a:lnTo>
                <a:lnTo>
                  <a:pt x="11" y="49"/>
                </a:lnTo>
                <a:lnTo>
                  <a:pt x="6" y="43"/>
                </a:lnTo>
                <a:lnTo>
                  <a:pt x="4" y="35"/>
                </a:lnTo>
                <a:lnTo>
                  <a:pt x="8" y="21"/>
                </a:lnTo>
                <a:lnTo>
                  <a:pt x="5" y="24"/>
                </a:lnTo>
                <a:lnTo>
                  <a:pt x="0" y="2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62" name="Freeform 1492"/>
          <p:cNvSpPr>
            <a:spLocks/>
          </p:cNvSpPr>
          <p:nvPr/>
        </p:nvSpPr>
        <p:spPr bwMode="auto">
          <a:xfrm>
            <a:off x="7535863" y="4373563"/>
            <a:ext cx="7937" cy="9525"/>
          </a:xfrm>
          <a:custGeom>
            <a:avLst/>
            <a:gdLst>
              <a:gd name="T0" fmla="*/ 2147483647 w 22"/>
              <a:gd name="T1" fmla="*/ 2147483647 h 26"/>
              <a:gd name="T2" fmla="*/ 0 w 22"/>
              <a:gd name="T3" fmla="*/ 2147483647 h 26"/>
              <a:gd name="T4" fmla="*/ 2147483647 w 22"/>
              <a:gd name="T5" fmla="*/ 0 h 26"/>
              <a:gd name="T6" fmla="*/ 2147483647 w 22"/>
              <a:gd name="T7" fmla="*/ 2147483647 h 26"/>
              <a:gd name="T8" fmla="*/ 2147483647 w 22"/>
              <a:gd name="T9" fmla="*/ 2147483647 h 26"/>
              <a:gd name="T10" fmla="*/ 2147483647 w 22"/>
              <a:gd name="T11" fmla="*/ 2147483647 h 26"/>
              <a:gd name="T12" fmla="*/ 2147483647 w 22"/>
              <a:gd name="T13" fmla="*/ 2147483647 h 26"/>
              <a:gd name="T14" fmla="*/ 2147483647 w 22"/>
              <a:gd name="T15" fmla="*/ 2147483647 h 26"/>
              <a:gd name="T16" fmla="*/ 2147483647 w 22"/>
              <a:gd name="T17" fmla="*/ 2147483647 h 26"/>
              <a:gd name="T18" fmla="*/ 2147483647 w 22"/>
              <a:gd name="T19" fmla="*/ 2147483647 h 26"/>
              <a:gd name="T20" fmla="*/ 2147483647 w 22"/>
              <a:gd name="T21" fmla="*/ 2147483647 h 26"/>
              <a:gd name="T22" fmla="*/ 2147483647 w 22"/>
              <a:gd name="T23" fmla="*/ 2147483647 h 2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"/>
              <a:gd name="T37" fmla="*/ 0 h 26"/>
              <a:gd name="T38" fmla="*/ 22 w 22"/>
              <a:gd name="T39" fmla="*/ 26 h 2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" h="26">
                <a:moveTo>
                  <a:pt x="1" y="8"/>
                </a:moveTo>
                <a:lnTo>
                  <a:pt x="0" y="2"/>
                </a:lnTo>
                <a:lnTo>
                  <a:pt x="1" y="0"/>
                </a:lnTo>
                <a:lnTo>
                  <a:pt x="9" y="9"/>
                </a:lnTo>
                <a:lnTo>
                  <a:pt x="18" y="13"/>
                </a:lnTo>
                <a:lnTo>
                  <a:pt x="20" y="16"/>
                </a:lnTo>
                <a:lnTo>
                  <a:pt x="22" y="24"/>
                </a:lnTo>
                <a:lnTo>
                  <a:pt x="22" y="26"/>
                </a:lnTo>
                <a:lnTo>
                  <a:pt x="18" y="26"/>
                </a:lnTo>
                <a:lnTo>
                  <a:pt x="10" y="16"/>
                </a:lnTo>
                <a:lnTo>
                  <a:pt x="5" y="13"/>
                </a:lnTo>
                <a:lnTo>
                  <a:pt x="1" y="8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63" name="Freeform 1493"/>
          <p:cNvSpPr>
            <a:spLocks/>
          </p:cNvSpPr>
          <p:nvPr/>
        </p:nvSpPr>
        <p:spPr bwMode="auto">
          <a:xfrm>
            <a:off x="7535863" y="4373563"/>
            <a:ext cx="7937" cy="9525"/>
          </a:xfrm>
          <a:custGeom>
            <a:avLst/>
            <a:gdLst>
              <a:gd name="T0" fmla="*/ 2147483647 w 22"/>
              <a:gd name="T1" fmla="*/ 2147483647 h 26"/>
              <a:gd name="T2" fmla="*/ 0 w 22"/>
              <a:gd name="T3" fmla="*/ 2147483647 h 26"/>
              <a:gd name="T4" fmla="*/ 2147483647 w 22"/>
              <a:gd name="T5" fmla="*/ 0 h 26"/>
              <a:gd name="T6" fmla="*/ 2147483647 w 22"/>
              <a:gd name="T7" fmla="*/ 2147483647 h 26"/>
              <a:gd name="T8" fmla="*/ 2147483647 w 22"/>
              <a:gd name="T9" fmla="*/ 2147483647 h 26"/>
              <a:gd name="T10" fmla="*/ 2147483647 w 22"/>
              <a:gd name="T11" fmla="*/ 2147483647 h 26"/>
              <a:gd name="T12" fmla="*/ 2147483647 w 22"/>
              <a:gd name="T13" fmla="*/ 2147483647 h 26"/>
              <a:gd name="T14" fmla="*/ 2147483647 w 22"/>
              <a:gd name="T15" fmla="*/ 2147483647 h 26"/>
              <a:gd name="T16" fmla="*/ 2147483647 w 22"/>
              <a:gd name="T17" fmla="*/ 2147483647 h 26"/>
              <a:gd name="T18" fmla="*/ 2147483647 w 22"/>
              <a:gd name="T19" fmla="*/ 2147483647 h 26"/>
              <a:gd name="T20" fmla="*/ 2147483647 w 22"/>
              <a:gd name="T21" fmla="*/ 2147483647 h 26"/>
              <a:gd name="T22" fmla="*/ 2147483647 w 22"/>
              <a:gd name="T23" fmla="*/ 2147483647 h 2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"/>
              <a:gd name="T37" fmla="*/ 0 h 26"/>
              <a:gd name="T38" fmla="*/ 22 w 22"/>
              <a:gd name="T39" fmla="*/ 26 h 2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" h="26">
                <a:moveTo>
                  <a:pt x="1" y="8"/>
                </a:moveTo>
                <a:lnTo>
                  <a:pt x="0" y="2"/>
                </a:lnTo>
                <a:lnTo>
                  <a:pt x="1" y="0"/>
                </a:lnTo>
                <a:lnTo>
                  <a:pt x="9" y="9"/>
                </a:lnTo>
                <a:lnTo>
                  <a:pt x="18" y="13"/>
                </a:lnTo>
                <a:lnTo>
                  <a:pt x="20" y="16"/>
                </a:lnTo>
                <a:lnTo>
                  <a:pt x="22" y="24"/>
                </a:lnTo>
                <a:lnTo>
                  <a:pt x="22" y="26"/>
                </a:lnTo>
                <a:lnTo>
                  <a:pt x="18" y="26"/>
                </a:lnTo>
                <a:lnTo>
                  <a:pt x="10" y="16"/>
                </a:lnTo>
                <a:lnTo>
                  <a:pt x="5" y="13"/>
                </a:lnTo>
                <a:lnTo>
                  <a:pt x="1" y="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64" name="Freeform 1494"/>
          <p:cNvSpPr>
            <a:spLocks/>
          </p:cNvSpPr>
          <p:nvPr/>
        </p:nvSpPr>
        <p:spPr bwMode="auto">
          <a:xfrm>
            <a:off x="7532688" y="4376738"/>
            <a:ext cx="9525" cy="15875"/>
          </a:xfrm>
          <a:custGeom>
            <a:avLst/>
            <a:gdLst>
              <a:gd name="T0" fmla="*/ 2147483647 w 22"/>
              <a:gd name="T1" fmla="*/ 0 h 40"/>
              <a:gd name="T2" fmla="*/ 2147483647 w 22"/>
              <a:gd name="T3" fmla="*/ 2147483647 h 40"/>
              <a:gd name="T4" fmla="*/ 2147483647 w 22"/>
              <a:gd name="T5" fmla="*/ 2147483647 h 40"/>
              <a:gd name="T6" fmla="*/ 2147483647 w 22"/>
              <a:gd name="T7" fmla="*/ 2147483647 h 40"/>
              <a:gd name="T8" fmla="*/ 2147483647 w 22"/>
              <a:gd name="T9" fmla="*/ 2147483647 h 40"/>
              <a:gd name="T10" fmla="*/ 2147483647 w 22"/>
              <a:gd name="T11" fmla="*/ 2147483647 h 40"/>
              <a:gd name="T12" fmla="*/ 2147483647 w 22"/>
              <a:gd name="T13" fmla="*/ 2147483647 h 40"/>
              <a:gd name="T14" fmla="*/ 2147483647 w 22"/>
              <a:gd name="T15" fmla="*/ 2147483647 h 40"/>
              <a:gd name="T16" fmla="*/ 0 w 22"/>
              <a:gd name="T17" fmla="*/ 2147483647 h 40"/>
              <a:gd name="T18" fmla="*/ 2147483647 w 22"/>
              <a:gd name="T19" fmla="*/ 2147483647 h 40"/>
              <a:gd name="T20" fmla="*/ 2147483647 w 22"/>
              <a:gd name="T21" fmla="*/ 2147483647 h 40"/>
              <a:gd name="T22" fmla="*/ 2147483647 w 22"/>
              <a:gd name="T23" fmla="*/ 2147483647 h 40"/>
              <a:gd name="T24" fmla="*/ 2147483647 w 22"/>
              <a:gd name="T25" fmla="*/ 2147483647 h 40"/>
              <a:gd name="T26" fmla="*/ 2147483647 w 22"/>
              <a:gd name="T27" fmla="*/ 2147483647 h 40"/>
              <a:gd name="T28" fmla="*/ 2147483647 w 22"/>
              <a:gd name="T29" fmla="*/ 2147483647 h 40"/>
              <a:gd name="T30" fmla="*/ 2147483647 w 22"/>
              <a:gd name="T31" fmla="*/ 0 h 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"/>
              <a:gd name="T49" fmla="*/ 0 h 40"/>
              <a:gd name="T50" fmla="*/ 22 w 22"/>
              <a:gd name="T51" fmla="*/ 40 h 4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" h="40">
                <a:moveTo>
                  <a:pt x="5" y="0"/>
                </a:moveTo>
                <a:lnTo>
                  <a:pt x="8" y="1"/>
                </a:lnTo>
                <a:lnTo>
                  <a:pt x="22" y="19"/>
                </a:lnTo>
                <a:lnTo>
                  <a:pt x="20" y="32"/>
                </a:lnTo>
                <a:lnTo>
                  <a:pt x="16" y="38"/>
                </a:lnTo>
                <a:lnTo>
                  <a:pt x="10" y="40"/>
                </a:lnTo>
                <a:lnTo>
                  <a:pt x="5" y="38"/>
                </a:lnTo>
                <a:lnTo>
                  <a:pt x="1" y="32"/>
                </a:lnTo>
                <a:lnTo>
                  <a:pt x="0" y="23"/>
                </a:lnTo>
                <a:lnTo>
                  <a:pt x="2" y="19"/>
                </a:lnTo>
                <a:lnTo>
                  <a:pt x="6" y="28"/>
                </a:lnTo>
                <a:lnTo>
                  <a:pt x="8" y="27"/>
                </a:lnTo>
                <a:lnTo>
                  <a:pt x="10" y="13"/>
                </a:lnTo>
                <a:lnTo>
                  <a:pt x="7" y="14"/>
                </a:lnTo>
                <a:lnTo>
                  <a:pt x="5" y="7"/>
                </a:lnTo>
                <a:lnTo>
                  <a:pt x="5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65" name="Freeform 1495"/>
          <p:cNvSpPr>
            <a:spLocks/>
          </p:cNvSpPr>
          <p:nvPr/>
        </p:nvSpPr>
        <p:spPr bwMode="auto">
          <a:xfrm>
            <a:off x="7532688" y="4376738"/>
            <a:ext cx="9525" cy="15875"/>
          </a:xfrm>
          <a:custGeom>
            <a:avLst/>
            <a:gdLst>
              <a:gd name="T0" fmla="*/ 2147483647 w 22"/>
              <a:gd name="T1" fmla="*/ 0 h 40"/>
              <a:gd name="T2" fmla="*/ 2147483647 w 22"/>
              <a:gd name="T3" fmla="*/ 2147483647 h 40"/>
              <a:gd name="T4" fmla="*/ 2147483647 w 22"/>
              <a:gd name="T5" fmla="*/ 2147483647 h 40"/>
              <a:gd name="T6" fmla="*/ 2147483647 w 22"/>
              <a:gd name="T7" fmla="*/ 2147483647 h 40"/>
              <a:gd name="T8" fmla="*/ 2147483647 w 22"/>
              <a:gd name="T9" fmla="*/ 2147483647 h 40"/>
              <a:gd name="T10" fmla="*/ 2147483647 w 22"/>
              <a:gd name="T11" fmla="*/ 2147483647 h 40"/>
              <a:gd name="T12" fmla="*/ 2147483647 w 22"/>
              <a:gd name="T13" fmla="*/ 2147483647 h 40"/>
              <a:gd name="T14" fmla="*/ 2147483647 w 22"/>
              <a:gd name="T15" fmla="*/ 2147483647 h 40"/>
              <a:gd name="T16" fmla="*/ 0 w 22"/>
              <a:gd name="T17" fmla="*/ 2147483647 h 40"/>
              <a:gd name="T18" fmla="*/ 2147483647 w 22"/>
              <a:gd name="T19" fmla="*/ 2147483647 h 40"/>
              <a:gd name="T20" fmla="*/ 2147483647 w 22"/>
              <a:gd name="T21" fmla="*/ 2147483647 h 40"/>
              <a:gd name="T22" fmla="*/ 2147483647 w 22"/>
              <a:gd name="T23" fmla="*/ 2147483647 h 40"/>
              <a:gd name="T24" fmla="*/ 2147483647 w 22"/>
              <a:gd name="T25" fmla="*/ 2147483647 h 40"/>
              <a:gd name="T26" fmla="*/ 2147483647 w 22"/>
              <a:gd name="T27" fmla="*/ 2147483647 h 40"/>
              <a:gd name="T28" fmla="*/ 2147483647 w 22"/>
              <a:gd name="T29" fmla="*/ 2147483647 h 40"/>
              <a:gd name="T30" fmla="*/ 2147483647 w 22"/>
              <a:gd name="T31" fmla="*/ 0 h 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"/>
              <a:gd name="T49" fmla="*/ 0 h 40"/>
              <a:gd name="T50" fmla="*/ 22 w 22"/>
              <a:gd name="T51" fmla="*/ 40 h 4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" h="40">
                <a:moveTo>
                  <a:pt x="5" y="0"/>
                </a:moveTo>
                <a:lnTo>
                  <a:pt x="8" y="1"/>
                </a:lnTo>
                <a:lnTo>
                  <a:pt x="22" y="19"/>
                </a:lnTo>
                <a:lnTo>
                  <a:pt x="20" y="32"/>
                </a:lnTo>
                <a:lnTo>
                  <a:pt x="16" y="38"/>
                </a:lnTo>
                <a:lnTo>
                  <a:pt x="10" y="40"/>
                </a:lnTo>
                <a:lnTo>
                  <a:pt x="5" y="38"/>
                </a:lnTo>
                <a:lnTo>
                  <a:pt x="1" y="32"/>
                </a:lnTo>
                <a:lnTo>
                  <a:pt x="0" y="23"/>
                </a:lnTo>
                <a:lnTo>
                  <a:pt x="2" y="19"/>
                </a:lnTo>
                <a:lnTo>
                  <a:pt x="6" y="28"/>
                </a:lnTo>
                <a:lnTo>
                  <a:pt x="8" y="27"/>
                </a:lnTo>
                <a:lnTo>
                  <a:pt x="10" y="13"/>
                </a:lnTo>
                <a:lnTo>
                  <a:pt x="7" y="14"/>
                </a:lnTo>
                <a:lnTo>
                  <a:pt x="5" y="7"/>
                </a:lnTo>
                <a:lnTo>
                  <a:pt x="5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66" name="Freeform 1496"/>
          <p:cNvSpPr>
            <a:spLocks/>
          </p:cNvSpPr>
          <p:nvPr/>
        </p:nvSpPr>
        <p:spPr bwMode="auto">
          <a:xfrm>
            <a:off x="7467600" y="4395788"/>
            <a:ext cx="12700" cy="20637"/>
          </a:xfrm>
          <a:custGeom>
            <a:avLst/>
            <a:gdLst>
              <a:gd name="T0" fmla="*/ 0 w 29"/>
              <a:gd name="T1" fmla="*/ 2147483647 h 51"/>
              <a:gd name="T2" fmla="*/ 2147483647 w 29"/>
              <a:gd name="T3" fmla="*/ 2147483647 h 51"/>
              <a:gd name="T4" fmla="*/ 2147483647 w 29"/>
              <a:gd name="T5" fmla="*/ 2147483647 h 51"/>
              <a:gd name="T6" fmla="*/ 2147483647 w 29"/>
              <a:gd name="T7" fmla="*/ 2147483647 h 51"/>
              <a:gd name="T8" fmla="*/ 2147483647 w 29"/>
              <a:gd name="T9" fmla="*/ 2147483647 h 51"/>
              <a:gd name="T10" fmla="*/ 2147483647 w 29"/>
              <a:gd name="T11" fmla="*/ 2147483647 h 51"/>
              <a:gd name="T12" fmla="*/ 2147483647 w 29"/>
              <a:gd name="T13" fmla="*/ 0 h 51"/>
              <a:gd name="T14" fmla="*/ 2147483647 w 29"/>
              <a:gd name="T15" fmla="*/ 2147483647 h 51"/>
              <a:gd name="T16" fmla="*/ 2147483647 w 29"/>
              <a:gd name="T17" fmla="*/ 2147483647 h 51"/>
              <a:gd name="T18" fmla="*/ 2147483647 w 29"/>
              <a:gd name="T19" fmla="*/ 2147483647 h 51"/>
              <a:gd name="T20" fmla="*/ 0 w 29"/>
              <a:gd name="T21" fmla="*/ 2147483647 h 51"/>
              <a:gd name="T22" fmla="*/ 0 w 29"/>
              <a:gd name="T23" fmla="*/ 2147483647 h 5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"/>
              <a:gd name="T37" fmla="*/ 0 h 51"/>
              <a:gd name="T38" fmla="*/ 29 w 29"/>
              <a:gd name="T39" fmla="*/ 51 h 5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" h="51">
                <a:moveTo>
                  <a:pt x="0" y="37"/>
                </a:moveTo>
                <a:lnTo>
                  <a:pt x="1" y="36"/>
                </a:lnTo>
                <a:lnTo>
                  <a:pt x="4" y="34"/>
                </a:lnTo>
                <a:lnTo>
                  <a:pt x="2" y="22"/>
                </a:lnTo>
                <a:lnTo>
                  <a:pt x="15" y="11"/>
                </a:lnTo>
                <a:lnTo>
                  <a:pt x="20" y="1"/>
                </a:lnTo>
                <a:lnTo>
                  <a:pt x="24" y="0"/>
                </a:lnTo>
                <a:lnTo>
                  <a:pt x="29" y="4"/>
                </a:lnTo>
                <a:lnTo>
                  <a:pt x="29" y="25"/>
                </a:lnTo>
                <a:lnTo>
                  <a:pt x="11" y="51"/>
                </a:lnTo>
                <a:lnTo>
                  <a:pt x="0" y="42"/>
                </a:lnTo>
                <a:lnTo>
                  <a:pt x="0" y="37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67" name="Freeform 1497"/>
          <p:cNvSpPr>
            <a:spLocks/>
          </p:cNvSpPr>
          <p:nvPr/>
        </p:nvSpPr>
        <p:spPr bwMode="auto">
          <a:xfrm>
            <a:off x="7467600" y="4395788"/>
            <a:ext cx="12700" cy="20637"/>
          </a:xfrm>
          <a:custGeom>
            <a:avLst/>
            <a:gdLst>
              <a:gd name="T0" fmla="*/ 0 w 29"/>
              <a:gd name="T1" fmla="*/ 2147483647 h 51"/>
              <a:gd name="T2" fmla="*/ 2147483647 w 29"/>
              <a:gd name="T3" fmla="*/ 2147483647 h 51"/>
              <a:gd name="T4" fmla="*/ 2147483647 w 29"/>
              <a:gd name="T5" fmla="*/ 2147483647 h 51"/>
              <a:gd name="T6" fmla="*/ 2147483647 w 29"/>
              <a:gd name="T7" fmla="*/ 2147483647 h 51"/>
              <a:gd name="T8" fmla="*/ 2147483647 w 29"/>
              <a:gd name="T9" fmla="*/ 2147483647 h 51"/>
              <a:gd name="T10" fmla="*/ 2147483647 w 29"/>
              <a:gd name="T11" fmla="*/ 2147483647 h 51"/>
              <a:gd name="T12" fmla="*/ 2147483647 w 29"/>
              <a:gd name="T13" fmla="*/ 0 h 51"/>
              <a:gd name="T14" fmla="*/ 2147483647 w 29"/>
              <a:gd name="T15" fmla="*/ 2147483647 h 51"/>
              <a:gd name="T16" fmla="*/ 2147483647 w 29"/>
              <a:gd name="T17" fmla="*/ 2147483647 h 51"/>
              <a:gd name="T18" fmla="*/ 2147483647 w 29"/>
              <a:gd name="T19" fmla="*/ 2147483647 h 51"/>
              <a:gd name="T20" fmla="*/ 0 w 29"/>
              <a:gd name="T21" fmla="*/ 2147483647 h 51"/>
              <a:gd name="T22" fmla="*/ 0 w 29"/>
              <a:gd name="T23" fmla="*/ 2147483647 h 5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"/>
              <a:gd name="T37" fmla="*/ 0 h 51"/>
              <a:gd name="T38" fmla="*/ 29 w 29"/>
              <a:gd name="T39" fmla="*/ 51 h 5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" h="51">
                <a:moveTo>
                  <a:pt x="0" y="37"/>
                </a:moveTo>
                <a:lnTo>
                  <a:pt x="1" y="36"/>
                </a:lnTo>
                <a:lnTo>
                  <a:pt x="4" y="34"/>
                </a:lnTo>
                <a:lnTo>
                  <a:pt x="2" y="22"/>
                </a:lnTo>
                <a:lnTo>
                  <a:pt x="15" y="11"/>
                </a:lnTo>
                <a:lnTo>
                  <a:pt x="20" y="1"/>
                </a:lnTo>
                <a:lnTo>
                  <a:pt x="24" y="0"/>
                </a:lnTo>
                <a:lnTo>
                  <a:pt x="29" y="4"/>
                </a:lnTo>
                <a:lnTo>
                  <a:pt x="29" y="25"/>
                </a:lnTo>
                <a:lnTo>
                  <a:pt x="11" y="51"/>
                </a:lnTo>
                <a:lnTo>
                  <a:pt x="0" y="42"/>
                </a:lnTo>
                <a:lnTo>
                  <a:pt x="0" y="3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68" name="Freeform 1498"/>
          <p:cNvSpPr>
            <a:spLocks/>
          </p:cNvSpPr>
          <p:nvPr/>
        </p:nvSpPr>
        <p:spPr bwMode="auto">
          <a:xfrm>
            <a:off x="7434263" y="4413250"/>
            <a:ext cx="4762" cy="3175"/>
          </a:xfrm>
          <a:custGeom>
            <a:avLst/>
            <a:gdLst>
              <a:gd name="T0" fmla="*/ 2147483647 w 13"/>
              <a:gd name="T1" fmla="*/ 2147483647 h 10"/>
              <a:gd name="T2" fmla="*/ 0 w 13"/>
              <a:gd name="T3" fmla="*/ 0 h 10"/>
              <a:gd name="T4" fmla="*/ 2147483647 w 13"/>
              <a:gd name="T5" fmla="*/ 0 h 10"/>
              <a:gd name="T6" fmla="*/ 2147483647 w 13"/>
              <a:gd name="T7" fmla="*/ 2147483647 h 10"/>
              <a:gd name="T8" fmla="*/ 2147483647 w 13"/>
              <a:gd name="T9" fmla="*/ 2147483647 h 10"/>
              <a:gd name="T10" fmla="*/ 2147483647 w 13"/>
              <a:gd name="T11" fmla="*/ 2147483647 h 10"/>
              <a:gd name="T12" fmla="*/ 2147483647 w 13"/>
              <a:gd name="T13" fmla="*/ 2147483647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10"/>
              <a:gd name="T23" fmla="*/ 13 w 13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10">
                <a:moveTo>
                  <a:pt x="1" y="2"/>
                </a:moveTo>
                <a:lnTo>
                  <a:pt x="0" y="0"/>
                </a:lnTo>
                <a:lnTo>
                  <a:pt x="12" y="0"/>
                </a:lnTo>
                <a:lnTo>
                  <a:pt x="13" y="5"/>
                </a:lnTo>
                <a:lnTo>
                  <a:pt x="8" y="10"/>
                </a:lnTo>
                <a:lnTo>
                  <a:pt x="5" y="10"/>
                </a:lnTo>
                <a:lnTo>
                  <a:pt x="1" y="2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69" name="Freeform 1499"/>
          <p:cNvSpPr>
            <a:spLocks/>
          </p:cNvSpPr>
          <p:nvPr/>
        </p:nvSpPr>
        <p:spPr bwMode="auto">
          <a:xfrm>
            <a:off x="7434263" y="4413250"/>
            <a:ext cx="4762" cy="3175"/>
          </a:xfrm>
          <a:custGeom>
            <a:avLst/>
            <a:gdLst>
              <a:gd name="T0" fmla="*/ 2147483647 w 13"/>
              <a:gd name="T1" fmla="*/ 2147483647 h 10"/>
              <a:gd name="T2" fmla="*/ 0 w 13"/>
              <a:gd name="T3" fmla="*/ 0 h 10"/>
              <a:gd name="T4" fmla="*/ 2147483647 w 13"/>
              <a:gd name="T5" fmla="*/ 0 h 10"/>
              <a:gd name="T6" fmla="*/ 2147483647 w 13"/>
              <a:gd name="T7" fmla="*/ 2147483647 h 10"/>
              <a:gd name="T8" fmla="*/ 2147483647 w 13"/>
              <a:gd name="T9" fmla="*/ 2147483647 h 10"/>
              <a:gd name="T10" fmla="*/ 2147483647 w 13"/>
              <a:gd name="T11" fmla="*/ 2147483647 h 10"/>
              <a:gd name="T12" fmla="*/ 2147483647 w 13"/>
              <a:gd name="T13" fmla="*/ 2147483647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10"/>
              <a:gd name="T23" fmla="*/ 13 w 13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10">
                <a:moveTo>
                  <a:pt x="1" y="2"/>
                </a:moveTo>
                <a:lnTo>
                  <a:pt x="0" y="0"/>
                </a:lnTo>
                <a:lnTo>
                  <a:pt x="12" y="0"/>
                </a:lnTo>
                <a:lnTo>
                  <a:pt x="13" y="5"/>
                </a:lnTo>
                <a:lnTo>
                  <a:pt x="8" y="10"/>
                </a:lnTo>
                <a:lnTo>
                  <a:pt x="5" y="10"/>
                </a:lnTo>
                <a:lnTo>
                  <a:pt x="1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70" name="Freeform 1500"/>
          <p:cNvSpPr>
            <a:spLocks/>
          </p:cNvSpPr>
          <p:nvPr/>
        </p:nvSpPr>
        <p:spPr bwMode="auto">
          <a:xfrm>
            <a:off x="7408863" y="4395788"/>
            <a:ext cx="3175" cy="3175"/>
          </a:xfrm>
          <a:custGeom>
            <a:avLst/>
            <a:gdLst>
              <a:gd name="T0" fmla="*/ 2147483647 w 8"/>
              <a:gd name="T1" fmla="*/ 2147483647 h 8"/>
              <a:gd name="T2" fmla="*/ 0 w 8"/>
              <a:gd name="T3" fmla="*/ 2147483647 h 8"/>
              <a:gd name="T4" fmla="*/ 2147483647 w 8"/>
              <a:gd name="T5" fmla="*/ 0 h 8"/>
              <a:gd name="T6" fmla="*/ 2147483647 w 8"/>
              <a:gd name="T7" fmla="*/ 2147483647 h 8"/>
              <a:gd name="T8" fmla="*/ 2147483647 w 8"/>
              <a:gd name="T9" fmla="*/ 2147483647 h 8"/>
              <a:gd name="T10" fmla="*/ 2147483647 w 8"/>
              <a:gd name="T11" fmla="*/ 2147483647 h 8"/>
              <a:gd name="T12" fmla="*/ 2147483647 w 8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8"/>
              <a:gd name="T23" fmla="*/ 8 w 8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8">
                <a:moveTo>
                  <a:pt x="3" y="3"/>
                </a:moveTo>
                <a:lnTo>
                  <a:pt x="0" y="1"/>
                </a:lnTo>
                <a:lnTo>
                  <a:pt x="5" y="0"/>
                </a:lnTo>
                <a:lnTo>
                  <a:pt x="8" y="1"/>
                </a:lnTo>
                <a:lnTo>
                  <a:pt x="8" y="5"/>
                </a:lnTo>
                <a:lnTo>
                  <a:pt x="5" y="8"/>
                </a:lnTo>
                <a:lnTo>
                  <a:pt x="3" y="3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71" name="Freeform 1501"/>
          <p:cNvSpPr>
            <a:spLocks/>
          </p:cNvSpPr>
          <p:nvPr/>
        </p:nvSpPr>
        <p:spPr bwMode="auto">
          <a:xfrm>
            <a:off x="7408863" y="4395788"/>
            <a:ext cx="3175" cy="3175"/>
          </a:xfrm>
          <a:custGeom>
            <a:avLst/>
            <a:gdLst>
              <a:gd name="T0" fmla="*/ 2147483647 w 8"/>
              <a:gd name="T1" fmla="*/ 2147483647 h 8"/>
              <a:gd name="T2" fmla="*/ 0 w 8"/>
              <a:gd name="T3" fmla="*/ 2147483647 h 8"/>
              <a:gd name="T4" fmla="*/ 2147483647 w 8"/>
              <a:gd name="T5" fmla="*/ 0 h 8"/>
              <a:gd name="T6" fmla="*/ 2147483647 w 8"/>
              <a:gd name="T7" fmla="*/ 2147483647 h 8"/>
              <a:gd name="T8" fmla="*/ 2147483647 w 8"/>
              <a:gd name="T9" fmla="*/ 2147483647 h 8"/>
              <a:gd name="T10" fmla="*/ 2147483647 w 8"/>
              <a:gd name="T11" fmla="*/ 2147483647 h 8"/>
              <a:gd name="T12" fmla="*/ 2147483647 w 8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8"/>
              <a:gd name="T23" fmla="*/ 8 w 8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8">
                <a:moveTo>
                  <a:pt x="3" y="3"/>
                </a:moveTo>
                <a:lnTo>
                  <a:pt x="0" y="1"/>
                </a:lnTo>
                <a:lnTo>
                  <a:pt x="5" y="0"/>
                </a:lnTo>
                <a:lnTo>
                  <a:pt x="8" y="1"/>
                </a:lnTo>
                <a:lnTo>
                  <a:pt x="8" y="5"/>
                </a:lnTo>
                <a:lnTo>
                  <a:pt x="5" y="8"/>
                </a:lnTo>
                <a:lnTo>
                  <a:pt x="3" y="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74" name="Freeform 1502"/>
          <p:cNvSpPr>
            <a:spLocks/>
          </p:cNvSpPr>
          <p:nvPr/>
        </p:nvSpPr>
        <p:spPr bwMode="auto">
          <a:xfrm>
            <a:off x="6315075" y="4017963"/>
            <a:ext cx="47625" cy="87312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14" y="4"/>
              </a:cxn>
              <a:cxn ang="0">
                <a:pos x="22" y="10"/>
              </a:cxn>
              <a:cxn ang="0">
                <a:pos x="31" y="14"/>
              </a:cxn>
              <a:cxn ang="0">
                <a:pos x="35" y="20"/>
              </a:cxn>
              <a:cxn ang="0">
                <a:pos x="29" y="20"/>
              </a:cxn>
              <a:cxn ang="0">
                <a:pos x="23" y="27"/>
              </a:cxn>
              <a:cxn ang="0">
                <a:pos x="22" y="41"/>
              </a:cxn>
              <a:cxn ang="0">
                <a:pos x="14" y="50"/>
              </a:cxn>
              <a:cxn ang="0">
                <a:pos x="8" y="98"/>
              </a:cxn>
              <a:cxn ang="0">
                <a:pos x="4" y="95"/>
              </a:cxn>
              <a:cxn ang="0">
                <a:pos x="0" y="98"/>
              </a:cxn>
              <a:cxn ang="0">
                <a:pos x="8" y="172"/>
              </a:cxn>
              <a:cxn ang="0">
                <a:pos x="22" y="205"/>
              </a:cxn>
              <a:cxn ang="0">
                <a:pos x="31" y="216"/>
              </a:cxn>
              <a:cxn ang="0">
                <a:pos x="61" y="219"/>
              </a:cxn>
              <a:cxn ang="0">
                <a:pos x="104" y="193"/>
              </a:cxn>
              <a:cxn ang="0">
                <a:pos x="117" y="177"/>
              </a:cxn>
              <a:cxn ang="0">
                <a:pos x="121" y="130"/>
              </a:cxn>
              <a:cxn ang="0">
                <a:pos x="120" y="121"/>
              </a:cxn>
              <a:cxn ang="0">
                <a:pos x="112" y="118"/>
              </a:cxn>
              <a:cxn ang="0">
                <a:pos x="97" y="78"/>
              </a:cxn>
              <a:cxn ang="0">
                <a:pos x="89" y="71"/>
              </a:cxn>
              <a:cxn ang="0">
                <a:pos x="83" y="57"/>
              </a:cxn>
              <a:cxn ang="0">
                <a:pos x="70" y="47"/>
              </a:cxn>
              <a:cxn ang="0">
                <a:pos x="66" y="36"/>
              </a:cxn>
              <a:cxn ang="0">
                <a:pos x="38" y="5"/>
              </a:cxn>
              <a:cxn ang="0">
                <a:pos x="29" y="1"/>
              </a:cxn>
              <a:cxn ang="0">
                <a:pos x="21" y="0"/>
              </a:cxn>
            </a:cxnLst>
            <a:rect l="0" t="0" r="r" b="b"/>
            <a:pathLst>
              <a:path w="121" h="219">
                <a:moveTo>
                  <a:pt x="21" y="0"/>
                </a:moveTo>
                <a:lnTo>
                  <a:pt x="14" y="4"/>
                </a:lnTo>
                <a:lnTo>
                  <a:pt x="22" y="10"/>
                </a:lnTo>
                <a:lnTo>
                  <a:pt x="31" y="14"/>
                </a:lnTo>
                <a:lnTo>
                  <a:pt x="35" y="20"/>
                </a:lnTo>
                <a:lnTo>
                  <a:pt x="29" y="20"/>
                </a:lnTo>
                <a:lnTo>
                  <a:pt x="23" y="27"/>
                </a:lnTo>
                <a:lnTo>
                  <a:pt x="22" y="41"/>
                </a:lnTo>
                <a:lnTo>
                  <a:pt x="14" y="50"/>
                </a:lnTo>
                <a:lnTo>
                  <a:pt x="8" y="98"/>
                </a:lnTo>
                <a:lnTo>
                  <a:pt x="4" y="95"/>
                </a:lnTo>
                <a:lnTo>
                  <a:pt x="0" y="98"/>
                </a:lnTo>
                <a:lnTo>
                  <a:pt x="8" y="172"/>
                </a:lnTo>
                <a:lnTo>
                  <a:pt x="22" y="205"/>
                </a:lnTo>
                <a:lnTo>
                  <a:pt x="31" y="216"/>
                </a:lnTo>
                <a:lnTo>
                  <a:pt x="61" y="219"/>
                </a:lnTo>
                <a:lnTo>
                  <a:pt x="104" y="193"/>
                </a:lnTo>
                <a:lnTo>
                  <a:pt x="117" y="177"/>
                </a:lnTo>
                <a:lnTo>
                  <a:pt x="121" y="130"/>
                </a:lnTo>
                <a:lnTo>
                  <a:pt x="120" y="121"/>
                </a:lnTo>
                <a:lnTo>
                  <a:pt x="112" y="118"/>
                </a:lnTo>
                <a:lnTo>
                  <a:pt x="97" y="78"/>
                </a:lnTo>
                <a:lnTo>
                  <a:pt x="89" y="71"/>
                </a:lnTo>
                <a:lnTo>
                  <a:pt x="83" y="57"/>
                </a:lnTo>
                <a:lnTo>
                  <a:pt x="70" y="47"/>
                </a:lnTo>
                <a:lnTo>
                  <a:pt x="66" y="36"/>
                </a:lnTo>
                <a:lnTo>
                  <a:pt x="38" y="5"/>
                </a:lnTo>
                <a:lnTo>
                  <a:pt x="29" y="1"/>
                </a:lnTo>
                <a:lnTo>
                  <a:pt x="21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573" name="Freeform 1503"/>
          <p:cNvSpPr>
            <a:spLocks/>
          </p:cNvSpPr>
          <p:nvPr/>
        </p:nvSpPr>
        <p:spPr bwMode="auto">
          <a:xfrm>
            <a:off x="6315075" y="4017963"/>
            <a:ext cx="47625" cy="87312"/>
          </a:xfrm>
          <a:custGeom>
            <a:avLst/>
            <a:gdLst>
              <a:gd name="T0" fmla="*/ 2147483647 w 121"/>
              <a:gd name="T1" fmla="*/ 0 h 219"/>
              <a:gd name="T2" fmla="*/ 2147483647 w 121"/>
              <a:gd name="T3" fmla="*/ 2147483647 h 219"/>
              <a:gd name="T4" fmla="*/ 2147483647 w 121"/>
              <a:gd name="T5" fmla="*/ 2147483647 h 219"/>
              <a:gd name="T6" fmla="*/ 2147483647 w 121"/>
              <a:gd name="T7" fmla="*/ 2147483647 h 219"/>
              <a:gd name="T8" fmla="*/ 2147483647 w 121"/>
              <a:gd name="T9" fmla="*/ 2147483647 h 219"/>
              <a:gd name="T10" fmla="*/ 2147483647 w 121"/>
              <a:gd name="T11" fmla="*/ 2147483647 h 219"/>
              <a:gd name="T12" fmla="*/ 2147483647 w 121"/>
              <a:gd name="T13" fmla="*/ 2147483647 h 219"/>
              <a:gd name="T14" fmla="*/ 2147483647 w 121"/>
              <a:gd name="T15" fmla="*/ 2147483647 h 219"/>
              <a:gd name="T16" fmla="*/ 2147483647 w 121"/>
              <a:gd name="T17" fmla="*/ 2147483647 h 219"/>
              <a:gd name="T18" fmla="*/ 2147483647 w 121"/>
              <a:gd name="T19" fmla="*/ 2147483647 h 219"/>
              <a:gd name="T20" fmla="*/ 2147483647 w 121"/>
              <a:gd name="T21" fmla="*/ 2147483647 h 219"/>
              <a:gd name="T22" fmla="*/ 0 w 121"/>
              <a:gd name="T23" fmla="*/ 2147483647 h 219"/>
              <a:gd name="T24" fmla="*/ 2147483647 w 121"/>
              <a:gd name="T25" fmla="*/ 2147483647 h 219"/>
              <a:gd name="T26" fmla="*/ 2147483647 w 121"/>
              <a:gd name="T27" fmla="*/ 2147483647 h 219"/>
              <a:gd name="T28" fmla="*/ 2147483647 w 121"/>
              <a:gd name="T29" fmla="*/ 2147483647 h 219"/>
              <a:gd name="T30" fmla="*/ 2147483647 w 121"/>
              <a:gd name="T31" fmla="*/ 2147483647 h 219"/>
              <a:gd name="T32" fmla="*/ 2147483647 w 121"/>
              <a:gd name="T33" fmla="*/ 2147483647 h 219"/>
              <a:gd name="T34" fmla="*/ 2147483647 w 121"/>
              <a:gd name="T35" fmla="*/ 2147483647 h 219"/>
              <a:gd name="T36" fmla="*/ 2147483647 w 121"/>
              <a:gd name="T37" fmla="*/ 2147483647 h 219"/>
              <a:gd name="T38" fmla="*/ 2147483647 w 121"/>
              <a:gd name="T39" fmla="*/ 2147483647 h 219"/>
              <a:gd name="T40" fmla="*/ 2147483647 w 121"/>
              <a:gd name="T41" fmla="*/ 2147483647 h 219"/>
              <a:gd name="T42" fmla="*/ 2147483647 w 121"/>
              <a:gd name="T43" fmla="*/ 2147483647 h 219"/>
              <a:gd name="T44" fmla="*/ 2147483647 w 121"/>
              <a:gd name="T45" fmla="*/ 2147483647 h 219"/>
              <a:gd name="T46" fmla="*/ 2147483647 w 121"/>
              <a:gd name="T47" fmla="*/ 2147483647 h 219"/>
              <a:gd name="T48" fmla="*/ 2147483647 w 121"/>
              <a:gd name="T49" fmla="*/ 2147483647 h 219"/>
              <a:gd name="T50" fmla="*/ 2147483647 w 121"/>
              <a:gd name="T51" fmla="*/ 2147483647 h 219"/>
              <a:gd name="T52" fmla="*/ 2147483647 w 121"/>
              <a:gd name="T53" fmla="*/ 2147483647 h 219"/>
              <a:gd name="T54" fmla="*/ 2147483647 w 121"/>
              <a:gd name="T55" fmla="*/ 2147483647 h 219"/>
              <a:gd name="T56" fmla="*/ 2147483647 w 121"/>
              <a:gd name="T57" fmla="*/ 0 h 2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1"/>
              <a:gd name="T88" fmla="*/ 0 h 219"/>
              <a:gd name="T89" fmla="*/ 121 w 121"/>
              <a:gd name="T90" fmla="*/ 219 h 21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1" h="219">
                <a:moveTo>
                  <a:pt x="21" y="0"/>
                </a:moveTo>
                <a:lnTo>
                  <a:pt x="14" y="4"/>
                </a:lnTo>
                <a:lnTo>
                  <a:pt x="22" y="10"/>
                </a:lnTo>
                <a:lnTo>
                  <a:pt x="31" y="14"/>
                </a:lnTo>
                <a:lnTo>
                  <a:pt x="35" y="20"/>
                </a:lnTo>
                <a:lnTo>
                  <a:pt x="29" y="20"/>
                </a:lnTo>
                <a:lnTo>
                  <a:pt x="23" y="27"/>
                </a:lnTo>
                <a:lnTo>
                  <a:pt x="22" y="41"/>
                </a:lnTo>
                <a:lnTo>
                  <a:pt x="14" y="50"/>
                </a:lnTo>
                <a:lnTo>
                  <a:pt x="8" y="98"/>
                </a:lnTo>
                <a:lnTo>
                  <a:pt x="4" y="95"/>
                </a:lnTo>
                <a:lnTo>
                  <a:pt x="0" y="98"/>
                </a:lnTo>
                <a:lnTo>
                  <a:pt x="8" y="172"/>
                </a:lnTo>
                <a:lnTo>
                  <a:pt x="22" y="205"/>
                </a:lnTo>
                <a:lnTo>
                  <a:pt x="31" y="216"/>
                </a:lnTo>
                <a:lnTo>
                  <a:pt x="61" y="219"/>
                </a:lnTo>
                <a:lnTo>
                  <a:pt x="104" y="193"/>
                </a:lnTo>
                <a:lnTo>
                  <a:pt x="117" y="177"/>
                </a:lnTo>
                <a:lnTo>
                  <a:pt x="121" y="130"/>
                </a:lnTo>
                <a:lnTo>
                  <a:pt x="120" y="121"/>
                </a:lnTo>
                <a:lnTo>
                  <a:pt x="112" y="118"/>
                </a:lnTo>
                <a:lnTo>
                  <a:pt x="97" y="78"/>
                </a:lnTo>
                <a:lnTo>
                  <a:pt x="89" y="71"/>
                </a:lnTo>
                <a:lnTo>
                  <a:pt x="83" y="57"/>
                </a:lnTo>
                <a:lnTo>
                  <a:pt x="70" y="47"/>
                </a:lnTo>
                <a:lnTo>
                  <a:pt x="66" y="36"/>
                </a:lnTo>
                <a:lnTo>
                  <a:pt x="38" y="5"/>
                </a:lnTo>
                <a:lnTo>
                  <a:pt x="29" y="1"/>
                </a:lnTo>
                <a:lnTo>
                  <a:pt x="21" y="0"/>
                </a:lnTo>
                <a:close/>
              </a:path>
            </a:pathLst>
          </a:custGeom>
          <a:solidFill>
            <a:srgbClr val="FFFF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60" name="Freeform 1504"/>
          <p:cNvSpPr>
            <a:spLocks/>
          </p:cNvSpPr>
          <p:nvPr/>
        </p:nvSpPr>
        <p:spPr bwMode="auto">
          <a:xfrm>
            <a:off x="3967163" y="3851275"/>
            <a:ext cx="7937" cy="4763"/>
          </a:xfrm>
          <a:custGeom>
            <a:avLst/>
            <a:gdLst>
              <a:gd name="T0" fmla="*/ 2147483647 w 20"/>
              <a:gd name="T1" fmla="*/ 0 h 14"/>
              <a:gd name="T2" fmla="*/ 0 w 20"/>
              <a:gd name="T3" fmla="*/ 2147483647 h 14"/>
              <a:gd name="T4" fmla="*/ 2147483647 w 20"/>
              <a:gd name="T5" fmla="*/ 2147483647 h 14"/>
              <a:gd name="T6" fmla="*/ 2147483647 w 20"/>
              <a:gd name="T7" fmla="*/ 2147483647 h 14"/>
              <a:gd name="T8" fmla="*/ 2147483647 w 20"/>
              <a:gd name="T9" fmla="*/ 2147483647 h 14"/>
              <a:gd name="T10" fmla="*/ 2147483647 w 20"/>
              <a:gd name="T11" fmla="*/ 2147483647 h 14"/>
              <a:gd name="T12" fmla="*/ 2147483647 w 20"/>
              <a:gd name="T13" fmla="*/ 2147483647 h 14"/>
              <a:gd name="T14" fmla="*/ 2147483647 w 20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"/>
              <a:gd name="T25" fmla="*/ 0 h 14"/>
              <a:gd name="T26" fmla="*/ 20 w 20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" h="14">
                <a:moveTo>
                  <a:pt x="18" y="0"/>
                </a:moveTo>
                <a:lnTo>
                  <a:pt x="0" y="2"/>
                </a:lnTo>
                <a:lnTo>
                  <a:pt x="1" y="12"/>
                </a:lnTo>
                <a:lnTo>
                  <a:pt x="4" y="14"/>
                </a:lnTo>
                <a:lnTo>
                  <a:pt x="13" y="11"/>
                </a:lnTo>
                <a:lnTo>
                  <a:pt x="19" y="7"/>
                </a:lnTo>
                <a:lnTo>
                  <a:pt x="20" y="3"/>
                </a:lnTo>
                <a:lnTo>
                  <a:pt x="18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75" name="Freeform 1505"/>
          <p:cNvSpPr>
            <a:spLocks/>
          </p:cNvSpPr>
          <p:nvPr/>
        </p:nvSpPr>
        <p:spPr bwMode="auto">
          <a:xfrm>
            <a:off x="3967163" y="3851275"/>
            <a:ext cx="7937" cy="4763"/>
          </a:xfrm>
          <a:custGeom>
            <a:avLst/>
            <a:gdLst>
              <a:gd name="T0" fmla="*/ 2147483647 w 20"/>
              <a:gd name="T1" fmla="*/ 0 h 14"/>
              <a:gd name="T2" fmla="*/ 0 w 20"/>
              <a:gd name="T3" fmla="*/ 2147483647 h 14"/>
              <a:gd name="T4" fmla="*/ 2147483647 w 20"/>
              <a:gd name="T5" fmla="*/ 2147483647 h 14"/>
              <a:gd name="T6" fmla="*/ 2147483647 w 20"/>
              <a:gd name="T7" fmla="*/ 2147483647 h 14"/>
              <a:gd name="T8" fmla="*/ 2147483647 w 20"/>
              <a:gd name="T9" fmla="*/ 2147483647 h 14"/>
              <a:gd name="T10" fmla="*/ 2147483647 w 20"/>
              <a:gd name="T11" fmla="*/ 2147483647 h 14"/>
              <a:gd name="T12" fmla="*/ 2147483647 w 20"/>
              <a:gd name="T13" fmla="*/ 2147483647 h 14"/>
              <a:gd name="T14" fmla="*/ 2147483647 w 20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"/>
              <a:gd name="T25" fmla="*/ 0 h 14"/>
              <a:gd name="T26" fmla="*/ 20 w 20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" h="14">
                <a:moveTo>
                  <a:pt x="18" y="0"/>
                </a:moveTo>
                <a:lnTo>
                  <a:pt x="0" y="2"/>
                </a:lnTo>
                <a:lnTo>
                  <a:pt x="1" y="12"/>
                </a:lnTo>
                <a:lnTo>
                  <a:pt x="4" y="14"/>
                </a:lnTo>
                <a:lnTo>
                  <a:pt x="13" y="11"/>
                </a:lnTo>
                <a:lnTo>
                  <a:pt x="19" y="7"/>
                </a:lnTo>
                <a:lnTo>
                  <a:pt x="20" y="3"/>
                </a:lnTo>
                <a:lnTo>
                  <a:pt x="18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76" name="Freeform 1506"/>
          <p:cNvSpPr>
            <a:spLocks/>
          </p:cNvSpPr>
          <p:nvPr/>
        </p:nvSpPr>
        <p:spPr bwMode="auto">
          <a:xfrm>
            <a:off x="3987800" y="3862388"/>
            <a:ext cx="9525" cy="3175"/>
          </a:xfrm>
          <a:custGeom>
            <a:avLst/>
            <a:gdLst>
              <a:gd name="T0" fmla="*/ 2147483647 w 23"/>
              <a:gd name="T1" fmla="*/ 2147483647 h 9"/>
              <a:gd name="T2" fmla="*/ 2147483647 w 23"/>
              <a:gd name="T3" fmla="*/ 2147483647 h 9"/>
              <a:gd name="T4" fmla="*/ 2147483647 w 23"/>
              <a:gd name="T5" fmla="*/ 0 h 9"/>
              <a:gd name="T6" fmla="*/ 0 w 23"/>
              <a:gd name="T7" fmla="*/ 2147483647 h 9"/>
              <a:gd name="T8" fmla="*/ 2147483647 w 23"/>
              <a:gd name="T9" fmla="*/ 2147483647 h 9"/>
              <a:gd name="T10" fmla="*/ 2147483647 w 23"/>
              <a:gd name="T11" fmla="*/ 2147483647 h 9"/>
              <a:gd name="T12" fmla="*/ 2147483647 w 23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9"/>
              <a:gd name="T23" fmla="*/ 23 w 23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9">
                <a:moveTo>
                  <a:pt x="23" y="4"/>
                </a:moveTo>
                <a:lnTo>
                  <a:pt x="20" y="2"/>
                </a:lnTo>
                <a:lnTo>
                  <a:pt x="1" y="0"/>
                </a:lnTo>
                <a:lnTo>
                  <a:pt x="0" y="5"/>
                </a:lnTo>
                <a:lnTo>
                  <a:pt x="2" y="9"/>
                </a:lnTo>
                <a:lnTo>
                  <a:pt x="6" y="5"/>
                </a:lnTo>
                <a:lnTo>
                  <a:pt x="23" y="4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77" name="Freeform 1507"/>
          <p:cNvSpPr>
            <a:spLocks/>
          </p:cNvSpPr>
          <p:nvPr/>
        </p:nvSpPr>
        <p:spPr bwMode="auto">
          <a:xfrm>
            <a:off x="3987800" y="3862388"/>
            <a:ext cx="9525" cy="3175"/>
          </a:xfrm>
          <a:custGeom>
            <a:avLst/>
            <a:gdLst>
              <a:gd name="T0" fmla="*/ 2147483647 w 23"/>
              <a:gd name="T1" fmla="*/ 2147483647 h 9"/>
              <a:gd name="T2" fmla="*/ 2147483647 w 23"/>
              <a:gd name="T3" fmla="*/ 2147483647 h 9"/>
              <a:gd name="T4" fmla="*/ 2147483647 w 23"/>
              <a:gd name="T5" fmla="*/ 0 h 9"/>
              <a:gd name="T6" fmla="*/ 0 w 23"/>
              <a:gd name="T7" fmla="*/ 2147483647 h 9"/>
              <a:gd name="T8" fmla="*/ 2147483647 w 23"/>
              <a:gd name="T9" fmla="*/ 2147483647 h 9"/>
              <a:gd name="T10" fmla="*/ 2147483647 w 23"/>
              <a:gd name="T11" fmla="*/ 2147483647 h 9"/>
              <a:gd name="T12" fmla="*/ 2147483647 w 23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9"/>
              <a:gd name="T23" fmla="*/ 23 w 23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9">
                <a:moveTo>
                  <a:pt x="23" y="4"/>
                </a:moveTo>
                <a:lnTo>
                  <a:pt x="20" y="2"/>
                </a:lnTo>
                <a:lnTo>
                  <a:pt x="1" y="0"/>
                </a:lnTo>
                <a:lnTo>
                  <a:pt x="0" y="5"/>
                </a:lnTo>
                <a:lnTo>
                  <a:pt x="2" y="9"/>
                </a:lnTo>
                <a:lnTo>
                  <a:pt x="6" y="5"/>
                </a:lnTo>
                <a:lnTo>
                  <a:pt x="23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78" name="Freeform 1508"/>
          <p:cNvSpPr>
            <a:spLocks/>
          </p:cNvSpPr>
          <p:nvPr/>
        </p:nvSpPr>
        <p:spPr bwMode="auto">
          <a:xfrm>
            <a:off x="4019550" y="3856038"/>
            <a:ext cx="3175" cy="6350"/>
          </a:xfrm>
          <a:custGeom>
            <a:avLst/>
            <a:gdLst>
              <a:gd name="T0" fmla="*/ 2147483647 w 7"/>
              <a:gd name="T1" fmla="*/ 0 h 14"/>
              <a:gd name="T2" fmla="*/ 0 w 7"/>
              <a:gd name="T3" fmla="*/ 2147483647 h 14"/>
              <a:gd name="T4" fmla="*/ 2147483647 w 7"/>
              <a:gd name="T5" fmla="*/ 2147483647 h 14"/>
              <a:gd name="T6" fmla="*/ 2147483647 w 7"/>
              <a:gd name="T7" fmla="*/ 2147483647 h 14"/>
              <a:gd name="T8" fmla="*/ 2147483647 w 7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4"/>
              <a:gd name="T17" fmla="*/ 7 w 7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4">
                <a:moveTo>
                  <a:pt x="3" y="0"/>
                </a:moveTo>
                <a:lnTo>
                  <a:pt x="0" y="14"/>
                </a:lnTo>
                <a:lnTo>
                  <a:pt x="5" y="14"/>
                </a:lnTo>
                <a:lnTo>
                  <a:pt x="7" y="5"/>
                </a:lnTo>
                <a:lnTo>
                  <a:pt x="3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79" name="Freeform 1509"/>
          <p:cNvSpPr>
            <a:spLocks/>
          </p:cNvSpPr>
          <p:nvPr/>
        </p:nvSpPr>
        <p:spPr bwMode="auto">
          <a:xfrm>
            <a:off x="4019550" y="3856038"/>
            <a:ext cx="3175" cy="6350"/>
          </a:xfrm>
          <a:custGeom>
            <a:avLst/>
            <a:gdLst>
              <a:gd name="T0" fmla="*/ 2147483647 w 7"/>
              <a:gd name="T1" fmla="*/ 0 h 14"/>
              <a:gd name="T2" fmla="*/ 0 w 7"/>
              <a:gd name="T3" fmla="*/ 2147483647 h 14"/>
              <a:gd name="T4" fmla="*/ 2147483647 w 7"/>
              <a:gd name="T5" fmla="*/ 2147483647 h 14"/>
              <a:gd name="T6" fmla="*/ 2147483647 w 7"/>
              <a:gd name="T7" fmla="*/ 2147483647 h 14"/>
              <a:gd name="T8" fmla="*/ 2147483647 w 7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4"/>
              <a:gd name="T17" fmla="*/ 7 w 7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4">
                <a:moveTo>
                  <a:pt x="3" y="0"/>
                </a:moveTo>
                <a:lnTo>
                  <a:pt x="0" y="14"/>
                </a:lnTo>
                <a:lnTo>
                  <a:pt x="5" y="14"/>
                </a:lnTo>
                <a:lnTo>
                  <a:pt x="7" y="5"/>
                </a:lnTo>
                <a:lnTo>
                  <a:pt x="3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80" name="Freeform 1510"/>
          <p:cNvSpPr>
            <a:spLocks/>
          </p:cNvSpPr>
          <p:nvPr/>
        </p:nvSpPr>
        <p:spPr bwMode="auto">
          <a:xfrm>
            <a:off x="4019550" y="3873500"/>
            <a:ext cx="6350" cy="6350"/>
          </a:xfrm>
          <a:custGeom>
            <a:avLst/>
            <a:gdLst>
              <a:gd name="T0" fmla="*/ 2147483647 w 15"/>
              <a:gd name="T1" fmla="*/ 2147483647 h 14"/>
              <a:gd name="T2" fmla="*/ 2147483647 w 15"/>
              <a:gd name="T3" fmla="*/ 0 h 14"/>
              <a:gd name="T4" fmla="*/ 2147483647 w 15"/>
              <a:gd name="T5" fmla="*/ 2147483647 h 14"/>
              <a:gd name="T6" fmla="*/ 2147483647 w 15"/>
              <a:gd name="T7" fmla="*/ 2147483647 h 14"/>
              <a:gd name="T8" fmla="*/ 2147483647 w 15"/>
              <a:gd name="T9" fmla="*/ 2147483647 h 14"/>
              <a:gd name="T10" fmla="*/ 2147483647 w 15"/>
              <a:gd name="T11" fmla="*/ 2147483647 h 14"/>
              <a:gd name="T12" fmla="*/ 2147483647 w 15"/>
              <a:gd name="T13" fmla="*/ 2147483647 h 14"/>
              <a:gd name="T14" fmla="*/ 0 w 15"/>
              <a:gd name="T15" fmla="*/ 2147483647 h 14"/>
              <a:gd name="T16" fmla="*/ 2147483647 w 15"/>
              <a:gd name="T17" fmla="*/ 2147483647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14"/>
              <a:gd name="T29" fmla="*/ 15 w 15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14">
                <a:moveTo>
                  <a:pt x="2" y="1"/>
                </a:moveTo>
                <a:lnTo>
                  <a:pt x="10" y="0"/>
                </a:lnTo>
                <a:lnTo>
                  <a:pt x="14" y="2"/>
                </a:lnTo>
                <a:lnTo>
                  <a:pt x="15" y="9"/>
                </a:lnTo>
                <a:lnTo>
                  <a:pt x="10" y="14"/>
                </a:lnTo>
                <a:lnTo>
                  <a:pt x="5" y="14"/>
                </a:lnTo>
                <a:lnTo>
                  <a:pt x="1" y="9"/>
                </a:lnTo>
                <a:lnTo>
                  <a:pt x="0" y="6"/>
                </a:lnTo>
                <a:lnTo>
                  <a:pt x="2" y="1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81" name="Freeform 1511"/>
          <p:cNvSpPr>
            <a:spLocks/>
          </p:cNvSpPr>
          <p:nvPr/>
        </p:nvSpPr>
        <p:spPr bwMode="auto">
          <a:xfrm>
            <a:off x="4019550" y="3873500"/>
            <a:ext cx="6350" cy="6350"/>
          </a:xfrm>
          <a:custGeom>
            <a:avLst/>
            <a:gdLst>
              <a:gd name="T0" fmla="*/ 2147483647 w 15"/>
              <a:gd name="T1" fmla="*/ 2147483647 h 14"/>
              <a:gd name="T2" fmla="*/ 2147483647 w 15"/>
              <a:gd name="T3" fmla="*/ 0 h 14"/>
              <a:gd name="T4" fmla="*/ 2147483647 w 15"/>
              <a:gd name="T5" fmla="*/ 2147483647 h 14"/>
              <a:gd name="T6" fmla="*/ 2147483647 w 15"/>
              <a:gd name="T7" fmla="*/ 2147483647 h 14"/>
              <a:gd name="T8" fmla="*/ 2147483647 w 15"/>
              <a:gd name="T9" fmla="*/ 2147483647 h 14"/>
              <a:gd name="T10" fmla="*/ 2147483647 w 15"/>
              <a:gd name="T11" fmla="*/ 2147483647 h 14"/>
              <a:gd name="T12" fmla="*/ 2147483647 w 15"/>
              <a:gd name="T13" fmla="*/ 2147483647 h 14"/>
              <a:gd name="T14" fmla="*/ 0 w 15"/>
              <a:gd name="T15" fmla="*/ 2147483647 h 14"/>
              <a:gd name="T16" fmla="*/ 2147483647 w 15"/>
              <a:gd name="T17" fmla="*/ 2147483647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14"/>
              <a:gd name="T29" fmla="*/ 15 w 15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14">
                <a:moveTo>
                  <a:pt x="2" y="1"/>
                </a:moveTo>
                <a:lnTo>
                  <a:pt x="10" y="0"/>
                </a:lnTo>
                <a:lnTo>
                  <a:pt x="14" y="2"/>
                </a:lnTo>
                <a:lnTo>
                  <a:pt x="15" y="9"/>
                </a:lnTo>
                <a:lnTo>
                  <a:pt x="10" y="14"/>
                </a:lnTo>
                <a:lnTo>
                  <a:pt x="5" y="14"/>
                </a:lnTo>
                <a:lnTo>
                  <a:pt x="1" y="9"/>
                </a:lnTo>
                <a:lnTo>
                  <a:pt x="0" y="6"/>
                </a:lnTo>
                <a:lnTo>
                  <a:pt x="2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82" name="Freeform 1512"/>
          <p:cNvSpPr>
            <a:spLocks/>
          </p:cNvSpPr>
          <p:nvPr/>
        </p:nvSpPr>
        <p:spPr bwMode="auto">
          <a:xfrm>
            <a:off x="4002088" y="3894138"/>
            <a:ext cx="7937" cy="9525"/>
          </a:xfrm>
          <a:custGeom>
            <a:avLst/>
            <a:gdLst>
              <a:gd name="T0" fmla="*/ 2147483647 w 19"/>
              <a:gd name="T1" fmla="*/ 0 h 23"/>
              <a:gd name="T2" fmla="*/ 0 w 19"/>
              <a:gd name="T3" fmla="*/ 0 h 23"/>
              <a:gd name="T4" fmla="*/ 0 w 19"/>
              <a:gd name="T5" fmla="*/ 2147483647 h 23"/>
              <a:gd name="T6" fmla="*/ 2147483647 w 19"/>
              <a:gd name="T7" fmla="*/ 2147483647 h 23"/>
              <a:gd name="T8" fmla="*/ 2147483647 w 19"/>
              <a:gd name="T9" fmla="*/ 2147483647 h 23"/>
              <a:gd name="T10" fmla="*/ 2147483647 w 19"/>
              <a:gd name="T11" fmla="*/ 2147483647 h 23"/>
              <a:gd name="T12" fmla="*/ 2147483647 w 19"/>
              <a:gd name="T13" fmla="*/ 2147483647 h 23"/>
              <a:gd name="T14" fmla="*/ 2147483647 w 19"/>
              <a:gd name="T15" fmla="*/ 0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"/>
              <a:gd name="T25" fmla="*/ 0 h 23"/>
              <a:gd name="T26" fmla="*/ 19 w 19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" h="23">
                <a:moveTo>
                  <a:pt x="1" y="0"/>
                </a:moveTo>
                <a:lnTo>
                  <a:pt x="0" y="0"/>
                </a:lnTo>
                <a:lnTo>
                  <a:pt x="0" y="22"/>
                </a:lnTo>
                <a:lnTo>
                  <a:pt x="6" y="23"/>
                </a:lnTo>
                <a:lnTo>
                  <a:pt x="16" y="19"/>
                </a:lnTo>
                <a:lnTo>
                  <a:pt x="19" y="14"/>
                </a:lnTo>
                <a:lnTo>
                  <a:pt x="8" y="4"/>
                </a:lnTo>
                <a:lnTo>
                  <a:pt x="1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83" name="Freeform 1513"/>
          <p:cNvSpPr>
            <a:spLocks/>
          </p:cNvSpPr>
          <p:nvPr/>
        </p:nvSpPr>
        <p:spPr bwMode="auto">
          <a:xfrm>
            <a:off x="4002088" y="3894138"/>
            <a:ext cx="7937" cy="9525"/>
          </a:xfrm>
          <a:custGeom>
            <a:avLst/>
            <a:gdLst>
              <a:gd name="T0" fmla="*/ 2147483647 w 19"/>
              <a:gd name="T1" fmla="*/ 0 h 23"/>
              <a:gd name="T2" fmla="*/ 0 w 19"/>
              <a:gd name="T3" fmla="*/ 0 h 23"/>
              <a:gd name="T4" fmla="*/ 0 w 19"/>
              <a:gd name="T5" fmla="*/ 2147483647 h 23"/>
              <a:gd name="T6" fmla="*/ 2147483647 w 19"/>
              <a:gd name="T7" fmla="*/ 2147483647 h 23"/>
              <a:gd name="T8" fmla="*/ 2147483647 w 19"/>
              <a:gd name="T9" fmla="*/ 2147483647 h 23"/>
              <a:gd name="T10" fmla="*/ 2147483647 w 19"/>
              <a:gd name="T11" fmla="*/ 2147483647 h 23"/>
              <a:gd name="T12" fmla="*/ 2147483647 w 19"/>
              <a:gd name="T13" fmla="*/ 2147483647 h 23"/>
              <a:gd name="T14" fmla="*/ 2147483647 w 19"/>
              <a:gd name="T15" fmla="*/ 0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"/>
              <a:gd name="T25" fmla="*/ 0 h 23"/>
              <a:gd name="T26" fmla="*/ 19 w 19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" h="23">
                <a:moveTo>
                  <a:pt x="1" y="0"/>
                </a:moveTo>
                <a:lnTo>
                  <a:pt x="0" y="0"/>
                </a:lnTo>
                <a:lnTo>
                  <a:pt x="0" y="22"/>
                </a:lnTo>
                <a:lnTo>
                  <a:pt x="6" y="23"/>
                </a:lnTo>
                <a:lnTo>
                  <a:pt x="16" y="19"/>
                </a:lnTo>
                <a:lnTo>
                  <a:pt x="19" y="14"/>
                </a:lnTo>
                <a:lnTo>
                  <a:pt x="8" y="4"/>
                </a:lnTo>
                <a:lnTo>
                  <a:pt x="1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84" name="Freeform 1514"/>
          <p:cNvSpPr>
            <a:spLocks/>
          </p:cNvSpPr>
          <p:nvPr/>
        </p:nvSpPr>
        <p:spPr bwMode="auto">
          <a:xfrm>
            <a:off x="3986213" y="3902075"/>
            <a:ext cx="3175" cy="3175"/>
          </a:xfrm>
          <a:custGeom>
            <a:avLst/>
            <a:gdLst>
              <a:gd name="T0" fmla="*/ 2147483647 w 11"/>
              <a:gd name="T1" fmla="*/ 0 h 9"/>
              <a:gd name="T2" fmla="*/ 2147483647 w 11"/>
              <a:gd name="T3" fmla="*/ 0 h 9"/>
              <a:gd name="T4" fmla="*/ 0 w 11"/>
              <a:gd name="T5" fmla="*/ 2147483647 h 9"/>
              <a:gd name="T6" fmla="*/ 2147483647 w 11"/>
              <a:gd name="T7" fmla="*/ 2147483647 h 9"/>
              <a:gd name="T8" fmla="*/ 2147483647 w 11"/>
              <a:gd name="T9" fmla="*/ 2147483647 h 9"/>
              <a:gd name="T10" fmla="*/ 2147483647 w 11"/>
              <a:gd name="T11" fmla="*/ 2147483647 h 9"/>
              <a:gd name="T12" fmla="*/ 2147483647 w 11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9"/>
              <a:gd name="T23" fmla="*/ 11 w 11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9">
                <a:moveTo>
                  <a:pt x="8" y="0"/>
                </a:moveTo>
                <a:lnTo>
                  <a:pt x="1" y="0"/>
                </a:lnTo>
                <a:lnTo>
                  <a:pt x="0" y="6"/>
                </a:lnTo>
                <a:lnTo>
                  <a:pt x="3" y="9"/>
                </a:lnTo>
                <a:lnTo>
                  <a:pt x="8" y="9"/>
                </a:lnTo>
                <a:lnTo>
                  <a:pt x="11" y="5"/>
                </a:lnTo>
                <a:lnTo>
                  <a:pt x="8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85" name="Freeform 1515"/>
          <p:cNvSpPr>
            <a:spLocks/>
          </p:cNvSpPr>
          <p:nvPr/>
        </p:nvSpPr>
        <p:spPr bwMode="auto">
          <a:xfrm>
            <a:off x="3986213" y="3902075"/>
            <a:ext cx="3175" cy="3175"/>
          </a:xfrm>
          <a:custGeom>
            <a:avLst/>
            <a:gdLst>
              <a:gd name="T0" fmla="*/ 2147483647 w 11"/>
              <a:gd name="T1" fmla="*/ 0 h 9"/>
              <a:gd name="T2" fmla="*/ 2147483647 w 11"/>
              <a:gd name="T3" fmla="*/ 0 h 9"/>
              <a:gd name="T4" fmla="*/ 0 w 11"/>
              <a:gd name="T5" fmla="*/ 2147483647 h 9"/>
              <a:gd name="T6" fmla="*/ 2147483647 w 11"/>
              <a:gd name="T7" fmla="*/ 2147483647 h 9"/>
              <a:gd name="T8" fmla="*/ 2147483647 w 11"/>
              <a:gd name="T9" fmla="*/ 2147483647 h 9"/>
              <a:gd name="T10" fmla="*/ 2147483647 w 11"/>
              <a:gd name="T11" fmla="*/ 2147483647 h 9"/>
              <a:gd name="T12" fmla="*/ 2147483647 w 11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9"/>
              <a:gd name="T23" fmla="*/ 11 w 11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9">
                <a:moveTo>
                  <a:pt x="8" y="0"/>
                </a:moveTo>
                <a:lnTo>
                  <a:pt x="1" y="0"/>
                </a:lnTo>
                <a:lnTo>
                  <a:pt x="0" y="6"/>
                </a:lnTo>
                <a:lnTo>
                  <a:pt x="3" y="9"/>
                </a:lnTo>
                <a:lnTo>
                  <a:pt x="8" y="9"/>
                </a:lnTo>
                <a:lnTo>
                  <a:pt x="11" y="5"/>
                </a:lnTo>
                <a:lnTo>
                  <a:pt x="8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86" name="Freeform 1516"/>
          <p:cNvSpPr>
            <a:spLocks/>
          </p:cNvSpPr>
          <p:nvPr/>
        </p:nvSpPr>
        <p:spPr bwMode="auto">
          <a:xfrm>
            <a:off x="4832350" y="3052763"/>
            <a:ext cx="71438" cy="49212"/>
          </a:xfrm>
          <a:custGeom>
            <a:avLst/>
            <a:gdLst>
              <a:gd name="T0" fmla="*/ 2147483647 w 179"/>
              <a:gd name="T1" fmla="*/ 2147483647 h 127"/>
              <a:gd name="T2" fmla="*/ 2147483647 w 179"/>
              <a:gd name="T3" fmla="*/ 2147483647 h 127"/>
              <a:gd name="T4" fmla="*/ 2147483647 w 179"/>
              <a:gd name="T5" fmla="*/ 2147483647 h 127"/>
              <a:gd name="T6" fmla="*/ 2147483647 w 179"/>
              <a:gd name="T7" fmla="*/ 2147483647 h 127"/>
              <a:gd name="T8" fmla="*/ 2147483647 w 179"/>
              <a:gd name="T9" fmla="*/ 2147483647 h 127"/>
              <a:gd name="T10" fmla="*/ 2147483647 w 179"/>
              <a:gd name="T11" fmla="*/ 2147483647 h 127"/>
              <a:gd name="T12" fmla="*/ 0 w 179"/>
              <a:gd name="T13" fmla="*/ 2147483647 h 127"/>
              <a:gd name="T14" fmla="*/ 2147483647 w 179"/>
              <a:gd name="T15" fmla="*/ 2147483647 h 127"/>
              <a:gd name="T16" fmla="*/ 2147483647 w 179"/>
              <a:gd name="T17" fmla="*/ 2147483647 h 127"/>
              <a:gd name="T18" fmla="*/ 2147483647 w 179"/>
              <a:gd name="T19" fmla="*/ 2147483647 h 127"/>
              <a:gd name="T20" fmla="*/ 2147483647 w 179"/>
              <a:gd name="T21" fmla="*/ 2147483647 h 127"/>
              <a:gd name="T22" fmla="*/ 2147483647 w 179"/>
              <a:gd name="T23" fmla="*/ 2147483647 h 127"/>
              <a:gd name="T24" fmla="*/ 2147483647 w 179"/>
              <a:gd name="T25" fmla="*/ 2147483647 h 127"/>
              <a:gd name="T26" fmla="*/ 2147483647 w 179"/>
              <a:gd name="T27" fmla="*/ 2147483647 h 127"/>
              <a:gd name="T28" fmla="*/ 2147483647 w 179"/>
              <a:gd name="T29" fmla="*/ 2147483647 h 127"/>
              <a:gd name="T30" fmla="*/ 2147483647 w 179"/>
              <a:gd name="T31" fmla="*/ 2147483647 h 127"/>
              <a:gd name="T32" fmla="*/ 2147483647 w 179"/>
              <a:gd name="T33" fmla="*/ 2147483647 h 127"/>
              <a:gd name="T34" fmla="*/ 2147483647 w 179"/>
              <a:gd name="T35" fmla="*/ 2147483647 h 127"/>
              <a:gd name="T36" fmla="*/ 2147483647 w 179"/>
              <a:gd name="T37" fmla="*/ 2147483647 h 127"/>
              <a:gd name="T38" fmla="*/ 2147483647 w 179"/>
              <a:gd name="T39" fmla="*/ 2147483647 h 127"/>
              <a:gd name="T40" fmla="*/ 2147483647 w 179"/>
              <a:gd name="T41" fmla="*/ 2147483647 h 127"/>
              <a:gd name="T42" fmla="*/ 2147483647 w 179"/>
              <a:gd name="T43" fmla="*/ 2147483647 h 127"/>
              <a:gd name="T44" fmla="*/ 2147483647 w 179"/>
              <a:gd name="T45" fmla="*/ 2147483647 h 127"/>
              <a:gd name="T46" fmla="*/ 2147483647 w 179"/>
              <a:gd name="T47" fmla="*/ 2147483647 h 127"/>
              <a:gd name="T48" fmla="*/ 2147483647 w 179"/>
              <a:gd name="T49" fmla="*/ 2147483647 h 127"/>
              <a:gd name="T50" fmla="*/ 2147483647 w 179"/>
              <a:gd name="T51" fmla="*/ 2147483647 h 127"/>
              <a:gd name="T52" fmla="*/ 2147483647 w 179"/>
              <a:gd name="T53" fmla="*/ 2147483647 h 127"/>
              <a:gd name="T54" fmla="*/ 2147483647 w 179"/>
              <a:gd name="T55" fmla="*/ 2147483647 h 127"/>
              <a:gd name="T56" fmla="*/ 2147483647 w 179"/>
              <a:gd name="T57" fmla="*/ 2147483647 h 127"/>
              <a:gd name="T58" fmla="*/ 2147483647 w 179"/>
              <a:gd name="T59" fmla="*/ 2147483647 h 127"/>
              <a:gd name="T60" fmla="*/ 2147483647 w 179"/>
              <a:gd name="T61" fmla="*/ 2147483647 h 127"/>
              <a:gd name="T62" fmla="*/ 2147483647 w 179"/>
              <a:gd name="T63" fmla="*/ 2147483647 h 127"/>
              <a:gd name="T64" fmla="*/ 2147483647 w 179"/>
              <a:gd name="T65" fmla="*/ 2147483647 h 127"/>
              <a:gd name="T66" fmla="*/ 2147483647 w 179"/>
              <a:gd name="T67" fmla="*/ 2147483647 h 127"/>
              <a:gd name="T68" fmla="*/ 2147483647 w 179"/>
              <a:gd name="T69" fmla="*/ 2147483647 h 12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9"/>
              <a:gd name="T106" fmla="*/ 0 h 127"/>
              <a:gd name="T107" fmla="*/ 179 w 179"/>
              <a:gd name="T108" fmla="*/ 127 h 12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9" h="127">
                <a:moveTo>
                  <a:pt x="150" y="0"/>
                </a:moveTo>
                <a:lnTo>
                  <a:pt x="141" y="5"/>
                </a:lnTo>
                <a:lnTo>
                  <a:pt x="138" y="12"/>
                </a:lnTo>
                <a:lnTo>
                  <a:pt x="121" y="10"/>
                </a:lnTo>
                <a:lnTo>
                  <a:pt x="115" y="11"/>
                </a:lnTo>
                <a:lnTo>
                  <a:pt x="112" y="19"/>
                </a:lnTo>
                <a:lnTo>
                  <a:pt x="91" y="15"/>
                </a:lnTo>
                <a:lnTo>
                  <a:pt x="77" y="19"/>
                </a:lnTo>
                <a:lnTo>
                  <a:pt x="69" y="29"/>
                </a:lnTo>
                <a:lnTo>
                  <a:pt x="61" y="35"/>
                </a:lnTo>
                <a:lnTo>
                  <a:pt x="14" y="31"/>
                </a:lnTo>
                <a:lnTo>
                  <a:pt x="2" y="42"/>
                </a:lnTo>
                <a:lnTo>
                  <a:pt x="0" y="49"/>
                </a:lnTo>
                <a:lnTo>
                  <a:pt x="0" y="54"/>
                </a:lnTo>
                <a:lnTo>
                  <a:pt x="2" y="56"/>
                </a:lnTo>
                <a:lnTo>
                  <a:pt x="8" y="54"/>
                </a:lnTo>
                <a:lnTo>
                  <a:pt x="4" y="69"/>
                </a:lnTo>
                <a:lnTo>
                  <a:pt x="9" y="76"/>
                </a:lnTo>
                <a:lnTo>
                  <a:pt x="9" y="85"/>
                </a:lnTo>
                <a:lnTo>
                  <a:pt x="11" y="87"/>
                </a:lnTo>
                <a:lnTo>
                  <a:pt x="20" y="90"/>
                </a:lnTo>
                <a:lnTo>
                  <a:pt x="23" y="96"/>
                </a:lnTo>
                <a:lnTo>
                  <a:pt x="27" y="97"/>
                </a:lnTo>
                <a:lnTo>
                  <a:pt x="29" y="101"/>
                </a:lnTo>
                <a:lnTo>
                  <a:pt x="27" y="106"/>
                </a:lnTo>
                <a:lnTo>
                  <a:pt x="23" y="109"/>
                </a:lnTo>
                <a:lnTo>
                  <a:pt x="18" y="110"/>
                </a:lnTo>
                <a:lnTo>
                  <a:pt x="13" y="109"/>
                </a:lnTo>
                <a:lnTo>
                  <a:pt x="6" y="114"/>
                </a:lnTo>
                <a:lnTo>
                  <a:pt x="14" y="119"/>
                </a:lnTo>
                <a:lnTo>
                  <a:pt x="29" y="119"/>
                </a:lnTo>
                <a:lnTo>
                  <a:pt x="30" y="114"/>
                </a:lnTo>
                <a:lnTo>
                  <a:pt x="37" y="119"/>
                </a:lnTo>
                <a:lnTo>
                  <a:pt x="53" y="119"/>
                </a:lnTo>
                <a:lnTo>
                  <a:pt x="62" y="103"/>
                </a:lnTo>
                <a:lnTo>
                  <a:pt x="65" y="103"/>
                </a:lnTo>
                <a:lnTo>
                  <a:pt x="76" y="122"/>
                </a:lnTo>
                <a:lnTo>
                  <a:pt x="81" y="122"/>
                </a:lnTo>
                <a:lnTo>
                  <a:pt x="81" y="118"/>
                </a:lnTo>
                <a:lnTo>
                  <a:pt x="84" y="118"/>
                </a:lnTo>
                <a:lnTo>
                  <a:pt x="86" y="120"/>
                </a:lnTo>
                <a:lnTo>
                  <a:pt x="90" y="120"/>
                </a:lnTo>
                <a:lnTo>
                  <a:pt x="95" y="127"/>
                </a:lnTo>
                <a:lnTo>
                  <a:pt x="99" y="127"/>
                </a:lnTo>
                <a:lnTo>
                  <a:pt x="104" y="123"/>
                </a:lnTo>
                <a:lnTo>
                  <a:pt x="103" y="110"/>
                </a:lnTo>
                <a:lnTo>
                  <a:pt x="107" y="105"/>
                </a:lnTo>
                <a:lnTo>
                  <a:pt x="103" y="100"/>
                </a:lnTo>
                <a:lnTo>
                  <a:pt x="114" y="90"/>
                </a:lnTo>
                <a:lnTo>
                  <a:pt x="123" y="90"/>
                </a:lnTo>
                <a:lnTo>
                  <a:pt x="127" y="82"/>
                </a:lnTo>
                <a:lnTo>
                  <a:pt x="128" y="71"/>
                </a:lnTo>
                <a:lnTo>
                  <a:pt x="122" y="63"/>
                </a:lnTo>
                <a:lnTo>
                  <a:pt x="121" y="59"/>
                </a:lnTo>
                <a:lnTo>
                  <a:pt x="124" y="54"/>
                </a:lnTo>
                <a:lnTo>
                  <a:pt x="145" y="48"/>
                </a:lnTo>
                <a:lnTo>
                  <a:pt x="147" y="44"/>
                </a:lnTo>
                <a:lnTo>
                  <a:pt x="149" y="39"/>
                </a:lnTo>
                <a:lnTo>
                  <a:pt x="156" y="39"/>
                </a:lnTo>
                <a:lnTo>
                  <a:pt x="159" y="42"/>
                </a:lnTo>
                <a:lnTo>
                  <a:pt x="160" y="40"/>
                </a:lnTo>
                <a:lnTo>
                  <a:pt x="157" y="33"/>
                </a:lnTo>
                <a:lnTo>
                  <a:pt x="157" y="29"/>
                </a:lnTo>
                <a:lnTo>
                  <a:pt x="161" y="25"/>
                </a:lnTo>
                <a:lnTo>
                  <a:pt x="165" y="25"/>
                </a:lnTo>
                <a:lnTo>
                  <a:pt x="174" y="31"/>
                </a:lnTo>
                <a:lnTo>
                  <a:pt x="178" y="29"/>
                </a:lnTo>
                <a:lnTo>
                  <a:pt x="179" y="31"/>
                </a:lnTo>
                <a:lnTo>
                  <a:pt x="164" y="5"/>
                </a:lnTo>
                <a:lnTo>
                  <a:pt x="156" y="1"/>
                </a:lnTo>
                <a:lnTo>
                  <a:pt x="150" y="0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87" name="Freeform 1517"/>
          <p:cNvSpPr>
            <a:spLocks/>
          </p:cNvSpPr>
          <p:nvPr/>
        </p:nvSpPr>
        <p:spPr bwMode="auto">
          <a:xfrm>
            <a:off x="4832350" y="3052763"/>
            <a:ext cx="71438" cy="49212"/>
          </a:xfrm>
          <a:custGeom>
            <a:avLst/>
            <a:gdLst>
              <a:gd name="T0" fmla="*/ 2147483647 w 179"/>
              <a:gd name="T1" fmla="*/ 2147483647 h 127"/>
              <a:gd name="T2" fmla="*/ 2147483647 w 179"/>
              <a:gd name="T3" fmla="*/ 2147483647 h 127"/>
              <a:gd name="T4" fmla="*/ 2147483647 w 179"/>
              <a:gd name="T5" fmla="*/ 2147483647 h 127"/>
              <a:gd name="T6" fmla="*/ 2147483647 w 179"/>
              <a:gd name="T7" fmla="*/ 2147483647 h 127"/>
              <a:gd name="T8" fmla="*/ 2147483647 w 179"/>
              <a:gd name="T9" fmla="*/ 2147483647 h 127"/>
              <a:gd name="T10" fmla="*/ 2147483647 w 179"/>
              <a:gd name="T11" fmla="*/ 2147483647 h 127"/>
              <a:gd name="T12" fmla="*/ 0 w 179"/>
              <a:gd name="T13" fmla="*/ 2147483647 h 127"/>
              <a:gd name="T14" fmla="*/ 2147483647 w 179"/>
              <a:gd name="T15" fmla="*/ 2147483647 h 127"/>
              <a:gd name="T16" fmla="*/ 2147483647 w 179"/>
              <a:gd name="T17" fmla="*/ 2147483647 h 127"/>
              <a:gd name="T18" fmla="*/ 2147483647 w 179"/>
              <a:gd name="T19" fmla="*/ 2147483647 h 127"/>
              <a:gd name="T20" fmla="*/ 2147483647 w 179"/>
              <a:gd name="T21" fmla="*/ 2147483647 h 127"/>
              <a:gd name="T22" fmla="*/ 2147483647 w 179"/>
              <a:gd name="T23" fmla="*/ 2147483647 h 127"/>
              <a:gd name="T24" fmla="*/ 2147483647 w 179"/>
              <a:gd name="T25" fmla="*/ 2147483647 h 127"/>
              <a:gd name="T26" fmla="*/ 2147483647 w 179"/>
              <a:gd name="T27" fmla="*/ 2147483647 h 127"/>
              <a:gd name="T28" fmla="*/ 2147483647 w 179"/>
              <a:gd name="T29" fmla="*/ 2147483647 h 127"/>
              <a:gd name="T30" fmla="*/ 2147483647 w 179"/>
              <a:gd name="T31" fmla="*/ 2147483647 h 127"/>
              <a:gd name="T32" fmla="*/ 2147483647 w 179"/>
              <a:gd name="T33" fmla="*/ 2147483647 h 127"/>
              <a:gd name="T34" fmla="*/ 2147483647 w 179"/>
              <a:gd name="T35" fmla="*/ 2147483647 h 127"/>
              <a:gd name="T36" fmla="*/ 2147483647 w 179"/>
              <a:gd name="T37" fmla="*/ 2147483647 h 127"/>
              <a:gd name="T38" fmla="*/ 2147483647 w 179"/>
              <a:gd name="T39" fmla="*/ 2147483647 h 127"/>
              <a:gd name="T40" fmla="*/ 2147483647 w 179"/>
              <a:gd name="T41" fmla="*/ 2147483647 h 127"/>
              <a:gd name="T42" fmla="*/ 2147483647 w 179"/>
              <a:gd name="T43" fmla="*/ 2147483647 h 127"/>
              <a:gd name="T44" fmla="*/ 2147483647 w 179"/>
              <a:gd name="T45" fmla="*/ 2147483647 h 127"/>
              <a:gd name="T46" fmla="*/ 2147483647 w 179"/>
              <a:gd name="T47" fmla="*/ 2147483647 h 127"/>
              <a:gd name="T48" fmla="*/ 2147483647 w 179"/>
              <a:gd name="T49" fmla="*/ 2147483647 h 127"/>
              <a:gd name="T50" fmla="*/ 2147483647 w 179"/>
              <a:gd name="T51" fmla="*/ 2147483647 h 127"/>
              <a:gd name="T52" fmla="*/ 2147483647 w 179"/>
              <a:gd name="T53" fmla="*/ 2147483647 h 127"/>
              <a:gd name="T54" fmla="*/ 2147483647 w 179"/>
              <a:gd name="T55" fmla="*/ 2147483647 h 127"/>
              <a:gd name="T56" fmla="*/ 2147483647 w 179"/>
              <a:gd name="T57" fmla="*/ 2147483647 h 127"/>
              <a:gd name="T58" fmla="*/ 2147483647 w 179"/>
              <a:gd name="T59" fmla="*/ 2147483647 h 127"/>
              <a:gd name="T60" fmla="*/ 2147483647 w 179"/>
              <a:gd name="T61" fmla="*/ 2147483647 h 127"/>
              <a:gd name="T62" fmla="*/ 2147483647 w 179"/>
              <a:gd name="T63" fmla="*/ 2147483647 h 127"/>
              <a:gd name="T64" fmla="*/ 2147483647 w 179"/>
              <a:gd name="T65" fmla="*/ 2147483647 h 127"/>
              <a:gd name="T66" fmla="*/ 2147483647 w 179"/>
              <a:gd name="T67" fmla="*/ 2147483647 h 127"/>
              <a:gd name="T68" fmla="*/ 2147483647 w 179"/>
              <a:gd name="T69" fmla="*/ 2147483647 h 12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9"/>
              <a:gd name="T106" fmla="*/ 0 h 127"/>
              <a:gd name="T107" fmla="*/ 179 w 179"/>
              <a:gd name="T108" fmla="*/ 127 h 12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9" h="127">
                <a:moveTo>
                  <a:pt x="150" y="0"/>
                </a:moveTo>
                <a:lnTo>
                  <a:pt x="141" y="5"/>
                </a:lnTo>
                <a:lnTo>
                  <a:pt x="138" y="12"/>
                </a:lnTo>
                <a:lnTo>
                  <a:pt x="121" y="10"/>
                </a:lnTo>
                <a:lnTo>
                  <a:pt x="115" y="11"/>
                </a:lnTo>
                <a:lnTo>
                  <a:pt x="112" y="19"/>
                </a:lnTo>
                <a:lnTo>
                  <a:pt x="91" y="15"/>
                </a:lnTo>
                <a:lnTo>
                  <a:pt x="77" y="19"/>
                </a:lnTo>
                <a:lnTo>
                  <a:pt x="69" y="29"/>
                </a:lnTo>
                <a:lnTo>
                  <a:pt x="61" y="35"/>
                </a:lnTo>
                <a:lnTo>
                  <a:pt x="14" y="31"/>
                </a:lnTo>
                <a:lnTo>
                  <a:pt x="2" y="42"/>
                </a:lnTo>
                <a:lnTo>
                  <a:pt x="0" y="49"/>
                </a:lnTo>
                <a:lnTo>
                  <a:pt x="0" y="54"/>
                </a:lnTo>
                <a:lnTo>
                  <a:pt x="2" y="56"/>
                </a:lnTo>
                <a:lnTo>
                  <a:pt x="8" y="54"/>
                </a:lnTo>
                <a:lnTo>
                  <a:pt x="4" y="69"/>
                </a:lnTo>
                <a:lnTo>
                  <a:pt x="9" y="76"/>
                </a:lnTo>
                <a:lnTo>
                  <a:pt x="9" y="85"/>
                </a:lnTo>
                <a:lnTo>
                  <a:pt x="11" y="87"/>
                </a:lnTo>
                <a:lnTo>
                  <a:pt x="20" y="90"/>
                </a:lnTo>
                <a:lnTo>
                  <a:pt x="23" y="96"/>
                </a:lnTo>
                <a:lnTo>
                  <a:pt x="27" y="97"/>
                </a:lnTo>
                <a:lnTo>
                  <a:pt x="29" y="101"/>
                </a:lnTo>
                <a:lnTo>
                  <a:pt x="27" y="106"/>
                </a:lnTo>
                <a:lnTo>
                  <a:pt x="23" y="109"/>
                </a:lnTo>
                <a:lnTo>
                  <a:pt x="18" y="110"/>
                </a:lnTo>
                <a:lnTo>
                  <a:pt x="13" y="109"/>
                </a:lnTo>
                <a:lnTo>
                  <a:pt x="6" y="114"/>
                </a:lnTo>
                <a:lnTo>
                  <a:pt x="14" y="119"/>
                </a:lnTo>
                <a:lnTo>
                  <a:pt x="29" y="119"/>
                </a:lnTo>
                <a:lnTo>
                  <a:pt x="30" y="114"/>
                </a:lnTo>
                <a:lnTo>
                  <a:pt x="37" y="119"/>
                </a:lnTo>
                <a:lnTo>
                  <a:pt x="53" y="119"/>
                </a:lnTo>
                <a:lnTo>
                  <a:pt x="62" y="103"/>
                </a:lnTo>
                <a:lnTo>
                  <a:pt x="65" y="103"/>
                </a:lnTo>
                <a:lnTo>
                  <a:pt x="76" y="122"/>
                </a:lnTo>
                <a:lnTo>
                  <a:pt x="81" y="122"/>
                </a:lnTo>
                <a:lnTo>
                  <a:pt x="81" y="118"/>
                </a:lnTo>
                <a:lnTo>
                  <a:pt x="84" y="118"/>
                </a:lnTo>
                <a:lnTo>
                  <a:pt x="86" y="120"/>
                </a:lnTo>
                <a:lnTo>
                  <a:pt x="90" y="120"/>
                </a:lnTo>
                <a:lnTo>
                  <a:pt x="95" y="127"/>
                </a:lnTo>
                <a:lnTo>
                  <a:pt x="99" y="127"/>
                </a:lnTo>
                <a:lnTo>
                  <a:pt x="104" y="123"/>
                </a:lnTo>
                <a:lnTo>
                  <a:pt x="103" y="110"/>
                </a:lnTo>
                <a:lnTo>
                  <a:pt x="107" y="105"/>
                </a:lnTo>
                <a:lnTo>
                  <a:pt x="103" y="100"/>
                </a:lnTo>
                <a:lnTo>
                  <a:pt x="114" y="90"/>
                </a:lnTo>
                <a:lnTo>
                  <a:pt x="123" y="90"/>
                </a:lnTo>
                <a:lnTo>
                  <a:pt x="127" y="82"/>
                </a:lnTo>
                <a:lnTo>
                  <a:pt x="128" y="71"/>
                </a:lnTo>
                <a:lnTo>
                  <a:pt x="122" y="63"/>
                </a:lnTo>
                <a:lnTo>
                  <a:pt x="121" y="59"/>
                </a:lnTo>
                <a:lnTo>
                  <a:pt x="124" y="54"/>
                </a:lnTo>
                <a:lnTo>
                  <a:pt x="145" y="48"/>
                </a:lnTo>
                <a:lnTo>
                  <a:pt x="147" y="44"/>
                </a:lnTo>
                <a:lnTo>
                  <a:pt x="149" y="39"/>
                </a:lnTo>
                <a:lnTo>
                  <a:pt x="156" y="39"/>
                </a:lnTo>
                <a:lnTo>
                  <a:pt x="159" y="42"/>
                </a:lnTo>
                <a:lnTo>
                  <a:pt x="160" y="40"/>
                </a:lnTo>
                <a:lnTo>
                  <a:pt x="157" y="33"/>
                </a:lnTo>
                <a:lnTo>
                  <a:pt x="157" y="29"/>
                </a:lnTo>
                <a:lnTo>
                  <a:pt x="161" y="25"/>
                </a:lnTo>
                <a:lnTo>
                  <a:pt x="165" y="25"/>
                </a:lnTo>
                <a:lnTo>
                  <a:pt x="174" y="31"/>
                </a:lnTo>
                <a:lnTo>
                  <a:pt x="178" y="29"/>
                </a:lnTo>
                <a:lnTo>
                  <a:pt x="179" y="31"/>
                </a:lnTo>
                <a:lnTo>
                  <a:pt x="164" y="5"/>
                </a:lnTo>
                <a:lnTo>
                  <a:pt x="156" y="1"/>
                </a:lnTo>
                <a:lnTo>
                  <a:pt x="150" y="0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88" name="Freeform 1518"/>
          <p:cNvSpPr>
            <a:spLocks/>
          </p:cNvSpPr>
          <p:nvPr/>
        </p:nvSpPr>
        <p:spPr bwMode="auto">
          <a:xfrm>
            <a:off x="4992688" y="3195638"/>
            <a:ext cx="53975" cy="42862"/>
          </a:xfrm>
          <a:custGeom>
            <a:avLst/>
            <a:gdLst>
              <a:gd name="T0" fmla="*/ 2147483647 w 135"/>
              <a:gd name="T1" fmla="*/ 2147483647 h 110"/>
              <a:gd name="T2" fmla="*/ 2147483647 w 135"/>
              <a:gd name="T3" fmla="*/ 2147483647 h 110"/>
              <a:gd name="T4" fmla="*/ 0 w 135"/>
              <a:gd name="T5" fmla="*/ 2147483647 h 110"/>
              <a:gd name="T6" fmla="*/ 2147483647 w 135"/>
              <a:gd name="T7" fmla="*/ 2147483647 h 110"/>
              <a:gd name="T8" fmla="*/ 2147483647 w 135"/>
              <a:gd name="T9" fmla="*/ 2147483647 h 110"/>
              <a:gd name="T10" fmla="*/ 2147483647 w 135"/>
              <a:gd name="T11" fmla="*/ 2147483647 h 110"/>
              <a:gd name="T12" fmla="*/ 2147483647 w 135"/>
              <a:gd name="T13" fmla="*/ 2147483647 h 110"/>
              <a:gd name="T14" fmla="*/ 2147483647 w 135"/>
              <a:gd name="T15" fmla="*/ 2147483647 h 110"/>
              <a:gd name="T16" fmla="*/ 2147483647 w 135"/>
              <a:gd name="T17" fmla="*/ 2147483647 h 110"/>
              <a:gd name="T18" fmla="*/ 2147483647 w 135"/>
              <a:gd name="T19" fmla="*/ 2147483647 h 110"/>
              <a:gd name="T20" fmla="*/ 2147483647 w 135"/>
              <a:gd name="T21" fmla="*/ 2147483647 h 110"/>
              <a:gd name="T22" fmla="*/ 2147483647 w 135"/>
              <a:gd name="T23" fmla="*/ 2147483647 h 110"/>
              <a:gd name="T24" fmla="*/ 2147483647 w 135"/>
              <a:gd name="T25" fmla="*/ 2147483647 h 110"/>
              <a:gd name="T26" fmla="*/ 2147483647 w 135"/>
              <a:gd name="T27" fmla="*/ 0 h 110"/>
              <a:gd name="T28" fmla="*/ 2147483647 w 135"/>
              <a:gd name="T29" fmla="*/ 2147483647 h 110"/>
              <a:gd name="T30" fmla="*/ 2147483647 w 135"/>
              <a:gd name="T31" fmla="*/ 0 h 110"/>
              <a:gd name="T32" fmla="*/ 2147483647 w 135"/>
              <a:gd name="T33" fmla="*/ 2147483647 h 110"/>
              <a:gd name="T34" fmla="*/ 2147483647 w 135"/>
              <a:gd name="T35" fmla="*/ 0 h 110"/>
              <a:gd name="T36" fmla="*/ 2147483647 w 135"/>
              <a:gd name="T37" fmla="*/ 2147483647 h 110"/>
              <a:gd name="T38" fmla="*/ 2147483647 w 135"/>
              <a:gd name="T39" fmla="*/ 2147483647 h 110"/>
              <a:gd name="T40" fmla="*/ 2147483647 w 135"/>
              <a:gd name="T41" fmla="*/ 2147483647 h 110"/>
              <a:gd name="T42" fmla="*/ 2147483647 w 135"/>
              <a:gd name="T43" fmla="*/ 2147483647 h 110"/>
              <a:gd name="T44" fmla="*/ 2147483647 w 135"/>
              <a:gd name="T45" fmla="*/ 2147483647 h 110"/>
              <a:gd name="T46" fmla="*/ 2147483647 w 135"/>
              <a:gd name="T47" fmla="*/ 2147483647 h 110"/>
              <a:gd name="T48" fmla="*/ 2147483647 w 135"/>
              <a:gd name="T49" fmla="*/ 2147483647 h 110"/>
              <a:gd name="T50" fmla="*/ 2147483647 w 135"/>
              <a:gd name="T51" fmla="*/ 2147483647 h 110"/>
              <a:gd name="T52" fmla="*/ 2147483647 w 135"/>
              <a:gd name="T53" fmla="*/ 2147483647 h 11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35"/>
              <a:gd name="T82" fmla="*/ 0 h 110"/>
              <a:gd name="T83" fmla="*/ 135 w 135"/>
              <a:gd name="T84" fmla="*/ 110 h 11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35" h="110">
                <a:moveTo>
                  <a:pt x="26" y="110"/>
                </a:moveTo>
                <a:lnTo>
                  <a:pt x="8" y="93"/>
                </a:lnTo>
                <a:lnTo>
                  <a:pt x="0" y="73"/>
                </a:lnTo>
                <a:lnTo>
                  <a:pt x="3" y="18"/>
                </a:lnTo>
                <a:lnTo>
                  <a:pt x="6" y="19"/>
                </a:lnTo>
                <a:lnTo>
                  <a:pt x="10" y="19"/>
                </a:lnTo>
                <a:lnTo>
                  <a:pt x="13" y="17"/>
                </a:lnTo>
                <a:lnTo>
                  <a:pt x="15" y="8"/>
                </a:lnTo>
                <a:lnTo>
                  <a:pt x="31" y="2"/>
                </a:lnTo>
                <a:lnTo>
                  <a:pt x="35" y="3"/>
                </a:lnTo>
                <a:lnTo>
                  <a:pt x="41" y="11"/>
                </a:lnTo>
                <a:lnTo>
                  <a:pt x="44" y="9"/>
                </a:lnTo>
                <a:lnTo>
                  <a:pt x="44" y="5"/>
                </a:lnTo>
                <a:lnTo>
                  <a:pt x="53" y="0"/>
                </a:lnTo>
                <a:lnTo>
                  <a:pt x="68" y="4"/>
                </a:lnTo>
                <a:lnTo>
                  <a:pt x="72" y="0"/>
                </a:lnTo>
                <a:lnTo>
                  <a:pt x="87" y="3"/>
                </a:lnTo>
                <a:lnTo>
                  <a:pt x="99" y="0"/>
                </a:lnTo>
                <a:lnTo>
                  <a:pt x="105" y="4"/>
                </a:lnTo>
                <a:lnTo>
                  <a:pt x="129" y="23"/>
                </a:lnTo>
                <a:lnTo>
                  <a:pt x="135" y="71"/>
                </a:lnTo>
                <a:lnTo>
                  <a:pt x="129" y="73"/>
                </a:lnTo>
                <a:lnTo>
                  <a:pt x="114" y="87"/>
                </a:lnTo>
                <a:lnTo>
                  <a:pt x="92" y="87"/>
                </a:lnTo>
                <a:lnTo>
                  <a:pt x="74" y="94"/>
                </a:lnTo>
                <a:lnTo>
                  <a:pt x="63" y="106"/>
                </a:lnTo>
                <a:lnTo>
                  <a:pt x="26" y="110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89" name="Freeform 1519"/>
          <p:cNvSpPr>
            <a:spLocks/>
          </p:cNvSpPr>
          <p:nvPr/>
        </p:nvSpPr>
        <p:spPr bwMode="auto">
          <a:xfrm>
            <a:off x="4992688" y="3195638"/>
            <a:ext cx="53975" cy="42862"/>
          </a:xfrm>
          <a:custGeom>
            <a:avLst/>
            <a:gdLst>
              <a:gd name="T0" fmla="*/ 2147483647 w 135"/>
              <a:gd name="T1" fmla="*/ 2147483647 h 110"/>
              <a:gd name="T2" fmla="*/ 2147483647 w 135"/>
              <a:gd name="T3" fmla="*/ 2147483647 h 110"/>
              <a:gd name="T4" fmla="*/ 0 w 135"/>
              <a:gd name="T5" fmla="*/ 2147483647 h 110"/>
              <a:gd name="T6" fmla="*/ 2147483647 w 135"/>
              <a:gd name="T7" fmla="*/ 2147483647 h 110"/>
              <a:gd name="T8" fmla="*/ 2147483647 w 135"/>
              <a:gd name="T9" fmla="*/ 2147483647 h 110"/>
              <a:gd name="T10" fmla="*/ 2147483647 w 135"/>
              <a:gd name="T11" fmla="*/ 2147483647 h 110"/>
              <a:gd name="T12" fmla="*/ 2147483647 w 135"/>
              <a:gd name="T13" fmla="*/ 2147483647 h 110"/>
              <a:gd name="T14" fmla="*/ 2147483647 w 135"/>
              <a:gd name="T15" fmla="*/ 2147483647 h 110"/>
              <a:gd name="T16" fmla="*/ 2147483647 w 135"/>
              <a:gd name="T17" fmla="*/ 2147483647 h 110"/>
              <a:gd name="T18" fmla="*/ 2147483647 w 135"/>
              <a:gd name="T19" fmla="*/ 2147483647 h 110"/>
              <a:gd name="T20" fmla="*/ 2147483647 w 135"/>
              <a:gd name="T21" fmla="*/ 2147483647 h 110"/>
              <a:gd name="T22" fmla="*/ 2147483647 w 135"/>
              <a:gd name="T23" fmla="*/ 2147483647 h 110"/>
              <a:gd name="T24" fmla="*/ 2147483647 w 135"/>
              <a:gd name="T25" fmla="*/ 2147483647 h 110"/>
              <a:gd name="T26" fmla="*/ 2147483647 w 135"/>
              <a:gd name="T27" fmla="*/ 0 h 110"/>
              <a:gd name="T28" fmla="*/ 2147483647 w 135"/>
              <a:gd name="T29" fmla="*/ 2147483647 h 110"/>
              <a:gd name="T30" fmla="*/ 2147483647 w 135"/>
              <a:gd name="T31" fmla="*/ 0 h 110"/>
              <a:gd name="T32" fmla="*/ 2147483647 w 135"/>
              <a:gd name="T33" fmla="*/ 2147483647 h 110"/>
              <a:gd name="T34" fmla="*/ 2147483647 w 135"/>
              <a:gd name="T35" fmla="*/ 0 h 110"/>
              <a:gd name="T36" fmla="*/ 2147483647 w 135"/>
              <a:gd name="T37" fmla="*/ 2147483647 h 110"/>
              <a:gd name="T38" fmla="*/ 2147483647 w 135"/>
              <a:gd name="T39" fmla="*/ 2147483647 h 110"/>
              <a:gd name="T40" fmla="*/ 2147483647 w 135"/>
              <a:gd name="T41" fmla="*/ 2147483647 h 110"/>
              <a:gd name="T42" fmla="*/ 2147483647 w 135"/>
              <a:gd name="T43" fmla="*/ 2147483647 h 110"/>
              <a:gd name="T44" fmla="*/ 2147483647 w 135"/>
              <a:gd name="T45" fmla="*/ 2147483647 h 110"/>
              <a:gd name="T46" fmla="*/ 2147483647 w 135"/>
              <a:gd name="T47" fmla="*/ 2147483647 h 110"/>
              <a:gd name="T48" fmla="*/ 2147483647 w 135"/>
              <a:gd name="T49" fmla="*/ 2147483647 h 110"/>
              <a:gd name="T50" fmla="*/ 2147483647 w 135"/>
              <a:gd name="T51" fmla="*/ 2147483647 h 110"/>
              <a:gd name="T52" fmla="*/ 2147483647 w 135"/>
              <a:gd name="T53" fmla="*/ 2147483647 h 11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35"/>
              <a:gd name="T82" fmla="*/ 0 h 110"/>
              <a:gd name="T83" fmla="*/ 135 w 135"/>
              <a:gd name="T84" fmla="*/ 110 h 11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35" h="110">
                <a:moveTo>
                  <a:pt x="26" y="110"/>
                </a:moveTo>
                <a:lnTo>
                  <a:pt x="8" y="93"/>
                </a:lnTo>
                <a:lnTo>
                  <a:pt x="0" y="73"/>
                </a:lnTo>
                <a:lnTo>
                  <a:pt x="3" y="18"/>
                </a:lnTo>
                <a:lnTo>
                  <a:pt x="6" y="19"/>
                </a:lnTo>
                <a:lnTo>
                  <a:pt x="10" y="19"/>
                </a:lnTo>
                <a:lnTo>
                  <a:pt x="13" y="17"/>
                </a:lnTo>
                <a:lnTo>
                  <a:pt x="15" y="8"/>
                </a:lnTo>
                <a:lnTo>
                  <a:pt x="31" y="2"/>
                </a:lnTo>
                <a:lnTo>
                  <a:pt x="35" y="3"/>
                </a:lnTo>
                <a:lnTo>
                  <a:pt x="41" y="11"/>
                </a:lnTo>
                <a:lnTo>
                  <a:pt x="44" y="9"/>
                </a:lnTo>
                <a:lnTo>
                  <a:pt x="44" y="5"/>
                </a:lnTo>
                <a:lnTo>
                  <a:pt x="53" y="0"/>
                </a:lnTo>
                <a:lnTo>
                  <a:pt x="68" y="4"/>
                </a:lnTo>
                <a:lnTo>
                  <a:pt x="72" y="0"/>
                </a:lnTo>
                <a:lnTo>
                  <a:pt x="87" y="3"/>
                </a:lnTo>
                <a:lnTo>
                  <a:pt x="99" y="0"/>
                </a:lnTo>
                <a:lnTo>
                  <a:pt x="105" y="4"/>
                </a:lnTo>
                <a:lnTo>
                  <a:pt x="129" y="23"/>
                </a:lnTo>
                <a:lnTo>
                  <a:pt x="135" y="71"/>
                </a:lnTo>
                <a:lnTo>
                  <a:pt x="129" y="73"/>
                </a:lnTo>
                <a:lnTo>
                  <a:pt x="114" y="87"/>
                </a:lnTo>
                <a:lnTo>
                  <a:pt x="92" y="87"/>
                </a:lnTo>
                <a:lnTo>
                  <a:pt x="74" y="94"/>
                </a:lnTo>
                <a:lnTo>
                  <a:pt x="63" y="106"/>
                </a:lnTo>
                <a:lnTo>
                  <a:pt x="26" y="110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90" name="Freeform 1520"/>
          <p:cNvSpPr>
            <a:spLocks/>
          </p:cNvSpPr>
          <p:nvPr/>
        </p:nvSpPr>
        <p:spPr bwMode="auto">
          <a:xfrm>
            <a:off x="6775450" y="3722688"/>
            <a:ext cx="161925" cy="200025"/>
          </a:xfrm>
          <a:custGeom>
            <a:avLst/>
            <a:gdLst>
              <a:gd name="T0" fmla="*/ 2147483647 w 408"/>
              <a:gd name="T1" fmla="*/ 2147483647 h 504"/>
              <a:gd name="T2" fmla="*/ 2147483647 w 408"/>
              <a:gd name="T3" fmla="*/ 2147483647 h 504"/>
              <a:gd name="T4" fmla="*/ 2147483647 w 408"/>
              <a:gd name="T5" fmla="*/ 2147483647 h 504"/>
              <a:gd name="T6" fmla="*/ 2147483647 w 408"/>
              <a:gd name="T7" fmla="*/ 2147483647 h 504"/>
              <a:gd name="T8" fmla="*/ 2147483647 w 408"/>
              <a:gd name="T9" fmla="*/ 2147483647 h 504"/>
              <a:gd name="T10" fmla="*/ 2147483647 w 408"/>
              <a:gd name="T11" fmla="*/ 2147483647 h 504"/>
              <a:gd name="T12" fmla="*/ 2147483647 w 408"/>
              <a:gd name="T13" fmla="*/ 2147483647 h 504"/>
              <a:gd name="T14" fmla="*/ 2147483647 w 408"/>
              <a:gd name="T15" fmla="*/ 2147483647 h 504"/>
              <a:gd name="T16" fmla="*/ 2147483647 w 408"/>
              <a:gd name="T17" fmla="*/ 2147483647 h 504"/>
              <a:gd name="T18" fmla="*/ 2147483647 w 408"/>
              <a:gd name="T19" fmla="*/ 2147483647 h 504"/>
              <a:gd name="T20" fmla="*/ 2147483647 w 408"/>
              <a:gd name="T21" fmla="*/ 2147483647 h 504"/>
              <a:gd name="T22" fmla="*/ 2147483647 w 408"/>
              <a:gd name="T23" fmla="*/ 2147483647 h 504"/>
              <a:gd name="T24" fmla="*/ 2147483647 w 408"/>
              <a:gd name="T25" fmla="*/ 2147483647 h 504"/>
              <a:gd name="T26" fmla="*/ 2147483647 w 408"/>
              <a:gd name="T27" fmla="*/ 2147483647 h 504"/>
              <a:gd name="T28" fmla="*/ 2147483647 w 408"/>
              <a:gd name="T29" fmla="*/ 2147483647 h 504"/>
              <a:gd name="T30" fmla="*/ 2147483647 w 408"/>
              <a:gd name="T31" fmla="*/ 2147483647 h 504"/>
              <a:gd name="T32" fmla="*/ 2147483647 w 408"/>
              <a:gd name="T33" fmla="*/ 2147483647 h 504"/>
              <a:gd name="T34" fmla="*/ 2147483647 w 408"/>
              <a:gd name="T35" fmla="*/ 2147483647 h 504"/>
              <a:gd name="T36" fmla="*/ 2147483647 w 408"/>
              <a:gd name="T37" fmla="*/ 2147483647 h 504"/>
              <a:gd name="T38" fmla="*/ 2147483647 w 408"/>
              <a:gd name="T39" fmla="*/ 2147483647 h 504"/>
              <a:gd name="T40" fmla="*/ 2147483647 w 408"/>
              <a:gd name="T41" fmla="*/ 2147483647 h 504"/>
              <a:gd name="T42" fmla="*/ 2147483647 w 408"/>
              <a:gd name="T43" fmla="*/ 2147483647 h 504"/>
              <a:gd name="T44" fmla="*/ 2147483647 w 408"/>
              <a:gd name="T45" fmla="*/ 2147483647 h 504"/>
              <a:gd name="T46" fmla="*/ 2147483647 w 408"/>
              <a:gd name="T47" fmla="*/ 2147483647 h 504"/>
              <a:gd name="T48" fmla="*/ 2147483647 w 408"/>
              <a:gd name="T49" fmla="*/ 2147483647 h 504"/>
              <a:gd name="T50" fmla="*/ 2147483647 w 408"/>
              <a:gd name="T51" fmla="*/ 2147483647 h 504"/>
              <a:gd name="T52" fmla="*/ 2147483647 w 408"/>
              <a:gd name="T53" fmla="*/ 2147483647 h 504"/>
              <a:gd name="T54" fmla="*/ 2147483647 w 408"/>
              <a:gd name="T55" fmla="*/ 2147483647 h 504"/>
              <a:gd name="T56" fmla="*/ 2147483647 w 408"/>
              <a:gd name="T57" fmla="*/ 2147483647 h 504"/>
              <a:gd name="T58" fmla="*/ 2147483647 w 408"/>
              <a:gd name="T59" fmla="*/ 2147483647 h 504"/>
              <a:gd name="T60" fmla="*/ 2147483647 w 408"/>
              <a:gd name="T61" fmla="*/ 2147483647 h 504"/>
              <a:gd name="T62" fmla="*/ 2147483647 w 408"/>
              <a:gd name="T63" fmla="*/ 2147483647 h 504"/>
              <a:gd name="T64" fmla="*/ 2147483647 w 408"/>
              <a:gd name="T65" fmla="*/ 2147483647 h 504"/>
              <a:gd name="T66" fmla="*/ 2147483647 w 408"/>
              <a:gd name="T67" fmla="*/ 2147483647 h 504"/>
              <a:gd name="T68" fmla="*/ 2147483647 w 408"/>
              <a:gd name="T69" fmla="*/ 2147483647 h 504"/>
              <a:gd name="T70" fmla="*/ 2147483647 w 408"/>
              <a:gd name="T71" fmla="*/ 2147483647 h 504"/>
              <a:gd name="T72" fmla="*/ 2147483647 w 408"/>
              <a:gd name="T73" fmla="*/ 2147483647 h 504"/>
              <a:gd name="T74" fmla="*/ 2147483647 w 408"/>
              <a:gd name="T75" fmla="*/ 2147483647 h 504"/>
              <a:gd name="T76" fmla="*/ 2147483647 w 408"/>
              <a:gd name="T77" fmla="*/ 2147483647 h 504"/>
              <a:gd name="T78" fmla="*/ 2147483647 w 408"/>
              <a:gd name="T79" fmla="*/ 2147483647 h 504"/>
              <a:gd name="T80" fmla="*/ 2147483647 w 408"/>
              <a:gd name="T81" fmla="*/ 2147483647 h 504"/>
              <a:gd name="T82" fmla="*/ 2147483647 w 408"/>
              <a:gd name="T83" fmla="*/ 2147483647 h 504"/>
              <a:gd name="T84" fmla="*/ 2147483647 w 408"/>
              <a:gd name="T85" fmla="*/ 2147483647 h 504"/>
              <a:gd name="T86" fmla="*/ 2147483647 w 408"/>
              <a:gd name="T87" fmla="*/ 2147483647 h 504"/>
              <a:gd name="T88" fmla="*/ 2147483647 w 408"/>
              <a:gd name="T89" fmla="*/ 2147483647 h 504"/>
              <a:gd name="T90" fmla="*/ 0 w 408"/>
              <a:gd name="T91" fmla="*/ 2147483647 h 504"/>
              <a:gd name="T92" fmla="*/ 2147483647 w 408"/>
              <a:gd name="T93" fmla="*/ 2147483647 h 504"/>
              <a:gd name="T94" fmla="*/ 2147483647 w 408"/>
              <a:gd name="T95" fmla="*/ 2147483647 h 504"/>
              <a:gd name="T96" fmla="*/ 2147483647 w 408"/>
              <a:gd name="T97" fmla="*/ 2147483647 h 504"/>
              <a:gd name="T98" fmla="*/ 2147483647 w 408"/>
              <a:gd name="T99" fmla="*/ 2147483647 h 504"/>
              <a:gd name="T100" fmla="*/ 2147483647 w 408"/>
              <a:gd name="T101" fmla="*/ 2147483647 h 504"/>
              <a:gd name="T102" fmla="*/ 2147483647 w 408"/>
              <a:gd name="T103" fmla="*/ 2147483647 h 504"/>
              <a:gd name="T104" fmla="*/ 2147483647 w 408"/>
              <a:gd name="T105" fmla="*/ 2147483647 h 504"/>
              <a:gd name="T106" fmla="*/ 2147483647 w 408"/>
              <a:gd name="T107" fmla="*/ 2147483647 h 5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08"/>
              <a:gd name="T163" fmla="*/ 0 h 504"/>
              <a:gd name="T164" fmla="*/ 408 w 408"/>
              <a:gd name="T165" fmla="*/ 504 h 50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08" h="504">
                <a:moveTo>
                  <a:pt x="107" y="4"/>
                </a:moveTo>
                <a:lnTo>
                  <a:pt x="153" y="61"/>
                </a:lnTo>
                <a:lnTo>
                  <a:pt x="151" y="74"/>
                </a:lnTo>
                <a:lnTo>
                  <a:pt x="152" y="81"/>
                </a:lnTo>
                <a:lnTo>
                  <a:pt x="167" y="98"/>
                </a:lnTo>
                <a:lnTo>
                  <a:pt x="187" y="102"/>
                </a:lnTo>
                <a:lnTo>
                  <a:pt x="208" y="97"/>
                </a:lnTo>
                <a:lnTo>
                  <a:pt x="223" y="98"/>
                </a:lnTo>
                <a:lnTo>
                  <a:pt x="240" y="118"/>
                </a:lnTo>
                <a:lnTo>
                  <a:pt x="241" y="126"/>
                </a:lnTo>
                <a:lnTo>
                  <a:pt x="250" y="132"/>
                </a:lnTo>
                <a:lnTo>
                  <a:pt x="254" y="141"/>
                </a:lnTo>
                <a:lnTo>
                  <a:pt x="259" y="147"/>
                </a:lnTo>
                <a:lnTo>
                  <a:pt x="257" y="156"/>
                </a:lnTo>
                <a:lnTo>
                  <a:pt x="242" y="172"/>
                </a:lnTo>
                <a:lnTo>
                  <a:pt x="224" y="170"/>
                </a:lnTo>
                <a:lnTo>
                  <a:pt x="217" y="172"/>
                </a:lnTo>
                <a:lnTo>
                  <a:pt x="213" y="178"/>
                </a:lnTo>
                <a:lnTo>
                  <a:pt x="210" y="187"/>
                </a:lnTo>
                <a:lnTo>
                  <a:pt x="210" y="193"/>
                </a:lnTo>
                <a:lnTo>
                  <a:pt x="274" y="233"/>
                </a:lnTo>
                <a:lnTo>
                  <a:pt x="278" y="247"/>
                </a:lnTo>
                <a:lnTo>
                  <a:pt x="300" y="268"/>
                </a:lnTo>
                <a:lnTo>
                  <a:pt x="304" y="278"/>
                </a:lnTo>
                <a:lnTo>
                  <a:pt x="322" y="299"/>
                </a:lnTo>
                <a:lnTo>
                  <a:pt x="328" y="300"/>
                </a:lnTo>
                <a:lnTo>
                  <a:pt x="345" y="313"/>
                </a:lnTo>
                <a:lnTo>
                  <a:pt x="354" y="339"/>
                </a:lnTo>
                <a:lnTo>
                  <a:pt x="353" y="341"/>
                </a:lnTo>
                <a:lnTo>
                  <a:pt x="354" y="342"/>
                </a:lnTo>
                <a:lnTo>
                  <a:pt x="358" y="354"/>
                </a:lnTo>
                <a:lnTo>
                  <a:pt x="368" y="354"/>
                </a:lnTo>
                <a:lnTo>
                  <a:pt x="389" y="374"/>
                </a:lnTo>
                <a:lnTo>
                  <a:pt x="407" y="421"/>
                </a:lnTo>
                <a:lnTo>
                  <a:pt x="408" y="462"/>
                </a:lnTo>
                <a:lnTo>
                  <a:pt x="405" y="469"/>
                </a:lnTo>
                <a:lnTo>
                  <a:pt x="393" y="478"/>
                </a:lnTo>
                <a:lnTo>
                  <a:pt x="383" y="483"/>
                </a:lnTo>
                <a:lnTo>
                  <a:pt x="375" y="483"/>
                </a:lnTo>
                <a:lnTo>
                  <a:pt x="368" y="474"/>
                </a:lnTo>
                <a:lnTo>
                  <a:pt x="358" y="474"/>
                </a:lnTo>
                <a:lnTo>
                  <a:pt x="331" y="487"/>
                </a:lnTo>
                <a:lnTo>
                  <a:pt x="330" y="502"/>
                </a:lnTo>
                <a:lnTo>
                  <a:pt x="321" y="504"/>
                </a:lnTo>
                <a:lnTo>
                  <a:pt x="290" y="497"/>
                </a:lnTo>
                <a:lnTo>
                  <a:pt x="283" y="488"/>
                </a:lnTo>
                <a:lnTo>
                  <a:pt x="283" y="484"/>
                </a:lnTo>
                <a:lnTo>
                  <a:pt x="287" y="484"/>
                </a:lnTo>
                <a:lnTo>
                  <a:pt x="295" y="473"/>
                </a:lnTo>
                <a:lnTo>
                  <a:pt x="295" y="429"/>
                </a:lnTo>
                <a:lnTo>
                  <a:pt x="298" y="419"/>
                </a:lnTo>
                <a:lnTo>
                  <a:pt x="298" y="409"/>
                </a:lnTo>
                <a:lnTo>
                  <a:pt x="295" y="404"/>
                </a:lnTo>
                <a:lnTo>
                  <a:pt x="290" y="398"/>
                </a:lnTo>
                <a:lnTo>
                  <a:pt x="283" y="391"/>
                </a:lnTo>
                <a:lnTo>
                  <a:pt x="280" y="385"/>
                </a:lnTo>
                <a:lnTo>
                  <a:pt x="271" y="384"/>
                </a:lnTo>
                <a:lnTo>
                  <a:pt x="262" y="377"/>
                </a:lnTo>
                <a:lnTo>
                  <a:pt x="256" y="368"/>
                </a:lnTo>
                <a:lnTo>
                  <a:pt x="251" y="357"/>
                </a:lnTo>
                <a:lnTo>
                  <a:pt x="251" y="318"/>
                </a:lnTo>
                <a:lnTo>
                  <a:pt x="242" y="295"/>
                </a:lnTo>
                <a:lnTo>
                  <a:pt x="236" y="290"/>
                </a:lnTo>
                <a:lnTo>
                  <a:pt x="233" y="282"/>
                </a:lnTo>
                <a:lnTo>
                  <a:pt x="217" y="271"/>
                </a:lnTo>
                <a:lnTo>
                  <a:pt x="200" y="248"/>
                </a:lnTo>
                <a:lnTo>
                  <a:pt x="165" y="250"/>
                </a:lnTo>
                <a:lnTo>
                  <a:pt x="161" y="262"/>
                </a:lnTo>
                <a:lnTo>
                  <a:pt x="156" y="266"/>
                </a:lnTo>
                <a:lnTo>
                  <a:pt x="135" y="276"/>
                </a:lnTo>
                <a:lnTo>
                  <a:pt x="127" y="276"/>
                </a:lnTo>
                <a:lnTo>
                  <a:pt x="118" y="269"/>
                </a:lnTo>
                <a:lnTo>
                  <a:pt x="111" y="259"/>
                </a:lnTo>
                <a:lnTo>
                  <a:pt x="104" y="257"/>
                </a:lnTo>
                <a:lnTo>
                  <a:pt x="81" y="264"/>
                </a:lnTo>
                <a:lnTo>
                  <a:pt x="68" y="277"/>
                </a:lnTo>
                <a:lnTo>
                  <a:pt x="55" y="282"/>
                </a:lnTo>
                <a:lnTo>
                  <a:pt x="48" y="292"/>
                </a:lnTo>
                <a:lnTo>
                  <a:pt x="43" y="295"/>
                </a:lnTo>
                <a:lnTo>
                  <a:pt x="44" y="291"/>
                </a:lnTo>
                <a:lnTo>
                  <a:pt x="40" y="277"/>
                </a:lnTo>
                <a:lnTo>
                  <a:pt x="54" y="210"/>
                </a:lnTo>
                <a:lnTo>
                  <a:pt x="50" y="192"/>
                </a:lnTo>
                <a:lnTo>
                  <a:pt x="54" y="174"/>
                </a:lnTo>
                <a:lnTo>
                  <a:pt x="50" y="170"/>
                </a:lnTo>
                <a:lnTo>
                  <a:pt x="22" y="170"/>
                </a:lnTo>
                <a:lnTo>
                  <a:pt x="21" y="168"/>
                </a:lnTo>
                <a:lnTo>
                  <a:pt x="19" y="135"/>
                </a:lnTo>
                <a:lnTo>
                  <a:pt x="7" y="121"/>
                </a:lnTo>
                <a:lnTo>
                  <a:pt x="1" y="122"/>
                </a:lnTo>
                <a:lnTo>
                  <a:pt x="0" y="117"/>
                </a:lnTo>
                <a:lnTo>
                  <a:pt x="0" y="109"/>
                </a:lnTo>
                <a:lnTo>
                  <a:pt x="2" y="108"/>
                </a:lnTo>
                <a:lnTo>
                  <a:pt x="5" y="103"/>
                </a:lnTo>
                <a:lnTo>
                  <a:pt x="10" y="99"/>
                </a:lnTo>
                <a:lnTo>
                  <a:pt x="22" y="95"/>
                </a:lnTo>
                <a:lnTo>
                  <a:pt x="21" y="83"/>
                </a:lnTo>
                <a:lnTo>
                  <a:pt x="48" y="64"/>
                </a:lnTo>
                <a:lnTo>
                  <a:pt x="53" y="56"/>
                </a:lnTo>
                <a:lnTo>
                  <a:pt x="54" y="51"/>
                </a:lnTo>
                <a:lnTo>
                  <a:pt x="60" y="78"/>
                </a:lnTo>
                <a:lnTo>
                  <a:pt x="81" y="74"/>
                </a:lnTo>
                <a:lnTo>
                  <a:pt x="85" y="70"/>
                </a:lnTo>
                <a:lnTo>
                  <a:pt x="86" y="55"/>
                </a:lnTo>
                <a:lnTo>
                  <a:pt x="80" y="38"/>
                </a:lnTo>
                <a:lnTo>
                  <a:pt x="80" y="8"/>
                </a:lnTo>
                <a:lnTo>
                  <a:pt x="87" y="0"/>
                </a:lnTo>
                <a:lnTo>
                  <a:pt x="107" y="1"/>
                </a:lnTo>
                <a:lnTo>
                  <a:pt x="107" y="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91" name="Freeform 1521"/>
          <p:cNvSpPr>
            <a:spLocks/>
          </p:cNvSpPr>
          <p:nvPr/>
        </p:nvSpPr>
        <p:spPr bwMode="auto">
          <a:xfrm>
            <a:off x="6775450" y="3722688"/>
            <a:ext cx="161925" cy="200025"/>
          </a:xfrm>
          <a:custGeom>
            <a:avLst/>
            <a:gdLst>
              <a:gd name="T0" fmla="*/ 2147483647 w 408"/>
              <a:gd name="T1" fmla="*/ 2147483647 h 504"/>
              <a:gd name="T2" fmla="*/ 2147483647 w 408"/>
              <a:gd name="T3" fmla="*/ 2147483647 h 504"/>
              <a:gd name="T4" fmla="*/ 2147483647 w 408"/>
              <a:gd name="T5" fmla="*/ 2147483647 h 504"/>
              <a:gd name="T6" fmla="*/ 2147483647 w 408"/>
              <a:gd name="T7" fmla="*/ 2147483647 h 504"/>
              <a:gd name="T8" fmla="*/ 2147483647 w 408"/>
              <a:gd name="T9" fmla="*/ 2147483647 h 504"/>
              <a:gd name="T10" fmla="*/ 2147483647 w 408"/>
              <a:gd name="T11" fmla="*/ 2147483647 h 504"/>
              <a:gd name="T12" fmla="*/ 2147483647 w 408"/>
              <a:gd name="T13" fmla="*/ 2147483647 h 504"/>
              <a:gd name="T14" fmla="*/ 2147483647 w 408"/>
              <a:gd name="T15" fmla="*/ 2147483647 h 504"/>
              <a:gd name="T16" fmla="*/ 2147483647 w 408"/>
              <a:gd name="T17" fmla="*/ 2147483647 h 504"/>
              <a:gd name="T18" fmla="*/ 2147483647 w 408"/>
              <a:gd name="T19" fmla="*/ 2147483647 h 504"/>
              <a:gd name="T20" fmla="*/ 2147483647 w 408"/>
              <a:gd name="T21" fmla="*/ 2147483647 h 504"/>
              <a:gd name="T22" fmla="*/ 2147483647 w 408"/>
              <a:gd name="T23" fmla="*/ 2147483647 h 504"/>
              <a:gd name="T24" fmla="*/ 2147483647 w 408"/>
              <a:gd name="T25" fmla="*/ 2147483647 h 504"/>
              <a:gd name="T26" fmla="*/ 2147483647 w 408"/>
              <a:gd name="T27" fmla="*/ 2147483647 h 504"/>
              <a:gd name="T28" fmla="*/ 2147483647 w 408"/>
              <a:gd name="T29" fmla="*/ 2147483647 h 504"/>
              <a:gd name="T30" fmla="*/ 2147483647 w 408"/>
              <a:gd name="T31" fmla="*/ 2147483647 h 504"/>
              <a:gd name="T32" fmla="*/ 2147483647 w 408"/>
              <a:gd name="T33" fmla="*/ 2147483647 h 504"/>
              <a:gd name="T34" fmla="*/ 2147483647 w 408"/>
              <a:gd name="T35" fmla="*/ 2147483647 h 504"/>
              <a:gd name="T36" fmla="*/ 2147483647 w 408"/>
              <a:gd name="T37" fmla="*/ 2147483647 h 504"/>
              <a:gd name="T38" fmla="*/ 2147483647 w 408"/>
              <a:gd name="T39" fmla="*/ 2147483647 h 504"/>
              <a:gd name="T40" fmla="*/ 2147483647 w 408"/>
              <a:gd name="T41" fmla="*/ 2147483647 h 504"/>
              <a:gd name="T42" fmla="*/ 2147483647 w 408"/>
              <a:gd name="T43" fmla="*/ 2147483647 h 504"/>
              <a:gd name="T44" fmla="*/ 2147483647 w 408"/>
              <a:gd name="T45" fmla="*/ 2147483647 h 504"/>
              <a:gd name="T46" fmla="*/ 2147483647 w 408"/>
              <a:gd name="T47" fmla="*/ 2147483647 h 504"/>
              <a:gd name="T48" fmla="*/ 2147483647 w 408"/>
              <a:gd name="T49" fmla="*/ 2147483647 h 504"/>
              <a:gd name="T50" fmla="*/ 2147483647 w 408"/>
              <a:gd name="T51" fmla="*/ 2147483647 h 504"/>
              <a:gd name="T52" fmla="*/ 2147483647 w 408"/>
              <a:gd name="T53" fmla="*/ 2147483647 h 504"/>
              <a:gd name="T54" fmla="*/ 2147483647 w 408"/>
              <a:gd name="T55" fmla="*/ 2147483647 h 504"/>
              <a:gd name="T56" fmla="*/ 2147483647 w 408"/>
              <a:gd name="T57" fmla="*/ 2147483647 h 504"/>
              <a:gd name="T58" fmla="*/ 2147483647 w 408"/>
              <a:gd name="T59" fmla="*/ 2147483647 h 504"/>
              <a:gd name="T60" fmla="*/ 2147483647 w 408"/>
              <a:gd name="T61" fmla="*/ 2147483647 h 504"/>
              <a:gd name="T62" fmla="*/ 2147483647 w 408"/>
              <a:gd name="T63" fmla="*/ 2147483647 h 504"/>
              <a:gd name="T64" fmla="*/ 2147483647 w 408"/>
              <a:gd name="T65" fmla="*/ 2147483647 h 504"/>
              <a:gd name="T66" fmla="*/ 2147483647 w 408"/>
              <a:gd name="T67" fmla="*/ 2147483647 h 504"/>
              <a:gd name="T68" fmla="*/ 2147483647 w 408"/>
              <a:gd name="T69" fmla="*/ 2147483647 h 504"/>
              <a:gd name="T70" fmla="*/ 2147483647 w 408"/>
              <a:gd name="T71" fmla="*/ 2147483647 h 504"/>
              <a:gd name="T72" fmla="*/ 2147483647 w 408"/>
              <a:gd name="T73" fmla="*/ 2147483647 h 504"/>
              <a:gd name="T74" fmla="*/ 2147483647 w 408"/>
              <a:gd name="T75" fmla="*/ 2147483647 h 504"/>
              <a:gd name="T76" fmla="*/ 2147483647 w 408"/>
              <a:gd name="T77" fmla="*/ 2147483647 h 504"/>
              <a:gd name="T78" fmla="*/ 2147483647 w 408"/>
              <a:gd name="T79" fmla="*/ 2147483647 h 504"/>
              <a:gd name="T80" fmla="*/ 2147483647 w 408"/>
              <a:gd name="T81" fmla="*/ 2147483647 h 504"/>
              <a:gd name="T82" fmla="*/ 2147483647 w 408"/>
              <a:gd name="T83" fmla="*/ 2147483647 h 504"/>
              <a:gd name="T84" fmla="*/ 2147483647 w 408"/>
              <a:gd name="T85" fmla="*/ 2147483647 h 504"/>
              <a:gd name="T86" fmla="*/ 2147483647 w 408"/>
              <a:gd name="T87" fmla="*/ 2147483647 h 504"/>
              <a:gd name="T88" fmla="*/ 2147483647 w 408"/>
              <a:gd name="T89" fmla="*/ 2147483647 h 504"/>
              <a:gd name="T90" fmla="*/ 0 w 408"/>
              <a:gd name="T91" fmla="*/ 2147483647 h 504"/>
              <a:gd name="T92" fmla="*/ 2147483647 w 408"/>
              <a:gd name="T93" fmla="*/ 2147483647 h 504"/>
              <a:gd name="T94" fmla="*/ 2147483647 w 408"/>
              <a:gd name="T95" fmla="*/ 2147483647 h 504"/>
              <a:gd name="T96" fmla="*/ 2147483647 w 408"/>
              <a:gd name="T97" fmla="*/ 2147483647 h 504"/>
              <a:gd name="T98" fmla="*/ 2147483647 w 408"/>
              <a:gd name="T99" fmla="*/ 2147483647 h 504"/>
              <a:gd name="T100" fmla="*/ 2147483647 w 408"/>
              <a:gd name="T101" fmla="*/ 2147483647 h 504"/>
              <a:gd name="T102" fmla="*/ 2147483647 w 408"/>
              <a:gd name="T103" fmla="*/ 2147483647 h 504"/>
              <a:gd name="T104" fmla="*/ 2147483647 w 408"/>
              <a:gd name="T105" fmla="*/ 2147483647 h 504"/>
              <a:gd name="T106" fmla="*/ 2147483647 w 408"/>
              <a:gd name="T107" fmla="*/ 2147483647 h 5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08"/>
              <a:gd name="T163" fmla="*/ 0 h 504"/>
              <a:gd name="T164" fmla="*/ 408 w 408"/>
              <a:gd name="T165" fmla="*/ 504 h 50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08" h="504">
                <a:moveTo>
                  <a:pt x="107" y="4"/>
                </a:moveTo>
                <a:lnTo>
                  <a:pt x="153" y="61"/>
                </a:lnTo>
                <a:lnTo>
                  <a:pt x="151" y="74"/>
                </a:lnTo>
                <a:lnTo>
                  <a:pt x="152" y="81"/>
                </a:lnTo>
                <a:lnTo>
                  <a:pt x="167" y="98"/>
                </a:lnTo>
                <a:lnTo>
                  <a:pt x="187" y="102"/>
                </a:lnTo>
                <a:lnTo>
                  <a:pt x="208" y="97"/>
                </a:lnTo>
                <a:lnTo>
                  <a:pt x="223" y="98"/>
                </a:lnTo>
                <a:lnTo>
                  <a:pt x="240" y="118"/>
                </a:lnTo>
                <a:lnTo>
                  <a:pt x="241" y="126"/>
                </a:lnTo>
                <a:lnTo>
                  <a:pt x="250" y="132"/>
                </a:lnTo>
                <a:lnTo>
                  <a:pt x="254" y="141"/>
                </a:lnTo>
                <a:lnTo>
                  <a:pt x="259" y="147"/>
                </a:lnTo>
                <a:lnTo>
                  <a:pt x="257" y="156"/>
                </a:lnTo>
                <a:lnTo>
                  <a:pt x="242" y="172"/>
                </a:lnTo>
                <a:lnTo>
                  <a:pt x="224" y="170"/>
                </a:lnTo>
                <a:lnTo>
                  <a:pt x="217" y="172"/>
                </a:lnTo>
                <a:lnTo>
                  <a:pt x="213" y="178"/>
                </a:lnTo>
                <a:lnTo>
                  <a:pt x="210" y="187"/>
                </a:lnTo>
                <a:lnTo>
                  <a:pt x="210" y="193"/>
                </a:lnTo>
                <a:lnTo>
                  <a:pt x="274" y="233"/>
                </a:lnTo>
                <a:lnTo>
                  <a:pt x="278" y="247"/>
                </a:lnTo>
                <a:lnTo>
                  <a:pt x="300" y="268"/>
                </a:lnTo>
                <a:lnTo>
                  <a:pt x="304" y="278"/>
                </a:lnTo>
                <a:lnTo>
                  <a:pt x="322" y="299"/>
                </a:lnTo>
                <a:lnTo>
                  <a:pt x="328" y="300"/>
                </a:lnTo>
                <a:lnTo>
                  <a:pt x="345" y="313"/>
                </a:lnTo>
                <a:lnTo>
                  <a:pt x="354" y="339"/>
                </a:lnTo>
                <a:lnTo>
                  <a:pt x="353" y="341"/>
                </a:lnTo>
                <a:lnTo>
                  <a:pt x="354" y="342"/>
                </a:lnTo>
                <a:lnTo>
                  <a:pt x="358" y="354"/>
                </a:lnTo>
                <a:lnTo>
                  <a:pt x="368" y="354"/>
                </a:lnTo>
                <a:lnTo>
                  <a:pt x="389" y="374"/>
                </a:lnTo>
                <a:lnTo>
                  <a:pt x="407" y="421"/>
                </a:lnTo>
                <a:lnTo>
                  <a:pt x="408" y="462"/>
                </a:lnTo>
                <a:lnTo>
                  <a:pt x="405" y="469"/>
                </a:lnTo>
                <a:lnTo>
                  <a:pt x="393" y="478"/>
                </a:lnTo>
                <a:lnTo>
                  <a:pt x="383" y="483"/>
                </a:lnTo>
                <a:lnTo>
                  <a:pt x="375" y="483"/>
                </a:lnTo>
                <a:lnTo>
                  <a:pt x="368" y="474"/>
                </a:lnTo>
                <a:lnTo>
                  <a:pt x="358" y="474"/>
                </a:lnTo>
                <a:lnTo>
                  <a:pt x="331" y="487"/>
                </a:lnTo>
                <a:lnTo>
                  <a:pt x="330" y="502"/>
                </a:lnTo>
                <a:lnTo>
                  <a:pt x="321" y="504"/>
                </a:lnTo>
                <a:lnTo>
                  <a:pt x="290" y="497"/>
                </a:lnTo>
                <a:lnTo>
                  <a:pt x="283" y="488"/>
                </a:lnTo>
                <a:lnTo>
                  <a:pt x="283" y="484"/>
                </a:lnTo>
                <a:lnTo>
                  <a:pt x="287" y="484"/>
                </a:lnTo>
                <a:lnTo>
                  <a:pt x="295" y="473"/>
                </a:lnTo>
                <a:lnTo>
                  <a:pt x="295" y="429"/>
                </a:lnTo>
                <a:lnTo>
                  <a:pt x="298" y="419"/>
                </a:lnTo>
                <a:lnTo>
                  <a:pt x="298" y="409"/>
                </a:lnTo>
                <a:lnTo>
                  <a:pt x="295" y="404"/>
                </a:lnTo>
                <a:lnTo>
                  <a:pt x="290" y="398"/>
                </a:lnTo>
                <a:lnTo>
                  <a:pt x="283" y="391"/>
                </a:lnTo>
                <a:lnTo>
                  <a:pt x="280" y="385"/>
                </a:lnTo>
                <a:lnTo>
                  <a:pt x="271" y="384"/>
                </a:lnTo>
                <a:lnTo>
                  <a:pt x="262" y="377"/>
                </a:lnTo>
                <a:lnTo>
                  <a:pt x="256" y="368"/>
                </a:lnTo>
                <a:lnTo>
                  <a:pt x="251" y="357"/>
                </a:lnTo>
                <a:lnTo>
                  <a:pt x="251" y="318"/>
                </a:lnTo>
                <a:lnTo>
                  <a:pt x="242" y="295"/>
                </a:lnTo>
                <a:lnTo>
                  <a:pt x="236" y="290"/>
                </a:lnTo>
                <a:lnTo>
                  <a:pt x="233" y="282"/>
                </a:lnTo>
                <a:lnTo>
                  <a:pt x="217" y="271"/>
                </a:lnTo>
                <a:lnTo>
                  <a:pt x="200" y="248"/>
                </a:lnTo>
                <a:lnTo>
                  <a:pt x="165" y="250"/>
                </a:lnTo>
                <a:lnTo>
                  <a:pt x="161" y="262"/>
                </a:lnTo>
                <a:lnTo>
                  <a:pt x="156" y="266"/>
                </a:lnTo>
                <a:lnTo>
                  <a:pt x="135" y="276"/>
                </a:lnTo>
                <a:lnTo>
                  <a:pt x="127" y="276"/>
                </a:lnTo>
                <a:lnTo>
                  <a:pt x="118" y="269"/>
                </a:lnTo>
                <a:lnTo>
                  <a:pt x="111" y="259"/>
                </a:lnTo>
                <a:lnTo>
                  <a:pt x="104" y="257"/>
                </a:lnTo>
                <a:lnTo>
                  <a:pt x="81" y="264"/>
                </a:lnTo>
                <a:lnTo>
                  <a:pt x="68" y="277"/>
                </a:lnTo>
                <a:lnTo>
                  <a:pt x="55" y="282"/>
                </a:lnTo>
                <a:lnTo>
                  <a:pt x="48" y="292"/>
                </a:lnTo>
                <a:lnTo>
                  <a:pt x="43" y="295"/>
                </a:lnTo>
                <a:lnTo>
                  <a:pt x="44" y="291"/>
                </a:lnTo>
                <a:lnTo>
                  <a:pt x="40" y="277"/>
                </a:lnTo>
                <a:lnTo>
                  <a:pt x="54" y="210"/>
                </a:lnTo>
                <a:lnTo>
                  <a:pt x="50" y="192"/>
                </a:lnTo>
                <a:lnTo>
                  <a:pt x="54" y="174"/>
                </a:lnTo>
                <a:lnTo>
                  <a:pt x="50" y="170"/>
                </a:lnTo>
                <a:lnTo>
                  <a:pt x="22" y="170"/>
                </a:lnTo>
                <a:lnTo>
                  <a:pt x="21" y="168"/>
                </a:lnTo>
                <a:lnTo>
                  <a:pt x="19" y="135"/>
                </a:lnTo>
                <a:lnTo>
                  <a:pt x="7" y="121"/>
                </a:lnTo>
                <a:lnTo>
                  <a:pt x="1" y="122"/>
                </a:lnTo>
                <a:lnTo>
                  <a:pt x="0" y="117"/>
                </a:lnTo>
                <a:lnTo>
                  <a:pt x="0" y="109"/>
                </a:lnTo>
                <a:lnTo>
                  <a:pt x="2" y="108"/>
                </a:lnTo>
                <a:lnTo>
                  <a:pt x="5" y="103"/>
                </a:lnTo>
                <a:lnTo>
                  <a:pt x="10" y="99"/>
                </a:lnTo>
                <a:lnTo>
                  <a:pt x="22" y="95"/>
                </a:lnTo>
                <a:lnTo>
                  <a:pt x="21" y="83"/>
                </a:lnTo>
                <a:lnTo>
                  <a:pt x="48" y="64"/>
                </a:lnTo>
                <a:lnTo>
                  <a:pt x="53" y="56"/>
                </a:lnTo>
                <a:lnTo>
                  <a:pt x="54" y="51"/>
                </a:lnTo>
                <a:lnTo>
                  <a:pt x="60" y="78"/>
                </a:lnTo>
                <a:lnTo>
                  <a:pt x="81" y="74"/>
                </a:lnTo>
                <a:lnTo>
                  <a:pt x="85" y="70"/>
                </a:lnTo>
                <a:lnTo>
                  <a:pt x="86" y="55"/>
                </a:lnTo>
                <a:lnTo>
                  <a:pt x="80" y="38"/>
                </a:lnTo>
                <a:lnTo>
                  <a:pt x="80" y="8"/>
                </a:lnTo>
                <a:lnTo>
                  <a:pt x="87" y="0"/>
                </a:lnTo>
                <a:lnTo>
                  <a:pt x="107" y="1"/>
                </a:lnTo>
                <a:lnTo>
                  <a:pt x="107" y="4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92" name="Freeform 1522"/>
          <p:cNvSpPr>
            <a:spLocks/>
          </p:cNvSpPr>
          <p:nvPr/>
        </p:nvSpPr>
        <p:spPr bwMode="auto">
          <a:xfrm>
            <a:off x="7316788" y="3178175"/>
            <a:ext cx="141287" cy="153988"/>
          </a:xfrm>
          <a:custGeom>
            <a:avLst/>
            <a:gdLst>
              <a:gd name="T0" fmla="*/ 2147483647 w 358"/>
              <a:gd name="T1" fmla="*/ 2147483647 h 387"/>
              <a:gd name="T2" fmla="*/ 2147483647 w 358"/>
              <a:gd name="T3" fmla="*/ 2147483647 h 387"/>
              <a:gd name="T4" fmla="*/ 2147483647 w 358"/>
              <a:gd name="T5" fmla="*/ 2147483647 h 387"/>
              <a:gd name="T6" fmla="*/ 2147483647 w 358"/>
              <a:gd name="T7" fmla="*/ 2147483647 h 387"/>
              <a:gd name="T8" fmla="*/ 2147483647 w 358"/>
              <a:gd name="T9" fmla="*/ 2147483647 h 387"/>
              <a:gd name="T10" fmla="*/ 2147483647 w 358"/>
              <a:gd name="T11" fmla="*/ 2147483647 h 387"/>
              <a:gd name="T12" fmla="*/ 2147483647 w 358"/>
              <a:gd name="T13" fmla="*/ 2147483647 h 387"/>
              <a:gd name="T14" fmla="*/ 2147483647 w 358"/>
              <a:gd name="T15" fmla="*/ 2147483647 h 387"/>
              <a:gd name="T16" fmla="*/ 2147483647 w 358"/>
              <a:gd name="T17" fmla="*/ 2147483647 h 387"/>
              <a:gd name="T18" fmla="*/ 2147483647 w 358"/>
              <a:gd name="T19" fmla="*/ 2147483647 h 387"/>
              <a:gd name="T20" fmla="*/ 2147483647 w 358"/>
              <a:gd name="T21" fmla="*/ 2147483647 h 387"/>
              <a:gd name="T22" fmla="*/ 2147483647 w 358"/>
              <a:gd name="T23" fmla="*/ 2147483647 h 387"/>
              <a:gd name="T24" fmla="*/ 2147483647 w 358"/>
              <a:gd name="T25" fmla="*/ 0 h 387"/>
              <a:gd name="T26" fmla="*/ 2147483647 w 358"/>
              <a:gd name="T27" fmla="*/ 2147483647 h 387"/>
              <a:gd name="T28" fmla="*/ 2147483647 w 358"/>
              <a:gd name="T29" fmla="*/ 2147483647 h 387"/>
              <a:gd name="T30" fmla="*/ 2147483647 w 358"/>
              <a:gd name="T31" fmla="*/ 2147483647 h 387"/>
              <a:gd name="T32" fmla="*/ 2147483647 w 358"/>
              <a:gd name="T33" fmla="*/ 2147483647 h 387"/>
              <a:gd name="T34" fmla="*/ 2147483647 w 358"/>
              <a:gd name="T35" fmla="*/ 2147483647 h 387"/>
              <a:gd name="T36" fmla="*/ 2147483647 w 358"/>
              <a:gd name="T37" fmla="*/ 2147483647 h 387"/>
              <a:gd name="T38" fmla="*/ 2147483647 w 358"/>
              <a:gd name="T39" fmla="*/ 2147483647 h 387"/>
              <a:gd name="T40" fmla="*/ 2147483647 w 358"/>
              <a:gd name="T41" fmla="*/ 2147483647 h 387"/>
              <a:gd name="T42" fmla="*/ 2147483647 w 358"/>
              <a:gd name="T43" fmla="*/ 2147483647 h 387"/>
              <a:gd name="T44" fmla="*/ 2147483647 w 358"/>
              <a:gd name="T45" fmla="*/ 2147483647 h 387"/>
              <a:gd name="T46" fmla="*/ 2147483647 w 358"/>
              <a:gd name="T47" fmla="*/ 2147483647 h 387"/>
              <a:gd name="T48" fmla="*/ 2147483647 w 358"/>
              <a:gd name="T49" fmla="*/ 2147483647 h 387"/>
              <a:gd name="T50" fmla="*/ 2147483647 w 358"/>
              <a:gd name="T51" fmla="*/ 2147483647 h 387"/>
              <a:gd name="T52" fmla="*/ 2147483647 w 358"/>
              <a:gd name="T53" fmla="*/ 2147483647 h 387"/>
              <a:gd name="T54" fmla="*/ 2147483647 w 358"/>
              <a:gd name="T55" fmla="*/ 2147483647 h 387"/>
              <a:gd name="T56" fmla="*/ 2147483647 w 358"/>
              <a:gd name="T57" fmla="*/ 2147483647 h 387"/>
              <a:gd name="T58" fmla="*/ 2147483647 w 358"/>
              <a:gd name="T59" fmla="*/ 2147483647 h 387"/>
              <a:gd name="T60" fmla="*/ 2147483647 w 358"/>
              <a:gd name="T61" fmla="*/ 2147483647 h 387"/>
              <a:gd name="T62" fmla="*/ 2147483647 w 358"/>
              <a:gd name="T63" fmla="*/ 2147483647 h 387"/>
              <a:gd name="T64" fmla="*/ 2147483647 w 358"/>
              <a:gd name="T65" fmla="*/ 2147483647 h 387"/>
              <a:gd name="T66" fmla="*/ 2147483647 w 358"/>
              <a:gd name="T67" fmla="*/ 2147483647 h 387"/>
              <a:gd name="T68" fmla="*/ 2147483647 w 358"/>
              <a:gd name="T69" fmla="*/ 2147483647 h 387"/>
              <a:gd name="T70" fmla="*/ 2147483647 w 358"/>
              <a:gd name="T71" fmla="*/ 2147483647 h 387"/>
              <a:gd name="T72" fmla="*/ 2147483647 w 358"/>
              <a:gd name="T73" fmla="*/ 2147483647 h 387"/>
              <a:gd name="T74" fmla="*/ 2147483647 w 358"/>
              <a:gd name="T75" fmla="*/ 2147483647 h 38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58"/>
              <a:gd name="T115" fmla="*/ 0 h 387"/>
              <a:gd name="T116" fmla="*/ 358 w 358"/>
              <a:gd name="T117" fmla="*/ 387 h 38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58" h="387">
                <a:moveTo>
                  <a:pt x="229" y="328"/>
                </a:moveTo>
                <a:lnTo>
                  <a:pt x="226" y="319"/>
                </a:lnTo>
                <a:lnTo>
                  <a:pt x="189" y="284"/>
                </a:lnTo>
                <a:lnTo>
                  <a:pt x="175" y="279"/>
                </a:lnTo>
                <a:lnTo>
                  <a:pt x="173" y="273"/>
                </a:lnTo>
                <a:lnTo>
                  <a:pt x="178" y="260"/>
                </a:lnTo>
                <a:lnTo>
                  <a:pt x="178" y="269"/>
                </a:lnTo>
                <a:lnTo>
                  <a:pt x="179" y="235"/>
                </a:lnTo>
                <a:lnTo>
                  <a:pt x="201" y="226"/>
                </a:lnTo>
                <a:lnTo>
                  <a:pt x="205" y="217"/>
                </a:lnTo>
                <a:lnTo>
                  <a:pt x="229" y="215"/>
                </a:lnTo>
                <a:lnTo>
                  <a:pt x="242" y="207"/>
                </a:lnTo>
                <a:lnTo>
                  <a:pt x="244" y="201"/>
                </a:lnTo>
                <a:lnTo>
                  <a:pt x="282" y="166"/>
                </a:lnTo>
                <a:lnTo>
                  <a:pt x="297" y="160"/>
                </a:lnTo>
                <a:lnTo>
                  <a:pt x="302" y="154"/>
                </a:lnTo>
                <a:lnTo>
                  <a:pt x="304" y="123"/>
                </a:lnTo>
                <a:lnTo>
                  <a:pt x="300" y="114"/>
                </a:lnTo>
                <a:lnTo>
                  <a:pt x="302" y="103"/>
                </a:lnTo>
                <a:lnTo>
                  <a:pt x="344" y="49"/>
                </a:lnTo>
                <a:lnTo>
                  <a:pt x="352" y="47"/>
                </a:lnTo>
                <a:lnTo>
                  <a:pt x="358" y="49"/>
                </a:lnTo>
                <a:lnTo>
                  <a:pt x="352" y="28"/>
                </a:lnTo>
                <a:lnTo>
                  <a:pt x="344" y="27"/>
                </a:lnTo>
                <a:lnTo>
                  <a:pt x="335" y="11"/>
                </a:lnTo>
                <a:lnTo>
                  <a:pt x="324" y="0"/>
                </a:lnTo>
                <a:lnTo>
                  <a:pt x="314" y="9"/>
                </a:lnTo>
                <a:lnTo>
                  <a:pt x="296" y="46"/>
                </a:lnTo>
                <a:lnTo>
                  <a:pt x="263" y="70"/>
                </a:lnTo>
                <a:lnTo>
                  <a:pt x="219" y="75"/>
                </a:lnTo>
                <a:lnTo>
                  <a:pt x="214" y="84"/>
                </a:lnTo>
                <a:lnTo>
                  <a:pt x="220" y="117"/>
                </a:lnTo>
                <a:lnTo>
                  <a:pt x="177" y="121"/>
                </a:lnTo>
                <a:lnTo>
                  <a:pt x="162" y="112"/>
                </a:lnTo>
                <a:lnTo>
                  <a:pt x="142" y="107"/>
                </a:lnTo>
                <a:lnTo>
                  <a:pt x="46" y="183"/>
                </a:lnTo>
                <a:lnTo>
                  <a:pt x="29" y="189"/>
                </a:lnTo>
                <a:lnTo>
                  <a:pt x="1" y="226"/>
                </a:lnTo>
                <a:lnTo>
                  <a:pt x="0" y="230"/>
                </a:lnTo>
                <a:lnTo>
                  <a:pt x="12" y="241"/>
                </a:lnTo>
                <a:lnTo>
                  <a:pt x="17" y="253"/>
                </a:lnTo>
                <a:lnTo>
                  <a:pt x="29" y="245"/>
                </a:lnTo>
                <a:lnTo>
                  <a:pt x="59" y="251"/>
                </a:lnTo>
                <a:lnTo>
                  <a:pt x="64" y="255"/>
                </a:lnTo>
                <a:lnTo>
                  <a:pt x="50" y="309"/>
                </a:lnTo>
                <a:lnTo>
                  <a:pt x="52" y="316"/>
                </a:lnTo>
                <a:lnTo>
                  <a:pt x="61" y="316"/>
                </a:lnTo>
                <a:lnTo>
                  <a:pt x="46" y="324"/>
                </a:lnTo>
                <a:lnTo>
                  <a:pt x="43" y="328"/>
                </a:lnTo>
                <a:lnTo>
                  <a:pt x="37" y="331"/>
                </a:lnTo>
                <a:lnTo>
                  <a:pt x="32" y="349"/>
                </a:lnTo>
                <a:lnTo>
                  <a:pt x="24" y="362"/>
                </a:lnTo>
                <a:lnTo>
                  <a:pt x="40" y="362"/>
                </a:lnTo>
                <a:lnTo>
                  <a:pt x="50" y="359"/>
                </a:lnTo>
                <a:lnTo>
                  <a:pt x="50" y="364"/>
                </a:lnTo>
                <a:lnTo>
                  <a:pt x="46" y="371"/>
                </a:lnTo>
                <a:lnTo>
                  <a:pt x="40" y="371"/>
                </a:lnTo>
                <a:lnTo>
                  <a:pt x="42" y="377"/>
                </a:lnTo>
                <a:lnTo>
                  <a:pt x="48" y="376"/>
                </a:lnTo>
                <a:lnTo>
                  <a:pt x="51" y="387"/>
                </a:lnTo>
                <a:lnTo>
                  <a:pt x="61" y="387"/>
                </a:lnTo>
                <a:lnTo>
                  <a:pt x="66" y="382"/>
                </a:lnTo>
                <a:lnTo>
                  <a:pt x="73" y="380"/>
                </a:lnTo>
                <a:lnTo>
                  <a:pt x="75" y="369"/>
                </a:lnTo>
                <a:lnTo>
                  <a:pt x="73" y="366"/>
                </a:lnTo>
                <a:lnTo>
                  <a:pt x="79" y="367"/>
                </a:lnTo>
                <a:lnTo>
                  <a:pt x="87" y="375"/>
                </a:lnTo>
                <a:lnTo>
                  <a:pt x="94" y="377"/>
                </a:lnTo>
                <a:lnTo>
                  <a:pt x="101" y="383"/>
                </a:lnTo>
                <a:lnTo>
                  <a:pt x="106" y="380"/>
                </a:lnTo>
                <a:lnTo>
                  <a:pt x="116" y="375"/>
                </a:lnTo>
                <a:lnTo>
                  <a:pt x="123" y="383"/>
                </a:lnTo>
                <a:lnTo>
                  <a:pt x="160" y="350"/>
                </a:lnTo>
                <a:lnTo>
                  <a:pt x="196" y="350"/>
                </a:lnTo>
                <a:lnTo>
                  <a:pt x="211" y="344"/>
                </a:lnTo>
                <a:lnTo>
                  <a:pt x="229" y="32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93" name="Freeform 1523"/>
          <p:cNvSpPr>
            <a:spLocks/>
          </p:cNvSpPr>
          <p:nvPr/>
        </p:nvSpPr>
        <p:spPr bwMode="auto">
          <a:xfrm>
            <a:off x="7316788" y="3178175"/>
            <a:ext cx="141287" cy="153988"/>
          </a:xfrm>
          <a:custGeom>
            <a:avLst/>
            <a:gdLst>
              <a:gd name="T0" fmla="*/ 2147483647 w 358"/>
              <a:gd name="T1" fmla="*/ 2147483647 h 387"/>
              <a:gd name="T2" fmla="*/ 2147483647 w 358"/>
              <a:gd name="T3" fmla="*/ 2147483647 h 387"/>
              <a:gd name="T4" fmla="*/ 2147483647 w 358"/>
              <a:gd name="T5" fmla="*/ 2147483647 h 387"/>
              <a:gd name="T6" fmla="*/ 2147483647 w 358"/>
              <a:gd name="T7" fmla="*/ 2147483647 h 387"/>
              <a:gd name="T8" fmla="*/ 2147483647 w 358"/>
              <a:gd name="T9" fmla="*/ 2147483647 h 387"/>
              <a:gd name="T10" fmla="*/ 2147483647 w 358"/>
              <a:gd name="T11" fmla="*/ 2147483647 h 387"/>
              <a:gd name="T12" fmla="*/ 2147483647 w 358"/>
              <a:gd name="T13" fmla="*/ 2147483647 h 387"/>
              <a:gd name="T14" fmla="*/ 2147483647 w 358"/>
              <a:gd name="T15" fmla="*/ 2147483647 h 387"/>
              <a:gd name="T16" fmla="*/ 2147483647 w 358"/>
              <a:gd name="T17" fmla="*/ 2147483647 h 387"/>
              <a:gd name="T18" fmla="*/ 2147483647 w 358"/>
              <a:gd name="T19" fmla="*/ 2147483647 h 387"/>
              <a:gd name="T20" fmla="*/ 2147483647 w 358"/>
              <a:gd name="T21" fmla="*/ 2147483647 h 387"/>
              <a:gd name="T22" fmla="*/ 2147483647 w 358"/>
              <a:gd name="T23" fmla="*/ 2147483647 h 387"/>
              <a:gd name="T24" fmla="*/ 2147483647 w 358"/>
              <a:gd name="T25" fmla="*/ 0 h 387"/>
              <a:gd name="T26" fmla="*/ 2147483647 w 358"/>
              <a:gd name="T27" fmla="*/ 2147483647 h 387"/>
              <a:gd name="T28" fmla="*/ 2147483647 w 358"/>
              <a:gd name="T29" fmla="*/ 2147483647 h 387"/>
              <a:gd name="T30" fmla="*/ 2147483647 w 358"/>
              <a:gd name="T31" fmla="*/ 2147483647 h 387"/>
              <a:gd name="T32" fmla="*/ 2147483647 w 358"/>
              <a:gd name="T33" fmla="*/ 2147483647 h 387"/>
              <a:gd name="T34" fmla="*/ 2147483647 w 358"/>
              <a:gd name="T35" fmla="*/ 2147483647 h 387"/>
              <a:gd name="T36" fmla="*/ 2147483647 w 358"/>
              <a:gd name="T37" fmla="*/ 2147483647 h 387"/>
              <a:gd name="T38" fmla="*/ 2147483647 w 358"/>
              <a:gd name="T39" fmla="*/ 2147483647 h 387"/>
              <a:gd name="T40" fmla="*/ 2147483647 w 358"/>
              <a:gd name="T41" fmla="*/ 2147483647 h 387"/>
              <a:gd name="T42" fmla="*/ 2147483647 w 358"/>
              <a:gd name="T43" fmla="*/ 2147483647 h 387"/>
              <a:gd name="T44" fmla="*/ 2147483647 w 358"/>
              <a:gd name="T45" fmla="*/ 2147483647 h 387"/>
              <a:gd name="T46" fmla="*/ 2147483647 w 358"/>
              <a:gd name="T47" fmla="*/ 2147483647 h 387"/>
              <a:gd name="T48" fmla="*/ 2147483647 w 358"/>
              <a:gd name="T49" fmla="*/ 2147483647 h 387"/>
              <a:gd name="T50" fmla="*/ 2147483647 w 358"/>
              <a:gd name="T51" fmla="*/ 2147483647 h 387"/>
              <a:gd name="T52" fmla="*/ 2147483647 w 358"/>
              <a:gd name="T53" fmla="*/ 2147483647 h 387"/>
              <a:gd name="T54" fmla="*/ 2147483647 w 358"/>
              <a:gd name="T55" fmla="*/ 2147483647 h 387"/>
              <a:gd name="T56" fmla="*/ 2147483647 w 358"/>
              <a:gd name="T57" fmla="*/ 2147483647 h 387"/>
              <a:gd name="T58" fmla="*/ 2147483647 w 358"/>
              <a:gd name="T59" fmla="*/ 2147483647 h 387"/>
              <a:gd name="T60" fmla="*/ 2147483647 w 358"/>
              <a:gd name="T61" fmla="*/ 2147483647 h 387"/>
              <a:gd name="T62" fmla="*/ 2147483647 w 358"/>
              <a:gd name="T63" fmla="*/ 2147483647 h 387"/>
              <a:gd name="T64" fmla="*/ 2147483647 w 358"/>
              <a:gd name="T65" fmla="*/ 2147483647 h 387"/>
              <a:gd name="T66" fmla="*/ 2147483647 w 358"/>
              <a:gd name="T67" fmla="*/ 2147483647 h 387"/>
              <a:gd name="T68" fmla="*/ 2147483647 w 358"/>
              <a:gd name="T69" fmla="*/ 2147483647 h 387"/>
              <a:gd name="T70" fmla="*/ 2147483647 w 358"/>
              <a:gd name="T71" fmla="*/ 2147483647 h 387"/>
              <a:gd name="T72" fmla="*/ 2147483647 w 358"/>
              <a:gd name="T73" fmla="*/ 2147483647 h 387"/>
              <a:gd name="T74" fmla="*/ 2147483647 w 358"/>
              <a:gd name="T75" fmla="*/ 2147483647 h 38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58"/>
              <a:gd name="T115" fmla="*/ 0 h 387"/>
              <a:gd name="T116" fmla="*/ 358 w 358"/>
              <a:gd name="T117" fmla="*/ 387 h 38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58" h="387">
                <a:moveTo>
                  <a:pt x="229" y="328"/>
                </a:moveTo>
                <a:lnTo>
                  <a:pt x="226" y="319"/>
                </a:lnTo>
                <a:lnTo>
                  <a:pt x="189" y="284"/>
                </a:lnTo>
                <a:lnTo>
                  <a:pt x="175" y="279"/>
                </a:lnTo>
                <a:lnTo>
                  <a:pt x="173" y="273"/>
                </a:lnTo>
                <a:lnTo>
                  <a:pt x="178" y="260"/>
                </a:lnTo>
                <a:lnTo>
                  <a:pt x="178" y="269"/>
                </a:lnTo>
                <a:lnTo>
                  <a:pt x="179" y="235"/>
                </a:lnTo>
                <a:lnTo>
                  <a:pt x="201" y="226"/>
                </a:lnTo>
                <a:lnTo>
                  <a:pt x="205" y="217"/>
                </a:lnTo>
                <a:lnTo>
                  <a:pt x="229" y="215"/>
                </a:lnTo>
                <a:lnTo>
                  <a:pt x="242" y="207"/>
                </a:lnTo>
                <a:lnTo>
                  <a:pt x="244" y="201"/>
                </a:lnTo>
                <a:lnTo>
                  <a:pt x="282" y="166"/>
                </a:lnTo>
                <a:lnTo>
                  <a:pt x="297" y="160"/>
                </a:lnTo>
                <a:lnTo>
                  <a:pt x="302" y="154"/>
                </a:lnTo>
                <a:lnTo>
                  <a:pt x="304" y="123"/>
                </a:lnTo>
                <a:lnTo>
                  <a:pt x="300" y="114"/>
                </a:lnTo>
                <a:lnTo>
                  <a:pt x="302" y="103"/>
                </a:lnTo>
                <a:lnTo>
                  <a:pt x="344" y="49"/>
                </a:lnTo>
                <a:lnTo>
                  <a:pt x="352" y="47"/>
                </a:lnTo>
                <a:lnTo>
                  <a:pt x="358" y="49"/>
                </a:lnTo>
                <a:lnTo>
                  <a:pt x="352" y="28"/>
                </a:lnTo>
                <a:lnTo>
                  <a:pt x="344" y="27"/>
                </a:lnTo>
                <a:lnTo>
                  <a:pt x="335" y="11"/>
                </a:lnTo>
                <a:lnTo>
                  <a:pt x="324" y="0"/>
                </a:lnTo>
                <a:lnTo>
                  <a:pt x="314" y="9"/>
                </a:lnTo>
                <a:lnTo>
                  <a:pt x="296" y="46"/>
                </a:lnTo>
                <a:lnTo>
                  <a:pt x="263" y="70"/>
                </a:lnTo>
                <a:lnTo>
                  <a:pt x="219" y="75"/>
                </a:lnTo>
                <a:lnTo>
                  <a:pt x="214" y="84"/>
                </a:lnTo>
                <a:lnTo>
                  <a:pt x="220" y="117"/>
                </a:lnTo>
                <a:lnTo>
                  <a:pt x="177" y="121"/>
                </a:lnTo>
                <a:lnTo>
                  <a:pt x="162" y="112"/>
                </a:lnTo>
                <a:lnTo>
                  <a:pt x="142" y="107"/>
                </a:lnTo>
                <a:lnTo>
                  <a:pt x="46" y="183"/>
                </a:lnTo>
                <a:lnTo>
                  <a:pt x="29" y="189"/>
                </a:lnTo>
                <a:lnTo>
                  <a:pt x="1" y="226"/>
                </a:lnTo>
                <a:lnTo>
                  <a:pt x="0" y="230"/>
                </a:lnTo>
                <a:lnTo>
                  <a:pt x="12" y="241"/>
                </a:lnTo>
                <a:lnTo>
                  <a:pt x="17" y="253"/>
                </a:lnTo>
                <a:lnTo>
                  <a:pt x="29" y="245"/>
                </a:lnTo>
                <a:lnTo>
                  <a:pt x="59" y="251"/>
                </a:lnTo>
                <a:lnTo>
                  <a:pt x="64" y="255"/>
                </a:lnTo>
                <a:lnTo>
                  <a:pt x="50" y="309"/>
                </a:lnTo>
                <a:lnTo>
                  <a:pt x="52" y="316"/>
                </a:lnTo>
                <a:lnTo>
                  <a:pt x="61" y="316"/>
                </a:lnTo>
                <a:lnTo>
                  <a:pt x="46" y="324"/>
                </a:lnTo>
                <a:lnTo>
                  <a:pt x="43" y="328"/>
                </a:lnTo>
                <a:lnTo>
                  <a:pt x="37" y="331"/>
                </a:lnTo>
                <a:lnTo>
                  <a:pt x="32" y="349"/>
                </a:lnTo>
                <a:lnTo>
                  <a:pt x="24" y="362"/>
                </a:lnTo>
                <a:lnTo>
                  <a:pt x="40" y="362"/>
                </a:lnTo>
                <a:lnTo>
                  <a:pt x="50" y="359"/>
                </a:lnTo>
                <a:lnTo>
                  <a:pt x="50" y="364"/>
                </a:lnTo>
                <a:lnTo>
                  <a:pt x="46" y="371"/>
                </a:lnTo>
                <a:lnTo>
                  <a:pt x="40" y="371"/>
                </a:lnTo>
                <a:lnTo>
                  <a:pt x="42" y="377"/>
                </a:lnTo>
                <a:lnTo>
                  <a:pt x="48" y="376"/>
                </a:lnTo>
                <a:lnTo>
                  <a:pt x="51" y="387"/>
                </a:lnTo>
                <a:lnTo>
                  <a:pt x="61" y="387"/>
                </a:lnTo>
                <a:lnTo>
                  <a:pt x="66" y="382"/>
                </a:lnTo>
                <a:lnTo>
                  <a:pt x="73" y="380"/>
                </a:lnTo>
                <a:lnTo>
                  <a:pt x="75" y="369"/>
                </a:lnTo>
                <a:lnTo>
                  <a:pt x="73" y="366"/>
                </a:lnTo>
                <a:lnTo>
                  <a:pt x="79" y="367"/>
                </a:lnTo>
                <a:lnTo>
                  <a:pt x="87" y="375"/>
                </a:lnTo>
                <a:lnTo>
                  <a:pt x="94" y="377"/>
                </a:lnTo>
                <a:lnTo>
                  <a:pt x="101" y="383"/>
                </a:lnTo>
                <a:lnTo>
                  <a:pt x="106" y="380"/>
                </a:lnTo>
                <a:lnTo>
                  <a:pt x="116" y="375"/>
                </a:lnTo>
                <a:lnTo>
                  <a:pt x="123" y="383"/>
                </a:lnTo>
                <a:lnTo>
                  <a:pt x="160" y="350"/>
                </a:lnTo>
                <a:lnTo>
                  <a:pt x="196" y="350"/>
                </a:lnTo>
                <a:lnTo>
                  <a:pt x="211" y="344"/>
                </a:lnTo>
                <a:lnTo>
                  <a:pt x="229" y="32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94" name="Freeform 1524"/>
          <p:cNvSpPr>
            <a:spLocks/>
          </p:cNvSpPr>
          <p:nvPr/>
        </p:nvSpPr>
        <p:spPr bwMode="auto">
          <a:xfrm>
            <a:off x="6972300" y="4140200"/>
            <a:ext cx="222250" cy="190500"/>
          </a:xfrm>
          <a:custGeom>
            <a:avLst/>
            <a:gdLst>
              <a:gd name="T0" fmla="*/ 2147483647 w 562"/>
              <a:gd name="T1" fmla="*/ 2147483647 h 479"/>
              <a:gd name="T2" fmla="*/ 2147483647 w 562"/>
              <a:gd name="T3" fmla="*/ 2147483647 h 479"/>
              <a:gd name="T4" fmla="*/ 2147483647 w 562"/>
              <a:gd name="T5" fmla="*/ 2147483647 h 479"/>
              <a:gd name="T6" fmla="*/ 2147483647 w 562"/>
              <a:gd name="T7" fmla="*/ 2147483647 h 479"/>
              <a:gd name="T8" fmla="*/ 2147483647 w 562"/>
              <a:gd name="T9" fmla="*/ 2147483647 h 479"/>
              <a:gd name="T10" fmla="*/ 2147483647 w 562"/>
              <a:gd name="T11" fmla="*/ 2147483647 h 479"/>
              <a:gd name="T12" fmla="*/ 2147483647 w 562"/>
              <a:gd name="T13" fmla="*/ 2147483647 h 479"/>
              <a:gd name="T14" fmla="*/ 2147483647 w 562"/>
              <a:gd name="T15" fmla="*/ 2147483647 h 479"/>
              <a:gd name="T16" fmla="*/ 2147483647 w 562"/>
              <a:gd name="T17" fmla="*/ 2147483647 h 479"/>
              <a:gd name="T18" fmla="*/ 2147483647 w 562"/>
              <a:gd name="T19" fmla="*/ 2147483647 h 479"/>
              <a:gd name="T20" fmla="*/ 2147483647 w 562"/>
              <a:gd name="T21" fmla="*/ 2147483647 h 479"/>
              <a:gd name="T22" fmla="*/ 2147483647 w 562"/>
              <a:gd name="T23" fmla="*/ 2147483647 h 479"/>
              <a:gd name="T24" fmla="*/ 2147483647 w 562"/>
              <a:gd name="T25" fmla="*/ 2147483647 h 479"/>
              <a:gd name="T26" fmla="*/ 2147483647 w 562"/>
              <a:gd name="T27" fmla="*/ 2147483647 h 479"/>
              <a:gd name="T28" fmla="*/ 2147483647 w 562"/>
              <a:gd name="T29" fmla="*/ 2147483647 h 479"/>
              <a:gd name="T30" fmla="*/ 2147483647 w 562"/>
              <a:gd name="T31" fmla="*/ 2147483647 h 479"/>
              <a:gd name="T32" fmla="*/ 2147483647 w 562"/>
              <a:gd name="T33" fmla="*/ 2147483647 h 479"/>
              <a:gd name="T34" fmla="*/ 2147483647 w 562"/>
              <a:gd name="T35" fmla="*/ 2147483647 h 479"/>
              <a:gd name="T36" fmla="*/ 2147483647 w 562"/>
              <a:gd name="T37" fmla="*/ 2147483647 h 479"/>
              <a:gd name="T38" fmla="*/ 2147483647 w 562"/>
              <a:gd name="T39" fmla="*/ 2147483647 h 479"/>
              <a:gd name="T40" fmla="*/ 2147483647 w 562"/>
              <a:gd name="T41" fmla="*/ 2147483647 h 479"/>
              <a:gd name="T42" fmla="*/ 2147483647 w 562"/>
              <a:gd name="T43" fmla="*/ 2147483647 h 479"/>
              <a:gd name="T44" fmla="*/ 2147483647 w 562"/>
              <a:gd name="T45" fmla="*/ 2147483647 h 479"/>
              <a:gd name="T46" fmla="*/ 2147483647 w 562"/>
              <a:gd name="T47" fmla="*/ 2147483647 h 479"/>
              <a:gd name="T48" fmla="*/ 2147483647 w 562"/>
              <a:gd name="T49" fmla="*/ 2147483647 h 479"/>
              <a:gd name="T50" fmla="*/ 2147483647 w 562"/>
              <a:gd name="T51" fmla="*/ 2147483647 h 479"/>
              <a:gd name="T52" fmla="*/ 2147483647 w 562"/>
              <a:gd name="T53" fmla="*/ 2147483647 h 479"/>
              <a:gd name="T54" fmla="*/ 2147483647 w 562"/>
              <a:gd name="T55" fmla="*/ 2147483647 h 479"/>
              <a:gd name="T56" fmla="*/ 2147483647 w 562"/>
              <a:gd name="T57" fmla="*/ 2147483647 h 479"/>
              <a:gd name="T58" fmla="*/ 2147483647 w 562"/>
              <a:gd name="T59" fmla="*/ 2147483647 h 479"/>
              <a:gd name="T60" fmla="*/ 2147483647 w 562"/>
              <a:gd name="T61" fmla="*/ 2147483647 h 479"/>
              <a:gd name="T62" fmla="*/ 2147483647 w 562"/>
              <a:gd name="T63" fmla="*/ 2147483647 h 479"/>
              <a:gd name="T64" fmla="*/ 2147483647 w 562"/>
              <a:gd name="T65" fmla="*/ 2147483647 h 479"/>
              <a:gd name="T66" fmla="*/ 2147483647 w 562"/>
              <a:gd name="T67" fmla="*/ 2147483647 h 479"/>
              <a:gd name="T68" fmla="*/ 2147483647 w 562"/>
              <a:gd name="T69" fmla="*/ 2147483647 h 479"/>
              <a:gd name="T70" fmla="*/ 2147483647 w 562"/>
              <a:gd name="T71" fmla="*/ 2147483647 h 479"/>
              <a:gd name="T72" fmla="*/ 2147483647 w 562"/>
              <a:gd name="T73" fmla="*/ 2147483647 h 479"/>
              <a:gd name="T74" fmla="*/ 2147483647 w 562"/>
              <a:gd name="T75" fmla="*/ 2147483647 h 479"/>
              <a:gd name="T76" fmla="*/ 2147483647 w 562"/>
              <a:gd name="T77" fmla="*/ 2147483647 h 479"/>
              <a:gd name="T78" fmla="*/ 2147483647 w 562"/>
              <a:gd name="T79" fmla="*/ 2147483647 h 479"/>
              <a:gd name="T80" fmla="*/ 2147483647 w 562"/>
              <a:gd name="T81" fmla="*/ 2147483647 h 479"/>
              <a:gd name="T82" fmla="*/ 2147483647 w 562"/>
              <a:gd name="T83" fmla="*/ 2147483647 h 479"/>
              <a:gd name="T84" fmla="*/ 2147483647 w 562"/>
              <a:gd name="T85" fmla="*/ 0 h 47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62"/>
              <a:gd name="T130" fmla="*/ 0 h 479"/>
              <a:gd name="T131" fmla="*/ 562 w 562"/>
              <a:gd name="T132" fmla="*/ 479 h 47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62" h="479">
                <a:moveTo>
                  <a:pt x="486" y="10"/>
                </a:moveTo>
                <a:lnTo>
                  <a:pt x="489" y="11"/>
                </a:lnTo>
                <a:lnTo>
                  <a:pt x="487" y="12"/>
                </a:lnTo>
                <a:lnTo>
                  <a:pt x="482" y="16"/>
                </a:lnTo>
                <a:lnTo>
                  <a:pt x="477" y="18"/>
                </a:lnTo>
                <a:lnTo>
                  <a:pt x="485" y="21"/>
                </a:lnTo>
                <a:lnTo>
                  <a:pt x="490" y="26"/>
                </a:lnTo>
                <a:lnTo>
                  <a:pt x="498" y="28"/>
                </a:lnTo>
                <a:lnTo>
                  <a:pt x="498" y="37"/>
                </a:lnTo>
                <a:lnTo>
                  <a:pt x="493" y="40"/>
                </a:lnTo>
                <a:lnTo>
                  <a:pt x="485" y="38"/>
                </a:lnTo>
                <a:lnTo>
                  <a:pt x="482" y="42"/>
                </a:lnTo>
                <a:lnTo>
                  <a:pt x="470" y="42"/>
                </a:lnTo>
                <a:lnTo>
                  <a:pt x="465" y="46"/>
                </a:lnTo>
                <a:lnTo>
                  <a:pt x="474" y="56"/>
                </a:lnTo>
                <a:lnTo>
                  <a:pt x="477" y="59"/>
                </a:lnTo>
                <a:lnTo>
                  <a:pt x="477" y="62"/>
                </a:lnTo>
                <a:lnTo>
                  <a:pt x="475" y="66"/>
                </a:lnTo>
                <a:lnTo>
                  <a:pt x="477" y="70"/>
                </a:lnTo>
                <a:lnTo>
                  <a:pt x="487" y="81"/>
                </a:lnTo>
                <a:lnTo>
                  <a:pt x="510" y="117"/>
                </a:lnTo>
                <a:lnTo>
                  <a:pt x="504" y="128"/>
                </a:lnTo>
                <a:lnTo>
                  <a:pt x="503" y="133"/>
                </a:lnTo>
                <a:lnTo>
                  <a:pt x="504" y="138"/>
                </a:lnTo>
                <a:lnTo>
                  <a:pt x="562" y="189"/>
                </a:lnTo>
                <a:lnTo>
                  <a:pt x="562" y="194"/>
                </a:lnTo>
                <a:lnTo>
                  <a:pt x="533" y="198"/>
                </a:lnTo>
                <a:lnTo>
                  <a:pt x="518" y="194"/>
                </a:lnTo>
                <a:lnTo>
                  <a:pt x="510" y="184"/>
                </a:lnTo>
                <a:lnTo>
                  <a:pt x="508" y="189"/>
                </a:lnTo>
                <a:lnTo>
                  <a:pt x="512" y="198"/>
                </a:lnTo>
                <a:lnTo>
                  <a:pt x="510" y="200"/>
                </a:lnTo>
                <a:lnTo>
                  <a:pt x="499" y="204"/>
                </a:lnTo>
                <a:lnTo>
                  <a:pt x="486" y="223"/>
                </a:lnTo>
                <a:lnTo>
                  <a:pt x="480" y="272"/>
                </a:lnTo>
                <a:lnTo>
                  <a:pt x="474" y="280"/>
                </a:lnTo>
                <a:lnTo>
                  <a:pt x="460" y="311"/>
                </a:lnTo>
                <a:lnTo>
                  <a:pt x="449" y="319"/>
                </a:lnTo>
                <a:lnTo>
                  <a:pt x="446" y="315"/>
                </a:lnTo>
                <a:lnTo>
                  <a:pt x="413" y="344"/>
                </a:lnTo>
                <a:lnTo>
                  <a:pt x="415" y="347"/>
                </a:lnTo>
                <a:lnTo>
                  <a:pt x="420" y="348"/>
                </a:lnTo>
                <a:lnTo>
                  <a:pt x="423" y="366"/>
                </a:lnTo>
                <a:lnTo>
                  <a:pt x="434" y="371"/>
                </a:lnTo>
                <a:lnTo>
                  <a:pt x="428" y="390"/>
                </a:lnTo>
                <a:lnTo>
                  <a:pt x="423" y="386"/>
                </a:lnTo>
                <a:lnTo>
                  <a:pt x="420" y="390"/>
                </a:lnTo>
                <a:lnTo>
                  <a:pt x="418" y="402"/>
                </a:lnTo>
                <a:lnTo>
                  <a:pt x="415" y="410"/>
                </a:lnTo>
                <a:lnTo>
                  <a:pt x="409" y="411"/>
                </a:lnTo>
                <a:lnTo>
                  <a:pt x="407" y="416"/>
                </a:lnTo>
                <a:lnTo>
                  <a:pt x="409" y="420"/>
                </a:lnTo>
                <a:lnTo>
                  <a:pt x="407" y="424"/>
                </a:lnTo>
                <a:lnTo>
                  <a:pt x="404" y="427"/>
                </a:lnTo>
                <a:lnTo>
                  <a:pt x="400" y="430"/>
                </a:lnTo>
                <a:lnTo>
                  <a:pt x="397" y="443"/>
                </a:lnTo>
                <a:lnTo>
                  <a:pt x="324" y="479"/>
                </a:lnTo>
                <a:lnTo>
                  <a:pt x="316" y="443"/>
                </a:lnTo>
                <a:lnTo>
                  <a:pt x="313" y="441"/>
                </a:lnTo>
                <a:lnTo>
                  <a:pt x="308" y="439"/>
                </a:lnTo>
                <a:lnTo>
                  <a:pt x="301" y="433"/>
                </a:lnTo>
                <a:lnTo>
                  <a:pt x="269" y="437"/>
                </a:lnTo>
                <a:lnTo>
                  <a:pt x="267" y="432"/>
                </a:lnTo>
                <a:lnTo>
                  <a:pt x="265" y="424"/>
                </a:lnTo>
                <a:lnTo>
                  <a:pt x="246" y="424"/>
                </a:lnTo>
                <a:lnTo>
                  <a:pt x="235" y="416"/>
                </a:lnTo>
                <a:lnTo>
                  <a:pt x="230" y="414"/>
                </a:lnTo>
                <a:lnTo>
                  <a:pt x="227" y="418"/>
                </a:lnTo>
                <a:lnTo>
                  <a:pt x="228" y="423"/>
                </a:lnTo>
                <a:lnTo>
                  <a:pt x="206" y="434"/>
                </a:lnTo>
                <a:lnTo>
                  <a:pt x="188" y="433"/>
                </a:lnTo>
                <a:lnTo>
                  <a:pt x="178" y="437"/>
                </a:lnTo>
                <a:lnTo>
                  <a:pt x="171" y="437"/>
                </a:lnTo>
                <a:lnTo>
                  <a:pt x="167" y="439"/>
                </a:lnTo>
                <a:lnTo>
                  <a:pt x="165" y="439"/>
                </a:lnTo>
                <a:lnTo>
                  <a:pt x="155" y="400"/>
                </a:lnTo>
                <a:lnTo>
                  <a:pt x="150" y="407"/>
                </a:lnTo>
                <a:lnTo>
                  <a:pt x="147" y="410"/>
                </a:lnTo>
                <a:lnTo>
                  <a:pt x="137" y="406"/>
                </a:lnTo>
                <a:lnTo>
                  <a:pt x="132" y="407"/>
                </a:lnTo>
                <a:lnTo>
                  <a:pt x="126" y="413"/>
                </a:lnTo>
                <a:lnTo>
                  <a:pt x="122" y="414"/>
                </a:lnTo>
                <a:lnTo>
                  <a:pt x="113" y="415"/>
                </a:lnTo>
                <a:lnTo>
                  <a:pt x="106" y="413"/>
                </a:lnTo>
                <a:lnTo>
                  <a:pt x="98" y="414"/>
                </a:lnTo>
                <a:lnTo>
                  <a:pt x="86" y="406"/>
                </a:lnTo>
                <a:lnTo>
                  <a:pt x="82" y="409"/>
                </a:lnTo>
                <a:lnTo>
                  <a:pt x="75" y="410"/>
                </a:lnTo>
                <a:lnTo>
                  <a:pt x="71" y="395"/>
                </a:lnTo>
                <a:lnTo>
                  <a:pt x="72" y="386"/>
                </a:lnTo>
                <a:lnTo>
                  <a:pt x="68" y="381"/>
                </a:lnTo>
                <a:lnTo>
                  <a:pt x="57" y="344"/>
                </a:lnTo>
                <a:lnTo>
                  <a:pt x="59" y="340"/>
                </a:lnTo>
                <a:lnTo>
                  <a:pt x="59" y="320"/>
                </a:lnTo>
                <a:lnTo>
                  <a:pt x="39" y="283"/>
                </a:lnTo>
                <a:lnTo>
                  <a:pt x="29" y="279"/>
                </a:lnTo>
                <a:lnTo>
                  <a:pt x="24" y="273"/>
                </a:lnTo>
                <a:lnTo>
                  <a:pt x="18" y="274"/>
                </a:lnTo>
                <a:lnTo>
                  <a:pt x="14" y="270"/>
                </a:lnTo>
                <a:lnTo>
                  <a:pt x="11" y="236"/>
                </a:lnTo>
                <a:lnTo>
                  <a:pt x="6" y="226"/>
                </a:lnTo>
                <a:lnTo>
                  <a:pt x="2" y="223"/>
                </a:lnTo>
                <a:lnTo>
                  <a:pt x="0" y="199"/>
                </a:lnTo>
                <a:lnTo>
                  <a:pt x="11" y="156"/>
                </a:lnTo>
                <a:lnTo>
                  <a:pt x="26" y="136"/>
                </a:lnTo>
                <a:lnTo>
                  <a:pt x="33" y="131"/>
                </a:lnTo>
                <a:lnTo>
                  <a:pt x="33" y="136"/>
                </a:lnTo>
                <a:lnTo>
                  <a:pt x="75" y="188"/>
                </a:lnTo>
                <a:lnTo>
                  <a:pt x="89" y="192"/>
                </a:lnTo>
                <a:lnTo>
                  <a:pt x="101" y="188"/>
                </a:lnTo>
                <a:lnTo>
                  <a:pt x="113" y="186"/>
                </a:lnTo>
                <a:lnTo>
                  <a:pt x="123" y="193"/>
                </a:lnTo>
                <a:lnTo>
                  <a:pt x="142" y="189"/>
                </a:lnTo>
                <a:lnTo>
                  <a:pt x="151" y="190"/>
                </a:lnTo>
                <a:lnTo>
                  <a:pt x="159" y="186"/>
                </a:lnTo>
                <a:lnTo>
                  <a:pt x="184" y="159"/>
                </a:lnTo>
                <a:lnTo>
                  <a:pt x="189" y="157"/>
                </a:lnTo>
                <a:lnTo>
                  <a:pt x="216" y="159"/>
                </a:lnTo>
                <a:lnTo>
                  <a:pt x="221" y="161"/>
                </a:lnTo>
                <a:lnTo>
                  <a:pt x="222" y="169"/>
                </a:lnTo>
                <a:lnTo>
                  <a:pt x="249" y="176"/>
                </a:lnTo>
                <a:lnTo>
                  <a:pt x="259" y="176"/>
                </a:lnTo>
                <a:lnTo>
                  <a:pt x="306" y="161"/>
                </a:lnTo>
                <a:lnTo>
                  <a:pt x="313" y="156"/>
                </a:lnTo>
                <a:lnTo>
                  <a:pt x="338" y="90"/>
                </a:lnTo>
                <a:lnTo>
                  <a:pt x="366" y="59"/>
                </a:lnTo>
                <a:lnTo>
                  <a:pt x="380" y="9"/>
                </a:lnTo>
                <a:lnTo>
                  <a:pt x="386" y="0"/>
                </a:lnTo>
                <a:lnTo>
                  <a:pt x="458" y="0"/>
                </a:lnTo>
                <a:lnTo>
                  <a:pt x="466" y="5"/>
                </a:lnTo>
                <a:lnTo>
                  <a:pt x="486" y="10"/>
                </a:lnTo>
                <a:close/>
              </a:path>
            </a:pathLst>
          </a:cu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95" name="Freeform 1525"/>
          <p:cNvSpPr>
            <a:spLocks/>
          </p:cNvSpPr>
          <p:nvPr/>
        </p:nvSpPr>
        <p:spPr bwMode="auto">
          <a:xfrm>
            <a:off x="6972300" y="4140200"/>
            <a:ext cx="222250" cy="190500"/>
          </a:xfrm>
          <a:custGeom>
            <a:avLst/>
            <a:gdLst>
              <a:gd name="T0" fmla="*/ 2147483647 w 562"/>
              <a:gd name="T1" fmla="*/ 2147483647 h 479"/>
              <a:gd name="T2" fmla="*/ 2147483647 w 562"/>
              <a:gd name="T3" fmla="*/ 2147483647 h 479"/>
              <a:gd name="T4" fmla="*/ 2147483647 w 562"/>
              <a:gd name="T5" fmla="*/ 2147483647 h 479"/>
              <a:gd name="T6" fmla="*/ 2147483647 w 562"/>
              <a:gd name="T7" fmla="*/ 2147483647 h 479"/>
              <a:gd name="T8" fmla="*/ 2147483647 w 562"/>
              <a:gd name="T9" fmla="*/ 2147483647 h 479"/>
              <a:gd name="T10" fmla="*/ 2147483647 w 562"/>
              <a:gd name="T11" fmla="*/ 2147483647 h 479"/>
              <a:gd name="T12" fmla="*/ 2147483647 w 562"/>
              <a:gd name="T13" fmla="*/ 2147483647 h 479"/>
              <a:gd name="T14" fmla="*/ 2147483647 w 562"/>
              <a:gd name="T15" fmla="*/ 2147483647 h 479"/>
              <a:gd name="T16" fmla="*/ 2147483647 w 562"/>
              <a:gd name="T17" fmla="*/ 2147483647 h 479"/>
              <a:gd name="T18" fmla="*/ 2147483647 w 562"/>
              <a:gd name="T19" fmla="*/ 2147483647 h 479"/>
              <a:gd name="T20" fmla="*/ 2147483647 w 562"/>
              <a:gd name="T21" fmla="*/ 2147483647 h 479"/>
              <a:gd name="T22" fmla="*/ 2147483647 w 562"/>
              <a:gd name="T23" fmla="*/ 2147483647 h 479"/>
              <a:gd name="T24" fmla="*/ 2147483647 w 562"/>
              <a:gd name="T25" fmla="*/ 2147483647 h 479"/>
              <a:gd name="T26" fmla="*/ 2147483647 w 562"/>
              <a:gd name="T27" fmla="*/ 2147483647 h 479"/>
              <a:gd name="T28" fmla="*/ 2147483647 w 562"/>
              <a:gd name="T29" fmla="*/ 2147483647 h 479"/>
              <a:gd name="T30" fmla="*/ 2147483647 w 562"/>
              <a:gd name="T31" fmla="*/ 2147483647 h 479"/>
              <a:gd name="T32" fmla="*/ 2147483647 w 562"/>
              <a:gd name="T33" fmla="*/ 2147483647 h 479"/>
              <a:gd name="T34" fmla="*/ 2147483647 w 562"/>
              <a:gd name="T35" fmla="*/ 2147483647 h 479"/>
              <a:gd name="T36" fmla="*/ 2147483647 w 562"/>
              <a:gd name="T37" fmla="*/ 2147483647 h 479"/>
              <a:gd name="T38" fmla="*/ 2147483647 w 562"/>
              <a:gd name="T39" fmla="*/ 2147483647 h 479"/>
              <a:gd name="T40" fmla="*/ 2147483647 w 562"/>
              <a:gd name="T41" fmla="*/ 2147483647 h 479"/>
              <a:gd name="T42" fmla="*/ 2147483647 w 562"/>
              <a:gd name="T43" fmla="*/ 2147483647 h 479"/>
              <a:gd name="T44" fmla="*/ 2147483647 w 562"/>
              <a:gd name="T45" fmla="*/ 2147483647 h 479"/>
              <a:gd name="T46" fmla="*/ 2147483647 w 562"/>
              <a:gd name="T47" fmla="*/ 2147483647 h 479"/>
              <a:gd name="T48" fmla="*/ 2147483647 w 562"/>
              <a:gd name="T49" fmla="*/ 2147483647 h 479"/>
              <a:gd name="T50" fmla="*/ 2147483647 w 562"/>
              <a:gd name="T51" fmla="*/ 2147483647 h 479"/>
              <a:gd name="T52" fmla="*/ 2147483647 w 562"/>
              <a:gd name="T53" fmla="*/ 2147483647 h 479"/>
              <a:gd name="T54" fmla="*/ 2147483647 w 562"/>
              <a:gd name="T55" fmla="*/ 2147483647 h 479"/>
              <a:gd name="T56" fmla="*/ 2147483647 w 562"/>
              <a:gd name="T57" fmla="*/ 2147483647 h 479"/>
              <a:gd name="T58" fmla="*/ 2147483647 w 562"/>
              <a:gd name="T59" fmla="*/ 2147483647 h 479"/>
              <a:gd name="T60" fmla="*/ 2147483647 w 562"/>
              <a:gd name="T61" fmla="*/ 2147483647 h 479"/>
              <a:gd name="T62" fmla="*/ 2147483647 w 562"/>
              <a:gd name="T63" fmla="*/ 2147483647 h 479"/>
              <a:gd name="T64" fmla="*/ 2147483647 w 562"/>
              <a:gd name="T65" fmla="*/ 2147483647 h 479"/>
              <a:gd name="T66" fmla="*/ 2147483647 w 562"/>
              <a:gd name="T67" fmla="*/ 2147483647 h 479"/>
              <a:gd name="T68" fmla="*/ 2147483647 w 562"/>
              <a:gd name="T69" fmla="*/ 2147483647 h 479"/>
              <a:gd name="T70" fmla="*/ 2147483647 w 562"/>
              <a:gd name="T71" fmla="*/ 2147483647 h 479"/>
              <a:gd name="T72" fmla="*/ 2147483647 w 562"/>
              <a:gd name="T73" fmla="*/ 2147483647 h 479"/>
              <a:gd name="T74" fmla="*/ 2147483647 w 562"/>
              <a:gd name="T75" fmla="*/ 2147483647 h 479"/>
              <a:gd name="T76" fmla="*/ 2147483647 w 562"/>
              <a:gd name="T77" fmla="*/ 2147483647 h 479"/>
              <a:gd name="T78" fmla="*/ 2147483647 w 562"/>
              <a:gd name="T79" fmla="*/ 2147483647 h 479"/>
              <a:gd name="T80" fmla="*/ 2147483647 w 562"/>
              <a:gd name="T81" fmla="*/ 2147483647 h 479"/>
              <a:gd name="T82" fmla="*/ 2147483647 w 562"/>
              <a:gd name="T83" fmla="*/ 2147483647 h 479"/>
              <a:gd name="T84" fmla="*/ 2147483647 w 562"/>
              <a:gd name="T85" fmla="*/ 0 h 47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62"/>
              <a:gd name="T130" fmla="*/ 0 h 479"/>
              <a:gd name="T131" fmla="*/ 562 w 562"/>
              <a:gd name="T132" fmla="*/ 479 h 47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62" h="479">
                <a:moveTo>
                  <a:pt x="486" y="10"/>
                </a:moveTo>
                <a:lnTo>
                  <a:pt x="489" y="11"/>
                </a:lnTo>
                <a:lnTo>
                  <a:pt x="487" y="12"/>
                </a:lnTo>
                <a:lnTo>
                  <a:pt x="482" y="16"/>
                </a:lnTo>
                <a:lnTo>
                  <a:pt x="477" y="18"/>
                </a:lnTo>
                <a:lnTo>
                  <a:pt x="485" y="21"/>
                </a:lnTo>
                <a:lnTo>
                  <a:pt x="490" y="26"/>
                </a:lnTo>
                <a:lnTo>
                  <a:pt x="498" y="28"/>
                </a:lnTo>
                <a:lnTo>
                  <a:pt x="498" y="37"/>
                </a:lnTo>
                <a:lnTo>
                  <a:pt x="493" y="40"/>
                </a:lnTo>
                <a:lnTo>
                  <a:pt x="485" y="38"/>
                </a:lnTo>
                <a:lnTo>
                  <a:pt x="482" y="42"/>
                </a:lnTo>
                <a:lnTo>
                  <a:pt x="470" y="42"/>
                </a:lnTo>
                <a:lnTo>
                  <a:pt x="465" y="46"/>
                </a:lnTo>
                <a:lnTo>
                  <a:pt x="474" y="56"/>
                </a:lnTo>
                <a:lnTo>
                  <a:pt x="477" y="59"/>
                </a:lnTo>
                <a:lnTo>
                  <a:pt x="477" y="62"/>
                </a:lnTo>
                <a:lnTo>
                  <a:pt x="475" y="66"/>
                </a:lnTo>
                <a:lnTo>
                  <a:pt x="477" y="70"/>
                </a:lnTo>
                <a:lnTo>
                  <a:pt x="487" y="81"/>
                </a:lnTo>
                <a:lnTo>
                  <a:pt x="510" y="117"/>
                </a:lnTo>
                <a:lnTo>
                  <a:pt x="504" y="128"/>
                </a:lnTo>
                <a:lnTo>
                  <a:pt x="503" y="133"/>
                </a:lnTo>
                <a:lnTo>
                  <a:pt x="504" y="138"/>
                </a:lnTo>
                <a:lnTo>
                  <a:pt x="562" y="189"/>
                </a:lnTo>
                <a:lnTo>
                  <a:pt x="562" y="194"/>
                </a:lnTo>
                <a:lnTo>
                  <a:pt x="533" y="198"/>
                </a:lnTo>
                <a:lnTo>
                  <a:pt x="518" y="194"/>
                </a:lnTo>
                <a:lnTo>
                  <a:pt x="510" y="184"/>
                </a:lnTo>
                <a:lnTo>
                  <a:pt x="508" y="189"/>
                </a:lnTo>
                <a:lnTo>
                  <a:pt x="512" y="198"/>
                </a:lnTo>
                <a:lnTo>
                  <a:pt x="510" y="200"/>
                </a:lnTo>
                <a:lnTo>
                  <a:pt x="499" y="204"/>
                </a:lnTo>
                <a:lnTo>
                  <a:pt x="486" y="223"/>
                </a:lnTo>
                <a:lnTo>
                  <a:pt x="480" y="272"/>
                </a:lnTo>
                <a:lnTo>
                  <a:pt x="474" y="280"/>
                </a:lnTo>
                <a:lnTo>
                  <a:pt x="460" y="311"/>
                </a:lnTo>
                <a:lnTo>
                  <a:pt x="449" y="319"/>
                </a:lnTo>
                <a:lnTo>
                  <a:pt x="446" y="315"/>
                </a:lnTo>
                <a:lnTo>
                  <a:pt x="413" y="344"/>
                </a:lnTo>
                <a:lnTo>
                  <a:pt x="415" y="347"/>
                </a:lnTo>
                <a:lnTo>
                  <a:pt x="420" y="348"/>
                </a:lnTo>
                <a:lnTo>
                  <a:pt x="423" y="366"/>
                </a:lnTo>
                <a:lnTo>
                  <a:pt x="434" y="371"/>
                </a:lnTo>
                <a:lnTo>
                  <a:pt x="428" y="390"/>
                </a:lnTo>
                <a:lnTo>
                  <a:pt x="423" y="386"/>
                </a:lnTo>
                <a:lnTo>
                  <a:pt x="420" y="390"/>
                </a:lnTo>
                <a:lnTo>
                  <a:pt x="418" y="402"/>
                </a:lnTo>
                <a:lnTo>
                  <a:pt x="415" y="410"/>
                </a:lnTo>
                <a:lnTo>
                  <a:pt x="409" y="411"/>
                </a:lnTo>
                <a:lnTo>
                  <a:pt x="407" y="416"/>
                </a:lnTo>
                <a:lnTo>
                  <a:pt x="409" y="420"/>
                </a:lnTo>
                <a:lnTo>
                  <a:pt x="407" y="424"/>
                </a:lnTo>
                <a:lnTo>
                  <a:pt x="404" y="427"/>
                </a:lnTo>
                <a:lnTo>
                  <a:pt x="400" y="430"/>
                </a:lnTo>
                <a:lnTo>
                  <a:pt x="397" y="443"/>
                </a:lnTo>
                <a:lnTo>
                  <a:pt x="324" y="479"/>
                </a:lnTo>
                <a:lnTo>
                  <a:pt x="316" y="443"/>
                </a:lnTo>
                <a:lnTo>
                  <a:pt x="313" y="441"/>
                </a:lnTo>
                <a:lnTo>
                  <a:pt x="308" y="439"/>
                </a:lnTo>
                <a:lnTo>
                  <a:pt x="301" y="433"/>
                </a:lnTo>
                <a:lnTo>
                  <a:pt x="269" y="437"/>
                </a:lnTo>
                <a:lnTo>
                  <a:pt x="267" y="432"/>
                </a:lnTo>
                <a:lnTo>
                  <a:pt x="265" y="424"/>
                </a:lnTo>
                <a:lnTo>
                  <a:pt x="246" y="424"/>
                </a:lnTo>
                <a:lnTo>
                  <a:pt x="235" y="416"/>
                </a:lnTo>
                <a:lnTo>
                  <a:pt x="230" y="414"/>
                </a:lnTo>
                <a:lnTo>
                  <a:pt x="227" y="418"/>
                </a:lnTo>
                <a:lnTo>
                  <a:pt x="228" y="423"/>
                </a:lnTo>
                <a:lnTo>
                  <a:pt x="206" y="434"/>
                </a:lnTo>
                <a:lnTo>
                  <a:pt x="188" y="433"/>
                </a:lnTo>
                <a:lnTo>
                  <a:pt x="178" y="437"/>
                </a:lnTo>
                <a:lnTo>
                  <a:pt x="171" y="437"/>
                </a:lnTo>
                <a:lnTo>
                  <a:pt x="167" y="439"/>
                </a:lnTo>
                <a:lnTo>
                  <a:pt x="165" y="439"/>
                </a:lnTo>
                <a:lnTo>
                  <a:pt x="155" y="400"/>
                </a:lnTo>
                <a:lnTo>
                  <a:pt x="150" y="407"/>
                </a:lnTo>
                <a:lnTo>
                  <a:pt x="147" y="410"/>
                </a:lnTo>
                <a:lnTo>
                  <a:pt x="137" y="406"/>
                </a:lnTo>
                <a:lnTo>
                  <a:pt x="132" y="407"/>
                </a:lnTo>
                <a:lnTo>
                  <a:pt x="126" y="413"/>
                </a:lnTo>
                <a:lnTo>
                  <a:pt x="122" y="414"/>
                </a:lnTo>
                <a:lnTo>
                  <a:pt x="113" y="415"/>
                </a:lnTo>
                <a:lnTo>
                  <a:pt x="106" y="413"/>
                </a:lnTo>
                <a:lnTo>
                  <a:pt x="98" y="414"/>
                </a:lnTo>
                <a:lnTo>
                  <a:pt x="86" y="406"/>
                </a:lnTo>
                <a:lnTo>
                  <a:pt x="82" y="409"/>
                </a:lnTo>
                <a:lnTo>
                  <a:pt x="75" y="410"/>
                </a:lnTo>
                <a:lnTo>
                  <a:pt x="71" y="395"/>
                </a:lnTo>
                <a:lnTo>
                  <a:pt x="72" y="386"/>
                </a:lnTo>
                <a:lnTo>
                  <a:pt x="68" y="381"/>
                </a:lnTo>
                <a:lnTo>
                  <a:pt x="57" y="344"/>
                </a:lnTo>
                <a:lnTo>
                  <a:pt x="59" y="340"/>
                </a:lnTo>
                <a:lnTo>
                  <a:pt x="59" y="320"/>
                </a:lnTo>
                <a:lnTo>
                  <a:pt x="39" y="283"/>
                </a:lnTo>
                <a:lnTo>
                  <a:pt x="29" y="279"/>
                </a:lnTo>
                <a:lnTo>
                  <a:pt x="24" y="273"/>
                </a:lnTo>
                <a:lnTo>
                  <a:pt x="18" y="274"/>
                </a:lnTo>
                <a:lnTo>
                  <a:pt x="14" y="270"/>
                </a:lnTo>
                <a:lnTo>
                  <a:pt x="11" y="236"/>
                </a:lnTo>
                <a:lnTo>
                  <a:pt x="6" y="226"/>
                </a:lnTo>
                <a:lnTo>
                  <a:pt x="2" y="223"/>
                </a:lnTo>
                <a:lnTo>
                  <a:pt x="0" y="199"/>
                </a:lnTo>
                <a:lnTo>
                  <a:pt x="11" y="156"/>
                </a:lnTo>
                <a:lnTo>
                  <a:pt x="26" y="136"/>
                </a:lnTo>
                <a:lnTo>
                  <a:pt x="33" y="131"/>
                </a:lnTo>
                <a:lnTo>
                  <a:pt x="33" y="136"/>
                </a:lnTo>
                <a:lnTo>
                  <a:pt x="75" y="188"/>
                </a:lnTo>
                <a:lnTo>
                  <a:pt x="89" y="192"/>
                </a:lnTo>
                <a:lnTo>
                  <a:pt x="101" y="188"/>
                </a:lnTo>
                <a:lnTo>
                  <a:pt x="113" y="186"/>
                </a:lnTo>
                <a:lnTo>
                  <a:pt x="123" y="193"/>
                </a:lnTo>
                <a:lnTo>
                  <a:pt x="142" y="189"/>
                </a:lnTo>
                <a:lnTo>
                  <a:pt x="151" y="190"/>
                </a:lnTo>
                <a:lnTo>
                  <a:pt x="159" y="186"/>
                </a:lnTo>
                <a:lnTo>
                  <a:pt x="184" y="159"/>
                </a:lnTo>
                <a:lnTo>
                  <a:pt x="189" y="157"/>
                </a:lnTo>
                <a:lnTo>
                  <a:pt x="216" y="159"/>
                </a:lnTo>
                <a:lnTo>
                  <a:pt x="221" y="161"/>
                </a:lnTo>
                <a:lnTo>
                  <a:pt x="222" y="169"/>
                </a:lnTo>
                <a:lnTo>
                  <a:pt x="249" y="176"/>
                </a:lnTo>
                <a:lnTo>
                  <a:pt x="259" y="176"/>
                </a:lnTo>
                <a:lnTo>
                  <a:pt x="306" y="161"/>
                </a:lnTo>
                <a:lnTo>
                  <a:pt x="313" y="156"/>
                </a:lnTo>
                <a:lnTo>
                  <a:pt x="338" y="90"/>
                </a:lnTo>
                <a:lnTo>
                  <a:pt x="366" y="59"/>
                </a:lnTo>
                <a:lnTo>
                  <a:pt x="380" y="9"/>
                </a:lnTo>
                <a:lnTo>
                  <a:pt x="386" y="0"/>
                </a:lnTo>
                <a:lnTo>
                  <a:pt x="458" y="0"/>
                </a:lnTo>
                <a:lnTo>
                  <a:pt x="466" y="5"/>
                </a:lnTo>
                <a:lnTo>
                  <a:pt x="486" y="1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96" name="Freeform 1526"/>
          <p:cNvSpPr>
            <a:spLocks/>
          </p:cNvSpPr>
          <p:nvPr/>
        </p:nvSpPr>
        <p:spPr bwMode="auto">
          <a:xfrm>
            <a:off x="7462838" y="4244975"/>
            <a:ext cx="233362" cy="196850"/>
          </a:xfrm>
          <a:custGeom>
            <a:avLst/>
            <a:gdLst>
              <a:gd name="T0" fmla="*/ 2147483647 w 586"/>
              <a:gd name="T1" fmla="*/ 2147483647 h 495"/>
              <a:gd name="T2" fmla="*/ 2147483647 w 586"/>
              <a:gd name="T3" fmla="*/ 2147483647 h 495"/>
              <a:gd name="T4" fmla="*/ 2147483647 w 586"/>
              <a:gd name="T5" fmla="*/ 2147483647 h 495"/>
              <a:gd name="T6" fmla="*/ 2147483647 w 586"/>
              <a:gd name="T7" fmla="*/ 2147483647 h 495"/>
              <a:gd name="T8" fmla="*/ 2147483647 w 586"/>
              <a:gd name="T9" fmla="*/ 2147483647 h 495"/>
              <a:gd name="T10" fmla="*/ 2147483647 w 586"/>
              <a:gd name="T11" fmla="*/ 2147483647 h 495"/>
              <a:gd name="T12" fmla="*/ 2147483647 w 586"/>
              <a:gd name="T13" fmla="*/ 2147483647 h 495"/>
              <a:gd name="T14" fmla="*/ 2147483647 w 586"/>
              <a:gd name="T15" fmla="*/ 2147483647 h 495"/>
              <a:gd name="T16" fmla="*/ 2147483647 w 586"/>
              <a:gd name="T17" fmla="*/ 2147483647 h 495"/>
              <a:gd name="T18" fmla="*/ 2147483647 w 586"/>
              <a:gd name="T19" fmla="*/ 2147483647 h 495"/>
              <a:gd name="T20" fmla="*/ 2147483647 w 586"/>
              <a:gd name="T21" fmla="*/ 2147483647 h 495"/>
              <a:gd name="T22" fmla="*/ 2147483647 w 586"/>
              <a:gd name="T23" fmla="*/ 2147483647 h 495"/>
              <a:gd name="T24" fmla="*/ 2147483647 w 586"/>
              <a:gd name="T25" fmla="*/ 2147483647 h 495"/>
              <a:gd name="T26" fmla="*/ 2147483647 w 586"/>
              <a:gd name="T27" fmla="*/ 2147483647 h 495"/>
              <a:gd name="T28" fmla="*/ 2147483647 w 586"/>
              <a:gd name="T29" fmla="*/ 2147483647 h 495"/>
              <a:gd name="T30" fmla="*/ 2147483647 w 586"/>
              <a:gd name="T31" fmla="*/ 2147483647 h 495"/>
              <a:gd name="T32" fmla="*/ 2147483647 w 586"/>
              <a:gd name="T33" fmla="*/ 2147483647 h 495"/>
              <a:gd name="T34" fmla="*/ 2147483647 w 586"/>
              <a:gd name="T35" fmla="*/ 2147483647 h 495"/>
              <a:gd name="T36" fmla="*/ 2147483647 w 586"/>
              <a:gd name="T37" fmla="*/ 2147483647 h 495"/>
              <a:gd name="T38" fmla="*/ 2147483647 w 586"/>
              <a:gd name="T39" fmla="*/ 2147483647 h 495"/>
              <a:gd name="T40" fmla="*/ 2147483647 w 586"/>
              <a:gd name="T41" fmla="*/ 2147483647 h 495"/>
              <a:gd name="T42" fmla="*/ 2147483647 w 586"/>
              <a:gd name="T43" fmla="*/ 2147483647 h 495"/>
              <a:gd name="T44" fmla="*/ 2147483647 w 586"/>
              <a:gd name="T45" fmla="*/ 2147483647 h 495"/>
              <a:gd name="T46" fmla="*/ 2147483647 w 586"/>
              <a:gd name="T47" fmla="*/ 2147483647 h 495"/>
              <a:gd name="T48" fmla="*/ 2147483647 w 586"/>
              <a:gd name="T49" fmla="*/ 2147483647 h 495"/>
              <a:gd name="T50" fmla="*/ 2147483647 w 586"/>
              <a:gd name="T51" fmla="*/ 2147483647 h 495"/>
              <a:gd name="T52" fmla="*/ 2147483647 w 586"/>
              <a:gd name="T53" fmla="*/ 2147483647 h 495"/>
              <a:gd name="T54" fmla="*/ 2147483647 w 586"/>
              <a:gd name="T55" fmla="*/ 2147483647 h 495"/>
              <a:gd name="T56" fmla="*/ 2147483647 w 586"/>
              <a:gd name="T57" fmla="*/ 2147483647 h 495"/>
              <a:gd name="T58" fmla="*/ 2147483647 w 586"/>
              <a:gd name="T59" fmla="*/ 2147483647 h 495"/>
              <a:gd name="T60" fmla="*/ 2147483647 w 586"/>
              <a:gd name="T61" fmla="*/ 2147483647 h 495"/>
              <a:gd name="T62" fmla="*/ 2147483647 w 586"/>
              <a:gd name="T63" fmla="*/ 2147483647 h 495"/>
              <a:gd name="T64" fmla="*/ 2147483647 w 586"/>
              <a:gd name="T65" fmla="*/ 0 h 495"/>
              <a:gd name="T66" fmla="*/ 2147483647 w 586"/>
              <a:gd name="T67" fmla="*/ 2147483647 h 495"/>
              <a:gd name="T68" fmla="*/ 2147483647 w 586"/>
              <a:gd name="T69" fmla="*/ 2147483647 h 495"/>
              <a:gd name="T70" fmla="*/ 2147483647 w 586"/>
              <a:gd name="T71" fmla="*/ 2147483647 h 495"/>
              <a:gd name="T72" fmla="*/ 2147483647 w 586"/>
              <a:gd name="T73" fmla="*/ 2147483647 h 495"/>
              <a:gd name="T74" fmla="*/ 2147483647 w 586"/>
              <a:gd name="T75" fmla="*/ 2147483647 h 495"/>
              <a:gd name="T76" fmla="*/ 2147483647 w 586"/>
              <a:gd name="T77" fmla="*/ 2147483647 h 495"/>
              <a:gd name="T78" fmla="*/ 2147483647 w 586"/>
              <a:gd name="T79" fmla="*/ 2147483647 h 495"/>
              <a:gd name="T80" fmla="*/ 2147483647 w 586"/>
              <a:gd name="T81" fmla="*/ 2147483647 h 495"/>
              <a:gd name="T82" fmla="*/ 2147483647 w 586"/>
              <a:gd name="T83" fmla="*/ 2147483647 h 495"/>
              <a:gd name="T84" fmla="*/ 2147483647 w 586"/>
              <a:gd name="T85" fmla="*/ 2147483647 h 495"/>
              <a:gd name="T86" fmla="*/ 2147483647 w 586"/>
              <a:gd name="T87" fmla="*/ 2147483647 h 495"/>
              <a:gd name="T88" fmla="*/ 2147483647 w 586"/>
              <a:gd name="T89" fmla="*/ 2147483647 h 495"/>
              <a:gd name="T90" fmla="*/ 2147483647 w 586"/>
              <a:gd name="T91" fmla="*/ 2147483647 h 495"/>
              <a:gd name="T92" fmla="*/ 2147483647 w 586"/>
              <a:gd name="T93" fmla="*/ 2147483647 h 495"/>
              <a:gd name="T94" fmla="*/ 2147483647 w 586"/>
              <a:gd name="T95" fmla="*/ 2147483647 h 495"/>
              <a:gd name="T96" fmla="*/ 2147483647 w 586"/>
              <a:gd name="T97" fmla="*/ 2147483647 h 4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86"/>
              <a:gd name="T148" fmla="*/ 0 h 495"/>
              <a:gd name="T149" fmla="*/ 586 w 586"/>
              <a:gd name="T150" fmla="*/ 495 h 49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86" h="495">
                <a:moveTo>
                  <a:pt x="586" y="495"/>
                </a:moveTo>
                <a:lnTo>
                  <a:pt x="586" y="494"/>
                </a:lnTo>
                <a:lnTo>
                  <a:pt x="573" y="490"/>
                </a:lnTo>
                <a:lnTo>
                  <a:pt x="518" y="441"/>
                </a:lnTo>
                <a:lnTo>
                  <a:pt x="517" y="438"/>
                </a:lnTo>
                <a:lnTo>
                  <a:pt x="511" y="433"/>
                </a:lnTo>
                <a:lnTo>
                  <a:pt x="488" y="441"/>
                </a:lnTo>
                <a:lnTo>
                  <a:pt x="469" y="437"/>
                </a:lnTo>
                <a:lnTo>
                  <a:pt x="461" y="444"/>
                </a:lnTo>
                <a:lnTo>
                  <a:pt x="455" y="439"/>
                </a:lnTo>
                <a:lnTo>
                  <a:pt x="453" y="447"/>
                </a:lnTo>
                <a:lnTo>
                  <a:pt x="455" y="448"/>
                </a:lnTo>
                <a:lnTo>
                  <a:pt x="451" y="450"/>
                </a:lnTo>
                <a:lnTo>
                  <a:pt x="443" y="451"/>
                </a:lnTo>
                <a:lnTo>
                  <a:pt x="438" y="447"/>
                </a:lnTo>
                <a:lnTo>
                  <a:pt x="390" y="453"/>
                </a:lnTo>
                <a:lnTo>
                  <a:pt x="389" y="444"/>
                </a:lnTo>
                <a:lnTo>
                  <a:pt x="401" y="418"/>
                </a:lnTo>
                <a:lnTo>
                  <a:pt x="419" y="399"/>
                </a:lnTo>
                <a:lnTo>
                  <a:pt x="431" y="395"/>
                </a:lnTo>
                <a:lnTo>
                  <a:pt x="439" y="395"/>
                </a:lnTo>
                <a:lnTo>
                  <a:pt x="450" y="403"/>
                </a:lnTo>
                <a:lnTo>
                  <a:pt x="457" y="405"/>
                </a:lnTo>
                <a:lnTo>
                  <a:pt x="457" y="397"/>
                </a:lnTo>
                <a:lnTo>
                  <a:pt x="447" y="389"/>
                </a:lnTo>
                <a:lnTo>
                  <a:pt x="448" y="385"/>
                </a:lnTo>
                <a:lnTo>
                  <a:pt x="456" y="384"/>
                </a:lnTo>
                <a:lnTo>
                  <a:pt x="445" y="380"/>
                </a:lnTo>
                <a:lnTo>
                  <a:pt x="432" y="371"/>
                </a:lnTo>
                <a:lnTo>
                  <a:pt x="438" y="368"/>
                </a:lnTo>
                <a:lnTo>
                  <a:pt x="442" y="352"/>
                </a:lnTo>
                <a:lnTo>
                  <a:pt x="433" y="345"/>
                </a:lnTo>
                <a:lnTo>
                  <a:pt x="426" y="331"/>
                </a:lnTo>
                <a:lnTo>
                  <a:pt x="422" y="310"/>
                </a:lnTo>
                <a:lnTo>
                  <a:pt x="423" y="306"/>
                </a:lnTo>
                <a:lnTo>
                  <a:pt x="418" y="302"/>
                </a:lnTo>
                <a:lnTo>
                  <a:pt x="408" y="286"/>
                </a:lnTo>
                <a:lnTo>
                  <a:pt x="401" y="286"/>
                </a:lnTo>
                <a:lnTo>
                  <a:pt x="394" y="283"/>
                </a:lnTo>
                <a:lnTo>
                  <a:pt x="390" y="277"/>
                </a:lnTo>
                <a:lnTo>
                  <a:pt x="389" y="277"/>
                </a:lnTo>
                <a:lnTo>
                  <a:pt x="384" y="270"/>
                </a:lnTo>
                <a:lnTo>
                  <a:pt x="353" y="259"/>
                </a:lnTo>
                <a:lnTo>
                  <a:pt x="344" y="259"/>
                </a:lnTo>
                <a:lnTo>
                  <a:pt x="236" y="230"/>
                </a:lnTo>
                <a:lnTo>
                  <a:pt x="235" y="226"/>
                </a:lnTo>
                <a:lnTo>
                  <a:pt x="221" y="221"/>
                </a:lnTo>
                <a:lnTo>
                  <a:pt x="216" y="213"/>
                </a:lnTo>
                <a:lnTo>
                  <a:pt x="215" y="204"/>
                </a:lnTo>
                <a:lnTo>
                  <a:pt x="196" y="203"/>
                </a:lnTo>
                <a:lnTo>
                  <a:pt x="194" y="211"/>
                </a:lnTo>
                <a:lnTo>
                  <a:pt x="191" y="204"/>
                </a:lnTo>
                <a:lnTo>
                  <a:pt x="175" y="196"/>
                </a:lnTo>
                <a:lnTo>
                  <a:pt x="173" y="189"/>
                </a:lnTo>
                <a:lnTo>
                  <a:pt x="163" y="185"/>
                </a:lnTo>
                <a:lnTo>
                  <a:pt x="161" y="178"/>
                </a:lnTo>
                <a:lnTo>
                  <a:pt x="161" y="166"/>
                </a:lnTo>
                <a:lnTo>
                  <a:pt x="166" y="155"/>
                </a:lnTo>
                <a:lnTo>
                  <a:pt x="165" y="147"/>
                </a:lnTo>
                <a:lnTo>
                  <a:pt x="147" y="196"/>
                </a:lnTo>
                <a:lnTo>
                  <a:pt x="136" y="210"/>
                </a:lnTo>
                <a:lnTo>
                  <a:pt x="117" y="212"/>
                </a:lnTo>
                <a:lnTo>
                  <a:pt x="112" y="210"/>
                </a:lnTo>
                <a:lnTo>
                  <a:pt x="109" y="206"/>
                </a:lnTo>
                <a:lnTo>
                  <a:pt x="105" y="185"/>
                </a:lnTo>
                <a:lnTo>
                  <a:pt x="107" y="180"/>
                </a:lnTo>
                <a:lnTo>
                  <a:pt x="107" y="169"/>
                </a:lnTo>
                <a:lnTo>
                  <a:pt x="99" y="169"/>
                </a:lnTo>
                <a:lnTo>
                  <a:pt x="91" y="155"/>
                </a:lnTo>
                <a:lnTo>
                  <a:pt x="81" y="149"/>
                </a:lnTo>
                <a:lnTo>
                  <a:pt x="67" y="149"/>
                </a:lnTo>
                <a:lnTo>
                  <a:pt x="58" y="146"/>
                </a:lnTo>
                <a:lnTo>
                  <a:pt x="60" y="136"/>
                </a:lnTo>
                <a:lnTo>
                  <a:pt x="70" y="132"/>
                </a:lnTo>
                <a:lnTo>
                  <a:pt x="84" y="131"/>
                </a:lnTo>
                <a:lnTo>
                  <a:pt x="98" y="135"/>
                </a:lnTo>
                <a:lnTo>
                  <a:pt x="128" y="119"/>
                </a:lnTo>
                <a:lnTo>
                  <a:pt x="140" y="123"/>
                </a:lnTo>
                <a:lnTo>
                  <a:pt x="151" y="124"/>
                </a:lnTo>
                <a:lnTo>
                  <a:pt x="161" y="121"/>
                </a:lnTo>
                <a:lnTo>
                  <a:pt x="161" y="109"/>
                </a:lnTo>
                <a:lnTo>
                  <a:pt x="165" y="103"/>
                </a:lnTo>
                <a:lnTo>
                  <a:pt x="166" y="96"/>
                </a:lnTo>
                <a:lnTo>
                  <a:pt x="98" y="110"/>
                </a:lnTo>
                <a:lnTo>
                  <a:pt x="89" y="108"/>
                </a:lnTo>
                <a:lnTo>
                  <a:pt x="80" y="110"/>
                </a:lnTo>
                <a:lnTo>
                  <a:pt x="65" y="103"/>
                </a:lnTo>
                <a:lnTo>
                  <a:pt x="55" y="76"/>
                </a:lnTo>
                <a:lnTo>
                  <a:pt x="48" y="70"/>
                </a:lnTo>
                <a:lnTo>
                  <a:pt x="38" y="65"/>
                </a:lnTo>
                <a:lnTo>
                  <a:pt x="28" y="66"/>
                </a:lnTo>
                <a:lnTo>
                  <a:pt x="20" y="62"/>
                </a:lnTo>
                <a:lnTo>
                  <a:pt x="18" y="69"/>
                </a:lnTo>
                <a:lnTo>
                  <a:pt x="0" y="61"/>
                </a:lnTo>
                <a:lnTo>
                  <a:pt x="17" y="29"/>
                </a:lnTo>
                <a:lnTo>
                  <a:pt x="20" y="27"/>
                </a:lnTo>
                <a:lnTo>
                  <a:pt x="50" y="22"/>
                </a:lnTo>
                <a:lnTo>
                  <a:pt x="69" y="4"/>
                </a:lnTo>
                <a:lnTo>
                  <a:pt x="81" y="0"/>
                </a:lnTo>
                <a:lnTo>
                  <a:pt x="111" y="4"/>
                </a:lnTo>
                <a:lnTo>
                  <a:pt x="138" y="24"/>
                </a:lnTo>
                <a:lnTo>
                  <a:pt x="173" y="24"/>
                </a:lnTo>
                <a:lnTo>
                  <a:pt x="177" y="41"/>
                </a:lnTo>
                <a:lnTo>
                  <a:pt x="183" y="51"/>
                </a:lnTo>
                <a:lnTo>
                  <a:pt x="184" y="67"/>
                </a:lnTo>
                <a:lnTo>
                  <a:pt x="179" y="94"/>
                </a:lnTo>
                <a:lnTo>
                  <a:pt x="185" y="118"/>
                </a:lnTo>
                <a:lnTo>
                  <a:pt x="198" y="137"/>
                </a:lnTo>
                <a:lnTo>
                  <a:pt x="201" y="131"/>
                </a:lnTo>
                <a:lnTo>
                  <a:pt x="201" y="123"/>
                </a:lnTo>
                <a:lnTo>
                  <a:pt x="212" y="127"/>
                </a:lnTo>
                <a:lnTo>
                  <a:pt x="225" y="159"/>
                </a:lnTo>
                <a:lnTo>
                  <a:pt x="243" y="169"/>
                </a:lnTo>
                <a:lnTo>
                  <a:pt x="263" y="169"/>
                </a:lnTo>
                <a:lnTo>
                  <a:pt x="269" y="156"/>
                </a:lnTo>
                <a:lnTo>
                  <a:pt x="283" y="149"/>
                </a:lnTo>
                <a:lnTo>
                  <a:pt x="285" y="140"/>
                </a:lnTo>
                <a:lnTo>
                  <a:pt x="305" y="124"/>
                </a:lnTo>
                <a:lnTo>
                  <a:pt x="311" y="107"/>
                </a:lnTo>
                <a:lnTo>
                  <a:pt x="347" y="100"/>
                </a:lnTo>
                <a:lnTo>
                  <a:pt x="356" y="94"/>
                </a:lnTo>
                <a:lnTo>
                  <a:pt x="354" y="84"/>
                </a:lnTo>
                <a:lnTo>
                  <a:pt x="391" y="60"/>
                </a:lnTo>
                <a:lnTo>
                  <a:pt x="398" y="62"/>
                </a:lnTo>
                <a:lnTo>
                  <a:pt x="401" y="69"/>
                </a:lnTo>
                <a:lnTo>
                  <a:pt x="441" y="81"/>
                </a:lnTo>
                <a:lnTo>
                  <a:pt x="445" y="86"/>
                </a:lnTo>
                <a:lnTo>
                  <a:pt x="469" y="94"/>
                </a:lnTo>
                <a:lnTo>
                  <a:pt x="493" y="109"/>
                </a:lnTo>
                <a:lnTo>
                  <a:pt x="506" y="112"/>
                </a:lnTo>
                <a:lnTo>
                  <a:pt x="516" y="110"/>
                </a:lnTo>
                <a:lnTo>
                  <a:pt x="521" y="109"/>
                </a:lnTo>
                <a:lnTo>
                  <a:pt x="530" y="113"/>
                </a:lnTo>
                <a:lnTo>
                  <a:pt x="535" y="110"/>
                </a:lnTo>
                <a:lnTo>
                  <a:pt x="539" y="112"/>
                </a:lnTo>
                <a:lnTo>
                  <a:pt x="549" y="118"/>
                </a:lnTo>
                <a:lnTo>
                  <a:pt x="555" y="118"/>
                </a:lnTo>
                <a:lnTo>
                  <a:pt x="558" y="121"/>
                </a:lnTo>
                <a:lnTo>
                  <a:pt x="558" y="123"/>
                </a:lnTo>
                <a:lnTo>
                  <a:pt x="559" y="126"/>
                </a:lnTo>
                <a:lnTo>
                  <a:pt x="564" y="126"/>
                </a:lnTo>
                <a:lnTo>
                  <a:pt x="566" y="124"/>
                </a:lnTo>
                <a:lnTo>
                  <a:pt x="573" y="124"/>
                </a:lnTo>
                <a:lnTo>
                  <a:pt x="573" y="357"/>
                </a:lnTo>
                <a:lnTo>
                  <a:pt x="572" y="362"/>
                </a:lnTo>
                <a:lnTo>
                  <a:pt x="579" y="380"/>
                </a:lnTo>
                <a:lnTo>
                  <a:pt x="586" y="495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97" name="Freeform 1527"/>
          <p:cNvSpPr>
            <a:spLocks/>
          </p:cNvSpPr>
          <p:nvPr/>
        </p:nvSpPr>
        <p:spPr bwMode="auto">
          <a:xfrm>
            <a:off x="7462838" y="4244975"/>
            <a:ext cx="233362" cy="196850"/>
          </a:xfrm>
          <a:custGeom>
            <a:avLst/>
            <a:gdLst>
              <a:gd name="T0" fmla="*/ 2147483647 w 586"/>
              <a:gd name="T1" fmla="*/ 2147483647 h 495"/>
              <a:gd name="T2" fmla="*/ 2147483647 w 586"/>
              <a:gd name="T3" fmla="*/ 2147483647 h 495"/>
              <a:gd name="T4" fmla="*/ 2147483647 w 586"/>
              <a:gd name="T5" fmla="*/ 2147483647 h 495"/>
              <a:gd name="T6" fmla="*/ 2147483647 w 586"/>
              <a:gd name="T7" fmla="*/ 2147483647 h 495"/>
              <a:gd name="T8" fmla="*/ 2147483647 w 586"/>
              <a:gd name="T9" fmla="*/ 2147483647 h 495"/>
              <a:gd name="T10" fmla="*/ 2147483647 w 586"/>
              <a:gd name="T11" fmla="*/ 2147483647 h 495"/>
              <a:gd name="T12" fmla="*/ 2147483647 w 586"/>
              <a:gd name="T13" fmla="*/ 2147483647 h 495"/>
              <a:gd name="T14" fmla="*/ 2147483647 w 586"/>
              <a:gd name="T15" fmla="*/ 2147483647 h 495"/>
              <a:gd name="T16" fmla="*/ 2147483647 w 586"/>
              <a:gd name="T17" fmla="*/ 2147483647 h 495"/>
              <a:gd name="T18" fmla="*/ 2147483647 w 586"/>
              <a:gd name="T19" fmla="*/ 2147483647 h 495"/>
              <a:gd name="T20" fmla="*/ 2147483647 w 586"/>
              <a:gd name="T21" fmla="*/ 2147483647 h 495"/>
              <a:gd name="T22" fmla="*/ 2147483647 w 586"/>
              <a:gd name="T23" fmla="*/ 2147483647 h 495"/>
              <a:gd name="T24" fmla="*/ 2147483647 w 586"/>
              <a:gd name="T25" fmla="*/ 2147483647 h 495"/>
              <a:gd name="T26" fmla="*/ 2147483647 w 586"/>
              <a:gd name="T27" fmla="*/ 2147483647 h 495"/>
              <a:gd name="T28" fmla="*/ 2147483647 w 586"/>
              <a:gd name="T29" fmla="*/ 2147483647 h 495"/>
              <a:gd name="T30" fmla="*/ 2147483647 w 586"/>
              <a:gd name="T31" fmla="*/ 2147483647 h 495"/>
              <a:gd name="T32" fmla="*/ 2147483647 w 586"/>
              <a:gd name="T33" fmla="*/ 2147483647 h 495"/>
              <a:gd name="T34" fmla="*/ 2147483647 w 586"/>
              <a:gd name="T35" fmla="*/ 2147483647 h 495"/>
              <a:gd name="T36" fmla="*/ 2147483647 w 586"/>
              <a:gd name="T37" fmla="*/ 2147483647 h 495"/>
              <a:gd name="T38" fmla="*/ 2147483647 w 586"/>
              <a:gd name="T39" fmla="*/ 2147483647 h 495"/>
              <a:gd name="T40" fmla="*/ 2147483647 w 586"/>
              <a:gd name="T41" fmla="*/ 2147483647 h 495"/>
              <a:gd name="T42" fmla="*/ 2147483647 w 586"/>
              <a:gd name="T43" fmla="*/ 2147483647 h 495"/>
              <a:gd name="T44" fmla="*/ 2147483647 w 586"/>
              <a:gd name="T45" fmla="*/ 2147483647 h 495"/>
              <a:gd name="T46" fmla="*/ 2147483647 w 586"/>
              <a:gd name="T47" fmla="*/ 2147483647 h 495"/>
              <a:gd name="T48" fmla="*/ 2147483647 w 586"/>
              <a:gd name="T49" fmla="*/ 2147483647 h 495"/>
              <a:gd name="T50" fmla="*/ 2147483647 w 586"/>
              <a:gd name="T51" fmla="*/ 2147483647 h 495"/>
              <a:gd name="T52" fmla="*/ 2147483647 w 586"/>
              <a:gd name="T53" fmla="*/ 2147483647 h 495"/>
              <a:gd name="T54" fmla="*/ 2147483647 w 586"/>
              <a:gd name="T55" fmla="*/ 2147483647 h 495"/>
              <a:gd name="T56" fmla="*/ 2147483647 w 586"/>
              <a:gd name="T57" fmla="*/ 2147483647 h 495"/>
              <a:gd name="T58" fmla="*/ 2147483647 w 586"/>
              <a:gd name="T59" fmla="*/ 2147483647 h 495"/>
              <a:gd name="T60" fmla="*/ 2147483647 w 586"/>
              <a:gd name="T61" fmla="*/ 2147483647 h 495"/>
              <a:gd name="T62" fmla="*/ 2147483647 w 586"/>
              <a:gd name="T63" fmla="*/ 2147483647 h 495"/>
              <a:gd name="T64" fmla="*/ 2147483647 w 586"/>
              <a:gd name="T65" fmla="*/ 0 h 495"/>
              <a:gd name="T66" fmla="*/ 2147483647 w 586"/>
              <a:gd name="T67" fmla="*/ 2147483647 h 495"/>
              <a:gd name="T68" fmla="*/ 2147483647 w 586"/>
              <a:gd name="T69" fmla="*/ 2147483647 h 495"/>
              <a:gd name="T70" fmla="*/ 2147483647 w 586"/>
              <a:gd name="T71" fmla="*/ 2147483647 h 495"/>
              <a:gd name="T72" fmla="*/ 2147483647 w 586"/>
              <a:gd name="T73" fmla="*/ 2147483647 h 495"/>
              <a:gd name="T74" fmla="*/ 2147483647 w 586"/>
              <a:gd name="T75" fmla="*/ 2147483647 h 495"/>
              <a:gd name="T76" fmla="*/ 2147483647 w 586"/>
              <a:gd name="T77" fmla="*/ 2147483647 h 495"/>
              <a:gd name="T78" fmla="*/ 2147483647 w 586"/>
              <a:gd name="T79" fmla="*/ 2147483647 h 495"/>
              <a:gd name="T80" fmla="*/ 2147483647 w 586"/>
              <a:gd name="T81" fmla="*/ 2147483647 h 495"/>
              <a:gd name="T82" fmla="*/ 2147483647 w 586"/>
              <a:gd name="T83" fmla="*/ 2147483647 h 495"/>
              <a:gd name="T84" fmla="*/ 2147483647 w 586"/>
              <a:gd name="T85" fmla="*/ 2147483647 h 495"/>
              <a:gd name="T86" fmla="*/ 2147483647 w 586"/>
              <a:gd name="T87" fmla="*/ 2147483647 h 495"/>
              <a:gd name="T88" fmla="*/ 2147483647 w 586"/>
              <a:gd name="T89" fmla="*/ 2147483647 h 495"/>
              <a:gd name="T90" fmla="*/ 2147483647 w 586"/>
              <a:gd name="T91" fmla="*/ 2147483647 h 495"/>
              <a:gd name="T92" fmla="*/ 2147483647 w 586"/>
              <a:gd name="T93" fmla="*/ 2147483647 h 495"/>
              <a:gd name="T94" fmla="*/ 2147483647 w 586"/>
              <a:gd name="T95" fmla="*/ 2147483647 h 495"/>
              <a:gd name="T96" fmla="*/ 2147483647 w 586"/>
              <a:gd name="T97" fmla="*/ 2147483647 h 4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86"/>
              <a:gd name="T148" fmla="*/ 0 h 495"/>
              <a:gd name="T149" fmla="*/ 586 w 586"/>
              <a:gd name="T150" fmla="*/ 495 h 49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86" h="495">
                <a:moveTo>
                  <a:pt x="586" y="495"/>
                </a:moveTo>
                <a:lnTo>
                  <a:pt x="586" y="494"/>
                </a:lnTo>
                <a:lnTo>
                  <a:pt x="573" y="490"/>
                </a:lnTo>
                <a:lnTo>
                  <a:pt x="518" y="441"/>
                </a:lnTo>
                <a:lnTo>
                  <a:pt x="517" y="438"/>
                </a:lnTo>
                <a:lnTo>
                  <a:pt x="511" y="433"/>
                </a:lnTo>
                <a:lnTo>
                  <a:pt x="488" y="441"/>
                </a:lnTo>
                <a:lnTo>
                  <a:pt x="469" y="437"/>
                </a:lnTo>
                <a:lnTo>
                  <a:pt x="461" y="444"/>
                </a:lnTo>
                <a:lnTo>
                  <a:pt x="455" y="439"/>
                </a:lnTo>
                <a:lnTo>
                  <a:pt x="453" y="447"/>
                </a:lnTo>
                <a:lnTo>
                  <a:pt x="455" y="448"/>
                </a:lnTo>
                <a:lnTo>
                  <a:pt x="451" y="450"/>
                </a:lnTo>
                <a:lnTo>
                  <a:pt x="443" y="451"/>
                </a:lnTo>
                <a:lnTo>
                  <a:pt x="438" y="447"/>
                </a:lnTo>
                <a:lnTo>
                  <a:pt x="390" y="453"/>
                </a:lnTo>
                <a:lnTo>
                  <a:pt x="389" y="444"/>
                </a:lnTo>
                <a:lnTo>
                  <a:pt x="401" y="418"/>
                </a:lnTo>
                <a:lnTo>
                  <a:pt x="419" y="399"/>
                </a:lnTo>
                <a:lnTo>
                  <a:pt x="431" y="395"/>
                </a:lnTo>
                <a:lnTo>
                  <a:pt x="439" y="395"/>
                </a:lnTo>
                <a:lnTo>
                  <a:pt x="450" y="403"/>
                </a:lnTo>
                <a:lnTo>
                  <a:pt x="457" y="405"/>
                </a:lnTo>
                <a:lnTo>
                  <a:pt x="457" y="397"/>
                </a:lnTo>
                <a:lnTo>
                  <a:pt x="447" y="389"/>
                </a:lnTo>
                <a:lnTo>
                  <a:pt x="448" y="385"/>
                </a:lnTo>
                <a:lnTo>
                  <a:pt x="456" y="384"/>
                </a:lnTo>
                <a:lnTo>
                  <a:pt x="445" y="380"/>
                </a:lnTo>
                <a:lnTo>
                  <a:pt x="432" y="371"/>
                </a:lnTo>
                <a:lnTo>
                  <a:pt x="438" y="368"/>
                </a:lnTo>
                <a:lnTo>
                  <a:pt x="442" y="352"/>
                </a:lnTo>
                <a:lnTo>
                  <a:pt x="433" y="345"/>
                </a:lnTo>
                <a:lnTo>
                  <a:pt x="426" y="331"/>
                </a:lnTo>
                <a:lnTo>
                  <a:pt x="422" y="310"/>
                </a:lnTo>
                <a:lnTo>
                  <a:pt x="423" y="306"/>
                </a:lnTo>
                <a:lnTo>
                  <a:pt x="418" y="302"/>
                </a:lnTo>
                <a:lnTo>
                  <a:pt x="408" y="286"/>
                </a:lnTo>
                <a:lnTo>
                  <a:pt x="401" y="286"/>
                </a:lnTo>
                <a:lnTo>
                  <a:pt x="394" y="283"/>
                </a:lnTo>
                <a:lnTo>
                  <a:pt x="390" y="277"/>
                </a:lnTo>
                <a:lnTo>
                  <a:pt x="389" y="277"/>
                </a:lnTo>
                <a:lnTo>
                  <a:pt x="384" y="270"/>
                </a:lnTo>
                <a:lnTo>
                  <a:pt x="353" y="259"/>
                </a:lnTo>
                <a:lnTo>
                  <a:pt x="344" y="259"/>
                </a:lnTo>
                <a:lnTo>
                  <a:pt x="236" y="230"/>
                </a:lnTo>
                <a:lnTo>
                  <a:pt x="235" y="226"/>
                </a:lnTo>
                <a:lnTo>
                  <a:pt x="221" y="221"/>
                </a:lnTo>
                <a:lnTo>
                  <a:pt x="216" y="213"/>
                </a:lnTo>
                <a:lnTo>
                  <a:pt x="215" y="204"/>
                </a:lnTo>
                <a:lnTo>
                  <a:pt x="196" y="203"/>
                </a:lnTo>
                <a:lnTo>
                  <a:pt x="194" y="211"/>
                </a:lnTo>
                <a:lnTo>
                  <a:pt x="191" y="204"/>
                </a:lnTo>
                <a:lnTo>
                  <a:pt x="175" y="196"/>
                </a:lnTo>
                <a:lnTo>
                  <a:pt x="173" y="189"/>
                </a:lnTo>
                <a:lnTo>
                  <a:pt x="163" y="185"/>
                </a:lnTo>
                <a:lnTo>
                  <a:pt x="161" y="178"/>
                </a:lnTo>
                <a:lnTo>
                  <a:pt x="161" y="166"/>
                </a:lnTo>
                <a:lnTo>
                  <a:pt x="166" y="155"/>
                </a:lnTo>
                <a:lnTo>
                  <a:pt x="165" y="147"/>
                </a:lnTo>
                <a:lnTo>
                  <a:pt x="147" y="196"/>
                </a:lnTo>
                <a:lnTo>
                  <a:pt x="136" y="210"/>
                </a:lnTo>
                <a:lnTo>
                  <a:pt x="117" y="212"/>
                </a:lnTo>
                <a:lnTo>
                  <a:pt x="112" y="210"/>
                </a:lnTo>
                <a:lnTo>
                  <a:pt x="109" y="206"/>
                </a:lnTo>
                <a:lnTo>
                  <a:pt x="105" y="185"/>
                </a:lnTo>
                <a:lnTo>
                  <a:pt x="107" y="180"/>
                </a:lnTo>
                <a:lnTo>
                  <a:pt x="107" y="169"/>
                </a:lnTo>
                <a:lnTo>
                  <a:pt x="99" y="169"/>
                </a:lnTo>
                <a:lnTo>
                  <a:pt x="91" y="155"/>
                </a:lnTo>
                <a:lnTo>
                  <a:pt x="81" y="149"/>
                </a:lnTo>
                <a:lnTo>
                  <a:pt x="67" y="149"/>
                </a:lnTo>
                <a:lnTo>
                  <a:pt x="58" y="146"/>
                </a:lnTo>
                <a:lnTo>
                  <a:pt x="60" y="136"/>
                </a:lnTo>
                <a:lnTo>
                  <a:pt x="70" y="132"/>
                </a:lnTo>
                <a:lnTo>
                  <a:pt x="84" y="131"/>
                </a:lnTo>
                <a:lnTo>
                  <a:pt x="98" y="135"/>
                </a:lnTo>
                <a:lnTo>
                  <a:pt x="128" y="119"/>
                </a:lnTo>
                <a:lnTo>
                  <a:pt x="140" y="123"/>
                </a:lnTo>
                <a:lnTo>
                  <a:pt x="151" y="124"/>
                </a:lnTo>
                <a:lnTo>
                  <a:pt x="161" y="121"/>
                </a:lnTo>
                <a:lnTo>
                  <a:pt x="161" y="109"/>
                </a:lnTo>
                <a:lnTo>
                  <a:pt x="165" y="103"/>
                </a:lnTo>
                <a:lnTo>
                  <a:pt x="166" y="96"/>
                </a:lnTo>
                <a:lnTo>
                  <a:pt x="98" y="110"/>
                </a:lnTo>
                <a:lnTo>
                  <a:pt x="89" y="108"/>
                </a:lnTo>
                <a:lnTo>
                  <a:pt x="80" y="110"/>
                </a:lnTo>
                <a:lnTo>
                  <a:pt x="65" y="103"/>
                </a:lnTo>
                <a:lnTo>
                  <a:pt x="55" y="76"/>
                </a:lnTo>
                <a:lnTo>
                  <a:pt x="48" y="70"/>
                </a:lnTo>
                <a:lnTo>
                  <a:pt x="38" y="65"/>
                </a:lnTo>
                <a:lnTo>
                  <a:pt x="28" y="66"/>
                </a:lnTo>
                <a:lnTo>
                  <a:pt x="20" y="62"/>
                </a:lnTo>
                <a:lnTo>
                  <a:pt x="18" y="69"/>
                </a:lnTo>
                <a:lnTo>
                  <a:pt x="0" y="61"/>
                </a:lnTo>
                <a:lnTo>
                  <a:pt x="17" y="29"/>
                </a:lnTo>
                <a:lnTo>
                  <a:pt x="20" y="27"/>
                </a:lnTo>
                <a:lnTo>
                  <a:pt x="50" y="22"/>
                </a:lnTo>
                <a:lnTo>
                  <a:pt x="69" y="4"/>
                </a:lnTo>
                <a:lnTo>
                  <a:pt x="81" y="0"/>
                </a:lnTo>
                <a:lnTo>
                  <a:pt x="111" y="4"/>
                </a:lnTo>
                <a:lnTo>
                  <a:pt x="138" y="24"/>
                </a:lnTo>
                <a:lnTo>
                  <a:pt x="173" y="24"/>
                </a:lnTo>
                <a:lnTo>
                  <a:pt x="177" y="41"/>
                </a:lnTo>
                <a:lnTo>
                  <a:pt x="183" y="51"/>
                </a:lnTo>
                <a:lnTo>
                  <a:pt x="184" y="67"/>
                </a:lnTo>
                <a:lnTo>
                  <a:pt x="179" y="94"/>
                </a:lnTo>
                <a:lnTo>
                  <a:pt x="185" y="118"/>
                </a:lnTo>
                <a:lnTo>
                  <a:pt x="198" y="137"/>
                </a:lnTo>
                <a:lnTo>
                  <a:pt x="201" y="131"/>
                </a:lnTo>
                <a:lnTo>
                  <a:pt x="201" y="123"/>
                </a:lnTo>
                <a:lnTo>
                  <a:pt x="212" y="127"/>
                </a:lnTo>
                <a:lnTo>
                  <a:pt x="225" y="159"/>
                </a:lnTo>
                <a:lnTo>
                  <a:pt x="243" y="169"/>
                </a:lnTo>
                <a:lnTo>
                  <a:pt x="263" y="169"/>
                </a:lnTo>
                <a:lnTo>
                  <a:pt x="269" y="156"/>
                </a:lnTo>
                <a:lnTo>
                  <a:pt x="283" y="149"/>
                </a:lnTo>
                <a:lnTo>
                  <a:pt x="285" y="140"/>
                </a:lnTo>
                <a:lnTo>
                  <a:pt x="305" y="124"/>
                </a:lnTo>
                <a:lnTo>
                  <a:pt x="311" y="107"/>
                </a:lnTo>
                <a:lnTo>
                  <a:pt x="347" y="100"/>
                </a:lnTo>
                <a:lnTo>
                  <a:pt x="356" y="94"/>
                </a:lnTo>
                <a:lnTo>
                  <a:pt x="354" y="84"/>
                </a:lnTo>
                <a:lnTo>
                  <a:pt x="391" y="60"/>
                </a:lnTo>
                <a:lnTo>
                  <a:pt x="398" y="62"/>
                </a:lnTo>
                <a:lnTo>
                  <a:pt x="401" y="69"/>
                </a:lnTo>
                <a:lnTo>
                  <a:pt x="441" y="81"/>
                </a:lnTo>
                <a:lnTo>
                  <a:pt x="445" y="86"/>
                </a:lnTo>
                <a:lnTo>
                  <a:pt x="469" y="94"/>
                </a:lnTo>
                <a:lnTo>
                  <a:pt x="493" y="109"/>
                </a:lnTo>
                <a:lnTo>
                  <a:pt x="506" y="112"/>
                </a:lnTo>
                <a:lnTo>
                  <a:pt x="516" y="110"/>
                </a:lnTo>
                <a:lnTo>
                  <a:pt x="521" y="109"/>
                </a:lnTo>
                <a:lnTo>
                  <a:pt x="530" y="113"/>
                </a:lnTo>
                <a:lnTo>
                  <a:pt x="535" y="110"/>
                </a:lnTo>
                <a:lnTo>
                  <a:pt x="539" y="112"/>
                </a:lnTo>
                <a:lnTo>
                  <a:pt x="549" y="118"/>
                </a:lnTo>
                <a:lnTo>
                  <a:pt x="555" y="118"/>
                </a:lnTo>
                <a:lnTo>
                  <a:pt x="558" y="121"/>
                </a:lnTo>
                <a:lnTo>
                  <a:pt x="558" y="123"/>
                </a:lnTo>
                <a:lnTo>
                  <a:pt x="559" y="126"/>
                </a:lnTo>
                <a:lnTo>
                  <a:pt x="564" y="126"/>
                </a:lnTo>
                <a:lnTo>
                  <a:pt x="566" y="124"/>
                </a:lnTo>
                <a:lnTo>
                  <a:pt x="573" y="124"/>
                </a:lnTo>
                <a:lnTo>
                  <a:pt x="573" y="357"/>
                </a:lnTo>
                <a:lnTo>
                  <a:pt x="572" y="362"/>
                </a:lnTo>
                <a:lnTo>
                  <a:pt x="579" y="380"/>
                </a:lnTo>
                <a:lnTo>
                  <a:pt x="586" y="49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98" name="Freeform 1528"/>
          <p:cNvSpPr>
            <a:spLocks/>
          </p:cNvSpPr>
          <p:nvPr/>
        </p:nvSpPr>
        <p:spPr bwMode="auto">
          <a:xfrm>
            <a:off x="4983163" y="3006725"/>
            <a:ext cx="214312" cy="147638"/>
          </a:xfrm>
          <a:custGeom>
            <a:avLst/>
            <a:gdLst>
              <a:gd name="T0" fmla="*/ 2147483647 w 538"/>
              <a:gd name="T1" fmla="*/ 2147483647 h 373"/>
              <a:gd name="T2" fmla="*/ 2147483647 w 538"/>
              <a:gd name="T3" fmla="*/ 2147483647 h 373"/>
              <a:gd name="T4" fmla="*/ 2147483647 w 538"/>
              <a:gd name="T5" fmla="*/ 2147483647 h 373"/>
              <a:gd name="T6" fmla="*/ 2147483647 w 538"/>
              <a:gd name="T7" fmla="*/ 2147483647 h 373"/>
              <a:gd name="T8" fmla="*/ 2147483647 w 538"/>
              <a:gd name="T9" fmla="*/ 2147483647 h 373"/>
              <a:gd name="T10" fmla="*/ 2147483647 w 538"/>
              <a:gd name="T11" fmla="*/ 2147483647 h 373"/>
              <a:gd name="T12" fmla="*/ 2147483647 w 538"/>
              <a:gd name="T13" fmla="*/ 2147483647 h 373"/>
              <a:gd name="T14" fmla="*/ 2147483647 w 538"/>
              <a:gd name="T15" fmla="*/ 2147483647 h 373"/>
              <a:gd name="T16" fmla="*/ 2147483647 w 538"/>
              <a:gd name="T17" fmla="*/ 2147483647 h 373"/>
              <a:gd name="T18" fmla="*/ 2147483647 w 538"/>
              <a:gd name="T19" fmla="*/ 2147483647 h 373"/>
              <a:gd name="T20" fmla="*/ 2147483647 w 538"/>
              <a:gd name="T21" fmla="*/ 2147483647 h 373"/>
              <a:gd name="T22" fmla="*/ 0 w 538"/>
              <a:gd name="T23" fmla="*/ 2147483647 h 373"/>
              <a:gd name="T24" fmla="*/ 2147483647 w 538"/>
              <a:gd name="T25" fmla="*/ 2147483647 h 373"/>
              <a:gd name="T26" fmla="*/ 2147483647 w 538"/>
              <a:gd name="T27" fmla="*/ 2147483647 h 373"/>
              <a:gd name="T28" fmla="*/ 2147483647 w 538"/>
              <a:gd name="T29" fmla="*/ 2147483647 h 373"/>
              <a:gd name="T30" fmla="*/ 2147483647 w 538"/>
              <a:gd name="T31" fmla="*/ 2147483647 h 373"/>
              <a:gd name="T32" fmla="*/ 2147483647 w 538"/>
              <a:gd name="T33" fmla="*/ 2147483647 h 373"/>
              <a:gd name="T34" fmla="*/ 2147483647 w 538"/>
              <a:gd name="T35" fmla="*/ 2147483647 h 373"/>
              <a:gd name="T36" fmla="*/ 2147483647 w 538"/>
              <a:gd name="T37" fmla="*/ 2147483647 h 373"/>
              <a:gd name="T38" fmla="*/ 2147483647 w 538"/>
              <a:gd name="T39" fmla="*/ 2147483647 h 373"/>
              <a:gd name="T40" fmla="*/ 2147483647 w 538"/>
              <a:gd name="T41" fmla="*/ 0 h 373"/>
              <a:gd name="T42" fmla="*/ 2147483647 w 538"/>
              <a:gd name="T43" fmla="*/ 2147483647 h 373"/>
              <a:gd name="T44" fmla="*/ 2147483647 w 538"/>
              <a:gd name="T45" fmla="*/ 2147483647 h 373"/>
              <a:gd name="T46" fmla="*/ 2147483647 w 538"/>
              <a:gd name="T47" fmla="*/ 2147483647 h 373"/>
              <a:gd name="T48" fmla="*/ 2147483647 w 538"/>
              <a:gd name="T49" fmla="*/ 2147483647 h 373"/>
              <a:gd name="T50" fmla="*/ 2147483647 w 538"/>
              <a:gd name="T51" fmla="*/ 2147483647 h 373"/>
              <a:gd name="T52" fmla="*/ 2147483647 w 538"/>
              <a:gd name="T53" fmla="*/ 2147483647 h 373"/>
              <a:gd name="T54" fmla="*/ 2147483647 w 538"/>
              <a:gd name="T55" fmla="*/ 2147483647 h 373"/>
              <a:gd name="T56" fmla="*/ 2147483647 w 538"/>
              <a:gd name="T57" fmla="*/ 2147483647 h 373"/>
              <a:gd name="T58" fmla="*/ 2147483647 w 538"/>
              <a:gd name="T59" fmla="*/ 2147483647 h 373"/>
              <a:gd name="T60" fmla="*/ 2147483647 w 538"/>
              <a:gd name="T61" fmla="*/ 2147483647 h 373"/>
              <a:gd name="T62" fmla="*/ 2147483647 w 538"/>
              <a:gd name="T63" fmla="*/ 2147483647 h 373"/>
              <a:gd name="T64" fmla="*/ 2147483647 w 538"/>
              <a:gd name="T65" fmla="*/ 2147483647 h 37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38"/>
              <a:gd name="T100" fmla="*/ 0 h 373"/>
              <a:gd name="T101" fmla="*/ 538 w 538"/>
              <a:gd name="T102" fmla="*/ 373 h 37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38" h="373">
                <a:moveTo>
                  <a:pt x="480" y="365"/>
                </a:moveTo>
                <a:lnTo>
                  <a:pt x="461" y="367"/>
                </a:lnTo>
                <a:lnTo>
                  <a:pt x="441" y="352"/>
                </a:lnTo>
                <a:lnTo>
                  <a:pt x="410" y="344"/>
                </a:lnTo>
                <a:lnTo>
                  <a:pt x="404" y="338"/>
                </a:lnTo>
                <a:lnTo>
                  <a:pt x="383" y="338"/>
                </a:lnTo>
                <a:lnTo>
                  <a:pt x="300" y="373"/>
                </a:lnTo>
                <a:lnTo>
                  <a:pt x="162" y="362"/>
                </a:lnTo>
                <a:lnTo>
                  <a:pt x="151" y="352"/>
                </a:lnTo>
                <a:lnTo>
                  <a:pt x="159" y="338"/>
                </a:lnTo>
                <a:lnTo>
                  <a:pt x="136" y="330"/>
                </a:lnTo>
                <a:lnTo>
                  <a:pt x="127" y="314"/>
                </a:lnTo>
                <a:lnTo>
                  <a:pt x="137" y="302"/>
                </a:lnTo>
                <a:lnTo>
                  <a:pt x="131" y="292"/>
                </a:lnTo>
                <a:lnTo>
                  <a:pt x="118" y="301"/>
                </a:lnTo>
                <a:lnTo>
                  <a:pt x="89" y="291"/>
                </a:lnTo>
                <a:lnTo>
                  <a:pt x="74" y="278"/>
                </a:lnTo>
                <a:lnTo>
                  <a:pt x="70" y="253"/>
                </a:lnTo>
                <a:lnTo>
                  <a:pt x="62" y="246"/>
                </a:lnTo>
                <a:lnTo>
                  <a:pt x="51" y="244"/>
                </a:lnTo>
                <a:lnTo>
                  <a:pt x="41" y="231"/>
                </a:lnTo>
                <a:lnTo>
                  <a:pt x="30" y="199"/>
                </a:lnTo>
                <a:lnTo>
                  <a:pt x="20" y="188"/>
                </a:lnTo>
                <a:lnTo>
                  <a:pt x="0" y="177"/>
                </a:lnTo>
                <a:lnTo>
                  <a:pt x="4" y="177"/>
                </a:lnTo>
                <a:lnTo>
                  <a:pt x="52" y="160"/>
                </a:lnTo>
                <a:lnTo>
                  <a:pt x="81" y="102"/>
                </a:lnTo>
                <a:lnTo>
                  <a:pt x="93" y="86"/>
                </a:lnTo>
                <a:lnTo>
                  <a:pt x="96" y="75"/>
                </a:lnTo>
                <a:lnTo>
                  <a:pt x="102" y="65"/>
                </a:lnTo>
                <a:lnTo>
                  <a:pt x="103" y="57"/>
                </a:lnTo>
                <a:lnTo>
                  <a:pt x="113" y="46"/>
                </a:lnTo>
                <a:lnTo>
                  <a:pt x="128" y="39"/>
                </a:lnTo>
                <a:lnTo>
                  <a:pt x="136" y="39"/>
                </a:lnTo>
                <a:lnTo>
                  <a:pt x="147" y="25"/>
                </a:lnTo>
                <a:lnTo>
                  <a:pt x="155" y="23"/>
                </a:lnTo>
                <a:lnTo>
                  <a:pt x="246" y="23"/>
                </a:lnTo>
                <a:lnTo>
                  <a:pt x="269" y="38"/>
                </a:lnTo>
                <a:lnTo>
                  <a:pt x="286" y="27"/>
                </a:lnTo>
                <a:lnTo>
                  <a:pt x="302" y="22"/>
                </a:lnTo>
                <a:lnTo>
                  <a:pt x="320" y="22"/>
                </a:lnTo>
                <a:lnTo>
                  <a:pt x="356" y="0"/>
                </a:lnTo>
                <a:lnTo>
                  <a:pt x="369" y="1"/>
                </a:lnTo>
                <a:lnTo>
                  <a:pt x="405" y="38"/>
                </a:lnTo>
                <a:lnTo>
                  <a:pt x="408" y="56"/>
                </a:lnTo>
                <a:lnTo>
                  <a:pt x="446" y="121"/>
                </a:lnTo>
                <a:lnTo>
                  <a:pt x="451" y="170"/>
                </a:lnTo>
                <a:lnTo>
                  <a:pt x="448" y="188"/>
                </a:lnTo>
                <a:lnTo>
                  <a:pt x="452" y="231"/>
                </a:lnTo>
                <a:lnTo>
                  <a:pt x="461" y="230"/>
                </a:lnTo>
                <a:lnTo>
                  <a:pt x="474" y="246"/>
                </a:lnTo>
                <a:lnTo>
                  <a:pt x="485" y="246"/>
                </a:lnTo>
                <a:lnTo>
                  <a:pt x="495" y="239"/>
                </a:lnTo>
                <a:lnTo>
                  <a:pt x="521" y="232"/>
                </a:lnTo>
                <a:lnTo>
                  <a:pt x="530" y="232"/>
                </a:lnTo>
                <a:lnTo>
                  <a:pt x="535" y="236"/>
                </a:lnTo>
                <a:lnTo>
                  <a:pt x="538" y="244"/>
                </a:lnTo>
                <a:lnTo>
                  <a:pt x="536" y="273"/>
                </a:lnTo>
                <a:lnTo>
                  <a:pt x="527" y="283"/>
                </a:lnTo>
                <a:lnTo>
                  <a:pt x="517" y="286"/>
                </a:lnTo>
                <a:lnTo>
                  <a:pt x="490" y="311"/>
                </a:lnTo>
                <a:lnTo>
                  <a:pt x="488" y="305"/>
                </a:lnTo>
                <a:lnTo>
                  <a:pt x="495" y="297"/>
                </a:lnTo>
                <a:lnTo>
                  <a:pt x="502" y="285"/>
                </a:lnTo>
                <a:lnTo>
                  <a:pt x="502" y="271"/>
                </a:lnTo>
                <a:lnTo>
                  <a:pt x="493" y="271"/>
                </a:lnTo>
                <a:lnTo>
                  <a:pt x="480" y="365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99" name="Freeform 1529"/>
          <p:cNvSpPr>
            <a:spLocks/>
          </p:cNvSpPr>
          <p:nvPr/>
        </p:nvSpPr>
        <p:spPr bwMode="auto">
          <a:xfrm>
            <a:off x="4983163" y="3006725"/>
            <a:ext cx="214312" cy="147638"/>
          </a:xfrm>
          <a:custGeom>
            <a:avLst/>
            <a:gdLst>
              <a:gd name="T0" fmla="*/ 2147483647 w 538"/>
              <a:gd name="T1" fmla="*/ 2147483647 h 373"/>
              <a:gd name="T2" fmla="*/ 2147483647 w 538"/>
              <a:gd name="T3" fmla="*/ 2147483647 h 373"/>
              <a:gd name="T4" fmla="*/ 2147483647 w 538"/>
              <a:gd name="T5" fmla="*/ 2147483647 h 373"/>
              <a:gd name="T6" fmla="*/ 2147483647 w 538"/>
              <a:gd name="T7" fmla="*/ 2147483647 h 373"/>
              <a:gd name="T8" fmla="*/ 2147483647 w 538"/>
              <a:gd name="T9" fmla="*/ 2147483647 h 373"/>
              <a:gd name="T10" fmla="*/ 2147483647 w 538"/>
              <a:gd name="T11" fmla="*/ 2147483647 h 373"/>
              <a:gd name="T12" fmla="*/ 2147483647 w 538"/>
              <a:gd name="T13" fmla="*/ 2147483647 h 373"/>
              <a:gd name="T14" fmla="*/ 2147483647 w 538"/>
              <a:gd name="T15" fmla="*/ 2147483647 h 373"/>
              <a:gd name="T16" fmla="*/ 2147483647 w 538"/>
              <a:gd name="T17" fmla="*/ 2147483647 h 373"/>
              <a:gd name="T18" fmla="*/ 2147483647 w 538"/>
              <a:gd name="T19" fmla="*/ 2147483647 h 373"/>
              <a:gd name="T20" fmla="*/ 2147483647 w 538"/>
              <a:gd name="T21" fmla="*/ 2147483647 h 373"/>
              <a:gd name="T22" fmla="*/ 0 w 538"/>
              <a:gd name="T23" fmla="*/ 2147483647 h 373"/>
              <a:gd name="T24" fmla="*/ 2147483647 w 538"/>
              <a:gd name="T25" fmla="*/ 2147483647 h 373"/>
              <a:gd name="T26" fmla="*/ 2147483647 w 538"/>
              <a:gd name="T27" fmla="*/ 2147483647 h 373"/>
              <a:gd name="T28" fmla="*/ 2147483647 w 538"/>
              <a:gd name="T29" fmla="*/ 2147483647 h 373"/>
              <a:gd name="T30" fmla="*/ 2147483647 w 538"/>
              <a:gd name="T31" fmla="*/ 2147483647 h 373"/>
              <a:gd name="T32" fmla="*/ 2147483647 w 538"/>
              <a:gd name="T33" fmla="*/ 2147483647 h 373"/>
              <a:gd name="T34" fmla="*/ 2147483647 w 538"/>
              <a:gd name="T35" fmla="*/ 2147483647 h 373"/>
              <a:gd name="T36" fmla="*/ 2147483647 w 538"/>
              <a:gd name="T37" fmla="*/ 2147483647 h 373"/>
              <a:gd name="T38" fmla="*/ 2147483647 w 538"/>
              <a:gd name="T39" fmla="*/ 2147483647 h 373"/>
              <a:gd name="T40" fmla="*/ 2147483647 w 538"/>
              <a:gd name="T41" fmla="*/ 0 h 373"/>
              <a:gd name="T42" fmla="*/ 2147483647 w 538"/>
              <a:gd name="T43" fmla="*/ 2147483647 h 373"/>
              <a:gd name="T44" fmla="*/ 2147483647 w 538"/>
              <a:gd name="T45" fmla="*/ 2147483647 h 373"/>
              <a:gd name="T46" fmla="*/ 2147483647 w 538"/>
              <a:gd name="T47" fmla="*/ 2147483647 h 373"/>
              <a:gd name="T48" fmla="*/ 2147483647 w 538"/>
              <a:gd name="T49" fmla="*/ 2147483647 h 373"/>
              <a:gd name="T50" fmla="*/ 2147483647 w 538"/>
              <a:gd name="T51" fmla="*/ 2147483647 h 373"/>
              <a:gd name="T52" fmla="*/ 2147483647 w 538"/>
              <a:gd name="T53" fmla="*/ 2147483647 h 373"/>
              <a:gd name="T54" fmla="*/ 2147483647 w 538"/>
              <a:gd name="T55" fmla="*/ 2147483647 h 373"/>
              <a:gd name="T56" fmla="*/ 2147483647 w 538"/>
              <a:gd name="T57" fmla="*/ 2147483647 h 373"/>
              <a:gd name="T58" fmla="*/ 2147483647 w 538"/>
              <a:gd name="T59" fmla="*/ 2147483647 h 373"/>
              <a:gd name="T60" fmla="*/ 2147483647 w 538"/>
              <a:gd name="T61" fmla="*/ 2147483647 h 373"/>
              <a:gd name="T62" fmla="*/ 2147483647 w 538"/>
              <a:gd name="T63" fmla="*/ 2147483647 h 373"/>
              <a:gd name="T64" fmla="*/ 2147483647 w 538"/>
              <a:gd name="T65" fmla="*/ 2147483647 h 37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38"/>
              <a:gd name="T100" fmla="*/ 0 h 373"/>
              <a:gd name="T101" fmla="*/ 538 w 538"/>
              <a:gd name="T102" fmla="*/ 373 h 37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38" h="373">
                <a:moveTo>
                  <a:pt x="480" y="365"/>
                </a:moveTo>
                <a:lnTo>
                  <a:pt x="461" y="367"/>
                </a:lnTo>
                <a:lnTo>
                  <a:pt x="441" y="352"/>
                </a:lnTo>
                <a:lnTo>
                  <a:pt x="410" y="344"/>
                </a:lnTo>
                <a:lnTo>
                  <a:pt x="404" y="338"/>
                </a:lnTo>
                <a:lnTo>
                  <a:pt x="383" y="338"/>
                </a:lnTo>
                <a:lnTo>
                  <a:pt x="300" y="373"/>
                </a:lnTo>
                <a:lnTo>
                  <a:pt x="162" y="362"/>
                </a:lnTo>
                <a:lnTo>
                  <a:pt x="151" y="352"/>
                </a:lnTo>
                <a:lnTo>
                  <a:pt x="159" y="338"/>
                </a:lnTo>
                <a:lnTo>
                  <a:pt x="136" y="330"/>
                </a:lnTo>
                <a:lnTo>
                  <a:pt x="127" y="314"/>
                </a:lnTo>
                <a:lnTo>
                  <a:pt x="137" y="302"/>
                </a:lnTo>
                <a:lnTo>
                  <a:pt x="131" y="292"/>
                </a:lnTo>
                <a:lnTo>
                  <a:pt x="118" y="301"/>
                </a:lnTo>
                <a:lnTo>
                  <a:pt x="89" y="291"/>
                </a:lnTo>
                <a:lnTo>
                  <a:pt x="74" y="278"/>
                </a:lnTo>
                <a:lnTo>
                  <a:pt x="70" y="253"/>
                </a:lnTo>
                <a:lnTo>
                  <a:pt x="62" y="246"/>
                </a:lnTo>
                <a:lnTo>
                  <a:pt x="51" y="244"/>
                </a:lnTo>
                <a:lnTo>
                  <a:pt x="41" y="231"/>
                </a:lnTo>
                <a:lnTo>
                  <a:pt x="30" y="199"/>
                </a:lnTo>
                <a:lnTo>
                  <a:pt x="20" y="188"/>
                </a:lnTo>
                <a:lnTo>
                  <a:pt x="0" y="177"/>
                </a:lnTo>
                <a:lnTo>
                  <a:pt x="4" y="177"/>
                </a:lnTo>
                <a:lnTo>
                  <a:pt x="52" y="160"/>
                </a:lnTo>
                <a:lnTo>
                  <a:pt x="81" y="102"/>
                </a:lnTo>
                <a:lnTo>
                  <a:pt x="93" y="86"/>
                </a:lnTo>
                <a:lnTo>
                  <a:pt x="96" y="75"/>
                </a:lnTo>
                <a:lnTo>
                  <a:pt x="102" y="65"/>
                </a:lnTo>
                <a:lnTo>
                  <a:pt x="103" y="57"/>
                </a:lnTo>
                <a:lnTo>
                  <a:pt x="113" y="46"/>
                </a:lnTo>
                <a:lnTo>
                  <a:pt x="128" y="39"/>
                </a:lnTo>
                <a:lnTo>
                  <a:pt x="136" y="39"/>
                </a:lnTo>
                <a:lnTo>
                  <a:pt x="147" y="25"/>
                </a:lnTo>
                <a:lnTo>
                  <a:pt x="155" y="23"/>
                </a:lnTo>
                <a:lnTo>
                  <a:pt x="246" y="23"/>
                </a:lnTo>
                <a:lnTo>
                  <a:pt x="269" y="38"/>
                </a:lnTo>
                <a:lnTo>
                  <a:pt x="286" y="27"/>
                </a:lnTo>
                <a:lnTo>
                  <a:pt x="302" y="22"/>
                </a:lnTo>
                <a:lnTo>
                  <a:pt x="320" y="22"/>
                </a:lnTo>
                <a:lnTo>
                  <a:pt x="356" y="0"/>
                </a:lnTo>
                <a:lnTo>
                  <a:pt x="369" y="1"/>
                </a:lnTo>
                <a:lnTo>
                  <a:pt x="405" y="38"/>
                </a:lnTo>
                <a:lnTo>
                  <a:pt x="408" y="56"/>
                </a:lnTo>
                <a:lnTo>
                  <a:pt x="446" y="121"/>
                </a:lnTo>
                <a:lnTo>
                  <a:pt x="451" y="170"/>
                </a:lnTo>
                <a:lnTo>
                  <a:pt x="448" y="188"/>
                </a:lnTo>
                <a:lnTo>
                  <a:pt x="452" y="231"/>
                </a:lnTo>
                <a:lnTo>
                  <a:pt x="461" y="230"/>
                </a:lnTo>
                <a:lnTo>
                  <a:pt x="474" y="246"/>
                </a:lnTo>
                <a:lnTo>
                  <a:pt x="485" y="246"/>
                </a:lnTo>
                <a:lnTo>
                  <a:pt x="495" y="239"/>
                </a:lnTo>
                <a:lnTo>
                  <a:pt x="521" y="232"/>
                </a:lnTo>
                <a:lnTo>
                  <a:pt x="530" y="232"/>
                </a:lnTo>
                <a:lnTo>
                  <a:pt x="535" y="236"/>
                </a:lnTo>
                <a:lnTo>
                  <a:pt x="538" y="244"/>
                </a:lnTo>
                <a:lnTo>
                  <a:pt x="536" y="273"/>
                </a:lnTo>
                <a:lnTo>
                  <a:pt x="527" y="283"/>
                </a:lnTo>
                <a:lnTo>
                  <a:pt x="517" y="286"/>
                </a:lnTo>
                <a:lnTo>
                  <a:pt x="490" y="311"/>
                </a:lnTo>
                <a:lnTo>
                  <a:pt x="488" y="305"/>
                </a:lnTo>
                <a:lnTo>
                  <a:pt x="495" y="297"/>
                </a:lnTo>
                <a:lnTo>
                  <a:pt x="502" y="285"/>
                </a:lnTo>
                <a:lnTo>
                  <a:pt x="502" y="271"/>
                </a:lnTo>
                <a:lnTo>
                  <a:pt x="493" y="271"/>
                </a:lnTo>
                <a:lnTo>
                  <a:pt x="480" y="365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0" name="Freeform 1530"/>
          <p:cNvSpPr>
            <a:spLocks/>
          </p:cNvSpPr>
          <p:nvPr/>
        </p:nvSpPr>
        <p:spPr bwMode="auto">
          <a:xfrm>
            <a:off x="5021263" y="2616200"/>
            <a:ext cx="30162" cy="26988"/>
          </a:xfrm>
          <a:custGeom>
            <a:avLst/>
            <a:gdLst>
              <a:gd name="T0" fmla="*/ 2147483647 w 76"/>
              <a:gd name="T1" fmla="*/ 0 h 70"/>
              <a:gd name="T2" fmla="*/ 2147483647 w 76"/>
              <a:gd name="T3" fmla="*/ 0 h 70"/>
              <a:gd name="T4" fmla="*/ 2147483647 w 76"/>
              <a:gd name="T5" fmla="*/ 2147483647 h 70"/>
              <a:gd name="T6" fmla="*/ 2147483647 w 76"/>
              <a:gd name="T7" fmla="*/ 2147483647 h 70"/>
              <a:gd name="T8" fmla="*/ 2147483647 w 76"/>
              <a:gd name="T9" fmla="*/ 2147483647 h 70"/>
              <a:gd name="T10" fmla="*/ 0 w 76"/>
              <a:gd name="T11" fmla="*/ 2147483647 h 70"/>
              <a:gd name="T12" fmla="*/ 0 w 76"/>
              <a:gd name="T13" fmla="*/ 2147483647 h 70"/>
              <a:gd name="T14" fmla="*/ 2147483647 w 76"/>
              <a:gd name="T15" fmla="*/ 2147483647 h 70"/>
              <a:gd name="T16" fmla="*/ 2147483647 w 76"/>
              <a:gd name="T17" fmla="*/ 2147483647 h 70"/>
              <a:gd name="T18" fmla="*/ 2147483647 w 76"/>
              <a:gd name="T19" fmla="*/ 2147483647 h 70"/>
              <a:gd name="T20" fmla="*/ 2147483647 w 76"/>
              <a:gd name="T21" fmla="*/ 2147483647 h 70"/>
              <a:gd name="T22" fmla="*/ 2147483647 w 76"/>
              <a:gd name="T23" fmla="*/ 2147483647 h 70"/>
              <a:gd name="T24" fmla="*/ 2147483647 w 76"/>
              <a:gd name="T25" fmla="*/ 2147483647 h 70"/>
              <a:gd name="T26" fmla="*/ 2147483647 w 76"/>
              <a:gd name="T27" fmla="*/ 2147483647 h 70"/>
              <a:gd name="T28" fmla="*/ 2147483647 w 76"/>
              <a:gd name="T29" fmla="*/ 2147483647 h 70"/>
              <a:gd name="T30" fmla="*/ 2147483647 w 76"/>
              <a:gd name="T31" fmla="*/ 2147483647 h 70"/>
              <a:gd name="T32" fmla="*/ 2147483647 w 76"/>
              <a:gd name="T33" fmla="*/ 2147483647 h 70"/>
              <a:gd name="T34" fmla="*/ 2147483647 w 76"/>
              <a:gd name="T35" fmla="*/ 2147483647 h 70"/>
              <a:gd name="T36" fmla="*/ 2147483647 w 76"/>
              <a:gd name="T37" fmla="*/ 2147483647 h 70"/>
              <a:gd name="T38" fmla="*/ 2147483647 w 76"/>
              <a:gd name="T39" fmla="*/ 2147483647 h 70"/>
              <a:gd name="T40" fmla="*/ 2147483647 w 76"/>
              <a:gd name="T41" fmla="*/ 2147483647 h 70"/>
              <a:gd name="T42" fmla="*/ 2147483647 w 76"/>
              <a:gd name="T43" fmla="*/ 2147483647 h 70"/>
              <a:gd name="T44" fmla="*/ 2147483647 w 76"/>
              <a:gd name="T45" fmla="*/ 2147483647 h 70"/>
              <a:gd name="T46" fmla="*/ 2147483647 w 76"/>
              <a:gd name="T47" fmla="*/ 2147483647 h 70"/>
              <a:gd name="T48" fmla="*/ 2147483647 w 76"/>
              <a:gd name="T49" fmla="*/ 0 h 7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6"/>
              <a:gd name="T76" fmla="*/ 0 h 70"/>
              <a:gd name="T77" fmla="*/ 76 w 76"/>
              <a:gd name="T78" fmla="*/ 70 h 7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6" h="70">
                <a:moveTo>
                  <a:pt x="63" y="0"/>
                </a:moveTo>
                <a:lnTo>
                  <a:pt x="27" y="0"/>
                </a:lnTo>
                <a:lnTo>
                  <a:pt x="20" y="11"/>
                </a:lnTo>
                <a:lnTo>
                  <a:pt x="15" y="10"/>
                </a:lnTo>
                <a:lnTo>
                  <a:pt x="9" y="14"/>
                </a:lnTo>
                <a:lnTo>
                  <a:pt x="0" y="10"/>
                </a:lnTo>
                <a:lnTo>
                  <a:pt x="0" y="34"/>
                </a:lnTo>
                <a:lnTo>
                  <a:pt x="6" y="43"/>
                </a:lnTo>
                <a:lnTo>
                  <a:pt x="13" y="45"/>
                </a:lnTo>
                <a:lnTo>
                  <a:pt x="13" y="53"/>
                </a:lnTo>
                <a:lnTo>
                  <a:pt x="8" y="62"/>
                </a:lnTo>
                <a:lnTo>
                  <a:pt x="6" y="70"/>
                </a:lnTo>
                <a:lnTo>
                  <a:pt x="23" y="45"/>
                </a:lnTo>
                <a:lnTo>
                  <a:pt x="27" y="34"/>
                </a:lnTo>
                <a:lnTo>
                  <a:pt x="38" y="38"/>
                </a:lnTo>
                <a:lnTo>
                  <a:pt x="43" y="38"/>
                </a:lnTo>
                <a:lnTo>
                  <a:pt x="48" y="37"/>
                </a:lnTo>
                <a:lnTo>
                  <a:pt x="52" y="29"/>
                </a:lnTo>
                <a:lnTo>
                  <a:pt x="63" y="24"/>
                </a:lnTo>
                <a:lnTo>
                  <a:pt x="67" y="18"/>
                </a:lnTo>
                <a:lnTo>
                  <a:pt x="76" y="16"/>
                </a:lnTo>
                <a:lnTo>
                  <a:pt x="75" y="12"/>
                </a:lnTo>
                <a:lnTo>
                  <a:pt x="66" y="2"/>
                </a:lnTo>
                <a:lnTo>
                  <a:pt x="63" y="1"/>
                </a:lnTo>
                <a:lnTo>
                  <a:pt x="63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3" name="Freeform 1531"/>
          <p:cNvSpPr>
            <a:spLocks/>
          </p:cNvSpPr>
          <p:nvPr/>
        </p:nvSpPr>
        <p:spPr bwMode="auto">
          <a:xfrm>
            <a:off x="5021263" y="2616200"/>
            <a:ext cx="30162" cy="26988"/>
          </a:xfrm>
          <a:custGeom>
            <a:avLst/>
            <a:gdLst/>
            <a:ahLst/>
            <a:cxnLst>
              <a:cxn ang="0">
                <a:pos x="63" y="0"/>
              </a:cxn>
              <a:cxn ang="0">
                <a:pos x="27" y="0"/>
              </a:cxn>
              <a:cxn ang="0">
                <a:pos x="20" y="11"/>
              </a:cxn>
              <a:cxn ang="0">
                <a:pos x="15" y="10"/>
              </a:cxn>
              <a:cxn ang="0">
                <a:pos x="9" y="14"/>
              </a:cxn>
              <a:cxn ang="0">
                <a:pos x="0" y="10"/>
              </a:cxn>
              <a:cxn ang="0">
                <a:pos x="0" y="34"/>
              </a:cxn>
              <a:cxn ang="0">
                <a:pos x="6" y="43"/>
              </a:cxn>
              <a:cxn ang="0">
                <a:pos x="13" y="45"/>
              </a:cxn>
              <a:cxn ang="0">
                <a:pos x="13" y="53"/>
              </a:cxn>
              <a:cxn ang="0">
                <a:pos x="8" y="62"/>
              </a:cxn>
              <a:cxn ang="0">
                <a:pos x="6" y="70"/>
              </a:cxn>
              <a:cxn ang="0">
                <a:pos x="23" y="45"/>
              </a:cxn>
              <a:cxn ang="0">
                <a:pos x="27" y="34"/>
              </a:cxn>
              <a:cxn ang="0">
                <a:pos x="38" y="38"/>
              </a:cxn>
              <a:cxn ang="0">
                <a:pos x="43" y="38"/>
              </a:cxn>
              <a:cxn ang="0">
                <a:pos x="48" y="37"/>
              </a:cxn>
              <a:cxn ang="0">
                <a:pos x="52" y="29"/>
              </a:cxn>
              <a:cxn ang="0">
                <a:pos x="63" y="24"/>
              </a:cxn>
              <a:cxn ang="0">
                <a:pos x="67" y="18"/>
              </a:cxn>
              <a:cxn ang="0">
                <a:pos x="76" y="16"/>
              </a:cxn>
              <a:cxn ang="0">
                <a:pos x="75" y="12"/>
              </a:cxn>
              <a:cxn ang="0">
                <a:pos x="66" y="2"/>
              </a:cxn>
              <a:cxn ang="0">
                <a:pos x="63" y="1"/>
              </a:cxn>
              <a:cxn ang="0">
                <a:pos x="63" y="0"/>
              </a:cxn>
            </a:cxnLst>
            <a:rect l="0" t="0" r="r" b="b"/>
            <a:pathLst>
              <a:path w="76" h="70">
                <a:moveTo>
                  <a:pt x="63" y="0"/>
                </a:moveTo>
                <a:lnTo>
                  <a:pt x="27" y="0"/>
                </a:lnTo>
                <a:lnTo>
                  <a:pt x="20" y="11"/>
                </a:lnTo>
                <a:lnTo>
                  <a:pt x="15" y="10"/>
                </a:lnTo>
                <a:lnTo>
                  <a:pt x="9" y="14"/>
                </a:lnTo>
                <a:lnTo>
                  <a:pt x="0" y="10"/>
                </a:lnTo>
                <a:lnTo>
                  <a:pt x="0" y="34"/>
                </a:lnTo>
                <a:lnTo>
                  <a:pt x="6" y="43"/>
                </a:lnTo>
                <a:lnTo>
                  <a:pt x="13" y="45"/>
                </a:lnTo>
                <a:lnTo>
                  <a:pt x="13" y="53"/>
                </a:lnTo>
                <a:lnTo>
                  <a:pt x="8" y="62"/>
                </a:lnTo>
                <a:lnTo>
                  <a:pt x="6" y="70"/>
                </a:lnTo>
                <a:lnTo>
                  <a:pt x="23" y="45"/>
                </a:lnTo>
                <a:lnTo>
                  <a:pt x="27" y="34"/>
                </a:lnTo>
                <a:lnTo>
                  <a:pt x="38" y="38"/>
                </a:lnTo>
                <a:lnTo>
                  <a:pt x="43" y="38"/>
                </a:lnTo>
                <a:lnTo>
                  <a:pt x="48" y="37"/>
                </a:lnTo>
                <a:lnTo>
                  <a:pt x="52" y="29"/>
                </a:lnTo>
                <a:lnTo>
                  <a:pt x="63" y="24"/>
                </a:lnTo>
                <a:lnTo>
                  <a:pt x="67" y="18"/>
                </a:lnTo>
                <a:lnTo>
                  <a:pt x="76" y="16"/>
                </a:lnTo>
                <a:lnTo>
                  <a:pt x="75" y="12"/>
                </a:lnTo>
                <a:lnTo>
                  <a:pt x="66" y="2"/>
                </a:lnTo>
                <a:lnTo>
                  <a:pt x="63" y="1"/>
                </a:lnTo>
                <a:lnTo>
                  <a:pt x="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938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602" name="Freeform 1532"/>
          <p:cNvSpPr>
            <a:spLocks/>
          </p:cNvSpPr>
          <p:nvPr/>
        </p:nvSpPr>
        <p:spPr bwMode="auto">
          <a:xfrm>
            <a:off x="5024438" y="2595563"/>
            <a:ext cx="20637" cy="15875"/>
          </a:xfrm>
          <a:custGeom>
            <a:avLst/>
            <a:gdLst>
              <a:gd name="T0" fmla="*/ 2147483647 w 52"/>
              <a:gd name="T1" fmla="*/ 2147483647 h 40"/>
              <a:gd name="T2" fmla="*/ 2147483647 w 52"/>
              <a:gd name="T3" fmla="*/ 2147483647 h 40"/>
              <a:gd name="T4" fmla="*/ 0 w 52"/>
              <a:gd name="T5" fmla="*/ 2147483647 h 40"/>
              <a:gd name="T6" fmla="*/ 2147483647 w 52"/>
              <a:gd name="T7" fmla="*/ 2147483647 h 40"/>
              <a:gd name="T8" fmla="*/ 2147483647 w 52"/>
              <a:gd name="T9" fmla="*/ 2147483647 h 40"/>
              <a:gd name="T10" fmla="*/ 2147483647 w 52"/>
              <a:gd name="T11" fmla="*/ 2147483647 h 40"/>
              <a:gd name="T12" fmla="*/ 2147483647 w 52"/>
              <a:gd name="T13" fmla="*/ 2147483647 h 40"/>
              <a:gd name="T14" fmla="*/ 2147483647 w 52"/>
              <a:gd name="T15" fmla="*/ 2147483647 h 40"/>
              <a:gd name="T16" fmla="*/ 2147483647 w 52"/>
              <a:gd name="T17" fmla="*/ 2147483647 h 40"/>
              <a:gd name="T18" fmla="*/ 2147483647 w 52"/>
              <a:gd name="T19" fmla="*/ 2147483647 h 40"/>
              <a:gd name="T20" fmla="*/ 2147483647 w 52"/>
              <a:gd name="T21" fmla="*/ 2147483647 h 40"/>
              <a:gd name="T22" fmla="*/ 2147483647 w 52"/>
              <a:gd name="T23" fmla="*/ 2147483647 h 40"/>
              <a:gd name="T24" fmla="*/ 2147483647 w 52"/>
              <a:gd name="T25" fmla="*/ 2147483647 h 40"/>
              <a:gd name="T26" fmla="*/ 2147483647 w 52"/>
              <a:gd name="T27" fmla="*/ 0 h 40"/>
              <a:gd name="T28" fmla="*/ 2147483647 w 52"/>
              <a:gd name="T29" fmla="*/ 2147483647 h 40"/>
              <a:gd name="T30" fmla="*/ 2147483647 w 52"/>
              <a:gd name="T31" fmla="*/ 2147483647 h 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2"/>
              <a:gd name="T49" fmla="*/ 0 h 40"/>
              <a:gd name="T50" fmla="*/ 52 w 52"/>
              <a:gd name="T51" fmla="*/ 40 h 4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2" h="40">
                <a:moveTo>
                  <a:pt x="18" y="15"/>
                </a:moveTo>
                <a:lnTo>
                  <a:pt x="4" y="16"/>
                </a:lnTo>
                <a:lnTo>
                  <a:pt x="0" y="20"/>
                </a:lnTo>
                <a:lnTo>
                  <a:pt x="4" y="23"/>
                </a:lnTo>
                <a:lnTo>
                  <a:pt x="14" y="23"/>
                </a:lnTo>
                <a:lnTo>
                  <a:pt x="21" y="40"/>
                </a:lnTo>
                <a:lnTo>
                  <a:pt x="29" y="40"/>
                </a:lnTo>
                <a:lnTo>
                  <a:pt x="33" y="30"/>
                </a:lnTo>
                <a:lnTo>
                  <a:pt x="52" y="24"/>
                </a:lnTo>
                <a:lnTo>
                  <a:pt x="52" y="14"/>
                </a:lnTo>
                <a:lnTo>
                  <a:pt x="47" y="9"/>
                </a:lnTo>
                <a:lnTo>
                  <a:pt x="40" y="6"/>
                </a:lnTo>
                <a:lnTo>
                  <a:pt x="34" y="1"/>
                </a:lnTo>
                <a:lnTo>
                  <a:pt x="29" y="0"/>
                </a:lnTo>
                <a:lnTo>
                  <a:pt x="24" y="11"/>
                </a:lnTo>
                <a:lnTo>
                  <a:pt x="18" y="15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61" name="Freeform 1533"/>
          <p:cNvSpPr>
            <a:spLocks/>
          </p:cNvSpPr>
          <p:nvPr/>
        </p:nvSpPr>
        <p:spPr bwMode="auto">
          <a:xfrm>
            <a:off x="5024438" y="2595563"/>
            <a:ext cx="20637" cy="15875"/>
          </a:xfrm>
          <a:custGeom>
            <a:avLst/>
            <a:gdLst>
              <a:gd name="T0" fmla="*/ 2147483647 w 52"/>
              <a:gd name="T1" fmla="*/ 2147483647 h 40"/>
              <a:gd name="T2" fmla="*/ 2147483647 w 52"/>
              <a:gd name="T3" fmla="*/ 2147483647 h 40"/>
              <a:gd name="T4" fmla="*/ 0 w 52"/>
              <a:gd name="T5" fmla="*/ 2147483647 h 40"/>
              <a:gd name="T6" fmla="*/ 2147483647 w 52"/>
              <a:gd name="T7" fmla="*/ 2147483647 h 40"/>
              <a:gd name="T8" fmla="*/ 2147483647 w 52"/>
              <a:gd name="T9" fmla="*/ 2147483647 h 40"/>
              <a:gd name="T10" fmla="*/ 2147483647 w 52"/>
              <a:gd name="T11" fmla="*/ 2147483647 h 40"/>
              <a:gd name="T12" fmla="*/ 2147483647 w 52"/>
              <a:gd name="T13" fmla="*/ 2147483647 h 40"/>
              <a:gd name="T14" fmla="*/ 2147483647 w 52"/>
              <a:gd name="T15" fmla="*/ 2147483647 h 40"/>
              <a:gd name="T16" fmla="*/ 2147483647 w 52"/>
              <a:gd name="T17" fmla="*/ 2147483647 h 40"/>
              <a:gd name="T18" fmla="*/ 2147483647 w 52"/>
              <a:gd name="T19" fmla="*/ 2147483647 h 40"/>
              <a:gd name="T20" fmla="*/ 2147483647 w 52"/>
              <a:gd name="T21" fmla="*/ 2147483647 h 40"/>
              <a:gd name="T22" fmla="*/ 2147483647 w 52"/>
              <a:gd name="T23" fmla="*/ 2147483647 h 40"/>
              <a:gd name="T24" fmla="*/ 2147483647 w 52"/>
              <a:gd name="T25" fmla="*/ 2147483647 h 40"/>
              <a:gd name="T26" fmla="*/ 2147483647 w 52"/>
              <a:gd name="T27" fmla="*/ 0 h 40"/>
              <a:gd name="T28" fmla="*/ 2147483647 w 52"/>
              <a:gd name="T29" fmla="*/ 2147483647 h 40"/>
              <a:gd name="T30" fmla="*/ 2147483647 w 52"/>
              <a:gd name="T31" fmla="*/ 2147483647 h 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2"/>
              <a:gd name="T49" fmla="*/ 0 h 40"/>
              <a:gd name="T50" fmla="*/ 52 w 52"/>
              <a:gd name="T51" fmla="*/ 40 h 4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2" h="40">
                <a:moveTo>
                  <a:pt x="18" y="15"/>
                </a:moveTo>
                <a:lnTo>
                  <a:pt x="4" y="16"/>
                </a:lnTo>
                <a:lnTo>
                  <a:pt x="0" y="20"/>
                </a:lnTo>
                <a:lnTo>
                  <a:pt x="4" y="23"/>
                </a:lnTo>
                <a:lnTo>
                  <a:pt x="14" y="23"/>
                </a:lnTo>
                <a:lnTo>
                  <a:pt x="21" y="40"/>
                </a:lnTo>
                <a:lnTo>
                  <a:pt x="29" y="40"/>
                </a:lnTo>
                <a:lnTo>
                  <a:pt x="33" y="30"/>
                </a:lnTo>
                <a:lnTo>
                  <a:pt x="52" y="24"/>
                </a:lnTo>
                <a:lnTo>
                  <a:pt x="52" y="14"/>
                </a:lnTo>
                <a:lnTo>
                  <a:pt x="47" y="9"/>
                </a:lnTo>
                <a:lnTo>
                  <a:pt x="40" y="6"/>
                </a:lnTo>
                <a:lnTo>
                  <a:pt x="34" y="1"/>
                </a:lnTo>
                <a:lnTo>
                  <a:pt x="29" y="0"/>
                </a:lnTo>
                <a:lnTo>
                  <a:pt x="24" y="11"/>
                </a:lnTo>
                <a:lnTo>
                  <a:pt x="18" y="1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4" name="Freeform 1534"/>
          <p:cNvSpPr>
            <a:spLocks/>
          </p:cNvSpPr>
          <p:nvPr/>
        </p:nvSpPr>
        <p:spPr bwMode="auto">
          <a:xfrm>
            <a:off x="5056188" y="2568575"/>
            <a:ext cx="109537" cy="90488"/>
          </a:xfrm>
          <a:custGeom>
            <a:avLst/>
            <a:gdLst>
              <a:gd name="T0" fmla="*/ 2147483647 w 275"/>
              <a:gd name="T1" fmla="*/ 0 h 227"/>
              <a:gd name="T2" fmla="*/ 2147483647 w 275"/>
              <a:gd name="T3" fmla="*/ 2147483647 h 227"/>
              <a:gd name="T4" fmla="*/ 2147483647 w 275"/>
              <a:gd name="T5" fmla="*/ 2147483647 h 227"/>
              <a:gd name="T6" fmla="*/ 2147483647 w 275"/>
              <a:gd name="T7" fmla="*/ 2147483647 h 227"/>
              <a:gd name="T8" fmla="*/ 2147483647 w 275"/>
              <a:gd name="T9" fmla="*/ 2147483647 h 227"/>
              <a:gd name="T10" fmla="*/ 2147483647 w 275"/>
              <a:gd name="T11" fmla="*/ 2147483647 h 227"/>
              <a:gd name="T12" fmla="*/ 2147483647 w 275"/>
              <a:gd name="T13" fmla="*/ 2147483647 h 227"/>
              <a:gd name="T14" fmla="*/ 2147483647 w 275"/>
              <a:gd name="T15" fmla="*/ 2147483647 h 227"/>
              <a:gd name="T16" fmla="*/ 2147483647 w 275"/>
              <a:gd name="T17" fmla="*/ 2147483647 h 227"/>
              <a:gd name="T18" fmla="*/ 2147483647 w 275"/>
              <a:gd name="T19" fmla="*/ 2147483647 h 227"/>
              <a:gd name="T20" fmla="*/ 2147483647 w 275"/>
              <a:gd name="T21" fmla="*/ 2147483647 h 227"/>
              <a:gd name="T22" fmla="*/ 2147483647 w 275"/>
              <a:gd name="T23" fmla="*/ 2147483647 h 227"/>
              <a:gd name="T24" fmla="*/ 2147483647 w 275"/>
              <a:gd name="T25" fmla="*/ 2147483647 h 227"/>
              <a:gd name="T26" fmla="*/ 2147483647 w 275"/>
              <a:gd name="T27" fmla="*/ 2147483647 h 227"/>
              <a:gd name="T28" fmla="*/ 2147483647 w 275"/>
              <a:gd name="T29" fmla="*/ 2147483647 h 227"/>
              <a:gd name="T30" fmla="*/ 2147483647 w 275"/>
              <a:gd name="T31" fmla="*/ 2147483647 h 227"/>
              <a:gd name="T32" fmla="*/ 2147483647 w 275"/>
              <a:gd name="T33" fmla="*/ 2147483647 h 227"/>
              <a:gd name="T34" fmla="*/ 2147483647 w 275"/>
              <a:gd name="T35" fmla="*/ 2147483647 h 227"/>
              <a:gd name="T36" fmla="*/ 2147483647 w 275"/>
              <a:gd name="T37" fmla="*/ 2147483647 h 227"/>
              <a:gd name="T38" fmla="*/ 2147483647 w 275"/>
              <a:gd name="T39" fmla="*/ 2147483647 h 227"/>
              <a:gd name="T40" fmla="*/ 2147483647 w 275"/>
              <a:gd name="T41" fmla="*/ 2147483647 h 227"/>
              <a:gd name="T42" fmla="*/ 2147483647 w 275"/>
              <a:gd name="T43" fmla="*/ 2147483647 h 227"/>
              <a:gd name="T44" fmla="*/ 2147483647 w 275"/>
              <a:gd name="T45" fmla="*/ 2147483647 h 227"/>
              <a:gd name="T46" fmla="*/ 2147483647 w 275"/>
              <a:gd name="T47" fmla="*/ 2147483647 h 227"/>
              <a:gd name="T48" fmla="*/ 2147483647 w 275"/>
              <a:gd name="T49" fmla="*/ 2147483647 h 227"/>
              <a:gd name="T50" fmla="*/ 2147483647 w 275"/>
              <a:gd name="T51" fmla="*/ 2147483647 h 227"/>
              <a:gd name="T52" fmla="*/ 2147483647 w 275"/>
              <a:gd name="T53" fmla="*/ 2147483647 h 227"/>
              <a:gd name="T54" fmla="*/ 2147483647 w 275"/>
              <a:gd name="T55" fmla="*/ 2147483647 h 227"/>
              <a:gd name="T56" fmla="*/ 2147483647 w 275"/>
              <a:gd name="T57" fmla="*/ 2147483647 h 227"/>
              <a:gd name="T58" fmla="*/ 2147483647 w 275"/>
              <a:gd name="T59" fmla="*/ 2147483647 h 227"/>
              <a:gd name="T60" fmla="*/ 2147483647 w 275"/>
              <a:gd name="T61" fmla="*/ 2147483647 h 227"/>
              <a:gd name="T62" fmla="*/ 2147483647 w 275"/>
              <a:gd name="T63" fmla="*/ 2147483647 h 227"/>
              <a:gd name="T64" fmla="*/ 2147483647 w 275"/>
              <a:gd name="T65" fmla="*/ 2147483647 h 227"/>
              <a:gd name="T66" fmla="*/ 2147483647 w 275"/>
              <a:gd name="T67" fmla="*/ 2147483647 h 227"/>
              <a:gd name="T68" fmla="*/ 2147483647 w 275"/>
              <a:gd name="T69" fmla="*/ 2147483647 h 227"/>
              <a:gd name="T70" fmla="*/ 2147483647 w 275"/>
              <a:gd name="T71" fmla="*/ 2147483647 h 227"/>
              <a:gd name="T72" fmla="*/ 2147483647 w 275"/>
              <a:gd name="T73" fmla="*/ 2147483647 h 227"/>
              <a:gd name="T74" fmla="*/ 2147483647 w 275"/>
              <a:gd name="T75" fmla="*/ 2147483647 h 227"/>
              <a:gd name="T76" fmla="*/ 2147483647 w 275"/>
              <a:gd name="T77" fmla="*/ 2147483647 h 22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75"/>
              <a:gd name="T118" fmla="*/ 0 h 227"/>
              <a:gd name="T119" fmla="*/ 275 w 275"/>
              <a:gd name="T120" fmla="*/ 227 h 22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75" h="227">
                <a:moveTo>
                  <a:pt x="124" y="6"/>
                </a:moveTo>
                <a:lnTo>
                  <a:pt x="127" y="0"/>
                </a:lnTo>
                <a:lnTo>
                  <a:pt x="134" y="9"/>
                </a:lnTo>
                <a:lnTo>
                  <a:pt x="143" y="6"/>
                </a:lnTo>
                <a:lnTo>
                  <a:pt x="184" y="16"/>
                </a:lnTo>
                <a:lnTo>
                  <a:pt x="189" y="23"/>
                </a:lnTo>
                <a:lnTo>
                  <a:pt x="201" y="27"/>
                </a:lnTo>
                <a:lnTo>
                  <a:pt x="246" y="27"/>
                </a:lnTo>
                <a:lnTo>
                  <a:pt x="257" y="23"/>
                </a:lnTo>
                <a:lnTo>
                  <a:pt x="260" y="15"/>
                </a:lnTo>
                <a:lnTo>
                  <a:pt x="266" y="16"/>
                </a:lnTo>
                <a:lnTo>
                  <a:pt x="273" y="23"/>
                </a:lnTo>
                <a:lnTo>
                  <a:pt x="275" y="32"/>
                </a:lnTo>
                <a:lnTo>
                  <a:pt x="271" y="39"/>
                </a:lnTo>
                <a:lnTo>
                  <a:pt x="260" y="51"/>
                </a:lnTo>
                <a:lnTo>
                  <a:pt x="245" y="80"/>
                </a:lnTo>
                <a:lnTo>
                  <a:pt x="248" y="95"/>
                </a:lnTo>
                <a:lnTo>
                  <a:pt x="246" y="113"/>
                </a:lnTo>
                <a:lnTo>
                  <a:pt x="250" y="124"/>
                </a:lnTo>
                <a:lnTo>
                  <a:pt x="250" y="131"/>
                </a:lnTo>
                <a:lnTo>
                  <a:pt x="247" y="138"/>
                </a:lnTo>
                <a:lnTo>
                  <a:pt x="233" y="151"/>
                </a:lnTo>
                <a:lnTo>
                  <a:pt x="231" y="159"/>
                </a:lnTo>
                <a:lnTo>
                  <a:pt x="234" y="166"/>
                </a:lnTo>
                <a:lnTo>
                  <a:pt x="257" y="166"/>
                </a:lnTo>
                <a:lnTo>
                  <a:pt x="268" y="184"/>
                </a:lnTo>
                <a:lnTo>
                  <a:pt x="266" y="199"/>
                </a:lnTo>
                <a:lnTo>
                  <a:pt x="257" y="199"/>
                </a:lnTo>
                <a:lnTo>
                  <a:pt x="240" y="180"/>
                </a:lnTo>
                <a:lnTo>
                  <a:pt x="240" y="195"/>
                </a:lnTo>
                <a:lnTo>
                  <a:pt x="228" y="218"/>
                </a:lnTo>
                <a:lnTo>
                  <a:pt x="231" y="227"/>
                </a:lnTo>
                <a:lnTo>
                  <a:pt x="229" y="226"/>
                </a:lnTo>
                <a:lnTo>
                  <a:pt x="213" y="221"/>
                </a:lnTo>
                <a:lnTo>
                  <a:pt x="196" y="223"/>
                </a:lnTo>
                <a:lnTo>
                  <a:pt x="189" y="227"/>
                </a:lnTo>
                <a:lnTo>
                  <a:pt x="180" y="226"/>
                </a:lnTo>
                <a:lnTo>
                  <a:pt x="157" y="207"/>
                </a:lnTo>
                <a:lnTo>
                  <a:pt x="152" y="197"/>
                </a:lnTo>
                <a:lnTo>
                  <a:pt x="137" y="190"/>
                </a:lnTo>
                <a:lnTo>
                  <a:pt x="124" y="180"/>
                </a:lnTo>
                <a:lnTo>
                  <a:pt x="106" y="176"/>
                </a:lnTo>
                <a:lnTo>
                  <a:pt x="80" y="180"/>
                </a:lnTo>
                <a:lnTo>
                  <a:pt x="66" y="190"/>
                </a:lnTo>
                <a:lnTo>
                  <a:pt x="58" y="192"/>
                </a:lnTo>
                <a:lnTo>
                  <a:pt x="52" y="198"/>
                </a:lnTo>
                <a:lnTo>
                  <a:pt x="62" y="148"/>
                </a:lnTo>
                <a:lnTo>
                  <a:pt x="60" y="143"/>
                </a:lnTo>
                <a:lnTo>
                  <a:pt x="47" y="141"/>
                </a:lnTo>
                <a:lnTo>
                  <a:pt x="43" y="148"/>
                </a:lnTo>
                <a:lnTo>
                  <a:pt x="35" y="154"/>
                </a:lnTo>
                <a:lnTo>
                  <a:pt x="29" y="145"/>
                </a:lnTo>
                <a:lnTo>
                  <a:pt x="22" y="146"/>
                </a:lnTo>
                <a:lnTo>
                  <a:pt x="15" y="143"/>
                </a:lnTo>
                <a:lnTo>
                  <a:pt x="11" y="132"/>
                </a:lnTo>
                <a:lnTo>
                  <a:pt x="5" y="123"/>
                </a:lnTo>
                <a:lnTo>
                  <a:pt x="3" y="113"/>
                </a:lnTo>
                <a:lnTo>
                  <a:pt x="7" y="103"/>
                </a:lnTo>
                <a:lnTo>
                  <a:pt x="19" y="100"/>
                </a:lnTo>
                <a:lnTo>
                  <a:pt x="16" y="96"/>
                </a:lnTo>
                <a:lnTo>
                  <a:pt x="2" y="95"/>
                </a:lnTo>
                <a:lnTo>
                  <a:pt x="3" y="81"/>
                </a:lnTo>
                <a:lnTo>
                  <a:pt x="6" y="79"/>
                </a:lnTo>
                <a:lnTo>
                  <a:pt x="3" y="74"/>
                </a:lnTo>
                <a:lnTo>
                  <a:pt x="0" y="72"/>
                </a:lnTo>
                <a:lnTo>
                  <a:pt x="3" y="52"/>
                </a:lnTo>
                <a:lnTo>
                  <a:pt x="7" y="47"/>
                </a:lnTo>
                <a:lnTo>
                  <a:pt x="35" y="39"/>
                </a:lnTo>
                <a:lnTo>
                  <a:pt x="36" y="34"/>
                </a:lnTo>
                <a:lnTo>
                  <a:pt x="40" y="32"/>
                </a:lnTo>
                <a:lnTo>
                  <a:pt x="49" y="29"/>
                </a:lnTo>
                <a:lnTo>
                  <a:pt x="55" y="23"/>
                </a:lnTo>
                <a:lnTo>
                  <a:pt x="76" y="23"/>
                </a:lnTo>
                <a:lnTo>
                  <a:pt x="78" y="13"/>
                </a:lnTo>
                <a:lnTo>
                  <a:pt x="90" y="19"/>
                </a:lnTo>
                <a:lnTo>
                  <a:pt x="110" y="18"/>
                </a:lnTo>
                <a:lnTo>
                  <a:pt x="116" y="13"/>
                </a:lnTo>
                <a:lnTo>
                  <a:pt x="115" y="6"/>
                </a:lnTo>
                <a:lnTo>
                  <a:pt x="124" y="6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5" name="Freeform 1535"/>
          <p:cNvSpPr>
            <a:spLocks/>
          </p:cNvSpPr>
          <p:nvPr/>
        </p:nvSpPr>
        <p:spPr bwMode="auto">
          <a:xfrm>
            <a:off x="5056188" y="2568575"/>
            <a:ext cx="109537" cy="90488"/>
          </a:xfrm>
          <a:custGeom>
            <a:avLst/>
            <a:gdLst>
              <a:gd name="T0" fmla="*/ 2147483647 w 275"/>
              <a:gd name="T1" fmla="*/ 0 h 227"/>
              <a:gd name="T2" fmla="*/ 2147483647 w 275"/>
              <a:gd name="T3" fmla="*/ 2147483647 h 227"/>
              <a:gd name="T4" fmla="*/ 2147483647 w 275"/>
              <a:gd name="T5" fmla="*/ 2147483647 h 227"/>
              <a:gd name="T6" fmla="*/ 2147483647 w 275"/>
              <a:gd name="T7" fmla="*/ 2147483647 h 227"/>
              <a:gd name="T8" fmla="*/ 2147483647 w 275"/>
              <a:gd name="T9" fmla="*/ 2147483647 h 227"/>
              <a:gd name="T10" fmla="*/ 2147483647 w 275"/>
              <a:gd name="T11" fmla="*/ 2147483647 h 227"/>
              <a:gd name="T12" fmla="*/ 2147483647 w 275"/>
              <a:gd name="T13" fmla="*/ 2147483647 h 227"/>
              <a:gd name="T14" fmla="*/ 2147483647 w 275"/>
              <a:gd name="T15" fmla="*/ 2147483647 h 227"/>
              <a:gd name="T16" fmla="*/ 2147483647 w 275"/>
              <a:gd name="T17" fmla="*/ 2147483647 h 227"/>
              <a:gd name="T18" fmla="*/ 2147483647 w 275"/>
              <a:gd name="T19" fmla="*/ 2147483647 h 227"/>
              <a:gd name="T20" fmla="*/ 2147483647 w 275"/>
              <a:gd name="T21" fmla="*/ 2147483647 h 227"/>
              <a:gd name="T22" fmla="*/ 2147483647 w 275"/>
              <a:gd name="T23" fmla="*/ 2147483647 h 227"/>
              <a:gd name="T24" fmla="*/ 2147483647 w 275"/>
              <a:gd name="T25" fmla="*/ 2147483647 h 227"/>
              <a:gd name="T26" fmla="*/ 2147483647 w 275"/>
              <a:gd name="T27" fmla="*/ 2147483647 h 227"/>
              <a:gd name="T28" fmla="*/ 2147483647 w 275"/>
              <a:gd name="T29" fmla="*/ 2147483647 h 227"/>
              <a:gd name="T30" fmla="*/ 2147483647 w 275"/>
              <a:gd name="T31" fmla="*/ 2147483647 h 227"/>
              <a:gd name="T32" fmla="*/ 2147483647 w 275"/>
              <a:gd name="T33" fmla="*/ 2147483647 h 227"/>
              <a:gd name="T34" fmla="*/ 2147483647 w 275"/>
              <a:gd name="T35" fmla="*/ 2147483647 h 227"/>
              <a:gd name="T36" fmla="*/ 2147483647 w 275"/>
              <a:gd name="T37" fmla="*/ 2147483647 h 227"/>
              <a:gd name="T38" fmla="*/ 2147483647 w 275"/>
              <a:gd name="T39" fmla="*/ 2147483647 h 227"/>
              <a:gd name="T40" fmla="*/ 2147483647 w 275"/>
              <a:gd name="T41" fmla="*/ 2147483647 h 227"/>
              <a:gd name="T42" fmla="*/ 2147483647 w 275"/>
              <a:gd name="T43" fmla="*/ 2147483647 h 227"/>
              <a:gd name="T44" fmla="*/ 2147483647 w 275"/>
              <a:gd name="T45" fmla="*/ 2147483647 h 227"/>
              <a:gd name="T46" fmla="*/ 2147483647 w 275"/>
              <a:gd name="T47" fmla="*/ 2147483647 h 227"/>
              <a:gd name="T48" fmla="*/ 2147483647 w 275"/>
              <a:gd name="T49" fmla="*/ 2147483647 h 227"/>
              <a:gd name="T50" fmla="*/ 2147483647 w 275"/>
              <a:gd name="T51" fmla="*/ 2147483647 h 227"/>
              <a:gd name="T52" fmla="*/ 2147483647 w 275"/>
              <a:gd name="T53" fmla="*/ 2147483647 h 227"/>
              <a:gd name="T54" fmla="*/ 2147483647 w 275"/>
              <a:gd name="T55" fmla="*/ 2147483647 h 227"/>
              <a:gd name="T56" fmla="*/ 2147483647 w 275"/>
              <a:gd name="T57" fmla="*/ 2147483647 h 227"/>
              <a:gd name="T58" fmla="*/ 2147483647 w 275"/>
              <a:gd name="T59" fmla="*/ 2147483647 h 227"/>
              <a:gd name="T60" fmla="*/ 2147483647 w 275"/>
              <a:gd name="T61" fmla="*/ 2147483647 h 227"/>
              <a:gd name="T62" fmla="*/ 2147483647 w 275"/>
              <a:gd name="T63" fmla="*/ 2147483647 h 227"/>
              <a:gd name="T64" fmla="*/ 2147483647 w 275"/>
              <a:gd name="T65" fmla="*/ 2147483647 h 227"/>
              <a:gd name="T66" fmla="*/ 2147483647 w 275"/>
              <a:gd name="T67" fmla="*/ 2147483647 h 227"/>
              <a:gd name="T68" fmla="*/ 2147483647 w 275"/>
              <a:gd name="T69" fmla="*/ 2147483647 h 227"/>
              <a:gd name="T70" fmla="*/ 2147483647 w 275"/>
              <a:gd name="T71" fmla="*/ 2147483647 h 227"/>
              <a:gd name="T72" fmla="*/ 2147483647 w 275"/>
              <a:gd name="T73" fmla="*/ 2147483647 h 227"/>
              <a:gd name="T74" fmla="*/ 2147483647 w 275"/>
              <a:gd name="T75" fmla="*/ 2147483647 h 227"/>
              <a:gd name="T76" fmla="*/ 2147483647 w 275"/>
              <a:gd name="T77" fmla="*/ 2147483647 h 22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75"/>
              <a:gd name="T118" fmla="*/ 0 h 227"/>
              <a:gd name="T119" fmla="*/ 275 w 275"/>
              <a:gd name="T120" fmla="*/ 227 h 22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75" h="227">
                <a:moveTo>
                  <a:pt x="124" y="6"/>
                </a:moveTo>
                <a:lnTo>
                  <a:pt x="127" y="0"/>
                </a:lnTo>
                <a:lnTo>
                  <a:pt x="134" y="9"/>
                </a:lnTo>
                <a:lnTo>
                  <a:pt x="143" y="6"/>
                </a:lnTo>
                <a:lnTo>
                  <a:pt x="184" y="16"/>
                </a:lnTo>
                <a:lnTo>
                  <a:pt x="189" y="23"/>
                </a:lnTo>
                <a:lnTo>
                  <a:pt x="201" y="27"/>
                </a:lnTo>
                <a:lnTo>
                  <a:pt x="246" y="27"/>
                </a:lnTo>
                <a:lnTo>
                  <a:pt x="257" y="23"/>
                </a:lnTo>
                <a:lnTo>
                  <a:pt x="260" y="15"/>
                </a:lnTo>
                <a:lnTo>
                  <a:pt x="266" y="16"/>
                </a:lnTo>
                <a:lnTo>
                  <a:pt x="273" y="23"/>
                </a:lnTo>
                <a:lnTo>
                  <a:pt x="275" y="32"/>
                </a:lnTo>
                <a:lnTo>
                  <a:pt x="271" y="39"/>
                </a:lnTo>
                <a:lnTo>
                  <a:pt x="260" y="51"/>
                </a:lnTo>
                <a:lnTo>
                  <a:pt x="245" y="80"/>
                </a:lnTo>
                <a:lnTo>
                  <a:pt x="248" y="95"/>
                </a:lnTo>
                <a:lnTo>
                  <a:pt x="246" y="113"/>
                </a:lnTo>
                <a:lnTo>
                  <a:pt x="250" y="124"/>
                </a:lnTo>
                <a:lnTo>
                  <a:pt x="250" y="131"/>
                </a:lnTo>
                <a:lnTo>
                  <a:pt x="247" y="138"/>
                </a:lnTo>
                <a:lnTo>
                  <a:pt x="233" y="151"/>
                </a:lnTo>
                <a:lnTo>
                  <a:pt x="231" y="159"/>
                </a:lnTo>
                <a:lnTo>
                  <a:pt x="234" y="166"/>
                </a:lnTo>
                <a:lnTo>
                  <a:pt x="257" y="166"/>
                </a:lnTo>
                <a:lnTo>
                  <a:pt x="268" y="184"/>
                </a:lnTo>
                <a:lnTo>
                  <a:pt x="266" y="199"/>
                </a:lnTo>
                <a:lnTo>
                  <a:pt x="257" y="199"/>
                </a:lnTo>
                <a:lnTo>
                  <a:pt x="240" y="180"/>
                </a:lnTo>
                <a:lnTo>
                  <a:pt x="240" y="195"/>
                </a:lnTo>
                <a:lnTo>
                  <a:pt x="228" y="218"/>
                </a:lnTo>
                <a:lnTo>
                  <a:pt x="231" y="227"/>
                </a:lnTo>
                <a:lnTo>
                  <a:pt x="229" y="226"/>
                </a:lnTo>
                <a:lnTo>
                  <a:pt x="213" y="221"/>
                </a:lnTo>
                <a:lnTo>
                  <a:pt x="196" y="223"/>
                </a:lnTo>
                <a:lnTo>
                  <a:pt x="189" y="227"/>
                </a:lnTo>
                <a:lnTo>
                  <a:pt x="180" y="226"/>
                </a:lnTo>
                <a:lnTo>
                  <a:pt x="157" y="207"/>
                </a:lnTo>
                <a:lnTo>
                  <a:pt x="152" y="197"/>
                </a:lnTo>
                <a:lnTo>
                  <a:pt x="137" y="190"/>
                </a:lnTo>
                <a:lnTo>
                  <a:pt x="124" y="180"/>
                </a:lnTo>
                <a:lnTo>
                  <a:pt x="106" y="176"/>
                </a:lnTo>
                <a:lnTo>
                  <a:pt x="80" y="180"/>
                </a:lnTo>
                <a:lnTo>
                  <a:pt x="66" y="190"/>
                </a:lnTo>
                <a:lnTo>
                  <a:pt x="58" y="192"/>
                </a:lnTo>
                <a:lnTo>
                  <a:pt x="52" y="198"/>
                </a:lnTo>
                <a:lnTo>
                  <a:pt x="62" y="148"/>
                </a:lnTo>
                <a:lnTo>
                  <a:pt x="60" y="143"/>
                </a:lnTo>
                <a:lnTo>
                  <a:pt x="47" y="141"/>
                </a:lnTo>
                <a:lnTo>
                  <a:pt x="43" y="148"/>
                </a:lnTo>
                <a:lnTo>
                  <a:pt x="35" y="154"/>
                </a:lnTo>
                <a:lnTo>
                  <a:pt x="29" y="145"/>
                </a:lnTo>
                <a:lnTo>
                  <a:pt x="22" y="146"/>
                </a:lnTo>
                <a:lnTo>
                  <a:pt x="15" y="143"/>
                </a:lnTo>
                <a:lnTo>
                  <a:pt x="11" y="132"/>
                </a:lnTo>
                <a:lnTo>
                  <a:pt x="5" y="123"/>
                </a:lnTo>
                <a:lnTo>
                  <a:pt x="3" y="113"/>
                </a:lnTo>
                <a:lnTo>
                  <a:pt x="7" y="103"/>
                </a:lnTo>
                <a:lnTo>
                  <a:pt x="19" y="100"/>
                </a:lnTo>
                <a:lnTo>
                  <a:pt x="16" y="96"/>
                </a:lnTo>
                <a:lnTo>
                  <a:pt x="2" y="95"/>
                </a:lnTo>
                <a:lnTo>
                  <a:pt x="3" y="81"/>
                </a:lnTo>
                <a:lnTo>
                  <a:pt x="6" y="79"/>
                </a:lnTo>
                <a:lnTo>
                  <a:pt x="3" y="74"/>
                </a:lnTo>
                <a:lnTo>
                  <a:pt x="0" y="72"/>
                </a:lnTo>
                <a:lnTo>
                  <a:pt x="3" y="52"/>
                </a:lnTo>
                <a:lnTo>
                  <a:pt x="7" y="47"/>
                </a:lnTo>
                <a:lnTo>
                  <a:pt x="35" y="39"/>
                </a:lnTo>
                <a:lnTo>
                  <a:pt x="36" y="34"/>
                </a:lnTo>
                <a:lnTo>
                  <a:pt x="40" y="32"/>
                </a:lnTo>
                <a:lnTo>
                  <a:pt x="49" y="29"/>
                </a:lnTo>
                <a:lnTo>
                  <a:pt x="55" y="23"/>
                </a:lnTo>
                <a:lnTo>
                  <a:pt x="76" y="23"/>
                </a:lnTo>
                <a:lnTo>
                  <a:pt x="78" y="13"/>
                </a:lnTo>
                <a:lnTo>
                  <a:pt x="90" y="19"/>
                </a:lnTo>
                <a:lnTo>
                  <a:pt x="110" y="18"/>
                </a:lnTo>
                <a:lnTo>
                  <a:pt x="116" y="13"/>
                </a:lnTo>
                <a:lnTo>
                  <a:pt x="115" y="6"/>
                </a:lnTo>
                <a:lnTo>
                  <a:pt x="124" y="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6" name="Freeform 1536"/>
          <p:cNvSpPr>
            <a:spLocks/>
          </p:cNvSpPr>
          <p:nvPr/>
        </p:nvSpPr>
        <p:spPr bwMode="auto">
          <a:xfrm>
            <a:off x="4665663" y="2767013"/>
            <a:ext cx="200025" cy="269875"/>
          </a:xfrm>
          <a:custGeom>
            <a:avLst/>
            <a:gdLst>
              <a:gd name="T0" fmla="*/ 2147483647 w 504"/>
              <a:gd name="T1" fmla="*/ 2147483647 h 680"/>
              <a:gd name="T2" fmla="*/ 2147483647 w 504"/>
              <a:gd name="T3" fmla="*/ 2147483647 h 680"/>
              <a:gd name="T4" fmla="*/ 2147483647 w 504"/>
              <a:gd name="T5" fmla="*/ 2147483647 h 680"/>
              <a:gd name="T6" fmla="*/ 2147483647 w 504"/>
              <a:gd name="T7" fmla="*/ 2147483647 h 680"/>
              <a:gd name="T8" fmla="*/ 2147483647 w 504"/>
              <a:gd name="T9" fmla="*/ 2147483647 h 680"/>
              <a:gd name="T10" fmla="*/ 2147483647 w 504"/>
              <a:gd name="T11" fmla="*/ 2147483647 h 680"/>
              <a:gd name="T12" fmla="*/ 2147483647 w 504"/>
              <a:gd name="T13" fmla="*/ 2147483647 h 680"/>
              <a:gd name="T14" fmla="*/ 2147483647 w 504"/>
              <a:gd name="T15" fmla="*/ 2147483647 h 680"/>
              <a:gd name="T16" fmla="*/ 2147483647 w 504"/>
              <a:gd name="T17" fmla="*/ 2147483647 h 680"/>
              <a:gd name="T18" fmla="*/ 2147483647 w 504"/>
              <a:gd name="T19" fmla="*/ 2147483647 h 680"/>
              <a:gd name="T20" fmla="*/ 2147483647 w 504"/>
              <a:gd name="T21" fmla="*/ 2147483647 h 680"/>
              <a:gd name="T22" fmla="*/ 2147483647 w 504"/>
              <a:gd name="T23" fmla="*/ 2147483647 h 680"/>
              <a:gd name="T24" fmla="*/ 2147483647 w 504"/>
              <a:gd name="T25" fmla="*/ 2147483647 h 680"/>
              <a:gd name="T26" fmla="*/ 2147483647 w 504"/>
              <a:gd name="T27" fmla="*/ 2147483647 h 680"/>
              <a:gd name="T28" fmla="*/ 2147483647 w 504"/>
              <a:gd name="T29" fmla="*/ 2147483647 h 680"/>
              <a:gd name="T30" fmla="*/ 2147483647 w 504"/>
              <a:gd name="T31" fmla="*/ 2147483647 h 680"/>
              <a:gd name="T32" fmla="*/ 2147483647 w 504"/>
              <a:gd name="T33" fmla="*/ 2147483647 h 680"/>
              <a:gd name="T34" fmla="*/ 2147483647 w 504"/>
              <a:gd name="T35" fmla="*/ 2147483647 h 680"/>
              <a:gd name="T36" fmla="*/ 2147483647 w 504"/>
              <a:gd name="T37" fmla="*/ 2147483647 h 680"/>
              <a:gd name="T38" fmla="*/ 2147483647 w 504"/>
              <a:gd name="T39" fmla="*/ 2147483647 h 680"/>
              <a:gd name="T40" fmla="*/ 2147483647 w 504"/>
              <a:gd name="T41" fmla="*/ 2147483647 h 680"/>
              <a:gd name="T42" fmla="*/ 2147483647 w 504"/>
              <a:gd name="T43" fmla="*/ 2147483647 h 680"/>
              <a:gd name="T44" fmla="*/ 2147483647 w 504"/>
              <a:gd name="T45" fmla="*/ 2147483647 h 680"/>
              <a:gd name="T46" fmla="*/ 2147483647 w 504"/>
              <a:gd name="T47" fmla="*/ 2147483647 h 680"/>
              <a:gd name="T48" fmla="*/ 0 w 504"/>
              <a:gd name="T49" fmla="*/ 2147483647 h 680"/>
              <a:gd name="T50" fmla="*/ 2147483647 w 504"/>
              <a:gd name="T51" fmla="*/ 2147483647 h 680"/>
              <a:gd name="T52" fmla="*/ 2147483647 w 504"/>
              <a:gd name="T53" fmla="*/ 2147483647 h 680"/>
              <a:gd name="T54" fmla="*/ 2147483647 w 504"/>
              <a:gd name="T55" fmla="*/ 2147483647 h 680"/>
              <a:gd name="T56" fmla="*/ 2147483647 w 504"/>
              <a:gd name="T57" fmla="*/ 2147483647 h 680"/>
              <a:gd name="T58" fmla="*/ 2147483647 w 504"/>
              <a:gd name="T59" fmla="*/ 2147483647 h 680"/>
              <a:gd name="T60" fmla="*/ 2147483647 w 504"/>
              <a:gd name="T61" fmla="*/ 2147483647 h 680"/>
              <a:gd name="T62" fmla="*/ 2147483647 w 504"/>
              <a:gd name="T63" fmla="*/ 2147483647 h 680"/>
              <a:gd name="T64" fmla="*/ 2147483647 w 504"/>
              <a:gd name="T65" fmla="*/ 2147483647 h 680"/>
              <a:gd name="T66" fmla="*/ 2147483647 w 504"/>
              <a:gd name="T67" fmla="*/ 2147483647 h 680"/>
              <a:gd name="T68" fmla="*/ 2147483647 w 504"/>
              <a:gd name="T69" fmla="*/ 2147483647 h 680"/>
              <a:gd name="T70" fmla="*/ 2147483647 w 504"/>
              <a:gd name="T71" fmla="*/ 2147483647 h 680"/>
              <a:gd name="T72" fmla="*/ 2147483647 w 504"/>
              <a:gd name="T73" fmla="*/ 2147483647 h 680"/>
              <a:gd name="T74" fmla="*/ 2147483647 w 504"/>
              <a:gd name="T75" fmla="*/ 2147483647 h 680"/>
              <a:gd name="T76" fmla="*/ 2147483647 w 504"/>
              <a:gd name="T77" fmla="*/ 2147483647 h 680"/>
              <a:gd name="T78" fmla="*/ 2147483647 w 504"/>
              <a:gd name="T79" fmla="*/ 2147483647 h 680"/>
              <a:gd name="T80" fmla="*/ 2147483647 w 504"/>
              <a:gd name="T81" fmla="*/ 2147483647 h 680"/>
              <a:gd name="T82" fmla="*/ 2147483647 w 504"/>
              <a:gd name="T83" fmla="*/ 2147483647 h 680"/>
              <a:gd name="T84" fmla="*/ 2147483647 w 504"/>
              <a:gd name="T85" fmla="*/ 2147483647 h 680"/>
              <a:gd name="T86" fmla="*/ 2147483647 w 504"/>
              <a:gd name="T87" fmla="*/ 2147483647 h 680"/>
              <a:gd name="T88" fmla="*/ 2147483647 w 504"/>
              <a:gd name="T89" fmla="*/ 2147483647 h 680"/>
              <a:gd name="T90" fmla="*/ 2147483647 w 504"/>
              <a:gd name="T91" fmla="*/ 2147483647 h 680"/>
              <a:gd name="T92" fmla="*/ 2147483647 w 504"/>
              <a:gd name="T93" fmla="*/ 2147483647 h 680"/>
              <a:gd name="T94" fmla="*/ 2147483647 w 504"/>
              <a:gd name="T95" fmla="*/ 2147483647 h 680"/>
              <a:gd name="T96" fmla="*/ 2147483647 w 504"/>
              <a:gd name="T97" fmla="*/ 2147483647 h 680"/>
              <a:gd name="T98" fmla="*/ 2147483647 w 504"/>
              <a:gd name="T99" fmla="*/ 2147483647 h 680"/>
              <a:gd name="T100" fmla="*/ 2147483647 w 504"/>
              <a:gd name="T101" fmla="*/ 2147483647 h 680"/>
              <a:gd name="T102" fmla="*/ 2147483647 w 504"/>
              <a:gd name="T103" fmla="*/ 2147483647 h 680"/>
              <a:gd name="T104" fmla="*/ 2147483647 w 504"/>
              <a:gd name="T105" fmla="*/ 2147483647 h 680"/>
              <a:gd name="T106" fmla="*/ 2147483647 w 504"/>
              <a:gd name="T107" fmla="*/ 2147483647 h 680"/>
              <a:gd name="T108" fmla="*/ 2147483647 w 504"/>
              <a:gd name="T109" fmla="*/ 2147483647 h 680"/>
              <a:gd name="T110" fmla="*/ 2147483647 w 504"/>
              <a:gd name="T111" fmla="*/ 2147483647 h 680"/>
              <a:gd name="T112" fmla="*/ 2147483647 w 504"/>
              <a:gd name="T113" fmla="*/ 2147483647 h 680"/>
              <a:gd name="T114" fmla="*/ 2147483647 w 504"/>
              <a:gd name="T115" fmla="*/ 2147483647 h 680"/>
              <a:gd name="T116" fmla="*/ 2147483647 w 504"/>
              <a:gd name="T117" fmla="*/ 2147483647 h 68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04"/>
              <a:gd name="T178" fmla="*/ 0 h 680"/>
              <a:gd name="T179" fmla="*/ 504 w 504"/>
              <a:gd name="T180" fmla="*/ 680 h 68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04" h="680">
                <a:moveTo>
                  <a:pt x="270" y="91"/>
                </a:moveTo>
                <a:lnTo>
                  <a:pt x="268" y="86"/>
                </a:lnTo>
                <a:lnTo>
                  <a:pt x="272" y="78"/>
                </a:lnTo>
                <a:lnTo>
                  <a:pt x="285" y="65"/>
                </a:lnTo>
                <a:lnTo>
                  <a:pt x="285" y="56"/>
                </a:lnTo>
                <a:lnTo>
                  <a:pt x="280" y="52"/>
                </a:lnTo>
                <a:lnTo>
                  <a:pt x="263" y="58"/>
                </a:lnTo>
                <a:lnTo>
                  <a:pt x="257" y="58"/>
                </a:lnTo>
                <a:lnTo>
                  <a:pt x="252" y="51"/>
                </a:lnTo>
                <a:lnTo>
                  <a:pt x="240" y="46"/>
                </a:lnTo>
                <a:lnTo>
                  <a:pt x="235" y="52"/>
                </a:lnTo>
                <a:lnTo>
                  <a:pt x="230" y="52"/>
                </a:lnTo>
                <a:lnTo>
                  <a:pt x="229" y="44"/>
                </a:lnTo>
                <a:lnTo>
                  <a:pt x="221" y="44"/>
                </a:lnTo>
                <a:lnTo>
                  <a:pt x="217" y="41"/>
                </a:lnTo>
                <a:lnTo>
                  <a:pt x="224" y="33"/>
                </a:lnTo>
                <a:lnTo>
                  <a:pt x="224" y="24"/>
                </a:lnTo>
                <a:lnTo>
                  <a:pt x="219" y="13"/>
                </a:lnTo>
                <a:lnTo>
                  <a:pt x="202" y="6"/>
                </a:lnTo>
                <a:lnTo>
                  <a:pt x="195" y="8"/>
                </a:lnTo>
                <a:lnTo>
                  <a:pt x="196" y="3"/>
                </a:lnTo>
                <a:lnTo>
                  <a:pt x="187" y="6"/>
                </a:lnTo>
                <a:lnTo>
                  <a:pt x="164" y="0"/>
                </a:lnTo>
                <a:lnTo>
                  <a:pt x="155" y="1"/>
                </a:lnTo>
                <a:lnTo>
                  <a:pt x="154" y="11"/>
                </a:lnTo>
                <a:lnTo>
                  <a:pt x="172" y="41"/>
                </a:lnTo>
                <a:lnTo>
                  <a:pt x="158" y="48"/>
                </a:lnTo>
                <a:lnTo>
                  <a:pt x="158" y="52"/>
                </a:lnTo>
                <a:lnTo>
                  <a:pt x="154" y="57"/>
                </a:lnTo>
                <a:lnTo>
                  <a:pt x="160" y="58"/>
                </a:lnTo>
                <a:lnTo>
                  <a:pt x="164" y="61"/>
                </a:lnTo>
                <a:lnTo>
                  <a:pt x="162" y="67"/>
                </a:lnTo>
                <a:lnTo>
                  <a:pt x="165" y="74"/>
                </a:lnTo>
                <a:lnTo>
                  <a:pt x="170" y="78"/>
                </a:lnTo>
                <a:lnTo>
                  <a:pt x="169" y="81"/>
                </a:lnTo>
                <a:lnTo>
                  <a:pt x="165" y="83"/>
                </a:lnTo>
                <a:lnTo>
                  <a:pt x="164" y="90"/>
                </a:lnTo>
                <a:lnTo>
                  <a:pt x="178" y="100"/>
                </a:lnTo>
                <a:lnTo>
                  <a:pt x="176" y="103"/>
                </a:lnTo>
                <a:lnTo>
                  <a:pt x="153" y="103"/>
                </a:lnTo>
                <a:lnTo>
                  <a:pt x="148" y="114"/>
                </a:lnTo>
                <a:lnTo>
                  <a:pt x="146" y="133"/>
                </a:lnTo>
                <a:lnTo>
                  <a:pt x="153" y="154"/>
                </a:lnTo>
                <a:lnTo>
                  <a:pt x="143" y="133"/>
                </a:lnTo>
                <a:lnTo>
                  <a:pt x="134" y="131"/>
                </a:lnTo>
                <a:lnTo>
                  <a:pt x="134" y="141"/>
                </a:lnTo>
                <a:lnTo>
                  <a:pt x="126" y="142"/>
                </a:lnTo>
                <a:lnTo>
                  <a:pt x="123" y="130"/>
                </a:lnTo>
                <a:lnTo>
                  <a:pt x="118" y="119"/>
                </a:lnTo>
                <a:lnTo>
                  <a:pt x="103" y="117"/>
                </a:lnTo>
                <a:lnTo>
                  <a:pt x="74" y="122"/>
                </a:lnTo>
                <a:lnTo>
                  <a:pt x="71" y="131"/>
                </a:lnTo>
                <a:lnTo>
                  <a:pt x="68" y="135"/>
                </a:lnTo>
                <a:lnTo>
                  <a:pt x="64" y="142"/>
                </a:lnTo>
                <a:lnTo>
                  <a:pt x="65" y="145"/>
                </a:lnTo>
                <a:lnTo>
                  <a:pt x="75" y="147"/>
                </a:lnTo>
                <a:lnTo>
                  <a:pt x="85" y="156"/>
                </a:lnTo>
                <a:lnTo>
                  <a:pt x="88" y="165"/>
                </a:lnTo>
                <a:lnTo>
                  <a:pt x="87" y="165"/>
                </a:lnTo>
                <a:lnTo>
                  <a:pt x="82" y="156"/>
                </a:lnTo>
                <a:lnTo>
                  <a:pt x="66" y="160"/>
                </a:lnTo>
                <a:lnTo>
                  <a:pt x="55" y="207"/>
                </a:lnTo>
                <a:lnTo>
                  <a:pt x="40" y="217"/>
                </a:lnTo>
                <a:lnTo>
                  <a:pt x="42" y="227"/>
                </a:lnTo>
                <a:lnTo>
                  <a:pt x="61" y="235"/>
                </a:lnTo>
                <a:lnTo>
                  <a:pt x="60" y="248"/>
                </a:lnTo>
                <a:lnTo>
                  <a:pt x="52" y="257"/>
                </a:lnTo>
                <a:lnTo>
                  <a:pt x="42" y="264"/>
                </a:lnTo>
                <a:lnTo>
                  <a:pt x="41" y="276"/>
                </a:lnTo>
                <a:lnTo>
                  <a:pt x="36" y="287"/>
                </a:lnTo>
                <a:lnTo>
                  <a:pt x="27" y="288"/>
                </a:lnTo>
                <a:lnTo>
                  <a:pt x="14" y="283"/>
                </a:lnTo>
                <a:lnTo>
                  <a:pt x="4" y="283"/>
                </a:lnTo>
                <a:lnTo>
                  <a:pt x="7" y="349"/>
                </a:lnTo>
                <a:lnTo>
                  <a:pt x="0" y="357"/>
                </a:lnTo>
                <a:lnTo>
                  <a:pt x="0" y="365"/>
                </a:lnTo>
                <a:lnTo>
                  <a:pt x="5" y="382"/>
                </a:lnTo>
                <a:lnTo>
                  <a:pt x="5" y="389"/>
                </a:lnTo>
                <a:lnTo>
                  <a:pt x="10" y="395"/>
                </a:lnTo>
                <a:lnTo>
                  <a:pt x="12" y="405"/>
                </a:lnTo>
                <a:lnTo>
                  <a:pt x="18" y="415"/>
                </a:lnTo>
                <a:lnTo>
                  <a:pt x="18" y="423"/>
                </a:lnTo>
                <a:lnTo>
                  <a:pt x="7" y="439"/>
                </a:lnTo>
                <a:lnTo>
                  <a:pt x="16" y="445"/>
                </a:lnTo>
                <a:lnTo>
                  <a:pt x="13" y="452"/>
                </a:lnTo>
                <a:lnTo>
                  <a:pt x="13" y="460"/>
                </a:lnTo>
                <a:lnTo>
                  <a:pt x="22" y="475"/>
                </a:lnTo>
                <a:lnTo>
                  <a:pt x="23" y="486"/>
                </a:lnTo>
                <a:lnTo>
                  <a:pt x="18" y="493"/>
                </a:lnTo>
                <a:lnTo>
                  <a:pt x="38" y="512"/>
                </a:lnTo>
                <a:lnTo>
                  <a:pt x="45" y="522"/>
                </a:lnTo>
                <a:lnTo>
                  <a:pt x="120" y="542"/>
                </a:lnTo>
                <a:lnTo>
                  <a:pt x="117" y="555"/>
                </a:lnTo>
                <a:lnTo>
                  <a:pt x="99" y="578"/>
                </a:lnTo>
                <a:lnTo>
                  <a:pt x="88" y="616"/>
                </a:lnTo>
                <a:lnTo>
                  <a:pt x="89" y="654"/>
                </a:lnTo>
                <a:lnTo>
                  <a:pt x="90" y="658"/>
                </a:lnTo>
                <a:lnTo>
                  <a:pt x="98" y="664"/>
                </a:lnTo>
                <a:lnTo>
                  <a:pt x="160" y="654"/>
                </a:lnTo>
                <a:lnTo>
                  <a:pt x="198" y="668"/>
                </a:lnTo>
                <a:lnTo>
                  <a:pt x="210" y="664"/>
                </a:lnTo>
                <a:lnTo>
                  <a:pt x="220" y="663"/>
                </a:lnTo>
                <a:lnTo>
                  <a:pt x="228" y="666"/>
                </a:lnTo>
                <a:lnTo>
                  <a:pt x="234" y="674"/>
                </a:lnTo>
                <a:lnTo>
                  <a:pt x="244" y="680"/>
                </a:lnTo>
                <a:lnTo>
                  <a:pt x="249" y="676"/>
                </a:lnTo>
                <a:lnTo>
                  <a:pt x="252" y="669"/>
                </a:lnTo>
                <a:lnTo>
                  <a:pt x="259" y="663"/>
                </a:lnTo>
                <a:lnTo>
                  <a:pt x="271" y="664"/>
                </a:lnTo>
                <a:lnTo>
                  <a:pt x="285" y="672"/>
                </a:lnTo>
                <a:lnTo>
                  <a:pt x="299" y="672"/>
                </a:lnTo>
                <a:lnTo>
                  <a:pt x="318" y="659"/>
                </a:lnTo>
                <a:lnTo>
                  <a:pt x="352" y="654"/>
                </a:lnTo>
                <a:lnTo>
                  <a:pt x="357" y="649"/>
                </a:lnTo>
                <a:lnTo>
                  <a:pt x="369" y="653"/>
                </a:lnTo>
                <a:lnTo>
                  <a:pt x="384" y="653"/>
                </a:lnTo>
                <a:lnTo>
                  <a:pt x="388" y="660"/>
                </a:lnTo>
                <a:lnTo>
                  <a:pt x="395" y="658"/>
                </a:lnTo>
                <a:lnTo>
                  <a:pt x="395" y="649"/>
                </a:lnTo>
                <a:lnTo>
                  <a:pt x="389" y="634"/>
                </a:lnTo>
                <a:lnTo>
                  <a:pt x="388" y="616"/>
                </a:lnTo>
                <a:lnTo>
                  <a:pt x="393" y="605"/>
                </a:lnTo>
                <a:lnTo>
                  <a:pt x="416" y="596"/>
                </a:lnTo>
                <a:lnTo>
                  <a:pt x="423" y="577"/>
                </a:lnTo>
                <a:lnTo>
                  <a:pt x="441" y="569"/>
                </a:lnTo>
                <a:lnTo>
                  <a:pt x="442" y="561"/>
                </a:lnTo>
                <a:lnTo>
                  <a:pt x="362" y="485"/>
                </a:lnTo>
                <a:lnTo>
                  <a:pt x="358" y="453"/>
                </a:lnTo>
                <a:lnTo>
                  <a:pt x="347" y="448"/>
                </a:lnTo>
                <a:lnTo>
                  <a:pt x="338" y="438"/>
                </a:lnTo>
                <a:lnTo>
                  <a:pt x="338" y="428"/>
                </a:lnTo>
                <a:lnTo>
                  <a:pt x="339" y="424"/>
                </a:lnTo>
                <a:lnTo>
                  <a:pt x="356" y="438"/>
                </a:lnTo>
                <a:lnTo>
                  <a:pt x="358" y="438"/>
                </a:lnTo>
                <a:lnTo>
                  <a:pt x="362" y="424"/>
                </a:lnTo>
                <a:lnTo>
                  <a:pt x="414" y="403"/>
                </a:lnTo>
                <a:lnTo>
                  <a:pt x="421" y="391"/>
                </a:lnTo>
                <a:lnTo>
                  <a:pt x="461" y="377"/>
                </a:lnTo>
                <a:lnTo>
                  <a:pt x="464" y="354"/>
                </a:lnTo>
                <a:lnTo>
                  <a:pt x="474" y="357"/>
                </a:lnTo>
                <a:lnTo>
                  <a:pt x="488" y="379"/>
                </a:lnTo>
                <a:lnTo>
                  <a:pt x="496" y="379"/>
                </a:lnTo>
                <a:lnTo>
                  <a:pt x="504" y="330"/>
                </a:lnTo>
                <a:lnTo>
                  <a:pt x="503" y="326"/>
                </a:lnTo>
                <a:lnTo>
                  <a:pt x="487" y="306"/>
                </a:lnTo>
                <a:lnTo>
                  <a:pt x="475" y="211"/>
                </a:lnTo>
                <a:lnTo>
                  <a:pt x="461" y="201"/>
                </a:lnTo>
                <a:lnTo>
                  <a:pt x="461" y="193"/>
                </a:lnTo>
                <a:lnTo>
                  <a:pt x="471" y="166"/>
                </a:lnTo>
                <a:lnTo>
                  <a:pt x="473" y="137"/>
                </a:lnTo>
                <a:lnTo>
                  <a:pt x="461" y="111"/>
                </a:lnTo>
                <a:lnTo>
                  <a:pt x="438" y="103"/>
                </a:lnTo>
                <a:lnTo>
                  <a:pt x="436" y="89"/>
                </a:lnTo>
                <a:lnTo>
                  <a:pt x="427" y="75"/>
                </a:lnTo>
                <a:lnTo>
                  <a:pt x="418" y="76"/>
                </a:lnTo>
                <a:lnTo>
                  <a:pt x="412" y="71"/>
                </a:lnTo>
                <a:lnTo>
                  <a:pt x="408" y="70"/>
                </a:lnTo>
                <a:lnTo>
                  <a:pt x="405" y="62"/>
                </a:lnTo>
                <a:lnTo>
                  <a:pt x="398" y="58"/>
                </a:lnTo>
                <a:lnTo>
                  <a:pt x="393" y="51"/>
                </a:lnTo>
                <a:lnTo>
                  <a:pt x="369" y="57"/>
                </a:lnTo>
                <a:lnTo>
                  <a:pt x="361" y="62"/>
                </a:lnTo>
                <a:lnTo>
                  <a:pt x="364" y="57"/>
                </a:lnTo>
                <a:lnTo>
                  <a:pt x="379" y="44"/>
                </a:lnTo>
                <a:lnTo>
                  <a:pt x="372" y="43"/>
                </a:lnTo>
                <a:lnTo>
                  <a:pt x="364" y="46"/>
                </a:lnTo>
                <a:lnTo>
                  <a:pt x="350" y="62"/>
                </a:lnTo>
                <a:lnTo>
                  <a:pt x="344" y="72"/>
                </a:lnTo>
                <a:lnTo>
                  <a:pt x="341" y="75"/>
                </a:lnTo>
                <a:lnTo>
                  <a:pt x="341" y="69"/>
                </a:lnTo>
                <a:lnTo>
                  <a:pt x="320" y="74"/>
                </a:lnTo>
                <a:lnTo>
                  <a:pt x="305" y="86"/>
                </a:lnTo>
                <a:lnTo>
                  <a:pt x="309" y="91"/>
                </a:lnTo>
                <a:lnTo>
                  <a:pt x="299" y="91"/>
                </a:lnTo>
                <a:lnTo>
                  <a:pt x="286" y="89"/>
                </a:lnTo>
                <a:lnTo>
                  <a:pt x="272" y="98"/>
                </a:lnTo>
                <a:lnTo>
                  <a:pt x="270" y="91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7" name="Freeform 1537"/>
          <p:cNvSpPr>
            <a:spLocks/>
          </p:cNvSpPr>
          <p:nvPr/>
        </p:nvSpPr>
        <p:spPr bwMode="auto">
          <a:xfrm>
            <a:off x="4665663" y="2767013"/>
            <a:ext cx="200025" cy="269875"/>
          </a:xfrm>
          <a:custGeom>
            <a:avLst/>
            <a:gdLst>
              <a:gd name="T0" fmla="*/ 2147483647 w 504"/>
              <a:gd name="T1" fmla="*/ 2147483647 h 680"/>
              <a:gd name="T2" fmla="*/ 2147483647 w 504"/>
              <a:gd name="T3" fmla="*/ 2147483647 h 680"/>
              <a:gd name="T4" fmla="*/ 2147483647 w 504"/>
              <a:gd name="T5" fmla="*/ 2147483647 h 680"/>
              <a:gd name="T6" fmla="*/ 2147483647 w 504"/>
              <a:gd name="T7" fmla="*/ 2147483647 h 680"/>
              <a:gd name="T8" fmla="*/ 2147483647 w 504"/>
              <a:gd name="T9" fmla="*/ 2147483647 h 680"/>
              <a:gd name="T10" fmla="*/ 2147483647 w 504"/>
              <a:gd name="T11" fmla="*/ 2147483647 h 680"/>
              <a:gd name="T12" fmla="*/ 2147483647 w 504"/>
              <a:gd name="T13" fmla="*/ 2147483647 h 680"/>
              <a:gd name="T14" fmla="*/ 2147483647 w 504"/>
              <a:gd name="T15" fmla="*/ 2147483647 h 680"/>
              <a:gd name="T16" fmla="*/ 2147483647 w 504"/>
              <a:gd name="T17" fmla="*/ 2147483647 h 680"/>
              <a:gd name="T18" fmla="*/ 2147483647 w 504"/>
              <a:gd name="T19" fmla="*/ 2147483647 h 680"/>
              <a:gd name="T20" fmla="*/ 2147483647 w 504"/>
              <a:gd name="T21" fmla="*/ 2147483647 h 680"/>
              <a:gd name="T22" fmla="*/ 2147483647 w 504"/>
              <a:gd name="T23" fmla="*/ 2147483647 h 680"/>
              <a:gd name="T24" fmla="*/ 2147483647 w 504"/>
              <a:gd name="T25" fmla="*/ 2147483647 h 680"/>
              <a:gd name="T26" fmla="*/ 2147483647 w 504"/>
              <a:gd name="T27" fmla="*/ 2147483647 h 680"/>
              <a:gd name="T28" fmla="*/ 2147483647 w 504"/>
              <a:gd name="T29" fmla="*/ 2147483647 h 680"/>
              <a:gd name="T30" fmla="*/ 2147483647 w 504"/>
              <a:gd name="T31" fmla="*/ 2147483647 h 680"/>
              <a:gd name="T32" fmla="*/ 2147483647 w 504"/>
              <a:gd name="T33" fmla="*/ 2147483647 h 680"/>
              <a:gd name="T34" fmla="*/ 2147483647 w 504"/>
              <a:gd name="T35" fmla="*/ 2147483647 h 680"/>
              <a:gd name="T36" fmla="*/ 2147483647 w 504"/>
              <a:gd name="T37" fmla="*/ 2147483647 h 680"/>
              <a:gd name="T38" fmla="*/ 2147483647 w 504"/>
              <a:gd name="T39" fmla="*/ 2147483647 h 680"/>
              <a:gd name="T40" fmla="*/ 2147483647 w 504"/>
              <a:gd name="T41" fmla="*/ 2147483647 h 680"/>
              <a:gd name="T42" fmla="*/ 2147483647 w 504"/>
              <a:gd name="T43" fmla="*/ 2147483647 h 680"/>
              <a:gd name="T44" fmla="*/ 2147483647 w 504"/>
              <a:gd name="T45" fmla="*/ 2147483647 h 680"/>
              <a:gd name="T46" fmla="*/ 2147483647 w 504"/>
              <a:gd name="T47" fmla="*/ 2147483647 h 680"/>
              <a:gd name="T48" fmla="*/ 0 w 504"/>
              <a:gd name="T49" fmla="*/ 2147483647 h 680"/>
              <a:gd name="T50" fmla="*/ 2147483647 w 504"/>
              <a:gd name="T51" fmla="*/ 2147483647 h 680"/>
              <a:gd name="T52" fmla="*/ 2147483647 w 504"/>
              <a:gd name="T53" fmla="*/ 2147483647 h 680"/>
              <a:gd name="T54" fmla="*/ 2147483647 w 504"/>
              <a:gd name="T55" fmla="*/ 2147483647 h 680"/>
              <a:gd name="T56" fmla="*/ 2147483647 w 504"/>
              <a:gd name="T57" fmla="*/ 2147483647 h 680"/>
              <a:gd name="T58" fmla="*/ 2147483647 w 504"/>
              <a:gd name="T59" fmla="*/ 2147483647 h 680"/>
              <a:gd name="T60" fmla="*/ 2147483647 w 504"/>
              <a:gd name="T61" fmla="*/ 2147483647 h 680"/>
              <a:gd name="T62" fmla="*/ 2147483647 w 504"/>
              <a:gd name="T63" fmla="*/ 2147483647 h 680"/>
              <a:gd name="T64" fmla="*/ 2147483647 w 504"/>
              <a:gd name="T65" fmla="*/ 2147483647 h 680"/>
              <a:gd name="T66" fmla="*/ 2147483647 w 504"/>
              <a:gd name="T67" fmla="*/ 2147483647 h 680"/>
              <a:gd name="T68" fmla="*/ 2147483647 w 504"/>
              <a:gd name="T69" fmla="*/ 2147483647 h 680"/>
              <a:gd name="T70" fmla="*/ 2147483647 w 504"/>
              <a:gd name="T71" fmla="*/ 2147483647 h 680"/>
              <a:gd name="T72" fmla="*/ 2147483647 w 504"/>
              <a:gd name="T73" fmla="*/ 2147483647 h 680"/>
              <a:gd name="T74" fmla="*/ 2147483647 w 504"/>
              <a:gd name="T75" fmla="*/ 2147483647 h 680"/>
              <a:gd name="T76" fmla="*/ 2147483647 w 504"/>
              <a:gd name="T77" fmla="*/ 2147483647 h 680"/>
              <a:gd name="T78" fmla="*/ 2147483647 w 504"/>
              <a:gd name="T79" fmla="*/ 2147483647 h 680"/>
              <a:gd name="T80" fmla="*/ 2147483647 w 504"/>
              <a:gd name="T81" fmla="*/ 2147483647 h 680"/>
              <a:gd name="T82" fmla="*/ 2147483647 w 504"/>
              <a:gd name="T83" fmla="*/ 2147483647 h 680"/>
              <a:gd name="T84" fmla="*/ 2147483647 w 504"/>
              <a:gd name="T85" fmla="*/ 2147483647 h 680"/>
              <a:gd name="T86" fmla="*/ 2147483647 w 504"/>
              <a:gd name="T87" fmla="*/ 2147483647 h 680"/>
              <a:gd name="T88" fmla="*/ 2147483647 w 504"/>
              <a:gd name="T89" fmla="*/ 2147483647 h 680"/>
              <a:gd name="T90" fmla="*/ 2147483647 w 504"/>
              <a:gd name="T91" fmla="*/ 2147483647 h 680"/>
              <a:gd name="T92" fmla="*/ 2147483647 w 504"/>
              <a:gd name="T93" fmla="*/ 2147483647 h 680"/>
              <a:gd name="T94" fmla="*/ 2147483647 w 504"/>
              <a:gd name="T95" fmla="*/ 2147483647 h 680"/>
              <a:gd name="T96" fmla="*/ 2147483647 w 504"/>
              <a:gd name="T97" fmla="*/ 2147483647 h 680"/>
              <a:gd name="T98" fmla="*/ 2147483647 w 504"/>
              <a:gd name="T99" fmla="*/ 2147483647 h 680"/>
              <a:gd name="T100" fmla="*/ 2147483647 w 504"/>
              <a:gd name="T101" fmla="*/ 2147483647 h 680"/>
              <a:gd name="T102" fmla="*/ 2147483647 w 504"/>
              <a:gd name="T103" fmla="*/ 2147483647 h 680"/>
              <a:gd name="T104" fmla="*/ 2147483647 w 504"/>
              <a:gd name="T105" fmla="*/ 2147483647 h 680"/>
              <a:gd name="T106" fmla="*/ 2147483647 w 504"/>
              <a:gd name="T107" fmla="*/ 2147483647 h 680"/>
              <a:gd name="T108" fmla="*/ 2147483647 w 504"/>
              <a:gd name="T109" fmla="*/ 2147483647 h 680"/>
              <a:gd name="T110" fmla="*/ 2147483647 w 504"/>
              <a:gd name="T111" fmla="*/ 2147483647 h 680"/>
              <a:gd name="T112" fmla="*/ 2147483647 w 504"/>
              <a:gd name="T113" fmla="*/ 2147483647 h 680"/>
              <a:gd name="T114" fmla="*/ 2147483647 w 504"/>
              <a:gd name="T115" fmla="*/ 2147483647 h 680"/>
              <a:gd name="T116" fmla="*/ 2147483647 w 504"/>
              <a:gd name="T117" fmla="*/ 2147483647 h 68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04"/>
              <a:gd name="T178" fmla="*/ 0 h 680"/>
              <a:gd name="T179" fmla="*/ 504 w 504"/>
              <a:gd name="T180" fmla="*/ 680 h 68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04" h="680">
                <a:moveTo>
                  <a:pt x="270" y="91"/>
                </a:moveTo>
                <a:lnTo>
                  <a:pt x="268" y="86"/>
                </a:lnTo>
                <a:lnTo>
                  <a:pt x="272" y="78"/>
                </a:lnTo>
                <a:lnTo>
                  <a:pt x="285" y="65"/>
                </a:lnTo>
                <a:lnTo>
                  <a:pt x="285" y="56"/>
                </a:lnTo>
                <a:lnTo>
                  <a:pt x="280" y="52"/>
                </a:lnTo>
                <a:lnTo>
                  <a:pt x="263" y="58"/>
                </a:lnTo>
                <a:lnTo>
                  <a:pt x="257" y="58"/>
                </a:lnTo>
                <a:lnTo>
                  <a:pt x="252" y="51"/>
                </a:lnTo>
                <a:lnTo>
                  <a:pt x="240" y="46"/>
                </a:lnTo>
                <a:lnTo>
                  <a:pt x="235" y="52"/>
                </a:lnTo>
                <a:lnTo>
                  <a:pt x="230" y="52"/>
                </a:lnTo>
                <a:lnTo>
                  <a:pt x="229" y="44"/>
                </a:lnTo>
                <a:lnTo>
                  <a:pt x="221" y="44"/>
                </a:lnTo>
                <a:lnTo>
                  <a:pt x="217" y="41"/>
                </a:lnTo>
                <a:lnTo>
                  <a:pt x="224" y="33"/>
                </a:lnTo>
                <a:lnTo>
                  <a:pt x="224" y="24"/>
                </a:lnTo>
                <a:lnTo>
                  <a:pt x="219" y="13"/>
                </a:lnTo>
                <a:lnTo>
                  <a:pt x="202" y="6"/>
                </a:lnTo>
                <a:lnTo>
                  <a:pt x="195" y="8"/>
                </a:lnTo>
                <a:lnTo>
                  <a:pt x="196" y="3"/>
                </a:lnTo>
                <a:lnTo>
                  <a:pt x="187" y="6"/>
                </a:lnTo>
                <a:lnTo>
                  <a:pt x="164" y="0"/>
                </a:lnTo>
                <a:lnTo>
                  <a:pt x="155" y="1"/>
                </a:lnTo>
                <a:lnTo>
                  <a:pt x="154" y="11"/>
                </a:lnTo>
                <a:lnTo>
                  <a:pt x="172" y="41"/>
                </a:lnTo>
                <a:lnTo>
                  <a:pt x="158" y="48"/>
                </a:lnTo>
                <a:lnTo>
                  <a:pt x="158" y="52"/>
                </a:lnTo>
                <a:lnTo>
                  <a:pt x="154" y="57"/>
                </a:lnTo>
                <a:lnTo>
                  <a:pt x="160" y="58"/>
                </a:lnTo>
                <a:lnTo>
                  <a:pt x="164" y="61"/>
                </a:lnTo>
                <a:lnTo>
                  <a:pt x="162" y="67"/>
                </a:lnTo>
                <a:lnTo>
                  <a:pt x="165" y="74"/>
                </a:lnTo>
                <a:lnTo>
                  <a:pt x="170" y="78"/>
                </a:lnTo>
                <a:lnTo>
                  <a:pt x="169" y="81"/>
                </a:lnTo>
                <a:lnTo>
                  <a:pt x="165" y="83"/>
                </a:lnTo>
                <a:lnTo>
                  <a:pt x="164" y="90"/>
                </a:lnTo>
                <a:lnTo>
                  <a:pt x="178" y="100"/>
                </a:lnTo>
                <a:lnTo>
                  <a:pt x="176" y="103"/>
                </a:lnTo>
                <a:lnTo>
                  <a:pt x="153" y="103"/>
                </a:lnTo>
                <a:lnTo>
                  <a:pt x="148" y="114"/>
                </a:lnTo>
                <a:lnTo>
                  <a:pt x="146" y="133"/>
                </a:lnTo>
                <a:lnTo>
                  <a:pt x="153" y="154"/>
                </a:lnTo>
                <a:lnTo>
                  <a:pt x="143" y="133"/>
                </a:lnTo>
                <a:lnTo>
                  <a:pt x="134" y="131"/>
                </a:lnTo>
                <a:lnTo>
                  <a:pt x="134" y="141"/>
                </a:lnTo>
                <a:lnTo>
                  <a:pt x="126" y="142"/>
                </a:lnTo>
                <a:lnTo>
                  <a:pt x="123" y="130"/>
                </a:lnTo>
                <a:lnTo>
                  <a:pt x="118" y="119"/>
                </a:lnTo>
                <a:lnTo>
                  <a:pt x="103" y="117"/>
                </a:lnTo>
                <a:lnTo>
                  <a:pt x="74" y="122"/>
                </a:lnTo>
                <a:lnTo>
                  <a:pt x="71" y="131"/>
                </a:lnTo>
                <a:lnTo>
                  <a:pt x="68" y="135"/>
                </a:lnTo>
                <a:lnTo>
                  <a:pt x="64" y="142"/>
                </a:lnTo>
                <a:lnTo>
                  <a:pt x="65" y="145"/>
                </a:lnTo>
                <a:lnTo>
                  <a:pt x="75" y="147"/>
                </a:lnTo>
                <a:lnTo>
                  <a:pt x="85" y="156"/>
                </a:lnTo>
                <a:lnTo>
                  <a:pt x="88" y="165"/>
                </a:lnTo>
                <a:lnTo>
                  <a:pt x="87" y="165"/>
                </a:lnTo>
                <a:lnTo>
                  <a:pt x="82" y="156"/>
                </a:lnTo>
                <a:lnTo>
                  <a:pt x="66" y="160"/>
                </a:lnTo>
                <a:lnTo>
                  <a:pt x="55" y="207"/>
                </a:lnTo>
                <a:lnTo>
                  <a:pt x="40" y="217"/>
                </a:lnTo>
                <a:lnTo>
                  <a:pt x="42" y="227"/>
                </a:lnTo>
                <a:lnTo>
                  <a:pt x="61" y="235"/>
                </a:lnTo>
                <a:lnTo>
                  <a:pt x="60" y="248"/>
                </a:lnTo>
                <a:lnTo>
                  <a:pt x="52" y="257"/>
                </a:lnTo>
                <a:lnTo>
                  <a:pt x="42" y="264"/>
                </a:lnTo>
                <a:lnTo>
                  <a:pt x="41" y="276"/>
                </a:lnTo>
                <a:lnTo>
                  <a:pt x="36" y="287"/>
                </a:lnTo>
                <a:lnTo>
                  <a:pt x="27" y="288"/>
                </a:lnTo>
                <a:lnTo>
                  <a:pt x="14" y="283"/>
                </a:lnTo>
                <a:lnTo>
                  <a:pt x="4" y="283"/>
                </a:lnTo>
                <a:lnTo>
                  <a:pt x="7" y="349"/>
                </a:lnTo>
                <a:lnTo>
                  <a:pt x="0" y="357"/>
                </a:lnTo>
                <a:lnTo>
                  <a:pt x="0" y="365"/>
                </a:lnTo>
                <a:lnTo>
                  <a:pt x="5" y="382"/>
                </a:lnTo>
                <a:lnTo>
                  <a:pt x="5" y="389"/>
                </a:lnTo>
                <a:lnTo>
                  <a:pt x="10" y="395"/>
                </a:lnTo>
                <a:lnTo>
                  <a:pt x="12" y="405"/>
                </a:lnTo>
                <a:lnTo>
                  <a:pt x="18" y="415"/>
                </a:lnTo>
                <a:lnTo>
                  <a:pt x="18" y="423"/>
                </a:lnTo>
                <a:lnTo>
                  <a:pt x="7" y="439"/>
                </a:lnTo>
                <a:lnTo>
                  <a:pt x="16" y="445"/>
                </a:lnTo>
                <a:lnTo>
                  <a:pt x="13" y="452"/>
                </a:lnTo>
                <a:lnTo>
                  <a:pt x="13" y="460"/>
                </a:lnTo>
                <a:lnTo>
                  <a:pt x="22" y="475"/>
                </a:lnTo>
                <a:lnTo>
                  <a:pt x="23" y="486"/>
                </a:lnTo>
                <a:lnTo>
                  <a:pt x="18" y="493"/>
                </a:lnTo>
                <a:lnTo>
                  <a:pt x="38" y="512"/>
                </a:lnTo>
                <a:lnTo>
                  <a:pt x="45" y="522"/>
                </a:lnTo>
                <a:lnTo>
                  <a:pt x="120" y="542"/>
                </a:lnTo>
                <a:lnTo>
                  <a:pt x="117" y="555"/>
                </a:lnTo>
                <a:lnTo>
                  <a:pt x="99" y="578"/>
                </a:lnTo>
                <a:lnTo>
                  <a:pt x="88" y="616"/>
                </a:lnTo>
                <a:lnTo>
                  <a:pt x="89" y="654"/>
                </a:lnTo>
                <a:lnTo>
                  <a:pt x="90" y="658"/>
                </a:lnTo>
                <a:lnTo>
                  <a:pt x="98" y="664"/>
                </a:lnTo>
                <a:lnTo>
                  <a:pt x="160" y="654"/>
                </a:lnTo>
                <a:lnTo>
                  <a:pt x="198" y="668"/>
                </a:lnTo>
                <a:lnTo>
                  <a:pt x="210" y="664"/>
                </a:lnTo>
                <a:lnTo>
                  <a:pt x="220" y="663"/>
                </a:lnTo>
                <a:lnTo>
                  <a:pt x="228" y="666"/>
                </a:lnTo>
                <a:lnTo>
                  <a:pt x="234" y="674"/>
                </a:lnTo>
                <a:lnTo>
                  <a:pt x="244" y="680"/>
                </a:lnTo>
                <a:lnTo>
                  <a:pt x="249" y="676"/>
                </a:lnTo>
                <a:lnTo>
                  <a:pt x="252" y="669"/>
                </a:lnTo>
                <a:lnTo>
                  <a:pt x="259" y="663"/>
                </a:lnTo>
                <a:lnTo>
                  <a:pt x="271" y="664"/>
                </a:lnTo>
                <a:lnTo>
                  <a:pt x="285" y="672"/>
                </a:lnTo>
                <a:lnTo>
                  <a:pt x="299" y="672"/>
                </a:lnTo>
                <a:lnTo>
                  <a:pt x="318" y="659"/>
                </a:lnTo>
                <a:lnTo>
                  <a:pt x="352" y="654"/>
                </a:lnTo>
                <a:lnTo>
                  <a:pt x="357" y="649"/>
                </a:lnTo>
                <a:lnTo>
                  <a:pt x="369" y="653"/>
                </a:lnTo>
                <a:lnTo>
                  <a:pt x="384" y="653"/>
                </a:lnTo>
                <a:lnTo>
                  <a:pt x="388" y="660"/>
                </a:lnTo>
                <a:lnTo>
                  <a:pt x="395" y="658"/>
                </a:lnTo>
                <a:lnTo>
                  <a:pt x="395" y="649"/>
                </a:lnTo>
                <a:lnTo>
                  <a:pt x="389" y="634"/>
                </a:lnTo>
                <a:lnTo>
                  <a:pt x="388" y="616"/>
                </a:lnTo>
                <a:lnTo>
                  <a:pt x="393" y="605"/>
                </a:lnTo>
                <a:lnTo>
                  <a:pt x="416" y="596"/>
                </a:lnTo>
                <a:lnTo>
                  <a:pt x="423" y="577"/>
                </a:lnTo>
                <a:lnTo>
                  <a:pt x="441" y="569"/>
                </a:lnTo>
                <a:lnTo>
                  <a:pt x="442" y="561"/>
                </a:lnTo>
                <a:lnTo>
                  <a:pt x="362" y="485"/>
                </a:lnTo>
                <a:lnTo>
                  <a:pt x="358" y="453"/>
                </a:lnTo>
                <a:lnTo>
                  <a:pt x="347" y="448"/>
                </a:lnTo>
                <a:lnTo>
                  <a:pt x="338" y="438"/>
                </a:lnTo>
                <a:lnTo>
                  <a:pt x="338" y="428"/>
                </a:lnTo>
                <a:lnTo>
                  <a:pt x="339" y="424"/>
                </a:lnTo>
                <a:lnTo>
                  <a:pt x="356" y="438"/>
                </a:lnTo>
                <a:lnTo>
                  <a:pt x="358" y="438"/>
                </a:lnTo>
                <a:lnTo>
                  <a:pt x="362" y="424"/>
                </a:lnTo>
                <a:lnTo>
                  <a:pt x="414" y="403"/>
                </a:lnTo>
                <a:lnTo>
                  <a:pt x="421" y="391"/>
                </a:lnTo>
                <a:lnTo>
                  <a:pt x="461" y="377"/>
                </a:lnTo>
                <a:lnTo>
                  <a:pt x="464" y="354"/>
                </a:lnTo>
                <a:lnTo>
                  <a:pt x="474" y="357"/>
                </a:lnTo>
                <a:lnTo>
                  <a:pt x="488" y="379"/>
                </a:lnTo>
                <a:lnTo>
                  <a:pt x="496" y="379"/>
                </a:lnTo>
                <a:lnTo>
                  <a:pt x="504" y="330"/>
                </a:lnTo>
                <a:lnTo>
                  <a:pt x="503" y="326"/>
                </a:lnTo>
                <a:lnTo>
                  <a:pt x="487" y="306"/>
                </a:lnTo>
                <a:lnTo>
                  <a:pt x="475" y="211"/>
                </a:lnTo>
                <a:lnTo>
                  <a:pt x="461" y="201"/>
                </a:lnTo>
                <a:lnTo>
                  <a:pt x="461" y="193"/>
                </a:lnTo>
                <a:lnTo>
                  <a:pt x="471" y="166"/>
                </a:lnTo>
                <a:lnTo>
                  <a:pt x="473" y="137"/>
                </a:lnTo>
                <a:lnTo>
                  <a:pt x="461" y="111"/>
                </a:lnTo>
                <a:lnTo>
                  <a:pt x="438" y="103"/>
                </a:lnTo>
                <a:lnTo>
                  <a:pt x="436" y="89"/>
                </a:lnTo>
                <a:lnTo>
                  <a:pt x="427" y="75"/>
                </a:lnTo>
                <a:lnTo>
                  <a:pt x="418" y="76"/>
                </a:lnTo>
                <a:lnTo>
                  <a:pt x="412" y="71"/>
                </a:lnTo>
                <a:lnTo>
                  <a:pt x="408" y="70"/>
                </a:lnTo>
                <a:lnTo>
                  <a:pt x="405" y="62"/>
                </a:lnTo>
                <a:lnTo>
                  <a:pt x="398" y="58"/>
                </a:lnTo>
                <a:lnTo>
                  <a:pt x="393" y="51"/>
                </a:lnTo>
                <a:lnTo>
                  <a:pt x="369" y="57"/>
                </a:lnTo>
                <a:lnTo>
                  <a:pt x="361" y="62"/>
                </a:lnTo>
                <a:lnTo>
                  <a:pt x="364" y="57"/>
                </a:lnTo>
                <a:lnTo>
                  <a:pt x="379" y="44"/>
                </a:lnTo>
                <a:lnTo>
                  <a:pt x="372" y="43"/>
                </a:lnTo>
                <a:lnTo>
                  <a:pt x="364" y="46"/>
                </a:lnTo>
                <a:lnTo>
                  <a:pt x="350" y="62"/>
                </a:lnTo>
                <a:lnTo>
                  <a:pt x="344" y="72"/>
                </a:lnTo>
                <a:lnTo>
                  <a:pt x="341" y="75"/>
                </a:lnTo>
                <a:lnTo>
                  <a:pt x="341" y="69"/>
                </a:lnTo>
                <a:lnTo>
                  <a:pt x="320" y="74"/>
                </a:lnTo>
                <a:lnTo>
                  <a:pt x="305" y="86"/>
                </a:lnTo>
                <a:lnTo>
                  <a:pt x="309" y="91"/>
                </a:lnTo>
                <a:lnTo>
                  <a:pt x="299" y="91"/>
                </a:lnTo>
                <a:lnTo>
                  <a:pt x="286" y="89"/>
                </a:lnTo>
                <a:lnTo>
                  <a:pt x="272" y="98"/>
                </a:lnTo>
                <a:lnTo>
                  <a:pt x="270" y="91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" name="Freeform 1538"/>
          <p:cNvSpPr>
            <a:spLocks/>
          </p:cNvSpPr>
          <p:nvPr/>
        </p:nvSpPr>
        <p:spPr bwMode="auto">
          <a:xfrm>
            <a:off x="4824413" y="2776538"/>
            <a:ext cx="12700" cy="14287"/>
          </a:xfrm>
          <a:custGeom>
            <a:avLst/>
            <a:gdLst>
              <a:gd name="T0" fmla="*/ 2147483647 w 30"/>
              <a:gd name="T1" fmla="*/ 2147483647 h 37"/>
              <a:gd name="T2" fmla="*/ 2147483647 w 30"/>
              <a:gd name="T3" fmla="*/ 2147483647 h 37"/>
              <a:gd name="T4" fmla="*/ 2147483647 w 30"/>
              <a:gd name="T5" fmla="*/ 2147483647 h 37"/>
              <a:gd name="T6" fmla="*/ 2147483647 w 30"/>
              <a:gd name="T7" fmla="*/ 2147483647 h 37"/>
              <a:gd name="T8" fmla="*/ 2147483647 w 30"/>
              <a:gd name="T9" fmla="*/ 2147483647 h 37"/>
              <a:gd name="T10" fmla="*/ 2147483647 w 30"/>
              <a:gd name="T11" fmla="*/ 2147483647 h 37"/>
              <a:gd name="T12" fmla="*/ 2147483647 w 30"/>
              <a:gd name="T13" fmla="*/ 2147483647 h 37"/>
              <a:gd name="T14" fmla="*/ 2147483647 w 30"/>
              <a:gd name="T15" fmla="*/ 2147483647 h 37"/>
              <a:gd name="T16" fmla="*/ 0 w 30"/>
              <a:gd name="T17" fmla="*/ 2147483647 h 37"/>
              <a:gd name="T18" fmla="*/ 2147483647 w 30"/>
              <a:gd name="T19" fmla="*/ 2147483647 h 37"/>
              <a:gd name="T20" fmla="*/ 2147483647 w 30"/>
              <a:gd name="T21" fmla="*/ 2147483647 h 37"/>
              <a:gd name="T22" fmla="*/ 2147483647 w 30"/>
              <a:gd name="T23" fmla="*/ 2147483647 h 37"/>
              <a:gd name="T24" fmla="*/ 2147483647 w 30"/>
              <a:gd name="T25" fmla="*/ 2147483647 h 37"/>
              <a:gd name="T26" fmla="*/ 2147483647 w 30"/>
              <a:gd name="T27" fmla="*/ 2147483647 h 37"/>
              <a:gd name="T28" fmla="*/ 2147483647 w 30"/>
              <a:gd name="T29" fmla="*/ 2147483647 h 37"/>
              <a:gd name="T30" fmla="*/ 2147483647 w 30"/>
              <a:gd name="T31" fmla="*/ 2147483647 h 37"/>
              <a:gd name="T32" fmla="*/ 2147483647 w 30"/>
              <a:gd name="T33" fmla="*/ 2147483647 h 37"/>
              <a:gd name="T34" fmla="*/ 2147483647 w 30"/>
              <a:gd name="T35" fmla="*/ 0 h 37"/>
              <a:gd name="T36" fmla="*/ 2147483647 w 30"/>
              <a:gd name="T37" fmla="*/ 2147483647 h 37"/>
              <a:gd name="T38" fmla="*/ 2147483647 w 30"/>
              <a:gd name="T39" fmla="*/ 2147483647 h 37"/>
              <a:gd name="T40" fmla="*/ 2147483647 w 30"/>
              <a:gd name="T41" fmla="*/ 2147483647 h 37"/>
              <a:gd name="T42" fmla="*/ 2147483647 w 30"/>
              <a:gd name="T43" fmla="*/ 2147483647 h 37"/>
              <a:gd name="T44" fmla="*/ 2147483647 w 30"/>
              <a:gd name="T45" fmla="*/ 2147483647 h 3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0"/>
              <a:gd name="T70" fmla="*/ 0 h 37"/>
              <a:gd name="T71" fmla="*/ 30 w 30"/>
              <a:gd name="T72" fmla="*/ 37 h 3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0" h="37">
                <a:moveTo>
                  <a:pt x="26" y="20"/>
                </a:moveTo>
                <a:lnTo>
                  <a:pt x="26" y="27"/>
                </a:lnTo>
                <a:lnTo>
                  <a:pt x="30" y="32"/>
                </a:lnTo>
                <a:lnTo>
                  <a:pt x="29" y="36"/>
                </a:lnTo>
                <a:lnTo>
                  <a:pt x="24" y="33"/>
                </a:lnTo>
                <a:lnTo>
                  <a:pt x="19" y="34"/>
                </a:lnTo>
                <a:lnTo>
                  <a:pt x="15" y="37"/>
                </a:lnTo>
                <a:lnTo>
                  <a:pt x="6" y="36"/>
                </a:lnTo>
                <a:lnTo>
                  <a:pt x="0" y="31"/>
                </a:lnTo>
                <a:lnTo>
                  <a:pt x="2" y="26"/>
                </a:lnTo>
                <a:lnTo>
                  <a:pt x="3" y="20"/>
                </a:lnTo>
                <a:lnTo>
                  <a:pt x="1" y="13"/>
                </a:lnTo>
                <a:lnTo>
                  <a:pt x="5" y="12"/>
                </a:lnTo>
                <a:lnTo>
                  <a:pt x="19" y="18"/>
                </a:lnTo>
                <a:lnTo>
                  <a:pt x="16" y="13"/>
                </a:lnTo>
                <a:lnTo>
                  <a:pt x="10" y="8"/>
                </a:lnTo>
                <a:lnTo>
                  <a:pt x="6" y="3"/>
                </a:lnTo>
                <a:lnTo>
                  <a:pt x="8" y="0"/>
                </a:lnTo>
                <a:lnTo>
                  <a:pt x="15" y="1"/>
                </a:lnTo>
                <a:lnTo>
                  <a:pt x="16" y="7"/>
                </a:lnTo>
                <a:lnTo>
                  <a:pt x="24" y="7"/>
                </a:lnTo>
                <a:lnTo>
                  <a:pt x="29" y="9"/>
                </a:lnTo>
                <a:lnTo>
                  <a:pt x="26" y="2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" name="Freeform 1539"/>
          <p:cNvSpPr>
            <a:spLocks/>
          </p:cNvSpPr>
          <p:nvPr/>
        </p:nvSpPr>
        <p:spPr bwMode="auto">
          <a:xfrm>
            <a:off x="4824413" y="2776538"/>
            <a:ext cx="12700" cy="14287"/>
          </a:xfrm>
          <a:custGeom>
            <a:avLst/>
            <a:gdLst>
              <a:gd name="T0" fmla="*/ 2147483647 w 30"/>
              <a:gd name="T1" fmla="*/ 2147483647 h 37"/>
              <a:gd name="T2" fmla="*/ 2147483647 w 30"/>
              <a:gd name="T3" fmla="*/ 2147483647 h 37"/>
              <a:gd name="T4" fmla="*/ 2147483647 w 30"/>
              <a:gd name="T5" fmla="*/ 2147483647 h 37"/>
              <a:gd name="T6" fmla="*/ 2147483647 w 30"/>
              <a:gd name="T7" fmla="*/ 2147483647 h 37"/>
              <a:gd name="T8" fmla="*/ 2147483647 w 30"/>
              <a:gd name="T9" fmla="*/ 2147483647 h 37"/>
              <a:gd name="T10" fmla="*/ 2147483647 w 30"/>
              <a:gd name="T11" fmla="*/ 2147483647 h 37"/>
              <a:gd name="T12" fmla="*/ 2147483647 w 30"/>
              <a:gd name="T13" fmla="*/ 2147483647 h 37"/>
              <a:gd name="T14" fmla="*/ 2147483647 w 30"/>
              <a:gd name="T15" fmla="*/ 2147483647 h 37"/>
              <a:gd name="T16" fmla="*/ 0 w 30"/>
              <a:gd name="T17" fmla="*/ 2147483647 h 37"/>
              <a:gd name="T18" fmla="*/ 2147483647 w 30"/>
              <a:gd name="T19" fmla="*/ 2147483647 h 37"/>
              <a:gd name="T20" fmla="*/ 2147483647 w 30"/>
              <a:gd name="T21" fmla="*/ 2147483647 h 37"/>
              <a:gd name="T22" fmla="*/ 2147483647 w 30"/>
              <a:gd name="T23" fmla="*/ 2147483647 h 37"/>
              <a:gd name="T24" fmla="*/ 2147483647 w 30"/>
              <a:gd name="T25" fmla="*/ 2147483647 h 37"/>
              <a:gd name="T26" fmla="*/ 2147483647 w 30"/>
              <a:gd name="T27" fmla="*/ 2147483647 h 37"/>
              <a:gd name="T28" fmla="*/ 2147483647 w 30"/>
              <a:gd name="T29" fmla="*/ 2147483647 h 37"/>
              <a:gd name="T30" fmla="*/ 2147483647 w 30"/>
              <a:gd name="T31" fmla="*/ 2147483647 h 37"/>
              <a:gd name="T32" fmla="*/ 2147483647 w 30"/>
              <a:gd name="T33" fmla="*/ 2147483647 h 37"/>
              <a:gd name="T34" fmla="*/ 2147483647 w 30"/>
              <a:gd name="T35" fmla="*/ 0 h 37"/>
              <a:gd name="T36" fmla="*/ 2147483647 w 30"/>
              <a:gd name="T37" fmla="*/ 2147483647 h 37"/>
              <a:gd name="T38" fmla="*/ 2147483647 w 30"/>
              <a:gd name="T39" fmla="*/ 2147483647 h 37"/>
              <a:gd name="T40" fmla="*/ 2147483647 w 30"/>
              <a:gd name="T41" fmla="*/ 2147483647 h 37"/>
              <a:gd name="T42" fmla="*/ 2147483647 w 30"/>
              <a:gd name="T43" fmla="*/ 2147483647 h 37"/>
              <a:gd name="T44" fmla="*/ 2147483647 w 30"/>
              <a:gd name="T45" fmla="*/ 2147483647 h 3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0"/>
              <a:gd name="T70" fmla="*/ 0 h 37"/>
              <a:gd name="T71" fmla="*/ 30 w 30"/>
              <a:gd name="T72" fmla="*/ 37 h 3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0" h="37">
                <a:moveTo>
                  <a:pt x="26" y="20"/>
                </a:moveTo>
                <a:lnTo>
                  <a:pt x="26" y="27"/>
                </a:lnTo>
                <a:lnTo>
                  <a:pt x="30" y="32"/>
                </a:lnTo>
                <a:lnTo>
                  <a:pt x="29" y="36"/>
                </a:lnTo>
                <a:lnTo>
                  <a:pt x="24" y="33"/>
                </a:lnTo>
                <a:lnTo>
                  <a:pt x="19" y="34"/>
                </a:lnTo>
                <a:lnTo>
                  <a:pt x="15" y="37"/>
                </a:lnTo>
                <a:lnTo>
                  <a:pt x="6" y="36"/>
                </a:lnTo>
                <a:lnTo>
                  <a:pt x="0" y="31"/>
                </a:lnTo>
                <a:lnTo>
                  <a:pt x="2" y="26"/>
                </a:lnTo>
                <a:lnTo>
                  <a:pt x="3" y="20"/>
                </a:lnTo>
                <a:lnTo>
                  <a:pt x="1" y="13"/>
                </a:lnTo>
                <a:lnTo>
                  <a:pt x="5" y="12"/>
                </a:lnTo>
                <a:lnTo>
                  <a:pt x="19" y="18"/>
                </a:lnTo>
                <a:lnTo>
                  <a:pt x="16" y="13"/>
                </a:lnTo>
                <a:lnTo>
                  <a:pt x="10" y="8"/>
                </a:lnTo>
                <a:lnTo>
                  <a:pt x="6" y="3"/>
                </a:lnTo>
                <a:lnTo>
                  <a:pt x="8" y="0"/>
                </a:lnTo>
                <a:lnTo>
                  <a:pt x="15" y="1"/>
                </a:lnTo>
                <a:lnTo>
                  <a:pt x="16" y="7"/>
                </a:lnTo>
                <a:lnTo>
                  <a:pt x="24" y="7"/>
                </a:lnTo>
                <a:lnTo>
                  <a:pt x="29" y="9"/>
                </a:lnTo>
                <a:lnTo>
                  <a:pt x="26" y="2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" name="Freeform 1540"/>
          <p:cNvSpPr>
            <a:spLocks/>
          </p:cNvSpPr>
          <p:nvPr/>
        </p:nvSpPr>
        <p:spPr bwMode="auto">
          <a:xfrm>
            <a:off x="3125788" y="3843338"/>
            <a:ext cx="3175" cy="3175"/>
          </a:xfrm>
          <a:custGeom>
            <a:avLst/>
            <a:gdLst>
              <a:gd name="T0" fmla="*/ 2147483647 w 8"/>
              <a:gd name="T1" fmla="*/ 0 h 9"/>
              <a:gd name="T2" fmla="*/ 0 w 8"/>
              <a:gd name="T3" fmla="*/ 0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2147483647 w 8"/>
              <a:gd name="T11" fmla="*/ 2147483647 h 9"/>
              <a:gd name="T12" fmla="*/ 2147483647 w 8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9"/>
              <a:gd name="T23" fmla="*/ 8 w 8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9">
                <a:moveTo>
                  <a:pt x="7" y="0"/>
                </a:moveTo>
                <a:lnTo>
                  <a:pt x="0" y="0"/>
                </a:lnTo>
                <a:lnTo>
                  <a:pt x="3" y="5"/>
                </a:lnTo>
                <a:lnTo>
                  <a:pt x="6" y="9"/>
                </a:lnTo>
                <a:lnTo>
                  <a:pt x="8" y="7"/>
                </a:lnTo>
                <a:lnTo>
                  <a:pt x="8" y="2"/>
                </a:lnTo>
                <a:lnTo>
                  <a:pt x="7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" name="Freeform 1541"/>
          <p:cNvSpPr>
            <a:spLocks/>
          </p:cNvSpPr>
          <p:nvPr/>
        </p:nvSpPr>
        <p:spPr bwMode="auto">
          <a:xfrm>
            <a:off x="3125788" y="3843338"/>
            <a:ext cx="3175" cy="3175"/>
          </a:xfrm>
          <a:custGeom>
            <a:avLst/>
            <a:gdLst>
              <a:gd name="T0" fmla="*/ 2147483647 w 8"/>
              <a:gd name="T1" fmla="*/ 0 h 9"/>
              <a:gd name="T2" fmla="*/ 0 w 8"/>
              <a:gd name="T3" fmla="*/ 0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2147483647 w 8"/>
              <a:gd name="T11" fmla="*/ 2147483647 h 9"/>
              <a:gd name="T12" fmla="*/ 2147483647 w 8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9"/>
              <a:gd name="T23" fmla="*/ 8 w 8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9">
                <a:moveTo>
                  <a:pt x="7" y="0"/>
                </a:moveTo>
                <a:lnTo>
                  <a:pt x="0" y="0"/>
                </a:lnTo>
                <a:lnTo>
                  <a:pt x="3" y="5"/>
                </a:lnTo>
                <a:lnTo>
                  <a:pt x="6" y="9"/>
                </a:lnTo>
                <a:lnTo>
                  <a:pt x="8" y="7"/>
                </a:lnTo>
                <a:lnTo>
                  <a:pt x="8" y="2"/>
                </a:lnTo>
                <a:lnTo>
                  <a:pt x="7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2" name="Freeform 1542"/>
          <p:cNvSpPr>
            <a:spLocks/>
          </p:cNvSpPr>
          <p:nvPr/>
        </p:nvSpPr>
        <p:spPr bwMode="auto">
          <a:xfrm>
            <a:off x="3168650" y="3922713"/>
            <a:ext cx="1588" cy="6350"/>
          </a:xfrm>
          <a:custGeom>
            <a:avLst/>
            <a:gdLst>
              <a:gd name="T0" fmla="*/ 2147483647 w 8"/>
              <a:gd name="T1" fmla="*/ 0 h 19"/>
              <a:gd name="T2" fmla="*/ 0 w 8"/>
              <a:gd name="T3" fmla="*/ 2147483647 h 19"/>
              <a:gd name="T4" fmla="*/ 2147483647 w 8"/>
              <a:gd name="T5" fmla="*/ 2147483647 h 19"/>
              <a:gd name="T6" fmla="*/ 2147483647 w 8"/>
              <a:gd name="T7" fmla="*/ 2147483647 h 19"/>
              <a:gd name="T8" fmla="*/ 2147483647 w 8"/>
              <a:gd name="T9" fmla="*/ 2147483647 h 19"/>
              <a:gd name="T10" fmla="*/ 2147483647 w 8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9"/>
              <a:gd name="T20" fmla="*/ 8 w 8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9">
                <a:moveTo>
                  <a:pt x="4" y="0"/>
                </a:moveTo>
                <a:lnTo>
                  <a:pt x="0" y="18"/>
                </a:lnTo>
                <a:lnTo>
                  <a:pt x="4" y="19"/>
                </a:lnTo>
                <a:lnTo>
                  <a:pt x="8" y="16"/>
                </a:lnTo>
                <a:lnTo>
                  <a:pt x="8" y="4"/>
                </a:lnTo>
                <a:lnTo>
                  <a:pt x="4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3" name="Freeform 1543"/>
          <p:cNvSpPr>
            <a:spLocks/>
          </p:cNvSpPr>
          <p:nvPr/>
        </p:nvSpPr>
        <p:spPr bwMode="auto">
          <a:xfrm>
            <a:off x="3168650" y="3922713"/>
            <a:ext cx="1588" cy="6350"/>
          </a:xfrm>
          <a:custGeom>
            <a:avLst/>
            <a:gdLst>
              <a:gd name="T0" fmla="*/ 2147483647 w 8"/>
              <a:gd name="T1" fmla="*/ 0 h 19"/>
              <a:gd name="T2" fmla="*/ 0 w 8"/>
              <a:gd name="T3" fmla="*/ 2147483647 h 19"/>
              <a:gd name="T4" fmla="*/ 2147483647 w 8"/>
              <a:gd name="T5" fmla="*/ 2147483647 h 19"/>
              <a:gd name="T6" fmla="*/ 2147483647 w 8"/>
              <a:gd name="T7" fmla="*/ 2147483647 h 19"/>
              <a:gd name="T8" fmla="*/ 2147483647 w 8"/>
              <a:gd name="T9" fmla="*/ 2147483647 h 19"/>
              <a:gd name="T10" fmla="*/ 2147483647 w 8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9"/>
              <a:gd name="T20" fmla="*/ 8 w 8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9">
                <a:moveTo>
                  <a:pt x="4" y="0"/>
                </a:moveTo>
                <a:lnTo>
                  <a:pt x="0" y="18"/>
                </a:lnTo>
                <a:lnTo>
                  <a:pt x="4" y="19"/>
                </a:lnTo>
                <a:lnTo>
                  <a:pt x="8" y="16"/>
                </a:lnTo>
                <a:lnTo>
                  <a:pt x="8" y="4"/>
                </a:lnTo>
                <a:lnTo>
                  <a:pt x="4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4" name="Freeform 1544"/>
          <p:cNvSpPr>
            <a:spLocks/>
          </p:cNvSpPr>
          <p:nvPr/>
        </p:nvSpPr>
        <p:spPr bwMode="auto">
          <a:xfrm>
            <a:off x="4806950" y="4119563"/>
            <a:ext cx="427038" cy="415925"/>
          </a:xfrm>
          <a:custGeom>
            <a:avLst/>
            <a:gdLst>
              <a:gd name="T0" fmla="*/ 2147483647 w 1074"/>
              <a:gd name="T1" fmla="*/ 2147483647 h 1046"/>
              <a:gd name="T2" fmla="*/ 2147483647 w 1074"/>
              <a:gd name="T3" fmla="*/ 2147483647 h 1046"/>
              <a:gd name="T4" fmla="*/ 2147483647 w 1074"/>
              <a:gd name="T5" fmla="*/ 2147483647 h 1046"/>
              <a:gd name="T6" fmla="*/ 2147483647 w 1074"/>
              <a:gd name="T7" fmla="*/ 2147483647 h 1046"/>
              <a:gd name="T8" fmla="*/ 2147483647 w 1074"/>
              <a:gd name="T9" fmla="*/ 2147483647 h 1046"/>
              <a:gd name="T10" fmla="*/ 2147483647 w 1074"/>
              <a:gd name="T11" fmla="*/ 2147483647 h 1046"/>
              <a:gd name="T12" fmla="*/ 2147483647 w 1074"/>
              <a:gd name="T13" fmla="*/ 2147483647 h 1046"/>
              <a:gd name="T14" fmla="*/ 2147483647 w 1074"/>
              <a:gd name="T15" fmla="*/ 2147483647 h 1046"/>
              <a:gd name="T16" fmla="*/ 2147483647 w 1074"/>
              <a:gd name="T17" fmla="*/ 2147483647 h 1046"/>
              <a:gd name="T18" fmla="*/ 2147483647 w 1074"/>
              <a:gd name="T19" fmla="*/ 2147483647 h 1046"/>
              <a:gd name="T20" fmla="*/ 2147483647 w 1074"/>
              <a:gd name="T21" fmla="*/ 2147483647 h 1046"/>
              <a:gd name="T22" fmla="*/ 2147483647 w 1074"/>
              <a:gd name="T23" fmla="*/ 2147483647 h 1046"/>
              <a:gd name="T24" fmla="*/ 2147483647 w 1074"/>
              <a:gd name="T25" fmla="*/ 2147483647 h 1046"/>
              <a:gd name="T26" fmla="*/ 2147483647 w 1074"/>
              <a:gd name="T27" fmla="*/ 2147483647 h 1046"/>
              <a:gd name="T28" fmla="*/ 2147483647 w 1074"/>
              <a:gd name="T29" fmla="*/ 2147483647 h 1046"/>
              <a:gd name="T30" fmla="*/ 2147483647 w 1074"/>
              <a:gd name="T31" fmla="*/ 0 h 1046"/>
              <a:gd name="T32" fmla="*/ 2147483647 w 1074"/>
              <a:gd name="T33" fmla="*/ 2147483647 h 1046"/>
              <a:gd name="T34" fmla="*/ 2147483647 w 1074"/>
              <a:gd name="T35" fmla="*/ 2147483647 h 1046"/>
              <a:gd name="T36" fmla="*/ 2147483647 w 1074"/>
              <a:gd name="T37" fmla="*/ 2147483647 h 1046"/>
              <a:gd name="T38" fmla="*/ 2147483647 w 1074"/>
              <a:gd name="T39" fmla="*/ 2147483647 h 1046"/>
              <a:gd name="T40" fmla="*/ 2147483647 w 1074"/>
              <a:gd name="T41" fmla="*/ 2147483647 h 1046"/>
              <a:gd name="T42" fmla="*/ 2147483647 w 1074"/>
              <a:gd name="T43" fmla="*/ 2147483647 h 1046"/>
              <a:gd name="T44" fmla="*/ 2147483647 w 1074"/>
              <a:gd name="T45" fmla="*/ 2147483647 h 1046"/>
              <a:gd name="T46" fmla="*/ 2147483647 w 1074"/>
              <a:gd name="T47" fmla="*/ 2147483647 h 1046"/>
              <a:gd name="T48" fmla="*/ 2147483647 w 1074"/>
              <a:gd name="T49" fmla="*/ 2147483647 h 1046"/>
              <a:gd name="T50" fmla="*/ 2147483647 w 1074"/>
              <a:gd name="T51" fmla="*/ 2147483647 h 1046"/>
              <a:gd name="T52" fmla="*/ 2147483647 w 1074"/>
              <a:gd name="T53" fmla="*/ 2147483647 h 1046"/>
              <a:gd name="T54" fmla="*/ 2147483647 w 1074"/>
              <a:gd name="T55" fmla="*/ 2147483647 h 1046"/>
              <a:gd name="T56" fmla="*/ 2147483647 w 1074"/>
              <a:gd name="T57" fmla="*/ 2147483647 h 1046"/>
              <a:gd name="T58" fmla="*/ 2147483647 w 1074"/>
              <a:gd name="T59" fmla="*/ 2147483647 h 1046"/>
              <a:gd name="T60" fmla="*/ 2147483647 w 1074"/>
              <a:gd name="T61" fmla="*/ 2147483647 h 1046"/>
              <a:gd name="T62" fmla="*/ 2147483647 w 1074"/>
              <a:gd name="T63" fmla="*/ 2147483647 h 1046"/>
              <a:gd name="T64" fmla="*/ 0 w 1074"/>
              <a:gd name="T65" fmla="*/ 2147483647 h 1046"/>
              <a:gd name="T66" fmla="*/ 2147483647 w 1074"/>
              <a:gd name="T67" fmla="*/ 2147483647 h 1046"/>
              <a:gd name="T68" fmla="*/ 2147483647 w 1074"/>
              <a:gd name="T69" fmla="*/ 2147483647 h 1046"/>
              <a:gd name="T70" fmla="*/ 2147483647 w 1074"/>
              <a:gd name="T71" fmla="*/ 2147483647 h 1046"/>
              <a:gd name="T72" fmla="*/ 2147483647 w 1074"/>
              <a:gd name="T73" fmla="*/ 2147483647 h 1046"/>
              <a:gd name="T74" fmla="*/ 2147483647 w 1074"/>
              <a:gd name="T75" fmla="*/ 2147483647 h 1046"/>
              <a:gd name="T76" fmla="*/ 2147483647 w 1074"/>
              <a:gd name="T77" fmla="*/ 2147483647 h 1046"/>
              <a:gd name="T78" fmla="*/ 2147483647 w 1074"/>
              <a:gd name="T79" fmla="*/ 2147483647 h 1046"/>
              <a:gd name="T80" fmla="*/ 2147483647 w 1074"/>
              <a:gd name="T81" fmla="*/ 2147483647 h 1046"/>
              <a:gd name="T82" fmla="*/ 2147483647 w 1074"/>
              <a:gd name="T83" fmla="*/ 2147483647 h 1046"/>
              <a:gd name="T84" fmla="*/ 2147483647 w 1074"/>
              <a:gd name="T85" fmla="*/ 2147483647 h 1046"/>
              <a:gd name="T86" fmla="*/ 2147483647 w 1074"/>
              <a:gd name="T87" fmla="*/ 2147483647 h 1046"/>
              <a:gd name="T88" fmla="*/ 2147483647 w 1074"/>
              <a:gd name="T89" fmla="*/ 2147483647 h 1046"/>
              <a:gd name="T90" fmla="*/ 2147483647 w 1074"/>
              <a:gd name="T91" fmla="*/ 2147483647 h 1046"/>
              <a:gd name="T92" fmla="*/ 2147483647 w 1074"/>
              <a:gd name="T93" fmla="*/ 2147483647 h 1046"/>
              <a:gd name="T94" fmla="*/ 2147483647 w 1074"/>
              <a:gd name="T95" fmla="*/ 2147483647 h 1046"/>
              <a:gd name="T96" fmla="*/ 2147483647 w 1074"/>
              <a:gd name="T97" fmla="*/ 2147483647 h 1046"/>
              <a:gd name="T98" fmla="*/ 2147483647 w 1074"/>
              <a:gd name="T99" fmla="*/ 2147483647 h 1046"/>
              <a:gd name="T100" fmla="*/ 2147483647 w 1074"/>
              <a:gd name="T101" fmla="*/ 2147483647 h 1046"/>
              <a:gd name="T102" fmla="*/ 2147483647 w 1074"/>
              <a:gd name="T103" fmla="*/ 2147483647 h 1046"/>
              <a:gd name="T104" fmla="*/ 2147483647 w 1074"/>
              <a:gd name="T105" fmla="*/ 2147483647 h 1046"/>
              <a:gd name="T106" fmla="*/ 2147483647 w 1074"/>
              <a:gd name="T107" fmla="*/ 2147483647 h 1046"/>
              <a:gd name="T108" fmla="*/ 2147483647 w 1074"/>
              <a:gd name="T109" fmla="*/ 2147483647 h 1046"/>
              <a:gd name="T110" fmla="*/ 2147483647 w 1074"/>
              <a:gd name="T111" fmla="*/ 2147483647 h 1046"/>
              <a:gd name="T112" fmla="*/ 2147483647 w 1074"/>
              <a:gd name="T113" fmla="*/ 2147483647 h 1046"/>
              <a:gd name="T114" fmla="*/ 2147483647 w 1074"/>
              <a:gd name="T115" fmla="*/ 2147483647 h 1046"/>
              <a:gd name="T116" fmla="*/ 2147483647 w 1074"/>
              <a:gd name="T117" fmla="*/ 2147483647 h 1046"/>
              <a:gd name="T118" fmla="*/ 2147483647 w 1074"/>
              <a:gd name="T119" fmla="*/ 2147483647 h 1046"/>
              <a:gd name="T120" fmla="*/ 2147483647 w 1074"/>
              <a:gd name="T121" fmla="*/ 2147483647 h 1046"/>
              <a:gd name="T122" fmla="*/ 2147483647 w 1074"/>
              <a:gd name="T123" fmla="*/ 2147483647 h 1046"/>
              <a:gd name="T124" fmla="*/ 2147483647 w 1074"/>
              <a:gd name="T125" fmla="*/ 2147483647 h 104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74"/>
              <a:gd name="T190" fmla="*/ 0 h 1046"/>
              <a:gd name="T191" fmla="*/ 1074 w 1074"/>
              <a:gd name="T192" fmla="*/ 1046 h 104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74" h="1046">
                <a:moveTo>
                  <a:pt x="1032" y="755"/>
                </a:moveTo>
                <a:lnTo>
                  <a:pt x="1023" y="720"/>
                </a:lnTo>
                <a:lnTo>
                  <a:pt x="1013" y="707"/>
                </a:lnTo>
                <a:lnTo>
                  <a:pt x="1000" y="703"/>
                </a:lnTo>
                <a:lnTo>
                  <a:pt x="978" y="680"/>
                </a:lnTo>
                <a:lnTo>
                  <a:pt x="972" y="664"/>
                </a:lnTo>
                <a:lnTo>
                  <a:pt x="966" y="656"/>
                </a:lnTo>
                <a:lnTo>
                  <a:pt x="962" y="640"/>
                </a:lnTo>
                <a:lnTo>
                  <a:pt x="966" y="614"/>
                </a:lnTo>
                <a:lnTo>
                  <a:pt x="952" y="581"/>
                </a:lnTo>
                <a:lnTo>
                  <a:pt x="959" y="542"/>
                </a:lnTo>
                <a:lnTo>
                  <a:pt x="958" y="532"/>
                </a:lnTo>
                <a:lnTo>
                  <a:pt x="953" y="534"/>
                </a:lnTo>
                <a:lnTo>
                  <a:pt x="963" y="484"/>
                </a:lnTo>
                <a:lnTo>
                  <a:pt x="962" y="459"/>
                </a:lnTo>
                <a:lnTo>
                  <a:pt x="947" y="439"/>
                </a:lnTo>
                <a:lnTo>
                  <a:pt x="947" y="429"/>
                </a:lnTo>
                <a:lnTo>
                  <a:pt x="982" y="369"/>
                </a:lnTo>
                <a:lnTo>
                  <a:pt x="986" y="368"/>
                </a:lnTo>
                <a:lnTo>
                  <a:pt x="997" y="272"/>
                </a:lnTo>
                <a:lnTo>
                  <a:pt x="1043" y="207"/>
                </a:lnTo>
                <a:lnTo>
                  <a:pt x="1061" y="197"/>
                </a:lnTo>
                <a:lnTo>
                  <a:pt x="1070" y="188"/>
                </a:lnTo>
                <a:lnTo>
                  <a:pt x="1074" y="179"/>
                </a:lnTo>
                <a:lnTo>
                  <a:pt x="1072" y="171"/>
                </a:lnTo>
                <a:lnTo>
                  <a:pt x="1070" y="166"/>
                </a:lnTo>
                <a:lnTo>
                  <a:pt x="1062" y="164"/>
                </a:lnTo>
                <a:lnTo>
                  <a:pt x="1051" y="156"/>
                </a:lnTo>
                <a:lnTo>
                  <a:pt x="1048" y="146"/>
                </a:lnTo>
                <a:lnTo>
                  <a:pt x="1051" y="105"/>
                </a:lnTo>
                <a:lnTo>
                  <a:pt x="1055" y="96"/>
                </a:lnTo>
                <a:lnTo>
                  <a:pt x="1053" y="91"/>
                </a:lnTo>
                <a:lnTo>
                  <a:pt x="1047" y="92"/>
                </a:lnTo>
                <a:lnTo>
                  <a:pt x="982" y="35"/>
                </a:lnTo>
                <a:lnTo>
                  <a:pt x="968" y="47"/>
                </a:lnTo>
                <a:lnTo>
                  <a:pt x="957" y="48"/>
                </a:lnTo>
                <a:lnTo>
                  <a:pt x="930" y="42"/>
                </a:lnTo>
                <a:lnTo>
                  <a:pt x="924" y="51"/>
                </a:lnTo>
                <a:lnTo>
                  <a:pt x="916" y="53"/>
                </a:lnTo>
                <a:lnTo>
                  <a:pt x="893" y="44"/>
                </a:lnTo>
                <a:lnTo>
                  <a:pt x="882" y="25"/>
                </a:lnTo>
                <a:lnTo>
                  <a:pt x="869" y="16"/>
                </a:lnTo>
                <a:lnTo>
                  <a:pt x="863" y="5"/>
                </a:lnTo>
                <a:lnTo>
                  <a:pt x="834" y="5"/>
                </a:lnTo>
                <a:lnTo>
                  <a:pt x="826" y="16"/>
                </a:lnTo>
                <a:lnTo>
                  <a:pt x="813" y="7"/>
                </a:lnTo>
                <a:lnTo>
                  <a:pt x="807" y="16"/>
                </a:lnTo>
                <a:lnTo>
                  <a:pt x="792" y="0"/>
                </a:lnTo>
                <a:lnTo>
                  <a:pt x="754" y="7"/>
                </a:lnTo>
                <a:lnTo>
                  <a:pt x="732" y="4"/>
                </a:lnTo>
                <a:lnTo>
                  <a:pt x="729" y="16"/>
                </a:lnTo>
                <a:lnTo>
                  <a:pt x="717" y="16"/>
                </a:lnTo>
                <a:lnTo>
                  <a:pt x="709" y="19"/>
                </a:lnTo>
                <a:lnTo>
                  <a:pt x="700" y="16"/>
                </a:lnTo>
                <a:lnTo>
                  <a:pt x="703" y="16"/>
                </a:lnTo>
                <a:lnTo>
                  <a:pt x="700" y="10"/>
                </a:lnTo>
                <a:lnTo>
                  <a:pt x="695" y="10"/>
                </a:lnTo>
                <a:lnTo>
                  <a:pt x="627" y="33"/>
                </a:lnTo>
                <a:lnTo>
                  <a:pt x="618" y="26"/>
                </a:lnTo>
                <a:lnTo>
                  <a:pt x="599" y="24"/>
                </a:lnTo>
                <a:lnTo>
                  <a:pt x="585" y="33"/>
                </a:lnTo>
                <a:lnTo>
                  <a:pt x="583" y="51"/>
                </a:lnTo>
                <a:lnTo>
                  <a:pt x="574" y="53"/>
                </a:lnTo>
                <a:lnTo>
                  <a:pt x="522" y="53"/>
                </a:lnTo>
                <a:lnTo>
                  <a:pt x="500" y="47"/>
                </a:lnTo>
                <a:lnTo>
                  <a:pt x="486" y="38"/>
                </a:lnTo>
                <a:lnTo>
                  <a:pt x="477" y="45"/>
                </a:lnTo>
                <a:lnTo>
                  <a:pt x="469" y="44"/>
                </a:lnTo>
                <a:lnTo>
                  <a:pt x="449" y="25"/>
                </a:lnTo>
                <a:lnTo>
                  <a:pt x="446" y="16"/>
                </a:lnTo>
                <a:lnTo>
                  <a:pt x="437" y="6"/>
                </a:lnTo>
                <a:lnTo>
                  <a:pt x="408" y="5"/>
                </a:lnTo>
                <a:lnTo>
                  <a:pt x="388" y="21"/>
                </a:lnTo>
                <a:lnTo>
                  <a:pt x="380" y="38"/>
                </a:lnTo>
                <a:lnTo>
                  <a:pt x="373" y="43"/>
                </a:lnTo>
                <a:lnTo>
                  <a:pt x="369" y="77"/>
                </a:lnTo>
                <a:lnTo>
                  <a:pt x="371" y="85"/>
                </a:lnTo>
                <a:lnTo>
                  <a:pt x="359" y="87"/>
                </a:lnTo>
                <a:lnTo>
                  <a:pt x="361" y="105"/>
                </a:lnTo>
                <a:lnTo>
                  <a:pt x="324" y="188"/>
                </a:lnTo>
                <a:lnTo>
                  <a:pt x="306" y="336"/>
                </a:lnTo>
                <a:lnTo>
                  <a:pt x="271" y="360"/>
                </a:lnTo>
                <a:lnTo>
                  <a:pt x="229" y="412"/>
                </a:lnTo>
                <a:lnTo>
                  <a:pt x="215" y="493"/>
                </a:lnTo>
                <a:lnTo>
                  <a:pt x="186" y="531"/>
                </a:lnTo>
                <a:lnTo>
                  <a:pt x="148" y="559"/>
                </a:lnTo>
                <a:lnTo>
                  <a:pt x="127" y="567"/>
                </a:lnTo>
                <a:lnTo>
                  <a:pt x="116" y="564"/>
                </a:lnTo>
                <a:lnTo>
                  <a:pt x="115" y="545"/>
                </a:lnTo>
                <a:lnTo>
                  <a:pt x="112" y="541"/>
                </a:lnTo>
                <a:lnTo>
                  <a:pt x="84" y="547"/>
                </a:lnTo>
                <a:lnTo>
                  <a:pt x="77" y="553"/>
                </a:lnTo>
                <a:lnTo>
                  <a:pt x="69" y="565"/>
                </a:lnTo>
                <a:lnTo>
                  <a:pt x="56" y="569"/>
                </a:lnTo>
                <a:lnTo>
                  <a:pt x="40" y="559"/>
                </a:lnTo>
                <a:lnTo>
                  <a:pt x="36" y="560"/>
                </a:lnTo>
                <a:lnTo>
                  <a:pt x="18" y="576"/>
                </a:lnTo>
                <a:lnTo>
                  <a:pt x="11" y="620"/>
                </a:lnTo>
                <a:lnTo>
                  <a:pt x="0" y="625"/>
                </a:lnTo>
                <a:lnTo>
                  <a:pt x="3" y="636"/>
                </a:lnTo>
                <a:lnTo>
                  <a:pt x="0" y="642"/>
                </a:lnTo>
                <a:lnTo>
                  <a:pt x="2" y="647"/>
                </a:lnTo>
                <a:lnTo>
                  <a:pt x="3" y="644"/>
                </a:lnTo>
                <a:lnTo>
                  <a:pt x="56" y="623"/>
                </a:lnTo>
                <a:lnTo>
                  <a:pt x="119" y="622"/>
                </a:lnTo>
                <a:lnTo>
                  <a:pt x="126" y="623"/>
                </a:lnTo>
                <a:lnTo>
                  <a:pt x="224" y="622"/>
                </a:lnTo>
                <a:lnTo>
                  <a:pt x="225" y="623"/>
                </a:lnTo>
                <a:lnTo>
                  <a:pt x="230" y="631"/>
                </a:lnTo>
                <a:lnTo>
                  <a:pt x="235" y="631"/>
                </a:lnTo>
                <a:lnTo>
                  <a:pt x="239" y="630"/>
                </a:lnTo>
                <a:lnTo>
                  <a:pt x="262" y="706"/>
                </a:lnTo>
                <a:lnTo>
                  <a:pt x="296" y="748"/>
                </a:lnTo>
                <a:lnTo>
                  <a:pt x="310" y="753"/>
                </a:lnTo>
                <a:lnTo>
                  <a:pt x="323" y="753"/>
                </a:lnTo>
                <a:lnTo>
                  <a:pt x="359" y="743"/>
                </a:lnTo>
                <a:lnTo>
                  <a:pt x="395" y="744"/>
                </a:lnTo>
                <a:lnTo>
                  <a:pt x="399" y="721"/>
                </a:lnTo>
                <a:lnTo>
                  <a:pt x="403" y="717"/>
                </a:lnTo>
                <a:lnTo>
                  <a:pt x="409" y="688"/>
                </a:lnTo>
                <a:lnTo>
                  <a:pt x="454" y="688"/>
                </a:lnTo>
                <a:lnTo>
                  <a:pt x="455" y="682"/>
                </a:lnTo>
                <a:lnTo>
                  <a:pt x="479" y="682"/>
                </a:lnTo>
                <a:lnTo>
                  <a:pt x="478" y="705"/>
                </a:lnTo>
                <a:lnTo>
                  <a:pt x="529" y="706"/>
                </a:lnTo>
                <a:lnTo>
                  <a:pt x="535" y="719"/>
                </a:lnTo>
                <a:lnTo>
                  <a:pt x="541" y="797"/>
                </a:lnTo>
                <a:lnTo>
                  <a:pt x="538" y="814"/>
                </a:lnTo>
                <a:lnTo>
                  <a:pt x="540" y="837"/>
                </a:lnTo>
                <a:lnTo>
                  <a:pt x="563" y="890"/>
                </a:lnTo>
                <a:lnTo>
                  <a:pt x="562" y="898"/>
                </a:lnTo>
                <a:lnTo>
                  <a:pt x="545" y="917"/>
                </a:lnTo>
                <a:lnTo>
                  <a:pt x="545" y="919"/>
                </a:lnTo>
                <a:lnTo>
                  <a:pt x="547" y="922"/>
                </a:lnTo>
                <a:lnTo>
                  <a:pt x="548" y="923"/>
                </a:lnTo>
                <a:lnTo>
                  <a:pt x="553" y="924"/>
                </a:lnTo>
                <a:lnTo>
                  <a:pt x="558" y="932"/>
                </a:lnTo>
                <a:lnTo>
                  <a:pt x="564" y="933"/>
                </a:lnTo>
                <a:lnTo>
                  <a:pt x="567" y="932"/>
                </a:lnTo>
                <a:lnTo>
                  <a:pt x="572" y="918"/>
                </a:lnTo>
                <a:lnTo>
                  <a:pt x="577" y="915"/>
                </a:lnTo>
                <a:lnTo>
                  <a:pt x="629" y="915"/>
                </a:lnTo>
                <a:lnTo>
                  <a:pt x="641" y="912"/>
                </a:lnTo>
                <a:lnTo>
                  <a:pt x="648" y="914"/>
                </a:lnTo>
                <a:lnTo>
                  <a:pt x="652" y="914"/>
                </a:lnTo>
                <a:lnTo>
                  <a:pt x="661" y="907"/>
                </a:lnTo>
                <a:lnTo>
                  <a:pt x="663" y="907"/>
                </a:lnTo>
                <a:lnTo>
                  <a:pt x="677" y="904"/>
                </a:lnTo>
                <a:lnTo>
                  <a:pt x="679" y="905"/>
                </a:lnTo>
                <a:lnTo>
                  <a:pt x="686" y="915"/>
                </a:lnTo>
                <a:lnTo>
                  <a:pt x="685" y="928"/>
                </a:lnTo>
                <a:lnTo>
                  <a:pt x="687" y="932"/>
                </a:lnTo>
                <a:lnTo>
                  <a:pt x="690" y="933"/>
                </a:lnTo>
                <a:lnTo>
                  <a:pt x="710" y="926"/>
                </a:lnTo>
                <a:lnTo>
                  <a:pt x="717" y="926"/>
                </a:lnTo>
                <a:lnTo>
                  <a:pt x="728" y="921"/>
                </a:lnTo>
                <a:lnTo>
                  <a:pt x="734" y="929"/>
                </a:lnTo>
                <a:lnTo>
                  <a:pt x="737" y="938"/>
                </a:lnTo>
                <a:lnTo>
                  <a:pt x="742" y="945"/>
                </a:lnTo>
                <a:lnTo>
                  <a:pt x="788" y="966"/>
                </a:lnTo>
                <a:lnTo>
                  <a:pt x="801" y="968"/>
                </a:lnTo>
                <a:lnTo>
                  <a:pt x="831" y="957"/>
                </a:lnTo>
                <a:lnTo>
                  <a:pt x="836" y="957"/>
                </a:lnTo>
                <a:lnTo>
                  <a:pt x="855" y="976"/>
                </a:lnTo>
                <a:lnTo>
                  <a:pt x="882" y="988"/>
                </a:lnTo>
                <a:lnTo>
                  <a:pt x="893" y="988"/>
                </a:lnTo>
                <a:lnTo>
                  <a:pt x="900" y="995"/>
                </a:lnTo>
                <a:lnTo>
                  <a:pt x="908" y="1015"/>
                </a:lnTo>
                <a:lnTo>
                  <a:pt x="938" y="1035"/>
                </a:lnTo>
                <a:lnTo>
                  <a:pt x="957" y="1041"/>
                </a:lnTo>
                <a:lnTo>
                  <a:pt x="961" y="1041"/>
                </a:lnTo>
                <a:lnTo>
                  <a:pt x="967" y="1037"/>
                </a:lnTo>
                <a:lnTo>
                  <a:pt x="972" y="1037"/>
                </a:lnTo>
                <a:lnTo>
                  <a:pt x="977" y="1045"/>
                </a:lnTo>
                <a:lnTo>
                  <a:pt x="981" y="1046"/>
                </a:lnTo>
                <a:lnTo>
                  <a:pt x="986" y="1046"/>
                </a:lnTo>
                <a:lnTo>
                  <a:pt x="987" y="1044"/>
                </a:lnTo>
                <a:lnTo>
                  <a:pt x="985" y="993"/>
                </a:lnTo>
                <a:lnTo>
                  <a:pt x="982" y="985"/>
                </a:lnTo>
                <a:lnTo>
                  <a:pt x="976" y="984"/>
                </a:lnTo>
                <a:lnTo>
                  <a:pt x="967" y="989"/>
                </a:lnTo>
                <a:lnTo>
                  <a:pt x="943" y="987"/>
                </a:lnTo>
                <a:lnTo>
                  <a:pt x="936" y="981"/>
                </a:lnTo>
                <a:lnTo>
                  <a:pt x="917" y="959"/>
                </a:lnTo>
                <a:lnTo>
                  <a:pt x="917" y="950"/>
                </a:lnTo>
                <a:lnTo>
                  <a:pt x="939" y="858"/>
                </a:lnTo>
                <a:lnTo>
                  <a:pt x="930" y="813"/>
                </a:lnTo>
                <a:lnTo>
                  <a:pt x="949" y="776"/>
                </a:lnTo>
                <a:lnTo>
                  <a:pt x="954" y="773"/>
                </a:lnTo>
                <a:lnTo>
                  <a:pt x="1032" y="75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5" name="Freeform 1545"/>
          <p:cNvSpPr>
            <a:spLocks/>
          </p:cNvSpPr>
          <p:nvPr/>
        </p:nvSpPr>
        <p:spPr bwMode="auto">
          <a:xfrm>
            <a:off x="4806950" y="4119563"/>
            <a:ext cx="427038" cy="415925"/>
          </a:xfrm>
          <a:custGeom>
            <a:avLst/>
            <a:gdLst>
              <a:gd name="T0" fmla="*/ 2147483647 w 1074"/>
              <a:gd name="T1" fmla="*/ 2147483647 h 1046"/>
              <a:gd name="T2" fmla="*/ 2147483647 w 1074"/>
              <a:gd name="T3" fmla="*/ 2147483647 h 1046"/>
              <a:gd name="T4" fmla="*/ 2147483647 w 1074"/>
              <a:gd name="T5" fmla="*/ 2147483647 h 1046"/>
              <a:gd name="T6" fmla="*/ 2147483647 w 1074"/>
              <a:gd name="T7" fmla="*/ 2147483647 h 1046"/>
              <a:gd name="T8" fmla="*/ 2147483647 w 1074"/>
              <a:gd name="T9" fmla="*/ 2147483647 h 1046"/>
              <a:gd name="T10" fmla="*/ 2147483647 w 1074"/>
              <a:gd name="T11" fmla="*/ 2147483647 h 1046"/>
              <a:gd name="T12" fmla="*/ 2147483647 w 1074"/>
              <a:gd name="T13" fmla="*/ 2147483647 h 1046"/>
              <a:gd name="T14" fmla="*/ 2147483647 w 1074"/>
              <a:gd name="T15" fmla="*/ 2147483647 h 1046"/>
              <a:gd name="T16" fmla="*/ 2147483647 w 1074"/>
              <a:gd name="T17" fmla="*/ 2147483647 h 1046"/>
              <a:gd name="T18" fmla="*/ 2147483647 w 1074"/>
              <a:gd name="T19" fmla="*/ 2147483647 h 1046"/>
              <a:gd name="T20" fmla="*/ 2147483647 w 1074"/>
              <a:gd name="T21" fmla="*/ 2147483647 h 1046"/>
              <a:gd name="T22" fmla="*/ 2147483647 w 1074"/>
              <a:gd name="T23" fmla="*/ 2147483647 h 1046"/>
              <a:gd name="T24" fmla="*/ 2147483647 w 1074"/>
              <a:gd name="T25" fmla="*/ 2147483647 h 1046"/>
              <a:gd name="T26" fmla="*/ 2147483647 w 1074"/>
              <a:gd name="T27" fmla="*/ 2147483647 h 1046"/>
              <a:gd name="T28" fmla="*/ 2147483647 w 1074"/>
              <a:gd name="T29" fmla="*/ 2147483647 h 1046"/>
              <a:gd name="T30" fmla="*/ 2147483647 w 1074"/>
              <a:gd name="T31" fmla="*/ 0 h 1046"/>
              <a:gd name="T32" fmla="*/ 2147483647 w 1074"/>
              <a:gd name="T33" fmla="*/ 2147483647 h 1046"/>
              <a:gd name="T34" fmla="*/ 2147483647 w 1074"/>
              <a:gd name="T35" fmla="*/ 2147483647 h 1046"/>
              <a:gd name="T36" fmla="*/ 2147483647 w 1074"/>
              <a:gd name="T37" fmla="*/ 2147483647 h 1046"/>
              <a:gd name="T38" fmla="*/ 2147483647 w 1074"/>
              <a:gd name="T39" fmla="*/ 2147483647 h 1046"/>
              <a:gd name="T40" fmla="*/ 2147483647 w 1074"/>
              <a:gd name="T41" fmla="*/ 2147483647 h 1046"/>
              <a:gd name="T42" fmla="*/ 2147483647 w 1074"/>
              <a:gd name="T43" fmla="*/ 2147483647 h 1046"/>
              <a:gd name="T44" fmla="*/ 2147483647 w 1074"/>
              <a:gd name="T45" fmla="*/ 2147483647 h 1046"/>
              <a:gd name="T46" fmla="*/ 2147483647 w 1074"/>
              <a:gd name="T47" fmla="*/ 2147483647 h 1046"/>
              <a:gd name="T48" fmla="*/ 2147483647 w 1074"/>
              <a:gd name="T49" fmla="*/ 2147483647 h 1046"/>
              <a:gd name="T50" fmla="*/ 2147483647 w 1074"/>
              <a:gd name="T51" fmla="*/ 2147483647 h 1046"/>
              <a:gd name="T52" fmla="*/ 2147483647 w 1074"/>
              <a:gd name="T53" fmla="*/ 2147483647 h 1046"/>
              <a:gd name="T54" fmla="*/ 2147483647 w 1074"/>
              <a:gd name="T55" fmla="*/ 2147483647 h 1046"/>
              <a:gd name="T56" fmla="*/ 2147483647 w 1074"/>
              <a:gd name="T57" fmla="*/ 2147483647 h 1046"/>
              <a:gd name="T58" fmla="*/ 2147483647 w 1074"/>
              <a:gd name="T59" fmla="*/ 2147483647 h 1046"/>
              <a:gd name="T60" fmla="*/ 2147483647 w 1074"/>
              <a:gd name="T61" fmla="*/ 2147483647 h 1046"/>
              <a:gd name="T62" fmla="*/ 2147483647 w 1074"/>
              <a:gd name="T63" fmla="*/ 2147483647 h 1046"/>
              <a:gd name="T64" fmla="*/ 0 w 1074"/>
              <a:gd name="T65" fmla="*/ 2147483647 h 1046"/>
              <a:gd name="T66" fmla="*/ 2147483647 w 1074"/>
              <a:gd name="T67" fmla="*/ 2147483647 h 1046"/>
              <a:gd name="T68" fmla="*/ 2147483647 w 1074"/>
              <a:gd name="T69" fmla="*/ 2147483647 h 1046"/>
              <a:gd name="T70" fmla="*/ 2147483647 w 1074"/>
              <a:gd name="T71" fmla="*/ 2147483647 h 1046"/>
              <a:gd name="T72" fmla="*/ 2147483647 w 1074"/>
              <a:gd name="T73" fmla="*/ 2147483647 h 1046"/>
              <a:gd name="T74" fmla="*/ 2147483647 w 1074"/>
              <a:gd name="T75" fmla="*/ 2147483647 h 1046"/>
              <a:gd name="T76" fmla="*/ 2147483647 w 1074"/>
              <a:gd name="T77" fmla="*/ 2147483647 h 1046"/>
              <a:gd name="T78" fmla="*/ 2147483647 w 1074"/>
              <a:gd name="T79" fmla="*/ 2147483647 h 1046"/>
              <a:gd name="T80" fmla="*/ 2147483647 w 1074"/>
              <a:gd name="T81" fmla="*/ 2147483647 h 1046"/>
              <a:gd name="T82" fmla="*/ 2147483647 w 1074"/>
              <a:gd name="T83" fmla="*/ 2147483647 h 1046"/>
              <a:gd name="T84" fmla="*/ 2147483647 w 1074"/>
              <a:gd name="T85" fmla="*/ 2147483647 h 1046"/>
              <a:gd name="T86" fmla="*/ 2147483647 w 1074"/>
              <a:gd name="T87" fmla="*/ 2147483647 h 1046"/>
              <a:gd name="T88" fmla="*/ 2147483647 w 1074"/>
              <a:gd name="T89" fmla="*/ 2147483647 h 1046"/>
              <a:gd name="T90" fmla="*/ 2147483647 w 1074"/>
              <a:gd name="T91" fmla="*/ 2147483647 h 1046"/>
              <a:gd name="T92" fmla="*/ 2147483647 w 1074"/>
              <a:gd name="T93" fmla="*/ 2147483647 h 1046"/>
              <a:gd name="T94" fmla="*/ 2147483647 w 1074"/>
              <a:gd name="T95" fmla="*/ 2147483647 h 1046"/>
              <a:gd name="T96" fmla="*/ 2147483647 w 1074"/>
              <a:gd name="T97" fmla="*/ 2147483647 h 1046"/>
              <a:gd name="T98" fmla="*/ 2147483647 w 1074"/>
              <a:gd name="T99" fmla="*/ 2147483647 h 1046"/>
              <a:gd name="T100" fmla="*/ 2147483647 w 1074"/>
              <a:gd name="T101" fmla="*/ 2147483647 h 1046"/>
              <a:gd name="T102" fmla="*/ 2147483647 w 1074"/>
              <a:gd name="T103" fmla="*/ 2147483647 h 1046"/>
              <a:gd name="T104" fmla="*/ 2147483647 w 1074"/>
              <a:gd name="T105" fmla="*/ 2147483647 h 1046"/>
              <a:gd name="T106" fmla="*/ 2147483647 w 1074"/>
              <a:gd name="T107" fmla="*/ 2147483647 h 1046"/>
              <a:gd name="T108" fmla="*/ 2147483647 w 1074"/>
              <a:gd name="T109" fmla="*/ 2147483647 h 1046"/>
              <a:gd name="T110" fmla="*/ 2147483647 w 1074"/>
              <a:gd name="T111" fmla="*/ 2147483647 h 1046"/>
              <a:gd name="T112" fmla="*/ 2147483647 w 1074"/>
              <a:gd name="T113" fmla="*/ 2147483647 h 1046"/>
              <a:gd name="T114" fmla="*/ 2147483647 w 1074"/>
              <a:gd name="T115" fmla="*/ 2147483647 h 1046"/>
              <a:gd name="T116" fmla="*/ 2147483647 w 1074"/>
              <a:gd name="T117" fmla="*/ 2147483647 h 1046"/>
              <a:gd name="T118" fmla="*/ 2147483647 w 1074"/>
              <a:gd name="T119" fmla="*/ 2147483647 h 1046"/>
              <a:gd name="T120" fmla="*/ 2147483647 w 1074"/>
              <a:gd name="T121" fmla="*/ 2147483647 h 1046"/>
              <a:gd name="T122" fmla="*/ 2147483647 w 1074"/>
              <a:gd name="T123" fmla="*/ 2147483647 h 1046"/>
              <a:gd name="T124" fmla="*/ 2147483647 w 1074"/>
              <a:gd name="T125" fmla="*/ 2147483647 h 104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74"/>
              <a:gd name="T190" fmla="*/ 0 h 1046"/>
              <a:gd name="T191" fmla="*/ 1074 w 1074"/>
              <a:gd name="T192" fmla="*/ 1046 h 104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74" h="1046">
                <a:moveTo>
                  <a:pt x="1032" y="755"/>
                </a:moveTo>
                <a:lnTo>
                  <a:pt x="1023" y="720"/>
                </a:lnTo>
                <a:lnTo>
                  <a:pt x="1013" y="707"/>
                </a:lnTo>
                <a:lnTo>
                  <a:pt x="1000" y="703"/>
                </a:lnTo>
                <a:lnTo>
                  <a:pt x="978" y="680"/>
                </a:lnTo>
                <a:lnTo>
                  <a:pt x="972" y="664"/>
                </a:lnTo>
                <a:lnTo>
                  <a:pt x="966" y="656"/>
                </a:lnTo>
                <a:lnTo>
                  <a:pt x="962" y="640"/>
                </a:lnTo>
                <a:lnTo>
                  <a:pt x="966" y="614"/>
                </a:lnTo>
                <a:lnTo>
                  <a:pt x="952" y="581"/>
                </a:lnTo>
                <a:lnTo>
                  <a:pt x="959" y="542"/>
                </a:lnTo>
                <a:lnTo>
                  <a:pt x="958" y="532"/>
                </a:lnTo>
                <a:lnTo>
                  <a:pt x="953" y="534"/>
                </a:lnTo>
                <a:lnTo>
                  <a:pt x="963" y="484"/>
                </a:lnTo>
                <a:lnTo>
                  <a:pt x="962" y="459"/>
                </a:lnTo>
                <a:lnTo>
                  <a:pt x="947" y="439"/>
                </a:lnTo>
                <a:lnTo>
                  <a:pt x="947" y="429"/>
                </a:lnTo>
                <a:lnTo>
                  <a:pt x="982" y="369"/>
                </a:lnTo>
                <a:lnTo>
                  <a:pt x="986" y="368"/>
                </a:lnTo>
                <a:lnTo>
                  <a:pt x="997" y="272"/>
                </a:lnTo>
                <a:lnTo>
                  <a:pt x="1043" y="207"/>
                </a:lnTo>
                <a:lnTo>
                  <a:pt x="1061" y="197"/>
                </a:lnTo>
                <a:lnTo>
                  <a:pt x="1070" y="188"/>
                </a:lnTo>
                <a:lnTo>
                  <a:pt x="1074" y="179"/>
                </a:lnTo>
                <a:lnTo>
                  <a:pt x="1072" y="171"/>
                </a:lnTo>
                <a:lnTo>
                  <a:pt x="1070" y="166"/>
                </a:lnTo>
                <a:lnTo>
                  <a:pt x="1062" y="164"/>
                </a:lnTo>
                <a:lnTo>
                  <a:pt x="1051" y="156"/>
                </a:lnTo>
                <a:lnTo>
                  <a:pt x="1048" y="146"/>
                </a:lnTo>
                <a:lnTo>
                  <a:pt x="1051" y="105"/>
                </a:lnTo>
                <a:lnTo>
                  <a:pt x="1055" y="96"/>
                </a:lnTo>
                <a:lnTo>
                  <a:pt x="1053" y="91"/>
                </a:lnTo>
                <a:lnTo>
                  <a:pt x="1047" y="92"/>
                </a:lnTo>
                <a:lnTo>
                  <a:pt x="982" y="35"/>
                </a:lnTo>
                <a:lnTo>
                  <a:pt x="968" y="47"/>
                </a:lnTo>
                <a:lnTo>
                  <a:pt x="957" y="48"/>
                </a:lnTo>
                <a:lnTo>
                  <a:pt x="930" y="42"/>
                </a:lnTo>
                <a:lnTo>
                  <a:pt x="924" y="51"/>
                </a:lnTo>
                <a:lnTo>
                  <a:pt x="916" y="53"/>
                </a:lnTo>
                <a:lnTo>
                  <a:pt x="893" y="44"/>
                </a:lnTo>
                <a:lnTo>
                  <a:pt x="882" y="25"/>
                </a:lnTo>
                <a:lnTo>
                  <a:pt x="869" y="16"/>
                </a:lnTo>
                <a:lnTo>
                  <a:pt x="863" y="5"/>
                </a:lnTo>
                <a:lnTo>
                  <a:pt x="834" y="5"/>
                </a:lnTo>
                <a:lnTo>
                  <a:pt x="826" y="16"/>
                </a:lnTo>
                <a:lnTo>
                  <a:pt x="813" y="7"/>
                </a:lnTo>
                <a:lnTo>
                  <a:pt x="807" y="16"/>
                </a:lnTo>
                <a:lnTo>
                  <a:pt x="792" y="0"/>
                </a:lnTo>
                <a:lnTo>
                  <a:pt x="754" y="7"/>
                </a:lnTo>
                <a:lnTo>
                  <a:pt x="732" y="4"/>
                </a:lnTo>
                <a:lnTo>
                  <a:pt x="729" y="16"/>
                </a:lnTo>
                <a:lnTo>
                  <a:pt x="717" y="16"/>
                </a:lnTo>
                <a:lnTo>
                  <a:pt x="709" y="19"/>
                </a:lnTo>
                <a:lnTo>
                  <a:pt x="700" y="16"/>
                </a:lnTo>
                <a:lnTo>
                  <a:pt x="703" y="16"/>
                </a:lnTo>
                <a:lnTo>
                  <a:pt x="700" y="10"/>
                </a:lnTo>
                <a:lnTo>
                  <a:pt x="695" y="10"/>
                </a:lnTo>
                <a:lnTo>
                  <a:pt x="627" y="33"/>
                </a:lnTo>
                <a:lnTo>
                  <a:pt x="618" y="26"/>
                </a:lnTo>
                <a:lnTo>
                  <a:pt x="599" y="24"/>
                </a:lnTo>
                <a:lnTo>
                  <a:pt x="585" y="33"/>
                </a:lnTo>
                <a:lnTo>
                  <a:pt x="583" y="51"/>
                </a:lnTo>
                <a:lnTo>
                  <a:pt x="574" y="53"/>
                </a:lnTo>
                <a:lnTo>
                  <a:pt x="522" y="53"/>
                </a:lnTo>
                <a:lnTo>
                  <a:pt x="500" y="47"/>
                </a:lnTo>
                <a:lnTo>
                  <a:pt x="486" y="38"/>
                </a:lnTo>
                <a:lnTo>
                  <a:pt x="477" y="45"/>
                </a:lnTo>
                <a:lnTo>
                  <a:pt x="469" y="44"/>
                </a:lnTo>
                <a:lnTo>
                  <a:pt x="449" y="25"/>
                </a:lnTo>
                <a:lnTo>
                  <a:pt x="446" y="16"/>
                </a:lnTo>
                <a:lnTo>
                  <a:pt x="437" y="6"/>
                </a:lnTo>
                <a:lnTo>
                  <a:pt x="408" y="5"/>
                </a:lnTo>
                <a:lnTo>
                  <a:pt x="388" y="21"/>
                </a:lnTo>
                <a:lnTo>
                  <a:pt x="380" y="38"/>
                </a:lnTo>
                <a:lnTo>
                  <a:pt x="373" y="43"/>
                </a:lnTo>
                <a:lnTo>
                  <a:pt x="369" y="77"/>
                </a:lnTo>
                <a:lnTo>
                  <a:pt x="371" y="85"/>
                </a:lnTo>
                <a:lnTo>
                  <a:pt x="359" y="87"/>
                </a:lnTo>
                <a:lnTo>
                  <a:pt x="361" y="105"/>
                </a:lnTo>
                <a:lnTo>
                  <a:pt x="324" y="188"/>
                </a:lnTo>
                <a:lnTo>
                  <a:pt x="306" y="336"/>
                </a:lnTo>
                <a:lnTo>
                  <a:pt x="271" y="360"/>
                </a:lnTo>
                <a:lnTo>
                  <a:pt x="229" y="412"/>
                </a:lnTo>
                <a:lnTo>
                  <a:pt x="215" y="493"/>
                </a:lnTo>
                <a:lnTo>
                  <a:pt x="186" y="531"/>
                </a:lnTo>
                <a:lnTo>
                  <a:pt x="148" y="559"/>
                </a:lnTo>
                <a:lnTo>
                  <a:pt x="127" y="567"/>
                </a:lnTo>
                <a:lnTo>
                  <a:pt x="116" y="564"/>
                </a:lnTo>
                <a:lnTo>
                  <a:pt x="115" y="545"/>
                </a:lnTo>
                <a:lnTo>
                  <a:pt x="112" y="541"/>
                </a:lnTo>
                <a:lnTo>
                  <a:pt x="84" y="547"/>
                </a:lnTo>
                <a:lnTo>
                  <a:pt x="77" y="553"/>
                </a:lnTo>
                <a:lnTo>
                  <a:pt x="69" y="565"/>
                </a:lnTo>
                <a:lnTo>
                  <a:pt x="56" y="569"/>
                </a:lnTo>
                <a:lnTo>
                  <a:pt x="40" y="559"/>
                </a:lnTo>
                <a:lnTo>
                  <a:pt x="36" y="560"/>
                </a:lnTo>
                <a:lnTo>
                  <a:pt x="18" y="576"/>
                </a:lnTo>
                <a:lnTo>
                  <a:pt x="11" y="620"/>
                </a:lnTo>
                <a:lnTo>
                  <a:pt x="0" y="625"/>
                </a:lnTo>
                <a:lnTo>
                  <a:pt x="3" y="636"/>
                </a:lnTo>
                <a:lnTo>
                  <a:pt x="0" y="642"/>
                </a:lnTo>
                <a:lnTo>
                  <a:pt x="2" y="647"/>
                </a:lnTo>
                <a:lnTo>
                  <a:pt x="3" y="644"/>
                </a:lnTo>
                <a:lnTo>
                  <a:pt x="56" y="623"/>
                </a:lnTo>
                <a:lnTo>
                  <a:pt x="119" y="622"/>
                </a:lnTo>
                <a:lnTo>
                  <a:pt x="126" y="623"/>
                </a:lnTo>
                <a:lnTo>
                  <a:pt x="224" y="622"/>
                </a:lnTo>
                <a:lnTo>
                  <a:pt x="225" y="623"/>
                </a:lnTo>
                <a:lnTo>
                  <a:pt x="230" y="631"/>
                </a:lnTo>
                <a:lnTo>
                  <a:pt x="235" y="631"/>
                </a:lnTo>
                <a:lnTo>
                  <a:pt x="239" y="630"/>
                </a:lnTo>
                <a:lnTo>
                  <a:pt x="262" y="706"/>
                </a:lnTo>
                <a:lnTo>
                  <a:pt x="296" y="748"/>
                </a:lnTo>
                <a:lnTo>
                  <a:pt x="310" y="753"/>
                </a:lnTo>
                <a:lnTo>
                  <a:pt x="323" y="753"/>
                </a:lnTo>
                <a:lnTo>
                  <a:pt x="359" y="743"/>
                </a:lnTo>
                <a:lnTo>
                  <a:pt x="395" y="744"/>
                </a:lnTo>
                <a:lnTo>
                  <a:pt x="399" y="721"/>
                </a:lnTo>
                <a:lnTo>
                  <a:pt x="403" y="717"/>
                </a:lnTo>
                <a:lnTo>
                  <a:pt x="409" y="688"/>
                </a:lnTo>
                <a:lnTo>
                  <a:pt x="454" y="688"/>
                </a:lnTo>
                <a:lnTo>
                  <a:pt x="455" y="682"/>
                </a:lnTo>
                <a:lnTo>
                  <a:pt x="479" y="682"/>
                </a:lnTo>
                <a:lnTo>
                  <a:pt x="478" y="705"/>
                </a:lnTo>
                <a:lnTo>
                  <a:pt x="529" y="706"/>
                </a:lnTo>
                <a:lnTo>
                  <a:pt x="535" y="719"/>
                </a:lnTo>
                <a:lnTo>
                  <a:pt x="541" y="797"/>
                </a:lnTo>
                <a:lnTo>
                  <a:pt x="538" y="814"/>
                </a:lnTo>
                <a:lnTo>
                  <a:pt x="540" y="837"/>
                </a:lnTo>
                <a:lnTo>
                  <a:pt x="563" y="890"/>
                </a:lnTo>
                <a:lnTo>
                  <a:pt x="562" y="898"/>
                </a:lnTo>
                <a:lnTo>
                  <a:pt x="545" y="917"/>
                </a:lnTo>
                <a:lnTo>
                  <a:pt x="545" y="919"/>
                </a:lnTo>
                <a:lnTo>
                  <a:pt x="547" y="922"/>
                </a:lnTo>
                <a:lnTo>
                  <a:pt x="548" y="923"/>
                </a:lnTo>
                <a:lnTo>
                  <a:pt x="553" y="924"/>
                </a:lnTo>
                <a:lnTo>
                  <a:pt x="558" y="932"/>
                </a:lnTo>
                <a:lnTo>
                  <a:pt x="564" y="933"/>
                </a:lnTo>
                <a:lnTo>
                  <a:pt x="567" y="932"/>
                </a:lnTo>
                <a:lnTo>
                  <a:pt x="572" y="918"/>
                </a:lnTo>
                <a:lnTo>
                  <a:pt x="577" y="915"/>
                </a:lnTo>
                <a:lnTo>
                  <a:pt x="629" y="915"/>
                </a:lnTo>
                <a:lnTo>
                  <a:pt x="641" y="912"/>
                </a:lnTo>
                <a:lnTo>
                  <a:pt x="648" y="914"/>
                </a:lnTo>
                <a:lnTo>
                  <a:pt x="652" y="914"/>
                </a:lnTo>
                <a:lnTo>
                  <a:pt x="661" y="907"/>
                </a:lnTo>
                <a:lnTo>
                  <a:pt x="663" y="907"/>
                </a:lnTo>
                <a:lnTo>
                  <a:pt x="677" y="904"/>
                </a:lnTo>
                <a:lnTo>
                  <a:pt x="679" y="905"/>
                </a:lnTo>
                <a:lnTo>
                  <a:pt x="686" y="915"/>
                </a:lnTo>
                <a:lnTo>
                  <a:pt x="685" y="928"/>
                </a:lnTo>
                <a:lnTo>
                  <a:pt x="687" y="932"/>
                </a:lnTo>
                <a:lnTo>
                  <a:pt x="690" y="933"/>
                </a:lnTo>
                <a:lnTo>
                  <a:pt x="710" y="926"/>
                </a:lnTo>
                <a:lnTo>
                  <a:pt x="717" y="926"/>
                </a:lnTo>
                <a:lnTo>
                  <a:pt x="728" y="921"/>
                </a:lnTo>
                <a:lnTo>
                  <a:pt x="734" y="929"/>
                </a:lnTo>
                <a:lnTo>
                  <a:pt x="737" y="938"/>
                </a:lnTo>
                <a:lnTo>
                  <a:pt x="742" y="945"/>
                </a:lnTo>
                <a:lnTo>
                  <a:pt x="788" y="966"/>
                </a:lnTo>
                <a:lnTo>
                  <a:pt x="801" y="968"/>
                </a:lnTo>
                <a:lnTo>
                  <a:pt x="831" y="957"/>
                </a:lnTo>
                <a:lnTo>
                  <a:pt x="836" y="957"/>
                </a:lnTo>
                <a:lnTo>
                  <a:pt x="855" y="976"/>
                </a:lnTo>
                <a:lnTo>
                  <a:pt x="882" y="988"/>
                </a:lnTo>
                <a:lnTo>
                  <a:pt x="893" y="988"/>
                </a:lnTo>
                <a:lnTo>
                  <a:pt x="900" y="995"/>
                </a:lnTo>
                <a:lnTo>
                  <a:pt x="908" y="1015"/>
                </a:lnTo>
                <a:lnTo>
                  <a:pt x="938" y="1035"/>
                </a:lnTo>
                <a:lnTo>
                  <a:pt x="957" y="1041"/>
                </a:lnTo>
                <a:lnTo>
                  <a:pt x="961" y="1041"/>
                </a:lnTo>
                <a:lnTo>
                  <a:pt x="967" y="1037"/>
                </a:lnTo>
                <a:lnTo>
                  <a:pt x="972" y="1037"/>
                </a:lnTo>
                <a:lnTo>
                  <a:pt x="977" y="1045"/>
                </a:lnTo>
                <a:lnTo>
                  <a:pt x="981" y="1046"/>
                </a:lnTo>
                <a:lnTo>
                  <a:pt x="986" y="1046"/>
                </a:lnTo>
                <a:lnTo>
                  <a:pt x="987" y="1044"/>
                </a:lnTo>
                <a:lnTo>
                  <a:pt x="985" y="993"/>
                </a:lnTo>
                <a:lnTo>
                  <a:pt x="982" y="985"/>
                </a:lnTo>
                <a:lnTo>
                  <a:pt x="976" y="984"/>
                </a:lnTo>
                <a:lnTo>
                  <a:pt x="967" y="989"/>
                </a:lnTo>
                <a:lnTo>
                  <a:pt x="943" y="987"/>
                </a:lnTo>
                <a:lnTo>
                  <a:pt x="936" y="981"/>
                </a:lnTo>
                <a:lnTo>
                  <a:pt x="917" y="959"/>
                </a:lnTo>
                <a:lnTo>
                  <a:pt x="917" y="950"/>
                </a:lnTo>
                <a:lnTo>
                  <a:pt x="939" y="858"/>
                </a:lnTo>
                <a:lnTo>
                  <a:pt x="930" y="813"/>
                </a:lnTo>
                <a:lnTo>
                  <a:pt x="949" y="776"/>
                </a:lnTo>
                <a:lnTo>
                  <a:pt x="954" y="773"/>
                </a:lnTo>
                <a:lnTo>
                  <a:pt x="1032" y="75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6" name="Freeform 1546"/>
          <p:cNvSpPr>
            <a:spLocks/>
          </p:cNvSpPr>
          <p:nvPr/>
        </p:nvSpPr>
        <p:spPr bwMode="auto">
          <a:xfrm>
            <a:off x="2946400" y="3221038"/>
            <a:ext cx="9525" cy="4762"/>
          </a:xfrm>
          <a:custGeom>
            <a:avLst/>
            <a:gdLst>
              <a:gd name="T0" fmla="*/ 2147483647 w 21"/>
              <a:gd name="T1" fmla="*/ 0 h 13"/>
              <a:gd name="T2" fmla="*/ 2147483647 w 21"/>
              <a:gd name="T3" fmla="*/ 2147483647 h 13"/>
              <a:gd name="T4" fmla="*/ 2147483647 w 21"/>
              <a:gd name="T5" fmla="*/ 2147483647 h 13"/>
              <a:gd name="T6" fmla="*/ 0 w 21"/>
              <a:gd name="T7" fmla="*/ 2147483647 h 13"/>
              <a:gd name="T8" fmla="*/ 2147483647 w 21"/>
              <a:gd name="T9" fmla="*/ 2147483647 h 13"/>
              <a:gd name="T10" fmla="*/ 2147483647 w 21"/>
              <a:gd name="T11" fmla="*/ 2147483647 h 13"/>
              <a:gd name="T12" fmla="*/ 2147483647 w 21"/>
              <a:gd name="T13" fmla="*/ 2147483647 h 13"/>
              <a:gd name="T14" fmla="*/ 2147483647 w 21"/>
              <a:gd name="T15" fmla="*/ 2147483647 h 13"/>
              <a:gd name="T16" fmla="*/ 2147483647 w 21"/>
              <a:gd name="T17" fmla="*/ 2147483647 h 13"/>
              <a:gd name="T18" fmla="*/ 2147483647 w 21"/>
              <a:gd name="T19" fmla="*/ 2147483647 h 13"/>
              <a:gd name="T20" fmla="*/ 2147483647 w 21"/>
              <a:gd name="T21" fmla="*/ 0 h 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"/>
              <a:gd name="T34" fmla="*/ 0 h 13"/>
              <a:gd name="T35" fmla="*/ 21 w 21"/>
              <a:gd name="T36" fmla="*/ 13 h 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" h="13">
                <a:moveTo>
                  <a:pt x="14" y="0"/>
                </a:moveTo>
                <a:lnTo>
                  <a:pt x="7" y="1"/>
                </a:lnTo>
                <a:lnTo>
                  <a:pt x="5" y="8"/>
                </a:lnTo>
                <a:lnTo>
                  <a:pt x="0" y="9"/>
                </a:lnTo>
                <a:lnTo>
                  <a:pt x="4" y="13"/>
                </a:lnTo>
                <a:lnTo>
                  <a:pt x="9" y="9"/>
                </a:lnTo>
                <a:lnTo>
                  <a:pt x="19" y="9"/>
                </a:lnTo>
                <a:lnTo>
                  <a:pt x="21" y="12"/>
                </a:lnTo>
                <a:lnTo>
                  <a:pt x="21" y="4"/>
                </a:lnTo>
                <a:lnTo>
                  <a:pt x="18" y="4"/>
                </a:lnTo>
                <a:lnTo>
                  <a:pt x="14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7" name="Freeform 1547"/>
          <p:cNvSpPr>
            <a:spLocks/>
          </p:cNvSpPr>
          <p:nvPr/>
        </p:nvSpPr>
        <p:spPr bwMode="auto">
          <a:xfrm>
            <a:off x="2946400" y="3221038"/>
            <a:ext cx="9525" cy="4762"/>
          </a:xfrm>
          <a:custGeom>
            <a:avLst/>
            <a:gdLst>
              <a:gd name="T0" fmla="*/ 2147483647 w 21"/>
              <a:gd name="T1" fmla="*/ 0 h 13"/>
              <a:gd name="T2" fmla="*/ 2147483647 w 21"/>
              <a:gd name="T3" fmla="*/ 2147483647 h 13"/>
              <a:gd name="T4" fmla="*/ 2147483647 w 21"/>
              <a:gd name="T5" fmla="*/ 2147483647 h 13"/>
              <a:gd name="T6" fmla="*/ 0 w 21"/>
              <a:gd name="T7" fmla="*/ 2147483647 h 13"/>
              <a:gd name="T8" fmla="*/ 2147483647 w 21"/>
              <a:gd name="T9" fmla="*/ 2147483647 h 13"/>
              <a:gd name="T10" fmla="*/ 2147483647 w 21"/>
              <a:gd name="T11" fmla="*/ 2147483647 h 13"/>
              <a:gd name="T12" fmla="*/ 2147483647 w 21"/>
              <a:gd name="T13" fmla="*/ 2147483647 h 13"/>
              <a:gd name="T14" fmla="*/ 2147483647 w 21"/>
              <a:gd name="T15" fmla="*/ 2147483647 h 13"/>
              <a:gd name="T16" fmla="*/ 2147483647 w 21"/>
              <a:gd name="T17" fmla="*/ 2147483647 h 13"/>
              <a:gd name="T18" fmla="*/ 2147483647 w 21"/>
              <a:gd name="T19" fmla="*/ 2147483647 h 13"/>
              <a:gd name="T20" fmla="*/ 2147483647 w 21"/>
              <a:gd name="T21" fmla="*/ 0 h 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"/>
              <a:gd name="T34" fmla="*/ 0 h 13"/>
              <a:gd name="T35" fmla="*/ 21 w 21"/>
              <a:gd name="T36" fmla="*/ 13 h 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" h="13">
                <a:moveTo>
                  <a:pt x="14" y="0"/>
                </a:moveTo>
                <a:lnTo>
                  <a:pt x="7" y="1"/>
                </a:lnTo>
                <a:lnTo>
                  <a:pt x="5" y="8"/>
                </a:lnTo>
                <a:lnTo>
                  <a:pt x="0" y="9"/>
                </a:lnTo>
                <a:lnTo>
                  <a:pt x="4" y="13"/>
                </a:lnTo>
                <a:lnTo>
                  <a:pt x="9" y="9"/>
                </a:lnTo>
                <a:lnTo>
                  <a:pt x="19" y="9"/>
                </a:lnTo>
                <a:lnTo>
                  <a:pt x="21" y="12"/>
                </a:lnTo>
                <a:lnTo>
                  <a:pt x="21" y="4"/>
                </a:lnTo>
                <a:lnTo>
                  <a:pt x="18" y="4"/>
                </a:lnTo>
                <a:lnTo>
                  <a:pt x="14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8" name="Freeform 1548"/>
          <p:cNvSpPr>
            <a:spLocks/>
          </p:cNvSpPr>
          <p:nvPr/>
        </p:nvSpPr>
        <p:spPr bwMode="auto">
          <a:xfrm>
            <a:off x="2960688" y="3222625"/>
            <a:ext cx="6350" cy="4763"/>
          </a:xfrm>
          <a:custGeom>
            <a:avLst/>
            <a:gdLst>
              <a:gd name="T0" fmla="*/ 2147483647 w 15"/>
              <a:gd name="T1" fmla="*/ 2147483647 h 13"/>
              <a:gd name="T2" fmla="*/ 2147483647 w 15"/>
              <a:gd name="T3" fmla="*/ 2147483647 h 13"/>
              <a:gd name="T4" fmla="*/ 2147483647 w 15"/>
              <a:gd name="T5" fmla="*/ 2147483647 h 13"/>
              <a:gd name="T6" fmla="*/ 0 w 15"/>
              <a:gd name="T7" fmla="*/ 2147483647 h 13"/>
              <a:gd name="T8" fmla="*/ 2147483647 w 15"/>
              <a:gd name="T9" fmla="*/ 2147483647 h 13"/>
              <a:gd name="T10" fmla="*/ 2147483647 w 15"/>
              <a:gd name="T11" fmla="*/ 2147483647 h 13"/>
              <a:gd name="T12" fmla="*/ 2147483647 w 15"/>
              <a:gd name="T13" fmla="*/ 2147483647 h 13"/>
              <a:gd name="T14" fmla="*/ 2147483647 w 15"/>
              <a:gd name="T15" fmla="*/ 0 h 13"/>
              <a:gd name="T16" fmla="*/ 2147483647 w 15"/>
              <a:gd name="T17" fmla="*/ 2147483647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13"/>
              <a:gd name="T29" fmla="*/ 15 w 15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13">
                <a:moveTo>
                  <a:pt x="11" y="7"/>
                </a:moveTo>
                <a:lnTo>
                  <a:pt x="9" y="8"/>
                </a:lnTo>
                <a:lnTo>
                  <a:pt x="2" y="7"/>
                </a:lnTo>
                <a:lnTo>
                  <a:pt x="0" y="9"/>
                </a:lnTo>
                <a:lnTo>
                  <a:pt x="6" y="13"/>
                </a:lnTo>
                <a:lnTo>
                  <a:pt x="14" y="13"/>
                </a:lnTo>
                <a:lnTo>
                  <a:pt x="15" y="8"/>
                </a:lnTo>
                <a:lnTo>
                  <a:pt x="13" y="0"/>
                </a:lnTo>
                <a:lnTo>
                  <a:pt x="11" y="7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9" name="Freeform 1549"/>
          <p:cNvSpPr>
            <a:spLocks/>
          </p:cNvSpPr>
          <p:nvPr/>
        </p:nvSpPr>
        <p:spPr bwMode="auto">
          <a:xfrm>
            <a:off x="2960688" y="3222625"/>
            <a:ext cx="6350" cy="4763"/>
          </a:xfrm>
          <a:custGeom>
            <a:avLst/>
            <a:gdLst>
              <a:gd name="T0" fmla="*/ 2147483647 w 15"/>
              <a:gd name="T1" fmla="*/ 2147483647 h 13"/>
              <a:gd name="T2" fmla="*/ 2147483647 w 15"/>
              <a:gd name="T3" fmla="*/ 2147483647 h 13"/>
              <a:gd name="T4" fmla="*/ 2147483647 w 15"/>
              <a:gd name="T5" fmla="*/ 2147483647 h 13"/>
              <a:gd name="T6" fmla="*/ 0 w 15"/>
              <a:gd name="T7" fmla="*/ 2147483647 h 13"/>
              <a:gd name="T8" fmla="*/ 2147483647 w 15"/>
              <a:gd name="T9" fmla="*/ 2147483647 h 13"/>
              <a:gd name="T10" fmla="*/ 2147483647 w 15"/>
              <a:gd name="T11" fmla="*/ 2147483647 h 13"/>
              <a:gd name="T12" fmla="*/ 2147483647 w 15"/>
              <a:gd name="T13" fmla="*/ 2147483647 h 13"/>
              <a:gd name="T14" fmla="*/ 2147483647 w 15"/>
              <a:gd name="T15" fmla="*/ 0 h 13"/>
              <a:gd name="T16" fmla="*/ 2147483647 w 15"/>
              <a:gd name="T17" fmla="*/ 2147483647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13"/>
              <a:gd name="T29" fmla="*/ 15 w 15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13">
                <a:moveTo>
                  <a:pt x="11" y="7"/>
                </a:moveTo>
                <a:lnTo>
                  <a:pt x="9" y="8"/>
                </a:lnTo>
                <a:lnTo>
                  <a:pt x="2" y="7"/>
                </a:lnTo>
                <a:lnTo>
                  <a:pt x="0" y="9"/>
                </a:lnTo>
                <a:lnTo>
                  <a:pt x="6" y="13"/>
                </a:lnTo>
                <a:lnTo>
                  <a:pt x="14" y="13"/>
                </a:lnTo>
                <a:lnTo>
                  <a:pt x="15" y="8"/>
                </a:lnTo>
                <a:lnTo>
                  <a:pt x="13" y="0"/>
                </a:lnTo>
                <a:lnTo>
                  <a:pt x="11" y="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20" name="Freeform 1550"/>
          <p:cNvSpPr>
            <a:spLocks/>
          </p:cNvSpPr>
          <p:nvPr/>
        </p:nvSpPr>
        <p:spPr bwMode="auto">
          <a:xfrm>
            <a:off x="1743075" y="2968625"/>
            <a:ext cx="1292225" cy="690563"/>
          </a:xfrm>
          <a:custGeom>
            <a:avLst/>
            <a:gdLst>
              <a:gd name="T0" fmla="*/ 2147483647 w 3255"/>
              <a:gd name="T1" fmla="*/ 2147483647 h 1741"/>
              <a:gd name="T2" fmla="*/ 2147483647 w 3255"/>
              <a:gd name="T3" fmla="*/ 2147483647 h 1741"/>
              <a:gd name="T4" fmla="*/ 2147483647 w 3255"/>
              <a:gd name="T5" fmla="*/ 2147483647 h 1741"/>
              <a:gd name="T6" fmla="*/ 2147483647 w 3255"/>
              <a:gd name="T7" fmla="*/ 2147483647 h 1741"/>
              <a:gd name="T8" fmla="*/ 2147483647 w 3255"/>
              <a:gd name="T9" fmla="*/ 2147483647 h 1741"/>
              <a:gd name="T10" fmla="*/ 2147483647 w 3255"/>
              <a:gd name="T11" fmla="*/ 2147483647 h 1741"/>
              <a:gd name="T12" fmla="*/ 2147483647 w 3255"/>
              <a:gd name="T13" fmla="*/ 2147483647 h 1741"/>
              <a:gd name="T14" fmla="*/ 2147483647 w 3255"/>
              <a:gd name="T15" fmla="*/ 2147483647 h 1741"/>
              <a:gd name="T16" fmla="*/ 2147483647 w 3255"/>
              <a:gd name="T17" fmla="*/ 2147483647 h 1741"/>
              <a:gd name="T18" fmla="*/ 2147483647 w 3255"/>
              <a:gd name="T19" fmla="*/ 2147483647 h 1741"/>
              <a:gd name="T20" fmla="*/ 2147483647 w 3255"/>
              <a:gd name="T21" fmla="*/ 2147483647 h 1741"/>
              <a:gd name="T22" fmla="*/ 2147483647 w 3255"/>
              <a:gd name="T23" fmla="*/ 2147483647 h 1741"/>
              <a:gd name="T24" fmla="*/ 2147483647 w 3255"/>
              <a:gd name="T25" fmla="*/ 2147483647 h 1741"/>
              <a:gd name="T26" fmla="*/ 2147483647 w 3255"/>
              <a:gd name="T27" fmla="*/ 2147483647 h 1741"/>
              <a:gd name="T28" fmla="*/ 2147483647 w 3255"/>
              <a:gd name="T29" fmla="*/ 2147483647 h 1741"/>
              <a:gd name="T30" fmla="*/ 2147483647 w 3255"/>
              <a:gd name="T31" fmla="*/ 2147483647 h 1741"/>
              <a:gd name="T32" fmla="*/ 2147483647 w 3255"/>
              <a:gd name="T33" fmla="*/ 2147483647 h 1741"/>
              <a:gd name="T34" fmla="*/ 2147483647 w 3255"/>
              <a:gd name="T35" fmla="*/ 2147483647 h 1741"/>
              <a:gd name="T36" fmla="*/ 2147483647 w 3255"/>
              <a:gd name="T37" fmla="*/ 2147483647 h 1741"/>
              <a:gd name="T38" fmla="*/ 2147483647 w 3255"/>
              <a:gd name="T39" fmla="*/ 2147483647 h 1741"/>
              <a:gd name="T40" fmla="*/ 2147483647 w 3255"/>
              <a:gd name="T41" fmla="*/ 2147483647 h 1741"/>
              <a:gd name="T42" fmla="*/ 2147483647 w 3255"/>
              <a:gd name="T43" fmla="*/ 2147483647 h 1741"/>
              <a:gd name="T44" fmla="*/ 2147483647 w 3255"/>
              <a:gd name="T45" fmla="*/ 2147483647 h 1741"/>
              <a:gd name="T46" fmla="*/ 2147483647 w 3255"/>
              <a:gd name="T47" fmla="*/ 2147483647 h 1741"/>
              <a:gd name="T48" fmla="*/ 2147483647 w 3255"/>
              <a:gd name="T49" fmla="*/ 2147483647 h 1741"/>
              <a:gd name="T50" fmla="*/ 2147483647 w 3255"/>
              <a:gd name="T51" fmla="*/ 2147483647 h 1741"/>
              <a:gd name="T52" fmla="*/ 2147483647 w 3255"/>
              <a:gd name="T53" fmla="*/ 2147483647 h 1741"/>
              <a:gd name="T54" fmla="*/ 2147483647 w 3255"/>
              <a:gd name="T55" fmla="*/ 2147483647 h 1741"/>
              <a:gd name="T56" fmla="*/ 2147483647 w 3255"/>
              <a:gd name="T57" fmla="*/ 2147483647 h 1741"/>
              <a:gd name="T58" fmla="*/ 2147483647 w 3255"/>
              <a:gd name="T59" fmla="*/ 2147483647 h 1741"/>
              <a:gd name="T60" fmla="*/ 2147483647 w 3255"/>
              <a:gd name="T61" fmla="*/ 2147483647 h 1741"/>
              <a:gd name="T62" fmla="*/ 2147483647 w 3255"/>
              <a:gd name="T63" fmla="*/ 2147483647 h 1741"/>
              <a:gd name="T64" fmla="*/ 2147483647 w 3255"/>
              <a:gd name="T65" fmla="*/ 2147483647 h 1741"/>
              <a:gd name="T66" fmla="*/ 2147483647 w 3255"/>
              <a:gd name="T67" fmla="*/ 2147483647 h 1741"/>
              <a:gd name="T68" fmla="*/ 2147483647 w 3255"/>
              <a:gd name="T69" fmla="*/ 2147483647 h 1741"/>
              <a:gd name="T70" fmla="*/ 2147483647 w 3255"/>
              <a:gd name="T71" fmla="*/ 2147483647 h 1741"/>
              <a:gd name="T72" fmla="*/ 2147483647 w 3255"/>
              <a:gd name="T73" fmla="*/ 2147483647 h 1741"/>
              <a:gd name="T74" fmla="*/ 2147483647 w 3255"/>
              <a:gd name="T75" fmla="*/ 2147483647 h 1741"/>
              <a:gd name="T76" fmla="*/ 2147483647 w 3255"/>
              <a:gd name="T77" fmla="*/ 2147483647 h 1741"/>
              <a:gd name="T78" fmla="*/ 2147483647 w 3255"/>
              <a:gd name="T79" fmla="*/ 2147483647 h 1741"/>
              <a:gd name="T80" fmla="*/ 2147483647 w 3255"/>
              <a:gd name="T81" fmla="*/ 2147483647 h 1741"/>
              <a:gd name="T82" fmla="*/ 2147483647 w 3255"/>
              <a:gd name="T83" fmla="*/ 2147483647 h 1741"/>
              <a:gd name="T84" fmla="*/ 2147483647 w 3255"/>
              <a:gd name="T85" fmla="*/ 2147483647 h 1741"/>
              <a:gd name="T86" fmla="*/ 2147483647 w 3255"/>
              <a:gd name="T87" fmla="*/ 2147483647 h 1741"/>
              <a:gd name="T88" fmla="*/ 2147483647 w 3255"/>
              <a:gd name="T89" fmla="*/ 2147483647 h 1741"/>
              <a:gd name="T90" fmla="*/ 2147483647 w 3255"/>
              <a:gd name="T91" fmla="*/ 2147483647 h 1741"/>
              <a:gd name="T92" fmla="*/ 2147483647 w 3255"/>
              <a:gd name="T93" fmla="*/ 2147483647 h 1741"/>
              <a:gd name="T94" fmla="*/ 2147483647 w 3255"/>
              <a:gd name="T95" fmla="*/ 2147483647 h 1741"/>
              <a:gd name="T96" fmla="*/ 2147483647 w 3255"/>
              <a:gd name="T97" fmla="*/ 2147483647 h 1741"/>
              <a:gd name="T98" fmla="*/ 2147483647 w 3255"/>
              <a:gd name="T99" fmla="*/ 2147483647 h 1741"/>
              <a:gd name="T100" fmla="*/ 2147483647 w 3255"/>
              <a:gd name="T101" fmla="*/ 2147483647 h 1741"/>
              <a:gd name="T102" fmla="*/ 2147483647 w 3255"/>
              <a:gd name="T103" fmla="*/ 2147483647 h 1741"/>
              <a:gd name="T104" fmla="*/ 2147483647 w 3255"/>
              <a:gd name="T105" fmla="*/ 2147483647 h 1741"/>
              <a:gd name="T106" fmla="*/ 2147483647 w 3255"/>
              <a:gd name="T107" fmla="*/ 2147483647 h 1741"/>
              <a:gd name="T108" fmla="*/ 2147483647 w 3255"/>
              <a:gd name="T109" fmla="*/ 2147483647 h 1741"/>
              <a:gd name="T110" fmla="*/ 2147483647 w 3255"/>
              <a:gd name="T111" fmla="*/ 2147483647 h 1741"/>
              <a:gd name="T112" fmla="*/ 2147483647 w 3255"/>
              <a:gd name="T113" fmla="*/ 2147483647 h 1741"/>
              <a:gd name="T114" fmla="*/ 2147483647 w 3255"/>
              <a:gd name="T115" fmla="*/ 2147483647 h 1741"/>
              <a:gd name="T116" fmla="*/ 2147483647 w 3255"/>
              <a:gd name="T117" fmla="*/ 2147483647 h 1741"/>
              <a:gd name="T118" fmla="*/ 2147483647 w 3255"/>
              <a:gd name="T119" fmla="*/ 2147483647 h 1741"/>
              <a:gd name="T120" fmla="*/ 2147483647 w 3255"/>
              <a:gd name="T121" fmla="*/ 2147483647 h 1741"/>
              <a:gd name="T122" fmla="*/ 2147483647 w 3255"/>
              <a:gd name="T123" fmla="*/ 2147483647 h 174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255"/>
              <a:gd name="T187" fmla="*/ 0 h 1741"/>
              <a:gd name="T188" fmla="*/ 3255 w 3255"/>
              <a:gd name="T189" fmla="*/ 1741 h 174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255" h="1741">
                <a:moveTo>
                  <a:pt x="3254" y="376"/>
                </a:moveTo>
                <a:lnTo>
                  <a:pt x="3247" y="374"/>
                </a:lnTo>
                <a:lnTo>
                  <a:pt x="3247" y="372"/>
                </a:lnTo>
                <a:lnTo>
                  <a:pt x="3251" y="366"/>
                </a:lnTo>
                <a:lnTo>
                  <a:pt x="3249" y="349"/>
                </a:lnTo>
                <a:lnTo>
                  <a:pt x="3247" y="352"/>
                </a:lnTo>
                <a:lnTo>
                  <a:pt x="3244" y="353"/>
                </a:lnTo>
                <a:lnTo>
                  <a:pt x="3235" y="352"/>
                </a:lnTo>
                <a:lnTo>
                  <a:pt x="3226" y="345"/>
                </a:lnTo>
                <a:lnTo>
                  <a:pt x="3222" y="335"/>
                </a:lnTo>
                <a:lnTo>
                  <a:pt x="3222" y="319"/>
                </a:lnTo>
                <a:lnTo>
                  <a:pt x="3207" y="311"/>
                </a:lnTo>
                <a:lnTo>
                  <a:pt x="3207" y="200"/>
                </a:lnTo>
                <a:lnTo>
                  <a:pt x="3179" y="175"/>
                </a:lnTo>
                <a:lnTo>
                  <a:pt x="3171" y="174"/>
                </a:lnTo>
                <a:lnTo>
                  <a:pt x="3165" y="185"/>
                </a:lnTo>
                <a:lnTo>
                  <a:pt x="3147" y="189"/>
                </a:lnTo>
                <a:lnTo>
                  <a:pt x="3134" y="185"/>
                </a:lnTo>
                <a:lnTo>
                  <a:pt x="3129" y="174"/>
                </a:lnTo>
                <a:lnTo>
                  <a:pt x="3122" y="167"/>
                </a:lnTo>
                <a:lnTo>
                  <a:pt x="3115" y="166"/>
                </a:lnTo>
                <a:lnTo>
                  <a:pt x="3109" y="171"/>
                </a:lnTo>
                <a:lnTo>
                  <a:pt x="3062" y="277"/>
                </a:lnTo>
                <a:lnTo>
                  <a:pt x="3060" y="314"/>
                </a:lnTo>
                <a:lnTo>
                  <a:pt x="3047" y="326"/>
                </a:lnTo>
                <a:lnTo>
                  <a:pt x="3046" y="331"/>
                </a:lnTo>
                <a:lnTo>
                  <a:pt x="3047" y="338"/>
                </a:lnTo>
                <a:lnTo>
                  <a:pt x="3047" y="339"/>
                </a:lnTo>
                <a:lnTo>
                  <a:pt x="3039" y="336"/>
                </a:lnTo>
                <a:lnTo>
                  <a:pt x="3038" y="338"/>
                </a:lnTo>
                <a:lnTo>
                  <a:pt x="3038" y="344"/>
                </a:lnTo>
                <a:lnTo>
                  <a:pt x="3028" y="339"/>
                </a:lnTo>
                <a:lnTo>
                  <a:pt x="3015" y="344"/>
                </a:lnTo>
                <a:lnTo>
                  <a:pt x="3004" y="345"/>
                </a:lnTo>
                <a:lnTo>
                  <a:pt x="3000" y="350"/>
                </a:lnTo>
                <a:lnTo>
                  <a:pt x="2993" y="366"/>
                </a:lnTo>
                <a:lnTo>
                  <a:pt x="2798" y="366"/>
                </a:lnTo>
                <a:lnTo>
                  <a:pt x="2762" y="392"/>
                </a:lnTo>
                <a:lnTo>
                  <a:pt x="2751" y="416"/>
                </a:lnTo>
                <a:lnTo>
                  <a:pt x="2729" y="430"/>
                </a:lnTo>
                <a:lnTo>
                  <a:pt x="2726" y="434"/>
                </a:lnTo>
                <a:lnTo>
                  <a:pt x="2727" y="441"/>
                </a:lnTo>
                <a:lnTo>
                  <a:pt x="2734" y="441"/>
                </a:lnTo>
                <a:lnTo>
                  <a:pt x="2738" y="443"/>
                </a:lnTo>
                <a:lnTo>
                  <a:pt x="2737" y="448"/>
                </a:lnTo>
                <a:lnTo>
                  <a:pt x="2733" y="451"/>
                </a:lnTo>
                <a:lnTo>
                  <a:pt x="2729" y="449"/>
                </a:lnTo>
                <a:lnTo>
                  <a:pt x="2728" y="452"/>
                </a:lnTo>
                <a:lnTo>
                  <a:pt x="2729" y="456"/>
                </a:lnTo>
                <a:lnTo>
                  <a:pt x="2734" y="462"/>
                </a:lnTo>
                <a:lnTo>
                  <a:pt x="2736" y="471"/>
                </a:lnTo>
                <a:lnTo>
                  <a:pt x="2734" y="479"/>
                </a:lnTo>
                <a:lnTo>
                  <a:pt x="2717" y="481"/>
                </a:lnTo>
                <a:lnTo>
                  <a:pt x="2700" y="494"/>
                </a:lnTo>
                <a:lnTo>
                  <a:pt x="2690" y="498"/>
                </a:lnTo>
                <a:lnTo>
                  <a:pt x="2670" y="498"/>
                </a:lnTo>
                <a:lnTo>
                  <a:pt x="2666" y="496"/>
                </a:lnTo>
                <a:lnTo>
                  <a:pt x="2654" y="500"/>
                </a:lnTo>
                <a:lnTo>
                  <a:pt x="2647" y="494"/>
                </a:lnTo>
                <a:lnTo>
                  <a:pt x="2624" y="490"/>
                </a:lnTo>
                <a:lnTo>
                  <a:pt x="2572" y="503"/>
                </a:lnTo>
                <a:lnTo>
                  <a:pt x="2582" y="533"/>
                </a:lnTo>
                <a:lnTo>
                  <a:pt x="2569" y="546"/>
                </a:lnTo>
                <a:lnTo>
                  <a:pt x="2565" y="551"/>
                </a:lnTo>
                <a:lnTo>
                  <a:pt x="2562" y="554"/>
                </a:lnTo>
                <a:lnTo>
                  <a:pt x="2558" y="555"/>
                </a:lnTo>
                <a:lnTo>
                  <a:pt x="2520" y="583"/>
                </a:lnTo>
                <a:lnTo>
                  <a:pt x="2508" y="584"/>
                </a:lnTo>
                <a:lnTo>
                  <a:pt x="2416" y="632"/>
                </a:lnTo>
                <a:lnTo>
                  <a:pt x="2399" y="632"/>
                </a:lnTo>
                <a:lnTo>
                  <a:pt x="2380" y="639"/>
                </a:lnTo>
                <a:lnTo>
                  <a:pt x="2360" y="635"/>
                </a:lnTo>
                <a:lnTo>
                  <a:pt x="2357" y="632"/>
                </a:lnTo>
                <a:lnTo>
                  <a:pt x="2350" y="632"/>
                </a:lnTo>
                <a:lnTo>
                  <a:pt x="2346" y="631"/>
                </a:lnTo>
                <a:lnTo>
                  <a:pt x="2338" y="625"/>
                </a:lnTo>
                <a:lnTo>
                  <a:pt x="2323" y="618"/>
                </a:lnTo>
                <a:lnTo>
                  <a:pt x="2341" y="598"/>
                </a:lnTo>
                <a:lnTo>
                  <a:pt x="2342" y="585"/>
                </a:lnTo>
                <a:lnTo>
                  <a:pt x="2347" y="574"/>
                </a:lnTo>
                <a:lnTo>
                  <a:pt x="2352" y="569"/>
                </a:lnTo>
                <a:lnTo>
                  <a:pt x="2352" y="561"/>
                </a:lnTo>
                <a:lnTo>
                  <a:pt x="2355" y="556"/>
                </a:lnTo>
                <a:lnTo>
                  <a:pt x="2360" y="550"/>
                </a:lnTo>
                <a:lnTo>
                  <a:pt x="2372" y="550"/>
                </a:lnTo>
                <a:lnTo>
                  <a:pt x="2381" y="514"/>
                </a:lnTo>
                <a:lnTo>
                  <a:pt x="2379" y="517"/>
                </a:lnTo>
                <a:lnTo>
                  <a:pt x="2372" y="503"/>
                </a:lnTo>
                <a:lnTo>
                  <a:pt x="2369" y="468"/>
                </a:lnTo>
                <a:lnTo>
                  <a:pt x="2352" y="438"/>
                </a:lnTo>
                <a:lnTo>
                  <a:pt x="2343" y="438"/>
                </a:lnTo>
                <a:lnTo>
                  <a:pt x="2327" y="446"/>
                </a:lnTo>
                <a:lnTo>
                  <a:pt x="2324" y="447"/>
                </a:lnTo>
                <a:lnTo>
                  <a:pt x="2318" y="463"/>
                </a:lnTo>
                <a:lnTo>
                  <a:pt x="2304" y="471"/>
                </a:lnTo>
                <a:lnTo>
                  <a:pt x="2298" y="468"/>
                </a:lnTo>
                <a:lnTo>
                  <a:pt x="2295" y="465"/>
                </a:lnTo>
                <a:lnTo>
                  <a:pt x="2303" y="444"/>
                </a:lnTo>
                <a:lnTo>
                  <a:pt x="2317" y="433"/>
                </a:lnTo>
                <a:lnTo>
                  <a:pt x="2320" y="423"/>
                </a:lnTo>
                <a:lnTo>
                  <a:pt x="2328" y="416"/>
                </a:lnTo>
                <a:lnTo>
                  <a:pt x="2329" y="410"/>
                </a:lnTo>
                <a:lnTo>
                  <a:pt x="2325" y="378"/>
                </a:lnTo>
                <a:lnTo>
                  <a:pt x="2323" y="371"/>
                </a:lnTo>
                <a:lnTo>
                  <a:pt x="2322" y="363"/>
                </a:lnTo>
                <a:lnTo>
                  <a:pt x="2324" y="358"/>
                </a:lnTo>
                <a:lnTo>
                  <a:pt x="2327" y="358"/>
                </a:lnTo>
                <a:lnTo>
                  <a:pt x="2320" y="344"/>
                </a:lnTo>
                <a:lnTo>
                  <a:pt x="2313" y="338"/>
                </a:lnTo>
                <a:lnTo>
                  <a:pt x="2298" y="333"/>
                </a:lnTo>
                <a:lnTo>
                  <a:pt x="2291" y="326"/>
                </a:lnTo>
                <a:lnTo>
                  <a:pt x="2286" y="325"/>
                </a:lnTo>
                <a:lnTo>
                  <a:pt x="2273" y="315"/>
                </a:lnTo>
                <a:lnTo>
                  <a:pt x="2267" y="312"/>
                </a:lnTo>
                <a:lnTo>
                  <a:pt x="2261" y="314"/>
                </a:lnTo>
                <a:lnTo>
                  <a:pt x="2258" y="311"/>
                </a:lnTo>
                <a:lnTo>
                  <a:pt x="2247" y="308"/>
                </a:lnTo>
                <a:lnTo>
                  <a:pt x="2235" y="308"/>
                </a:lnTo>
                <a:lnTo>
                  <a:pt x="2230" y="316"/>
                </a:lnTo>
                <a:lnTo>
                  <a:pt x="2231" y="326"/>
                </a:lnTo>
                <a:lnTo>
                  <a:pt x="2235" y="334"/>
                </a:lnTo>
                <a:lnTo>
                  <a:pt x="2234" y="336"/>
                </a:lnTo>
                <a:lnTo>
                  <a:pt x="2211" y="344"/>
                </a:lnTo>
                <a:lnTo>
                  <a:pt x="2209" y="369"/>
                </a:lnTo>
                <a:lnTo>
                  <a:pt x="2204" y="372"/>
                </a:lnTo>
                <a:lnTo>
                  <a:pt x="2200" y="378"/>
                </a:lnTo>
                <a:lnTo>
                  <a:pt x="2198" y="374"/>
                </a:lnTo>
                <a:lnTo>
                  <a:pt x="2197" y="361"/>
                </a:lnTo>
                <a:lnTo>
                  <a:pt x="2195" y="355"/>
                </a:lnTo>
                <a:lnTo>
                  <a:pt x="2190" y="358"/>
                </a:lnTo>
                <a:lnTo>
                  <a:pt x="2184" y="364"/>
                </a:lnTo>
                <a:lnTo>
                  <a:pt x="2171" y="373"/>
                </a:lnTo>
                <a:lnTo>
                  <a:pt x="2168" y="382"/>
                </a:lnTo>
                <a:lnTo>
                  <a:pt x="2163" y="390"/>
                </a:lnTo>
                <a:lnTo>
                  <a:pt x="2160" y="420"/>
                </a:lnTo>
                <a:lnTo>
                  <a:pt x="2162" y="424"/>
                </a:lnTo>
                <a:lnTo>
                  <a:pt x="2155" y="428"/>
                </a:lnTo>
                <a:lnTo>
                  <a:pt x="2148" y="470"/>
                </a:lnTo>
                <a:lnTo>
                  <a:pt x="2164" y="513"/>
                </a:lnTo>
                <a:lnTo>
                  <a:pt x="2163" y="548"/>
                </a:lnTo>
                <a:lnTo>
                  <a:pt x="2140" y="604"/>
                </a:lnTo>
                <a:lnTo>
                  <a:pt x="2112" y="623"/>
                </a:lnTo>
                <a:lnTo>
                  <a:pt x="2103" y="622"/>
                </a:lnTo>
                <a:lnTo>
                  <a:pt x="2092" y="618"/>
                </a:lnTo>
                <a:lnTo>
                  <a:pt x="2075" y="575"/>
                </a:lnTo>
                <a:lnTo>
                  <a:pt x="2071" y="504"/>
                </a:lnTo>
                <a:lnTo>
                  <a:pt x="2118" y="354"/>
                </a:lnTo>
                <a:lnTo>
                  <a:pt x="2115" y="344"/>
                </a:lnTo>
                <a:lnTo>
                  <a:pt x="2101" y="361"/>
                </a:lnTo>
                <a:lnTo>
                  <a:pt x="2098" y="378"/>
                </a:lnTo>
                <a:lnTo>
                  <a:pt x="2091" y="380"/>
                </a:lnTo>
                <a:lnTo>
                  <a:pt x="2066" y="401"/>
                </a:lnTo>
                <a:lnTo>
                  <a:pt x="2066" y="396"/>
                </a:lnTo>
                <a:lnTo>
                  <a:pt x="2077" y="374"/>
                </a:lnTo>
                <a:lnTo>
                  <a:pt x="2084" y="368"/>
                </a:lnTo>
                <a:lnTo>
                  <a:pt x="2124" y="305"/>
                </a:lnTo>
                <a:lnTo>
                  <a:pt x="2127" y="306"/>
                </a:lnTo>
                <a:lnTo>
                  <a:pt x="2135" y="302"/>
                </a:lnTo>
                <a:lnTo>
                  <a:pt x="2143" y="296"/>
                </a:lnTo>
                <a:lnTo>
                  <a:pt x="2143" y="316"/>
                </a:lnTo>
                <a:lnTo>
                  <a:pt x="2148" y="315"/>
                </a:lnTo>
                <a:lnTo>
                  <a:pt x="2165" y="296"/>
                </a:lnTo>
                <a:lnTo>
                  <a:pt x="2196" y="289"/>
                </a:lnTo>
                <a:lnTo>
                  <a:pt x="2204" y="280"/>
                </a:lnTo>
                <a:lnTo>
                  <a:pt x="2215" y="278"/>
                </a:lnTo>
                <a:lnTo>
                  <a:pt x="2228" y="282"/>
                </a:lnTo>
                <a:lnTo>
                  <a:pt x="2242" y="289"/>
                </a:lnTo>
                <a:lnTo>
                  <a:pt x="2245" y="294"/>
                </a:lnTo>
                <a:lnTo>
                  <a:pt x="2254" y="294"/>
                </a:lnTo>
                <a:lnTo>
                  <a:pt x="2256" y="287"/>
                </a:lnTo>
                <a:lnTo>
                  <a:pt x="2258" y="283"/>
                </a:lnTo>
                <a:lnTo>
                  <a:pt x="2263" y="286"/>
                </a:lnTo>
                <a:lnTo>
                  <a:pt x="2267" y="292"/>
                </a:lnTo>
                <a:lnTo>
                  <a:pt x="2292" y="287"/>
                </a:lnTo>
                <a:lnTo>
                  <a:pt x="2292" y="286"/>
                </a:lnTo>
                <a:lnTo>
                  <a:pt x="2292" y="283"/>
                </a:lnTo>
                <a:lnTo>
                  <a:pt x="2287" y="279"/>
                </a:lnTo>
                <a:lnTo>
                  <a:pt x="2284" y="274"/>
                </a:lnTo>
                <a:lnTo>
                  <a:pt x="2277" y="270"/>
                </a:lnTo>
                <a:lnTo>
                  <a:pt x="2276" y="259"/>
                </a:lnTo>
                <a:lnTo>
                  <a:pt x="2273" y="254"/>
                </a:lnTo>
                <a:lnTo>
                  <a:pt x="2273" y="249"/>
                </a:lnTo>
                <a:lnTo>
                  <a:pt x="2271" y="245"/>
                </a:lnTo>
                <a:lnTo>
                  <a:pt x="2248" y="246"/>
                </a:lnTo>
                <a:lnTo>
                  <a:pt x="2231" y="240"/>
                </a:lnTo>
                <a:lnTo>
                  <a:pt x="2231" y="228"/>
                </a:lnTo>
                <a:lnTo>
                  <a:pt x="2229" y="223"/>
                </a:lnTo>
                <a:lnTo>
                  <a:pt x="2220" y="222"/>
                </a:lnTo>
                <a:lnTo>
                  <a:pt x="2210" y="228"/>
                </a:lnTo>
                <a:lnTo>
                  <a:pt x="2169" y="230"/>
                </a:lnTo>
                <a:lnTo>
                  <a:pt x="2150" y="239"/>
                </a:lnTo>
                <a:lnTo>
                  <a:pt x="2143" y="246"/>
                </a:lnTo>
                <a:lnTo>
                  <a:pt x="2138" y="249"/>
                </a:lnTo>
                <a:lnTo>
                  <a:pt x="2113" y="244"/>
                </a:lnTo>
                <a:lnTo>
                  <a:pt x="2103" y="245"/>
                </a:lnTo>
                <a:lnTo>
                  <a:pt x="2085" y="225"/>
                </a:lnTo>
                <a:lnTo>
                  <a:pt x="2066" y="213"/>
                </a:lnTo>
                <a:lnTo>
                  <a:pt x="2051" y="217"/>
                </a:lnTo>
                <a:lnTo>
                  <a:pt x="2046" y="214"/>
                </a:lnTo>
                <a:lnTo>
                  <a:pt x="2037" y="223"/>
                </a:lnTo>
                <a:lnTo>
                  <a:pt x="2038" y="207"/>
                </a:lnTo>
                <a:lnTo>
                  <a:pt x="2044" y="199"/>
                </a:lnTo>
                <a:lnTo>
                  <a:pt x="2050" y="197"/>
                </a:lnTo>
                <a:lnTo>
                  <a:pt x="2066" y="175"/>
                </a:lnTo>
                <a:lnTo>
                  <a:pt x="2077" y="169"/>
                </a:lnTo>
                <a:lnTo>
                  <a:pt x="2077" y="164"/>
                </a:lnTo>
                <a:lnTo>
                  <a:pt x="2064" y="164"/>
                </a:lnTo>
                <a:lnTo>
                  <a:pt x="2040" y="174"/>
                </a:lnTo>
                <a:lnTo>
                  <a:pt x="1990" y="213"/>
                </a:lnTo>
                <a:lnTo>
                  <a:pt x="1962" y="221"/>
                </a:lnTo>
                <a:lnTo>
                  <a:pt x="1942" y="235"/>
                </a:lnTo>
                <a:lnTo>
                  <a:pt x="1909" y="235"/>
                </a:lnTo>
                <a:lnTo>
                  <a:pt x="1904" y="239"/>
                </a:lnTo>
                <a:lnTo>
                  <a:pt x="1903" y="236"/>
                </a:lnTo>
                <a:lnTo>
                  <a:pt x="1906" y="225"/>
                </a:lnTo>
                <a:lnTo>
                  <a:pt x="1905" y="214"/>
                </a:lnTo>
                <a:lnTo>
                  <a:pt x="1899" y="208"/>
                </a:lnTo>
                <a:lnTo>
                  <a:pt x="1861" y="232"/>
                </a:lnTo>
                <a:lnTo>
                  <a:pt x="1848" y="235"/>
                </a:lnTo>
                <a:lnTo>
                  <a:pt x="1839" y="235"/>
                </a:lnTo>
                <a:lnTo>
                  <a:pt x="1835" y="227"/>
                </a:lnTo>
                <a:lnTo>
                  <a:pt x="1924" y="150"/>
                </a:lnTo>
                <a:lnTo>
                  <a:pt x="1944" y="142"/>
                </a:lnTo>
                <a:lnTo>
                  <a:pt x="1967" y="122"/>
                </a:lnTo>
                <a:lnTo>
                  <a:pt x="1964" y="122"/>
                </a:lnTo>
                <a:lnTo>
                  <a:pt x="1948" y="114"/>
                </a:lnTo>
                <a:lnTo>
                  <a:pt x="1922" y="113"/>
                </a:lnTo>
                <a:lnTo>
                  <a:pt x="1905" y="106"/>
                </a:lnTo>
                <a:lnTo>
                  <a:pt x="1895" y="108"/>
                </a:lnTo>
                <a:lnTo>
                  <a:pt x="1882" y="114"/>
                </a:lnTo>
                <a:lnTo>
                  <a:pt x="1875" y="115"/>
                </a:lnTo>
                <a:lnTo>
                  <a:pt x="1863" y="109"/>
                </a:lnTo>
                <a:lnTo>
                  <a:pt x="1854" y="99"/>
                </a:lnTo>
                <a:lnTo>
                  <a:pt x="1820" y="84"/>
                </a:lnTo>
                <a:lnTo>
                  <a:pt x="1815" y="76"/>
                </a:lnTo>
                <a:lnTo>
                  <a:pt x="1795" y="67"/>
                </a:lnTo>
                <a:lnTo>
                  <a:pt x="1768" y="65"/>
                </a:lnTo>
                <a:lnTo>
                  <a:pt x="1760" y="70"/>
                </a:lnTo>
                <a:lnTo>
                  <a:pt x="1749" y="71"/>
                </a:lnTo>
                <a:lnTo>
                  <a:pt x="1741" y="68"/>
                </a:lnTo>
                <a:lnTo>
                  <a:pt x="1741" y="67"/>
                </a:lnTo>
                <a:lnTo>
                  <a:pt x="1740" y="65"/>
                </a:lnTo>
                <a:lnTo>
                  <a:pt x="1721" y="57"/>
                </a:lnTo>
                <a:lnTo>
                  <a:pt x="1707" y="59"/>
                </a:lnTo>
                <a:lnTo>
                  <a:pt x="1706" y="57"/>
                </a:lnTo>
                <a:lnTo>
                  <a:pt x="1697" y="58"/>
                </a:lnTo>
                <a:lnTo>
                  <a:pt x="1688" y="37"/>
                </a:lnTo>
                <a:lnTo>
                  <a:pt x="1687" y="34"/>
                </a:lnTo>
                <a:lnTo>
                  <a:pt x="1674" y="1"/>
                </a:lnTo>
                <a:lnTo>
                  <a:pt x="1663" y="0"/>
                </a:lnTo>
                <a:lnTo>
                  <a:pt x="1663" y="38"/>
                </a:lnTo>
                <a:lnTo>
                  <a:pt x="107" y="37"/>
                </a:lnTo>
                <a:lnTo>
                  <a:pt x="111" y="46"/>
                </a:lnTo>
                <a:lnTo>
                  <a:pt x="116" y="52"/>
                </a:lnTo>
                <a:lnTo>
                  <a:pt x="123" y="52"/>
                </a:lnTo>
                <a:lnTo>
                  <a:pt x="132" y="54"/>
                </a:lnTo>
                <a:lnTo>
                  <a:pt x="136" y="59"/>
                </a:lnTo>
                <a:lnTo>
                  <a:pt x="133" y="61"/>
                </a:lnTo>
                <a:lnTo>
                  <a:pt x="130" y="58"/>
                </a:lnTo>
                <a:lnTo>
                  <a:pt x="127" y="59"/>
                </a:lnTo>
                <a:lnTo>
                  <a:pt x="127" y="70"/>
                </a:lnTo>
                <a:lnTo>
                  <a:pt x="122" y="76"/>
                </a:lnTo>
                <a:lnTo>
                  <a:pt x="118" y="77"/>
                </a:lnTo>
                <a:lnTo>
                  <a:pt x="118" y="79"/>
                </a:lnTo>
                <a:lnTo>
                  <a:pt x="123" y="84"/>
                </a:lnTo>
                <a:lnTo>
                  <a:pt x="128" y="86"/>
                </a:lnTo>
                <a:lnTo>
                  <a:pt x="136" y="106"/>
                </a:lnTo>
                <a:lnTo>
                  <a:pt x="133" y="137"/>
                </a:lnTo>
                <a:lnTo>
                  <a:pt x="132" y="137"/>
                </a:lnTo>
                <a:lnTo>
                  <a:pt x="130" y="129"/>
                </a:lnTo>
                <a:lnTo>
                  <a:pt x="127" y="129"/>
                </a:lnTo>
                <a:lnTo>
                  <a:pt x="121" y="131"/>
                </a:lnTo>
                <a:lnTo>
                  <a:pt x="113" y="146"/>
                </a:lnTo>
                <a:lnTo>
                  <a:pt x="103" y="153"/>
                </a:lnTo>
                <a:lnTo>
                  <a:pt x="100" y="159"/>
                </a:lnTo>
                <a:lnTo>
                  <a:pt x="103" y="160"/>
                </a:lnTo>
                <a:lnTo>
                  <a:pt x="102" y="166"/>
                </a:lnTo>
                <a:lnTo>
                  <a:pt x="94" y="167"/>
                </a:lnTo>
                <a:lnTo>
                  <a:pt x="94" y="155"/>
                </a:lnTo>
                <a:lnTo>
                  <a:pt x="106" y="131"/>
                </a:lnTo>
                <a:lnTo>
                  <a:pt x="111" y="128"/>
                </a:lnTo>
                <a:lnTo>
                  <a:pt x="113" y="126"/>
                </a:lnTo>
                <a:lnTo>
                  <a:pt x="114" y="115"/>
                </a:lnTo>
                <a:lnTo>
                  <a:pt x="112" y="108"/>
                </a:lnTo>
                <a:lnTo>
                  <a:pt x="100" y="109"/>
                </a:lnTo>
                <a:lnTo>
                  <a:pt x="85" y="103"/>
                </a:lnTo>
                <a:lnTo>
                  <a:pt x="48" y="100"/>
                </a:lnTo>
                <a:lnTo>
                  <a:pt x="8" y="84"/>
                </a:lnTo>
                <a:lnTo>
                  <a:pt x="4" y="89"/>
                </a:lnTo>
                <a:lnTo>
                  <a:pt x="0" y="99"/>
                </a:lnTo>
                <a:lnTo>
                  <a:pt x="0" y="109"/>
                </a:lnTo>
                <a:lnTo>
                  <a:pt x="6" y="124"/>
                </a:lnTo>
                <a:lnTo>
                  <a:pt x="14" y="134"/>
                </a:lnTo>
                <a:lnTo>
                  <a:pt x="32" y="199"/>
                </a:lnTo>
                <a:lnTo>
                  <a:pt x="33" y="200"/>
                </a:lnTo>
                <a:lnTo>
                  <a:pt x="38" y="193"/>
                </a:lnTo>
                <a:lnTo>
                  <a:pt x="42" y="199"/>
                </a:lnTo>
                <a:lnTo>
                  <a:pt x="41" y="204"/>
                </a:lnTo>
                <a:lnTo>
                  <a:pt x="37" y="211"/>
                </a:lnTo>
                <a:lnTo>
                  <a:pt x="37" y="218"/>
                </a:lnTo>
                <a:lnTo>
                  <a:pt x="39" y="221"/>
                </a:lnTo>
                <a:lnTo>
                  <a:pt x="42" y="222"/>
                </a:lnTo>
                <a:lnTo>
                  <a:pt x="46" y="221"/>
                </a:lnTo>
                <a:lnTo>
                  <a:pt x="47" y="223"/>
                </a:lnTo>
                <a:lnTo>
                  <a:pt x="47" y="242"/>
                </a:lnTo>
                <a:lnTo>
                  <a:pt x="46" y="246"/>
                </a:lnTo>
                <a:lnTo>
                  <a:pt x="43" y="246"/>
                </a:lnTo>
                <a:lnTo>
                  <a:pt x="42" y="235"/>
                </a:lnTo>
                <a:lnTo>
                  <a:pt x="38" y="231"/>
                </a:lnTo>
                <a:lnTo>
                  <a:pt x="39" y="254"/>
                </a:lnTo>
                <a:lnTo>
                  <a:pt x="47" y="259"/>
                </a:lnTo>
                <a:lnTo>
                  <a:pt x="69" y="258"/>
                </a:lnTo>
                <a:lnTo>
                  <a:pt x="83" y="268"/>
                </a:lnTo>
                <a:lnTo>
                  <a:pt x="80" y="272"/>
                </a:lnTo>
                <a:lnTo>
                  <a:pt x="69" y="268"/>
                </a:lnTo>
                <a:lnTo>
                  <a:pt x="50" y="269"/>
                </a:lnTo>
                <a:lnTo>
                  <a:pt x="46" y="272"/>
                </a:lnTo>
                <a:lnTo>
                  <a:pt x="45" y="300"/>
                </a:lnTo>
                <a:lnTo>
                  <a:pt x="47" y="303"/>
                </a:lnTo>
                <a:lnTo>
                  <a:pt x="45" y="310"/>
                </a:lnTo>
                <a:lnTo>
                  <a:pt x="46" y="321"/>
                </a:lnTo>
                <a:lnTo>
                  <a:pt x="42" y="330"/>
                </a:lnTo>
                <a:lnTo>
                  <a:pt x="29" y="477"/>
                </a:lnTo>
                <a:lnTo>
                  <a:pt x="29" y="480"/>
                </a:lnTo>
                <a:lnTo>
                  <a:pt x="31" y="480"/>
                </a:lnTo>
                <a:lnTo>
                  <a:pt x="32" y="488"/>
                </a:lnTo>
                <a:lnTo>
                  <a:pt x="25" y="491"/>
                </a:lnTo>
                <a:lnTo>
                  <a:pt x="20" y="501"/>
                </a:lnTo>
                <a:lnTo>
                  <a:pt x="14" y="529"/>
                </a:lnTo>
                <a:lnTo>
                  <a:pt x="39" y="641"/>
                </a:lnTo>
                <a:lnTo>
                  <a:pt x="36" y="686"/>
                </a:lnTo>
                <a:lnTo>
                  <a:pt x="22" y="707"/>
                </a:lnTo>
                <a:lnTo>
                  <a:pt x="23" y="721"/>
                </a:lnTo>
                <a:lnTo>
                  <a:pt x="29" y="728"/>
                </a:lnTo>
                <a:lnTo>
                  <a:pt x="55" y="768"/>
                </a:lnTo>
                <a:lnTo>
                  <a:pt x="56" y="773"/>
                </a:lnTo>
                <a:lnTo>
                  <a:pt x="55" y="791"/>
                </a:lnTo>
                <a:lnTo>
                  <a:pt x="64" y="829"/>
                </a:lnTo>
                <a:lnTo>
                  <a:pt x="97" y="866"/>
                </a:lnTo>
                <a:lnTo>
                  <a:pt x="100" y="874"/>
                </a:lnTo>
                <a:lnTo>
                  <a:pt x="100" y="883"/>
                </a:lnTo>
                <a:lnTo>
                  <a:pt x="102" y="886"/>
                </a:lnTo>
                <a:lnTo>
                  <a:pt x="109" y="893"/>
                </a:lnTo>
                <a:lnTo>
                  <a:pt x="116" y="894"/>
                </a:lnTo>
                <a:lnTo>
                  <a:pt x="118" y="896"/>
                </a:lnTo>
                <a:lnTo>
                  <a:pt x="122" y="898"/>
                </a:lnTo>
                <a:lnTo>
                  <a:pt x="125" y="895"/>
                </a:lnTo>
                <a:lnTo>
                  <a:pt x="126" y="893"/>
                </a:lnTo>
                <a:lnTo>
                  <a:pt x="127" y="877"/>
                </a:lnTo>
                <a:lnTo>
                  <a:pt x="141" y="879"/>
                </a:lnTo>
                <a:lnTo>
                  <a:pt x="154" y="884"/>
                </a:lnTo>
                <a:lnTo>
                  <a:pt x="147" y="888"/>
                </a:lnTo>
                <a:lnTo>
                  <a:pt x="141" y="889"/>
                </a:lnTo>
                <a:lnTo>
                  <a:pt x="136" y="895"/>
                </a:lnTo>
                <a:lnTo>
                  <a:pt x="137" y="902"/>
                </a:lnTo>
                <a:lnTo>
                  <a:pt x="147" y="919"/>
                </a:lnTo>
                <a:lnTo>
                  <a:pt x="149" y="926"/>
                </a:lnTo>
                <a:lnTo>
                  <a:pt x="133" y="912"/>
                </a:lnTo>
                <a:lnTo>
                  <a:pt x="132" y="905"/>
                </a:lnTo>
                <a:lnTo>
                  <a:pt x="127" y="904"/>
                </a:lnTo>
                <a:lnTo>
                  <a:pt x="126" y="913"/>
                </a:lnTo>
                <a:lnTo>
                  <a:pt x="136" y="951"/>
                </a:lnTo>
                <a:lnTo>
                  <a:pt x="145" y="961"/>
                </a:lnTo>
                <a:lnTo>
                  <a:pt x="159" y="964"/>
                </a:lnTo>
                <a:lnTo>
                  <a:pt x="165" y="973"/>
                </a:lnTo>
                <a:lnTo>
                  <a:pt x="165" y="985"/>
                </a:lnTo>
                <a:lnTo>
                  <a:pt x="159" y="990"/>
                </a:lnTo>
                <a:lnTo>
                  <a:pt x="159" y="1004"/>
                </a:lnTo>
                <a:lnTo>
                  <a:pt x="212" y="1068"/>
                </a:lnTo>
                <a:lnTo>
                  <a:pt x="219" y="1070"/>
                </a:lnTo>
                <a:lnTo>
                  <a:pt x="219" y="1082"/>
                </a:lnTo>
                <a:lnTo>
                  <a:pt x="227" y="1087"/>
                </a:lnTo>
                <a:lnTo>
                  <a:pt x="233" y="1093"/>
                </a:lnTo>
                <a:lnTo>
                  <a:pt x="234" y="1096"/>
                </a:lnTo>
                <a:lnTo>
                  <a:pt x="231" y="1104"/>
                </a:lnTo>
                <a:lnTo>
                  <a:pt x="235" y="1126"/>
                </a:lnTo>
                <a:lnTo>
                  <a:pt x="236" y="1130"/>
                </a:lnTo>
                <a:lnTo>
                  <a:pt x="263" y="1137"/>
                </a:lnTo>
                <a:lnTo>
                  <a:pt x="276" y="1143"/>
                </a:lnTo>
                <a:lnTo>
                  <a:pt x="281" y="1140"/>
                </a:lnTo>
                <a:lnTo>
                  <a:pt x="287" y="1140"/>
                </a:lnTo>
                <a:lnTo>
                  <a:pt x="306" y="1151"/>
                </a:lnTo>
                <a:lnTo>
                  <a:pt x="310" y="1157"/>
                </a:lnTo>
                <a:lnTo>
                  <a:pt x="333" y="1166"/>
                </a:lnTo>
                <a:lnTo>
                  <a:pt x="337" y="1170"/>
                </a:lnTo>
                <a:lnTo>
                  <a:pt x="339" y="1164"/>
                </a:lnTo>
                <a:lnTo>
                  <a:pt x="344" y="1163"/>
                </a:lnTo>
                <a:lnTo>
                  <a:pt x="348" y="1166"/>
                </a:lnTo>
                <a:lnTo>
                  <a:pt x="356" y="1173"/>
                </a:lnTo>
                <a:lnTo>
                  <a:pt x="358" y="1184"/>
                </a:lnTo>
                <a:lnTo>
                  <a:pt x="360" y="1186"/>
                </a:lnTo>
                <a:lnTo>
                  <a:pt x="373" y="1187"/>
                </a:lnTo>
                <a:lnTo>
                  <a:pt x="417" y="1225"/>
                </a:lnTo>
                <a:lnTo>
                  <a:pt x="423" y="1236"/>
                </a:lnTo>
                <a:lnTo>
                  <a:pt x="428" y="1269"/>
                </a:lnTo>
                <a:lnTo>
                  <a:pt x="555" y="1258"/>
                </a:lnTo>
                <a:lnTo>
                  <a:pt x="556" y="1265"/>
                </a:lnTo>
                <a:lnTo>
                  <a:pt x="771" y="1345"/>
                </a:lnTo>
                <a:lnTo>
                  <a:pt x="923" y="1345"/>
                </a:lnTo>
                <a:lnTo>
                  <a:pt x="923" y="1314"/>
                </a:lnTo>
                <a:lnTo>
                  <a:pt x="1016" y="1313"/>
                </a:lnTo>
                <a:lnTo>
                  <a:pt x="1031" y="1321"/>
                </a:lnTo>
                <a:lnTo>
                  <a:pt x="1039" y="1335"/>
                </a:lnTo>
                <a:lnTo>
                  <a:pt x="1052" y="1340"/>
                </a:lnTo>
                <a:lnTo>
                  <a:pt x="1061" y="1354"/>
                </a:lnTo>
                <a:lnTo>
                  <a:pt x="1110" y="1391"/>
                </a:lnTo>
                <a:lnTo>
                  <a:pt x="1125" y="1443"/>
                </a:lnTo>
                <a:lnTo>
                  <a:pt x="1184" y="1495"/>
                </a:lnTo>
                <a:lnTo>
                  <a:pt x="1208" y="1499"/>
                </a:lnTo>
                <a:lnTo>
                  <a:pt x="1236" y="1448"/>
                </a:lnTo>
                <a:lnTo>
                  <a:pt x="1246" y="1444"/>
                </a:lnTo>
                <a:lnTo>
                  <a:pt x="1257" y="1446"/>
                </a:lnTo>
                <a:lnTo>
                  <a:pt x="1304" y="1444"/>
                </a:lnTo>
                <a:lnTo>
                  <a:pt x="1348" y="1490"/>
                </a:lnTo>
                <a:lnTo>
                  <a:pt x="1367" y="1537"/>
                </a:lnTo>
                <a:lnTo>
                  <a:pt x="1383" y="1554"/>
                </a:lnTo>
                <a:lnTo>
                  <a:pt x="1392" y="1573"/>
                </a:lnTo>
                <a:lnTo>
                  <a:pt x="1410" y="1586"/>
                </a:lnTo>
                <a:lnTo>
                  <a:pt x="1426" y="1636"/>
                </a:lnTo>
                <a:lnTo>
                  <a:pt x="1443" y="1661"/>
                </a:lnTo>
                <a:lnTo>
                  <a:pt x="1461" y="1673"/>
                </a:lnTo>
                <a:lnTo>
                  <a:pt x="1475" y="1674"/>
                </a:lnTo>
                <a:lnTo>
                  <a:pt x="1490" y="1683"/>
                </a:lnTo>
                <a:lnTo>
                  <a:pt x="1518" y="1685"/>
                </a:lnTo>
                <a:lnTo>
                  <a:pt x="1537" y="1694"/>
                </a:lnTo>
                <a:lnTo>
                  <a:pt x="1555" y="1695"/>
                </a:lnTo>
                <a:lnTo>
                  <a:pt x="1556" y="1694"/>
                </a:lnTo>
                <a:lnTo>
                  <a:pt x="1551" y="1690"/>
                </a:lnTo>
                <a:lnTo>
                  <a:pt x="1544" y="1671"/>
                </a:lnTo>
                <a:lnTo>
                  <a:pt x="1543" y="1670"/>
                </a:lnTo>
                <a:lnTo>
                  <a:pt x="1536" y="1633"/>
                </a:lnTo>
                <a:lnTo>
                  <a:pt x="1541" y="1629"/>
                </a:lnTo>
                <a:lnTo>
                  <a:pt x="1541" y="1618"/>
                </a:lnTo>
                <a:lnTo>
                  <a:pt x="1539" y="1615"/>
                </a:lnTo>
                <a:lnTo>
                  <a:pt x="1533" y="1614"/>
                </a:lnTo>
                <a:lnTo>
                  <a:pt x="1530" y="1613"/>
                </a:lnTo>
                <a:lnTo>
                  <a:pt x="1532" y="1609"/>
                </a:lnTo>
                <a:lnTo>
                  <a:pt x="1539" y="1608"/>
                </a:lnTo>
                <a:lnTo>
                  <a:pt x="1542" y="1612"/>
                </a:lnTo>
                <a:lnTo>
                  <a:pt x="1547" y="1608"/>
                </a:lnTo>
                <a:lnTo>
                  <a:pt x="1548" y="1586"/>
                </a:lnTo>
                <a:lnTo>
                  <a:pt x="1543" y="1577"/>
                </a:lnTo>
                <a:lnTo>
                  <a:pt x="1557" y="1573"/>
                </a:lnTo>
                <a:lnTo>
                  <a:pt x="1563" y="1563"/>
                </a:lnTo>
                <a:lnTo>
                  <a:pt x="1562" y="1561"/>
                </a:lnTo>
                <a:lnTo>
                  <a:pt x="1556" y="1562"/>
                </a:lnTo>
                <a:lnTo>
                  <a:pt x="1557" y="1558"/>
                </a:lnTo>
                <a:lnTo>
                  <a:pt x="1566" y="1552"/>
                </a:lnTo>
                <a:lnTo>
                  <a:pt x="1570" y="1552"/>
                </a:lnTo>
                <a:lnTo>
                  <a:pt x="1576" y="1546"/>
                </a:lnTo>
                <a:lnTo>
                  <a:pt x="1577" y="1542"/>
                </a:lnTo>
                <a:lnTo>
                  <a:pt x="1579" y="1539"/>
                </a:lnTo>
                <a:lnTo>
                  <a:pt x="1589" y="1539"/>
                </a:lnTo>
                <a:lnTo>
                  <a:pt x="1593" y="1537"/>
                </a:lnTo>
                <a:lnTo>
                  <a:pt x="1594" y="1532"/>
                </a:lnTo>
                <a:lnTo>
                  <a:pt x="1588" y="1526"/>
                </a:lnTo>
                <a:lnTo>
                  <a:pt x="1588" y="1521"/>
                </a:lnTo>
                <a:lnTo>
                  <a:pt x="1590" y="1519"/>
                </a:lnTo>
                <a:lnTo>
                  <a:pt x="1595" y="1521"/>
                </a:lnTo>
                <a:lnTo>
                  <a:pt x="1598" y="1524"/>
                </a:lnTo>
                <a:lnTo>
                  <a:pt x="1599" y="1524"/>
                </a:lnTo>
                <a:lnTo>
                  <a:pt x="1599" y="1519"/>
                </a:lnTo>
                <a:lnTo>
                  <a:pt x="1600" y="1518"/>
                </a:lnTo>
                <a:lnTo>
                  <a:pt x="1603" y="1518"/>
                </a:lnTo>
                <a:lnTo>
                  <a:pt x="1605" y="1523"/>
                </a:lnTo>
                <a:lnTo>
                  <a:pt x="1607" y="1523"/>
                </a:lnTo>
                <a:lnTo>
                  <a:pt x="1610" y="1521"/>
                </a:lnTo>
                <a:lnTo>
                  <a:pt x="1612" y="1516"/>
                </a:lnTo>
                <a:lnTo>
                  <a:pt x="1613" y="1515"/>
                </a:lnTo>
                <a:lnTo>
                  <a:pt x="1616" y="1524"/>
                </a:lnTo>
                <a:lnTo>
                  <a:pt x="1632" y="1519"/>
                </a:lnTo>
                <a:lnTo>
                  <a:pt x="1635" y="1520"/>
                </a:lnTo>
                <a:lnTo>
                  <a:pt x="1633" y="1521"/>
                </a:lnTo>
                <a:lnTo>
                  <a:pt x="1610" y="1532"/>
                </a:lnTo>
                <a:lnTo>
                  <a:pt x="1608" y="1534"/>
                </a:lnTo>
                <a:lnTo>
                  <a:pt x="1610" y="1535"/>
                </a:lnTo>
                <a:lnTo>
                  <a:pt x="1664" y="1505"/>
                </a:lnTo>
                <a:lnTo>
                  <a:pt x="1673" y="1485"/>
                </a:lnTo>
                <a:lnTo>
                  <a:pt x="1674" y="1450"/>
                </a:lnTo>
                <a:lnTo>
                  <a:pt x="1676" y="1448"/>
                </a:lnTo>
                <a:lnTo>
                  <a:pt x="1680" y="1446"/>
                </a:lnTo>
                <a:lnTo>
                  <a:pt x="1683" y="1446"/>
                </a:lnTo>
                <a:lnTo>
                  <a:pt x="1683" y="1459"/>
                </a:lnTo>
                <a:lnTo>
                  <a:pt x="1690" y="1459"/>
                </a:lnTo>
                <a:lnTo>
                  <a:pt x="1689" y="1463"/>
                </a:lnTo>
                <a:lnTo>
                  <a:pt x="1682" y="1465"/>
                </a:lnTo>
                <a:lnTo>
                  <a:pt x="1684" y="1467"/>
                </a:lnTo>
                <a:lnTo>
                  <a:pt x="1717" y="1453"/>
                </a:lnTo>
                <a:lnTo>
                  <a:pt x="1767" y="1446"/>
                </a:lnTo>
                <a:lnTo>
                  <a:pt x="1825" y="1460"/>
                </a:lnTo>
                <a:lnTo>
                  <a:pt x="1831" y="1454"/>
                </a:lnTo>
                <a:lnTo>
                  <a:pt x="1830" y="1449"/>
                </a:lnTo>
                <a:lnTo>
                  <a:pt x="1834" y="1445"/>
                </a:lnTo>
                <a:lnTo>
                  <a:pt x="1843" y="1446"/>
                </a:lnTo>
                <a:lnTo>
                  <a:pt x="1859" y="1454"/>
                </a:lnTo>
                <a:lnTo>
                  <a:pt x="1867" y="1462"/>
                </a:lnTo>
                <a:lnTo>
                  <a:pt x="1873" y="1463"/>
                </a:lnTo>
                <a:lnTo>
                  <a:pt x="1885" y="1481"/>
                </a:lnTo>
                <a:lnTo>
                  <a:pt x="1896" y="1481"/>
                </a:lnTo>
                <a:lnTo>
                  <a:pt x="1899" y="1483"/>
                </a:lnTo>
                <a:lnTo>
                  <a:pt x="1908" y="1486"/>
                </a:lnTo>
                <a:lnTo>
                  <a:pt x="1917" y="1482"/>
                </a:lnTo>
                <a:lnTo>
                  <a:pt x="1922" y="1486"/>
                </a:lnTo>
                <a:lnTo>
                  <a:pt x="1927" y="1483"/>
                </a:lnTo>
                <a:lnTo>
                  <a:pt x="1942" y="1486"/>
                </a:lnTo>
                <a:lnTo>
                  <a:pt x="1950" y="1477"/>
                </a:lnTo>
                <a:lnTo>
                  <a:pt x="1951" y="1474"/>
                </a:lnTo>
                <a:lnTo>
                  <a:pt x="1950" y="1469"/>
                </a:lnTo>
                <a:lnTo>
                  <a:pt x="1952" y="1468"/>
                </a:lnTo>
                <a:lnTo>
                  <a:pt x="1957" y="1468"/>
                </a:lnTo>
                <a:lnTo>
                  <a:pt x="1965" y="1476"/>
                </a:lnTo>
                <a:lnTo>
                  <a:pt x="1976" y="1481"/>
                </a:lnTo>
                <a:lnTo>
                  <a:pt x="1986" y="1495"/>
                </a:lnTo>
                <a:lnTo>
                  <a:pt x="1999" y="1490"/>
                </a:lnTo>
                <a:lnTo>
                  <a:pt x="2000" y="1486"/>
                </a:lnTo>
                <a:lnTo>
                  <a:pt x="1995" y="1479"/>
                </a:lnTo>
                <a:lnTo>
                  <a:pt x="1979" y="1471"/>
                </a:lnTo>
                <a:lnTo>
                  <a:pt x="1971" y="1460"/>
                </a:lnTo>
                <a:lnTo>
                  <a:pt x="1971" y="1458"/>
                </a:lnTo>
                <a:lnTo>
                  <a:pt x="1976" y="1450"/>
                </a:lnTo>
                <a:lnTo>
                  <a:pt x="1988" y="1441"/>
                </a:lnTo>
                <a:lnTo>
                  <a:pt x="1990" y="1427"/>
                </a:lnTo>
                <a:lnTo>
                  <a:pt x="1988" y="1425"/>
                </a:lnTo>
                <a:lnTo>
                  <a:pt x="1985" y="1424"/>
                </a:lnTo>
                <a:lnTo>
                  <a:pt x="1974" y="1430"/>
                </a:lnTo>
                <a:lnTo>
                  <a:pt x="1967" y="1435"/>
                </a:lnTo>
                <a:lnTo>
                  <a:pt x="1964" y="1434"/>
                </a:lnTo>
                <a:lnTo>
                  <a:pt x="1961" y="1422"/>
                </a:lnTo>
                <a:lnTo>
                  <a:pt x="1958" y="1422"/>
                </a:lnTo>
                <a:lnTo>
                  <a:pt x="1955" y="1422"/>
                </a:lnTo>
                <a:lnTo>
                  <a:pt x="1946" y="1427"/>
                </a:lnTo>
                <a:lnTo>
                  <a:pt x="1936" y="1429"/>
                </a:lnTo>
                <a:lnTo>
                  <a:pt x="1928" y="1421"/>
                </a:lnTo>
                <a:lnTo>
                  <a:pt x="1930" y="1411"/>
                </a:lnTo>
                <a:lnTo>
                  <a:pt x="1943" y="1406"/>
                </a:lnTo>
                <a:lnTo>
                  <a:pt x="1975" y="1416"/>
                </a:lnTo>
                <a:lnTo>
                  <a:pt x="1988" y="1410"/>
                </a:lnTo>
                <a:lnTo>
                  <a:pt x="1997" y="1412"/>
                </a:lnTo>
                <a:lnTo>
                  <a:pt x="2008" y="1406"/>
                </a:lnTo>
                <a:lnTo>
                  <a:pt x="2051" y="1408"/>
                </a:lnTo>
                <a:lnTo>
                  <a:pt x="2055" y="1407"/>
                </a:lnTo>
                <a:lnTo>
                  <a:pt x="2064" y="1373"/>
                </a:lnTo>
                <a:lnTo>
                  <a:pt x="2068" y="1406"/>
                </a:lnTo>
                <a:lnTo>
                  <a:pt x="2065" y="1413"/>
                </a:lnTo>
                <a:lnTo>
                  <a:pt x="2066" y="1416"/>
                </a:lnTo>
                <a:lnTo>
                  <a:pt x="2098" y="1408"/>
                </a:lnTo>
                <a:lnTo>
                  <a:pt x="2106" y="1401"/>
                </a:lnTo>
                <a:lnTo>
                  <a:pt x="2112" y="1399"/>
                </a:lnTo>
                <a:lnTo>
                  <a:pt x="2117" y="1394"/>
                </a:lnTo>
                <a:lnTo>
                  <a:pt x="2118" y="1396"/>
                </a:lnTo>
                <a:lnTo>
                  <a:pt x="2118" y="1398"/>
                </a:lnTo>
                <a:lnTo>
                  <a:pt x="2116" y="1406"/>
                </a:lnTo>
                <a:lnTo>
                  <a:pt x="2157" y="1401"/>
                </a:lnTo>
                <a:lnTo>
                  <a:pt x="2162" y="1402"/>
                </a:lnTo>
                <a:lnTo>
                  <a:pt x="2160" y="1405"/>
                </a:lnTo>
                <a:lnTo>
                  <a:pt x="2158" y="1407"/>
                </a:lnTo>
                <a:lnTo>
                  <a:pt x="2158" y="1408"/>
                </a:lnTo>
                <a:lnTo>
                  <a:pt x="2202" y="1431"/>
                </a:lnTo>
                <a:lnTo>
                  <a:pt x="2212" y="1446"/>
                </a:lnTo>
                <a:lnTo>
                  <a:pt x="2218" y="1450"/>
                </a:lnTo>
                <a:lnTo>
                  <a:pt x="2247" y="1444"/>
                </a:lnTo>
                <a:lnTo>
                  <a:pt x="2261" y="1436"/>
                </a:lnTo>
                <a:lnTo>
                  <a:pt x="2267" y="1436"/>
                </a:lnTo>
                <a:lnTo>
                  <a:pt x="2268" y="1436"/>
                </a:lnTo>
                <a:lnTo>
                  <a:pt x="2268" y="1431"/>
                </a:lnTo>
                <a:lnTo>
                  <a:pt x="2275" y="1426"/>
                </a:lnTo>
                <a:lnTo>
                  <a:pt x="2284" y="1426"/>
                </a:lnTo>
                <a:lnTo>
                  <a:pt x="2299" y="1431"/>
                </a:lnTo>
                <a:lnTo>
                  <a:pt x="2317" y="1449"/>
                </a:lnTo>
                <a:lnTo>
                  <a:pt x="2322" y="1453"/>
                </a:lnTo>
                <a:lnTo>
                  <a:pt x="2322" y="1462"/>
                </a:lnTo>
                <a:lnTo>
                  <a:pt x="2327" y="1464"/>
                </a:lnTo>
                <a:lnTo>
                  <a:pt x="2345" y="1482"/>
                </a:lnTo>
                <a:lnTo>
                  <a:pt x="2356" y="1487"/>
                </a:lnTo>
                <a:lnTo>
                  <a:pt x="2358" y="1491"/>
                </a:lnTo>
                <a:lnTo>
                  <a:pt x="2358" y="1571"/>
                </a:lnTo>
                <a:lnTo>
                  <a:pt x="2364" y="1571"/>
                </a:lnTo>
                <a:lnTo>
                  <a:pt x="2365" y="1562"/>
                </a:lnTo>
                <a:lnTo>
                  <a:pt x="2369" y="1563"/>
                </a:lnTo>
                <a:lnTo>
                  <a:pt x="2374" y="1567"/>
                </a:lnTo>
                <a:lnTo>
                  <a:pt x="2367" y="1590"/>
                </a:lnTo>
                <a:lnTo>
                  <a:pt x="2369" y="1601"/>
                </a:lnTo>
                <a:lnTo>
                  <a:pt x="2388" y="1632"/>
                </a:lnTo>
                <a:lnTo>
                  <a:pt x="2390" y="1633"/>
                </a:lnTo>
                <a:lnTo>
                  <a:pt x="2398" y="1629"/>
                </a:lnTo>
                <a:lnTo>
                  <a:pt x="2400" y="1647"/>
                </a:lnTo>
                <a:lnTo>
                  <a:pt x="2405" y="1646"/>
                </a:lnTo>
                <a:lnTo>
                  <a:pt x="2405" y="1647"/>
                </a:lnTo>
                <a:lnTo>
                  <a:pt x="2402" y="1655"/>
                </a:lnTo>
                <a:lnTo>
                  <a:pt x="2418" y="1688"/>
                </a:lnTo>
                <a:lnTo>
                  <a:pt x="2423" y="1694"/>
                </a:lnTo>
                <a:lnTo>
                  <a:pt x="2432" y="1694"/>
                </a:lnTo>
                <a:lnTo>
                  <a:pt x="2437" y="1700"/>
                </a:lnTo>
                <a:lnTo>
                  <a:pt x="2447" y="1722"/>
                </a:lnTo>
                <a:lnTo>
                  <a:pt x="2447" y="1736"/>
                </a:lnTo>
                <a:lnTo>
                  <a:pt x="2449" y="1737"/>
                </a:lnTo>
                <a:lnTo>
                  <a:pt x="2452" y="1741"/>
                </a:lnTo>
                <a:lnTo>
                  <a:pt x="2475" y="1739"/>
                </a:lnTo>
                <a:lnTo>
                  <a:pt x="2488" y="1732"/>
                </a:lnTo>
                <a:lnTo>
                  <a:pt x="2497" y="1736"/>
                </a:lnTo>
                <a:lnTo>
                  <a:pt x="2501" y="1728"/>
                </a:lnTo>
                <a:lnTo>
                  <a:pt x="2497" y="1725"/>
                </a:lnTo>
                <a:lnTo>
                  <a:pt x="2508" y="1683"/>
                </a:lnTo>
                <a:lnTo>
                  <a:pt x="2508" y="1628"/>
                </a:lnTo>
                <a:lnTo>
                  <a:pt x="2479" y="1552"/>
                </a:lnTo>
                <a:lnTo>
                  <a:pt x="2479" y="1525"/>
                </a:lnTo>
                <a:lnTo>
                  <a:pt x="2428" y="1392"/>
                </a:lnTo>
                <a:lnTo>
                  <a:pt x="2431" y="1385"/>
                </a:lnTo>
                <a:lnTo>
                  <a:pt x="2431" y="1370"/>
                </a:lnTo>
                <a:lnTo>
                  <a:pt x="2463" y="1300"/>
                </a:lnTo>
                <a:lnTo>
                  <a:pt x="2465" y="1299"/>
                </a:lnTo>
                <a:lnTo>
                  <a:pt x="2464" y="1294"/>
                </a:lnTo>
                <a:lnTo>
                  <a:pt x="2465" y="1293"/>
                </a:lnTo>
                <a:lnTo>
                  <a:pt x="2475" y="1288"/>
                </a:lnTo>
                <a:lnTo>
                  <a:pt x="2480" y="1288"/>
                </a:lnTo>
                <a:lnTo>
                  <a:pt x="2483" y="1283"/>
                </a:lnTo>
                <a:lnTo>
                  <a:pt x="2477" y="1270"/>
                </a:lnTo>
                <a:lnTo>
                  <a:pt x="2475" y="1266"/>
                </a:lnTo>
                <a:lnTo>
                  <a:pt x="2477" y="1265"/>
                </a:lnTo>
                <a:lnTo>
                  <a:pt x="2508" y="1265"/>
                </a:lnTo>
                <a:lnTo>
                  <a:pt x="2513" y="1264"/>
                </a:lnTo>
                <a:lnTo>
                  <a:pt x="2538" y="1244"/>
                </a:lnTo>
                <a:lnTo>
                  <a:pt x="2540" y="1244"/>
                </a:lnTo>
                <a:lnTo>
                  <a:pt x="2544" y="1241"/>
                </a:lnTo>
                <a:lnTo>
                  <a:pt x="2546" y="1234"/>
                </a:lnTo>
                <a:lnTo>
                  <a:pt x="2557" y="1231"/>
                </a:lnTo>
                <a:lnTo>
                  <a:pt x="2562" y="1225"/>
                </a:lnTo>
                <a:lnTo>
                  <a:pt x="2565" y="1219"/>
                </a:lnTo>
                <a:lnTo>
                  <a:pt x="2563" y="1213"/>
                </a:lnTo>
                <a:lnTo>
                  <a:pt x="2569" y="1209"/>
                </a:lnTo>
                <a:lnTo>
                  <a:pt x="2574" y="1198"/>
                </a:lnTo>
                <a:lnTo>
                  <a:pt x="2582" y="1189"/>
                </a:lnTo>
                <a:lnTo>
                  <a:pt x="2596" y="1182"/>
                </a:lnTo>
                <a:lnTo>
                  <a:pt x="2597" y="1177"/>
                </a:lnTo>
                <a:lnTo>
                  <a:pt x="2621" y="1173"/>
                </a:lnTo>
                <a:lnTo>
                  <a:pt x="2640" y="1164"/>
                </a:lnTo>
                <a:lnTo>
                  <a:pt x="2643" y="1158"/>
                </a:lnTo>
                <a:lnTo>
                  <a:pt x="2656" y="1140"/>
                </a:lnTo>
                <a:lnTo>
                  <a:pt x="2684" y="1126"/>
                </a:lnTo>
                <a:lnTo>
                  <a:pt x="2705" y="1125"/>
                </a:lnTo>
                <a:lnTo>
                  <a:pt x="2720" y="1115"/>
                </a:lnTo>
                <a:lnTo>
                  <a:pt x="2723" y="1109"/>
                </a:lnTo>
                <a:lnTo>
                  <a:pt x="2723" y="1101"/>
                </a:lnTo>
                <a:lnTo>
                  <a:pt x="2714" y="1100"/>
                </a:lnTo>
                <a:lnTo>
                  <a:pt x="2709" y="1102"/>
                </a:lnTo>
                <a:lnTo>
                  <a:pt x="2708" y="1104"/>
                </a:lnTo>
                <a:lnTo>
                  <a:pt x="2706" y="1101"/>
                </a:lnTo>
                <a:lnTo>
                  <a:pt x="2708" y="1096"/>
                </a:lnTo>
                <a:lnTo>
                  <a:pt x="2713" y="1092"/>
                </a:lnTo>
                <a:lnTo>
                  <a:pt x="2714" y="1087"/>
                </a:lnTo>
                <a:lnTo>
                  <a:pt x="2719" y="1082"/>
                </a:lnTo>
                <a:lnTo>
                  <a:pt x="2715" y="1078"/>
                </a:lnTo>
                <a:lnTo>
                  <a:pt x="2699" y="1072"/>
                </a:lnTo>
                <a:lnTo>
                  <a:pt x="2712" y="1072"/>
                </a:lnTo>
                <a:lnTo>
                  <a:pt x="2719" y="1065"/>
                </a:lnTo>
                <a:lnTo>
                  <a:pt x="2722" y="1073"/>
                </a:lnTo>
                <a:lnTo>
                  <a:pt x="2726" y="1073"/>
                </a:lnTo>
                <a:lnTo>
                  <a:pt x="2728" y="1078"/>
                </a:lnTo>
                <a:lnTo>
                  <a:pt x="2738" y="1077"/>
                </a:lnTo>
                <a:lnTo>
                  <a:pt x="2745" y="1074"/>
                </a:lnTo>
                <a:lnTo>
                  <a:pt x="2755" y="1062"/>
                </a:lnTo>
                <a:lnTo>
                  <a:pt x="2760" y="1058"/>
                </a:lnTo>
                <a:lnTo>
                  <a:pt x="2759" y="1043"/>
                </a:lnTo>
                <a:lnTo>
                  <a:pt x="2755" y="1036"/>
                </a:lnTo>
                <a:lnTo>
                  <a:pt x="2745" y="1051"/>
                </a:lnTo>
                <a:lnTo>
                  <a:pt x="2743" y="1051"/>
                </a:lnTo>
                <a:lnTo>
                  <a:pt x="2742" y="1048"/>
                </a:lnTo>
                <a:lnTo>
                  <a:pt x="2741" y="1035"/>
                </a:lnTo>
                <a:lnTo>
                  <a:pt x="2715" y="1039"/>
                </a:lnTo>
                <a:lnTo>
                  <a:pt x="2709" y="1037"/>
                </a:lnTo>
                <a:lnTo>
                  <a:pt x="2706" y="1015"/>
                </a:lnTo>
                <a:lnTo>
                  <a:pt x="2709" y="1012"/>
                </a:lnTo>
                <a:lnTo>
                  <a:pt x="2713" y="1026"/>
                </a:lnTo>
                <a:lnTo>
                  <a:pt x="2715" y="1029"/>
                </a:lnTo>
                <a:lnTo>
                  <a:pt x="2722" y="1029"/>
                </a:lnTo>
                <a:lnTo>
                  <a:pt x="2736" y="1020"/>
                </a:lnTo>
                <a:lnTo>
                  <a:pt x="2741" y="1021"/>
                </a:lnTo>
                <a:lnTo>
                  <a:pt x="2741" y="1017"/>
                </a:lnTo>
                <a:lnTo>
                  <a:pt x="2747" y="1018"/>
                </a:lnTo>
                <a:lnTo>
                  <a:pt x="2753" y="1020"/>
                </a:lnTo>
                <a:lnTo>
                  <a:pt x="2756" y="1027"/>
                </a:lnTo>
                <a:lnTo>
                  <a:pt x="2756" y="1026"/>
                </a:lnTo>
                <a:lnTo>
                  <a:pt x="2750" y="1003"/>
                </a:lnTo>
                <a:lnTo>
                  <a:pt x="2747" y="1001"/>
                </a:lnTo>
                <a:lnTo>
                  <a:pt x="2751" y="984"/>
                </a:lnTo>
                <a:lnTo>
                  <a:pt x="2750" y="970"/>
                </a:lnTo>
                <a:lnTo>
                  <a:pt x="2732" y="965"/>
                </a:lnTo>
                <a:lnTo>
                  <a:pt x="2729" y="966"/>
                </a:lnTo>
                <a:lnTo>
                  <a:pt x="2727" y="969"/>
                </a:lnTo>
                <a:lnTo>
                  <a:pt x="2715" y="963"/>
                </a:lnTo>
                <a:lnTo>
                  <a:pt x="2717" y="957"/>
                </a:lnTo>
                <a:lnTo>
                  <a:pt x="2727" y="957"/>
                </a:lnTo>
                <a:lnTo>
                  <a:pt x="2732" y="956"/>
                </a:lnTo>
                <a:lnTo>
                  <a:pt x="2729" y="951"/>
                </a:lnTo>
                <a:lnTo>
                  <a:pt x="2724" y="949"/>
                </a:lnTo>
                <a:lnTo>
                  <a:pt x="2723" y="942"/>
                </a:lnTo>
                <a:lnTo>
                  <a:pt x="2723" y="938"/>
                </a:lnTo>
                <a:lnTo>
                  <a:pt x="2727" y="936"/>
                </a:lnTo>
                <a:lnTo>
                  <a:pt x="2731" y="937"/>
                </a:lnTo>
                <a:lnTo>
                  <a:pt x="2727" y="928"/>
                </a:lnTo>
                <a:lnTo>
                  <a:pt x="2723" y="924"/>
                </a:lnTo>
                <a:lnTo>
                  <a:pt x="2720" y="916"/>
                </a:lnTo>
                <a:lnTo>
                  <a:pt x="2726" y="914"/>
                </a:lnTo>
                <a:lnTo>
                  <a:pt x="2728" y="902"/>
                </a:lnTo>
                <a:lnTo>
                  <a:pt x="2727" y="895"/>
                </a:lnTo>
                <a:lnTo>
                  <a:pt x="2722" y="889"/>
                </a:lnTo>
                <a:lnTo>
                  <a:pt x="2699" y="879"/>
                </a:lnTo>
                <a:lnTo>
                  <a:pt x="2689" y="870"/>
                </a:lnTo>
                <a:lnTo>
                  <a:pt x="2671" y="861"/>
                </a:lnTo>
                <a:lnTo>
                  <a:pt x="2670" y="858"/>
                </a:lnTo>
                <a:lnTo>
                  <a:pt x="2670" y="856"/>
                </a:lnTo>
                <a:lnTo>
                  <a:pt x="2672" y="849"/>
                </a:lnTo>
                <a:lnTo>
                  <a:pt x="2677" y="847"/>
                </a:lnTo>
                <a:lnTo>
                  <a:pt x="2677" y="851"/>
                </a:lnTo>
                <a:lnTo>
                  <a:pt x="2673" y="857"/>
                </a:lnTo>
                <a:lnTo>
                  <a:pt x="2676" y="860"/>
                </a:lnTo>
                <a:lnTo>
                  <a:pt x="2695" y="867"/>
                </a:lnTo>
                <a:lnTo>
                  <a:pt x="2701" y="867"/>
                </a:lnTo>
                <a:lnTo>
                  <a:pt x="2705" y="871"/>
                </a:lnTo>
                <a:lnTo>
                  <a:pt x="2713" y="872"/>
                </a:lnTo>
                <a:lnTo>
                  <a:pt x="2718" y="879"/>
                </a:lnTo>
                <a:lnTo>
                  <a:pt x="2724" y="883"/>
                </a:lnTo>
                <a:lnTo>
                  <a:pt x="2720" y="866"/>
                </a:lnTo>
                <a:lnTo>
                  <a:pt x="2713" y="858"/>
                </a:lnTo>
                <a:lnTo>
                  <a:pt x="2718" y="858"/>
                </a:lnTo>
                <a:lnTo>
                  <a:pt x="2718" y="857"/>
                </a:lnTo>
                <a:lnTo>
                  <a:pt x="2715" y="839"/>
                </a:lnTo>
                <a:lnTo>
                  <a:pt x="2718" y="811"/>
                </a:lnTo>
                <a:lnTo>
                  <a:pt x="2715" y="804"/>
                </a:lnTo>
                <a:lnTo>
                  <a:pt x="2723" y="800"/>
                </a:lnTo>
                <a:lnTo>
                  <a:pt x="2736" y="789"/>
                </a:lnTo>
                <a:lnTo>
                  <a:pt x="2743" y="777"/>
                </a:lnTo>
                <a:lnTo>
                  <a:pt x="2746" y="777"/>
                </a:lnTo>
                <a:lnTo>
                  <a:pt x="2748" y="780"/>
                </a:lnTo>
                <a:lnTo>
                  <a:pt x="2748" y="782"/>
                </a:lnTo>
                <a:lnTo>
                  <a:pt x="2745" y="792"/>
                </a:lnTo>
                <a:lnTo>
                  <a:pt x="2739" y="795"/>
                </a:lnTo>
                <a:lnTo>
                  <a:pt x="2736" y="800"/>
                </a:lnTo>
                <a:lnTo>
                  <a:pt x="2736" y="805"/>
                </a:lnTo>
                <a:lnTo>
                  <a:pt x="2737" y="811"/>
                </a:lnTo>
                <a:lnTo>
                  <a:pt x="2736" y="815"/>
                </a:lnTo>
                <a:lnTo>
                  <a:pt x="2729" y="823"/>
                </a:lnTo>
                <a:lnTo>
                  <a:pt x="2731" y="827"/>
                </a:lnTo>
                <a:lnTo>
                  <a:pt x="2736" y="827"/>
                </a:lnTo>
                <a:lnTo>
                  <a:pt x="2738" y="828"/>
                </a:lnTo>
                <a:lnTo>
                  <a:pt x="2738" y="843"/>
                </a:lnTo>
                <a:lnTo>
                  <a:pt x="2734" y="847"/>
                </a:lnTo>
                <a:lnTo>
                  <a:pt x="2732" y="851"/>
                </a:lnTo>
                <a:lnTo>
                  <a:pt x="2731" y="856"/>
                </a:lnTo>
                <a:lnTo>
                  <a:pt x="2732" y="862"/>
                </a:lnTo>
                <a:lnTo>
                  <a:pt x="2738" y="870"/>
                </a:lnTo>
                <a:lnTo>
                  <a:pt x="2747" y="870"/>
                </a:lnTo>
                <a:lnTo>
                  <a:pt x="2751" y="872"/>
                </a:lnTo>
                <a:lnTo>
                  <a:pt x="2756" y="883"/>
                </a:lnTo>
                <a:lnTo>
                  <a:pt x="2756" y="890"/>
                </a:lnTo>
                <a:lnTo>
                  <a:pt x="2759" y="893"/>
                </a:lnTo>
                <a:lnTo>
                  <a:pt x="2764" y="894"/>
                </a:lnTo>
                <a:lnTo>
                  <a:pt x="2761" y="900"/>
                </a:lnTo>
                <a:lnTo>
                  <a:pt x="2757" y="902"/>
                </a:lnTo>
                <a:lnTo>
                  <a:pt x="2745" y="930"/>
                </a:lnTo>
                <a:lnTo>
                  <a:pt x="2747" y="949"/>
                </a:lnTo>
                <a:lnTo>
                  <a:pt x="2750" y="951"/>
                </a:lnTo>
                <a:lnTo>
                  <a:pt x="2755" y="951"/>
                </a:lnTo>
                <a:lnTo>
                  <a:pt x="2759" y="947"/>
                </a:lnTo>
                <a:lnTo>
                  <a:pt x="2785" y="888"/>
                </a:lnTo>
                <a:lnTo>
                  <a:pt x="2785" y="879"/>
                </a:lnTo>
                <a:lnTo>
                  <a:pt x="2794" y="866"/>
                </a:lnTo>
                <a:lnTo>
                  <a:pt x="2799" y="852"/>
                </a:lnTo>
                <a:lnTo>
                  <a:pt x="2767" y="785"/>
                </a:lnTo>
                <a:lnTo>
                  <a:pt x="2769" y="778"/>
                </a:lnTo>
                <a:lnTo>
                  <a:pt x="2783" y="794"/>
                </a:lnTo>
                <a:lnTo>
                  <a:pt x="2792" y="796"/>
                </a:lnTo>
                <a:lnTo>
                  <a:pt x="2798" y="803"/>
                </a:lnTo>
                <a:lnTo>
                  <a:pt x="2808" y="804"/>
                </a:lnTo>
                <a:lnTo>
                  <a:pt x="2808" y="816"/>
                </a:lnTo>
                <a:lnTo>
                  <a:pt x="2809" y="820"/>
                </a:lnTo>
                <a:lnTo>
                  <a:pt x="2839" y="781"/>
                </a:lnTo>
                <a:lnTo>
                  <a:pt x="2839" y="776"/>
                </a:lnTo>
                <a:lnTo>
                  <a:pt x="2844" y="773"/>
                </a:lnTo>
                <a:lnTo>
                  <a:pt x="2846" y="771"/>
                </a:lnTo>
                <a:lnTo>
                  <a:pt x="2850" y="750"/>
                </a:lnTo>
                <a:lnTo>
                  <a:pt x="2851" y="748"/>
                </a:lnTo>
                <a:lnTo>
                  <a:pt x="2854" y="749"/>
                </a:lnTo>
                <a:lnTo>
                  <a:pt x="2856" y="748"/>
                </a:lnTo>
                <a:lnTo>
                  <a:pt x="2861" y="728"/>
                </a:lnTo>
                <a:lnTo>
                  <a:pt x="2860" y="722"/>
                </a:lnTo>
                <a:lnTo>
                  <a:pt x="2854" y="716"/>
                </a:lnTo>
                <a:lnTo>
                  <a:pt x="2847" y="712"/>
                </a:lnTo>
                <a:lnTo>
                  <a:pt x="2846" y="710"/>
                </a:lnTo>
                <a:lnTo>
                  <a:pt x="2846" y="706"/>
                </a:lnTo>
                <a:lnTo>
                  <a:pt x="2863" y="681"/>
                </a:lnTo>
                <a:lnTo>
                  <a:pt x="2868" y="681"/>
                </a:lnTo>
                <a:lnTo>
                  <a:pt x="2874" y="672"/>
                </a:lnTo>
                <a:lnTo>
                  <a:pt x="2910" y="659"/>
                </a:lnTo>
                <a:lnTo>
                  <a:pt x="2915" y="653"/>
                </a:lnTo>
                <a:lnTo>
                  <a:pt x="2922" y="650"/>
                </a:lnTo>
                <a:lnTo>
                  <a:pt x="2936" y="653"/>
                </a:lnTo>
                <a:lnTo>
                  <a:pt x="3000" y="641"/>
                </a:lnTo>
                <a:lnTo>
                  <a:pt x="3005" y="637"/>
                </a:lnTo>
                <a:lnTo>
                  <a:pt x="3011" y="621"/>
                </a:lnTo>
                <a:lnTo>
                  <a:pt x="3013" y="618"/>
                </a:lnTo>
                <a:lnTo>
                  <a:pt x="3018" y="622"/>
                </a:lnTo>
                <a:lnTo>
                  <a:pt x="3019" y="631"/>
                </a:lnTo>
                <a:lnTo>
                  <a:pt x="3023" y="632"/>
                </a:lnTo>
                <a:lnTo>
                  <a:pt x="3032" y="630"/>
                </a:lnTo>
                <a:lnTo>
                  <a:pt x="3046" y="622"/>
                </a:lnTo>
                <a:lnTo>
                  <a:pt x="3049" y="622"/>
                </a:lnTo>
                <a:lnTo>
                  <a:pt x="3052" y="630"/>
                </a:lnTo>
                <a:lnTo>
                  <a:pt x="3057" y="630"/>
                </a:lnTo>
                <a:lnTo>
                  <a:pt x="3070" y="626"/>
                </a:lnTo>
                <a:lnTo>
                  <a:pt x="3076" y="626"/>
                </a:lnTo>
                <a:lnTo>
                  <a:pt x="3087" y="620"/>
                </a:lnTo>
                <a:lnTo>
                  <a:pt x="3090" y="617"/>
                </a:lnTo>
                <a:lnTo>
                  <a:pt x="3087" y="602"/>
                </a:lnTo>
                <a:lnTo>
                  <a:pt x="3087" y="601"/>
                </a:lnTo>
                <a:lnTo>
                  <a:pt x="3084" y="601"/>
                </a:lnTo>
                <a:lnTo>
                  <a:pt x="3084" y="613"/>
                </a:lnTo>
                <a:lnTo>
                  <a:pt x="3082" y="617"/>
                </a:lnTo>
                <a:lnTo>
                  <a:pt x="3075" y="618"/>
                </a:lnTo>
                <a:lnTo>
                  <a:pt x="3054" y="611"/>
                </a:lnTo>
                <a:lnTo>
                  <a:pt x="3051" y="599"/>
                </a:lnTo>
                <a:lnTo>
                  <a:pt x="3046" y="595"/>
                </a:lnTo>
                <a:lnTo>
                  <a:pt x="3044" y="585"/>
                </a:lnTo>
                <a:lnTo>
                  <a:pt x="3040" y="580"/>
                </a:lnTo>
                <a:lnTo>
                  <a:pt x="3030" y="575"/>
                </a:lnTo>
                <a:lnTo>
                  <a:pt x="3029" y="574"/>
                </a:lnTo>
                <a:lnTo>
                  <a:pt x="3030" y="568"/>
                </a:lnTo>
                <a:lnTo>
                  <a:pt x="3033" y="564"/>
                </a:lnTo>
                <a:lnTo>
                  <a:pt x="3035" y="562"/>
                </a:lnTo>
                <a:lnTo>
                  <a:pt x="3039" y="554"/>
                </a:lnTo>
                <a:lnTo>
                  <a:pt x="3044" y="551"/>
                </a:lnTo>
                <a:lnTo>
                  <a:pt x="3034" y="529"/>
                </a:lnTo>
                <a:lnTo>
                  <a:pt x="3038" y="514"/>
                </a:lnTo>
                <a:lnTo>
                  <a:pt x="3053" y="501"/>
                </a:lnTo>
                <a:lnTo>
                  <a:pt x="3070" y="479"/>
                </a:lnTo>
                <a:lnTo>
                  <a:pt x="3072" y="467"/>
                </a:lnTo>
                <a:lnTo>
                  <a:pt x="3080" y="460"/>
                </a:lnTo>
                <a:lnTo>
                  <a:pt x="3089" y="454"/>
                </a:lnTo>
                <a:lnTo>
                  <a:pt x="3093" y="456"/>
                </a:lnTo>
                <a:lnTo>
                  <a:pt x="3096" y="463"/>
                </a:lnTo>
                <a:lnTo>
                  <a:pt x="3098" y="465"/>
                </a:lnTo>
                <a:lnTo>
                  <a:pt x="3101" y="460"/>
                </a:lnTo>
                <a:lnTo>
                  <a:pt x="3104" y="449"/>
                </a:lnTo>
                <a:lnTo>
                  <a:pt x="3107" y="449"/>
                </a:lnTo>
                <a:lnTo>
                  <a:pt x="3109" y="454"/>
                </a:lnTo>
                <a:lnTo>
                  <a:pt x="3112" y="454"/>
                </a:lnTo>
                <a:lnTo>
                  <a:pt x="3117" y="453"/>
                </a:lnTo>
                <a:lnTo>
                  <a:pt x="3120" y="446"/>
                </a:lnTo>
                <a:lnTo>
                  <a:pt x="3124" y="441"/>
                </a:lnTo>
                <a:lnTo>
                  <a:pt x="3131" y="443"/>
                </a:lnTo>
                <a:lnTo>
                  <a:pt x="3133" y="443"/>
                </a:lnTo>
                <a:lnTo>
                  <a:pt x="3138" y="434"/>
                </a:lnTo>
                <a:lnTo>
                  <a:pt x="3140" y="427"/>
                </a:lnTo>
                <a:lnTo>
                  <a:pt x="3143" y="419"/>
                </a:lnTo>
                <a:lnTo>
                  <a:pt x="3145" y="409"/>
                </a:lnTo>
                <a:lnTo>
                  <a:pt x="3150" y="405"/>
                </a:lnTo>
                <a:lnTo>
                  <a:pt x="3154" y="404"/>
                </a:lnTo>
                <a:lnTo>
                  <a:pt x="3156" y="404"/>
                </a:lnTo>
                <a:lnTo>
                  <a:pt x="3157" y="411"/>
                </a:lnTo>
                <a:lnTo>
                  <a:pt x="3159" y="416"/>
                </a:lnTo>
                <a:lnTo>
                  <a:pt x="3164" y="418"/>
                </a:lnTo>
                <a:lnTo>
                  <a:pt x="3169" y="416"/>
                </a:lnTo>
                <a:lnTo>
                  <a:pt x="3179" y="424"/>
                </a:lnTo>
                <a:lnTo>
                  <a:pt x="3183" y="421"/>
                </a:lnTo>
                <a:lnTo>
                  <a:pt x="3187" y="416"/>
                </a:lnTo>
                <a:lnTo>
                  <a:pt x="3194" y="410"/>
                </a:lnTo>
                <a:lnTo>
                  <a:pt x="3199" y="410"/>
                </a:lnTo>
                <a:lnTo>
                  <a:pt x="3206" y="408"/>
                </a:lnTo>
                <a:lnTo>
                  <a:pt x="3208" y="401"/>
                </a:lnTo>
                <a:lnTo>
                  <a:pt x="3225" y="399"/>
                </a:lnTo>
                <a:lnTo>
                  <a:pt x="3228" y="395"/>
                </a:lnTo>
                <a:lnTo>
                  <a:pt x="3236" y="394"/>
                </a:lnTo>
                <a:lnTo>
                  <a:pt x="3239" y="391"/>
                </a:lnTo>
                <a:lnTo>
                  <a:pt x="3247" y="390"/>
                </a:lnTo>
                <a:lnTo>
                  <a:pt x="3254" y="385"/>
                </a:lnTo>
                <a:lnTo>
                  <a:pt x="3255" y="381"/>
                </a:lnTo>
                <a:lnTo>
                  <a:pt x="3254" y="376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21" name="Freeform 1551"/>
          <p:cNvSpPr>
            <a:spLocks/>
          </p:cNvSpPr>
          <p:nvPr/>
        </p:nvSpPr>
        <p:spPr bwMode="auto">
          <a:xfrm>
            <a:off x="1743075" y="2968625"/>
            <a:ext cx="1292225" cy="690563"/>
          </a:xfrm>
          <a:custGeom>
            <a:avLst/>
            <a:gdLst>
              <a:gd name="T0" fmla="*/ 2147483647 w 3255"/>
              <a:gd name="T1" fmla="*/ 2147483647 h 1741"/>
              <a:gd name="T2" fmla="*/ 2147483647 w 3255"/>
              <a:gd name="T3" fmla="*/ 2147483647 h 1741"/>
              <a:gd name="T4" fmla="*/ 2147483647 w 3255"/>
              <a:gd name="T5" fmla="*/ 2147483647 h 1741"/>
              <a:gd name="T6" fmla="*/ 2147483647 w 3255"/>
              <a:gd name="T7" fmla="*/ 2147483647 h 1741"/>
              <a:gd name="T8" fmla="*/ 2147483647 w 3255"/>
              <a:gd name="T9" fmla="*/ 2147483647 h 1741"/>
              <a:gd name="T10" fmla="*/ 2147483647 w 3255"/>
              <a:gd name="T11" fmla="*/ 2147483647 h 1741"/>
              <a:gd name="T12" fmla="*/ 2147483647 w 3255"/>
              <a:gd name="T13" fmla="*/ 2147483647 h 1741"/>
              <a:gd name="T14" fmla="*/ 2147483647 w 3255"/>
              <a:gd name="T15" fmla="*/ 2147483647 h 1741"/>
              <a:gd name="T16" fmla="*/ 2147483647 w 3255"/>
              <a:gd name="T17" fmla="*/ 2147483647 h 1741"/>
              <a:gd name="T18" fmla="*/ 2147483647 w 3255"/>
              <a:gd name="T19" fmla="*/ 2147483647 h 1741"/>
              <a:gd name="T20" fmla="*/ 2147483647 w 3255"/>
              <a:gd name="T21" fmla="*/ 2147483647 h 1741"/>
              <a:gd name="T22" fmla="*/ 2147483647 w 3255"/>
              <a:gd name="T23" fmla="*/ 2147483647 h 1741"/>
              <a:gd name="T24" fmla="*/ 2147483647 w 3255"/>
              <a:gd name="T25" fmla="*/ 2147483647 h 1741"/>
              <a:gd name="T26" fmla="*/ 2147483647 w 3255"/>
              <a:gd name="T27" fmla="*/ 2147483647 h 1741"/>
              <a:gd name="T28" fmla="*/ 2147483647 w 3255"/>
              <a:gd name="T29" fmla="*/ 2147483647 h 1741"/>
              <a:gd name="T30" fmla="*/ 2147483647 w 3255"/>
              <a:gd name="T31" fmla="*/ 2147483647 h 1741"/>
              <a:gd name="T32" fmla="*/ 2147483647 w 3255"/>
              <a:gd name="T33" fmla="*/ 2147483647 h 1741"/>
              <a:gd name="T34" fmla="*/ 2147483647 w 3255"/>
              <a:gd name="T35" fmla="*/ 2147483647 h 1741"/>
              <a:gd name="T36" fmla="*/ 2147483647 w 3255"/>
              <a:gd name="T37" fmla="*/ 2147483647 h 1741"/>
              <a:gd name="T38" fmla="*/ 2147483647 w 3255"/>
              <a:gd name="T39" fmla="*/ 2147483647 h 1741"/>
              <a:gd name="T40" fmla="*/ 2147483647 w 3255"/>
              <a:gd name="T41" fmla="*/ 2147483647 h 1741"/>
              <a:gd name="T42" fmla="*/ 2147483647 w 3255"/>
              <a:gd name="T43" fmla="*/ 2147483647 h 1741"/>
              <a:gd name="T44" fmla="*/ 2147483647 w 3255"/>
              <a:gd name="T45" fmla="*/ 2147483647 h 1741"/>
              <a:gd name="T46" fmla="*/ 2147483647 w 3255"/>
              <a:gd name="T47" fmla="*/ 2147483647 h 1741"/>
              <a:gd name="T48" fmla="*/ 2147483647 w 3255"/>
              <a:gd name="T49" fmla="*/ 2147483647 h 1741"/>
              <a:gd name="T50" fmla="*/ 2147483647 w 3255"/>
              <a:gd name="T51" fmla="*/ 2147483647 h 1741"/>
              <a:gd name="T52" fmla="*/ 2147483647 w 3255"/>
              <a:gd name="T53" fmla="*/ 2147483647 h 1741"/>
              <a:gd name="T54" fmla="*/ 2147483647 w 3255"/>
              <a:gd name="T55" fmla="*/ 2147483647 h 1741"/>
              <a:gd name="T56" fmla="*/ 2147483647 w 3255"/>
              <a:gd name="T57" fmla="*/ 2147483647 h 1741"/>
              <a:gd name="T58" fmla="*/ 2147483647 w 3255"/>
              <a:gd name="T59" fmla="*/ 2147483647 h 1741"/>
              <a:gd name="T60" fmla="*/ 2147483647 w 3255"/>
              <a:gd name="T61" fmla="*/ 2147483647 h 1741"/>
              <a:gd name="T62" fmla="*/ 2147483647 w 3255"/>
              <a:gd name="T63" fmla="*/ 2147483647 h 1741"/>
              <a:gd name="T64" fmla="*/ 2147483647 w 3255"/>
              <a:gd name="T65" fmla="*/ 2147483647 h 1741"/>
              <a:gd name="T66" fmla="*/ 2147483647 w 3255"/>
              <a:gd name="T67" fmla="*/ 2147483647 h 1741"/>
              <a:gd name="T68" fmla="*/ 2147483647 w 3255"/>
              <a:gd name="T69" fmla="*/ 2147483647 h 1741"/>
              <a:gd name="T70" fmla="*/ 2147483647 w 3255"/>
              <a:gd name="T71" fmla="*/ 2147483647 h 1741"/>
              <a:gd name="T72" fmla="*/ 2147483647 w 3255"/>
              <a:gd name="T73" fmla="*/ 2147483647 h 1741"/>
              <a:gd name="T74" fmla="*/ 2147483647 w 3255"/>
              <a:gd name="T75" fmla="*/ 2147483647 h 1741"/>
              <a:gd name="T76" fmla="*/ 2147483647 w 3255"/>
              <a:gd name="T77" fmla="*/ 2147483647 h 1741"/>
              <a:gd name="T78" fmla="*/ 2147483647 w 3255"/>
              <a:gd name="T79" fmla="*/ 2147483647 h 1741"/>
              <a:gd name="T80" fmla="*/ 2147483647 w 3255"/>
              <a:gd name="T81" fmla="*/ 2147483647 h 1741"/>
              <a:gd name="T82" fmla="*/ 2147483647 w 3255"/>
              <a:gd name="T83" fmla="*/ 2147483647 h 1741"/>
              <a:gd name="T84" fmla="*/ 2147483647 w 3255"/>
              <a:gd name="T85" fmla="*/ 2147483647 h 1741"/>
              <a:gd name="T86" fmla="*/ 2147483647 w 3255"/>
              <a:gd name="T87" fmla="*/ 2147483647 h 1741"/>
              <a:gd name="T88" fmla="*/ 2147483647 w 3255"/>
              <a:gd name="T89" fmla="*/ 2147483647 h 1741"/>
              <a:gd name="T90" fmla="*/ 2147483647 w 3255"/>
              <a:gd name="T91" fmla="*/ 2147483647 h 1741"/>
              <a:gd name="T92" fmla="*/ 2147483647 w 3255"/>
              <a:gd name="T93" fmla="*/ 2147483647 h 1741"/>
              <a:gd name="T94" fmla="*/ 2147483647 w 3255"/>
              <a:gd name="T95" fmla="*/ 2147483647 h 1741"/>
              <a:gd name="T96" fmla="*/ 2147483647 w 3255"/>
              <a:gd name="T97" fmla="*/ 2147483647 h 1741"/>
              <a:gd name="T98" fmla="*/ 2147483647 w 3255"/>
              <a:gd name="T99" fmla="*/ 2147483647 h 1741"/>
              <a:gd name="T100" fmla="*/ 2147483647 w 3255"/>
              <a:gd name="T101" fmla="*/ 2147483647 h 1741"/>
              <a:gd name="T102" fmla="*/ 2147483647 w 3255"/>
              <a:gd name="T103" fmla="*/ 2147483647 h 1741"/>
              <a:gd name="T104" fmla="*/ 2147483647 w 3255"/>
              <a:gd name="T105" fmla="*/ 2147483647 h 1741"/>
              <a:gd name="T106" fmla="*/ 2147483647 w 3255"/>
              <a:gd name="T107" fmla="*/ 2147483647 h 1741"/>
              <a:gd name="T108" fmla="*/ 2147483647 w 3255"/>
              <a:gd name="T109" fmla="*/ 2147483647 h 1741"/>
              <a:gd name="T110" fmla="*/ 2147483647 w 3255"/>
              <a:gd name="T111" fmla="*/ 2147483647 h 1741"/>
              <a:gd name="T112" fmla="*/ 2147483647 w 3255"/>
              <a:gd name="T113" fmla="*/ 2147483647 h 1741"/>
              <a:gd name="T114" fmla="*/ 2147483647 w 3255"/>
              <a:gd name="T115" fmla="*/ 2147483647 h 1741"/>
              <a:gd name="T116" fmla="*/ 2147483647 w 3255"/>
              <a:gd name="T117" fmla="*/ 2147483647 h 1741"/>
              <a:gd name="T118" fmla="*/ 2147483647 w 3255"/>
              <a:gd name="T119" fmla="*/ 2147483647 h 1741"/>
              <a:gd name="T120" fmla="*/ 2147483647 w 3255"/>
              <a:gd name="T121" fmla="*/ 2147483647 h 1741"/>
              <a:gd name="T122" fmla="*/ 2147483647 w 3255"/>
              <a:gd name="T123" fmla="*/ 2147483647 h 174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255"/>
              <a:gd name="T187" fmla="*/ 0 h 1741"/>
              <a:gd name="T188" fmla="*/ 3255 w 3255"/>
              <a:gd name="T189" fmla="*/ 1741 h 174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255" h="1741">
                <a:moveTo>
                  <a:pt x="3254" y="376"/>
                </a:moveTo>
                <a:lnTo>
                  <a:pt x="3247" y="374"/>
                </a:lnTo>
                <a:lnTo>
                  <a:pt x="3247" y="372"/>
                </a:lnTo>
                <a:lnTo>
                  <a:pt x="3251" y="366"/>
                </a:lnTo>
                <a:lnTo>
                  <a:pt x="3249" y="349"/>
                </a:lnTo>
                <a:lnTo>
                  <a:pt x="3247" y="352"/>
                </a:lnTo>
                <a:lnTo>
                  <a:pt x="3244" y="353"/>
                </a:lnTo>
                <a:lnTo>
                  <a:pt x="3235" y="352"/>
                </a:lnTo>
                <a:lnTo>
                  <a:pt x="3226" y="345"/>
                </a:lnTo>
                <a:lnTo>
                  <a:pt x="3222" y="335"/>
                </a:lnTo>
                <a:lnTo>
                  <a:pt x="3222" y="319"/>
                </a:lnTo>
                <a:lnTo>
                  <a:pt x="3207" y="311"/>
                </a:lnTo>
                <a:lnTo>
                  <a:pt x="3207" y="200"/>
                </a:lnTo>
                <a:lnTo>
                  <a:pt x="3179" y="175"/>
                </a:lnTo>
                <a:lnTo>
                  <a:pt x="3171" y="174"/>
                </a:lnTo>
                <a:lnTo>
                  <a:pt x="3165" y="185"/>
                </a:lnTo>
                <a:lnTo>
                  <a:pt x="3147" y="189"/>
                </a:lnTo>
                <a:lnTo>
                  <a:pt x="3134" y="185"/>
                </a:lnTo>
                <a:lnTo>
                  <a:pt x="3129" y="174"/>
                </a:lnTo>
                <a:lnTo>
                  <a:pt x="3122" y="167"/>
                </a:lnTo>
                <a:lnTo>
                  <a:pt x="3115" y="166"/>
                </a:lnTo>
                <a:lnTo>
                  <a:pt x="3109" y="171"/>
                </a:lnTo>
                <a:lnTo>
                  <a:pt x="3062" y="277"/>
                </a:lnTo>
                <a:lnTo>
                  <a:pt x="3060" y="314"/>
                </a:lnTo>
                <a:lnTo>
                  <a:pt x="3047" y="326"/>
                </a:lnTo>
                <a:lnTo>
                  <a:pt x="3046" y="331"/>
                </a:lnTo>
                <a:lnTo>
                  <a:pt x="3047" y="338"/>
                </a:lnTo>
                <a:lnTo>
                  <a:pt x="3047" y="339"/>
                </a:lnTo>
                <a:lnTo>
                  <a:pt x="3039" y="336"/>
                </a:lnTo>
                <a:lnTo>
                  <a:pt x="3038" y="338"/>
                </a:lnTo>
                <a:lnTo>
                  <a:pt x="3038" y="344"/>
                </a:lnTo>
                <a:lnTo>
                  <a:pt x="3028" y="339"/>
                </a:lnTo>
                <a:lnTo>
                  <a:pt x="3015" y="344"/>
                </a:lnTo>
                <a:lnTo>
                  <a:pt x="3004" y="345"/>
                </a:lnTo>
                <a:lnTo>
                  <a:pt x="3000" y="350"/>
                </a:lnTo>
                <a:lnTo>
                  <a:pt x="2993" y="366"/>
                </a:lnTo>
                <a:lnTo>
                  <a:pt x="2798" y="366"/>
                </a:lnTo>
                <a:lnTo>
                  <a:pt x="2762" y="392"/>
                </a:lnTo>
                <a:lnTo>
                  <a:pt x="2751" y="416"/>
                </a:lnTo>
                <a:lnTo>
                  <a:pt x="2729" y="430"/>
                </a:lnTo>
                <a:lnTo>
                  <a:pt x="2726" y="434"/>
                </a:lnTo>
                <a:lnTo>
                  <a:pt x="2727" y="441"/>
                </a:lnTo>
                <a:lnTo>
                  <a:pt x="2734" y="441"/>
                </a:lnTo>
                <a:lnTo>
                  <a:pt x="2738" y="443"/>
                </a:lnTo>
                <a:lnTo>
                  <a:pt x="2737" y="448"/>
                </a:lnTo>
                <a:lnTo>
                  <a:pt x="2733" y="451"/>
                </a:lnTo>
                <a:lnTo>
                  <a:pt x="2729" y="449"/>
                </a:lnTo>
                <a:lnTo>
                  <a:pt x="2728" y="452"/>
                </a:lnTo>
                <a:lnTo>
                  <a:pt x="2729" y="456"/>
                </a:lnTo>
                <a:lnTo>
                  <a:pt x="2734" y="462"/>
                </a:lnTo>
                <a:lnTo>
                  <a:pt x="2736" y="471"/>
                </a:lnTo>
                <a:lnTo>
                  <a:pt x="2734" y="479"/>
                </a:lnTo>
                <a:lnTo>
                  <a:pt x="2717" y="481"/>
                </a:lnTo>
                <a:lnTo>
                  <a:pt x="2700" y="494"/>
                </a:lnTo>
                <a:lnTo>
                  <a:pt x="2690" y="498"/>
                </a:lnTo>
                <a:lnTo>
                  <a:pt x="2670" y="498"/>
                </a:lnTo>
                <a:lnTo>
                  <a:pt x="2666" y="496"/>
                </a:lnTo>
                <a:lnTo>
                  <a:pt x="2654" y="500"/>
                </a:lnTo>
                <a:lnTo>
                  <a:pt x="2647" y="494"/>
                </a:lnTo>
                <a:lnTo>
                  <a:pt x="2624" y="490"/>
                </a:lnTo>
                <a:lnTo>
                  <a:pt x="2572" y="503"/>
                </a:lnTo>
                <a:lnTo>
                  <a:pt x="2582" y="533"/>
                </a:lnTo>
                <a:lnTo>
                  <a:pt x="2569" y="546"/>
                </a:lnTo>
                <a:lnTo>
                  <a:pt x="2565" y="551"/>
                </a:lnTo>
                <a:lnTo>
                  <a:pt x="2562" y="554"/>
                </a:lnTo>
                <a:lnTo>
                  <a:pt x="2558" y="555"/>
                </a:lnTo>
                <a:lnTo>
                  <a:pt x="2520" y="583"/>
                </a:lnTo>
                <a:lnTo>
                  <a:pt x="2508" y="584"/>
                </a:lnTo>
                <a:lnTo>
                  <a:pt x="2416" y="632"/>
                </a:lnTo>
                <a:lnTo>
                  <a:pt x="2399" y="632"/>
                </a:lnTo>
                <a:lnTo>
                  <a:pt x="2380" y="639"/>
                </a:lnTo>
                <a:lnTo>
                  <a:pt x="2360" y="635"/>
                </a:lnTo>
                <a:lnTo>
                  <a:pt x="2357" y="632"/>
                </a:lnTo>
                <a:lnTo>
                  <a:pt x="2350" y="632"/>
                </a:lnTo>
                <a:lnTo>
                  <a:pt x="2346" y="631"/>
                </a:lnTo>
                <a:lnTo>
                  <a:pt x="2338" y="625"/>
                </a:lnTo>
                <a:lnTo>
                  <a:pt x="2323" y="618"/>
                </a:lnTo>
                <a:lnTo>
                  <a:pt x="2341" y="598"/>
                </a:lnTo>
                <a:lnTo>
                  <a:pt x="2342" y="585"/>
                </a:lnTo>
                <a:lnTo>
                  <a:pt x="2347" y="574"/>
                </a:lnTo>
                <a:lnTo>
                  <a:pt x="2352" y="569"/>
                </a:lnTo>
                <a:lnTo>
                  <a:pt x="2352" y="561"/>
                </a:lnTo>
                <a:lnTo>
                  <a:pt x="2355" y="556"/>
                </a:lnTo>
                <a:lnTo>
                  <a:pt x="2360" y="550"/>
                </a:lnTo>
                <a:lnTo>
                  <a:pt x="2372" y="550"/>
                </a:lnTo>
                <a:lnTo>
                  <a:pt x="2381" y="514"/>
                </a:lnTo>
                <a:lnTo>
                  <a:pt x="2379" y="517"/>
                </a:lnTo>
                <a:lnTo>
                  <a:pt x="2372" y="503"/>
                </a:lnTo>
                <a:lnTo>
                  <a:pt x="2369" y="468"/>
                </a:lnTo>
                <a:lnTo>
                  <a:pt x="2352" y="438"/>
                </a:lnTo>
                <a:lnTo>
                  <a:pt x="2343" y="438"/>
                </a:lnTo>
                <a:lnTo>
                  <a:pt x="2327" y="446"/>
                </a:lnTo>
                <a:lnTo>
                  <a:pt x="2324" y="447"/>
                </a:lnTo>
                <a:lnTo>
                  <a:pt x="2318" y="463"/>
                </a:lnTo>
                <a:lnTo>
                  <a:pt x="2304" y="471"/>
                </a:lnTo>
                <a:lnTo>
                  <a:pt x="2298" y="468"/>
                </a:lnTo>
                <a:lnTo>
                  <a:pt x="2295" y="465"/>
                </a:lnTo>
                <a:lnTo>
                  <a:pt x="2303" y="444"/>
                </a:lnTo>
                <a:lnTo>
                  <a:pt x="2317" y="433"/>
                </a:lnTo>
                <a:lnTo>
                  <a:pt x="2320" y="423"/>
                </a:lnTo>
                <a:lnTo>
                  <a:pt x="2328" y="416"/>
                </a:lnTo>
                <a:lnTo>
                  <a:pt x="2329" y="410"/>
                </a:lnTo>
                <a:lnTo>
                  <a:pt x="2325" y="378"/>
                </a:lnTo>
                <a:lnTo>
                  <a:pt x="2323" y="371"/>
                </a:lnTo>
                <a:lnTo>
                  <a:pt x="2322" y="363"/>
                </a:lnTo>
                <a:lnTo>
                  <a:pt x="2324" y="358"/>
                </a:lnTo>
                <a:lnTo>
                  <a:pt x="2327" y="358"/>
                </a:lnTo>
                <a:lnTo>
                  <a:pt x="2320" y="344"/>
                </a:lnTo>
                <a:lnTo>
                  <a:pt x="2313" y="338"/>
                </a:lnTo>
                <a:lnTo>
                  <a:pt x="2298" y="333"/>
                </a:lnTo>
                <a:lnTo>
                  <a:pt x="2291" y="326"/>
                </a:lnTo>
                <a:lnTo>
                  <a:pt x="2286" y="325"/>
                </a:lnTo>
                <a:lnTo>
                  <a:pt x="2273" y="315"/>
                </a:lnTo>
                <a:lnTo>
                  <a:pt x="2267" y="312"/>
                </a:lnTo>
                <a:lnTo>
                  <a:pt x="2261" y="314"/>
                </a:lnTo>
                <a:lnTo>
                  <a:pt x="2258" y="311"/>
                </a:lnTo>
                <a:lnTo>
                  <a:pt x="2247" y="308"/>
                </a:lnTo>
                <a:lnTo>
                  <a:pt x="2235" y="308"/>
                </a:lnTo>
                <a:lnTo>
                  <a:pt x="2230" y="316"/>
                </a:lnTo>
                <a:lnTo>
                  <a:pt x="2231" y="326"/>
                </a:lnTo>
                <a:lnTo>
                  <a:pt x="2235" y="334"/>
                </a:lnTo>
                <a:lnTo>
                  <a:pt x="2234" y="336"/>
                </a:lnTo>
                <a:lnTo>
                  <a:pt x="2211" y="344"/>
                </a:lnTo>
                <a:lnTo>
                  <a:pt x="2209" y="369"/>
                </a:lnTo>
                <a:lnTo>
                  <a:pt x="2204" y="372"/>
                </a:lnTo>
                <a:lnTo>
                  <a:pt x="2200" y="378"/>
                </a:lnTo>
                <a:lnTo>
                  <a:pt x="2198" y="374"/>
                </a:lnTo>
                <a:lnTo>
                  <a:pt x="2197" y="361"/>
                </a:lnTo>
                <a:lnTo>
                  <a:pt x="2195" y="355"/>
                </a:lnTo>
                <a:lnTo>
                  <a:pt x="2190" y="358"/>
                </a:lnTo>
                <a:lnTo>
                  <a:pt x="2184" y="364"/>
                </a:lnTo>
                <a:lnTo>
                  <a:pt x="2171" y="373"/>
                </a:lnTo>
                <a:lnTo>
                  <a:pt x="2168" y="382"/>
                </a:lnTo>
                <a:lnTo>
                  <a:pt x="2163" y="390"/>
                </a:lnTo>
                <a:lnTo>
                  <a:pt x="2160" y="420"/>
                </a:lnTo>
                <a:lnTo>
                  <a:pt x="2162" y="424"/>
                </a:lnTo>
                <a:lnTo>
                  <a:pt x="2155" y="428"/>
                </a:lnTo>
                <a:lnTo>
                  <a:pt x="2148" y="470"/>
                </a:lnTo>
                <a:lnTo>
                  <a:pt x="2164" y="513"/>
                </a:lnTo>
                <a:lnTo>
                  <a:pt x="2163" y="548"/>
                </a:lnTo>
                <a:lnTo>
                  <a:pt x="2140" y="604"/>
                </a:lnTo>
                <a:lnTo>
                  <a:pt x="2112" y="623"/>
                </a:lnTo>
                <a:lnTo>
                  <a:pt x="2103" y="622"/>
                </a:lnTo>
                <a:lnTo>
                  <a:pt x="2092" y="618"/>
                </a:lnTo>
                <a:lnTo>
                  <a:pt x="2075" y="575"/>
                </a:lnTo>
                <a:lnTo>
                  <a:pt x="2071" y="504"/>
                </a:lnTo>
                <a:lnTo>
                  <a:pt x="2118" y="354"/>
                </a:lnTo>
                <a:lnTo>
                  <a:pt x="2115" y="344"/>
                </a:lnTo>
                <a:lnTo>
                  <a:pt x="2101" y="361"/>
                </a:lnTo>
                <a:lnTo>
                  <a:pt x="2098" y="378"/>
                </a:lnTo>
                <a:lnTo>
                  <a:pt x="2091" y="380"/>
                </a:lnTo>
                <a:lnTo>
                  <a:pt x="2066" y="401"/>
                </a:lnTo>
                <a:lnTo>
                  <a:pt x="2066" y="396"/>
                </a:lnTo>
                <a:lnTo>
                  <a:pt x="2077" y="374"/>
                </a:lnTo>
                <a:lnTo>
                  <a:pt x="2084" y="368"/>
                </a:lnTo>
                <a:lnTo>
                  <a:pt x="2124" y="305"/>
                </a:lnTo>
                <a:lnTo>
                  <a:pt x="2127" y="306"/>
                </a:lnTo>
                <a:lnTo>
                  <a:pt x="2135" y="302"/>
                </a:lnTo>
                <a:lnTo>
                  <a:pt x="2143" y="296"/>
                </a:lnTo>
                <a:lnTo>
                  <a:pt x="2143" y="316"/>
                </a:lnTo>
                <a:lnTo>
                  <a:pt x="2148" y="315"/>
                </a:lnTo>
                <a:lnTo>
                  <a:pt x="2165" y="296"/>
                </a:lnTo>
                <a:lnTo>
                  <a:pt x="2196" y="289"/>
                </a:lnTo>
                <a:lnTo>
                  <a:pt x="2204" y="280"/>
                </a:lnTo>
                <a:lnTo>
                  <a:pt x="2215" y="278"/>
                </a:lnTo>
                <a:lnTo>
                  <a:pt x="2228" y="282"/>
                </a:lnTo>
                <a:lnTo>
                  <a:pt x="2242" y="289"/>
                </a:lnTo>
                <a:lnTo>
                  <a:pt x="2245" y="294"/>
                </a:lnTo>
                <a:lnTo>
                  <a:pt x="2254" y="294"/>
                </a:lnTo>
                <a:lnTo>
                  <a:pt x="2256" y="287"/>
                </a:lnTo>
                <a:lnTo>
                  <a:pt x="2258" y="283"/>
                </a:lnTo>
                <a:lnTo>
                  <a:pt x="2263" y="286"/>
                </a:lnTo>
                <a:lnTo>
                  <a:pt x="2267" y="292"/>
                </a:lnTo>
                <a:lnTo>
                  <a:pt x="2292" y="287"/>
                </a:lnTo>
                <a:lnTo>
                  <a:pt x="2292" y="286"/>
                </a:lnTo>
                <a:lnTo>
                  <a:pt x="2292" y="283"/>
                </a:lnTo>
                <a:lnTo>
                  <a:pt x="2287" y="279"/>
                </a:lnTo>
                <a:lnTo>
                  <a:pt x="2284" y="274"/>
                </a:lnTo>
                <a:lnTo>
                  <a:pt x="2277" y="270"/>
                </a:lnTo>
                <a:lnTo>
                  <a:pt x="2276" y="259"/>
                </a:lnTo>
                <a:lnTo>
                  <a:pt x="2273" y="254"/>
                </a:lnTo>
                <a:lnTo>
                  <a:pt x="2273" y="249"/>
                </a:lnTo>
                <a:lnTo>
                  <a:pt x="2271" y="245"/>
                </a:lnTo>
                <a:lnTo>
                  <a:pt x="2248" y="246"/>
                </a:lnTo>
                <a:lnTo>
                  <a:pt x="2231" y="240"/>
                </a:lnTo>
                <a:lnTo>
                  <a:pt x="2231" y="228"/>
                </a:lnTo>
                <a:lnTo>
                  <a:pt x="2229" y="223"/>
                </a:lnTo>
                <a:lnTo>
                  <a:pt x="2220" y="222"/>
                </a:lnTo>
                <a:lnTo>
                  <a:pt x="2210" y="228"/>
                </a:lnTo>
                <a:lnTo>
                  <a:pt x="2169" y="230"/>
                </a:lnTo>
                <a:lnTo>
                  <a:pt x="2150" y="239"/>
                </a:lnTo>
                <a:lnTo>
                  <a:pt x="2143" y="246"/>
                </a:lnTo>
                <a:lnTo>
                  <a:pt x="2138" y="249"/>
                </a:lnTo>
                <a:lnTo>
                  <a:pt x="2113" y="244"/>
                </a:lnTo>
                <a:lnTo>
                  <a:pt x="2103" y="245"/>
                </a:lnTo>
                <a:lnTo>
                  <a:pt x="2085" y="225"/>
                </a:lnTo>
                <a:lnTo>
                  <a:pt x="2066" y="213"/>
                </a:lnTo>
                <a:lnTo>
                  <a:pt x="2051" y="217"/>
                </a:lnTo>
                <a:lnTo>
                  <a:pt x="2046" y="214"/>
                </a:lnTo>
                <a:lnTo>
                  <a:pt x="2037" y="223"/>
                </a:lnTo>
                <a:lnTo>
                  <a:pt x="2038" y="207"/>
                </a:lnTo>
                <a:lnTo>
                  <a:pt x="2044" y="199"/>
                </a:lnTo>
                <a:lnTo>
                  <a:pt x="2050" y="197"/>
                </a:lnTo>
                <a:lnTo>
                  <a:pt x="2066" y="175"/>
                </a:lnTo>
                <a:lnTo>
                  <a:pt x="2077" y="169"/>
                </a:lnTo>
                <a:lnTo>
                  <a:pt x="2077" y="164"/>
                </a:lnTo>
                <a:lnTo>
                  <a:pt x="2064" y="164"/>
                </a:lnTo>
                <a:lnTo>
                  <a:pt x="2040" y="174"/>
                </a:lnTo>
                <a:lnTo>
                  <a:pt x="1990" y="213"/>
                </a:lnTo>
                <a:lnTo>
                  <a:pt x="1962" y="221"/>
                </a:lnTo>
                <a:lnTo>
                  <a:pt x="1942" y="235"/>
                </a:lnTo>
                <a:lnTo>
                  <a:pt x="1909" y="235"/>
                </a:lnTo>
                <a:lnTo>
                  <a:pt x="1904" y="239"/>
                </a:lnTo>
                <a:lnTo>
                  <a:pt x="1903" y="236"/>
                </a:lnTo>
                <a:lnTo>
                  <a:pt x="1906" y="225"/>
                </a:lnTo>
                <a:lnTo>
                  <a:pt x="1905" y="214"/>
                </a:lnTo>
                <a:lnTo>
                  <a:pt x="1899" y="208"/>
                </a:lnTo>
                <a:lnTo>
                  <a:pt x="1861" y="232"/>
                </a:lnTo>
                <a:lnTo>
                  <a:pt x="1848" y="235"/>
                </a:lnTo>
                <a:lnTo>
                  <a:pt x="1839" y="235"/>
                </a:lnTo>
                <a:lnTo>
                  <a:pt x="1835" y="227"/>
                </a:lnTo>
                <a:lnTo>
                  <a:pt x="1924" y="150"/>
                </a:lnTo>
                <a:lnTo>
                  <a:pt x="1944" y="142"/>
                </a:lnTo>
                <a:lnTo>
                  <a:pt x="1967" y="122"/>
                </a:lnTo>
                <a:lnTo>
                  <a:pt x="1964" y="122"/>
                </a:lnTo>
                <a:lnTo>
                  <a:pt x="1948" y="114"/>
                </a:lnTo>
                <a:lnTo>
                  <a:pt x="1922" y="113"/>
                </a:lnTo>
                <a:lnTo>
                  <a:pt x="1905" y="106"/>
                </a:lnTo>
                <a:lnTo>
                  <a:pt x="1895" y="108"/>
                </a:lnTo>
                <a:lnTo>
                  <a:pt x="1882" y="114"/>
                </a:lnTo>
                <a:lnTo>
                  <a:pt x="1875" y="115"/>
                </a:lnTo>
                <a:lnTo>
                  <a:pt x="1863" y="109"/>
                </a:lnTo>
                <a:lnTo>
                  <a:pt x="1854" y="99"/>
                </a:lnTo>
                <a:lnTo>
                  <a:pt x="1820" y="84"/>
                </a:lnTo>
                <a:lnTo>
                  <a:pt x="1815" y="76"/>
                </a:lnTo>
                <a:lnTo>
                  <a:pt x="1795" y="67"/>
                </a:lnTo>
                <a:lnTo>
                  <a:pt x="1768" y="65"/>
                </a:lnTo>
                <a:lnTo>
                  <a:pt x="1760" y="70"/>
                </a:lnTo>
                <a:lnTo>
                  <a:pt x="1749" y="71"/>
                </a:lnTo>
                <a:lnTo>
                  <a:pt x="1741" y="68"/>
                </a:lnTo>
                <a:lnTo>
                  <a:pt x="1741" y="67"/>
                </a:lnTo>
                <a:lnTo>
                  <a:pt x="1740" y="65"/>
                </a:lnTo>
                <a:lnTo>
                  <a:pt x="1721" y="57"/>
                </a:lnTo>
                <a:lnTo>
                  <a:pt x="1707" y="59"/>
                </a:lnTo>
                <a:lnTo>
                  <a:pt x="1706" y="57"/>
                </a:lnTo>
                <a:lnTo>
                  <a:pt x="1697" y="58"/>
                </a:lnTo>
                <a:lnTo>
                  <a:pt x="1688" y="37"/>
                </a:lnTo>
                <a:lnTo>
                  <a:pt x="1687" y="34"/>
                </a:lnTo>
                <a:lnTo>
                  <a:pt x="1674" y="1"/>
                </a:lnTo>
                <a:lnTo>
                  <a:pt x="1663" y="0"/>
                </a:lnTo>
                <a:lnTo>
                  <a:pt x="1663" y="38"/>
                </a:lnTo>
                <a:lnTo>
                  <a:pt x="107" y="37"/>
                </a:lnTo>
                <a:lnTo>
                  <a:pt x="111" y="46"/>
                </a:lnTo>
                <a:lnTo>
                  <a:pt x="116" y="52"/>
                </a:lnTo>
                <a:lnTo>
                  <a:pt x="123" y="52"/>
                </a:lnTo>
                <a:lnTo>
                  <a:pt x="132" y="54"/>
                </a:lnTo>
                <a:lnTo>
                  <a:pt x="136" y="59"/>
                </a:lnTo>
                <a:lnTo>
                  <a:pt x="133" y="61"/>
                </a:lnTo>
                <a:lnTo>
                  <a:pt x="130" y="58"/>
                </a:lnTo>
                <a:lnTo>
                  <a:pt x="127" y="59"/>
                </a:lnTo>
                <a:lnTo>
                  <a:pt x="127" y="70"/>
                </a:lnTo>
                <a:lnTo>
                  <a:pt x="122" y="76"/>
                </a:lnTo>
                <a:lnTo>
                  <a:pt x="118" y="77"/>
                </a:lnTo>
                <a:lnTo>
                  <a:pt x="118" y="79"/>
                </a:lnTo>
                <a:lnTo>
                  <a:pt x="123" y="84"/>
                </a:lnTo>
                <a:lnTo>
                  <a:pt x="128" y="86"/>
                </a:lnTo>
                <a:lnTo>
                  <a:pt x="136" y="106"/>
                </a:lnTo>
                <a:lnTo>
                  <a:pt x="133" y="137"/>
                </a:lnTo>
                <a:lnTo>
                  <a:pt x="132" y="137"/>
                </a:lnTo>
                <a:lnTo>
                  <a:pt x="130" y="129"/>
                </a:lnTo>
                <a:lnTo>
                  <a:pt x="127" y="129"/>
                </a:lnTo>
                <a:lnTo>
                  <a:pt x="121" y="131"/>
                </a:lnTo>
                <a:lnTo>
                  <a:pt x="113" y="146"/>
                </a:lnTo>
                <a:lnTo>
                  <a:pt x="103" y="153"/>
                </a:lnTo>
                <a:lnTo>
                  <a:pt x="100" y="159"/>
                </a:lnTo>
                <a:lnTo>
                  <a:pt x="103" y="160"/>
                </a:lnTo>
                <a:lnTo>
                  <a:pt x="102" y="166"/>
                </a:lnTo>
                <a:lnTo>
                  <a:pt x="94" y="167"/>
                </a:lnTo>
                <a:lnTo>
                  <a:pt x="94" y="155"/>
                </a:lnTo>
                <a:lnTo>
                  <a:pt x="106" y="131"/>
                </a:lnTo>
                <a:lnTo>
                  <a:pt x="111" y="128"/>
                </a:lnTo>
                <a:lnTo>
                  <a:pt x="113" y="126"/>
                </a:lnTo>
                <a:lnTo>
                  <a:pt x="114" y="115"/>
                </a:lnTo>
                <a:lnTo>
                  <a:pt x="112" y="108"/>
                </a:lnTo>
                <a:lnTo>
                  <a:pt x="100" y="109"/>
                </a:lnTo>
                <a:lnTo>
                  <a:pt x="85" y="103"/>
                </a:lnTo>
                <a:lnTo>
                  <a:pt x="48" y="100"/>
                </a:lnTo>
                <a:lnTo>
                  <a:pt x="8" y="84"/>
                </a:lnTo>
                <a:lnTo>
                  <a:pt x="4" y="89"/>
                </a:lnTo>
                <a:lnTo>
                  <a:pt x="0" y="99"/>
                </a:lnTo>
                <a:lnTo>
                  <a:pt x="0" y="109"/>
                </a:lnTo>
                <a:lnTo>
                  <a:pt x="6" y="124"/>
                </a:lnTo>
                <a:lnTo>
                  <a:pt x="14" y="134"/>
                </a:lnTo>
                <a:lnTo>
                  <a:pt x="32" y="199"/>
                </a:lnTo>
                <a:lnTo>
                  <a:pt x="33" y="200"/>
                </a:lnTo>
                <a:lnTo>
                  <a:pt x="38" y="193"/>
                </a:lnTo>
                <a:lnTo>
                  <a:pt x="42" y="199"/>
                </a:lnTo>
                <a:lnTo>
                  <a:pt x="41" y="204"/>
                </a:lnTo>
                <a:lnTo>
                  <a:pt x="37" y="211"/>
                </a:lnTo>
                <a:lnTo>
                  <a:pt x="37" y="218"/>
                </a:lnTo>
                <a:lnTo>
                  <a:pt x="39" y="221"/>
                </a:lnTo>
                <a:lnTo>
                  <a:pt x="42" y="222"/>
                </a:lnTo>
                <a:lnTo>
                  <a:pt x="46" y="221"/>
                </a:lnTo>
                <a:lnTo>
                  <a:pt x="47" y="223"/>
                </a:lnTo>
                <a:lnTo>
                  <a:pt x="47" y="242"/>
                </a:lnTo>
                <a:lnTo>
                  <a:pt x="46" y="246"/>
                </a:lnTo>
                <a:lnTo>
                  <a:pt x="43" y="246"/>
                </a:lnTo>
                <a:lnTo>
                  <a:pt x="42" y="235"/>
                </a:lnTo>
                <a:lnTo>
                  <a:pt x="38" y="231"/>
                </a:lnTo>
                <a:lnTo>
                  <a:pt x="39" y="254"/>
                </a:lnTo>
                <a:lnTo>
                  <a:pt x="47" y="259"/>
                </a:lnTo>
                <a:lnTo>
                  <a:pt x="69" y="258"/>
                </a:lnTo>
                <a:lnTo>
                  <a:pt x="83" y="268"/>
                </a:lnTo>
                <a:lnTo>
                  <a:pt x="80" y="272"/>
                </a:lnTo>
                <a:lnTo>
                  <a:pt x="69" y="268"/>
                </a:lnTo>
                <a:lnTo>
                  <a:pt x="50" y="269"/>
                </a:lnTo>
                <a:lnTo>
                  <a:pt x="46" y="272"/>
                </a:lnTo>
                <a:lnTo>
                  <a:pt x="45" y="300"/>
                </a:lnTo>
                <a:lnTo>
                  <a:pt x="47" y="303"/>
                </a:lnTo>
                <a:lnTo>
                  <a:pt x="45" y="310"/>
                </a:lnTo>
                <a:lnTo>
                  <a:pt x="46" y="321"/>
                </a:lnTo>
                <a:lnTo>
                  <a:pt x="42" y="330"/>
                </a:lnTo>
                <a:lnTo>
                  <a:pt x="29" y="477"/>
                </a:lnTo>
                <a:lnTo>
                  <a:pt x="29" y="480"/>
                </a:lnTo>
                <a:lnTo>
                  <a:pt x="31" y="480"/>
                </a:lnTo>
                <a:lnTo>
                  <a:pt x="32" y="488"/>
                </a:lnTo>
                <a:lnTo>
                  <a:pt x="25" y="491"/>
                </a:lnTo>
                <a:lnTo>
                  <a:pt x="20" y="501"/>
                </a:lnTo>
                <a:lnTo>
                  <a:pt x="14" y="529"/>
                </a:lnTo>
                <a:lnTo>
                  <a:pt x="39" y="641"/>
                </a:lnTo>
                <a:lnTo>
                  <a:pt x="36" y="686"/>
                </a:lnTo>
                <a:lnTo>
                  <a:pt x="22" y="707"/>
                </a:lnTo>
                <a:lnTo>
                  <a:pt x="23" y="721"/>
                </a:lnTo>
                <a:lnTo>
                  <a:pt x="29" y="728"/>
                </a:lnTo>
                <a:lnTo>
                  <a:pt x="55" y="768"/>
                </a:lnTo>
                <a:lnTo>
                  <a:pt x="56" y="773"/>
                </a:lnTo>
                <a:lnTo>
                  <a:pt x="55" y="791"/>
                </a:lnTo>
                <a:lnTo>
                  <a:pt x="64" y="829"/>
                </a:lnTo>
                <a:lnTo>
                  <a:pt x="97" y="866"/>
                </a:lnTo>
                <a:lnTo>
                  <a:pt x="100" y="874"/>
                </a:lnTo>
                <a:lnTo>
                  <a:pt x="100" y="883"/>
                </a:lnTo>
                <a:lnTo>
                  <a:pt x="102" y="886"/>
                </a:lnTo>
                <a:lnTo>
                  <a:pt x="109" y="893"/>
                </a:lnTo>
                <a:lnTo>
                  <a:pt x="116" y="894"/>
                </a:lnTo>
                <a:lnTo>
                  <a:pt x="118" y="896"/>
                </a:lnTo>
                <a:lnTo>
                  <a:pt x="122" y="898"/>
                </a:lnTo>
                <a:lnTo>
                  <a:pt x="125" y="895"/>
                </a:lnTo>
                <a:lnTo>
                  <a:pt x="126" y="893"/>
                </a:lnTo>
                <a:lnTo>
                  <a:pt x="127" y="877"/>
                </a:lnTo>
                <a:lnTo>
                  <a:pt x="141" y="879"/>
                </a:lnTo>
                <a:lnTo>
                  <a:pt x="154" y="884"/>
                </a:lnTo>
                <a:lnTo>
                  <a:pt x="147" y="888"/>
                </a:lnTo>
                <a:lnTo>
                  <a:pt x="141" y="889"/>
                </a:lnTo>
                <a:lnTo>
                  <a:pt x="136" y="895"/>
                </a:lnTo>
                <a:lnTo>
                  <a:pt x="137" y="902"/>
                </a:lnTo>
                <a:lnTo>
                  <a:pt x="147" y="919"/>
                </a:lnTo>
                <a:lnTo>
                  <a:pt x="149" y="926"/>
                </a:lnTo>
                <a:lnTo>
                  <a:pt x="133" y="912"/>
                </a:lnTo>
                <a:lnTo>
                  <a:pt x="132" y="905"/>
                </a:lnTo>
                <a:lnTo>
                  <a:pt x="127" y="904"/>
                </a:lnTo>
                <a:lnTo>
                  <a:pt x="126" y="913"/>
                </a:lnTo>
                <a:lnTo>
                  <a:pt x="136" y="951"/>
                </a:lnTo>
                <a:lnTo>
                  <a:pt x="145" y="961"/>
                </a:lnTo>
                <a:lnTo>
                  <a:pt x="159" y="964"/>
                </a:lnTo>
                <a:lnTo>
                  <a:pt x="165" y="973"/>
                </a:lnTo>
                <a:lnTo>
                  <a:pt x="165" y="985"/>
                </a:lnTo>
                <a:lnTo>
                  <a:pt x="159" y="990"/>
                </a:lnTo>
                <a:lnTo>
                  <a:pt x="159" y="1004"/>
                </a:lnTo>
                <a:lnTo>
                  <a:pt x="212" y="1068"/>
                </a:lnTo>
                <a:lnTo>
                  <a:pt x="219" y="1070"/>
                </a:lnTo>
                <a:lnTo>
                  <a:pt x="219" y="1082"/>
                </a:lnTo>
                <a:lnTo>
                  <a:pt x="227" y="1087"/>
                </a:lnTo>
                <a:lnTo>
                  <a:pt x="233" y="1093"/>
                </a:lnTo>
                <a:lnTo>
                  <a:pt x="234" y="1096"/>
                </a:lnTo>
                <a:lnTo>
                  <a:pt x="231" y="1104"/>
                </a:lnTo>
                <a:lnTo>
                  <a:pt x="235" y="1126"/>
                </a:lnTo>
                <a:lnTo>
                  <a:pt x="236" y="1130"/>
                </a:lnTo>
                <a:lnTo>
                  <a:pt x="263" y="1137"/>
                </a:lnTo>
                <a:lnTo>
                  <a:pt x="276" y="1143"/>
                </a:lnTo>
                <a:lnTo>
                  <a:pt x="281" y="1140"/>
                </a:lnTo>
                <a:lnTo>
                  <a:pt x="287" y="1140"/>
                </a:lnTo>
                <a:lnTo>
                  <a:pt x="306" y="1151"/>
                </a:lnTo>
                <a:lnTo>
                  <a:pt x="310" y="1157"/>
                </a:lnTo>
                <a:lnTo>
                  <a:pt x="333" y="1166"/>
                </a:lnTo>
                <a:lnTo>
                  <a:pt x="337" y="1170"/>
                </a:lnTo>
                <a:lnTo>
                  <a:pt x="339" y="1164"/>
                </a:lnTo>
                <a:lnTo>
                  <a:pt x="344" y="1163"/>
                </a:lnTo>
                <a:lnTo>
                  <a:pt x="348" y="1166"/>
                </a:lnTo>
                <a:lnTo>
                  <a:pt x="356" y="1173"/>
                </a:lnTo>
                <a:lnTo>
                  <a:pt x="358" y="1184"/>
                </a:lnTo>
                <a:lnTo>
                  <a:pt x="360" y="1186"/>
                </a:lnTo>
                <a:lnTo>
                  <a:pt x="373" y="1187"/>
                </a:lnTo>
                <a:lnTo>
                  <a:pt x="417" y="1225"/>
                </a:lnTo>
                <a:lnTo>
                  <a:pt x="423" y="1236"/>
                </a:lnTo>
                <a:lnTo>
                  <a:pt x="428" y="1269"/>
                </a:lnTo>
                <a:lnTo>
                  <a:pt x="555" y="1258"/>
                </a:lnTo>
                <a:lnTo>
                  <a:pt x="556" y="1265"/>
                </a:lnTo>
                <a:lnTo>
                  <a:pt x="771" y="1345"/>
                </a:lnTo>
                <a:lnTo>
                  <a:pt x="923" y="1345"/>
                </a:lnTo>
                <a:lnTo>
                  <a:pt x="923" y="1314"/>
                </a:lnTo>
                <a:lnTo>
                  <a:pt x="1016" y="1313"/>
                </a:lnTo>
                <a:lnTo>
                  <a:pt x="1031" y="1321"/>
                </a:lnTo>
                <a:lnTo>
                  <a:pt x="1039" y="1335"/>
                </a:lnTo>
                <a:lnTo>
                  <a:pt x="1052" y="1340"/>
                </a:lnTo>
                <a:lnTo>
                  <a:pt x="1061" y="1354"/>
                </a:lnTo>
                <a:lnTo>
                  <a:pt x="1110" y="1391"/>
                </a:lnTo>
                <a:lnTo>
                  <a:pt x="1125" y="1443"/>
                </a:lnTo>
                <a:lnTo>
                  <a:pt x="1184" y="1495"/>
                </a:lnTo>
                <a:lnTo>
                  <a:pt x="1208" y="1499"/>
                </a:lnTo>
                <a:lnTo>
                  <a:pt x="1236" y="1448"/>
                </a:lnTo>
                <a:lnTo>
                  <a:pt x="1246" y="1444"/>
                </a:lnTo>
                <a:lnTo>
                  <a:pt x="1257" y="1446"/>
                </a:lnTo>
                <a:lnTo>
                  <a:pt x="1304" y="1444"/>
                </a:lnTo>
                <a:lnTo>
                  <a:pt x="1348" y="1490"/>
                </a:lnTo>
                <a:lnTo>
                  <a:pt x="1367" y="1537"/>
                </a:lnTo>
                <a:lnTo>
                  <a:pt x="1383" y="1554"/>
                </a:lnTo>
                <a:lnTo>
                  <a:pt x="1392" y="1573"/>
                </a:lnTo>
                <a:lnTo>
                  <a:pt x="1410" y="1586"/>
                </a:lnTo>
                <a:lnTo>
                  <a:pt x="1426" y="1636"/>
                </a:lnTo>
                <a:lnTo>
                  <a:pt x="1443" y="1661"/>
                </a:lnTo>
                <a:lnTo>
                  <a:pt x="1461" y="1673"/>
                </a:lnTo>
                <a:lnTo>
                  <a:pt x="1475" y="1674"/>
                </a:lnTo>
                <a:lnTo>
                  <a:pt x="1490" y="1683"/>
                </a:lnTo>
                <a:lnTo>
                  <a:pt x="1518" y="1685"/>
                </a:lnTo>
                <a:lnTo>
                  <a:pt x="1537" y="1694"/>
                </a:lnTo>
                <a:lnTo>
                  <a:pt x="1555" y="1695"/>
                </a:lnTo>
                <a:lnTo>
                  <a:pt x="1556" y="1694"/>
                </a:lnTo>
                <a:lnTo>
                  <a:pt x="1551" y="1690"/>
                </a:lnTo>
                <a:lnTo>
                  <a:pt x="1544" y="1671"/>
                </a:lnTo>
                <a:lnTo>
                  <a:pt x="1543" y="1670"/>
                </a:lnTo>
                <a:lnTo>
                  <a:pt x="1536" y="1633"/>
                </a:lnTo>
                <a:lnTo>
                  <a:pt x="1541" y="1629"/>
                </a:lnTo>
                <a:lnTo>
                  <a:pt x="1541" y="1618"/>
                </a:lnTo>
                <a:lnTo>
                  <a:pt x="1539" y="1615"/>
                </a:lnTo>
                <a:lnTo>
                  <a:pt x="1533" y="1614"/>
                </a:lnTo>
                <a:lnTo>
                  <a:pt x="1530" y="1613"/>
                </a:lnTo>
                <a:lnTo>
                  <a:pt x="1532" y="1609"/>
                </a:lnTo>
                <a:lnTo>
                  <a:pt x="1539" y="1608"/>
                </a:lnTo>
                <a:lnTo>
                  <a:pt x="1542" y="1612"/>
                </a:lnTo>
                <a:lnTo>
                  <a:pt x="1547" y="1608"/>
                </a:lnTo>
                <a:lnTo>
                  <a:pt x="1548" y="1586"/>
                </a:lnTo>
                <a:lnTo>
                  <a:pt x="1543" y="1577"/>
                </a:lnTo>
                <a:lnTo>
                  <a:pt x="1557" y="1573"/>
                </a:lnTo>
                <a:lnTo>
                  <a:pt x="1563" y="1563"/>
                </a:lnTo>
                <a:lnTo>
                  <a:pt x="1562" y="1561"/>
                </a:lnTo>
                <a:lnTo>
                  <a:pt x="1556" y="1562"/>
                </a:lnTo>
                <a:lnTo>
                  <a:pt x="1557" y="1558"/>
                </a:lnTo>
                <a:lnTo>
                  <a:pt x="1566" y="1552"/>
                </a:lnTo>
                <a:lnTo>
                  <a:pt x="1570" y="1552"/>
                </a:lnTo>
                <a:lnTo>
                  <a:pt x="1576" y="1546"/>
                </a:lnTo>
                <a:lnTo>
                  <a:pt x="1577" y="1542"/>
                </a:lnTo>
                <a:lnTo>
                  <a:pt x="1579" y="1539"/>
                </a:lnTo>
                <a:lnTo>
                  <a:pt x="1589" y="1539"/>
                </a:lnTo>
                <a:lnTo>
                  <a:pt x="1593" y="1537"/>
                </a:lnTo>
                <a:lnTo>
                  <a:pt x="1594" y="1532"/>
                </a:lnTo>
                <a:lnTo>
                  <a:pt x="1588" y="1526"/>
                </a:lnTo>
                <a:lnTo>
                  <a:pt x="1588" y="1521"/>
                </a:lnTo>
                <a:lnTo>
                  <a:pt x="1590" y="1519"/>
                </a:lnTo>
                <a:lnTo>
                  <a:pt x="1595" y="1521"/>
                </a:lnTo>
                <a:lnTo>
                  <a:pt x="1598" y="1524"/>
                </a:lnTo>
                <a:lnTo>
                  <a:pt x="1599" y="1524"/>
                </a:lnTo>
                <a:lnTo>
                  <a:pt x="1599" y="1519"/>
                </a:lnTo>
                <a:lnTo>
                  <a:pt x="1600" y="1518"/>
                </a:lnTo>
                <a:lnTo>
                  <a:pt x="1603" y="1518"/>
                </a:lnTo>
                <a:lnTo>
                  <a:pt x="1605" y="1523"/>
                </a:lnTo>
                <a:lnTo>
                  <a:pt x="1607" y="1523"/>
                </a:lnTo>
                <a:lnTo>
                  <a:pt x="1610" y="1521"/>
                </a:lnTo>
                <a:lnTo>
                  <a:pt x="1612" y="1516"/>
                </a:lnTo>
                <a:lnTo>
                  <a:pt x="1613" y="1515"/>
                </a:lnTo>
                <a:lnTo>
                  <a:pt x="1616" y="1524"/>
                </a:lnTo>
                <a:lnTo>
                  <a:pt x="1632" y="1519"/>
                </a:lnTo>
                <a:lnTo>
                  <a:pt x="1635" y="1520"/>
                </a:lnTo>
                <a:lnTo>
                  <a:pt x="1633" y="1521"/>
                </a:lnTo>
                <a:lnTo>
                  <a:pt x="1610" y="1532"/>
                </a:lnTo>
                <a:lnTo>
                  <a:pt x="1608" y="1534"/>
                </a:lnTo>
                <a:lnTo>
                  <a:pt x="1610" y="1535"/>
                </a:lnTo>
                <a:lnTo>
                  <a:pt x="1664" y="1505"/>
                </a:lnTo>
                <a:lnTo>
                  <a:pt x="1673" y="1485"/>
                </a:lnTo>
                <a:lnTo>
                  <a:pt x="1674" y="1450"/>
                </a:lnTo>
                <a:lnTo>
                  <a:pt x="1676" y="1448"/>
                </a:lnTo>
                <a:lnTo>
                  <a:pt x="1680" y="1446"/>
                </a:lnTo>
                <a:lnTo>
                  <a:pt x="1683" y="1446"/>
                </a:lnTo>
                <a:lnTo>
                  <a:pt x="1683" y="1459"/>
                </a:lnTo>
                <a:lnTo>
                  <a:pt x="1690" y="1459"/>
                </a:lnTo>
                <a:lnTo>
                  <a:pt x="1689" y="1463"/>
                </a:lnTo>
                <a:lnTo>
                  <a:pt x="1682" y="1465"/>
                </a:lnTo>
                <a:lnTo>
                  <a:pt x="1684" y="1467"/>
                </a:lnTo>
                <a:lnTo>
                  <a:pt x="1717" y="1453"/>
                </a:lnTo>
                <a:lnTo>
                  <a:pt x="1767" y="1446"/>
                </a:lnTo>
                <a:lnTo>
                  <a:pt x="1825" y="1460"/>
                </a:lnTo>
                <a:lnTo>
                  <a:pt x="1831" y="1454"/>
                </a:lnTo>
                <a:lnTo>
                  <a:pt x="1830" y="1449"/>
                </a:lnTo>
                <a:lnTo>
                  <a:pt x="1834" y="1445"/>
                </a:lnTo>
                <a:lnTo>
                  <a:pt x="1843" y="1446"/>
                </a:lnTo>
                <a:lnTo>
                  <a:pt x="1859" y="1454"/>
                </a:lnTo>
                <a:lnTo>
                  <a:pt x="1867" y="1462"/>
                </a:lnTo>
                <a:lnTo>
                  <a:pt x="1873" y="1463"/>
                </a:lnTo>
                <a:lnTo>
                  <a:pt x="1885" y="1481"/>
                </a:lnTo>
                <a:lnTo>
                  <a:pt x="1896" y="1481"/>
                </a:lnTo>
                <a:lnTo>
                  <a:pt x="1899" y="1483"/>
                </a:lnTo>
                <a:lnTo>
                  <a:pt x="1908" y="1486"/>
                </a:lnTo>
                <a:lnTo>
                  <a:pt x="1917" y="1482"/>
                </a:lnTo>
                <a:lnTo>
                  <a:pt x="1922" y="1486"/>
                </a:lnTo>
                <a:lnTo>
                  <a:pt x="1927" y="1483"/>
                </a:lnTo>
                <a:lnTo>
                  <a:pt x="1942" y="1486"/>
                </a:lnTo>
                <a:lnTo>
                  <a:pt x="1950" y="1477"/>
                </a:lnTo>
                <a:lnTo>
                  <a:pt x="1951" y="1474"/>
                </a:lnTo>
                <a:lnTo>
                  <a:pt x="1950" y="1469"/>
                </a:lnTo>
                <a:lnTo>
                  <a:pt x="1952" y="1468"/>
                </a:lnTo>
                <a:lnTo>
                  <a:pt x="1957" y="1468"/>
                </a:lnTo>
                <a:lnTo>
                  <a:pt x="1965" y="1476"/>
                </a:lnTo>
                <a:lnTo>
                  <a:pt x="1976" y="1481"/>
                </a:lnTo>
                <a:lnTo>
                  <a:pt x="1986" y="1495"/>
                </a:lnTo>
                <a:lnTo>
                  <a:pt x="1999" y="1490"/>
                </a:lnTo>
                <a:lnTo>
                  <a:pt x="2000" y="1486"/>
                </a:lnTo>
                <a:lnTo>
                  <a:pt x="1995" y="1479"/>
                </a:lnTo>
                <a:lnTo>
                  <a:pt x="1979" y="1471"/>
                </a:lnTo>
                <a:lnTo>
                  <a:pt x="1971" y="1460"/>
                </a:lnTo>
                <a:lnTo>
                  <a:pt x="1971" y="1458"/>
                </a:lnTo>
                <a:lnTo>
                  <a:pt x="1976" y="1450"/>
                </a:lnTo>
                <a:lnTo>
                  <a:pt x="1988" y="1441"/>
                </a:lnTo>
                <a:lnTo>
                  <a:pt x="1990" y="1427"/>
                </a:lnTo>
                <a:lnTo>
                  <a:pt x="1988" y="1425"/>
                </a:lnTo>
                <a:lnTo>
                  <a:pt x="1985" y="1424"/>
                </a:lnTo>
                <a:lnTo>
                  <a:pt x="1974" y="1430"/>
                </a:lnTo>
                <a:lnTo>
                  <a:pt x="1967" y="1435"/>
                </a:lnTo>
                <a:lnTo>
                  <a:pt x="1964" y="1434"/>
                </a:lnTo>
                <a:lnTo>
                  <a:pt x="1961" y="1422"/>
                </a:lnTo>
                <a:lnTo>
                  <a:pt x="1958" y="1422"/>
                </a:lnTo>
                <a:lnTo>
                  <a:pt x="1955" y="1422"/>
                </a:lnTo>
                <a:lnTo>
                  <a:pt x="1946" y="1427"/>
                </a:lnTo>
                <a:lnTo>
                  <a:pt x="1936" y="1429"/>
                </a:lnTo>
                <a:lnTo>
                  <a:pt x="1928" y="1421"/>
                </a:lnTo>
                <a:lnTo>
                  <a:pt x="1930" y="1411"/>
                </a:lnTo>
                <a:lnTo>
                  <a:pt x="1943" y="1406"/>
                </a:lnTo>
                <a:lnTo>
                  <a:pt x="1975" y="1416"/>
                </a:lnTo>
                <a:lnTo>
                  <a:pt x="1988" y="1410"/>
                </a:lnTo>
                <a:lnTo>
                  <a:pt x="1997" y="1412"/>
                </a:lnTo>
                <a:lnTo>
                  <a:pt x="2008" y="1406"/>
                </a:lnTo>
                <a:lnTo>
                  <a:pt x="2051" y="1408"/>
                </a:lnTo>
                <a:lnTo>
                  <a:pt x="2055" y="1407"/>
                </a:lnTo>
                <a:lnTo>
                  <a:pt x="2064" y="1373"/>
                </a:lnTo>
                <a:lnTo>
                  <a:pt x="2068" y="1406"/>
                </a:lnTo>
                <a:lnTo>
                  <a:pt x="2065" y="1413"/>
                </a:lnTo>
                <a:lnTo>
                  <a:pt x="2066" y="1416"/>
                </a:lnTo>
                <a:lnTo>
                  <a:pt x="2098" y="1408"/>
                </a:lnTo>
                <a:lnTo>
                  <a:pt x="2106" y="1401"/>
                </a:lnTo>
                <a:lnTo>
                  <a:pt x="2112" y="1399"/>
                </a:lnTo>
                <a:lnTo>
                  <a:pt x="2117" y="1394"/>
                </a:lnTo>
                <a:lnTo>
                  <a:pt x="2118" y="1396"/>
                </a:lnTo>
                <a:lnTo>
                  <a:pt x="2118" y="1398"/>
                </a:lnTo>
                <a:lnTo>
                  <a:pt x="2116" y="1406"/>
                </a:lnTo>
                <a:lnTo>
                  <a:pt x="2157" y="1401"/>
                </a:lnTo>
                <a:lnTo>
                  <a:pt x="2162" y="1402"/>
                </a:lnTo>
                <a:lnTo>
                  <a:pt x="2160" y="1405"/>
                </a:lnTo>
                <a:lnTo>
                  <a:pt x="2158" y="1407"/>
                </a:lnTo>
                <a:lnTo>
                  <a:pt x="2158" y="1408"/>
                </a:lnTo>
                <a:lnTo>
                  <a:pt x="2202" y="1431"/>
                </a:lnTo>
                <a:lnTo>
                  <a:pt x="2212" y="1446"/>
                </a:lnTo>
                <a:lnTo>
                  <a:pt x="2218" y="1450"/>
                </a:lnTo>
                <a:lnTo>
                  <a:pt x="2247" y="1444"/>
                </a:lnTo>
                <a:lnTo>
                  <a:pt x="2261" y="1436"/>
                </a:lnTo>
                <a:lnTo>
                  <a:pt x="2267" y="1436"/>
                </a:lnTo>
                <a:lnTo>
                  <a:pt x="2268" y="1436"/>
                </a:lnTo>
                <a:lnTo>
                  <a:pt x="2268" y="1431"/>
                </a:lnTo>
                <a:lnTo>
                  <a:pt x="2275" y="1426"/>
                </a:lnTo>
                <a:lnTo>
                  <a:pt x="2284" y="1426"/>
                </a:lnTo>
                <a:lnTo>
                  <a:pt x="2299" y="1431"/>
                </a:lnTo>
                <a:lnTo>
                  <a:pt x="2317" y="1449"/>
                </a:lnTo>
                <a:lnTo>
                  <a:pt x="2322" y="1453"/>
                </a:lnTo>
                <a:lnTo>
                  <a:pt x="2322" y="1462"/>
                </a:lnTo>
                <a:lnTo>
                  <a:pt x="2327" y="1464"/>
                </a:lnTo>
                <a:lnTo>
                  <a:pt x="2345" y="1482"/>
                </a:lnTo>
                <a:lnTo>
                  <a:pt x="2356" y="1487"/>
                </a:lnTo>
                <a:lnTo>
                  <a:pt x="2358" y="1491"/>
                </a:lnTo>
                <a:lnTo>
                  <a:pt x="2358" y="1571"/>
                </a:lnTo>
                <a:lnTo>
                  <a:pt x="2364" y="1571"/>
                </a:lnTo>
                <a:lnTo>
                  <a:pt x="2365" y="1562"/>
                </a:lnTo>
                <a:lnTo>
                  <a:pt x="2369" y="1563"/>
                </a:lnTo>
                <a:lnTo>
                  <a:pt x="2374" y="1567"/>
                </a:lnTo>
                <a:lnTo>
                  <a:pt x="2367" y="1590"/>
                </a:lnTo>
                <a:lnTo>
                  <a:pt x="2369" y="1601"/>
                </a:lnTo>
                <a:lnTo>
                  <a:pt x="2388" y="1632"/>
                </a:lnTo>
                <a:lnTo>
                  <a:pt x="2390" y="1633"/>
                </a:lnTo>
                <a:lnTo>
                  <a:pt x="2398" y="1629"/>
                </a:lnTo>
                <a:lnTo>
                  <a:pt x="2400" y="1647"/>
                </a:lnTo>
                <a:lnTo>
                  <a:pt x="2405" y="1646"/>
                </a:lnTo>
                <a:lnTo>
                  <a:pt x="2405" y="1647"/>
                </a:lnTo>
                <a:lnTo>
                  <a:pt x="2402" y="1655"/>
                </a:lnTo>
                <a:lnTo>
                  <a:pt x="2418" y="1688"/>
                </a:lnTo>
                <a:lnTo>
                  <a:pt x="2423" y="1694"/>
                </a:lnTo>
                <a:lnTo>
                  <a:pt x="2432" y="1694"/>
                </a:lnTo>
                <a:lnTo>
                  <a:pt x="2437" y="1700"/>
                </a:lnTo>
                <a:lnTo>
                  <a:pt x="2447" y="1722"/>
                </a:lnTo>
                <a:lnTo>
                  <a:pt x="2447" y="1736"/>
                </a:lnTo>
                <a:lnTo>
                  <a:pt x="2449" y="1737"/>
                </a:lnTo>
                <a:lnTo>
                  <a:pt x="2452" y="1741"/>
                </a:lnTo>
                <a:lnTo>
                  <a:pt x="2475" y="1739"/>
                </a:lnTo>
                <a:lnTo>
                  <a:pt x="2488" y="1732"/>
                </a:lnTo>
                <a:lnTo>
                  <a:pt x="2497" y="1736"/>
                </a:lnTo>
                <a:lnTo>
                  <a:pt x="2501" y="1728"/>
                </a:lnTo>
                <a:lnTo>
                  <a:pt x="2497" y="1725"/>
                </a:lnTo>
                <a:lnTo>
                  <a:pt x="2508" y="1683"/>
                </a:lnTo>
                <a:lnTo>
                  <a:pt x="2508" y="1628"/>
                </a:lnTo>
                <a:lnTo>
                  <a:pt x="2479" y="1552"/>
                </a:lnTo>
                <a:lnTo>
                  <a:pt x="2479" y="1525"/>
                </a:lnTo>
                <a:lnTo>
                  <a:pt x="2428" y="1392"/>
                </a:lnTo>
                <a:lnTo>
                  <a:pt x="2431" y="1385"/>
                </a:lnTo>
                <a:lnTo>
                  <a:pt x="2431" y="1370"/>
                </a:lnTo>
                <a:lnTo>
                  <a:pt x="2463" y="1300"/>
                </a:lnTo>
                <a:lnTo>
                  <a:pt x="2465" y="1299"/>
                </a:lnTo>
                <a:lnTo>
                  <a:pt x="2464" y="1294"/>
                </a:lnTo>
                <a:lnTo>
                  <a:pt x="2465" y="1293"/>
                </a:lnTo>
                <a:lnTo>
                  <a:pt x="2475" y="1288"/>
                </a:lnTo>
                <a:lnTo>
                  <a:pt x="2480" y="1288"/>
                </a:lnTo>
                <a:lnTo>
                  <a:pt x="2483" y="1283"/>
                </a:lnTo>
                <a:lnTo>
                  <a:pt x="2477" y="1270"/>
                </a:lnTo>
                <a:lnTo>
                  <a:pt x="2475" y="1266"/>
                </a:lnTo>
                <a:lnTo>
                  <a:pt x="2477" y="1265"/>
                </a:lnTo>
                <a:lnTo>
                  <a:pt x="2508" y="1265"/>
                </a:lnTo>
                <a:lnTo>
                  <a:pt x="2513" y="1264"/>
                </a:lnTo>
                <a:lnTo>
                  <a:pt x="2538" y="1244"/>
                </a:lnTo>
                <a:lnTo>
                  <a:pt x="2540" y="1244"/>
                </a:lnTo>
                <a:lnTo>
                  <a:pt x="2544" y="1241"/>
                </a:lnTo>
                <a:lnTo>
                  <a:pt x="2546" y="1234"/>
                </a:lnTo>
                <a:lnTo>
                  <a:pt x="2557" y="1231"/>
                </a:lnTo>
                <a:lnTo>
                  <a:pt x="2562" y="1225"/>
                </a:lnTo>
                <a:lnTo>
                  <a:pt x="2565" y="1219"/>
                </a:lnTo>
                <a:lnTo>
                  <a:pt x="2563" y="1213"/>
                </a:lnTo>
                <a:lnTo>
                  <a:pt x="2569" y="1209"/>
                </a:lnTo>
                <a:lnTo>
                  <a:pt x="2574" y="1198"/>
                </a:lnTo>
                <a:lnTo>
                  <a:pt x="2582" y="1189"/>
                </a:lnTo>
                <a:lnTo>
                  <a:pt x="2596" y="1182"/>
                </a:lnTo>
                <a:lnTo>
                  <a:pt x="2597" y="1177"/>
                </a:lnTo>
                <a:lnTo>
                  <a:pt x="2621" y="1173"/>
                </a:lnTo>
                <a:lnTo>
                  <a:pt x="2640" y="1164"/>
                </a:lnTo>
                <a:lnTo>
                  <a:pt x="2643" y="1158"/>
                </a:lnTo>
                <a:lnTo>
                  <a:pt x="2656" y="1140"/>
                </a:lnTo>
                <a:lnTo>
                  <a:pt x="2684" y="1126"/>
                </a:lnTo>
                <a:lnTo>
                  <a:pt x="2705" y="1125"/>
                </a:lnTo>
                <a:lnTo>
                  <a:pt x="2720" y="1115"/>
                </a:lnTo>
                <a:lnTo>
                  <a:pt x="2723" y="1109"/>
                </a:lnTo>
                <a:lnTo>
                  <a:pt x="2723" y="1101"/>
                </a:lnTo>
                <a:lnTo>
                  <a:pt x="2714" y="1100"/>
                </a:lnTo>
                <a:lnTo>
                  <a:pt x="2709" y="1102"/>
                </a:lnTo>
                <a:lnTo>
                  <a:pt x="2708" y="1104"/>
                </a:lnTo>
                <a:lnTo>
                  <a:pt x="2706" y="1101"/>
                </a:lnTo>
                <a:lnTo>
                  <a:pt x="2708" y="1096"/>
                </a:lnTo>
                <a:lnTo>
                  <a:pt x="2713" y="1092"/>
                </a:lnTo>
                <a:lnTo>
                  <a:pt x="2714" y="1087"/>
                </a:lnTo>
                <a:lnTo>
                  <a:pt x="2719" y="1082"/>
                </a:lnTo>
                <a:lnTo>
                  <a:pt x="2715" y="1078"/>
                </a:lnTo>
                <a:lnTo>
                  <a:pt x="2699" y="1072"/>
                </a:lnTo>
                <a:lnTo>
                  <a:pt x="2712" y="1072"/>
                </a:lnTo>
                <a:lnTo>
                  <a:pt x="2719" y="1065"/>
                </a:lnTo>
                <a:lnTo>
                  <a:pt x="2722" y="1073"/>
                </a:lnTo>
                <a:lnTo>
                  <a:pt x="2726" y="1073"/>
                </a:lnTo>
                <a:lnTo>
                  <a:pt x="2728" y="1078"/>
                </a:lnTo>
                <a:lnTo>
                  <a:pt x="2738" y="1077"/>
                </a:lnTo>
                <a:lnTo>
                  <a:pt x="2745" y="1074"/>
                </a:lnTo>
                <a:lnTo>
                  <a:pt x="2755" y="1062"/>
                </a:lnTo>
                <a:lnTo>
                  <a:pt x="2760" y="1058"/>
                </a:lnTo>
                <a:lnTo>
                  <a:pt x="2759" y="1043"/>
                </a:lnTo>
                <a:lnTo>
                  <a:pt x="2755" y="1036"/>
                </a:lnTo>
                <a:lnTo>
                  <a:pt x="2745" y="1051"/>
                </a:lnTo>
                <a:lnTo>
                  <a:pt x="2743" y="1051"/>
                </a:lnTo>
                <a:lnTo>
                  <a:pt x="2742" y="1048"/>
                </a:lnTo>
                <a:lnTo>
                  <a:pt x="2741" y="1035"/>
                </a:lnTo>
                <a:lnTo>
                  <a:pt x="2715" y="1039"/>
                </a:lnTo>
                <a:lnTo>
                  <a:pt x="2709" y="1037"/>
                </a:lnTo>
                <a:lnTo>
                  <a:pt x="2706" y="1015"/>
                </a:lnTo>
                <a:lnTo>
                  <a:pt x="2709" y="1012"/>
                </a:lnTo>
                <a:lnTo>
                  <a:pt x="2713" y="1026"/>
                </a:lnTo>
                <a:lnTo>
                  <a:pt x="2715" y="1029"/>
                </a:lnTo>
                <a:lnTo>
                  <a:pt x="2722" y="1029"/>
                </a:lnTo>
                <a:lnTo>
                  <a:pt x="2736" y="1020"/>
                </a:lnTo>
                <a:lnTo>
                  <a:pt x="2741" y="1021"/>
                </a:lnTo>
                <a:lnTo>
                  <a:pt x="2741" y="1017"/>
                </a:lnTo>
                <a:lnTo>
                  <a:pt x="2747" y="1018"/>
                </a:lnTo>
                <a:lnTo>
                  <a:pt x="2753" y="1020"/>
                </a:lnTo>
                <a:lnTo>
                  <a:pt x="2756" y="1027"/>
                </a:lnTo>
                <a:lnTo>
                  <a:pt x="2756" y="1026"/>
                </a:lnTo>
                <a:lnTo>
                  <a:pt x="2750" y="1003"/>
                </a:lnTo>
                <a:lnTo>
                  <a:pt x="2747" y="1001"/>
                </a:lnTo>
                <a:lnTo>
                  <a:pt x="2751" y="984"/>
                </a:lnTo>
                <a:lnTo>
                  <a:pt x="2750" y="970"/>
                </a:lnTo>
                <a:lnTo>
                  <a:pt x="2732" y="965"/>
                </a:lnTo>
                <a:lnTo>
                  <a:pt x="2729" y="966"/>
                </a:lnTo>
                <a:lnTo>
                  <a:pt x="2727" y="969"/>
                </a:lnTo>
                <a:lnTo>
                  <a:pt x="2715" y="963"/>
                </a:lnTo>
                <a:lnTo>
                  <a:pt x="2717" y="957"/>
                </a:lnTo>
                <a:lnTo>
                  <a:pt x="2727" y="957"/>
                </a:lnTo>
                <a:lnTo>
                  <a:pt x="2732" y="956"/>
                </a:lnTo>
                <a:lnTo>
                  <a:pt x="2729" y="951"/>
                </a:lnTo>
                <a:lnTo>
                  <a:pt x="2724" y="949"/>
                </a:lnTo>
                <a:lnTo>
                  <a:pt x="2723" y="942"/>
                </a:lnTo>
                <a:lnTo>
                  <a:pt x="2723" y="938"/>
                </a:lnTo>
                <a:lnTo>
                  <a:pt x="2727" y="936"/>
                </a:lnTo>
                <a:lnTo>
                  <a:pt x="2731" y="937"/>
                </a:lnTo>
                <a:lnTo>
                  <a:pt x="2727" y="928"/>
                </a:lnTo>
                <a:lnTo>
                  <a:pt x="2723" y="924"/>
                </a:lnTo>
                <a:lnTo>
                  <a:pt x="2720" y="916"/>
                </a:lnTo>
                <a:lnTo>
                  <a:pt x="2726" y="914"/>
                </a:lnTo>
                <a:lnTo>
                  <a:pt x="2728" y="902"/>
                </a:lnTo>
                <a:lnTo>
                  <a:pt x="2727" y="895"/>
                </a:lnTo>
                <a:lnTo>
                  <a:pt x="2722" y="889"/>
                </a:lnTo>
                <a:lnTo>
                  <a:pt x="2699" y="879"/>
                </a:lnTo>
                <a:lnTo>
                  <a:pt x="2689" y="870"/>
                </a:lnTo>
                <a:lnTo>
                  <a:pt x="2671" y="861"/>
                </a:lnTo>
                <a:lnTo>
                  <a:pt x="2670" y="858"/>
                </a:lnTo>
                <a:lnTo>
                  <a:pt x="2670" y="856"/>
                </a:lnTo>
                <a:lnTo>
                  <a:pt x="2672" y="849"/>
                </a:lnTo>
                <a:lnTo>
                  <a:pt x="2677" y="847"/>
                </a:lnTo>
                <a:lnTo>
                  <a:pt x="2677" y="851"/>
                </a:lnTo>
                <a:lnTo>
                  <a:pt x="2673" y="857"/>
                </a:lnTo>
                <a:lnTo>
                  <a:pt x="2676" y="860"/>
                </a:lnTo>
                <a:lnTo>
                  <a:pt x="2695" y="867"/>
                </a:lnTo>
                <a:lnTo>
                  <a:pt x="2701" y="867"/>
                </a:lnTo>
                <a:lnTo>
                  <a:pt x="2705" y="871"/>
                </a:lnTo>
                <a:lnTo>
                  <a:pt x="2713" y="872"/>
                </a:lnTo>
                <a:lnTo>
                  <a:pt x="2718" y="879"/>
                </a:lnTo>
                <a:lnTo>
                  <a:pt x="2724" y="883"/>
                </a:lnTo>
                <a:lnTo>
                  <a:pt x="2720" y="866"/>
                </a:lnTo>
                <a:lnTo>
                  <a:pt x="2713" y="858"/>
                </a:lnTo>
                <a:lnTo>
                  <a:pt x="2718" y="858"/>
                </a:lnTo>
                <a:lnTo>
                  <a:pt x="2718" y="857"/>
                </a:lnTo>
                <a:lnTo>
                  <a:pt x="2715" y="839"/>
                </a:lnTo>
                <a:lnTo>
                  <a:pt x="2718" y="811"/>
                </a:lnTo>
                <a:lnTo>
                  <a:pt x="2715" y="804"/>
                </a:lnTo>
                <a:lnTo>
                  <a:pt x="2723" y="800"/>
                </a:lnTo>
                <a:lnTo>
                  <a:pt x="2736" y="789"/>
                </a:lnTo>
                <a:lnTo>
                  <a:pt x="2743" y="777"/>
                </a:lnTo>
                <a:lnTo>
                  <a:pt x="2746" y="777"/>
                </a:lnTo>
                <a:lnTo>
                  <a:pt x="2748" y="780"/>
                </a:lnTo>
                <a:lnTo>
                  <a:pt x="2748" y="782"/>
                </a:lnTo>
                <a:lnTo>
                  <a:pt x="2745" y="792"/>
                </a:lnTo>
                <a:lnTo>
                  <a:pt x="2739" y="795"/>
                </a:lnTo>
                <a:lnTo>
                  <a:pt x="2736" y="800"/>
                </a:lnTo>
                <a:lnTo>
                  <a:pt x="2736" y="805"/>
                </a:lnTo>
                <a:lnTo>
                  <a:pt x="2737" y="811"/>
                </a:lnTo>
                <a:lnTo>
                  <a:pt x="2736" y="815"/>
                </a:lnTo>
                <a:lnTo>
                  <a:pt x="2729" y="823"/>
                </a:lnTo>
                <a:lnTo>
                  <a:pt x="2731" y="827"/>
                </a:lnTo>
                <a:lnTo>
                  <a:pt x="2736" y="827"/>
                </a:lnTo>
                <a:lnTo>
                  <a:pt x="2738" y="828"/>
                </a:lnTo>
                <a:lnTo>
                  <a:pt x="2738" y="843"/>
                </a:lnTo>
                <a:lnTo>
                  <a:pt x="2734" y="847"/>
                </a:lnTo>
                <a:lnTo>
                  <a:pt x="2732" y="851"/>
                </a:lnTo>
                <a:lnTo>
                  <a:pt x="2731" y="856"/>
                </a:lnTo>
                <a:lnTo>
                  <a:pt x="2732" y="862"/>
                </a:lnTo>
                <a:lnTo>
                  <a:pt x="2738" y="870"/>
                </a:lnTo>
                <a:lnTo>
                  <a:pt x="2747" y="870"/>
                </a:lnTo>
                <a:lnTo>
                  <a:pt x="2751" y="872"/>
                </a:lnTo>
                <a:lnTo>
                  <a:pt x="2756" y="883"/>
                </a:lnTo>
                <a:lnTo>
                  <a:pt x="2756" y="890"/>
                </a:lnTo>
                <a:lnTo>
                  <a:pt x="2759" y="893"/>
                </a:lnTo>
                <a:lnTo>
                  <a:pt x="2764" y="894"/>
                </a:lnTo>
                <a:lnTo>
                  <a:pt x="2761" y="900"/>
                </a:lnTo>
                <a:lnTo>
                  <a:pt x="2757" y="902"/>
                </a:lnTo>
                <a:lnTo>
                  <a:pt x="2745" y="930"/>
                </a:lnTo>
                <a:lnTo>
                  <a:pt x="2747" y="949"/>
                </a:lnTo>
                <a:lnTo>
                  <a:pt x="2750" y="951"/>
                </a:lnTo>
                <a:lnTo>
                  <a:pt x="2755" y="951"/>
                </a:lnTo>
                <a:lnTo>
                  <a:pt x="2759" y="947"/>
                </a:lnTo>
                <a:lnTo>
                  <a:pt x="2785" y="888"/>
                </a:lnTo>
                <a:lnTo>
                  <a:pt x="2785" y="879"/>
                </a:lnTo>
                <a:lnTo>
                  <a:pt x="2794" y="866"/>
                </a:lnTo>
                <a:lnTo>
                  <a:pt x="2799" y="852"/>
                </a:lnTo>
                <a:lnTo>
                  <a:pt x="2767" y="785"/>
                </a:lnTo>
                <a:lnTo>
                  <a:pt x="2769" y="778"/>
                </a:lnTo>
                <a:lnTo>
                  <a:pt x="2783" y="794"/>
                </a:lnTo>
                <a:lnTo>
                  <a:pt x="2792" y="796"/>
                </a:lnTo>
                <a:lnTo>
                  <a:pt x="2798" y="803"/>
                </a:lnTo>
                <a:lnTo>
                  <a:pt x="2808" y="804"/>
                </a:lnTo>
                <a:lnTo>
                  <a:pt x="2808" y="816"/>
                </a:lnTo>
                <a:lnTo>
                  <a:pt x="2809" y="820"/>
                </a:lnTo>
                <a:lnTo>
                  <a:pt x="2839" y="781"/>
                </a:lnTo>
                <a:lnTo>
                  <a:pt x="2839" y="776"/>
                </a:lnTo>
                <a:lnTo>
                  <a:pt x="2844" y="773"/>
                </a:lnTo>
                <a:lnTo>
                  <a:pt x="2846" y="771"/>
                </a:lnTo>
                <a:lnTo>
                  <a:pt x="2850" y="750"/>
                </a:lnTo>
                <a:lnTo>
                  <a:pt x="2851" y="748"/>
                </a:lnTo>
                <a:lnTo>
                  <a:pt x="2854" y="749"/>
                </a:lnTo>
                <a:lnTo>
                  <a:pt x="2856" y="748"/>
                </a:lnTo>
                <a:lnTo>
                  <a:pt x="2861" y="728"/>
                </a:lnTo>
                <a:lnTo>
                  <a:pt x="2860" y="722"/>
                </a:lnTo>
                <a:lnTo>
                  <a:pt x="2854" y="716"/>
                </a:lnTo>
                <a:lnTo>
                  <a:pt x="2847" y="712"/>
                </a:lnTo>
                <a:lnTo>
                  <a:pt x="2846" y="710"/>
                </a:lnTo>
                <a:lnTo>
                  <a:pt x="2846" y="706"/>
                </a:lnTo>
                <a:lnTo>
                  <a:pt x="2863" y="681"/>
                </a:lnTo>
                <a:lnTo>
                  <a:pt x="2868" y="681"/>
                </a:lnTo>
                <a:lnTo>
                  <a:pt x="2874" y="672"/>
                </a:lnTo>
                <a:lnTo>
                  <a:pt x="2910" y="659"/>
                </a:lnTo>
                <a:lnTo>
                  <a:pt x="2915" y="653"/>
                </a:lnTo>
                <a:lnTo>
                  <a:pt x="2922" y="650"/>
                </a:lnTo>
                <a:lnTo>
                  <a:pt x="2936" y="653"/>
                </a:lnTo>
                <a:lnTo>
                  <a:pt x="3000" y="641"/>
                </a:lnTo>
                <a:lnTo>
                  <a:pt x="3005" y="637"/>
                </a:lnTo>
                <a:lnTo>
                  <a:pt x="3011" y="621"/>
                </a:lnTo>
                <a:lnTo>
                  <a:pt x="3013" y="618"/>
                </a:lnTo>
                <a:lnTo>
                  <a:pt x="3018" y="622"/>
                </a:lnTo>
                <a:lnTo>
                  <a:pt x="3019" y="631"/>
                </a:lnTo>
                <a:lnTo>
                  <a:pt x="3023" y="632"/>
                </a:lnTo>
                <a:lnTo>
                  <a:pt x="3032" y="630"/>
                </a:lnTo>
                <a:lnTo>
                  <a:pt x="3046" y="622"/>
                </a:lnTo>
                <a:lnTo>
                  <a:pt x="3049" y="622"/>
                </a:lnTo>
                <a:lnTo>
                  <a:pt x="3052" y="630"/>
                </a:lnTo>
                <a:lnTo>
                  <a:pt x="3057" y="630"/>
                </a:lnTo>
                <a:lnTo>
                  <a:pt x="3070" y="626"/>
                </a:lnTo>
                <a:lnTo>
                  <a:pt x="3076" y="626"/>
                </a:lnTo>
                <a:lnTo>
                  <a:pt x="3087" y="620"/>
                </a:lnTo>
                <a:lnTo>
                  <a:pt x="3090" y="617"/>
                </a:lnTo>
                <a:lnTo>
                  <a:pt x="3087" y="602"/>
                </a:lnTo>
                <a:lnTo>
                  <a:pt x="3087" y="601"/>
                </a:lnTo>
                <a:lnTo>
                  <a:pt x="3084" y="601"/>
                </a:lnTo>
                <a:lnTo>
                  <a:pt x="3084" y="613"/>
                </a:lnTo>
                <a:lnTo>
                  <a:pt x="3082" y="617"/>
                </a:lnTo>
                <a:lnTo>
                  <a:pt x="3075" y="618"/>
                </a:lnTo>
                <a:lnTo>
                  <a:pt x="3054" y="611"/>
                </a:lnTo>
                <a:lnTo>
                  <a:pt x="3051" y="599"/>
                </a:lnTo>
                <a:lnTo>
                  <a:pt x="3046" y="595"/>
                </a:lnTo>
                <a:lnTo>
                  <a:pt x="3044" y="585"/>
                </a:lnTo>
                <a:lnTo>
                  <a:pt x="3040" y="580"/>
                </a:lnTo>
                <a:lnTo>
                  <a:pt x="3030" y="575"/>
                </a:lnTo>
                <a:lnTo>
                  <a:pt x="3029" y="574"/>
                </a:lnTo>
                <a:lnTo>
                  <a:pt x="3030" y="568"/>
                </a:lnTo>
                <a:lnTo>
                  <a:pt x="3033" y="564"/>
                </a:lnTo>
                <a:lnTo>
                  <a:pt x="3035" y="562"/>
                </a:lnTo>
                <a:lnTo>
                  <a:pt x="3039" y="554"/>
                </a:lnTo>
                <a:lnTo>
                  <a:pt x="3044" y="551"/>
                </a:lnTo>
                <a:lnTo>
                  <a:pt x="3034" y="529"/>
                </a:lnTo>
                <a:lnTo>
                  <a:pt x="3038" y="514"/>
                </a:lnTo>
                <a:lnTo>
                  <a:pt x="3053" y="501"/>
                </a:lnTo>
                <a:lnTo>
                  <a:pt x="3070" y="479"/>
                </a:lnTo>
                <a:lnTo>
                  <a:pt x="3072" y="467"/>
                </a:lnTo>
                <a:lnTo>
                  <a:pt x="3080" y="460"/>
                </a:lnTo>
                <a:lnTo>
                  <a:pt x="3089" y="454"/>
                </a:lnTo>
                <a:lnTo>
                  <a:pt x="3093" y="456"/>
                </a:lnTo>
                <a:lnTo>
                  <a:pt x="3096" y="463"/>
                </a:lnTo>
                <a:lnTo>
                  <a:pt x="3098" y="465"/>
                </a:lnTo>
                <a:lnTo>
                  <a:pt x="3101" y="460"/>
                </a:lnTo>
                <a:lnTo>
                  <a:pt x="3104" y="449"/>
                </a:lnTo>
                <a:lnTo>
                  <a:pt x="3107" y="449"/>
                </a:lnTo>
                <a:lnTo>
                  <a:pt x="3109" y="454"/>
                </a:lnTo>
                <a:lnTo>
                  <a:pt x="3112" y="454"/>
                </a:lnTo>
                <a:lnTo>
                  <a:pt x="3117" y="453"/>
                </a:lnTo>
                <a:lnTo>
                  <a:pt x="3120" y="446"/>
                </a:lnTo>
                <a:lnTo>
                  <a:pt x="3124" y="441"/>
                </a:lnTo>
                <a:lnTo>
                  <a:pt x="3131" y="443"/>
                </a:lnTo>
                <a:lnTo>
                  <a:pt x="3133" y="443"/>
                </a:lnTo>
                <a:lnTo>
                  <a:pt x="3138" y="434"/>
                </a:lnTo>
                <a:lnTo>
                  <a:pt x="3140" y="427"/>
                </a:lnTo>
                <a:lnTo>
                  <a:pt x="3143" y="419"/>
                </a:lnTo>
                <a:lnTo>
                  <a:pt x="3145" y="409"/>
                </a:lnTo>
                <a:lnTo>
                  <a:pt x="3150" y="405"/>
                </a:lnTo>
                <a:lnTo>
                  <a:pt x="3154" y="404"/>
                </a:lnTo>
                <a:lnTo>
                  <a:pt x="3156" y="404"/>
                </a:lnTo>
                <a:lnTo>
                  <a:pt x="3157" y="411"/>
                </a:lnTo>
                <a:lnTo>
                  <a:pt x="3159" y="416"/>
                </a:lnTo>
                <a:lnTo>
                  <a:pt x="3164" y="418"/>
                </a:lnTo>
                <a:lnTo>
                  <a:pt x="3169" y="416"/>
                </a:lnTo>
                <a:lnTo>
                  <a:pt x="3179" y="424"/>
                </a:lnTo>
                <a:lnTo>
                  <a:pt x="3183" y="421"/>
                </a:lnTo>
                <a:lnTo>
                  <a:pt x="3187" y="416"/>
                </a:lnTo>
                <a:lnTo>
                  <a:pt x="3194" y="410"/>
                </a:lnTo>
                <a:lnTo>
                  <a:pt x="3199" y="410"/>
                </a:lnTo>
                <a:lnTo>
                  <a:pt x="3206" y="408"/>
                </a:lnTo>
                <a:lnTo>
                  <a:pt x="3208" y="401"/>
                </a:lnTo>
                <a:lnTo>
                  <a:pt x="3225" y="399"/>
                </a:lnTo>
                <a:lnTo>
                  <a:pt x="3228" y="395"/>
                </a:lnTo>
                <a:lnTo>
                  <a:pt x="3236" y="394"/>
                </a:lnTo>
                <a:lnTo>
                  <a:pt x="3239" y="391"/>
                </a:lnTo>
                <a:lnTo>
                  <a:pt x="3247" y="390"/>
                </a:lnTo>
                <a:lnTo>
                  <a:pt x="3254" y="385"/>
                </a:lnTo>
                <a:lnTo>
                  <a:pt x="3255" y="381"/>
                </a:lnTo>
                <a:lnTo>
                  <a:pt x="3254" y="37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22" name="Freeform 1552"/>
          <p:cNvSpPr>
            <a:spLocks/>
          </p:cNvSpPr>
          <p:nvPr/>
        </p:nvSpPr>
        <p:spPr bwMode="auto">
          <a:xfrm>
            <a:off x="2808288" y="3298825"/>
            <a:ext cx="1587" cy="3175"/>
          </a:xfrm>
          <a:custGeom>
            <a:avLst/>
            <a:gdLst>
              <a:gd name="T0" fmla="*/ 0 w 1587"/>
              <a:gd name="T1" fmla="*/ 2147483647 h 5"/>
              <a:gd name="T2" fmla="*/ 0 w 1587"/>
              <a:gd name="T3" fmla="*/ 0 h 5"/>
              <a:gd name="T4" fmla="*/ 0 w 1587"/>
              <a:gd name="T5" fmla="*/ 2147483647 h 5"/>
              <a:gd name="T6" fmla="*/ 0 60000 65536"/>
              <a:gd name="T7" fmla="*/ 0 60000 65536"/>
              <a:gd name="T8" fmla="*/ 0 60000 65536"/>
              <a:gd name="T9" fmla="*/ 0 w 1587"/>
              <a:gd name="T10" fmla="*/ 0 h 5"/>
              <a:gd name="T11" fmla="*/ 1587 w 1587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5">
                <a:moveTo>
                  <a:pt x="0" y="5"/>
                </a:moveTo>
                <a:lnTo>
                  <a:pt x="0" y="0"/>
                </a:lnTo>
                <a:lnTo>
                  <a:pt x="0" y="5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23" name="Freeform 1553"/>
          <p:cNvSpPr>
            <a:spLocks/>
          </p:cNvSpPr>
          <p:nvPr/>
        </p:nvSpPr>
        <p:spPr bwMode="auto">
          <a:xfrm>
            <a:off x="2808288" y="3298825"/>
            <a:ext cx="1587" cy="3175"/>
          </a:xfrm>
          <a:custGeom>
            <a:avLst/>
            <a:gdLst>
              <a:gd name="T0" fmla="*/ 0 w 1587"/>
              <a:gd name="T1" fmla="*/ 2147483647 h 5"/>
              <a:gd name="T2" fmla="*/ 0 w 1587"/>
              <a:gd name="T3" fmla="*/ 0 h 5"/>
              <a:gd name="T4" fmla="*/ 0 w 1587"/>
              <a:gd name="T5" fmla="*/ 2147483647 h 5"/>
              <a:gd name="T6" fmla="*/ 0 60000 65536"/>
              <a:gd name="T7" fmla="*/ 0 60000 65536"/>
              <a:gd name="T8" fmla="*/ 0 60000 65536"/>
              <a:gd name="T9" fmla="*/ 0 w 1587"/>
              <a:gd name="T10" fmla="*/ 0 h 5"/>
              <a:gd name="T11" fmla="*/ 1587 w 1587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5">
                <a:moveTo>
                  <a:pt x="0" y="5"/>
                </a:moveTo>
                <a:lnTo>
                  <a:pt x="0" y="0"/>
                </a:lnTo>
                <a:lnTo>
                  <a:pt x="0" y="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24" name="Freeform 1554"/>
          <p:cNvSpPr>
            <a:spLocks/>
          </p:cNvSpPr>
          <p:nvPr/>
        </p:nvSpPr>
        <p:spPr bwMode="auto">
          <a:xfrm>
            <a:off x="2806700" y="3295650"/>
            <a:ext cx="1588" cy="1588"/>
          </a:xfrm>
          <a:custGeom>
            <a:avLst/>
            <a:gdLst>
              <a:gd name="T0" fmla="*/ 2147483647 w 5"/>
              <a:gd name="T1" fmla="*/ 2147483647 h 6"/>
              <a:gd name="T2" fmla="*/ 0 w 5"/>
              <a:gd name="T3" fmla="*/ 0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2" y="2"/>
                </a:moveTo>
                <a:lnTo>
                  <a:pt x="0" y="0"/>
                </a:lnTo>
                <a:lnTo>
                  <a:pt x="2" y="2"/>
                </a:lnTo>
                <a:lnTo>
                  <a:pt x="5" y="6"/>
                </a:lnTo>
                <a:lnTo>
                  <a:pt x="2" y="2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25" name="Freeform 1555"/>
          <p:cNvSpPr>
            <a:spLocks/>
          </p:cNvSpPr>
          <p:nvPr/>
        </p:nvSpPr>
        <p:spPr bwMode="auto">
          <a:xfrm>
            <a:off x="2806700" y="3295650"/>
            <a:ext cx="1588" cy="1588"/>
          </a:xfrm>
          <a:custGeom>
            <a:avLst/>
            <a:gdLst>
              <a:gd name="T0" fmla="*/ 2147483647 w 5"/>
              <a:gd name="T1" fmla="*/ 2147483647 h 6"/>
              <a:gd name="T2" fmla="*/ 0 w 5"/>
              <a:gd name="T3" fmla="*/ 0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2" y="2"/>
                </a:moveTo>
                <a:lnTo>
                  <a:pt x="0" y="0"/>
                </a:lnTo>
                <a:lnTo>
                  <a:pt x="2" y="2"/>
                </a:lnTo>
                <a:lnTo>
                  <a:pt x="5" y="6"/>
                </a:lnTo>
                <a:lnTo>
                  <a:pt x="2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26" name="Freeform 1556"/>
          <p:cNvSpPr>
            <a:spLocks/>
          </p:cNvSpPr>
          <p:nvPr/>
        </p:nvSpPr>
        <p:spPr bwMode="auto">
          <a:xfrm>
            <a:off x="958850" y="3733800"/>
            <a:ext cx="9525" cy="7938"/>
          </a:xfrm>
          <a:custGeom>
            <a:avLst/>
            <a:gdLst>
              <a:gd name="T0" fmla="*/ 2147483647 w 25"/>
              <a:gd name="T1" fmla="*/ 2147483647 h 22"/>
              <a:gd name="T2" fmla="*/ 2147483647 w 25"/>
              <a:gd name="T3" fmla="*/ 2147483647 h 22"/>
              <a:gd name="T4" fmla="*/ 2147483647 w 25"/>
              <a:gd name="T5" fmla="*/ 0 h 22"/>
              <a:gd name="T6" fmla="*/ 2147483647 w 25"/>
              <a:gd name="T7" fmla="*/ 2147483647 h 22"/>
              <a:gd name="T8" fmla="*/ 2147483647 w 25"/>
              <a:gd name="T9" fmla="*/ 2147483647 h 22"/>
              <a:gd name="T10" fmla="*/ 2147483647 w 25"/>
              <a:gd name="T11" fmla="*/ 2147483647 h 22"/>
              <a:gd name="T12" fmla="*/ 2147483647 w 25"/>
              <a:gd name="T13" fmla="*/ 2147483647 h 22"/>
              <a:gd name="T14" fmla="*/ 2147483647 w 25"/>
              <a:gd name="T15" fmla="*/ 2147483647 h 22"/>
              <a:gd name="T16" fmla="*/ 2147483647 w 25"/>
              <a:gd name="T17" fmla="*/ 2147483647 h 22"/>
              <a:gd name="T18" fmla="*/ 0 w 25"/>
              <a:gd name="T19" fmla="*/ 2147483647 h 22"/>
              <a:gd name="T20" fmla="*/ 2147483647 w 25"/>
              <a:gd name="T21" fmla="*/ 2147483647 h 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"/>
              <a:gd name="T34" fmla="*/ 0 h 22"/>
              <a:gd name="T35" fmla="*/ 25 w 25"/>
              <a:gd name="T36" fmla="*/ 22 h 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" h="22">
                <a:moveTo>
                  <a:pt x="6" y="1"/>
                </a:moveTo>
                <a:lnTo>
                  <a:pt x="15" y="1"/>
                </a:lnTo>
                <a:lnTo>
                  <a:pt x="21" y="0"/>
                </a:lnTo>
                <a:lnTo>
                  <a:pt x="25" y="7"/>
                </a:lnTo>
                <a:lnTo>
                  <a:pt x="25" y="12"/>
                </a:lnTo>
                <a:lnTo>
                  <a:pt x="14" y="22"/>
                </a:lnTo>
                <a:lnTo>
                  <a:pt x="10" y="22"/>
                </a:lnTo>
                <a:lnTo>
                  <a:pt x="6" y="19"/>
                </a:lnTo>
                <a:lnTo>
                  <a:pt x="2" y="17"/>
                </a:lnTo>
                <a:lnTo>
                  <a:pt x="0" y="12"/>
                </a:lnTo>
                <a:lnTo>
                  <a:pt x="6" y="1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27" name="Freeform 1557"/>
          <p:cNvSpPr>
            <a:spLocks/>
          </p:cNvSpPr>
          <p:nvPr/>
        </p:nvSpPr>
        <p:spPr bwMode="auto">
          <a:xfrm>
            <a:off x="958850" y="3733800"/>
            <a:ext cx="9525" cy="7938"/>
          </a:xfrm>
          <a:custGeom>
            <a:avLst/>
            <a:gdLst>
              <a:gd name="T0" fmla="*/ 2147483647 w 25"/>
              <a:gd name="T1" fmla="*/ 2147483647 h 22"/>
              <a:gd name="T2" fmla="*/ 2147483647 w 25"/>
              <a:gd name="T3" fmla="*/ 2147483647 h 22"/>
              <a:gd name="T4" fmla="*/ 2147483647 w 25"/>
              <a:gd name="T5" fmla="*/ 0 h 22"/>
              <a:gd name="T6" fmla="*/ 2147483647 w 25"/>
              <a:gd name="T7" fmla="*/ 2147483647 h 22"/>
              <a:gd name="T8" fmla="*/ 2147483647 w 25"/>
              <a:gd name="T9" fmla="*/ 2147483647 h 22"/>
              <a:gd name="T10" fmla="*/ 2147483647 w 25"/>
              <a:gd name="T11" fmla="*/ 2147483647 h 22"/>
              <a:gd name="T12" fmla="*/ 2147483647 w 25"/>
              <a:gd name="T13" fmla="*/ 2147483647 h 22"/>
              <a:gd name="T14" fmla="*/ 2147483647 w 25"/>
              <a:gd name="T15" fmla="*/ 2147483647 h 22"/>
              <a:gd name="T16" fmla="*/ 2147483647 w 25"/>
              <a:gd name="T17" fmla="*/ 2147483647 h 22"/>
              <a:gd name="T18" fmla="*/ 0 w 25"/>
              <a:gd name="T19" fmla="*/ 2147483647 h 22"/>
              <a:gd name="T20" fmla="*/ 2147483647 w 25"/>
              <a:gd name="T21" fmla="*/ 2147483647 h 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"/>
              <a:gd name="T34" fmla="*/ 0 h 22"/>
              <a:gd name="T35" fmla="*/ 25 w 25"/>
              <a:gd name="T36" fmla="*/ 22 h 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" h="22">
                <a:moveTo>
                  <a:pt x="6" y="1"/>
                </a:moveTo>
                <a:lnTo>
                  <a:pt x="15" y="1"/>
                </a:lnTo>
                <a:lnTo>
                  <a:pt x="21" y="0"/>
                </a:lnTo>
                <a:lnTo>
                  <a:pt x="25" y="7"/>
                </a:lnTo>
                <a:lnTo>
                  <a:pt x="25" y="12"/>
                </a:lnTo>
                <a:lnTo>
                  <a:pt x="14" y="22"/>
                </a:lnTo>
                <a:lnTo>
                  <a:pt x="10" y="22"/>
                </a:lnTo>
                <a:lnTo>
                  <a:pt x="6" y="19"/>
                </a:lnTo>
                <a:lnTo>
                  <a:pt x="2" y="17"/>
                </a:lnTo>
                <a:lnTo>
                  <a:pt x="0" y="12"/>
                </a:lnTo>
                <a:lnTo>
                  <a:pt x="6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28" name="Freeform 1558"/>
          <p:cNvSpPr>
            <a:spLocks/>
          </p:cNvSpPr>
          <p:nvPr/>
        </p:nvSpPr>
        <p:spPr bwMode="auto">
          <a:xfrm>
            <a:off x="993775" y="3748088"/>
            <a:ext cx="11113" cy="7937"/>
          </a:xfrm>
          <a:custGeom>
            <a:avLst/>
            <a:gdLst>
              <a:gd name="T0" fmla="*/ 2147483647 w 26"/>
              <a:gd name="T1" fmla="*/ 2147483647 h 19"/>
              <a:gd name="T2" fmla="*/ 2147483647 w 26"/>
              <a:gd name="T3" fmla="*/ 2147483647 h 19"/>
              <a:gd name="T4" fmla="*/ 2147483647 w 26"/>
              <a:gd name="T5" fmla="*/ 0 h 19"/>
              <a:gd name="T6" fmla="*/ 2147483647 w 26"/>
              <a:gd name="T7" fmla="*/ 2147483647 h 19"/>
              <a:gd name="T8" fmla="*/ 2147483647 w 26"/>
              <a:gd name="T9" fmla="*/ 2147483647 h 19"/>
              <a:gd name="T10" fmla="*/ 2147483647 w 26"/>
              <a:gd name="T11" fmla="*/ 2147483647 h 19"/>
              <a:gd name="T12" fmla="*/ 0 w 26"/>
              <a:gd name="T13" fmla="*/ 2147483647 h 19"/>
              <a:gd name="T14" fmla="*/ 0 w 26"/>
              <a:gd name="T15" fmla="*/ 2147483647 h 19"/>
              <a:gd name="T16" fmla="*/ 2147483647 w 26"/>
              <a:gd name="T17" fmla="*/ 2147483647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19"/>
              <a:gd name="T29" fmla="*/ 26 w 26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19">
                <a:moveTo>
                  <a:pt x="1" y="8"/>
                </a:moveTo>
                <a:lnTo>
                  <a:pt x="1" y="3"/>
                </a:lnTo>
                <a:lnTo>
                  <a:pt x="6" y="0"/>
                </a:lnTo>
                <a:lnTo>
                  <a:pt x="26" y="17"/>
                </a:lnTo>
                <a:lnTo>
                  <a:pt x="11" y="19"/>
                </a:lnTo>
                <a:lnTo>
                  <a:pt x="5" y="16"/>
                </a:lnTo>
                <a:lnTo>
                  <a:pt x="0" y="8"/>
                </a:lnTo>
                <a:lnTo>
                  <a:pt x="0" y="5"/>
                </a:lnTo>
                <a:lnTo>
                  <a:pt x="1" y="8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29" name="Freeform 1559"/>
          <p:cNvSpPr>
            <a:spLocks/>
          </p:cNvSpPr>
          <p:nvPr/>
        </p:nvSpPr>
        <p:spPr bwMode="auto">
          <a:xfrm>
            <a:off x="993775" y="3748088"/>
            <a:ext cx="11113" cy="7937"/>
          </a:xfrm>
          <a:custGeom>
            <a:avLst/>
            <a:gdLst>
              <a:gd name="T0" fmla="*/ 2147483647 w 26"/>
              <a:gd name="T1" fmla="*/ 2147483647 h 19"/>
              <a:gd name="T2" fmla="*/ 2147483647 w 26"/>
              <a:gd name="T3" fmla="*/ 2147483647 h 19"/>
              <a:gd name="T4" fmla="*/ 2147483647 w 26"/>
              <a:gd name="T5" fmla="*/ 0 h 19"/>
              <a:gd name="T6" fmla="*/ 2147483647 w 26"/>
              <a:gd name="T7" fmla="*/ 2147483647 h 19"/>
              <a:gd name="T8" fmla="*/ 2147483647 w 26"/>
              <a:gd name="T9" fmla="*/ 2147483647 h 19"/>
              <a:gd name="T10" fmla="*/ 2147483647 w 26"/>
              <a:gd name="T11" fmla="*/ 2147483647 h 19"/>
              <a:gd name="T12" fmla="*/ 0 w 26"/>
              <a:gd name="T13" fmla="*/ 2147483647 h 19"/>
              <a:gd name="T14" fmla="*/ 0 w 26"/>
              <a:gd name="T15" fmla="*/ 2147483647 h 19"/>
              <a:gd name="T16" fmla="*/ 2147483647 w 26"/>
              <a:gd name="T17" fmla="*/ 2147483647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19"/>
              <a:gd name="T29" fmla="*/ 26 w 26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19">
                <a:moveTo>
                  <a:pt x="1" y="8"/>
                </a:moveTo>
                <a:lnTo>
                  <a:pt x="1" y="3"/>
                </a:lnTo>
                <a:lnTo>
                  <a:pt x="6" y="0"/>
                </a:lnTo>
                <a:lnTo>
                  <a:pt x="26" y="17"/>
                </a:lnTo>
                <a:lnTo>
                  <a:pt x="11" y="19"/>
                </a:lnTo>
                <a:lnTo>
                  <a:pt x="5" y="16"/>
                </a:lnTo>
                <a:lnTo>
                  <a:pt x="0" y="8"/>
                </a:lnTo>
                <a:lnTo>
                  <a:pt x="0" y="5"/>
                </a:lnTo>
                <a:lnTo>
                  <a:pt x="1" y="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30" name="Freeform 1560"/>
          <p:cNvSpPr>
            <a:spLocks/>
          </p:cNvSpPr>
          <p:nvPr/>
        </p:nvSpPr>
        <p:spPr bwMode="auto">
          <a:xfrm>
            <a:off x="1014413" y="3757613"/>
            <a:ext cx="11112" cy="4762"/>
          </a:xfrm>
          <a:custGeom>
            <a:avLst/>
            <a:gdLst>
              <a:gd name="T0" fmla="*/ 2147483647 w 32"/>
              <a:gd name="T1" fmla="*/ 0 h 10"/>
              <a:gd name="T2" fmla="*/ 0 w 32"/>
              <a:gd name="T3" fmla="*/ 2147483647 h 10"/>
              <a:gd name="T4" fmla="*/ 2147483647 w 32"/>
              <a:gd name="T5" fmla="*/ 2147483647 h 10"/>
              <a:gd name="T6" fmla="*/ 2147483647 w 32"/>
              <a:gd name="T7" fmla="*/ 2147483647 h 10"/>
              <a:gd name="T8" fmla="*/ 2147483647 w 32"/>
              <a:gd name="T9" fmla="*/ 2147483647 h 10"/>
              <a:gd name="T10" fmla="*/ 2147483647 w 32"/>
              <a:gd name="T11" fmla="*/ 2147483647 h 10"/>
              <a:gd name="T12" fmla="*/ 2147483647 w 32"/>
              <a:gd name="T13" fmla="*/ 2147483647 h 10"/>
              <a:gd name="T14" fmla="*/ 2147483647 w 32"/>
              <a:gd name="T15" fmla="*/ 2147483647 h 10"/>
              <a:gd name="T16" fmla="*/ 2147483647 w 32"/>
              <a:gd name="T17" fmla="*/ 2147483647 h 10"/>
              <a:gd name="T18" fmla="*/ 0 w 32"/>
              <a:gd name="T19" fmla="*/ 2147483647 h 10"/>
              <a:gd name="T20" fmla="*/ 2147483647 w 32"/>
              <a:gd name="T21" fmla="*/ 0 h 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"/>
              <a:gd name="T34" fmla="*/ 0 h 10"/>
              <a:gd name="T35" fmla="*/ 32 w 32"/>
              <a:gd name="T36" fmla="*/ 10 h 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" h="10">
                <a:moveTo>
                  <a:pt x="1" y="0"/>
                </a:moveTo>
                <a:lnTo>
                  <a:pt x="0" y="5"/>
                </a:lnTo>
                <a:lnTo>
                  <a:pt x="1" y="2"/>
                </a:lnTo>
                <a:lnTo>
                  <a:pt x="29" y="1"/>
                </a:lnTo>
                <a:lnTo>
                  <a:pt x="32" y="4"/>
                </a:lnTo>
                <a:lnTo>
                  <a:pt x="32" y="7"/>
                </a:lnTo>
                <a:lnTo>
                  <a:pt x="24" y="10"/>
                </a:lnTo>
                <a:lnTo>
                  <a:pt x="10" y="6"/>
                </a:lnTo>
                <a:lnTo>
                  <a:pt x="3" y="9"/>
                </a:lnTo>
                <a:lnTo>
                  <a:pt x="0" y="5"/>
                </a:lnTo>
                <a:lnTo>
                  <a:pt x="1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31" name="Freeform 1561"/>
          <p:cNvSpPr>
            <a:spLocks/>
          </p:cNvSpPr>
          <p:nvPr/>
        </p:nvSpPr>
        <p:spPr bwMode="auto">
          <a:xfrm>
            <a:off x="1014413" y="3757613"/>
            <a:ext cx="11112" cy="4762"/>
          </a:xfrm>
          <a:custGeom>
            <a:avLst/>
            <a:gdLst>
              <a:gd name="T0" fmla="*/ 2147483647 w 32"/>
              <a:gd name="T1" fmla="*/ 0 h 10"/>
              <a:gd name="T2" fmla="*/ 0 w 32"/>
              <a:gd name="T3" fmla="*/ 2147483647 h 10"/>
              <a:gd name="T4" fmla="*/ 2147483647 w 32"/>
              <a:gd name="T5" fmla="*/ 2147483647 h 10"/>
              <a:gd name="T6" fmla="*/ 2147483647 w 32"/>
              <a:gd name="T7" fmla="*/ 2147483647 h 10"/>
              <a:gd name="T8" fmla="*/ 2147483647 w 32"/>
              <a:gd name="T9" fmla="*/ 2147483647 h 10"/>
              <a:gd name="T10" fmla="*/ 2147483647 w 32"/>
              <a:gd name="T11" fmla="*/ 2147483647 h 10"/>
              <a:gd name="T12" fmla="*/ 2147483647 w 32"/>
              <a:gd name="T13" fmla="*/ 2147483647 h 10"/>
              <a:gd name="T14" fmla="*/ 2147483647 w 32"/>
              <a:gd name="T15" fmla="*/ 2147483647 h 10"/>
              <a:gd name="T16" fmla="*/ 2147483647 w 32"/>
              <a:gd name="T17" fmla="*/ 2147483647 h 10"/>
              <a:gd name="T18" fmla="*/ 0 w 32"/>
              <a:gd name="T19" fmla="*/ 2147483647 h 10"/>
              <a:gd name="T20" fmla="*/ 2147483647 w 32"/>
              <a:gd name="T21" fmla="*/ 0 h 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"/>
              <a:gd name="T34" fmla="*/ 0 h 10"/>
              <a:gd name="T35" fmla="*/ 32 w 32"/>
              <a:gd name="T36" fmla="*/ 10 h 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" h="10">
                <a:moveTo>
                  <a:pt x="1" y="0"/>
                </a:moveTo>
                <a:lnTo>
                  <a:pt x="0" y="5"/>
                </a:lnTo>
                <a:lnTo>
                  <a:pt x="1" y="2"/>
                </a:lnTo>
                <a:lnTo>
                  <a:pt x="29" y="1"/>
                </a:lnTo>
                <a:lnTo>
                  <a:pt x="32" y="4"/>
                </a:lnTo>
                <a:lnTo>
                  <a:pt x="32" y="7"/>
                </a:lnTo>
                <a:lnTo>
                  <a:pt x="24" y="10"/>
                </a:lnTo>
                <a:lnTo>
                  <a:pt x="10" y="6"/>
                </a:lnTo>
                <a:lnTo>
                  <a:pt x="3" y="9"/>
                </a:lnTo>
                <a:lnTo>
                  <a:pt x="0" y="5"/>
                </a:lnTo>
                <a:lnTo>
                  <a:pt x="1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32" name="Freeform 1562"/>
          <p:cNvSpPr>
            <a:spLocks/>
          </p:cNvSpPr>
          <p:nvPr/>
        </p:nvSpPr>
        <p:spPr bwMode="auto">
          <a:xfrm>
            <a:off x="1027113" y="3762375"/>
            <a:ext cx="14287" cy="11113"/>
          </a:xfrm>
          <a:custGeom>
            <a:avLst/>
            <a:gdLst>
              <a:gd name="T0" fmla="*/ 2147483647 w 35"/>
              <a:gd name="T1" fmla="*/ 2147483647 h 28"/>
              <a:gd name="T2" fmla="*/ 2147483647 w 35"/>
              <a:gd name="T3" fmla="*/ 2147483647 h 28"/>
              <a:gd name="T4" fmla="*/ 2147483647 w 35"/>
              <a:gd name="T5" fmla="*/ 2147483647 h 28"/>
              <a:gd name="T6" fmla="*/ 2147483647 w 35"/>
              <a:gd name="T7" fmla="*/ 2147483647 h 28"/>
              <a:gd name="T8" fmla="*/ 2147483647 w 35"/>
              <a:gd name="T9" fmla="*/ 2147483647 h 28"/>
              <a:gd name="T10" fmla="*/ 2147483647 w 35"/>
              <a:gd name="T11" fmla="*/ 2147483647 h 28"/>
              <a:gd name="T12" fmla="*/ 2147483647 w 35"/>
              <a:gd name="T13" fmla="*/ 2147483647 h 28"/>
              <a:gd name="T14" fmla="*/ 2147483647 w 35"/>
              <a:gd name="T15" fmla="*/ 2147483647 h 28"/>
              <a:gd name="T16" fmla="*/ 2147483647 w 35"/>
              <a:gd name="T17" fmla="*/ 2147483647 h 28"/>
              <a:gd name="T18" fmla="*/ 2147483647 w 35"/>
              <a:gd name="T19" fmla="*/ 2147483647 h 28"/>
              <a:gd name="T20" fmla="*/ 0 w 35"/>
              <a:gd name="T21" fmla="*/ 2147483647 h 28"/>
              <a:gd name="T22" fmla="*/ 2147483647 w 35"/>
              <a:gd name="T23" fmla="*/ 0 h 28"/>
              <a:gd name="T24" fmla="*/ 2147483647 w 35"/>
              <a:gd name="T25" fmla="*/ 0 h 28"/>
              <a:gd name="T26" fmla="*/ 2147483647 w 35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5"/>
              <a:gd name="T43" fmla="*/ 0 h 28"/>
              <a:gd name="T44" fmla="*/ 35 w 35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5" h="28">
                <a:moveTo>
                  <a:pt x="14" y="5"/>
                </a:moveTo>
                <a:lnTo>
                  <a:pt x="16" y="5"/>
                </a:lnTo>
                <a:lnTo>
                  <a:pt x="19" y="4"/>
                </a:lnTo>
                <a:lnTo>
                  <a:pt x="35" y="15"/>
                </a:lnTo>
                <a:lnTo>
                  <a:pt x="35" y="21"/>
                </a:lnTo>
                <a:lnTo>
                  <a:pt x="26" y="28"/>
                </a:lnTo>
                <a:lnTo>
                  <a:pt x="23" y="28"/>
                </a:lnTo>
                <a:lnTo>
                  <a:pt x="17" y="27"/>
                </a:lnTo>
                <a:lnTo>
                  <a:pt x="9" y="12"/>
                </a:lnTo>
                <a:lnTo>
                  <a:pt x="5" y="10"/>
                </a:lnTo>
                <a:lnTo>
                  <a:pt x="0" y="4"/>
                </a:lnTo>
                <a:lnTo>
                  <a:pt x="1" y="0"/>
                </a:lnTo>
                <a:lnTo>
                  <a:pt x="6" y="0"/>
                </a:lnTo>
                <a:lnTo>
                  <a:pt x="14" y="5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33" name="Freeform 1563"/>
          <p:cNvSpPr>
            <a:spLocks/>
          </p:cNvSpPr>
          <p:nvPr/>
        </p:nvSpPr>
        <p:spPr bwMode="auto">
          <a:xfrm>
            <a:off x="1027113" y="3762375"/>
            <a:ext cx="14287" cy="11113"/>
          </a:xfrm>
          <a:custGeom>
            <a:avLst/>
            <a:gdLst>
              <a:gd name="T0" fmla="*/ 2147483647 w 35"/>
              <a:gd name="T1" fmla="*/ 2147483647 h 28"/>
              <a:gd name="T2" fmla="*/ 2147483647 w 35"/>
              <a:gd name="T3" fmla="*/ 2147483647 h 28"/>
              <a:gd name="T4" fmla="*/ 2147483647 w 35"/>
              <a:gd name="T5" fmla="*/ 2147483647 h 28"/>
              <a:gd name="T6" fmla="*/ 2147483647 w 35"/>
              <a:gd name="T7" fmla="*/ 2147483647 h 28"/>
              <a:gd name="T8" fmla="*/ 2147483647 w 35"/>
              <a:gd name="T9" fmla="*/ 2147483647 h 28"/>
              <a:gd name="T10" fmla="*/ 2147483647 w 35"/>
              <a:gd name="T11" fmla="*/ 2147483647 h 28"/>
              <a:gd name="T12" fmla="*/ 2147483647 w 35"/>
              <a:gd name="T13" fmla="*/ 2147483647 h 28"/>
              <a:gd name="T14" fmla="*/ 2147483647 w 35"/>
              <a:gd name="T15" fmla="*/ 2147483647 h 28"/>
              <a:gd name="T16" fmla="*/ 2147483647 w 35"/>
              <a:gd name="T17" fmla="*/ 2147483647 h 28"/>
              <a:gd name="T18" fmla="*/ 2147483647 w 35"/>
              <a:gd name="T19" fmla="*/ 2147483647 h 28"/>
              <a:gd name="T20" fmla="*/ 0 w 35"/>
              <a:gd name="T21" fmla="*/ 2147483647 h 28"/>
              <a:gd name="T22" fmla="*/ 2147483647 w 35"/>
              <a:gd name="T23" fmla="*/ 0 h 28"/>
              <a:gd name="T24" fmla="*/ 2147483647 w 35"/>
              <a:gd name="T25" fmla="*/ 0 h 28"/>
              <a:gd name="T26" fmla="*/ 2147483647 w 35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5"/>
              <a:gd name="T43" fmla="*/ 0 h 28"/>
              <a:gd name="T44" fmla="*/ 35 w 35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5" h="28">
                <a:moveTo>
                  <a:pt x="14" y="5"/>
                </a:moveTo>
                <a:lnTo>
                  <a:pt x="16" y="5"/>
                </a:lnTo>
                <a:lnTo>
                  <a:pt x="19" y="4"/>
                </a:lnTo>
                <a:lnTo>
                  <a:pt x="35" y="15"/>
                </a:lnTo>
                <a:lnTo>
                  <a:pt x="35" y="21"/>
                </a:lnTo>
                <a:lnTo>
                  <a:pt x="26" y="28"/>
                </a:lnTo>
                <a:lnTo>
                  <a:pt x="23" y="28"/>
                </a:lnTo>
                <a:lnTo>
                  <a:pt x="17" y="27"/>
                </a:lnTo>
                <a:lnTo>
                  <a:pt x="9" y="12"/>
                </a:lnTo>
                <a:lnTo>
                  <a:pt x="5" y="10"/>
                </a:lnTo>
                <a:lnTo>
                  <a:pt x="0" y="4"/>
                </a:lnTo>
                <a:lnTo>
                  <a:pt x="1" y="0"/>
                </a:lnTo>
                <a:lnTo>
                  <a:pt x="6" y="0"/>
                </a:lnTo>
                <a:lnTo>
                  <a:pt x="14" y="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34" name="Freeform 1564"/>
          <p:cNvSpPr>
            <a:spLocks/>
          </p:cNvSpPr>
          <p:nvPr/>
        </p:nvSpPr>
        <p:spPr bwMode="auto">
          <a:xfrm>
            <a:off x="1042988" y="3781425"/>
            <a:ext cx="25400" cy="30163"/>
          </a:xfrm>
          <a:custGeom>
            <a:avLst/>
            <a:gdLst>
              <a:gd name="T0" fmla="*/ 2147483647 w 65"/>
              <a:gd name="T1" fmla="*/ 2147483647 h 76"/>
              <a:gd name="T2" fmla="*/ 2147483647 w 65"/>
              <a:gd name="T3" fmla="*/ 2147483647 h 76"/>
              <a:gd name="T4" fmla="*/ 2147483647 w 65"/>
              <a:gd name="T5" fmla="*/ 0 h 76"/>
              <a:gd name="T6" fmla="*/ 2147483647 w 65"/>
              <a:gd name="T7" fmla="*/ 2147483647 h 76"/>
              <a:gd name="T8" fmla="*/ 2147483647 w 65"/>
              <a:gd name="T9" fmla="*/ 2147483647 h 76"/>
              <a:gd name="T10" fmla="*/ 2147483647 w 65"/>
              <a:gd name="T11" fmla="*/ 2147483647 h 76"/>
              <a:gd name="T12" fmla="*/ 2147483647 w 65"/>
              <a:gd name="T13" fmla="*/ 2147483647 h 76"/>
              <a:gd name="T14" fmla="*/ 2147483647 w 65"/>
              <a:gd name="T15" fmla="*/ 2147483647 h 76"/>
              <a:gd name="T16" fmla="*/ 2147483647 w 65"/>
              <a:gd name="T17" fmla="*/ 2147483647 h 76"/>
              <a:gd name="T18" fmla="*/ 2147483647 w 65"/>
              <a:gd name="T19" fmla="*/ 2147483647 h 76"/>
              <a:gd name="T20" fmla="*/ 2147483647 w 65"/>
              <a:gd name="T21" fmla="*/ 2147483647 h 76"/>
              <a:gd name="T22" fmla="*/ 2147483647 w 65"/>
              <a:gd name="T23" fmla="*/ 2147483647 h 76"/>
              <a:gd name="T24" fmla="*/ 2147483647 w 65"/>
              <a:gd name="T25" fmla="*/ 2147483647 h 76"/>
              <a:gd name="T26" fmla="*/ 2147483647 w 65"/>
              <a:gd name="T27" fmla="*/ 2147483647 h 76"/>
              <a:gd name="T28" fmla="*/ 2147483647 w 65"/>
              <a:gd name="T29" fmla="*/ 2147483647 h 76"/>
              <a:gd name="T30" fmla="*/ 2147483647 w 65"/>
              <a:gd name="T31" fmla="*/ 2147483647 h 76"/>
              <a:gd name="T32" fmla="*/ 2147483647 w 65"/>
              <a:gd name="T33" fmla="*/ 2147483647 h 76"/>
              <a:gd name="T34" fmla="*/ 2147483647 w 65"/>
              <a:gd name="T35" fmla="*/ 2147483647 h 76"/>
              <a:gd name="T36" fmla="*/ 2147483647 w 65"/>
              <a:gd name="T37" fmla="*/ 2147483647 h 76"/>
              <a:gd name="T38" fmla="*/ 2147483647 w 65"/>
              <a:gd name="T39" fmla="*/ 2147483647 h 76"/>
              <a:gd name="T40" fmla="*/ 2147483647 w 65"/>
              <a:gd name="T41" fmla="*/ 2147483647 h 76"/>
              <a:gd name="T42" fmla="*/ 0 w 65"/>
              <a:gd name="T43" fmla="*/ 2147483647 h 76"/>
              <a:gd name="T44" fmla="*/ 2147483647 w 65"/>
              <a:gd name="T45" fmla="*/ 2147483647 h 76"/>
              <a:gd name="T46" fmla="*/ 2147483647 w 65"/>
              <a:gd name="T47" fmla="*/ 2147483647 h 76"/>
              <a:gd name="T48" fmla="*/ 2147483647 w 65"/>
              <a:gd name="T49" fmla="*/ 2147483647 h 7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5"/>
              <a:gd name="T76" fmla="*/ 0 h 76"/>
              <a:gd name="T77" fmla="*/ 65 w 65"/>
              <a:gd name="T78" fmla="*/ 76 h 7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5" h="76">
                <a:moveTo>
                  <a:pt x="4" y="1"/>
                </a:moveTo>
                <a:lnTo>
                  <a:pt x="5" y="2"/>
                </a:lnTo>
                <a:lnTo>
                  <a:pt x="5" y="0"/>
                </a:lnTo>
                <a:lnTo>
                  <a:pt x="10" y="1"/>
                </a:lnTo>
                <a:lnTo>
                  <a:pt x="15" y="5"/>
                </a:lnTo>
                <a:lnTo>
                  <a:pt x="22" y="5"/>
                </a:lnTo>
                <a:lnTo>
                  <a:pt x="39" y="11"/>
                </a:lnTo>
                <a:lnTo>
                  <a:pt x="42" y="14"/>
                </a:lnTo>
                <a:lnTo>
                  <a:pt x="50" y="24"/>
                </a:lnTo>
                <a:lnTo>
                  <a:pt x="55" y="26"/>
                </a:lnTo>
                <a:lnTo>
                  <a:pt x="60" y="34"/>
                </a:lnTo>
                <a:lnTo>
                  <a:pt x="64" y="37"/>
                </a:lnTo>
                <a:lnTo>
                  <a:pt x="65" y="43"/>
                </a:lnTo>
                <a:lnTo>
                  <a:pt x="61" y="54"/>
                </a:lnTo>
                <a:lnTo>
                  <a:pt x="46" y="53"/>
                </a:lnTo>
                <a:lnTo>
                  <a:pt x="39" y="54"/>
                </a:lnTo>
                <a:lnTo>
                  <a:pt x="25" y="67"/>
                </a:lnTo>
                <a:lnTo>
                  <a:pt x="24" y="72"/>
                </a:lnTo>
                <a:lnTo>
                  <a:pt x="19" y="76"/>
                </a:lnTo>
                <a:lnTo>
                  <a:pt x="11" y="72"/>
                </a:lnTo>
                <a:lnTo>
                  <a:pt x="6" y="63"/>
                </a:lnTo>
                <a:lnTo>
                  <a:pt x="0" y="26"/>
                </a:lnTo>
                <a:lnTo>
                  <a:pt x="6" y="15"/>
                </a:lnTo>
                <a:lnTo>
                  <a:pt x="6" y="7"/>
                </a:lnTo>
                <a:lnTo>
                  <a:pt x="4" y="1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35" name="Freeform 1565"/>
          <p:cNvSpPr>
            <a:spLocks/>
          </p:cNvSpPr>
          <p:nvPr/>
        </p:nvSpPr>
        <p:spPr bwMode="auto">
          <a:xfrm>
            <a:off x="1042988" y="3781425"/>
            <a:ext cx="25400" cy="30163"/>
          </a:xfrm>
          <a:custGeom>
            <a:avLst/>
            <a:gdLst>
              <a:gd name="T0" fmla="*/ 2147483647 w 65"/>
              <a:gd name="T1" fmla="*/ 2147483647 h 76"/>
              <a:gd name="T2" fmla="*/ 2147483647 w 65"/>
              <a:gd name="T3" fmla="*/ 2147483647 h 76"/>
              <a:gd name="T4" fmla="*/ 2147483647 w 65"/>
              <a:gd name="T5" fmla="*/ 0 h 76"/>
              <a:gd name="T6" fmla="*/ 2147483647 w 65"/>
              <a:gd name="T7" fmla="*/ 2147483647 h 76"/>
              <a:gd name="T8" fmla="*/ 2147483647 w 65"/>
              <a:gd name="T9" fmla="*/ 2147483647 h 76"/>
              <a:gd name="T10" fmla="*/ 2147483647 w 65"/>
              <a:gd name="T11" fmla="*/ 2147483647 h 76"/>
              <a:gd name="T12" fmla="*/ 2147483647 w 65"/>
              <a:gd name="T13" fmla="*/ 2147483647 h 76"/>
              <a:gd name="T14" fmla="*/ 2147483647 w 65"/>
              <a:gd name="T15" fmla="*/ 2147483647 h 76"/>
              <a:gd name="T16" fmla="*/ 2147483647 w 65"/>
              <a:gd name="T17" fmla="*/ 2147483647 h 76"/>
              <a:gd name="T18" fmla="*/ 2147483647 w 65"/>
              <a:gd name="T19" fmla="*/ 2147483647 h 76"/>
              <a:gd name="T20" fmla="*/ 2147483647 w 65"/>
              <a:gd name="T21" fmla="*/ 2147483647 h 76"/>
              <a:gd name="T22" fmla="*/ 2147483647 w 65"/>
              <a:gd name="T23" fmla="*/ 2147483647 h 76"/>
              <a:gd name="T24" fmla="*/ 2147483647 w 65"/>
              <a:gd name="T25" fmla="*/ 2147483647 h 76"/>
              <a:gd name="T26" fmla="*/ 2147483647 w 65"/>
              <a:gd name="T27" fmla="*/ 2147483647 h 76"/>
              <a:gd name="T28" fmla="*/ 2147483647 w 65"/>
              <a:gd name="T29" fmla="*/ 2147483647 h 76"/>
              <a:gd name="T30" fmla="*/ 2147483647 w 65"/>
              <a:gd name="T31" fmla="*/ 2147483647 h 76"/>
              <a:gd name="T32" fmla="*/ 2147483647 w 65"/>
              <a:gd name="T33" fmla="*/ 2147483647 h 76"/>
              <a:gd name="T34" fmla="*/ 2147483647 w 65"/>
              <a:gd name="T35" fmla="*/ 2147483647 h 76"/>
              <a:gd name="T36" fmla="*/ 2147483647 w 65"/>
              <a:gd name="T37" fmla="*/ 2147483647 h 76"/>
              <a:gd name="T38" fmla="*/ 2147483647 w 65"/>
              <a:gd name="T39" fmla="*/ 2147483647 h 76"/>
              <a:gd name="T40" fmla="*/ 2147483647 w 65"/>
              <a:gd name="T41" fmla="*/ 2147483647 h 76"/>
              <a:gd name="T42" fmla="*/ 0 w 65"/>
              <a:gd name="T43" fmla="*/ 2147483647 h 76"/>
              <a:gd name="T44" fmla="*/ 2147483647 w 65"/>
              <a:gd name="T45" fmla="*/ 2147483647 h 76"/>
              <a:gd name="T46" fmla="*/ 2147483647 w 65"/>
              <a:gd name="T47" fmla="*/ 2147483647 h 76"/>
              <a:gd name="T48" fmla="*/ 2147483647 w 65"/>
              <a:gd name="T49" fmla="*/ 2147483647 h 7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5"/>
              <a:gd name="T76" fmla="*/ 0 h 76"/>
              <a:gd name="T77" fmla="*/ 65 w 65"/>
              <a:gd name="T78" fmla="*/ 76 h 7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5" h="76">
                <a:moveTo>
                  <a:pt x="4" y="1"/>
                </a:moveTo>
                <a:lnTo>
                  <a:pt x="5" y="2"/>
                </a:lnTo>
                <a:lnTo>
                  <a:pt x="5" y="0"/>
                </a:lnTo>
                <a:lnTo>
                  <a:pt x="10" y="1"/>
                </a:lnTo>
                <a:lnTo>
                  <a:pt x="15" y="5"/>
                </a:lnTo>
                <a:lnTo>
                  <a:pt x="22" y="5"/>
                </a:lnTo>
                <a:lnTo>
                  <a:pt x="39" y="11"/>
                </a:lnTo>
                <a:lnTo>
                  <a:pt x="42" y="14"/>
                </a:lnTo>
                <a:lnTo>
                  <a:pt x="50" y="24"/>
                </a:lnTo>
                <a:lnTo>
                  <a:pt x="55" y="26"/>
                </a:lnTo>
                <a:lnTo>
                  <a:pt x="60" y="34"/>
                </a:lnTo>
                <a:lnTo>
                  <a:pt x="64" y="37"/>
                </a:lnTo>
                <a:lnTo>
                  <a:pt x="65" y="43"/>
                </a:lnTo>
                <a:lnTo>
                  <a:pt x="61" y="54"/>
                </a:lnTo>
                <a:lnTo>
                  <a:pt x="46" y="53"/>
                </a:lnTo>
                <a:lnTo>
                  <a:pt x="39" y="54"/>
                </a:lnTo>
                <a:lnTo>
                  <a:pt x="25" y="67"/>
                </a:lnTo>
                <a:lnTo>
                  <a:pt x="24" y="72"/>
                </a:lnTo>
                <a:lnTo>
                  <a:pt x="19" y="76"/>
                </a:lnTo>
                <a:lnTo>
                  <a:pt x="11" y="72"/>
                </a:lnTo>
                <a:lnTo>
                  <a:pt x="6" y="63"/>
                </a:lnTo>
                <a:lnTo>
                  <a:pt x="0" y="26"/>
                </a:lnTo>
                <a:lnTo>
                  <a:pt x="6" y="15"/>
                </a:lnTo>
                <a:lnTo>
                  <a:pt x="6" y="7"/>
                </a:lnTo>
                <a:lnTo>
                  <a:pt x="4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36" name="Freeform 1566"/>
          <p:cNvSpPr>
            <a:spLocks/>
          </p:cNvSpPr>
          <p:nvPr/>
        </p:nvSpPr>
        <p:spPr bwMode="auto">
          <a:xfrm>
            <a:off x="1019175" y="3765550"/>
            <a:ext cx="4763" cy="3175"/>
          </a:xfrm>
          <a:custGeom>
            <a:avLst/>
            <a:gdLst>
              <a:gd name="T0" fmla="*/ 2147483647 w 12"/>
              <a:gd name="T1" fmla="*/ 2147483647 h 10"/>
              <a:gd name="T2" fmla="*/ 0 w 12"/>
              <a:gd name="T3" fmla="*/ 0 h 10"/>
              <a:gd name="T4" fmla="*/ 2147483647 w 12"/>
              <a:gd name="T5" fmla="*/ 0 h 10"/>
              <a:gd name="T6" fmla="*/ 2147483647 w 12"/>
              <a:gd name="T7" fmla="*/ 2147483647 h 10"/>
              <a:gd name="T8" fmla="*/ 2147483647 w 12"/>
              <a:gd name="T9" fmla="*/ 2147483647 h 10"/>
              <a:gd name="T10" fmla="*/ 2147483647 w 12"/>
              <a:gd name="T11" fmla="*/ 2147483647 h 10"/>
              <a:gd name="T12" fmla="*/ 2147483647 w 12"/>
              <a:gd name="T13" fmla="*/ 2147483647 h 10"/>
              <a:gd name="T14" fmla="*/ 2147483647 w 12"/>
              <a:gd name="T15" fmla="*/ 2147483647 h 10"/>
              <a:gd name="T16" fmla="*/ 2147483647 w 12"/>
              <a:gd name="T17" fmla="*/ 2147483647 h 10"/>
              <a:gd name="T18" fmla="*/ 2147483647 w 12"/>
              <a:gd name="T19" fmla="*/ 2147483647 h 10"/>
              <a:gd name="T20" fmla="*/ 2147483647 w 12"/>
              <a:gd name="T21" fmla="*/ 2147483647 h 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"/>
              <a:gd name="T34" fmla="*/ 0 h 10"/>
              <a:gd name="T35" fmla="*/ 12 w 12"/>
              <a:gd name="T36" fmla="*/ 10 h 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" h="10">
                <a:moveTo>
                  <a:pt x="2" y="1"/>
                </a:moveTo>
                <a:lnTo>
                  <a:pt x="0" y="0"/>
                </a:lnTo>
                <a:lnTo>
                  <a:pt x="7" y="0"/>
                </a:lnTo>
                <a:lnTo>
                  <a:pt x="12" y="6"/>
                </a:lnTo>
                <a:lnTo>
                  <a:pt x="9" y="8"/>
                </a:lnTo>
                <a:lnTo>
                  <a:pt x="7" y="10"/>
                </a:lnTo>
                <a:lnTo>
                  <a:pt x="2" y="5"/>
                </a:lnTo>
                <a:lnTo>
                  <a:pt x="2" y="1"/>
                </a:lnTo>
                <a:lnTo>
                  <a:pt x="4" y="7"/>
                </a:lnTo>
                <a:lnTo>
                  <a:pt x="2" y="5"/>
                </a:lnTo>
                <a:lnTo>
                  <a:pt x="2" y="1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37" name="Freeform 1567"/>
          <p:cNvSpPr>
            <a:spLocks/>
          </p:cNvSpPr>
          <p:nvPr/>
        </p:nvSpPr>
        <p:spPr bwMode="auto">
          <a:xfrm>
            <a:off x="1019175" y="3765550"/>
            <a:ext cx="4763" cy="3175"/>
          </a:xfrm>
          <a:custGeom>
            <a:avLst/>
            <a:gdLst>
              <a:gd name="T0" fmla="*/ 2147483647 w 12"/>
              <a:gd name="T1" fmla="*/ 2147483647 h 10"/>
              <a:gd name="T2" fmla="*/ 0 w 12"/>
              <a:gd name="T3" fmla="*/ 0 h 10"/>
              <a:gd name="T4" fmla="*/ 2147483647 w 12"/>
              <a:gd name="T5" fmla="*/ 0 h 10"/>
              <a:gd name="T6" fmla="*/ 2147483647 w 12"/>
              <a:gd name="T7" fmla="*/ 2147483647 h 10"/>
              <a:gd name="T8" fmla="*/ 2147483647 w 12"/>
              <a:gd name="T9" fmla="*/ 2147483647 h 10"/>
              <a:gd name="T10" fmla="*/ 2147483647 w 12"/>
              <a:gd name="T11" fmla="*/ 2147483647 h 10"/>
              <a:gd name="T12" fmla="*/ 2147483647 w 12"/>
              <a:gd name="T13" fmla="*/ 2147483647 h 10"/>
              <a:gd name="T14" fmla="*/ 2147483647 w 12"/>
              <a:gd name="T15" fmla="*/ 2147483647 h 10"/>
              <a:gd name="T16" fmla="*/ 2147483647 w 12"/>
              <a:gd name="T17" fmla="*/ 2147483647 h 10"/>
              <a:gd name="T18" fmla="*/ 2147483647 w 12"/>
              <a:gd name="T19" fmla="*/ 2147483647 h 10"/>
              <a:gd name="T20" fmla="*/ 2147483647 w 12"/>
              <a:gd name="T21" fmla="*/ 2147483647 h 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"/>
              <a:gd name="T34" fmla="*/ 0 h 10"/>
              <a:gd name="T35" fmla="*/ 12 w 12"/>
              <a:gd name="T36" fmla="*/ 10 h 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" h="10">
                <a:moveTo>
                  <a:pt x="2" y="1"/>
                </a:moveTo>
                <a:lnTo>
                  <a:pt x="0" y="0"/>
                </a:lnTo>
                <a:lnTo>
                  <a:pt x="7" y="0"/>
                </a:lnTo>
                <a:lnTo>
                  <a:pt x="12" y="6"/>
                </a:lnTo>
                <a:lnTo>
                  <a:pt x="9" y="8"/>
                </a:lnTo>
                <a:lnTo>
                  <a:pt x="7" y="10"/>
                </a:lnTo>
                <a:lnTo>
                  <a:pt x="2" y="5"/>
                </a:lnTo>
                <a:lnTo>
                  <a:pt x="2" y="1"/>
                </a:lnTo>
                <a:lnTo>
                  <a:pt x="4" y="7"/>
                </a:lnTo>
                <a:lnTo>
                  <a:pt x="2" y="5"/>
                </a:lnTo>
                <a:lnTo>
                  <a:pt x="2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38" name="Freeform 1568"/>
          <p:cNvSpPr>
            <a:spLocks/>
          </p:cNvSpPr>
          <p:nvPr/>
        </p:nvSpPr>
        <p:spPr bwMode="auto">
          <a:xfrm>
            <a:off x="895350" y="2206625"/>
            <a:ext cx="12700" cy="12700"/>
          </a:xfrm>
          <a:custGeom>
            <a:avLst/>
            <a:gdLst>
              <a:gd name="T0" fmla="*/ 2147483647 w 29"/>
              <a:gd name="T1" fmla="*/ 2147483647 h 34"/>
              <a:gd name="T2" fmla="*/ 2147483647 w 29"/>
              <a:gd name="T3" fmla="*/ 2147483647 h 34"/>
              <a:gd name="T4" fmla="*/ 2147483647 w 29"/>
              <a:gd name="T5" fmla="*/ 0 h 34"/>
              <a:gd name="T6" fmla="*/ 2147483647 w 29"/>
              <a:gd name="T7" fmla="*/ 0 h 34"/>
              <a:gd name="T8" fmla="*/ 2147483647 w 29"/>
              <a:gd name="T9" fmla="*/ 2147483647 h 34"/>
              <a:gd name="T10" fmla="*/ 2147483647 w 29"/>
              <a:gd name="T11" fmla="*/ 2147483647 h 34"/>
              <a:gd name="T12" fmla="*/ 2147483647 w 29"/>
              <a:gd name="T13" fmla="*/ 2147483647 h 34"/>
              <a:gd name="T14" fmla="*/ 2147483647 w 29"/>
              <a:gd name="T15" fmla="*/ 2147483647 h 34"/>
              <a:gd name="T16" fmla="*/ 2147483647 w 29"/>
              <a:gd name="T17" fmla="*/ 2147483647 h 34"/>
              <a:gd name="T18" fmla="*/ 0 w 29"/>
              <a:gd name="T19" fmla="*/ 2147483647 h 34"/>
              <a:gd name="T20" fmla="*/ 2147483647 w 29"/>
              <a:gd name="T21" fmla="*/ 2147483647 h 34"/>
              <a:gd name="T22" fmla="*/ 2147483647 w 29"/>
              <a:gd name="T23" fmla="*/ 2147483647 h 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"/>
              <a:gd name="T37" fmla="*/ 0 h 34"/>
              <a:gd name="T38" fmla="*/ 29 w 29"/>
              <a:gd name="T39" fmla="*/ 34 h 3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" h="34">
                <a:moveTo>
                  <a:pt x="4" y="4"/>
                </a:moveTo>
                <a:lnTo>
                  <a:pt x="8" y="6"/>
                </a:lnTo>
                <a:lnTo>
                  <a:pt x="13" y="0"/>
                </a:lnTo>
                <a:lnTo>
                  <a:pt x="15" y="0"/>
                </a:lnTo>
                <a:lnTo>
                  <a:pt x="18" y="9"/>
                </a:lnTo>
                <a:lnTo>
                  <a:pt x="29" y="29"/>
                </a:lnTo>
                <a:lnTo>
                  <a:pt x="28" y="34"/>
                </a:lnTo>
                <a:lnTo>
                  <a:pt x="11" y="32"/>
                </a:lnTo>
                <a:lnTo>
                  <a:pt x="8" y="27"/>
                </a:lnTo>
                <a:lnTo>
                  <a:pt x="0" y="14"/>
                </a:lnTo>
                <a:lnTo>
                  <a:pt x="1" y="4"/>
                </a:lnTo>
                <a:lnTo>
                  <a:pt x="4" y="4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39" name="Freeform 1569"/>
          <p:cNvSpPr>
            <a:spLocks/>
          </p:cNvSpPr>
          <p:nvPr/>
        </p:nvSpPr>
        <p:spPr bwMode="auto">
          <a:xfrm>
            <a:off x="895350" y="2206625"/>
            <a:ext cx="12700" cy="12700"/>
          </a:xfrm>
          <a:custGeom>
            <a:avLst/>
            <a:gdLst>
              <a:gd name="T0" fmla="*/ 2147483647 w 29"/>
              <a:gd name="T1" fmla="*/ 2147483647 h 34"/>
              <a:gd name="T2" fmla="*/ 2147483647 w 29"/>
              <a:gd name="T3" fmla="*/ 2147483647 h 34"/>
              <a:gd name="T4" fmla="*/ 2147483647 w 29"/>
              <a:gd name="T5" fmla="*/ 0 h 34"/>
              <a:gd name="T6" fmla="*/ 2147483647 w 29"/>
              <a:gd name="T7" fmla="*/ 0 h 34"/>
              <a:gd name="T8" fmla="*/ 2147483647 w 29"/>
              <a:gd name="T9" fmla="*/ 2147483647 h 34"/>
              <a:gd name="T10" fmla="*/ 2147483647 w 29"/>
              <a:gd name="T11" fmla="*/ 2147483647 h 34"/>
              <a:gd name="T12" fmla="*/ 2147483647 w 29"/>
              <a:gd name="T13" fmla="*/ 2147483647 h 34"/>
              <a:gd name="T14" fmla="*/ 2147483647 w 29"/>
              <a:gd name="T15" fmla="*/ 2147483647 h 34"/>
              <a:gd name="T16" fmla="*/ 2147483647 w 29"/>
              <a:gd name="T17" fmla="*/ 2147483647 h 34"/>
              <a:gd name="T18" fmla="*/ 0 w 29"/>
              <a:gd name="T19" fmla="*/ 2147483647 h 34"/>
              <a:gd name="T20" fmla="*/ 2147483647 w 29"/>
              <a:gd name="T21" fmla="*/ 2147483647 h 34"/>
              <a:gd name="T22" fmla="*/ 2147483647 w 29"/>
              <a:gd name="T23" fmla="*/ 2147483647 h 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"/>
              <a:gd name="T37" fmla="*/ 0 h 34"/>
              <a:gd name="T38" fmla="*/ 29 w 29"/>
              <a:gd name="T39" fmla="*/ 34 h 3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" h="34">
                <a:moveTo>
                  <a:pt x="4" y="4"/>
                </a:moveTo>
                <a:lnTo>
                  <a:pt x="8" y="6"/>
                </a:lnTo>
                <a:lnTo>
                  <a:pt x="13" y="0"/>
                </a:lnTo>
                <a:lnTo>
                  <a:pt x="15" y="0"/>
                </a:lnTo>
                <a:lnTo>
                  <a:pt x="18" y="9"/>
                </a:lnTo>
                <a:lnTo>
                  <a:pt x="29" y="29"/>
                </a:lnTo>
                <a:lnTo>
                  <a:pt x="28" y="34"/>
                </a:lnTo>
                <a:lnTo>
                  <a:pt x="11" y="32"/>
                </a:lnTo>
                <a:lnTo>
                  <a:pt x="8" y="27"/>
                </a:lnTo>
                <a:lnTo>
                  <a:pt x="0" y="14"/>
                </a:lnTo>
                <a:lnTo>
                  <a:pt x="1" y="4"/>
                </a:lnTo>
                <a:lnTo>
                  <a:pt x="4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0" name="Freeform 1570"/>
          <p:cNvSpPr>
            <a:spLocks/>
          </p:cNvSpPr>
          <p:nvPr/>
        </p:nvSpPr>
        <p:spPr bwMode="auto">
          <a:xfrm>
            <a:off x="685800" y="2376488"/>
            <a:ext cx="69850" cy="36512"/>
          </a:xfrm>
          <a:custGeom>
            <a:avLst/>
            <a:gdLst>
              <a:gd name="T0" fmla="*/ 2147483647 w 178"/>
              <a:gd name="T1" fmla="*/ 2147483647 h 94"/>
              <a:gd name="T2" fmla="*/ 2147483647 w 178"/>
              <a:gd name="T3" fmla="*/ 2147483647 h 94"/>
              <a:gd name="T4" fmla="*/ 2147483647 w 178"/>
              <a:gd name="T5" fmla="*/ 2147483647 h 94"/>
              <a:gd name="T6" fmla="*/ 2147483647 w 178"/>
              <a:gd name="T7" fmla="*/ 2147483647 h 94"/>
              <a:gd name="T8" fmla="*/ 2147483647 w 178"/>
              <a:gd name="T9" fmla="*/ 2147483647 h 94"/>
              <a:gd name="T10" fmla="*/ 2147483647 w 178"/>
              <a:gd name="T11" fmla="*/ 2147483647 h 94"/>
              <a:gd name="T12" fmla="*/ 2147483647 w 178"/>
              <a:gd name="T13" fmla="*/ 2147483647 h 94"/>
              <a:gd name="T14" fmla="*/ 2147483647 w 178"/>
              <a:gd name="T15" fmla="*/ 2147483647 h 94"/>
              <a:gd name="T16" fmla="*/ 2147483647 w 178"/>
              <a:gd name="T17" fmla="*/ 2147483647 h 94"/>
              <a:gd name="T18" fmla="*/ 2147483647 w 178"/>
              <a:gd name="T19" fmla="*/ 2147483647 h 94"/>
              <a:gd name="T20" fmla="*/ 2147483647 w 178"/>
              <a:gd name="T21" fmla="*/ 2147483647 h 94"/>
              <a:gd name="T22" fmla="*/ 2147483647 w 178"/>
              <a:gd name="T23" fmla="*/ 2147483647 h 94"/>
              <a:gd name="T24" fmla="*/ 0 w 178"/>
              <a:gd name="T25" fmla="*/ 2147483647 h 94"/>
              <a:gd name="T26" fmla="*/ 2147483647 w 178"/>
              <a:gd name="T27" fmla="*/ 2147483647 h 94"/>
              <a:gd name="T28" fmla="*/ 2147483647 w 178"/>
              <a:gd name="T29" fmla="*/ 0 h 94"/>
              <a:gd name="T30" fmla="*/ 2147483647 w 178"/>
              <a:gd name="T31" fmla="*/ 2147483647 h 94"/>
              <a:gd name="T32" fmla="*/ 2147483647 w 178"/>
              <a:gd name="T33" fmla="*/ 2147483647 h 94"/>
              <a:gd name="T34" fmla="*/ 2147483647 w 178"/>
              <a:gd name="T35" fmla="*/ 2147483647 h 94"/>
              <a:gd name="T36" fmla="*/ 2147483647 w 178"/>
              <a:gd name="T37" fmla="*/ 2147483647 h 94"/>
              <a:gd name="T38" fmla="*/ 2147483647 w 178"/>
              <a:gd name="T39" fmla="*/ 2147483647 h 94"/>
              <a:gd name="T40" fmla="*/ 2147483647 w 178"/>
              <a:gd name="T41" fmla="*/ 2147483647 h 94"/>
              <a:gd name="T42" fmla="*/ 2147483647 w 178"/>
              <a:gd name="T43" fmla="*/ 2147483647 h 94"/>
              <a:gd name="T44" fmla="*/ 2147483647 w 178"/>
              <a:gd name="T45" fmla="*/ 2147483647 h 94"/>
              <a:gd name="T46" fmla="*/ 2147483647 w 178"/>
              <a:gd name="T47" fmla="*/ 2147483647 h 94"/>
              <a:gd name="T48" fmla="*/ 2147483647 w 178"/>
              <a:gd name="T49" fmla="*/ 2147483647 h 94"/>
              <a:gd name="T50" fmla="*/ 2147483647 w 178"/>
              <a:gd name="T51" fmla="*/ 2147483647 h 94"/>
              <a:gd name="T52" fmla="*/ 2147483647 w 178"/>
              <a:gd name="T53" fmla="*/ 2147483647 h 94"/>
              <a:gd name="T54" fmla="*/ 2147483647 w 178"/>
              <a:gd name="T55" fmla="*/ 2147483647 h 94"/>
              <a:gd name="T56" fmla="*/ 2147483647 w 178"/>
              <a:gd name="T57" fmla="*/ 2147483647 h 94"/>
              <a:gd name="T58" fmla="*/ 2147483647 w 178"/>
              <a:gd name="T59" fmla="*/ 2147483647 h 94"/>
              <a:gd name="T60" fmla="*/ 2147483647 w 178"/>
              <a:gd name="T61" fmla="*/ 2147483647 h 94"/>
              <a:gd name="T62" fmla="*/ 2147483647 w 178"/>
              <a:gd name="T63" fmla="*/ 2147483647 h 94"/>
              <a:gd name="T64" fmla="*/ 2147483647 w 178"/>
              <a:gd name="T65" fmla="*/ 2147483647 h 94"/>
              <a:gd name="T66" fmla="*/ 2147483647 w 178"/>
              <a:gd name="T67" fmla="*/ 2147483647 h 94"/>
              <a:gd name="T68" fmla="*/ 2147483647 w 178"/>
              <a:gd name="T69" fmla="*/ 2147483647 h 94"/>
              <a:gd name="T70" fmla="*/ 2147483647 w 178"/>
              <a:gd name="T71" fmla="*/ 2147483647 h 94"/>
              <a:gd name="T72" fmla="*/ 2147483647 w 178"/>
              <a:gd name="T73" fmla="*/ 2147483647 h 94"/>
              <a:gd name="T74" fmla="*/ 2147483647 w 178"/>
              <a:gd name="T75" fmla="*/ 2147483647 h 94"/>
              <a:gd name="T76" fmla="*/ 2147483647 w 178"/>
              <a:gd name="T77" fmla="*/ 2147483647 h 94"/>
              <a:gd name="T78" fmla="*/ 2147483647 w 178"/>
              <a:gd name="T79" fmla="*/ 2147483647 h 94"/>
              <a:gd name="T80" fmla="*/ 2147483647 w 178"/>
              <a:gd name="T81" fmla="*/ 2147483647 h 94"/>
              <a:gd name="T82" fmla="*/ 2147483647 w 178"/>
              <a:gd name="T83" fmla="*/ 2147483647 h 94"/>
              <a:gd name="T84" fmla="*/ 2147483647 w 178"/>
              <a:gd name="T85" fmla="*/ 2147483647 h 9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8"/>
              <a:gd name="T130" fmla="*/ 0 h 94"/>
              <a:gd name="T131" fmla="*/ 178 w 178"/>
              <a:gd name="T132" fmla="*/ 94 h 9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8" h="94">
                <a:moveTo>
                  <a:pt x="118" y="94"/>
                </a:moveTo>
                <a:lnTo>
                  <a:pt x="118" y="89"/>
                </a:lnTo>
                <a:lnTo>
                  <a:pt x="116" y="86"/>
                </a:lnTo>
                <a:lnTo>
                  <a:pt x="91" y="75"/>
                </a:lnTo>
                <a:lnTo>
                  <a:pt x="64" y="55"/>
                </a:lnTo>
                <a:lnTo>
                  <a:pt x="55" y="53"/>
                </a:lnTo>
                <a:lnTo>
                  <a:pt x="40" y="53"/>
                </a:lnTo>
                <a:lnTo>
                  <a:pt x="32" y="59"/>
                </a:lnTo>
                <a:lnTo>
                  <a:pt x="24" y="60"/>
                </a:lnTo>
                <a:lnTo>
                  <a:pt x="16" y="58"/>
                </a:lnTo>
                <a:lnTo>
                  <a:pt x="9" y="51"/>
                </a:lnTo>
                <a:lnTo>
                  <a:pt x="2" y="41"/>
                </a:lnTo>
                <a:lnTo>
                  <a:pt x="0" y="36"/>
                </a:lnTo>
                <a:lnTo>
                  <a:pt x="7" y="8"/>
                </a:lnTo>
                <a:lnTo>
                  <a:pt x="7" y="0"/>
                </a:lnTo>
                <a:lnTo>
                  <a:pt x="16" y="12"/>
                </a:lnTo>
                <a:lnTo>
                  <a:pt x="42" y="19"/>
                </a:lnTo>
                <a:lnTo>
                  <a:pt x="52" y="25"/>
                </a:lnTo>
                <a:lnTo>
                  <a:pt x="59" y="23"/>
                </a:lnTo>
                <a:lnTo>
                  <a:pt x="64" y="19"/>
                </a:lnTo>
                <a:lnTo>
                  <a:pt x="70" y="18"/>
                </a:lnTo>
                <a:lnTo>
                  <a:pt x="75" y="12"/>
                </a:lnTo>
                <a:lnTo>
                  <a:pt x="80" y="11"/>
                </a:lnTo>
                <a:lnTo>
                  <a:pt x="91" y="16"/>
                </a:lnTo>
                <a:lnTo>
                  <a:pt x="96" y="19"/>
                </a:lnTo>
                <a:lnTo>
                  <a:pt x="102" y="21"/>
                </a:lnTo>
                <a:lnTo>
                  <a:pt x="106" y="28"/>
                </a:lnTo>
                <a:lnTo>
                  <a:pt x="106" y="39"/>
                </a:lnTo>
                <a:lnTo>
                  <a:pt x="130" y="50"/>
                </a:lnTo>
                <a:lnTo>
                  <a:pt x="134" y="56"/>
                </a:lnTo>
                <a:lnTo>
                  <a:pt x="149" y="61"/>
                </a:lnTo>
                <a:lnTo>
                  <a:pt x="157" y="58"/>
                </a:lnTo>
                <a:lnTo>
                  <a:pt x="164" y="56"/>
                </a:lnTo>
                <a:lnTo>
                  <a:pt x="171" y="60"/>
                </a:lnTo>
                <a:lnTo>
                  <a:pt x="177" y="60"/>
                </a:lnTo>
                <a:lnTo>
                  <a:pt x="178" y="66"/>
                </a:lnTo>
                <a:lnTo>
                  <a:pt x="177" y="73"/>
                </a:lnTo>
                <a:lnTo>
                  <a:pt x="176" y="77"/>
                </a:lnTo>
                <a:lnTo>
                  <a:pt x="167" y="80"/>
                </a:lnTo>
                <a:lnTo>
                  <a:pt x="151" y="77"/>
                </a:lnTo>
                <a:lnTo>
                  <a:pt x="145" y="77"/>
                </a:lnTo>
                <a:lnTo>
                  <a:pt x="134" y="94"/>
                </a:lnTo>
                <a:lnTo>
                  <a:pt x="118" y="94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1" name="Freeform 1571"/>
          <p:cNvSpPr>
            <a:spLocks/>
          </p:cNvSpPr>
          <p:nvPr/>
        </p:nvSpPr>
        <p:spPr bwMode="auto">
          <a:xfrm>
            <a:off x="685800" y="2376488"/>
            <a:ext cx="69850" cy="36512"/>
          </a:xfrm>
          <a:custGeom>
            <a:avLst/>
            <a:gdLst>
              <a:gd name="T0" fmla="*/ 2147483647 w 178"/>
              <a:gd name="T1" fmla="*/ 2147483647 h 94"/>
              <a:gd name="T2" fmla="*/ 2147483647 w 178"/>
              <a:gd name="T3" fmla="*/ 2147483647 h 94"/>
              <a:gd name="T4" fmla="*/ 2147483647 w 178"/>
              <a:gd name="T5" fmla="*/ 2147483647 h 94"/>
              <a:gd name="T6" fmla="*/ 2147483647 w 178"/>
              <a:gd name="T7" fmla="*/ 2147483647 h 94"/>
              <a:gd name="T8" fmla="*/ 2147483647 w 178"/>
              <a:gd name="T9" fmla="*/ 2147483647 h 94"/>
              <a:gd name="T10" fmla="*/ 2147483647 w 178"/>
              <a:gd name="T11" fmla="*/ 2147483647 h 94"/>
              <a:gd name="T12" fmla="*/ 2147483647 w 178"/>
              <a:gd name="T13" fmla="*/ 2147483647 h 94"/>
              <a:gd name="T14" fmla="*/ 2147483647 w 178"/>
              <a:gd name="T15" fmla="*/ 2147483647 h 94"/>
              <a:gd name="T16" fmla="*/ 2147483647 w 178"/>
              <a:gd name="T17" fmla="*/ 2147483647 h 94"/>
              <a:gd name="T18" fmla="*/ 2147483647 w 178"/>
              <a:gd name="T19" fmla="*/ 2147483647 h 94"/>
              <a:gd name="T20" fmla="*/ 2147483647 w 178"/>
              <a:gd name="T21" fmla="*/ 2147483647 h 94"/>
              <a:gd name="T22" fmla="*/ 2147483647 w 178"/>
              <a:gd name="T23" fmla="*/ 2147483647 h 94"/>
              <a:gd name="T24" fmla="*/ 0 w 178"/>
              <a:gd name="T25" fmla="*/ 2147483647 h 94"/>
              <a:gd name="T26" fmla="*/ 2147483647 w 178"/>
              <a:gd name="T27" fmla="*/ 2147483647 h 94"/>
              <a:gd name="T28" fmla="*/ 2147483647 w 178"/>
              <a:gd name="T29" fmla="*/ 0 h 94"/>
              <a:gd name="T30" fmla="*/ 2147483647 w 178"/>
              <a:gd name="T31" fmla="*/ 2147483647 h 94"/>
              <a:gd name="T32" fmla="*/ 2147483647 w 178"/>
              <a:gd name="T33" fmla="*/ 2147483647 h 94"/>
              <a:gd name="T34" fmla="*/ 2147483647 w 178"/>
              <a:gd name="T35" fmla="*/ 2147483647 h 94"/>
              <a:gd name="T36" fmla="*/ 2147483647 w 178"/>
              <a:gd name="T37" fmla="*/ 2147483647 h 94"/>
              <a:gd name="T38" fmla="*/ 2147483647 w 178"/>
              <a:gd name="T39" fmla="*/ 2147483647 h 94"/>
              <a:gd name="T40" fmla="*/ 2147483647 w 178"/>
              <a:gd name="T41" fmla="*/ 2147483647 h 94"/>
              <a:gd name="T42" fmla="*/ 2147483647 w 178"/>
              <a:gd name="T43" fmla="*/ 2147483647 h 94"/>
              <a:gd name="T44" fmla="*/ 2147483647 w 178"/>
              <a:gd name="T45" fmla="*/ 2147483647 h 94"/>
              <a:gd name="T46" fmla="*/ 2147483647 w 178"/>
              <a:gd name="T47" fmla="*/ 2147483647 h 94"/>
              <a:gd name="T48" fmla="*/ 2147483647 w 178"/>
              <a:gd name="T49" fmla="*/ 2147483647 h 94"/>
              <a:gd name="T50" fmla="*/ 2147483647 w 178"/>
              <a:gd name="T51" fmla="*/ 2147483647 h 94"/>
              <a:gd name="T52" fmla="*/ 2147483647 w 178"/>
              <a:gd name="T53" fmla="*/ 2147483647 h 94"/>
              <a:gd name="T54" fmla="*/ 2147483647 w 178"/>
              <a:gd name="T55" fmla="*/ 2147483647 h 94"/>
              <a:gd name="T56" fmla="*/ 2147483647 w 178"/>
              <a:gd name="T57" fmla="*/ 2147483647 h 94"/>
              <a:gd name="T58" fmla="*/ 2147483647 w 178"/>
              <a:gd name="T59" fmla="*/ 2147483647 h 94"/>
              <a:gd name="T60" fmla="*/ 2147483647 w 178"/>
              <a:gd name="T61" fmla="*/ 2147483647 h 94"/>
              <a:gd name="T62" fmla="*/ 2147483647 w 178"/>
              <a:gd name="T63" fmla="*/ 2147483647 h 94"/>
              <a:gd name="T64" fmla="*/ 2147483647 w 178"/>
              <a:gd name="T65" fmla="*/ 2147483647 h 94"/>
              <a:gd name="T66" fmla="*/ 2147483647 w 178"/>
              <a:gd name="T67" fmla="*/ 2147483647 h 94"/>
              <a:gd name="T68" fmla="*/ 2147483647 w 178"/>
              <a:gd name="T69" fmla="*/ 2147483647 h 94"/>
              <a:gd name="T70" fmla="*/ 2147483647 w 178"/>
              <a:gd name="T71" fmla="*/ 2147483647 h 94"/>
              <a:gd name="T72" fmla="*/ 2147483647 w 178"/>
              <a:gd name="T73" fmla="*/ 2147483647 h 94"/>
              <a:gd name="T74" fmla="*/ 2147483647 w 178"/>
              <a:gd name="T75" fmla="*/ 2147483647 h 94"/>
              <a:gd name="T76" fmla="*/ 2147483647 w 178"/>
              <a:gd name="T77" fmla="*/ 2147483647 h 94"/>
              <a:gd name="T78" fmla="*/ 2147483647 w 178"/>
              <a:gd name="T79" fmla="*/ 2147483647 h 94"/>
              <a:gd name="T80" fmla="*/ 2147483647 w 178"/>
              <a:gd name="T81" fmla="*/ 2147483647 h 94"/>
              <a:gd name="T82" fmla="*/ 2147483647 w 178"/>
              <a:gd name="T83" fmla="*/ 2147483647 h 94"/>
              <a:gd name="T84" fmla="*/ 2147483647 w 178"/>
              <a:gd name="T85" fmla="*/ 2147483647 h 9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8"/>
              <a:gd name="T130" fmla="*/ 0 h 94"/>
              <a:gd name="T131" fmla="*/ 178 w 178"/>
              <a:gd name="T132" fmla="*/ 94 h 9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8" h="94">
                <a:moveTo>
                  <a:pt x="118" y="94"/>
                </a:moveTo>
                <a:lnTo>
                  <a:pt x="118" y="89"/>
                </a:lnTo>
                <a:lnTo>
                  <a:pt x="116" y="86"/>
                </a:lnTo>
                <a:lnTo>
                  <a:pt x="91" y="75"/>
                </a:lnTo>
                <a:lnTo>
                  <a:pt x="64" y="55"/>
                </a:lnTo>
                <a:lnTo>
                  <a:pt x="55" y="53"/>
                </a:lnTo>
                <a:lnTo>
                  <a:pt x="40" y="53"/>
                </a:lnTo>
                <a:lnTo>
                  <a:pt x="32" y="59"/>
                </a:lnTo>
                <a:lnTo>
                  <a:pt x="24" y="60"/>
                </a:lnTo>
                <a:lnTo>
                  <a:pt x="16" y="58"/>
                </a:lnTo>
                <a:lnTo>
                  <a:pt x="9" y="51"/>
                </a:lnTo>
                <a:lnTo>
                  <a:pt x="2" y="41"/>
                </a:lnTo>
                <a:lnTo>
                  <a:pt x="0" y="36"/>
                </a:lnTo>
                <a:lnTo>
                  <a:pt x="7" y="8"/>
                </a:lnTo>
                <a:lnTo>
                  <a:pt x="7" y="0"/>
                </a:lnTo>
                <a:lnTo>
                  <a:pt x="16" y="12"/>
                </a:lnTo>
                <a:lnTo>
                  <a:pt x="42" y="19"/>
                </a:lnTo>
                <a:lnTo>
                  <a:pt x="52" y="25"/>
                </a:lnTo>
                <a:lnTo>
                  <a:pt x="59" y="23"/>
                </a:lnTo>
                <a:lnTo>
                  <a:pt x="64" y="19"/>
                </a:lnTo>
                <a:lnTo>
                  <a:pt x="70" y="18"/>
                </a:lnTo>
                <a:lnTo>
                  <a:pt x="75" y="12"/>
                </a:lnTo>
                <a:lnTo>
                  <a:pt x="80" y="11"/>
                </a:lnTo>
                <a:lnTo>
                  <a:pt x="91" y="16"/>
                </a:lnTo>
                <a:lnTo>
                  <a:pt x="96" y="19"/>
                </a:lnTo>
                <a:lnTo>
                  <a:pt x="102" y="21"/>
                </a:lnTo>
                <a:lnTo>
                  <a:pt x="106" y="28"/>
                </a:lnTo>
                <a:lnTo>
                  <a:pt x="106" y="39"/>
                </a:lnTo>
                <a:lnTo>
                  <a:pt x="130" y="50"/>
                </a:lnTo>
                <a:lnTo>
                  <a:pt x="134" y="56"/>
                </a:lnTo>
                <a:lnTo>
                  <a:pt x="149" y="61"/>
                </a:lnTo>
                <a:lnTo>
                  <a:pt x="157" y="58"/>
                </a:lnTo>
                <a:lnTo>
                  <a:pt x="164" y="56"/>
                </a:lnTo>
                <a:lnTo>
                  <a:pt x="171" y="60"/>
                </a:lnTo>
                <a:lnTo>
                  <a:pt x="177" y="60"/>
                </a:lnTo>
                <a:lnTo>
                  <a:pt x="178" y="66"/>
                </a:lnTo>
                <a:lnTo>
                  <a:pt x="177" y="73"/>
                </a:lnTo>
                <a:lnTo>
                  <a:pt x="176" y="77"/>
                </a:lnTo>
                <a:lnTo>
                  <a:pt x="167" y="80"/>
                </a:lnTo>
                <a:lnTo>
                  <a:pt x="151" y="77"/>
                </a:lnTo>
                <a:lnTo>
                  <a:pt x="145" y="77"/>
                </a:lnTo>
                <a:lnTo>
                  <a:pt x="134" y="94"/>
                </a:lnTo>
                <a:lnTo>
                  <a:pt x="118" y="94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2" name="Freeform 1572"/>
          <p:cNvSpPr>
            <a:spLocks/>
          </p:cNvSpPr>
          <p:nvPr/>
        </p:nvSpPr>
        <p:spPr bwMode="auto">
          <a:xfrm>
            <a:off x="1497013" y="2662238"/>
            <a:ext cx="20637" cy="53975"/>
          </a:xfrm>
          <a:custGeom>
            <a:avLst/>
            <a:gdLst>
              <a:gd name="T0" fmla="*/ 2147483647 w 53"/>
              <a:gd name="T1" fmla="*/ 2147483647 h 135"/>
              <a:gd name="T2" fmla="*/ 2147483647 w 53"/>
              <a:gd name="T3" fmla="*/ 2147483647 h 135"/>
              <a:gd name="T4" fmla="*/ 2147483647 w 53"/>
              <a:gd name="T5" fmla="*/ 2147483647 h 135"/>
              <a:gd name="T6" fmla="*/ 2147483647 w 53"/>
              <a:gd name="T7" fmla="*/ 2147483647 h 135"/>
              <a:gd name="T8" fmla="*/ 2147483647 w 53"/>
              <a:gd name="T9" fmla="*/ 2147483647 h 135"/>
              <a:gd name="T10" fmla="*/ 2147483647 w 53"/>
              <a:gd name="T11" fmla="*/ 2147483647 h 135"/>
              <a:gd name="T12" fmla="*/ 2147483647 w 53"/>
              <a:gd name="T13" fmla="*/ 2147483647 h 135"/>
              <a:gd name="T14" fmla="*/ 2147483647 w 53"/>
              <a:gd name="T15" fmla="*/ 2147483647 h 135"/>
              <a:gd name="T16" fmla="*/ 2147483647 w 53"/>
              <a:gd name="T17" fmla="*/ 2147483647 h 135"/>
              <a:gd name="T18" fmla="*/ 2147483647 w 53"/>
              <a:gd name="T19" fmla="*/ 2147483647 h 135"/>
              <a:gd name="T20" fmla="*/ 2147483647 w 53"/>
              <a:gd name="T21" fmla="*/ 2147483647 h 135"/>
              <a:gd name="T22" fmla="*/ 2147483647 w 53"/>
              <a:gd name="T23" fmla="*/ 2147483647 h 135"/>
              <a:gd name="T24" fmla="*/ 2147483647 w 53"/>
              <a:gd name="T25" fmla="*/ 2147483647 h 135"/>
              <a:gd name="T26" fmla="*/ 2147483647 w 53"/>
              <a:gd name="T27" fmla="*/ 2147483647 h 135"/>
              <a:gd name="T28" fmla="*/ 2147483647 w 53"/>
              <a:gd name="T29" fmla="*/ 2147483647 h 135"/>
              <a:gd name="T30" fmla="*/ 2147483647 w 53"/>
              <a:gd name="T31" fmla="*/ 2147483647 h 135"/>
              <a:gd name="T32" fmla="*/ 2147483647 w 53"/>
              <a:gd name="T33" fmla="*/ 2147483647 h 135"/>
              <a:gd name="T34" fmla="*/ 2147483647 w 53"/>
              <a:gd name="T35" fmla="*/ 2147483647 h 135"/>
              <a:gd name="T36" fmla="*/ 2147483647 w 53"/>
              <a:gd name="T37" fmla="*/ 2147483647 h 135"/>
              <a:gd name="T38" fmla="*/ 2147483647 w 53"/>
              <a:gd name="T39" fmla="*/ 2147483647 h 135"/>
              <a:gd name="T40" fmla="*/ 2147483647 w 53"/>
              <a:gd name="T41" fmla="*/ 2147483647 h 135"/>
              <a:gd name="T42" fmla="*/ 2147483647 w 53"/>
              <a:gd name="T43" fmla="*/ 2147483647 h 135"/>
              <a:gd name="T44" fmla="*/ 2147483647 w 53"/>
              <a:gd name="T45" fmla="*/ 2147483647 h 135"/>
              <a:gd name="T46" fmla="*/ 2147483647 w 53"/>
              <a:gd name="T47" fmla="*/ 2147483647 h 135"/>
              <a:gd name="T48" fmla="*/ 2147483647 w 53"/>
              <a:gd name="T49" fmla="*/ 2147483647 h 135"/>
              <a:gd name="T50" fmla="*/ 2147483647 w 53"/>
              <a:gd name="T51" fmla="*/ 2147483647 h 135"/>
              <a:gd name="T52" fmla="*/ 2147483647 w 53"/>
              <a:gd name="T53" fmla="*/ 2147483647 h 135"/>
              <a:gd name="T54" fmla="*/ 2147483647 w 53"/>
              <a:gd name="T55" fmla="*/ 2147483647 h 135"/>
              <a:gd name="T56" fmla="*/ 2147483647 w 53"/>
              <a:gd name="T57" fmla="*/ 2147483647 h 135"/>
              <a:gd name="T58" fmla="*/ 2147483647 w 53"/>
              <a:gd name="T59" fmla="*/ 2147483647 h 135"/>
              <a:gd name="T60" fmla="*/ 2147483647 w 53"/>
              <a:gd name="T61" fmla="*/ 2147483647 h 135"/>
              <a:gd name="T62" fmla="*/ 2147483647 w 53"/>
              <a:gd name="T63" fmla="*/ 2147483647 h 135"/>
              <a:gd name="T64" fmla="*/ 2147483647 w 53"/>
              <a:gd name="T65" fmla="*/ 2147483647 h 135"/>
              <a:gd name="T66" fmla="*/ 2147483647 w 53"/>
              <a:gd name="T67" fmla="*/ 2147483647 h 135"/>
              <a:gd name="T68" fmla="*/ 2147483647 w 53"/>
              <a:gd name="T69" fmla="*/ 2147483647 h 135"/>
              <a:gd name="T70" fmla="*/ 0 w 53"/>
              <a:gd name="T71" fmla="*/ 2147483647 h 135"/>
              <a:gd name="T72" fmla="*/ 2147483647 w 53"/>
              <a:gd name="T73" fmla="*/ 2147483647 h 135"/>
              <a:gd name="T74" fmla="*/ 2147483647 w 53"/>
              <a:gd name="T75" fmla="*/ 2147483647 h 135"/>
              <a:gd name="T76" fmla="*/ 2147483647 w 53"/>
              <a:gd name="T77" fmla="*/ 2147483647 h 135"/>
              <a:gd name="T78" fmla="*/ 2147483647 w 53"/>
              <a:gd name="T79" fmla="*/ 0 h 135"/>
              <a:gd name="T80" fmla="*/ 2147483647 w 53"/>
              <a:gd name="T81" fmla="*/ 2147483647 h 135"/>
              <a:gd name="T82" fmla="*/ 2147483647 w 53"/>
              <a:gd name="T83" fmla="*/ 2147483647 h 135"/>
              <a:gd name="T84" fmla="*/ 2147483647 w 53"/>
              <a:gd name="T85" fmla="*/ 2147483647 h 135"/>
              <a:gd name="T86" fmla="*/ 2147483647 w 53"/>
              <a:gd name="T87" fmla="*/ 2147483647 h 135"/>
              <a:gd name="T88" fmla="*/ 2147483647 w 53"/>
              <a:gd name="T89" fmla="*/ 2147483647 h 135"/>
              <a:gd name="T90" fmla="*/ 2147483647 w 53"/>
              <a:gd name="T91" fmla="*/ 2147483647 h 13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3"/>
              <a:gd name="T139" fmla="*/ 0 h 135"/>
              <a:gd name="T140" fmla="*/ 53 w 53"/>
              <a:gd name="T141" fmla="*/ 135 h 13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3" h="135">
                <a:moveTo>
                  <a:pt x="41" y="26"/>
                </a:moveTo>
                <a:lnTo>
                  <a:pt x="43" y="24"/>
                </a:lnTo>
                <a:lnTo>
                  <a:pt x="46" y="38"/>
                </a:lnTo>
                <a:lnTo>
                  <a:pt x="43" y="57"/>
                </a:lnTo>
                <a:lnTo>
                  <a:pt x="45" y="47"/>
                </a:lnTo>
                <a:lnTo>
                  <a:pt x="47" y="50"/>
                </a:lnTo>
                <a:lnTo>
                  <a:pt x="51" y="57"/>
                </a:lnTo>
                <a:lnTo>
                  <a:pt x="51" y="62"/>
                </a:lnTo>
                <a:lnTo>
                  <a:pt x="48" y="64"/>
                </a:lnTo>
                <a:lnTo>
                  <a:pt x="50" y="78"/>
                </a:lnTo>
                <a:lnTo>
                  <a:pt x="52" y="81"/>
                </a:lnTo>
                <a:lnTo>
                  <a:pt x="53" y="129"/>
                </a:lnTo>
                <a:lnTo>
                  <a:pt x="51" y="135"/>
                </a:lnTo>
                <a:lnTo>
                  <a:pt x="46" y="135"/>
                </a:lnTo>
                <a:lnTo>
                  <a:pt x="45" y="122"/>
                </a:lnTo>
                <a:lnTo>
                  <a:pt x="43" y="122"/>
                </a:lnTo>
                <a:lnTo>
                  <a:pt x="34" y="99"/>
                </a:lnTo>
                <a:lnTo>
                  <a:pt x="34" y="92"/>
                </a:lnTo>
                <a:lnTo>
                  <a:pt x="42" y="77"/>
                </a:lnTo>
                <a:lnTo>
                  <a:pt x="42" y="71"/>
                </a:lnTo>
                <a:lnTo>
                  <a:pt x="39" y="82"/>
                </a:lnTo>
                <a:lnTo>
                  <a:pt x="36" y="85"/>
                </a:lnTo>
                <a:lnTo>
                  <a:pt x="32" y="85"/>
                </a:lnTo>
                <a:lnTo>
                  <a:pt x="29" y="82"/>
                </a:lnTo>
                <a:lnTo>
                  <a:pt x="25" y="73"/>
                </a:lnTo>
                <a:lnTo>
                  <a:pt x="20" y="72"/>
                </a:lnTo>
                <a:lnTo>
                  <a:pt x="17" y="67"/>
                </a:lnTo>
                <a:lnTo>
                  <a:pt x="19" y="67"/>
                </a:lnTo>
                <a:lnTo>
                  <a:pt x="22" y="61"/>
                </a:lnTo>
                <a:lnTo>
                  <a:pt x="18" y="57"/>
                </a:lnTo>
                <a:lnTo>
                  <a:pt x="22" y="53"/>
                </a:lnTo>
                <a:lnTo>
                  <a:pt x="23" y="47"/>
                </a:lnTo>
                <a:lnTo>
                  <a:pt x="18" y="43"/>
                </a:lnTo>
                <a:lnTo>
                  <a:pt x="13" y="30"/>
                </a:lnTo>
                <a:lnTo>
                  <a:pt x="3" y="24"/>
                </a:lnTo>
                <a:lnTo>
                  <a:pt x="0" y="19"/>
                </a:lnTo>
                <a:lnTo>
                  <a:pt x="3" y="15"/>
                </a:lnTo>
                <a:lnTo>
                  <a:pt x="3" y="10"/>
                </a:lnTo>
                <a:lnTo>
                  <a:pt x="5" y="3"/>
                </a:lnTo>
                <a:lnTo>
                  <a:pt x="9" y="0"/>
                </a:lnTo>
                <a:lnTo>
                  <a:pt x="14" y="7"/>
                </a:lnTo>
                <a:lnTo>
                  <a:pt x="22" y="8"/>
                </a:lnTo>
                <a:lnTo>
                  <a:pt x="29" y="15"/>
                </a:lnTo>
                <a:lnTo>
                  <a:pt x="31" y="20"/>
                </a:lnTo>
                <a:lnTo>
                  <a:pt x="34" y="25"/>
                </a:lnTo>
                <a:lnTo>
                  <a:pt x="41" y="26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3" name="Freeform 1573"/>
          <p:cNvSpPr>
            <a:spLocks/>
          </p:cNvSpPr>
          <p:nvPr/>
        </p:nvSpPr>
        <p:spPr bwMode="auto">
          <a:xfrm>
            <a:off x="1497013" y="2662238"/>
            <a:ext cx="20637" cy="53975"/>
          </a:xfrm>
          <a:custGeom>
            <a:avLst/>
            <a:gdLst>
              <a:gd name="T0" fmla="*/ 2147483647 w 53"/>
              <a:gd name="T1" fmla="*/ 2147483647 h 135"/>
              <a:gd name="T2" fmla="*/ 2147483647 w 53"/>
              <a:gd name="T3" fmla="*/ 2147483647 h 135"/>
              <a:gd name="T4" fmla="*/ 2147483647 w 53"/>
              <a:gd name="T5" fmla="*/ 2147483647 h 135"/>
              <a:gd name="T6" fmla="*/ 2147483647 w 53"/>
              <a:gd name="T7" fmla="*/ 2147483647 h 135"/>
              <a:gd name="T8" fmla="*/ 2147483647 w 53"/>
              <a:gd name="T9" fmla="*/ 2147483647 h 135"/>
              <a:gd name="T10" fmla="*/ 2147483647 w 53"/>
              <a:gd name="T11" fmla="*/ 2147483647 h 135"/>
              <a:gd name="T12" fmla="*/ 2147483647 w 53"/>
              <a:gd name="T13" fmla="*/ 2147483647 h 135"/>
              <a:gd name="T14" fmla="*/ 2147483647 w 53"/>
              <a:gd name="T15" fmla="*/ 2147483647 h 135"/>
              <a:gd name="T16" fmla="*/ 2147483647 w 53"/>
              <a:gd name="T17" fmla="*/ 2147483647 h 135"/>
              <a:gd name="T18" fmla="*/ 2147483647 w 53"/>
              <a:gd name="T19" fmla="*/ 2147483647 h 135"/>
              <a:gd name="T20" fmla="*/ 2147483647 w 53"/>
              <a:gd name="T21" fmla="*/ 2147483647 h 135"/>
              <a:gd name="T22" fmla="*/ 2147483647 w 53"/>
              <a:gd name="T23" fmla="*/ 2147483647 h 135"/>
              <a:gd name="T24" fmla="*/ 2147483647 w 53"/>
              <a:gd name="T25" fmla="*/ 2147483647 h 135"/>
              <a:gd name="T26" fmla="*/ 2147483647 w 53"/>
              <a:gd name="T27" fmla="*/ 2147483647 h 135"/>
              <a:gd name="T28" fmla="*/ 2147483647 w 53"/>
              <a:gd name="T29" fmla="*/ 2147483647 h 135"/>
              <a:gd name="T30" fmla="*/ 2147483647 w 53"/>
              <a:gd name="T31" fmla="*/ 2147483647 h 135"/>
              <a:gd name="T32" fmla="*/ 2147483647 w 53"/>
              <a:gd name="T33" fmla="*/ 2147483647 h 135"/>
              <a:gd name="T34" fmla="*/ 2147483647 w 53"/>
              <a:gd name="T35" fmla="*/ 2147483647 h 135"/>
              <a:gd name="T36" fmla="*/ 2147483647 w 53"/>
              <a:gd name="T37" fmla="*/ 2147483647 h 135"/>
              <a:gd name="T38" fmla="*/ 2147483647 w 53"/>
              <a:gd name="T39" fmla="*/ 2147483647 h 135"/>
              <a:gd name="T40" fmla="*/ 2147483647 w 53"/>
              <a:gd name="T41" fmla="*/ 2147483647 h 135"/>
              <a:gd name="T42" fmla="*/ 2147483647 w 53"/>
              <a:gd name="T43" fmla="*/ 2147483647 h 135"/>
              <a:gd name="T44" fmla="*/ 2147483647 w 53"/>
              <a:gd name="T45" fmla="*/ 2147483647 h 135"/>
              <a:gd name="T46" fmla="*/ 2147483647 w 53"/>
              <a:gd name="T47" fmla="*/ 2147483647 h 135"/>
              <a:gd name="T48" fmla="*/ 2147483647 w 53"/>
              <a:gd name="T49" fmla="*/ 2147483647 h 135"/>
              <a:gd name="T50" fmla="*/ 2147483647 w 53"/>
              <a:gd name="T51" fmla="*/ 2147483647 h 135"/>
              <a:gd name="T52" fmla="*/ 2147483647 w 53"/>
              <a:gd name="T53" fmla="*/ 2147483647 h 135"/>
              <a:gd name="T54" fmla="*/ 2147483647 w 53"/>
              <a:gd name="T55" fmla="*/ 2147483647 h 135"/>
              <a:gd name="T56" fmla="*/ 2147483647 w 53"/>
              <a:gd name="T57" fmla="*/ 2147483647 h 135"/>
              <a:gd name="T58" fmla="*/ 2147483647 w 53"/>
              <a:gd name="T59" fmla="*/ 2147483647 h 135"/>
              <a:gd name="T60" fmla="*/ 2147483647 w 53"/>
              <a:gd name="T61" fmla="*/ 2147483647 h 135"/>
              <a:gd name="T62" fmla="*/ 2147483647 w 53"/>
              <a:gd name="T63" fmla="*/ 2147483647 h 135"/>
              <a:gd name="T64" fmla="*/ 2147483647 w 53"/>
              <a:gd name="T65" fmla="*/ 2147483647 h 135"/>
              <a:gd name="T66" fmla="*/ 2147483647 w 53"/>
              <a:gd name="T67" fmla="*/ 2147483647 h 135"/>
              <a:gd name="T68" fmla="*/ 2147483647 w 53"/>
              <a:gd name="T69" fmla="*/ 2147483647 h 135"/>
              <a:gd name="T70" fmla="*/ 0 w 53"/>
              <a:gd name="T71" fmla="*/ 2147483647 h 135"/>
              <a:gd name="T72" fmla="*/ 2147483647 w 53"/>
              <a:gd name="T73" fmla="*/ 2147483647 h 135"/>
              <a:gd name="T74" fmla="*/ 2147483647 w 53"/>
              <a:gd name="T75" fmla="*/ 2147483647 h 135"/>
              <a:gd name="T76" fmla="*/ 2147483647 w 53"/>
              <a:gd name="T77" fmla="*/ 2147483647 h 135"/>
              <a:gd name="T78" fmla="*/ 2147483647 w 53"/>
              <a:gd name="T79" fmla="*/ 0 h 135"/>
              <a:gd name="T80" fmla="*/ 2147483647 w 53"/>
              <a:gd name="T81" fmla="*/ 2147483647 h 135"/>
              <a:gd name="T82" fmla="*/ 2147483647 w 53"/>
              <a:gd name="T83" fmla="*/ 2147483647 h 135"/>
              <a:gd name="T84" fmla="*/ 2147483647 w 53"/>
              <a:gd name="T85" fmla="*/ 2147483647 h 135"/>
              <a:gd name="T86" fmla="*/ 2147483647 w 53"/>
              <a:gd name="T87" fmla="*/ 2147483647 h 135"/>
              <a:gd name="T88" fmla="*/ 2147483647 w 53"/>
              <a:gd name="T89" fmla="*/ 2147483647 h 135"/>
              <a:gd name="T90" fmla="*/ 2147483647 w 53"/>
              <a:gd name="T91" fmla="*/ 2147483647 h 13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3"/>
              <a:gd name="T139" fmla="*/ 0 h 135"/>
              <a:gd name="T140" fmla="*/ 53 w 53"/>
              <a:gd name="T141" fmla="*/ 135 h 13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3" h="135">
                <a:moveTo>
                  <a:pt x="41" y="26"/>
                </a:moveTo>
                <a:lnTo>
                  <a:pt x="43" y="24"/>
                </a:lnTo>
                <a:lnTo>
                  <a:pt x="46" y="38"/>
                </a:lnTo>
                <a:lnTo>
                  <a:pt x="43" y="57"/>
                </a:lnTo>
                <a:lnTo>
                  <a:pt x="45" y="47"/>
                </a:lnTo>
                <a:lnTo>
                  <a:pt x="47" y="50"/>
                </a:lnTo>
                <a:lnTo>
                  <a:pt x="51" y="57"/>
                </a:lnTo>
                <a:lnTo>
                  <a:pt x="51" y="62"/>
                </a:lnTo>
                <a:lnTo>
                  <a:pt x="48" y="64"/>
                </a:lnTo>
                <a:lnTo>
                  <a:pt x="50" y="78"/>
                </a:lnTo>
                <a:lnTo>
                  <a:pt x="52" y="81"/>
                </a:lnTo>
                <a:lnTo>
                  <a:pt x="53" y="129"/>
                </a:lnTo>
                <a:lnTo>
                  <a:pt x="51" y="135"/>
                </a:lnTo>
                <a:lnTo>
                  <a:pt x="46" y="135"/>
                </a:lnTo>
                <a:lnTo>
                  <a:pt x="45" y="122"/>
                </a:lnTo>
                <a:lnTo>
                  <a:pt x="43" y="122"/>
                </a:lnTo>
                <a:lnTo>
                  <a:pt x="34" y="99"/>
                </a:lnTo>
                <a:lnTo>
                  <a:pt x="34" y="92"/>
                </a:lnTo>
                <a:lnTo>
                  <a:pt x="42" y="77"/>
                </a:lnTo>
                <a:lnTo>
                  <a:pt x="42" y="71"/>
                </a:lnTo>
                <a:lnTo>
                  <a:pt x="39" y="82"/>
                </a:lnTo>
                <a:lnTo>
                  <a:pt x="36" y="85"/>
                </a:lnTo>
                <a:lnTo>
                  <a:pt x="32" y="85"/>
                </a:lnTo>
                <a:lnTo>
                  <a:pt x="29" y="82"/>
                </a:lnTo>
                <a:lnTo>
                  <a:pt x="25" y="73"/>
                </a:lnTo>
                <a:lnTo>
                  <a:pt x="20" y="72"/>
                </a:lnTo>
                <a:lnTo>
                  <a:pt x="17" y="67"/>
                </a:lnTo>
                <a:lnTo>
                  <a:pt x="19" y="67"/>
                </a:lnTo>
                <a:lnTo>
                  <a:pt x="22" y="61"/>
                </a:lnTo>
                <a:lnTo>
                  <a:pt x="18" y="57"/>
                </a:lnTo>
                <a:lnTo>
                  <a:pt x="22" y="53"/>
                </a:lnTo>
                <a:lnTo>
                  <a:pt x="23" y="47"/>
                </a:lnTo>
                <a:lnTo>
                  <a:pt x="18" y="43"/>
                </a:lnTo>
                <a:lnTo>
                  <a:pt x="13" y="30"/>
                </a:lnTo>
                <a:lnTo>
                  <a:pt x="3" y="24"/>
                </a:lnTo>
                <a:lnTo>
                  <a:pt x="0" y="19"/>
                </a:lnTo>
                <a:lnTo>
                  <a:pt x="3" y="15"/>
                </a:lnTo>
                <a:lnTo>
                  <a:pt x="3" y="10"/>
                </a:lnTo>
                <a:lnTo>
                  <a:pt x="5" y="3"/>
                </a:lnTo>
                <a:lnTo>
                  <a:pt x="9" y="0"/>
                </a:lnTo>
                <a:lnTo>
                  <a:pt x="14" y="7"/>
                </a:lnTo>
                <a:lnTo>
                  <a:pt x="22" y="8"/>
                </a:lnTo>
                <a:lnTo>
                  <a:pt x="29" y="15"/>
                </a:lnTo>
                <a:lnTo>
                  <a:pt x="31" y="20"/>
                </a:lnTo>
                <a:lnTo>
                  <a:pt x="34" y="25"/>
                </a:lnTo>
                <a:lnTo>
                  <a:pt x="41" y="2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4" name="Freeform 1574"/>
          <p:cNvSpPr>
            <a:spLocks/>
          </p:cNvSpPr>
          <p:nvPr/>
        </p:nvSpPr>
        <p:spPr bwMode="auto">
          <a:xfrm>
            <a:off x="1516063" y="2635250"/>
            <a:ext cx="22225" cy="46038"/>
          </a:xfrm>
          <a:custGeom>
            <a:avLst/>
            <a:gdLst>
              <a:gd name="T0" fmla="*/ 2147483647 w 56"/>
              <a:gd name="T1" fmla="*/ 2147483647 h 116"/>
              <a:gd name="T2" fmla="*/ 2147483647 w 56"/>
              <a:gd name="T3" fmla="*/ 2147483647 h 116"/>
              <a:gd name="T4" fmla="*/ 0 w 56"/>
              <a:gd name="T5" fmla="*/ 2147483647 h 116"/>
              <a:gd name="T6" fmla="*/ 2147483647 w 56"/>
              <a:gd name="T7" fmla="*/ 2147483647 h 116"/>
              <a:gd name="T8" fmla="*/ 2147483647 w 56"/>
              <a:gd name="T9" fmla="*/ 0 h 116"/>
              <a:gd name="T10" fmla="*/ 2147483647 w 56"/>
              <a:gd name="T11" fmla="*/ 2147483647 h 116"/>
              <a:gd name="T12" fmla="*/ 2147483647 w 56"/>
              <a:gd name="T13" fmla="*/ 2147483647 h 116"/>
              <a:gd name="T14" fmla="*/ 2147483647 w 56"/>
              <a:gd name="T15" fmla="*/ 2147483647 h 116"/>
              <a:gd name="T16" fmla="*/ 2147483647 w 56"/>
              <a:gd name="T17" fmla="*/ 2147483647 h 116"/>
              <a:gd name="T18" fmla="*/ 2147483647 w 56"/>
              <a:gd name="T19" fmla="*/ 2147483647 h 116"/>
              <a:gd name="T20" fmla="*/ 2147483647 w 56"/>
              <a:gd name="T21" fmla="*/ 2147483647 h 116"/>
              <a:gd name="T22" fmla="*/ 2147483647 w 56"/>
              <a:gd name="T23" fmla="*/ 2147483647 h 116"/>
              <a:gd name="T24" fmla="*/ 2147483647 w 56"/>
              <a:gd name="T25" fmla="*/ 2147483647 h 116"/>
              <a:gd name="T26" fmla="*/ 2147483647 w 56"/>
              <a:gd name="T27" fmla="*/ 2147483647 h 116"/>
              <a:gd name="T28" fmla="*/ 2147483647 w 56"/>
              <a:gd name="T29" fmla="*/ 2147483647 h 116"/>
              <a:gd name="T30" fmla="*/ 2147483647 w 56"/>
              <a:gd name="T31" fmla="*/ 2147483647 h 116"/>
              <a:gd name="T32" fmla="*/ 2147483647 w 56"/>
              <a:gd name="T33" fmla="*/ 2147483647 h 116"/>
              <a:gd name="T34" fmla="*/ 2147483647 w 56"/>
              <a:gd name="T35" fmla="*/ 2147483647 h 116"/>
              <a:gd name="T36" fmla="*/ 2147483647 w 56"/>
              <a:gd name="T37" fmla="*/ 2147483647 h 116"/>
              <a:gd name="T38" fmla="*/ 2147483647 w 56"/>
              <a:gd name="T39" fmla="*/ 2147483647 h 116"/>
              <a:gd name="T40" fmla="*/ 2147483647 w 56"/>
              <a:gd name="T41" fmla="*/ 2147483647 h 116"/>
              <a:gd name="T42" fmla="*/ 2147483647 w 56"/>
              <a:gd name="T43" fmla="*/ 2147483647 h 116"/>
              <a:gd name="T44" fmla="*/ 2147483647 w 56"/>
              <a:gd name="T45" fmla="*/ 2147483647 h 116"/>
              <a:gd name="T46" fmla="*/ 2147483647 w 56"/>
              <a:gd name="T47" fmla="*/ 2147483647 h 116"/>
              <a:gd name="T48" fmla="*/ 2147483647 w 56"/>
              <a:gd name="T49" fmla="*/ 2147483647 h 116"/>
              <a:gd name="T50" fmla="*/ 2147483647 w 56"/>
              <a:gd name="T51" fmla="*/ 2147483647 h 116"/>
              <a:gd name="T52" fmla="*/ 2147483647 w 56"/>
              <a:gd name="T53" fmla="*/ 2147483647 h 116"/>
              <a:gd name="T54" fmla="*/ 2147483647 w 56"/>
              <a:gd name="T55" fmla="*/ 2147483647 h 116"/>
              <a:gd name="T56" fmla="*/ 2147483647 w 56"/>
              <a:gd name="T57" fmla="*/ 2147483647 h 116"/>
              <a:gd name="T58" fmla="*/ 2147483647 w 56"/>
              <a:gd name="T59" fmla="*/ 2147483647 h 116"/>
              <a:gd name="T60" fmla="*/ 2147483647 w 56"/>
              <a:gd name="T61" fmla="*/ 2147483647 h 116"/>
              <a:gd name="T62" fmla="*/ 2147483647 w 56"/>
              <a:gd name="T63" fmla="*/ 2147483647 h 116"/>
              <a:gd name="T64" fmla="*/ 2147483647 w 56"/>
              <a:gd name="T65" fmla="*/ 2147483647 h 116"/>
              <a:gd name="T66" fmla="*/ 2147483647 w 56"/>
              <a:gd name="T67" fmla="*/ 2147483647 h 116"/>
              <a:gd name="T68" fmla="*/ 2147483647 w 56"/>
              <a:gd name="T69" fmla="*/ 2147483647 h 116"/>
              <a:gd name="T70" fmla="*/ 2147483647 w 56"/>
              <a:gd name="T71" fmla="*/ 2147483647 h 116"/>
              <a:gd name="T72" fmla="*/ 2147483647 w 56"/>
              <a:gd name="T73" fmla="*/ 2147483647 h 116"/>
              <a:gd name="T74" fmla="*/ 2147483647 w 56"/>
              <a:gd name="T75" fmla="*/ 2147483647 h 116"/>
              <a:gd name="T76" fmla="*/ 2147483647 w 56"/>
              <a:gd name="T77" fmla="*/ 2147483647 h 116"/>
              <a:gd name="T78" fmla="*/ 2147483647 w 56"/>
              <a:gd name="T79" fmla="*/ 2147483647 h 116"/>
              <a:gd name="T80" fmla="*/ 2147483647 w 56"/>
              <a:gd name="T81" fmla="*/ 2147483647 h 116"/>
              <a:gd name="T82" fmla="*/ 2147483647 w 56"/>
              <a:gd name="T83" fmla="*/ 2147483647 h 116"/>
              <a:gd name="T84" fmla="*/ 2147483647 w 56"/>
              <a:gd name="T85" fmla="*/ 2147483647 h 116"/>
              <a:gd name="T86" fmla="*/ 2147483647 w 56"/>
              <a:gd name="T87" fmla="*/ 2147483647 h 11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6"/>
              <a:gd name="T133" fmla="*/ 0 h 116"/>
              <a:gd name="T134" fmla="*/ 56 w 56"/>
              <a:gd name="T135" fmla="*/ 116 h 11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6" h="116">
                <a:moveTo>
                  <a:pt x="11" y="60"/>
                </a:moveTo>
                <a:lnTo>
                  <a:pt x="10" y="61"/>
                </a:lnTo>
                <a:lnTo>
                  <a:pt x="0" y="13"/>
                </a:lnTo>
                <a:lnTo>
                  <a:pt x="3" y="3"/>
                </a:lnTo>
                <a:lnTo>
                  <a:pt x="5" y="0"/>
                </a:lnTo>
                <a:lnTo>
                  <a:pt x="32" y="2"/>
                </a:lnTo>
                <a:lnTo>
                  <a:pt x="47" y="29"/>
                </a:lnTo>
                <a:lnTo>
                  <a:pt x="51" y="49"/>
                </a:lnTo>
                <a:lnTo>
                  <a:pt x="53" y="51"/>
                </a:lnTo>
                <a:lnTo>
                  <a:pt x="56" y="62"/>
                </a:lnTo>
                <a:lnTo>
                  <a:pt x="33" y="12"/>
                </a:lnTo>
                <a:lnTo>
                  <a:pt x="31" y="12"/>
                </a:lnTo>
                <a:lnTo>
                  <a:pt x="29" y="18"/>
                </a:lnTo>
                <a:lnTo>
                  <a:pt x="27" y="18"/>
                </a:lnTo>
                <a:lnTo>
                  <a:pt x="33" y="42"/>
                </a:lnTo>
                <a:lnTo>
                  <a:pt x="37" y="45"/>
                </a:lnTo>
                <a:lnTo>
                  <a:pt x="39" y="52"/>
                </a:lnTo>
                <a:lnTo>
                  <a:pt x="46" y="59"/>
                </a:lnTo>
                <a:lnTo>
                  <a:pt x="50" y="70"/>
                </a:lnTo>
                <a:lnTo>
                  <a:pt x="46" y="68"/>
                </a:lnTo>
                <a:lnTo>
                  <a:pt x="43" y="71"/>
                </a:lnTo>
                <a:lnTo>
                  <a:pt x="42" y="73"/>
                </a:lnTo>
                <a:lnTo>
                  <a:pt x="50" y="79"/>
                </a:lnTo>
                <a:lnTo>
                  <a:pt x="50" y="85"/>
                </a:lnTo>
                <a:lnTo>
                  <a:pt x="45" y="87"/>
                </a:lnTo>
                <a:lnTo>
                  <a:pt x="37" y="83"/>
                </a:lnTo>
                <a:lnTo>
                  <a:pt x="37" y="98"/>
                </a:lnTo>
                <a:lnTo>
                  <a:pt x="36" y="101"/>
                </a:lnTo>
                <a:lnTo>
                  <a:pt x="31" y="94"/>
                </a:lnTo>
                <a:lnTo>
                  <a:pt x="20" y="115"/>
                </a:lnTo>
                <a:lnTo>
                  <a:pt x="15" y="116"/>
                </a:lnTo>
                <a:lnTo>
                  <a:pt x="13" y="115"/>
                </a:lnTo>
                <a:lnTo>
                  <a:pt x="10" y="109"/>
                </a:lnTo>
                <a:lnTo>
                  <a:pt x="13" y="85"/>
                </a:lnTo>
                <a:lnTo>
                  <a:pt x="15" y="84"/>
                </a:lnTo>
                <a:lnTo>
                  <a:pt x="22" y="84"/>
                </a:lnTo>
                <a:lnTo>
                  <a:pt x="24" y="80"/>
                </a:lnTo>
                <a:lnTo>
                  <a:pt x="18" y="76"/>
                </a:lnTo>
                <a:lnTo>
                  <a:pt x="15" y="71"/>
                </a:lnTo>
                <a:lnTo>
                  <a:pt x="23" y="68"/>
                </a:lnTo>
                <a:lnTo>
                  <a:pt x="25" y="62"/>
                </a:lnTo>
                <a:lnTo>
                  <a:pt x="20" y="62"/>
                </a:lnTo>
                <a:lnTo>
                  <a:pt x="15" y="66"/>
                </a:lnTo>
                <a:lnTo>
                  <a:pt x="11" y="6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5" name="Freeform 1575"/>
          <p:cNvSpPr>
            <a:spLocks/>
          </p:cNvSpPr>
          <p:nvPr/>
        </p:nvSpPr>
        <p:spPr bwMode="auto">
          <a:xfrm>
            <a:off x="1516063" y="2635250"/>
            <a:ext cx="22225" cy="46038"/>
          </a:xfrm>
          <a:custGeom>
            <a:avLst/>
            <a:gdLst>
              <a:gd name="T0" fmla="*/ 2147483647 w 56"/>
              <a:gd name="T1" fmla="*/ 2147483647 h 116"/>
              <a:gd name="T2" fmla="*/ 2147483647 w 56"/>
              <a:gd name="T3" fmla="*/ 2147483647 h 116"/>
              <a:gd name="T4" fmla="*/ 0 w 56"/>
              <a:gd name="T5" fmla="*/ 2147483647 h 116"/>
              <a:gd name="T6" fmla="*/ 2147483647 w 56"/>
              <a:gd name="T7" fmla="*/ 2147483647 h 116"/>
              <a:gd name="T8" fmla="*/ 2147483647 w 56"/>
              <a:gd name="T9" fmla="*/ 0 h 116"/>
              <a:gd name="T10" fmla="*/ 2147483647 w 56"/>
              <a:gd name="T11" fmla="*/ 2147483647 h 116"/>
              <a:gd name="T12" fmla="*/ 2147483647 w 56"/>
              <a:gd name="T13" fmla="*/ 2147483647 h 116"/>
              <a:gd name="T14" fmla="*/ 2147483647 w 56"/>
              <a:gd name="T15" fmla="*/ 2147483647 h 116"/>
              <a:gd name="T16" fmla="*/ 2147483647 w 56"/>
              <a:gd name="T17" fmla="*/ 2147483647 h 116"/>
              <a:gd name="T18" fmla="*/ 2147483647 w 56"/>
              <a:gd name="T19" fmla="*/ 2147483647 h 116"/>
              <a:gd name="T20" fmla="*/ 2147483647 w 56"/>
              <a:gd name="T21" fmla="*/ 2147483647 h 116"/>
              <a:gd name="T22" fmla="*/ 2147483647 w 56"/>
              <a:gd name="T23" fmla="*/ 2147483647 h 116"/>
              <a:gd name="T24" fmla="*/ 2147483647 w 56"/>
              <a:gd name="T25" fmla="*/ 2147483647 h 116"/>
              <a:gd name="T26" fmla="*/ 2147483647 w 56"/>
              <a:gd name="T27" fmla="*/ 2147483647 h 116"/>
              <a:gd name="T28" fmla="*/ 2147483647 w 56"/>
              <a:gd name="T29" fmla="*/ 2147483647 h 116"/>
              <a:gd name="T30" fmla="*/ 2147483647 w 56"/>
              <a:gd name="T31" fmla="*/ 2147483647 h 116"/>
              <a:gd name="T32" fmla="*/ 2147483647 w 56"/>
              <a:gd name="T33" fmla="*/ 2147483647 h 116"/>
              <a:gd name="T34" fmla="*/ 2147483647 w 56"/>
              <a:gd name="T35" fmla="*/ 2147483647 h 116"/>
              <a:gd name="T36" fmla="*/ 2147483647 w 56"/>
              <a:gd name="T37" fmla="*/ 2147483647 h 116"/>
              <a:gd name="T38" fmla="*/ 2147483647 w 56"/>
              <a:gd name="T39" fmla="*/ 2147483647 h 116"/>
              <a:gd name="T40" fmla="*/ 2147483647 w 56"/>
              <a:gd name="T41" fmla="*/ 2147483647 h 116"/>
              <a:gd name="T42" fmla="*/ 2147483647 w 56"/>
              <a:gd name="T43" fmla="*/ 2147483647 h 116"/>
              <a:gd name="T44" fmla="*/ 2147483647 w 56"/>
              <a:gd name="T45" fmla="*/ 2147483647 h 116"/>
              <a:gd name="T46" fmla="*/ 2147483647 w 56"/>
              <a:gd name="T47" fmla="*/ 2147483647 h 116"/>
              <a:gd name="T48" fmla="*/ 2147483647 w 56"/>
              <a:gd name="T49" fmla="*/ 2147483647 h 116"/>
              <a:gd name="T50" fmla="*/ 2147483647 w 56"/>
              <a:gd name="T51" fmla="*/ 2147483647 h 116"/>
              <a:gd name="T52" fmla="*/ 2147483647 w 56"/>
              <a:gd name="T53" fmla="*/ 2147483647 h 116"/>
              <a:gd name="T54" fmla="*/ 2147483647 w 56"/>
              <a:gd name="T55" fmla="*/ 2147483647 h 116"/>
              <a:gd name="T56" fmla="*/ 2147483647 w 56"/>
              <a:gd name="T57" fmla="*/ 2147483647 h 116"/>
              <a:gd name="T58" fmla="*/ 2147483647 w 56"/>
              <a:gd name="T59" fmla="*/ 2147483647 h 116"/>
              <a:gd name="T60" fmla="*/ 2147483647 w 56"/>
              <a:gd name="T61" fmla="*/ 2147483647 h 116"/>
              <a:gd name="T62" fmla="*/ 2147483647 w 56"/>
              <a:gd name="T63" fmla="*/ 2147483647 h 116"/>
              <a:gd name="T64" fmla="*/ 2147483647 w 56"/>
              <a:gd name="T65" fmla="*/ 2147483647 h 116"/>
              <a:gd name="T66" fmla="*/ 2147483647 w 56"/>
              <a:gd name="T67" fmla="*/ 2147483647 h 116"/>
              <a:gd name="T68" fmla="*/ 2147483647 w 56"/>
              <a:gd name="T69" fmla="*/ 2147483647 h 116"/>
              <a:gd name="T70" fmla="*/ 2147483647 w 56"/>
              <a:gd name="T71" fmla="*/ 2147483647 h 116"/>
              <a:gd name="T72" fmla="*/ 2147483647 w 56"/>
              <a:gd name="T73" fmla="*/ 2147483647 h 116"/>
              <a:gd name="T74" fmla="*/ 2147483647 w 56"/>
              <a:gd name="T75" fmla="*/ 2147483647 h 116"/>
              <a:gd name="T76" fmla="*/ 2147483647 w 56"/>
              <a:gd name="T77" fmla="*/ 2147483647 h 116"/>
              <a:gd name="T78" fmla="*/ 2147483647 w 56"/>
              <a:gd name="T79" fmla="*/ 2147483647 h 116"/>
              <a:gd name="T80" fmla="*/ 2147483647 w 56"/>
              <a:gd name="T81" fmla="*/ 2147483647 h 116"/>
              <a:gd name="T82" fmla="*/ 2147483647 w 56"/>
              <a:gd name="T83" fmla="*/ 2147483647 h 116"/>
              <a:gd name="T84" fmla="*/ 2147483647 w 56"/>
              <a:gd name="T85" fmla="*/ 2147483647 h 116"/>
              <a:gd name="T86" fmla="*/ 2147483647 w 56"/>
              <a:gd name="T87" fmla="*/ 2147483647 h 11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6"/>
              <a:gd name="T133" fmla="*/ 0 h 116"/>
              <a:gd name="T134" fmla="*/ 56 w 56"/>
              <a:gd name="T135" fmla="*/ 116 h 11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6" h="116">
                <a:moveTo>
                  <a:pt x="11" y="60"/>
                </a:moveTo>
                <a:lnTo>
                  <a:pt x="10" y="61"/>
                </a:lnTo>
                <a:lnTo>
                  <a:pt x="0" y="13"/>
                </a:lnTo>
                <a:lnTo>
                  <a:pt x="3" y="3"/>
                </a:lnTo>
                <a:lnTo>
                  <a:pt x="5" y="0"/>
                </a:lnTo>
                <a:lnTo>
                  <a:pt x="32" y="2"/>
                </a:lnTo>
                <a:lnTo>
                  <a:pt x="47" y="29"/>
                </a:lnTo>
                <a:lnTo>
                  <a:pt x="51" y="49"/>
                </a:lnTo>
                <a:lnTo>
                  <a:pt x="53" y="51"/>
                </a:lnTo>
                <a:lnTo>
                  <a:pt x="56" y="62"/>
                </a:lnTo>
                <a:lnTo>
                  <a:pt x="33" y="12"/>
                </a:lnTo>
                <a:lnTo>
                  <a:pt x="31" y="12"/>
                </a:lnTo>
                <a:lnTo>
                  <a:pt x="29" y="18"/>
                </a:lnTo>
                <a:lnTo>
                  <a:pt x="27" y="18"/>
                </a:lnTo>
                <a:lnTo>
                  <a:pt x="33" y="42"/>
                </a:lnTo>
                <a:lnTo>
                  <a:pt x="37" y="45"/>
                </a:lnTo>
                <a:lnTo>
                  <a:pt x="39" y="52"/>
                </a:lnTo>
                <a:lnTo>
                  <a:pt x="46" y="59"/>
                </a:lnTo>
                <a:lnTo>
                  <a:pt x="50" y="70"/>
                </a:lnTo>
                <a:lnTo>
                  <a:pt x="46" y="68"/>
                </a:lnTo>
                <a:lnTo>
                  <a:pt x="43" y="71"/>
                </a:lnTo>
                <a:lnTo>
                  <a:pt x="42" y="73"/>
                </a:lnTo>
                <a:lnTo>
                  <a:pt x="50" y="79"/>
                </a:lnTo>
                <a:lnTo>
                  <a:pt x="50" y="85"/>
                </a:lnTo>
                <a:lnTo>
                  <a:pt x="45" y="87"/>
                </a:lnTo>
                <a:lnTo>
                  <a:pt x="37" y="83"/>
                </a:lnTo>
                <a:lnTo>
                  <a:pt x="37" y="98"/>
                </a:lnTo>
                <a:lnTo>
                  <a:pt x="36" y="101"/>
                </a:lnTo>
                <a:lnTo>
                  <a:pt x="31" y="94"/>
                </a:lnTo>
                <a:lnTo>
                  <a:pt x="20" y="115"/>
                </a:lnTo>
                <a:lnTo>
                  <a:pt x="15" y="116"/>
                </a:lnTo>
                <a:lnTo>
                  <a:pt x="13" y="115"/>
                </a:lnTo>
                <a:lnTo>
                  <a:pt x="10" y="109"/>
                </a:lnTo>
                <a:lnTo>
                  <a:pt x="13" y="85"/>
                </a:lnTo>
                <a:lnTo>
                  <a:pt x="15" y="84"/>
                </a:lnTo>
                <a:lnTo>
                  <a:pt x="22" y="84"/>
                </a:lnTo>
                <a:lnTo>
                  <a:pt x="24" y="80"/>
                </a:lnTo>
                <a:lnTo>
                  <a:pt x="18" y="76"/>
                </a:lnTo>
                <a:lnTo>
                  <a:pt x="15" y="71"/>
                </a:lnTo>
                <a:lnTo>
                  <a:pt x="23" y="68"/>
                </a:lnTo>
                <a:lnTo>
                  <a:pt x="25" y="62"/>
                </a:lnTo>
                <a:lnTo>
                  <a:pt x="20" y="62"/>
                </a:lnTo>
                <a:lnTo>
                  <a:pt x="15" y="66"/>
                </a:lnTo>
                <a:lnTo>
                  <a:pt x="11" y="60"/>
                </a:lnTo>
                <a:close/>
              </a:path>
            </a:pathLst>
          </a:custGeom>
          <a:solidFill>
            <a:srgbClr val="3CB301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6" name="Freeform 1576"/>
          <p:cNvSpPr>
            <a:spLocks/>
          </p:cNvSpPr>
          <p:nvPr/>
        </p:nvSpPr>
        <p:spPr bwMode="auto">
          <a:xfrm>
            <a:off x="1524000" y="2687638"/>
            <a:ext cx="14288" cy="31750"/>
          </a:xfrm>
          <a:custGeom>
            <a:avLst/>
            <a:gdLst>
              <a:gd name="T0" fmla="*/ 2147483647 w 36"/>
              <a:gd name="T1" fmla="*/ 2147483647 h 80"/>
              <a:gd name="T2" fmla="*/ 2147483647 w 36"/>
              <a:gd name="T3" fmla="*/ 2147483647 h 80"/>
              <a:gd name="T4" fmla="*/ 2147483647 w 36"/>
              <a:gd name="T5" fmla="*/ 2147483647 h 80"/>
              <a:gd name="T6" fmla="*/ 2147483647 w 36"/>
              <a:gd name="T7" fmla="*/ 2147483647 h 80"/>
              <a:gd name="T8" fmla="*/ 2147483647 w 36"/>
              <a:gd name="T9" fmla="*/ 2147483647 h 80"/>
              <a:gd name="T10" fmla="*/ 0 w 36"/>
              <a:gd name="T11" fmla="*/ 2147483647 h 80"/>
              <a:gd name="T12" fmla="*/ 2147483647 w 36"/>
              <a:gd name="T13" fmla="*/ 2147483647 h 80"/>
              <a:gd name="T14" fmla="*/ 2147483647 w 36"/>
              <a:gd name="T15" fmla="*/ 2147483647 h 80"/>
              <a:gd name="T16" fmla="*/ 2147483647 w 36"/>
              <a:gd name="T17" fmla="*/ 0 h 80"/>
              <a:gd name="T18" fmla="*/ 2147483647 w 36"/>
              <a:gd name="T19" fmla="*/ 2147483647 h 80"/>
              <a:gd name="T20" fmla="*/ 2147483647 w 36"/>
              <a:gd name="T21" fmla="*/ 2147483647 h 80"/>
              <a:gd name="T22" fmla="*/ 2147483647 w 36"/>
              <a:gd name="T23" fmla="*/ 2147483647 h 80"/>
              <a:gd name="T24" fmla="*/ 2147483647 w 36"/>
              <a:gd name="T25" fmla="*/ 2147483647 h 80"/>
              <a:gd name="T26" fmla="*/ 2147483647 w 36"/>
              <a:gd name="T27" fmla="*/ 2147483647 h 80"/>
              <a:gd name="T28" fmla="*/ 2147483647 w 36"/>
              <a:gd name="T29" fmla="*/ 2147483647 h 80"/>
              <a:gd name="T30" fmla="*/ 2147483647 w 36"/>
              <a:gd name="T31" fmla="*/ 2147483647 h 80"/>
              <a:gd name="T32" fmla="*/ 2147483647 w 36"/>
              <a:gd name="T33" fmla="*/ 2147483647 h 80"/>
              <a:gd name="T34" fmla="*/ 2147483647 w 36"/>
              <a:gd name="T35" fmla="*/ 2147483647 h 80"/>
              <a:gd name="T36" fmla="*/ 2147483647 w 36"/>
              <a:gd name="T37" fmla="*/ 2147483647 h 80"/>
              <a:gd name="T38" fmla="*/ 2147483647 w 36"/>
              <a:gd name="T39" fmla="*/ 2147483647 h 80"/>
              <a:gd name="T40" fmla="*/ 2147483647 w 36"/>
              <a:gd name="T41" fmla="*/ 2147483647 h 80"/>
              <a:gd name="T42" fmla="*/ 2147483647 w 36"/>
              <a:gd name="T43" fmla="*/ 2147483647 h 80"/>
              <a:gd name="T44" fmla="*/ 2147483647 w 36"/>
              <a:gd name="T45" fmla="*/ 2147483647 h 80"/>
              <a:gd name="T46" fmla="*/ 2147483647 w 36"/>
              <a:gd name="T47" fmla="*/ 2147483647 h 80"/>
              <a:gd name="T48" fmla="*/ 2147483647 w 36"/>
              <a:gd name="T49" fmla="*/ 2147483647 h 80"/>
              <a:gd name="T50" fmla="*/ 2147483647 w 36"/>
              <a:gd name="T51" fmla="*/ 2147483647 h 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6"/>
              <a:gd name="T79" fmla="*/ 0 h 80"/>
              <a:gd name="T80" fmla="*/ 36 w 36"/>
              <a:gd name="T81" fmla="*/ 80 h 8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6" h="80">
                <a:moveTo>
                  <a:pt x="16" y="29"/>
                </a:moveTo>
                <a:lnTo>
                  <a:pt x="14" y="25"/>
                </a:lnTo>
                <a:lnTo>
                  <a:pt x="9" y="27"/>
                </a:lnTo>
                <a:lnTo>
                  <a:pt x="7" y="20"/>
                </a:lnTo>
                <a:lnTo>
                  <a:pt x="3" y="18"/>
                </a:lnTo>
                <a:lnTo>
                  <a:pt x="0" y="10"/>
                </a:lnTo>
                <a:lnTo>
                  <a:pt x="3" y="5"/>
                </a:lnTo>
                <a:lnTo>
                  <a:pt x="11" y="4"/>
                </a:lnTo>
                <a:lnTo>
                  <a:pt x="13" y="0"/>
                </a:lnTo>
                <a:lnTo>
                  <a:pt x="25" y="15"/>
                </a:lnTo>
                <a:lnTo>
                  <a:pt x="35" y="13"/>
                </a:lnTo>
                <a:lnTo>
                  <a:pt x="36" y="29"/>
                </a:lnTo>
                <a:lnTo>
                  <a:pt x="26" y="28"/>
                </a:lnTo>
                <a:lnTo>
                  <a:pt x="27" y="80"/>
                </a:lnTo>
                <a:lnTo>
                  <a:pt x="25" y="67"/>
                </a:lnTo>
                <a:lnTo>
                  <a:pt x="19" y="64"/>
                </a:lnTo>
                <a:lnTo>
                  <a:pt x="18" y="74"/>
                </a:lnTo>
                <a:lnTo>
                  <a:pt x="13" y="65"/>
                </a:lnTo>
                <a:lnTo>
                  <a:pt x="12" y="48"/>
                </a:lnTo>
                <a:lnTo>
                  <a:pt x="18" y="50"/>
                </a:lnTo>
                <a:lnTo>
                  <a:pt x="23" y="39"/>
                </a:lnTo>
                <a:lnTo>
                  <a:pt x="22" y="36"/>
                </a:lnTo>
                <a:lnTo>
                  <a:pt x="19" y="41"/>
                </a:lnTo>
                <a:lnTo>
                  <a:pt x="16" y="38"/>
                </a:lnTo>
                <a:lnTo>
                  <a:pt x="12" y="32"/>
                </a:lnTo>
                <a:lnTo>
                  <a:pt x="16" y="29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7" name="Freeform 1577"/>
          <p:cNvSpPr>
            <a:spLocks/>
          </p:cNvSpPr>
          <p:nvPr/>
        </p:nvSpPr>
        <p:spPr bwMode="auto">
          <a:xfrm>
            <a:off x="1524000" y="2687638"/>
            <a:ext cx="14288" cy="31750"/>
          </a:xfrm>
          <a:custGeom>
            <a:avLst/>
            <a:gdLst>
              <a:gd name="T0" fmla="*/ 2147483647 w 36"/>
              <a:gd name="T1" fmla="*/ 2147483647 h 80"/>
              <a:gd name="T2" fmla="*/ 2147483647 w 36"/>
              <a:gd name="T3" fmla="*/ 2147483647 h 80"/>
              <a:gd name="T4" fmla="*/ 2147483647 w 36"/>
              <a:gd name="T5" fmla="*/ 2147483647 h 80"/>
              <a:gd name="T6" fmla="*/ 2147483647 w 36"/>
              <a:gd name="T7" fmla="*/ 2147483647 h 80"/>
              <a:gd name="T8" fmla="*/ 2147483647 w 36"/>
              <a:gd name="T9" fmla="*/ 2147483647 h 80"/>
              <a:gd name="T10" fmla="*/ 0 w 36"/>
              <a:gd name="T11" fmla="*/ 2147483647 h 80"/>
              <a:gd name="T12" fmla="*/ 2147483647 w 36"/>
              <a:gd name="T13" fmla="*/ 2147483647 h 80"/>
              <a:gd name="T14" fmla="*/ 2147483647 w 36"/>
              <a:gd name="T15" fmla="*/ 2147483647 h 80"/>
              <a:gd name="T16" fmla="*/ 2147483647 w 36"/>
              <a:gd name="T17" fmla="*/ 0 h 80"/>
              <a:gd name="T18" fmla="*/ 2147483647 w 36"/>
              <a:gd name="T19" fmla="*/ 2147483647 h 80"/>
              <a:gd name="T20" fmla="*/ 2147483647 w 36"/>
              <a:gd name="T21" fmla="*/ 2147483647 h 80"/>
              <a:gd name="T22" fmla="*/ 2147483647 w 36"/>
              <a:gd name="T23" fmla="*/ 2147483647 h 80"/>
              <a:gd name="T24" fmla="*/ 2147483647 w 36"/>
              <a:gd name="T25" fmla="*/ 2147483647 h 80"/>
              <a:gd name="T26" fmla="*/ 2147483647 w 36"/>
              <a:gd name="T27" fmla="*/ 2147483647 h 80"/>
              <a:gd name="T28" fmla="*/ 2147483647 w 36"/>
              <a:gd name="T29" fmla="*/ 2147483647 h 80"/>
              <a:gd name="T30" fmla="*/ 2147483647 w 36"/>
              <a:gd name="T31" fmla="*/ 2147483647 h 80"/>
              <a:gd name="T32" fmla="*/ 2147483647 w 36"/>
              <a:gd name="T33" fmla="*/ 2147483647 h 80"/>
              <a:gd name="T34" fmla="*/ 2147483647 w 36"/>
              <a:gd name="T35" fmla="*/ 2147483647 h 80"/>
              <a:gd name="T36" fmla="*/ 2147483647 w 36"/>
              <a:gd name="T37" fmla="*/ 2147483647 h 80"/>
              <a:gd name="T38" fmla="*/ 2147483647 w 36"/>
              <a:gd name="T39" fmla="*/ 2147483647 h 80"/>
              <a:gd name="T40" fmla="*/ 2147483647 w 36"/>
              <a:gd name="T41" fmla="*/ 2147483647 h 80"/>
              <a:gd name="T42" fmla="*/ 2147483647 w 36"/>
              <a:gd name="T43" fmla="*/ 2147483647 h 80"/>
              <a:gd name="T44" fmla="*/ 2147483647 w 36"/>
              <a:gd name="T45" fmla="*/ 2147483647 h 80"/>
              <a:gd name="T46" fmla="*/ 2147483647 w 36"/>
              <a:gd name="T47" fmla="*/ 2147483647 h 80"/>
              <a:gd name="T48" fmla="*/ 2147483647 w 36"/>
              <a:gd name="T49" fmla="*/ 2147483647 h 80"/>
              <a:gd name="T50" fmla="*/ 2147483647 w 36"/>
              <a:gd name="T51" fmla="*/ 2147483647 h 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6"/>
              <a:gd name="T79" fmla="*/ 0 h 80"/>
              <a:gd name="T80" fmla="*/ 36 w 36"/>
              <a:gd name="T81" fmla="*/ 80 h 8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6" h="80">
                <a:moveTo>
                  <a:pt x="16" y="29"/>
                </a:moveTo>
                <a:lnTo>
                  <a:pt x="14" y="25"/>
                </a:lnTo>
                <a:lnTo>
                  <a:pt x="9" y="27"/>
                </a:lnTo>
                <a:lnTo>
                  <a:pt x="7" y="20"/>
                </a:lnTo>
                <a:lnTo>
                  <a:pt x="3" y="18"/>
                </a:lnTo>
                <a:lnTo>
                  <a:pt x="0" y="10"/>
                </a:lnTo>
                <a:lnTo>
                  <a:pt x="3" y="5"/>
                </a:lnTo>
                <a:lnTo>
                  <a:pt x="11" y="4"/>
                </a:lnTo>
                <a:lnTo>
                  <a:pt x="13" y="0"/>
                </a:lnTo>
                <a:lnTo>
                  <a:pt x="25" y="15"/>
                </a:lnTo>
                <a:lnTo>
                  <a:pt x="35" y="13"/>
                </a:lnTo>
                <a:lnTo>
                  <a:pt x="36" y="29"/>
                </a:lnTo>
                <a:lnTo>
                  <a:pt x="26" y="28"/>
                </a:lnTo>
                <a:lnTo>
                  <a:pt x="27" y="80"/>
                </a:lnTo>
                <a:lnTo>
                  <a:pt x="25" y="67"/>
                </a:lnTo>
                <a:lnTo>
                  <a:pt x="19" y="64"/>
                </a:lnTo>
                <a:lnTo>
                  <a:pt x="18" y="74"/>
                </a:lnTo>
                <a:lnTo>
                  <a:pt x="13" y="65"/>
                </a:lnTo>
                <a:lnTo>
                  <a:pt x="12" y="48"/>
                </a:lnTo>
                <a:lnTo>
                  <a:pt x="18" y="50"/>
                </a:lnTo>
                <a:lnTo>
                  <a:pt x="23" y="39"/>
                </a:lnTo>
                <a:lnTo>
                  <a:pt x="22" y="36"/>
                </a:lnTo>
                <a:lnTo>
                  <a:pt x="19" y="41"/>
                </a:lnTo>
                <a:lnTo>
                  <a:pt x="16" y="38"/>
                </a:lnTo>
                <a:lnTo>
                  <a:pt x="12" y="32"/>
                </a:lnTo>
                <a:lnTo>
                  <a:pt x="16" y="2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8" name="Freeform 1578"/>
          <p:cNvSpPr>
            <a:spLocks/>
          </p:cNvSpPr>
          <p:nvPr/>
        </p:nvSpPr>
        <p:spPr bwMode="auto">
          <a:xfrm>
            <a:off x="1533525" y="2679700"/>
            <a:ext cx="22225" cy="26988"/>
          </a:xfrm>
          <a:custGeom>
            <a:avLst/>
            <a:gdLst>
              <a:gd name="T0" fmla="*/ 2147483647 w 54"/>
              <a:gd name="T1" fmla="*/ 2147483647 h 66"/>
              <a:gd name="T2" fmla="*/ 2147483647 w 54"/>
              <a:gd name="T3" fmla="*/ 2147483647 h 66"/>
              <a:gd name="T4" fmla="*/ 2147483647 w 54"/>
              <a:gd name="T5" fmla="*/ 2147483647 h 66"/>
              <a:gd name="T6" fmla="*/ 0 w 54"/>
              <a:gd name="T7" fmla="*/ 2147483647 h 66"/>
              <a:gd name="T8" fmla="*/ 2147483647 w 54"/>
              <a:gd name="T9" fmla="*/ 2147483647 h 66"/>
              <a:gd name="T10" fmla="*/ 2147483647 w 54"/>
              <a:gd name="T11" fmla="*/ 0 h 66"/>
              <a:gd name="T12" fmla="*/ 2147483647 w 54"/>
              <a:gd name="T13" fmla="*/ 2147483647 h 66"/>
              <a:gd name="T14" fmla="*/ 2147483647 w 54"/>
              <a:gd name="T15" fmla="*/ 2147483647 h 66"/>
              <a:gd name="T16" fmla="*/ 2147483647 w 54"/>
              <a:gd name="T17" fmla="*/ 2147483647 h 66"/>
              <a:gd name="T18" fmla="*/ 2147483647 w 54"/>
              <a:gd name="T19" fmla="*/ 2147483647 h 66"/>
              <a:gd name="T20" fmla="*/ 2147483647 w 54"/>
              <a:gd name="T21" fmla="*/ 2147483647 h 66"/>
              <a:gd name="T22" fmla="*/ 2147483647 w 54"/>
              <a:gd name="T23" fmla="*/ 2147483647 h 66"/>
              <a:gd name="T24" fmla="*/ 2147483647 w 54"/>
              <a:gd name="T25" fmla="*/ 2147483647 h 66"/>
              <a:gd name="T26" fmla="*/ 2147483647 w 54"/>
              <a:gd name="T27" fmla="*/ 2147483647 h 66"/>
              <a:gd name="T28" fmla="*/ 2147483647 w 54"/>
              <a:gd name="T29" fmla="*/ 2147483647 h 66"/>
              <a:gd name="T30" fmla="*/ 2147483647 w 54"/>
              <a:gd name="T31" fmla="*/ 2147483647 h 66"/>
              <a:gd name="T32" fmla="*/ 2147483647 w 54"/>
              <a:gd name="T33" fmla="*/ 2147483647 h 66"/>
              <a:gd name="T34" fmla="*/ 2147483647 w 54"/>
              <a:gd name="T35" fmla="*/ 2147483647 h 66"/>
              <a:gd name="T36" fmla="*/ 2147483647 w 54"/>
              <a:gd name="T37" fmla="*/ 2147483647 h 66"/>
              <a:gd name="T38" fmla="*/ 2147483647 w 54"/>
              <a:gd name="T39" fmla="*/ 2147483647 h 66"/>
              <a:gd name="T40" fmla="*/ 2147483647 w 54"/>
              <a:gd name="T41" fmla="*/ 2147483647 h 66"/>
              <a:gd name="T42" fmla="*/ 2147483647 w 54"/>
              <a:gd name="T43" fmla="*/ 2147483647 h 66"/>
              <a:gd name="T44" fmla="*/ 2147483647 w 54"/>
              <a:gd name="T45" fmla="*/ 2147483647 h 66"/>
              <a:gd name="T46" fmla="*/ 2147483647 w 54"/>
              <a:gd name="T47" fmla="*/ 2147483647 h 66"/>
              <a:gd name="T48" fmla="*/ 2147483647 w 54"/>
              <a:gd name="T49" fmla="*/ 2147483647 h 66"/>
              <a:gd name="T50" fmla="*/ 2147483647 w 54"/>
              <a:gd name="T51" fmla="*/ 2147483647 h 66"/>
              <a:gd name="T52" fmla="*/ 2147483647 w 54"/>
              <a:gd name="T53" fmla="*/ 2147483647 h 66"/>
              <a:gd name="T54" fmla="*/ 2147483647 w 54"/>
              <a:gd name="T55" fmla="*/ 2147483647 h 66"/>
              <a:gd name="T56" fmla="*/ 2147483647 w 54"/>
              <a:gd name="T57" fmla="*/ 2147483647 h 6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4"/>
              <a:gd name="T88" fmla="*/ 0 h 66"/>
              <a:gd name="T89" fmla="*/ 54 w 54"/>
              <a:gd name="T90" fmla="*/ 66 h 6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4" h="66">
                <a:moveTo>
                  <a:pt x="12" y="19"/>
                </a:moveTo>
                <a:lnTo>
                  <a:pt x="12" y="17"/>
                </a:lnTo>
                <a:lnTo>
                  <a:pt x="4" y="10"/>
                </a:lnTo>
                <a:lnTo>
                  <a:pt x="0" y="5"/>
                </a:lnTo>
                <a:lnTo>
                  <a:pt x="1" y="1"/>
                </a:lnTo>
                <a:lnTo>
                  <a:pt x="4" y="0"/>
                </a:lnTo>
                <a:lnTo>
                  <a:pt x="30" y="9"/>
                </a:lnTo>
                <a:lnTo>
                  <a:pt x="39" y="9"/>
                </a:lnTo>
                <a:lnTo>
                  <a:pt x="49" y="11"/>
                </a:lnTo>
                <a:lnTo>
                  <a:pt x="53" y="18"/>
                </a:lnTo>
                <a:lnTo>
                  <a:pt x="54" y="22"/>
                </a:lnTo>
                <a:lnTo>
                  <a:pt x="54" y="46"/>
                </a:lnTo>
                <a:lnTo>
                  <a:pt x="53" y="47"/>
                </a:lnTo>
                <a:lnTo>
                  <a:pt x="38" y="27"/>
                </a:lnTo>
                <a:lnTo>
                  <a:pt x="35" y="27"/>
                </a:lnTo>
                <a:lnTo>
                  <a:pt x="35" y="36"/>
                </a:lnTo>
                <a:lnTo>
                  <a:pt x="45" y="50"/>
                </a:lnTo>
                <a:lnTo>
                  <a:pt x="47" y="64"/>
                </a:lnTo>
                <a:lnTo>
                  <a:pt x="43" y="65"/>
                </a:lnTo>
                <a:lnTo>
                  <a:pt x="37" y="62"/>
                </a:lnTo>
                <a:lnTo>
                  <a:pt x="32" y="65"/>
                </a:lnTo>
                <a:lnTo>
                  <a:pt x="24" y="66"/>
                </a:lnTo>
                <a:lnTo>
                  <a:pt x="18" y="24"/>
                </a:lnTo>
                <a:lnTo>
                  <a:pt x="16" y="23"/>
                </a:lnTo>
                <a:lnTo>
                  <a:pt x="15" y="24"/>
                </a:lnTo>
                <a:lnTo>
                  <a:pt x="11" y="24"/>
                </a:lnTo>
                <a:lnTo>
                  <a:pt x="7" y="22"/>
                </a:lnTo>
                <a:lnTo>
                  <a:pt x="7" y="19"/>
                </a:lnTo>
                <a:lnTo>
                  <a:pt x="12" y="19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" name="Freeform 1579"/>
          <p:cNvSpPr>
            <a:spLocks/>
          </p:cNvSpPr>
          <p:nvPr/>
        </p:nvSpPr>
        <p:spPr bwMode="auto">
          <a:xfrm>
            <a:off x="1533525" y="2679700"/>
            <a:ext cx="22225" cy="26988"/>
          </a:xfrm>
          <a:custGeom>
            <a:avLst/>
            <a:gdLst>
              <a:gd name="T0" fmla="*/ 2147483647 w 54"/>
              <a:gd name="T1" fmla="*/ 2147483647 h 66"/>
              <a:gd name="T2" fmla="*/ 2147483647 w 54"/>
              <a:gd name="T3" fmla="*/ 2147483647 h 66"/>
              <a:gd name="T4" fmla="*/ 2147483647 w 54"/>
              <a:gd name="T5" fmla="*/ 2147483647 h 66"/>
              <a:gd name="T6" fmla="*/ 0 w 54"/>
              <a:gd name="T7" fmla="*/ 2147483647 h 66"/>
              <a:gd name="T8" fmla="*/ 2147483647 w 54"/>
              <a:gd name="T9" fmla="*/ 2147483647 h 66"/>
              <a:gd name="T10" fmla="*/ 2147483647 w 54"/>
              <a:gd name="T11" fmla="*/ 0 h 66"/>
              <a:gd name="T12" fmla="*/ 2147483647 w 54"/>
              <a:gd name="T13" fmla="*/ 2147483647 h 66"/>
              <a:gd name="T14" fmla="*/ 2147483647 w 54"/>
              <a:gd name="T15" fmla="*/ 2147483647 h 66"/>
              <a:gd name="T16" fmla="*/ 2147483647 w 54"/>
              <a:gd name="T17" fmla="*/ 2147483647 h 66"/>
              <a:gd name="T18" fmla="*/ 2147483647 w 54"/>
              <a:gd name="T19" fmla="*/ 2147483647 h 66"/>
              <a:gd name="T20" fmla="*/ 2147483647 w 54"/>
              <a:gd name="T21" fmla="*/ 2147483647 h 66"/>
              <a:gd name="T22" fmla="*/ 2147483647 w 54"/>
              <a:gd name="T23" fmla="*/ 2147483647 h 66"/>
              <a:gd name="T24" fmla="*/ 2147483647 w 54"/>
              <a:gd name="T25" fmla="*/ 2147483647 h 66"/>
              <a:gd name="T26" fmla="*/ 2147483647 w 54"/>
              <a:gd name="T27" fmla="*/ 2147483647 h 66"/>
              <a:gd name="T28" fmla="*/ 2147483647 w 54"/>
              <a:gd name="T29" fmla="*/ 2147483647 h 66"/>
              <a:gd name="T30" fmla="*/ 2147483647 w 54"/>
              <a:gd name="T31" fmla="*/ 2147483647 h 66"/>
              <a:gd name="T32" fmla="*/ 2147483647 w 54"/>
              <a:gd name="T33" fmla="*/ 2147483647 h 66"/>
              <a:gd name="T34" fmla="*/ 2147483647 w 54"/>
              <a:gd name="T35" fmla="*/ 2147483647 h 66"/>
              <a:gd name="T36" fmla="*/ 2147483647 w 54"/>
              <a:gd name="T37" fmla="*/ 2147483647 h 66"/>
              <a:gd name="T38" fmla="*/ 2147483647 w 54"/>
              <a:gd name="T39" fmla="*/ 2147483647 h 66"/>
              <a:gd name="T40" fmla="*/ 2147483647 w 54"/>
              <a:gd name="T41" fmla="*/ 2147483647 h 66"/>
              <a:gd name="T42" fmla="*/ 2147483647 w 54"/>
              <a:gd name="T43" fmla="*/ 2147483647 h 66"/>
              <a:gd name="T44" fmla="*/ 2147483647 w 54"/>
              <a:gd name="T45" fmla="*/ 2147483647 h 66"/>
              <a:gd name="T46" fmla="*/ 2147483647 w 54"/>
              <a:gd name="T47" fmla="*/ 2147483647 h 66"/>
              <a:gd name="T48" fmla="*/ 2147483647 w 54"/>
              <a:gd name="T49" fmla="*/ 2147483647 h 66"/>
              <a:gd name="T50" fmla="*/ 2147483647 w 54"/>
              <a:gd name="T51" fmla="*/ 2147483647 h 66"/>
              <a:gd name="T52" fmla="*/ 2147483647 w 54"/>
              <a:gd name="T53" fmla="*/ 2147483647 h 66"/>
              <a:gd name="T54" fmla="*/ 2147483647 w 54"/>
              <a:gd name="T55" fmla="*/ 2147483647 h 66"/>
              <a:gd name="T56" fmla="*/ 2147483647 w 54"/>
              <a:gd name="T57" fmla="*/ 2147483647 h 6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4"/>
              <a:gd name="T88" fmla="*/ 0 h 66"/>
              <a:gd name="T89" fmla="*/ 54 w 54"/>
              <a:gd name="T90" fmla="*/ 66 h 6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4" h="66">
                <a:moveTo>
                  <a:pt x="12" y="19"/>
                </a:moveTo>
                <a:lnTo>
                  <a:pt x="12" y="17"/>
                </a:lnTo>
                <a:lnTo>
                  <a:pt x="4" y="10"/>
                </a:lnTo>
                <a:lnTo>
                  <a:pt x="0" y="5"/>
                </a:lnTo>
                <a:lnTo>
                  <a:pt x="1" y="1"/>
                </a:lnTo>
                <a:lnTo>
                  <a:pt x="4" y="0"/>
                </a:lnTo>
                <a:lnTo>
                  <a:pt x="30" y="9"/>
                </a:lnTo>
                <a:lnTo>
                  <a:pt x="39" y="9"/>
                </a:lnTo>
                <a:lnTo>
                  <a:pt x="49" y="11"/>
                </a:lnTo>
                <a:lnTo>
                  <a:pt x="53" y="18"/>
                </a:lnTo>
                <a:lnTo>
                  <a:pt x="54" y="22"/>
                </a:lnTo>
                <a:lnTo>
                  <a:pt x="54" y="46"/>
                </a:lnTo>
                <a:lnTo>
                  <a:pt x="53" y="47"/>
                </a:lnTo>
                <a:lnTo>
                  <a:pt x="38" y="27"/>
                </a:lnTo>
                <a:lnTo>
                  <a:pt x="35" y="27"/>
                </a:lnTo>
                <a:lnTo>
                  <a:pt x="35" y="36"/>
                </a:lnTo>
                <a:lnTo>
                  <a:pt x="45" y="50"/>
                </a:lnTo>
                <a:lnTo>
                  <a:pt x="47" y="64"/>
                </a:lnTo>
                <a:lnTo>
                  <a:pt x="43" y="65"/>
                </a:lnTo>
                <a:lnTo>
                  <a:pt x="37" y="62"/>
                </a:lnTo>
                <a:lnTo>
                  <a:pt x="32" y="65"/>
                </a:lnTo>
                <a:lnTo>
                  <a:pt x="24" y="66"/>
                </a:lnTo>
                <a:lnTo>
                  <a:pt x="18" y="24"/>
                </a:lnTo>
                <a:lnTo>
                  <a:pt x="16" y="23"/>
                </a:lnTo>
                <a:lnTo>
                  <a:pt x="15" y="24"/>
                </a:lnTo>
                <a:lnTo>
                  <a:pt x="11" y="24"/>
                </a:lnTo>
                <a:lnTo>
                  <a:pt x="7" y="22"/>
                </a:lnTo>
                <a:lnTo>
                  <a:pt x="7" y="19"/>
                </a:lnTo>
                <a:lnTo>
                  <a:pt x="12" y="1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50" name="Freeform 1580"/>
          <p:cNvSpPr>
            <a:spLocks/>
          </p:cNvSpPr>
          <p:nvPr/>
        </p:nvSpPr>
        <p:spPr bwMode="auto">
          <a:xfrm>
            <a:off x="1557338" y="2690813"/>
            <a:ext cx="7937" cy="12700"/>
          </a:xfrm>
          <a:custGeom>
            <a:avLst/>
            <a:gdLst>
              <a:gd name="T0" fmla="*/ 2147483647 w 16"/>
              <a:gd name="T1" fmla="*/ 2147483647 h 29"/>
              <a:gd name="T2" fmla="*/ 2147483647 w 16"/>
              <a:gd name="T3" fmla="*/ 2147483647 h 29"/>
              <a:gd name="T4" fmla="*/ 2147483647 w 16"/>
              <a:gd name="T5" fmla="*/ 2147483647 h 29"/>
              <a:gd name="T6" fmla="*/ 2147483647 w 16"/>
              <a:gd name="T7" fmla="*/ 2147483647 h 29"/>
              <a:gd name="T8" fmla="*/ 2147483647 w 16"/>
              <a:gd name="T9" fmla="*/ 2147483647 h 29"/>
              <a:gd name="T10" fmla="*/ 2147483647 w 16"/>
              <a:gd name="T11" fmla="*/ 2147483647 h 29"/>
              <a:gd name="T12" fmla="*/ 2147483647 w 16"/>
              <a:gd name="T13" fmla="*/ 2147483647 h 29"/>
              <a:gd name="T14" fmla="*/ 2147483647 w 16"/>
              <a:gd name="T15" fmla="*/ 2147483647 h 29"/>
              <a:gd name="T16" fmla="*/ 2147483647 w 16"/>
              <a:gd name="T17" fmla="*/ 2147483647 h 29"/>
              <a:gd name="T18" fmla="*/ 0 w 16"/>
              <a:gd name="T19" fmla="*/ 0 h 29"/>
              <a:gd name="T20" fmla="*/ 2147483647 w 16"/>
              <a:gd name="T21" fmla="*/ 2147483647 h 2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"/>
              <a:gd name="T34" fmla="*/ 0 h 29"/>
              <a:gd name="T35" fmla="*/ 16 w 16"/>
              <a:gd name="T36" fmla="*/ 29 h 2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" h="29">
                <a:moveTo>
                  <a:pt x="5" y="3"/>
                </a:moveTo>
                <a:lnTo>
                  <a:pt x="5" y="3"/>
                </a:lnTo>
                <a:lnTo>
                  <a:pt x="16" y="23"/>
                </a:lnTo>
                <a:lnTo>
                  <a:pt x="16" y="26"/>
                </a:lnTo>
                <a:lnTo>
                  <a:pt x="14" y="27"/>
                </a:lnTo>
                <a:lnTo>
                  <a:pt x="10" y="24"/>
                </a:lnTo>
                <a:lnTo>
                  <a:pt x="10" y="29"/>
                </a:lnTo>
                <a:lnTo>
                  <a:pt x="5" y="29"/>
                </a:lnTo>
                <a:lnTo>
                  <a:pt x="1" y="23"/>
                </a:lnTo>
                <a:lnTo>
                  <a:pt x="0" y="0"/>
                </a:lnTo>
                <a:lnTo>
                  <a:pt x="5" y="3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51" name="Freeform 1581"/>
          <p:cNvSpPr>
            <a:spLocks/>
          </p:cNvSpPr>
          <p:nvPr/>
        </p:nvSpPr>
        <p:spPr bwMode="auto">
          <a:xfrm>
            <a:off x="1557338" y="2690813"/>
            <a:ext cx="7937" cy="12700"/>
          </a:xfrm>
          <a:custGeom>
            <a:avLst/>
            <a:gdLst>
              <a:gd name="T0" fmla="*/ 2147483647 w 16"/>
              <a:gd name="T1" fmla="*/ 2147483647 h 29"/>
              <a:gd name="T2" fmla="*/ 2147483647 w 16"/>
              <a:gd name="T3" fmla="*/ 2147483647 h 29"/>
              <a:gd name="T4" fmla="*/ 2147483647 w 16"/>
              <a:gd name="T5" fmla="*/ 2147483647 h 29"/>
              <a:gd name="T6" fmla="*/ 2147483647 w 16"/>
              <a:gd name="T7" fmla="*/ 2147483647 h 29"/>
              <a:gd name="T8" fmla="*/ 2147483647 w 16"/>
              <a:gd name="T9" fmla="*/ 2147483647 h 29"/>
              <a:gd name="T10" fmla="*/ 2147483647 w 16"/>
              <a:gd name="T11" fmla="*/ 2147483647 h 29"/>
              <a:gd name="T12" fmla="*/ 2147483647 w 16"/>
              <a:gd name="T13" fmla="*/ 2147483647 h 29"/>
              <a:gd name="T14" fmla="*/ 2147483647 w 16"/>
              <a:gd name="T15" fmla="*/ 2147483647 h 29"/>
              <a:gd name="T16" fmla="*/ 2147483647 w 16"/>
              <a:gd name="T17" fmla="*/ 2147483647 h 29"/>
              <a:gd name="T18" fmla="*/ 0 w 16"/>
              <a:gd name="T19" fmla="*/ 0 h 29"/>
              <a:gd name="T20" fmla="*/ 2147483647 w 16"/>
              <a:gd name="T21" fmla="*/ 2147483647 h 2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"/>
              <a:gd name="T34" fmla="*/ 0 h 29"/>
              <a:gd name="T35" fmla="*/ 16 w 16"/>
              <a:gd name="T36" fmla="*/ 29 h 2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" h="29">
                <a:moveTo>
                  <a:pt x="5" y="3"/>
                </a:moveTo>
                <a:lnTo>
                  <a:pt x="5" y="3"/>
                </a:lnTo>
                <a:lnTo>
                  <a:pt x="16" y="23"/>
                </a:lnTo>
                <a:lnTo>
                  <a:pt x="16" y="26"/>
                </a:lnTo>
                <a:lnTo>
                  <a:pt x="14" y="27"/>
                </a:lnTo>
                <a:lnTo>
                  <a:pt x="10" y="24"/>
                </a:lnTo>
                <a:lnTo>
                  <a:pt x="10" y="29"/>
                </a:lnTo>
                <a:lnTo>
                  <a:pt x="5" y="29"/>
                </a:lnTo>
                <a:lnTo>
                  <a:pt x="1" y="23"/>
                </a:lnTo>
                <a:lnTo>
                  <a:pt x="0" y="0"/>
                </a:lnTo>
                <a:lnTo>
                  <a:pt x="5" y="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52" name="Freeform 1582"/>
          <p:cNvSpPr>
            <a:spLocks/>
          </p:cNvSpPr>
          <p:nvPr/>
        </p:nvSpPr>
        <p:spPr bwMode="auto">
          <a:xfrm>
            <a:off x="1555750" y="2706688"/>
            <a:ext cx="7938" cy="6350"/>
          </a:xfrm>
          <a:custGeom>
            <a:avLst/>
            <a:gdLst>
              <a:gd name="T0" fmla="*/ 2147483647 w 22"/>
              <a:gd name="T1" fmla="*/ 2147483647 h 18"/>
              <a:gd name="T2" fmla="*/ 2147483647 w 22"/>
              <a:gd name="T3" fmla="*/ 2147483647 h 18"/>
              <a:gd name="T4" fmla="*/ 2147483647 w 22"/>
              <a:gd name="T5" fmla="*/ 2147483647 h 18"/>
              <a:gd name="T6" fmla="*/ 2147483647 w 22"/>
              <a:gd name="T7" fmla="*/ 2147483647 h 18"/>
              <a:gd name="T8" fmla="*/ 2147483647 w 22"/>
              <a:gd name="T9" fmla="*/ 2147483647 h 18"/>
              <a:gd name="T10" fmla="*/ 2147483647 w 22"/>
              <a:gd name="T11" fmla="*/ 2147483647 h 18"/>
              <a:gd name="T12" fmla="*/ 0 w 22"/>
              <a:gd name="T13" fmla="*/ 2147483647 h 18"/>
              <a:gd name="T14" fmla="*/ 2147483647 w 22"/>
              <a:gd name="T15" fmla="*/ 2147483647 h 18"/>
              <a:gd name="T16" fmla="*/ 2147483647 w 22"/>
              <a:gd name="T17" fmla="*/ 0 h 18"/>
              <a:gd name="T18" fmla="*/ 2147483647 w 22"/>
              <a:gd name="T19" fmla="*/ 2147483647 h 18"/>
              <a:gd name="T20" fmla="*/ 2147483647 w 22"/>
              <a:gd name="T21" fmla="*/ 2147483647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"/>
              <a:gd name="T34" fmla="*/ 0 h 18"/>
              <a:gd name="T35" fmla="*/ 22 w 22"/>
              <a:gd name="T36" fmla="*/ 18 h 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" h="18">
                <a:moveTo>
                  <a:pt x="18" y="4"/>
                </a:moveTo>
                <a:lnTo>
                  <a:pt x="22" y="5"/>
                </a:lnTo>
                <a:lnTo>
                  <a:pt x="20" y="15"/>
                </a:lnTo>
                <a:lnTo>
                  <a:pt x="17" y="18"/>
                </a:lnTo>
                <a:lnTo>
                  <a:pt x="13" y="15"/>
                </a:lnTo>
                <a:lnTo>
                  <a:pt x="3" y="13"/>
                </a:lnTo>
                <a:lnTo>
                  <a:pt x="0" y="8"/>
                </a:lnTo>
                <a:lnTo>
                  <a:pt x="3" y="3"/>
                </a:lnTo>
                <a:lnTo>
                  <a:pt x="13" y="0"/>
                </a:lnTo>
                <a:lnTo>
                  <a:pt x="17" y="1"/>
                </a:lnTo>
                <a:lnTo>
                  <a:pt x="18" y="4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53" name="Freeform 1583"/>
          <p:cNvSpPr>
            <a:spLocks/>
          </p:cNvSpPr>
          <p:nvPr/>
        </p:nvSpPr>
        <p:spPr bwMode="auto">
          <a:xfrm>
            <a:off x="1555750" y="2706688"/>
            <a:ext cx="7938" cy="6350"/>
          </a:xfrm>
          <a:custGeom>
            <a:avLst/>
            <a:gdLst>
              <a:gd name="T0" fmla="*/ 2147483647 w 22"/>
              <a:gd name="T1" fmla="*/ 2147483647 h 18"/>
              <a:gd name="T2" fmla="*/ 2147483647 w 22"/>
              <a:gd name="T3" fmla="*/ 2147483647 h 18"/>
              <a:gd name="T4" fmla="*/ 2147483647 w 22"/>
              <a:gd name="T5" fmla="*/ 2147483647 h 18"/>
              <a:gd name="T6" fmla="*/ 2147483647 w 22"/>
              <a:gd name="T7" fmla="*/ 2147483647 h 18"/>
              <a:gd name="T8" fmla="*/ 2147483647 w 22"/>
              <a:gd name="T9" fmla="*/ 2147483647 h 18"/>
              <a:gd name="T10" fmla="*/ 2147483647 w 22"/>
              <a:gd name="T11" fmla="*/ 2147483647 h 18"/>
              <a:gd name="T12" fmla="*/ 0 w 22"/>
              <a:gd name="T13" fmla="*/ 2147483647 h 18"/>
              <a:gd name="T14" fmla="*/ 2147483647 w 22"/>
              <a:gd name="T15" fmla="*/ 2147483647 h 18"/>
              <a:gd name="T16" fmla="*/ 2147483647 w 22"/>
              <a:gd name="T17" fmla="*/ 0 h 18"/>
              <a:gd name="T18" fmla="*/ 2147483647 w 22"/>
              <a:gd name="T19" fmla="*/ 2147483647 h 18"/>
              <a:gd name="T20" fmla="*/ 2147483647 w 22"/>
              <a:gd name="T21" fmla="*/ 2147483647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"/>
              <a:gd name="T34" fmla="*/ 0 h 18"/>
              <a:gd name="T35" fmla="*/ 22 w 22"/>
              <a:gd name="T36" fmla="*/ 18 h 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" h="18">
                <a:moveTo>
                  <a:pt x="18" y="4"/>
                </a:moveTo>
                <a:lnTo>
                  <a:pt x="22" y="5"/>
                </a:lnTo>
                <a:lnTo>
                  <a:pt x="20" y="15"/>
                </a:lnTo>
                <a:lnTo>
                  <a:pt x="17" y="18"/>
                </a:lnTo>
                <a:lnTo>
                  <a:pt x="13" y="15"/>
                </a:lnTo>
                <a:lnTo>
                  <a:pt x="3" y="13"/>
                </a:lnTo>
                <a:lnTo>
                  <a:pt x="0" y="8"/>
                </a:lnTo>
                <a:lnTo>
                  <a:pt x="3" y="3"/>
                </a:lnTo>
                <a:lnTo>
                  <a:pt x="13" y="0"/>
                </a:lnTo>
                <a:lnTo>
                  <a:pt x="17" y="1"/>
                </a:lnTo>
                <a:lnTo>
                  <a:pt x="18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54" name="Freeform 1584"/>
          <p:cNvSpPr>
            <a:spLocks/>
          </p:cNvSpPr>
          <p:nvPr/>
        </p:nvSpPr>
        <p:spPr bwMode="auto">
          <a:xfrm>
            <a:off x="1571625" y="2706688"/>
            <a:ext cx="7938" cy="9525"/>
          </a:xfrm>
          <a:custGeom>
            <a:avLst/>
            <a:gdLst>
              <a:gd name="T0" fmla="*/ 2147483647 w 20"/>
              <a:gd name="T1" fmla="*/ 2147483647 h 24"/>
              <a:gd name="T2" fmla="*/ 2147483647 w 20"/>
              <a:gd name="T3" fmla="*/ 2147483647 h 24"/>
              <a:gd name="T4" fmla="*/ 2147483647 w 20"/>
              <a:gd name="T5" fmla="*/ 2147483647 h 24"/>
              <a:gd name="T6" fmla="*/ 2147483647 w 20"/>
              <a:gd name="T7" fmla="*/ 2147483647 h 24"/>
              <a:gd name="T8" fmla="*/ 2147483647 w 20"/>
              <a:gd name="T9" fmla="*/ 2147483647 h 24"/>
              <a:gd name="T10" fmla="*/ 2147483647 w 20"/>
              <a:gd name="T11" fmla="*/ 2147483647 h 24"/>
              <a:gd name="T12" fmla="*/ 2147483647 w 20"/>
              <a:gd name="T13" fmla="*/ 2147483647 h 24"/>
              <a:gd name="T14" fmla="*/ 0 w 20"/>
              <a:gd name="T15" fmla="*/ 0 h 24"/>
              <a:gd name="T16" fmla="*/ 2147483647 w 20"/>
              <a:gd name="T17" fmla="*/ 2147483647 h 24"/>
              <a:gd name="T18" fmla="*/ 2147483647 w 20"/>
              <a:gd name="T19" fmla="*/ 2147483647 h 24"/>
              <a:gd name="T20" fmla="*/ 2147483647 w 20"/>
              <a:gd name="T21" fmla="*/ 2147483647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24"/>
              <a:gd name="T35" fmla="*/ 20 w 20"/>
              <a:gd name="T36" fmla="*/ 24 h 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24">
                <a:moveTo>
                  <a:pt x="14" y="11"/>
                </a:moveTo>
                <a:lnTo>
                  <a:pt x="20" y="19"/>
                </a:lnTo>
                <a:lnTo>
                  <a:pt x="15" y="22"/>
                </a:lnTo>
                <a:lnTo>
                  <a:pt x="15" y="24"/>
                </a:lnTo>
                <a:lnTo>
                  <a:pt x="14" y="24"/>
                </a:lnTo>
                <a:lnTo>
                  <a:pt x="4" y="15"/>
                </a:lnTo>
                <a:lnTo>
                  <a:pt x="1" y="10"/>
                </a:lnTo>
                <a:lnTo>
                  <a:pt x="0" y="0"/>
                </a:lnTo>
                <a:lnTo>
                  <a:pt x="5" y="5"/>
                </a:lnTo>
                <a:lnTo>
                  <a:pt x="11" y="9"/>
                </a:lnTo>
                <a:lnTo>
                  <a:pt x="14" y="11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55" name="Freeform 1585"/>
          <p:cNvSpPr>
            <a:spLocks/>
          </p:cNvSpPr>
          <p:nvPr/>
        </p:nvSpPr>
        <p:spPr bwMode="auto">
          <a:xfrm>
            <a:off x="1571625" y="2706688"/>
            <a:ext cx="7938" cy="9525"/>
          </a:xfrm>
          <a:custGeom>
            <a:avLst/>
            <a:gdLst>
              <a:gd name="T0" fmla="*/ 2147483647 w 20"/>
              <a:gd name="T1" fmla="*/ 2147483647 h 24"/>
              <a:gd name="T2" fmla="*/ 2147483647 w 20"/>
              <a:gd name="T3" fmla="*/ 2147483647 h 24"/>
              <a:gd name="T4" fmla="*/ 2147483647 w 20"/>
              <a:gd name="T5" fmla="*/ 2147483647 h 24"/>
              <a:gd name="T6" fmla="*/ 2147483647 w 20"/>
              <a:gd name="T7" fmla="*/ 2147483647 h 24"/>
              <a:gd name="T8" fmla="*/ 2147483647 w 20"/>
              <a:gd name="T9" fmla="*/ 2147483647 h 24"/>
              <a:gd name="T10" fmla="*/ 2147483647 w 20"/>
              <a:gd name="T11" fmla="*/ 2147483647 h 24"/>
              <a:gd name="T12" fmla="*/ 2147483647 w 20"/>
              <a:gd name="T13" fmla="*/ 2147483647 h 24"/>
              <a:gd name="T14" fmla="*/ 0 w 20"/>
              <a:gd name="T15" fmla="*/ 0 h 24"/>
              <a:gd name="T16" fmla="*/ 2147483647 w 20"/>
              <a:gd name="T17" fmla="*/ 2147483647 h 24"/>
              <a:gd name="T18" fmla="*/ 2147483647 w 20"/>
              <a:gd name="T19" fmla="*/ 2147483647 h 24"/>
              <a:gd name="T20" fmla="*/ 2147483647 w 20"/>
              <a:gd name="T21" fmla="*/ 2147483647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24"/>
              <a:gd name="T35" fmla="*/ 20 w 20"/>
              <a:gd name="T36" fmla="*/ 24 h 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24">
                <a:moveTo>
                  <a:pt x="14" y="11"/>
                </a:moveTo>
                <a:lnTo>
                  <a:pt x="20" y="19"/>
                </a:lnTo>
                <a:lnTo>
                  <a:pt x="15" y="22"/>
                </a:lnTo>
                <a:lnTo>
                  <a:pt x="15" y="24"/>
                </a:lnTo>
                <a:lnTo>
                  <a:pt x="14" y="24"/>
                </a:lnTo>
                <a:lnTo>
                  <a:pt x="4" y="15"/>
                </a:lnTo>
                <a:lnTo>
                  <a:pt x="1" y="10"/>
                </a:lnTo>
                <a:lnTo>
                  <a:pt x="0" y="0"/>
                </a:lnTo>
                <a:lnTo>
                  <a:pt x="5" y="5"/>
                </a:lnTo>
                <a:lnTo>
                  <a:pt x="11" y="9"/>
                </a:lnTo>
                <a:lnTo>
                  <a:pt x="14" y="1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56" name="Freeform 1586"/>
          <p:cNvSpPr>
            <a:spLocks/>
          </p:cNvSpPr>
          <p:nvPr/>
        </p:nvSpPr>
        <p:spPr bwMode="auto">
          <a:xfrm>
            <a:off x="1481138" y="2628900"/>
            <a:ext cx="31750" cy="38100"/>
          </a:xfrm>
          <a:custGeom>
            <a:avLst/>
            <a:gdLst>
              <a:gd name="T0" fmla="*/ 2147483647 w 80"/>
              <a:gd name="T1" fmla="*/ 2147483647 h 95"/>
              <a:gd name="T2" fmla="*/ 2147483647 w 80"/>
              <a:gd name="T3" fmla="*/ 2147483647 h 95"/>
              <a:gd name="T4" fmla="*/ 2147483647 w 80"/>
              <a:gd name="T5" fmla="*/ 2147483647 h 95"/>
              <a:gd name="T6" fmla="*/ 2147483647 w 80"/>
              <a:gd name="T7" fmla="*/ 2147483647 h 95"/>
              <a:gd name="T8" fmla="*/ 2147483647 w 80"/>
              <a:gd name="T9" fmla="*/ 2147483647 h 95"/>
              <a:gd name="T10" fmla="*/ 2147483647 w 80"/>
              <a:gd name="T11" fmla="*/ 2147483647 h 95"/>
              <a:gd name="T12" fmla="*/ 2147483647 w 80"/>
              <a:gd name="T13" fmla="*/ 2147483647 h 95"/>
              <a:gd name="T14" fmla="*/ 2147483647 w 80"/>
              <a:gd name="T15" fmla="*/ 2147483647 h 95"/>
              <a:gd name="T16" fmla="*/ 2147483647 w 80"/>
              <a:gd name="T17" fmla="*/ 2147483647 h 95"/>
              <a:gd name="T18" fmla="*/ 2147483647 w 80"/>
              <a:gd name="T19" fmla="*/ 2147483647 h 95"/>
              <a:gd name="T20" fmla="*/ 2147483647 w 80"/>
              <a:gd name="T21" fmla="*/ 2147483647 h 95"/>
              <a:gd name="T22" fmla="*/ 2147483647 w 80"/>
              <a:gd name="T23" fmla="*/ 2147483647 h 95"/>
              <a:gd name="T24" fmla="*/ 2147483647 w 80"/>
              <a:gd name="T25" fmla="*/ 2147483647 h 95"/>
              <a:gd name="T26" fmla="*/ 2147483647 w 80"/>
              <a:gd name="T27" fmla="*/ 2147483647 h 95"/>
              <a:gd name="T28" fmla="*/ 2147483647 w 80"/>
              <a:gd name="T29" fmla="*/ 2147483647 h 95"/>
              <a:gd name="T30" fmla="*/ 2147483647 w 80"/>
              <a:gd name="T31" fmla="*/ 2147483647 h 95"/>
              <a:gd name="T32" fmla="*/ 2147483647 w 80"/>
              <a:gd name="T33" fmla="*/ 2147483647 h 95"/>
              <a:gd name="T34" fmla="*/ 2147483647 w 80"/>
              <a:gd name="T35" fmla="*/ 2147483647 h 95"/>
              <a:gd name="T36" fmla="*/ 2147483647 w 80"/>
              <a:gd name="T37" fmla="*/ 2147483647 h 95"/>
              <a:gd name="T38" fmla="*/ 2147483647 w 80"/>
              <a:gd name="T39" fmla="*/ 2147483647 h 95"/>
              <a:gd name="T40" fmla="*/ 2147483647 w 80"/>
              <a:gd name="T41" fmla="*/ 2147483647 h 95"/>
              <a:gd name="T42" fmla="*/ 2147483647 w 80"/>
              <a:gd name="T43" fmla="*/ 2147483647 h 95"/>
              <a:gd name="T44" fmla="*/ 2147483647 w 80"/>
              <a:gd name="T45" fmla="*/ 2147483647 h 95"/>
              <a:gd name="T46" fmla="*/ 2147483647 w 80"/>
              <a:gd name="T47" fmla="*/ 2147483647 h 95"/>
              <a:gd name="T48" fmla="*/ 2147483647 w 80"/>
              <a:gd name="T49" fmla="*/ 2147483647 h 95"/>
              <a:gd name="T50" fmla="*/ 2147483647 w 80"/>
              <a:gd name="T51" fmla="*/ 2147483647 h 95"/>
              <a:gd name="T52" fmla="*/ 2147483647 w 80"/>
              <a:gd name="T53" fmla="*/ 2147483647 h 95"/>
              <a:gd name="T54" fmla="*/ 2147483647 w 80"/>
              <a:gd name="T55" fmla="*/ 2147483647 h 95"/>
              <a:gd name="T56" fmla="*/ 2147483647 w 80"/>
              <a:gd name="T57" fmla="*/ 2147483647 h 95"/>
              <a:gd name="T58" fmla="*/ 2147483647 w 80"/>
              <a:gd name="T59" fmla="*/ 2147483647 h 95"/>
              <a:gd name="T60" fmla="*/ 2147483647 w 80"/>
              <a:gd name="T61" fmla="*/ 2147483647 h 95"/>
              <a:gd name="T62" fmla="*/ 2147483647 w 80"/>
              <a:gd name="T63" fmla="*/ 2147483647 h 95"/>
              <a:gd name="T64" fmla="*/ 2147483647 w 80"/>
              <a:gd name="T65" fmla="*/ 2147483647 h 95"/>
              <a:gd name="T66" fmla="*/ 2147483647 w 80"/>
              <a:gd name="T67" fmla="*/ 2147483647 h 95"/>
              <a:gd name="T68" fmla="*/ 2147483647 w 80"/>
              <a:gd name="T69" fmla="*/ 2147483647 h 95"/>
              <a:gd name="T70" fmla="*/ 2147483647 w 80"/>
              <a:gd name="T71" fmla="*/ 2147483647 h 95"/>
              <a:gd name="T72" fmla="*/ 2147483647 w 80"/>
              <a:gd name="T73" fmla="*/ 2147483647 h 95"/>
              <a:gd name="T74" fmla="*/ 2147483647 w 80"/>
              <a:gd name="T75" fmla="*/ 2147483647 h 95"/>
              <a:gd name="T76" fmla="*/ 0 w 80"/>
              <a:gd name="T77" fmla="*/ 2147483647 h 95"/>
              <a:gd name="T78" fmla="*/ 0 w 80"/>
              <a:gd name="T79" fmla="*/ 2147483647 h 95"/>
              <a:gd name="T80" fmla="*/ 2147483647 w 80"/>
              <a:gd name="T81" fmla="*/ 2147483647 h 95"/>
              <a:gd name="T82" fmla="*/ 2147483647 w 80"/>
              <a:gd name="T83" fmla="*/ 2147483647 h 95"/>
              <a:gd name="T84" fmla="*/ 2147483647 w 80"/>
              <a:gd name="T85" fmla="*/ 2147483647 h 95"/>
              <a:gd name="T86" fmla="*/ 2147483647 w 80"/>
              <a:gd name="T87" fmla="*/ 2147483647 h 95"/>
              <a:gd name="T88" fmla="*/ 2147483647 w 80"/>
              <a:gd name="T89" fmla="*/ 2147483647 h 95"/>
              <a:gd name="T90" fmla="*/ 2147483647 w 80"/>
              <a:gd name="T91" fmla="*/ 0 h 95"/>
              <a:gd name="T92" fmla="*/ 2147483647 w 80"/>
              <a:gd name="T93" fmla="*/ 2147483647 h 95"/>
              <a:gd name="T94" fmla="*/ 2147483647 w 80"/>
              <a:gd name="T95" fmla="*/ 2147483647 h 95"/>
              <a:gd name="T96" fmla="*/ 2147483647 w 80"/>
              <a:gd name="T97" fmla="*/ 2147483647 h 95"/>
              <a:gd name="T98" fmla="*/ 2147483647 w 80"/>
              <a:gd name="T99" fmla="*/ 2147483647 h 95"/>
              <a:gd name="T100" fmla="*/ 2147483647 w 80"/>
              <a:gd name="T101" fmla="*/ 2147483647 h 95"/>
              <a:gd name="T102" fmla="*/ 2147483647 w 80"/>
              <a:gd name="T103" fmla="*/ 2147483647 h 9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0"/>
              <a:gd name="T157" fmla="*/ 0 h 95"/>
              <a:gd name="T158" fmla="*/ 80 w 80"/>
              <a:gd name="T159" fmla="*/ 95 h 9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0" h="95">
                <a:moveTo>
                  <a:pt x="73" y="25"/>
                </a:moveTo>
                <a:lnTo>
                  <a:pt x="75" y="25"/>
                </a:lnTo>
                <a:lnTo>
                  <a:pt x="78" y="29"/>
                </a:lnTo>
                <a:lnTo>
                  <a:pt x="78" y="41"/>
                </a:lnTo>
                <a:lnTo>
                  <a:pt x="66" y="38"/>
                </a:lnTo>
                <a:lnTo>
                  <a:pt x="73" y="46"/>
                </a:lnTo>
                <a:lnTo>
                  <a:pt x="73" y="53"/>
                </a:lnTo>
                <a:lnTo>
                  <a:pt x="67" y="56"/>
                </a:lnTo>
                <a:lnTo>
                  <a:pt x="42" y="42"/>
                </a:lnTo>
                <a:lnTo>
                  <a:pt x="40" y="47"/>
                </a:lnTo>
                <a:lnTo>
                  <a:pt x="53" y="57"/>
                </a:lnTo>
                <a:lnTo>
                  <a:pt x="62" y="58"/>
                </a:lnTo>
                <a:lnTo>
                  <a:pt x="71" y="58"/>
                </a:lnTo>
                <a:lnTo>
                  <a:pt x="78" y="61"/>
                </a:lnTo>
                <a:lnTo>
                  <a:pt x="80" y="81"/>
                </a:lnTo>
                <a:lnTo>
                  <a:pt x="78" y="83"/>
                </a:lnTo>
                <a:lnTo>
                  <a:pt x="79" y="89"/>
                </a:lnTo>
                <a:lnTo>
                  <a:pt x="43" y="66"/>
                </a:lnTo>
                <a:lnTo>
                  <a:pt x="41" y="58"/>
                </a:lnTo>
                <a:lnTo>
                  <a:pt x="34" y="56"/>
                </a:lnTo>
                <a:lnTo>
                  <a:pt x="33" y="67"/>
                </a:lnTo>
                <a:lnTo>
                  <a:pt x="40" y="77"/>
                </a:lnTo>
                <a:lnTo>
                  <a:pt x="40" y="95"/>
                </a:lnTo>
                <a:lnTo>
                  <a:pt x="33" y="95"/>
                </a:lnTo>
                <a:lnTo>
                  <a:pt x="27" y="94"/>
                </a:lnTo>
                <a:lnTo>
                  <a:pt x="22" y="88"/>
                </a:lnTo>
                <a:lnTo>
                  <a:pt x="22" y="85"/>
                </a:lnTo>
                <a:lnTo>
                  <a:pt x="26" y="84"/>
                </a:lnTo>
                <a:lnTo>
                  <a:pt x="22" y="77"/>
                </a:lnTo>
                <a:lnTo>
                  <a:pt x="17" y="72"/>
                </a:lnTo>
                <a:lnTo>
                  <a:pt x="15" y="66"/>
                </a:lnTo>
                <a:lnTo>
                  <a:pt x="13" y="60"/>
                </a:lnTo>
                <a:lnTo>
                  <a:pt x="9" y="58"/>
                </a:lnTo>
                <a:lnTo>
                  <a:pt x="4" y="52"/>
                </a:lnTo>
                <a:lnTo>
                  <a:pt x="1" y="44"/>
                </a:lnTo>
                <a:lnTo>
                  <a:pt x="1" y="37"/>
                </a:lnTo>
                <a:lnTo>
                  <a:pt x="9" y="43"/>
                </a:lnTo>
                <a:lnTo>
                  <a:pt x="9" y="38"/>
                </a:lnTo>
                <a:lnTo>
                  <a:pt x="0" y="23"/>
                </a:lnTo>
                <a:lnTo>
                  <a:pt x="0" y="17"/>
                </a:lnTo>
                <a:lnTo>
                  <a:pt x="1" y="10"/>
                </a:lnTo>
                <a:lnTo>
                  <a:pt x="7" y="22"/>
                </a:lnTo>
                <a:lnTo>
                  <a:pt x="10" y="18"/>
                </a:lnTo>
                <a:lnTo>
                  <a:pt x="12" y="10"/>
                </a:lnTo>
                <a:lnTo>
                  <a:pt x="20" y="8"/>
                </a:lnTo>
                <a:lnTo>
                  <a:pt x="26" y="0"/>
                </a:lnTo>
                <a:lnTo>
                  <a:pt x="42" y="11"/>
                </a:lnTo>
                <a:lnTo>
                  <a:pt x="46" y="19"/>
                </a:lnTo>
                <a:lnTo>
                  <a:pt x="51" y="22"/>
                </a:lnTo>
                <a:lnTo>
                  <a:pt x="52" y="19"/>
                </a:lnTo>
                <a:lnTo>
                  <a:pt x="66" y="20"/>
                </a:lnTo>
                <a:lnTo>
                  <a:pt x="73" y="25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59" name="Freeform 1587"/>
          <p:cNvSpPr>
            <a:spLocks/>
          </p:cNvSpPr>
          <p:nvPr/>
        </p:nvSpPr>
        <p:spPr bwMode="auto">
          <a:xfrm>
            <a:off x="1481138" y="2628900"/>
            <a:ext cx="31750" cy="38100"/>
          </a:xfrm>
          <a:custGeom>
            <a:avLst/>
            <a:gdLst/>
            <a:ahLst/>
            <a:cxnLst>
              <a:cxn ang="0">
                <a:pos x="73" y="25"/>
              </a:cxn>
              <a:cxn ang="0">
                <a:pos x="75" y="25"/>
              </a:cxn>
              <a:cxn ang="0">
                <a:pos x="78" y="29"/>
              </a:cxn>
              <a:cxn ang="0">
                <a:pos x="78" y="41"/>
              </a:cxn>
              <a:cxn ang="0">
                <a:pos x="66" y="38"/>
              </a:cxn>
              <a:cxn ang="0">
                <a:pos x="73" y="46"/>
              </a:cxn>
              <a:cxn ang="0">
                <a:pos x="73" y="53"/>
              </a:cxn>
              <a:cxn ang="0">
                <a:pos x="67" y="56"/>
              </a:cxn>
              <a:cxn ang="0">
                <a:pos x="42" y="42"/>
              </a:cxn>
              <a:cxn ang="0">
                <a:pos x="40" y="47"/>
              </a:cxn>
              <a:cxn ang="0">
                <a:pos x="53" y="57"/>
              </a:cxn>
              <a:cxn ang="0">
                <a:pos x="62" y="58"/>
              </a:cxn>
              <a:cxn ang="0">
                <a:pos x="71" y="58"/>
              </a:cxn>
              <a:cxn ang="0">
                <a:pos x="78" y="61"/>
              </a:cxn>
              <a:cxn ang="0">
                <a:pos x="80" y="81"/>
              </a:cxn>
              <a:cxn ang="0">
                <a:pos x="78" y="83"/>
              </a:cxn>
              <a:cxn ang="0">
                <a:pos x="79" y="89"/>
              </a:cxn>
              <a:cxn ang="0">
                <a:pos x="43" y="66"/>
              </a:cxn>
              <a:cxn ang="0">
                <a:pos x="41" y="58"/>
              </a:cxn>
              <a:cxn ang="0">
                <a:pos x="34" y="56"/>
              </a:cxn>
              <a:cxn ang="0">
                <a:pos x="33" y="67"/>
              </a:cxn>
              <a:cxn ang="0">
                <a:pos x="40" y="77"/>
              </a:cxn>
              <a:cxn ang="0">
                <a:pos x="40" y="95"/>
              </a:cxn>
              <a:cxn ang="0">
                <a:pos x="33" y="95"/>
              </a:cxn>
              <a:cxn ang="0">
                <a:pos x="27" y="94"/>
              </a:cxn>
              <a:cxn ang="0">
                <a:pos x="22" y="88"/>
              </a:cxn>
              <a:cxn ang="0">
                <a:pos x="22" y="85"/>
              </a:cxn>
              <a:cxn ang="0">
                <a:pos x="26" y="84"/>
              </a:cxn>
              <a:cxn ang="0">
                <a:pos x="22" y="77"/>
              </a:cxn>
              <a:cxn ang="0">
                <a:pos x="17" y="72"/>
              </a:cxn>
              <a:cxn ang="0">
                <a:pos x="15" y="66"/>
              </a:cxn>
              <a:cxn ang="0">
                <a:pos x="13" y="60"/>
              </a:cxn>
              <a:cxn ang="0">
                <a:pos x="9" y="58"/>
              </a:cxn>
              <a:cxn ang="0">
                <a:pos x="4" y="52"/>
              </a:cxn>
              <a:cxn ang="0">
                <a:pos x="1" y="44"/>
              </a:cxn>
              <a:cxn ang="0">
                <a:pos x="1" y="37"/>
              </a:cxn>
              <a:cxn ang="0">
                <a:pos x="9" y="43"/>
              </a:cxn>
              <a:cxn ang="0">
                <a:pos x="9" y="38"/>
              </a:cxn>
              <a:cxn ang="0">
                <a:pos x="0" y="23"/>
              </a:cxn>
              <a:cxn ang="0">
                <a:pos x="0" y="17"/>
              </a:cxn>
              <a:cxn ang="0">
                <a:pos x="1" y="10"/>
              </a:cxn>
              <a:cxn ang="0">
                <a:pos x="7" y="22"/>
              </a:cxn>
              <a:cxn ang="0">
                <a:pos x="10" y="18"/>
              </a:cxn>
              <a:cxn ang="0">
                <a:pos x="12" y="10"/>
              </a:cxn>
              <a:cxn ang="0">
                <a:pos x="20" y="8"/>
              </a:cxn>
              <a:cxn ang="0">
                <a:pos x="26" y="0"/>
              </a:cxn>
              <a:cxn ang="0">
                <a:pos x="42" y="11"/>
              </a:cxn>
              <a:cxn ang="0">
                <a:pos x="46" y="19"/>
              </a:cxn>
              <a:cxn ang="0">
                <a:pos x="51" y="22"/>
              </a:cxn>
              <a:cxn ang="0">
                <a:pos x="52" y="19"/>
              </a:cxn>
              <a:cxn ang="0">
                <a:pos x="66" y="20"/>
              </a:cxn>
              <a:cxn ang="0">
                <a:pos x="73" y="25"/>
              </a:cxn>
            </a:cxnLst>
            <a:rect l="0" t="0" r="r" b="b"/>
            <a:pathLst>
              <a:path w="80" h="95">
                <a:moveTo>
                  <a:pt x="73" y="25"/>
                </a:moveTo>
                <a:lnTo>
                  <a:pt x="75" y="25"/>
                </a:lnTo>
                <a:lnTo>
                  <a:pt x="78" y="29"/>
                </a:lnTo>
                <a:lnTo>
                  <a:pt x="78" y="41"/>
                </a:lnTo>
                <a:lnTo>
                  <a:pt x="66" y="38"/>
                </a:lnTo>
                <a:lnTo>
                  <a:pt x="73" y="46"/>
                </a:lnTo>
                <a:lnTo>
                  <a:pt x="73" y="53"/>
                </a:lnTo>
                <a:lnTo>
                  <a:pt x="67" y="56"/>
                </a:lnTo>
                <a:lnTo>
                  <a:pt x="42" y="42"/>
                </a:lnTo>
                <a:lnTo>
                  <a:pt x="40" y="47"/>
                </a:lnTo>
                <a:lnTo>
                  <a:pt x="53" y="57"/>
                </a:lnTo>
                <a:lnTo>
                  <a:pt x="62" y="58"/>
                </a:lnTo>
                <a:lnTo>
                  <a:pt x="71" y="58"/>
                </a:lnTo>
                <a:lnTo>
                  <a:pt x="78" y="61"/>
                </a:lnTo>
                <a:lnTo>
                  <a:pt x="80" y="81"/>
                </a:lnTo>
                <a:lnTo>
                  <a:pt x="78" y="83"/>
                </a:lnTo>
                <a:lnTo>
                  <a:pt x="79" y="89"/>
                </a:lnTo>
                <a:lnTo>
                  <a:pt x="43" y="66"/>
                </a:lnTo>
                <a:lnTo>
                  <a:pt x="41" y="58"/>
                </a:lnTo>
                <a:lnTo>
                  <a:pt x="34" y="56"/>
                </a:lnTo>
                <a:lnTo>
                  <a:pt x="33" y="67"/>
                </a:lnTo>
                <a:lnTo>
                  <a:pt x="40" y="77"/>
                </a:lnTo>
                <a:lnTo>
                  <a:pt x="40" y="95"/>
                </a:lnTo>
                <a:lnTo>
                  <a:pt x="33" y="95"/>
                </a:lnTo>
                <a:lnTo>
                  <a:pt x="27" y="94"/>
                </a:lnTo>
                <a:lnTo>
                  <a:pt x="22" y="88"/>
                </a:lnTo>
                <a:lnTo>
                  <a:pt x="22" y="85"/>
                </a:lnTo>
                <a:lnTo>
                  <a:pt x="26" y="84"/>
                </a:lnTo>
                <a:lnTo>
                  <a:pt x="22" y="77"/>
                </a:lnTo>
                <a:lnTo>
                  <a:pt x="17" y="72"/>
                </a:lnTo>
                <a:lnTo>
                  <a:pt x="15" y="66"/>
                </a:lnTo>
                <a:lnTo>
                  <a:pt x="13" y="60"/>
                </a:lnTo>
                <a:lnTo>
                  <a:pt x="9" y="58"/>
                </a:lnTo>
                <a:lnTo>
                  <a:pt x="4" y="52"/>
                </a:lnTo>
                <a:lnTo>
                  <a:pt x="1" y="44"/>
                </a:lnTo>
                <a:lnTo>
                  <a:pt x="1" y="37"/>
                </a:lnTo>
                <a:lnTo>
                  <a:pt x="9" y="43"/>
                </a:lnTo>
                <a:lnTo>
                  <a:pt x="9" y="38"/>
                </a:lnTo>
                <a:lnTo>
                  <a:pt x="0" y="23"/>
                </a:lnTo>
                <a:lnTo>
                  <a:pt x="0" y="17"/>
                </a:lnTo>
                <a:lnTo>
                  <a:pt x="1" y="10"/>
                </a:lnTo>
                <a:lnTo>
                  <a:pt x="7" y="22"/>
                </a:lnTo>
                <a:lnTo>
                  <a:pt x="10" y="18"/>
                </a:lnTo>
                <a:lnTo>
                  <a:pt x="12" y="10"/>
                </a:lnTo>
                <a:lnTo>
                  <a:pt x="20" y="8"/>
                </a:lnTo>
                <a:lnTo>
                  <a:pt x="26" y="0"/>
                </a:lnTo>
                <a:lnTo>
                  <a:pt x="42" y="11"/>
                </a:lnTo>
                <a:lnTo>
                  <a:pt x="46" y="19"/>
                </a:lnTo>
                <a:lnTo>
                  <a:pt x="51" y="22"/>
                </a:lnTo>
                <a:lnTo>
                  <a:pt x="52" y="19"/>
                </a:lnTo>
                <a:lnTo>
                  <a:pt x="66" y="20"/>
                </a:lnTo>
                <a:lnTo>
                  <a:pt x="73" y="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938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658" name="Freeform 1588"/>
          <p:cNvSpPr>
            <a:spLocks/>
          </p:cNvSpPr>
          <p:nvPr/>
        </p:nvSpPr>
        <p:spPr bwMode="auto">
          <a:xfrm>
            <a:off x="1539875" y="2709863"/>
            <a:ext cx="38100" cy="65087"/>
          </a:xfrm>
          <a:custGeom>
            <a:avLst/>
            <a:gdLst>
              <a:gd name="T0" fmla="*/ 2147483647 w 99"/>
              <a:gd name="T1" fmla="*/ 2147483647 h 161"/>
              <a:gd name="T2" fmla="*/ 2147483647 w 99"/>
              <a:gd name="T3" fmla="*/ 2147483647 h 161"/>
              <a:gd name="T4" fmla="*/ 2147483647 w 99"/>
              <a:gd name="T5" fmla="*/ 2147483647 h 161"/>
              <a:gd name="T6" fmla="*/ 2147483647 w 99"/>
              <a:gd name="T7" fmla="*/ 2147483647 h 161"/>
              <a:gd name="T8" fmla="*/ 2147483647 w 99"/>
              <a:gd name="T9" fmla="*/ 2147483647 h 161"/>
              <a:gd name="T10" fmla="*/ 2147483647 w 99"/>
              <a:gd name="T11" fmla="*/ 2147483647 h 161"/>
              <a:gd name="T12" fmla="*/ 2147483647 w 99"/>
              <a:gd name="T13" fmla="*/ 2147483647 h 161"/>
              <a:gd name="T14" fmla="*/ 2147483647 w 99"/>
              <a:gd name="T15" fmla="*/ 2147483647 h 161"/>
              <a:gd name="T16" fmla="*/ 2147483647 w 99"/>
              <a:gd name="T17" fmla="*/ 2147483647 h 161"/>
              <a:gd name="T18" fmla="*/ 2147483647 w 99"/>
              <a:gd name="T19" fmla="*/ 2147483647 h 161"/>
              <a:gd name="T20" fmla="*/ 2147483647 w 99"/>
              <a:gd name="T21" fmla="*/ 2147483647 h 161"/>
              <a:gd name="T22" fmla="*/ 2147483647 w 99"/>
              <a:gd name="T23" fmla="*/ 2147483647 h 161"/>
              <a:gd name="T24" fmla="*/ 2147483647 w 99"/>
              <a:gd name="T25" fmla="*/ 2147483647 h 161"/>
              <a:gd name="T26" fmla="*/ 2147483647 w 99"/>
              <a:gd name="T27" fmla="*/ 2147483647 h 161"/>
              <a:gd name="T28" fmla="*/ 2147483647 w 99"/>
              <a:gd name="T29" fmla="*/ 2147483647 h 161"/>
              <a:gd name="T30" fmla="*/ 2147483647 w 99"/>
              <a:gd name="T31" fmla="*/ 2147483647 h 161"/>
              <a:gd name="T32" fmla="*/ 2147483647 w 99"/>
              <a:gd name="T33" fmla="*/ 2147483647 h 161"/>
              <a:gd name="T34" fmla="*/ 2147483647 w 99"/>
              <a:gd name="T35" fmla="*/ 2147483647 h 161"/>
              <a:gd name="T36" fmla="*/ 2147483647 w 99"/>
              <a:gd name="T37" fmla="*/ 2147483647 h 161"/>
              <a:gd name="T38" fmla="*/ 2147483647 w 99"/>
              <a:gd name="T39" fmla="*/ 2147483647 h 161"/>
              <a:gd name="T40" fmla="*/ 2147483647 w 99"/>
              <a:gd name="T41" fmla="*/ 2147483647 h 161"/>
              <a:gd name="T42" fmla="*/ 2147483647 w 99"/>
              <a:gd name="T43" fmla="*/ 2147483647 h 161"/>
              <a:gd name="T44" fmla="*/ 2147483647 w 99"/>
              <a:gd name="T45" fmla="*/ 2147483647 h 161"/>
              <a:gd name="T46" fmla="*/ 2147483647 w 99"/>
              <a:gd name="T47" fmla="*/ 2147483647 h 161"/>
              <a:gd name="T48" fmla="*/ 2147483647 w 99"/>
              <a:gd name="T49" fmla="*/ 2147483647 h 161"/>
              <a:gd name="T50" fmla="*/ 2147483647 w 99"/>
              <a:gd name="T51" fmla="*/ 2147483647 h 161"/>
              <a:gd name="T52" fmla="*/ 2147483647 w 99"/>
              <a:gd name="T53" fmla="*/ 2147483647 h 161"/>
              <a:gd name="T54" fmla="*/ 2147483647 w 99"/>
              <a:gd name="T55" fmla="*/ 2147483647 h 161"/>
              <a:gd name="T56" fmla="*/ 2147483647 w 99"/>
              <a:gd name="T57" fmla="*/ 2147483647 h 161"/>
              <a:gd name="T58" fmla="*/ 2147483647 w 99"/>
              <a:gd name="T59" fmla="*/ 2147483647 h 161"/>
              <a:gd name="T60" fmla="*/ 2147483647 w 99"/>
              <a:gd name="T61" fmla="*/ 0 h 161"/>
              <a:gd name="T62" fmla="*/ 2147483647 w 99"/>
              <a:gd name="T63" fmla="*/ 2147483647 h 161"/>
              <a:gd name="T64" fmla="*/ 2147483647 w 99"/>
              <a:gd name="T65" fmla="*/ 2147483647 h 161"/>
              <a:gd name="T66" fmla="*/ 2147483647 w 99"/>
              <a:gd name="T67" fmla="*/ 2147483647 h 161"/>
              <a:gd name="T68" fmla="*/ 2147483647 w 99"/>
              <a:gd name="T69" fmla="*/ 2147483647 h 161"/>
              <a:gd name="T70" fmla="*/ 2147483647 w 99"/>
              <a:gd name="T71" fmla="*/ 2147483647 h 16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9"/>
              <a:gd name="T109" fmla="*/ 0 h 161"/>
              <a:gd name="T110" fmla="*/ 99 w 99"/>
              <a:gd name="T111" fmla="*/ 161 h 16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9" h="161">
                <a:moveTo>
                  <a:pt x="54" y="33"/>
                </a:moveTo>
                <a:lnTo>
                  <a:pt x="58" y="40"/>
                </a:lnTo>
                <a:lnTo>
                  <a:pt x="70" y="53"/>
                </a:lnTo>
                <a:lnTo>
                  <a:pt x="71" y="57"/>
                </a:lnTo>
                <a:lnTo>
                  <a:pt x="72" y="63"/>
                </a:lnTo>
                <a:lnTo>
                  <a:pt x="66" y="64"/>
                </a:lnTo>
                <a:lnTo>
                  <a:pt x="67" y="67"/>
                </a:lnTo>
                <a:lnTo>
                  <a:pt x="72" y="68"/>
                </a:lnTo>
                <a:lnTo>
                  <a:pt x="75" y="67"/>
                </a:lnTo>
                <a:lnTo>
                  <a:pt x="87" y="87"/>
                </a:lnTo>
                <a:lnTo>
                  <a:pt x="68" y="74"/>
                </a:lnTo>
                <a:lnTo>
                  <a:pt x="68" y="83"/>
                </a:lnTo>
                <a:lnTo>
                  <a:pt x="76" y="90"/>
                </a:lnTo>
                <a:lnTo>
                  <a:pt x="75" y="95"/>
                </a:lnTo>
                <a:lnTo>
                  <a:pt x="78" y="97"/>
                </a:lnTo>
                <a:lnTo>
                  <a:pt x="82" y="95"/>
                </a:lnTo>
                <a:lnTo>
                  <a:pt x="90" y="101"/>
                </a:lnTo>
                <a:lnTo>
                  <a:pt x="90" y="106"/>
                </a:lnTo>
                <a:lnTo>
                  <a:pt x="87" y="107"/>
                </a:lnTo>
                <a:lnTo>
                  <a:pt x="89" y="113"/>
                </a:lnTo>
                <a:lnTo>
                  <a:pt x="94" y="111"/>
                </a:lnTo>
                <a:lnTo>
                  <a:pt x="98" y="114"/>
                </a:lnTo>
                <a:lnTo>
                  <a:pt x="98" y="121"/>
                </a:lnTo>
                <a:lnTo>
                  <a:pt x="95" y="124"/>
                </a:lnTo>
                <a:lnTo>
                  <a:pt x="90" y="137"/>
                </a:lnTo>
                <a:lnTo>
                  <a:pt x="94" y="134"/>
                </a:lnTo>
                <a:lnTo>
                  <a:pt x="98" y="137"/>
                </a:lnTo>
                <a:lnTo>
                  <a:pt x="99" y="142"/>
                </a:lnTo>
                <a:lnTo>
                  <a:pt x="96" y="144"/>
                </a:lnTo>
                <a:lnTo>
                  <a:pt x="98" y="160"/>
                </a:lnTo>
                <a:lnTo>
                  <a:pt x="94" y="156"/>
                </a:lnTo>
                <a:lnTo>
                  <a:pt x="84" y="161"/>
                </a:lnTo>
                <a:lnTo>
                  <a:pt x="78" y="133"/>
                </a:lnTo>
                <a:lnTo>
                  <a:pt x="75" y="138"/>
                </a:lnTo>
                <a:lnTo>
                  <a:pt x="70" y="135"/>
                </a:lnTo>
                <a:lnTo>
                  <a:pt x="68" y="121"/>
                </a:lnTo>
                <a:lnTo>
                  <a:pt x="62" y="115"/>
                </a:lnTo>
                <a:lnTo>
                  <a:pt x="49" y="107"/>
                </a:lnTo>
                <a:lnTo>
                  <a:pt x="45" y="109"/>
                </a:lnTo>
                <a:lnTo>
                  <a:pt x="43" y="105"/>
                </a:lnTo>
                <a:lnTo>
                  <a:pt x="30" y="99"/>
                </a:lnTo>
                <a:lnTo>
                  <a:pt x="43" y="95"/>
                </a:lnTo>
                <a:lnTo>
                  <a:pt x="40" y="82"/>
                </a:lnTo>
                <a:lnTo>
                  <a:pt x="45" y="77"/>
                </a:lnTo>
                <a:lnTo>
                  <a:pt x="44" y="72"/>
                </a:lnTo>
                <a:lnTo>
                  <a:pt x="42" y="69"/>
                </a:lnTo>
                <a:lnTo>
                  <a:pt x="34" y="73"/>
                </a:lnTo>
                <a:lnTo>
                  <a:pt x="26" y="74"/>
                </a:lnTo>
                <a:lnTo>
                  <a:pt x="20" y="68"/>
                </a:lnTo>
                <a:lnTo>
                  <a:pt x="23" y="59"/>
                </a:lnTo>
                <a:lnTo>
                  <a:pt x="29" y="53"/>
                </a:lnTo>
                <a:lnTo>
                  <a:pt x="28" y="20"/>
                </a:lnTo>
                <a:lnTo>
                  <a:pt x="26" y="19"/>
                </a:lnTo>
                <a:lnTo>
                  <a:pt x="23" y="30"/>
                </a:lnTo>
                <a:lnTo>
                  <a:pt x="15" y="30"/>
                </a:lnTo>
                <a:lnTo>
                  <a:pt x="6" y="40"/>
                </a:lnTo>
                <a:lnTo>
                  <a:pt x="0" y="40"/>
                </a:lnTo>
                <a:lnTo>
                  <a:pt x="2" y="30"/>
                </a:lnTo>
                <a:lnTo>
                  <a:pt x="12" y="13"/>
                </a:lnTo>
                <a:lnTo>
                  <a:pt x="6" y="7"/>
                </a:lnTo>
                <a:lnTo>
                  <a:pt x="5" y="2"/>
                </a:lnTo>
                <a:lnTo>
                  <a:pt x="7" y="0"/>
                </a:lnTo>
                <a:lnTo>
                  <a:pt x="16" y="0"/>
                </a:lnTo>
                <a:lnTo>
                  <a:pt x="20" y="5"/>
                </a:lnTo>
                <a:lnTo>
                  <a:pt x="26" y="0"/>
                </a:lnTo>
                <a:lnTo>
                  <a:pt x="30" y="1"/>
                </a:lnTo>
                <a:lnTo>
                  <a:pt x="38" y="8"/>
                </a:lnTo>
                <a:lnTo>
                  <a:pt x="38" y="17"/>
                </a:lnTo>
                <a:lnTo>
                  <a:pt x="35" y="21"/>
                </a:lnTo>
                <a:lnTo>
                  <a:pt x="37" y="27"/>
                </a:lnTo>
                <a:lnTo>
                  <a:pt x="45" y="27"/>
                </a:lnTo>
                <a:lnTo>
                  <a:pt x="54" y="33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62" name="Freeform 1589"/>
          <p:cNvSpPr>
            <a:spLocks/>
          </p:cNvSpPr>
          <p:nvPr/>
        </p:nvSpPr>
        <p:spPr bwMode="auto">
          <a:xfrm>
            <a:off x="1539875" y="2709863"/>
            <a:ext cx="38100" cy="65087"/>
          </a:xfrm>
          <a:custGeom>
            <a:avLst/>
            <a:gdLst>
              <a:gd name="T0" fmla="*/ 2147483647 w 99"/>
              <a:gd name="T1" fmla="*/ 2147483647 h 161"/>
              <a:gd name="T2" fmla="*/ 2147483647 w 99"/>
              <a:gd name="T3" fmla="*/ 2147483647 h 161"/>
              <a:gd name="T4" fmla="*/ 2147483647 w 99"/>
              <a:gd name="T5" fmla="*/ 2147483647 h 161"/>
              <a:gd name="T6" fmla="*/ 2147483647 w 99"/>
              <a:gd name="T7" fmla="*/ 2147483647 h 161"/>
              <a:gd name="T8" fmla="*/ 2147483647 w 99"/>
              <a:gd name="T9" fmla="*/ 2147483647 h 161"/>
              <a:gd name="T10" fmla="*/ 2147483647 w 99"/>
              <a:gd name="T11" fmla="*/ 2147483647 h 161"/>
              <a:gd name="T12" fmla="*/ 2147483647 w 99"/>
              <a:gd name="T13" fmla="*/ 2147483647 h 161"/>
              <a:gd name="T14" fmla="*/ 2147483647 w 99"/>
              <a:gd name="T15" fmla="*/ 2147483647 h 161"/>
              <a:gd name="T16" fmla="*/ 2147483647 w 99"/>
              <a:gd name="T17" fmla="*/ 2147483647 h 161"/>
              <a:gd name="T18" fmla="*/ 2147483647 w 99"/>
              <a:gd name="T19" fmla="*/ 2147483647 h 161"/>
              <a:gd name="T20" fmla="*/ 2147483647 w 99"/>
              <a:gd name="T21" fmla="*/ 2147483647 h 161"/>
              <a:gd name="T22" fmla="*/ 2147483647 w 99"/>
              <a:gd name="T23" fmla="*/ 2147483647 h 161"/>
              <a:gd name="T24" fmla="*/ 2147483647 w 99"/>
              <a:gd name="T25" fmla="*/ 2147483647 h 161"/>
              <a:gd name="T26" fmla="*/ 2147483647 w 99"/>
              <a:gd name="T27" fmla="*/ 2147483647 h 161"/>
              <a:gd name="T28" fmla="*/ 2147483647 w 99"/>
              <a:gd name="T29" fmla="*/ 2147483647 h 161"/>
              <a:gd name="T30" fmla="*/ 2147483647 w 99"/>
              <a:gd name="T31" fmla="*/ 2147483647 h 161"/>
              <a:gd name="T32" fmla="*/ 2147483647 w 99"/>
              <a:gd name="T33" fmla="*/ 2147483647 h 161"/>
              <a:gd name="T34" fmla="*/ 2147483647 w 99"/>
              <a:gd name="T35" fmla="*/ 2147483647 h 161"/>
              <a:gd name="T36" fmla="*/ 2147483647 w 99"/>
              <a:gd name="T37" fmla="*/ 2147483647 h 161"/>
              <a:gd name="T38" fmla="*/ 2147483647 w 99"/>
              <a:gd name="T39" fmla="*/ 2147483647 h 161"/>
              <a:gd name="T40" fmla="*/ 2147483647 w 99"/>
              <a:gd name="T41" fmla="*/ 2147483647 h 161"/>
              <a:gd name="T42" fmla="*/ 2147483647 w 99"/>
              <a:gd name="T43" fmla="*/ 2147483647 h 161"/>
              <a:gd name="T44" fmla="*/ 2147483647 w 99"/>
              <a:gd name="T45" fmla="*/ 2147483647 h 161"/>
              <a:gd name="T46" fmla="*/ 2147483647 w 99"/>
              <a:gd name="T47" fmla="*/ 2147483647 h 161"/>
              <a:gd name="T48" fmla="*/ 2147483647 w 99"/>
              <a:gd name="T49" fmla="*/ 2147483647 h 161"/>
              <a:gd name="T50" fmla="*/ 2147483647 w 99"/>
              <a:gd name="T51" fmla="*/ 2147483647 h 161"/>
              <a:gd name="T52" fmla="*/ 2147483647 w 99"/>
              <a:gd name="T53" fmla="*/ 2147483647 h 161"/>
              <a:gd name="T54" fmla="*/ 2147483647 w 99"/>
              <a:gd name="T55" fmla="*/ 2147483647 h 161"/>
              <a:gd name="T56" fmla="*/ 2147483647 w 99"/>
              <a:gd name="T57" fmla="*/ 2147483647 h 161"/>
              <a:gd name="T58" fmla="*/ 2147483647 w 99"/>
              <a:gd name="T59" fmla="*/ 2147483647 h 161"/>
              <a:gd name="T60" fmla="*/ 2147483647 w 99"/>
              <a:gd name="T61" fmla="*/ 0 h 161"/>
              <a:gd name="T62" fmla="*/ 2147483647 w 99"/>
              <a:gd name="T63" fmla="*/ 2147483647 h 161"/>
              <a:gd name="T64" fmla="*/ 2147483647 w 99"/>
              <a:gd name="T65" fmla="*/ 2147483647 h 161"/>
              <a:gd name="T66" fmla="*/ 2147483647 w 99"/>
              <a:gd name="T67" fmla="*/ 2147483647 h 161"/>
              <a:gd name="T68" fmla="*/ 2147483647 w 99"/>
              <a:gd name="T69" fmla="*/ 2147483647 h 161"/>
              <a:gd name="T70" fmla="*/ 2147483647 w 99"/>
              <a:gd name="T71" fmla="*/ 2147483647 h 16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9"/>
              <a:gd name="T109" fmla="*/ 0 h 161"/>
              <a:gd name="T110" fmla="*/ 99 w 99"/>
              <a:gd name="T111" fmla="*/ 161 h 16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9" h="161">
                <a:moveTo>
                  <a:pt x="54" y="33"/>
                </a:moveTo>
                <a:lnTo>
                  <a:pt x="58" y="40"/>
                </a:lnTo>
                <a:lnTo>
                  <a:pt x="70" y="53"/>
                </a:lnTo>
                <a:lnTo>
                  <a:pt x="71" y="57"/>
                </a:lnTo>
                <a:lnTo>
                  <a:pt x="72" y="63"/>
                </a:lnTo>
                <a:lnTo>
                  <a:pt x="66" y="64"/>
                </a:lnTo>
                <a:lnTo>
                  <a:pt x="67" y="67"/>
                </a:lnTo>
                <a:lnTo>
                  <a:pt x="72" y="68"/>
                </a:lnTo>
                <a:lnTo>
                  <a:pt x="75" y="67"/>
                </a:lnTo>
                <a:lnTo>
                  <a:pt x="87" y="87"/>
                </a:lnTo>
                <a:lnTo>
                  <a:pt x="68" y="74"/>
                </a:lnTo>
                <a:lnTo>
                  <a:pt x="68" y="83"/>
                </a:lnTo>
                <a:lnTo>
                  <a:pt x="76" y="90"/>
                </a:lnTo>
                <a:lnTo>
                  <a:pt x="75" y="95"/>
                </a:lnTo>
                <a:lnTo>
                  <a:pt x="78" y="97"/>
                </a:lnTo>
                <a:lnTo>
                  <a:pt x="82" y="95"/>
                </a:lnTo>
                <a:lnTo>
                  <a:pt x="90" y="101"/>
                </a:lnTo>
                <a:lnTo>
                  <a:pt x="90" y="106"/>
                </a:lnTo>
                <a:lnTo>
                  <a:pt x="87" y="107"/>
                </a:lnTo>
                <a:lnTo>
                  <a:pt x="89" y="113"/>
                </a:lnTo>
                <a:lnTo>
                  <a:pt x="94" y="111"/>
                </a:lnTo>
                <a:lnTo>
                  <a:pt x="98" y="114"/>
                </a:lnTo>
                <a:lnTo>
                  <a:pt x="98" y="121"/>
                </a:lnTo>
                <a:lnTo>
                  <a:pt x="95" y="124"/>
                </a:lnTo>
                <a:lnTo>
                  <a:pt x="90" y="137"/>
                </a:lnTo>
                <a:lnTo>
                  <a:pt x="94" y="134"/>
                </a:lnTo>
                <a:lnTo>
                  <a:pt x="98" y="137"/>
                </a:lnTo>
                <a:lnTo>
                  <a:pt x="99" y="142"/>
                </a:lnTo>
                <a:lnTo>
                  <a:pt x="96" y="144"/>
                </a:lnTo>
                <a:lnTo>
                  <a:pt x="98" y="160"/>
                </a:lnTo>
                <a:lnTo>
                  <a:pt x="94" y="156"/>
                </a:lnTo>
                <a:lnTo>
                  <a:pt x="84" y="161"/>
                </a:lnTo>
                <a:lnTo>
                  <a:pt x="78" y="133"/>
                </a:lnTo>
                <a:lnTo>
                  <a:pt x="75" y="138"/>
                </a:lnTo>
                <a:lnTo>
                  <a:pt x="70" y="135"/>
                </a:lnTo>
                <a:lnTo>
                  <a:pt x="68" y="121"/>
                </a:lnTo>
                <a:lnTo>
                  <a:pt x="62" y="115"/>
                </a:lnTo>
                <a:lnTo>
                  <a:pt x="49" y="107"/>
                </a:lnTo>
                <a:lnTo>
                  <a:pt x="45" y="109"/>
                </a:lnTo>
                <a:lnTo>
                  <a:pt x="43" y="105"/>
                </a:lnTo>
                <a:lnTo>
                  <a:pt x="30" y="99"/>
                </a:lnTo>
                <a:lnTo>
                  <a:pt x="43" y="95"/>
                </a:lnTo>
                <a:lnTo>
                  <a:pt x="40" y="82"/>
                </a:lnTo>
                <a:lnTo>
                  <a:pt x="45" y="77"/>
                </a:lnTo>
                <a:lnTo>
                  <a:pt x="44" y="72"/>
                </a:lnTo>
                <a:lnTo>
                  <a:pt x="42" y="69"/>
                </a:lnTo>
                <a:lnTo>
                  <a:pt x="34" y="73"/>
                </a:lnTo>
                <a:lnTo>
                  <a:pt x="26" y="74"/>
                </a:lnTo>
                <a:lnTo>
                  <a:pt x="20" y="68"/>
                </a:lnTo>
                <a:lnTo>
                  <a:pt x="23" y="59"/>
                </a:lnTo>
                <a:lnTo>
                  <a:pt x="29" y="53"/>
                </a:lnTo>
                <a:lnTo>
                  <a:pt x="28" y="20"/>
                </a:lnTo>
                <a:lnTo>
                  <a:pt x="26" y="19"/>
                </a:lnTo>
                <a:lnTo>
                  <a:pt x="23" y="30"/>
                </a:lnTo>
                <a:lnTo>
                  <a:pt x="15" y="30"/>
                </a:lnTo>
                <a:lnTo>
                  <a:pt x="6" y="40"/>
                </a:lnTo>
                <a:lnTo>
                  <a:pt x="0" y="40"/>
                </a:lnTo>
                <a:lnTo>
                  <a:pt x="2" y="30"/>
                </a:lnTo>
                <a:lnTo>
                  <a:pt x="12" y="13"/>
                </a:lnTo>
                <a:lnTo>
                  <a:pt x="6" y="7"/>
                </a:lnTo>
                <a:lnTo>
                  <a:pt x="5" y="2"/>
                </a:lnTo>
                <a:lnTo>
                  <a:pt x="7" y="0"/>
                </a:lnTo>
                <a:lnTo>
                  <a:pt x="16" y="0"/>
                </a:lnTo>
                <a:lnTo>
                  <a:pt x="20" y="5"/>
                </a:lnTo>
                <a:lnTo>
                  <a:pt x="26" y="0"/>
                </a:lnTo>
                <a:lnTo>
                  <a:pt x="30" y="1"/>
                </a:lnTo>
                <a:lnTo>
                  <a:pt x="38" y="8"/>
                </a:lnTo>
                <a:lnTo>
                  <a:pt x="38" y="17"/>
                </a:lnTo>
                <a:lnTo>
                  <a:pt x="35" y="21"/>
                </a:lnTo>
                <a:lnTo>
                  <a:pt x="37" y="27"/>
                </a:lnTo>
                <a:lnTo>
                  <a:pt x="45" y="27"/>
                </a:lnTo>
                <a:lnTo>
                  <a:pt x="54" y="33"/>
                </a:lnTo>
                <a:close/>
              </a:path>
            </a:pathLst>
          </a:custGeom>
          <a:solidFill>
            <a:srgbClr val="3CB301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60" name="Freeform 1590"/>
          <p:cNvSpPr>
            <a:spLocks/>
          </p:cNvSpPr>
          <p:nvPr/>
        </p:nvSpPr>
        <p:spPr bwMode="auto">
          <a:xfrm>
            <a:off x="1584325" y="2727325"/>
            <a:ext cx="19050" cy="31750"/>
          </a:xfrm>
          <a:custGeom>
            <a:avLst/>
            <a:gdLst>
              <a:gd name="T0" fmla="*/ 2147483647 w 48"/>
              <a:gd name="T1" fmla="*/ 2147483647 h 80"/>
              <a:gd name="T2" fmla="*/ 2147483647 w 48"/>
              <a:gd name="T3" fmla="*/ 2147483647 h 80"/>
              <a:gd name="T4" fmla="*/ 2147483647 w 48"/>
              <a:gd name="T5" fmla="*/ 2147483647 h 80"/>
              <a:gd name="T6" fmla="*/ 2147483647 w 48"/>
              <a:gd name="T7" fmla="*/ 2147483647 h 80"/>
              <a:gd name="T8" fmla="*/ 2147483647 w 48"/>
              <a:gd name="T9" fmla="*/ 2147483647 h 80"/>
              <a:gd name="T10" fmla="*/ 2147483647 w 48"/>
              <a:gd name="T11" fmla="*/ 2147483647 h 80"/>
              <a:gd name="T12" fmla="*/ 2147483647 w 48"/>
              <a:gd name="T13" fmla="*/ 2147483647 h 80"/>
              <a:gd name="T14" fmla="*/ 2147483647 w 48"/>
              <a:gd name="T15" fmla="*/ 2147483647 h 80"/>
              <a:gd name="T16" fmla="*/ 2147483647 w 48"/>
              <a:gd name="T17" fmla="*/ 2147483647 h 80"/>
              <a:gd name="T18" fmla="*/ 2147483647 w 48"/>
              <a:gd name="T19" fmla="*/ 2147483647 h 80"/>
              <a:gd name="T20" fmla="*/ 2147483647 w 48"/>
              <a:gd name="T21" fmla="*/ 2147483647 h 80"/>
              <a:gd name="T22" fmla="*/ 2147483647 w 48"/>
              <a:gd name="T23" fmla="*/ 2147483647 h 80"/>
              <a:gd name="T24" fmla="*/ 2147483647 w 48"/>
              <a:gd name="T25" fmla="*/ 2147483647 h 80"/>
              <a:gd name="T26" fmla="*/ 2147483647 w 48"/>
              <a:gd name="T27" fmla="*/ 2147483647 h 80"/>
              <a:gd name="T28" fmla="*/ 2147483647 w 48"/>
              <a:gd name="T29" fmla="*/ 0 h 80"/>
              <a:gd name="T30" fmla="*/ 2147483647 w 48"/>
              <a:gd name="T31" fmla="*/ 2147483647 h 80"/>
              <a:gd name="T32" fmla="*/ 2147483647 w 48"/>
              <a:gd name="T33" fmla="*/ 2147483647 h 80"/>
              <a:gd name="T34" fmla="*/ 2147483647 w 48"/>
              <a:gd name="T35" fmla="*/ 2147483647 h 80"/>
              <a:gd name="T36" fmla="*/ 2147483647 w 48"/>
              <a:gd name="T37" fmla="*/ 2147483647 h 80"/>
              <a:gd name="T38" fmla="*/ 2147483647 w 48"/>
              <a:gd name="T39" fmla="*/ 2147483647 h 80"/>
              <a:gd name="T40" fmla="*/ 2147483647 w 48"/>
              <a:gd name="T41" fmla="*/ 2147483647 h 80"/>
              <a:gd name="T42" fmla="*/ 2147483647 w 48"/>
              <a:gd name="T43" fmla="*/ 2147483647 h 80"/>
              <a:gd name="T44" fmla="*/ 2147483647 w 48"/>
              <a:gd name="T45" fmla="*/ 2147483647 h 80"/>
              <a:gd name="T46" fmla="*/ 2147483647 w 48"/>
              <a:gd name="T47" fmla="*/ 2147483647 h 80"/>
              <a:gd name="T48" fmla="*/ 2147483647 w 48"/>
              <a:gd name="T49" fmla="*/ 2147483647 h 80"/>
              <a:gd name="T50" fmla="*/ 0 w 48"/>
              <a:gd name="T51" fmla="*/ 2147483647 h 80"/>
              <a:gd name="T52" fmla="*/ 2147483647 w 48"/>
              <a:gd name="T53" fmla="*/ 2147483647 h 80"/>
              <a:gd name="T54" fmla="*/ 2147483647 w 48"/>
              <a:gd name="T55" fmla="*/ 2147483647 h 80"/>
              <a:gd name="T56" fmla="*/ 2147483647 w 48"/>
              <a:gd name="T57" fmla="*/ 2147483647 h 80"/>
              <a:gd name="T58" fmla="*/ 2147483647 w 48"/>
              <a:gd name="T59" fmla="*/ 2147483647 h 80"/>
              <a:gd name="T60" fmla="*/ 2147483647 w 48"/>
              <a:gd name="T61" fmla="*/ 2147483647 h 80"/>
              <a:gd name="T62" fmla="*/ 2147483647 w 48"/>
              <a:gd name="T63" fmla="*/ 2147483647 h 80"/>
              <a:gd name="T64" fmla="*/ 2147483647 w 48"/>
              <a:gd name="T65" fmla="*/ 2147483647 h 80"/>
              <a:gd name="T66" fmla="*/ 2147483647 w 48"/>
              <a:gd name="T67" fmla="*/ 2147483647 h 80"/>
              <a:gd name="T68" fmla="*/ 2147483647 w 48"/>
              <a:gd name="T69" fmla="*/ 2147483647 h 80"/>
              <a:gd name="T70" fmla="*/ 2147483647 w 48"/>
              <a:gd name="T71" fmla="*/ 2147483647 h 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8"/>
              <a:gd name="T109" fmla="*/ 0 h 80"/>
              <a:gd name="T110" fmla="*/ 48 w 48"/>
              <a:gd name="T111" fmla="*/ 80 h 8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8" h="80">
                <a:moveTo>
                  <a:pt x="21" y="65"/>
                </a:moveTo>
                <a:lnTo>
                  <a:pt x="24" y="65"/>
                </a:lnTo>
                <a:lnTo>
                  <a:pt x="26" y="61"/>
                </a:lnTo>
                <a:lnTo>
                  <a:pt x="27" y="56"/>
                </a:lnTo>
                <a:lnTo>
                  <a:pt x="31" y="61"/>
                </a:lnTo>
                <a:lnTo>
                  <a:pt x="31" y="69"/>
                </a:lnTo>
                <a:lnTo>
                  <a:pt x="31" y="74"/>
                </a:lnTo>
                <a:lnTo>
                  <a:pt x="39" y="80"/>
                </a:lnTo>
                <a:lnTo>
                  <a:pt x="45" y="79"/>
                </a:lnTo>
                <a:lnTo>
                  <a:pt x="48" y="78"/>
                </a:lnTo>
                <a:lnTo>
                  <a:pt x="46" y="71"/>
                </a:lnTo>
                <a:lnTo>
                  <a:pt x="43" y="65"/>
                </a:lnTo>
                <a:lnTo>
                  <a:pt x="44" y="34"/>
                </a:lnTo>
                <a:lnTo>
                  <a:pt x="33" y="1"/>
                </a:lnTo>
                <a:lnTo>
                  <a:pt x="29" y="0"/>
                </a:lnTo>
                <a:lnTo>
                  <a:pt x="16" y="5"/>
                </a:lnTo>
                <a:lnTo>
                  <a:pt x="13" y="9"/>
                </a:lnTo>
                <a:lnTo>
                  <a:pt x="7" y="13"/>
                </a:lnTo>
                <a:lnTo>
                  <a:pt x="11" y="17"/>
                </a:lnTo>
                <a:lnTo>
                  <a:pt x="11" y="20"/>
                </a:lnTo>
                <a:lnTo>
                  <a:pt x="7" y="22"/>
                </a:lnTo>
                <a:lnTo>
                  <a:pt x="7" y="27"/>
                </a:lnTo>
                <a:lnTo>
                  <a:pt x="5" y="37"/>
                </a:lnTo>
                <a:lnTo>
                  <a:pt x="6" y="40"/>
                </a:lnTo>
                <a:lnTo>
                  <a:pt x="5" y="43"/>
                </a:lnTo>
                <a:lnTo>
                  <a:pt x="0" y="51"/>
                </a:lnTo>
                <a:lnTo>
                  <a:pt x="3" y="59"/>
                </a:lnTo>
                <a:lnTo>
                  <a:pt x="11" y="61"/>
                </a:lnTo>
                <a:lnTo>
                  <a:pt x="13" y="57"/>
                </a:lnTo>
                <a:lnTo>
                  <a:pt x="13" y="45"/>
                </a:lnTo>
                <a:lnTo>
                  <a:pt x="17" y="52"/>
                </a:lnTo>
                <a:lnTo>
                  <a:pt x="22" y="50"/>
                </a:lnTo>
                <a:lnTo>
                  <a:pt x="22" y="32"/>
                </a:lnTo>
                <a:lnTo>
                  <a:pt x="26" y="50"/>
                </a:lnTo>
                <a:lnTo>
                  <a:pt x="26" y="56"/>
                </a:lnTo>
                <a:lnTo>
                  <a:pt x="21" y="65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61" name="Freeform 1591"/>
          <p:cNvSpPr>
            <a:spLocks/>
          </p:cNvSpPr>
          <p:nvPr/>
        </p:nvSpPr>
        <p:spPr bwMode="auto">
          <a:xfrm>
            <a:off x="1584325" y="2727325"/>
            <a:ext cx="19050" cy="31750"/>
          </a:xfrm>
          <a:custGeom>
            <a:avLst/>
            <a:gdLst>
              <a:gd name="T0" fmla="*/ 2147483647 w 48"/>
              <a:gd name="T1" fmla="*/ 2147483647 h 80"/>
              <a:gd name="T2" fmla="*/ 2147483647 w 48"/>
              <a:gd name="T3" fmla="*/ 2147483647 h 80"/>
              <a:gd name="T4" fmla="*/ 2147483647 w 48"/>
              <a:gd name="T5" fmla="*/ 2147483647 h 80"/>
              <a:gd name="T6" fmla="*/ 2147483647 w 48"/>
              <a:gd name="T7" fmla="*/ 2147483647 h 80"/>
              <a:gd name="T8" fmla="*/ 2147483647 w 48"/>
              <a:gd name="T9" fmla="*/ 2147483647 h 80"/>
              <a:gd name="T10" fmla="*/ 2147483647 w 48"/>
              <a:gd name="T11" fmla="*/ 2147483647 h 80"/>
              <a:gd name="T12" fmla="*/ 2147483647 w 48"/>
              <a:gd name="T13" fmla="*/ 2147483647 h 80"/>
              <a:gd name="T14" fmla="*/ 2147483647 w 48"/>
              <a:gd name="T15" fmla="*/ 2147483647 h 80"/>
              <a:gd name="T16" fmla="*/ 2147483647 w 48"/>
              <a:gd name="T17" fmla="*/ 2147483647 h 80"/>
              <a:gd name="T18" fmla="*/ 2147483647 w 48"/>
              <a:gd name="T19" fmla="*/ 2147483647 h 80"/>
              <a:gd name="T20" fmla="*/ 2147483647 w 48"/>
              <a:gd name="T21" fmla="*/ 2147483647 h 80"/>
              <a:gd name="T22" fmla="*/ 2147483647 w 48"/>
              <a:gd name="T23" fmla="*/ 2147483647 h 80"/>
              <a:gd name="T24" fmla="*/ 2147483647 w 48"/>
              <a:gd name="T25" fmla="*/ 2147483647 h 80"/>
              <a:gd name="T26" fmla="*/ 2147483647 w 48"/>
              <a:gd name="T27" fmla="*/ 2147483647 h 80"/>
              <a:gd name="T28" fmla="*/ 2147483647 w 48"/>
              <a:gd name="T29" fmla="*/ 0 h 80"/>
              <a:gd name="T30" fmla="*/ 2147483647 w 48"/>
              <a:gd name="T31" fmla="*/ 2147483647 h 80"/>
              <a:gd name="T32" fmla="*/ 2147483647 w 48"/>
              <a:gd name="T33" fmla="*/ 2147483647 h 80"/>
              <a:gd name="T34" fmla="*/ 2147483647 w 48"/>
              <a:gd name="T35" fmla="*/ 2147483647 h 80"/>
              <a:gd name="T36" fmla="*/ 2147483647 w 48"/>
              <a:gd name="T37" fmla="*/ 2147483647 h 80"/>
              <a:gd name="T38" fmla="*/ 2147483647 w 48"/>
              <a:gd name="T39" fmla="*/ 2147483647 h 80"/>
              <a:gd name="T40" fmla="*/ 2147483647 w 48"/>
              <a:gd name="T41" fmla="*/ 2147483647 h 80"/>
              <a:gd name="T42" fmla="*/ 2147483647 w 48"/>
              <a:gd name="T43" fmla="*/ 2147483647 h 80"/>
              <a:gd name="T44" fmla="*/ 2147483647 w 48"/>
              <a:gd name="T45" fmla="*/ 2147483647 h 80"/>
              <a:gd name="T46" fmla="*/ 2147483647 w 48"/>
              <a:gd name="T47" fmla="*/ 2147483647 h 80"/>
              <a:gd name="T48" fmla="*/ 2147483647 w 48"/>
              <a:gd name="T49" fmla="*/ 2147483647 h 80"/>
              <a:gd name="T50" fmla="*/ 0 w 48"/>
              <a:gd name="T51" fmla="*/ 2147483647 h 80"/>
              <a:gd name="T52" fmla="*/ 2147483647 w 48"/>
              <a:gd name="T53" fmla="*/ 2147483647 h 80"/>
              <a:gd name="T54" fmla="*/ 2147483647 w 48"/>
              <a:gd name="T55" fmla="*/ 2147483647 h 80"/>
              <a:gd name="T56" fmla="*/ 2147483647 w 48"/>
              <a:gd name="T57" fmla="*/ 2147483647 h 80"/>
              <a:gd name="T58" fmla="*/ 2147483647 w 48"/>
              <a:gd name="T59" fmla="*/ 2147483647 h 80"/>
              <a:gd name="T60" fmla="*/ 2147483647 w 48"/>
              <a:gd name="T61" fmla="*/ 2147483647 h 80"/>
              <a:gd name="T62" fmla="*/ 2147483647 w 48"/>
              <a:gd name="T63" fmla="*/ 2147483647 h 80"/>
              <a:gd name="T64" fmla="*/ 2147483647 w 48"/>
              <a:gd name="T65" fmla="*/ 2147483647 h 80"/>
              <a:gd name="T66" fmla="*/ 2147483647 w 48"/>
              <a:gd name="T67" fmla="*/ 2147483647 h 80"/>
              <a:gd name="T68" fmla="*/ 2147483647 w 48"/>
              <a:gd name="T69" fmla="*/ 2147483647 h 80"/>
              <a:gd name="T70" fmla="*/ 2147483647 w 48"/>
              <a:gd name="T71" fmla="*/ 2147483647 h 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8"/>
              <a:gd name="T109" fmla="*/ 0 h 80"/>
              <a:gd name="T110" fmla="*/ 48 w 48"/>
              <a:gd name="T111" fmla="*/ 80 h 8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8" h="80">
                <a:moveTo>
                  <a:pt x="21" y="65"/>
                </a:moveTo>
                <a:lnTo>
                  <a:pt x="24" y="65"/>
                </a:lnTo>
                <a:lnTo>
                  <a:pt x="26" y="61"/>
                </a:lnTo>
                <a:lnTo>
                  <a:pt x="27" y="56"/>
                </a:lnTo>
                <a:lnTo>
                  <a:pt x="31" y="61"/>
                </a:lnTo>
                <a:lnTo>
                  <a:pt x="31" y="69"/>
                </a:lnTo>
                <a:lnTo>
                  <a:pt x="31" y="74"/>
                </a:lnTo>
                <a:lnTo>
                  <a:pt x="39" y="80"/>
                </a:lnTo>
                <a:lnTo>
                  <a:pt x="45" y="79"/>
                </a:lnTo>
                <a:lnTo>
                  <a:pt x="48" y="78"/>
                </a:lnTo>
                <a:lnTo>
                  <a:pt x="46" y="71"/>
                </a:lnTo>
                <a:lnTo>
                  <a:pt x="43" y="65"/>
                </a:lnTo>
                <a:lnTo>
                  <a:pt x="44" y="34"/>
                </a:lnTo>
                <a:lnTo>
                  <a:pt x="33" y="1"/>
                </a:lnTo>
                <a:lnTo>
                  <a:pt x="29" y="0"/>
                </a:lnTo>
                <a:lnTo>
                  <a:pt x="16" y="5"/>
                </a:lnTo>
                <a:lnTo>
                  <a:pt x="13" y="9"/>
                </a:lnTo>
                <a:lnTo>
                  <a:pt x="7" y="13"/>
                </a:lnTo>
                <a:lnTo>
                  <a:pt x="11" y="17"/>
                </a:lnTo>
                <a:lnTo>
                  <a:pt x="11" y="20"/>
                </a:lnTo>
                <a:lnTo>
                  <a:pt x="7" y="22"/>
                </a:lnTo>
                <a:lnTo>
                  <a:pt x="7" y="27"/>
                </a:lnTo>
                <a:lnTo>
                  <a:pt x="5" y="37"/>
                </a:lnTo>
                <a:lnTo>
                  <a:pt x="6" y="40"/>
                </a:lnTo>
                <a:lnTo>
                  <a:pt x="5" y="43"/>
                </a:lnTo>
                <a:lnTo>
                  <a:pt x="0" y="51"/>
                </a:lnTo>
                <a:lnTo>
                  <a:pt x="3" y="59"/>
                </a:lnTo>
                <a:lnTo>
                  <a:pt x="11" y="61"/>
                </a:lnTo>
                <a:lnTo>
                  <a:pt x="13" y="57"/>
                </a:lnTo>
                <a:lnTo>
                  <a:pt x="13" y="45"/>
                </a:lnTo>
                <a:lnTo>
                  <a:pt x="17" y="52"/>
                </a:lnTo>
                <a:lnTo>
                  <a:pt x="22" y="50"/>
                </a:lnTo>
                <a:lnTo>
                  <a:pt x="22" y="32"/>
                </a:lnTo>
                <a:lnTo>
                  <a:pt x="26" y="50"/>
                </a:lnTo>
                <a:lnTo>
                  <a:pt x="26" y="56"/>
                </a:lnTo>
                <a:lnTo>
                  <a:pt x="21" y="6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62" name="Freeform 1592"/>
          <p:cNvSpPr>
            <a:spLocks/>
          </p:cNvSpPr>
          <p:nvPr/>
        </p:nvSpPr>
        <p:spPr bwMode="auto">
          <a:xfrm>
            <a:off x="1550988" y="2754313"/>
            <a:ext cx="11112" cy="20637"/>
          </a:xfrm>
          <a:custGeom>
            <a:avLst/>
            <a:gdLst>
              <a:gd name="T0" fmla="*/ 2147483647 w 28"/>
              <a:gd name="T1" fmla="*/ 2147483647 h 52"/>
              <a:gd name="T2" fmla="*/ 2147483647 w 28"/>
              <a:gd name="T3" fmla="*/ 2147483647 h 52"/>
              <a:gd name="T4" fmla="*/ 2147483647 w 28"/>
              <a:gd name="T5" fmla="*/ 2147483647 h 52"/>
              <a:gd name="T6" fmla="*/ 2147483647 w 28"/>
              <a:gd name="T7" fmla="*/ 2147483647 h 52"/>
              <a:gd name="T8" fmla="*/ 2147483647 w 28"/>
              <a:gd name="T9" fmla="*/ 2147483647 h 52"/>
              <a:gd name="T10" fmla="*/ 2147483647 w 28"/>
              <a:gd name="T11" fmla="*/ 2147483647 h 52"/>
              <a:gd name="T12" fmla="*/ 0 w 28"/>
              <a:gd name="T13" fmla="*/ 2147483647 h 52"/>
              <a:gd name="T14" fmla="*/ 2147483647 w 28"/>
              <a:gd name="T15" fmla="*/ 0 h 52"/>
              <a:gd name="T16" fmla="*/ 2147483647 w 28"/>
              <a:gd name="T17" fmla="*/ 2147483647 h 52"/>
              <a:gd name="T18" fmla="*/ 2147483647 w 28"/>
              <a:gd name="T19" fmla="*/ 2147483647 h 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"/>
              <a:gd name="T31" fmla="*/ 0 h 52"/>
              <a:gd name="T32" fmla="*/ 28 w 28"/>
              <a:gd name="T33" fmla="*/ 52 h 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" h="52">
                <a:moveTo>
                  <a:pt x="12" y="22"/>
                </a:moveTo>
                <a:lnTo>
                  <a:pt x="16" y="23"/>
                </a:lnTo>
                <a:lnTo>
                  <a:pt x="28" y="48"/>
                </a:lnTo>
                <a:lnTo>
                  <a:pt x="24" y="52"/>
                </a:lnTo>
                <a:lnTo>
                  <a:pt x="16" y="46"/>
                </a:lnTo>
                <a:lnTo>
                  <a:pt x="1" y="17"/>
                </a:lnTo>
                <a:lnTo>
                  <a:pt x="0" y="5"/>
                </a:lnTo>
                <a:lnTo>
                  <a:pt x="1" y="0"/>
                </a:lnTo>
                <a:lnTo>
                  <a:pt x="10" y="6"/>
                </a:lnTo>
                <a:lnTo>
                  <a:pt x="12" y="22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63" name="Freeform 1593"/>
          <p:cNvSpPr>
            <a:spLocks/>
          </p:cNvSpPr>
          <p:nvPr/>
        </p:nvSpPr>
        <p:spPr bwMode="auto">
          <a:xfrm>
            <a:off x="1550988" y="2754313"/>
            <a:ext cx="11112" cy="20637"/>
          </a:xfrm>
          <a:custGeom>
            <a:avLst/>
            <a:gdLst>
              <a:gd name="T0" fmla="*/ 2147483647 w 28"/>
              <a:gd name="T1" fmla="*/ 2147483647 h 52"/>
              <a:gd name="T2" fmla="*/ 2147483647 w 28"/>
              <a:gd name="T3" fmla="*/ 2147483647 h 52"/>
              <a:gd name="T4" fmla="*/ 2147483647 w 28"/>
              <a:gd name="T5" fmla="*/ 2147483647 h 52"/>
              <a:gd name="T6" fmla="*/ 2147483647 w 28"/>
              <a:gd name="T7" fmla="*/ 2147483647 h 52"/>
              <a:gd name="T8" fmla="*/ 2147483647 w 28"/>
              <a:gd name="T9" fmla="*/ 2147483647 h 52"/>
              <a:gd name="T10" fmla="*/ 2147483647 w 28"/>
              <a:gd name="T11" fmla="*/ 2147483647 h 52"/>
              <a:gd name="T12" fmla="*/ 0 w 28"/>
              <a:gd name="T13" fmla="*/ 2147483647 h 52"/>
              <a:gd name="T14" fmla="*/ 2147483647 w 28"/>
              <a:gd name="T15" fmla="*/ 0 h 52"/>
              <a:gd name="T16" fmla="*/ 2147483647 w 28"/>
              <a:gd name="T17" fmla="*/ 2147483647 h 52"/>
              <a:gd name="T18" fmla="*/ 2147483647 w 28"/>
              <a:gd name="T19" fmla="*/ 2147483647 h 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"/>
              <a:gd name="T31" fmla="*/ 0 h 52"/>
              <a:gd name="T32" fmla="*/ 28 w 28"/>
              <a:gd name="T33" fmla="*/ 52 h 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" h="52">
                <a:moveTo>
                  <a:pt x="12" y="22"/>
                </a:moveTo>
                <a:lnTo>
                  <a:pt x="16" y="23"/>
                </a:lnTo>
                <a:lnTo>
                  <a:pt x="28" y="48"/>
                </a:lnTo>
                <a:lnTo>
                  <a:pt x="24" y="52"/>
                </a:lnTo>
                <a:lnTo>
                  <a:pt x="16" y="46"/>
                </a:lnTo>
                <a:lnTo>
                  <a:pt x="1" y="17"/>
                </a:lnTo>
                <a:lnTo>
                  <a:pt x="0" y="5"/>
                </a:lnTo>
                <a:lnTo>
                  <a:pt x="1" y="0"/>
                </a:lnTo>
                <a:lnTo>
                  <a:pt x="10" y="6"/>
                </a:lnTo>
                <a:lnTo>
                  <a:pt x="12" y="2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64" name="Freeform 1594"/>
          <p:cNvSpPr>
            <a:spLocks/>
          </p:cNvSpPr>
          <p:nvPr/>
        </p:nvSpPr>
        <p:spPr bwMode="auto">
          <a:xfrm>
            <a:off x="1587500" y="2752725"/>
            <a:ext cx="4763" cy="9525"/>
          </a:xfrm>
          <a:custGeom>
            <a:avLst/>
            <a:gdLst>
              <a:gd name="T0" fmla="*/ 0 w 14"/>
              <a:gd name="T1" fmla="*/ 0 h 27"/>
              <a:gd name="T2" fmla="*/ 2147483647 w 14"/>
              <a:gd name="T3" fmla="*/ 2147483647 h 27"/>
              <a:gd name="T4" fmla="*/ 2147483647 w 14"/>
              <a:gd name="T5" fmla="*/ 2147483647 h 27"/>
              <a:gd name="T6" fmla="*/ 2147483647 w 14"/>
              <a:gd name="T7" fmla="*/ 2147483647 h 27"/>
              <a:gd name="T8" fmla="*/ 2147483647 w 14"/>
              <a:gd name="T9" fmla="*/ 2147483647 h 27"/>
              <a:gd name="T10" fmla="*/ 2147483647 w 14"/>
              <a:gd name="T11" fmla="*/ 2147483647 h 27"/>
              <a:gd name="T12" fmla="*/ 0 w 14"/>
              <a:gd name="T13" fmla="*/ 0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27"/>
              <a:gd name="T23" fmla="*/ 14 w 14"/>
              <a:gd name="T24" fmla="*/ 27 h 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27">
                <a:moveTo>
                  <a:pt x="0" y="0"/>
                </a:moveTo>
                <a:lnTo>
                  <a:pt x="12" y="10"/>
                </a:lnTo>
                <a:lnTo>
                  <a:pt x="14" y="24"/>
                </a:lnTo>
                <a:lnTo>
                  <a:pt x="9" y="27"/>
                </a:lnTo>
                <a:lnTo>
                  <a:pt x="3" y="15"/>
                </a:lnTo>
                <a:lnTo>
                  <a:pt x="4" y="14"/>
                </a:lnTo>
                <a:lnTo>
                  <a:pt x="0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65" name="Freeform 1595"/>
          <p:cNvSpPr>
            <a:spLocks/>
          </p:cNvSpPr>
          <p:nvPr/>
        </p:nvSpPr>
        <p:spPr bwMode="auto">
          <a:xfrm>
            <a:off x="1587500" y="2752725"/>
            <a:ext cx="4763" cy="9525"/>
          </a:xfrm>
          <a:custGeom>
            <a:avLst/>
            <a:gdLst>
              <a:gd name="T0" fmla="*/ 0 w 14"/>
              <a:gd name="T1" fmla="*/ 0 h 27"/>
              <a:gd name="T2" fmla="*/ 2147483647 w 14"/>
              <a:gd name="T3" fmla="*/ 2147483647 h 27"/>
              <a:gd name="T4" fmla="*/ 2147483647 w 14"/>
              <a:gd name="T5" fmla="*/ 2147483647 h 27"/>
              <a:gd name="T6" fmla="*/ 2147483647 w 14"/>
              <a:gd name="T7" fmla="*/ 2147483647 h 27"/>
              <a:gd name="T8" fmla="*/ 2147483647 w 14"/>
              <a:gd name="T9" fmla="*/ 2147483647 h 27"/>
              <a:gd name="T10" fmla="*/ 2147483647 w 14"/>
              <a:gd name="T11" fmla="*/ 2147483647 h 27"/>
              <a:gd name="T12" fmla="*/ 0 w 14"/>
              <a:gd name="T13" fmla="*/ 0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27"/>
              <a:gd name="T23" fmla="*/ 14 w 14"/>
              <a:gd name="T24" fmla="*/ 27 h 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27">
                <a:moveTo>
                  <a:pt x="0" y="0"/>
                </a:moveTo>
                <a:lnTo>
                  <a:pt x="12" y="10"/>
                </a:lnTo>
                <a:lnTo>
                  <a:pt x="14" y="24"/>
                </a:lnTo>
                <a:lnTo>
                  <a:pt x="9" y="27"/>
                </a:lnTo>
                <a:lnTo>
                  <a:pt x="3" y="15"/>
                </a:lnTo>
                <a:lnTo>
                  <a:pt x="4" y="14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66" name="Freeform 1596"/>
          <p:cNvSpPr>
            <a:spLocks/>
          </p:cNvSpPr>
          <p:nvPr/>
        </p:nvSpPr>
        <p:spPr bwMode="auto">
          <a:xfrm>
            <a:off x="539750" y="2878138"/>
            <a:ext cx="14288" cy="12700"/>
          </a:xfrm>
          <a:custGeom>
            <a:avLst/>
            <a:gdLst>
              <a:gd name="T0" fmla="*/ 2147483647 w 35"/>
              <a:gd name="T1" fmla="*/ 2147483647 h 29"/>
              <a:gd name="T2" fmla="*/ 0 w 35"/>
              <a:gd name="T3" fmla="*/ 2147483647 h 29"/>
              <a:gd name="T4" fmla="*/ 0 w 35"/>
              <a:gd name="T5" fmla="*/ 0 h 29"/>
              <a:gd name="T6" fmla="*/ 2147483647 w 35"/>
              <a:gd name="T7" fmla="*/ 0 h 29"/>
              <a:gd name="T8" fmla="*/ 2147483647 w 35"/>
              <a:gd name="T9" fmla="*/ 2147483647 h 29"/>
              <a:gd name="T10" fmla="*/ 2147483647 w 35"/>
              <a:gd name="T11" fmla="*/ 2147483647 h 29"/>
              <a:gd name="T12" fmla="*/ 2147483647 w 35"/>
              <a:gd name="T13" fmla="*/ 2147483647 h 29"/>
              <a:gd name="T14" fmla="*/ 2147483647 w 35"/>
              <a:gd name="T15" fmla="*/ 2147483647 h 29"/>
              <a:gd name="T16" fmla="*/ 2147483647 w 35"/>
              <a:gd name="T17" fmla="*/ 2147483647 h 29"/>
              <a:gd name="T18" fmla="*/ 2147483647 w 35"/>
              <a:gd name="T19" fmla="*/ 2147483647 h 29"/>
              <a:gd name="T20" fmla="*/ 2147483647 w 35"/>
              <a:gd name="T21" fmla="*/ 2147483647 h 29"/>
              <a:gd name="T22" fmla="*/ 2147483647 w 35"/>
              <a:gd name="T23" fmla="*/ 2147483647 h 29"/>
              <a:gd name="T24" fmla="*/ 2147483647 w 35"/>
              <a:gd name="T25" fmla="*/ 2147483647 h 29"/>
              <a:gd name="T26" fmla="*/ 2147483647 w 35"/>
              <a:gd name="T27" fmla="*/ 2147483647 h 29"/>
              <a:gd name="T28" fmla="*/ 2147483647 w 35"/>
              <a:gd name="T29" fmla="*/ 2147483647 h 29"/>
              <a:gd name="T30" fmla="*/ 2147483647 w 35"/>
              <a:gd name="T31" fmla="*/ 2147483647 h 2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5"/>
              <a:gd name="T49" fmla="*/ 0 h 29"/>
              <a:gd name="T50" fmla="*/ 35 w 35"/>
              <a:gd name="T51" fmla="*/ 29 h 2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5" h="29">
                <a:moveTo>
                  <a:pt x="2" y="2"/>
                </a:moveTo>
                <a:lnTo>
                  <a:pt x="0" y="1"/>
                </a:lnTo>
                <a:lnTo>
                  <a:pt x="0" y="0"/>
                </a:lnTo>
                <a:lnTo>
                  <a:pt x="13" y="0"/>
                </a:lnTo>
                <a:lnTo>
                  <a:pt x="17" y="2"/>
                </a:lnTo>
                <a:lnTo>
                  <a:pt x="21" y="7"/>
                </a:lnTo>
                <a:lnTo>
                  <a:pt x="35" y="9"/>
                </a:lnTo>
                <a:lnTo>
                  <a:pt x="32" y="12"/>
                </a:lnTo>
                <a:lnTo>
                  <a:pt x="27" y="15"/>
                </a:lnTo>
                <a:lnTo>
                  <a:pt x="27" y="24"/>
                </a:lnTo>
                <a:lnTo>
                  <a:pt x="22" y="29"/>
                </a:lnTo>
                <a:lnTo>
                  <a:pt x="12" y="25"/>
                </a:lnTo>
                <a:lnTo>
                  <a:pt x="16" y="15"/>
                </a:lnTo>
                <a:lnTo>
                  <a:pt x="9" y="10"/>
                </a:lnTo>
                <a:lnTo>
                  <a:pt x="2" y="6"/>
                </a:lnTo>
                <a:lnTo>
                  <a:pt x="2" y="2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67" name="Freeform 1597"/>
          <p:cNvSpPr>
            <a:spLocks/>
          </p:cNvSpPr>
          <p:nvPr/>
        </p:nvSpPr>
        <p:spPr bwMode="auto">
          <a:xfrm>
            <a:off x="539750" y="2878138"/>
            <a:ext cx="14288" cy="12700"/>
          </a:xfrm>
          <a:custGeom>
            <a:avLst/>
            <a:gdLst>
              <a:gd name="T0" fmla="*/ 2147483647 w 35"/>
              <a:gd name="T1" fmla="*/ 2147483647 h 29"/>
              <a:gd name="T2" fmla="*/ 0 w 35"/>
              <a:gd name="T3" fmla="*/ 2147483647 h 29"/>
              <a:gd name="T4" fmla="*/ 0 w 35"/>
              <a:gd name="T5" fmla="*/ 0 h 29"/>
              <a:gd name="T6" fmla="*/ 2147483647 w 35"/>
              <a:gd name="T7" fmla="*/ 0 h 29"/>
              <a:gd name="T8" fmla="*/ 2147483647 w 35"/>
              <a:gd name="T9" fmla="*/ 2147483647 h 29"/>
              <a:gd name="T10" fmla="*/ 2147483647 w 35"/>
              <a:gd name="T11" fmla="*/ 2147483647 h 29"/>
              <a:gd name="T12" fmla="*/ 2147483647 w 35"/>
              <a:gd name="T13" fmla="*/ 2147483647 h 29"/>
              <a:gd name="T14" fmla="*/ 2147483647 w 35"/>
              <a:gd name="T15" fmla="*/ 2147483647 h 29"/>
              <a:gd name="T16" fmla="*/ 2147483647 w 35"/>
              <a:gd name="T17" fmla="*/ 2147483647 h 29"/>
              <a:gd name="T18" fmla="*/ 2147483647 w 35"/>
              <a:gd name="T19" fmla="*/ 2147483647 h 29"/>
              <a:gd name="T20" fmla="*/ 2147483647 w 35"/>
              <a:gd name="T21" fmla="*/ 2147483647 h 29"/>
              <a:gd name="T22" fmla="*/ 2147483647 w 35"/>
              <a:gd name="T23" fmla="*/ 2147483647 h 29"/>
              <a:gd name="T24" fmla="*/ 2147483647 w 35"/>
              <a:gd name="T25" fmla="*/ 2147483647 h 29"/>
              <a:gd name="T26" fmla="*/ 2147483647 w 35"/>
              <a:gd name="T27" fmla="*/ 2147483647 h 29"/>
              <a:gd name="T28" fmla="*/ 2147483647 w 35"/>
              <a:gd name="T29" fmla="*/ 2147483647 h 29"/>
              <a:gd name="T30" fmla="*/ 2147483647 w 35"/>
              <a:gd name="T31" fmla="*/ 2147483647 h 2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5"/>
              <a:gd name="T49" fmla="*/ 0 h 29"/>
              <a:gd name="T50" fmla="*/ 35 w 35"/>
              <a:gd name="T51" fmla="*/ 29 h 2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5" h="29">
                <a:moveTo>
                  <a:pt x="2" y="2"/>
                </a:moveTo>
                <a:lnTo>
                  <a:pt x="0" y="1"/>
                </a:lnTo>
                <a:lnTo>
                  <a:pt x="0" y="0"/>
                </a:lnTo>
                <a:lnTo>
                  <a:pt x="13" y="0"/>
                </a:lnTo>
                <a:lnTo>
                  <a:pt x="17" y="2"/>
                </a:lnTo>
                <a:lnTo>
                  <a:pt x="21" y="7"/>
                </a:lnTo>
                <a:lnTo>
                  <a:pt x="35" y="9"/>
                </a:lnTo>
                <a:lnTo>
                  <a:pt x="32" y="12"/>
                </a:lnTo>
                <a:lnTo>
                  <a:pt x="27" y="15"/>
                </a:lnTo>
                <a:lnTo>
                  <a:pt x="27" y="24"/>
                </a:lnTo>
                <a:lnTo>
                  <a:pt x="22" y="29"/>
                </a:lnTo>
                <a:lnTo>
                  <a:pt x="12" y="25"/>
                </a:lnTo>
                <a:lnTo>
                  <a:pt x="16" y="15"/>
                </a:lnTo>
                <a:lnTo>
                  <a:pt x="9" y="10"/>
                </a:lnTo>
                <a:lnTo>
                  <a:pt x="2" y="6"/>
                </a:lnTo>
                <a:lnTo>
                  <a:pt x="2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68" name="Freeform 1598"/>
          <p:cNvSpPr>
            <a:spLocks/>
          </p:cNvSpPr>
          <p:nvPr/>
        </p:nvSpPr>
        <p:spPr bwMode="auto">
          <a:xfrm>
            <a:off x="554038" y="2879725"/>
            <a:ext cx="12700" cy="7938"/>
          </a:xfrm>
          <a:custGeom>
            <a:avLst/>
            <a:gdLst>
              <a:gd name="T0" fmla="*/ 0 w 33"/>
              <a:gd name="T1" fmla="*/ 2147483647 h 23"/>
              <a:gd name="T2" fmla="*/ 2147483647 w 33"/>
              <a:gd name="T3" fmla="*/ 2147483647 h 23"/>
              <a:gd name="T4" fmla="*/ 2147483647 w 33"/>
              <a:gd name="T5" fmla="*/ 2147483647 h 23"/>
              <a:gd name="T6" fmla="*/ 2147483647 w 33"/>
              <a:gd name="T7" fmla="*/ 0 h 23"/>
              <a:gd name="T8" fmla="*/ 2147483647 w 33"/>
              <a:gd name="T9" fmla="*/ 2147483647 h 23"/>
              <a:gd name="T10" fmla="*/ 2147483647 w 33"/>
              <a:gd name="T11" fmla="*/ 2147483647 h 23"/>
              <a:gd name="T12" fmla="*/ 2147483647 w 33"/>
              <a:gd name="T13" fmla="*/ 2147483647 h 23"/>
              <a:gd name="T14" fmla="*/ 0 w 33"/>
              <a:gd name="T15" fmla="*/ 2147483647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"/>
              <a:gd name="T25" fmla="*/ 0 h 23"/>
              <a:gd name="T26" fmla="*/ 33 w 33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" h="23">
                <a:moveTo>
                  <a:pt x="0" y="23"/>
                </a:moveTo>
                <a:lnTo>
                  <a:pt x="1" y="20"/>
                </a:lnTo>
                <a:lnTo>
                  <a:pt x="21" y="13"/>
                </a:lnTo>
                <a:lnTo>
                  <a:pt x="27" y="0"/>
                </a:lnTo>
                <a:lnTo>
                  <a:pt x="33" y="3"/>
                </a:lnTo>
                <a:lnTo>
                  <a:pt x="32" y="8"/>
                </a:lnTo>
                <a:lnTo>
                  <a:pt x="25" y="18"/>
                </a:lnTo>
                <a:lnTo>
                  <a:pt x="0" y="23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69" name="Freeform 1599"/>
          <p:cNvSpPr>
            <a:spLocks/>
          </p:cNvSpPr>
          <p:nvPr/>
        </p:nvSpPr>
        <p:spPr bwMode="auto">
          <a:xfrm>
            <a:off x="554038" y="2879725"/>
            <a:ext cx="12700" cy="7938"/>
          </a:xfrm>
          <a:custGeom>
            <a:avLst/>
            <a:gdLst>
              <a:gd name="T0" fmla="*/ 0 w 33"/>
              <a:gd name="T1" fmla="*/ 2147483647 h 23"/>
              <a:gd name="T2" fmla="*/ 2147483647 w 33"/>
              <a:gd name="T3" fmla="*/ 2147483647 h 23"/>
              <a:gd name="T4" fmla="*/ 2147483647 w 33"/>
              <a:gd name="T5" fmla="*/ 2147483647 h 23"/>
              <a:gd name="T6" fmla="*/ 2147483647 w 33"/>
              <a:gd name="T7" fmla="*/ 0 h 23"/>
              <a:gd name="T8" fmla="*/ 2147483647 w 33"/>
              <a:gd name="T9" fmla="*/ 2147483647 h 23"/>
              <a:gd name="T10" fmla="*/ 2147483647 w 33"/>
              <a:gd name="T11" fmla="*/ 2147483647 h 23"/>
              <a:gd name="T12" fmla="*/ 2147483647 w 33"/>
              <a:gd name="T13" fmla="*/ 2147483647 h 23"/>
              <a:gd name="T14" fmla="*/ 0 w 33"/>
              <a:gd name="T15" fmla="*/ 2147483647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"/>
              <a:gd name="T25" fmla="*/ 0 h 23"/>
              <a:gd name="T26" fmla="*/ 33 w 33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" h="23">
                <a:moveTo>
                  <a:pt x="0" y="23"/>
                </a:moveTo>
                <a:lnTo>
                  <a:pt x="1" y="20"/>
                </a:lnTo>
                <a:lnTo>
                  <a:pt x="21" y="13"/>
                </a:lnTo>
                <a:lnTo>
                  <a:pt x="27" y="0"/>
                </a:lnTo>
                <a:lnTo>
                  <a:pt x="33" y="3"/>
                </a:lnTo>
                <a:lnTo>
                  <a:pt x="32" y="8"/>
                </a:lnTo>
                <a:lnTo>
                  <a:pt x="25" y="18"/>
                </a:lnTo>
                <a:lnTo>
                  <a:pt x="0" y="23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70" name="Freeform 1600"/>
          <p:cNvSpPr>
            <a:spLocks/>
          </p:cNvSpPr>
          <p:nvPr/>
        </p:nvSpPr>
        <p:spPr bwMode="auto">
          <a:xfrm>
            <a:off x="571500" y="2876550"/>
            <a:ext cx="11113" cy="12700"/>
          </a:xfrm>
          <a:custGeom>
            <a:avLst/>
            <a:gdLst>
              <a:gd name="T0" fmla="*/ 0 w 31"/>
              <a:gd name="T1" fmla="*/ 2147483647 h 33"/>
              <a:gd name="T2" fmla="*/ 2147483647 w 31"/>
              <a:gd name="T3" fmla="*/ 2147483647 h 33"/>
              <a:gd name="T4" fmla="*/ 2147483647 w 31"/>
              <a:gd name="T5" fmla="*/ 2147483647 h 33"/>
              <a:gd name="T6" fmla="*/ 2147483647 w 31"/>
              <a:gd name="T7" fmla="*/ 2147483647 h 33"/>
              <a:gd name="T8" fmla="*/ 2147483647 w 31"/>
              <a:gd name="T9" fmla="*/ 0 h 33"/>
              <a:gd name="T10" fmla="*/ 2147483647 w 31"/>
              <a:gd name="T11" fmla="*/ 2147483647 h 33"/>
              <a:gd name="T12" fmla="*/ 2147483647 w 31"/>
              <a:gd name="T13" fmla="*/ 2147483647 h 33"/>
              <a:gd name="T14" fmla="*/ 2147483647 w 31"/>
              <a:gd name="T15" fmla="*/ 2147483647 h 33"/>
              <a:gd name="T16" fmla="*/ 2147483647 w 31"/>
              <a:gd name="T17" fmla="*/ 2147483647 h 33"/>
              <a:gd name="T18" fmla="*/ 2147483647 w 31"/>
              <a:gd name="T19" fmla="*/ 2147483647 h 33"/>
              <a:gd name="T20" fmla="*/ 2147483647 w 31"/>
              <a:gd name="T21" fmla="*/ 2147483647 h 33"/>
              <a:gd name="T22" fmla="*/ 2147483647 w 31"/>
              <a:gd name="T23" fmla="*/ 2147483647 h 33"/>
              <a:gd name="T24" fmla="*/ 2147483647 w 31"/>
              <a:gd name="T25" fmla="*/ 2147483647 h 33"/>
              <a:gd name="T26" fmla="*/ 2147483647 w 31"/>
              <a:gd name="T27" fmla="*/ 2147483647 h 33"/>
              <a:gd name="T28" fmla="*/ 2147483647 w 31"/>
              <a:gd name="T29" fmla="*/ 2147483647 h 33"/>
              <a:gd name="T30" fmla="*/ 0 w 31"/>
              <a:gd name="T31" fmla="*/ 2147483647 h 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1"/>
              <a:gd name="T49" fmla="*/ 0 h 33"/>
              <a:gd name="T50" fmla="*/ 31 w 31"/>
              <a:gd name="T51" fmla="*/ 33 h 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1" h="33">
                <a:moveTo>
                  <a:pt x="0" y="17"/>
                </a:moveTo>
                <a:lnTo>
                  <a:pt x="8" y="16"/>
                </a:lnTo>
                <a:lnTo>
                  <a:pt x="8" y="11"/>
                </a:lnTo>
                <a:lnTo>
                  <a:pt x="5" y="5"/>
                </a:lnTo>
                <a:lnTo>
                  <a:pt x="14" y="0"/>
                </a:lnTo>
                <a:lnTo>
                  <a:pt x="17" y="2"/>
                </a:lnTo>
                <a:lnTo>
                  <a:pt x="15" y="14"/>
                </a:lnTo>
                <a:lnTo>
                  <a:pt x="20" y="15"/>
                </a:lnTo>
                <a:lnTo>
                  <a:pt x="29" y="14"/>
                </a:lnTo>
                <a:lnTo>
                  <a:pt x="31" y="20"/>
                </a:lnTo>
                <a:lnTo>
                  <a:pt x="14" y="29"/>
                </a:lnTo>
                <a:lnTo>
                  <a:pt x="10" y="31"/>
                </a:lnTo>
                <a:lnTo>
                  <a:pt x="6" y="33"/>
                </a:lnTo>
                <a:lnTo>
                  <a:pt x="4" y="28"/>
                </a:lnTo>
                <a:lnTo>
                  <a:pt x="1" y="26"/>
                </a:lnTo>
                <a:lnTo>
                  <a:pt x="0" y="17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71" name="Freeform 1601"/>
          <p:cNvSpPr>
            <a:spLocks/>
          </p:cNvSpPr>
          <p:nvPr/>
        </p:nvSpPr>
        <p:spPr bwMode="auto">
          <a:xfrm>
            <a:off x="571500" y="2876550"/>
            <a:ext cx="11113" cy="12700"/>
          </a:xfrm>
          <a:custGeom>
            <a:avLst/>
            <a:gdLst>
              <a:gd name="T0" fmla="*/ 0 w 31"/>
              <a:gd name="T1" fmla="*/ 2147483647 h 33"/>
              <a:gd name="T2" fmla="*/ 2147483647 w 31"/>
              <a:gd name="T3" fmla="*/ 2147483647 h 33"/>
              <a:gd name="T4" fmla="*/ 2147483647 w 31"/>
              <a:gd name="T5" fmla="*/ 2147483647 h 33"/>
              <a:gd name="T6" fmla="*/ 2147483647 w 31"/>
              <a:gd name="T7" fmla="*/ 2147483647 h 33"/>
              <a:gd name="T8" fmla="*/ 2147483647 w 31"/>
              <a:gd name="T9" fmla="*/ 0 h 33"/>
              <a:gd name="T10" fmla="*/ 2147483647 w 31"/>
              <a:gd name="T11" fmla="*/ 2147483647 h 33"/>
              <a:gd name="T12" fmla="*/ 2147483647 w 31"/>
              <a:gd name="T13" fmla="*/ 2147483647 h 33"/>
              <a:gd name="T14" fmla="*/ 2147483647 w 31"/>
              <a:gd name="T15" fmla="*/ 2147483647 h 33"/>
              <a:gd name="T16" fmla="*/ 2147483647 w 31"/>
              <a:gd name="T17" fmla="*/ 2147483647 h 33"/>
              <a:gd name="T18" fmla="*/ 2147483647 w 31"/>
              <a:gd name="T19" fmla="*/ 2147483647 h 33"/>
              <a:gd name="T20" fmla="*/ 2147483647 w 31"/>
              <a:gd name="T21" fmla="*/ 2147483647 h 33"/>
              <a:gd name="T22" fmla="*/ 2147483647 w 31"/>
              <a:gd name="T23" fmla="*/ 2147483647 h 33"/>
              <a:gd name="T24" fmla="*/ 2147483647 w 31"/>
              <a:gd name="T25" fmla="*/ 2147483647 h 33"/>
              <a:gd name="T26" fmla="*/ 2147483647 w 31"/>
              <a:gd name="T27" fmla="*/ 2147483647 h 33"/>
              <a:gd name="T28" fmla="*/ 2147483647 w 31"/>
              <a:gd name="T29" fmla="*/ 2147483647 h 33"/>
              <a:gd name="T30" fmla="*/ 0 w 31"/>
              <a:gd name="T31" fmla="*/ 2147483647 h 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1"/>
              <a:gd name="T49" fmla="*/ 0 h 33"/>
              <a:gd name="T50" fmla="*/ 31 w 31"/>
              <a:gd name="T51" fmla="*/ 33 h 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1" h="33">
                <a:moveTo>
                  <a:pt x="0" y="17"/>
                </a:moveTo>
                <a:lnTo>
                  <a:pt x="8" y="16"/>
                </a:lnTo>
                <a:lnTo>
                  <a:pt x="8" y="11"/>
                </a:lnTo>
                <a:lnTo>
                  <a:pt x="5" y="5"/>
                </a:lnTo>
                <a:lnTo>
                  <a:pt x="14" y="0"/>
                </a:lnTo>
                <a:lnTo>
                  <a:pt x="17" y="2"/>
                </a:lnTo>
                <a:lnTo>
                  <a:pt x="15" y="14"/>
                </a:lnTo>
                <a:lnTo>
                  <a:pt x="20" y="15"/>
                </a:lnTo>
                <a:lnTo>
                  <a:pt x="29" y="14"/>
                </a:lnTo>
                <a:lnTo>
                  <a:pt x="31" y="20"/>
                </a:lnTo>
                <a:lnTo>
                  <a:pt x="14" y="29"/>
                </a:lnTo>
                <a:lnTo>
                  <a:pt x="10" y="31"/>
                </a:lnTo>
                <a:lnTo>
                  <a:pt x="6" y="33"/>
                </a:lnTo>
                <a:lnTo>
                  <a:pt x="4" y="28"/>
                </a:lnTo>
                <a:lnTo>
                  <a:pt x="1" y="26"/>
                </a:lnTo>
                <a:lnTo>
                  <a:pt x="0" y="1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72" name="Freeform 1602"/>
          <p:cNvSpPr>
            <a:spLocks/>
          </p:cNvSpPr>
          <p:nvPr/>
        </p:nvSpPr>
        <p:spPr bwMode="auto">
          <a:xfrm>
            <a:off x="620713" y="2860675"/>
            <a:ext cx="14287" cy="14288"/>
          </a:xfrm>
          <a:custGeom>
            <a:avLst/>
            <a:gdLst>
              <a:gd name="T0" fmla="*/ 2147483647 w 35"/>
              <a:gd name="T1" fmla="*/ 2147483647 h 35"/>
              <a:gd name="T2" fmla="*/ 2147483647 w 35"/>
              <a:gd name="T3" fmla="*/ 2147483647 h 35"/>
              <a:gd name="T4" fmla="*/ 2147483647 w 35"/>
              <a:gd name="T5" fmla="*/ 0 h 35"/>
              <a:gd name="T6" fmla="*/ 2147483647 w 35"/>
              <a:gd name="T7" fmla="*/ 2147483647 h 35"/>
              <a:gd name="T8" fmla="*/ 2147483647 w 35"/>
              <a:gd name="T9" fmla="*/ 2147483647 h 35"/>
              <a:gd name="T10" fmla="*/ 2147483647 w 35"/>
              <a:gd name="T11" fmla="*/ 2147483647 h 35"/>
              <a:gd name="T12" fmla="*/ 2147483647 w 35"/>
              <a:gd name="T13" fmla="*/ 2147483647 h 35"/>
              <a:gd name="T14" fmla="*/ 2147483647 w 35"/>
              <a:gd name="T15" fmla="*/ 2147483647 h 35"/>
              <a:gd name="T16" fmla="*/ 2147483647 w 35"/>
              <a:gd name="T17" fmla="*/ 2147483647 h 35"/>
              <a:gd name="T18" fmla="*/ 2147483647 w 35"/>
              <a:gd name="T19" fmla="*/ 2147483647 h 35"/>
              <a:gd name="T20" fmla="*/ 2147483647 w 35"/>
              <a:gd name="T21" fmla="*/ 2147483647 h 35"/>
              <a:gd name="T22" fmla="*/ 0 w 35"/>
              <a:gd name="T23" fmla="*/ 2147483647 h 35"/>
              <a:gd name="T24" fmla="*/ 0 w 35"/>
              <a:gd name="T25" fmla="*/ 2147483647 h 35"/>
              <a:gd name="T26" fmla="*/ 2147483647 w 35"/>
              <a:gd name="T27" fmla="*/ 2147483647 h 35"/>
              <a:gd name="T28" fmla="*/ 2147483647 w 35"/>
              <a:gd name="T29" fmla="*/ 2147483647 h 35"/>
              <a:gd name="T30" fmla="*/ 2147483647 w 35"/>
              <a:gd name="T31" fmla="*/ 2147483647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5"/>
              <a:gd name="T49" fmla="*/ 0 h 35"/>
              <a:gd name="T50" fmla="*/ 35 w 35"/>
              <a:gd name="T51" fmla="*/ 35 h 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5" h="35">
                <a:moveTo>
                  <a:pt x="20" y="5"/>
                </a:moveTo>
                <a:lnTo>
                  <a:pt x="18" y="5"/>
                </a:lnTo>
                <a:lnTo>
                  <a:pt x="25" y="0"/>
                </a:lnTo>
                <a:lnTo>
                  <a:pt x="35" y="8"/>
                </a:lnTo>
                <a:lnTo>
                  <a:pt x="35" y="16"/>
                </a:lnTo>
                <a:lnTo>
                  <a:pt x="29" y="17"/>
                </a:lnTo>
                <a:lnTo>
                  <a:pt x="25" y="27"/>
                </a:lnTo>
                <a:lnTo>
                  <a:pt x="21" y="32"/>
                </a:lnTo>
                <a:lnTo>
                  <a:pt x="16" y="29"/>
                </a:lnTo>
                <a:lnTo>
                  <a:pt x="14" y="35"/>
                </a:lnTo>
                <a:lnTo>
                  <a:pt x="5" y="35"/>
                </a:lnTo>
                <a:lnTo>
                  <a:pt x="0" y="32"/>
                </a:lnTo>
                <a:lnTo>
                  <a:pt x="0" y="29"/>
                </a:lnTo>
                <a:lnTo>
                  <a:pt x="19" y="17"/>
                </a:lnTo>
                <a:lnTo>
                  <a:pt x="20" y="13"/>
                </a:lnTo>
                <a:lnTo>
                  <a:pt x="20" y="5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73" name="Freeform 1603"/>
          <p:cNvSpPr>
            <a:spLocks/>
          </p:cNvSpPr>
          <p:nvPr/>
        </p:nvSpPr>
        <p:spPr bwMode="auto">
          <a:xfrm>
            <a:off x="620713" y="2860675"/>
            <a:ext cx="14287" cy="14288"/>
          </a:xfrm>
          <a:custGeom>
            <a:avLst/>
            <a:gdLst>
              <a:gd name="T0" fmla="*/ 2147483647 w 35"/>
              <a:gd name="T1" fmla="*/ 2147483647 h 35"/>
              <a:gd name="T2" fmla="*/ 2147483647 w 35"/>
              <a:gd name="T3" fmla="*/ 2147483647 h 35"/>
              <a:gd name="T4" fmla="*/ 2147483647 w 35"/>
              <a:gd name="T5" fmla="*/ 0 h 35"/>
              <a:gd name="T6" fmla="*/ 2147483647 w 35"/>
              <a:gd name="T7" fmla="*/ 2147483647 h 35"/>
              <a:gd name="T8" fmla="*/ 2147483647 w 35"/>
              <a:gd name="T9" fmla="*/ 2147483647 h 35"/>
              <a:gd name="T10" fmla="*/ 2147483647 w 35"/>
              <a:gd name="T11" fmla="*/ 2147483647 h 35"/>
              <a:gd name="T12" fmla="*/ 2147483647 w 35"/>
              <a:gd name="T13" fmla="*/ 2147483647 h 35"/>
              <a:gd name="T14" fmla="*/ 2147483647 w 35"/>
              <a:gd name="T15" fmla="*/ 2147483647 h 35"/>
              <a:gd name="T16" fmla="*/ 2147483647 w 35"/>
              <a:gd name="T17" fmla="*/ 2147483647 h 35"/>
              <a:gd name="T18" fmla="*/ 2147483647 w 35"/>
              <a:gd name="T19" fmla="*/ 2147483647 h 35"/>
              <a:gd name="T20" fmla="*/ 2147483647 w 35"/>
              <a:gd name="T21" fmla="*/ 2147483647 h 35"/>
              <a:gd name="T22" fmla="*/ 0 w 35"/>
              <a:gd name="T23" fmla="*/ 2147483647 h 35"/>
              <a:gd name="T24" fmla="*/ 0 w 35"/>
              <a:gd name="T25" fmla="*/ 2147483647 h 35"/>
              <a:gd name="T26" fmla="*/ 2147483647 w 35"/>
              <a:gd name="T27" fmla="*/ 2147483647 h 35"/>
              <a:gd name="T28" fmla="*/ 2147483647 w 35"/>
              <a:gd name="T29" fmla="*/ 2147483647 h 35"/>
              <a:gd name="T30" fmla="*/ 2147483647 w 35"/>
              <a:gd name="T31" fmla="*/ 2147483647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5"/>
              <a:gd name="T49" fmla="*/ 0 h 35"/>
              <a:gd name="T50" fmla="*/ 35 w 35"/>
              <a:gd name="T51" fmla="*/ 35 h 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5" h="35">
                <a:moveTo>
                  <a:pt x="20" y="5"/>
                </a:moveTo>
                <a:lnTo>
                  <a:pt x="18" y="5"/>
                </a:lnTo>
                <a:lnTo>
                  <a:pt x="25" y="0"/>
                </a:lnTo>
                <a:lnTo>
                  <a:pt x="35" y="8"/>
                </a:lnTo>
                <a:lnTo>
                  <a:pt x="35" y="16"/>
                </a:lnTo>
                <a:lnTo>
                  <a:pt x="29" y="17"/>
                </a:lnTo>
                <a:lnTo>
                  <a:pt x="25" y="27"/>
                </a:lnTo>
                <a:lnTo>
                  <a:pt x="21" y="32"/>
                </a:lnTo>
                <a:lnTo>
                  <a:pt x="16" y="29"/>
                </a:lnTo>
                <a:lnTo>
                  <a:pt x="14" y="35"/>
                </a:lnTo>
                <a:lnTo>
                  <a:pt x="5" y="35"/>
                </a:lnTo>
                <a:lnTo>
                  <a:pt x="0" y="32"/>
                </a:lnTo>
                <a:lnTo>
                  <a:pt x="0" y="29"/>
                </a:lnTo>
                <a:lnTo>
                  <a:pt x="19" y="17"/>
                </a:lnTo>
                <a:lnTo>
                  <a:pt x="20" y="13"/>
                </a:lnTo>
                <a:lnTo>
                  <a:pt x="20" y="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74" name="Freeform 1604"/>
          <p:cNvSpPr>
            <a:spLocks/>
          </p:cNvSpPr>
          <p:nvPr/>
        </p:nvSpPr>
        <p:spPr bwMode="auto">
          <a:xfrm>
            <a:off x="635000" y="2871788"/>
            <a:ext cx="22225" cy="3175"/>
          </a:xfrm>
          <a:custGeom>
            <a:avLst/>
            <a:gdLst>
              <a:gd name="T0" fmla="*/ 0 w 53"/>
              <a:gd name="T1" fmla="*/ 0 h 10"/>
              <a:gd name="T2" fmla="*/ 2147483647 w 53"/>
              <a:gd name="T3" fmla="*/ 0 h 10"/>
              <a:gd name="T4" fmla="*/ 2147483647 w 53"/>
              <a:gd name="T5" fmla="*/ 2147483647 h 10"/>
              <a:gd name="T6" fmla="*/ 2147483647 w 53"/>
              <a:gd name="T7" fmla="*/ 2147483647 h 10"/>
              <a:gd name="T8" fmla="*/ 2147483647 w 53"/>
              <a:gd name="T9" fmla="*/ 2147483647 h 10"/>
              <a:gd name="T10" fmla="*/ 2147483647 w 53"/>
              <a:gd name="T11" fmla="*/ 2147483647 h 10"/>
              <a:gd name="T12" fmla="*/ 2147483647 w 53"/>
              <a:gd name="T13" fmla="*/ 2147483647 h 10"/>
              <a:gd name="T14" fmla="*/ 2147483647 w 53"/>
              <a:gd name="T15" fmla="*/ 2147483647 h 10"/>
              <a:gd name="T16" fmla="*/ 0 w 53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3"/>
              <a:gd name="T28" fmla="*/ 0 h 10"/>
              <a:gd name="T29" fmla="*/ 53 w 53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3" h="10">
                <a:moveTo>
                  <a:pt x="0" y="0"/>
                </a:moveTo>
                <a:lnTo>
                  <a:pt x="21" y="0"/>
                </a:lnTo>
                <a:lnTo>
                  <a:pt x="34" y="3"/>
                </a:lnTo>
                <a:lnTo>
                  <a:pt x="45" y="2"/>
                </a:lnTo>
                <a:lnTo>
                  <a:pt x="52" y="3"/>
                </a:lnTo>
                <a:lnTo>
                  <a:pt x="53" y="7"/>
                </a:lnTo>
                <a:lnTo>
                  <a:pt x="47" y="10"/>
                </a:lnTo>
                <a:lnTo>
                  <a:pt x="9" y="9"/>
                </a:lnTo>
                <a:lnTo>
                  <a:pt x="0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75" name="Freeform 1605"/>
          <p:cNvSpPr>
            <a:spLocks/>
          </p:cNvSpPr>
          <p:nvPr/>
        </p:nvSpPr>
        <p:spPr bwMode="auto">
          <a:xfrm>
            <a:off x="635000" y="2871788"/>
            <a:ext cx="22225" cy="3175"/>
          </a:xfrm>
          <a:custGeom>
            <a:avLst/>
            <a:gdLst>
              <a:gd name="T0" fmla="*/ 0 w 53"/>
              <a:gd name="T1" fmla="*/ 0 h 10"/>
              <a:gd name="T2" fmla="*/ 2147483647 w 53"/>
              <a:gd name="T3" fmla="*/ 0 h 10"/>
              <a:gd name="T4" fmla="*/ 2147483647 w 53"/>
              <a:gd name="T5" fmla="*/ 2147483647 h 10"/>
              <a:gd name="T6" fmla="*/ 2147483647 w 53"/>
              <a:gd name="T7" fmla="*/ 2147483647 h 10"/>
              <a:gd name="T8" fmla="*/ 2147483647 w 53"/>
              <a:gd name="T9" fmla="*/ 2147483647 h 10"/>
              <a:gd name="T10" fmla="*/ 2147483647 w 53"/>
              <a:gd name="T11" fmla="*/ 2147483647 h 10"/>
              <a:gd name="T12" fmla="*/ 2147483647 w 53"/>
              <a:gd name="T13" fmla="*/ 2147483647 h 10"/>
              <a:gd name="T14" fmla="*/ 2147483647 w 53"/>
              <a:gd name="T15" fmla="*/ 2147483647 h 10"/>
              <a:gd name="T16" fmla="*/ 0 w 53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3"/>
              <a:gd name="T28" fmla="*/ 0 h 10"/>
              <a:gd name="T29" fmla="*/ 53 w 53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3" h="10">
                <a:moveTo>
                  <a:pt x="0" y="0"/>
                </a:moveTo>
                <a:lnTo>
                  <a:pt x="21" y="0"/>
                </a:lnTo>
                <a:lnTo>
                  <a:pt x="34" y="3"/>
                </a:lnTo>
                <a:lnTo>
                  <a:pt x="45" y="2"/>
                </a:lnTo>
                <a:lnTo>
                  <a:pt x="52" y="3"/>
                </a:lnTo>
                <a:lnTo>
                  <a:pt x="53" y="7"/>
                </a:lnTo>
                <a:lnTo>
                  <a:pt x="47" y="10"/>
                </a:lnTo>
                <a:lnTo>
                  <a:pt x="9" y="9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76" name="Freeform 1606"/>
          <p:cNvSpPr>
            <a:spLocks/>
          </p:cNvSpPr>
          <p:nvPr/>
        </p:nvSpPr>
        <p:spPr bwMode="auto">
          <a:xfrm>
            <a:off x="666750" y="2862263"/>
            <a:ext cx="6350" cy="4762"/>
          </a:xfrm>
          <a:custGeom>
            <a:avLst/>
            <a:gdLst>
              <a:gd name="T0" fmla="*/ 2147483647 w 15"/>
              <a:gd name="T1" fmla="*/ 0 h 12"/>
              <a:gd name="T2" fmla="*/ 2147483647 w 15"/>
              <a:gd name="T3" fmla="*/ 2147483647 h 12"/>
              <a:gd name="T4" fmla="*/ 2147483647 w 15"/>
              <a:gd name="T5" fmla="*/ 2147483647 h 12"/>
              <a:gd name="T6" fmla="*/ 2147483647 w 15"/>
              <a:gd name="T7" fmla="*/ 2147483647 h 12"/>
              <a:gd name="T8" fmla="*/ 2147483647 w 15"/>
              <a:gd name="T9" fmla="*/ 2147483647 h 12"/>
              <a:gd name="T10" fmla="*/ 0 w 15"/>
              <a:gd name="T11" fmla="*/ 2147483647 h 12"/>
              <a:gd name="T12" fmla="*/ 0 w 15"/>
              <a:gd name="T13" fmla="*/ 2147483647 h 12"/>
              <a:gd name="T14" fmla="*/ 2147483647 w 15"/>
              <a:gd name="T15" fmla="*/ 0 h 12"/>
              <a:gd name="T16" fmla="*/ 0 w 15"/>
              <a:gd name="T17" fmla="*/ 2147483647 h 12"/>
              <a:gd name="T18" fmla="*/ 2147483647 w 15"/>
              <a:gd name="T19" fmla="*/ 0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12"/>
              <a:gd name="T32" fmla="*/ 15 w 15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12">
                <a:moveTo>
                  <a:pt x="2" y="0"/>
                </a:moveTo>
                <a:lnTo>
                  <a:pt x="9" y="3"/>
                </a:lnTo>
                <a:lnTo>
                  <a:pt x="14" y="3"/>
                </a:lnTo>
                <a:lnTo>
                  <a:pt x="15" y="7"/>
                </a:lnTo>
                <a:lnTo>
                  <a:pt x="6" y="12"/>
                </a:lnTo>
                <a:lnTo>
                  <a:pt x="0" y="12"/>
                </a:lnTo>
                <a:lnTo>
                  <a:pt x="0" y="5"/>
                </a:lnTo>
                <a:lnTo>
                  <a:pt x="2" y="0"/>
                </a:lnTo>
                <a:lnTo>
                  <a:pt x="0" y="5"/>
                </a:lnTo>
                <a:lnTo>
                  <a:pt x="2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77" name="Freeform 1607"/>
          <p:cNvSpPr>
            <a:spLocks/>
          </p:cNvSpPr>
          <p:nvPr/>
        </p:nvSpPr>
        <p:spPr bwMode="auto">
          <a:xfrm>
            <a:off x="666750" y="2862263"/>
            <a:ext cx="6350" cy="4762"/>
          </a:xfrm>
          <a:custGeom>
            <a:avLst/>
            <a:gdLst>
              <a:gd name="T0" fmla="*/ 2147483647 w 15"/>
              <a:gd name="T1" fmla="*/ 0 h 12"/>
              <a:gd name="T2" fmla="*/ 2147483647 w 15"/>
              <a:gd name="T3" fmla="*/ 2147483647 h 12"/>
              <a:gd name="T4" fmla="*/ 2147483647 w 15"/>
              <a:gd name="T5" fmla="*/ 2147483647 h 12"/>
              <a:gd name="T6" fmla="*/ 2147483647 w 15"/>
              <a:gd name="T7" fmla="*/ 2147483647 h 12"/>
              <a:gd name="T8" fmla="*/ 2147483647 w 15"/>
              <a:gd name="T9" fmla="*/ 2147483647 h 12"/>
              <a:gd name="T10" fmla="*/ 0 w 15"/>
              <a:gd name="T11" fmla="*/ 2147483647 h 12"/>
              <a:gd name="T12" fmla="*/ 0 w 15"/>
              <a:gd name="T13" fmla="*/ 2147483647 h 12"/>
              <a:gd name="T14" fmla="*/ 2147483647 w 15"/>
              <a:gd name="T15" fmla="*/ 0 h 12"/>
              <a:gd name="T16" fmla="*/ 0 w 15"/>
              <a:gd name="T17" fmla="*/ 2147483647 h 12"/>
              <a:gd name="T18" fmla="*/ 2147483647 w 15"/>
              <a:gd name="T19" fmla="*/ 0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12"/>
              <a:gd name="T32" fmla="*/ 15 w 15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12">
                <a:moveTo>
                  <a:pt x="2" y="0"/>
                </a:moveTo>
                <a:lnTo>
                  <a:pt x="9" y="3"/>
                </a:lnTo>
                <a:lnTo>
                  <a:pt x="14" y="3"/>
                </a:lnTo>
                <a:lnTo>
                  <a:pt x="15" y="7"/>
                </a:lnTo>
                <a:lnTo>
                  <a:pt x="6" y="12"/>
                </a:lnTo>
                <a:lnTo>
                  <a:pt x="0" y="12"/>
                </a:lnTo>
                <a:lnTo>
                  <a:pt x="0" y="5"/>
                </a:lnTo>
                <a:lnTo>
                  <a:pt x="2" y="0"/>
                </a:lnTo>
                <a:lnTo>
                  <a:pt x="0" y="5"/>
                </a:lnTo>
                <a:lnTo>
                  <a:pt x="2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78" name="Freeform 1608"/>
          <p:cNvSpPr>
            <a:spLocks/>
          </p:cNvSpPr>
          <p:nvPr/>
        </p:nvSpPr>
        <p:spPr bwMode="auto">
          <a:xfrm>
            <a:off x="742950" y="2819400"/>
            <a:ext cx="28575" cy="28575"/>
          </a:xfrm>
          <a:custGeom>
            <a:avLst/>
            <a:gdLst>
              <a:gd name="T0" fmla="*/ 0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0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0 w 72"/>
              <a:gd name="T31" fmla="*/ 2147483647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2"/>
              <a:gd name="T49" fmla="*/ 0 h 72"/>
              <a:gd name="T50" fmla="*/ 72 w 72"/>
              <a:gd name="T51" fmla="*/ 72 h 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2" h="72">
                <a:moveTo>
                  <a:pt x="0" y="71"/>
                </a:moveTo>
                <a:lnTo>
                  <a:pt x="2" y="65"/>
                </a:lnTo>
                <a:lnTo>
                  <a:pt x="9" y="57"/>
                </a:lnTo>
                <a:lnTo>
                  <a:pt x="25" y="25"/>
                </a:lnTo>
                <a:lnTo>
                  <a:pt x="31" y="23"/>
                </a:lnTo>
                <a:lnTo>
                  <a:pt x="42" y="20"/>
                </a:lnTo>
                <a:lnTo>
                  <a:pt x="45" y="7"/>
                </a:lnTo>
                <a:lnTo>
                  <a:pt x="65" y="0"/>
                </a:lnTo>
                <a:lnTo>
                  <a:pt x="70" y="2"/>
                </a:lnTo>
                <a:lnTo>
                  <a:pt x="72" y="10"/>
                </a:lnTo>
                <a:lnTo>
                  <a:pt x="70" y="18"/>
                </a:lnTo>
                <a:lnTo>
                  <a:pt x="51" y="27"/>
                </a:lnTo>
                <a:lnTo>
                  <a:pt x="14" y="66"/>
                </a:lnTo>
                <a:lnTo>
                  <a:pt x="9" y="67"/>
                </a:lnTo>
                <a:lnTo>
                  <a:pt x="3" y="72"/>
                </a:lnTo>
                <a:lnTo>
                  <a:pt x="0" y="71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79" name="Freeform 1609"/>
          <p:cNvSpPr>
            <a:spLocks/>
          </p:cNvSpPr>
          <p:nvPr/>
        </p:nvSpPr>
        <p:spPr bwMode="auto">
          <a:xfrm>
            <a:off x="742950" y="2819400"/>
            <a:ext cx="28575" cy="28575"/>
          </a:xfrm>
          <a:custGeom>
            <a:avLst/>
            <a:gdLst>
              <a:gd name="T0" fmla="*/ 0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0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0 w 72"/>
              <a:gd name="T31" fmla="*/ 2147483647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2"/>
              <a:gd name="T49" fmla="*/ 0 h 72"/>
              <a:gd name="T50" fmla="*/ 72 w 72"/>
              <a:gd name="T51" fmla="*/ 72 h 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2" h="72">
                <a:moveTo>
                  <a:pt x="0" y="71"/>
                </a:moveTo>
                <a:lnTo>
                  <a:pt x="2" y="65"/>
                </a:lnTo>
                <a:lnTo>
                  <a:pt x="9" y="57"/>
                </a:lnTo>
                <a:lnTo>
                  <a:pt x="25" y="25"/>
                </a:lnTo>
                <a:lnTo>
                  <a:pt x="31" y="23"/>
                </a:lnTo>
                <a:lnTo>
                  <a:pt x="42" y="20"/>
                </a:lnTo>
                <a:lnTo>
                  <a:pt x="45" y="7"/>
                </a:lnTo>
                <a:lnTo>
                  <a:pt x="65" y="0"/>
                </a:lnTo>
                <a:lnTo>
                  <a:pt x="70" y="2"/>
                </a:lnTo>
                <a:lnTo>
                  <a:pt x="72" y="10"/>
                </a:lnTo>
                <a:lnTo>
                  <a:pt x="70" y="18"/>
                </a:lnTo>
                <a:lnTo>
                  <a:pt x="51" y="27"/>
                </a:lnTo>
                <a:lnTo>
                  <a:pt x="14" y="66"/>
                </a:lnTo>
                <a:lnTo>
                  <a:pt x="9" y="67"/>
                </a:lnTo>
                <a:lnTo>
                  <a:pt x="3" y="72"/>
                </a:lnTo>
                <a:lnTo>
                  <a:pt x="0" y="7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80" name="Freeform 1610"/>
          <p:cNvSpPr>
            <a:spLocks/>
          </p:cNvSpPr>
          <p:nvPr/>
        </p:nvSpPr>
        <p:spPr bwMode="auto">
          <a:xfrm>
            <a:off x="774700" y="2801938"/>
            <a:ext cx="33338" cy="26987"/>
          </a:xfrm>
          <a:custGeom>
            <a:avLst/>
            <a:gdLst>
              <a:gd name="T0" fmla="*/ 2147483647 w 82"/>
              <a:gd name="T1" fmla="*/ 2147483647 h 68"/>
              <a:gd name="T2" fmla="*/ 0 w 82"/>
              <a:gd name="T3" fmla="*/ 2147483647 h 68"/>
              <a:gd name="T4" fmla="*/ 2147483647 w 82"/>
              <a:gd name="T5" fmla="*/ 2147483647 h 68"/>
              <a:gd name="T6" fmla="*/ 2147483647 w 82"/>
              <a:gd name="T7" fmla="*/ 2147483647 h 68"/>
              <a:gd name="T8" fmla="*/ 2147483647 w 82"/>
              <a:gd name="T9" fmla="*/ 2147483647 h 68"/>
              <a:gd name="T10" fmla="*/ 2147483647 w 82"/>
              <a:gd name="T11" fmla="*/ 2147483647 h 68"/>
              <a:gd name="T12" fmla="*/ 2147483647 w 82"/>
              <a:gd name="T13" fmla="*/ 2147483647 h 68"/>
              <a:gd name="T14" fmla="*/ 2147483647 w 82"/>
              <a:gd name="T15" fmla="*/ 2147483647 h 68"/>
              <a:gd name="T16" fmla="*/ 2147483647 w 82"/>
              <a:gd name="T17" fmla="*/ 2147483647 h 68"/>
              <a:gd name="T18" fmla="*/ 2147483647 w 82"/>
              <a:gd name="T19" fmla="*/ 2147483647 h 68"/>
              <a:gd name="T20" fmla="*/ 2147483647 w 82"/>
              <a:gd name="T21" fmla="*/ 2147483647 h 68"/>
              <a:gd name="T22" fmla="*/ 2147483647 w 82"/>
              <a:gd name="T23" fmla="*/ 2147483647 h 68"/>
              <a:gd name="T24" fmla="*/ 2147483647 w 82"/>
              <a:gd name="T25" fmla="*/ 2147483647 h 68"/>
              <a:gd name="T26" fmla="*/ 2147483647 w 82"/>
              <a:gd name="T27" fmla="*/ 2147483647 h 68"/>
              <a:gd name="T28" fmla="*/ 2147483647 w 82"/>
              <a:gd name="T29" fmla="*/ 2147483647 h 68"/>
              <a:gd name="T30" fmla="*/ 2147483647 w 82"/>
              <a:gd name="T31" fmla="*/ 2147483647 h 68"/>
              <a:gd name="T32" fmla="*/ 2147483647 w 82"/>
              <a:gd name="T33" fmla="*/ 2147483647 h 68"/>
              <a:gd name="T34" fmla="*/ 2147483647 w 82"/>
              <a:gd name="T35" fmla="*/ 0 h 68"/>
              <a:gd name="T36" fmla="*/ 2147483647 w 82"/>
              <a:gd name="T37" fmla="*/ 2147483647 h 68"/>
              <a:gd name="T38" fmla="*/ 2147483647 w 82"/>
              <a:gd name="T39" fmla="*/ 2147483647 h 68"/>
              <a:gd name="T40" fmla="*/ 2147483647 w 82"/>
              <a:gd name="T41" fmla="*/ 2147483647 h 68"/>
              <a:gd name="T42" fmla="*/ 2147483647 w 82"/>
              <a:gd name="T43" fmla="*/ 2147483647 h 68"/>
              <a:gd name="T44" fmla="*/ 2147483647 w 82"/>
              <a:gd name="T45" fmla="*/ 2147483647 h 68"/>
              <a:gd name="T46" fmla="*/ 2147483647 w 82"/>
              <a:gd name="T47" fmla="*/ 2147483647 h 68"/>
              <a:gd name="T48" fmla="*/ 2147483647 w 82"/>
              <a:gd name="T49" fmla="*/ 2147483647 h 68"/>
              <a:gd name="T50" fmla="*/ 2147483647 w 82"/>
              <a:gd name="T51" fmla="*/ 2147483647 h 68"/>
              <a:gd name="T52" fmla="*/ 2147483647 w 82"/>
              <a:gd name="T53" fmla="*/ 2147483647 h 68"/>
              <a:gd name="T54" fmla="*/ 2147483647 w 82"/>
              <a:gd name="T55" fmla="*/ 2147483647 h 68"/>
              <a:gd name="T56" fmla="*/ 2147483647 w 82"/>
              <a:gd name="T57" fmla="*/ 2147483647 h 68"/>
              <a:gd name="T58" fmla="*/ 2147483647 w 82"/>
              <a:gd name="T59" fmla="*/ 2147483647 h 68"/>
              <a:gd name="T60" fmla="*/ 2147483647 w 82"/>
              <a:gd name="T61" fmla="*/ 2147483647 h 6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2"/>
              <a:gd name="T94" fmla="*/ 0 h 68"/>
              <a:gd name="T95" fmla="*/ 82 w 82"/>
              <a:gd name="T96" fmla="*/ 68 h 6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2" h="68">
                <a:moveTo>
                  <a:pt x="6" y="68"/>
                </a:moveTo>
                <a:lnTo>
                  <a:pt x="0" y="63"/>
                </a:lnTo>
                <a:lnTo>
                  <a:pt x="2" y="61"/>
                </a:lnTo>
                <a:lnTo>
                  <a:pt x="26" y="55"/>
                </a:lnTo>
                <a:lnTo>
                  <a:pt x="33" y="49"/>
                </a:lnTo>
                <a:lnTo>
                  <a:pt x="35" y="38"/>
                </a:lnTo>
                <a:lnTo>
                  <a:pt x="41" y="28"/>
                </a:lnTo>
                <a:lnTo>
                  <a:pt x="47" y="33"/>
                </a:lnTo>
                <a:lnTo>
                  <a:pt x="52" y="28"/>
                </a:lnTo>
                <a:lnTo>
                  <a:pt x="50" y="23"/>
                </a:lnTo>
                <a:lnTo>
                  <a:pt x="42" y="23"/>
                </a:lnTo>
                <a:lnTo>
                  <a:pt x="37" y="14"/>
                </a:lnTo>
                <a:lnTo>
                  <a:pt x="39" y="8"/>
                </a:lnTo>
                <a:lnTo>
                  <a:pt x="46" y="4"/>
                </a:lnTo>
                <a:lnTo>
                  <a:pt x="54" y="3"/>
                </a:lnTo>
                <a:lnTo>
                  <a:pt x="61" y="7"/>
                </a:lnTo>
                <a:lnTo>
                  <a:pt x="64" y="14"/>
                </a:lnTo>
                <a:lnTo>
                  <a:pt x="74" y="0"/>
                </a:lnTo>
                <a:lnTo>
                  <a:pt x="78" y="2"/>
                </a:lnTo>
                <a:lnTo>
                  <a:pt x="82" y="7"/>
                </a:lnTo>
                <a:lnTo>
                  <a:pt x="79" y="14"/>
                </a:lnTo>
                <a:lnTo>
                  <a:pt x="70" y="22"/>
                </a:lnTo>
                <a:lnTo>
                  <a:pt x="69" y="28"/>
                </a:lnTo>
                <a:lnTo>
                  <a:pt x="74" y="25"/>
                </a:lnTo>
                <a:lnTo>
                  <a:pt x="75" y="32"/>
                </a:lnTo>
                <a:lnTo>
                  <a:pt x="70" y="38"/>
                </a:lnTo>
                <a:lnTo>
                  <a:pt x="58" y="45"/>
                </a:lnTo>
                <a:lnTo>
                  <a:pt x="54" y="51"/>
                </a:lnTo>
                <a:lnTo>
                  <a:pt x="45" y="52"/>
                </a:lnTo>
                <a:lnTo>
                  <a:pt x="28" y="65"/>
                </a:lnTo>
                <a:lnTo>
                  <a:pt x="6" y="68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81" name="Freeform 1611"/>
          <p:cNvSpPr>
            <a:spLocks/>
          </p:cNvSpPr>
          <p:nvPr/>
        </p:nvSpPr>
        <p:spPr bwMode="auto">
          <a:xfrm>
            <a:off x="774700" y="2801938"/>
            <a:ext cx="33338" cy="26987"/>
          </a:xfrm>
          <a:custGeom>
            <a:avLst/>
            <a:gdLst>
              <a:gd name="T0" fmla="*/ 2147483647 w 82"/>
              <a:gd name="T1" fmla="*/ 2147483647 h 68"/>
              <a:gd name="T2" fmla="*/ 0 w 82"/>
              <a:gd name="T3" fmla="*/ 2147483647 h 68"/>
              <a:gd name="T4" fmla="*/ 2147483647 w 82"/>
              <a:gd name="T5" fmla="*/ 2147483647 h 68"/>
              <a:gd name="T6" fmla="*/ 2147483647 w 82"/>
              <a:gd name="T7" fmla="*/ 2147483647 h 68"/>
              <a:gd name="T8" fmla="*/ 2147483647 w 82"/>
              <a:gd name="T9" fmla="*/ 2147483647 h 68"/>
              <a:gd name="T10" fmla="*/ 2147483647 w 82"/>
              <a:gd name="T11" fmla="*/ 2147483647 h 68"/>
              <a:gd name="T12" fmla="*/ 2147483647 w 82"/>
              <a:gd name="T13" fmla="*/ 2147483647 h 68"/>
              <a:gd name="T14" fmla="*/ 2147483647 w 82"/>
              <a:gd name="T15" fmla="*/ 2147483647 h 68"/>
              <a:gd name="T16" fmla="*/ 2147483647 w 82"/>
              <a:gd name="T17" fmla="*/ 2147483647 h 68"/>
              <a:gd name="T18" fmla="*/ 2147483647 w 82"/>
              <a:gd name="T19" fmla="*/ 2147483647 h 68"/>
              <a:gd name="T20" fmla="*/ 2147483647 w 82"/>
              <a:gd name="T21" fmla="*/ 2147483647 h 68"/>
              <a:gd name="T22" fmla="*/ 2147483647 w 82"/>
              <a:gd name="T23" fmla="*/ 2147483647 h 68"/>
              <a:gd name="T24" fmla="*/ 2147483647 w 82"/>
              <a:gd name="T25" fmla="*/ 2147483647 h 68"/>
              <a:gd name="T26" fmla="*/ 2147483647 w 82"/>
              <a:gd name="T27" fmla="*/ 2147483647 h 68"/>
              <a:gd name="T28" fmla="*/ 2147483647 w 82"/>
              <a:gd name="T29" fmla="*/ 2147483647 h 68"/>
              <a:gd name="T30" fmla="*/ 2147483647 w 82"/>
              <a:gd name="T31" fmla="*/ 2147483647 h 68"/>
              <a:gd name="T32" fmla="*/ 2147483647 w 82"/>
              <a:gd name="T33" fmla="*/ 2147483647 h 68"/>
              <a:gd name="T34" fmla="*/ 2147483647 w 82"/>
              <a:gd name="T35" fmla="*/ 0 h 68"/>
              <a:gd name="T36" fmla="*/ 2147483647 w 82"/>
              <a:gd name="T37" fmla="*/ 2147483647 h 68"/>
              <a:gd name="T38" fmla="*/ 2147483647 w 82"/>
              <a:gd name="T39" fmla="*/ 2147483647 h 68"/>
              <a:gd name="T40" fmla="*/ 2147483647 w 82"/>
              <a:gd name="T41" fmla="*/ 2147483647 h 68"/>
              <a:gd name="T42" fmla="*/ 2147483647 w 82"/>
              <a:gd name="T43" fmla="*/ 2147483647 h 68"/>
              <a:gd name="T44" fmla="*/ 2147483647 w 82"/>
              <a:gd name="T45" fmla="*/ 2147483647 h 68"/>
              <a:gd name="T46" fmla="*/ 2147483647 w 82"/>
              <a:gd name="T47" fmla="*/ 2147483647 h 68"/>
              <a:gd name="T48" fmla="*/ 2147483647 w 82"/>
              <a:gd name="T49" fmla="*/ 2147483647 h 68"/>
              <a:gd name="T50" fmla="*/ 2147483647 w 82"/>
              <a:gd name="T51" fmla="*/ 2147483647 h 68"/>
              <a:gd name="T52" fmla="*/ 2147483647 w 82"/>
              <a:gd name="T53" fmla="*/ 2147483647 h 68"/>
              <a:gd name="T54" fmla="*/ 2147483647 w 82"/>
              <a:gd name="T55" fmla="*/ 2147483647 h 68"/>
              <a:gd name="T56" fmla="*/ 2147483647 w 82"/>
              <a:gd name="T57" fmla="*/ 2147483647 h 68"/>
              <a:gd name="T58" fmla="*/ 2147483647 w 82"/>
              <a:gd name="T59" fmla="*/ 2147483647 h 68"/>
              <a:gd name="T60" fmla="*/ 2147483647 w 82"/>
              <a:gd name="T61" fmla="*/ 2147483647 h 6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2"/>
              <a:gd name="T94" fmla="*/ 0 h 68"/>
              <a:gd name="T95" fmla="*/ 82 w 82"/>
              <a:gd name="T96" fmla="*/ 68 h 6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2" h="68">
                <a:moveTo>
                  <a:pt x="6" y="68"/>
                </a:moveTo>
                <a:lnTo>
                  <a:pt x="0" y="63"/>
                </a:lnTo>
                <a:lnTo>
                  <a:pt x="2" y="61"/>
                </a:lnTo>
                <a:lnTo>
                  <a:pt x="26" y="55"/>
                </a:lnTo>
                <a:lnTo>
                  <a:pt x="33" y="49"/>
                </a:lnTo>
                <a:lnTo>
                  <a:pt x="35" y="38"/>
                </a:lnTo>
                <a:lnTo>
                  <a:pt x="41" y="28"/>
                </a:lnTo>
                <a:lnTo>
                  <a:pt x="47" y="33"/>
                </a:lnTo>
                <a:lnTo>
                  <a:pt x="52" y="28"/>
                </a:lnTo>
                <a:lnTo>
                  <a:pt x="50" y="23"/>
                </a:lnTo>
                <a:lnTo>
                  <a:pt x="42" y="23"/>
                </a:lnTo>
                <a:lnTo>
                  <a:pt x="37" y="14"/>
                </a:lnTo>
                <a:lnTo>
                  <a:pt x="39" y="8"/>
                </a:lnTo>
                <a:lnTo>
                  <a:pt x="46" y="4"/>
                </a:lnTo>
                <a:lnTo>
                  <a:pt x="54" y="3"/>
                </a:lnTo>
                <a:lnTo>
                  <a:pt x="61" y="7"/>
                </a:lnTo>
                <a:lnTo>
                  <a:pt x="64" y="14"/>
                </a:lnTo>
                <a:lnTo>
                  <a:pt x="74" y="0"/>
                </a:lnTo>
                <a:lnTo>
                  <a:pt x="78" y="2"/>
                </a:lnTo>
                <a:lnTo>
                  <a:pt x="82" y="7"/>
                </a:lnTo>
                <a:lnTo>
                  <a:pt x="79" y="14"/>
                </a:lnTo>
                <a:lnTo>
                  <a:pt x="70" y="22"/>
                </a:lnTo>
                <a:lnTo>
                  <a:pt x="69" y="28"/>
                </a:lnTo>
                <a:lnTo>
                  <a:pt x="74" y="25"/>
                </a:lnTo>
                <a:lnTo>
                  <a:pt x="75" y="32"/>
                </a:lnTo>
                <a:lnTo>
                  <a:pt x="70" y="38"/>
                </a:lnTo>
                <a:lnTo>
                  <a:pt x="58" y="45"/>
                </a:lnTo>
                <a:lnTo>
                  <a:pt x="54" y="51"/>
                </a:lnTo>
                <a:lnTo>
                  <a:pt x="45" y="52"/>
                </a:lnTo>
                <a:lnTo>
                  <a:pt x="28" y="65"/>
                </a:lnTo>
                <a:lnTo>
                  <a:pt x="6" y="6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82" name="Freeform 1612"/>
          <p:cNvSpPr>
            <a:spLocks/>
          </p:cNvSpPr>
          <p:nvPr/>
        </p:nvSpPr>
        <p:spPr bwMode="auto">
          <a:xfrm>
            <a:off x="812800" y="2792413"/>
            <a:ext cx="7938" cy="7937"/>
          </a:xfrm>
          <a:custGeom>
            <a:avLst/>
            <a:gdLst>
              <a:gd name="T0" fmla="*/ 2147483647 w 19"/>
              <a:gd name="T1" fmla="*/ 0 h 21"/>
              <a:gd name="T2" fmla="*/ 2147483647 w 19"/>
              <a:gd name="T3" fmla="*/ 2147483647 h 21"/>
              <a:gd name="T4" fmla="*/ 2147483647 w 19"/>
              <a:gd name="T5" fmla="*/ 2147483647 h 21"/>
              <a:gd name="T6" fmla="*/ 2147483647 w 19"/>
              <a:gd name="T7" fmla="*/ 2147483647 h 21"/>
              <a:gd name="T8" fmla="*/ 2147483647 w 19"/>
              <a:gd name="T9" fmla="*/ 2147483647 h 21"/>
              <a:gd name="T10" fmla="*/ 2147483647 w 19"/>
              <a:gd name="T11" fmla="*/ 2147483647 h 21"/>
              <a:gd name="T12" fmla="*/ 0 w 19"/>
              <a:gd name="T13" fmla="*/ 2147483647 h 21"/>
              <a:gd name="T14" fmla="*/ 2147483647 w 19"/>
              <a:gd name="T15" fmla="*/ 2147483647 h 21"/>
              <a:gd name="T16" fmla="*/ 2147483647 w 19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21"/>
              <a:gd name="T29" fmla="*/ 19 w 19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21">
                <a:moveTo>
                  <a:pt x="6" y="0"/>
                </a:moveTo>
                <a:lnTo>
                  <a:pt x="9" y="4"/>
                </a:lnTo>
                <a:lnTo>
                  <a:pt x="15" y="5"/>
                </a:lnTo>
                <a:lnTo>
                  <a:pt x="19" y="14"/>
                </a:lnTo>
                <a:lnTo>
                  <a:pt x="12" y="21"/>
                </a:lnTo>
                <a:lnTo>
                  <a:pt x="1" y="19"/>
                </a:lnTo>
                <a:lnTo>
                  <a:pt x="0" y="12"/>
                </a:lnTo>
                <a:lnTo>
                  <a:pt x="1" y="4"/>
                </a:lnTo>
                <a:lnTo>
                  <a:pt x="6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83" name="Freeform 1613"/>
          <p:cNvSpPr>
            <a:spLocks/>
          </p:cNvSpPr>
          <p:nvPr/>
        </p:nvSpPr>
        <p:spPr bwMode="auto">
          <a:xfrm>
            <a:off x="812800" y="2792413"/>
            <a:ext cx="7938" cy="7937"/>
          </a:xfrm>
          <a:custGeom>
            <a:avLst/>
            <a:gdLst>
              <a:gd name="T0" fmla="*/ 2147483647 w 19"/>
              <a:gd name="T1" fmla="*/ 0 h 21"/>
              <a:gd name="T2" fmla="*/ 2147483647 w 19"/>
              <a:gd name="T3" fmla="*/ 2147483647 h 21"/>
              <a:gd name="T4" fmla="*/ 2147483647 w 19"/>
              <a:gd name="T5" fmla="*/ 2147483647 h 21"/>
              <a:gd name="T6" fmla="*/ 2147483647 w 19"/>
              <a:gd name="T7" fmla="*/ 2147483647 h 21"/>
              <a:gd name="T8" fmla="*/ 2147483647 w 19"/>
              <a:gd name="T9" fmla="*/ 2147483647 h 21"/>
              <a:gd name="T10" fmla="*/ 2147483647 w 19"/>
              <a:gd name="T11" fmla="*/ 2147483647 h 21"/>
              <a:gd name="T12" fmla="*/ 0 w 19"/>
              <a:gd name="T13" fmla="*/ 2147483647 h 21"/>
              <a:gd name="T14" fmla="*/ 2147483647 w 19"/>
              <a:gd name="T15" fmla="*/ 2147483647 h 21"/>
              <a:gd name="T16" fmla="*/ 2147483647 w 19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21"/>
              <a:gd name="T29" fmla="*/ 19 w 19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21">
                <a:moveTo>
                  <a:pt x="6" y="0"/>
                </a:moveTo>
                <a:lnTo>
                  <a:pt x="9" y="4"/>
                </a:lnTo>
                <a:lnTo>
                  <a:pt x="15" y="5"/>
                </a:lnTo>
                <a:lnTo>
                  <a:pt x="19" y="14"/>
                </a:lnTo>
                <a:lnTo>
                  <a:pt x="12" y="21"/>
                </a:lnTo>
                <a:lnTo>
                  <a:pt x="1" y="19"/>
                </a:lnTo>
                <a:lnTo>
                  <a:pt x="0" y="12"/>
                </a:lnTo>
                <a:lnTo>
                  <a:pt x="1" y="4"/>
                </a:lnTo>
                <a:lnTo>
                  <a:pt x="6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84" name="Freeform 1614"/>
          <p:cNvSpPr>
            <a:spLocks/>
          </p:cNvSpPr>
          <p:nvPr/>
        </p:nvSpPr>
        <p:spPr bwMode="auto">
          <a:xfrm>
            <a:off x="839788" y="2759075"/>
            <a:ext cx="39687" cy="28575"/>
          </a:xfrm>
          <a:custGeom>
            <a:avLst/>
            <a:gdLst>
              <a:gd name="T0" fmla="*/ 0 w 99"/>
              <a:gd name="T1" fmla="*/ 2147483647 h 71"/>
              <a:gd name="T2" fmla="*/ 2147483647 w 99"/>
              <a:gd name="T3" fmla="*/ 2147483647 h 71"/>
              <a:gd name="T4" fmla="*/ 2147483647 w 99"/>
              <a:gd name="T5" fmla="*/ 2147483647 h 71"/>
              <a:gd name="T6" fmla="*/ 2147483647 w 99"/>
              <a:gd name="T7" fmla="*/ 2147483647 h 71"/>
              <a:gd name="T8" fmla="*/ 2147483647 w 99"/>
              <a:gd name="T9" fmla="*/ 2147483647 h 71"/>
              <a:gd name="T10" fmla="*/ 2147483647 w 99"/>
              <a:gd name="T11" fmla="*/ 0 h 71"/>
              <a:gd name="T12" fmla="*/ 2147483647 w 99"/>
              <a:gd name="T13" fmla="*/ 2147483647 h 71"/>
              <a:gd name="T14" fmla="*/ 2147483647 w 99"/>
              <a:gd name="T15" fmla="*/ 2147483647 h 71"/>
              <a:gd name="T16" fmla="*/ 2147483647 w 99"/>
              <a:gd name="T17" fmla="*/ 2147483647 h 71"/>
              <a:gd name="T18" fmla="*/ 2147483647 w 99"/>
              <a:gd name="T19" fmla="*/ 2147483647 h 71"/>
              <a:gd name="T20" fmla="*/ 2147483647 w 99"/>
              <a:gd name="T21" fmla="*/ 2147483647 h 71"/>
              <a:gd name="T22" fmla="*/ 2147483647 w 99"/>
              <a:gd name="T23" fmla="*/ 2147483647 h 71"/>
              <a:gd name="T24" fmla="*/ 2147483647 w 99"/>
              <a:gd name="T25" fmla="*/ 2147483647 h 71"/>
              <a:gd name="T26" fmla="*/ 2147483647 w 99"/>
              <a:gd name="T27" fmla="*/ 2147483647 h 71"/>
              <a:gd name="T28" fmla="*/ 2147483647 w 99"/>
              <a:gd name="T29" fmla="*/ 2147483647 h 71"/>
              <a:gd name="T30" fmla="*/ 2147483647 w 99"/>
              <a:gd name="T31" fmla="*/ 2147483647 h 71"/>
              <a:gd name="T32" fmla="*/ 2147483647 w 99"/>
              <a:gd name="T33" fmla="*/ 2147483647 h 71"/>
              <a:gd name="T34" fmla="*/ 2147483647 w 99"/>
              <a:gd name="T35" fmla="*/ 2147483647 h 71"/>
              <a:gd name="T36" fmla="*/ 2147483647 w 99"/>
              <a:gd name="T37" fmla="*/ 2147483647 h 71"/>
              <a:gd name="T38" fmla="*/ 0 w 99"/>
              <a:gd name="T39" fmla="*/ 2147483647 h 7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9"/>
              <a:gd name="T61" fmla="*/ 0 h 71"/>
              <a:gd name="T62" fmla="*/ 99 w 99"/>
              <a:gd name="T63" fmla="*/ 71 h 7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9" h="71">
                <a:moveTo>
                  <a:pt x="0" y="46"/>
                </a:moveTo>
                <a:lnTo>
                  <a:pt x="19" y="27"/>
                </a:lnTo>
                <a:lnTo>
                  <a:pt x="25" y="13"/>
                </a:lnTo>
                <a:lnTo>
                  <a:pt x="41" y="14"/>
                </a:lnTo>
                <a:lnTo>
                  <a:pt x="51" y="11"/>
                </a:lnTo>
                <a:lnTo>
                  <a:pt x="70" y="0"/>
                </a:lnTo>
                <a:lnTo>
                  <a:pt x="77" y="3"/>
                </a:lnTo>
                <a:lnTo>
                  <a:pt x="83" y="23"/>
                </a:lnTo>
                <a:lnTo>
                  <a:pt x="91" y="30"/>
                </a:lnTo>
                <a:lnTo>
                  <a:pt x="95" y="30"/>
                </a:lnTo>
                <a:lnTo>
                  <a:pt x="98" y="32"/>
                </a:lnTo>
                <a:lnTo>
                  <a:pt x="99" y="37"/>
                </a:lnTo>
                <a:lnTo>
                  <a:pt x="98" y="38"/>
                </a:lnTo>
                <a:lnTo>
                  <a:pt x="89" y="36"/>
                </a:lnTo>
                <a:lnTo>
                  <a:pt x="83" y="42"/>
                </a:lnTo>
                <a:lnTo>
                  <a:pt x="70" y="44"/>
                </a:lnTo>
                <a:lnTo>
                  <a:pt x="46" y="44"/>
                </a:lnTo>
                <a:lnTo>
                  <a:pt x="19" y="71"/>
                </a:lnTo>
                <a:lnTo>
                  <a:pt x="6" y="61"/>
                </a:lnTo>
                <a:lnTo>
                  <a:pt x="0" y="46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85" name="Freeform 1615"/>
          <p:cNvSpPr>
            <a:spLocks/>
          </p:cNvSpPr>
          <p:nvPr/>
        </p:nvSpPr>
        <p:spPr bwMode="auto">
          <a:xfrm>
            <a:off x="839788" y="2759075"/>
            <a:ext cx="39687" cy="28575"/>
          </a:xfrm>
          <a:custGeom>
            <a:avLst/>
            <a:gdLst>
              <a:gd name="T0" fmla="*/ 0 w 99"/>
              <a:gd name="T1" fmla="*/ 2147483647 h 71"/>
              <a:gd name="T2" fmla="*/ 2147483647 w 99"/>
              <a:gd name="T3" fmla="*/ 2147483647 h 71"/>
              <a:gd name="T4" fmla="*/ 2147483647 w 99"/>
              <a:gd name="T5" fmla="*/ 2147483647 h 71"/>
              <a:gd name="T6" fmla="*/ 2147483647 w 99"/>
              <a:gd name="T7" fmla="*/ 2147483647 h 71"/>
              <a:gd name="T8" fmla="*/ 2147483647 w 99"/>
              <a:gd name="T9" fmla="*/ 2147483647 h 71"/>
              <a:gd name="T10" fmla="*/ 2147483647 w 99"/>
              <a:gd name="T11" fmla="*/ 0 h 71"/>
              <a:gd name="T12" fmla="*/ 2147483647 w 99"/>
              <a:gd name="T13" fmla="*/ 2147483647 h 71"/>
              <a:gd name="T14" fmla="*/ 2147483647 w 99"/>
              <a:gd name="T15" fmla="*/ 2147483647 h 71"/>
              <a:gd name="T16" fmla="*/ 2147483647 w 99"/>
              <a:gd name="T17" fmla="*/ 2147483647 h 71"/>
              <a:gd name="T18" fmla="*/ 2147483647 w 99"/>
              <a:gd name="T19" fmla="*/ 2147483647 h 71"/>
              <a:gd name="T20" fmla="*/ 2147483647 w 99"/>
              <a:gd name="T21" fmla="*/ 2147483647 h 71"/>
              <a:gd name="T22" fmla="*/ 2147483647 w 99"/>
              <a:gd name="T23" fmla="*/ 2147483647 h 71"/>
              <a:gd name="T24" fmla="*/ 2147483647 w 99"/>
              <a:gd name="T25" fmla="*/ 2147483647 h 71"/>
              <a:gd name="T26" fmla="*/ 2147483647 w 99"/>
              <a:gd name="T27" fmla="*/ 2147483647 h 71"/>
              <a:gd name="T28" fmla="*/ 2147483647 w 99"/>
              <a:gd name="T29" fmla="*/ 2147483647 h 71"/>
              <a:gd name="T30" fmla="*/ 2147483647 w 99"/>
              <a:gd name="T31" fmla="*/ 2147483647 h 71"/>
              <a:gd name="T32" fmla="*/ 2147483647 w 99"/>
              <a:gd name="T33" fmla="*/ 2147483647 h 71"/>
              <a:gd name="T34" fmla="*/ 2147483647 w 99"/>
              <a:gd name="T35" fmla="*/ 2147483647 h 71"/>
              <a:gd name="T36" fmla="*/ 2147483647 w 99"/>
              <a:gd name="T37" fmla="*/ 2147483647 h 71"/>
              <a:gd name="T38" fmla="*/ 0 w 99"/>
              <a:gd name="T39" fmla="*/ 2147483647 h 7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9"/>
              <a:gd name="T61" fmla="*/ 0 h 71"/>
              <a:gd name="T62" fmla="*/ 99 w 99"/>
              <a:gd name="T63" fmla="*/ 71 h 7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9" h="71">
                <a:moveTo>
                  <a:pt x="0" y="46"/>
                </a:moveTo>
                <a:lnTo>
                  <a:pt x="19" y="27"/>
                </a:lnTo>
                <a:lnTo>
                  <a:pt x="25" y="13"/>
                </a:lnTo>
                <a:lnTo>
                  <a:pt x="41" y="14"/>
                </a:lnTo>
                <a:lnTo>
                  <a:pt x="51" y="11"/>
                </a:lnTo>
                <a:lnTo>
                  <a:pt x="70" y="0"/>
                </a:lnTo>
                <a:lnTo>
                  <a:pt x="77" y="3"/>
                </a:lnTo>
                <a:lnTo>
                  <a:pt x="83" y="23"/>
                </a:lnTo>
                <a:lnTo>
                  <a:pt x="91" y="30"/>
                </a:lnTo>
                <a:lnTo>
                  <a:pt x="95" y="30"/>
                </a:lnTo>
                <a:lnTo>
                  <a:pt x="98" y="32"/>
                </a:lnTo>
                <a:lnTo>
                  <a:pt x="99" y="37"/>
                </a:lnTo>
                <a:lnTo>
                  <a:pt x="98" y="38"/>
                </a:lnTo>
                <a:lnTo>
                  <a:pt x="89" y="36"/>
                </a:lnTo>
                <a:lnTo>
                  <a:pt x="83" y="42"/>
                </a:lnTo>
                <a:lnTo>
                  <a:pt x="70" y="44"/>
                </a:lnTo>
                <a:lnTo>
                  <a:pt x="46" y="44"/>
                </a:lnTo>
                <a:lnTo>
                  <a:pt x="19" y="71"/>
                </a:lnTo>
                <a:lnTo>
                  <a:pt x="6" y="61"/>
                </a:lnTo>
                <a:lnTo>
                  <a:pt x="0" y="46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86" name="Freeform 1616"/>
          <p:cNvSpPr>
            <a:spLocks/>
          </p:cNvSpPr>
          <p:nvPr/>
        </p:nvSpPr>
        <p:spPr bwMode="auto">
          <a:xfrm>
            <a:off x="887413" y="2782888"/>
            <a:ext cx="4762" cy="3175"/>
          </a:xfrm>
          <a:custGeom>
            <a:avLst/>
            <a:gdLst>
              <a:gd name="T0" fmla="*/ 0 w 11"/>
              <a:gd name="T1" fmla="*/ 2147483647 h 9"/>
              <a:gd name="T2" fmla="*/ 2147483647 w 11"/>
              <a:gd name="T3" fmla="*/ 0 h 9"/>
              <a:gd name="T4" fmla="*/ 2147483647 w 11"/>
              <a:gd name="T5" fmla="*/ 2147483647 h 9"/>
              <a:gd name="T6" fmla="*/ 2147483647 w 11"/>
              <a:gd name="T7" fmla="*/ 2147483647 h 9"/>
              <a:gd name="T8" fmla="*/ 2147483647 w 11"/>
              <a:gd name="T9" fmla="*/ 2147483647 h 9"/>
              <a:gd name="T10" fmla="*/ 2147483647 w 11"/>
              <a:gd name="T11" fmla="*/ 2147483647 h 9"/>
              <a:gd name="T12" fmla="*/ 0 w 11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9"/>
              <a:gd name="T23" fmla="*/ 11 w 11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9">
                <a:moveTo>
                  <a:pt x="0" y="2"/>
                </a:moveTo>
                <a:lnTo>
                  <a:pt x="6" y="0"/>
                </a:lnTo>
                <a:lnTo>
                  <a:pt x="10" y="2"/>
                </a:lnTo>
                <a:lnTo>
                  <a:pt x="11" y="7"/>
                </a:lnTo>
                <a:lnTo>
                  <a:pt x="11" y="8"/>
                </a:lnTo>
                <a:lnTo>
                  <a:pt x="3" y="9"/>
                </a:lnTo>
                <a:lnTo>
                  <a:pt x="0" y="2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87" name="Freeform 1617"/>
          <p:cNvSpPr>
            <a:spLocks/>
          </p:cNvSpPr>
          <p:nvPr/>
        </p:nvSpPr>
        <p:spPr bwMode="auto">
          <a:xfrm>
            <a:off x="887413" y="2782888"/>
            <a:ext cx="4762" cy="3175"/>
          </a:xfrm>
          <a:custGeom>
            <a:avLst/>
            <a:gdLst>
              <a:gd name="T0" fmla="*/ 0 w 11"/>
              <a:gd name="T1" fmla="*/ 2147483647 h 9"/>
              <a:gd name="T2" fmla="*/ 2147483647 w 11"/>
              <a:gd name="T3" fmla="*/ 0 h 9"/>
              <a:gd name="T4" fmla="*/ 2147483647 w 11"/>
              <a:gd name="T5" fmla="*/ 2147483647 h 9"/>
              <a:gd name="T6" fmla="*/ 2147483647 w 11"/>
              <a:gd name="T7" fmla="*/ 2147483647 h 9"/>
              <a:gd name="T8" fmla="*/ 2147483647 w 11"/>
              <a:gd name="T9" fmla="*/ 2147483647 h 9"/>
              <a:gd name="T10" fmla="*/ 2147483647 w 11"/>
              <a:gd name="T11" fmla="*/ 2147483647 h 9"/>
              <a:gd name="T12" fmla="*/ 0 w 11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9"/>
              <a:gd name="T23" fmla="*/ 11 w 11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9">
                <a:moveTo>
                  <a:pt x="0" y="2"/>
                </a:moveTo>
                <a:lnTo>
                  <a:pt x="6" y="0"/>
                </a:lnTo>
                <a:lnTo>
                  <a:pt x="10" y="2"/>
                </a:lnTo>
                <a:lnTo>
                  <a:pt x="11" y="7"/>
                </a:lnTo>
                <a:lnTo>
                  <a:pt x="11" y="8"/>
                </a:lnTo>
                <a:lnTo>
                  <a:pt x="3" y="9"/>
                </a:lnTo>
                <a:lnTo>
                  <a:pt x="0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88" name="Freeform 1618"/>
          <p:cNvSpPr>
            <a:spLocks/>
          </p:cNvSpPr>
          <p:nvPr/>
        </p:nvSpPr>
        <p:spPr bwMode="auto">
          <a:xfrm>
            <a:off x="931863" y="2746375"/>
            <a:ext cx="7937" cy="9525"/>
          </a:xfrm>
          <a:custGeom>
            <a:avLst/>
            <a:gdLst>
              <a:gd name="T0" fmla="*/ 2147483647 w 16"/>
              <a:gd name="T1" fmla="*/ 2147483647 h 24"/>
              <a:gd name="T2" fmla="*/ 2147483647 w 16"/>
              <a:gd name="T3" fmla="*/ 2147483647 h 24"/>
              <a:gd name="T4" fmla="*/ 2147483647 w 16"/>
              <a:gd name="T5" fmla="*/ 2147483647 h 24"/>
              <a:gd name="T6" fmla="*/ 2147483647 w 16"/>
              <a:gd name="T7" fmla="*/ 2147483647 h 24"/>
              <a:gd name="T8" fmla="*/ 2147483647 w 16"/>
              <a:gd name="T9" fmla="*/ 2147483647 h 24"/>
              <a:gd name="T10" fmla="*/ 2147483647 w 16"/>
              <a:gd name="T11" fmla="*/ 0 h 24"/>
              <a:gd name="T12" fmla="*/ 2147483647 w 16"/>
              <a:gd name="T13" fmla="*/ 2147483647 h 24"/>
              <a:gd name="T14" fmla="*/ 2147483647 w 16"/>
              <a:gd name="T15" fmla="*/ 2147483647 h 24"/>
              <a:gd name="T16" fmla="*/ 2147483647 w 16"/>
              <a:gd name="T17" fmla="*/ 2147483647 h 24"/>
              <a:gd name="T18" fmla="*/ 2147483647 w 16"/>
              <a:gd name="T19" fmla="*/ 2147483647 h 24"/>
              <a:gd name="T20" fmla="*/ 2147483647 w 16"/>
              <a:gd name="T21" fmla="*/ 2147483647 h 24"/>
              <a:gd name="T22" fmla="*/ 2147483647 w 16"/>
              <a:gd name="T23" fmla="*/ 2147483647 h 24"/>
              <a:gd name="T24" fmla="*/ 0 w 16"/>
              <a:gd name="T25" fmla="*/ 2147483647 h 24"/>
              <a:gd name="T26" fmla="*/ 2147483647 w 16"/>
              <a:gd name="T27" fmla="*/ 2147483647 h 24"/>
              <a:gd name="T28" fmla="*/ 2147483647 w 16"/>
              <a:gd name="T29" fmla="*/ 2147483647 h 24"/>
              <a:gd name="T30" fmla="*/ 2147483647 w 16"/>
              <a:gd name="T31" fmla="*/ 2147483647 h 24"/>
              <a:gd name="T32" fmla="*/ 2147483647 w 16"/>
              <a:gd name="T33" fmla="*/ 2147483647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"/>
              <a:gd name="T52" fmla="*/ 0 h 24"/>
              <a:gd name="T53" fmla="*/ 16 w 16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" h="24">
                <a:moveTo>
                  <a:pt x="9" y="8"/>
                </a:moveTo>
                <a:lnTo>
                  <a:pt x="5" y="1"/>
                </a:lnTo>
                <a:lnTo>
                  <a:pt x="6" y="8"/>
                </a:lnTo>
                <a:lnTo>
                  <a:pt x="9" y="8"/>
                </a:lnTo>
                <a:lnTo>
                  <a:pt x="10" y="4"/>
                </a:lnTo>
                <a:lnTo>
                  <a:pt x="12" y="0"/>
                </a:lnTo>
                <a:lnTo>
                  <a:pt x="14" y="5"/>
                </a:lnTo>
                <a:lnTo>
                  <a:pt x="14" y="14"/>
                </a:lnTo>
                <a:lnTo>
                  <a:pt x="16" y="18"/>
                </a:lnTo>
                <a:lnTo>
                  <a:pt x="15" y="24"/>
                </a:lnTo>
                <a:lnTo>
                  <a:pt x="9" y="20"/>
                </a:lnTo>
                <a:lnTo>
                  <a:pt x="1" y="24"/>
                </a:lnTo>
                <a:lnTo>
                  <a:pt x="0" y="4"/>
                </a:lnTo>
                <a:lnTo>
                  <a:pt x="1" y="1"/>
                </a:lnTo>
                <a:lnTo>
                  <a:pt x="3" y="8"/>
                </a:lnTo>
                <a:lnTo>
                  <a:pt x="6" y="10"/>
                </a:lnTo>
                <a:lnTo>
                  <a:pt x="9" y="8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89" name="Freeform 1619"/>
          <p:cNvSpPr>
            <a:spLocks/>
          </p:cNvSpPr>
          <p:nvPr/>
        </p:nvSpPr>
        <p:spPr bwMode="auto">
          <a:xfrm>
            <a:off x="931863" y="2746375"/>
            <a:ext cx="7937" cy="9525"/>
          </a:xfrm>
          <a:custGeom>
            <a:avLst/>
            <a:gdLst>
              <a:gd name="T0" fmla="*/ 2147483647 w 16"/>
              <a:gd name="T1" fmla="*/ 2147483647 h 24"/>
              <a:gd name="T2" fmla="*/ 2147483647 w 16"/>
              <a:gd name="T3" fmla="*/ 2147483647 h 24"/>
              <a:gd name="T4" fmla="*/ 2147483647 w 16"/>
              <a:gd name="T5" fmla="*/ 2147483647 h 24"/>
              <a:gd name="T6" fmla="*/ 2147483647 w 16"/>
              <a:gd name="T7" fmla="*/ 2147483647 h 24"/>
              <a:gd name="T8" fmla="*/ 2147483647 w 16"/>
              <a:gd name="T9" fmla="*/ 2147483647 h 24"/>
              <a:gd name="T10" fmla="*/ 2147483647 w 16"/>
              <a:gd name="T11" fmla="*/ 0 h 24"/>
              <a:gd name="T12" fmla="*/ 2147483647 w 16"/>
              <a:gd name="T13" fmla="*/ 2147483647 h 24"/>
              <a:gd name="T14" fmla="*/ 2147483647 w 16"/>
              <a:gd name="T15" fmla="*/ 2147483647 h 24"/>
              <a:gd name="T16" fmla="*/ 2147483647 w 16"/>
              <a:gd name="T17" fmla="*/ 2147483647 h 24"/>
              <a:gd name="T18" fmla="*/ 2147483647 w 16"/>
              <a:gd name="T19" fmla="*/ 2147483647 h 24"/>
              <a:gd name="T20" fmla="*/ 2147483647 w 16"/>
              <a:gd name="T21" fmla="*/ 2147483647 h 24"/>
              <a:gd name="T22" fmla="*/ 2147483647 w 16"/>
              <a:gd name="T23" fmla="*/ 2147483647 h 24"/>
              <a:gd name="T24" fmla="*/ 0 w 16"/>
              <a:gd name="T25" fmla="*/ 2147483647 h 24"/>
              <a:gd name="T26" fmla="*/ 2147483647 w 16"/>
              <a:gd name="T27" fmla="*/ 2147483647 h 24"/>
              <a:gd name="T28" fmla="*/ 2147483647 w 16"/>
              <a:gd name="T29" fmla="*/ 2147483647 h 24"/>
              <a:gd name="T30" fmla="*/ 2147483647 w 16"/>
              <a:gd name="T31" fmla="*/ 2147483647 h 24"/>
              <a:gd name="T32" fmla="*/ 2147483647 w 16"/>
              <a:gd name="T33" fmla="*/ 2147483647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"/>
              <a:gd name="T52" fmla="*/ 0 h 24"/>
              <a:gd name="T53" fmla="*/ 16 w 16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" h="24">
                <a:moveTo>
                  <a:pt x="9" y="8"/>
                </a:moveTo>
                <a:lnTo>
                  <a:pt x="5" y="1"/>
                </a:lnTo>
                <a:lnTo>
                  <a:pt x="6" y="8"/>
                </a:lnTo>
                <a:lnTo>
                  <a:pt x="9" y="8"/>
                </a:lnTo>
                <a:lnTo>
                  <a:pt x="10" y="4"/>
                </a:lnTo>
                <a:lnTo>
                  <a:pt x="12" y="0"/>
                </a:lnTo>
                <a:lnTo>
                  <a:pt x="14" y="5"/>
                </a:lnTo>
                <a:lnTo>
                  <a:pt x="14" y="14"/>
                </a:lnTo>
                <a:lnTo>
                  <a:pt x="16" y="18"/>
                </a:lnTo>
                <a:lnTo>
                  <a:pt x="15" y="24"/>
                </a:lnTo>
                <a:lnTo>
                  <a:pt x="9" y="20"/>
                </a:lnTo>
                <a:lnTo>
                  <a:pt x="1" y="24"/>
                </a:lnTo>
                <a:lnTo>
                  <a:pt x="0" y="4"/>
                </a:lnTo>
                <a:lnTo>
                  <a:pt x="1" y="1"/>
                </a:lnTo>
                <a:lnTo>
                  <a:pt x="3" y="8"/>
                </a:lnTo>
                <a:lnTo>
                  <a:pt x="6" y="10"/>
                </a:lnTo>
                <a:lnTo>
                  <a:pt x="9" y="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90" name="Freeform 1620"/>
          <p:cNvSpPr>
            <a:spLocks/>
          </p:cNvSpPr>
          <p:nvPr/>
        </p:nvSpPr>
        <p:spPr bwMode="auto">
          <a:xfrm>
            <a:off x="982663" y="2709863"/>
            <a:ext cx="6350" cy="14287"/>
          </a:xfrm>
          <a:custGeom>
            <a:avLst/>
            <a:gdLst>
              <a:gd name="T0" fmla="*/ 2147483647 w 13"/>
              <a:gd name="T1" fmla="*/ 0 h 33"/>
              <a:gd name="T2" fmla="*/ 0 w 13"/>
              <a:gd name="T3" fmla="*/ 2147483647 h 33"/>
              <a:gd name="T4" fmla="*/ 2147483647 w 13"/>
              <a:gd name="T5" fmla="*/ 2147483647 h 33"/>
              <a:gd name="T6" fmla="*/ 2147483647 w 13"/>
              <a:gd name="T7" fmla="*/ 2147483647 h 33"/>
              <a:gd name="T8" fmla="*/ 2147483647 w 13"/>
              <a:gd name="T9" fmla="*/ 2147483647 h 33"/>
              <a:gd name="T10" fmla="*/ 2147483647 w 13"/>
              <a:gd name="T11" fmla="*/ 2147483647 h 33"/>
              <a:gd name="T12" fmla="*/ 2147483647 w 13"/>
              <a:gd name="T13" fmla="*/ 2147483647 h 33"/>
              <a:gd name="T14" fmla="*/ 2147483647 w 13"/>
              <a:gd name="T15" fmla="*/ 2147483647 h 33"/>
              <a:gd name="T16" fmla="*/ 2147483647 w 13"/>
              <a:gd name="T17" fmla="*/ 2147483647 h 33"/>
              <a:gd name="T18" fmla="*/ 2147483647 w 13"/>
              <a:gd name="T19" fmla="*/ 2147483647 h 33"/>
              <a:gd name="T20" fmla="*/ 2147483647 w 13"/>
              <a:gd name="T21" fmla="*/ 2147483647 h 33"/>
              <a:gd name="T22" fmla="*/ 2147483647 w 13"/>
              <a:gd name="T23" fmla="*/ 0 h 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"/>
              <a:gd name="T37" fmla="*/ 0 h 33"/>
              <a:gd name="T38" fmla="*/ 13 w 13"/>
              <a:gd name="T39" fmla="*/ 33 h 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" h="33">
                <a:moveTo>
                  <a:pt x="2" y="0"/>
                </a:moveTo>
                <a:lnTo>
                  <a:pt x="0" y="3"/>
                </a:lnTo>
                <a:lnTo>
                  <a:pt x="1" y="1"/>
                </a:lnTo>
                <a:lnTo>
                  <a:pt x="8" y="1"/>
                </a:lnTo>
                <a:lnTo>
                  <a:pt x="13" y="5"/>
                </a:lnTo>
                <a:lnTo>
                  <a:pt x="10" y="8"/>
                </a:lnTo>
                <a:lnTo>
                  <a:pt x="13" y="11"/>
                </a:lnTo>
                <a:lnTo>
                  <a:pt x="5" y="33"/>
                </a:lnTo>
                <a:lnTo>
                  <a:pt x="4" y="27"/>
                </a:lnTo>
                <a:lnTo>
                  <a:pt x="4" y="7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91" name="Freeform 1621"/>
          <p:cNvSpPr>
            <a:spLocks/>
          </p:cNvSpPr>
          <p:nvPr/>
        </p:nvSpPr>
        <p:spPr bwMode="auto">
          <a:xfrm>
            <a:off x="982663" y="2709863"/>
            <a:ext cx="6350" cy="14287"/>
          </a:xfrm>
          <a:custGeom>
            <a:avLst/>
            <a:gdLst>
              <a:gd name="T0" fmla="*/ 2147483647 w 13"/>
              <a:gd name="T1" fmla="*/ 0 h 33"/>
              <a:gd name="T2" fmla="*/ 0 w 13"/>
              <a:gd name="T3" fmla="*/ 2147483647 h 33"/>
              <a:gd name="T4" fmla="*/ 2147483647 w 13"/>
              <a:gd name="T5" fmla="*/ 2147483647 h 33"/>
              <a:gd name="T6" fmla="*/ 2147483647 w 13"/>
              <a:gd name="T7" fmla="*/ 2147483647 h 33"/>
              <a:gd name="T8" fmla="*/ 2147483647 w 13"/>
              <a:gd name="T9" fmla="*/ 2147483647 h 33"/>
              <a:gd name="T10" fmla="*/ 2147483647 w 13"/>
              <a:gd name="T11" fmla="*/ 2147483647 h 33"/>
              <a:gd name="T12" fmla="*/ 2147483647 w 13"/>
              <a:gd name="T13" fmla="*/ 2147483647 h 33"/>
              <a:gd name="T14" fmla="*/ 2147483647 w 13"/>
              <a:gd name="T15" fmla="*/ 2147483647 h 33"/>
              <a:gd name="T16" fmla="*/ 2147483647 w 13"/>
              <a:gd name="T17" fmla="*/ 2147483647 h 33"/>
              <a:gd name="T18" fmla="*/ 2147483647 w 13"/>
              <a:gd name="T19" fmla="*/ 2147483647 h 33"/>
              <a:gd name="T20" fmla="*/ 2147483647 w 13"/>
              <a:gd name="T21" fmla="*/ 2147483647 h 33"/>
              <a:gd name="T22" fmla="*/ 2147483647 w 13"/>
              <a:gd name="T23" fmla="*/ 0 h 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"/>
              <a:gd name="T37" fmla="*/ 0 h 33"/>
              <a:gd name="T38" fmla="*/ 13 w 13"/>
              <a:gd name="T39" fmla="*/ 33 h 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" h="33">
                <a:moveTo>
                  <a:pt x="2" y="0"/>
                </a:moveTo>
                <a:lnTo>
                  <a:pt x="0" y="3"/>
                </a:lnTo>
                <a:lnTo>
                  <a:pt x="1" y="1"/>
                </a:lnTo>
                <a:lnTo>
                  <a:pt x="8" y="1"/>
                </a:lnTo>
                <a:lnTo>
                  <a:pt x="13" y="5"/>
                </a:lnTo>
                <a:lnTo>
                  <a:pt x="10" y="8"/>
                </a:lnTo>
                <a:lnTo>
                  <a:pt x="13" y="11"/>
                </a:lnTo>
                <a:lnTo>
                  <a:pt x="5" y="33"/>
                </a:lnTo>
                <a:lnTo>
                  <a:pt x="4" y="27"/>
                </a:lnTo>
                <a:lnTo>
                  <a:pt x="4" y="7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92" name="Freeform 1622"/>
          <p:cNvSpPr>
            <a:spLocks/>
          </p:cNvSpPr>
          <p:nvPr/>
        </p:nvSpPr>
        <p:spPr bwMode="auto">
          <a:xfrm>
            <a:off x="1068388" y="2700338"/>
            <a:ext cx="4762" cy="7937"/>
          </a:xfrm>
          <a:custGeom>
            <a:avLst/>
            <a:gdLst>
              <a:gd name="T0" fmla="*/ 2147483647 w 10"/>
              <a:gd name="T1" fmla="*/ 2147483647 h 20"/>
              <a:gd name="T2" fmla="*/ 2147483647 w 10"/>
              <a:gd name="T3" fmla="*/ 0 h 20"/>
              <a:gd name="T4" fmla="*/ 2147483647 w 10"/>
              <a:gd name="T5" fmla="*/ 2147483647 h 20"/>
              <a:gd name="T6" fmla="*/ 2147483647 w 10"/>
              <a:gd name="T7" fmla="*/ 2147483647 h 20"/>
              <a:gd name="T8" fmla="*/ 2147483647 w 10"/>
              <a:gd name="T9" fmla="*/ 2147483647 h 20"/>
              <a:gd name="T10" fmla="*/ 0 w 10"/>
              <a:gd name="T11" fmla="*/ 2147483647 h 20"/>
              <a:gd name="T12" fmla="*/ 2147483647 w 10"/>
              <a:gd name="T13" fmla="*/ 2147483647 h 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20"/>
              <a:gd name="T23" fmla="*/ 10 w 10"/>
              <a:gd name="T24" fmla="*/ 20 h 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20">
                <a:moveTo>
                  <a:pt x="1" y="5"/>
                </a:moveTo>
                <a:lnTo>
                  <a:pt x="9" y="0"/>
                </a:lnTo>
                <a:lnTo>
                  <a:pt x="10" y="3"/>
                </a:lnTo>
                <a:lnTo>
                  <a:pt x="10" y="9"/>
                </a:lnTo>
                <a:lnTo>
                  <a:pt x="4" y="20"/>
                </a:lnTo>
                <a:lnTo>
                  <a:pt x="0" y="19"/>
                </a:lnTo>
                <a:lnTo>
                  <a:pt x="1" y="5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93" name="Freeform 1623"/>
          <p:cNvSpPr>
            <a:spLocks/>
          </p:cNvSpPr>
          <p:nvPr/>
        </p:nvSpPr>
        <p:spPr bwMode="auto">
          <a:xfrm>
            <a:off x="1068388" y="2700338"/>
            <a:ext cx="4762" cy="7937"/>
          </a:xfrm>
          <a:custGeom>
            <a:avLst/>
            <a:gdLst>
              <a:gd name="T0" fmla="*/ 2147483647 w 10"/>
              <a:gd name="T1" fmla="*/ 2147483647 h 20"/>
              <a:gd name="T2" fmla="*/ 2147483647 w 10"/>
              <a:gd name="T3" fmla="*/ 0 h 20"/>
              <a:gd name="T4" fmla="*/ 2147483647 w 10"/>
              <a:gd name="T5" fmla="*/ 2147483647 h 20"/>
              <a:gd name="T6" fmla="*/ 2147483647 w 10"/>
              <a:gd name="T7" fmla="*/ 2147483647 h 20"/>
              <a:gd name="T8" fmla="*/ 2147483647 w 10"/>
              <a:gd name="T9" fmla="*/ 2147483647 h 20"/>
              <a:gd name="T10" fmla="*/ 0 w 10"/>
              <a:gd name="T11" fmla="*/ 2147483647 h 20"/>
              <a:gd name="T12" fmla="*/ 2147483647 w 10"/>
              <a:gd name="T13" fmla="*/ 2147483647 h 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20"/>
              <a:gd name="T23" fmla="*/ 10 w 10"/>
              <a:gd name="T24" fmla="*/ 20 h 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20">
                <a:moveTo>
                  <a:pt x="1" y="5"/>
                </a:moveTo>
                <a:lnTo>
                  <a:pt x="9" y="0"/>
                </a:lnTo>
                <a:lnTo>
                  <a:pt x="10" y="3"/>
                </a:lnTo>
                <a:lnTo>
                  <a:pt x="10" y="9"/>
                </a:lnTo>
                <a:lnTo>
                  <a:pt x="4" y="20"/>
                </a:lnTo>
                <a:lnTo>
                  <a:pt x="0" y="19"/>
                </a:lnTo>
                <a:lnTo>
                  <a:pt x="1" y="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94" name="Freeform 1624"/>
          <p:cNvSpPr>
            <a:spLocks/>
          </p:cNvSpPr>
          <p:nvPr/>
        </p:nvSpPr>
        <p:spPr bwMode="auto">
          <a:xfrm>
            <a:off x="1077913" y="2698750"/>
            <a:ext cx="4762" cy="4763"/>
          </a:xfrm>
          <a:custGeom>
            <a:avLst/>
            <a:gdLst>
              <a:gd name="T0" fmla="*/ 2147483647 w 10"/>
              <a:gd name="T1" fmla="*/ 2147483647 h 8"/>
              <a:gd name="T2" fmla="*/ 0 w 10"/>
              <a:gd name="T3" fmla="*/ 2147483647 h 8"/>
              <a:gd name="T4" fmla="*/ 0 w 10"/>
              <a:gd name="T5" fmla="*/ 2147483647 h 8"/>
              <a:gd name="T6" fmla="*/ 2147483647 w 10"/>
              <a:gd name="T7" fmla="*/ 0 h 8"/>
              <a:gd name="T8" fmla="*/ 2147483647 w 10"/>
              <a:gd name="T9" fmla="*/ 2147483647 h 8"/>
              <a:gd name="T10" fmla="*/ 2147483647 w 10"/>
              <a:gd name="T11" fmla="*/ 2147483647 h 8"/>
              <a:gd name="T12" fmla="*/ 2147483647 w 10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8"/>
              <a:gd name="T23" fmla="*/ 10 w 10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8">
                <a:moveTo>
                  <a:pt x="8" y="8"/>
                </a:moveTo>
                <a:lnTo>
                  <a:pt x="0" y="7"/>
                </a:lnTo>
                <a:lnTo>
                  <a:pt x="0" y="5"/>
                </a:lnTo>
                <a:lnTo>
                  <a:pt x="8" y="0"/>
                </a:lnTo>
                <a:lnTo>
                  <a:pt x="10" y="1"/>
                </a:lnTo>
                <a:lnTo>
                  <a:pt x="10" y="7"/>
                </a:lnTo>
                <a:lnTo>
                  <a:pt x="8" y="8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95" name="Freeform 1625"/>
          <p:cNvSpPr>
            <a:spLocks/>
          </p:cNvSpPr>
          <p:nvPr/>
        </p:nvSpPr>
        <p:spPr bwMode="auto">
          <a:xfrm>
            <a:off x="1077913" y="2698750"/>
            <a:ext cx="4762" cy="4763"/>
          </a:xfrm>
          <a:custGeom>
            <a:avLst/>
            <a:gdLst>
              <a:gd name="T0" fmla="*/ 2147483647 w 10"/>
              <a:gd name="T1" fmla="*/ 2147483647 h 8"/>
              <a:gd name="T2" fmla="*/ 0 w 10"/>
              <a:gd name="T3" fmla="*/ 2147483647 h 8"/>
              <a:gd name="T4" fmla="*/ 0 w 10"/>
              <a:gd name="T5" fmla="*/ 2147483647 h 8"/>
              <a:gd name="T6" fmla="*/ 2147483647 w 10"/>
              <a:gd name="T7" fmla="*/ 0 h 8"/>
              <a:gd name="T8" fmla="*/ 2147483647 w 10"/>
              <a:gd name="T9" fmla="*/ 2147483647 h 8"/>
              <a:gd name="T10" fmla="*/ 2147483647 w 10"/>
              <a:gd name="T11" fmla="*/ 2147483647 h 8"/>
              <a:gd name="T12" fmla="*/ 2147483647 w 10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8"/>
              <a:gd name="T23" fmla="*/ 10 w 10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8">
                <a:moveTo>
                  <a:pt x="8" y="8"/>
                </a:moveTo>
                <a:lnTo>
                  <a:pt x="0" y="7"/>
                </a:lnTo>
                <a:lnTo>
                  <a:pt x="0" y="5"/>
                </a:lnTo>
                <a:lnTo>
                  <a:pt x="8" y="0"/>
                </a:lnTo>
                <a:lnTo>
                  <a:pt x="10" y="1"/>
                </a:lnTo>
                <a:lnTo>
                  <a:pt x="10" y="7"/>
                </a:lnTo>
                <a:lnTo>
                  <a:pt x="8" y="8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96" name="Freeform 1626"/>
          <p:cNvSpPr>
            <a:spLocks/>
          </p:cNvSpPr>
          <p:nvPr/>
        </p:nvSpPr>
        <p:spPr bwMode="auto">
          <a:xfrm>
            <a:off x="1100138" y="2674938"/>
            <a:ext cx="9525" cy="7937"/>
          </a:xfrm>
          <a:custGeom>
            <a:avLst/>
            <a:gdLst>
              <a:gd name="T0" fmla="*/ 2147483647 w 28"/>
              <a:gd name="T1" fmla="*/ 2147483647 h 19"/>
              <a:gd name="T2" fmla="*/ 2147483647 w 28"/>
              <a:gd name="T3" fmla="*/ 2147483647 h 19"/>
              <a:gd name="T4" fmla="*/ 0 w 28"/>
              <a:gd name="T5" fmla="*/ 2147483647 h 19"/>
              <a:gd name="T6" fmla="*/ 2147483647 w 28"/>
              <a:gd name="T7" fmla="*/ 2147483647 h 19"/>
              <a:gd name="T8" fmla="*/ 2147483647 w 28"/>
              <a:gd name="T9" fmla="*/ 0 h 19"/>
              <a:gd name="T10" fmla="*/ 2147483647 w 28"/>
              <a:gd name="T11" fmla="*/ 2147483647 h 19"/>
              <a:gd name="T12" fmla="*/ 2147483647 w 28"/>
              <a:gd name="T13" fmla="*/ 2147483647 h 19"/>
              <a:gd name="T14" fmla="*/ 2147483647 w 28"/>
              <a:gd name="T15" fmla="*/ 2147483647 h 19"/>
              <a:gd name="T16" fmla="*/ 2147483647 w 28"/>
              <a:gd name="T17" fmla="*/ 2147483647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"/>
              <a:gd name="T28" fmla="*/ 0 h 19"/>
              <a:gd name="T29" fmla="*/ 28 w 28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" h="19">
                <a:moveTo>
                  <a:pt x="14" y="10"/>
                </a:moveTo>
                <a:lnTo>
                  <a:pt x="5" y="19"/>
                </a:lnTo>
                <a:lnTo>
                  <a:pt x="0" y="11"/>
                </a:lnTo>
                <a:lnTo>
                  <a:pt x="5" y="3"/>
                </a:lnTo>
                <a:lnTo>
                  <a:pt x="10" y="0"/>
                </a:lnTo>
                <a:lnTo>
                  <a:pt x="14" y="1"/>
                </a:lnTo>
                <a:lnTo>
                  <a:pt x="28" y="1"/>
                </a:lnTo>
                <a:lnTo>
                  <a:pt x="28" y="3"/>
                </a:lnTo>
                <a:lnTo>
                  <a:pt x="14" y="1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97" name="Freeform 1627"/>
          <p:cNvSpPr>
            <a:spLocks/>
          </p:cNvSpPr>
          <p:nvPr/>
        </p:nvSpPr>
        <p:spPr bwMode="auto">
          <a:xfrm>
            <a:off x="1100138" y="2674938"/>
            <a:ext cx="9525" cy="7937"/>
          </a:xfrm>
          <a:custGeom>
            <a:avLst/>
            <a:gdLst>
              <a:gd name="T0" fmla="*/ 2147483647 w 28"/>
              <a:gd name="T1" fmla="*/ 2147483647 h 19"/>
              <a:gd name="T2" fmla="*/ 2147483647 w 28"/>
              <a:gd name="T3" fmla="*/ 2147483647 h 19"/>
              <a:gd name="T4" fmla="*/ 0 w 28"/>
              <a:gd name="T5" fmla="*/ 2147483647 h 19"/>
              <a:gd name="T6" fmla="*/ 2147483647 w 28"/>
              <a:gd name="T7" fmla="*/ 2147483647 h 19"/>
              <a:gd name="T8" fmla="*/ 2147483647 w 28"/>
              <a:gd name="T9" fmla="*/ 0 h 19"/>
              <a:gd name="T10" fmla="*/ 2147483647 w 28"/>
              <a:gd name="T11" fmla="*/ 2147483647 h 19"/>
              <a:gd name="T12" fmla="*/ 2147483647 w 28"/>
              <a:gd name="T13" fmla="*/ 2147483647 h 19"/>
              <a:gd name="T14" fmla="*/ 2147483647 w 28"/>
              <a:gd name="T15" fmla="*/ 2147483647 h 19"/>
              <a:gd name="T16" fmla="*/ 2147483647 w 28"/>
              <a:gd name="T17" fmla="*/ 2147483647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"/>
              <a:gd name="T28" fmla="*/ 0 h 19"/>
              <a:gd name="T29" fmla="*/ 28 w 28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" h="19">
                <a:moveTo>
                  <a:pt x="14" y="10"/>
                </a:moveTo>
                <a:lnTo>
                  <a:pt x="5" y="19"/>
                </a:lnTo>
                <a:lnTo>
                  <a:pt x="0" y="11"/>
                </a:lnTo>
                <a:lnTo>
                  <a:pt x="5" y="3"/>
                </a:lnTo>
                <a:lnTo>
                  <a:pt x="10" y="0"/>
                </a:lnTo>
                <a:lnTo>
                  <a:pt x="14" y="1"/>
                </a:lnTo>
                <a:lnTo>
                  <a:pt x="28" y="1"/>
                </a:lnTo>
                <a:lnTo>
                  <a:pt x="28" y="3"/>
                </a:lnTo>
                <a:lnTo>
                  <a:pt x="14" y="1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98" name="Freeform 1628"/>
          <p:cNvSpPr>
            <a:spLocks/>
          </p:cNvSpPr>
          <p:nvPr/>
        </p:nvSpPr>
        <p:spPr bwMode="auto">
          <a:xfrm>
            <a:off x="1066800" y="2644775"/>
            <a:ext cx="58738" cy="47625"/>
          </a:xfrm>
          <a:custGeom>
            <a:avLst/>
            <a:gdLst>
              <a:gd name="T0" fmla="*/ 0 w 150"/>
              <a:gd name="T1" fmla="*/ 2147483647 h 122"/>
              <a:gd name="T2" fmla="*/ 2147483647 w 150"/>
              <a:gd name="T3" fmla="*/ 2147483647 h 122"/>
              <a:gd name="T4" fmla="*/ 2147483647 w 150"/>
              <a:gd name="T5" fmla="*/ 2147483647 h 122"/>
              <a:gd name="T6" fmla="*/ 2147483647 w 150"/>
              <a:gd name="T7" fmla="*/ 2147483647 h 122"/>
              <a:gd name="T8" fmla="*/ 2147483647 w 150"/>
              <a:gd name="T9" fmla="*/ 2147483647 h 122"/>
              <a:gd name="T10" fmla="*/ 2147483647 w 150"/>
              <a:gd name="T11" fmla="*/ 2147483647 h 122"/>
              <a:gd name="T12" fmla="*/ 2147483647 w 150"/>
              <a:gd name="T13" fmla="*/ 2147483647 h 122"/>
              <a:gd name="T14" fmla="*/ 2147483647 w 150"/>
              <a:gd name="T15" fmla="*/ 2147483647 h 122"/>
              <a:gd name="T16" fmla="*/ 2147483647 w 150"/>
              <a:gd name="T17" fmla="*/ 2147483647 h 122"/>
              <a:gd name="T18" fmla="*/ 2147483647 w 150"/>
              <a:gd name="T19" fmla="*/ 2147483647 h 122"/>
              <a:gd name="T20" fmla="*/ 2147483647 w 150"/>
              <a:gd name="T21" fmla="*/ 2147483647 h 122"/>
              <a:gd name="T22" fmla="*/ 2147483647 w 150"/>
              <a:gd name="T23" fmla="*/ 2147483647 h 122"/>
              <a:gd name="T24" fmla="*/ 2147483647 w 150"/>
              <a:gd name="T25" fmla="*/ 2147483647 h 122"/>
              <a:gd name="T26" fmla="*/ 2147483647 w 150"/>
              <a:gd name="T27" fmla="*/ 2147483647 h 122"/>
              <a:gd name="T28" fmla="*/ 2147483647 w 150"/>
              <a:gd name="T29" fmla="*/ 0 h 122"/>
              <a:gd name="T30" fmla="*/ 2147483647 w 150"/>
              <a:gd name="T31" fmla="*/ 2147483647 h 122"/>
              <a:gd name="T32" fmla="*/ 2147483647 w 150"/>
              <a:gd name="T33" fmla="*/ 2147483647 h 122"/>
              <a:gd name="T34" fmla="*/ 2147483647 w 150"/>
              <a:gd name="T35" fmla="*/ 2147483647 h 122"/>
              <a:gd name="T36" fmla="*/ 2147483647 w 150"/>
              <a:gd name="T37" fmla="*/ 2147483647 h 122"/>
              <a:gd name="T38" fmla="*/ 2147483647 w 150"/>
              <a:gd name="T39" fmla="*/ 2147483647 h 122"/>
              <a:gd name="T40" fmla="*/ 2147483647 w 150"/>
              <a:gd name="T41" fmla="*/ 2147483647 h 122"/>
              <a:gd name="T42" fmla="*/ 2147483647 w 150"/>
              <a:gd name="T43" fmla="*/ 2147483647 h 122"/>
              <a:gd name="T44" fmla="*/ 2147483647 w 150"/>
              <a:gd name="T45" fmla="*/ 2147483647 h 122"/>
              <a:gd name="T46" fmla="*/ 2147483647 w 150"/>
              <a:gd name="T47" fmla="*/ 2147483647 h 122"/>
              <a:gd name="T48" fmla="*/ 2147483647 w 150"/>
              <a:gd name="T49" fmla="*/ 2147483647 h 122"/>
              <a:gd name="T50" fmla="*/ 2147483647 w 150"/>
              <a:gd name="T51" fmla="*/ 2147483647 h 122"/>
              <a:gd name="T52" fmla="*/ 2147483647 w 150"/>
              <a:gd name="T53" fmla="*/ 2147483647 h 122"/>
              <a:gd name="T54" fmla="*/ 2147483647 w 150"/>
              <a:gd name="T55" fmla="*/ 2147483647 h 122"/>
              <a:gd name="T56" fmla="*/ 2147483647 w 150"/>
              <a:gd name="T57" fmla="*/ 2147483647 h 122"/>
              <a:gd name="T58" fmla="*/ 2147483647 w 150"/>
              <a:gd name="T59" fmla="*/ 2147483647 h 122"/>
              <a:gd name="T60" fmla="*/ 2147483647 w 150"/>
              <a:gd name="T61" fmla="*/ 2147483647 h 122"/>
              <a:gd name="T62" fmla="*/ 2147483647 w 150"/>
              <a:gd name="T63" fmla="*/ 2147483647 h 122"/>
              <a:gd name="T64" fmla="*/ 2147483647 w 150"/>
              <a:gd name="T65" fmla="*/ 2147483647 h 122"/>
              <a:gd name="T66" fmla="*/ 2147483647 w 150"/>
              <a:gd name="T67" fmla="*/ 2147483647 h 122"/>
              <a:gd name="T68" fmla="*/ 2147483647 w 150"/>
              <a:gd name="T69" fmla="*/ 2147483647 h 122"/>
              <a:gd name="T70" fmla="*/ 2147483647 w 150"/>
              <a:gd name="T71" fmla="*/ 2147483647 h 122"/>
              <a:gd name="T72" fmla="*/ 2147483647 w 150"/>
              <a:gd name="T73" fmla="*/ 2147483647 h 122"/>
              <a:gd name="T74" fmla="*/ 2147483647 w 150"/>
              <a:gd name="T75" fmla="*/ 2147483647 h 122"/>
              <a:gd name="T76" fmla="*/ 2147483647 w 150"/>
              <a:gd name="T77" fmla="*/ 2147483647 h 122"/>
              <a:gd name="T78" fmla="*/ 2147483647 w 150"/>
              <a:gd name="T79" fmla="*/ 2147483647 h 122"/>
              <a:gd name="T80" fmla="*/ 2147483647 w 150"/>
              <a:gd name="T81" fmla="*/ 2147483647 h 122"/>
              <a:gd name="T82" fmla="*/ 2147483647 w 150"/>
              <a:gd name="T83" fmla="*/ 2147483647 h 12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0"/>
              <a:gd name="T127" fmla="*/ 0 h 122"/>
              <a:gd name="T128" fmla="*/ 150 w 150"/>
              <a:gd name="T129" fmla="*/ 122 h 12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0" h="122">
                <a:moveTo>
                  <a:pt x="4" y="62"/>
                </a:moveTo>
                <a:lnTo>
                  <a:pt x="0" y="62"/>
                </a:lnTo>
                <a:lnTo>
                  <a:pt x="0" y="60"/>
                </a:lnTo>
                <a:lnTo>
                  <a:pt x="9" y="59"/>
                </a:lnTo>
                <a:lnTo>
                  <a:pt x="11" y="50"/>
                </a:lnTo>
                <a:lnTo>
                  <a:pt x="22" y="36"/>
                </a:lnTo>
                <a:lnTo>
                  <a:pt x="26" y="36"/>
                </a:lnTo>
                <a:lnTo>
                  <a:pt x="31" y="32"/>
                </a:lnTo>
                <a:lnTo>
                  <a:pt x="47" y="32"/>
                </a:lnTo>
                <a:lnTo>
                  <a:pt x="42" y="41"/>
                </a:lnTo>
                <a:lnTo>
                  <a:pt x="46" y="42"/>
                </a:lnTo>
                <a:lnTo>
                  <a:pt x="51" y="55"/>
                </a:lnTo>
                <a:lnTo>
                  <a:pt x="59" y="57"/>
                </a:lnTo>
                <a:lnTo>
                  <a:pt x="60" y="46"/>
                </a:lnTo>
                <a:lnTo>
                  <a:pt x="63" y="42"/>
                </a:lnTo>
                <a:lnTo>
                  <a:pt x="60" y="36"/>
                </a:lnTo>
                <a:lnTo>
                  <a:pt x="65" y="34"/>
                </a:lnTo>
                <a:lnTo>
                  <a:pt x="53" y="18"/>
                </a:lnTo>
                <a:lnTo>
                  <a:pt x="51" y="10"/>
                </a:lnTo>
                <a:lnTo>
                  <a:pt x="55" y="6"/>
                </a:lnTo>
                <a:lnTo>
                  <a:pt x="64" y="5"/>
                </a:lnTo>
                <a:lnTo>
                  <a:pt x="69" y="15"/>
                </a:lnTo>
                <a:lnTo>
                  <a:pt x="70" y="27"/>
                </a:lnTo>
                <a:lnTo>
                  <a:pt x="74" y="28"/>
                </a:lnTo>
                <a:lnTo>
                  <a:pt x="78" y="18"/>
                </a:lnTo>
                <a:lnTo>
                  <a:pt x="83" y="14"/>
                </a:lnTo>
                <a:lnTo>
                  <a:pt x="93" y="15"/>
                </a:lnTo>
                <a:lnTo>
                  <a:pt x="97" y="12"/>
                </a:lnTo>
                <a:lnTo>
                  <a:pt x="98" y="6"/>
                </a:lnTo>
                <a:lnTo>
                  <a:pt x="93" y="0"/>
                </a:lnTo>
                <a:lnTo>
                  <a:pt x="100" y="4"/>
                </a:lnTo>
                <a:lnTo>
                  <a:pt x="103" y="1"/>
                </a:lnTo>
                <a:lnTo>
                  <a:pt x="110" y="4"/>
                </a:lnTo>
                <a:lnTo>
                  <a:pt x="110" y="17"/>
                </a:lnTo>
                <a:lnTo>
                  <a:pt x="114" y="20"/>
                </a:lnTo>
                <a:lnTo>
                  <a:pt x="121" y="6"/>
                </a:lnTo>
                <a:lnTo>
                  <a:pt x="130" y="4"/>
                </a:lnTo>
                <a:lnTo>
                  <a:pt x="133" y="9"/>
                </a:lnTo>
                <a:lnTo>
                  <a:pt x="131" y="22"/>
                </a:lnTo>
                <a:lnTo>
                  <a:pt x="130" y="26"/>
                </a:lnTo>
                <a:lnTo>
                  <a:pt x="130" y="31"/>
                </a:lnTo>
                <a:lnTo>
                  <a:pt x="131" y="31"/>
                </a:lnTo>
                <a:lnTo>
                  <a:pt x="133" y="37"/>
                </a:lnTo>
                <a:lnTo>
                  <a:pt x="150" y="37"/>
                </a:lnTo>
                <a:lnTo>
                  <a:pt x="143" y="52"/>
                </a:lnTo>
                <a:lnTo>
                  <a:pt x="134" y="52"/>
                </a:lnTo>
                <a:lnTo>
                  <a:pt x="115" y="42"/>
                </a:lnTo>
                <a:lnTo>
                  <a:pt x="108" y="43"/>
                </a:lnTo>
                <a:lnTo>
                  <a:pt x="106" y="52"/>
                </a:lnTo>
                <a:lnTo>
                  <a:pt x="122" y="55"/>
                </a:lnTo>
                <a:lnTo>
                  <a:pt x="126" y="60"/>
                </a:lnTo>
                <a:lnTo>
                  <a:pt x="126" y="69"/>
                </a:lnTo>
                <a:lnTo>
                  <a:pt x="116" y="66"/>
                </a:lnTo>
                <a:lnTo>
                  <a:pt x="116" y="59"/>
                </a:lnTo>
                <a:lnTo>
                  <a:pt x="112" y="60"/>
                </a:lnTo>
                <a:lnTo>
                  <a:pt x="107" y="65"/>
                </a:lnTo>
                <a:lnTo>
                  <a:pt x="97" y="67"/>
                </a:lnTo>
                <a:lnTo>
                  <a:pt x="100" y="67"/>
                </a:lnTo>
                <a:lnTo>
                  <a:pt x="103" y="73"/>
                </a:lnTo>
                <a:lnTo>
                  <a:pt x="98" y="71"/>
                </a:lnTo>
                <a:lnTo>
                  <a:pt x="87" y="76"/>
                </a:lnTo>
                <a:lnTo>
                  <a:pt x="77" y="89"/>
                </a:lnTo>
                <a:lnTo>
                  <a:pt x="70" y="90"/>
                </a:lnTo>
                <a:lnTo>
                  <a:pt x="68" y="94"/>
                </a:lnTo>
                <a:lnTo>
                  <a:pt x="70" y="99"/>
                </a:lnTo>
                <a:lnTo>
                  <a:pt x="70" y="107"/>
                </a:lnTo>
                <a:lnTo>
                  <a:pt x="65" y="113"/>
                </a:lnTo>
                <a:lnTo>
                  <a:pt x="45" y="122"/>
                </a:lnTo>
                <a:lnTo>
                  <a:pt x="55" y="104"/>
                </a:lnTo>
                <a:lnTo>
                  <a:pt x="55" y="100"/>
                </a:lnTo>
                <a:lnTo>
                  <a:pt x="46" y="98"/>
                </a:lnTo>
                <a:lnTo>
                  <a:pt x="46" y="92"/>
                </a:lnTo>
                <a:lnTo>
                  <a:pt x="47" y="86"/>
                </a:lnTo>
                <a:lnTo>
                  <a:pt x="41" y="83"/>
                </a:lnTo>
                <a:lnTo>
                  <a:pt x="32" y="81"/>
                </a:lnTo>
                <a:lnTo>
                  <a:pt x="30" y="83"/>
                </a:lnTo>
                <a:lnTo>
                  <a:pt x="31" y="85"/>
                </a:lnTo>
                <a:lnTo>
                  <a:pt x="39" y="86"/>
                </a:lnTo>
                <a:lnTo>
                  <a:pt x="39" y="107"/>
                </a:lnTo>
                <a:lnTo>
                  <a:pt x="32" y="111"/>
                </a:lnTo>
                <a:lnTo>
                  <a:pt x="22" y="103"/>
                </a:lnTo>
                <a:lnTo>
                  <a:pt x="16" y="73"/>
                </a:lnTo>
                <a:lnTo>
                  <a:pt x="8" y="69"/>
                </a:lnTo>
                <a:lnTo>
                  <a:pt x="4" y="62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99" name="Freeform 1629"/>
          <p:cNvSpPr>
            <a:spLocks/>
          </p:cNvSpPr>
          <p:nvPr/>
        </p:nvSpPr>
        <p:spPr bwMode="auto">
          <a:xfrm>
            <a:off x="1066800" y="2644775"/>
            <a:ext cx="58738" cy="47625"/>
          </a:xfrm>
          <a:custGeom>
            <a:avLst/>
            <a:gdLst>
              <a:gd name="T0" fmla="*/ 0 w 150"/>
              <a:gd name="T1" fmla="*/ 2147483647 h 122"/>
              <a:gd name="T2" fmla="*/ 2147483647 w 150"/>
              <a:gd name="T3" fmla="*/ 2147483647 h 122"/>
              <a:gd name="T4" fmla="*/ 2147483647 w 150"/>
              <a:gd name="T5" fmla="*/ 2147483647 h 122"/>
              <a:gd name="T6" fmla="*/ 2147483647 w 150"/>
              <a:gd name="T7" fmla="*/ 2147483647 h 122"/>
              <a:gd name="T8" fmla="*/ 2147483647 w 150"/>
              <a:gd name="T9" fmla="*/ 2147483647 h 122"/>
              <a:gd name="T10" fmla="*/ 2147483647 w 150"/>
              <a:gd name="T11" fmla="*/ 2147483647 h 122"/>
              <a:gd name="T12" fmla="*/ 2147483647 w 150"/>
              <a:gd name="T13" fmla="*/ 2147483647 h 122"/>
              <a:gd name="T14" fmla="*/ 2147483647 w 150"/>
              <a:gd name="T15" fmla="*/ 2147483647 h 122"/>
              <a:gd name="T16" fmla="*/ 2147483647 w 150"/>
              <a:gd name="T17" fmla="*/ 2147483647 h 122"/>
              <a:gd name="T18" fmla="*/ 2147483647 w 150"/>
              <a:gd name="T19" fmla="*/ 2147483647 h 122"/>
              <a:gd name="T20" fmla="*/ 2147483647 w 150"/>
              <a:gd name="T21" fmla="*/ 2147483647 h 122"/>
              <a:gd name="T22" fmla="*/ 2147483647 w 150"/>
              <a:gd name="T23" fmla="*/ 2147483647 h 122"/>
              <a:gd name="T24" fmla="*/ 2147483647 w 150"/>
              <a:gd name="T25" fmla="*/ 2147483647 h 122"/>
              <a:gd name="T26" fmla="*/ 2147483647 w 150"/>
              <a:gd name="T27" fmla="*/ 2147483647 h 122"/>
              <a:gd name="T28" fmla="*/ 2147483647 w 150"/>
              <a:gd name="T29" fmla="*/ 0 h 122"/>
              <a:gd name="T30" fmla="*/ 2147483647 w 150"/>
              <a:gd name="T31" fmla="*/ 2147483647 h 122"/>
              <a:gd name="T32" fmla="*/ 2147483647 w 150"/>
              <a:gd name="T33" fmla="*/ 2147483647 h 122"/>
              <a:gd name="T34" fmla="*/ 2147483647 w 150"/>
              <a:gd name="T35" fmla="*/ 2147483647 h 122"/>
              <a:gd name="T36" fmla="*/ 2147483647 w 150"/>
              <a:gd name="T37" fmla="*/ 2147483647 h 122"/>
              <a:gd name="T38" fmla="*/ 2147483647 w 150"/>
              <a:gd name="T39" fmla="*/ 2147483647 h 122"/>
              <a:gd name="T40" fmla="*/ 2147483647 w 150"/>
              <a:gd name="T41" fmla="*/ 2147483647 h 122"/>
              <a:gd name="T42" fmla="*/ 2147483647 w 150"/>
              <a:gd name="T43" fmla="*/ 2147483647 h 122"/>
              <a:gd name="T44" fmla="*/ 2147483647 w 150"/>
              <a:gd name="T45" fmla="*/ 2147483647 h 122"/>
              <a:gd name="T46" fmla="*/ 2147483647 w 150"/>
              <a:gd name="T47" fmla="*/ 2147483647 h 122"/>
              <a:gd name="T48" fmla="*/ 2147483647 w 150"/>
              <a:gd name="T49" fmla="*/ 2147483647 h 122"/>
              <a:gd name="T50" fmla="*/ 2147483647 w 150"/>
              <a:gd name="T51" fmla="*/ 2147483647 h 122"/>
              <a:gd name="T52" fmla="*/ 2147483647 w 150"/>
              <a:gd name="T53" fmla="*/ 2147483647 h 122"/>
              <a:gd name="T54" fmla="*/ 2147483647 w 150"/>
              <a:gd name="T55" fmla="*/ 2147483647 h 122"/>
              <a:gd name="T56" fmla="*/ 2147483647 w 150"/>
              <a:gd name="T57" fmla="*/ 2147483647 h 122"/>
              <a:gd name="T58" fmla="*/ 2147483647 w 150"/>
              <a:gd name="T59" fmla="*/ 2147483647 h 122"/>
              <a:gd name="T60" fmla="*/ 2147483647 w 150"/>
              <a:gd name="T61" fmla="*/ 2147483647 h 122"/>
              <a:gd name="T62" fmla="*/ 2147483647 w 150"/>
              <a:gd name="T63" fmla="*/ 2147483647 h 122"/>
              <a:gd name="T64" fmla="*/ 2147483647 w 150"/>
              <a:gd name="T65" fmla="*/ 2147483647 h 122"/>
              <a:gd name="T66" fmla="*/ 2147483647 w 150"/>
              <a:gd name="T67" fmla="*/ 2147483647 h 122"/>
              <a:gd name="T68" fmla="*/ 2147483647 w 150"/>
              <a:gd name="T69" fmla="*/ 2147483647 h 122"/>
              <a:gd name="T70" fmla="*/ 2147483647 w 150"/>
              <a:gd name="T71" fmla="*/ 2147483647 h 122"/>
              <a:gd name="T72" fmla="*/ 2147483647 w 150"/>
              <a:gd name="T73" fmla="*/ 2147483647 h 122"/>
              <a:gd name="T74" fmla="*/ 2147483647 w 150"/>
              <a:gd name="T75" fmla="*/ 2147483647 h 122"/>
              <a:gd name="T76" fmla="*/ 2147483647 w 150"/>
              <a:gd name="T77" fmla="*/ 2147483647 h 122"/>
              <a:gd name="T78" fmla="*/ 2147483647 w 150"/>
              <a:gd name="T79" fmla="*/ 2147483647 h 122"/>
              <a:gd name="T80" fmla="*/ 2147483647 w 150"/>
              <a:gd name="T81" fmla="*/ 2147483647 h 122"/>
              <a:gd name="T82" fmla="*/ 2147483647 w 150"/>
              <a:gd name="T83" fmla="*/ 2147483647 h 12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0"/>
              <a:gd name="T127" fmla="*/ 0 h 122"/>
              <a:gd name="T128" fmla="*/ 150 w 150"/>
              <a:gd name="T129" fmla="*/ 122 h 12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0" h="122">
                <a:moveTo>
                  <a:pt x="4" y="62"/>
                </a:moveTo>
                <a:lnTo>
                  <a:pt x="0" y="62"/>
                </a:lnTo>
                <a:lnTo>
                  <a:pt x="0" y="60"/>
                </a:lnTo>
                <a:lnTo>
                  <a:pt x="9" y="59"/>
                </a:lnTo>
                <a:lnTo>
                  <a:pt x="11" y="50"/>
                </a:lnTo>
                <a:lnTo>
                  <a:pt x="22" y="36"/>
                </a:lnTo>
                <a:lnTo>
                  <a:pt x="26" y="36"/>
                </a:lnTo>
                <a:lnTo>
                  <a:pt x="31" y="32"/>
                </a:lnTo>
                <a:lnTo>
                  <a:pt x="47" y="32"/>
                </a:lnTo>
                <a:lnTo>
                  <a:pt x="42" y="41"/>
                </a:lnTo>
                <a:lnTo>
                  <a:pt x="46" y="42"/>
                </a:lnTo>
                <a:lnTo>
                  <a:pt x="51" y="55"/>
                </a:lnTo>
                <a:lnTo>
                  <a:pt x="59" y="57"/>
                </a:lnTo>
                <a:lnTo>
                  <a:pt x="60" y="46"/>
                </a:lnTo>
                <a:lnTo>
                  <a:pt x="63" y="42"/>
                </a:lnTo>
                <a:lnTo>
                  <a:pt x="60" y="36"/>
                </a:lnTo>
                <a:lnTo>
                  <a:pt x="65" y="34"/>
                </a:lnTo>
                <a:lnTo>
                  <a:pt x="53" y="18"/>
                </a:lnTo>
                <a:lnTo>
                  <a:pt x="51" y="10"/>
                </a:lnTo>
                <a:lnTo>
                  <a:pt x="55" y="6"/>
                </a:lnTo>
                <a:lnTo>
                  <a:pt x="64" y="5"/>
                </a:lnTo>
                <a:lnTo>
                  <a:pt x="69" y="15"/>
                </a:lnTo>
                <a:lnTo>
                  <a:pt x="70" y="27"/>
                </a:lnTo>
                <a:lnTo>
                  <a:pt x="74" y="28"/>
                </a:lnTo>
                <a:lnTo>
                  <a:pt x="78" y="18"/>
                </a:lnTo>
                <a:lnTo>
                  <a:pt x="83" y="14"/>
                </a:lnTo>
                <a:lnTo>
                  <a:pt x="93" y="15"/>
                </a:lnTo>
                <a:lnTo>
                  <a:pt x="97" y="12"/>
                </a:lnTo>
                <a:lnTo>
                  <a:pt x="98" y="6"/>
                </a:lnTo>
                <a:lnTo>
                  <a:pt x="93" y="0"/>
                </a:lnTo>
                <a:lnTo>
                  <a:pt x="100" y="4"/>
                </a:lnTo>
                <a:lnTo>
                  <a:pt x="103" y="1"/>
                </a:lnTo>
                <a:lnTo>
                  <a:pt x="110" y="4"/>
                </a:lnTo>
                <a:lnTo>
                  <a:pt x="110" y="17"/>
                </a:lnTo>
                <a:lnTo>
                  <a:pt x="114" y="20"/>
                </a:lnTo>
                <a:lnTo>
                  <a:pt x="121" y="6"/>
                </a:lnTo>
                <a:lnTo>
                  <a:pt x="130" y="4"/>
                </a:lnTo>
                <a:lnTo>
                  <a:pt x="133" y="9"/>
                </a:lnTo>
                <a:lnTo>
                  <a:pt x="131" y="22"/>
                </a:lnTo>
                <a:lnTo>
                  <a:pt x="130" y="26"/>
                </a:lnTo>
                <a:lnTo>
                  <a:pt x="130" y="31"/>
                </a:lnTo>
                <a:lnTo>
                  <a:pt x="131" y="31"/>
                </a:lnTo>
                <a:lnTo>
                  <a:pt x="133" y="37"/>
                </a:lnTo>
                <a:lnTo>
                  <a:pt x="150" y="37"/>
                </a:lnTo>
                <a:lnTo>
                  <a:pt x="143" y="52"/>
                </a:lnTo>
                <a:lnTo>
                  <a:pt x="134" y="52"/>
                </a:lnTo>
                <a:lnTo>
                  <a:pt x="115" y="42"/>
                </a:lnTo>
                <a:lnTo>
                  <a:pt x="108" y="43"/>
                </a:lnTo>
                <a:lnTo>
                  <a:pt x="106" y="52"/>
                </a:lnTo>
                <a:lnTo>
                  <a:pt x="122" y="55"/>
                </a:lnTo>
                <a:lnTo>
                  <a:pt x="126" y="60"/>
                </a:lnTo>
                <a:lnTo>
                  <a:pt x="126" y="69"/>
                </a:lnTo>
                <a:lnTo>
                  <a:pt x="116" y="66"/>
                </a:lnTo>
                <a:lnTo>
                  <a:pt x="116" y="59"/>
                </a:lnTo>
                <a:lnTo>
                  <a:pt x="112" y="60"/>
                </a:lnTo>
                <a:lnTo>
                  <a:pt x="107" y="65"/>
                </a:lnTo>
                <a:lnTo>
                  <a:pt x="97" y="67"/>
                </a:lnTo>
                <a:lnTo>
                  <a:pt x="100" y="67"/>
                </a:lnTo>
                <a:lnTo>
                  <a:pt x="103" y="73"/>
                </a:lnTo>
                <a:lnTo>
                  <a:pt x="98" y="71"/>
                </a:lnTo>
                <a:lnTo>
                  <a:pt x="87" y="76"/>
                </a:lnTo>
                <a:lnTo>
                  <a:pt x="77" y="89"/>
                </a:lnTo>
                <a:lnTo>
                  <a:pt x="70" y="90"/>
                </a:lnTo>
                <a:lnTo>
                  <a:pt x="68" y="94"/>
                </a:lnTo>
                <a:lnTo>
                  <a:pt x="70" y="99"/>
                </a:lnTo>
                <a:lnTo>
                  <a:pt x="70" y="107"/>
                </a:lnTo>
                <a:lnTo>
                  <a:pt x="65" y="113"/>
                </a:lnTo>
                <a:lnTo>
                  <a:pt x="45" y="122"/>
                </a:lnTo>
                <a:lnTo>
                  <a:pt x="55" y="104"/>
                </a:lnTo>
                <a:lnTo>
                  <a:pt x="55" y="100"/>
                </a:lnTo>
                <a:lnTo>
                  <a:pt x="46" y="98"/>
                </a:lnTo>
                <a:lnTo>
                  <a:pt x="46" y="92"/>
                </a:lnTo>
                <a:lnTo>
                  <a:pt x="47" y="86"/>
                </a:lnTo>
                <a:lnTo>
                  <a:pt x="41" y="83"/>
                </a:lnTo>
                <a:lnTo>
                  <a:pt x="32" y="81"/>
                </a:lnTo>
                <a:lnTo>
                  <a:pt x="30" y="83"/>
                </a:lnTo>
                <a:lnTo>
                  <a:pt x="31" y="85"/>
                </a:lnTo>
                <a:lnTo>
                  <a:pt x="39" y="86"/>
                </a:lnTo>
                <a:lnTo>
                  <a:pt x="39" y="107"/>
                </a:lnTo>
                <a:lnTo>
                  <a:pt x="32" y="111"/>
                </a:lnTo>
                <a:lnTo>
                  <a:pt x="22" y="103"/>
                </a:lnTo>
                <a:lnTo>
                  <a:pt x="16" y="73"/>
                </a:lnTo>
                <a:lnTo>
                  <a:pt x="8" y="69"/>
                </a:lnTo>
                <a:lnTo>
                  <a:pt x="4" y="62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00" name="Freeform 1630"/>
          <p:cNvSpPr>
            <a:spLocks/>
          </p:cNvSpPr>
          <p:nvPr/>
        </p:nvSpPr>
        <p:spPr bwMode="auto">
          <a:xfrm>
            <a:off x="1098550" y="2636838"/>
            <a:ext cx="7938" cy="4762"/>
          </a:xfrm>
          <a:custGeom>
            <a:avLst/>
            <a:gdLst>
              <a:gd name="T0" fmla="*/ 2147483647 w 23"/>
              <a:gd name="T1" fmla="*/ 2147483647 h 13"/>
              <a:gd name="T2" fmla="*/ 0 w 23"/>
              <a:gd name="T3" fmla="*/ 2147483647 h 13"/>
              <a:gd name="T4" fmla="*/ 2147483647 w 23"/>
              <a:gd name="T5" fmla="*/ 2147483647 h 13"/>
              <a:gd name="T6" fmla="*/ 2147483647 w 23"/>
              <a:gd name="T7" fmla="*/ 0 h 13"/>
              <a:gd name="T8" fmla="*/ 2147483647 w 23"/>
              <a:gd name="T9" fmla="*/ 2147483647 h 13"/>
              <a:gd name="T10" fmla="*/ 2147483647 w 23"/>
              <a:gd name="T11" fmla="*/ 2147483647 h 13"/>
              <a:gd name="T12" fmla="*/ 2147483647 w 23"/>
              <a:gd name="T13" fmla="*/ 2147483647 h 13"/>
              <a:gd name="T14" fmla="*/ 2147483647 w 23"/>
              <a:gd name="T15" fmla="*/ 2147483647 h 13"/>
              <a:gd name="T16" fmla="*/ 2147483647 w 23"/>
              <a:gd name="T17" fmla="*/ 2147483647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13"/>
              <a:gd name="T29" fmla="*/ 23 w 23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13">
                <a:moveTo>
                  <a:pt x="3" y="5"/>
                </a:moveTo>
                <a:lnTo>
                  <a:pt x="0" y="5"/>
                </a:lnTo>
                <a:lnTo>
                  <a:pt x="4" y="1"/>
                </a:lnTo>
                <a:lnTo>
                  <a:pt x="8" y="0"/>
                </a:lnTo>
                <a:lnTo>
                  <a:pt x="18" y="2"/>
                </a:lnTo>
                <a:lnTo>
                  <a:pt x="23" y="13"/>
                </a:lnTo>
                <a:lnTo>
                  <a:pt x="12" y="5"/>
                </a:lnTo>
                <a:lnTo>
                  <a:pt x="3" y="7"/>
                </a:lnTo>
                <a:lnTo>
                  <a:pt x="3" y="5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01" name="Freeform 1631"/>
          <p:cNvSpPr>
            <a:spLocks/>
          </p:cNvSpPr>
          <p:nvPr/>
        </p:nvSpPr>
        <p:spPr bwMode="auto">
          <a:xfrm>
            <a:off x="1098550" y="2636838"/>
            <a:ext cx="7938" cy="4762"/>
          </a:xfrm>
          <a:custGeom>
            <a:avLst/>
            <a:gdLst>
              <a:gd name="T0" fmla="*/ 2147483647 w 23"/>
              <a:gd name="T1" fmla="*/ 2147483647 h 13"/>
              <a:gd name="T2" fmla="*/ 0 w 23"/>
              <a:gd name="T3" fmla="*/ 2147483647 h 13"/>
              <a:gd name="T4" fmla="*/ 2147483647 w 23"/>
              <a:gd name="T5" fmla="*/ 2147483647 h 13"/>
              <a:gd name="T6" fmla="*/ 2147483647 w 23"/>
              <a:gd name="T7" fmla="*/ 0 h 13"/>
              <a:gd name="T8" fmla="*/ 2147483647 w 23"/>
              <a:gd name="T9" fmla="*/ 2147483647 h 13"/>
              <a:gd name="T10" fmla="*/ 2147483647 w 23"/>
              <a:gd name="T11" fmla="*/ 2147483647 h 13"/>
              <a:gd name="T12" fmla="*/ 2147483647 w 23"/>
              <a:gd name="T13" fmla="*/ 2147483647 h 13"/>
              <a:gd name="T14" fmla="*/ 2147483647 w 23"/>
              <a:gd name="T15" fmla="*/ 2147483647 h 13"/>
              <a:gd name="T16" fmla="*/ 2147483647 w 23"/>
              <a:gd name="T17" fmla="*/ 2147483647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13"/>
              <a:gd name="T29" fmla="*/ 23 w 23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13">
                <a:moveTo>
                  <a:pt x="3" y="5"/>
                </a:moveTo>
                <a:lnTo>
                  <a:pt x="0" y="5"/>
                </a:lnTo>
                <a:lnTo>
                  <a:pt x="4" y="1"/>
                </a:lnTo>
                <a:lnTo>
                  <a:pt x="8" y="0"/>
                </a:lnTo>
                <a:lnTo>
                  <a:pt x="18" y="2"/>
                </a:lnTo>
                <a:lnTo>
                  <a:pt x="23" y="13"/>
                </a:lnTo>
                <a:lnTo>
                  <a:pt x="12" y="5"/>
                </a:lnTo>
                <a:lnTo>
                  <a:pt x="3" y="7"/>
                </a:lnTo>
                <a:lnTo>
                  <a:pt x="3" y="5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02" name="Freeform 1632"/>
          <p:cNvSpPr>
            <a:spLocks/>
          </p:cNvSpPr>
          <p:nvPr/>
        </p:nvSpPr>
        <p:spPr bwMode="auto">
          <a:xfrm>
            <a:off x="1104900" y="2622550"/>
            <a:ext cx="23813" cy="17463"/>
          </a:xfrm>
          <a:custGeom>
            <a:avLst/>
            <a:gdLst>
              <a:gd name="T0" fmla="*/ 2147483647 w 61"/>
              <a:gd name="T1" fmla="*/ 2147483647 h 44"/>
              <a:gd name="T2" fmla="*/ 2147483647 w 61"/>
              <a:gd name="T3" fmla="*/ 2147483647 h 44"/>
              <a:gd name="T4" fmla="*/ 2147483647 w 61"/>
              <a:gd name="T5" fmla="*/ 2147483647 h 44"/>
              <a:gd name="T6" fmla="*/ 2147483647 w 61"/>
              <a:gd name="T7" fmla="*/ 2147483647 h 44"/>
              <a:gd name="T8" fmla="*/ 2147483647 w 61"/>
              <a:gd name="T9" fmla="*/ 2147483647 h 44"/>
              <a:gd name="T10" fmla="*/ 2147483647 w 61"/>
              <a:gd name="T11" fmla="*/ 2147483647 h 44"/>
              <a:gd name="T12" fmla="*/ 2147483647 w 61"/>
              <a:gd name="T13" fmla="*/ 2147483647 h 44"/>
              <a:gd name="T14" fmla="*/ 2147483647 w 61"/>
              <a:gd name="T15" fmla="*/ 2147483647 h 44"/>
              <a:gd name="T16" fmla="*/ 2147483647 w 61"/>
              <a:gd name="T17" fmla="*/ 0 h 44"/>
              <a:gd name="T18" fmla="*/ 2147483647 w 61"/>
              <a:gd name="T19" fmla="*/ 0 h 44"/>
              <a:gd name="T20" fmla="*/ 2147483647 w 61"/>
              <a:gd name="T21" fmla="*/ 2147483647 h 44"/>
              <a:gd name="T22" fmla="*/ 2147483647 w 61"/>
              <a:gd name="T23" fmla="*/ 2147483647 h 44"/>
              <a:gd name="T24" fmla="*/ 2147483647 w 61"/>
              <a:gd name="T25" fmla="*/ 2147483647 h 44"/>
              <a:gd name="T26" fmla="*/ 2147483647 w 61"/>
              <a:gd name="T27" fmla="*/ 2147483647 h 44"/>
              <a:gd name="T28" fmla="*/ 2147483647 w 61"/>
              <a:gd name="T29" fmla="*/ 2147483647 h 44"/>
              <a:gd name="T30" fmla="*/ 2147483647 w 61"/>
              <a:gd name="T31" fmla="*/ 2147483647 h 44"/>
              <a:gd name="T32" fmla="*/ 2147483647 w 61"/>
              <a:gd name="T33" fmla="*/ 2147483647 h 44"/>
              <a:gd name="T34" fmla="*/ 2147483647 w 61"/>
              <a:gd name="T35" fmla="*/ 2147483647 h 44"/>
              <a:gd name="T36" fmla="*/ 2147483647 w 61"/>
              <a:gd name="T37" fmla="*/ 2147483647 h 44"/>
              <a:gd name="T38" fmla="*/ 2147483647 w 61"/>
              <a:gd name="T39" fmla="*/ 2147483647 h 44"/>
              <a:gd name="T40" fmla="*/ 2147483647 w 61"/>
              <a:gd name="T41" fmla="*/ 2147483647 h 44"/>
              <a:gd name="T42" fmla="*/ 2147483647 w 61"/>
              <a:gd name="T43" fmla="*/ 2147483647 h 44"/>
              <a:gd name="T44" fmla="*/ 2147483647 w 61"/>
              <a:gd name="T45" fmla="*/ 2147483647 h 44"/>
              <a:gd name="T46" fmla="*/ 2147483647 w 61"/>
              <a:gd name="T47" fmla="*/ 2147483647 h 44"/>
              <a:gd name="T48" fmla="*/ 2147483647 w 61"/>
              <a:gd name="T49" fmla="*/ 2147483647 h 44"/>
              <a:gd name="T50" fmla="*/ 2147483647 w 61"/>
              <a:gd name="T51" fmla="*/ 2147483647 h 44"/>
              <a:gd name="T52" fmla="*/ 2147483647 w 61"/>
              <a:gd name="T53" fmla="*/ 2147483647 h 44"/>
              <a:gd name="T54" fmla="*/ 2147483647 w 61"/>
              <a:gd name="T55" fmla="*/ 2147483647 h 44"/>
              <a:gd name="T56" fmla="*/ 0 w 61"/>
              <a:gd name="T57" fmla="*/ 2147483647 h 44"/>
              <a:gd name="T58" fmla="*/ 2147483647 w 61"/>
              <a:gd name="T59" fmla="*/ 2147483647 h 44"/>
              <a:gd name="T60" fmla="*/ 2147483647 w 61"/>
              <a:gd name="T61" fmla="*/ 2147483647 h 44"/>
              <a:gd name="T62" fmla="*/ 2147483647 w 61"/>
              <a:gd name="T63" fmla="*/ 2147483647 h 44"/>
              <a:gd name="T64" fmla="*/ 2147483647 w 61"/>
              <a:gd name="T65" fmla="*/ 2147483647 h 44"/>
              <a:gd name="T66" fmla="*/ 2147483647 w 61"/>
              <a:gd name="T67" fmla="*/ 2147483647 h 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1"/>
              <a:gd name="T103" fmla="*/ 0 h 44"/>
              <a:gd name="T104" fmla="*/ 61 w 61"/>
              <a:gd name="T105" fmla="*/ 44 h 4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1" h="44">
                <a:moveTo>
                  <a:pt x="24" y="20"/>
                </a:moveTo>
                <a:lnTo>
                  <a:pt x="25" y="19"/>
                </a:lnTo>
                <a:lnTo>
                  <a:pt x="25" y="17"/>
                </a:lnTo>
                <a:lnTo>
                  <a:pt x="18" y="16"/>
                </a:lnTo>
                <a:lnTo>
                  <a:pt x="14" y="12"/>
                </a:lnTo>
                <a:lnTo>
                  <a:pt x="18" y="11"/>
                </a:lnTo>
                <a:lnTo>
                  <a:pt x="19" y="7"/>
                </a:lnTo>
                <a:lnTo>
                  <a:pt x="21" y="2"/>
                </a:lnTo>
                <a:lnTo>
                  <a:pt x="29" y="0"/>
                </a:lnTo>
                <a:lnTo>
                  <a:pt x="47" y="0"/>
                </a:lnTo>
                <a:lnTo>
                  <a:pt x="47" y="5"/>
                </a:lnTo>
                <a:lnTo>
                  <a:pt x="40" y="8"/>
                </a:lnTo>
                <a:lnTo>
                  <a:pt x="42" y="12"/>
                </a:lnTo>
                <a:lnTo>
                  <a:pt x="49" y="11"/>
                </a:lnTo>
                <a:lnTo>
                  <a:pt x="54" y="6"/>
                </a:lnTo>
                <a:lnTo>
                  <a:pt x="54" y="20"/>
                </a:lnTo>
                <a:lnTo>
                  <a:pt x="59" y="17"/>
                </a:lnTo>
                <a:lnTo>
                  <a:pt x="61" y="26"/>
                </a:lnTo>
                <a:lnTo>
                  <a:pt x="51" y="26"/>
                </a:lnTo>
                <a:lnTo>
                  <a:pt x="47" y="34"/>
                </a:lnTo>
                <a:lnTo>
                  <a:pt x="38" y="35"/>
                </a:lnTo>
                <a:lnTo>
                  <a:pt x="31" y="33"/>
                </a:lnTo>
                <a:lnTo>
                  <a:pt x="28" y="38"/>
                </a:lnTo>
                <a:lnTo>
                  <a:pt x="20" y="40"/>
                </a:lnTo>
                <a:lnTo>
                  <a:pt x="20" y="43"/>
                </a:lnTo>
                <a:lnTo>
                  <a:pt x="18" y="44"/>
                </a:lnTo>
                <a:lnTo>
                  <a:pt x="14" y="43"/>
                </a:lnTo>
                <a:lnTo>
                  <a:pt x="7" y="31"/>
                </a:lnTo>
                <a:lnTo>
                  <a:pt x="0" y="27"/>
                </a:lnTo>
                <a:lnTo>
                  <a:pt x="4" y="27"/>
                </a:lnTo>
                <a:lnTo>
                  <a:pt x="5" y="21"/>
                </a:lnTo>
                <a:lnTo>
                  <a:pt x="7" y="19"/>
                </a:lnTo>
                <a:lnTo>
                  <a:pt x="18" y="20"/>
                </a:lnTo>
                <a:lnTo>
                  <a:pt x="24" y="2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03" name="Freeform 1633"/>
          <p:cNvSpPr>
            <a:spLocks/>
          </p:cNvSpPr>
          <p:nvPr/>
        </p:nvSpPr>
        <p:spPr bwMode="auto">
          <a:xfrm>
            <a:off x="1104900" y="2622550"/>
            <a:ext cx="23813" cy="17463"/>
          </a:xfrm>
          <a:custGeom>
            <a:avLst/>
            <a:gdLst>
              <a:gd name="T0" fmla="*/ 2147483647 w 61"/>
              <a:gd name="T1" fmla="*/ 2147483647 h 44"/>
              <a:gd name="T2" fmla="*/ 2147483647 w 61"/>
              <a:gd name="T3" fmla="*/ 2147483647 h 44"/>
              <a:gd name="T4" fmla="*/ 2147483647 w 61"/>
              <a:gd name="T5" fmla="*/ 2147483647 h 44"/>
              <a:gd name="T6" fmla="*/ 2147483647 w 61"/>
              <a:gd name="T7" fmla="*/ 2147483647 h 44"/>
              <a:gd name="T8" fmla="*/ 2147483647 w 61"/>
              <a:gd name="T9" fmla="*/ 2147483647 h 44"/>
              <a:gd name="T10" fmla="*/ 2147483647 w 61"/>
              <a:gd name="T11" fmla="*/ 2147483647 h 44"/>
              <a:gd name="T12" fmla="*/ 2147483647 w 61"/>
              <a:gd name="T13" fmla="*/ 2147483647 h 44"/>
              <a:gd name="T14" fmla="*/ 2147483647 w 61"/>
              <a:gd name="T15" fmla="*/ 2147483647 h 44"/>
              <a:gd name="T16" fmla="*/ 2147483647 w 61"/>
              <a:gd name="T17" fmla="*/ 0 h 44"/>
              <a:gd name="T18" fmla="*/ 2147483647 w 61"/>
              <a:gd name="T19" fmla="*/ 0 h 44"/>
              <a:gd name="T20" fmla="*/ 2147483647 w 61"/>
              <a:gd name="T21" fmla="*/ 2147483647 h 44"/>
              <a:gd name="T22" fmla="*/ 2147483647 w 61"/>
              <a:gd name="T23" fmla="*/ 2147483647 h 44"/>
              <a:gd name="T24" fmla="*/ 2147483647 w 61"/>
              <a:gd name="T25" fmla="*/ 2147483647 h 44"/>
              <a:gd name="T26" fmla="*/ 2147483647 w 61"/>
              <a:gd name="T27" fmla="*/ 2147483647 h 44"/>
              <a:gd name="T28" fmla="*/ 2147483647 w 61"/>
              <a:gd name="T29" fmla="*/ 2147483647 h 44"/>
              <a:gd name="T30" fmla="*/ 2147483647 w 61"/>
              <a:gd name="T31" fmla="*/ 2147483647 h 44"/>
              <a:gd name="T32" fmla="*/ 2147483647 w 61"/>
              <a:gd name="T33" fmla="*/ 2147483647 h 44"/>
              <a:gd name="T34" fmla="*/ 2147483647 w 61"/>
              <a:gd name="T35" fmla="*/ 2147483647 h 44"/>
              <a:gd name="T36" fmla="*/ 2147483647 w 61"/>
              <a:gd name="T37" fmla="*/ 2147483647 h 44"/>
              <a:gd name="T38" fmla="*/ 2147483647 w 61"/>
              <a:gd name="T39" fmla="*/ 2147483647 h 44"/>
              <a:gd name="T40" fmla="*/ 2147483647 w 61"/>
              <a:gd name="T41" fmla="*/ 2147483647 h 44"/>
              <a:gd name="T42" fmla="*/ 2147483647 w 61"/>
              <a:gd name="T43" fmla="*/ 2147483647 h 44"/>
              <a:gd name="T44" fmla="*/ 2147483647 w 61"/>
              <a:gd name="T45" fmla="*/ 2147483647 h 44"/>
              <a:gd name="T46" fmla="*/ 2147483647 w 61"/>
              <a:gd name="T47" fmla="*/ 2147483647 h 44"/>
              <a:gd name="T48" fmla="*/ 2147483647 w 61"/>
              <a:gd name="T49" fmla="*/ 2147483647 h 44"/>
              <a:gd name="T50" fmla="*/ 2147483647 w 61"/>
              <a:gd name="T51" fmla="*/ 2147483647 h 44"/>
              <a:gd name="T52" fmla="*/ 2147483647 w 61"/>
              <a:gd name="T53" fmla="*/ 2147483647 h 44"/>
              <a:gd name="T54" fmla="*/ 2147483647 w 61"/>
              <a:gd name="T55" fmla="*/ 2147483647 h 44"/>
              <a:gd name="T56" fmla="*/ 0 w 61"/>
              <a:gd name="T57" fmla="*/ 2147483647 h 44"/>
              <a:gd name="T58" fmla="*/ 2147483647 w 61"/>
              <a:gd name="T59" fmla="*/ 2147483647 h 44"/>
              <a:gd name="T60" fmla="*/ 2147483647 w 61"/>
              <a:gd name="T61" fmla="*/ 2147483647 h 44"/>
              <a:gd name="T62" fmla="*/ 2147483647 w 61"/>
              <a:gd name="T63" fmla="*/ 2147483647 h 44"/>
              <a:gd name="T64" fmla="*/ 2147483647 w 61"/>
              <a:gd name="T65" fmla="*/ 2147483647 h 44"/>
              <a:gd name="T66" fmla="*/ 2147483647 w 61"/>
              <a:gd name="T67" fmla="*/ 2147483647 h 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1"/>
              <a:gd name="T103" fmla="*/ 0 h 44"/>
              <a:gd name="T104" fmla="*/ 61 w 61"/>
              <a:gd name="T105" fmla="*/ 44 h 4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1" h="44">
                <a:moveTo>
                  <a:pt x="24" y="20"/>
                </a:moveTo>
                <a:lnTo>
                  <a:pt x="25" y="19"/>
                </a:lnTo>
                <a:lnTo>
                  <a:pt x="25" y="17"/>
                </a:lnTo>
                <a:lnTo>
                  <a:pt x="18" y="16"/>
                </a:lnTo>
                <a:lnTo>
                  <a:pt x="14" y="12"/>
                </a:lnTo>
                <a:lnTo>
                  <a:pt x="18" y="11"/>
                </a:lnTo>
                <a:lnTo>
                  <a:pt x="19" y="7"/>
                </a:lnTo>
                <a:lnTo>
                  <a:pt x="21" y="2"/>
                </a:lnTo>
                <a:lnTo>
                  <a:pt x="29" y="0"/>
                </a:lnTo>
                <a:lnTo>
                  <a:pt x="47" y="0"/>
                </a:lnTo>
                <a:lnTo>
                  <a:pt x="47" y="5"/>
                </a:lnTo>
                <a:lnTo>
                  <a:pt x="40" y="8"/>
                </a:lnTo>
                <a:lnTo>
                  <a:pt x="42" y="12"/>
                </a:lnTo>
                <a:lnTo>
                  <a:pt x="49" y="11"/>
                </a:lnTo>
                <a:lnTo>
                  <a:pt x="54" y="6"/>
                </a:lnTo>
                <a:lnTo>
                  <a:pt x="54" y="20"/>
                </a:lnTo>
                <a:lnTo>
                  <a:pt x="59" y="17"/>
                </a:lnTo>
                <a:lnTo>
                  <a:pt x="61" y="26"/>
                </a:lnTo>
                <a:lnTo>
                  <a:pt x="51" y="26"/>
                </a:lnTo>
                <a:lnTo>
                  <a:pt x="47" y="34"/>
                </a:lnTo>
                <a:lnTo>
                  <a:pt x="38" y="35"/>
                </a:lnTo>
                <a:lnTo>
                  <a:pt x="31" y="33"/>
                </a:lnTo>
                <a:lnTo>
                  <a:pt x="28" y="38"/>
                </a:lnTo>
                <a:lnTo>
                  <a:pt x="20" y="40"/>
                </a:lnTo>
                <a:lnTo>
                  <a:pt x="20" y="43"/>
                </a:lnTo>
                <a:lnTo>
                  <a:pt x="18" y="44"/>
                </a:lnTo>
                <a:lnTo>
                  <a:pt x="14" y="43"/>
                </a:lnTo>
                <a:lnTo>
                  <a:pt x="7" y="31"/>
                </a:lnTo>
                <a:lnTo>
                  <a:pt x="0" y="27"/>
                </a:lnTo>
                <a:lnTo>
                  <a:pt x="4" y="27"/>
                </a:lnTo>
                <a:lnTo>
                  <a:pt x="5" y="21"/>
                </a:lnTo>
                <a:lnTo>
                  <a:pt x="7" y="19"/>
                </a:lnTo>
                <a:lnTo>
                  <a:pt x="18" y="20"/>
                </a:lnTo>
                <a:lnTo>
                  <a:pt x="24" y="2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04" name="Freeform 1634"/>
          <p:cNvSpPr>
            <a:spLocks/>
          </p:cNvSpPr>
          <p:nvPr/>
        </p:nvSpPr>
        <p:spPr bwMode="auto">
          <a:xfrm>
            <a:off x="1116013" y="2614613"/>
            <a:ext cx="4762" cy="6350"/>
          </a:xfrm>
          <a:custGeom>
            <a:avLst/>
            <a:gdLst>
              <a:gd name="T0" fmla="*/ 0 w 13"/>
              <a:gd name="T1" fmla="*/ 0 h 13"/>
              <a:gd name="T2" fmla="*/ 2147483647 w 13"/>
              <a:gd name="T3" fmla="*/ 2147483647 h 13"/>
              <a:gd name="T4" fmla="*/ 2147483647 w 13"/>
              <a:gd name="T5" fmla="*/ 2147483647 h 13"/>
              <a:gd name="T6" fmla="*/ 2147483647 w 13"/>
              <a:gd name="T7" fmla="*/ 2147483647 h 13"/>
              <a:gd name="T8" fmla="*/ 2147483647 w 13"/>
              <a:gd name="T9" fmla="*/ 2147483647 h 13"/>
              <a:gd name="T10" fmla="*/ 2147483647 w 13"/>
              <a:gd name="T11" fmla="*/ 2147483647 h 13"/>
              <a:gd name="T12" fmla="*/ 2147483647 w 13"/>
              <a:gd name="T13" fmla="*/ 2147483647 h 13"/>
              <a:gd name="T14" fmla="*/ 2147483647 w 13"/>
              <a:gd name="T15" fmla="*/ 2147483647 h 13"/>
              <a:gd name="T16" fmla="*/ 0 w 13"/>
              <a:gd name="T17" fmla="*/ 0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13"/>
              <a:gd name="T29" fmla="*/ 13 w 13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13">
                <a:moveTo>
                  <a:pt x="0" y="0"/>
                </a:moveTo>
                <a:lnTo>
                  <a:pt x="3" y="6"/>
                </a:lnTo>
                <a:lnTo>
                  <a:pt x="8" y="2"/>
                </a:lnTo>
                <a:lnTo>
                  <a:pt x="13" y="4"/>
                </a:lnTo>
                <a:lnTo>
                  <a:pt x="12" y="11"/>
                </a:lnTo>
                <a:lnTo>
                  <a:pt x="10" y="13"/>
                </a:lnTo>
                <a:lnTo>
                  <a:pt x="5" y="13"/>
                </a:lnTo>
                <a:lnTo>
                  <a:pt x="1" y="11"/>
                </a:lnTo>
                <a:lnTo>
                  <a:pt x="0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05" name="Freeform 1635"/>
          <p:cNvSpPr>
            <a:spLocks/>
          </p:cNvSpPr>
          <p:nvPr/>
        </p:nvSpPr>
        <p:spPr bwMode="auto">
          <a:xfrm>
            <a:off x="1116013" y="2614613"/>
            <a:ext cx="4762" cy="6350"/>
          </a:xfrm>
          <a:custGeom>
            <a:avLst/>
            <a:gdLst>
              <a:gd name="T0" fmla="*/ 0 w 13"/>
              <a:gd name="T1" fmla="*/ 0 h 13"/>
              <a:gd name="T2" fmla="*/ 2147483647 w 13"/>
              <a:gd name="T3" fmla="*/ 2147483647 h 13"/>
              <a:gd name="T4" fmla="*/ 2147483647 w 13"/>
              <a:gd name="T5" fmla="*/ 2147483647 h 13"/>
              <a:gd name="T6" fmla="*/ 2147483647 w 13"/>
              <a:gd name="T7" fmla="*/ 2147483647 h 13"/>
              <a:gd name="T8" fmla="*/ 2147483647 w 13"/>
              <a:gd name="T9" fmla="*/ 2147483647 h 13"/>
              <a:gd name="T10" fmla="*/ 2147483647 w 13"/>
              <a:gd name="T11" fmla="*/ 2147483647 h 13"/>
              <a:gd name="T12" fmla="*/ 2147483647 w 13"/>
              <a:gd name="T13" fmla="*/ 2147483647 h 13"/>
              <a:gd name="T14" fmla="*/ 2147483647 w 13"/>
              <a:gd name="T15" fmla="*/ 2147483647 h 13"/>
              <a:gd name="T16" fmla="*/ 0 w 13"/>
              <a:gd name="T17" fmla="*/ 0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13"/>
              <a:gd name="T29" fmla="*/ 13 w 13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13">
                <a:moveTo>
                  <a:pt x="0" y="0"/>
                </a:moveTo>
                <a:lnTo>
                  <a:pt x="3" y="6"/>
                </a:lnTo>
                <a:lnTo>
                  <a:pt x="8" y="2"/>
                </a:lnTo>
                <a:lnTo>
                  <a:pt x="13" y="4"/>
                </a:lnTo>
                <a:lnTo>
                  <a:pt x="12" y="11"/>
                </a:lnTo>
                <a:lnTo>
                  <a:pt x="10" y="13"/>
                </a:lnTo>
                <a:lnTo>
                  <a:pt x="5" y="13"/>
                </a:lnTo>
                <a:lnTo>
                  <a:pt x="1" y="11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06" name="Freeform 1636"/>
          <p:cNvSpPr>
            <a:spLocks/>
          </p:cNvSpPr>
          <p:nvPr/>
        </p:nvSpPr>
        <p:spPr bwMode="auto">
          <a:xfrm>
            <a:off x="1220788" y="2538413"/>
            <a:ext cx="20637" cy="26987"/>
          </a:xfrm>
          <a:custGeom>
            <a:avLst/>
            <a:gdLst>
              <a:gd name="T0" fmla="*/ 2147483647 w 52"/>
              <a:gd name="T1" fmla="*/ 2147483647 h 68"/>
              <a:gd name="T2" fmla="*/ 2147483647 w 52"/>
              <a:gd name="T3" fmla="*/ 2147483647 h 68"/>
              <a:gd name="T4" fmla="*/ 2147483647 w 52"/>
              <a:gd name="T5" fmla="*/ 2147483647 h 68"/>
              <a:gd name="T6" fmla="*/ 2147483647 w 52"/>
              <a:gd name="T7" fmla="*/ 2147483647 h 68"/>
              <a:gd name="T8" fmla="*/ 2147483647 w 52"/>
              <a:gd name="T9" fmla="*/ 0 h 68"/>
              <a:gd name="T10" fmla="*/ 2147483647 w 52"/>
              <a:gd name="T11" fmla="*/ 2147483647 h 68"/>
              <a:gd name="T12" fmla="*/ 2147483647 w 52"/>
              <a:gd name="T13" fmla="*/ 2147483647 h 68"/>
              <a:gd name="T14" fmla="*/ 2147483647 w 52"/>
              <a:gd name="T15" fmla="*/ 2147483647 h 68"/>
              <a:gd name="T16" fmla="*/ 2147483647 w 52"/>
              <a:gd name="T17" fmla="*/ 2147483647 h 68"/>
              <a:gd name="T18" fmla="*/ 2147483647 w 52"/>
              <a:gd name="T19" fmla="*/ 2147483647 h 68"/>
              <a:gd name="T20" fmla="*/ 2147483647 w 52"/>
              <a:gd name="T21" fmla="*/ 2147483647 h 68"/>
              <a:gd name="T22" fmla="*/ 2147483647 w 52"/>
              <a:gd name="T23" fmla="*/ 2147483647 h 68"/>
              <a:gd name="T24" fmla="*/ 2147483647 w 52"/>
              <a:gd name="T25" fmla="*/ 2147483647 h 68"/>
              <a:gd name="T26" fmla="*/ 2147483647 w 52"/>
              <a:gd name="T27" fmla="*/ 2147483647 h 68"/>
              <a:gd name="T28" fmla="*/ 0 w 52"/>
              <a:gd name="T29" fmla="*/ 2147483647 h 68"/>
              <a:gd name="T30" fmla="*/ 2147483647 w 52"/>
              <a:gd name="T31" fmla="*/ 2147483647 h 68"/>
              <a:gd name="T32" fmla="*/ 2147483647 w 52"/>
              <a:gd name="T33" fmla="*/ 2147483647 h 68"/>
              <a:gd name="T34" fmla="*/ 2147483647 w 52"/>
              <a:gd name="T35" fmla="*/ 2147483647 h 68"/>
              <a:gd name="T36" fmla="*/ 2147483647 w 52"/>
              <a:gd name="T37" fmla="*/ 2147483647 h 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2"/>
              <a:gd name="T58" fmla="*/ 0 h 68"/>
              <a:gd name="T59" fmla="*/ 52 w 52"/>
              <a:gd name="T60" fmla="*/ 68 h 6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2" h="68">
                <a:moveTo>
                  <a:pt x="11" y="42"/>
                </a:moveTo>
                <a:lnTo>
                  <a:pt x="12" y="40"/>
                </a:lnTo>
                <a:lnTo>
                  <a:pt x="26" y="30"/>
                </a:lnTo>
                <a:lnTo>
                  <a:pt x="38" y="12"/>
                </a:lnTo>
                <a:lnTo>
                  <a:pt x="41" y="0"/>
                </a:lnTo>
                <a:lnTo>
                  <a:pt x="45" y="5"/>
                </a:lnTo>
                <a:lnTo>
                  <a:pt x="45" y="9"/>
                </a:lnTo>
                <a:lnTo>
                  <a:pt x="51" y="8"/>
                </a:lnTo>
                <a:lnTo>
                  <a:pt x="52" y="12"/>
                </a:lnTo>
                <a:lnTo>
                  <a:pt x="30" y="39"/>
                </a:lnTo>
                <a:lnTo>
                  <a:pt x="28" y="50"/>
                </a:lnTo>
                <a:lnTo>
                  <a:pt x="23" y="52"/>
                </a:lnTo>
                <a:lnTo>
                  <a:pt x="22" y="58"/>
                </a:lnTo>
                <a:lnTo>
                  <a:pt x="5" y="68"/>
                </a:lnTo>
                <a:lnTo>
                  <a:pt x="0" y="65"/>
                </a:lnTo>
                <a:lnTo>
                  <a:pt x="2" y="56"/>
                </a:lnTo>
                <a:lnTo>
                  <a:pt x="4" y="50"/>
                </a:lnTo>
                <a:lnTo>
                  <a:pt x="9" y="47"/>
                </a:lnTo>
                <a:lnTo>
                  <a:pt x="11" y="42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07" name="Freeform 1637"/>
          <p:cNvSpPr>
            <a:spLocks/>
          </p:cNvSpPr>
          <p:nvPr/>
        </p:nvSpPr>
        <p:spPr bwMode="auto">
          <a:xfrm>
            <a:off x="1220788" y="2538413"/>
            <a:ext cx="20637" cy="26987"/>
          </a:xfrm>
          <a:custGeom>
            <a:avLst/>
            <a:gdLst>
              <a:gd name="T0" fmla="*/ 2147483647 w 52"/>
              <a:gd name="T1" fmla="*/ 2147483647 h 68"/>
              <a:gd name="T2" fmla="*/ 2147483647 w 52"/>
              <a:gd name="T3" fmla="*/ 2147483647 h 68"/>
              <a:gd name="T4" fmla="*/ 2147483647 w 52"/>
              <a:gd name="T5" fmla="*/ 2147483647 h 68"/>
              <a:gd name="T6" fmla="*/ 2147483647 w 52"/>
              <a:gd name="T7" fmla="*/ 2147483647 h 68"/>
              <a:gd name="T8" fmla="*/ 2147483647 w 52"/>
              <a:gd name="T9" fmla="*/ 0 h 68"/>
              <a:gd name="T10" fmla="*/ 2147483647 w 52"/>
              <a:gd name="T11" fmla="*/ 2147483647 h 68"/>
              <a:gd name="T12" fmla="*/ 2147483647 w 52"/>
              <a:gd name="T13" fmla="*/ 2147483647 h 68"/>
              <a:gd name="T14" fmla="*/ 2147483647 w 52"/>
              <a:gd name="T15" fmla="*/ 2147483647 h 68"/>
              <a:gd name="T16" fmla="*/ 2147483647 w 52"/>
              <a:gd name="T17" fmla="*/ 2147483647 h 68"/>
              <a:gd name="T18" fmla="*/ 2147483647 w 52"/>
              <a:gd name="T19" fmla="*/ 2147483647 h 68"/>
              <a:gd name="T20" fmla="*/ 2147483647 w 52"/>
              <a:gd name="T21" fmla="*/ 2147483647 h 68"/>
              <a:gd name="T22" fmla="*/ 2147483647 w 52"/>
              <a:gd name="T23" fmla="*/ 2147483647 h 68"/>
              <a:gd name="T24" fmla="*/ 2147483647 w 52"/>
              <a:gd name="T25" fmla="*/ 2147483647 h 68"/>
              <a:gd name="T26" fmla="*/ 2147483647 w 52"/>
              <a:gd name="T27" fmla="*/ 2147483647 h 68"/>
              <a:gd name="T28" fmla="*/ 0 w 52"/>
              <a:gd name="T29" fmla="*/ 2147483647 h 68"/>
              <a:gd name="T30" fmla="*/ 2147483647 w 52"/>
              <a:gd name="T31" fmla="*/ 2147483647 h 68"/>
              <a:gd name="T32" fmla="*/ 2147483647 w 52"/>
              <a:gd name="T33" fmla="*/ 2147483647 h 68"/>
              <a:gd name="T34" fmla="*/ 2147483647 w 52"/>
              <a:gd name="T35" fmla="*/ 2147483647 h 68"/>
              <a:gd name="T36" fmla="*/ 2147483647 w 52"/>
              <a:gd name="T37" fmla="*/ 2147483647 h 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2"/>
              <a:gd name="T58" fmla="*/ 0 h 68"/>
              <a:gd name="T59" fmla="*/ 52 w 52"/>
              <a:gd name="T60" fmla="*/ 68 h 6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2" h="68">
                <a:moveTo>
                  <a:pt x="11" y="42"/>
                </a:moveTo>
                <a:lnTo>
                  <a:pt x="12" y="40"/>
                </a:lnTo>
                <a:lnTo>
                  <a:pt x="26" y="30"/>
                </a:lnTo>
                <a:lnTo>
                  <a:pt x="38" y="12"/>
                </a:lnTo>
                <a:lnTo>
                  <a:pt x="41" y="0"/>
                </a:lnTo>
                <a:lnTo>
                  <a:pt x="45" y="5"/>
                </a:lnTo>
                <a:lnTo>
                  <a:pt x="45" y="9"/>
                </a:lnTo>
                <a:lnTo>
                  <a:pt x="51" y="8"/>
                </a:lnTo>
                <a:lnTo>
                  <a:pt x="52" y="12"/>
                </a:lnTo>
                <a:lnTo>
                  <a:pt x="30" y="39"/>
                </a:lnTo>
                <a:lnTo>
                  <a:pt x="28" y="50"/>
                </a:lnTo>
                <a:lnTo>
                  <a:pt x="23" y="52"/>
                </a:lnTo>
                <a:lnTo>
                  <a:pt x="22" y="58"/>
                </a:lnTo>
                <a:lnTo>
                  <a:pt x="5" y="68"/>
                </a:lnTo>
                <a:lnTo>
                  <a:pt x="0" y="65"/>
                </a:lnTo>
                <a:lnTo>
                  <a:pt x="2" y="56"/>
                </a:lnTo>
                <a:lnTo>
                  <a:pt x="4" y="50"/>
                </a:lnTo>
                <a:lnTo>
                  <a:pt x="9" y="47"/>
                </a:lnTo>
                <a:lnTo>
                  <a:pt x="11" y="4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08" name="Freeform 1638"/>
          <p:cNvSpPr>
            <a:spLocks/>
          </p:cNvSpPr>
          <p:nvPr/>
        </p:nvSpPr>
        <p:spPr bwMode="auto">
          <a:xfrm>
            <a:off x="1247775" y="2533650"/>
            <a:ext cx="12700" cy="7938"/>
          </a:xfrm>
          <a:custGeom>
            <a:avLst/>
            <a:gdLst>
              <a:gd name="T0" fmla="*/ 2147483647 w 33"/>
              <a:gd name="T1" fmla="*/ 2147483647 h 23"/>
              <a:gd name="T2" fmla="*/ 0 w 33"/>
              <a:gd name="T3" fmla="*/ 2147483647 h 23"/>
              <a:gd name="T4" fmla="*/ 2147483647 w 33"/>
              <a:gd name="T5" fmla="*/ 2147483647 h 23"/>
              <a:gd name="T6" fmla="*/ 2147483647 w 33"/>
              <a:gd name="T7" fmla="*/ 2147483647 h 23"/>
              <a:gd name="T8" fmla="*/ 2147483647 w 33"/>
              <a:gd name="T9" fmla="*/ 2147483647 h 23"/>
              <a:gd name="T10" fmla="*/ 2147483647 w 33"/>
              <a:gd name="T11" fmla="*/ 0 h 23"/>
              <a:gd name="T12" fmla="*/ 2147483647 w 33"/>
              <a:gd name="T13" fmla="*/ 2147483647 h 23"/>
              <a:gd name="T14" fmla="*/ 2147483647 w 33"/>
              <a:gd name="T15" fmla="*/ 2147483647 h 23"/>
              <a:gd name="T16" fmla="*/ 2147483647 w 33"/>
              <a:gd name="T17" fmla="*/ 2147483647 h 23"/>
              <a:gd name="T18" fmla="*/ 2147483647 w 33"/>
              <a:gd name="T19" fmla="*/ 2147483647 h 23"/>
              <a:gd name="T20" fmla="*/ 2147483647 w 33"/>
              <a:gd name="T21" fmla="*/ 2147483647 h 23"/>
              <a:gd name="T22" fmla="*/ 2147483647 w 33"/>
              <a:gd name="T23" fmla="*/ 2147483647 h 23"/>
              <a:gd name="T24" fmla="*/ 2147483647 w 33"/>
              <a:gd name="T25" fmla="*/ 2147483647 h 23"/>
              <a:gd name="T26" fmla="*/ 2147483647 w 33"/>
              <a:gd name="T27" fmla="*/ 2147483647 h 23"/>
              <a:gd name="T28" fmla="*/ 2147483647 w 33"/>
              <a:gd name="T29" fmla="*/ 2147483647 h 23"/>
              <a:gd name="T30" fmla="*/ 2147483647 w 33"/>
              <a:gd name="T31" fmla="*/ 2147483647 h 23"/>
              <a:gd name="T32" fmla="*/ 2147483647 w 33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3"/>
              <a:gd name="T53" fmla="*/ 33 w 33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3">
                <a:moveTo>
                  <a:pt x="3" y="14"/>
                </a:moveTo>
                <a:lnTo>
                  <a:pt x="0" y="18"/>
                </a:lnTo>
                <a:lnTo>
                  <a:pt x="1" y="16"/>
                </a:lnTo>
                <a:lnTo>
                  <a:pt x="1" y="8"/>
                </a:lnTo>
                <a:lnTo>
                  <a:pt x="4" y="3"/>
                </a:lnTo>
                <a:lnTo>
                  <a:pt x="9" y="0"/>
                </a:lnTo>
                <a:lnTo>
                  <a:pt x="13" y="4"/>
                </a:lnTo>
                <a:lnTo>
                  <a:pt x="17" y="2"/>
                </a:lnTo>
                <a:lnTo>
                  <a:pt x="19" y="8"/>
                </a:lnTo>
                <a:lnTo>
                  <a:pt x="29" y="8"/>
                </a:lnTo>
                <a:lnTo>
                  <a:pt x="33" y="11"/>
                </a:lnTo>
                <a:lnTo>
                  <a:pt x="32" y="14"/>
                </a:lnTo>
                <a:lnTo>
                  <a:pt x="10" y="23"/>
                </a:lnTo>
                <a:lnTo>
                  <a:pt x="12" y="18"/>
                </a:lnTo>
                <a:lnTo>
                  <a:pt x="6" y="17"/>
                </a:lnTo>
                <a:lnTo>
                  <a:pt x="4" y="18"/>
                </a:lnTo>
                <a:lnTo>
                  <a:pt x="3" y="14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09" name="Freeform 1639"/>
          <p:cNvSpPr>
            <a:spLocks/>
          </p:cNvSpPr>
          <p:nvPr/>
        </p:nvSpPr>
        <p:spPr bwMode="auto">
          <a:xfrm>
            <a:off x="1247775" y="2533650"/>
            <a:ext cx="12700" cy="7938"/>
          </a:xfrm>
          <a:custGeom>
            <a:avLst/>
            <a:gdLst>
              <a:gd name="T0" fmla="*/ 2147483647 w 33"/>
              <a:gd name="T1" fmla="*/ 2147483647 h 23"/>
              <a:gd name="T2" fmla="*/ 0 w 33"/>
              <a:gd name="T3" fmla="*/ 2147483647 h 23"/>
              <a:gd name="T4" fmla="*/ 2147483647 w 33"/>
              <a:gd name="T5" fmla="*/ 2147483647 h 23"/>
              <a:gd name="T6" fmla="*/ 2147483647 w 33"/>
              <a:gd name="T7" fmla="*/ 2147483647 h 23"/>
              <a:gd name="T8" fmla="*/ 2147483647 w 33"/>
              <a:gd name="T9" fmla="*/ 2147483647 h 23"/>
              <a:gd name="T10" fmla="*/ 2147483647 w 33"/>
              <a:gd name="T11" fmla="*/ 0 h 23"/>
              <a:gd name="T12" fmla="*/ 2147483647 w 33"/>
              <a:gd name="T13" fmla="*/ 2147483647 h 23"/>
              <a:gd name="T14" fmla="*/ 2147483647 w 33"/>
              <a:gd name="T15" fmla="*/ 2147483647 h 23"/>
              <a:gd name="T16" fmla="*/ 2147483647 w 33"/>
              <a:gd name="T17" fmla="*/ 2147483647 h 23"/>
              <a:gd name="T18" fmla="*/ 2147483647 w 33"/>
              <a:gd name="T19" fmla="*/ 2147483647 h 23"/>
              <a:gd name="T20" fmla="*/ 2147483647 w 33"/>
              <a:gd name="T21" fmla="*/ 2147483647 h 23"/>
              <a:gd name="T22" fmla="*/ 2147483647 w 33"/>
              <a:gd name="T23" fmla="*/ 2147483647 h 23"/>
              <a:gd name="T24" fmla="*/ 2147483647 w 33"/>
              <a:gd name="T25" fmla="*/ 2147483647 h 23"/>
              <a:gd name="T26" fmla="*/ 2147483647 w 33"/>
              <a:gd name="T27" fmla="*/ 2147483647 h 23"/>
              <a:gd name="T28" fmla="*/ 2147483647 w 33"/>
              <a:gd name="T29" fmla="*/ 2147483647 h 23"/>
              <a:gd name="T30" fmla="*/ 2147483647 w 33"/>
              <a:gd name="T31" fmla="*/ 2147483647 h 23"/>
              <a:gd name="T32" fmla="*/ 2147483647 w 33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3"/>
              <a:gd name="T53" fmla="*/ 33 w 33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3">
                <a:moveTo>
                  <a:pt x="3" y="14"/>
                </a:moveTo>
                <a:lnTo>
                  <a:pt x="0" y="18"/>
                </a:lnTo>
                <a:lnTo>
                  <a:pt x="1" y="16"/>
                </a:lnTo>
                <a:lnTo>
                  <a:pt x="1" y="8"/>
                </a:lnTo>
                <a:lnTo>
                  <a:pt x="4" y="3"/>
                </a:lnTo>
                <a:lnTo>
                  <a:pt x="9" y="0"/>
                </a:lnTo>
                <a:lnTo>
                  <a:pt x="13" y="4"/>
                </a:lnTo>
                <a:lnTo>
                  <a:pt x="17" y="2"/>
                </a:lnTo>
                <a:lnTo>
                  <a:pt x="19" y="8"/>
                </a:lnTo>
                <a:lnTo>
                  <a:pt x="29" y="8"/>
                </a:lnTo>
                <a:lnTo>
                  <a:pt x="33" y="11"/>
                </a:lnTo>
                <a:lnTo>
                  <a:pt x="32" y="14"/>
                </a:lnTo>
                <a:lnTo>
                  <a:pt x="10" y="23"/>
                </a:lnTo>
                <a:lnTo>
                  <a:pt x="12" y="18"/>
                </a:lnTo>
                <a:lnTo>
                  <a:pt x="6" y="17"/>
                </a:lnTo>
                <a:lnTo>
                  <a:pt x="4" y="18"/>
                </a:lnTo>
                <a:lnTo>
                  <a:pt x="3" y="1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" name="Freeform 1640"/>
          <p:cNvSpPr>
            <a:spLocks/>
          </p:cNvSpPr>
          <p:nvPr/>
        </p:nvSpPr>
        <p:spPr bwMode="auto">
          <a:xfrm>
            <a:off x="925513" y="2606675"/>
            <a:ext cx="7937" cy="11113"/>
          </a:xfrm>
          <a:custGeom>
            <a:avLst/>
            <a:gdLst>
              <a:gd name="T0" fmla="*/ 2147483647 w 20"/>
              <a:gd name="T1" fmla="*/ 2147483647 h 29"/>
              <a:gd name="T2" fmla="*/ 2147483647 w 20"/>
              <a:gd name="T3" fmla="*/ 0 h 29"/>
              <a:gd name="T4" fmla="*/ 2147483647 w 20"/>
              <a:gd name="T5" fmla="*/ 2147483647 h 29"/>
              <a:gd name="T6" fmla="*/ 2147483647 w 20"/>
              <a:gd name="T7" fmla="*/ 2147483647 h 29"/>
              <a:gd name="T8" fmla="*/ 2147483647 w 20"/>
              <a:gd name="T9" fmla="*/ 2147483647 h 29"/>
              <a:gd name="T10" fmla="*/ 0 w 20"/>
              <a:gd name="T11" fmla="*/ 2147483647 h 29"/>
              <a:gd name="T12" fmla="*/ 2147483647 w 20"/>
              <a:gd name="T13" fmla="*/ 2147483647 h 29"/>
              <a:gd name="T14" fmla="*/ 2147483647 w 20"/>
              <a:gd name="T15" fmla="*/ 2147483647 h 29"/>
              <a:gd name="T16" fmla="*/ 2147483647 w 20"/>
              <a:gd name="T17" fmla="*/ 2147483647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29"/>
              <a:gd name="T29" fmla="*/ 20 w 2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29">
                <a:moveTo>
                  <a:pt x="19" y="1"/>
                </a:moveTo>
                <a:lnTo>
                  <a:pt x="20" y="0"/>
                </a:lnTo>
                <a:lnTo>
                  <a:pt x="12" y="26"/>
                </a:lnTo>
                <a:lnTo>
                  <a:pt x="7" y="29"/>
                </a:lnTo>
                <a:lnTo>
                  <a:pt x="1" y="26"/>
                </a:lnTo>
                <a:lnTo>
                  <a:pt x="0" y="17"/>
                </a:lnTo>
                <a:lnTo>
                  <a:pt x="3" y="12"/>
                </a:lnTo>
                <a:lnTo>
                  <a:pt x="8" y="11"/>
                </a:lnTo>
                <a:lnTo>
                  <a:pt x="19" y="1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" name="Freeform 1641"/>
          <p:cNvSpPr>
            <a:spLocks/>
          </p:cNvSpPr>
          <p:nvPr/>
        </p:nvSpPr>
        <p:spPr bwMode="auto">
          <a:xfrm>
            <a:off x="925513" y="2606675"/>
            <a:ext cx="7937" cy="11113"/>
          </a:xfrm>
          <a:custGeom>
            <a:avLst/>
            <a:gdLst>
              <a:gd name="T0" fmla="*/ 2147483647 w 20"/>
              <a:gd name="T1" fmla="*/ 2147483647 h 29"/>
              <a:gd name="T2" fmla="*/ 2147483647 w 20"/>
              <a:gd name="T3" fmla="*/ 0 h 29"/>
              <a:gd name="T4" fmla="*/ 2147483647 w 20"/>
              <a:gd name="T5" fmla="*/ 2147483647 h 29"/>
              <a:gd name="T6" fmla="*/ 2147483647 w 20"/>
              <a:gd name="T7" fmla="*/ 2147483647 h 29"/>
              <a:gd name="T8" fmla="*/ 2147483647 w 20"/>
              <a:gd name="T9" fmla="*/ 2147483647 h 29"/>
              <a:gd name="T10" fmla="*/ 0 w 20"/>
              <a:gd name="T11" fmla="*/ 2147483647 h 29"/>
              <a:gd name="T12" fmla="*/ 2147483647 w 20"/>
              <a:gd name="T13" fmla="*/ 2147483647 h 29"/>
              <a:gd name="T14" fmla="*/ 2147483647 w 20"/>
              <a:gd name="T15" fmla="*/ 2147483647 h 29"/>
              <a:gd name="T16" fmla="*/ 2147483647 w 20"/>
              <a:gd name="T17" fmla="*/ 2147483647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29"/>
              <a:gd name="T29" fmla="*/ 20 w 2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29">
                <a:moveTo>
                  <a:pt x="19" y="1"/>
                </a:moveTo>
                <a:lnTo>
                  <a:pt x="20" y="0"/>
                </a:lnTo>
                <a:lnTo>
                  <a:pt x="12" y="26"/>
                </a:lnTo>
                <a:lnTo>
                  <a:pt x="7" y="29"/>
                </a:lnTo>
                <a:lnTo>
                  <a:pt x="1" y="26"/>
                </a:lnTo>
                <a:lnTo>
                  <a:pt x="0" y="17"/>
                </a:lnTo>
                <a:lnTo>
                  <a:pt x="3" y="12"/>
                </a:lnTo>
                <a:lnTo>
                  <a:pt x="8" y="11"/>
                </a:lnTo>
                <a:lnTo>
                  <a:pt x="19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" name="Freeform 1642"/>
          <p:cNvSpPr>
            <a:spLocks/>
          </p:cNvSpPr>
          <p:nvPr/>
        </p:nvSpPr>
        <p:spPr bwMode="auto">
          <a:xfrm>
            <a:off x="782638" y="2538413"/>
            <a:ext cx="42862" cy="26987"/>
          </a:xfrm>
          <a:custGeom>
            <a:avLst/>
            <a:gdLst>
              <a:gd name="T0" fmla="*/ 0 w 108"/>
              <a:gd name="T1" fmla="*/ 2147483647 h 66"/>
              <a:gd name="T2" fmla="*/ 2147483647 w 108"/>
              <a:gd name="T3" fmla="*/ 2147483647 h 66"/>
              <a:gd name="T4" fmla="*/ 2147483647 w 108"/>
              <a:gd name="T5" fmla="*/ 0 h 66"/>
              <a:gd name="T6" fmla="*/ 2147483647 w 108"/>
              <a:gd name="T7" fmla="*/ 0 h 66"/>
              <a:gd name="T8" fmla="*/ 2147483647 w 108"/>
              <a:gd name="T9" fmla="*/ 2147483647 h 66"/>
              <a:gd name="T10" fmla="*/ 2147483647 w 108"/>
              <a:gd name="T11" fmla="*/ 2147483647 h 66"/>
              <a:gd name="T12" fmla="*/ 2147483647 w 108"/>
              <a:gd name="T13" fmla="*/ 2147483647 h 66"/>
              <a:gd name="T14" fmla="*/ 2147483647 w 108"/>
              <a:gd name="T15" fmla="*/ 2147483647 h 66"/>
              <a:gd name="T16" fmla="*/ 2147483647 w 108"/>
              <a:gd name="T17" fmla="*/ 2147483647 h 66"/>
              <a:gd name="T18" fmla="*/ 2147483647 w 108"/>
              <a:gd name="T19" fmla="*/ 2147483647 h 66"/>
              <a:gd name="T20" fmla="*/ 2147483647 w 108"/>
              <a:gd name="T21" fmla="*/ 2147483647 h 66"/>
              <a:gd name="T22" fmla="*/ 2147483647 w 108"/>
              <a:gd name="T23" fmla="*/ 2147483647 h 66"/>
              <a:gd name="T24" fmla="*/ 2147483647 w 108"/>
              <a:gd name="T25" fmla="*/ 2147483647 h 66"/>
              <a:gd name="T26" fmla="*/ 2147483647 w 108"/>
              <a:gd name="T27" fmla="*/ 2147483647 h 66"/>
              <a:gd name="T28" fmla="*/ 2147483647 w 108"/>
              <a:gd name="T29" fmla="*/ 2147483647 h 66"/>
              <a:gd name="T30" fmla="*/ 2147483647 w 108"/>
              <a:gd name="T31" fmla="*/ 2147483647 h 66"/>
              <a:gd name="T32" fmla="*/ 2147483647 w 108"/>
              <a:gd name="T33" fmla="*/ 2147483647 h 66"/>
              <a:gd name="T34" fmla="*/ 2147483647 w 108"/>
              <a:gd name="T35" fmla="*/ 2147483647 h 66"/>
              <a:gd name="T36" fmla="*/ 2147483647 w 108"/>
              <a:gd name="T37" fmla="*/ 2147483647 h 66"/>
              <a:gd name="T38" fmla="*/ 2147483647 w 108"/>
              <a:gd name="T39" fmla="*/ 2147483647 h 66"/>
              <a:gd name="T40" fmla="*/ 2147483647 w 108"/>
              <a:gd name="T41" fmla="*/ 2147483647 h 66"/>
              <a:gd name="T42" fmla="*/ 0 w 108"/>
              <a:gd name="T43" fmla="*/ 2147483647 h 66"/>
              <a:gd name="T44" fmla="*/ 0 w 108"/>
              <a:gd name="T45" fmla="*/ 2147483647 h 6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8"/>
              <a:gd name="T70" fmla="*/ 0 h 66"/>
              <a:gd name="T71" fmla="*/ 108 w 108"/>
              <a:gd name="T72" fmla="*/ 66 h 6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8" h="66">
                <a:moveTo>
                  <a:pt x="0" y="16"/>
                </a:moveTo>
                <a:lnTo>
                  <a:pt x="38" y="14"/>
                </a:lnTo>
                <a:lnTo>
                  <a:pt x="58" y="0"/>
                </a:lnTo>
                <a:lnTo>
                  <a:pt x="72" y="0"/>
                </a:lnTo>
                <a:lnTo>
                  <a:pt x="78" y="5"/>
                </a:lnTo>
                <a:lnTo>
                  <a:pt x="96" y="7"/>
                </a:lnTo>
                <a:lnTo>
                  <a:pt x="104" y="9"/>
                </a:lnTo>
                <a:lnTo>
                  <a:pt x="103" y="35"/>
                </a:lnTo>
                <a:lnTo>
                  <a:pt x="106" y="33"/>
                </a:lnTo>
                <a:lnTo>
                  <a:pt x="108" y="40"/>
                </a:lnTo>
                <a:lnTo>
                  <a:pt x="103" y="47"/>
                </a:lnTo>
                <a:lnTo>
                  <a:pt x="94" y="46"/>
                </a:lnTo>
                <a:lnTo>
                  <a:pt x="91" y="51"/>
                </a:lnTo>
                <a:lnTo>
                  <a:pt x="85" y="52"/>
                </a:lnTo>
                <a:lnTo>
                  <a:pt x="77" y="59"/>
                </a:lnTo>
                <a:lnTo>
                  <a:pt x="76" y="66"/>
                </a:lnTo>
                <a:lnTo>
                  <a:pt x="33" y="47"/>
                </a:lnTo>
                <a:lnTo>
                  <a:pt x="25" y="47"/>
                </a:lnTo>
                <a:lnTo>
                  <a:pt x="20" y="45"/>
                </a:lnTo>
                <a:lnTo>
                  <a:pt x="5" y="31"/>
                </a:lnTo>
                <a:lnTo>
                  <a:pt x="5" y="23"/>
                </a:lnTo>
                <a:lnTo>
                  <a:pt x="0" y="19"/>
                </a:lnTo>
                <a:lnTo>
                  <a:pt x="0" y="16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" name="Freeform 1643"/>
          <p:cNvSpPr>
            <a:spLocks/>
          </p:cNvSpPr>
          <p:nvPr/>
        </p:nvSpPr>
        <p:spPr bwMode="auto">
          <a:xfrm>
            <a:off x="782638" y="2538413"/>
            <a:ext cx="42862" cy="26987"/>
          </a:xfrm>
          <a:custGeom>
            <a:avLst/>
            <a:gdLst>
              <a:gd name="T0" fmla="*/ 0 w 108"/>
              <a:gd name="T1" fmla="*/ 2147483647 h 66"/>
              <a:gd name="T2" fmla="*/ 2147483647 w 108"/>
              <a:gd name="T3" fmla="*/ 2147483647 h 66"/>
              <a:gd name="T4" fmla="*/ 2147483647 w 108"/>
              <a:gd name="T5" fmla="*/ 0 h 66"/>
              <a:gd name="T6" fmla="*/ 2147483647 w 108"/>
              <a:gd name="T7" fmla="*/ 0 h 66"/>
              <a:gd name="T8" fmla="*/ 2147483647 w 108"/>
              <a:gd name="T9" fmla="*/ 2147483647 h 66"/>
              <a:gd name="T10" fmla="*/ 2147483647 w 108"/>
              <a:gd name="T11" fmla="*/ 2147483647 h 66"/>
              <a:gd name="T12" fmla="*/ 2147483647 w 108"/>
              <a:gd name="T13" fmla="*/ 2147483647 h 66"/>
              <a:gd name="T14" fmla="*/ 2147483647 w 108"/>
              <a:gd name="T15" fmla="*/ 2147483647 h 66"/>
              <a:gd name="T16" fmla="*/ 2147483647 w 108"/>
              <a:gd name="T17" fmla="*/ 2147483647 h 66"/>
              <a:gd name="T18" fmla="*/ 2147483647 w 108"/>
              <a:gd name="T19" fmla="*/ 2147483647 h 66"/>
              <a:gd name="T20" fmla="*/ 2147483647 w 108"/>
              <a:gd name="T21" fmla="*/ 2147483647 h 66"/>
              <a:gd name="T22" fmla="*/ 2147483647 w 108"/>
              <a:gd name="T23" fmla="*/ 2147483647 h 66"/>
              <a:gd name="T24" fmla="*/ 2147483647 w 108"/>
              <a:gd name="T25" fmla="*/ 2147483647 h 66"/>
              <a:gd name="T26" fmla="*/ 2147483647 w 108"/>
              <a:gd name="T27" fmla="*/ 2147483647 h 66"/>
              <a:gd name="T28" fmla="*/ 2147483647 w 108"/>
              <a:gd name="T29" fmla="*/ 2147483647 h 66"/>
              <a:gd name="T30" fmla="*/ 2147483647 w 108"/>
              <a:gd name="T31" fmla="*/ 2147483647 h 66"/>
              <a:gd name="T32" fmla="*/ 2147483647 w 108"/>
              <a:gd name="T33" fmla="*/ 2147483647 h 66"/>
              <a:gd name="T34" fmla="*/ 2147483647 w 108"/>
              <a:gd name="T35" fmla="*/ 2147483647 h 66"/>
              <a:gd name="T36" fmla="*/ 2147483647 w 108"/>
              <a:gd name="T37" fmla="*/ 2147483647 h 66"/>
              <a:gd name="T38" fmla="*/ 2147483647 w 108"/>
              <a:gd name="T39" fmla="*/ 2147483647 h 66"/>
              <a:gd name="T40" fmla="*/ 2147483647 w 108"/>
              <a:gd name="T41" fmla="*/ 2147483647 h 66"/>
              <a:gd name="T42" fmla="*/ 0 w 108"/>
              <a:gd name="T43" fmla="*/ 2147483647 h 66"/>
              <a:gd name="T44" fmla="*/ 0 w 108"/>
              <a:gd name="T45" fmla="*/ 2147483647 h 6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8"/>
              <a:gd name="T70" fmla="*/ 0 h 66"/>
              <a:gd name="T71" fmla="*/ 108 w 108"/>
              <a:gd name="T72" fmla="*/ 66 h 6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8" h="66">
                <a:moveTo>
                  <a:pt x="0" y="16"/>
                </a:moveTo>
                <a:lnTo>
                  <a:pt x="38" y="14"/>
                </a:lnTo>
                <a:lnTo>
                  <a:pt x="58" y="0"/>
                </a:lnTo>
                <a:lnTo>
                  <a:pt x="72" y="0"/>
                </a:lnTo>
                <a:lnTo>
                  <a:pt x="78" y="5"/>
                </a:lnTo>
                <a:lnTo>
                  <a:pt x="96" y="7"/>
                </a:lnTo>
                <a:lnTo>
                  <a:pt x="104" y="9"/>
                </a:lnTo>
                <a:lnTo>
                  <a:pt x="103" y="35"/>
                </a:lnTo>
                <a:lnTo>
                  <a:pt x="106" y="33"/>
                </a:lnTo>
                <a:lnTo>
                  <a:pt x="108" y="40"/>
                </a:lnTo>
                <a:lnTo>
                  <a:pt x="103" y="47"/>
                </a:lnTo>
                <a:lnTo>
                  <a:pt x="94" y="46"/>
                </a:lnTo>
                <a:lnTo>
                  <a:pt x="91" y="51"/>
                </a:lnTo>
                <a:lnTo>
                  <a:pt x="85" y="52"/>
                </a:lnTo>
                <a:lnTo>
                  <a:pt x="77" y="59"/>
                </a:lnTo>
                <a:lnTo>
                  <a:pt x="76" y="66"/>
                </a:lnTo>
                <a:lnTo>
                  <a:pt x="33" y="47"/>
                </a:lnTo>
                <a:lnTo>
                  <a:pt x="25" y="47"/>
                </a:lnTo>
                <a:lnTo>
                  <a:pt x="20" y="45"/>
                </a:lnTo>
                <a:lnTo>
                  <a:pt x="5" y="31"/>
                </a:lnTo>
                <a:lnTo>
                  <a:pt x="5" y="23"/>
                </a:lnTo>
                <a:lnTo>
                  <a:pt x="0" y="19"/>
                </a:lnTo>
                <a:lnTo>
                  <a:pt x="0" y="16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" name="Freeform 1644"/>
          <p:cNvSpPr>
            <a:spLocks/>
          </p:cNvSpPr>
          <p:nvPr/>
        </p:nvSpPr>
        <p:spPr bwMode="auto">
          <a:xfrm>
            <a:off x="831850" y="2517775"/>
            <a:ext cx="23813" cy="20638"/>
          </a:xfrm>
          <a:custGeom>
            <a:avLst/>
            <a:gdLst>
              <a:gd name="T0" fmla="*/ 0 w 60"/>
              <a:gd name="T1" fmla="*/ 2147483647 h 55"/>
              <a:gd name="T2" fmla="*/ 2147483647 w 60"/>
              <a:gd name="T3" fmla="*/ 2147483647 h 55"/>
              <a:gd name="T4" fmla="*/ 2147483647 w 60"/>
              <a:gd name="T5" fmla="*/ 2147483647 h 55"/>
              <a:gd name="T6" fmla="*/ 2147483647 w 60"/>
              <a:gd name="T7" fmla="*/ 0 h 55"/>
              <a:gd name="T8" fmla="*/ 2147483647 w 60"/>
              <a:gd name="T9" fmla="*/ 2147483647 h 55"/>
              <a:gd name="T10" fmla="*/ 2147483647 w 60"/>
              <a:gd name="T11" fmla="*/ 2147483647 h 55"/>
              <a:gd name="T12" fmla="*/ 2147483647 w 60"/>
              <a:gd name="T13" fmla="*/ 2147483647 h 55"/>
              <a:gd name="T14" fmla="*/ 2147483647 w 60"/>
              <a:gd name="T15" fmla="*/ 2147483647 h 55"/>
              <a:gd name="T16" fmla="*/ 2147483647 w 60"/>
              <a:gd name="T17" fmla="*/ 2147483647 h 55"/>
              <a:gd name="T18" fmla="*/ 2147483647 w 60"/>
              <a:gd name="T19" fmla="*/ 2147483647 h 55"/>
              <a:gd name="T20" fmla="*/ 0 w 60"/>
              <a:gd name="T21" fmla="*/ 2147483647 h 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0"/>
              <a:gd name="T34" fmla="*/ 0 h 55"/>
              <a:gd name="T35" fmla="*/ 60 w 60"/>
              <a:gd name="T36" fmla="*/ 55 h 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0" h="55">
                <a:moveTo>
                  <a:pt x="0" y="22"/>
                </a:moveTo>
                <a:lnTo>
                  <a:pt x="1" y="18"/>
                </a:lnTo>
                <a:lnTo>
                  <a:pt x="19" y="6"/>
                </a:lnTo>
                <a:lnTo>
                  <a:pt x="22" y="0"/>
                </a:lnTo>
                <a:lnTo>
                  <a:pt x="55" y="11"/>
                </a:lnTo>
                <a:lnTo>
                  <a:pt x="60" y="20"/>
                </a:lnTo>
                <a:lnTo>
                  <a:pt x="60" y="27"/>
                </a:lnTo>
                <a:lnTo>
                  <a:pt x="37" y="55"/>
                </a:lnTo>
                <a:lnTo>
                  <a:pt x="25" y="31"/>
                </a:lnTo>
                <a:lnTo>
                  <a:pt x="11" y="23"/>
                </a:lnTo>
                <a:lnTo>
                  <a:pt x="0" y="22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5" name="Freeform 1645"/>
          <p:cNvSpPr>
            <a:spLocks/>
          </p:cNvSpPr>
          <p:nvPr/>
        </p:nvSpPr>
        <p:spPr bwMode="auto">
          <a:xfrm>
            <a:off x="831850" y="2517775"/>
            <a:ext cx="23813" cy="20638"/>
          </a:xfrm>
          <a:custGeom>
            <a:avLst/>
            <a:gdLst>
              <a:gd name="T0" fmla="*/ 0 w 60"/>
              <a:gd name="T1" fmla="*/ 2147483647 h 55"/>
              <a:gd name="T2" fmla="*/ 2147483647 w 60"/>
              <a:gd name="T3" fmla="*/ 2147483647 h 55"/>
              <a:gd name="T4" fmla="*/ 2147483647 w 60"/>
              <a:gd name="T5" fmla="*/ 2147483647 h 55"/>
              <a:gd name="T6" fmla="*/ 2147483647 w 60"/>
              <a:gd name="T7" fmla="*/ 0 h 55"/>
              <a:gd name="T8" fmla="*/ 2147483647 w 60"/>
              <a:gd name="T9" fmla="*/ 2147483647 h 55"/>
              <a:gd name="T10" fmla="*/ 2147483647 w 60"/>
              <a:gd name="T11" fmla="*/ 2147483647 h 55"/>
              <a:gd name="T12" fmla="*/ 2147483647 w 60"/>
              <a:gd name="T13" fmla="*/ 2147483647 h 55"/>
              <a:gd name="T14" fmla="*/ 2147483647 w 60"/>
              <a:gd name="T15" fmla="*/ 2147483647 h 55"/>
              <a:gd name="T16" fmla="*/ 2147483647 w 60"/>
              <a:gd name="T17" fmla="*/ 2147483647 h 55"/>
              <a:gd name="T18" fmla="*/ 2147483647 w 60"/>
              <a:gd name="T19" fmla="*/ 2147483647 h 55"/>
              <a:gd name="T20" fmla="*/ 0 w 60"/>
              <a:gd name="T21" fmla="*/ 2147483647 h 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0"/>
              <a:gd name="T34" fmla="*/ 0 h 55"/>
              <a:gd name="T35" fmla="*/ 60 w 60"/>
              <a:gd name="T36" fmla="*/ 55 h 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0" h="55">
                <a:moveTo>
                  <a:pt x="0" y="22"/>
                </a:moveTo>
                <a:lnTo>
                  <a:pt x="1" y="18"/>
                </a:lnTo>
                <a:lnTo>
                  <a:pt x="19" y="6"/>
                </a:lnTo>
                <a:lnTo>
                  <a:pt x="22" y="0"/>
                </a:lnTo>
                <a:lnTo>
                  <a:pt x="55" y="11"/>
                </a:lnTo>
                <a:lnTo>
                  <a:pt x="60" y="20"/>
                </a:lnTo>
                <a:lnTo>
                  <a:pt x="60" y="27"/>
                </a:lnTo>
                <a:lnTo>
                  <a:pt x="37" y="55"/>
                </a:lnTo>
                <a:lnTo>
                  <a:pt x="25" y="31"/>
                </a:lnTo>
                <a:lnTo>
                  <a:pt x="11" y="23"/>
                </a:lnTo>
                <a:lnTo>
                  <a:pt x="0" y="2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6" name="Freeform 1646"/>
          <p:cNvSpPr>
            <a:spLocks/>
          </p:cNvSpPr>
          <p:nvPr/>
        </p:nvSpPr>
        <p:spPr bwMode="auto">
          <a:xfrm>
            <a:off x="661988" y="2530475"/>
            <a:ext cx="9525" cy="9525"/>
          </a:xfrm>
          <a:custGeom>
            <a:avLst/>
            <a:gdLst>
              <a:gd name="T0" fmla="*/ 2147483647 w 25"/>
              <a:gd name="T1" fmla="*/ 2147483647 h 22"/>
              <a:gd name="T2" fmla="*/ 2147483647 w 25"/>
              <a:gd name="T3" fmla="*/ 0 h 22"/>
              <a:gd name="T4" fmla="*/ 2147483647 w 25"/>
              <a:gd name="T5" fmla="*/ 2147483647 h 22"/>
              <a:gd name="T6" fmla="*/ 2147483647 w 25"/>
              <a:gd name="T7" fmla="*/ 2147483647 h 22"/>
              <a:gd name="T8" fmla="*/ 2147483647 w 25"/>
              <a:gd name="T9" fmla="*/ 2147483647 h 22"/>
              <a:gd name="T10" fmla="*/ 2147483647 w 25"/>
              <a:gd name="T11" fmla="*/ 2147483647 h 22"/>
              <a:gd name="T12" fmla="*/ 2147483647 w 25"/>
              <a:gd name="T13" fmla="*/ 2147483647 h 22"/>
              <a:gd name="T14" fmla="*/ 0 w 25"/>
              <a:gd name="T15" fmla="*/ 2147483647 h 22"/>
              <a:gd name="T16" fmla="*/ 2147483647 w 25"/>
              <a:gd name="T17" fmla="*/ 2147483647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22"/>
              <a:gd name="T29" fmla="*/ 25 w 25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22">
                <a:moveTo>
                  <a:pt x="3" y="2"/>
                </a:moveTo>
                <a:lnTo>
                  <a:pt x="5" y="0"/>
                </a:lnTo>
                <a:lnTo>
                  <a:pt x="3" y="7"/>
                </a:lnTo>
                <a:lnTo>
                  <a:pt x="16" y="17"/>
                </a:lnTo>
                <a:lnTo>
                  <a:pt x="21" y="18"/>
                </a:lnTo>
                <a:lnTo>
                  <a:pt x="25" y="21"/>
                </a:lnTo>
                <a:lnTo>
                  <a:pt x="16" y="22"/>
                </a:lnTo>
                <a:lnTo>
                  <a:pt x="0" y="4"/>
                </a:lnTo>
                <a:lnTo>
                  <a:pt x="3" y="2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7" name="Freeform 1647"/>
          <p:cNvSpPr>
            <a:spLocks/>
          </p:cNvSpPr>
          <p:nvPr/>
        </p:nvSpPr>
        <p:spPr bwMode="auto">
          <a:xfrm>
            <a:off x="661988" y="2530475"/>
            <a:ext cx="9525" cy="9525"/>
          </a:xfrm>
          <a:custGeom>
            <a:avLst/>
            <a:gdLst>
              <a:gd name="T0" fmla="*/ 2147483647 w 25"/>
              <a:gd name="T1" fmla="*/ 2147483647 h 22"/>
              <a:gd name="T2" fmla="*/ 2147483647 w 25"/>
              <a:gd name="T3" fmla="*/ 0 h 22"/>
              <a:gd name="T4" fmla="*/ 2147483647 w 25"/>
              <a:gd name="T5" fmla="*/ 2147483647 h 22"/>
              <a:gd name="T6" fmla="*/ 2147483647 w 25"/>
              <a:gd name="T7" fmla="*/ 2147483647 h 22"/>
              <a:gd name="T8" fmla="*/ 2147483647 w 25"/>
              <a:gd name="T9" fmla="*/ 2147483647 h 22"/>
              <a:gd name="T10" fmla="*/ 2147483647 w 25"/>
              <a:gd name="T11" fmla="*/ 2147483647 h 22"/>
              <a:gd name="T12" fmla="*/ 2147483647 w 25"/>
              <a:gd name="T13" fmla="*/ 2147483647 h 22"/>
              <a:gd name="T14" fmla="*/ 0 w 25"/>
              <a:gd name="T15" fmla="*/ 2147483647 h 22"/>
              <a:gd name="T16" fmla="*/ 2147483647 w 25"/>
              <a:gd name="T17" fmla="*/ 2147483647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22"/>
              <a:gd name="T29" fmla="*/ 25 w 25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22">
                <a:moveTo>
                  <a:pt x="3" y="2"/>
                </a:moveTo>
                <a:lnTo>
                  <a:pt x="5" y="0"/>
                </a:lnTo>
                <a:lnTo>
                  <a:pt x="3" y="7"/>
                </a:lnTo>
                <a:lnTo>
                  <a:pt x="16" y="17"/>
                </a:lnTo>
                <a:lnTo>
                  <a:pt x="21" y="18"/>
                </a:lnTo>
                <a:lnTo>
                  <a:pt x="25" y="21"/>
                </a:lnTo>
                <a:lnTo>
                  <a:pt x="16" y="22"/>
                </a:lnTo>
                <a:lnTo>
                  <a:pt x="0" y="4"/>
                </a:lnTo>
                <a:lnTo>
                  <a:pt x="3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8" name="Freeform 1648"/>
          <p:cNvSpPr>
            <a:spLocks/>
          </p:cNvSpPr>
          <p:nvPr/>
        </p:nvSpPr>
        <p:spPr bwMode="auto">
          <a:xfrm>
            <a:off x="715963" y="2674938"/>
            <a:ext cx="3175" cy="1587"/>
          </a:xfrm>
          <a:custGeom>
            <a:avLst/>
            <a:gdLst>
              <a:gd name="T0" fmla="*/ 2147483647 w 9"/>
              <a:gd name="T1" fmla="*/ 2147483647 h 7"/>
              <a:gd name="T2" fmla="*/ 0 w 9"/>
              <a:gd name="T3" fmla="*/ 2147483647 h 7"/>
              <a:gd name="T4" fmla="*/ 2147483647 w 9"/>
              <a:gd name="T5" fmla="*/ 0 h 7"/>
              <a:gd name="T6" fmla="*/ 2147483647 w 9"/>
              <a:gd name="T7" fmla="*/ 2147483647 h 7"/>
              <a:gd name="T8" fmla="*/ 2147483647 w 9"/>
              <a:gd name="T9" fmla="*/ 2147483647 h 7"/>
              <a:gd name="T10" fmla="*/ 2147483647 w 9"/>
              <a:gd name="T11" fmla="*/ 2147483647 h 7"/>
              <a:gd name="T12" fmla="*/ 2147483647 w 9"/>
              <a:gd name="T13" fmla="*/ 2147483647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7"/>
              <a:gd name="T23" fmla="*/ 9 w 9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7">
                <a:moveTo>
                  <a:pt x="1" y="4"/>
                </a:moveTo>
                <a:lnTo>
                  <a:pt x="0" y="2"/>
                </a:lnTo>
                <a:lnTo>
                  <a:pt x="2" y="0"/>
                </a:lnTo>
                <a:lnTo>
                  <a:pt x="6" y="2"/>
                </a:lnTo>
                <a:lnTo>
                  <a:pt x="9" y="7"/>
                </a:lnTo>
                <a:lnTo>
                  <a:pt x="1" y="7"/>
                </a:lnTo>
                <a:lnTo>
                  <a:pt x="1" y="4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9" name="Freeform 1649"/>
          <p:cNvSpPr>
            <a:spLocks/>
          </p:cNvSpPr>
          <p:nvPr/>
        </p:nvSpPr>
        <p:spPr bwMode="auto">
          <a:xfrm>
            <a:off x="715963" y="2674938"/>
            <a:ext cx="3175" cy="1587"/>
          </a:xfrm>
          <a:custGeom>
            <a:avLst/>
            <a:gdLst>
              <a:gd name="T0" fmla="*/ 2147483647 w 9"/>
              <a:gd name="T1" fmla="*/ 2147483647 h 7"/>
              <a:gd name="T2" fmla="*/ 0 w 9"/>
              <a:gd name="T3" fmla="*/ 2147483647 h 7"/>
              <a:gd name="T4" fmla="*/ 2147483647 w 9"/>
              <a:gd name="T5" fmla="*/ 0 h 7"/>
              <a:gd name="T6" fmla="*/ 2147483647 w 9"/>
              <a:gd name="T7" fmla="*/ 2147483647 h 7"/>
              <a:gd name="T8" fmla="*/ 2147483647 w 9"/>
              <a:gd name="T9" fmla="*/ 2147483647 h 7"/>
              <a:gd name="T10" fmla="*/ 2147483647 w 9"/>
              <a:gd name="T11" fmla="*/ 2147483647 h 7"/>
              <a:gd name="T12" fmla="*/ 2147483647 w 9"/>
              <a:gd name="T13" fmla="*/ 2147483647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7"/>
              <a:gd name="T23" fmla="*/ 9 w 9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7">
                <a:moveTo>
                  <a:pt x="1" y="4"/>
                </a:moveTo>
                <a:lnTo>
                  <a:pt x="0" y="2"/>
                </a:lnTo>
                <a:lnTo>
                  <a:pt x="2" y="0"/>
                </a:lnTo>
                <a:lnTo>
                  <a:pt x="6" y="2"/>
                </a:lnTo>
                <a:lnTo>
                  <a:pt x="9" y="7"/>
                </a:lnTo>
                <a:lnTo>
                  <a:pt x="1" y="7"/>
                </a:lnTo>
                <a:lnTo>
                  <a:pt x="1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0" name="Freeform 1650"/>
          <p:cNvSpPr>
            <a:spLocks/>
          </p:cNvSpPr>
          <p:nvPr/>
        </p:nvSpPr>
        <p:spPr bwMode="auto">
          <a:xfrm>
            <a:off x="731838" y="2698750"/>
            <a:ext cx="3175" cy="4763"/>
          </a:xfrm>
          <a:custGeom>
            <a:avLst/>
            <a:gdLst>
              <a:gd name="T0" fmla="*/ 2147483647 w 10"/>
              <a:gd name="T1" fmla="*/ 0 h 10"/>
              <a:gd name="T2" fmla="*/ 0 w 10"/>
              <a:gd name="T3" fmla="*/ 2147483647 h 10"/>
              <a:gd name="T4" fmla="*/ 2147483647 w 10"/>
              <a:gd name="T5" fmla="*/ 2147483647 h 10"/>
              <a:gd name="T6" fmla="*/ 2147483647 w 10"/>
              <a:gd name="T7" fmla="*/ 2147483647 h 10"/>
              <a:gd name="T8" fmla="*/ 2147483647 w 10"/>
              <a:gd name="T9" fmla="*/ 2147483647 h 10"/>
              <a:gd name="T10" fmla="*/ 2147483647 w 10"/>
              <a:gd name="T11" fmla="*/ 2147483647 h 10"/>
              <a:gd name="T12" fmla="*/ 2147483647 w 10"/>
              <a:gd name="T13" fmla="*/ 0 h 10"/>
              <a:gd name="T14" fmla="*/ 2147483647 w 10"/>
              <a:gd name="T15" fmla="*/ 2147483647 h 10"/>
              <a:gd name="T16" fmla="*/ 2147483647 w 10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10"/>
              <a:gd name="T29" fmla="*/ 10 w 10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10">
                <a:moveTo>
                  <a:pt x="1" y="0"/>
                </a:moveTo>
                <a:lnTo>
                  <a:pt x="0" y="3"/>
                </a:lnTo>
                <a:lnTo>
                  <a:pt x="6" y="5"/>
                </a:lnTo>
                <a:lnTo>
                  <a:pt x="10" y="3"/>
                </a:lnTo>
                <a:lnTo>
                  <a:pt x="10" y="9"/>
                </a:lnTo>
                <a:lnTo>
                  <a:pt x="6" y="10"/>
                </a:lnTo>
                <a:lnTo>
                  <a:pt x="1" y="0"/>
                </a:lnTo>
                <a:lnTo>
                  <a:pt x="6" y="10"/>
                </a:lnTo>
                <a:lnTo>
                  <a:pt x="1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1" name="Freeform 1651"/>
          <p:cNvSpPr>
            <a:spLocks/>
          </p:cNvSpPr>
          <p:nvPr/>
        </p:nvSpPr>
        <p:spPr bwMode="auto">
          <a:xfrm>
            <a:off x="731838" y="2698750"/>
            <a:ext cx="3175" cy="4763"/>
          </a:xfrm>
          <a:custGeom>
            <a:avLst/>
            <a:gdLst>
              <a:gd name="T0" fmla="*/ 2147483647 w 10"/>
              <a:gd name="T1" fmla="*/ 0 h 10"/>
              <a:gd name="T2" fmla="*/ 0 w 10"/>
              <a:gd name="T3" fmla="*/ 2147483647 h 10"/>
              <a:gd name="T4" fmla="*/ 2147483647 w 10"/>
              <a:gd name="T5" fmla="*/ 2147483647 h 10"/>
              <a:gd name="T6" fmla="*/ 2147483647 w 10"/>
              <a:gd name="T7" fmla="*/ 2147483647 h 10"/>
              <a:gd name="T8" fmla="*/ 2147483647 w 10"/>
              <a:gd name="T9" fmla="*/ 2147483647 h 10"/>
              <a:gd name="T10" fmla="*/ 2147483647 w 10"/>
              <a:gd name="T11" fmla="*/ 2147483647 h 10"/>
              <a:gd name="T12" fmla="*/ 2147483647 w 10"/>
              <a:gd name="T13" fmla="*/ 0 h 10"/>
              <a:gd name="T14" fmla="*/ 2147483647 w 10"/>
              <a:gd name="T15" fmla="*/ 2147483647 h 10"/>
              <a:gd name="T16" fmla="*/ 2147483647 w 10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10"/>
              <a:gd name="T29" fmla="*/ 10 w 10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10">
                <a:moveTo>
                  <a:pt x="1" y="0"/>
                </a:moveTo>
                <a:lnTo>
                  <a:pt x="0" y="3"/>
                </a:lnTo>
                <a:lnTo>
                  <a:pt x="6" y="5"/>
                </a:lnTo>
                <a:lnTo>
                  <a:pt x="10" y="3"/>
                </a:lnTo>
                <a:lnTo>
                  <a:pt x="10" y="9"/>
                </a:lnTo>
                <a:lnTo>
                  <a:pt x="6" y="10"/>
                </a:lnTo>
                <a:lnTo>
                  <a:pt x="1" y="0"/>
                </a:lnTo>
                <a:lnTo>
                  <a:pt x="6" y="10"/>
                </a:lnTo>
                <a:lnTo>
                  <a:pt x="1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2" name="Freeform 1652"/>
          <p:cNvSpPr>
            <a:spLocks/>
          </p:cNvSpPr>
          <p:nvPr/>
        </p:nvSpPr>
        <p:spPr bwMode="auto">
          <a:xfrm>
            <a:off x="841375" y="2413000"/>
            <a:ext cx="15875" cy="17463"/>
          </a:xfrm>
          <a:custGeom>
            <a:avLst/>
            <a:gdLst>
              <a:gd name="T0" fmla="*/ 2147483647 w 41"/>
              <a:gd name="T1" fmla="*/ 2147483647 h 43"/>
              <a:gd name="T2" fmla="*/ 2147483647 w 41"/>
              <a:gd name="T3" fmla="*/ 2147483647 h 43"/>
              <a:gd name="T4" fmla="*/ 2147483647 w 41"/>
              <a:gd name="T5" fmla="*/ 2147483647 h 43"/>
              <a:gd name="T6" fmla="*/ 2147483647 w 41"/>
              <a:gd name="T7" fmla="*/ 2147483647 h 43"/>
              <a:gd name="T8" fmla="*/ 2147483647 w 41"/>
              <a:gd name="T9" fmla="*/ 2147483647 h 43"/>
              <a:gd name="T10" fmla="*/ 2147483647 w 41"/>
              <a:gd name="T11" fmla="*/ 2147483647 h 43"/>
              <a:gd name="T12" fmla="*/ 2147483647 w 41"/>
              <a:gd name="T13" fmla="*/ 2147483647 h 43"/>
              <a:gd name="T14" fmla="*/ 0 w 41"/>
              <a:gd name="T15" fmla="*/ 2147483647 h 43"/>
              <a:gd name="T16" fmla="*/ 0 w 41"/>
              <a:gd name="T17" fmla="*/ 2147483647 h 43"/>
              <a:gd name="T18" fmla="*/ 2147483647 w 41"/>
              <a:gd name="T19" fmla="*/ 0 h 43"/>
              <a:gd name="T20" fmla="*/ 2147483647 w 41"/>
              <a:gd name="T21" fmla="*/ 2147483647 h 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"/>
              <a:gd name="T34" fmla="*/ 0 h 43"/>
              <a:gd name="T35" fmla="*/ 41 w 41"/>
              <a:gd name="T36" fmla="*/ 43 h 4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" h="43">
                <a:moveTo>
                  <a:pt x="36" y="7"/>
                </a:moveTo>
                <a:lnTo>
                  <a:pt x="41" y="9"/>
                </a:lnTo>
                <a:lnTo>
                  <a:pt x="37" y="19"/>
                </a:lnTo>
                <a:lnTo>
                  <a:pt x="36" y="27"/>
                </a:lnTo>
                <a:lnTo>
                  <a:pt x="33" y="33"/>
                </a:lnTo>
                <a:lnTo>
                  <a:pt x="13" y="32"/>
                </a:lnTo>
                <a:lnTo>
                  <a:pt x="3" y="43"/>
                </a:lnTo>
                <a:lnTo>
                  <a:pt x="0" y="40"/>
                </a:lnTo>
                <a:lnTo>
                  <a:pt x="0" y="20"/>
                </a:lnTo>
                <a:lnTo>
                  <a:pt x="23" y="0"/>
                </a:lnTo>
                <a:lnTo>
                  <a:pt x="36" y="7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3" name="Freeform 1653"/>
          <p:cNvSpPr>
            <a:spLocks/>
          </p:cNvSpPr>
          <p:nvPr/>
        </p:nvSpPr>
        <p:spPr bwMode="auto">
          <a:xfrm>
            <a:off x="841375" y="2413000"/>
            <a:ext cx="15875" cy="17463"/>
          </a:xfrm>
          <a:custGeom>
            <a:avLst/>
            <a:gdLst>
              <a:gd name="T0" fmla="*/ 2147483647 w 41"/>
              <a:gd name="T1" fmla="*/ 2147483647 h 43"/>
              <a:gd name="T2" fmla="*/ 2147483647 w 41"/>
              <a:gd name="T3" fmla="*/ 2147483647 h 43"/>
              <a:gd name="T4" fmla="*/ 2147483647 w 41"/>
              <a:gd name="T5" fmla="*/ 2147483647 h 43"/>
              <a:gd name="T6" fmla="*/ 2147483647 w 41"/>
              <a:gd name="T7" fmla="*/ 2147483647 h 43"/>
              <a:gd name="T8" fmla="*/ 2147483647 w 41"/>
              <a:gd name="T9" fmla="*/ 2147483647 h 43"/>
              <a:gd name="T10" fmla="*/ 2147483647 w 41"/>
              <a:gd name="T11" fmla="*/ 2147483647 h 43"/>
              <a:gd name="T12" fmla="*/ 2147483647 w 41"/>
              <a:gd name="T13" fmla="*/ 2147483647 h 43"/>
              <a:gd name="T14" fmla="*/ 0 w 41"/>
              <a:gd name="T15" fmla="*/ 2147483647 h 43"/>
              <a:gd name="T16" fmla="*/ 0 w 41"/>
              <a:gd name="T17" fmla="*/ 2147483647 h 43"/>
              <a:gd name="T18" fmla="*/ 2147483647 w 41"/>
              <a:gd name="T19" fmla="*/ 0 h 43"/>
              <a:gd name="T20" fmla="*/ 2147483647 w 41"/>
              <a:gd name="T21" fmla="*/ 2147483647 h 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"/>
              <a:gd name="T34" fmla="*/ 0 h 43"/>
              <a:gd name="T35" fmla="*/ 41 w 41"/>
              <a:gd name="T36" fmla="*/ 43 h 4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" h="43">
                <a:moveTo>
                  <a:pt x="36" y="7"/>
                </a:moveTo>
                <a:lnTo>
                  <a:pt x="41" y="9"/>
                </a:lnTo>
                <a:lnTo>
                  <a:pt x="37" y="19"/>
                </a:lnTo>
                <a:lnTo>
                  <a:pt x="36" y="27"/>
                </a:lnTo>
                <a:lnTo>
                  <a:pt x="33" y="33"/>
                </a:lnTo>
                <a:lnTo>
                  <a:pt x="13" y="32"/>
                </a:lnTo>
                <a:lnTo>
                  <a:pt x="3" y="43"/>
                </a:lnTo>
                <a:lnTo>
                  <a:pt x="0" y="40"/>
                </a:lnTo>
                <a:lnTo>
                  <a:pt x="0" y="20"/>
                </a:lnTo>
                <a:lnTo>
                  <a:pt x="23" y="0"/>
                </a:lnTo>
                <a:lnTo>
                  <a:pt x="36" y="7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4" name="Freeform 1654"/>
          <p:cNvSpPr>
            <a:spLocks/>
          </p:cNvSpPr>
          <p:nvPr/>
        </p:nvSpPr>
        <p:spPr bwMode="auto">
          <a:xfrm>
            <a:off x="769938" y="1928813"/>
            <a:ext cx="669925" cy="839787"/>
          </a:xfrm>
          <a:custGeom>
            <a:avLst/>
            <a:gdLst>
              <a:gd name="T0" fmla="*/ 2147483647 w 1684"/>
              <a:gd name="T1" fmla="*/ 2147483647 h 2113"/>
              <a:gd name="T2" fmla="*/ 2147483647 w 1684"/>
              <a:gd name="T3" fmla="*/ 2147483647 h 2113"/>
              <a:gd name="T4" fmla="*/ 2147483647 w 1684"/>
              <a:gd name="T5" fmla="*/ 2147483647 h 2113"/>
              <a:gd name="T6" fmla="*/ 2147483647 w 1684"/>
              <a:gd name="T7" fmla="*/ 2147483647 h 2113"/>
              <a:gd name="T8" fmla="*/ 2147483647 w 1684"/>
              <a:gd name="T9" fmla="*/ 2147483647 h 2113"/>
              <a:gd name="T10" fmla="*/ 2147483647 w 1684"/>
              <a:gd name="T11" fmla="*/ 2147483647 h 2113"/>
              <a:gd name="T12" fmla="*/ 2147483647 w 1684"/>
              <a:gd name="T13" fmla="*/ 2147483647 h 2113"/>
              <a:gd name="T14" fmla="*/ 2147483647 w 1684"/>
              <a:gd name="T15" fmla="*/ 2147483647 h 2113"/>
              <a:gd name="T16" fmla="*/ 2147483647 w 1684"/>
              <a:gd name="T17" fmla="*/ 2147483647 h 2113"/>
              <a:gd name="T18" fmla="*/ 2147483647 w 1684"/>
              <a:gd name="T19" fmla="*/ 2147483647 h 2113"/>
              <a:gd name="T20" fmla="*/ 2147483647 w 1684"/>
              <a:gd name="T21" fmla="*/ 2147483647 h 2113"/>
              <a:gd name="T22" fmla="*/ 2147483647 w 1684"/>
              <a:gd name="T23" fmla="*/ 2147483647 h 2113"/>
              <a:gd name="T24" fmla="*/ 2147483647 w 1684"/>
              <a:gd name="T25" fmla="*/ 2147483647 h 2113"/>
              <a:gd name="T26" fmla="*/ 2147483647 w 1684"/>
              <a:gd name="T27" fmla="*/ 2147483647 h 2113"/>
              <a:gd name="T28" fmla="*/ 2147483647 w 1684"/>
              <a:gd name="T29" fmla="*/ 2147483647 h 2113"/>
              <a:gd name="T30" fmla="*/ 2147483647 w 1684"/>
              <a:gd name="T31" fmla="*/ 2147483647 h 2113"/>
              <a:gd name="T32" fmla="*/ 2147483647 w 1684"/>
              <a:gd name="T33" fmla="*/ 2147483647 h 2113"/>
              <a:gd name="T34" fmla="*/ 2147483647 w 1684"/>
              <a:gd name="T35" fmla="*/ 2147483647 h 2113"/>
              <a:gd name="T36" fmla="*/ 2147483647 w 1684"/>
              <a:gd name="T37" fmla="*/ 2147483647 h 2113"/>
              <a:gd name="T38" fmla="*/ 2147483647 w 1684"/>
              <a:gd name="T39" fmla="*/ 2147483647 h 2113"/>
              <a:gd name="T40" fmla="*/ 2147483647 w 1684"/>
              <a:gd name="T41" fmla="*/ 2147483647 h 2113"/>
              <a:gd name="T42" fmla="*/ 2147483647 w 1684"/>
              <a:gd name="T43" fmla="*/ 2147483647 h 2113"/>
              <a:gd name="T44" fmla="*/ 2147483647 w 1684"/>
              <a:gd name="T45" fmla="*/ 2147483647 h 2113"/>
              <a:gd name="T46" fmla="*/ 2147483647 w 1684"/>
              <a:gd name="T47" fmla="*/ 2147483647 h 2113"/>
              <a:gd name="T48" fmla="*/ 2147483647 w 1684"/>
              <a:gd name="T49" fmla="*/ 2147483647 h 2113"/>
              <a:gd name="T50" fmla="*/ 2147483647 w 1684"/>
              <a:gd name="T51" fmla="*/ 2147483647 h 2113"/>
              <a:gd name="T52" fmla="*/ 2147483647 w 1684"/>
              <a:gd name="T53" fmla="*/ 2147483647 h 2113"/>
              <a:gd name="T54" fmla="*/ 2147483647 w 1684"/>
              <a:gd name="T55" fmla="*/ 2147483647 h 2113"/>
              <a:gd name="T56" fmla="*/ 2147483647 w 1684"/>
              <a:gd name="T57" fmla="*/ 2147483647 h 2113"/>
              <a:gd name="T58" fmla="*/ 2147483647 w 1684"/>
              <a:gd name="T59" fmla="*/ 2147483647 h 2113"/>
              <a:gd name="T60" fmla="*/ 2147483647 w 1684"/>
              <a:gd name="T61" fmla="*/ 2147483647 h 2113"/>
              <a:gd name="T62" fmla="*/ 2147483647 w 1684"/>
              <a:gd name="T63" fmla="*/ 2147483647 h 2113"/>
              <a:gd name="T64" fmla="*/ 2147483647 w 1684"/>
              <a:gd name="T65" fmla="*/ 2147483647 h 2113"/>
              <a:gd name="T66" fmla="*/ 2147483647 w 1684"/>
              <a:gd name="T67" fmla="*/ 2147483647 h 2113"/>
              <a:gd name="T68" fmla="*/ 2147483647 w 1684"/>
              <a:gd name="T69" fmla="*/ 2147483647 h 2113"/>
              <a:gd name="T70" fmla="*/ 2147483647 w 1684"/>
              <a:gd name="T71" fmla="*/ 2147483647 h 2113"/>
              <a:gd name="T72" fmla="*/ 2147483647 w 1684"/>
              <a:gd name="T73" fmla="*/ 2147483647 h 2113"/>
              <a:gd name="T74" fmla="*/ 2147483647 w 1684"/>
              <a:gd name="T75" fmla="*/ 2147483647 h 2113"/>
              <a:gd name="T76" fmla="*/ 2147483647 w 1684"/>
              <a:gd name="T77" fmla="*/ 2147483647 h 2113"/>
              <a:gd name="T78" fmla="*/ 2147483647 w 1684"/>
              <a:gd name="T79" fmla="*/ 2147483647 h 2113"/>
              <a:gd name="T80" fmla="*/ 2147483647 w 1684"/>
              <a:gd name="T81" fmla="*/ 2147483647 h 2113"/>
              <a:gd name="T82" fmla="*/ 2147483647 w 1684"/>
              <a:gd name="T83" fmla="*/ 2147483647 h 2113"/>
              <a:gd name="T84" fmla="*/ 2147483647 w 1684"/>
              <a:gd name="T85" fmla="*/ 2147483647 h 2113"/>
              <a:gd name="T86" fmla="*/ 2147483647 w 1684"/>
              <a:gd name="T87" fmla="*/ 2147483647 h 2113"/>
              <a:gd name="T88" fmla="*/ 2147483647 w 1684"/>
              <a:gd name="T89" fmla="*/ 2147483647 h 2113"/>
              <a:gd name="T90" fmla="*/ 2147483647 w 1684"/>
              <a:gd name="T91" fmla="*/ 2147483647 h 2113"/>
              <a:gd name="T92" fmla="*/ 2147483647 w 1684"/>
              <a:gd name="T93" fmla="*/ 2147483647 h 2113"/>
              <a:gd name="T94" fmla="*/ 2147483647 w 1684"/>
              <a:gd name="T95" fmla="*/ 2147483647 h 2113"/>
              <a:gd name="T96" fmla="*/ 2147483647 w 1684"/>
              <a:gd name="T97" fmla="*/ 2147483647 h 2113"/>
              <a:gd name="T98" fmla="*/ 2147483647 w 1684"/>
              <a:gd name="T99" fmla="*/ 2147483647 h 2113"/>
              <a:gd name="T100" fmla="*/ 2147483647 w 1684"/>
              <a:gd name="T101" fmla="*/ 2147483647 h 2113"/>
              <a:gd name="T102" fmla="*/ 2147483647 w 1684"/>
              <a:gd name="T103" fmla="*/ 2147483647 h 2113"/>
              <a:gd name="T104" fmla="*/ 2147483647 w 1684"/>
              <a:gd name="T105" fmla="*/ 2147483647 h 2113"/>
              <a:gd name="T106" fmla="*/ 2147483647 w 1684"/>
              <a:gd name="T107" fmla="*/ 2147483647 h 2113"/>
              <a:gd name="T108" fmla="*/ 2147483647 w 1684"/>
              <a:gd name="T109" fmla="*/ 2147483647 h 2113"/>
              <a:gd name="T110" fmla="*/ 2147483647 w 1684"/>
              <a:gd name="T111" fmla="*/ 2147483647 h 2113"/>
              <a:gd name="T112" fmla="*/ 2147483647 w 1684"/>
              <a:gd name="T113" fmla="*/ 2147483647 h 2113"/>
              <a:gd name="T114" fmla="*/ 2147483647 w 1684"/>
              <a:gd name="T115" fmla="*/ 2147483647 h 2113"/>
              <a:gd name="T116" fmla="*/ 2147483647 w 1684"/>
              <a:gd name="T117" fmla="*/ 2147483647 h 2113"/>
              <a:gd name="T118" fmla="*/ 2147483647 w 1684"/>
              <a:gd name="T119" fmla="*/ 2147483647 h 211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84"/>
              <a:gd name="T181" fmla="*/ 0 h 2113"/>
              <a:gd name="T182" fmla="*/ 1684 w 1684"/>
              <a:gd name="T183" fmla="*/ 2113 h 211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84" h="2113">
                <a:moveTo>
                  <a:pt x="1529" y="1509"/>
                </a:moveTo>
                <a:lnTo>
                  <a:pt x="1529" y="274"/>
                </a:lnTo>
                <a:lnTo>
                  <a:pt x="1525" y="270"/>
                </a:lnTo>
                <a:lnTo>
                  <a:pt x="1518" y="270"/>
                </a:lnTo>
                <a:lnTo>
                  <a:pt x="1516" y="278"/>
                </a:lnTo>
                <a:lnTo>
                  <a:pt x="1511" y="288"/>
                </a:lnTo>
                <a:lnTo>
                  <a:pt x="1507" y="284"/>
                </a:lnTo>
                <a:lnTo>
                  <a:pt x="1497" y="267"/>
                </a:lnTo>
                <a:lnTo>
                  <a:pt x="1469" y="256"/>
                </a:lnTo>
                <a:lnTo>
                  <a:pt x="1467" y="250"/>
                </a:lnTo>
                <a:lnTo>
                  <a:pt x="1448" y="240"/>
                </a:lnTo>
                <a:lnTo>
                  <a:pt x="1448" y="236"/>
                </a:lnTo>
                <a:lnTo>
                  <a:pt x="1441" y="228"/>
                </a:lnTo>
                <a:lnTo>
                  <a:pt x="1403" y="208"/>
                </a:lnTo>
                <a:lnTo>
                  <a:pt x="1400" y="212"/>
                </a:lnTo>
                <a:lnTo>
                  <a:pt x="1393" y="212"/>
                </a:lnTo>
                <a:lnTo>
                  <a:pt x="1388" y="209"/>
                </a:lnTo>
                <a:lnTo>
                  <a:pt x="1389" y="221"/>
                </a:lnTo>
                <a:lnTo>
                  <a:pt x="1386" y="227"/>
                </a:lnTo>
                <a:lnTo>
                  <a:pt x="1379" y="216"/>
                </a:lnTo>
                <a:lnTo>
                  <a:pt x="1373" y="212"/>
                </a:lnTo>
                <a:lnTo>
                  <a:pt x="1368" y="216"/>
                </a:lnTo>
                <a:lnTo>
                  <a:pt x="1340" y="220"/>
                </a:lnTo>
                <a:lnTo>
                  <a:pt x="1339" y="223"/>
                </a:lnTo>
                <a:lnTo>
                  <a:pt x="1326" y="231"/>
                </a:lnTo>
                <a:lnTo>
                  <a:pt x="1316" y="231"/>
                </a:lnTo>
                <a:lnTo>
                  <a:pt x="1308" y="225"/>
                </a:lnTo>
                <a:lnTo>
                  <a:pt x="1307" y="231"/>
                </a:lnTo>
                <a:lnTo>
                  <a:pt x="1287" y="230"/>
                </a:lnTo>
                <a:lnTo>
                  <a:pt x="1285" y="227"/>
                </a:lnTo>
                <a:lnTo>
                  <a:pt x="1288" y="221"/>
                </a:lnTo>
                <a:lnTo>
                  <a:pt x="1266" y="218"/>
                </a:lnTo>
                <a:lnTo>
                  <a:pt x="1256" y="207"/>
                </a:lnTo>
                <a:lnTo>
                  <a:pt x="1245" y="201"/>
                </a:lnTo>
                <a:lnTo>
                  <a:pt x="1191" y="204"/>
                </a:lnTo>
                <a:lnTo>
                  <a:pt x="1158" y="189"/>
                </a:lnTo>
                <a:lnTo>
                  <a:pt x="1147" y="187"/>
                </a:lnTo>
                <a:lnTo>
                  <a:pt x="1138" y="178"/>
                </a:lnTo>
                <a:lnTo>
                  <a:pt x="1121" y="171"/>
                </a:lnTo>
                <a:lnTo>
                  <a:pt x="1104" y="171"/>
                </a:lnTo>
                <a:lnTo>
                  <a:pt x="1102" y="161"/>
                </a:lnTo>
                <a:lnTo>
                  <a:pt x="1060" y="147"/>
                </a:lnTo>
                <a:lnTo>
                  <a:pt x="1038" y="147"/>
                </a:lnTo>
                <a:lnTo>
                  <a:pt x="1030" y="154"/>
                </a:lnTo>
                <a:lnTo>
                  <a:pt x="1002" y="162"/>
                </a:lnTo>
                <a:lnTo>
                  <a:pt x="1003" y="157"/>
                </a:lnTo>
                <a:lnTo>
                  <a:pt x="1012" y="155"/>
                </a:lnTo>
                <a:lnTo>
                  <a:pt x="1010" y="148"/>
                </a:lnTo>
                <a:lnTo>
                  <a:pt x="1003" y="146"/>
                </a:lnTo>
                <a:lnTo>
                  <a:pt x="993" y="145"/>
                </a:lnTo>
                <a:lnTo>
                  <a:pt x="955" y="156"/>
                </a:lnTo>
                <a:lnTo>
                  <a:pt x="925" y="152"/>
                </a:lnTo>
                <a:lnTo>
                  <a:pt x="933" y="145"/>
                </a:lnTo>
                <a:lnTo>
                  <a:pt x="935" y="137"/>
                </a:lnTo>
                <a:lnTo>
                  <a:pt x="897" y="137"/>
                </a:lnTo>
                <a:lnTo>
                  <a:pt x="890" y="133"/>
                </a:lnTo>
                <a:lnTo>
                  <a:pt x="912" y="132"/>
                </a:lnTo>
                <a:lnTo>
                  <a:pt x="907" y="124"/>
                </a:lnTo>
                <a:lnTo>
                  <a:pt x="897" y="124"/>
                </a:lnTo>
                <a:lnTo>
                  <a:pt x="894" y="118"/>
                </a:lnTo>
                <a:lnTo>
                  <a:pt x="902" y="103"/>
                </a:lnTo>
                <a:lnTo>
                  <a:pt x="902" y="90"/>
                </a:lnTo>
                <a:lnTo>
                  <a:pt x="883" y="82"/>
                </a:lnTo>
                <a:lnTo>
                  <a:pt x="866" y="82"/>
                </a:lnTo>
                <a:lnTo>
                  <a:pt x="869" y="99"/>
                </a:lnTo>
                <a:lnTo>
                  <a:pt x="866" y="94"/>
                </a:lnTo>
                <a:lnTo>
                  <a:pt x="859" y="99"/>
                </a:lnTo>
                <a:lnTo>
                  <a:pt x="856" y="84"/>
                </a:lnTo>
                <a:lnTo>
                  <a:pt x="850" y="72"/>
                </a:lnTo>
                <a:lnTo>
                  <a:pt x="829" y="74"/>
                </a:lnTo>
                <a:lnTo>
                  <a:pt x="812" y="86"/>
                </a:lnTo>
                <a:lnTo>
                  <a:pt x="806" y="77"/>
                </a:lnTo>
                <a:lnTo>
                  <a:pt x="800" y="82"/>
                </a:lnTo>
                <a:lnTo>
                  <a:pt x="792" y="94"/>
                </a:lnTo>
                <a:lnTo>
                  <a:pt x="785" y="94"/>
                </a:lnTo>
                <a:lnTo>
                  <a:pt x="779" y="86"/>
                </a:lnTo>
                <a:lnTo>
                  <a:pt x="767" y="86"/>
                </a:lnTo>
                <a:lnTo>
                  <a:pt x="761" y="81"/>
                </a:lnTo>
                <a:lnTo>
                  <a:pt x="765" y="72"/>
                </a:lnTo>
                <a:lnTo>
                  <a:pt x="754" y="47"/>
                </a:lnTo>
                <a:lnTo>
                  <a:pt x="735" y="41"/>
                </a:lnTo>
                <a:lnTo>
                  <a:pt x="737" y="49"/>
                </a:lnTo>
                <a:lnTo>
                  <a:pt x="729" y="43"/>
                </a:lnTo>
                <a:lnTo>
                  <a:pt x="730" y="54"/>
                </a:lnTo>
                <a:lnTo>
                  <a:pt x="723" y="53"/>
                </a:lnTo>
                <a:lnTo>
                  <a:pt x="716" y="60"/>
                </a:lnTo>
                <a:lnTo>
                  <a:pt x="714" y="75"/>
                </a:lnTo>
                <a:lnTo>
                  <a:pt x="724" y="86"/>
                </a:lnTo>
                <a:lnTo>
                  <a:pt x="723" y="95"/>
                </a:lnTo>
                <a:lnTo>
                  <a:pt x="725" y="108"/>
                </a:lnTo>
                <a:lnTo>
                  <a:pt x="715" y="107"/>
                </a:lnTo>
                <a:lnTo>
                  <a:pt x="714" y="98"/>
                </a:lnTo>
                <a:lnTo>
                  <a:pt x="707" y="90"/>
                </a:lnTo>
                <a:lnTo>
                  <a:pt x="702" y="99"/>
                </a:lnTo>
                <a:lnTo>
                  <a:pt x="697" y="86"/>
                </a:lnTo>
                <a:lnTo>
                  <a:pt x="695" y="99"/>
                </a:lnTo>
                <a:lnTo>
                  <a:pt x="676" y="86"/>
                </a:lnTo>
                <a:lnTo>
                  <a:pt x="667" y="85"/>
                </a:lnTo>
                <a:lnTo>
                  <a:pt x="664" y="87"/>
                </a:lnTo>
                <a:lnTo>
                  <a:pt x="672" y="68"/>
                </a:lnTo>
                <a:lnTo>
                  <a:pt x="678" y="72"/>
                </a:lnTo>
                <a:lnTo>
                  <a:pt x="691" y="67"/>
                </a:lnTo>
                <a:lnTo>
                  <a:pt x="707" y="51"/>
                </a:lnTo>
                <a:lnTo>
                  <a:pt x="709" y="43"/>
                </a:lnTo>
                <a:lnTo>
                  <a:pt x="707" y="35"/>
                </a:lnTo>
                <a:lnTo>
                  <a:pt x="700" y="28"/>
                </a:lnTo>
                <a:lnTo>
                  <a:pt x="679" y="32"/>
                </a:lnTo>
                <a:lnTo>
                  <a:pt x="678" y="29"/>
                </a:lnTo>
                <a:lnTo>
                  <a:pt x="677" y="18"/>
                </a:lnTo>
                <a:lnTo>
                  <a:pt x="668" y="13"/>
                </a:lnTo>
                <a:lnTo>
                  <a:pt x="660" y="15"/>
                </a:lnTo>
                <a:lnTo>
                  <a:pt x="653" y="10"/>
                </a:lnTo>
                <a:lnTo>
                  <a:pt x="644" y="0"/>
                </a:lnTo>
                <a:lnTo>
                  <a:pt x="639" y="5"/>
                </a:lnTo>
                <a:lnTo>
                  <a:pt x="636" y="11"/>
                </a:lnTo>
                <a:lnTo>
                  <a:pt x="630" y="18"/>
                </a:lnTo>
                <a:lnTo>
                  <a:pt x="629" y="25"/>
                </a:lnTo>
                <a:lnTo>
                  <a:pt x="626" y="24"/>
                </a:lnTo>
                <a:lnTo>
                  <a:pt x="629" y="35"/>
                </a:lnTo>
                <a:lnTo>
                  <a:pt x="625" y="38"/>
                </a:lnTo>
                <a:lnTo>
                  <a:pt x="618" y="35"/>
                </a:lnTo>
                <a:lnTo>
                  <a:pt x="615" y="37"/>
                </a:lnTo>
                <a:lnTo>
                  <a:pt x="601" y="63"/>
                </a:lnTo>
                <a:lnTo>
                  <a:pt x="573" y="89"/>
                </a:lnTo>
                <a:lnTo>
                  <a:pt x="550" y="89"/>
                </a:lnTo>
                <a:lnTo>
                  <a:pt x="551" y="94"/>
                </a:lnTo>
                <a:lnTo>
                  <a:pt x="525" y="99"/>
                </a:lnTo>
                <a:lnTo>
                  <a:pt x="504" y="94"/>
                </a:lnTo>
                <a:lnTo>
                  <a:pt x="509" y="99"/>
                </a:lnTo>
                <a:lnTo>
                  <a:pt x="499" y="104"/>
                </a:lnTo>
                <a:lnTo>
                  <a:pt x="502" y="117"/>
                </a:lnTo>
                <a:lnTo>
                  <a:pt x="485" y="105"/>
                </a:lnTo>
                <a:lnTo>
                  <a:pt x="493" y="95"/>
                </a:lnTo>
                <a:lnTo>
                  <a:pt x="497" y="86"/>
                </a:lnTo>
                <a:lnTo>
                  <a:pt x="509" y="81"/>
                </a:lnTo>
                <a:lnTo>
                  <a:pt x="513" y="76"/>
                </a:lnTo>
                <a:lnTo>
                  <a:pt x="478" y="91"/>
                </a:lnTo>
                <a:lnTo>
                  <a:pt x="465" y="104"/>
                </a:lnTo>
                <a:lnTo>
                  <a:pt x="461" y="113"/>
                </a:lnTo>
                <a:lnTo>
                  <a:pt x="461" y="117"/>
                </a:lnTo>
                <a:lnTo>
                  <a:pt x="452" y="121"/>
                </a:lnTo>
                <a:lnTo>
                  <a:pt x="456" y="126"/>
                </a:lnTo>
                <a:lnTo>
                  <a:pt x="465" y="128"/>
                </a:lnTo>
                <a:lnTo>
                  <a:pt x="469" y="141"/>
                </a:lnTo>
                <a:lnTo>
                  <a:pt x="478" y="146"/>
                </a:lnTo>
                <a:lnTo>
                  <a:pt x="488" y="143"/>
                </a:lnTo>
                <a:lnTo>
                  <a:pt x="474" y="150"/>
                </a:lnTo>
                <a:lnTo>
                  <a:pt x="465" y="148"/>
                </a:lnTo>
                <a:lnTo>
                  <a:pt x="462" y="160"/>
                </a:lnTo>
                <a:lnTo>
                  <a:pt x="465" y="168"/>
                </a:lnTo>
                <a:lnTo>
                  <a:pt x="465" y="180"/>
                </a:lnTo>
                <a:lnTo>
                  <a:pt x="460" y="188"/>
                </a:lnTo>
                <a:lnTo>
                  <a:pt x="455" y="180"/>
                </a:lnTo>
                <a:lnTo>
                  <a:pt x="455" y="168"/>
                </a:lnTo>
                <a:lnTo>
                  <a:pt x="446" y="174"/>
                </a:lnTo>
                <a:lnTo>
                  <a:pt x="452" y="162"/>
                </a:lnTo>
                <a:lnTo>
                  <a:pt x="451" y="151"/>
                </a:lnTo>
                <a:lnTo>
                  <a:pt x="456" y="145"/>
                </a:lnTo>
                <a:lnTo>
                  <a:pt x="455" y="136"/>
                </a:lnTo>
                <a:lnTo>
                  <a:pt x="444" y="131"/>
                </a:lnTo>
                <a:lnTo>
                  <a:pt x="417" y="152"/>
                </a:lnTo>
                <a:lnTo>
                  <a:pt x="417" y="157"/>
                </a:lnTo>
                <a:lnTo>
                  <a:pt x="429" y="150"/>
                </a:lnTo>
                <a:lnTo>
                  <a:pt x="419" y="161"/>
                </a:lnTo>
                <a:lnTo>
                  <a:pt x="376" y="190"/>
                </a:lnTo>
                <a:lnTo>
                  <a:pt x="357" y="193"/>
                </a:lnTo>
                <a:lnTo>
                  <a:pt x="347" y="207"/>
                </a:lnTo>
                <a:lnTo>
                  <a:pt x="351" y="198"/>
                </a:lnTo>
                <a:lnTo>
                  <a:pt x="351" y="189"/>
                </a:lnTo>
                <a:lnTo>
                  <a:pt x="357" y="183"/>
                </a:lnTo>
                <a:lnTo>
                  <a:pt x="345" y="180"/>
                </a:lnTo>
                <a:lnTo>
                  <a:pt x="334" y="207"/>
                </a:lnTo>
                <a:lnTo>
                  <a:pt x="333" y="218"/>
                </a:lnTo>
                <a:lnTo>
                  <a:pt x="351" y="236"/>
                </a:lnTo>
                <a:lnTo>
                  <a:pt x="362" y="241"/>
                </a:lnTo>
                <a:lnTo>
                  <a:pt x="363" y="248"/>
                </a:lnTo>
                <a:lnTo>
                  <a:pt x="334" y="232"/>
                </a:lnTo>
                <a:lnTo>
                  <a:pt x="329" y="226"/>
                </a:lnTo>
                <a:lnTo>
                  <a:pt x="320" y="223"/>
                </a:lnTo>
                <a:lnTo>
                  <a:pt x="293" y="261"/>
                </a:lnTo>
                <a:lnTo>
                  <a:pt x="304" y="265"/>
                </a:lnTo>
                <a:lnTo>
                  <a:pt x="326" y="268"/>
                </a:lnTo>
                <a:lnTo>
                  <a:pt x="323" y="270"/>
                </a:lnTo>
                <a:lnTo>
                  <a:pt x="295" y="270"/>
                </a:lnTo>
                <a:lnTo>
                  <a:pt x="288" y="273"/>
                </a:lnTo>
                <a:lnTo>
                  <a:pt x="287" y="275"/>
                </a:lnTo>
                <a:lnTo>
                  <a:pt x="298" y="291"/>
                </a:lnTo>
                <a:lnTo>
                  <a:pt x="310" y="297"/>
                </a:lnTo>
                <a:lnTo>
                  <a:pt x="307" y="302"/>
                </a:lnTo>
                <a:lnTo>
                  <a:pt x="287" y="287"/>
                </a:lnTo>
                <a:lnTo>
                  <a:pt x="288" y="297"/>
                </a:lnTo>
                <a:lnTo>
                  <a:pt x="279" y="329"/>
                </a:lnTo>
                <a:lnTo>
                  <a:pt x="277" y="333"/>
                </a:lnTo>
                <a:lnTo>
                  <a:pt x="276" y="316"/>
                </a:lnTo>
                <a:lnTo>
                  <a:pt x="257" y="367"/>
                </a:lnTo>
                <a:lnTo>
                  <a:pt x="231" y="391"/>
                </a:lnTo>
                <a:lnTo>
                  <a:pt x="131" y="414"/>
                </a:lnTo>
                <a:lnTo>
                  <a:pt x="119" y="413"/>
                </a:lnTo>
                <a:lnTo>
                  <a:pt x="128" y="409"/>
                </a:lnTo>
                <a:lnTo>
                  <a:pt x="127" y="405"/>
                </a:lnTo>
                <a:lnTo>
                  <a:pt x="105" y="408"/>
                </a:lnTo>
                <a:lnTo>
                  <a:pt x="102" y="467"/>
                </a:lnTo>
                <a:lnTo>
                  <a:pt x="105" y="469"/>
                </a:lnTo>
                <a:lnTo>
                  <a:pt x="110" y="466"/>
                </a:lnTo>
                <a:lnTo>
                  <a:pt x="104" y="472"/>
                </a:lnTo>
                <a:lnTo>
                  <a:pt x="90" y="479"/>
                </a:lnTo>
                <a:lnTo>
                  <a:pt x="86" y="486"/>
                </a:lnTo>
                <a:lnTo>
                  <a:pt x="80" y="485"/>
                </a:lnTo>
                <a:lnTo>
                  <a:pt x="88" y="479"/>
                </a:lnTo>
                <a:lnTo>
                  <a:pt x="91" y="470"/>
                </a:lnTo>
                <a:lnTo>
                  <a:pt x="72" y="482"/>
                </a:lnTo>
                <a:lnTo>
                  <a:pt x="70" y="489"/>
                </a:lnTo>
                <a:lnTo>
                  <a:pt x="104" y="503"/>
                </a:lnTo>
                <a:lnTo>
                  <a:pt x="121" y="526"/>
                </a:lnTo>
                <a:lnTo>
                  <a:pt x="144" y="540"/>
                </a:lnTo>
                <a:lnTo>
                  <a:pt x="156" y="543"/>
                </a:lnTo>
                <a:lnTo>
                  <a:pt x="226" y="604"/>
                </a:lnTo>
                <a:lnTo>
                  <a:pt x="226" y="610"/>
                </a:lnTo>
                <a:lnTo>
                  <a:pt x="236" y="617"/>
                </a:lnTo>
                <a:lnTo>
                  <a:pt x="243" y="640"/>
                </a:lnTo>
                <a:lnTo>
                  <a:pt x="248" y="645"/>
                </a:lnTo>
                <a:lnTo>
                  <a:pt x="245" y="648"/>
                </a:lnTo>
                <a:lnTo>
                  <a:pt x="250" y="676"/>
                </a:lnTo>
                <a:lnTo>
                  <a:pt x="298" y="696"/>
                </a:lnTo>
                <a:lnTo>
                  <a:pt x="296" y="691"/>
                </a:lnTo>
                <a:lnTo>
                  <a:pt x="300" y="686"/>
                </a:lnTo>
                <a:lnTo>
                  <a:pt x="302" y="678"/>
                </a:lnTo>
                <a:lnTo>
                  <a:pt x="317" y="679"/>
                </a:lnTo>
                <a:lnTo>
                  <a:pt x="317" y="676"/>
                </a:lnTo>
                <a:lnTo>
                  <a:pt x="315" y="669"/>
                </a:lnTo>
                <a:lnTo>
                  <a:pt x="323" y="667"/>
                </a:lnTo>
                <a:lnTo>
                  <a:pt x="325" y="668"/>
                </a:lnTo>
                <a:lnTo>
                  <a:pt x="312" y="692"/>
                </a:lnTo>
                <a:lnTo>
                  <a:pt x="317" y="697"/>
                </a:lnTo>
                <a:lnTo>
                  <a:pt x="328" y="690"/>
                </a:lnTo>
                <a:lnTo>
                  <a:pt x="344" y="686"/>
                </a:lnTo>
                <a:lnTo>
                  <a:pt x="357" y="687"/>
                </a:lnTo>
                <a:lnTo>
                  <a:pt x="364" y="690"/>
                </a:lnTo>
                <a:lnTo>
                  <a:pt x="372" y="697"/>
                </a:lnTo>
                <a:lnTo>
                  <a:pt x="368" y="702"/>
                </a:lnTo>
                <a:lnTo>
                  <a:pt x="358" y="706"/>
                </a:lnTo>
                <a:lnTo>
                  <a:pt x="352" y="725"/>
                </a:lnTo>
                <a:lnTo>
                  <a:pt x="366" y="745"/>
                </a:lnTo>
                <a:lnTo>
                  <a:pt x="382" y="757"/>
                </a:lnTo>
                <a:lnTo>
                  <a:pt x="385" y="752"/>
                </a:lnTo>
                <a:lnTo>
                  <a:pt x="385" y="739"/>
                </a:lnTo>
                <a:lnTo>
                  <a:pt x="389" y="735"/>
                </a:lnTo>
                <a:lnTo>
                  <a:pt x="387" y="747"/>
                </a:lnTo>
                <a:lnTo>
                  <a:pt x="391" y="748"/>
                </a:lnTo>
                <a:lnTo>
                  <a:pt x="394" y="742"/>
                </a:lnTo>
                <a:lnTo>
                  <a:pt x="410" y="740"/>
                </a:lnTo>
                <a:lnTo>
                  <a:pt x="427" y="752"/>
                </a:lnTo>
                <a:lnTo>
                  <a:pt x="439" y="748"/>
                </a:lnTo>
                <a:lnTo>
                  <a:pt x="448" y="738"/>
                </a:lnTo>
                <a:lnTo>
                  <a:pt x="457" y="740"/>
                </a:lnTo>
                <a:lnTo>
                  <a:pt x="465" y="735"/>
                </a:lnTo>
                <a:lnTo>
                  <a:pt x="481" y="737"/>
                </a:lnTo>
                <a:lnTo>
                  <a:pt x="476" y="743"/>
                </a:lnTo>
                <a:lnTo>
                  <a:pt x="452" y="752"/>
                </a:lnTo>
                <a:lnTo>
                  <a:pt x="447" y="761"/>
                </a:lnTo>
                <a:lnTo>
                  <a:pt x="453" y="763"/>
                </a:lnTo>
                <a:lnTo>
                  <a:pt x="456" y="758"/>
                </a:lnTo>
                <a:lnTo>
                  <a:pt x="479" y="749"/>
                </a:lnTo>
                <a:lnTo>
                  <a:pt x="485" y="753"/>
                </a:lnTo>
                <a:lnTo>
                  <a:pt x="485" y="761"/>
                </a:lnTo>
                <a:lnTo>
                  <a:pt x="476" y="767"/>
                </a:lnTo>
                <a:lnTo>
                  <a:pt x="455" y="770"/>
                </a:lnTo>
                <a:lnTo>
                  <a:pt x="446" y="773"/>
                </a:lnTo>
                <a:lnTo>
                  <a:pt x="442" y="778"/>
                </a:lnTo>
                <a:lnTo>
                  <a:pt x="422" y="782"/>
                </a:lnTo>
                <a:lnTo>
                  <a:pt x="414" y="781"/>
                </a:lnTo>
                <a:lnTo>
                  <a:pt x="409" y="773"/>
                </a:lnTo>
                <a:lnTo>
                  <a:pt x="403" y="770"/>
                </a:lnTo>
                <a:lnTo>
                  <a:pt x="400" y="766"/>
                </a:lnTo>
                <a:lnTo>
                  <a:pt x="392" y="764"/>
                </a:lnTo>
                <a:lnTo>
                  <a:pt x="391" y="758"/>
                </a:lnTo>
                <a:lnTo>
                  <a:pt x="386" y="759"/>
                </a:lnTo>
                <a:lnTo>
                  <a:pt x="378" y="766"/>
                </a:lnTo>
                <a:lnTo>
                  <a:pt x="361" y="766"/>
                </a:lnTo>
                <a:lnTo>
                  <a:pt x="351" y="757"/>
                </a:lnTo>
                <a:lnTo>
                  <a:pt x="342" y="738"/>
                </a:lnTo>
                <a:lnTo>
                  <a:pt x="353" y="766"/>
                </a:lnTo>
                <a:lnTo>
                  <a:pt x="348" y="777"/>
                </a:lnTo>
                <a:lnTo>
                  <a:pt x="348" y="789"/>
                </a:lnTo>
                <a:lnTo>
                  <a:pt x="356" y="791"/>
                </a:lnTo>
                <a:lnTo>
                  <a:pt x="353" y="787"/>
                </a:lnTo>
                <a:lnTo>
                  <a:pt x="358" y="776"/>
                </a:lnTo>
                <a:lnTo>
                  <a:pt x="399" y="786"/>
                </a:lnTo>
                <a:lnTo>
                  <a:pt x="405" y="794"/>
                </a:lnTo>
                <a:lnTo>
                  <a:pt x="404" y="803"/>
                </a:lnTo>
                <a:lnTo>
                  <a:pt x="395" y="814"/>
                </a:lnTo>
                <a:lnTo>
                  <a:pt x="396" y="809"/>
                </a:lnTo>
                <a:lnTo>
                  <a:pt x="394" y="801"/>
                </a:lnTo>
                <a:lnTo>
                  <a:pt x="373" y="794"/>
                </a:lnTo>
                <a:lnTo>
                  <a:pt x="359" y="825"/>
                </a:lnTo>
                <a:lnTo>
                  <a:pt x="359" y="833"/>
                </a:lnTo>
                <a:lnTo>
                  <a:pt x="356" y="837"/>
                </a:lnTo>
                <a:lnTo>
                  <a:pt x="349" y="834"/>
                </a:lnTo>
                <a:lnTo>
                  <a:pt x="345" y="828"/>
                </a:lnTo>
                <a:lnTo>
                  <a:pt x="340" y="822"/>
                </a:lnTo>
                <a:lnTo>
                  <a:pt x="331" y="824"/>
                </a:lnTo>
                <a:lnTo>
                  <a:pt x="329" y="827"/>
                </a:lnTo>
                <a:lnTo>
                  <a:pt x="324" y="823"/>
                </a:lnTo>
                <a:lnTo>
                  <a:pt x="310" y="825"/>
                </a:lnTo>
                <a:lnTo>
                  <a:pt x="309" y="820"/>
                </a:lnTo>
                <a:lnTo>
                  <a:pt x="304" y="824"/>
                </a:lnTo>
                <a:lnTo>
                  <a:pt x="305" y="818"/>
                </a:lnTo>
                <a:lnTo>
                  <a:pt x="297" y="819"/>
                </a:lnTo>
                <a:lnTo>
                  <a:pt x="293" y="825"/>
                </a:lnTo>
                <a:lnTo>
                  <a:pt x="288" y="823"/>
                </a:lnTo>
                <a:lnTo>
                  <a:pt x="251" y="823"/>
                </a:lnTo>
                <a:lnTo>
                  <a:pt x="243" y="815"/>
                </a:lnTo>
                <a:lnTo>
                  <a:pt x="243" y="805"/>
                </a:lnTo>
                <a:lnTo>
                  <a:pt x="227" y="804"/>
                </a:lnTo>
                <a:lnTo>
                  <a:pt x="244" y="790"/>
                </a:lnTo>
                <a:lnTo>
                  <a:pt x="243" y="778"/>
                </a:lnTo>
                <a:lnTo>
                  <a:pt x="245" y="766"/>
                </a:lnTo>
                <a:lnTo>
                  <a:pt x="243" y="757"/>
                </a:lnTo>
                <a:lnTo>
                  <a:pt x="232" y="750"/>
                </a:lnTo>
                <a:lnTo>
                  <a:pt x="236" y="748"/>
                </a:lnTo>
                <a:lnTo>
                  <a:pt x="251" y="747"/>
                </a:lnTo>
                <a:lnTo>
                  <a:pt x="193" y="749"/>
                </a:lnTo>
                <a:lnTo>
                  <a:pt x="177" y="770"/>
                </a:lnTo>
                <a:lnTo>
                  <a:pt x="164" y="771"/>
                </a:lnTo>
                <a:lnTo>
                  <a:pt x="157" y="776"/>
                </a:lnTo>
                <a:lnTo>
                  <a:pt x="152" y="773"/>
                </a:lnTo>
                <a:lnTo>
                  <a:pt x="130" y="795"/>
                </a:lnTo>
                <a:lnTo>
                  <a:pt x="138" y="803"/>
                </a:lnTo>
                <a:lnTo>
                  <a:pt x="145" y="813"/>
                </a:lnTo>
                <a:lnTo>
                  <a:pt x="140" y="815"/>
                </a:lnTo>
                <a:lnTo>
                  <a:pt x="118" y="817"/>
                </a:lnTo>
                <a:lnTo>
                  <a:pt x="113" y="813"/>
                </a:lnTo>
                <a:lnTo>
                  <a:pt x="112" y="806"/>
                </a:lnTo>
                <a:lnTo>
                  <a:pt x="79" y="825"/>
                </a:lnTo>
                <a:lnTo>
                  <a:pt x="74" y="834"/>
                </a:lnTo>
                <a:lnTo>
                  <a:pt x="69" y="832"/>
                </a:lnTo>
                <a:lnTo>
                  <a:pt x="67" y="838"/>
                </a:lnTo>
                <a:lnTo>
                  <a:pt x="62" y="847"/>
                </a:lnTo>
                <a:lnTo>
                  <a:pt x="52" y="852"/>
                </a:lnTo>
                <a:lnTo>
                  <a:pt x="47" y="846"/>
                </a:lnTo>
                <a:lnTo>
                  <a:pt x="37" y="853"/>
                </a:lnTo>
                <a:lnTo>
                  <a:pt x="33" y="860"/>
                </a:lnTo>
                <a:lnTo>
                  <a:pt x="33" y="865"/>
                </a:lnTo>
                <a:lnTo>
                  <a:pt x="34" y="867"/>
                </a:lnTo>
                <a:lnTo>
                  <a:pt x="11" y="880"/>
                </a:lnTo>
                <a:lnTo>
                  <a:pt x="5" y="880"/>
                </a:lnTo>
                <a:lnTo>
                  <a:pt x="13" y="867"/>
                </a:lnTo>
                <a:lnTo>
                  <a:pt x="0" y="875"/>
                </a:lnTo>
                <a:lnTo>
                  <a:pt x="0" y="884"/>
                </a:lnTo>
                <a:lnTo>
                  <a:pt x="43" y="916"/>
                </a:lnTo>
                <a:lnTo>
                  <a:pt x="74" y="926"/>
                </a:lnTo>
                <a:lnTo>
                  <a:pt x="76" y="923"/>
                </a:lnTo>
                <a:lnTo>
                  <a:pt x="71" y="917"/>
                </a:lnTo>
                <a:lnTo>
                  <a:pt x="109" y="928"/>
                </a:lnTo>
                <a:lnTo>
                  <a:pt x="91" y="936"/>
                </a:lnTo>
                <a:lnTo>
                  <a:pt x="84" y="950"/>
                </a:lnTo>
                <a:lnTo>
                  <a:pt x="74" y="946"/>
                </a:lnTo>
                <a:lnTo>
                  <a:pt x="75" y="937"/>
                </a:lnTo>
                <a:lnTo>
                  <a:pt x="72" y="932"/>
                </a:lnTo>
                <a:lnTo>
                  <a:pt x="69" y="942"/>
                </a:lnTo>
                <a:lnTo>
                  <a:pt x="81" y="968"/>
                </a:lnTo>
                <a:lnTo>
                  <a:pt x="93" y="979"/>
                </a:lnTo>
                <a:lnTo>
                  <a:pt x="94" y="991"/>
                </a:lnTo>
                <a:lnTo>
                  <a:pt x="91" y="1005"/>
                </a:lnTo>
                <a:lnTo>
                  <a:pt x="102" y="1018"/>
                </a:lnTo>
                <a:lnTo>
                  <a:pt x="107" y="1020"/>
                </a:lnTo>
                <a:lnTo>
                  <a:pt x="110" y="1025"/>
                </a:lnTo>
                <a:lnTo>
                  <a:pt x="164" y="1032"/>
                </a:lnTo>
                <a:lnTo>
                  <a:pt x="184" y="1043"/>
                </a:lnTo>
                <a:lnTo>
                  <a:pt x="216" y="1026"/>
                </a:lnTo>
                <a:lnTo>
                  <a:pt x="236" y="1030"/>
                </a:lnTo>
                <a:lnTo>
                  <a:pt x="253" y="1025"/>
                </a:lnTo>
                <a:lnTo>
                  <a:pt x="271" y="1032"/>
                </a:lnTo>
                <a:lnTo>
                  <a:pt x="282" y="1046"/>
                </a:lnTo>
                <a:lnTo>
                  <a:pt x="284" y="1043"/>
                </a:lnTo>
                <a:lnTo>
                  <a:pt x="286" y="1032"/>
                </a:lnTo>
                <a:lnTo>
                  <a:pt x="277" y="1030"/>
                </a:lnTo>
                <a:lnTo>
                  <a:pt x="271" y="1025"/>
                </a:lnTo>
                <a:lnTo>
                  <a:pt x="267" y="1018"/>
                </a:lnTo>
                <a:lnTo>
                  <a:pt x="282" y="1017"/>
                </a:lnTo>
                <a:lnTo>
                  <a:pt x="288" y="1026"/>
                </a:lnTo>
                <a:lnTo>
                  <a:pt x="297" y="1034"/>
                </a:lnTo>
                <a:lnTo>
                  <a:pt x="302" y="1062"/>
                </a:lnTo>
                <a:lnTo>
                  <a:pt x="306" y="1062"/>
                </a:lnTo>
                <a:lnTo>
                  <a:pt x="320" y="1031"/>
                </a:lnTo>
                <a:lnTo>
                  <a:pt x="339" y="1010"/>
                </a:lnTo>
                <a:lnTo>
                  <a:pt x="361" y="1001"/>
                </a:lnTo>
                <a:lnTo>
                  <a:pt x="359" y="993"/>
                </a:lnTo>
                <a:lnTo>
                  <a:pt x="376" y="999"/>
                </a:lnTo>
                <a:lnTo>
                  <a:pt x="381" y="998"/>
                </a:lnTo>
                <a:lnTo>
                  <a:pt x="387" y="989"/>
                </a:lnTo>
                <a:lnTo>
                  <a:pt x="400" y="982"/>
                </a:lnTo>
                <a:lnTo>
                  <a:pt x="411" y="997"/>
                </a:lnTo>
                <a:lnTo>
                  <a:pt x="417" y="998"/>
                </a:lnTo>
                <a:lnTo>
                  <a:pt x="417" y="1013"/>
                </a:lnTo>
                <a:lnTo>
                  <a:pt x="405" y="1032"/>
                </a:lnTo>
                <a:lnTo>
                  <a:pt x="392" y="1038"/>
                </a:lnTo>
                <a:lnTo>
                  <a:pt x="384" y="1032"/>
                </a:lnTo>
                <a:lnTo>
                  <a:pt x="376" y="1032"/>
                </a:lnTo>
                <a:lnTo>
                  <a:pt x="375" y="1044"/>
                </a:lnTo>
                <a:lnTo>
                  <a:pt x="377" y="1050"/>
                </a:lnTo>
                <a:lnTo>
                  <a:pt x="382" y="1045"/>
                </a:lnTo>
                <a:lnTo>
                  <a:pt x="392" y="1049"/>
                </a:lnTo>
                <a:lnTo>
                  <a:pt x="408" y="1083"/>
                </a:lnTo>
                <a:lnTo>
                  <a:pt x="406" y="1091"/>
                </a:lnTo>
                <a:lnTo>
                  <a:pt x="405" y="1096"/>
                </a:lnTo>
                <a:lnTo>
                  <a:pt x="411" y="1101"/>
                </a:lnTo>
                <a:lnTo>
                  <a:pt x="415" y="1116"/>
                </a:lnTo>
                <a:lnTo>
                  <a:pt x="414" y="1130"/>
                </a:lnTo>
                <a:lnTo>
                  <a:pt x="398" y="1158"/>
                </a:lnTo>
                <a:lnTo>
                  <a:pt x="390" y="1166"/>
                </a:lnTo>
                <a:lnTo>
                  <a:pt x="381" y="1168"/>
                </a:lnTo>
                <a:lnTo>
                  <a:pt x="370" y="1167"/>
                </a:lnTo>
                <a:lnTo>
                  <a:pt x="363" y="1172"/>
                </a:lnTo>
                <a:lnTo>
                  <a:pt x="353" y="1171"/>
                </a:lnTo>
                <a:lnTo>
                  <a:pt x="334" y="1177"/>
                </a:lnTo>
                <a:lnTo>
                  <a:pt x="330" y="1177"/>
                </a:lnTo>
                <a:lnTo>
                  <a:pt x="342" y="1166"/>
                </a:lnTo>
                <a:lnTo>
                  <a:pt x="340" y="1163"/>
                </a:lnTo>
                <a:lnTo>
                  <a:pt x="330" y="1165"/>
                </a:lnTo>
                <a:lnTo>
                  <a:pt x="287" y="1218"/>
                </a:lnTo>
                <a:lnTo>
                  <a:pt x="278" y="1220"/>
                </a:lnTo>
                <a:lnTo>
                  <a:pt x="268" y="1218"/>
                </a:lnTo>
                <a:lnTo>
                  <a:pt x="262" y="1213"/>
                </a:lnTo>
                <a:lnTo>
                  <a:pt x="246" y="1226"/>
                </a:lnTo>
                <a:lnTo>
                  <a:pt x="229" y="1232"/>
                </a:lnTo>
                <a:lnTo>
                  <a:pt x="225" y="1238"/>
                </a:lnTo>
                <a:lnTo>
                  <a:pt x="224" y="1242"/>
                </a:lnTo>
                <a:lnTo>
                  <a:pt x="226" y="1246"/>
                </a:lnTo>
                <a:lnTo>
                  <a:pt x="229" y="1255"/>
                </a:lnTo>
                <a:lnTo>
                  <a:pt x="225" y="1260"/>
                </a:lnTo>
                <a:lnTo>
                  <a:pt x="207" y="1256"/>
                </a:lnTo>
                <a:lnTo>
                  <a:pt x="196" y="1259"/>
                </a:lnTo>
                <a:lnTo>
                  <a:pt x="183" y="1272"/>
                </a:lnTo>
                <a:lnTo>
                  <a:pt x="179" y="1283"/>
                </a:lnTo>
                <a:lnTo>
                  <a:pt x="174" y="1279"/>
                </a:lnTo>
                <a:lnTo>
                  <a:pt x="166" y="1280"/>
                </a:lnTo>
                <a:lnTo>
                  <a:pt x="149" y="1302"/>
                </a:lnTo>
                <a:lnTo>
                  <a:pt x="146" y="1303"/>
                </a:lnTo>
                <a:lnTo>
                  <a:pt x="142" y="1308"/>
                </a:lnTo>
                <a:lnTo>
                  <a:pt x="132" y="1337"/>
                </a:lnTo>
                <a:lnTo>
                  <a:pt x="132" y="1360"/>
                </a:lnTo>
                <a:lnTo>
                  <a:pt x="130" y="1365"/>
                </a:lnTo>
                <a:lnTo>
                  <a:pt x="119" y="1368"/>
                </a:lnTo>
                <a:lnTo>
                  <a:pt x="113" y="1366"/>
                </a:lnTo>
                <a:lnTo>
                  <a:pt x="109" y="1369"/>
                </a:lnTo>
                <a:lnTo>
                  <a:pt x="109" y="1374"/>
                </a:lnTo>
                <a:lnTo>
                  <a:pt x="121" y="1383"/>
                </a:lnTo>
                <a:lnTo>
                  <a:pt x="118" y="1388"/>
                </a:lnTo>
                <a:lnTo>
                  <a:pt x="107" y="1391"/>
                </a:lnTo>
                <a:lnTo>
                  <a:pt x="103" y="1405"/>
                </a:lnTo>
                <a:lnTo>
                  <a:pt x="108" y="1402"/>
                </a:lnTo>
                <a:lnTo>
                  <a:pt x="128" y="1400"/>
                </a:lnTo>
                <a:lnTo>
                  <a:pt x="135" y="1396"/>
                </a:lnTo>
                <a:lnTo>
                  <a:pt x="141" y="1391"/>
                </a:lnTo>
                <a:lnTo>
                  <a:pt x="160" y="1387"/>
                </a:lnTo>
                <a:lnTo>
                  <a:pt x="161" y="1392"/>
                </a:lnTo>
                <a:lnTo>
                  <a:pt x="155" y="1394"/>
                </a:lnTo>
                <a:lnTo>
                  <a:pt x="159" y="1398"/>
                </a:lnTo>
                <a:lnTo>
                  <a:pt x="137" y="1401"/>
                </a:lnTo>
                <a:lnTo>
                  <a:pt x="130" y="1405"/>
                </a:lnTo>
                <a:lnTo>
                  <a:pt x="122" y="1412"/>
                </a:lnTo>
                <a:lnTo>
                  <a:pt x="122" y="1419"/>
                </a:lnTo>
                <a:lnTo>
                  <a:pt x="136" y="1427"/>
                </a:lnTo>
                <a:lnTo>
                  <a:pt x="149" y="1417"/>
                </a:lnTo>
                <a:lnTo>
                  <a:pt x="155" y="1419"/>
                </a:lnTo>
                <a:lnTo>
                  <a:pt x="150" y="1426"/>
                </a:lnTo>
                <a:lnTo>
                  <a:pt x="149" y="1434"/>
                </a:lnTo>
                <a:lnTo>
                  <a:pt x="151" y="1445"/>
                </a:lnTo>
                <a:lnTo>
                  <a:pt x="155" y="1450"/>
                </a:lnTo>
                <a:lnTo>
                  <a:pt x="156" y="1459"/>
                </a:lnTo>
                <a:lnTo>
                  <a:pt x="160" y="1466"/>
                </a:lnTo>
                <a:lnTo>
                  <a:pt x="165" y="1468"/>
                </a:lnTo>
                <a:lnTo>
                  <a:pt x="169" y="1467"/>
                </a:lnTo>
                <a:lnTo>
                  <a:pt x="179" y="1452"/>
                </a:lnTo>
                <a:lnTo>
                  <a:pt x="180" y="1462"/>
                </a:lnTo>
                <a:lnTo>
                  <a:pt x="184" y="1463"/>
                </a:lnTo>
                <a:lnTo>
                  <a:pt x="198" y="1462"/>
                </a:lnTo>
                <a:lnTo>
                  <a:pt x="189" y="1477"/>
                </a:lnTo>
                <a:lnTo>
                  <a:pt x="224" y="1487"/>
                </a:lnTo>
                <a:lnTo>
                  <a:pt x="236" y="1482"/>
                </a:lnTo>
                <a:lnTo>
                  <a:pt x="245" y="1481"/>
                </a:lnTo>
                <a:lnTo>
                  <a:pt x="249" y="1491"/>
                </a:lnTo>
                <a:lnTo>
                  <a:pt x="244" y="1499"/>
                </a:lnTo>
                <a:lnTo>
                  <a:pt x="226" y="1505"/>
                </a:lnTo>
                <a:lnTo>
                  <a:pt x="202" y="1540"/>
                </a:lnTo>
                <a:lnTo>
                  <a:pt x="199" y="1549"/>
                </a:lnTo>
                <a:lnTo>
                  <a:pt x="199" y="1557"/>
                </a:lnTo>
                <a:lnTo>
                  <a:pt x="210" y="1577"/>
                </a:lnTo>
                <a:lnTo>
                  <a:pt x="215" y="1579"/>
                </a:lnTo>
                <a:lnTo>
                  <a:pt x="221" y="1574"/>
                </a:lnTo>
                <a:lnTo>
                  <a:pt x="230" y="1571"/>
                </a:lnTo>
                <a:lnTo>
                  <a:pt x="232" y="1576"/>
                </a:lnTo>
                <a:lnTo>
                  <a:pt x="229" y="1579"/>
                </a:lnTo>
                <a:lnTo>
                  <a:pt x="229" y="1582"/>
                </a:lnTo>
                <a:lnTo>
                  <a:pt x="244" y="1582"/>
                </a:lnTo>
                <a:lnTo>
                  <a:pt x="241" y="1585"/>
                </a:lnTo>
                <a:lnTo>
                  <a:pt x="229" y="1586"/>
                </a:lnTo>
                <a:lnTo>
                  <a:pt x="221" y="1590"/>
                </a:lnTo>
                <a:lnTo>
                  <a:pt x="226" y="1598"/>
                </a:lnTo>
                <a:lnTo>
                  <a:pt x="239" y="1609"/>
                </a:lnTo>
                <a:lnTo>
                  <a:pt x="245" y="1609"/>
                </a:lnTo>
                <a:lnTo>
                  <a:pt x="250" y="1612"/>
                </a:lnTo>
                <a:lnTo>
                  <a:pt x="255" y="1610"/>
                </a:lnTo>
                <a:lnTo>
                  <a:pt x="262" y="1613"/>
                </a:lnTo>
                <a:lnTo>
                  <a:pt x="268" y="1613"/>
                </a:lnTo>
                <a:lnTo>
                  <a:pt x="276" y="1617"/>
                </a:lnTo>
                <a:lnTo>
                  <a:pt x="283" y="1617"/>
                </a:lnTo>
                <a:lnTo>
                  <a:pt x="310" y="1580"/>
                </a:lnTo>
                <a:lnTo>
                  <a:pt x="315" y="1563"/>
                </a:lnTo>
                <a:lnTo>
                  <a:pt x="321" y="1561"/>
                </a:lnTo>
                <a:lnTo>
                  <a:pt x="320" y="1556"/>
                </a:lnTo>
                <a:lnTo>
                  <a:pt x="312" y="1551"/>
                </a:lnTo>
                <a:lnTo>
                  <a:pt x="309" y="1539"/>
                </a:lnTo>
                <a:lnTo>
                  <a:pt x="326" y="1510"/>
                </a:lnTo>
                <a:lnTo>
                  <a:pt x="357" y="1483"/>
                </a:lnTo>
                <a:lnTo>
                  <a:pt x="371" y="1482"/>
                </a:lnTo>
                <a:lnTo>
                  <a:pt x="320" y="1538"/>
                </a:lnTo>
                <a:lnTo>
                  <a:pt x="319" y="1543"/>
                </a:lnTo>
                <a:lnTo>
                  <a:pt x="320" y="1548"/>
                </a:lnTo>
                <a:lnTo>
                  <a:pt x="326" y="1552"/>
                </a:lnTo>
                <a:lnTo>
                  <a:pt x="330" y="1572"/>
                </a:lnTo>
                <a:lnTo>
                  <a:pt x="358" y="1629"/>
                </a:lnTo>
                <a:lnTo>
                  <a:pt x="358" y="1636"/>
                </a:lnTo>
                <a:lnTo>
                  <a:pt x="347" y="1650"/>
                </a:lnTo>
                <a:lnTo>
                  <a:pt x="345" y="1655"/>
                </a:lnTo>
                <a:lnTo>
                  <a:pt x="343" y="1656"/>
                </a:lnTo>
                <a:lnTo>
                  <a:pt x="342" y="1664"/>
                </a:lnTo>
                <a:lnTo>
                  <a:pt x="347" y="1679"/>
                </a:lnTo>
                <a:lnTo>
                  <a:pt x="352" y="1674"/>
                </a:lnTo>
                <a:lnTo>
                  <a:pt x="359" y="1674"/>
                </a:lnTo>
                <a:lnTo>
                  <a:pt x="366" y="1678"/>
                </a:lnTo>
                <a:lnTo>
                  <a:pt x="361" y="1681"/>
                </a:lnTo>
                <a:lnTo>
                  <a:pt x="354" y="1689"/>
                </a:lnTo>
                <a:lnTo>
                  <a:pt x="356" y="1706"/>
                </a:lnTo>
                <a:lnTo>
                  <a:pt x="361" y="1704"/>
                </a:lnTo>
                <a:lnTo>
                  <a:pt x="364" y="1708"/>
                </a:lnTo>
                <a:lnTo>
                  <a:pt x="361" y="1709"/>
                </a:lnTo>
                <a:lnTo>
                  <a:pt x="351" y="1721"/>
                </a:lnTo>
                <a:lnTo>
                  <a:pt x="342" y="1721"/>
                </a:lnTo>
                <a:lnTo>
                  <a:pt x="334" y="1728"/>
                </a:lnTo>
                <a:lnTo>
                  <a:pt x="354" y="1731"/>
                </a:lnTo>
                <a:lnTo>
                  <a:pt x="367" y="1725"/>
                </a:lnTo>
                <a:lnTo>
                  <a:pt x="376" y="1712"/>
                </a:lnTo>
                <a:lnTo>
                  <a:pt x="384" y="1709"/>
                </a:lnTo>
                <a:lnTo>
                  <a:pt x="399" y="1697"/>
                </a:lnTo>
                <a:lnTo>
                  <a:pt x="410" y="1697"/>
                </a:lnTo>
                <a:lnTo>
                  <a:pt x="424" y="1684"/>
                </a:lnTo>
                <a:lnTo>
                  <a:pt x="438" y="1657"/>
                </a:lnTo>
                <a:lnTo>
                  <a:pt x="441" y="1678"/>
                </a:lnTo>
                <a:lnTo>
                  <a:pt x="437" y="1683"/>
                </a:lnTo>
                <a:lnTo>
                  <a:pt x="437" y="1690"/>
                </a:lnTo>
                <a:lnTo>
                  <a:pt x="438" y="1695"/>
                </a:lnTo>
                <a:lnTo>
                  <a:pt x="443" y="1702"/>
                </a:lnTo>
                <a:lnTo>
                  <a:pt x="447" y="1701"/>
                </a:lnTo>
                <a:lnTo>
                  <a:pt x="452" y="1707"/>
                </a:lnTo>
                <a:lnTo>
                  <a:pt x="458" y="1709"/>
                </a:lnTo>
                <a:lnTo>
                  <a:pt x="467" y="1701"/>
                </a:lnTo>
                <a:lnTo>
                  <a:pt x="471" y="1697"/>
                </a:lnTo>
                <a:lnTo>
                  <a:pt x="474" y="1699"/>
                </a:lnTo>
                <a:lnTo>
                  <a:pt x="479" y="1699"/>
                </a:lnTo>
                <a:lnTo>
                  <a:pt x="478" y="1706"/>
                </a:lnTo>
                <a:lnTo>
                  <a:pt x="484" y="1709"/>
                </a:lnTo>
                <a:lnTo>
                  <a:pt x="505" y="1748"/>
                </a:lnTo>
                <a:lnTo>
                  <a:pt x="511" y="1753"/>
                </a:lnTo>
                <a:lnTo>
                  <a:pt x="514" y="1751"/>
                </a:lnTo>
                <a:lnTo>
                  <a:pt x="523" y="1742"/>
                </a:lnTo>
                <a:lnTo>
                  <a:pt x="523" y="1726"/>
                </a:lnTo>
                <a:lnTo>
                  <a:pt x="517" y="1716"/>
                </a:lnTo>
                <a:lnTo>
                  <a:pt x="525" y="1702"/>
                </a:lnTo>
                <a:lnTo>
                  <a:pt x="533" y="1694"/>
                </a:lnTo>
                <a:lnTo>
                  <a:pt x="537" y="1689"/>
                </a:lnTo>
                <a:lnTo>
                  <a:pt x="541" y="1687"/>
                </a:lnTo>
                <a:lnTo>
                  <a:pt x="541" y="1694"/>
                </a:lnTo>
                <a:lnTo>
                  <a:pt x="537" y="1708"/>
                </a:lnTo>
                <a:lnTo>
                  <a:pt x="552" y="1725"/>
                </a:lnTo>
                <a:lnTo>
                  <a:pt x="563" y="1727"/>
                </a:lnTo>
                <a:lnTo>
                  <a:pt x="606" y="1701"/>
                </a:lnTo>
                <a:lnTo>
                  <a:pt x="624" y="1683"/>
                </a:lnTo>
                <a:lnTo>
                  <a:pt x="636" y="1676"/>
                </a:lnTo>
                <a:lnTo>
                  <a:pt x="638" y="1680"/>
                </a:lnTo>
                <a:lnTo>
                  <a:pt x="622" y="1706"/>
                </a:lnTo>
                <a:lnTo>
                  <a:pt x="616" y="1712"/>
                </a:lnTo>
                <a:lnTo>
                  <a:pt x="620" y="1712"/>
                </a:lnTo>
                <a:lnTo>
                  <a:pt x="620" y="1714"/>
                </a:lnTo>
                <a:lnTo>
                  <a:pt x="611" y="1727"/>
                </a:lnTo>
                <a:lnTo>
                  <a:pt x="599" y="1735"/>
                </a:lnTo>
                <a:lnTo>
                  <a:pt x="594" y="1763"/>
                </a:lnTo>
                <a:lnTo>
                  <a:pt x="605" y="1764"/>
                </a:lnTo>
                <a:lnTo>
                  <a:pt x="592" y="1779"/>
                </a:lnTo>
                <a:lnTo>
                  <a:pt x="583" y="1834"/>
                </a:lnTo>
                <a:lnTo>
                  <a:pt x="564" y="1867"/>
                </a:lnTo>
                <a:lnTo>
                  <a:pt x="560" y="1863"/>
                </a:lnTo>
                <a:lnTo>
                  <a:pt x="555" y="1864"/>
                </a:lnTo>
                <a:lnTo>
                  <a:pt x="554" y="1871"/>
                </a:lnTo>
                <a:lnTo>
                  <a:pt x="538" y="1890"/>
                </a:lnTo>
                <a:lnTo>
                  <a:pt x="537" y="1890"/>
                </a:lnTo>
                <a:lnTo>
                  <a:pt x="527" y="1919"/>
                </a:lnTo>
                <a:lnTo>
                  <a:pt x="521" y="1918"/>
                </a:lnTo>
                <a:lnTo>
                  <a:pt x="516" y="1920"/>
                </a:lnTo>
                <a:lnTo>
                  <a:pt x="512" y="1916"/>
                </a:lnTo>
                <a:lnTo>
                  <a:pt x="497" y="1930"/>
                </a:lnTo>
                <a:lnTo>
                  <a:pt x="484" y="1934"/>
                </a:lnTo>
                <a:lnTo>
                  <a:pt x="469" y="1946"/>
                </a:lnTo>
                <a:lnTo>
                  <a:pt x="464" y="1944"/>
                </a:lnTo>
                <a:lnTo>
                  <a:pt x="428" y="1988"/>
                </a:lnTo>
                <a:lnTo>
                  <a:pt x="423" y="2008"/>
                </a:lnTo>
                <a:lnTo>
                  <a:pt x="422" y="2009"/>
                </a:lnTo>
                <a:lnTo>
                  <a:pt x="436" y="2014"/>
                </a:lnTo>
                <a:lnTo>
                  <a:pt x="439" y="2021"/>
                </a:lnTo>
                <a:lnTo>
                  <a:pt x="429" y="2019"/>
                </a:lnTo>
                <a:lnTo>
                  <a:pt x="423" y="2014"/>
                </a:lnTo>
                <a:lnTo>
                  <a:pt x="415" y="2012"/>
                </a:lnTo>
                <a:lnTo>
                  <a:pt x="414" y="2016"/>
                </a:lnTo>
                <a:lnTo>
                  <a:pt x="410" y="2019"/>
                </a:lnTo>
                <a:lnTo>
                  <a:pt x="405" y="2017"/>
                </a:lnTo>
                <a:lnTo>
                  <a:pt x="400" y="2009"/>
                </a:lnTo>
                <a:lnTo>
                  <a:pt x="404" y="2004"/>
                </a:lnTo>
                <a:lnTo>
                  <a:pt x="404" y="1999"/>
                </a:lnTo>
                <a:lnTo>
                  <a:pt x="394" y="2002"/>
                </a:lnTo>
                <a:lnTo>
                  <a:pt x="385" y="1998"/>
                </a:lnTo>
                <a:lnTo>
                  <a:pt x="381" y="1999"/>
                </a:lnTo>
                <a:lnTo>
                  <a:pt x="317" y="2040"/>
                </a:lnTo>
                <a:lnTo>
                  <a:pt x="311" y="2050"/>
                </a:lnTo>
                <a:lnTo>
                  <a:pt x="309" y="2052"/>
                </a:lnTo>
                <a:lnTo>
                  <a:pt x="307" y="2055"/>
                </a:lnTo>
                <a:lnTo>
                  <a:pt x="307" y="2064"/>
                </a:lnTo>
                <a:lnTo>
                  <a:pt x="295" y="2070"/>
                </a:lnTo>
                <a:lnTo>
                  <a:pt x="293" y="2076"/>
                </a:lnTo>
                <a:lnTo>
                  <a:pt x="288" y="2080"/>
                </a:lnTo>
                <a:lnTo>
                  <a:pt x="284" y="2076"/>
                </a:lnTo>
                <a:lnTo>
                  <a:pt x="281" y="2076"/>
                </a:lnTo>
                <a:lnTo>
                  <a:pt x="278" y="2080"/>
                </a:lnTo>
                <a:lnTo>
                  <a:pt x="269" y="2085"/>
                </a:lnTo>
                <a:lnTo>
                  <a:pt x="264" y="2085"/>
                </a:lnTo>
                <a:lnTo>
                  <a:pt x="258" y="2089"/>
                </a:lnTo>
                <a:lnTo>
                  <a:pt x="259" y="2092"/>
                </a:lnTo>
                <a:lnTo>
                  <a:pt x="263" y="2090"/>
                </a:lnTo>
                <a:lnTo>
                  <a:pt x="267" y="2102"/>
                </a:lnTo>
                <a:lnTo>
                  <a:pt x="265" y="2113"/>
                </a:lnTo>
                <a:lnTo>
                  <a:pt x="271" y="2113"/>
                </a:lnTo>
                <a:lnTo>
                  <a:pt x="276" y="2109"/>
                </a:lnTo>
                <a:lnTo>
                  <a:pt x="278" y="2102"/>
                </a:lnTo>
                <a:lnTo>
                  <a:pt x="276" y="2089"/>
                </a:lnTo>
                <a:lnTo>
                  <a:pt x="282" y="2090"/>
                </a:lnTo>
                <a:lnTo>
                  <a:pt x="286" y="2098"/>
                </a:lnTo>
                <a:lnTo>
                  <a:pt x="291" y="2103"/>
                </a:lnTo>
                <a:lnTo>
                  <a:pt x="309" y="2097"/>
                </a:lnTo>
                <a:lnTo>
                  <a:pt x="306" y="2078"/>
                </a:lnTo>
                <a:lnTo>
                  <a:pt x="306" y="2074"/>
                </a:lnTo>
                <a:lnTo>
                  <a:pt x="314" y="2080"/>
                </a:lnTo>
                <a:lnTo>
                  <a:pt x="315" y="2085"/>
                </a:lnTo>
                <a:lnTo>
                  <a:pt x="315" y="2092"/>
                </a:lnTo>
                <a:lnTo>
                  <a:pt x="320" y="2092"/>
                </a:lnTo>
                <a:lnTo>
                  <a:pt x="324" y="2094"/>
                </a:lnTo>
                <a:lnTo>
                  <a:pt x="330" y="2092"/>
                </a:lnTo>
                <a:lnTo>
                  <a:pt x="333" y="2088"/>
                </a:lnTo>
                <a:lnTo>
                  <a:pt x="337" y="2089"/>
                </a:lnTo>
                <a:lnTo>
                  <a:pt x="340" y="2087"/>
                </a:lnTo>
                <a:lnTo>
                  <a:pt x="344" y="2078"/>
                </a:lnTo>
                <a:lnTo>
                  <a:pt x="351" y="2071"/>
                </a:lnTo>
                <a:lnTo>
                  <a:pt x="358" y="2043"/>
                </a:lnTo>
                <a:lnTo>
                  <a:pt x="366" y="2038"/>
                </a:lnTo>
                <a:lnTo>
                  <a:pt x="373" y="2038"/>
                </a:lnTo>
                <a:lnTo>
                  <a:pt x="375" y="2050"/>
                </a:lnTo>
                <a:lnTo>
                  <a:pt x="367" y="2059"/>
                </a:lnTo>
                <a:lnTo>
                  <a:pt x="370" y="2064"/>
                </a:lnTo>
                <a:lnTo>
                  <a:pt x="384" y="2060"/>
                </a:lnTo>
                <a:lnTo>
                  <a:pt x="399" y="2051"/>
                </a:lnTo>
                <a:lnTo>
                  <a:pt x="413" y="2054"/>
                </a:lnTo>
                <a:lnTo>
                  <a:pt x="411" y="2047"/>
                </a:lnTo>
                <a:lnTo>
                  <a:pt x="415" y="2046"/>
                </a:lnTo>
                <a:lnTo>
                  <a:pt x="417" y="2041"/>
                </a:lnTo>
                <a:lnTo>
                  <a:pt x="424" y="2049"/>
                </a:lnTo>
                <a:lnTo>
                  <a:pt x="429" y="2040"/>
                </a:lnTo>
                <a:lnTo>
                  <a:pt x="431" y="2036"/>
                </a:lnTo>
                <a:lnTo>
                  <a:pt x="434" y="2033"/>
                </a:lnTo>
                <a:lnTo>
                  <a:pt x="444" y="2031"/>
                </a:lnTo>
                <a:lnTo>
                  <a:pt x="448" y="2026"/>
                </a:lnTo>
                <a:lnTo>
                  <a:pt x="453" y="2023"/>
                </a:lnTo>
                <a:lnTo>
                  <a:pt x="458" y="2023"/>
                </a:lnTo>
                <a:lnTo>
                  <a:pt x="462" y="2017"/>
                </a:lnTo>
                <a:lnTo>
                  <a:pt x="470" y="2017"/>
                </a:lnTo>
                <a:lnTo>
                  <a:pt x="472" y="2024"/>
                </a:lnTo>
                <a:lnTo>
                  <a:pt x="471" y="2043"/>
                </a:lnTo>
                <a:lnTo>
                  <a:pt x="472" y="2045"/>
                </a:lnTo>
                <a:lnTo>
                  <a:pt x="484" y="2012"/>
                </a:lnTo>
                <a:lnTo>
                  <a:pt x="486" y="2014"/>
                </a:lnTo>
                <a:lnTo>
                  <a:pt x="508" y="2010"/>
                </a:lnTo>
                <a:lnTo>
                  <a:pt x="521" y="2002"/>
                </a:lnTo>
                <a:lnTo>
                  <a:pt x="527" y="2002"/>
                </a:lnTo>
                <a:lnTo>
                  <a:pt x="530" y="1996"/>
                </a:lnTo>
                <a:lnTo>
                  <a:pt x="530" y="1980"/>
                </a:lnTo>
                <a:lnTo>
                  <a:pt x="521" y="1977"/>
                </a:lnTo>
                <a:lnTo>
                  <a:pt x="512" y="1970"/>
                </a:lnTo>
                <a:lnTo>
                  <a:pt x="505" y="1962"/>
                </a:lnTo>
                <a:lnTo>
                  <a:pt x="503" y="1952"/>
                </a:lnTo>
                <a:lnTo>
                  <a:pt x="509" y="1952"/>
                </a:lnTo>
                <a:lnTo>
                  <a:pt x="517" y="1970"/>
                </a:lnTo>
                <a:lnTo>
                  <a:pt x="528" y="1972"/>
                </a:lnTo>
                <a:lnTo>
                  <a:pt x="542" y="1957"/>
                </a:lnTo>
                <a:lnTo>
                  <a:pt x="554" y="1953"/>
                </a:lnTo>
                <a:lnTo>
                  <a:pt x="571" y="1953"/>
                </a:lnTo>
                <a:lnTo>
                  <a:pt x="575" y="1944"/>
                </a:lnTo>
                <a:lnTo>
                  <a:pt x="573" y="1943"/>
                </a:lnTo>
                <a:lnTo>
                  <a:pt x="563" y="1946"/>
                </a:lnTo>
                <a:lnTo>
                  <a:pt x="568" y="1941"/>
                </a:lnTo>
                <a:lnTo>
                  <a:pt x="580" y="1933"/>
                </a:lnTo>
                <a:lnTo>
                  <a:pt x="585" y="1938"/>
                </a:lnTo>
                <a:lnTo>
                  <a:pt x="594" y="1938"/>
                </a:lnTo>
                <a:lnTo>
                  <a:pt x="593" y="1925"/>
                </a:lnTo>
                <a:lnTo>
                  <a:pt x="594" y="1918"/>
                </a:lnTo>
                <a:lnTo>
                  <a:pt x="599" y="1915"/>
                </a:lnTo>
                <a:lnTo>
                  <a:pt x="612" y="1920"/>
                </a:lnTo>
                <a:lnTo>
                  <a:pt x="626" y="1909"/>
                </a:lnTo>
                <a:lnTo>
                  <a:pt x="627" y="1902"/>
                </a:lnTo>
                <a:lnTo>
                  <a:pt x="632" y="1905"/>
                </a:lnTo>
                <a:lnTo>
                  <a:pt x="635" y="1902"/>
                </a:lnTo>
                <a:lnTo>
                  <a:pt x="636" y="1897"/>
                </a:lnTo>
                <a:lnTo>
                  <a:pt x="643" y="1900"/>
                </a:lnTo>
                <a:lnTo>
                  <a:pt x="644" y="1897"/>
                </a:lnTo>
                <a:lnTo>
                  <a:pt x="652" y="1892"/>
                </a:lnTo>
                <a:lnTo>
                  <a:pt x="657" y="1883"/>
                </a:lnTo>
                <a:lnTo>
                  <a:pt x="657" y="1869"/>
                </a:lnTo>
                <a:lnTo>
                  <a:pt x="650" y="1871"/>
                </a:lnTo>
                <a:lnTo>
                  <a:pt x="648" y="1867"/>
                </a:lnTo>
                <a:lnTo>
                  <a:pt x="653" y="1861"/>
                </a:lnTo>
                <a:lnTo>
                  <a:pt x="671" y="1849"/>
                </a:lnTo>
                <a:lnTo>
                  <a:pt x="673" y="1852"/>
                </a:lnTo>
                <a:lnTo>
                  <a:pt x="677" y="1839"/>
                </a:lnTo>
                <a:lnTo>
                  <a:pt x="691" y="1840"/>
                </a:lnTo>
                <a:lnTo>
                  <a:pt x="691" y="1835"/>
                </a:lnTo>
                <a:lnTo>
                  <a:pt x="695" y="1830"/>
                </a:lnTo>
                <a:lnTo>
                  <a:pt x="696" y="1821"/>
                </a:lnTo>
                <a:lnTo>
                  <a:pt x="702" y="1821"/>
                </a:lnTo>
                <a:lnTo>
                  <a:pt x="711" y="1826"/>
                </a:lnTo>
                <a:lnTo>
                  <a:pt x="716" y="1814"/>
                </a:lnTo>
                <a:lnTo>
                  <a:pt x="721" y="1814"/>
                </a:lnTo>
                <a:lnTo>
                  <a:pt x="733" y="1802"/>
                </a:lnTo>
                <a:lnTo>
                  <a:pt x="734" y="1797"/>
                </a:lnTo>
                <a:lnTo>
                  <a:pt x="759" y="1789"/>
                </a:lnTo>
                <a:lnTo>
                  <a:pt x="767" y="1779"/>
                </a:lnTo>
                <a:lnTo>
                  <a:pt x="773" y="1782"/>
                </a:lnTo>
                <a:lnTo>
                  <a:pt x="785" y="1775"/>
                </a:lnTo>
                <a:lnTo>
                  <a:pt x="785" y="1767"/>
                </a:lnTo>
                <a:lnTo>
                  <a:pt x="779" y="1761"/>
                </a:lnTo>
                <a:lnTo>
                  <a:pt x="789" y="1756"/>
                </a:lnTo>
                <a:lnTo>
                  <a:pt x="789" y="1753"/>
                </a:lnTo>
                <a:lnTo>
                  <a:pt x="786" y="1748"/>
                </a:lnTo>
                <a:lnTo>
                  <a:pt x="787" y="1741"/>
                </a:lnTo>
                <a:lnTo>
                  <a:pt x="794" y="1740"/>
                </a:lnTo>
                <a:lnTo>
                  <a:pt x="800" y="1730"/>
                </a:lnTo>
                <a:lnTo>
                  <a:pt x="819" y="1723"/>
                </a:lnTo>
                <a:lnTo>
                  <a:pt x="825" y="1716"/>
                </a:lnTo>
                <a:lnTo>
                  <a:pt x="827" y="1701"/>
                </a:lnTo>
                <a:lnTo>
                  <a:pt x="823" y="1697"/>
                </a:lnTo>
                <a:lnTo>
                  <a:pt x="809" y="1690"/>
                </a:lnTo>
                <a:lnTo>
                  <a:pt x="806" y="1684"/>
                </a:lnTo>
                <a:lnTo>
                  <a:pt x="798" y="1681"/>
                </a:lnTo>
                <a:lnTo>
                  <a:pt x="782" y="1685"/>
                </a:lnTo>
                <a:lnTo>
                  <a:pt x="777" y="1684"/>
                </a:lnTo>
                <a:lnTo>
                  <a:pt x="786" y="1647"/>
                </a:lnTo>
                <a:lnTo>
                  <a:pt x="800" y="1645"/>
                </a:lnTo>
                <a:lnTo>
                  <a:pt x="806" y="1638"/>
                </a:lnTo>
                <a:lnTo>
                  <a:pt x="806" y="1632"/>
                </a:lnTo>
                <a:lnTo>
                  <a:pt x="813" y="1627"/>
                </a:lnTo>
                <a:lnTo>
                  <a:pt x="814" y="1619"/>
                </a:lnTo>
                <a:lnTo>
                  <a:pt x="812" y="1612"/>
                </a:lnTo>
                <a:lnTo>
                  <a:pt x="818" y="1614"/>
                </a:lnTo>
                <a:lnTo>
                  <a:pt x="820" y="1607"/>
                </a:lnTo>
                <a:lnTo>
                  <a:pt x="827" y="1604"/>
                </a:lnTo>
                <a:lnTo>
                  <a:pt x="827" y="1613"/>
                </a:lnTo>
                <a:lnTo>
                  <a:pt x="838" y="1612"/>
                </a:lnTo>
                <a:lnTo>
                  <a:pt x="845" y="1607"/>
                </a:lnTo>
                <a:lnTo>
                  <a:pt x="845" y="1598"/>
                </a:lnTo>
                <a:lnTo>
                  <a:pt x="834" y="1595"/>
                </a:lnTo>
                <a:lnTo>
                  <a:pt x="841" y="1591"/>
                </a:lnTo>
                <a:lnTo>
                  <a:pt x="859" y="1590"/>
                </a:lnTo>
                <a:lnTo>
                  <a:pt x="866" y="1577"/>
                </a:lnTo>
                <a:lnTo>
                  <a:pt x="866" y="1570"/>
                </a:lnTo>
                <a:lnTo>
                  <a:pt x="864" y="1563"/>
                </a:lnTo>
                <a:lnTo>
                  <a:pt x="843" y="1546"/>
                </a:lnTo>
                <a:lnTo>
                  <a:pt x="850" y="1543"/>
                </a:lnTo>
                <a:lnTo>
                  <a:pt x="856" y="1552"/>
                </a:lnTo>
                <a:lnTo>
                  <a:pt x="870" y="1552"/>
                </a:lnTo>
                <a:lnTo>
                  <a:pt x="888" y="1533"/>
                </a:lnTo>
                <a:lnTo>
                  <a:pt x="894" y="1513"/>
                </a:lnTo>
                <a:lnTo>
                  <a:pt x="914" y="1488"/>
                </a:lnTo>
                <a:lnTo>
                  <a:pt x="917" y="1474"/>
                </a:lnTo>
                <a:lnTo>
                  <a:pt x="951" y="1457"/>
                </a:lnTo>
                <a:lnTo>
                  <a:pt x="975" y="1430"/>
                </a:lnTo>
                <a:lnTo>
                  <a:pt x="977" y="1424"/>
                </a:lnTo>
                <a:lnTo>
                  <a:pt x="974" y="1413"/>
                </a:lnTo>
                <a:lnTo>
                  <a:pt x="1005" y="1313"/>
                </a:lnTo>
                <a:lnTo>
                  <a:pt x="1010" y="1316"/>
                </a:lnTo>
                <a:lnTo>
                  <a:pt x="1006" y="1368"/>
                </a:lnTo>
                <a:lnTo>
                  <a:pt x="988" y="1405"/>
                </a:lnTo>
                <a:lnTo>
                  <a:pt x="983" y="1430"/>
                </a:lnTo>
                <a:lnTo>
                  <a:pt x="989" y="1436"/>
                </a:lnTo>
                <a:lnTo>
                  <a:pt x="1011" y="1435"/>
                </a:lnTo>
                <a:lnTo>
                  <a:pt x="1030" y="1412"/>
                </a:lnTo>
                <a:lnTo>
                  <a:pt x="1045" y="1405"/>
                </a:lnTo>
                <a:lnTo>
                  <a:pt x="1055" y="1405"/>
                </a:lnTo>
                <a:lnTo>
                  <a:pt x="1046" y="1413"/>
                </a:lnTo>
                <a:lnTo>
                  <a:pt x="1039" y="1417"/>
                </a:lnTo>
                <a:lnTo>
                  <a:pt x="1030" y="1426"/>
                </a:lnTo>
                <a:lnTo>
                  <a:pt x="1024" y="1435"/>
                </a:lnTo>
                <a:lnTo>
                  <a:pt x="1015" y="1441"/>
                </a:lnTo>
                <a:lnTo>
                  <a:pt x="1015" y="1453"/>
                </a:lnTo>
                <a:lnTo>
                  <a:pt x="1024" y="1459"/>
                </a:lnTo>
                <a:lnTo>
                  <a:pt x="1071" y="1477"/>
                </a:lnTo>
                <a:lnTo>
                  <a:pt x="1027" y="1471"/>
                </a:lnTo>
                <a:lnTo>
                  <a:pt x="1010" y="1477"/>
                </a:lnTo>
                <a:lnTo>
                  <a:pt x="1002" y="1476"/>
                </a:lnTo>
                <a:lnTo>
                  <a:pt x="996" y="1463"/>
                </a:lnTo>
                <a:lnTo>
                  <a:pt x="988" y="1466"/>
                </a:lnTo>
                <a:lnTo>
                  <a:pt x="944" y="1493"/>
                </a:lnTo>
                <a:lnTo>
                  <a:pt x="939" y="1501"/>
                </a:lnTo>
                <a:lnTo>
                  <a:pt x="942" y="1530"/>
                </a:lnTo>
                <a:lnTo>
                  <a:pt x="940" y="1547"/>
                </a:lnTo>
                <a:lnTo>
                  <a:pt x="936" y="1557"/>
                </a:lnTo>
                <a:lnTo>
                  <a:pt x="927" y="1566"/>
                </a:lnTo>
                <a:lnTo>
                  <a:pt x="922" y="1577"/>
                </a:lnTo>
                <a:lnTo>
                  <a:pt x="921" y="1585"/>
                </a:lnTo>
                <a:lnTo>
                  <a:pt x="916" y="1596"/>
                </a:lnTo>
                <a:lnTo>
                  <a:pt x="913" y="1607"/>
                </a:lnTo>
                <a:lnTo>
                  <a:pt x="917" y="1613"/>
                </a:lnTo>
                <a:lnTo>
                  <a:pt x="930" y="1619"/>
                </a:lnTo>
                <a:lnTo>
                  <a:pt x="956" y="1603"/>
                </a:lnTo>
                <a:lnTo>
                  <a:pt x="961" y="1604"/>
                </a:lnTo>
                <a:lnTo>
                  <a:pt x="952" y="1624"/>
                </a:lnTo>
                <a:lnTo>
                  <a:pt x="945" y="1631"/>
                </a:lnTo>
                <a:lnTo>
                  <a:pt x="939" y="1631"/>
                </a:lnTo>
                <a:lnTo>
                  <a:pt x="937" y="1636"/>
                </a:lnTo>
                <a:lnTo>
                  <a:pt x="941" y="1640"/>
                </a:lnTo>
                <a:lnTo>
                  <a:pt x="930" y="1636"/>
                </a:lnTo>
                <a:lnTo>
                  <a:pt x="927" y="1636"/>
                </a:lnTo>
                <a:lnTo>
                  <a:pt x="925" y="1638"/>
                </a:lnTo>
                <a:lnTo>
                  <a:pt x="922" y="1645"/>
                </a:lnTo>
                <a:lnTo>
                  <a:pt x="917" y="1637"/>
                </a:lnTo>
                <a:lnTo>
                  <a:pt x="913" y="1645"/>
                </a:lnTo>
                <a:lnTo>
                  <a:pt x="914" y="1650"/>
                </a:lnTo>
                <a:lnTo>
                  <a:pt x="908" y="1654"/>
                </a:lnTo>
                <a:lnTo>
                  <a:pt x="908" y="1661"/>
                </a:lnTo>
                <a:lnTo>
                  <a:pt x="917" y="1664"/>
                </a:lnTo>
                <a:lnTo>
                  <a:pt x="921" y="1670"/>
                </a:lnTo>
                <a:lnTo>
                  <a:pt x="932" y="1665"/>
                </a:lnTo>
                <a:lnTo>
                  <a:pt x="949" y="1664"/>
                </a:lnTo>
                <a:lnTo>
                  <a:pt x="949" y="1654"/>
                </a:lnTo>
                <a:lnTo>
                  <a:pt x="950" y="1652"/>
                </a:lnTo>
                <a:lnTo>
                  <a:pt x="958" y="1655"/>
                </a:lnTo>
                <a:lnTo>
                  <a:pt x="964" y="1660"/>
                </a:lnTo>
                <a:lnTo>
                  <a:pt x="984" y="1629"/>
                </a:lnTo>
                <a:lnTo>
                  <a:pt x="991" y="1631"/>
                </a:lnTo>
                <a:lnTo>
                  <a:pt x="998" y="1626"/>
                </a:lnTo>
                <a:lnTo>
                  <a:pt x="994" y="1650"/>
                </a:lnTo>
                <a:lnTo>
                  <a:pt x="1007" y="1628"/>
                </a:lnTo>
                <a:lnTo>
                  <a:pt x="1008" y="1617"/>
                </a:lnTo>
                <a:lnTo>
                  <a:pt x="1020" y="1609"/>
                </a:lnTo>
                <a:lnTo>
                  <a:pt x="1026" y="1613"/>
                </a:lnTo>
                <a:lnTo>
                  <a:pt x="1030" y="1605"/>
                </a:lnTo>
                <a:lnTo>
                  <a:pt x="1029" y="1595"/>
                </a:lnTo>
                <a:lnTo>
                  <a:pt x="1029" y="1591"/>
                </a:lnTo>
                <a:lnTo>
                  <a:pt x="1033" y="1584"/>
                </a:lnTo>
                <a:lnTo>
                  <a:pt x="1039" y="1612"/>
                </a:lnTo>
                <a:lnTo>
                  <a:pt x="1043" y="1584"/>
                </a:lnTo>
                <a:lnTo>
                  <a:pt x="1048" y="1577"/>
                </a:lnTo>
                <a:lnTo>
                  <a:pt x="1048" y="1568"/>
                </a:lnTo>
                <a:lnTo>
                  <a:pt x="1052" y="1581"/>
                </a:lnTo>
                <a:lnTo>
                  <a:pt x="1057" y="1579"/>
                </a:lnTo>
                <a:lnTo>
                  <a:pt x="1062" y="1579"/>
                </a:lnTo>
                <a:lnTo>
                  <a:pt x="1068" y="1582"/>
                </a:lnTo>
                <a:lnTo>
                  <a:pt x="1085" y="1584"/>
                </a:lnTo>
                <a:lnTo>
                  <a:pt x="1093" y="1577"/>
                </a:lnTo>
                <a:lnTo>
                  <a:pt x="1099" y="1577"/>
                </a:lnTo>
                <a:lnTo>
                  <a:pt x="1104" y="1562"/>
                </a:lnTo>
                <a:lnTo>
                  <a:pt x="1107" y="1563"/>
                </a:lnTo>
                <a:lnTo>
                  <a:pt x="1114" y="1561"/>
                </a:lnTo>
                <a:lnTo>
                  <a:pt x="1119" y="1552"/>
                </a:lnTo>
                <a:lnTo>
                  <a:pt x="1115" y="1552"/>
                </a:lnTo>
                <a:lnTo>
                  <a:pt x="1113" y="1548"/>
                </a:lnTo>
                <a:lnTo>
                  <a:pt x="1106" y="1549"/>
                </a:lnTo>
                <a:lnTo>
                  <a:pt x="1111" y="1539"/>
                </a:lnTo>
                <a:lnTo>
                  <a:pt x="1119" y="1529"/>
                </a:lnTo>
                <a:lnTo>
                  <a:pt x="1124" y="1529"/>
                </a:lnTo>
                <a:lnTo>
                  <a:pt x="1126" y="1519"/>
                </a:lnTo>
                <a:lnTo>
                  <a:pt x="1121" y="1511"/>
                </a:lnTo>
                <a:lnTo>
                  <a:pt x="1113" y="1520"/>
                </a:lnTo>
                <a:lnTo>
                  <a:pt x="1106" y="1520"/>
                </a:lnTo>
                <a:lnTo>
                  <a:pt x="1095" y="1525"/>
                </a:lnTo>
                <a:lnTo>
                  <a:pt x="1093" y="1516"/>
                </a:lnTo>
                <a:lnTo>
                  <a:pt x="1104" y="1513"/>
                </a:lnTo>
                <a:lnTo>
                  <a:pt x="1113" y="1505"/>
                </a:lnTo>
                <a:lnTo>
                  <a:pt x="1114" y="1495"/>
                </a:lnTo>
                <a:lnTo>
                  <a:pt x="1106" y="1500"/>
                </a:lnTo>
                <a:lnTo>
                  <a:pt x="1106" y="1495"/>
                </a:lnTo>
                <a:lnTo>
                  <a:pt x="1096" y="1496"/>
                </a:lnTo>
                <a:lnTo>
                  <a:pt x="1096" y="1490"/>
                </a:lnTo>
                <a:lnTo>
                  <a:pt x="1092" y="1488"/>
                </a:lnTo>
                <a:lnTo>
                  <a:pt x="1096" y="1481"/>
                </a:lnTo>
                <a:lnTo>
                  <a:pt x="1109" y="1477"/>
                </a:lnTo>
                <a:lnTo>
                  <a:pt x="1114" y="1467"/>
                </a:lnTo>
                <a:lnTo>
                  <a:pt x="1104" y="1464"/>
                </a:lnTo>
                <a:lnTo>
                  <a:pt x="1113" y="1453"/>
                </a:lnTo>
                <a:lnTo>
                  <a:pt x="1116" y="1450"/>
                </a:lnTo>
                <a:lnTo>
                  <a:pt x="1120" y="1458"/>
                </a:lnTo>
                <a:lnTo>
                  <a:pt x="1124" y="1458"/>
                </a:lnTo>
                <a:lnTo>
                  <a:pt x="1129" y="1445"/>
                </a:lnTo>
                <a:lnTo>
                  <a:pt x="1140" y="1434"/>
                </a:lnTo>
                <a:lnTo>
                  <a:pt x="1140" y="1444"/>
                </a:lnTo>
                <a:lnTo>
                  <a:pt x="1126" y="1472"/>
                </a:lnTo>
                <a:lnTo>
                  <a:pt x="1133" y="1478"/>
                </a:lnTo>
                <a:lnTo>
                  <a:pt x="1142" y="1477"/>
                </a:lnTo>
                <a:lnTo>
                  <a:pt x="1144" y="1472"/>
                </a:lnTo>
                <a:lnTo>
                  <a:pt x="1147" y="1445"/>
                </a:lnTo>
                <a:lnTo>
                  <a:pt x="1151" y="1459"/>
                </a:lnTo>
                <a:lnTo>
                  <a:pt x="1151" y="1467"/>
                </a:lnTo>
                <a:lnTo>
                  <a:pt x="1176" y="1466"/>
                </a:lnTo>
                <a:lnTo>
                  <a:pt x="1182" y="1467"/>
                </a:lnTo>
                <a:lnTo>
                  <a:pt x="1191" y="1466"/>
                </a:lnTo>
                <a:lnTo>
                  <a:pt x="1199" y="1454"/>
                </a:lnTo>
                <a:lnTo>
                  <a:pt x="1212" y="1449"/>
                </a:lnTo>
                <a:lnTo>
                  <a:pt x="1223" y="1449"/>
                </a:lnTo>
                <a:lnTo>
                  <a:pt x="1222" y="1453"/>
                </a:lnTo>
                <a:lnTo>
                  <a:pt x="1206" y="1457"/>
                </a:lnTo>
                <a:lnTo>
                  <a:pt x="1203" y="1481"/>
                </a:lnTo>
                <a:lnTo>
                  <a:pt x="1210" y="1483"/>
                </a:lnTo>
                <a:lnTo>
                  <a:pt x="1228" y="1477"/>
                </a:lnTo>
                <a:lnTo>
                  <a:pt x="1228" y="1482"/>
                </a:lnTo>
                <a:lnTo>
                  <a:pt x="1201" y="1496"/>
                </a:lnTo>
                <a:lnTo>
                  <a:pt x="1215" y="1499"/>
                </a:lnTo>
                <a:lnTo>
                  <a:pt x="1233" y="1485"/>
                </a:lnTo>
                <a:lnTo>
                  <a:pt x="1238" y="1487"/>
                </a:lnTo>
                <a:lnTo>
                  <a:pt x="1224" y="1505"/>
                </a:lnTo>
                <a:lnTo>
                  <a:pt x="1241" y="1500"/>
                </a:lnTo>
                <a:lnTo>
                  <a:pt x="1247" y="1504"/>
                </a:lnTo>
                <a:lnTo>
                  <a:pt x="1256" y="1502"/>
                </a:lnTo>
                <a:lnTo>
                  <a:pt x="1257" y="1505"/>
                </a:lnTo>
                <a:lnTo>
                  <a:pt x="1251" y="1518"/>
                </a:lnTo>
                <a:lnTo>
                  <a:pt x="1257" y="1520"/>
                </a:lnTo>
                <a:lnTo>
                  <a:pt x="1274" y="1538"/>
                </a:lnTo>
                <a:lnTo>
                  <a:pt x="1280" y="1542"/>
                </a:lnTo>
                <a:lnTo>
                  <a:pt x="1288" y="1540"/>
                </a:lnTo>
                <a:lnTo>
                  <a:pt x="1288" y="1537"/>
                </a:lnTo>
                <a:lnTo>
                  <a:pt x="1290" y="1533"/>
                </a:lnTo>
                <a:lnTo>
                  <a:pt x="1290" y="1528"/>
                </a:lnTo>
                <a:lnTo>
                  <a:pt x="1293" y="1525"/>
                </a:lnTo>
                <a:lnTo>
                  <a:pt x="1298" y="1524"/>
                </a:lnTo>
                <a:lnTo>
                  <a:pt x="1303" y="1528"/>
                </a:lnTo>
                <a:lnTo>
                  <a:pt x="1306" y="1534"/>
                </a:lnTo>
                <a:lnTo>
                  <a:pt x="1306" y="1543"/>
                </a:lnTo>
                <a:lnTo>
                  <a:pt x="1316" y="1549"/>
                </a:lnTo>
                <a:lnTo>
                  <a:pt x="1320" y="1554"/>
                </a:lnTo>
                <a:lnTo>
                  <a:pt x="1323" y="1557"/>
                </a:lnTo>
                <a:lnTo>
                  <a:pt x="1325" y="1553"/>
                </a:lnTo>
                <a:lnTo>
                  <a:pt x="1332" y="1557"/>
                </a:lnTo>
                <a:lnTo>
                  <a:pt x="1337" y="1557"/>
                </a:lnTo>
                <a:lnTo>
                  <a:pt x="1344" y="1561"/>
                </a:lnTo>
                <a:lnTo>
                  <a:pt x="1350" y="1568"/>
                </a:lnTo>
                <a:lnTo>
                  <a:pt x="1350" y="1572"/>
                </a:lnTo>
                <a:lnTo>
                  <a:pt x="1349" y="1576"/>
                </a:lnTo>
                <a:lnTo>
                  <a:pt x="1353" y="1577"/>
                </a:lnTo>
                <a:lnTo>
                  <a:pt x="1361" y="1579"/>
                </a:lnTo>
                <a:lnTo>
                  <a:pt x="1374" y="1575"/>
                </a:lnTo>
                <a:lnTo>
                  <a:pt x="1408" y="1574"/>
                </a:lnTo>
                <a:lnTo>
                  <a:pt x="1412" y="1567"/>
                </a:lnTo>
                <a:lnTo>
                  <a:pt x="1421" y="1572"/>
                </a:lnTo>
                <a:lnTo>
                  <a:pt x="1426" y="1567"/>
                </a:lnTo>
                <a:lnTo>
                  <a:pt x="1439" y="1570"/>
                </a:lnTo>
                <a:lnTo>
                  <a:pt x="1445" y="1575"/>
                </a:lnTo>
                <a:lnTo>
                  <a:pt x="1485" y="1582"/>
                </a:lnTo>
                <a:lnTo>
                  <a:pt x="1501" y="1576"/>
                </a:lnTo>
                <a:lnTo>
                  <a:pt x="1507" y="1580"/>
                </a:lnTo>
                <a:lnTo>
                  <a:pt x="1507" y="1584"/>
                </a:lnTo>
                <a:lnTo>
                  <a:pt x="1501" y="1586"/>
                </a:lnTo>
                <a:lnTo>
                  <a:pt x="1500" y="1590"/>
                </a:lnTo>
                <a:lnTo>
                  <a:pt x="1524" y="1601"/>
                </a:lnTo>
                <a:lnTo>
                  <a:pt x="1565" y="1609"/>
                </a:lnTo>
                <a:lnTo>
                  <a:pt x="1582" y="1601"/>
                </a:lnTo>
                <a:lnTo>
                  <a:pt x="1599" y="1582"/>
                </a:lnTo>
                <a:lnTo>
                  <a:pt x="1603" y="1574"/>
                </a:lnTo>
                <a:lnTo>
                  <a:pt x="1607" y="1570"/>
                </a:lnTo>
                <a:lnTo>
                  <a:pt x="1624" y="1590"/>
                </a:lnTo>
                <a:lnTo>
                  <a:pt x="1634" y="1595"/>
                </a:lnTo>
                <a:lnTo>
                  <a:pt x="1631" y="1595"/>
                </a:lnTo>
                <a:lnTo>
                  <a:pt x="1623" y="1601"/>
                </a:lnTo>
                <a:lnTo>
                  <a:pt x="1626" y="1624"/>
                </a:lnTo>
                <a:lnTo>
                  <a:pt x="1623" y="1627"/>
                </a:lnTo>
                <a:lnTo>
                  <a:pt x="1618" y="1622"/>
                </a:lnTo>
                <a:lnTo>
                  <a:pt x="1617" y="1603"/>
                </a:lnTo>
                <a:lnTo>
                  <a:pt x="1618" y="1598"/>
                </a:lnTo>
                <a:lnTo>
                  <a:pt x="1617" y="1590"/>
                </a:lnTo>
                <a:lnTo>
                  <a:pt x="1614" y="1582"/>
                </a:lnTo>
                <a:lnTo>
                  <a:pt x="1612" y="1581"/>
                </a:lnTo>
                <a:lnTo>
                  <a:pt x="1607" y="1586"/>
                </a:lnTo>
                <a:lnTo>
                  <a:pt x="1605" y="1591"/>
                </a:lnTo>
                <a:lnTo>
                  <a:pt x="1605" y="1605"/>
                </a:lnTo>
                <a:lnTo>
                  <a:pt x="1608" y="1609"/>
                </a:lnTo>
                <a:lnTo>
                  <a:pt x="1608" y="1614"/>
                </a:lnTo>
                <a:lnTo>
                  <a:pt x="1604" y="1624"/>
                </a:lnTo>
                <a:lnTo>
                  <a:pt x="1599" y="1626"/>
                </a:lnTo>
                <a:lnTo>
                  <a:pt x="1591" y="1632"/>
                </a:lnTo>
                <a:lnTo>
                  <a:pt x="1595" y="1637"/>
                </a:lnTo>
                <a:lnTo>
                  <a:pt x="1610" y="1642"/>
                </a:lnTo>
                <a:lnTo>
                  <a:pt x="1612" y="1645"/>
                </a:lnTo>
                <a:lnTo>
                  <a:pt x="1617" y="1648"/>
                </a:lnTo>
                <a:lnTo>
                  <a:pt x="1623" y="1647"/>
                </a:lnTo>
                <a:lnTo>
                  <a:pt x="1626" y="1650"/>
                </a:lnTo>
                <a:lnTo>
                  <a:pt x="1624" y="1652"/>
                </a:lnTo>
                <a:lnTo>
                  <a:pt x="1642" y="1660"/>
                </a:lnTo>
                <a:lnTo>
                  <a:pt x="1657" y="1675"/>
                </a:lnTo>
                <a:lnTo>
                  <a:pt x="1657" y="1670"/>
                </a:lnTo>
                <a:lnTo>
                  <a:pt x="1661" y="1666"/>
                </a:lnTo>
                <a:lnTo>
                  <a:pt x="1675" y="1667"/>
                </a:lnTo>
                <a:lnTo>
                  <a:pt x="1676" y="1665"/>
                </a:lnTo>
                <a:lnTo>
                  <a:pt x="1676" y="1655"/>
                </a:lnTo>
                <a:lnTo>
                  <a:pt x="1674" y="1646"/>
                </a:lnTo>
                <a:lnTo>
                  <a:pt x="1676" y="1645"/>
                </a:lnTo>
                <a:lnTo>
                  <a:pt x="1681" y="1647"/>
                </a:lnTo>
                <a:lnTo>
                  <a:pt x="1684" y="1641"/>
                </a:lnTo>
                <a:lnTo>
                  <a:pt x="1628" y="1574"/>
                </a:lnTo>
                <a:lnTo>
                  <a:pt x="1631" y="1574"/>
                </a:lnTo>
                <a:lnTo>
                  <a:pt x="1632" y="1544"/>
                </a:lnTo>
                <a:lnTo>
                  <a:pt x="1596" y="1544"/>
                </a:lnTo>
                <a:lnTo>
                  <a:pt x="1585" y="1561"/>
                </a:lnTo>
                <a:lnTo>
                  <a:pt x="1579" y="1558"/>
                </a:lnTo>
                <a:lnTo>
                  <a:pt x="1563" y="1547"/>
                </a:lnTo>
                <a:lnTo>
                  <a:pt x="1549" y="1558"/>
                </a:lnTo>
                <a:lnTo>
                  <a:pt x="1529" y="1546"/>
                </a:lnTo>
                <a:lnTo>
                  <a:pt x="1529" y="1509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5" name="Freeform 1655"/>
          <p:cNvSpPr>
            <a:spLocks/>
          </p:cNvSpPr>
          <p:nvPr/>
        </p:nvSpPr>
        <p:spPr bwMode="auto">
          <a:xfrm>
            <a:off x="769938" y="1928813"/>
            <a:ext cx="669925" cy="839787"/>
          </a:xfrm>
          <a:custGeom>
            <a:avLst/>
            <a:gdLst>
              <a:gd name="T0" fmla="*/ 2147483647 w 1684"/>
              <a:gd name="T1" fmla="*/ 2147483647 h 2113"/>
              <a:gd name="T2" fmla="*/ 2147483647 w 1684"/>
              <a:gd name="T3" fmla="*/ 2147483647 h 2113"/>
              <a:gd name="T4" fmla="*/ 2147483647 w 1684"/>
              <a:gd name="T5" fmla="*/ 2147483647 h 2113"/>
              <a:gd name="T6" fmla="*/ 2147483647 w 1684"/>
              <a:gd name="T7" fmla="*/ 2147483647 h 2113"/>
              <a:gd name="T8" fmla="*/ 2147483647 w 1684"/>
              <a:gd name="T9" fmla="*/ 2147483647 h 2113"/>
              <a:gd name="T10" fmla="*/ 2147483647 w 1684"/>
              <a:gd name="T11" fmla="*/ 2147483647 h 2113"/>
              <a:gd name="T12" fmla="*/ 2147483647 w 1684"/>
              <a:gd name="T13" fmla="*/ 2147483647 h 2113"/>
              <a:gd name="T14" fmla="*/ 2147483647 w 1684"/>
              <a:gd name="T15" fmla="*/ 2147483647 h 2113"/>
              <a:gd name="T16" fmla="*/ 2147483647 w 1684"/>
              <a:gd name="T17" fmla="*/ 2147483647 h 2113"/>
              <a:gd name="T18" fmla="*/ 2147483647 w 1684"/>
              <a:gd name="T19" fmla="*/ 2147483647 h 2113"/>
              <a:gd name="T20" fmla="*/ 2147483647 w 1684"/>
              <a:gd name="T21" fmla="*/ 2147483647 h 2113"/>
              <a:gd name="T22" fmla="*/ 2147483647 w 1684"/>
              <a:gd name="T23" fmla="*/ 2147483647 h 2113"/>
              <a:gd name="T24" fmla="*/ 2147483647 w 1684"/>
              <a:gd name="T25" fmla="*/ 2147483647 h 2113"/>
              <a:gd name="T26" fmla="*/ 2147483647 w 1684"/>
              <a:gd name="T27" fmla="*/ 2147483647 h 2113"/>
              <a:gd name="T28" fmla="*/ 2147483647 w 1684"/>
              <a:gd name="T29" fmla="*/ 2147483647 h 2113"/>
              <a:gd name="T30" fmla="*/ 2147483647 w 1684"/>
              <a:gd name="T31" fmla="*/ 2147483647 h 2113"/>
              <a:gd name="T32" fmla="*/ 2147483647 w 1684"/>
              <a:gd name="T33" fmla="*/ 2147483647 h 2113"/>
              <a:gd name="T34" fmla="*/ 2147483647 w 1684"/>
              <a:gd name="T35" fmla="*/ 2147483647 h 2113"/>
              <a:gd name="T36" fmla="*/ 2147483647 w 1684"/>
              <a:gd name="T37" fmla="*/ 2147483647 h 2113"/>
              <a:gd name="T38" fmla="*/ 2147483647 w 1684"/>
              <a:gd name="T39" fmla="*/ 2147483647 h 2113"/>
              <a:gd name="T40" fmla="*/ 2147483647 w 1684"/>
              <a:gd name="T41" fmla="*/ 2147483647 h 2113"/>
              <a:gd name="T42" fmla="*/ 2147483647 w 1684"/>
              <a:gd name="T43" fmla="*/ 2147483647 h 2113"/>
              <a:gd name="T44" fmla="*/ 2147483647 w 1684"/>
              <a:gd name="T45" fmla="*/ 2147483647 h 2113"/>
              <a:gd name="T46" fmla="*/ 2147483647 w 1684"/>
              <a:gd name="T47" fmla="*/ 2147483647 h 2113"/>
              <a:gd name="T48" fmla="*/ 2147483647 w 1684"/>
              <a:gd name="T49" fmla="*/ 2147483647 h 2113"/>
              <a:gd name="T50" fmla="*/ 2147483647 w 1684"/>
              <a:gd name="T51" fmla="*/ 2147483647 h 2113"/>
              <a:gd name="T52" fmla="*/ 2147483647 w 1684"/>
              <a:gd name="T53" fmla="*/ 2147483647 h 2113"/>
              <a:gd name="T54" fmla="*/ 2147483647 w 1684"/>
              <a:gd name="T55" fmla="*/ 2147483647 h 2113"/>
              <a:gd name="T56" fmla="*/ 2147483647 w 1684"/>
              <a:gd name="T57" fmla="*/ 2147483647 h 2113"/>
              <a:gd name="T58" fmla="*/ 2147483647 w 1684"/>
              <a:gd name="T59" fmla="*/ 2147483647 h 2113"/>
              <a:gd name="T60" fmla="*/ 2147483647 w 1684"/>
              <a:gd name="T61" fmla="*/ 2147483647 h 2113"/>
              <a:gd name="T62" fmla="*/ 2147483647 w 1684"/>
              <a:gd name="T63" fmla="*/ 2147483647 h 2113"/>
              <a:gd name="T64" fmla="*/ 2147483647 w 1684"/>
              <a:gd name="T65" fmla="*/ 2147483647 h 2113"/>
              <a:gd name="T66" fmla="*/ 2147483647 w 1684"/>
              <a:gd name="T67" fmla="*/ 2147483647 h 2113"/>
              <a:gd name="T68" fmla="*/ 2147483647 w 1684"/>
              <a:gd name="T69" fmla="*/ 2147483647 h 2113"/>
              <a:gd name="T70" fmla="*/ 2147483647 w 1684"/>
              <a:gd name="T71" fmla="*/ 2147483647 h 2113"/>
              <a:gd name="T72" fmla="*/ 2147483647 w 1684"/>
              <a:gd name="T73" fmla="*/ 2147483647 h 2113"/>
              <a:gd name="T74" fmla="*/ 2147483647 w 1684"/>
              <a:gd name="T75" fmla="*/ 2147483647 h 2113"/>
              <a:gd name="T76" fmla="*/ 2147483647 w 1684"/>
              <a:gd name="T77" fmla="*/ 2147483647 h 2113"/>
              <a:gd name="T78" fmla="*/ 2147483647 w 1684"/>
              <a:gd name="T79" fmla="*/ 2147483647 h 2113"/>
              <a:gd name="T80" fmla="*/ 2147483647 w 1684"/>
              <a:gd name="T81" fmla="*/ 2147483647 h 2113"/>
              <a:gd name="T82" fmla="*/ 2147483647 w 1684"/>
              <a:gd name="T83" fmla="*/ 2147483647 h 2113"/>
              <a:gd name="T84" fmla="*/ 2147483647 w 1684"/>
              <a:gd name="T85" fmla="*/ 2147483647 h 2113"/>
              <a:gd name="T86" fmla="*/ 2147483647 w 1684"/>
              <a:gd name="T87" fmla="*/ 2147483647 h 2113"/>
              <a:gd name="T88" fmla="*/ 2147483647 w 1684"/>
              <a:gd name="T89" fmla="*/ 2147483647 h 2113"/>
              <a:gd name="T90" fmla="*/ 2147483647 w 1684"/>
              <a:gd name="T91" fmla="*/ 2147483647 h 2113"/>
              <a:gd name="T92" fmla="*/ 2147483647 w 1684"/>
              <a:gd name="T93" fmla="*/ 2147483647 h 2113"/>
              <a:gd name="T94" fmla="*/ 2147483647 w 1684"/>
              <a:gd name="T95" fmla="*/ 2147483647 h 2113"/>
              <a:gd name="T96" fmla="*/ 2147483647 w 1684"/>
              <a:gd name="T97" fmla="*/ 2147483647 h 2113"/>
              <a:gd name="T98" fmla="*/ 2147483647 w 1684"/>
              <a:gd name="T99" fmla="*/ 2147483647 h 2113"/>
              <a:gd name="T100" fmla="*/ 2147483647 w 1684"/>
              <a:gd name="T101" fmla="*/ 2147483647 h 2113"/>
              <a:gd name="T102" fmla="*/ 2147483647 w 1684"/>
              <a:gd name="T103" fmla="*/ 2147483647 h 2113"/>
              <a:gd name="T104" fmla="*/ 2147483647 w 1684"/>
              <a:gd name="T105" fmla="*/ 2147483647 h 2113"/>
              <a:gd name="T106" fmla="*/ 2147483647 w 1684"/>
              <a:gd name="T107" fmla="*/ 2147483647 h 2113"/>
              <a:gd name="T108" fmla="*/ 2147483647 w 1684"/>
              <a:gd name="T109" fmla="*/ 2147483647 h 2113"/>
              <a:gd name="T110" fmla="*/ 2147483647 w 1684"/>
              <a:gd name="T111" fmla="*/ 2147483647 h 2113"/>
              <a:gd name="T112" fmla="*/ 2147483647 w 1684"/>
              <a:gd name="T113" fmla="*/ 2147483647 h 2113"/>
              <a:gd name="T114" fmla="*/ 2147483647 w 1684"/>
              <a:gd name="T115" fmla="*/ 2147483647 h 2113"/>
              <a:gd name="T116" fmla="*/ 2147483647 w 1684"/>
              <a:gd name="T117" fmla="*/ 2147483647 h 2113"/>
              <a:gd name="T118" fmla="*/ 2147483647 w 1684"/>
              <a:gd name="T119" fmla="*/ 2147483647 h 211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84"/>
              <a:gd name="T181" fmla="*/ 0 h 2113"/>
              <a:gd name="T182" fmla="*/ 1684 w 1684"/>
              <a:gd name="T183" fmla="*/ 2113 h 211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84" h="2113">
                <a:moveTo>
                  <a:pt x="1529" y="1509"/>
                </a:moveTo>
                <a:lnTo>
                  <a:pt x="1529" y="274"/>
                </a:lnTo>
                <a:lnTo>
                  <a:pt x="1525" y="270"/>
                </a:lnTo>
                <a:lnTo>
                  <a:pt x="1518" y="270"/>
                </a:lnTo>
                <a:lnTo>
                  <a:pt x="1516" y="278"/>
                </a:lnTo>
                <a:lnTo>
                  <a:pt x="1511" y="288"/>
                </a:lnTo>
                <a:lnTo>
                  <a:pt x="1507" y="284"/>
                </a:lnTo>
                <a:lnTo>
                  <a:pt x="1497" y="267"/>
                </a:lnTo>
                <a:lnTo>
                  <a:pt x="1469" y="256"/>
                </a:lnTo>
                <a:lnTo>
                  <a:pt x="1467" y="250"/>
                </a:lnTo>
                <a:lnTo>
                  <a:pt x="1448" y="240"/>
                </a:lnTo>
                <a:lnTo>
                  <a:pt x="1448" y="236"/>
                </a:lnTo>
                <a:lnTo>
                  <a:pt x="1441" y="228"/>
                </a:lnTo>
                <a:lnTo>
                  <a:pt x="1403" y="208"/>
                </a:lnTo>
                <a:lnTo>
                  <a:pt x="1400" y="212"/>
                </a:lnTo>
                <a:lnTo>
                  <a:pt x="1393" y="212"/>
                </a:lnTo>
                <a:lnTo>
                  <a:pt x="1388" y="209"/>
                </a:lnTo>
                <a:lnTo>
                  <a:pt x="1389" y="221"/>
                </a:lnTo>
                <a:lnTo>
                  <a:pt x="1386" y="227"/>
                </a:lnTo>
                <a:lnTo>
                  <a:pt x="1379" y="216"/>
                </a:lnTo>
                <a:lnTo>
                  <a:pt x="1373" y="212"/>
                </a:lnTo>
                <a:lnTo>
                  <a:pt x="1368" y="216"/>
                </a:lnTo>
                <a:lnTo>
                  <a:pt x="1340" y="220"/>
                </a:lnTo>
                <a:lnTo>
                  <a:pt x="1339" y="223"/>
                </a:lnTo>
                <a:lnTo>
                  <a:pt x="1326" y="231"/>
                </a:lnTo>
                <a:lnTo>
                  <a:pt x="1316" y="231"/>
                </a:lnTo>
                <a:lnTo>
                  <a:pt x="1308" y="225"/>
                </a:lnTo>
                <a:lnTo>
                  <a:pt x="1307" y="231"/>
                </a:lnTo>
                <a:lnTo>
                  <a:pt x="1287" y="230"/>
                </a:lnTo>
                <a:lnTo>
                  <a:pt x="1285" y="227"/>
                </a:lnTo>
                <a:lnTo>
                  <a:pt x="1288" y="221"/>
                </a:lnTo>
                <a:lnTo>
                  <a:pt x="1266" y="218"/>
                </a:lnTo>
                <a:lnTo>
                  <a:pt x="1256" y="207"/>
                </a:lnTo>
                <a:lnTo>
                  <a:pt x="1245" y="201"/>
                </a:lnTo>
                <a:lnTo>
                  <a:pt x="1191" y="204"/>
                </a:lnTo>
                <a:lnTo>
                  <a:pt x="1158" y="189"/>
                </a:lnTo>
                <a:lnTo>
                  <a:pt x="1147" y="187"/>
                </a:lnTo>
                <a:lnTo>
                  <a:pt x="1138" y="178"/>
                </a:lnTo>
                <a:lnTo>
                  <a:pt x="1121" y="171"/>
                </a:lnTo>
                <a:lnTo>
                  <a:pt x="1104" y="171"/>
                </a:lnTo>
                <a:lnTo>
                  <a:pt x="1102" y="161"/>
                </a:lnTo>
                <a:lnTo>
                  <a:pt x="1060" y="147"/>
                </a:lnTo>
                <a:lnTo>
                  <a:pt x="1038" y="147"/>
                </a:lnTo>
                <a:lnTo>
                  <a:pt x="1030" y="154"/>
                </a:lnTo>
                <a:lnTo>
                  <a:pt x="1002" y="162"/>
                </a:lnTo>
                <a:lnTo>
                  <a:pt x="1003" y="157"/>
                </a:lnTo>
                <a:lnTo>
                  <a:pt x="1012" y="155"/>
                </a:lnTo>
                <a:lnTo>
                  <a:pt x="1010" y="148"/>
                </a:lnTo>
                <a:lnTo>
                  <a:pt x="1003" y="146"/>
                </a:lnTo>
                <a:lnTo>
                  <a:pt x="993" y="145"/>
                </a:lnTo>
                <a:lnTo>
                  <a:pt x="955" y="156"/>
                </a:lnTo>
                <a:lnTo>
                  <a:pt x="925" y="152"/>
                </a:lnTo>
                <a:lnTo>
                  <a:pt x="933" y="145"/>
                </a:lnTo>
                <a:lnTo>
                  <a:pt x="935" y="137"/>
                </a:lnTo>
                <a:lnTo>
                  <a:pt x="897" y="137"/>
                </a:lnTo>
                <a:lnTo>
                  <a:pt x="890" y="133"/>
                </a:lnTo>
                <a:lnTo>
                  <a:pt x="912" y="132"/>
                </a:lnTo>
                <a:lnTo>
                  <a:pt x="907" y="124"/>
                </a:lnTo>
                <a:lnTo>
                  <a:pt x="897" y="124"/>
                </a:lnTo>
                <a:lnTo>
                  <a:pt x="894" y="118"/>
                </a:lnTo>
                <a:lnTo>
                  <a:pt x="902" y="103"/>
                </a:lnTo>
                <a:lnTo>
                  <a:pt x="902" y="90"/>
                </a:lnTo>
                <a:lnTo>
                  <a:pt x="883" y="82"/>
                </a:lnTo>
                <a:lnTo>
                  <a:pt x="866" y="82"/>
                </a:lnTo>
                <a:lnTo>
                  <a:pt x="869" y="99"/>
                </a:lnTo>
                <a:lnTo>
                  <a:pt x="866" y="94"/>
                </a:lnTo>
                <a:lnTo>
                  <a:pt x="859" y="99"/>
                </a:lnTo>
                <a:lnTo>
                  <a:pt x="856" y="84"/>
                </a:lnTo>
                <a:lnTo>
                  <a:pt x="850" y="72"/>
                </a:lnTo>
                <a:lnTo>
                  <a:pt x="829" y="74"/>
                </a:lnTo>
                <a:lnTo>
                  <a:pt x="812" y="86"/>
                </a:lnTo>
                <a:lnTo>
                  <a:pt x="806" y="77"/>
                </a:lnTo>
                <a:lnTo>
                  <a:pt x="800" y="82"/>
                </a:lnTo>
                <a:lnTo>
                  <a:pt x="792" y="94"/>
                </a:lnTo>
                <a:lnTo>
                  <a:pt x="785" y="94"/>
                </a:lnTo>
                <a:lnTo>
                  <a:pt x="779" y="86"/>
                </a:lnTo>
                <a:lnTo>
                  <a:pt x="767" y="86"/>
                </a:lnTo>
                <a:lnTo>
                  <a:pt x="761" y="81"/>
                </a:lnTo>
                <a:lnTo>
                  <a:pt x="765" y="72"/>
                </a:lnTo>
                <a:lnTo>
                  <a:pt x="754" y="47"/>
                </a:lnTo>
                <a:lnTo>
                  <a:pt x="735" y="41"/>
                </a:lnTo>
                <a:lnTo>
                  <a:pt x="737" y="49"/>
                </a:lnTo>
                <a:lnTo>
                  <a:pt x="729" y="43"/>
                </a:lnTo>
                <a:lnTo>
                  <a:pt x="730" y="54"/>
                </a:lnTo>
                <a:lnTo>
                  <a:pt x="723" y="53"/>
                </a:lnTo>
                <a:lnTo>
                  <a:pt x="716" y="60"/>
                </a:lnTo>
                <a:lnTo>
                  <a:pt x="714" y="75"/>
                </a:lnTo>
                <a:lnTo>
                  <a:pt x="724" y="86"/>
                </a:lnTo>
                <a:lnTo>
                  <a:pt x="723" y="95"/>
                </a:lnTo>
                <a:lnTo>
                  <a:pt x="725" y="108"/>
                </a:lnTo>
                <a:lnTo>
                  <a:pt x="715" y="107"/>
                </a:lnTo>
                <a:lnTo>
                  <a:pt x="714" y="98"/>
                </a:lnTo>
                <a:lnTo>
                  <a:pt x="707" y="90"/>
                </a:lnTo>
                <a:lnTo>
                  <a:pt x="702" y="99"/>
                </a:lnTo>
                <a:lnTo>
                  <a:pt x="697" y="86"/>
                </a:lnTo>
                <a:lnTo>
                  <a:pt x="695" y="99"/>
                </a:lnTo>
                <a:lnTo>
                  <a:pt x="676" y="86"/>
                </a:lnTo>
                <a:lnTo>
                  <a:pt x="667" y="85"/>
                </a:lnTo>
                <a:lnTo>
                  <a:pt x="664" y="87"/>
                </a:lnTo>
                <a:lnTo>
                  <a:pt x="672" y="68"/>
                </a:lnTo>
                <a:lnTo>
                  <a:pt x="678" y="72"/>
                </a:lnTo>
                <a:lnTo>
                  <a:pt x="691" y="67"/>
                </a:lnTo>
                <a:lnTo>
                  <a:pt x="707" y="51"/>
                </a:lnTo>
                <a:lnTo>
                  <a:pt x="709" y="43"/>
                </a:lnTo>
                <a:lnTo>
                  <a:pt x="707" y="35"/>
                </a:lnTo>
                <a:lnTo>
                  <a:pt x="700" y="28"/>
                </a:lnTo>
                <a:lnTo>
                  <a:pt x="679" y="32"/>
                </a:lnTo>
                <a:lnTo>
                  <a:pt x="678" y="29"/>
                </a:lnTo>
                <a:lnTo>
                  <a:pt x="677" y="18"/>
                </a:lnTo>
                <a:lnTo>
                  <a:pt x="668" y="13"/>
                </a:lnTo>
                <a:lnTo>
                  <a:pt x="660" y="15"/>
                </a:lnTo>
                <a:lnTo>
                  <a:pt x="653" y="10"/>
                </a:lnTo>
                <a:lnTo>
                  <a:pt x="644" y="0"/>
                </a:lnTo>
                <a:lnTo>
                  <a:pt x="639" y="5"/>
                </a:lnTo>
                <a:lnTo>
                  <a:pt x="636" y="11"/>
                </a:lnTo>
                <a:lnTo>
                  <a:pt x="630" y="18"/>
                </a:lnTo>
                <a:lnTo>
                  <a:pt x="629" y="25"/>
                </a:lnTo>
                <a:lnTo>
                  <a:pt x="626" y="24"/>
                </a:lnTo>
                <a:lnTo>
                  <a:pt x="629" y="35"/>
                </a:lnTo>
                <a:lnTo>
                  <a:pt x="625" y="38"/>
                </a:lnTo>
                <a:lnTo>
                  <a:pt x="618" y="35"/>
                </a:lnTo>
                <a:lnTo>
                  <a:pt x="615" y="37"/>
                </a:lnTo>
                <a:lnTo>
                  <a:pt x="601" y="63"/>
                </a:lnTo>
                <a:lnTo>
                  <a:pt x="573" y="89"/>
                </a:lnTo>
                <a:lnTo>
                  <a:pt x="550" y="89"/>
                </a:lnTo>
                <a:lnTo>
                  <a:pt x="551" y="94"/>
                </a:lnTo>
                <a:lnTo>
                  <a:pt x="525" y="99"/>
                </a:lnTo>
                <a:lnTo>
                  <a:pt x="504" y="94"/>
                </a:lnTo>
                <a:lnTo>
                  <a:pt x="509" y="99"/>
                </a:lnTo>
                <a:lnTo>
                  <a:pt x="499" y="104"/>
                </a:lnTo>
                <a:lnTo>
                  <a:pt x="502" y="117"/>
                </a:lnTo>
                <a:lnTo>
                  <a:pt x="485" y="105"/>
                </a:lnTo>
                <a:lnTo>
                  <a:pt x="493" y="95"/>
                </a:lnTo>
                <a:lnTo>
                  <a:pt x="497" y="86"/>
                </a:lnTo>
                <a:lnTo>
                  <a:pt x="509" y="81"/>
                </a:lnTo>
                <a:lnTo>
                  <a:pt x="513" y="76"/>
                </a:lnTo>
                <a:lnTo>
                  <a:pt x="478" y="91"/>
                </a:lnTo>
                <a:lnTo>
                  <a:pt x="465" y="104"/>
                </a:lnTo>
                <a:lnTo>
                  <a:pt x="461" y="113"/>
                </a:lnTo>
                <a:lnTo>
                  <a:pt x="461" y="117"/>
                </a:lnTo>
                <a:lnTo>
                  <a:pt x="452" y="121"/>
                </a:lnTo>
                <a:lnTo>
                  <a:pt x="456" y="126"/>
                </a:lnTo>
                <a:lnTo>
                  <a:pt x="465" y="128"/>
                </a:lnTo>
                <a:lnTo>
                  <a:pt x="469" y="141"/>
                </a:lnTo>
                <a:lnTo>
                  <a:pt x="478" y="146"/>
                </a:lnTo>
                <a:lnTo>
                  <a:pt x="488" y="143"/>
                </a:lnTo>
                <a:lnTo>
                  <a:pt x="474" y="150"/>
                </a:lnTo>
                <a:lnTo>
                  <a:pt x="465" y="148"/>
                </a:lnTo>
                <a:lnTo>
                  <a:pt x="462" y="160"/>
                </a:lnTo>
                <a:lnTo>
                  <a:pt x="465" y="168"/>
                </a:lnTo>
                <a:lnTo>
                  <a:pt x="465" y="180"/>
                </a:lnTo>
                <a:lnTo>
                  <a:pt x="460" y="188"/>
                </a:lnTo>
                <a:lnTo>
                  <a:pt x="455" y="180"/>
                </a:lnTo>
                <a:lnTo>
                  <a:pt x="455" y="168"/>
                </a:lnTo>
                <a:lnTo>
                  <a:pt x="446" y="174"/>
                </a:lnTo>
                <a:lnTo>
                  <a:pt x="452" y="162"/>
                </a:lnTo>
                <a:lnTo>
                  <a:pt x="451" y="151"/>
                </a:lnTo>
                <a:lnTo>
                  <a:pt x="456" y="145"/>
                </a:lnTo>
                <a:lnTo>
                  <a:pt x="455" y="136"/>
                </a:lnTo>
                <a:lnTo>
                  <a:pt x="444" y="131"/>
                </a:lnTo>
                <a:lnTo>
                  <a:pt x="417" y="152"/>
                </a:lnTo>
                <a:lnTo>
                  <a:pt x="417" y="157"/>
                </a:lnTo>
                <a:lnTo>
                  <a:pt x="429" y="150"/>
                </a:lnTo>
                <a:lnTo>
                  <a:pt x="419" y="161"/>
                </a:lnTo>
                <a:lnTo>
                  <a:pt x="376" y="190"/>
                </a:lnTo>
                <a:lnTo>
                  <a:pt x="357" y="193"/>
                </a:lnTo>
                <a:lnTo>
                  <a:pt x="347" y="207"/>
                </a:lnTo>
                <a:lnTo>
                  <a:pt x="351" y="198"/>
                </a:lnTo>
                <a:lnTo>
                  <a:pt x="351" y="189"/>
                </a:lnTo>
                <a:lnTo>
                  <a:pt x="357" y="183"/>
                </a:lnTo>
                <a:lnTo>
                  <a:pt x="345" y="180"/>
                </a:lnTo>
                <a:lnTo>
                  <a:pt x="334" y="207"/>
                </a:lnTo>
                <a:lnTo>
                  <a:pt x="333" y="218"/>
                </a:lnTo>
                <a:lnTo>
                  <a:pt x="351" y="236"/>
                </a:lnTo>
                <a:lnTo>
                  <a:pt x="362" y="241"/>
                </a:lnTo>
                <a:lnTo>
                  <a:pt x="363" y="248"/>
                </a:lnTo>
                <a:lnTo>
                  <a:pt x="334" y="232"/>
                </a:lnTo>
                <a:lnTo>
                  <a:pt x="329" y="226"/>
                </a:lnTo>
                <a:lnTo>
                  <a:pt x="320" y="223"/>
                </a:lnTo>
                <a:lnTo>
                  <a:pt x="293" y="261"/>
                </a:lnTo>
                <a:lnTo>
                  <a:pt x="304" y="265"/>
                </a:lnTo>
                <a:lnTo>
                  <a:pt x="326" y="268"/>
                </a:lnTo>
                <a:lnTo>
                  <a:pt x="323" y="270"/>
                </a:lnTo>
                <a:lnTo>
                  <a:pt x="295" y="270"/>
                </a:lnTo>
                <a:lnTo>
                  <a:pt x="288" y="273"/>
                </a:lnTo>
                <a:lnTo>
                  <a:pt x="287" y="275"/>
                </a:lnTo>
                <a:lnTo>
                  <a:pt x="298" y="291"/>
                </a:lnTo>
                <a:lnTo>
                  <a:pt x="310" y="297"/>
                </a:lnTo>
                <a:lnTo>
                  <a:pt x="307" y="302"/>
                </a:lnTo>
                <a:lnTo>
                  <a:pt x="287" y="287"/>
                </a:lnTo>
                <a:lnTo>
                  <a:pt x="288" y="297"/>
                </a:lnTo>
                <a:lnTo>
                  <a:pt x="279" y="329"/>
                </a:lnTo>
                <a:lnTo>
                  <a:pt x="277" y="333"/>
                </a:lnTo>
                <a:lnTo>
                  <a:pt x="276" y="316"/>
                </a:lnTo>
                <a:lnTo>
                  <a:pt x="257" y="367"/>
                </a:lnTo>
                <a:lnTo>
                  <a:pt x="231" y="391"/>
                </a:lnTo>
                <a:lnTo>
                  <a:pt x="131" y="414"/>
                </a:lnTo>
                <a:lnTo>
                  <a:pt x="119" y="413"/>
                </a:lnTo>
                <a:lnTo>
                  <a:pt x="128" y="409"/>
                </a:lnTo>
                <a:lnTo>
                  <a:pt x="127" y="405"/>
                </a:lnTo>
                <a:lnTo>
                  <a:pt x="105" y="408"/>
                </a:lnTo>
                <a:lnTo>
                  <a:pt x="102" y="467"/>
                </a:lnTo>
                <a:lnTo>
                  <a:pt x="105" y="469"/>
                </a:lnTo>
                <a:lnTo>
                  <a:pt x="110" y="466"/>
                </a:lnTo>
                <a:lnTo>
                  <a:pt x="104" y="472"/>
                </a:lnTo>
                <a:lnTo>
                  <a:pt x="90" y="479"/>
                </a:lnTo>
                <a:lnTo>
                  <a:pt x="86" y="486"/>
                </a:lnTo>
                <a:lnTo>
                  <a:pt x="80" y="485"/>
                </a:lnTo>
                <a:lnTo>
                  <a:pt x="88" y="479"/>
                </a:lnTo>
                <a:lnTo>
                  <a:pt x="91" y="470"/>
                </a:lnTo>
                <a:lnTo>
                  <a:pt x="72" y="482"/>
                </a:lnTo>
                <a:lnTo>
                  <a:pt x="70" y="489"/>
                </a:lnTo>
                <a:lnTo>
                  <a:pt x="104" y="503"/>
                </a:lnTo>
                <a:lnTo>
                  <a:pt x="121" y="526"/>
                </a:lnTo>
                <a:lnTo>
                  <a:pt x="144" y="540"/>
                </a:lnTo>
                <a:lnTo>
                  <a:pt x="156" y="543"/>
                </a:lnTo>
                <a:lnTo>
                  <a:pt x="226" y="604"/>
                </a:lnTo>
                <a:lnTo>
                  <a:pt x="226" y="610"/>
                </a:lnTo>
                <a:lnTo>
                  <a:pt x="236" y="617"/>
                </a:lnTo>
                <a:lnTo>
                  <a:pt x="243" y="640"/>
                </a:lnTo>
                <a:lnTo>
                  <a:pt x="248" y="645"/>
                </a:lnTo>
                <a:lnTo>
                  <a:pt x="245" y="648"/>
                </a:lnTo>
                <a:lnTo>
                  <a:pt x="250" y="676"/>
                </a:lnTo>
                <a:lnTo>
                  <a:pt x="298" y="696"/>
                </a:lnTo>
                <a:lnTo>
                  <a:pt x="296" y="691"/>
                </a:lnTo>
                <a:lnTo>
                  <a:pt x="300" y="686"/>
                </a:lnTo>
                <a:lnTo>
                  <a:pt x="302" y="678"/>
                </a:lnTo>
                <a:lnTo>
                  <a:pt x="317" y="679"/>
                </a:lnTo>
                <a:lnTo>
                  <a:pt x="317" y="676"/>
                </a:lnTo>
                <a:lnTo>
                  <a:pt x="315" y="669"/>
                </a:lnTo>
                <a:lnTo>
                  <a:pt x="323" y="667"/>
                </a:lnTo>
                <a:lnTo>
                  <a:pt x="325" y="668"/>
                </a:lnTo>
                <a:lnTo>
                  <a:pt x="312" y="692"/>
                </a:lnTo>
                <a:lnTo>
                  <a:pt x="317" y="697"/>
                </a:lnTo>
                <a:lnTo>
                  <a:pt x="328" y="690"/>
                </a:lnTo>
                <a:lnTo>
                  <a:pt x="344" y="686"/>
                </a:lnTo>
                <a:lnTo>
                  <a:pt x="357" y="687"/>
                </a:lnTo>
                <a:lnTo>
                  <a:pt x="364" y="690"/>
                </a:lnTo>
                <a:lnTo>
                  <a:pt x="372" y="697"/>
                </a:lnTo>
                <a:lnTo>
                  <a:pt x="368" y="702"/>
                </a:lnTo>
                <a:lnTo>
                  <a:pt x="358" y="706"/>
                </a:lnTo>
                <a:lnTo>
                  <a:pt x="352" y="725"/>
                </a:lnTo>
                <a:lnTo>
                  <a:pt x="366" y="745"/>
                </a:lnTo>
                <a:lnTo>
                  <a:pt x="382" y="757"/>
                </a:lnTo>
                <a:lnTo>
                  <a:pt x="385" y="752"/>
                </a:lnTo>
                <a:lnTo>
                  <a:pt x="385" y="739"/>
                </a:lnTo>
                <a:lnTo>
                  <a:pt x="389" y="735"/>
                </a:lnTo>
                <a:lnTo>
                  <a:pt x="387" y="747"/>
                </a:lnTo>
                <a:lnTo>
                  <a:pt x="391" y="748"/>
                </a:lnTo>
                <a:lnTo>
                  <a:pt x="394" y="742"/>
                </a:lnTo>
                <a:lnTo>
                  <a:pt x="410" y="740"/>
                </a:lnTo>
                <a:lnTo>
                  <a:pt x="427" y="752"/>
                </a:lnTo>
                <a:lnTo>
                  <a:pt x="439" y="748"/>
                </a:lnTo>
                <a:lnTo>
                  <a:pt x="448" y="738"/>
                </a:lnTo>
                <a:lnTo>
                  <a:pt x="457" y="740"/>
                </a:lnTo>
                <a:lnTo>
                  <a:pt x="465" y="735"/>
                </a:lnTo>
                <a:lnTo>
                  <a:pt x="481" y="737"/>
                </a:lnTo>
                <a:lnTo>
                  <a:pt x="476" y="743"/>
                </a:lnTo>
                <a:lnTo>
                  <a:pt x="452" y="752"/>
                </a:lnTo>
                <a:lnTo>
                  <a:pt x="447" y="761"/>
                </a:lnTo>
                <a:lnTo>
                  <a:pt x="453" y="763"/>
                </a:lnTo>
                <a:lnTo>
                  <a:pt x="456" y="758"/>
                </a:lnTo>
                <a:lnTo>
                  <a:pt x="479" y="749"/>
                </a:lnTo>
                <a:lnTo>
                  <a:pt x="485" y="753"/>
                </a:lnTo>
                <a:lnTo>
                  <a:pt x="485" y="761"/>
                </a:lnTo>
                <a:lnTo>
                  <a:pt x="476" y="767"/>
                </a:lnTo>
                <a:lnTo>
                  <a:pt x="455" y="770"/>
                </a:lnTo>
                <a:lnTo>
                  <a:pt x="446" y="773"/>
                </a:lnTo>
                <a:lnTo>
                  <a:pt x="442" y="778"/>
                </a:lnTo>
                <a:lnTo>
                  <a:pt x="422" y="782"/>
                </a:lnTo>
                <a:lnTo>
                  <a:pt x="414" y="781"/>
                </a:lnTo>
                <a:lnTo>
                  <a:pt x="409" y="773"/>
                </a:lnTo>
                <a:lnTo>
                  <a:pt x="403" y="770"/>
                </a:lnTo>
                <a:lnTo>
                  <a:pt x="400" y="766"/>
                </a:lnTo>
                <a:lnTo>
                  <a:pt x="392" y="764"/>
                </a:lnTo>
                <a:lnTo>
                  <a:pt x="391" y="758"/>
                </a:lnTo>
                <a:lnTo>
                  <a:pt x="386" y="759"/>
                </a:lnTo>
                <a:lnTo>
                  <a:pt x="378" y="766"/>
                </a:lnTo>
                <a:lnTo>
                  <a:pt x="361" y="766"/>
                </a:lnTo>
                <a:lnTo>
                  <a:pt x="351" y="757"/>
                </a:lnTo>
                <a:lnTo>
                  <a:pt x="342" y="738"/>
                </a:lnTo>
                <a:lnTo>
                  <a:pt x="353" y="766"/>
                </a:lnTo>
                <a:lnTo>
                  <a:pt x="348" y="777"/>
                </a:lnTo>
                <a:lnTo>
                  <a:pt x="348" y="789"/>
                </a:lnTo>
                <a:lnTo>
                  <a:pt x="356" y="791"/>
                </a:lnTo>
                <a:lnTo>
                  <a:pt x="353" y="787"/>
                </a:lnTo>
                <a:lnTo>
                  <a:pt x="358" y="776"/>
                </a:lnTo>
                <a:lnTo>
                  <a:pt x="399" y="786"/>
                </a:lnTo>
                <a:lnTo>
                  <a:pt x="405" y="794"/>
                </a:lnTo>
                <a:lnTo>
                  <a:pt x="404" y="803"/>
                </a:lnTo>
                <a:lnTo>
                  <a:pt x="395" y="814"/>
                </a:lnTo>
                <a:lnTo>
                  <a:pt x="396" y="809"/>
                </a:lnTo>
                <a:lnTo>
                  <a:pt x="394" y="801"/>
                </a:lnTo>
                <a:lnTo>
                  <a:pt x="373" y="794"/>
                </a:lnTo>
                <a:lnTo>
                  <a:pt x="359" y="825"/>
                </a:lnTo>
                <a:lnTo>
                  <a:pt x="359" y="833"/>
                </a:lnTo>
                <a:lnTo>
                  <a:pt x="356" y="837"/>
                </a:lnTo>
                <a:lnTo>
                  <a:pt x="349" y="834"/>
                </a:lnTo>
                <a:lnTo>
                  <a:pt x="345" y="828"/>
                </a:lnTo>
                <a:lnTo>
                  <a:pt x="340" y="822"/>
                </a:lnTo>
                <a:lnTo>
                  <a:pt x="331" y="824"/>
                </a:lnTo>
                <a:lnTo>
                  <a:pt x="329" y="827"/>
                </a:lnTo>
                <a:lnTo>
                  <a:pt x="324" y="823"/>
                </a:lnTo>
                <a:lnTo>
                  <a:pt x="310" y="825"/>
                </a:lnTo>
                <a:lnTo>
                  <a:pt x="309" y="820"/>
                </a:lnTo>
                <a:lnTo>
                  <a:pt x="304" y="824"/>
                </a:lnTo>
                <a:lnTo>
                  <a:pt x="305" y="818"/>
                </a:lnTo>
                <a:lnTo>
                  <a:pt x="297" y="819"/>
                </a:lnTo>
                <a:lnTo>
                  <a:pt x="293" y="825"/>
                </a:lnTo>
                <a:lnTo>
                  <a:pt x="288" y="823"/>
                </a:lnTo>
                <a:lnTo>
                  <a:pt x="251" y="823"/>
                </a:lnTo>
                <a:lnTo>
                  <a:pt x="243" y="815"/>
                </a:lnTo>
                <a:lnTo>
                  <a:pt x="243" y="805"/>
                </a:lnTo>
                <a:lnTo>
                  <a:pt x="227" y="804"/>
                </a:lnTo>
                <a:lnTo>
                  <a:pt x="244" y="790"/>
                </a:lnTo>
                <a:lnTo>
                  <a:pt x="243" y="778"/>
                </a:lnTo>
                <a:lnTo>
                  <a:pt x="245" y="766"/>
                </a:lnTo>
                <a:lnTo>
                  <a:pt x="243" y="757"/>
                </a:lnTo>
                <a:lnTo>
                  <a:pt x="232" y="750"/>
                </a:lnTo>
                <a:lnTo>
                  <a:pt x="236" y="748"/>
                </a:lnTo>
                <a:lnTo>
                  <a:pt x="251" y="747"/>
                </a:lnTo>
                <a:lnTo>
                  <a:pt x="193" y="749"/>
                </a:lnTo>
                <a:lnTo>
                  <a:pt x="177" y="770"/>
                </a:lnTo>
                <a:lnTo>
                  <a:pt x="164" y="771"/>
                </a:lnTo>
                <a:lnTo>
                  <a:pt x="157" y="776"/>
                </a:lnTo>
                <a:lnTo>
                  <a:pt x="152" y="773"/>
                </a:lnTo>
                <a:lnTo>
                  <a:pt x="130" y="795"/>
                </a:lnTo>
                <a:lnTo>
                  <a:pt x="138" y="803"/>
                </a:lnTo>
                <a:lnTo>
                  <a:pt x="145" y="813"/>
                </a:lnTo>
                <a:lnTo>
                  <a:pt x="140" y="815"/>
                </a:lnTo>
                <a:lnTo>
                  <a:pt x="118" y="817"/>
                </a:lnTo>
                <a:lnTo>
                  <a:pt x="113" y="813"/>
                </a:lnTo>
                <a:lnTo>
                  <a:pt x="112" y="806"/>
                </a:lnTo>
                <a:lnTo>
                  <a:pt x="79" y="825"/>
                </a:lnTo>
                <a:lnTo>
                  <a:pt x="74" y="834"/>
                </a:lnTo>
                <a:lnTo>
                  <a:pt x="69" y="832"/>
                </a:lnTo>
                <a:lnTo>
                  <a:pt x="67" y="838"/>
                </a:lnTo>
                <a:lnTo>
                  <a:pt x="62" y="847"/>
                </a:lnTo>
                <a:lnTo>
                  <a:pt x="52" y="852"/>
                </a:lnTo>
                <a:lnTo>
                  <a:pt x="47" y="846"/>
                </a:lnTo>
                <a:lnTo>
                  <a:pt x="37" y="853"/>
                </a:lnTo>
                <a:lnTo>
                  <a:pt x="33" y="860"/>
                </a:lnTo>
                <a:lnTo>
                  <a:pt x="33" y="865"/>
                </a:lnTo>
                <a:lnTo>
                  <a:pt x="34" y="867"/>
                </a:lnTo>
                <a:lnTo>
                  <a:pt x="11" y="880"/>
                </a:lnTo>
                <a:lnTo>
                  <a:pt x="5" y="880"/>
                </a:lnTo>
                <a:lnTo>
                  <a:pt x="13" y="867"/>
                </a:lnTo>
                <a:lnTo>
                  <a:pt x="0" y="875"/>
                </a:lnTo>
                <a:lnTo>
                  <a:pt x="0" y="884"/>
                </a:lnTo>
                <a:lnTo>
                  <a:pt x="43" y="916"/>
                </a:lnTo>
                <a:lnTo>
                  <a:pt x="74" y="926"/>
                </a:lnTo>
                <a:lnTo>
                  <a:pt x="76" y="923"/>
                </a:lnTo>
                <a:lnTo>
                  <a:pt x="71" y="917"/>
                </a:lnTo>
                <a:lnTo>
                  <a:pt x="109" y="928"/>
                </a:lnTo>
                <a:lnTo>
                  <a:pt x="91" y="936"/>
                </a:lnTo>
                <a:lnTo>
                  <a:pt x="84" y="950"/>
                </a:lnTo>
                <a:lnTo>
                  <a:pt x="74" y="946"/>
                </a:lnTo>
                <a:lnTo>
                  <a:pt x="75" y="937"/>
                </a:lnTo>
                <a:lnTo>
                  <a:pt x="72" y="932"/>
                </a:lnTo>
                <a:lnTo>
                  <a:pt x="69" y="942"/>
                </a:lnTo>
                <a:lnTo>
                  <a:pt x="81" y="968"/>
                </a:lnTo>
                <a:lnTo>
                  <a:pt x="93" y="979"/>
                </a:lnTo>
                <a:lnTo>
                  <a:pt x="94" y="991"/>
                </a:lnTo>
                <a:lnTo>
                  <a:pt x="91" y="1005"/>
                </a:lnTo>
                <a:lnTo>
                  <a:pt x="102" y="1018"/>
                </a:lnTo>
                <a:lnTo>
                  <a:pt x="107" y="1020"/>
                </a:lnTo>
                <a:lnTo>
                  <a:pt x="110" y="1025"/>
                </a:lnTo>
                <a:lnTo>
                  <a:pt x="164" y="1032"/>
                </a:lnTo>
                <a:lnTo>
                  <a:pt x="184" y="1043"/>
                </a:lnTo>
                <a:lnTo>
                  <a:pt x="216" y="1026"/>
                </a:lnTo>
                <a:lnTo>
                  <a:pt x="236" y="1030"/>
                </a:lnTo>
                <a:lnTo>
                  <a:pt x="253" y="1025"/>
                </a:lnTo>
                <a:lnTo>
                  <a:pt x="271" y="1032"/>
                </a:lnTo>
                <a:lnTo>
                  <a:pt x="282" y="1046"/>
                </a:lnTo>
                <a:lnTo>
                  <a:pt x="284" y="1043"/>
                </a:lnTo>
                <a:lnTo>
                  <a:pt x="286" y="1032"/>
                </a:lnTo>
                <a:lnTo>
                  <a:pt x="277" y="1030"/>
                </a:lnTo>
                <a:lnTo>
                  <a:pt x="271" y="1025"/>
                </a:lnTo>
                <a:lnTo>
                  <a:pt x="267" y="1018"/>
                </a:lnTo>
                <a:lnTo>
                  <a:pt x="282" y="1017"/>
                </a:lnTo>
                <a:lnTo>
                  <a:pt x="288" y="1026"/>
                </a:lnTo>
                <a:lnTo>
                  <a:pt x="297" y="1034"/>
                </a:lnTo>
                <a:lnTo>
                  <a:pt x="302" y="1062"/>
                </a:lnTo>
                <a:lnTo>
                  <a:pt x="306" y="1062"/>
                </a:lnTo>
                <a:lnTo>
                  <a:pt x="320" y="1031"/>
                </a:lnTo>
                <a:lnTo>
                  <a:pt x="339" y="1010"/>
                </a:lnTo>
                <a:lnTo>
                  <a:pt x="361" y="1001"/>
                </a:lnTo>
                <a:lnTo>
                  <a:pt x="359" y="993"/>
                </a:lnTo>
                <a:lnTo>
                  <a:pt x="376" y="999"/>
                </a:lnTo>
                <a:lnTo>
                  <a:pt x="381" y="998"/>
                </a:lnTo>
                <a:lnTo>
                  <a:pt x="387" y="989"/>
                </a:lnTo>
                <a:lnTo>
                  <a:pt x="400" y="982"/>
                </a:lnTo>
                <a:lnTo>
                  <a:pt x="411" y="997"/>
                </a:lnTo>
                <a:lnTo>
                  <a:pt x="417" y="998"/>
                </a:lnTo>
                <a:lnTo>
                  <a:pt x="417" y="1013"/>
                </a:lnTo>
                <a:lnTo>
                  <a:pt x="405" y="1032"/>
                </a:lnTo>
                <a:lnTo>
                  <a:pt x="392" y="1038"/>
                </a:lnTo>
                <a:lnTo>
                  <a:pt x="384" y="1032"/>
                </a:lnTo>
                <a:lnTo>
                  <a:pt x="376" y="1032"/>
                </a:lnTo>
                <a:lnTo>
                  <a:pt x="375" y="1044"/>
                </a:lnTo>
                <a:lnTo>
                  <a:pt x="377" y="1050"/>
                </a:lnTo>
                <a:lnTo>
                  <a:pt x="382" y="1045"/>
                </a:lnTo>
                <a:lnTo>
                  <a:pt x="392" y="1049"/>
                </a:lnTo>
                <a:lnTo>
                  <a:pt x="408" y="1083"/>
                </a:lnTo>
                <a:lnTo>
                  <a:pt x="406" y="1091"/>
                </a:lnTo>
                <a:lnTo>
                  <a:pt x="405" y="1096"/>
                </a:lnTo>
                <a:lnTo>
                  <a:pt x="411" y="1101"/>
                </a:lnTo>
                <a:lnTo>
                  <a:pt x="415" y="1116"/>
                </a:lnTo>
                <a:lnTo>
                  <a:pt x="414" y="1130"/>
                </a:lnTo>
                <a:lnTo>
                  <a:pt x="398" y="1158"/>
                </a:lnTo>
                <a:lnTo>
                  <a:pt x="390" y="1166"/>
                </a:lnTo>
                <a:lnTo>
                  <a:pt x="381" y="1168"/>
                </a:lnTo>
                <a:lnTo>
                  <a:pt x="370" y="1167"/>
                </a:lnTo>
                <a:lnTo>
                  <a:pt x="363" y="1172"/>
                </a:lnTo>
                <a:lnTo>
                  <a:pt x="353" y="1171"/>
                </a:lnTo>
                <a:lnTo>
                  <a:pt x="334" y="1177"/>
                </a:lnTo>
                <a:lnTo>
                  <a:pt x="330" y="1177"/>
                </a:lnTo>
                <a:lnTo>
                  <a:pt x="342" y="1166"/>
                </a:lnTo>
                <a:lnTo>
                  <a:pt x="340" y="1163"/>
                </a:lnTo>
                <a:lnTo>
                  <a:pt x="330" y="1165"/>
                </a:lnTo>
                <a:lnTo>
                  <a:pt x="287" y="1218"/>
                </a:lnTo>
                <a:lnTo>
                  <a:pt x="278" y="1220"/>
                </a:lnTo>
                <a:lnTo>
                  <a:pt x="268" y="1218"/>
                </a:lnTo>
                <a:lnTo>
                  <a:pt x="262" y="1213"/>
                </a:lnTo>
                <a:lnTo>
                  <a:pt x="246" y="1226"/>
                </a:lnTo>
                <a:lnTo>
                  <a:pt x="229" y="1232"/>
                </a:lnTo>
                <a:lnTo>
                  <a:pt x="225" y="1238"/>
                </a:lnTo>
                <a:lnTo>
                  <a:pt x="224" y="1242"/>
                </a:lnTo>
                <a:lnTo>
                  <a:pt x="226" y="1246"/>
                </a:lnTo>
                <a:lnTo>
                  <a:pt x="229" y="1255"/>
                </a:lnTo>
                <a:lnTo>
                  <a:pt x="225" y="1260"/>
                </a:lnTo>
                <a:lnTo>
                  <a:pt x="207" y="1256"/>
                </a:lnTo>
                <a:lnTo>
                  <a:pt x="196" y="1259"/>
                </a:lnTo>
                <a:lnTo>
                  <a:pt x="183" y="1272"/>
                </a:lnTo>
                <a:lnTo>
                  <a:pt x="179" y="1283"/>
                </a:lnTo>
                <a:lnTo>
                  <a:pt x="174" y="1279"/>
                </a:lnTo>
                <a:lnTo>
                  <a:pt x="166" y="1280"/>
                </a:lnTo>
                <a:lnTo>
                  <a:pt x="149" y="1302"/>
                </a:lnTo>
                <a:lnTo>
                  <a:pt x="146" y="1303"/>
                </a:lnTo>
                <a:lnTo>
                  <a:pt x="142" y="1308"/>
                </a:lnTo>
                <a:lnTo>
                  <a:pt x="132" y="1337"/>
                </a:lnTo>
                <a:lnTo>
                  <a:pt x="132" y="1360"/>
                </a:lnTo>
                <a:lnTo>
                  <a:pt x="130" y="1365"/>
                </a:lnTo>
                <a:lnTo>
                  <a:pt x="119" y="1368"/>
                </a:lnTo>
                <a:lnTo>
                  <a:pt x="113" y="1366"/>
                </a:lnTo>
                <a:lnTo>
                  <a:pt x="109" y="1369"/>
                </a:lnTo>
                <a:lnTo>
                  <a:pt x="109" y="1374"/>
                </a:lnTo>
                <a:lnTo>
                  <a:pt x="121" y="1383"/>
                </a:lnTo>
                <a:lnTo>
                  <a:pt x="118" y="1388"/>
                </a:lnTo>
                <a:lnTo>
                  <a:pt x="107" y="1391"/>
                </a:lnTo>
                <a:lnTo>
                  <a:pt x="103" y="1405"/>
                </a:lnTo>
                <a:lnTo>
                  <a:pt x="108" y="1402"/>
                </a:lnTo>
                <a:lnTo>
                  <a:pt x="128" y="1400"/>
                </a:lnTo>
                <a:lnTo>
                  <a:pt x="135" y="1396"/>
                </a:lnTo>
                <a:lnTo>
                  <a:pt x="141" y="1391"/>
                </a:lnTo>
                <a:lnTo>
                  <a:pt x="160" y="1387"/>
                </a:lnTo>
                <a:lnTo>
                  <a:pt x="161" y="1392"/>
                </a:lnTo>
                <a:lnTo>
                  <a:pt x="155" y="1394"/>
                </a:lnTo>
                <a:lnTo>
                  <a:pt x="159" y="1398"/>
                </a:lnTo>
                <a:lnTo>
                  <a:pt x="137" y="1401"/>
                </a:lnTo>
                <a:lnTo>
                  <a:pt x="130" y="1405"/>
                </a:lnTo>
                <a:lnTo>
                  <a:pt x="122" y="1412"/>
                </a:lnTo>
                <a:lnTo>
                  <a:pt x="122" y="1419"/>
                </a:lnTo>
                <a:lnTo>
                  <a:pt x="136" y="1427"/>
                </a:lnTo>
                <a:lnTo>
                  <a:pt x="149" y="1417"/>
                </a:lnTo>
                <a:lnTo>
                  <a:pt x="155" y="1419"/>
                </a:lnTo>
                <a:lnTo>
                  <a:pt x="150" y="1426"/>
                </a:lnTo>
                <a:lnTo>
                  <a:pt x="149" y="1434"/>
                </a:lnTo>
                <a:lnTo>
                  <a:pt x="151" y="1445"/>
                </a:lnTo>
                <a:lnTo>
                  <a:pt x="155" y="1450"/>
                </a:lnTo>
                <a:lnTo>
                  <a:pt x="156" y="1459"/>
                </a:lnTo>
                <a:lnTo>
                  <a:pt x="160" y="1466"/>
                </a:lnTo>
                <a:lnTo>
                  <a:pt x="165" y="1468"/>
                </a:lnTo>
                <a:lnTo>
                  <a:pt x="169" y="1467"/>
                </a:lnTo>
                <a:lnTo>
                  <a:pt x="179" y="1452"/>
                </a:lnTo>
                <a:lnTo>
                  <a:pt x="180" y="1462"/>
                </a:lnTo>
                <a:lnTo>
                  <a:pt x="184" y="1463"/>
                </a:lnTo>
                <a:lnTo>
                  <a:pt x="198" y="1462"/>
                </a:lnTo>
                <a:lnTo>
                  <a:pt x="189" y="1477"/>
                </a:lnTo>
                <a:lnTo>
                  <a:pt x="224" y="1487"/>
                </a:lnTo>
                <a:lnTo>
                  <a:pt x="236" y="1482"/>
                </a:lnTo>
                <a:lnTo>
                  <a:pt x="245" y="1481"/>
                </a:lnTo>
                <a:lnTo>
                  <a:pt x="249" y="1491"/>
                </a:lnTo>
                <a:lnTo>
                  <a:pt x="244" y="1499"/>
                </a:lnTo>
                <a:lnTo>
                  <a:pt x="226" y="1505"/>
                </a:lnTo>
                <a:lnTo>
                  <a:pt x="202" y="1540"/>
                </a:lnTo>
                <a:lnTo>
                  <a:pt x="199" y="1549"/>
                </a:lnTo>
                <a:lnTo>
                  <a:pt x="199" y="1557"/>
                </a:lnTo>
                <a:lnTo>
                  <a:pt x="210" y="1577"/>
                </a:lnTo>
                <a:lnTo>
                  <a:pt x="215" y="1579"/>
                </a:lnTo>
                <a:lnTo>
                  <a:pt x="221" y="1574"/>
                </a:lnTo>
                <a:lnTo>
                  <a:pt x="230" y="1571"/>
                </a:lnTo>
                <a:lnTo>
                  <a:pt x="232" y="1576"/>
                </a:lnTo>
                <a:lnTo>
                  <a:pt x="229" y="1579"/>
                </a:lnTo>
                <a:lnTo>
                  <a:pt x="229" y="1582"/>
                </a:lnTo>
                <a:lnTo>
                  <a:pt x="244" y="1582"/>
                </a:lnTo>
                <a:lnTo>
                  <a:pt x="241" y="1585"/>
                </a:lnTo>
                <a:lnTo>
                  <a:pt x="229" y="1586"/>
                </a:lnTo>
                <a:lnTo>
                  <a:pt x="221" y="1590"/>
                </a:lnTo>
                <a:lnTo>
                  <a:pt x="226" y="1598"/>
                </a:lnTo>
                <a:lnTo>
                  <a:pt x="239" y="1609"/>
                </a:lnTo>
                <a:lnTo>
                  <a:pt x="245" y="1609"/>
                </a:lnTo>
                <a:lnTo>
                  <a:pt x="250" y="1612"/>
                </a:lnTo>
                <a:lnTo>
                  <a:pt x="255" y="1610"/>
                </a:lnTo>
                <a:lnTo>
                  <a:pt x="262" y="1613"/>
                </a:lnTo>
                <a:lnTo>
                  <a:pt x="268" y="1613"/>
                </a:lnTo>
                <a:lnTo>
                  <a:pt x="276" y="1617"/>
                </a:lnTo>
                <a:lnTo>
                  <a:pt x="283" y="1617"/>
                </a:lnTo>
                <a:lnTo>
                  <a:pt x="310" y="1580"/>
                </a:lnTo>
                <a:lnTo>
                  <a:pt x="315" y="1563"/>
                </a:lnTo>
                <a:lnTo>
                  <a:pt x="321" y="1561"/>
                </a:lnTo>
                <a:lnTo>
                  <a:pt x="320" y="1556"/>
                </a:lnTo>
                <a:lnTo>
                  <a:pt x="312" y="1551"/>
                </a:lnTo>
                <a:lnTo>
                  <a:pt x="309" y="1539"/>
                </a:lnTo>
                <a:lnTo>
                  <a:pt x="326" y="1510"/>
                </a:lnTo>
                <a:lnTo>
                  <a:pt x="357" y="1483"/>
                </a:lnTo>
                <a:lnTo>
                  <a:pt x="371" y="1482"/>
                </a:lnTo>
                <a:lnTo>
                  <a:pt x="320" y="1538"/>
                </a:lnTo>
                <a:lnTo>
                  <a:pt x="319" y="1543"/>
                </a:lnTo>
                <a:lnTo>
                  <a:pt x="320" y="1548"/>
                </a:lnTo>
                <a:lnTo>
                  <a:pt x="326" y="1552"/>
                </a:lnTo>
                <a:lnTo>
                  <a:pt x="330" y="1572"/>
                </a:lnTo>
                <a:lnTo>
                  <a:pt x="358" y="1629"/>
                </a:lnTo>
                <a:lnTo>
                  <a:pt x="358" y="1636"/>
                </a:lnTo>
                <a:lnTo>
                  <a:pt x="347" y="1650"/>
                </a:lnTo>
                <a:lnTo>
                  <a:pt x="345" y="1655"/>
                </a:lnTo>
                <a:lnTo>
                  <a:pt x="343" y="1656"/>
                </a:lnTo>
                <a:lnTo>
                  <a:pt x="342" y="1664"/>
                </a:lnTo>
                <a:lnTo>
                  <a:pt x="347" y="1679"/>
                </a:lnTo>
                <a:lnTo>
                  <a:pt x="352" y="1674"/>
                </a:lnTo>
                <a:lnTo>
                  <a:pt x="359" y="1674"/>
                </a:lnTo>
                <a:lnTo>
                  <a:pt x="366" y="1678"/>
                </a:lnTo>
                <a:lnTo>
                  <a:pt x="361" y="1681"/>
                </a:lnTo>
                <a:lnTo>
                  <a:pt x="354" y="1689"/>
                </a:lnTo>
                <a:lnTo>
                  <a:pt x="356" y="1706"/>
                </a:lnTo>
                <a:lnTo>
                  <a:pt x="361" y="1704"/>
                </a:lnTo>
                <a:lnTo>
                  <a:pt x="364" y="1708"/>
                </a:lnTo>
                <a:lnTo>
                  <a:pt x="361" y="1709"/>
                </a:lnTo>
                <a:lnTo>
                  <a:pt x="351" y="1721"/>
                </a:lnTo>
                <a:lnTo>
                  <a:pt x="342" y="1721"/>
                </a:lnTo>
                <a:lnTo>
                  <a:pt x="334" y="1728"/>
                </a:lnTo>
                <a:lnTo>
                  <a:pt x="354" y="1731"/>
                </a:lnTo>
                <a:lnTo>
                  <a:pt x="367" y="1725"/>
                </a:lnTo>
                <a:lnTo>
                  <a:pt x="376" y="1712"/>
                </a:lnTo>
                <a:lnTo>
                  <a:pt x="384" y="1709"/>
                </a:lnTo>
                <a:lnTo>
                  <a:pt x="399" y="1697"/>
                </a:lnTo>
                <a:lnTo>
                  <a:pt x="410" y="1697"/>
                </a:lnTo>
                <a:lnTo>
                  <a:pt x="424" y="1684"/>
                </a:lnTo>
                <a:lnTo>
                  <a:pt x="438" y="1657"/>
                </a:lnTo>
                <a:lnTo>
                  <a:pt x="441" y="1678"/>
                </a:lnTo>
                <a:lnTo>
                  <a:pt x="437" y="1683"/>
                </a:lnTo>
                <a:lnTo>
                  <a:pt x="437" y="1690"/>
                </a:lnTo>
                <a:lnTo>
                  <a:pt x="438" y="1695"/>
                </a:lnTo>
                <a:lnTo>
                  <a:pt x="443" y="1702"/>
                </a:lnTo>
                <a:lnTo>
                  <a:pt x="447" y="1701"/>
                </a:lnTo>
                <a:lnTo>
                  <a:pt x="452" y="1707"/>
                </a:lnTo>
                <a:lnTo>
                  <a:pt x="458" y="1709"/>
                </a:lnTo>
                <a:lnTo>
                  <a:pt x="467" y="1701"/>
                </a:lnTo>
                <a:lnTo>
                  <a:pt x="471" y="1697"/>
                </a:lnTo>
                <a:lnTo>
                  <a:pt x="474" y="1699"/>
                </a:lnTo>
                <a:lnTo>
                  <a:pt x="479" y="1699"/>
                </a:lnTo>
                <a:lnTo>
                  <a:pt x="478" y="1706"/>
                </a:lnTo>
                <a:lnTo>
                  <a:pt x="484" y="1709"/>
                </a:lnTo>
                <a:lnTo>
                  <a:pt x="505" y="1748"/>
                </a:lnTo>
                <a:lnTo>
                  <a:pt x="511" y="1753"/>
                </a:lnTo>
                <a:lnTo>
                  <a:pt x="514" y="1751"/>
                </a:lnTo>
                <a:lnTo>
                  <a:pt x="523" y="1742"/>
                </a:lnTo>
                <a:lnTo>
                  <a:pt x="523" y="1726"/>
                </a:lnTo>
                <a:lnTo>
                  <a:pt x="517" y="1716"/>
                </a:lnTo>
                <a:lnTo>
                  <a:pt x="525" y="1702"/>
                </a:lnTo>
                <a:lnTo>
                  <a:pt x="533" y="1694"/>
                </a:lnTo>
                <a:lnTo>
                  <a:pt x="537" y="1689"/>
                </a:lnTo>
                <a:lnTo>
                  <a:pt x="541" y="1687"/>
                </a:lnTo>
                <a:lnTo>
                  <a:pt x="541" y="1694"/>
                </a:lnTo>
                <a:lnTo>
                  <a:pt x="537" y="1708"/>
                </a:lnTo>
                <a:lnTo>
                  <a:pt x="552" y="1725"/>
                </a:lnTo>
                <a:lnTo>
                  <a:pt x="563" y="1727"/>
                </a:lnTo>
                <a:lnTo>
                  <a:pt x="606" y="1701"/>
                </a:lnTo>
                <a:lnTo>
                  <a:pt x="624" y="1683"/>
                </a:lnTo>
                <a:lnTo>
                  <a:pt x="636" y="1676"/>
                </a:lnTo>
                <a:lnTo>
                  <a:pt x="638" y="1680"/>
                </a:lnTo>
                <a:lnTo>
                  <a:pt x="622" y="1706"/>
                </a:lnTo>
                <a:lnTo>
                  <a:pt x="616" y="1712"/>
                </a:lnTo>
                <a:lnTo>
                  <a:pt x="620" y="1712"/>
                </a:lnTo>
                <a:lnTo>
                  <a:pt x="620" y="1714"/>
                </a:lnTo>
                <a:lnTo>
                  <a:pt x="611" y="1727"/>
                </a:lnTo>
                <a:lnTo>
                  <a:pt x="599" y="1735"/>
                </a:lnTo>
                <a:lnTo>
                  <a:pt x="594" y="1763"/>
                </a:lnTo>
                <a:lnTo>
                  <a:pt x="605" y="1764"/>
                </a:lnTo>
                <a:lnTo>
                  <a:pt x="592" y="1779"/>
                </a:lnTo>
                <a:lnTo>
                  <a:pt x="583" y="1834"/>
                </a:lnTo>
                <a:lnTo>
                  <a:pt x="564" y="1867"/>
                </a:lnTo>
                <a:lnTo>
                  <a:pt x="560" y="1863"/>
                </a:lnTo>
                <a:lnTo>
                  <a:pt x="555" y="1864"/>
                </a:lnTo>
                <a:lnTo>
                  <a:pt x="554" y="1871"/>
                </a:lnTo>
                <a:lnTo>
                  <a:pt x="538" y="1890"/>
                </a:lnTo>
                <a:lnTo>
                  <a:pt x="537" y="1890"/>
                </a:lnTo>
                <a:lnTo>
                  <a:pt x="527" y="1919"/>
                </a:lnTo>
                <a:lnTo>
                  <a:pt x="521" y="1918"/>
                </a:lnTo>
                <a:lnTo>
                  <a:pt x="516" y="1920"/>
                </a:lnTo>
                <a:lnTo>
                  <a:pt x="512" y="1916"/>
                </a:lnTo>
                <a:lnTo>
                  <a:pt x="497" y="1930"/>
                </a:lnTo>
                <a:lnTo>
                  <a:pt x="484" y="1934"/>
                </a:lnTo>
                <a:lnTo>
                  <a:pt x="469" y="1946"/>
                </a:lnTo>
                <a:lnTo>
                  <a:pt x="464" y="1944"/>
                </a:lnTo>
                <a:lnTo>
                  <a:pt x="428" y="1988"/>
                </a:lnTo>
                <a:lnTo>
                  <a:pt x="423" y="2008"/>
                </a:lnTo>
                <a:lnTo>
                  <a:pt x="422" y="2009"/>
                </a:lnTo>
                <a:lnTo>
                  <a:pt x="436" y="2014"/>
                </a:lnTo>
                <a:lnTo>
                  <a:pt x="439" y="2021"/>
                </a:lnTo>
                <a:lnTo>
                  <a:pt x="429" y="2019"/>
                </a:lnTo>
                <a:lnTo>
                  <a:pt x="423" y="2014"/>
                </a:lnTo>
                <a:lnTo>
                  <a:pt x="415" y="2012"/>
                </a:lnTo>
                <a:lnTo>
                  <a:pt x="414" y="2016"/>
                </a:lnTo>
                <a:lnTo>
                  <a:pt x="410" y="2019"/>
                </a:lnTo>
                <a:lnTo>
                  <a:pt x="405" y="2017"/>
                </a:lnTo>
                <a:lnTo>
                  <a:pt x="400" y="2009"/>
                </a:lnTo>
                <a:lnTo>
                  <a:pt x="404" y="2004"/>
                </a:lnTo>
                <a:lnTo>
                  <a:pt x="404" y="1999"/>
                </a:lnTo>
                <a:lnTo>
                  <a:pt x="394" y="2002"/>
                </a:lnTo>
                <a:lnTo>
                  <a:pt x="385" y="1998"/>
                </a:lnTo>
                <a:lnTo>
                  <a:pt x="381" y="1999"/>
                </a:lnTo>
                <a:lnTo>
                  <a:pt x="317" y="2040"/>
                </a:lnTo>
                <a:lnTo>
                  <a:pt x="311" y="2050"/>
                </a:lnTo>
                <a:lnTo>
                  <a:pt x="309" y="2052"/>
                </a:lnTo>
                <a:lnTo>
                  <a:pt x="307" y="2055"/>
                </a:lnTo>
                <a:lnTo>
                  <a:pt x="307" y="2064"/>
                </a:lnTo>
                <a:lnTo>
                  <a:pt x="295" y="2070"/>
                </a:lnTo>
                <a:lnTo>
                  <a:pt x="293" y="2076"/>
                </a:lnTo>
                <a:lnTo>
                  <a:pt x="288" y="2080"/>
                </a:lnTo>
                <a:lnTo>
                  <a:pt x="284" y="2076"/>
                </a:lnTo>
                <a:lnTo>
                  <a:pt x="281" y="2076"/>
                </a:lnTo>
                <a:lnTo>
                  <a:pt x="278" y="2080"/>
                </a:lnTo>
                <a:lnTo>
                  <a:pt x="269" y="2085"/>
                </a:lnTo>
                <a:lnTo>
                  <a:pt x="264" y="2085"/>
                </a:lnTo>
                <a:lnTo>
                  <a:pt x="258" y="2089"/>
                </a:lnTo>
                <a:lnTo>
                  <a:pt x="259" y="2092"/>
                </a:lnTo>
                <a:lnTo>
                  <a:pt x="263" y="2090"/>
                </a:lnTo>
                <a:lnTo>
                  <a:pt x="267" y="2102"/>
                </a:lnTo>
                <a:lnTo>
                  <a:pt x="265" y="2113"/>
                </a:lnTo>
                <a:lnTo>
                  <a:pt x="271" y="2113"/>
                </a:lnTo>
                <a:lnTo>
                  <a:pt x="276" y="2109"/>
                </a:lnTo>
                <a:lnTo>
                  <a:pt x="278" y="2102"/>
                </a:lnTo>
                <a:lnTo>
                  <a:pt x="276" y="2089"/>
                </a:lnTo>
                <a:lnTo>
                  <a:pt x="282" y="2090"/>
                </a:lnTo>
                <a:lnTo>
                  <a:pt x="286" y="2098"/>
                </a:lnTo>
                <a:lnTo>
                  <a:pt x="291" y="2103"/>
                </a:lnTo>
                <a:lnTo>
                  <a:pt x="309" y="2097"/>
                </a:lnTo>
                <a:lnTo>
                  <a:pt x="306" y="2078"/>
                </a:lnTo>
                <a:lnTo>
                  <a:pt x="306" y="2074"/>
                </a:lnTo>
                <a:lnTo>
                  <a:pt x="314" y="2080"/>
                </a:lnTo>
                <a:lnTo>
                  <a:pt x="315" y="2085"/>
                </a:lnTo>
                <a:lnTo>
                  <a:pt x="315" y="2092"/>
                </a:lnTo>
                <a:lnTo>
                  <a:pt x="320" y="2092"/>
                </a:lnTo>
                <a:lnTo>
                  <a:pt x="324" y="2094"/>
                </a:lnTo>
                <a:lnTo>
                  <a:pt x="330" y="2092"/>
                </a:lnTo>
                <a:lnTo>
                  <a:pt x="333" y="2088"/>
                </a:lnTo>
                <a:lnTo>
                  <a:pt x="337" y="2089"/>
                </a:lnTo>
                <a:lnTo>
                  <a:pt x="340" y="2087"/>
                </a:lnTo>
                <a:lnTo>
                  <a:pt x="344" y="2078"/>
                </a:lnTo>
                <a:lnTo>
                  <a:pt x="351" y="2071"/>
                </a:lnTo>
                <a:lnTo>
                  <a:pt x="358" y="2043"/>
                </a:lnTo>
                <a:lnTo>
                  <a:pt x="366" y="2038"/>
                </a:lnTo>
                <a:lnTo>
                  <a:pt x="373" y="2038"/>
                </a:lnTo>
                <a:lnTo>
                  <a:pt x="375" y="2050"/>
                </a:lnTo>
                <a:lnTo>
                  <a:pt x="367" y="2059"/>
                </a:lnTo>
                <a:lnTo>
                  <a:pt x="370" y="2064"/>
                </a:lnTo>
                <a:lnTo>
                  <a:pt x="384" y="2060"/>
                </a:lnTo>
                <a:lnTo>
                  <a:pt x="399" y="2051"/>
                </a:lnTo>
                <a:lnTo>
                  <a:pt x="413" y="2054"/>
                </a:lnTo>
                <a:lnTo>
                  <a:pt x="411" y="2047"/>
                </a:lnTo>
                <a:lnTo>
                  <a:pt x="415" y="2046"/>
                </a:lnTo>
                <a:lnTo>
                  <a:pt x="417" y="2041"/>
                </a:lnTo>
                <a:lnTo>
                  <a:pt x="424" y="2049"/>
                </a:lnTo>
                <a:lnTo>
                  <a:pt x="429" y="2040"/>
                </a:lnTo>
                <a:lnTo>
                  <a:pt x="431" y="2036"/>
                </a:lnTo>
                <a:lnTo>
                  <a:pt x="434" y="2033"/>
                </a:lnTo>
                <a:lnTo>
                  <a:pt x="444" y="2031"/>
                </a:lnTo>
                <a:lnTo>
                  <a:pt x="448" y="2026"/>
                </a:lnTo>
                <a:lnTo>
                  <a:pt x="453" y="2023"/>
                </a:lnTo>
                <a:lnTo>
                  <a:pt x="458" y="2023"/>
                </a:lnTo>
                <a:lnTo>
                  <a:pt x="462" y="2017"/>
                </a:lnTo>
                <a:lnTo>
                  <a:pt x="470" y="2017"/>
                </a:lnTo>
                <a:lnTo>
                  <a:pt x="472" y="2024"/>
                </a:lnTo>
                <a:lnTo>
                  <a:pt x="471" y="2043"/>
                </a:lnTo>
                <a:lnTo>
                  <a:pt x="472" y="2045"/>
                </a:lnTo>
                <a:lnTo>
                  <a:pt x="484" y="2012"/>
                </a:lnTo>
                <a:lnTo>
                  <a:pt x="486" y="2014"/>
                </a:lnTo>
                <a:lnTo>
                  <a:pt x="508" y="2010"/>
                </a:lnTo>
                <a:lnTo>
                  <a:pt x="521" y="2002"/>
                </a:lnTo>
                <a:lnTo>
                  <a:pt x="527" y="2002"/>
                </a:lnTo>
                <a:lnTo>
                  <a:pt x="530" y="1996"/>
                </a:lnTo>
                <a:lnTo>
                  <a:pt x="530" y="1980"/>
                </a:lnTo>
                <a:lnTo>
                  <a:pt x="521" y="1977"/>
                </a:lnTo>
                <a:lnTo>
                  <a:pt x="512" y="1970"/>
                </a:lnTo>
                <a:lnTo>
                  <a:pt x="505" y="1962"/>
                </a:lnTo>
                <a:lnTo>
                  <a:pt x="503" y="1952"/>
                </a:lnTo>
                <a:lnTo>
                  <a:pt x="509" y="1952"/>
                </a:lnTo>
                <a:lnTo>
                  <a:pt x="517" y="1970"/>
                </a:lnTo>
                <a:lnTo>
                  <a:pt x="528" y="1972"/>
                </a:lnTo>
                <a:lnTo>
                  <a:pt x="542" y="1957"/>
                </a:lnTo>
                <a:lnTo>
                  <a:pt x="554" y="1953"/>
                </a:lnTo>
                <a:lnTo>
                  <a:pt x="571" y="1953"/>
                </a:lnTo>
                <a:lnTo>
                  <a:pt x="575" y="1944"/>
                </a:lnTo>
                <a:lnTo>
                  <a:pt x="573" y="1943"/>
                </a:lnTo>
                <a:lnTo>
                  <a:pt x="563" y="1946"/>
                </a:lnTo>
                <a:lnTo>
                  <a:pt x="568" y="1941"/>
                </a:lnTo>
                <a:lnTo>
                  <a:pt x="580" y="1933"/>
                </a:lnTo>
                <a:lnTo>
                  <a:pt x="585" y="1938"/>
                </a:lnTo>
                <a:lnTo>
                  <a:pt x="594" y="1938"/>
                </a:lnTo>
                <a:lnTo>
                  <a:pt x="593" y="1925"/>
                </a:lnTo>
                <a:lnTo>
                  <a:pt x="594" y="1918"/>
                </a:lnTo>
                <a:lnTo>
                  <a:pt x="599" y="1915"/>
                </a:lnTo>
                <a:lnTo>
                  <a:pt x="612" y="1920"/>
                </a:lnTo>
                <a:lnTo>
                  <a:pt x="626" y="1909"/>
                </a:lnTo>
                <a:lnTo>
                  <a:pt x="627" y="1902"/>
                </a:lnTo>
                <a:lnTo>
                  <a:pt x="632" y="1905"/>
                </a:lnTo>
                <a:lnTo>
                  <a:pt x="635" y="1902"/>
                </a:lnTo>
                <a:lnTo>
                  <a:pt x="636" y="1897"/>
                </a:lnTo>
                <a:lnTo>
                  <a:pt x="643" y="1900"/>
                </a:lnTo>
                <a:lnTo>
                  <a:pt x="644" y="1897"/>
                </a:lnTo>
                <a:lnTo>
                  <a:pt x="652" y="1892"/>
                </a:lnTo>
                <a:lnTo>
                  <a:pt x="657" y="1883"/>
                </a:lnTo>
                <a:lnTo>
                  <a:pt x="657" y="1869"/>
                </a:lnTo>
                <a:lnTo>
                  <a:pt x="650" y="1871"/>
                </a:lnTo>
                <a:lnTo>
                  <a:pt x="648" y="1867"/>
                </a:lnTo>
                <a:lnTo>
                  <a:pt x="653" y="1861"/>
                </a:lnTo>
                <a:lnTo>
                  <a:pt x="671" y="1849"/>
                </a:lnTo>
                <a:lnTo>
                  <a:pt x="673" y="1852"/>
                </a:lnTo>
                <a:lnTo>
                  <a:pt x="677" y="1839"/>
                </a:lnTo>
                <a:lnTo>
                  <a:pt x="691" y="1840"/>
                </a:lnTo>
                <a:lnTo>
                  <a:pt x="691" y="1835"/>
                </a:lnTo>
                <a:lnTo>
                  <a:pt x="695" y="1830"/>
                </a:lnTo>
                <a:lnTo>
                  <a:pt x="696" y="1821"/>
                </a:lnTo>
                <a:lnTo>
                  <a:pt x="702" y="1821"/>
                </a:lnTo>
                <a:lnTo>
                  <a:pt x="711" y="1826"/>
                </a:lnTo>
                <a:lnTo>
                  <a:pt x="716" y="1814"/>
                </a:lnTo>
                <a:lnTo>
                  <a:pt x="721" y="1814"/>
                </a:lnTo>
                <a:lnTo>
                  <a:pt x="733" y="1802"/>
                </a:lnTo>
                <a:lnTo>
                  <a:pt x="734" y="1797"/>
                </a:lnTo>
                <a:lnTo>
                  <a:pt x="759" y="1789"/>
                </a:lnTo>
                <a:lnTo>
                  <a:pt x="767" y="1779"/>
                </a:lnTo>
                <a:lnTo>
                  <a:pt x="773" y="1782"/>
                </a:lnTo>
                <a:lnTo>
                  <a:pt x="785" y="1775"/>
                </a:lnTo>
                <a:lnTo>
                  <a:pt x="785" y="1767"/>
                </a:lnTo>
                <a:lnTo>
                  <a:pt x="779" y="1761"/>
                </a:lnTo>
                <a:lnTo>
                  <a:pt x="789" y="1756"/>
                </a:lnTo>
                <a:lnTo>
                  <a:pt x="789" y="1753"/>
                </a:lnTo>
                <a:lnTo>
                  <a:pt x="786" y="1748"/>
                </a:lnTo>
                <a:lnTo>
                  <a:pt x="787" y="1741"/>
                </a:lnTo>
                <a:lnTo>
                  <a:pt x="794" y="1740"/>
                </a:lnTo>
                <a:lnTo>
                  <a:pt x="800" y="1730"/>
                </a:lnTo>
                <a:lnTo>
                  <a:pt x="819" y="1723"/>
                </a:lnTo>
                <a:lnTo>
                  <a:pt x="825" y="1716"/>
                </a:lnTo>
                <a:lnTo>
                  <a:pt x="827" y="1701"/>
                </a:lnTo>
                <a:lnTo>
                  <a:pt x="823" y="1697"/>
                </a:lnTo>
                <a:lnTo>
                  <a:pt x="809" y="1690"/>
                </a:lnTo>
                <a:lnTo>
                  <a:pt x="806" y="1684"/>
                </a:lnTo>
                <a:lnTo>
                  <a:pt x="798" y="1681"/>
                </a:lnTo>
                <a:lnTo>
                  <a:pt x="782" y="1685"/>
                </a:lnTo>
                <a:lnTo>
                  <a:pt x="777" y="1684"/>
                </a:lnTo>
                <a:lnTo>
                  <a:pt x="786" y="1647"/>
                </a:lnTo>
                <a:lnTo>
                  <a:pt x="800" y="1645"/>
                </a:lnTo>
                <a:lnTo>
                  <a:pt x="806" y="1638"/>
                </a:lnTo>
                <a:lnTo>
                  <a:pt x="806" y="1632"/>
                </a:lnTo>
                <a:lnTo>
                  <a:pt x="813" y="1627"/>
                </a:lnTo>
                <a:lnTo>
                  <a:pt x="814" y="1619"/>
                </a:lnTo>
                <a:lnTo>
                  <a:pt x="812" y="1612"/>
                </a:lnTo>
                <a:lnTo>
                  <a:pt x="818" y="1614"/>
                </a:lnTo>
                <a:lnTo>
                  <a:pt x="820" y="1607"/>
                </a:lnTo>
                <a:lnTo>
                  <a:pt x="827" y="1604"/>
                </a:lnTo>
                <a:lnTo>
                  <a:pt x="827" y="1613"/>
                </a:lnTo>
                <a:lnTo>
                  <a:pt x="838" y="1612"/>
                </a:lnTo>
                <a:lnTo>
                  <a:pt x="845" y="1607"/>
                </a:lnTo>
                <a:lnTo>
                  <a:pt x="845" y="1598"/>
                </a:lnTo>
                <a:lnTo>
                  <a:pt x="834" y="1595"/>
                </a:lnTo>
                <a:lnTo>
                  <a:pt x="841" y="1591"/>
                </a:lnTo>
                <a:lnTo>
                  <a:pt x="859" y="1590"/>
                </a:lnTo>
                <a:lnTo>
                  <a:pt x="866" y="1577"/>
                </a:lnTo>
                <a:lnTo>
                  <a:pt x="866" y="1570"/>
                </a:lnTo>
                <a:lnTo>
                  <a:pt x="864" y="1563"/>
                </a:lnTo>
                <a:lnTo>
                  <a:pt x="843" y="1546"/>
                </a:lnTo>
                <a:lnTo>
                  <a:pt x="850" y="1543"/>
                </a:lnTo>
                <a:lnTo>
                  <a:pt x="856" y="1552"/>
                </a:lnTo>
                <a:lnTo>
                  <a:pt x="870" y="1552"/>
                </a:lnTo>
                <a:lnTo>
                  <a:pt x="888" y="1533"/>
                </a:lnTo>
                <a:lnTo>
                  <a:pt x="894" y="1513"/>
                </a:lnTo>
                <a:lnTo>
                  <a:pt x="914" y="1488"/>
                </a:lnTo>
                <a:lnTo>
                  <a:pt x="917" y="1474"/>
                </a:lnTo>
                <a:lnTo>
                  <a:pt x="951" y="1457"/>
                </a:lnTo>
                <a:lnTo>
                  <a:pt x="975" y="1430"/>
                </a:lnTo>
                <a:lnTo>
                  <a:pt x="977" y="1424"/>
                </a:lnTo>
                <a:lnTo>
                  <a:pt x="974" y="1413"/>
                </a:lnTo>
                <a:lnTo>
                  <a:pt x="1005" y="1313"/>
                </a:lnTo>
                <a:lnTo>
                  <a:pt x="1010" y="1316"/>
                </a:lnTo>
                <a:lnTo>
                  <a:pt x="1006" y="1368"/>
                </a:lnTo>
                <a:lnTo>
                  <a:pt x="988" y="1405"/>
                </a:lnTo>
                <a:lnTo>
                  <a:pt x="983" y="1430"/>
                </a:lnTo>
                <a:lnTo>
                  <a:pt x="989" y="1436"/>
                </a:lnTo>
                <a:lnTo>
                  <a:pt x="1011" y="1435"/>
                </a:lnTo>
                <a:lnTo>
                  <a:pt x="1030" y="1412"/>
                </a:lnTo>
                <a:lnTo>
                  <a:pt x="1045" y="1405"/>
                </a:lnTo>
                <a:lnTo>
                  <a:pt x="1055" y="1405"/>
                </a:lnTo>
                <a:lnTo>
                  <a:pt x="1046" y="1413"/>
                </a:lnTo>
                <a:lnTo>
                  <a:pt x="1039" y="1417"/>
                </a:lnTo>
                <a:lnTo>
                  <a:pt x="1030" y="1426"/>
                </a:lnTo>
                <a:lnTo>
                  <a:pt x="1024" y="1435"/>
                </a:lnTo>
                <a:lnTo>
                  <a:pt x="1015" y="1441"/>
                </a:lnTo>
                <a:lnTo>
                  <a:pt x="1015" y="1453"/>
                </a:lnTo>
                <a:lnTo>
                  <a:pt x="1024" y="1459"/>
                </a:lnTo>
                <a:lnTo>
                  <a:pt x="1071" y="1477"/>
                </a:lnTo>
                <a:lnTo>
                  <a:pt x="1027" y="1471"/>
                </a:lnTo>
                <a:lnTo>
                  <a:pt x="1010" y="1477"/>
                </a:lnTo>
                <a:lnTo>
                  <a:pt x="1002" y="1476"/>
                </a:lnTo>
                <a:lnTo>
                  <a:pt x="996" y="1463"/>
                </a:lnTo>
                <a:lnTo>
                  <a:pt x="988" y="1466"/>
                </a:lnTo>
                <a:lnTo>
                  <a:pt x="944" y="1493"/>
                </a:lnTo>
                <a:lnTo>
                  <a:pt x="939" y="1501"/>
                </a:lnTo>
                <a:lnTo>
                  <a:pt x="942" y="1530"/>
                </a:lnTo>
                <a:lnTo>
                  <a:pt x="940" y="1547"/>
                </a:lnTo>
                <a:lnTo>
                  <a:pt x="936" y="1557"/>
                </a:lnTo>
                <a:lnTo>
                  <a:pt x="927" y="1566"/>
                </a:lnTo>
                <a:lnTo>
                  <a:pt x="922" y="1577"/>
                </a:lnTo>
                <a:lnTo>
                  <a:pt x="921" y="1585"/>
                </a:lnTo>
                <a:lnTo>
                  <a:pt x="916" y="1596"/>
                </a:lnTo>
                <a:lnTo>
                  <a:pt x="913" y="1607"/>
                </a:lnTo>
                <a:lnTo>
                  <a:pt x="917" y="1613"/>
                </a:lnTo>
                <a:lnTo>
                  <a:pt x="930" y="1619"/>
                </a:lnTo>
                <a:lnTo>
                  <a:pt x="956" y="1603"/>
                </a:lnTo>
                <a:lnTo>
                  <a:pt x="961" y="1604"/>
                </a:lnTo>
                <a:lnTo>
                  <a:pt x="952" y="1624"/>
                </a:lnTo>
                <a:lnTo>
                  <a:pt x="945" y="1631"/>
                </a:lnTo>
                <a:lnTo>
                  <a:pt x="939" y="1631"/>
                </a:lnTo>
                <a:lnTo>
                  <a:pt x="937" y="1636"/>
                </a:lnTo>
                <a:lnTo>
                  <a:pt x="941" y="1640"/>
                </a:lnTo>
                <a:lnTo>
                  <a:pt x="930" y="1636"/>
                </a:lnTo>
                <a:lnTo>
                  <a:pt x="927" y="1636"/>
                </a:lnTo>
                <a:lnTo>
                  <a:pt x="925" y="1638"/>
                </a:lnTo>
                <a:lnTo>
                  <a:pt x="922" y="1645"/>
                </a:lnTo>
                <a:lnTo>
                  <a:pt x="917" y="1637"/>
                </a:lnTo>
                <a:lnTo>
                  <a:pt x="913" y="1645"/>
                </a:lnTo>
                <a:lnTo>
                  <a:pt x="914" y="1650"/>
                </a:lnTo>
                <a:lnTo>
                  <a:pt x="908" y="1654"/>
                </a:lnTo>
                <a:lnTo>
                  <a:pt x="908" y="1661"/>
                </a:lnTo>
                <a:lnTo>
                  <a:pt x="917" y="1664"/>
                </a:lnTo>
                <a:lnTo>
                  <a:pt x="921" y="1670"/>
                </a:lnTo>
                <a:lnTo>
                  <a:pt x="932" y="1665"/>
                </a:lnTo>
                <a:lnTo>
                  <a:pt x="949" y="1664"/>
                </a:lnTo>
                <a:lnTo>
                  <a:pt x="949" y="1654"/>
                </a:lnTo>
                <a:lnTo>
                  <a:pt x="950" y="1652"/>
                </a:lnTo>
                <a:lnTo>
                  <a:pt x="958" y="1655"/>
                </a:lnTo>
                <a:lnTo>
                  <a:pt x="964" y="1660"/>
                </a:lnTo>
                <a:lnTo>
                  <a:pt x="984" y="1629"/>
                </a:lnTo>
                <a:lnTo>
                  <a:pt x="991" y="1631"/>
                </a:lnTo>
                <a:lnTo>
                  <a:pt x="998" y="1626"/>
                </a:lnTo>
                <a:lnTo>
                  <a:pt x="994" y="1650"/>
                </a:lnTo>
                <a:lnTo>
                  <a:pt x="1007" y="1628"/>
                </a:lnTo>
                <a:lnTo>
                  <a:pt x="1008" y="1617"/>
                </a:lnTo>
                <a:lnTo>
                  <a:pt x="1020" y="1609"/>
                </a:lnTo>
                <a:lnTo>
                  <a:pt x="1026" y="1613"/>
                </a:lnTo>
                <a:lnTo>
                  <a:pt x="1030" y="1605"/>
                </a:lnTo>
                <a:lnTo>
                  <a:pt x="1029" y="1595"/>
                </a:lnTo>
                <a:lnTo>
                  <a:pt x="1029" y="1591"/>
                </a:lnTo>
                <a:lnTo>
                  <a:pt x="1033" y="1584"/>
                </a:lnTo>
                <a:lnTo>
                  <a:pt x="1039" y="1612"/>
                </a:lnTo>
                <a:lnTo>
                  <a:pt x="1043" y="1584"/>
                </a:lnTo>
                <a:lnTo>
                  <a:pt x="1048" y="1577"/>
                </a:lnTo>
                <a:lnTo>
                  <a:pt x="1048" y="1568"/>
                </a:lnTo>
                <a:lnTo>
                  <a:pt x="1052" y="1581"/>
                </a:lnTo>
                <a:lnTo>
                  <a:pt x="1057" y="1579"/>
                </a:lnTo>
                <a:lnTo>
                  <a:pt x="1062" y="1579"/>
                </a:lnTo>
                <a:lnTo>
                  <a:pt x="1068" y="1582"/>
                </a:lnTo>
                <a:lnTo>
                  <a:pt x="1085" y="1584"/>
                </a:lnTo>
                <a:lnTo>
                  <a:pt x="1093" y="1577"/>
                </a:lnTo>
                <a:lnTo>
                  <a:pt x="1099" y="1577"/>
                </a:lnTo>
                <a:lnTo>
                  <a:pt x="1104" y="1562"/>
                </a:lnTo>
                <a:lnTo>
                  <a:pt x="1107" y="1563"/>
                </a:lnTo>
                <a:lnTo>
                  <a:pt x="1114" y="1561"/>
                </a:lnTo>
                <a:lnTo>
                  <a:pt x="1119" y="1552"/>
                </a:lnTo>
                <a:lnTo>
                  <a:pt x="1115" y="1552"/>
                </a:lnTo>
                <a:lnTo>
                  <a:pt x="1113" y="1548"/>
                </a:lnTo>
                <a:lnTo>
                  <a:pt x="1106" y="1549"/>
                </a:lnTo>
                <a:lnTo>
                  <a:pt x="1111" y="1539"/>
                </a:lnTo>
                <a:lnTo>
                  <a:pt x="1119" y="1529"/>
                </a:lnTo>
                <a:lnTo>
                  <a:pt x="1124" y="1529"/>
                </a:lnTo>
                <a:lnTo>
                  <a:pt x="1126" y="1519"/>
                </a:lnTo>
                <a:lnTo>
                  <a:pt x="1121" y="1511"/>
                </a:lnTo>
                <a:lnTo>
                  <a:pt x="1113" y="1520"/>
                </a:lnTo>
                <a:lnTo>
                  <a:pt x="1106" y="1520"/>
                </a:lnTo>
                <a:lnTo>
                  <a:pt x="1095" y="1525"/>
                </a:lnTo>
                <a:lnTo>
                  <a:pt x="1093" y="1516"/>
                </a:lnTo>
                <a:lnTo>
                  <a:pt x="1104" y="1513"/>
                </a:lnTo>
                <a:lnTo>
                  <a:pt x="1113" y="1505"/>
                </a:lnTo>
                <a:lnTo>
                  <a:pt x="1114" y="1495"/>
                </a:lnTo>
                <a:lnTo>
                  <a:pt x="1106" y="1500"/>
                </a:lnTo>
                <a:lnTo>
                  <a:pt x="1106" y="1495"/>
                </a:lnTo>
                <a:lnTo>
                  <a:pt x="1096" y="1496"/>
                </a:lnTo>
                <a:lnTo>
                  <a:pt x="1096" y="1490"/>
                </a:lnTo>
                <a:lnTo>
                  <a:pt x="1092" y="1488"/>
                </a:lnTo>
                <a:lnTo>
                  <a:pt x="1096" y="1481"/>
                </a:lnTo>
                <a:lnTo>
                  <a:pt x="1109" y="1477"/>
                </a:lnTo>
                <a:lnTo>
                  <a:pt x="1114" y="1467"/>
                </a:lnTo>
                <a:lnTo>
                  <a:pt x="1104" y="1464"/>
                </a:lnTo>
                <a:lnTo>
                  <a:pt x="1113" y="1453"/>
                </a:lnTo>
                <a:lnTo>
                  <a:pt x="1116" y="1450"/>
                </a:lnTo>
                <a:lnTo>
                  <a:pt x="1120" y="1458"/>
                </a:lnTo>
                <a:lnTo>
                  <a:pt x="1124" y="1458"/>
                </a:lnTo>
                <a:lnTo>
                  <a:pt x="1129" y="1445"/>
                </a:lnTo>
                <a:lnTo>
                  <a:pt x="1140" y="1434"/>
                </a:lnTo>
                <a:lnTo>
                  <a:pt x="1140" y="1444"/>
                </a:lnTo>
                <a:lnTo>
                  <a:pt x="1126" y="1472"/>
                </a:lnTo>
                <a:lnTo>
                  <a:pt x="1133" y="1478"/>
                </a:lnTo>
                <a:lnTo>
                  <a:pt x="1142" y="1477"/>
                </a:lnTo>
                <a:lnTo>
                  <a:pt x="1144" y="1472"/>
                </a:lnTo>
                <a:lnTo>
                  <a:pt x="1147" y="1445"/>
                </a:lnTo>
                <a:lnTo>
                  <a:pt x="1151" y="1459"/>
                </a:lnTo>
                <a:lnTo>
                  <a:pt x="1151" y="1467"/>
                </a:lnTo>
                <a:lnTo>
                  <a:pt x="1176" y="1466"/>
                </a:lnTo>
                <a:lnTo>
                  <a:pt x="1182" y="1467"/>
                </a:lnTo>
                <a:lnTo>
                  <a:pt x="1191" y="1466"/>
                </a:lnTo>
                <a:lnTo>
                  <a:pt x="1199" y="1454"/>
                </a:lnTo>
                <a:lnTo>
                  <a:pt x="1212" y="1449"/>
                </a:lnTo>
                <a:lnTo>
                  <a:pt x="1223" y="1449"/>
                </a:lnTo>
                <a:lnTo>
                  <a:pt x="1222" y="1453"/>
                </a:lnTo>
                <a:lnTo>
                  <a:pt x="1206" y="1457"/>
                </a:lnTo>
                <a:lnTo>
                  <a:pt x="1203" y="1481"/>
                </a:lnTo>
                <a:lnTo>
                  <a:pt x="1210" y="1483"/>
                </a:lnTo>
                <a:lnTo>
                  <a:pt x="1228" y="1477"/>
                </a:lnTo>
                <a:lnTo>
                  <a:pt x="1228" y="1482"/>
                </a:lnTo>
                <a:lnTo>
                  <a:pt x="1201" y="1496"/>
                </a:lnTo>
                <a:lnTo>
                  <a:pt x="1215" y="1499"/>
                </a:lnTo>
                <a:lnTo>
                  <a:pt x="1233" y="1485"/>
                </a:lnTo>
                <a:lnTo>
                  <a:pt x="1238" y="1487"/>
                </a:lnTo>
                <a:lnTo>
                  <a:pt x="1224" y="1505"/>
                </a:lnTo>
                <a:lnTo>
                  <a:pt x="1241" y="1500"/>
                </a:lnTo>
                <a:lnTo>
                  <a:pt x="1247" y="1504"/>
                </a:lnTo>
                <a:lnTo>
                  <a:pt x="1256" y="1502"/>
                </a:lnTo>
                <a:lnTo>
                  <a:pt x="1257" y="1505"/>
                </a:lnTo>
                <a:lnTo>
                  <a:pt x="1251" y="1518"/>
                </a:lnTo>
                <a:lnTo>
                  <a:pt x="1257" y="1520"/>
                </a:lnTo>
                <a:lnTo>
                  <a:pt x="1274" y="1538"/>
                </a:lnTo>
                <a:lnTo>
                  <a:pt x="1280" y="1542"/>
                </a:lnTo>
                <a:lnTo>
                  <a:pt x="1288" y="1540"/>
                </a:lnTo>
                <a:lnTo>
                  <a:pt x="1288" y="1537"/>
                </a:lnTo>
                <a:lnTo>
                  <a:pt x="1290" y="1533"/>
                </a:lnTo>
                <a:lnTo>
                  <a:pt x="1290" y="1528"/>
                </a:lnTo>
                <a:lnTo>
                  <a:pt x="1293" y="1525"/>
                </a:lnTo>
                <a:lnTo>
                  <a:pt x="1298" y="1524"/>
                </a:lnTo>
                <a:lnTo>
                  <a:pt x="1303" y="1528"/>
                </a:lnTo>
                <a:lnTo>
                  <a:pt x="1306" y="1534"/>
                </a:lnTo>
                <a:lnTo>
                  <a:pt x="1306" y="1543"/>
                </a:lnTo>
                <a:lnTo>
                  <a:pt x="1316" y="1549"/>
                </a:lnTo>
                <a:lnTo>
                  <a:pt x="1320" y="1554"/>
                </a:lnTo>
                <a:lnTo>
                  <a:pt x="1323" y="1557"/>
                </a:lnTo>
                <a:lnTo>
                  <a:pt x="1325" y="1553"/>
                </a:lnTo>
                <a:lnTo>
                  <a:pt x="1332" y="1557"/>
                </a:lnTo>
                <a:lnTo>
                  <a:pt x="1337" y="1557"/>
                </a:lnTo>
                <a:lnTo>
                  <a:pt x="1344" y="1561"/>
                </a:lnTo>
                <a:lnTo>
                  <a:pt x="1350" y="1568"/>
                </a:lnTo>
                <a:lnTo>
                  <a:pt x="1350" y="1572"/>
                </a:lnTo>
                <a:lnTo>
                  <a:pt x="1349" y="1576"/>
                </a:lnTo>
                <a:lnTo>
                  <a:pt x="1353" y="1577"/>
                </a:lnTo>
                <a:lnTo>
                  <a:pt x="1361" y="1579"/>
                </a:lnTo>
                <a:lnTo>
                  <a:pt x="1374" y="1575"/>
                </a:lnTo>
                <a:lnTo>
                  <a:pt x="1408" y="1574"/>
                </a:lnTo>
                <a:lnTo>
                  <a:pt x="1412" y="1567"/>
                </a:lnTo>
                <a:lnTo>
                  <a:pt x="1421" y="1572"/>
                </a:lnTo>
                <a:lnTo>
                  <a:pt x="1426" y="1567"/>
                </a:lnTo>
                <a:lnTo>
                  <a:pt x="1439" y="1570"/>
                </a:lnTo>
                <a:lnTo>
                  <a:pt x="1445" y="1575"/>
                </a:lnTo>
                <a:lnTo>
                  <a:pt x="1485" y="1582"/>
                </a:lnTo>
                <a:lnTo>
                  <a:pt x="1501" y="1576"/>
                </a:lnTo>
                <a:lnTo>
                  <a:pt x="1507" y="1580"/>
                </a:lnTo>
                <a:lnTo>
                  <a:pt x="1507" y="1584"/>
                </a:lnTo>
                <a:lnTo>
                  <a:pt x="1501" y="1586"/>
                </a:lnTo>
                <a:lnTo>
                  <a:pt x="1500" y="1590"/>
                </a:lnTo>
                <a:lnTo>
                  <a:pt x="1524" y="1601"/>
                </a:lnTo>
                <a:lnTo>
                  <a:pt x="1565" y="1609"/>
                </a:lnTo>
                <a:lnTo>
                  <a:pt x="1582" y="1601"/>
                </a:lnTo>
                <a:lnTo>
                  <a:pt x="1599" y="1582"/>
                </a:lnTo>
                <a:lnTo>
                  <a:pt x="1603" y="1574"/>
                </a:lnTo>
                <a:lnTo>
                  <a:pt x="1607" y="1570"/>
                </a:lnTo>
                <a:lnTo>
                  <a:pt x="1624" y="1590"/>
                </a:lnTo>
                <a:lnTo>
                  <a:pt x="1634" y="1595"/>
                </a:lnTo>
                <a:lnTo>
                  <a:pt x="1631" y="1595"/>
                </a:lnTo>
                <a:lnTo>
                  <a:pt x="1623" y="1601"/>
                </a:lnTo>
                <a:lnTo>
                  <a:pt x="1626" y="1624"/>
                </a:lnTo>
                <a:lnTo>
                  <a:pt x="1623" y="1627"/>
                </a:lnTo>
                <a:lnTo>
                  <a:pt x="1618" y="1622"/>
                </a:lnTo>
                <a:lnTo>
                  <a:pt x="1617" y="1603"/>
                </a:lnTo>
                <a:lnTo>
                  <a:pt x="1618" y="1598"/>
                </a:lnTo>
                <a:lnTo>
                  <a:pt x="1617" y="1590"/>
                </a:lnTo>
                <a:lnTo>
                  <a:pt x="1614" y="1582"/>
                </a:lnTo>
                <a:lnTo>
                  <a:pt x="1612" y="1581"/>
                </a:lnTo>
                <a:lnTo>
                  <a:pt x="1607" y="1586"/>
                </a:lnTo>
                <a:lnTo>
                  <a:pt x="1605" y="1591"/>
                </a:lnTo>
                <a:lnTo>
                  <a:pt x="1605" y="1605"/>
                </a:lnTo>
                <a:lnTo>
                  <a:pt x="1608" y="1609"/>
                </a:lnTo>
                <a:lnTo>
                  <a:pt x="1608" y="1614"/>
                </a:lnTo>
                <a:lnTo>
                  <a:pt x="1604" y="1624"/>
                </a:lnTo>
                <a:lnTo>
                  <a:pt x="1599" y="1626"/>
                </a:lnTo>
                <a:lnTo>
                  <a:pt x="1591" y="1632"/>
                </a:lnTo>
                <a:lnTo>
                  <a:pt x="1595" y="1637"/>
                </a:lnTo>
                <a:lnTo>
                  <a:pt x="1610" y="1642"/>
                </a:lnTo>
                <a:lnTo>
                  <a:pt x="1612" y="1645"/>
                </a:lnTo>
                <a:lnTo>
                  <a:pt x="1617" y="1648"/>
                </a:lnTo>
                <a:lnTo>
                  <a:pt x="1623" y="1647"/>
                </a:lnTo>
                <a:lnTo>
                  <a:pt x="1626" y="1650"/>
                </a:lnTo>
                <a:lnTo>
                  <a:pt x="1624" y="1652"/>
                </a:lnTo>
                <a:lnTo>
                  <a:pt x="1642" y="1660"/>
                </a:lnTo>
                <a:lnTo>
                  <a:pt x="1657" y="1675"/>
                </a:lnTo>
                <a:lnTo>
                  <a:pt x="1657" y="1670"/>
                </a:lnTo>
                <a:lnTo>
                  <a:pt x="1661" y="1666"/>
                </a:lnTo>
                <a:lnTo>
                  <a:pt x="1675" y="1667"/>
                </a:lnTo>
                <a:lnTo>
                  <a:pt x="1676" y="1665"/>
                </a:lnTo>
                <a:lnTo>
                  <a:pt x="1676" y="1655"/>
                </a:lnTo>
                <a:lnTo>
                  <a:pt x="1674" y="1646"/>
                </a:lnTo>
                <a:lnTo>
                  <a:pt x="1676" y="1645"/>
                </a:lnTo>
                <a:lnTo>
                  <a:pt x="1681" y="1647"/>
                </a:lnTo>
                <a:lnTo>
                  <a:pt x="1684" y="1641"/>
                </a:lnTo>
                <a:lnTo>
                  <a:pt x="1628" y="1574"/>
                </a:lnTo>
                <a:lnTo>
                  <a:pt x="1631" y="1574"/>
                </a:lnTo>
                <a:lnTo>
                  <a:pt x="1632" y="1544"/>
                </a:lnTo>
                <a:lnTo>
                  <a:pt x="1596" y="1544"/>
                </a:lnTo>
                <a:lnTo>
                  <a:pt x="1585" y="1561"/>
                </a:lnTo>
                <a:lnTo>
                  <a:pt x="1579" y="1558"/>
                </a:lnTo>
                <a:lnTo>
                  <a:pt x="1563" y="1547"/>
                </a:lnTo>
                <a:lnTo>
                  <a:pt x="1549" y="1558"/>
                </a:lnTo>
                <a:lnTo>
                  <a:pt x="1529" y="1546"/>
                </a:lnTo>
                <a:lnTo>
                  <a:pt x="1529" y="150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6" name="Freeform 1656"/>
          <p:cNvSpPr>
            <a:spLocks/>
          </p:cNvSpPr>
          <p:nvPr/>
        </p:nvSpPr>
        <p:spPr bwMode="auto">
          <a:xfrm>
            <a:off x="1844675" y="3432175"/>
            <a:ext cx="4763" cy="3175"/>
          </a:xfrm>
          <a:custGeom>
            <a:avLst/>
            <a:gdLst>
              <a:gd name="T0" fmla="*/ 2147483647 w 14"/>
              <a:gd name="T1" fmla="*/ 2147483647 h 9"/>
              <a:gd name="T2" fmla="*/ 0 w 14"/>
              <a:gd name="T3" fmla="*/ 2147483647 h 9"/>
              <a:gd name="T4" fmla="*/ 2147483647 w 14"/>
              <a:gd name="T5" fmla="*/ 0 h 9"/>
              <a:gd name="T6" fmla="*/ 2147483647 w 14"/>
              <a:gd name="T7" fmla="*/ 2147483647 h 9"/>
              <a:gd name="T8" fmla="*/ 2147483647 w 14"/>
              <a:gd name="T9" fmla="*/ 2147483647 h 9"/>
              <a:gd name="T10" fmla="*/ 2147483647 w 14"/>
              <a:gd name="T11" fmla="*/ 2147483647 h 9"/>
              <a:gd name="T12" fmla="*/ 2147483647 w 14"/>
              <a:gd name="T13" fmla="*/ 2147483647 h 9"/>
              <a:gd name="T14" fmla="*/ 2147483647 w 14"/>
              <a:gd name="T15" fmla="*/ 2147483647 h 9"/>
              <a:gd name="T16" fmla="*/ 2147483647 w 14"/>
              <a:gd name="T17" fmla="*/ 2147483647 h 9"/>
              <a:gd name="T18" fmla="*/ 2147483647 w 14"/>
              <a:gd name="T19" fmla="*/ 2147483647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9"/>
              <a:gd name="T32" fmla="*/ 14 w 14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9">
                <a:moveTo>
                  <a:pt x="3" y="4"/>
                </a:moveTo>
                <a:lnTo>
                  <a:pt x="0" y="3"/>
                </a:lnTo>
                <a:lnTo>
                  <a:pt x="9" y="0"/>
                </a:lnTo>
                <a:lnTo>
                  <a:pt x="13" y="4"/>
                </a:lnTo>
                <a:lnTo>
                  <a:pt x="14" y="8"/>
                </a:lnTo>
                <a:lnTo>
                  <a:pt x="13" y="9"/>
                </a:lnTo>
                <a:lnTo>
                  <a:pt x="8" y="9"/>
                </a:lnTo>
                <a:lnTo>
                  <a:pt x="3" y="4"/>
                </a:lnTo>
                <a:lnTo>
                  <a:pt x="8" y="9"/>
                </a:lnTo>
                <a:lnTo>
                  <a:pt x="3" y="4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7" name="Freeform 1657"/>
          <p:cNvSpPr>
            <a:spLocks/>
          </p:cNvSpPr>
          <p:nvPr/>
        </p:nvSpPr>
        <p:spPr bwMode="auto">
          <a:xfrm>
            <a:off x="1844675" y="3432175"/>
            <a:ext cx="4763" cy="3175"/>
          </a:xfrm>
          <a:custGeom>
            <a:avLst/>
            <a:gdLst>
              <a:gd name="T0" fmla="*/ 2147483647 w 14"/>
              <a:gd name="T1" fmla="*/ 2147483647 h 9"/>
              <a:gd name="T2" fmla="*/ 0 w 14"/>
              <a:gd name="T3" fmla="*/ 2147483647 h 9"/>
              <a:gd name="T4" fmla="*/ 2147483647 w 14"/>
              <a:gd name="T5" fmla="*/ 0 h 9"/>
              <a:gd name="T6" fmla="*/ 2147483647 w 14"/>
              <a:gd name="T7" fmla="*/ 2147483647 h 9"/>
              <a:gd name="T8" fmla="*/ 2147483647 w 14"/>
              <a:gd name="T9" fmla="*/ 2147483647 h 9"/>
              <a:gd name="T10" fmla="*/ 2147483647 w 14"/>
              <a:gd name="T11" fmla="*/ 2147483647 h 9"/>
              <a:gd name="T12" fmla="*/ 2147483647 w 14"/>
              <a:gd name="T13" fmla="*/ 2147483647 h 9"/>
              <a:gd name="T14" fmla="*/ 2147483647 w 14"/>
              <a:gd name="T15" fmla="*/ 2147483647 h 9"/>
              <a:gd name="T16" fmla="*/ 2147483647 w 14"/>
              <a:gd name="T17" fmla="*/ 2147483647 h 9"/>
              <a:gd name="T18" fmla="*/ 2147483647 w 14"/>
              <a:gd name="T19" fmla="*/ 2147483647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9"/>
              <a:gd name="T32" fmla="*/ 14 w 14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9">
                <a:moveTo>
                  <a:pt x="3" y="4"/>
                </a:moveTo>
                <a:lnTo>
                  <a:pt x="0" y="3"/>
                </a:lnTo>
                <a:lnTo>
                  <a:pt x="9" y="0"/>
                </a:lnTo>
                <a:lnTo>
                  <a:pt x="13" y="4"/>
                </a:lnTo>
                <a:lnTo>
                  <a:pt x="14" y="8"/>
                </a:lnTo>
                <a:lnTo>
                  <a:pt x="13" y="9"/>
                </a:lnTo>
                <a:lnTo>
                  <a:pt x="8" y="9"/>
                </a:lnTo>
                <a:lnTo>
                  <a:pt x="3" y="4"/>
                </a:lnTo>
                <a:lnTo>
                  <a:pt x="8" y="9"/>
                </a:lnTo>
                <a:lnTo>
                  <a:pt x="3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8" name="Freeform 1658"/>
          <p:cNvSpPr>
            <a:spLocks/>
          </p:cNvSpPr>
          <p:nvPr/>
        </p:nvSpPr>
        <p:spPr bwMode="auto">
          <a:xfrm>
            <a:off x="1852613" y="3430588"/>
            <a:ext cx="7937" cy="4762"/>
          </a:xfrm>
          <a:custGeom>
            <a:avLst/>
            <a:gdLst>
              <a:gd name="T0" fmla="*/ 0 w 19"/>
              <a:gd name="T1" fmla="*/ 0 h 12"/>
              <a:gd name="T2" fmla="*/ 2147483647 w 19"/>
              <a:gd name="T3" fmla="*/ 2147483647 h 12"/>
              <a:gd name="T4" fmla="*/ 2147483647 w 19"/>
              <a:gd name="T5" fmla="*/ 2147483647 h 12"/>
              <a:gd name="T6" fmla="*/ 2147483647 w 19"/>
              <a:gd name="T7" fmla="*/ 2147483647 h 12"/>
              <a:gd name="T8" fmla="*/ 2147483647 w 19"/>
              <a:gd name="T9" fmla="*/ 2147483647 h 12"/>
              <a:gd name="T10" fmla="*/ 2147483647 w 19"/>
              <a:gd name="T11" fmla="*/ 2147483647 h 12"/>
              <a:gd name="T12" fmla="*/ 2147483647 w 19"/>
              <a:gd name="T13" fmla="*/ 2147483647 h 12"/>
              <a:gd name="T14" fmla="*/ 0 w 19"/>
              <a:gd name="T15" fmla="*/ 0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"/>
              <a:gd name="T25" fmla="*/ 0 h 12"/>
              <a:gd name="T26" fmla="*/ 19 w 19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" h="12">
                <a:moveTo>
                  <a:pt x="0" y="0"/>
                </a:moveTo>
                <a:lnTo>
                  <a:pt x="9" y="7"/>
                </a:lnTo>
                <a:lnTo>
                  <a:pt x="19" y="4"/>
                </a:lnTo>
                <a:lnTo>
                  <a:pt x="19" y="7"/>
                </a:lnTo>
                <a:lnTo>
                  <a:pt x="16" y="8"/>
                </a:lnTo>
                <a:lnTo>
                  <a:pt x="8" y="12"/>
                </a:lnTo>
                <a:lnTo>
                  <a:pt x="3" y="8"/>
                </a:lnTo>
                <a:lnTo>
                  <a:pt x="0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9" name="Freeform 1659"/>
          <p:cNvSpPr>
            <a:spLocks/>
          </p:cNvSpPr>
          <p:nvPr/>
        </p:nvSpPr>
        <p:spPr bwMode="auto">
          <a:xfrm>
            <a:off x="1852613" y="3430588"/>
            <a:ext cx="7937" cy="4762"/>
          </a:xfrm>
          <a:custGeom>
            <a:avLst/>
            <a:gdLst>
              <a:gd name="T0" fmla="*/ 0 w 19"/>
              <a:gd name="T1" fmla="*/ 0 h 12"/>
              <a:gd name="T2" fmla="*/ 2147483647 w 19"/>
              <a:gd name="T3" fmla="*/ 2147483647 h 12"/>
              <a:gd name="T4" fmla="*/ 2147483647 w 19"/>
              <a:gd name="T5" fmla="*/ 2147483647 h 12"/>
              <a:gd name="T6" fmla="*/ 2147483647 w 19"/>
              <a:gd name="T7" fmla="*/ 2147483647 h 12"/>
              <a:gd name="T8" fmla="*/ 2147483647 w 19"/>
              <a:gd name="T9" fmla="*/ 2147483647 h 12"/>
              <a:gd name="T10" fmla="*/ 2147483647 w 19"/>
              <a:gd name="T11" fmla="*/ 2147483647 h 12"/>
              <a:gd name="T12" fmla="*/ 2147483647 w 19"/>
              <a:gd name="T13" fmla="*/ 2147483647 h 12"/>
              <a:gd name="T14" fmla="*/ 0 w 19"/>
              <a:gd name="T15" fmla="*/ 0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"/>
              <a:gd name="T25" fmla="*/ 0 h 12"/>
              <a:gd name="T26" fmla="*/ 19 w 19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" h="12">
                <a:moveTo>
                  <a:pt x="0" y="0"/>
                </a:moveTo>
                <a:lnTo>
                  <a:pt x="9" y="7"/>
                </a:lnTo>
                <a:lnTo>
                  <a:pt x="19" y="4"/>
                </a:lnTo>
                <a:lnTo>
                  <a:pt x="19" y="7"/>
                </a:lnTo>
                <a:lnTo>
                  <a:pt x="16" y="8"/>
                </a:lnTo>
                <a:lnTo>
                  <a:pt x="8" y="12"/>
                </a:lnTo>
                <a:lnTo>
                  <a:pt x="3" y="8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0" name="Freeform 1660"/>
          <p:cNvSpPr>
            <a:spLocks/>
          </p:cNvSpPr>
          <p:nvPr/>
        </p:nvSpPr>
        <p:spPr bwMode="auto">
          <a:xfrm>
            <a:off x="1882775" y="3448050"/>
            <a:ext cx="3175" cy="3175"/>
          </a:xfrm>
          <a:custGeom>
            <a:avLst/>
            <a:gdLst>
              <a:gd name="T0" fmla="*/ 2147483647 w 10"/>
              <a:gd name="T1" fmla="*/ 0 h 10"/>
              <a:gd name="T2" fmla="*/ 0 w 10"/>
              <a:gd name="T3" fmla="*/ 0 h 10"/>
              <a:gd name="T4" fmla="*/ 2147483647 w 10"/>
              <a:gd name="T5" fmla="*/ 0 h 10"/>
              <a:gd name="T6" fmla="*/ 2147483647 w 10"/>
              <a:gd name="T7" fmla="*/ 2147483647 h 10"/>
              <a:gd name="T8" fmla="*/ 2147483647 w 10"/>
              <a:gd name="T9" fmla="*/ 2147483647 h 10"/>
              <a:gd name="T10" fmla="*/ 2147483647 w 10"/>
              <a:gd name="T11" fmla="*/ 2147483647 h 10"/>
              <a:gd name="T12" fmla="*/ 2147483647 w 10"/>
              <a:gd name="T13" fmla="*/ 2147483647 h 10"/>
              <a:gd name="T14" fmla="*/ 2147483647 w 10"/>
              <a:gd name="T15" fmla="*/ 2147483647 h 10"/>
              <a:gd name="T16" fmla="*/ 2147483647 w 10"/>
              <a:gd name="T17" fmla="*/ 2147483647 h 10"/>
              <a:gd name="T18" fmla="*/ 2147483647 w 10"/>
              <a:gd name="T19" fmla="*/ 2147483647 h 10"/>
              <a:gd name="T20" fmla="*/ 2147483647 w 10"/>
              <a:gd name="T21" fmla="*/ 0 h 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"/>
              <a:gd name="T34" fmla="*/ 0 h 10"/>
              <a:gd name="T35" fmla="*/ 10 w 10"/>
              <a:gd name="T36" fmla="*/ 10 h 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" h="10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lnTo>
                  <a:pt x="5" y="3"/>
                </a:lnTo>
                <a:lnTo>
                  <a:pt x="9" y="3"/>
                </a:lnTo>
                <a:lnTo>
                  <a:pt x="10" y="7"/>
                </a:lnTo>
                <a:lnTo>
                  <a:pt x="10" y="10"/>
                </a:lnTo>
                <a:lnTo>
                  <a:pt x="7" y="10"/>
                </a:lnTo>
                <a:lnTo>
                  <a:pt x="6" y="3"/>
                </a:lnTo>
                <a:lnTo>
                  <a:pt x="3" y="2"/>
                </a:lnTo>
                <a:lnTo>
                  <a:pt x="2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" name="Freeform 1661"/>
          <p:cNvSpPr>
            <a:spLocks/>
          </p:cNvSpPr>
          <p:nvPr/>
        </p:nvSpPr>
        <p:spPr bwMode="auto">
          <a:xfrm>
            <a:off x="1882775" y="3448050"/>
            <a:ext cx="3175" cy="3175"/>
          </a:xfrm>
          <a:custGeom>
            <a:avLst/>
            <a:gdLst>
              <a:gd name="T0" fmla="*/ 2147483647 w 10"/>
              <a:gd name="T1" fmla="*/ 0 h 10"/>
              <a:gd name="T2" fmla="*/ 0 w 10"/>
              <a:gd name="T3" fmla="*/ 0 h 10"/>
              <a:gd name="T4" fmla="*/ 2147483647 w 10"/>
              <a:gd name="T5" fmla="*/ 0 h 10"/>
              <a:gd name="T6" fmla="*/ 2147483647 w 10"/>
              <a:gd name="T7" fmla="*/ 2147483647 h 10"/>
              <a:gd name="T8" fmla="*/ 2147483647 w 10"/>
              <a:gd name="T9" fmla="*/ 2147483647 h 10"/>
              <a:gd name="T10" fmla="*/ 2147483647 w 10"/>
              <a:gd name="T11" fmla="*/ 2147483647 h 10"/>
              <a:gd name="T12" fmla="*/ 2147483647 w 10"/>
              <a:gd name="T13" fmla="*/ 2147483647 h 10"/>
              <a:gd name="T14" fmla="*/ 2147483647 w 10"/>
              <a:gd name="T15" fmla="*/ 2147483647 h 10"/>
              <a:gd name="T16" fmla="*/ 2147483647 w 10"/>
              <a:gd name="T17" fmla="*/ 2147483647 h 10"/>
              <a:gd name="T18" fmla="*/ 2147483647 w 10"/>
              <a:gd name="T19" fmla="*/ 2147483647 h 10"/>
              <a:gd name="T20" fmla="*/ 2147483647 w 10"/>
              <a:gd name="T21" fmla="*/ 0 h 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"/>
              <a:gd name="T34" fmla="*/ 0 h 10"/>
              <a:gd name="T35" fmla="*/ 10 w 10"/>
              <a:gd name="T36" fmla="*/ 10 h 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" h="10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lnTo>
                  <a:pt x="5" y="3"/>
                </a:lnTo>
                <a:lnTo>
                  <a:pt x="9" y="3"/>
                </a:lnTo>
                <a:lnTo>
                  <a:pt x="10" y="7"/>
                </a:lnTo>
                <a:lnTo>
                  <a:pt x="10" y="10"/>
                </a:lnTo>
                <a:lnTo>
                  <a:pt x="7" y="10"/>
                </a:lnTo>
                <a:lnTo>
                  <a:pt x="6" y="3"/>
                </a:lnTo>
                <a:lnTo>
                  <a:pt x="3" y="2"/>
                </a:lnTo>
                <a:lnTo>
                  <a:pt x="2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2" name="Freeform 1662"/>
          <p:cNvSpPr>
            <a:spLocks/>
          </p:cNvSpPr>
          <p:nvPr/>
        </p:nvSpPr>
        <p:spPr bwMode="auto">
          <a:xfrm>
            <a:off x="1881188" y="3457575"/>
            <a:ext cx="6350" cy="7938"/>
          </a:xfrm>
          <a:custGeom>
            <a:avLst/>
            <a:gdLst>
              <a:gd name="T0" fmla="*/ 0 w 15"/>
              <a:gd name="T1" fmla="*/ 2147483647 h 18"/>
              <a:gd name="T2" fmla="*/ 2147483647 w 15"/>
              <a:gd name="T3" fmla="*/ 0 h 18"/>
              <a:gd name="T4" fmla="*/ 2147483647 w 15"/>
              <a:gd name="T5" fmla="*/ 2147483647 h 18"/>
              <a:gd name="T6" fmla="*/ 2147483647 w 15"/>
              <a:gd name="T7" fmla="*/ 2147483647 h 18"/>
              <a:gd name="T8" fmla="*/ 2147483647 w 15"/>
              <a:gd name="T9" fmla="*/ 2147483647 h 18"/>
              <a:gd name="T10" fmla="*/ 2147483647 w 15"/>
              <a:gd name="T11" fmla="*/ 2147483647 h 18"/>
              <a:gd name="T12" fmla="*/ 2147483647 w 15"/>
              <a:gd name="T13" fmla="*/ 2147483647 h 18"/>
              <a:gd name="T14" fmla="*/ 2147483647 w 15"/>
              <a:gd name="T15" fmla="*/ 2147483647 h 18"/>
              <a:gd name="T16" fmla="*/ 0 w 15"/>
              <a:gd name="T17" fmla="*/ 2147483647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18"/>
              <a:gd name="T29" fmla="*/ 15 w 15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18">
                <a:moveTo>
                  <a:pt x="0" y="1"/>
                </a:moveTo>
                <a:lnTo>
                  <a:pt x="1" y="0"/>
                </a:lnTo>
                <a:lnTo>
                  <a:pt x="1" y="3"/>
                </a:lnTo>
                <a:lnTo>
                  <a:pt x="6" y="10"/>
                </a:lnTo>
                <a:lnTo>
                  <a:pt x="10" y="11"/>
                </a:lnTo>
                <a:lnTo>
                  <a:pt x="15" y="17"/>
                </a:lnTo>
                <a:lnTo>
                  <a:pt x="9" y="18"/>
                </a:lnTo>
                <a:lnTo>
                  <a:pt x="1" y="6"/>
                </a:lnTo>
                <a:lnTo>
                  <a:pt x="0" y="1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3" name="Freeform 1663"/>
          <p:cNvSpPr>
            <a:spLocks/>
          </p:cNvSpPr>
          <p:nvPr/>
        </p:nvSpPr>
        <p:spPr bwMode="auto">
          <a:xfrm>
            <a:off x="1881188" y="3457575"/>
            <a:ext cx="6350" cy="7938"/>
          </a:xfrm>
          <a:custGeom>
            <a:avLst/>
            <a:gdLst>
              <a:gd name="T0" fmla="*/ 0 w 15"/>
              <a:gd name="T1" fmla="*/ 2147483647 h 18"/>
              <a:gd name="T2" fmla="*/ 2147483647 w 15"/>
              <a:gd name="T3" fmla="*/ 0 h 18"/>
              <a:gd name="T4" fmla="*/ 2147483647 w 15"/>
              <a:gd name="T5" fmla="*/ 2147483647 h 18"/>
              <a:gd name="T6" fmla="*/ 2147483647 w 15"/>
              <a:gd name="T7" fmla="*/ 2147483647 h 18"/>
              <a:gd name="T8" fmla="*/ 2147483647 w 15"/>
              <a:gd name="T9" fmla="*/ 2147483647 h 18"/>
              <a:gd name="T10" fmla="*/ 2147483647 w 15"/>
              <a:gd name="T11" fmla="*/ 2147483647 h 18"/>
              <a:gd name="T12" fmla="*/ 2147483647 w 15"/>
              <a:gd name="T13" fmla="*/ 2147483647 h 18"/>
              <a:gd name="T14" fmla="*/ 2147483647 w 15"/>
              <a:gd name="T15" fmla="*/ 2147483647 h 18"/>
              <a:gd name="T16" fmla="*/ 0 w 15"/>
              <a:gd name="T17" fmla="*/ 2147483647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18"/>
              <a:gd name="T29" fmla="*/ 15 w 15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18">
                <a:moveTo>
                  <a:pt x="0" y="1"/>
                </a:moveTo>
                <a:lnTo>
                  <a:pt x="1" y="0"/>
                </a:lnTo>
                <a:lnTo>
                  <a:pt x="1" y="3"/>
                </a:lnTo>
                <a:lnTo>
                  <a:pt x="6" y="10"/>
                </a:lnTo>
                <a:lnTo>
                  <a:pt x="10" y="11"/>
                </a:lnTo>
                <a:lnTo>
                  <a:pt x="15" y="17"/>
                </a:lnTo>
                <a:lnTo>
                  <a:pt x="9" y="18"/>
                </a:lnTo>
                <a:lnTo>
                  <a:pt x="1" y="6"/>
                </a:lnTo>
                <a:lnTo>
                  <a:pt x="0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4" name="Freeform 1664"/>
          <p:cNvSpPr>
            <a:spLocks/>
          </p:cNvSpPr>
          <p:nvPr/>
        </p:nvSpPr>
        <p:spPr bwMode="auto">
          <a:xfrm>
            <a:off x="1844675" y="3432175"/>
            <a:ext cx="4763" cy="3175"/>
          </a:xfrm>
          <a:custGeom>
            <a:avLst/>
            <a:gdLst>
              <a:gd name="T0" fmla="*/ 2147483647 w 14"/>
              <a:gd name="T1" fmla="*/ 2147483647 h 9"/>
              <a:gd name="T2" fmla="*/ 0 w 14"/>
              <a:gd name="T3" fmla="*/ 2147483647 h 9"/>
              <a:gd name="T4" fmla="*/ 2147483647 w 14"/>
              <a:gd name="T5" fmla="*/ 0 h 9"/>
              <a:gd name="T6" fmla="*/ 2147483647 w 14"/>
              <a:gd name="T7" fmla="*/ 2147483647 h 9"/>
              <a:gd name="T8" fmla="*/ 2147483647 w 14"/>
              <a:gd name="T9" fmla="*/ 2147483647 h 9"/>
              <a:gd name="T10" fmla="*/ 2147483647 w 14"/>
              <a:gd name="T11" fmla="*/ 2147483647 h 9"/>
              <a:gd name="T12" fmla="*/ 2147483647 w 14"/>
              <a:gd name="T13" fmla="*/ 2147483647 h 9"/>
              <a:gd name="T14" fmla="*/ 2147483647 w 14"/>
              <a:gd name="T15" fmla="*/ 2147483647 h 9"/>
              <a:gd name="T16" fmla="*/ 2147483647 w 14"/>
              <a:gd name="T17" fmla="*/ 2147483647 h 9"/>
              <a:gd name="T18" fmla="*/ 2147483647 w 14"/>
              <a:gd name="T19" fmla="*/ 2147483647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9"/>
              <a:gd name="T32" fmla="*/ 14 w 14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9">
                <a:moveTo>
                  <a:pt x="3" y="4"/>
                </a:moveTo>
                <a:lnTo>
                  <a:pt x="0" y="3"/>
                </a:lnTo>
                <a:lnTo>
                  <a:pt x="9" y="0"/>
                </a:lnTo>
                <a:lnTo>
                  <a:pt x="13" y="4"/>
                </a:lnTo>
                <a:lnTo>
                  <a:pt x="14" y="8"/>
                </a:lnTo>
                <a:lnTo>
                  <a:pt x="13" y="9"/>
                </a:lnTo>
                <a:lnTo>
                  <a:pt x="8" y="9"/>
                </a:lnTo>
                <a:lnTo>
                  <a:pt x="3" y="4"/>
                </a:lnTo>
                <a:lnTo>
                  <a:pt x="8" y="9"/>
                </a:lnTo>
                <a:lnTo>
                  <a:pt x="3" y="4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5" name="Freeform 1665"/>
          <p:cNvSpPr>
            <a:spLocks/>
          </p:cNvSpPr>
          <p:nvPr/>
        </p:nvSpPr>
        <p:spPr bwMode="auto">
          <a:xfrm>
            <a:off x="1844675" y="3432175"/>
            <a:ext cx="4763" cy="3175"/>
          </a:xfrm>
          <a:custGeom>
            <a:avLst/>
            <a:gdLst>
              <a:gd name="T0" fmla="*/ 2147483647 w 14"/>
              <a:gd name="T1" fmla="*/ 2147483647 h 9"/>
              <a:gd name="T2" fmla="*/ 0 w 14"/>
              <a:gd name="T3" fmla="*/ 2147483647 h 9"/>
              <a:gd name="T4" fmla="*/ 2147483647 w 14"/>
              <a:gd name="T5" fmla="*/ 0 h 9"/>
              <a:gd name="T6" fmla="*/ 2147483647 w 14"/>
              <a:gd name="T7" fmla="*/ 2147483647 h 9"/>
              <a:gd name="T8" fmla="*/ 2147483647 w 14"/>
              <a:gd name="T9" fmla="*/ 2147483647 h 9"/>
              <a:gd name="T10" fmla="*/ 2147483647 w 14"/>
              <a:gd name="T11" fmla="*/ 2147483647 h 9"/>
              <a:gd name="T12" fmla="*/ 2147483647 w 14"/>
              <a:gd name="T13" fmla="*/ 2147483647 h 9"/>
              <a:gd name="T14" fmla="*/ 2147483647 w 14"/>
              <a:gd name="T15" fmla="*/ 2147483647 h 9"/>
              <a:gd name="T16" fmla="*/ 2147483647 w 14"/>
              <a:gd name="T17" fmla="*/ 2147483647 h 9"/>
              <a:gd name="T18" fmla="*/ 2147483647 w 14"/>
              <a:gd name="T19" fmla="*/ 2147483647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9"/>
              <a:gd name="T32" fmla="*/ 14 w 14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9">
                <a:moveTo>
                  <a:pt x="3" y="4"/>
                </a:moveTo>
                <a:lnTo>
                  <a:pt x="0" y="3"/>
                </a:lnTo>
                <a:lnTo>
                  <a:pt x="9" y="0"/>
                </a:lnTo>
                <a:lnTo>
                  <a:pt x="13" y="4"/>
                </a:lnTo>
                <a:lnTo>
                  <a:pt x="14" y="8"/>
                </a:lnTo>
                <a:lnTo>
                  <a:pt x="13" y="9"/>
                </a:lnTo>
                <a:lnTo>
                  <a:pt x="8" y="9"/>
                </a:lnTo>
                <a:lnTo>
                  <a:pt x="3" y="4"/>
                </a:lnTo>
                <a:lnTo>
                  <a:pt x="8" y="9"/>
                </a:lnTo>
                <a:lnTo>
                  <a:pt x="3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6" name="Freeform 1666"/>
          <p:cNvSpPr>
            <a:spLocks/>
          </p:cNvSpPr>
          <p:nvPr/>
        </p:nvSpPr>
        <p:spPr bwMode="auto">
          <a:xfrm>
            <a:off x="1852613" y="3430588"/>
            <a:ext cx="7937" cy="4762"/>
          </a:xfrm>
          <a:custGeom>
            <a:avLst/>
            <a:gdLst>
              <a:gd name="T0" fmla="*/ 0 w 19"/>
              <a:gd name="T1" fmla="*/ 0 h 12"/>
              <a:gd name="T2" fmla="*/ 2147483647 w 19"/>
              <a:gd name="T3" fmla="*/ 2147483647 h 12"/>
              <a:gd name="T4" fmla="*/ 2147483647 w 19"/>
              <a:gd name="T5" fmla="*/ 2147483647 h 12"/>
              <a:gd name="T6" fmla="*/ 2147483647 w 19"/>
              <a:gd name="T7" fmla="*/ 2147483647 h 12"/>
              <a:gd name="T8" fmla="*/ 2147483647 w 19"/>
              <a:gd name="T9" fmla="*/ 2147483647 h 12"/>
              <a:gd name="T10" fmla="*/ 2147483647 w 19"/>
              <a:gd name="T11" fmla="*/ 2147483647 h 12"/>
              <a:gd name="T12" fmla="*/ 2147483647 w 19"/>
              <a:gd name="T13" fmla="*/ 2147483647 h 12"/>
              <a:gd name="T14" fmla="*/ 0 w 19"/>
              <a:gd name="T15" fmla="*/ 0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"/>
              <a:gd name="T25" fmla="*/ 0 h 12"/>
              <a:gd name="T26" fmla="*/ 19 w 19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" h="12">
                <a:moveTo>
                  <a:pt x="0" y="0"/>
                </a:moveTo>
                <a:lnTo>
                  <a:pt x="9" y="7"/>
                </a:lnTo>
                <a:lnTo>
                  <a:pt x="19" y="4"/>
                </a:lnTo>
                <a:lnTo>
                  <a:pt x="19" y="7"/>
                </a:lnTo>
                <a:lnTo>
                  <a:pt x="16" y="8"/>
                </a:lnTo>
                <a:lnTo>
                  <a:pt x="8" y="12"/>
                </a:lnTo>
                <a:lnTo>
                  <a:pt x="3" y="8"/>
                </a:lnTo>
                <a:lnTo>
                  <a:pt x="0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7" name="Freeform 1667"/>
          <p:cNvSpPr>
            <a:spLocks/>
          </p:cNvSpPr>
          <p:nvPr/>
        </p:nvSpPr>
        <p:spPr bwMode="auto">
          <a:xfrm>
            <a:off x="1852613" y="3430588"/>
            <a:ext cx="7937" cy="4762"/>
          </a:xfrm>
          <a:custGeom>
            <a:avLst/>
            <a:gdLst>
              <a:gd name="T0" fmla="*/ 0 w 19"/>
              <a:gd name="T1" fmla="*/ 0 h 12"/>
              <a:gd name="T2" fmla="*/ 2147483647 w 19"/>
              <a:gd name="T3" fmla="*/ 2147483647 h 12"/>
              <a:gd name="T4" fmla="*/ 2147483647 w 19"/>
              <a:gd name="T5" fmla="*/ 2147483647 h 12"/>
              <a:gd name="T6" fmla="*/ 2147483647 w 19"/>
              <a:gd name="T7" fmla="*/ 2147483647 h 12"/>
              <a:gd name="T8" fmla="*/ 2147483647 w 19"/>
              <a:gd name="T9" fmla="*/ 2147483647 h 12"/>
              <a:gd name="T10" fmla="*/ 2147483647 w 19"/>
              <a:gd name="T11" fmla="*/ 2147483647 h 12"/>
              <a:gd name="T12" fmla="*/ 2147483647 w 19"/>
              <a:gd name="T13" fmla="*/ 2147483647 h 12"/>
              <a:gd name="T14" fmla="*/ 0 w 19"/>
              <a:gd name="T15" fmla="*/ 0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"/>
              <a:gd name="T25" fmla="*/ 0 h 12"/>
              <a:gd name="T26" fmla="*/ 19 w 19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" h="12">
                <a:moveTo>
                  <a:pt x="0" y="0"/>
                </a:moveTo>
                <a:lnTo>
                  <a:pt x="9" y="7"/>
                </a:lnTo>
                <a:lnTo>
                  <a:pt x="19" y="4"/>
                </a:lnTo>
                <a:lnTo>
                  <a:pt x="19" y="7"/>
                </a:lnTo>
                <a:lnTo>
                  <a:pt x="16" y="8"/>
                </a:lnTo>
                <a:lnTo>
                  <a:pt x="8" y="12"/>
                </a:lnTo>
                <a:lnTo>
                  <a:pt x="3" y="8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8" name="Freeform 1668"/>
          <p:cNvSpPr>
            <a:spLocks/>
          </p:cNvSpPr>
          <p:nvPr/>
        </p:nvSpPr>
        <p:spPr bwMode="auto">
          <a:xfrm>
            <a:off x="1882775" y="3448050"/>
            <a:ext cx="3175" cy="3175"/>
          </a:xfrm>
          <a:custGeom>
            <a:avLst/>
            <a:gdLst>
              <a:gd name="T0" fmla="*/ 2147483647 w 10"/>
              <a:gd name="T1" fmla="*/ 0 h 10"/>
              <a:gd name="T2" fmla="*/ 0 w 10"/>
              <a:gd name="T3" fmla="*/ 0 h 10"/>
              <a:gd name="T4" fmla="*/ 2147483647 w 10"/>
              <a:gd name="T5" fmla="*/ 0 h 10"/>
              <a:gd name="T6" fmla="*/ 2147483647 w 10"/>
              <a:gd name="T7" fmla="*/ 2147483647 h 10"/>
              <a:gd name="T8" fmla="*/ 2147483647 w 10"/>
              <a:gd name="T9" fmla="*/ 2147483647 h 10"/>
              <a:gd name="T10" fmla="*/ 2147483647 w 10"/>
              <a:gd name="T11" fmla="*/ 2147483647 h 10"/>
              <a:gd name="T12" fmla="*/ 2147483647 w 10"/>
              <a:gd name="T13" fmla="*/ 2147483647 h 10"/>
              <a:gd name="T14" fmla="*/ 2147483647 w 10"/>
              <a:gd name="T15" fmla="*/ 2147483647 h 10"/>
              <a:gd name="T16" fmla="*/ 2147483647 w 10"/>
              <a:gd name="T17" fmla="*/ 2147483647 h 10"/>
              <a:gd name="T18" fmla="*/ 2147483647 w 10"/>
              <a:gd name="T19" fmla="*/ 2147483647 h 10"/>
              <a:gd name="T20" fmla="*/ 2147483647 w 10"/>
              <a:gd name="T21" fmla="*/ 0 h 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"/>
              <a:gd name="T34" fmla="*/ 0 h 10"/>
              <a:gd name="T35" fmla="*/ 10 w 10"/>
              <a:gd name="T36" fmla="*/ 10 h 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" h="10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lnTo>
                  <a:pt x="5" y="3"/>
                </a:lnTo>
                <a:lnTo>
                  <a:pt x="9" y="3"/>
                </a:lnTo>
                <a:lnTo>
                  <a:pt x="10" y="7"/>
                </a:lnTo>
                <a:lnTo>
                  <a:pt x="10" y="10"/>
                </a:lnTo>
                <a:lnTo>
                  <a:pt x="7" y="10"/>
                </a:lnTo>
                <a:lnTo>
                  <a:pt x="6" y="3"/>
                </a:lnTo>
                <a:lnTo>
                  <a:pt x="3" y="2"/>
                </a:lnTo>
                <a:lnTo>
                  <a:pt x="2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9" name="Freeform 1669"/>
          <p:cNvSpPr>
            <a:spLocks/>
          </p:cNvSpPr>
          <p:nvPr/>
        </p:nvSpPr>
        <p:spPr bwMode="auto">
          <a:xfrm>
            <a:off x="1882775" y="3448050"/>
            <a:ext cx="3175" cy="3175"/>
          </a:xfrm>
          <a:custGeom>
            <a:avLst/>
            <a:gdLst>
              <a:gd name="T0" fmla="*/ 2147483647 w 10"/>
              <a:gd name="T1" fmla="*/ 0 h 10"/>
              <a:gd name="T2" fmla="*/ 0 w 10"/>
              <a:gd name="T3" fmla="*/ 0 h 10"/>
              <a:gd name="T4" fmla="*/ 2147483647 w 10"/>
              <a:gd name="T5" fmla="*/ 0 h 10"/>
              <a:gd name="T6" fmla="*/ 2147483647 w 10"/>
              <a:gd name="T7" fmla="*/ 2147483647 h 10"/>
              <a:gd name="T8" fmla="*/ 2147483647 w 10"/>
              <a:gd name="T9" fmla="*/ 2147483647 h 10"/>
              <a:gd name="T10" fmla="*/ 2147483647 w 10"/>
              <a:gd name="T11" fmla="*/ 2147483647 h 10"/>
              <a:gd name="T12" fmla="*/ 2147483647 w 10"/>
              <a:gd name="T13" fmla="*/ 2147483647 h 10"/>
              <a:gd name="T14" fmla="*/ 2147483647 w 10"/>
              <a:gd name="T15" fmla="*/ 2147483647 h 10"/>
              <a:gd name="T16" fmla="*/ 2147483647 w 10"/>
              <a:gd name="T17" fmla="*/ 2147483647 h 10"/>
              <a:gd name="T18" fmla="*/ 2147483647 w 10"/>
              <a:gd name="T19" fmla="*/ 2147483647 h 10"/>
              <a:gd name="T20" fmla="*/ 2147483647 w 10"/>
              <a:gd name="T21" fmla="*/ 0 h 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"/>
              <a:gd name="T34" fmla="*/ 0 h 10"/>
              <a:gd name="T35" fmla="*/ 10 w 10"/>
              <a:gd name="T36" fmla="*/ 10 h 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" h="10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lnTo>
                  <a:pt x="5" y="3"/>
                </a:lnTo>
                <a:lnTo>
                  <a:pt x="9" y="3"/>
                </a:lnTo>
                <a:lnTo>
                  <a:pt x="10" y="7"/>
                </a:lnTo>
                <a:lnTo>
                  <a:pt x="10" y="10"/>
                </a:lnTo>
                <a:lnTo>
                  <a:pt x="7" y="10"/>
                </a:lnTo>
                <a:lnTo>
                  <a:pt x="6" y="3"/>
                </a:lnTo>
                <a:lnTo>
                  <a:pt x="3" y="2"/>
                </a:lnTo>
                <a:lnTo>
                  <a:pt x="2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40" name="Freeform 1670"/>
          <p:cNvSpPr>
            <a:spLocks/>
          </p:cNvSpPr>
          <p:nvPr/>
        </p:nvSpPr>
        <p:spPr bwMode="auto">
          <a:xfrm>
            <a:off x="1881188" y="3457575"/>
            <a:ext cx="6350" cy="7938"/>
          </a:xfrm>
          <a:custGeom>
            <a:avLst/>
            <a:gdLst>
              <a:gd name="T0" fmla="*/ 0 w 15"/>
              <a:gd name="T1" fmla="*/ 2147483647 h 18"/>
              <a:gd name="T2" fmla="*/ 2147483647 w 15"/>
              <a:gd name="T3" fmla="*/ 0 h 18"/>
              <a:gd name="T4" fmla="*/ 2147483647 w 15"/>
              <a:gd name="T5" fmla="*/ 2147483647 h 18"/>
              <a:gd name="T6" fmla="*/ 2147483647 w 15"/>
              <a:gd name="T7" fmla="*/ 2147483647 h 18"/>
              <a:gd name="T8" fmla="*/ 2147483647 w 15"/>
              <a:gd name="T9" fmla="*/ 2147483647 h 18"/>
              <a:gd name="T10" fmla="*/ 2147483647 w 15"/>
              <a:gd name="T11" fmla="*/ 2147483647 h 18"/>
              <a:gd name="T12" fmla="*/ 2147483647 w 15"/>
              <a:gd name="T13" fmla="*/ 2147483647 h 18"/>
              <a:gd name="T14" fmla="*/ 2147483647 w 15"/>
              <a:gd name="T15" fmla="*/ 2147483647 h 18"/>
              <a:gd name="T16" fmla="*/ 0 w 15"/>
              <a:gd name="T17" fmla="*/ 2147483647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18"/>
              <a:gd name="T29" fmla="*/ 15 w 15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18">
                <a:moveTo>
                  <a:pt x="0" y="1"/>
                </a:moveTo>
                <a:lnTo>
                  <a:pt x="1" y="0"/>
                </a:lnTo>
                <a:lnTo>
                  <a:pt x="1" y="3"/>
                </a:lnTo>
                <a:lnTo>
                  <a:pt x="6" y="10"/>
                </a:lnTo>
                <a:lnTo>
                  <a:pt x="10" y="11"/>
                </a:lnTo>
                <a:lnTo>
                  <a:pt x="15" y="17"/>
                </a:lnTo>
                <a:lnTo>
                  <a:pt x="9" y="18"/>
                </a:lnTo>
                <a:lnTo>
                  <a:pt x="1" y="6"/>
                </a:lnTo>
                <a:lnTo>
                  <a:pt x="0" y="1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41" name="Freeform 1671"/>
          <p:cNvSpPr>
            <a:spLocks/>
          </p:cNvSpPr>
          <p:nvPr/>
        </p:nvSpPr>
        <p:spPr bwMode="auto">
          <a:xfrm>
            <a:off x="1881188" y="3457575"/>
            <a:ext cx="6350" cy="7938"/>
          </a:xfrm>
          <a:custGeom>
            <a:avLst/>
            <a:gdLst>
              <a:gd name="T0" fmla="*/ 0 w 15"/>
              <a:gd name="T1" fmla="*/ 2147483647 h 18"/>
              <a:gd name="T2" fmla="*/ 2147483647 w 15"/>
              <a:gd name="T3" fmla="*/ 0 h 18"/>
              <a:gd name="T4" fmla="*/ 2147483647 w 15"/>
              <a:gd name="T5" fmla="*/ 2147483647 h 18"/>
              <a:gd name="T6" fmla="*/ 2147483647 w 15"/>
              <a:gd name="T7" fmla="*/ 2147483647 h 18"/>
              <a:gd name="T8" fmla="*/ 2147483647 w 15"/>
              <a:gd name="T9" fmla="*/ 2147483647 h 18"/>
              <a:gd name="T10" fmla="*/ 2147483647 w 15"/>
              <a:gd name="T11" fmla="*/ 2147483647 h 18"/>
              <a:gd name="T12" fmla="*/ 2147483647 w 15"/>
              <a:gd name="T13" fmla="*/ 2147483647 h 18"/>
              <a:gd name="T14" fmla="*/ 2147483647 w 15"/>
              <a:gd name="T15" fmla="*/ 2147483647 h 18"/>
              <a:gd name="T16" fmla="*/ 0 w 15"/>
              <a:gd name="T17" fmla="*/ 2147483647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18"/>
              <a:gd name="T29" fmla="*/ 15 w 15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18">
                <a:moveTo>
                  <a:pt x="0" y="1"/>
                </a:moveTo>
                <a:lnTo>
                  <a:pt x="1" y="0"/>
                </a:lnTo>
                <a:lnTo>
                  <a:pt x="1" y="3"/>
                </a:lnTo>
                <a:lnTo>
                  <a:pt x="6" y="10"/>
                </a:lnTo>
                <a:lnTo>
                  <a:pt x="10" y="11"/>
                </a:lnTo>
                <a:lnTo>
                  <a:pt x="15" y="17"/>
                </a:lnTo>
                <a:lnTo>
                  <a:pt x="9" y="18"/>
                </a:lnTo>
                <a:lnTo>
                  <a:pt x="1" y="6"/>
                </a:lnTo>
                <a:lnTo>
                  <a:pt x="0" y="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42" name="Freeform 1672"/>
          <p:cNvSpPr>
            <a:spLocks/>
          </p:cNvSpPr>
          <p:nvPr/>
        </p:nvSpPr>
        <p:spPr bwMode="auto">
          <a:xfrm>
            <a:off x="2362200" y="3581400"/>
            <a:ext cx="12700" cy="15875"/>
          </a:xfrm>
          <a:custGeom>
            <a:avLst/>
            <a:gdLst>
              <a:gd name="T0" fmla="*/ 2147483647 w 33"/>
              <a:gd name="T1" fmla="*/ 2147483647 h 38"/>
              <a:gd name="T2" fmla="*/ 2147483647 w 33"/>
              <a:gd name="T3" fmla="*/ 2147483647 h 38"/>
              <a:gd name="T4" fmla="*/ 2147483647 w 33"/>
              <a:gd name="T5" fmla="*/ 2147483647 h 38"/>
              <a:gd name="T6" fmla="*/ 2147483647 w 33"/>
              <a:gd name="T7" fmla="*/ 2147483647 h 38"/>
              <a:gd name="T8" fmla="*/ 2147483647 w 33"/>
              <a:gd name="T9" fmla="*/ 2147483647 h 38"/>
              <a:gd name="T10" fmla="*/ 2147483647 w 33"/>
              <a:gd name="T11" fmla="*/ 2147483647 h 38"/>
              <a:gd name="T12" fmla="*/ 2147483647 w 33"/>
              <a:gd name="T13" fmla="*/ 2147483647 h 38"/>
              <a:gd name="T14" fmla="*/ 2147483647 w 33"/>
              <a:gd name="T15" fmla="*/ 0 h 38"/>
              <a:gd name="T16" fmla="*/ 2147483647 w 33"/>
              <a:gd name="T17" fmla="*/ 2147483647 h 38"/>
              <a:gd name="T18" fmla="*/ 2147483647 w 33"/>
              <a:gd name="T19" fmla="*/ 2147483647 h 38"/>
              <a:gd name="T20" fmla="*/ 2147483647 w 33"/>
              <a:gd name="T21" fmla="*/ 2147483647 h 38"/>
              <a:gd name="T22" fmla="*/ 2147483647 w 33"/>
              <a:gd name="T23" fmla="*/ 2147483647 h 38"/>
              <a:gd name="T24" fmla="*/ 0 w 33"/>
              <a:gd name="T25" fmla="*/ 2147483647 h 38"/>
              <a:gd name="T26" fmla="*/ 2147483647 w 33"/>
              <a:gd name="T27" fmla="*/ 2147483647 h 38"/>
              <a:gd name="T28" fmla="*/ 2147483647 w 33"/>
              <a:gd name="T29" fmla="*/ 2147483647 h 3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3"/>
              <a:gd name="T46" fmla="*/ 0 h 38"/>
              <a:gd name="T47" fmla="*/ 33 w 33"/>
              <a:gd name="T48" fmla="*/ 38 h 3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3" h="38">
                <a:moveTo>
                  <a:pt x="7" y="22"/>
                </a:moveTo>
                <a:lnTo>
                  <a:pt x="9" y="22"/>
                </a:lnTo>
                <a:lnTo>
                  <a:pt x="10" y="17"/>
                </a:lnTo>
                <a:lnTo>
                  <a:pt x="19" y="9"/>
                </a:lnTo>
                <a:lnTo>
                  <a:pt x="21" y="9"/>
                </a:lnTo>
                <a:lnTo>
                  <a:pt x="25" y="7"/>
                </a:lnTo>
                <a:lnTo>
                  <a:pt x="28" y="2"/>
                </a:lnTo>
                <a:lnTo>
                  <a:pt x="31" y="0"/>
                </a:lnTo>
                <a:lnTo>
                  <a:pt x="33" y="2"/>
                </a:lnTo>
                <a:lnTo>
                  <a:pt x="33" y="5"/>
                </a:lnTo>
                <a:lnTo>
                  <a:pt x="3" y="37"/>
                </a:lnTo>
                <a:lnTo>
                  <a:pt x="1" y="38"/>
                </a:lnTo>
                <a:lnTo>
                  <a:pt x="0" y="36"/>
                </a:lnTo>
                <a:lnTo>
                  <a:pt x="7" y="23"/>
                </a:lnTo>
                <a:lnTo>
                  <a:pt x="7" y="22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43" name="Freeform 1673"/>
          <p:cNvSpPr>
            <a:spLocks/>
          </p:cNvSpPr>
          <p:nvPr/>
        </p:nvSpPr>
        <p:spPr bwMode="auto">
          <a:xfrm>
            <a:off x="2362200" y="3581400"/>
            <a:ext cx="12700" cy="15875"/>
          </a:xfrm>
          <a:custGeom>
            <a:avLst/>
            <a:gdLst>
              <a:gd name="T0" fmla="*/ 2147483647 w 33"/>
              <a:gd name="T1" fmla="*/ 2147483647 h 38"/>
              <a:gd name="T2" fmla="*/ 2147483647 w 33"/>
              <a:gd name="T3" fmla="*/ 2147483647 h 38"/>
              <a:gd name="T4" fmla="*/ 2147483647 w 33"/>
              <a:gd name="T5" fmla="*/ 2147483647 h 38"/>
              <a:gd name="T6" fmla="*/ 2147483647 w 33"/>
              <a:gd name="T7" fmla="*/ 2147483647 h 38"/>
              <a:gd name="T8" fmla="*/ 2147483647 w 33"/>
              <a:gd name="T9" fmla="*/ 2147483647 h 38"/>
              <a:gd name="T10" fmla="*/ 2147483647 w 33"/>
              <a:gd name="T11" fmla="*/ 2147483647 h 38"/>
              <a:gd name="T12" fmla="*/ 2147483647 w 33"/>
              <a:gd name="T13" fmla="*/ 2147483647 h 38"/>
              <a:gd name="T14" fmla="*/ 2147483647 w 33"/>
              <a:gd name="T15" fmla="*/ 0 h 38"/>
              <a:gd name="T16" fmla="*/ 2147483647 w 33"/>
              <a:gd name="T17" fmla="*/ 2147483647 h 38"/>
              <a:gd name="T18" fmla="*/ 2147483647 w 33"/>
              <a:gd name="T19" fmla="*/ 2147483647 h 38"/>
              <a:gd name="T20" fmla="*/ 2147483647 w 33"/>
              <a:gd name="T21" fmla="*/ 2147483647 h 38"/>
              <a:gd name="T22" fmla="*/ 2147483647 w 33"/>
              <a:gd name="T23" fmla="*/ 2147483647 h 38"/>
              <a:gd name="T24" fmla="*/ 0 w 33"/>
              <a:gd name="T25" fmla="*/ 2147483647 h 38"/>
              <a:gd name="T26" fmla="*/ 2147483647 w 33"/>
              <a:gd name="T27" fmla="*/ 2147483647 h 38"/>
              <a:gd name="T28" fmla="*/ 2147483647 w 33"/>
              <a:gd name="T29" fmla="*/ 2147483647 h 3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3"/>
              <a:gd name="T46" fmla="*/ 0 h 38"/>
              <a:gd name="T47" fmla="*/ 33 w 33"/>
              <a:gd name="T48" fmla="*/ 38 h 3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3" h="38">
                <a:moveTo>
                  <a:pt x="7" y="22"/>
                </a:moveTo>
                <a:lnTo>
                  <a:pt x="9" y="22"/>
                </a:lnTo>
                <a:lnTo>
                  <a:pt x="10" y="17"/>
                </a:lnTo>
                <a:lnTo>
                  <a:pt x="19" y="9"/>
                </a:lnTo>
                <a:lnTo>
                  <a:pt x="21" y="9"/>
                </a:lnTo>
                <a:lnTo>
                  <a:pt x="25" y="7"/>
                </a:lnTo>
                <a:lnTo>
                  <a:pt x="28" y="2"/>
                </a:lnTo>
                <a:lnTo>
                  <a:pt x="31" y="0"/>
                </a:lnTo>
                <a:lnTo>
                  <a:pt x="33" y="2"/>
                </a:lnTo>
                <a:lnTo>
                  <a:pt x="33" y="5"/>
                </a:lnTo>
                <a:lnTo>
                  <a:pt x="3" y="37"/>
                </a:lnTo>
                <a:lnTo>
                  <a:pt x="1" y="38"/>
                </a:lnTo>
                <a:lnTo>
                  <a:pt x="0" y="36"/>
                </a:lnTo>
                <a:lnTo>
                  <a:pt x="7" y="23"/>
                </a:lnTo>
                <a:lnTo>
                  <a:pt x="7" y="2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44" name="Freeform 1674"/>
          <p:cNvSpPr>
            <a:spLocks/>
          </p:cNvSpPr>
          <p:nvPr/>
        </p:nvSpPr>
        <p:spPr bwMode="auto">
          <a:xfrm>
            <a:off x="2728913" y="3657600"/>
            <a:ext cx="4762" cy="6350"/>
          </a:xfrm>
          <a:custGeom>
            <a:avLst/>
            <a:gdLst>
              <a:gd name="T0" fmla="*/ 2147483647 w 12"/>
              <a:gd name="T1" fmla="*/ 2147483647 h 17"/>
              <a:gd name="T2" fmla="*/ 2147483647 w 12"/>
              <a:gd name="T3" fmla="*/ 0 h 17"/>
              <a:gd name="T4" fmla="*/ 0 w 12"/>
              <a:gd name="T5" fmla="*/ 2147483647 h 17"/>
              <a:gd name="T6" fmla="*/ 2147483647 w 12"/>
              <a:gd name="T7" fmla="*/ 2147483647 h 17"/>
              <a:gd name="T8" fmla="*/ 2147483647 w 12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7"/>
              <a:gd name="T17" fmla="*/ 12 w 1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7">
                <a:moveTo>
                  <a:pt x="12" y="2"/>
                </a:moveTo>
                <a:lnTo>
                  <a:pt x="10" y="0"/>
                </a:lnTo>
                <a:lnTo>
                  <a:pt x="0" y="14"/>
                </a:lnTo>
                <a:lnTo>
                  <a:pt x="1" y="17"/>
                </a:lnTo>
                <a:lnTo>
                  <a:pt x="12" y="2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45" name="Freeform 1675"/>
          <p:cNvSpPr>
            <a:spLocks/>
          </p:cNvSpPr>
          <p:nvPr/>
        </p:nvSpPr>
        <p:spPr bwMode="auto">
          <a:xfrm>
            <a:off x="2728913" y="3657600"/>
            <a:ext cx="4762" cy="6350"/>
          </a:xfrm>
          <a:custGeom>
            <a:avLst/>
            <a:gdLst>
              <a:gd name="T0" fmla="*/ 2147483647 w 12"/>
              <a:gd name="T1" fmla="*/ 2147483647 h 17"/>
              <a:gd name="T2" fmla="*/ 2147483647 w 12"/>
              <a:gd name="T3" fmla="*/ 0 h 17"/>
              <a:gd name="T4" fmla="*/ 0 w 12"/>
              <a:gd name="T5" fmla="*/ 2147483647 h 17"/>
              <a:gd name="T6" fmla="*/ 2147483647 w 12"/>
              <a:gd name="T7" fmla="*/ 2147483647 h 17"/>
              <a:gd name="T8" fmla="*/ 2147483647 w 12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7"/>
              <a:gd name="T17" fmla="*/ 12 w 1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7">
                <a:moveTo>
                  <a:pt x="12" y="2"/>
                </a:moveTo>
                <a:lnTo>
                  <a:pt x="10" y="0"/>
                </a:lnTo>
                <a:lnTo>
                  <a:pt x="0" y="14"/>
                </a:lnTo>
                <a:lnTo>
                  <a:pt x="1" y="17"/>
                </a:lnTo>
                <a:lnTo>
                  <a:pt x="12" y="2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46" name="Freeform 1676"/>
          <p:cNvSpPr>
            <a:spLocks/>
          </p:cNvSpPr>
          <p:nvPr/>
        </p:nvSpPr>
        <p:spPr bwMode="auto">
          <a:xfrm>
            <a:off x="2722563" y="3665538"/>
            <a:ext cx="3175" cy="3175"/>
          </a:xfrm>
          <a:custGeom>
            <a:avLst/>
            <a:gdLst>
              <a:gd name="T0" fmla="*/ 2147483647 w 11"/>
              <a:gd name="T1" fmla="*/ 0 h 7"/>
              <a:gd name="T2" fmla="*/ 0 w 11"/>
              <a:gd name="T3" fmla="*/ 2147483647 h 7"/>
              <a:gd name="T4" fmla="*/ 0 w 11"/>
              <a:gd name="T5" fmla="*/ 2147483647 h 7"/>
              <a:gd name="T6" fmla="*/ 2147483647 w 11"/>
              <a:gd name="T7" fmla="*/ 2147483647 h 7"/>
              <a:gd name="T8" fmla="*/ 2147483647 w 11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7"/>
              <a:gd name="T17" fmla="*/ 11 w 11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7">
                <a:moveTo>
                  <a:pt x="11" y="0"/>
                </a:moveTo>
                <a:lnTo>
                  <a:pt x="0" y="5"/>
                </a:lnTo>
                <a:lnTo>
                  <a:pt x="0" y="7"/>
                </a:lnTo>
                <a:lnTo>
                  <a:pt x="9" y="3"/>
                </a:lnTo>
                <a:lnTo>
                  <a:pt x="11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47" name="Freeform 1677"/>
          <p:cNvSpPr>
            <a:spLocks/>
          </p:cNvSpPr>
          <p:nvPr/>
        </p:nvSpPr>
        <p:spPr bwMode="auto">
          <a:xfrm>
            <a:off x="2722563" y="3665538"/>
            <a:ext cx="3175" cy="3175"/>
          </a:xfrm>
          <a:custGeom>
            <a:avLst/>
            <a:gdLst>
              <a:gd name="T0" fmla="*/ 2147483647 w 11"/>
              <a:gd name="T1" fmla="*/ 0 h 7"/>
              <a:gd name="T2" fmla="*/ 0 w 11"/>
              <a:gd name="T3" fmla="*/ 2147483647 h 7"/>
              <a:gd name="T4" fmla="*/ 0 w 11"/>
              <a:gd name="T5" fmla="*/ 2147483647 h 7"/>
              <a:gd name="T6" fmla="*/ 2147483647 w 11"/>
              <a:gd name="T7" fmla="*/ 2147483647 h 7"/>
              <a:gd name="T8" fmla="*/ 2147483647 w 11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7"/>
              <a:gd name="T17" fmla="*/ 11 w 11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7">
                <a:moveTo>
                  <a:pt x="11" y="0"/>
                </a:moveTo>
                <a:lnTo>
                  <a:pt x="0" y="5"/>
                </a:lnTo>
                <a:lnTo>
                  <a:pt x="0" y="7"/>
                </a:lnTo>
                <a:lnTo>
                  <a:pt x="9" y="3"/>
                </a:lnTo>
                <a:lnTo>
                  <a:pt x="11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48" name="Freeform 1678"/>
          <p:cNvSpPr>
            <a:spLocks/>
          </p:cNvSpPr>
          <p:nvPr/>
        </p:nvSpPr>
        <p:spPr bwMode="auto">
          <a:xfrm>
            <a:off x="2701925" y="3668713"/>
            <a:ext cx="11113" cy="4762"/>
          </a:xfrm>
          <a:custGeom>
            <a:avLst/>
            <a:gdLst>
              <a:gd name="T0" fmla="*/ 2147483647 w 27"/>
              <a:gd name="T1" fmla="*/ 2147483647 h 13"/>
              <a:gd name="T2" fmla="*/ 2147483647 w 27"/>
              <a:gd name="T3" fmla="*/ 2147483647 h 13"/>
              <a:gd name="T4" fmla="*/ 2147483647 w 27"/>
              <a:gd name="T5" fmla="*/ 2147483647 h 13"/>
              <a:gd name="T6" fmla="*/ 0 w 27"/>
              <a:gd name="T7" fmla="*/ 2147483647 h 13"/>
              <a:gd name="T8" fmla="*/ 2147483647 w 27"/>
              <a:gd name="T9" fmla="*/ 2147483647 h 13"/>
              <a:gd name="T10" fmla="*/ 2147483647 w 27"/>
              <a:gd name="T11" fmla="*/ 2147483647 h 13"/>
              <a:gd name="T12" fmla="*/ 2147483647 w 27"/>
              <a:gd name="T13" fmla="*/ 0 h 13"/>
              <a:gd name="T14" fmla="*/ 2147483647 w 27"/>
              <a:gd name="T15" fmla="*/ 2147483647 h 13"/>
              <a:gd name="T16" fmla="*/ 2147483647 w 27"/>
              <a:gd name="T17" fmla="*/ 2147483647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"/>
              <a:gd name="T28" fmla="*/ 0 h 13"/>
              <a:gd name="T29" fmla="*/ 27 w 27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" h="13">
                <a:moveTo>
                  <a:pt x="27" y="6"/>
                </a:moveTo>
                <a:lnTo>
                  <a:pt x="19" y="6"/>
                </a:lnTo>
                <a:lnTo>
                  <a:pt x="8" y="11"/>
                </a:lnTo>
                <a:lnTo>
                  <a:pt x="0" y="13"/>
                </a:lnTo>
                <a:lnTo>
                  <a:pt x="2" y="9"/>
                </a:lnTo>
                <a:lnTo>
                  <a:pt x="11" y="6"/>
                </a:lnTo>
                <a:lnTo>
                  <a:pt x="21" y="0"/>
                </a:lnTo>
                <a:lnTo>
                  <a:pt x="27" y="1"/>
                </a:lnTo>
                <a:lnTo>
                  <a:pt x="27" y="6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49" name="Freeform 1679"/>
          <p:cNvSpPr>
            <a:spLocks/>
          </p:cNvSpPr>
          <p:nvPr/>
        </p:nvSpPr>
        <p:spPr bwMode="auto">
          <a:xfrm>
            <a:off x="2701925" y="3668713"/>
            <a:ext cx="11113" cy="4762"/>
          </a:xfrm>
          <a:custGeom>
            <a:avLst/>
            <a:gdLst>
              <a:gd name="T0" fmla="*/ 2147483647 w 27"/>
              <a:gd name="T1" fmla="*/ 2147483647 h 13"/>
              <a:gd name="T2" fmla="*/ 2147483647 w 27"/>
              <a:gd name="T3" fmla="*/ 2147483647 h 13"/>
              <a:gd name="T4" fmla="*/ 2147483647 w 27"/>
              <a:gd name="T5" fmla="*/ 2147483647 h 13"/>
              <a:gd name="T6" fmla="*/ 0 w 27"/>
              <a:gd name="T7" fmla="*/ 2147483647 h 13"/>
              <a:gd name="T8" fmla="*/ 2147483647 w 27"/>
              <a:gd name="T9" fmla="*/ 2147483647 h 13"/>
              <a:gd name="T10" fmla="*/ 2147483647 w 27"/>
              <a:gd name="T11" fmla="*/ 2147483647 h 13"/>
              <a:gd name="T12" fmla="*/ 2147483647 w 27"/>
              <a:gd name="T13" fmla="*/ 0 h 13"/>
              <a:gd name="T14" fmla="*/ 2147483647 w 27"/>
              <a:gd name="T15" fmla="*/ 2147483647 h 13"/>
              <a:gd name="T16" fmla="*/ 2147483647 w 27"/>
              <a:gd name="T17" fmla="*/ 2147483647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"/>
              <a:gd name="T28" fmla="*/ 0 h 13"/>
              <a:gd name="T29" fmla="*/ 27 w 27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" h="13">
                <a:moveTo>
                  <a:pt x="27" y="6"/>
                </a:moveTo>
                <a:lnTo>
                  <a:pt x="19" y="6"/>
                </a:lnTo>
                <a:lnTo>
                  <a:pt x="8" y="11"/>
                </a:lnTo>
                <a:lnTo>
                  <a:pt x="0" y="13"/>
                </a:lnTo>
                <a:lnTo>
                  <a:pt x="2" y="9"/>
                </a:lnTo>
                <a:lnTo>
                  <a:pt x="11" y="6"/>
                </a:lnTo>
                <a:lnTo>
                  <a:pt x="21" y="0"/>
                </a:lnTo>
                <a:lnTo>
                  <a:pt x="27" y="1"/>
                </a:lnTo>
                <a:lnTo>
                  <a:pt x="27" y="6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0" name="Freeform 1680"/>
          <p:cNvSpPr>
            <a:spLocks/>
          </p:cNvSpPr>
          <p:nvPr/>
        </p:nvSpPr>
        <p:spPr bwMode="auto">
          <a:xfrm>
            <a:off x="2827338" y="3400425"/>
            <a:ext cx="9525" cy="6350"/>
          </a:xfrm>
          <a:custGeom>
            <a:avLst/>
            <a:gdLst>
              <a:gd name="T0" fmla="*/ 0 w 21"/>
              <a:gd name="T1" fmla="*/ 2147483647 h 14"/>
              <a:gd name="T2" fmla="*/ 2147483647 w 21"/>
              <a:gd name="T3" fmla="*/ 2147483647 h 14"/>
              <a:gd name="T4" fmla="*/ 2147483647 w 21"/>
              <a:gd name="T5" fmla="*/ 2147483647 h 14"/>
              <a:gd name="T6" fmla="*/ 2147483647 w 21"/>
              <a:gd name="T7" fmla="*/ 0 h 14"/>
              <a:gd name="T8" fmla="*/ 0 w 21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14"/>
              <a:gd name="T17" fmla="*/ 21 w 21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14">
                <a:moveTo>
                  <a:pt x="0" y="11"/>
                </a:moveTo>
                <a:lnTo>
                  <a:pt x="2" y="14"/>
                </a:lnTo>
                <a:lnTo>
                  <a:pt x="21" y="1"/>
                </a:lnTo>
                <a:lnTo>
                  <a:pt x="20" y="0"/>
                </a:lnTo>
                <a:lnTo>
                  <a:pt x="0" y="11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" name="Freeform 1681"/>
          <p:cNvSpPr>
            <a:spLocks/>
          </p:cNvSpPr>
          <p:nvPr/>
        </p:nvSpPr>
        <p:spPr bwMode="auto">
          <a:xfrm>
            <a:off x="2827338" y="3400425"/>
            <a:ext cx="9525" cy="6350"/>
          </a:xfrm>
          <a:custGeom>
            <a:avLst/>
            <a:gdLst>
              <a:gd name="T0" fmla="*/ 0 w 21"/>
              <a:gd name="T1" fmla="*/ 2147483647 h 14"/>
              <a:gd name="T2" fmla="*/ 2147483647 w 21"/>
              <a:gd name="T3" fmla="*/ 2147483647 h 14"/>
              <a:gd name="T4" fmla="*/ 2147483647 w 21"/>
              <a:gd name="T5" fmla="*/ 2147483647 h 14"/>
              <a:gd name="T6" fmla="*/ 2147483647 w 21"/>
              <a:gd name="T7" fmla="*/ 0 h 14"/>
              <a:gd name="T8" fmla="*/ 0 w 21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14"/>
              <a:gd name="T17" fmla="*/ 21 w 21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14">
                <a:moveTo>
                  <a:pt x="0" y="11"/>
                </a:moveTo>
                <a:lnTo>
                  <a:pt x="2" y="14"/>
                </a:lnTo>
                <a:lnTo>
                  <a:pt x="21" y="1"/>
                </a:lnTo>
                <a:lnTo>
                  <a:pt x="20" y="0"/>
                </a:lnTo>
                <a:lnTo>
                  <a:pt x="0" y="11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2" name="Freeform 1682"/>
          <p:cNvSpPr>
            <a:spLocks/>
          </p:cNvSpPr>
          <p:nvPr/>
        </p:nvSpPr>
        <p:spPr bwMode="auto">
          <a:xfrm>
            <a:off x="2836863" y="3376613"/>
            <a:ext cx="6350" cy="23812"/>
          </a:xfrm>
          <a:custGeom>
            <a:avLst/>
            <a:gdLst>
              <a:gd name="T0" fmla="*/ 0 w 17"/>
              <a:gd name="T1" fmla="*/ 2147483647 h 60"/>
              <a:gd name="T2" fmla="*/ 2147483647 w 17"/>
              <a:gd name="T3" fmla="*/ 2147483647 h 60"/>
              <a:gd name="T4" fmla="*/ 2147483647 w 17"/>
              <a:gd name="T5" fmla="*/ 2147483647 h 60"/>
              <a:gd name="T6" fmla="*/ 2147483647 w 17"/>
              <a:gd name="T7" fmla="*/ 2147483647 h 60"/>
              <a:gd name="T8" fmla="*/ 2147483647 w 17"/>
              <a:gd name="T9" fmla="*/ 0 h 60"/>
              <a:gd name="T10" fmla="*/ 2147483647 w 17"/>
              <a:gd name="T11" fmla="*/ 2147483647 h 60"/>
              <a:gd name="T12" fmla="*/ 2147483647 w 17"/>
              <a:gd name="T13" fmla="*/ 2147483647 h 60"/>
              <a:gd name="T14" fmla="*/ 2147483647 w 17"/>
              <a:gd name="T15" fmla="*/ 2147483647 h 60"/>
              <a:gd name="T16" fmla="*/ 0 w 17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60"/>
              <a:gd name="T29" fmla="*/ 17 w 17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60">
                <a:moveTo>
                  <a:pt x="0" y="59"/>
                </a:moveTo>
                <a:lnTo>
                  <a:pt x="3" y="60"/>
                </a:lnTo>
                <a:lnTo>
                  <a:pt x="13" y="57"/>
                </a:lnTo>
                <a:lnTo>
                  <a:pt x="17" y="30"/>
                </a:lnTo>
                <a:lnTo>
                  <a:pt x="4" y="0"/>
                </a:lnTo>
                <a:lnTo>
                  <a:pt x="3" y="2"/>
                </a:lnTo>
                <a:lnTo>
                  <a:pt x="14" y="30"/>
                </a:lnTo>
                <a:lnTo>
                  <a:pt x="10" y="54"/>
                </a:lnTo>
                <a:lnTo>
                  <a:pt x="0" y="59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3" name="Freeform 1683"/>
          <p:cNvSpPr>
            <a:spLocks/>
          </p:cNvSpPr>
          <p:nvPr/>
        </p:nvSpPr>
        <p:spPr bwMode="auto">
          <a:xfrm>
            <a:off x="2836863" y="3376613"/>
            <a:ext cx="6350" cy="23812"/>
          </a:xfrm>
          <a:custGeom>
            <a:avLst/>
            <a:gdLst>
              <a:gd name="T0" fmla="*/ 0 w 17"/>
              <a:gd name="T1" fmla="*/ 2147483647 h 60"/>
              <a:gd name="T2" fmla="*/ 2147483647 w 17"/>
              <a:gd name="T3" fmla="*/ 2147483647 h 60"/>
              <a:gd name="T4" fmla="*/ 2147483647 w 17"/>
              <a:gd name="T5" fmla="*/ 2147483647 h 60"/>
              <a:gd name="T6" fmla="*/ 2147483647 w 17"/>
              <a:gd name="T7" fmla="*/ 2147483647 h 60"/>
              <a:gd name="T8" fmla="*/ 2147483647 w 17"/>
              <a:gd name="T9" fmla="*/ 0 h 60"/>
              <a:gd name="T10" fmla="*/ 2147483647 w 17"/>
              <a:gd name="T11" fmla="*/ 2147483647 h 60"/>
              <a:gd name="T12" fmla="*/ 2147483647 w 17"/>
              <a:gd name="T13" fmla="*/ 2147483647 h 60"/>
              <a:gd name="T14" fmla="*/ 2147483647 w 17"/>
              <a:gd name="T15" fmla="*/ 2147483647 h 60"/>
              <a:gd name="T16" fmla="*/ 0 w 17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60"/>
              <a:gd name="T29" fmla="*/ 17 w 17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60">
                <a:moveTo>
                  <a:pt x="0" y="59"/>
                </a:moveTo>
                <a:lnTo>
                  <a:pt x="3" y="60"/>
                </a:lnTo>
                <a:lnTo>
                  <a:pt x="13" y="57"/>
                </a:lnTo>
                <a:lnTo>
                  <a:pt x="17" y="30"/>
                </a:lnTo>
                <a:lnTo>
                  <a:pt x="4" y="0"/>
                </a:lnTo>
                <a:lnTo>
                  <a:pt x="3" y="2"/>
                </a:lnTo>
                <a:lnTo>
                  <a:pt x="14" y="30"/>
                </a:lnTo>
                <a:lnTo>
                  <a:pt x="10" y="54"/>
                </a:lnTo>
                <a:lnTo>
                  <a:pt x="0" y="5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4" name="Freeform 1684"/>
          <p:cNvSpPr>
            <a:spLocks/>
          </p:cNvSpPr>
          <p:nvPr/>
        </p:nvSpPr>
        <p:spPr bwMode="auto">
          <a:xfrm>
            <a:off x="2878138" y="3228975"/>
            <a:ext cx="46037" cy="19050"/>
          </a:xfrm>
          <a:custGeom>
            <a:avLst/>
            <a:gdLst>
              <a:gd name="T0" fmla="*/ 2147483647 w 114"/>
              <a:gd name="T1" fmla="*/ 0 h 44"/>
              <a:gd name="T2" fmla="*/ 2147483647 w 114"/>
              <a:gd name="T3" fmla="*/ 2147483647 h 44"/>
              <a:gd name="T4" fmla="*/ 2147483647 w 114"/>
              <a:gd name="T5" fmla="*/ 2147483647 h 44"/>
              <a:gd name="T6" fmla="*/ 2147483647 w 114"/>
              <a:gd name="T7" fmla="*/ 2147483647 h 44"/>
              <a:gd name="T8" fmla="*/ 2147483647 w 114"/>
              <a:gd name="T9" fmla="*/ 2147483647 h 44"/>
              <a:gd name="T10" fmla="*/ 2147483647 w 114"/>
              <a:gd name="T11" fmla="*/ 2147483647 h 44"/>
              <a:gd name="T12" fmla="*/ 0 w 114"/>
              <a:gd name="T13" fmla="*/ 2147483647 h 44"/>
              <a:gd name="T14" fmla="*/ 2147483647 w 114"/>
              <a:gd name="T15" fmla="*/ 2147483647 h 44"/>
              <a:gd name="T16" fmla="*/ 2147483647 w 114"/>
              <a:gd name="T17" fmla="*/ 2147483647 h 44"/>
              <a:gd name="T18" fmla="*/ 2147483647 w 114"/>
              <a:gd name="T19" fmla="*/ 2147483647 h 44"/>
              <a:gd name="T20" fmla="*/ 2147483647 w 114"/>
              <a:gd name="T21" fmla="*/ 2147483647 h 44"/>
              <a:gd name="T22" fmla="*/ 2147483647 w 114"/>
              <a:gd name="T23" fmla="*/ 2147483647 h 44"/>
              <a:gd name="T24" fmla="*/ 2147483647 w 114"/>
              <a:gd name="T25" fmla="*/ 2147483647 h 44"/>
              <a:gd name="T26" fmla="*/ 2147483647 w 114"/>
              <a:gd name="T27" fmla="*/ 2147483647 h 44"/>
              <a:gd name="T28" fmla="*/ 2147483647 w 114"/>
              <a:gd name="T29" fmla="*/ 2147483647 h 44"/>
              <a:gd name="T30" fmla="*/ 2147483647 w 114"/>
              <a:gd name="T31" fmla="*/ 2147483647 h 44"/>
              <a:gd name="T32" fmla="*/ 2147483647 w 114"/>
              <a:gd name="T33" fmla="*/ 2147483647 h 44"/>
              <a:gd name="T34" fmla="*/ 2147483647 w 114"/>
              <a:gd name="T35" fmla="*/ 2147483647 h 44"/>
              <a:gd name="T36" fmla="*/ 2147483647 w 114"/>
              <a:gd name="T37" fmla="*/ 2147483647 h 44"/>
              <a:gd name="T38" fmla="*/ 2147483647 w 114"/>
              <a:gd name="T39" fmla="*/ 0 h 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4"/>
              <a:gd name="T61" fmla="*/ 0 h 44"/>
              <a:gd name="T62" fmla="*/ 114 w 114"/>
              <a:gd name="T63" fmla="*/ 44 h 4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4" h="44">
                <a:moveTo>
                  <a:pt x="99" y="0"/>
                </a:moveTo>
                <a:lnTo>
                  <a:pt x="77" y="15"/>
                </a:lnTo>
                <a:lnTo>
                  <a:pt x="28" y="21"/>
                </a:lnTo>
                <a:lnTo>
                  <a:pt x="10" y="29"/>
                </a:lnTo>
                <a:lnTo>
                  <a:pt x="6" y="33"/>
                </a:lnTo>
                <a:lnTo>
                  <a:pt x="1" y="35"/>
                </a:lnTo>
                <a:lnTo>
                  <a:pt x="0" y="43"/>
                </a:lnTo>
                <a:lnTo>
                  <a:pt x="1" y="44"/>
                </a:lnTo>
                <a:lnTo>
                  <a:pt x="1" y="40"/>
                </a:lnTo>
                <a:lnTo>
                  <a:pt x="6" y="39"/>
                </a:lnTo>
                <a:lnTo>
                  <a:pt x="6" y="43"/>
                </a:lnTo>
                <a:lnTo>
                  <a:pt x="11" y="44"/>
                </a:lnTo>
                <a:lnTo>
                  <a:pt x="114" y="11"/>
                </a:lnTo>
                <a:lnTo>
                  <a:pt x="101" y="10"/>
                </a:lnTo>
                <a:lnTo>
                  <a:pt x="93" y="14"/>
                </a:lnTo>
                <a:lnTo>
                  <a:pt x="87" y="17"/>
                </a:lnTo>
                <a:lnTo>
                  <a:pt x="81" y="19"/>
                </a:lnTo>
                <a:lnTo>
                  <a:pt x="82" y="16"/>
                </a:lnTo>
                <a:lnTo>
                  <a:pt x="95" y="5"/>
                </a:lnTo>
                <a:lnTo>
                  <a:pt x="99" y="0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5" name="Freeform 1685"/>
          <p:cNvSpPr>
            <a:spLocks/>
          </p:cNvSpPr>
          <p:nvPr/>
        </p:nvSpPr>
        <p:spPr bwMode="auto">
          <a:xfrm>
            <a:off x="2878138" y="3228975"/>
            <a:ext cx="46037" cy="19050"/>
          </a:xfrm>
          <a:custGeom>
            <a:avLst/>
            <a:gdLst>
              <a:gd name="T0" fmla="*/ 2147483647 w 114"/>
              <a:gd name="T1" fmla="*/ 0 h 44"/>
              <a:gd name="T2" fmla="*/ 2147483647 w 114"/>
              <a:gd name="T3" fmla="*/ 2147483647 h 44"/>
              <a:gd name="T4" fmla="*/ 2147483647 w 114"/>
              <a:gd name="T5" fmla="*/ 2147483647 h 44"/>
              <a:gd name="T6" fmla="*/ 2147483647 w 114"/>
              <a:gd name="T7" fmla="*/ 2147483647 h 44"/>
              <a:gd name="T8" fmla="*/ 2147483647 w 114"/>
              <a:gd name="T9" fmla="*/ 2147483647 h 44"/>
              <a:gd name="T10" fmla="*/ 2147483647 w 114"/>
              <a:gd name="T11" fmla="*/ 2147483647 h 44"/>
              <a:gd name="T12" fmla="*/ 0 w 114"/>
              <a:gd name="T13" fmla="*/ 2147483647 h 44"/>
              <a:gd name="T14" fmla="*/ 2147483647 w 114"/>
              <a:gd name="T15" fmla="*/ 2147483647 h 44"/>
              <a:gd name="T16" fmla="*/ 2147483647 w 114"/>
              <a:gd name="T17" fmla="*/ 2147483647 h 44"/>
              <a:gd name="T18" fmla="*/ 2147483647 w 114"/>
              <a:gd name="T19" fmla="*/ 2147483647 h 44"/>
              <a:gd name="T20" fmla="*/ 2147483647 w 114"/>
              <a:gd name="T21" fmla="*/ 2147483647 h 44"/>
              <a:gd name="T22" fmla="*/ 2147483647 w 114"/>
              <a:gd name="T23" fmla="*/ 2147483647 h 44"/>
              <a:gd name="T24" fmla="*/ 2147483647 w 114"/>
              <a:gd name="T25" fmla="*/ 2147483647 h 44"/>
              <a:gd name="T26" fmla="*/ 2147483647 w 114"/>
              <a:gd name="T27" fmla="*/ 2147483647 h 44"/>
              <a:gd name="T28" fmla="*/ 2147483647 w 114"/>
              <a:gd name="T29" fmla="*/ 2147483647 h 44"/>
              <a:gd name="T30" fmla="*/ 2147483647 w 114"/>
              <a:gd name="T31" fmla="*/ 2147483647 h 44"/>
              <a:gd name="T32" fmla="*/ 2147483647 w 114"/>
              <a:gd name="T33" fmla="*/ 2147483647 h 44"/>
              <a:gd name="T34" fmla="*/ 2147483647 w 114"/>
              <a:gd name="T35" fmla="*/ 2147483647 h 44"/>
              <a:gd name="T36" fmla="*/ 2147483647 w 114"/>
              <a:gd name="T37" fmla="*/ 2147483647 h 44"/>
              <a:gd name="T38" fmla="*/ 2147483647 w 114"/>
              <a:gd name="T39" fmla="*/ 0 h 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4"/>
              <a:gd name="T61" fmla="*/ 0 h 44"/>
              <a:gd name="T62" fmla="*/ 114 w 114"/>
              <a:gd name="T63" fmla="*/ 44 h 4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4" h="44">
                <a:moveTo>
                  <a:pt x="99" y="0"/>
                </a:moveTo>
                <a:lnTo>
                  <a:pt x="77" y="15"/>
                </a:lnTo>
                <a:lnTo>
                  <a:pt x="28" y="21"/>
                </a:lnTo>
                <a:lnTo>
                  <a:pt x="10" y="29"/>
                </a:lnTo>
                <a:lnTo>
                  <a:pt x="6" y="33"/>
                </a:lnTo>
                <a:lnTo>
                  <a:pt x="1" y="35"/>
                </a:lnTo>
                <a:lnTo>
                  <a:pt x="0" y="43"/>
                </a:lnTo>
                <a:lnTo>
                  <a:pt x="1" y="44"/>
                </a:lnTo>
                <a:lnTo>
                  <a:pt x="1" y="40"/>
                </a:lnTo>
                <a:lnTo>
                  <a:pt x="6" y="39"/>
                </a:lnTo>
                <a:lnTo>
                  <a:pt x="6" y="43"/>
                </a:lnTo>
                <a:lnTo>
                  <a:pt x="11" y="44"/>
                </a:lnTo>
                <a:lnTo>
                  <a:pt x="114" y="11"/>
                </a:lnTo>
                <a:lnTo>
                  <a:pt x="101" y="10"/>
                </a:lnTo>
                <a:lnTo>
                  <a:pt x="93" y="14"/>
                </a:lnTo>
                <a:lnTo>
                  <a:pt x="87" y="17"/>
                </a:lnTo>
                <a:lnTo>
                  <a:pt x="81" y="19"/>
                </a:lnTo>
                <a:lnTo>
                  <a:pt x="82" y="16"/>
                </a:lnTo>
                <a:lnTo>
                  <a:pt x="95" y="5"/>
                </a:lnTo>
                <a:lnTo>
                  <a:pt x="99" y="0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6" name="Freeform 1686"/>
          <p:cNvSpPr>
            <a:spLocks/>
          </p:cNvSpPr>
          <p:nvPr/>
        </p:nvSpPr>
        <p:spPr bwMode="auto">
          <a:xfrm>
            <a:off x="2989263" y="3136900"/>
            <a:ext cx="4762" cy="6350"/>
          </a:xfrm>
          <a:custGeom>
            <a:avLst/>
            <a:gdLst>
              <a:gd name="T0" fmla="*/ 0 w 9"/>
              <a:gd name="T1" fmla="*/ 2147483647 h 16"/>
              <a:gd name="T2" fmla="*/ 2147483647 w 9"/>
              <a:gd name="T3" fmla="*/ 2147483647 h 16"/>
              <a:gd name="T4" fmla="*/ 2147483647 w 9"/>
              <a:gd name="T5" fmla="*/ 2147483647 h 16"/>
              <a:gd name="T6" fmla="*/ 2147483647 w 9"/>
              <a:gd name="T7" fmla="*/ 2147483647 h 16"/>
              <a:gd name="T8" fmla="*/ 2147483647 w 9"/>
              <a:gd name="T9" fmla="*/ 2147483647 h 16"/>
              <a:gd name="T10" fmla="*/ 2147483647 w 9"/>
              <a:gd name="T11" fmla="*/ 0 h 16"/>
              <a:gd name="T12" fmla="*/ 2147483647 w 9"/>
              <a:gd name="T13" fmla="*/ 0 h 16"/>
              <a:gd name="T14" fmla="*/ 0 w 9"/>
              <a:gd name="T15" fmla="*/ 2147483647 h 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16"/>
              <a:gd name="T26" fmla="*/ 9 w 9"/>
              <a:gd name="T27" fmla="*/ 16 h 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16">
                <a:moveTo>
                  <a:pt x="0" y="9"/>
                </a:moveTo>
                <a:lnTo>
                  <a:pt x="2" y="14"/>
                </a:lnTo>
                <a:lnTo>
                  <a:pt x="7" y="16"/>
                </a:lnTo>
                <a:lnTo>
                  <a:pt x="9" y="12"/>
                </a:lnTo>
                <a:lnTo>
                  <a:pt x="5" y="8"/>
                </a:lnTo>
                <a:lnTo>
                  <a:pt x="5" y="0"/>
                </a:lnTo>
                <a:lnTo>
                  <a:pt x="1" y="0"/>
                </a:lnTo>
                <a:lnTo>
                  <a:pt x="0" y="9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7" name="Freeform 1687"/>
          <p:cNvSpPr>
            <a:spLocks/>
          </p:cNvSpPr>
          <p:nvPr/>
        </p:nvSpPr>
        <p:spPr bwMode="auto">
          <a:xfrm>
            <a:off x="2989263" y="3136900"/>
            <a:ext cx="4762" cy="6350"/>
          </a:xfrm>
          <a:custGeom>
            <a:avLst/>
            <a:gdLst>
              <a:gd name="T0" fmla="*/ 0 w 9"/>
              <a:gd name="T1" fmla="*/ 2147483647 h 16"/>
              <a:gd name="T2" fmla="*/ 2147483647 w 9"/>
              <a:gd name="T3" fmla="*/ 2147483647 h 16"/>
              <a:gd name="T4" fmla="*/ 2147483647 w 9"/>
              <a:gd name="T5" fmla="*/ 2147483647 h 16"/>
              <a:gd name="T6" fmla="*/ 2147483647 w 9"/>
              <a:gd name="T7" fmla="*/ 2147483647 h 16"/>
              <a:gd name="T8" fmla="*/ 2147483647 w 9"/>
              <a:gd name="T9" fmla="*/ 2147483647 h 16"/>
              <a:gd name="T10" fmla="*/ 2147483647 w 9"/>
              <a:gd name="T11" fmla="*/ 0 h 16"/>
              <a:gd name="T12" fmla="*/ 2147483647 w 9"/>
              <a:gd name="T13" fmla="*/ 0 h 16"/>
              <a:gd name="T14" fmla="*/ 0 w 9"/>
              <a:gd name="T15" fmla="*/ 2147483647 h 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16"/>
              <a:gd name="T26" fmla="*/ 9 w 9"/>
              <a:gd name="T27" fmla="*/ 16 h 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16">
                <a:moveTo>
                  <a:pt x="0" y="9"/>
                </a:moveTo>
                <a:lnTo>
                  <a:pt x="2" y="14"/>
                </a:lnTo>
                <a:lnTo>
                  <a:pt x="7" y="16"/>
                </a:lnTo>
                <a:lnTo>
                  <a:pt x="9" y="12"/>
                </a:lnTo>
                <a:lnTo>
                  <a:pt x="5" y="8"/>
                </a:lnTo>
                <a:lnTo>
                  <a:pt x="5" y="0"/>
                </a:lnTo>
                <a:lnTo>
                  <a:pt x="1" y="0"/>
                </a:lnTo>
                <a:lnTo>
                  <a:pt x="0" y="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8" name="Freeform 1688"/>
          <p:cNvSpPr>
            <a:spLocks/>
          </p:cNvSpPr>
          <p:nvPr/>
        </p:nvSpPr>
        <p:spPr bwMode="auto">
          <a:xfrm>
            <a:off x="2994025" y="3135313"/>
            <a:ext cx="3175" cy="4762"/>
          </a:xfrm>
          <a:custGeom>
            <a:avLst/>
            <a:gdLst>
              <a:gd name="T0" fmla="*/ 2147483647 w 6"/>
              <a:gd name="T1" fmla="*/ 2147483647 h 10"/>
              <a:gd name="T2" fmla="*/ 2147483647 w 6"/>
              <a:gd name="T3" fmla="*/ 2147483647 h 10"/>
              <a:gd name="T4" fmla="*/ 2147483647 w 6"/>
              <a:gd name="T5" fmla="*/ 2147483647 h 10"/>
              <a:gd name="T6" fmla="*/ 2147483647 w 6"/>
              <a:gd name="T7" fmla="*/ 2147483647 h 10"/>
              <a:gd name="T8" fmla="*/ 2147483647 w 6"/>
              <a:gd name="T9" fmla="*/ 0 h 10"/>
              <a:gd name="T10" fmla="*/ 0 w 6"/>
              <a:gd name="T11" fmla="*/ 2147483647 h 10"/>
              <a:gd name="T12" fmla="*/ 2147483647 w 6"/>
              <a:gd name="T13" fmla="*/ 2147483647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10"/>
              <a:gd name="T23" fmla="*/ 6 w 6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10">
                <a:moveTo>
                  <a:pt x="1" y="9"/>
                </a:moveTo>
                <a:lnTo>
                  <a:pt x="5" y="10"/>
                </a:lnTo>
                <a:lnTo>
                  <a:pt x="6" y="5"/>
                </a:lnTo>
                <a:lnTo>
                  <a:pt x="6" y="1"/>
                </a:lnTo>
                <a:lnTo>
                  <a:pt x="3" y="0"/>
                </a:lnTo>
                <a:lnTo>
                  <a:pt x="0" y="4"/>
                </a:lnTo>
                <a:lnTo>
                  <a:pt x="1" y="9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9" name="Freeform 1689"/>
          <p:cNvSpPr>
            <a:spLocks/>
          </p:cNvSpPr>
          <p:nvPr/>
        </p:nvSpPr>
        <p:spPr bwMode="auto">
          <a:xfrm>
            <a:off x="2994025" y="3135313"/>
            <a:ext cx="3175" cy="4762"/>
          </a:xfrm>
          <a:custGeom>
            <a:avLst/>
            <a:gdLst>
              <a:gd name="T0" fmla="*/ 2147483647 w 6"/>
              <a:gd name="T1" fmla="*/ 2147483647 h 10"/>
              <a:gd name="T2" fmla="*/ 2147483647 w 6"/>
              <a:gd name="T3" fmla="*/ 2147483647 h 10"/>
              <a:gd name="T4" fmla="*/ 2147483647 w 6"/>
              <a:gd name="T5" fmla="*/ 2147483647 h 10"/>
              <a:gd name="T6" fmla="*/ 2147483647 w 6"/>
              <a:gd name="T7" fmla="*/ 2147483647 h 10"/>
              <a:gd name="T8" fmla="*/ 2147483647 w 6"/>
              <a:gd name="T9" fmla="*/ 0 h 10"/>
              <a:gd name="T10" fmla="*/ 0 w 6"/>
              <a:gd name="T11" fmla="*/ 2147483647 h 10"/>
              <a:gd name="T12" fmla="*/ 2147483647 w 6"/>
              <a:gd name="T13" fmla="*/ 2147483647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10"/>
              <a:gd name="T23" fmla="*/ 6 w 6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10">
                <a:moveTo>
                  <a:pt x="1" y="9"/>
                </a:moveTo>
                <a:lnTo>
                  <a:pt x="5" y="10"/>
                </a:lnTo>
                <a:lnTo>
                  <a:pt x="6" y="5"/>
                </a:lnTo>
                <a:lnTo>
                  <a:pt x="6" y="1"/>
                </a:lnTo>
                <a:lnTo>
                  <a:pt x="3" y="0"/>
                </a:lnTo>
                <a:lnTo>
                  <a:pt x="0" y="4"/>
                </a:lnTo>
                <a:lnTo>
                  <a:pt x="1" y="9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60" name="Freeform 1690"/>
          <p:cNvSpPr>
            <a:spLocks/>
          </p:cNvSpPr>
          <p:nvPr/>
        </p:nvSpPr>
        <p:spPr bwMode="auto">
          <a:xfrm>
            <a:off x="2995613" y="3140075"/>
            <a:ext cx="3175" cy="4763"/>
          </a:xfrm>
          <a:custGeom>
            <a:avLst/>
            <a:gdLst>
              <a:gd name="T0" fmla="*/ 0 w 6"/>
              <a:gd name="T1" fmla="*/ 2147483647 h 10"/>
              <a:gd name="T2" fmla="*/ 0 w 6"/>
              <a:gd name="T3" fmla="*/ 2147483647 h 10"/>
              <a:gd name="T4" fmla="*/ 2147483647 w 6"/>
              <a:gd name="T5" fmla="*/ 2147483647 h 10"/>
              <a:gd name="T6" fmla="*/ 2147483647 w 6"/>
              <a:gd name="T7" fmla="*/ 2147483647 h 10"/>
              <a:gd name="T8" fmla="*/ 2147483647 w 6"/>
              <a:gd name="T9" fmla="*/ 0 h 10"/>
              <a:gd name="T10" fmla="*/ 0 w 6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0"/>
              <a:gd name="T20" fmla="*/ 6 w 6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0">
                <a:moveTo>
                  <a:pt x="0" y="4"/>
                </a:moveTo>
                <a:lnTo>
                  <a:pt x="0" y="9"/>
                </a:lnTo>
                <a:lnTo>
                  <a:pt x="4" y="10"/>
                </a:lnTo>
                <a:lnTo>
                  <a:pt x="6" y="4"/>
                </a:lnTo>
                <a:lnTo>
                  <a:pt x="4" y="0"/>
                </a:lnTo>
                <a:lnTo>
                  <a:pt x="0" y="4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61" name="Freeform 1691"/>
          <p:cNvSpPr>
            <a:spLocks/>
          </p:cNvSpPr>
          <p:nvPr/>
        </p:nvSpPr>
        <p:spPr bwMode="auto">
          <a:xfrm>
            <a:off x="2995613" y="3140075"/>
            <a:ext cx="3175" cy="4763"/>
          </a:xfrm>
          <a:custGeom>
            <a:avLst/>
            <a:gdLst>
              <a:gd name="T0" fmla="*/ 0 w 6"/>
              <a:gd name="T1" fmla="*/ 2147483647 h 10"/>
              <a:gd name="T2" fmla="*/ 0 w 6"/>
              <a:gd name="T3" fmla="*/ 2147483647 h 10"/>
              <a:gd name="T4" fmla="*/ 2147483647 w 6"/>
              <a:gd name="T5" fmla="*/ 2147483647 h 10"/>
              <a:gd name="T6" fmla="*/ 2147483647 w 6"/>
              <a:gd name="T7" fmla="*/ 2147483647 h 10"/>
              <a:gd name="T8" fmla="*/ 2147483647 w 6"/>
              <a:gd name="T9" fmla="*/ 0 h 10"/>
              <a:gd name="T10" fmla="*/ 0 w 6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0"/>
              <a:gd name="T20" fmla="*/ 6 w 6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0">
                <a:moveTo>
                  <a:pt x="0" y="4"/>
                </a:moveTo>
                <a:lnTo>
                  <a:pt x="0" y="9"/>
                </a:lnTo>
                <a:lnTo>
                  <a:pt x="4" y="10"/>
                </a:lnTo>
                <a:lnTo>
                  <a:pt x="6" y="4"/>
                </a:lnTo>
                <a:lnTo>
                  <a:pt x="4" y="0"/>
                </a:lnTo>
                <a:lnTo>
                  <a:pt x="0" y="4"/>
                </a:lnTo>
                <a:close/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62" name="Freeform 1692"/>
          <p:cNvSpPr>
            <a:spLocks/>
          </p:cNvSpPr>
          <p:nvPr/>
        </p:nvSpPr>
        <p:spPr bwMode="auto">
          <a:xfrm>
            <a:off x="1438275" y="2565400"/>
            <a:ext cx="185738" cy="206375"/>
          </a:xfrm>
          <a:custGeom>
            <a:avLst/>
            <a:gdLst>
              <a:gd name="T0" fmla="*/ 2147483647 w 469"/>
              <a:gd name="T1" fmla="*/ 2147483647 h 521"/>
              <a:gd name="T2" fmla="*/ 2147483647 w 469"/>
              <a:gd name="T3" fmla="*/ 2147483647 h 521"/>
              <a:gd name="T4" fmla="*/ 2147483647 w 469"/>
              <a:gd name="T5" fmla="*/ 2147483647 h 521"/>
              <a:gd name="T6" fmla="*/ 2147483647 w 469"/>
              <a:gd name="T7" fmla="*/ 2147483647 h 521"/>
              <a:gd name="T8" fmla="*/ 2147483647 w 469"/>
              <a:gd name="T9" fmla="*/ 2147483647 h 521"/>
              <a:gd name="T10" fmla="*/ 2147483647 w 469"/>
              <a:gd name="T11" fmla="*/ 2147483647 h 521"/>
              <a:gd name="T12" fmla="*/ 2147483647 w 469"/>
              <a:gd name="T13" fmla="*/ 2147483647 h 521"/>
              <a:gd name="T14" fmla="*/ 2147483647 w 469"/>
              <a:gd name="T15" fmla="*/ 2147483647 h 521"/>
              <a:gd name="T16" fmla="*/ 2147483647 w 469"/>
              <a:gd name="T17" fmla="*/ 2147483647 h 521"/>
              <a:gd name="T18" fmla="*/ 2147483647 w 469"/>
              <a:gd name="T19" fmla="*/ 2147483647 h 521"/>
              <a:gd name="T20" fmla="*/ 2147483647 w 469"/>
              <a:gd name="T21" fmla="*/ 2147483647 h 521"/>
              <a:gd name="T22" fmla="*/ 2147483647 w 469"/>
              <a:gd name="T23" fmla="*/ 2147483647 h 521"/>
              <a:gd name="T24" fmla="*/ 2147483647 w 469"/>
              <a:gd name="T25" fmla="*/ 2147483647 h 521"/>
              <a:gd name="T26" fmla="*/ 2147483647 w 469"/>
              <a:gd name="T27" fmla="*/ 2147483647 h 521"/>
              <a:gd name="T28" fmla="*/ 2147483647 w 469"/>
              <a:gd name="T29" fmla="*/ 2147483647 h 521"/>
              <a:gd name="T30" fmla="*/ 2147483647 w 469"/>
              <a:gd name="T31" fmla="*/ 2147483647 h 521"/>
              <a:gd name="T32" fmla="*/ 2147483647 w 469"/>
              <a:gd name="T33" fmla="*/ 2147483647 h 521"/>
              <a:gd name="T34" fmla="*/ 2147483647 w 469"/>
              <a:gd name="T35" fmla="*/ 2147483647 h 521"/>
              <a:gd name="T36" fmla="*/ 2147483647 w 469"/>
              <a:gd name="T37" fmla="*/ 2147483647 h 521"/>
              <a:gd name="T38" fmla="*/ 2147483647 w 469"/>
              <a:gd name="T39" fmla="*/ 2147483647 h 521"/>
              <a:gd name="T40" fmla="*/ 2147483647 w 469"/>
              <a:gd name="T41" fmla="*/ 2147483647 h 521"/>
              <a:gd name="T42" fmla="*/ 2147483647 w 469"/>
              <a:gd name="T43" fmla="*/ 2147483647 h 521"/>
              <a:gd name="T44" fmla="*/ 2147483647 w 469"/>
              <a:gd name="T45" fmla="*/ 2147483647 h 521"/>
              <a:gd name="T46" fmla="*/ 2147483647 w 469"/>
              <a:gd name="T47" fmla="*/ 2147483647 h 521"/>
              <a:gd name="T48" fmla="*/ 2147483647 w 469"/>
              <a:gd name="T49" fmla="*/ 2147483647 h 521"/>
              <a:gd name="T50" fmla="*/ 2147483647 w 469"/>
              <a:gd name="T51" fmla="*/ 2147483647 h 521"/>
              <a:gd name="T52" fmla="*/ 2147483647 w 469"/>
              <a:gd name="T53" fmla="*/ 2147483647 h 521"/>
              <a:gd name="T54" fmla="*/ 2147483647 w 469"/>
              <a:gd name="T55" fmla="*/ 2147483647 h 521"/>
              <a:gd name="T56" fmla="*/ 2147483647 w 469"/>
              <a:gd name="T57" fmla="*/ 2147483647 h 521"/>
              <a:gd name="T58" fmla="*/ 2147483647 w 469"/>
              <a:gd name="T59" fmla="*/ 2147483647 h 521"/>
              <a:gd name="T60" fmla="*/ 2147483647 w 469"/>
              <a:gd name="T61" fmla="*/ 2147483647 h 521"/>
              <a:gd name="T62" fmla="*/ 2147483647 w 469"/>
              <a:gd name="T63" fmla="*/ 2147483647 h 521"/>
              <a:gd name="T64" fmla="*/ 2147483647 w 469"/>
              <a:gd name="T65" fmla="*/ 2147483647 h 521"/>
              <a:gd name="T66" fmla="*/ 2147483647 w 469"/>
              <a:gd name="T67" fmla="*/ 2147483647 h 521"/>
              <a:gd name="T68" fmla="*/ 2147483647 w 469"/>
              <a:gd name="T69" fmla="*/ 2147483647 h 521"/>
              <a:gd name="T70" fmla="*/ 2147483647 w 469"/>
              <a:gd name="T71" fmla="*/ 2147483647 h 521"/>
              <a:gd name="T72" fmla="*/ 2147483647 w 469"/>
              <a:gd name="T73" fmla="*/ 2147483647 h 521"/>
              <a:gd name="T74" fmla="*/ 2147483647 w 469"/>
              <a:gd name="T75" fmla="*/ 2147483647 h 521"/>
              <a:gd name="T76" fmla="*/ 2147483647 w 469"/>
              <a:gd name="T77" fmla="*/ 2147483647 h 521"/>
              <a:gd name="T78" fmla="*/ 2147483647 w 469"/>
              <a:gd name="T79" fmla="*/ 2147483647 h 521"/>
              <a:gd name="T80" fmla="*/ 2147483647 w 469"/>
              <a:gd name="T81" fmla="*/ 2147483647 h 521"/>
              <a:gd name="T82" fmla="*/ 2147483647 w 469"/>
              <a:gd name="T83" fmla="*/ 2147483647 h 521"/>
              <a:gd name="T84" fmla="*/ 2147483647 w 469"/>
              <a:gd name="T85" fmla="*/ 2147483647 h 521"/>
              <a:gd name="T86" fmla="*/ 2147483647 w 469"/>
              <a:gd name="T87" fmla="*/ 2147483647 h 521"/>
              <a:gd name="T88" fmla="*/ 2147483647 w 469"/>
              <a:gd name="T89" fmla="*/ 2147483647 h 521"/>
              <a:gd name="T90" fmla="*/ 2147483647 w 469"/>
              <a:gd name="T91" fmla="*/ 2147483647 h 521"/>
              <a:gd name="T92" fmla="*/ 2147483647 w 469"/>
              <a:gd name="T93" fmla="*/ 2147483647 h 521"/>
              <a:gd name="T94" fmla="*/ 2147483647 w 469"/>
              <a:gd name="T95" fmla="*/ 2147483647 h 521"/>
              <a:gd name="T96" fmla="*/ 2147483647 w 469"/>
              <a:gd name="T97" fmla="*/ 2147483647 h 521"/>
              <a:gd name="T98" fmla="*/ 2147483647 w 469"/>
              <a:gd name="T99" fmla="*/ 2147483647 h 521"/>
              <a:gd name="T100" fmla="*/ 2147483647 w 469"/>
              <a:gd name="T101" fmla="*/ 2147483647 h 521"/>
              <a:gd name="T102" fmla="*/ 2147483647 w 469"/>
              <a:gd name="T103" fmla="*/ 2147483647 h 521"/>
              <a:gd name="T104" fmla="*/ 2147483647 w 469"/>
              <a:gd name="T105" fmla="*/ 2147483647 h 521"/>
              <a:gd name="T106" fmla="*/ 2147483647 w 469"/>
              <a:gd name="T107" fmla="*/ 2147483647 h 521"/>
              <a:gd name="T108" fmla="*/ 2147483647 w 469"/>
              <a:gd name="T109" fmla="*/ 2147483647 h 521"/>
              <a:gd name="T110" fmla="*/ 2147483647 w 469"/>
              <a:gd name="T111" fmla="*/ 2147483647 h 521"/>
              <a:gd name="T112" fmla="*/ 2147483647 w 469"/>
              <a:gd name="T113" fmla="*/ 2147483647 h 521"/>
              <a:gd name="T114" fmla="*/ 2147483647 w 469"/>
              <a:gd name="T115" fmla="*/ 2147483647 h 521"/>
              <a:gd name="T116" fmla="*/ 2147483647 w 469"/>
              <a:gd name="T117" fmla="*/ 2147483647 h 521"/>
              <a:gd name="T118" fmla="*/ 2147483647 w 469"/>
              <a:gd name="T119" fmla="*/ 2147483647 h 521"/>
              <a:gd name="T120" fmla="*/ 0 w 469"/>
              <a:gd name="T121" fmla="*/ 2147483647 h 5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69"/>
              <a:gd name="T184" fmla="*/ 0 h 521"/>
              <a:gd name="T185" fmla="*/ 469 w 469"/>
              <a:gd name="T186" fmla="*/ 521 h 52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69" h="521">
                <a:moveTo>
                  <a:pt x="9" y="44"/>
                </a:moveTo>
                <a:lnTo>
                  <a:pt x="27" y="58"/>
                </a:lnTo>
                <a:lnTo>
                  <a:pt x="41" y="89"/>
                </a:lnTo>
                <a:lnTo>
                  <a:pt x="41" y="93"/>
                </a:lnTo>
                <a:lnTo>
                  <a:pt x="44" y="95"/>
                </a:lnTo>
                <a:lnTo>
                  <a:pt x="56" y="89"/>
                </a:lnTo>
                <a:lnTo>
                  <a:pt x="73" y="75"/>
                </a:lnTo>
                <a:lnTo>
                  <a:pt x="89" y="70"/>
                </a:lnTo>
                <a:lnTo>
                  <a:pt x="93" y="61"/>
                </a:lnTo>
                <a:lnTo>
                  <a:pt x="94" y="53"/>
                </a:lnTo>
                <a:lnTo>
                  <a:pt x="96" y="48"/>
                </a:lnTo>
                <a:lnTo>
                  <a:pt x="102" y="46"/>
                </a:lnTo>
                <a:lnTo>
                  <a:pt x="105" y="42"/>
                </a:lnTo>
                <a:lnTo>
                  <a:pt x="106" y="29"/>
                </a:lnTo>
                <a:lnTo>
                  <a:pt x="111" y="23"/>
                </a:lnTo>
                <a:lnTo>
                  <a:pt x="133" y="18"/>
                </a:lnTo>
                <a:lnTo>
                  <a:pt x="155" y="0"/>
                </a:lnTo>
                <a:lnTo>
                  <a:pt x="160" y="1"/>
                </a:lnTo>
                <a:lnTo>
                  <a:pt x="167" y="8"/>
                </a:lnTo>
                <a:lnTo>
                  <a:pt x="176" y="27"/>
                </a:lnTo>
                <a:lnTo>
                  <a:pt x="180" y="30"/>
                </a:lnTo>
                <a:lnTo>
                  <a:pt x="185" y="30"/>
                </a:lnTo>
                <a:lnTo>
                  <a:pt x="200" y="65"/>
                </a:lnTo>
                <a:lnTo>
                  <a:pt x="211" y="76"/>
                </a:lnTo>
                <a:lnTo>
                  <a:pt x="216" y="93"/>
                </a:lnTo>
                <a:lnTo>
                  <a:pt x="216" y="95"/>
                </a:lnTo>
                <a:lnTo>
                  <a:pt x="220" y="103"/>
                </a:lnTo>
                <a:lnTo>
                  <a:pt x="242" y="112"/>
                </a:lnTo>
                <a:lnTo>
                  <a:pt x="308" y="234"/>
                </a:lnTo>
                <a:lnTo>
                  <a:pt x="312" y="234"/>
                </a:lnTo>
                <a:lnTo>
                  <a:pt x="318" y="251"/>
                </a:lnTo>
                <a:lnTo>
                  <a:pt x="334" y="278"/>
                </a:lnTo>
                <a:lnTo>
                  <a:pt x="334" y="282"/>
                </a:lnTo>
                <a:lnTo>
                  <a:pt x="333" y="286"/>
                </a:lnTo>
                <a:lnTo>
                  <a:pt x="333" y="292"/>
                </a:lnTo>
                <a:lnTo>
                  <a:pt x="345" y="301"/>
                </a:lnTo>
                <a:lnTo>
                  <a:pt x="352" y="330"/>
                </a:lnTo>
                <a:lnTo>
                  <a:pt x="362" y="344"/>
                </a:lnTo>
                <a:lnTo>
                  <a:pt x="375" y="352"/>
                </a:lnTo>
                <a:lnTo>
                  <a:pt x="411" y="362"/>
                </a:lnTo>
                <a:lnTo>
                  <a:pt x="444" y="390"/>
                </a:lnTo>
                <a:lnTo>
                  <a:pt x="461" y="395"/>
                </a:lnTo>
                <a:lnTo>
                  <a:pt x="469" y="405"/>
                </a:lnTo>
                <a:lnTo>
                  <a:pt x="464" y="456"/>
                </a:lnTo>
                <a:lnTo>
                  <a:pt x="468" y="472"/>
                </a:lnTo>
                <a:lnTo>
                  <a:pt x="468" y="478"/>
                </a:lnTo>
                <a:lnTo>
                  <a:pt x="467" y="484"/>
                </a:lnTo>
                <a:lnTo>
                  <a:pt x="464" y="488"/>
                </a:lnTo>
                <a:lnTo>
                  <a:pt x="461" y="494"/>
                </a:lnTo>
                <a:lnTo>
                  <a:pt x="454" y="493"/>
                </a:lnTo>
                <a:lnTo>
                  <a:pt x="441" y="511"/>
                </a:lnTo>
                <a:lnTo>
                  <a:pt x="436" y="513"/>
                </a:lnTo>
                <a:lnTo>
                  <a:pt x="431" y="513"/>
                </a:lnTo>
                <a:lnTo>
                  <a:pt x="427" y="518"/>
                </a:lnTo>
                <a:lnTo>
                  <a:pt x="422" y="509"/>
                </a:lnTo>
                <a:lnTo>
                  <a:pt x="421" y="521"/>
                </a:lnTo>
                <a:lnTo>
                  <a:pt x="416" y="519"/>
                </a:lnTo>
                <a:lnTo>
                  <a:pt x="414" y="497"/>
                </a:lnTo>
                <a:lnTo>
                  <a:pt x="421" y="494"/>
                </a:lnTo>
                <a:lnTo>
                  <a:pt x="425" y="495"/>
                </a:lnTo>
                <a:lnTo>
                  <a:pt x="428" y="493"/>
                </a:lnTo>
                <a:lnTo>
                  <a:pt x="431" y="494"/>
                </a:lnTo>
                <a:lnTo>
                  <a:pt x="432" y="488"/>
                </a:lnTo>
                <a:lnTo>
                  <a:pt x="437" y="486"/>
                </a:lnTo>
                <a:lnTo>
                  <a:pt x="432" y="467"/>
                </a:lnTo>
                <a:lnTo>
                  <a:pt x="428" y="465"/>
                </a:lnTo>
                <a:lnTo>
                  <a:pt x="426" y="469"/>
                </a:lnTo>
                <a:lnTo>
                  <a:pt x="422" y="469"/>
                </a:lnTo>
                <a:lnTo>
                  <a:pt x="420" y="467"/>
                </a:lnTo>
                <a:lnTo>
                  <a:pt x="420" y="445"/>
                </a:lnTo>
                <a:lnTo>
                  <a:pt x="417" y="438"/>
                </a:lnTo>
                <a:lnTo>
                  <a:pt x="416" y="427"/>
                </a:lnTo>
                <a:lnTo>
                  <a:pt x="408" y="413"/>
                </a:lnTo>
                <a:lnTo>
                  <a:pt x="406" y="401"/>
                </a:lnTo>
                <a:lnTo>
                  <a:pt x="403" y="406"/>
                </a:lnTo>
                <a:lnTo>
                  <a:pt x="404" y="399"/>
                </a:lnTo>
                <a:lnTo>
                  <a:pt x="407" y="392"/>
                </a:lnTo>
                <a:lnTo>
                  <a:pt x="406" y="387"/>
                </a:lnTo>
                <a:lnTo>
                  <a:pt x="399" y="389"/>
                </a:lnTo>
                <a:lnTo>
                  <a:pt x="393" y="398"/>
                </a:lnTo>
                <a:lnTo>
                  <a:pt x="388" y="401"/>
                </a:lnTo>
                <a:lnTo>
                  <a:pt x="385" y="408"/>
                </a:lnTo>
                <a:lnTo>
                  <a:pt x="376" y="404"/>
                </a:lnTo>
                <a:lnTo>
                  <a:pt x="373" y="408"/>
                </a:lnTo>
                <a:lnTo>
                  <a:pt x="366" y="412"/>
                </a:lnTo>
                <a:lnTo>
                  <a:pt x="368" y="415"/>
                </a:lnTo>
                <a:lnTo>
                  <a:pt x="366" y="423"/>
                </a:lnTo>
                <a:lnTo>
                  <a:pt x="364" y="425"/>
                </a:lnTo>
                <a:lnTo>
                  <a:pt x="364" y="431"/>
                </a:lnTo>
                <a:lnTo>
                  <a:pt x="360" y="436"/>
                </a:lnTo>
                <a:lnTo>
                  <a:pt x="356" y="434"/>
                </a:lnTo>
                <a:lnTo>
                  <a:pt x="356" y="442"/>
                </a:lnTo>
                <a:lnTo>
                  <a:pt x="351" y="447"/>
                </a:lnTo>
                <a:lnTo>
                  <a:pt x="342" y="436"/>
                </a:lnTo>
                <a:lnTo>
                  <a:pt x="340" y="427"/>
                </a:lnTo>
                <a:lnTo>
                  <a:pt x="341" y="423"/>
                </a:lnTo>
                <a:lnTo>
                  <a:pt x="346" y="422"/>
                </a:lnTo>
                <a:lnTo>
                  <a:pt x="351" y="417"/>
                </a:lnTo>
                <a:lnTo>
                  <a:pt x="356" y="400"/>
                </a:lnTo>
                <a:lnTo>
                  <a:pt x="356" y="386"/>
                </a:lnTo>
                <a:lnTo>
                  <a:pt x="361" y="381"/>
                </a:lnTo>
                <a:lnTo>
                  <a:pt x="379" y="380"/>
                </a:lnTo>
                <a:lnTo>
                  <a:pt x="379" y="376"/>
                </a:lnTo>
                <a:lnTo>
                  <a:pt x="360" y="370"/>
                </a:lnTo>
                <a:lnTo>
                  <a:pt x="354" y="363"/>
                </a:lnTo>
                <a:lnTo>
                  <a:pt x="345" y="358"/>
                </a:lnTo>
                <a:lnTo>
                  <a:pt x="338" y="348"/>
                </a:lnTo>
                <a:lnTo>
                  <a:pt x="337" y="330"/>
                </a:lnTo>
                <a:lnTo>
                  <a:pt x="328" y="328"/>
                </a:lnTo>
                <a:lnTo>
                  <a:pt x="326" y="324"/>
                </a:lnTo>
                <a:lnTo>
                  <a:pt x="326" y="319"/>
                </a:lnTo>
                <a:lnTo>
                  <a:pt x="323" y="316"/>
                </a:lnTo>
                <a:lnTo>
                  <a:pt x="310" y="314"/>
                </a:lnTo>
                <a:lnTo>
                  <a:pt x="298" y="296"/>
                </a:lnTo>
                <a:lnTo>
                  <a:pt x="296" y="292"/>
                </a:lnTo>
                <a:lnTo>
                  <a:pt x="312" y="305"/>
                </a:lnTo>
                <a:lnTo>
                  <a:pt x="313" y="307"/>
                </a:lnTo>
                <a:lnTo>
                  <a:pt x="308" y="295"/>
                </a:lnTo>
                <a:lnTo>
                  <a:pt x="308" y="286"/>
                </a:lnTo>
                <a:lnTo>
                  <a:pt x="304" y="286"/>
                </a:lnTo>
                <a:lnTo>
                  <a:pt x="299" y="291"/>
                </a:lnTo>
                <a:lnTo>
                  <a:pt x="295" y="291"/>
                </a:lnTo>
                <a:lnTo>
                  <a:pt x="290" y="287"/>
                </a:lnTo>
                <a:lnTo>
                  <a:pt x="289" y="282"/>
                </a:lnTo>
                <a:lnTo>
                  <a:pt x="287" y="281"/>
                </a:lnTo>
                <a:lnTo>
                  <a:pt x="284" y="281"/>
                </a:lnTo>
                <a:lnTo>
                  <a:pt x="282" y="283"/>
                </a:lnTo>
                <a:lnTo>
                  <a:pt x="277" y="286"/>
                </a:lnTo>
                <a:lnTo>
                  <a:pt x="271" y="278"/>
                </a:lnTo>
                <a:lnTo>
                  <a:pt x="270" y="274"/>
                </a:lnTo>
                <a:lnTo>
                  <a:pt x="271" y="269"/>
                </a:lnTo>
                <a:lnTo>
                  <a:pt x="286" y="268"/>
                </a:lnTo>
                <a:lnTo>
                  <a:pt x="290" y="262"/>
                </a:lnTo>
                <a:lnTo>
                  <a:pt x="277" y="263"/>
                </a:lnTo>
                <a:lnTo>
                  <a:pt x="272" y="259"/>
                </a:lnTo>
                <a:lnTo>
                  <a:pt x="272" y="257"/>
                </a:lnTo>
                <a:lnTo>
                  <a:pt x="276" y="253"/>
                </a:lnTo>
                <a:lnTo>
                  <a:pt x="274" y="250"/>
                </a:lnTo>
                <a:lnTo>
                  <a:pt x="270" y="250"/>
                </a:lnTo>
                <a:lnTo>
                  <a:pt x="270" y="243"/>
                </a:lnTo>
                <a:lnTo>
                  <a:pt x="275" y="239"/>
                </a:lnTo>
                <a:lnTo>
                  <a:pt x="274" y="236"/>
                </a:lnTo>
                <a:lnTo>
                  <a:pt x="263" y="239"/>
                </a:lnTo>
                <a:lnTo>
                  <a:pt x="261" y="236"/>
                </a:lnTo>
                <a:lnTo>
                  <a:pt x="263" y="226"/>
                </a:lnTo>
                <a:lnTo>
                  <a:pt x="286" y="236"/>
                </a:lnTo>
                <a:lnTo>
                  <a:pt x="291" y="245"/>
                </a:lnTo>
                <a:lnTo>
                  <a:pt x="298" y="246"/>
                </a:lnTo>
                <a:lnTo>
                  <a:pt x="295" y="245"/>
                </a:lnTo>
                <a:lnTo>
                  <a:pt x="289" y="237"/>
                </a:lnTo>
                <a:lnTo>
                  <a:pt x="287" y="229"/>
                </a:lnTo>
                <a:lnTo>
                  <a:pt x="284" y="226"/>
                </a:lnTo>
                <a:lnTo>
                  <a:pt x="284" y="230"/>
                </a:lnTo>
                <a:lnTo>
                  <a:pt x="270" y="215"/>
                </a:lnTo>
                <a:lnTo>
                  <a:pt x="268" y="208"/>
                </a:lnTo>
                <a:lnTo>
                  <a:pt x="271" y="203"/>
                </a:lnTo>
                <a:lnTo>
                  <a:pt x="282" y="206"/>
                </a:lnTo>
                <a:lnTo>
                  <a:pt x="286" y="204"/>
                </a:lnTo>
                <a:lnTo>
                  <a:pt x="280" y="202"/>
                </a:lnTo>
                <a:lnTo>
                  <a:pt x="262" y="202"/>
                </a:lnTo>
                <a:lnTo>
                  <a:pt x="261" y="208"/>
                </a:lnTo>
                <a:lnTo>
                  <a:pt x="257" y="213"/>
                </a:lnTo>
                <a:lnTo>
                  <a:pt x="251" y="202"/>
                </a:lnTo>
                <a:lnTo>
                  <a:pt x="251" y="196"/>
                </a:lnTo>
                <a:lnTo>
                  <a:pt x="258" y="194"/>
                </a:lnTo>
                <a:lnTo>
                  <a:pt x="268" y="187"/>
                </a:lnTo>
                <a:lnTo>
                  <a:pt x="267" y="183"/>
                </a:lnTo>
                <a:lnTo>
                  <a:pt x="257" y="189"/>
                </a:lnTo>
                <a:lnTo>
                  <a:pt x="257" y="185"/>
                </a:lnTo>
                <a:lnTo>
                  <a:pt x="263" y="173"/>
                </a:lnTo>
                <a:lnTo>
                  <a:pt x="257" y="174"/>
                </a:lnTo>
                <a:lnTo>
                  <a:pt x="252" y="177"/>
                </a:lnTo>
                <a:lnTo>
                  <a:pt x="249" y="185"/>
                </a:lnTo>
                <a:lnTo>
                  <a:pt x="246" y="191"/>
                </a:lnTo>
                <a:lnTo>
                  <a:pt x="239" y="188"/>
                </a:lnTo>
                <a:lnTo>
                  <a:pt x="235" y="177"/>
                </a:lnTo>
                <a:lnTo>
                  <a:pt x="235" y="170"/>
                </a:lnTo>
                <a:lnTo>
                  <a:pt x="233" y="165"/>
                </a:lnTo>
                <a:lnTo>
                  <a:pt x="229" y="165"/>
                </a:lnTo>
                <a:lnTo>
                  <a:pt x="225" y="170"/>
                </a:lnTo>
                <a:lnTo>
                  <a:pt x="207" y="152"/>
                </a:lnTo>
                <a:lnTo>
                  <a:pt x="195" y="150"/>
                </a:lnTo>
                <a:lnTo>
                  <a:pt x="183" y="127"/>
                </a:lnTo>
                <a:lnTo>
                  <a:pt x="186" y="121"/>
                </a:lnTo>
                <a:lnTo>
                  <a:pt x="183" y="108"/>
                </a:lnTo>
                <a:lnTo>
                  <a:pt x="178" y="110"/>
                </a:lnTo>
                <a:lnTo>
                  <a:pt x="158" y="42"/>
                </a:lnTo>
                <a:lnTo>
                  <a:pt x="153" y="51"/>
                </a:lnTo>
                <a:lnTo>
                  <a:pt x="159" y="65"/>
                </a:lnTo>
                <a:lnTo>
                  <a:pt x="158" y="70"/>
                </a:lnTo>
                <a:lnTo>
                  <a:pt x="154" y="65"/>
                </a:lnTo>
                <a:lnTo>
                  <a:pt x="178" y="154"/>
                </a:lnTo>
                <a:lnTo>
                  <a:pt x="171" y="170"/>
                </a:lnTo>
                <a:lnTo>
                  <a:pt x="162" y="168"/>
                </a:lnTo>
                <a:lnTo>
                  <a:pt x="157" y="146"/>
                </a:lnTo>
                <a:lnTo>
                  <a:pt x="152" y="140"/>
                </a:lnTo>
                <a:lnTo>
                  <a:pt x="150" y="151"/>
                </a:lnTo>
                <a:lnTo>
                  <a:pt x="133" y="150"/>
                </a:lnTo>
                <a:lnTo>
                  <a:pt x="133" y="132"/>
                </a:lnTo>
                <a:lnTo>
                  <a:pt x="136" y="131"/>
                </a:lnTo>
                <a:lnTo>
                  <a:pt x="130" y="126"/>
                </a:lnTo>
                <a:lnTo>
                  <a:pt x="124" y="113"/>
                </a:lnTo>
                <a:lnTo>
                  <a:pt x="124" y="103"/>
                </a:lnTo>
                <a:lnTo>
                  <a:pt x="126" y="100"/>
                </a:lnTo>
                <a:lnTo>
                  <a:pt x="120" y="93"/>
                </a:lnTo>
                <a:lnTo>
                  <a:pt x="116" y="94"/>
                </a:lnTo>
                <a:lnTo>
                  <a:pt x="115" y="108"/>
                </a:lnTo>
                <a:lnTo>
                  <a:pt x="110" y="110"/>
                </a:lnTo>
                <a:lnTo>
                  <a:pt x="101" y="103"/>
                </a:lnTo>
                <a:lnTo>
                  <a:pt x="92" y="88"/>
                </a:lnTo>
                <a:lnTo>
                  <a:pt x="89" y="86"/>
                </a:lnTo>
                <a:lnTo>
                  <a:pt x="89" y="93"/>
                </a:lnTo>
                <a:lnTo>
                  <a:pt x="87" y="95"/>
                </a:lnTo>
                <a:lnTo>
                  <a:pt x="74" y="84"/>
                </a:lnTo>
                <a:lnTo>
                  <a:pt x="77" y="90"/>
                </a:lnTo>
                <a:lnTo>
                  <a:pt x="74" y="94"/>
                </a:lnTo>
                <a:lnTo>
                  <a:pt x="69" y="95"/>
                </a:lnTo>
                <a:lnTo>
                  <a:pt x="68" y="97"/>
                </a:lnTo>
                <a:lnTo>
                  <a:pt x="79" y="98"/>
                </a:lnTo>
                <a:lnTo>
                  <a:pt x="89" y="104"/>
                </a:lnTo>
                <a:lnTo>
                  <a:pt x="91" y="109"/>
                </a:lnTo>
                <a:lnTo>
                  <a:pt x="89" y="110"/>
                </a:lnTo>
                <a:lnTo>
                  <a:pt x="101" y="118"/>
                </a:lnTo>
                <a:lnTo>
                  <a:pt x="101" y="124"/>
                </a:lnTo>
                <a:lnTo>
                  <a:pt x="103" y="126"/>
                </a:lnTo>
                <a:lnTo>
                  <a:pt x="107" y="124"/>
                </a:lnTo>
                <a:lnTo>
                  <a:pt x="111" y="124"/>
                </a:lnTo>
                <a:lnTo>
                  <a:pt x="120" y="138"/>
                </a:lnTo>
                <a:lnTo>
                  <a:pt x="119" y="152"/>
                </a:lnTo>
                <a:lnTo>
                  <a:pt x="112" y="157"/>
                </a:lnTo>
                <a:lnTo>
                  <a:pt x="101" y="159"/>
                </a:lnTo>
                <a:lnTo>
                  <a:pt x="98" y="152"/>
                </a:lnTo>
                <a:lnTo>
                  <a:pt x="100" y="154"/>
                </a:lnTo>
                <a:lnTo>
                  <a:pt x="100" y="163"/>
                </a:lnTo>
                <a:lnTo>
                  <a:pt x="89" y="166"/>
                </a:lnTo>
                <a:lnTo>
                  <a:pt x="69" y="149"/>
                </a:lnTo>
                <a:lnTo>
                  <a:pt x="55" y="145"/>
                </a:lnTo>
                <a:lnTo>
                  <a:pt x="41" y="133"/>
                </a:lnTo>
                <a:lnTo>
                  <a:pt x="35" y="131"/>
                </a:lnTo>
                <a:lnTo>
                  <a:pt x="40" y="118"/>
                </a:lnTo>
                <a:lnTo>
                  <a:pt x="33" y="117"/>
                </a:lnTo>
                <a:lnTo>
                  <a:pt x="28" y="119"/>
                </a:lnTo>
                <a:lnTo>
                  <a:pt x="2" y="85"/>
                </a:lnTo>
                <a:lnTo>
                  <a:pt x="0" y="75"/>
                </a:lnTo>
                <a:lnTo>
                  <a:pt x="6" y="50"/>
                </a:lnTo>
                <a:lnTo>
                  <a:pt x="9" y="44"/>
                </a:lnTo>
                <a:close/>
              </a:path>
            </a:pathLst>
          </a:custGeom>
          <a:solidFill>
            <a:srgbClr val="3CB30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63" name="Freeform 1693"/>
          <p:cNvSpPr>
            <a:spLocks/>
          </p:cNvSpPr>
          <p:nvPr/>
        </p:nvSpPr>
        <p:spPr bwMode="auto">
          <a:xfrm>
            <a:off x="1438275" y="2565400"/>
            <a:ext cx="185738" cy="206375"/>
          </a:xfrm>
          <a:custGeom>
            <a:avLst/>
            <a:gdLst>
              <a:gd name="T0" fmla="*/ 2147483647 w 469"/>
              <a:gd name="T1" fmla="*/ 2147483647 h 521"/>
              <a:gd name="T2" fmla="*/ 2147483647 w 469"/>
              <a:gd name="T3" fmla="*/ 2147483647 h 521"/>
              <a:gd name="T4" fmla="*/ 2147483647 w 469"/>
              <a:gd name="T5" fmla="*/ 2147483647 h 521"/>
              <a:gd name="T6" fmla="*/ 2147483647 w 469"/>
              <a:gd name="T7" fmla="*/ 2147483647 h 521"/>
              <a:gd name="T8" fmla="*/ 2147483647 w 469"/>
              <a:gd name="T9" fmla="*/ 2147483647 h 521"/>
              <a:gd name="T10" fmla="*/ 2147483647 w 469"/>
              <a:gd name="T11" fmla="*/ 2147483647 h 521"/>
              <a:gd name="T12" fmla="*/ 2147483647 w 469"/>
              <a:gd name="T13" fmla="*/ 2147483647 h 521"/>
              <a:gd name="T14" fmla="*/ 2147483647 w 469"/>
              <a:gd name="T15" fmla="*/ 2147483647 h 521"/>
              <a:gd name="T16" fmla="*/ 2147483647 w 469"/>
              <a:gd name="T17" fmla="*/ 2147483647 h 521"/>
              <a:gd name="T18" fmla="*/ 2147483647 w 469"/>
              <a:gd name="T19" fmla="*/ 2147483647 h 521"/>
              <a:gd name="T20" fmla="*/ 2147483647 w 469"/>
              <a:gd name="T21" fmla="*/ 2147483647 h 521"/>
              <a:gd name="T22" fmla="*/ 2147483647 w 469"/>
              <a:gd name="T23" fmla="*/ 2147483647 h 521"/>
              <a:gd name="T24" fmla="*/ 2147483647 w 469"/>
              <a:gd name="T25" fmla="*/ 2147483647 h 521"/>
              <a:gd name="T26" fmla="*/ 2147483647 w 469"/>
              <a:gd name="T27" fmla="*/ 2147483647 h 521"/>
              <a:gd name="T28" fmla="*/ 2147483647 w 469"/>
              <a:gd name="T29" fmla="*/ 2147483647 h 521"/>
              <a:gd name="T30" fmla="*/ 2147483647 w 469"/>
              <a:gd name="T31" fmla="*/ 2147483647 h 521"/>
              <a:gd name="T32" fmla="*/ 2147483647 w 469"/>
              <a:gd name="T33" fmla="*/ 2147483647 h 521"/>
              <a:gd name="T34" fmla="*/ 2147483647 w 469"/>
              <a:gd name="T35" fmla="*/ 2147483647 h 521"/>
              <a:gd name="T36" fmla="*/ 2147483647 w 469"/>
              <a:gd name="T37" fmla="*/ 2147483647 h 521"/>
              <a:gd name="T38" fmla="*/ 2147483647 w 469"/>
              <a:gd name="T39" fmla="*/ 2147483647 h 521"/>
              <a:gd name="T40" fmla="*/ 2147483647 w 469"/>
              <a:gd name="T41" fmla="*/ 2147483647 h 521"/>
              <a:gd name="T42" fmla="*/ 2147483647 w 469"/>
              <a:gd name="T43" fmla="*/ 2147483647 h 521"/>
              <a:gd name="T44" fmla="*/ 2147483647 w 469"/>
              <a:gd name="T45" fmla="*/ 2147483647 h 521"/>
              <a:gd name="T46" fmla="*/ 2147483647 w 469"/>
              <a:gd name="T47" fmla="*/ 2147483647 h 521"/>
              <a:gd name="T48" fmla="*/ 2147483647 w 469"/>
              <a:gd name="T49" fmla="*/ 2147483647 h 521"/>
              <a:gd name="T50" fmla="*/ 2147483647 w 469"/>
              <a:gd name="T51" fmla="*/ 2147483647 h 521"/>
              <a:gd name="T52" fmla="*/ 2147483647 w 469"/>
              <a:gd name="T53" fmla="*/ 2147483647 h 521"/>
              <a:gd name="T54" fmla="*/ 2147483647 w 469"/>
              <a:gd name="T55" fmla="*/ 2147483647 h 521"/>
              <a:gd name="T56" fmla="*/ 2147483647 w 469"/>
              <a:gd name="T57" fmla="*/ 2147483647 h 521"/>
              <a:gd name="T58" fmla="*/ 2147483647 w 469"/>
              <a:gd name="T59" fmla="*/ 2147483647 h 521"/>
              <a:gd name="T60" fmla="*/ 2147483647 w 469"/>
              <a:gd name="T61" fmla="*/ 2147483647 h 521"/>
              <a:gd name="T62" fmla="*/ 2147483647 w 469"/>
              <a:gd name="T63" fmla="*/ 2147483647 h 521"/>
              <a:gd name="T64" fmla="*/ 2147483647 w 469"/>
              <a:gd name="T65" fmla="*/ 2147483647 h 521"/>
              <a:gd name="T66" fmla="*/ 2147483647 w 469"/>
              <a:gd name="T67" fmla="*/ 2147483647 h 521"/>
              <a:gd name="T68" fmla="*/ 2147483647 w 469"/>
              <a:gd name="T69" fmla="*/ 2147483647 h 521"/>
              <a:gd name="T70" fmla="*/ 2147483647 w 469"/>
              <a:gd name="T71" fmla="*/ 2147483647 h 521"/>
              <a:gd name="T72" fmla="*/ 2147483647 w 469"/>
              <a:gd name="T73" fmla="*/ 2147483647 h 521"/>
              <a:gd name="T74" fmla="*/ 2147483647 w 469"/>
              <a:gd name="T75" fmla="*/ 2147483647 h 521"/>
              <a:gd name="T76" fmla="*/ 2147483647 w 469"/>
              <a:gd name="T77" fmla="*/ 2147483647 h 521"/>
              <a:gd name="T78" fmla="*/ 2147483647 w 469"/>
              <a:gd name="T79" fmla="*/ 2147483647 h 521"/>
              <a:gd name="T80" fmla="*/ 2147483647 w 469"/>
              <a:gd name="T81" fmla="*/ 2147483647 h 521"/>
              <a:gd name="T82" fmla="*/ 2147483647 w 469"/>
              <a:gd name="T83" fmla="*/ 2147483647 h 521"/>
              <a:gd name="T84" fmla="*/ 2147483647 w 469"/>
              <a:gd name="T85" fmla="*/ 2147483647 h 521"/>
              <a:gd name="T86" fmla="*/ 2147483647 w 469"/>
              <a:gd name="T87" fmla="*/ 2147483647 h 521"/>
              <a:gd name="T88" fmla="*/ 2147483647 w 469"/>
              <a:gd name="T89" fmla="*/ 2147483647 h 521"/>
              <a:gd name="T90" fmla="*/ 2147483647 w 469"/>
              <a:gd name="T91" fmla="*/ 2147483647 h 521"/>
              <a:gd name="T92" fmla="*/ 2147483647 w 469"/>
              <a:gd name="T93" fmla="*/ 2147483647 h 521"/>
              <a:gd name="T94" fmla="*/ 2147483647 w 469"/>
              <a:gd name="T95" fmla="*/ 2147483647 h 521"/>
              <a:gd name="T96" fmla="*/ 2147483647 w 469"/>
              <a:gd name="T97" fmla="*/ 2147483647 h 521"/>
              <a:gd name="T98" fmla="*/ 2147483647 w 469"/>
              <a:gd name="T99" fmla="*/ 2147483647 h 521"/>
              <a:gd name="T100" fmla="*/ 2147483647 w 469"/>
              <a:gd name="T101" fmla="*/ 2147483647 h 521"/>
              <a:gd name="T102" fmla="*/ 2147483647 w 469"/>
              <a:gd name="T103" fmla="*/ 2147483647 h 521"/>
              <a:gd name="T104" fmla="*/ 2147483647 w 469"/>
              <a:gd name="T105" fmla="*/ 2147483647 h 521"/>
              <a:gd name="T106" fmla="*/ 2147483647 w 469"/>
              <a:gd name="T107" fmla="*/ 2147483647 h 521"/>
              <a:gd name="T108" fmla="*/ 2147483647 w 469"/>
              <a:gd name="T109" fmla="*/ 2147483647 h 521"/>
              <a:gd name="T110" fmla="*/ 2147483647 w 469"/>
              <a:gd name="T111" fmla="*/ 2147483647 h 521"/>
              <a:gd name="T112" fmla="*/ 2147483647 w 469"/>
              <a:gd name="T113" fmla="*/ 2147483647 h 521"/>
              <a:gd name="T114" fmla="*/ 2147483647 w 469"/>
              <a:gd name="T115" fmla="*/ 2147483647 h 521"/>
              <a:gd name="T116" fmla="*/ 2147483647 w 469"/>
              <a:gd name="T117" fmla="*/ 2147483647 h 521"/>
              <a:gd name="T118" fmla="*/ 2147483647 w 469"/>
              <a:gd name="T119" fmla="*/ 2147483647 h 521"/>
              <a:gd name="T120" fmla="*/ 0 w 469"/>
              <a:gd name="T121" fmla="*/ 2147483647 h 5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69"/>
              <a:gd name="T184" fmla="*/ 0 h 521"/>
              <a:gd name="T185" fmla="*/ 469 w 469"/>
              <a:gd name="T186" fmla="*/ 521 h 52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69" h="521">
                <a:moveTo>
                  <a:pt x="9" y="44"/>
                </a:moveTo>
                <a:lnTo>
                  <a:pt x="27" y="58"/>
                </a:lnTo>
                <a:lnTo>
                  <a:pt x="41" y="89"/>
                </a:lnTo>
                <a:lnTo>
                  <a:pt x="41" y="93"/>
                </a:lnTo>
                <a:lnTo>
                  <a:pt x="44" y="95"/>
                </a:lnTo>
                <a:lnTo>
                  <a:pt x="56" y="89"/>
                </a:lnTo>
                <a:lnTo>
                  <a:pt x="73" y="75"/>
                </a:lnTo>
                <a:lnTo>
                  <a:pt x="89" y="70"/>
                </a:lnTo>
                <a:lnTo>
                  <a:pt x="93" y="61"/>
                </a:lnTo>
                <a:lnTo>
                  <a:pt x="94" y="53"/>
                </a:lnTo>
                <a:lnTo>
                  <a:pt x="96" y="48"/>
                </a:lnTo>
                <a:lnTo>
                  <a:pt x="102" y="46"/>
                </a:lnTo>
                <a:lnTo>
                  <a:pt x="105" y="42"/>
                </a:lnTo>
                <a:lnTo>
                  <a:pt x="106" y="29"/>
                </a:lnTo>
                <a:lnTo>
                  <a:pt x="111" y="23"/>
                </a:lnTo>
                <a:lnTo>
                  <a:pt x="133" y="18"/>
                </a:lnTo>
                <a:lnTo>
                  <a:pt x="155" y="0"/>
                </a:lnTo>
                <a:lnTo>
                  <a:pt x="160" y="1"/>
                </a:lnTo>
                <a:lnTo>
                  <a:pt x="167" y="8"/>
                </a:lnTo>
                <a:lnTo>
                  <a:pt x="176" y="27"/>
                </a:lnTo>
                <a:lnTo>
                  <a:pt x="180" y="30"/>
                </a:lnTo>
                <a:lnTo>
                  <a:pt x="185" y="30"/>
                </a:lnTo>
                <a:lnTo>
                  <a:pt x="200" y="65"/>
                </a:lnTo>
                <a:lnTo>
                  <a:pt x="211" y="76"/>
                </a:lnTo>
                <a:lnTo>
                  <a:pt x="216" y="93"/>
                </a:lnTo>
                <a:lnTo>
                  <a:pt x="216" y="95"/>
                </a:lnTo>
                <a:lnTo>
                  <a:pt x="220" y="103"/>
                </a:lnTo>
                <a:lnTo>
                  <a:pt x="242" y="112"/>
                </a:lnTo>
                <a:lnTo>
                  <a:pt x="308" y="234"/>
                </a:lnTo>
                <a:lnTo>
                  <a:pt x="312" y="234"/>
                </a:lnTo>
                <a:lnTo>
                  <a:pt x="318" y="251"/>
                </a:lnTo>
                <a:lnTo>
                  <a:pt x="334" y="278"/>
                </a:lnTo>
                <a:lnTo>
                  <a:pt x="334" y="282"/>
                </a:lnTo>
                <a:lnTo>
                  <a:pt x="333" y="286"/>
                </a:lnTo>
                <a:lnTo>
                  <a:pt x="333" y="292"/>
                </a:lnTo>
                <a:lnTo>
                  <a:pt x="345" y="301"/>
                </a:lnTo>
                <a:lnTo>
                  <a:pt x="352" y="330"/>
                </a:lnTo>
                <a:lnTo>
                  <a:pt x="362" y="344"/>
                </a:lnTo>
                <a:lnTo>
                  <a:pt x="375" y="352"/>
                </a:lnTo>
                <a:lnTo>
                  <a:pt x="411" y="362"/>
                </a:lnTo>
                <a:lnTo>
                  <a:pt x="444" y="390"/>
                </a:lnTo>
                <a:lnTo>
                  <a:pt x="461" y="395"/>
                </a:lnTo>
                <a:lnTo>
                  <a:pt x="469" y="405"/>
                </a:lnTo>
                <a:lnTo>
                  <a:pt x="464" y="456"/>
                </a:lnTo>
                <a:lnTo>
                  <a:pt x="468" y="472"/>
                </a:lnTo>
                <a:lnTo>
                  <a:pt x="468" y="478"/>
                </a:lnTo>
                <a:lnTo>
                  <a:pt x="467" y="484"/>
                </a:lnTo>
                <a:lnTo>
                  <a:pt x="464" y="488"/>
                </a:lnTo>
                <a:lnTo>
                  <a:pt x="461" y="494"/>
                </a:lnTo>
                <a:lnTo>
                  <a:pt x="454" y="493"/>
                </a:lnTo>
                <a:lnTo>
                  <a:pt x="441" y="511"/>
                </a:lnTo>
                <a:lnTo>
                  <a:pt x="436" y="513"/>
                </a:lnTo>
                <a:lnTo>
                  <a:pt x="431" y="513"/>
                </a:lnTo>
                <a:lnTo>
                  <a:pt x="427" y="518"/>
                </a:lnTo>
                <a:lnTo>
                  <a:pt x="422" y="509"/>
                </a:lnTo>
                <a:lnTo>
                  <a:pt x="421" y="521"/>
                </a:lnTo>
                <a:lnTo>
                  <a:pt x="416" y="519"/>
                </a:lnTo>
                <a:lnTo>
                  <a:pt x="414" y="497"/>
                </a:lnTo>
                <a:lnTo>
                  <a:pt x="421" y="494"/>
                </a:lnTo>
                <a:lnTo>
                  <a:pt x="425" y="495"/>
                </a:lnTo>
                <a:lnTo>
                  <a:pt x="428" y="493"/>
                </a:lnTo>
                <a:lnTo>
                  <a:pt x="431" y="494"/>
                </a:lnTo>
                <a:lnTo>
                  <a:pt x="432" y="488"/>
                </a:lnTo>
                <a:lnTo>
                  <a:pt x="437" y="486"/>
                </a:lnTo>
                <a:lnTo>
                  <a:pt x="432" y="467"/>
                </a:lnTo>
                <a:lnTo>
                  <a:pt x="428" y="465"/>
                </a:lnTo>
                <a:lnTo>
                  <a:pt x="426" y="469"/>
                </a:lnTo>
                <a:lnTo>
                  <a:pt x="422" y="469"/>
                </a:lnTo>
                <a:lnTo>
                  <a:pt x="420" y="467"/>
                </a:lnTo>
                <a:lnTo>
                  <a:pt x="420" y="445"/>
                </a:lnTo>
                <a:lnTo>
                  <a:pt x="417" y="438"/>
                </a:lnTo>
                <a:lnTo>
                  <a:pt x="416" y="427"/>
                </a:lnTo>
                <a:lnTo>
                  <a:pt x="408" y="413"/>
                </a:lnTo>
                <a:lnTo>
                  <a:pt x="406" y="401"/>
                </a:lnTo>
                <a:lnTo>
                  <a:pt x="403" y="406"/>
                </a:lnTo>
                <a:lnTo>
                  <a:pt x="404" y="399"/>
                </a:lnTo>
                <a:lnTo>
                  <a:pt x="407" y="392"/>
                </a:lnTo>
                <a:lnTo>
                  <a:pt x="406" y="387"/>
                </a:lnTo>
                <a:lnTo>
                  <a:pt x="399" y="389"/>
                </a:lnTo>
                <a:lnTo>
                  <a:pt x="393" y="398"/>
                </a:lnTo>
                <a:lnTo>
                  <a:pt x="388" y="401"/>
                </a:lnTo>
                <a:lnTo>
                  <a:pt x="385" y="408"/>
                </a:lnTo>
                <a:lnTo>
                  <a:pt x="376" y="404"/>
                </a:lnTo>
                <a:lnTo>
                  <a:pt x="373" y="408"/>
                </a:lnTo>
                <a:lnTo>
                  <a:pt x="366" y="412"/>
                </a:lnTo>
                <a:lnTo>
                  <a:pt x="368" y="415"/>
                </a:lnTo>
                <a:lnTo>
                  <a:pt x="366" y="423"/>
                </a:lnTo>
                <a:lnTo>
                  <a:pt x="364" y="425"/>
                </a:lnTo>
                <a:lnTo>
                  <a:pt x="364" y="431"/>
                </a:lnTo>
                <a:lnTo>
                  <a:pt x="360" y="436"/>
                </a:lnTo>
                <a:lnTo>
                  <a:pt x="356" y="434"/>
                </a:lnTo>
                <a:lnTo>
                  <a:pt x="356" y="442"/>
                </a:lnTo>
                <a:lnTo>
                  <a:pt x="351" y="447"/>
                </a:lnTo>
                <a:lnTo>
                  <a:pt x="342" y="436"/>
                </a:lnTo>
                <a:lnTo>
                  <a:pt x="340" y="427"/>
                </a:lnTo>
                <a:lnTo>
                  <a:pt x="341" y="423"/>
                </a:lnTo>
                <a:lnTo>
                  <a:pt x="346" y="422"/>
                </a:lnTo>
                <a:lnTo>
                  <a:pt x="351" y="417"/>
                </a:lnTo>
                <a:lnTo>
                  <a:pt x="356" y="400"/>
                </a:lnTo>
                <a:lnTo>
                  <a:pt x="356" y="386"/>
                </a:lnTo>
                <a:lnTo>
                  <a:pt x="361" y="381"/>
                </a:lnTo>
                <a:lnTo>
                  <a:pt x="379" y="380"/>
                </a:lnTo>
                <a:lnTo>
                  <a:pt x="379" y="376"/>
                </a:lnTo>
                <a:lnTo>
                  <a:pt x="360" y="370"/>
                </a:lnTo>
                <a:lnTo>
                  <a:pt x="354" y="363"/>
                </a:lnTo>
                <a:lnTo>
                  <a:pt x="345" y="358"/>
                </a:lnTo>
                <a:lnTo>
                  <a:pt x="338" y="348"/>
                </a:lnTo>
                <a:lnTo>
                  <a:pt x="337" y="330"/>
                </a:lnTo>
                <a:lnTo>
                  <a:pt x="328" y="328"/>
                </a:lnTo>
                <a:lnTo>
                  <a:pt x="326" y="324"/>
                </a:lnTo>
                <a:lnTo>
                  <a:pt x="326" y="319"/>
                </a:lnTo>
                <a:lnTo>
                  <a:pt x="323" y="316"/>
                </a:lnTo>
                <a:lnTo>
                  <a:pt x="310" y="314"/>
                </a:lnTo>
                <a:lnTo>
                  <a:pt x="298" y="296"/>
                </a:lnTo>
                <a:lnTo>
                  <a:pt x="296" y="292"/>
                </a:lnTo>
                <a:lnTo>
                  <a:pt x="312" y="305"/>
                </a:lnTo>
                <a:lnTo>
                  <a:pt x="313" y="307"/>
                </a:lnTo>
                <a:lnTo>
                  <a:pt x="308" y="295"/>
                </a:lnTo>
                <a:lnTo>
                  <a:pt x="308" y="286"/>
                </a:lnTo>
                <a:lnTo>
                  <a:pt x="304" y="286"/>
                </a:lnTo>
                <a:lnTo>
                  <a:pt x="299" y="291"/>
                </a:lnTo>
                <a:lnTo>
                  <a:pt x="295" y="291"/>
                </a:lnTo>
                <a:lnTo>
                  <a:pt x="290" y="287"/>
                </a:lnTo>
                <a:lnTo>
                  <a:pt x="289" y="282"/>
                </a:lnTo>
                <a:lnTo>
                  <a:pt x="287" y="281"/>
                </a:lnTo>
                <a:lnTo>
                  <a:pt x="284" y="281"/>
                </a:lnTo>
                <a:lnTo>
                  <a:pt x="282" y="283"/>
                </a:lnTo>
                <a:lnTo>
                  <a:pt x="277" y="286"/>
                </a:lnTo>
                <a:lnTo>
                  <a:pt x="271" y="278"/>
                </a:lnTo>
                <a:lnTo>
                  <a:pt x="270" y="274"/>
                </a:lnTo>
                <a:lnTo>
                  <a:pt x="271" y="269"/>
                </a:lnTo>
                <a:lnTo>
                  <a:pt x="286" y="268"/>
                </a:lnTo>
                <a:lnTo>
                  <a:pt x="290" y="262"/>
                </a:lnTo>
                <a:lnTo>
                  <a:pt x="277" y="263"/>
                </a:lnTo>
                <a:lnTo>
                  <a:pt x="272" y="259"/>
                </a:lnTo>
                <a:lnTo>
                  <a:pt x="272" y="257"/>
                </a:lnTo>
                <a:lnTo>
                  <a:pt x="276" y="253"/>
                </a:lnTo>
                <a:lnTo>
                  <a:pt x="274" y="250"/>
                </a:lnTo>
                <a:lnTo>
                  <a:pt x="270" y="250"/>
                </a:lnTo>
                <a:lnTo>
                  <a:pt x="270" y="243"/>
                </a:lnTo>
                <a:lnTo>
                  <a:pt x="275" y="239"/>
                </a:lnTo>
                <a:lnTo>
                  <a:pt x="274" y="236"/>
                </a:lnTo>
                <a:lnTo>
                  <a:pt x="263" y="239"/>
                </a:lnTo>
                <a:lnTo>
                  <a:pt x="261" y="236"/>
                </a:lnTo>
                <a:lnTo>
                  <a:pt x="263" y="226"/>
                </a:lnTo>
                <a:lnTo>
                  <a:pt x="286" y="236"/>
                </a:lnTo>
                <a:lnTo>
                  <a:pt x="291" y="245"/>
                </a:lnTo>
                <a:lnTo>
                  <a:pt x="298" y="246"/>
                </a:lnTo>
                <a:lnTo>
                  <a:pt x="295" y="245"/>
                </a:lnTo>
                <a:lnTo>
                  <a:pt x="289" y="237"/>
                </a:lnTo>
                <a:lnTo>
                  <a:pt x="287" y="229"/>
                </a:lnTo>
                <a:lnTo>
                  <a:pt x="284" y="226"/>
                </a:lnTo>
                <a:lnTo>
                  <a:pt x="284" y="230"/>
                </a:lnTo>
                <a:lnTo>
                  <a:pt x="270" y="215"/>
                </a:lnTo>
                <a:lnTo>
                  <a:pt x="268" y="208"/>
                </a:lnTo>
                <a:lnTo>
                  <a:pt x="271" y="203"/>
                </a:lnTo>
                <a:lnTo>
                  <a:pt x="282" y="206"/>
                </a:lnTo>
                <a:lnTo>
                  <a:pt x="286" y="204"/>
                </a:lnTo>
                <a:lnTo>
                  <a:pt x="280" y="202"/>
                </a:lnTo>
                <a:lnTo>
                  <a:pt x="262" y="202"/>
                </a:lnTo>
                <a:lnTo>
                  <a:pt x="261" y="208"/>
                </a:lnTo>
                <a:lnTo>
                  <a:pt x="257" y="213"/>
                </a:lnTo>
                <a:lnTo>
                  <a:pt x="251" y="202"/>
                </a:lnTo>
                <a:lnTo>
                  <a:pt x="251" y="196"/>
                </a:lnTo>
                <a:lnTo>
                  <a:pt x="258" y="194"/>
                </a:lnTo>
                <a:lnTo>
                  <a:pt x="268" y="187"/>
                </a:lnTo>
                <a:lnTo>
                  <a:pt x="267" y="183"/>
                </a:lnTo>
                <a:lnTo>
                  <a:pt x="257" y="189"/>
                </a:lnTo>
                <a:lnTo>
                  <a:pt x="257" y="185"/>
                </a:lnTo>
                <a:lnTo>
                  <a:pt x="263" y="173"/>
                </a:lnTo>
                <a:lnTo>
                  <a:pt x="257" y="174"/>
                </a:lnTo>
                <a:lnTo>
                  <a:pt x="252" y="177"/>
                </a:lnTo>
                <a:lnTo>
                  <a:pt x="249" y="185"/>
                </a:lnTo>
                <a:lnTo>
                  <a:pt x="246" y="191"/>
                </a:lnTo>
                <a:lnTo>
                  <a:pt x="239" y="188"/>
                </a:lnTo>
                <a:lnTo>
                  <a:pt x="235" y="177"/>
                </a:lnTo>
                <a:lnTo>
                  <a:pt x="235" y="170"/>
                </a:lnTo>
                <a:lnTo>
                  <a:pt x="233" y="165"/>
                </a:lnTo>
                <a:lnTo>
                  <a:pt x="229" y="165"/>
                </a:lnTo>
                <a:lnTo>
                  <a:pt x="225" y="170"/>
                </a:lnTo>
                <a:lnTo>
                  <a:pt x="207" y="152"/>
                </a:lnTo>
                <a:lnTo>
                  <a:pt x="195" y="150"/>
                </a:lnTo>
                <a:lnTo>
                  <a:pt x="183" y="127"/>
                </a:lnTo>
                <a:lnTo>
                  <a:pt x="186" y="121"/>
                </a:lnTo>
                <a:lnTo>
                  <a:pt x="183" y="108"/>
                </a:lnTo>
                <a:lnTo>
                  <a:pt x="178" y="110"/>
                </a:lnTo>
                <a:lnTo>
                  <a:pt x="158" y="42"/>
                </a:lnTo>
                <a:lnTo>
                  <a:pt x="153" y="51"/>
                </a:lnTo>
                <a:lnTo>
                  <a:pt x="159" y="65"/>
                </a:lnTo>
                <a:lnTo>
                  <a:pt x="158" y="70"/>
                </a:lnTo>
                <a:lnTo>
                  <a:pt x="154" y="65"/>
                </a:lnTo>
                <a:lnTo>
                  <a:pt x="178" y="154"/>
                </a:lnTo>
                <a:lnTo>
                  <a:pt x="171" y="170"/>
                </a:lnTo>
                <a:lnTo>
                  <a:pt x="162" y="168"/>
                </a:lnTo>
                <a:lnTo>
                  <a:pt x="157" y="146"/>
                </a:lnTo>
                <a:lnTo>
                  <a:pt x="152" y="140"/>
                </a:lnTo>
                <a:lnTo>
                  <a:pt x="150" y="151"/>
                </a:lnTo>
                <a:lnTo>
                  <a:pt x="133" y="150"/>
                </a:lnTo>
                <a:lnTo>
                  <a:pt x="133" y="132"/>
                </a:lnTo>
                <a:lnTo>
                  <a:pt x="136" y="131"/>
                </a:lnTo>
                <a:lnTo>
                  <a:pt x="130" y="126"/>
                </a:lnTo>
                <a:lnTo>
                  <a:pt x="124" y="113"/>
                </a:lnTo>
                <a:lnTo>
                  <a:pt x="124" y="103"/>
                </a:lnTo>
                <a:lnTo>
                  <a:pt x="126" y="100"/>
                </a:lnTo>
                <a:lnTo>
                  <a:pt x="120" y="93"/>
                </a:lnTo>
                <a:lnTo>
                  <a:pt x="116" y="94"/>
                </a:lnTo>
                <a:lnTo>
                  <a:pt x="115" y="108"/>
                </a:lnTo>
                <a:lnTo>
                  <a:pt x="110" y="110"/>
                </a:lnTo>
                <a:lnTo>
                  <a:pt x="101" y="103"/>
                </a:lnTo>
                <a:lnTo>
                  <a:pt x="92" y="88"/>
                </a:lnTo>
                <a:lnTo>
                  <a:pt x="89" y="86"/>
                </a:lnTo>
                <a:lnTo>
                  <a:pt x="89" y="93"/>
                </a:lnTo>
                <a:lnTo>
                  <a:pt x="87" y="95"/>
                </a:lnTo>
                <a:lnTo>
                  <a:pt x="74" y="84"/>
                </a:lnTo>
                <a:lnTo>
                  <a:pt x="77" y="90"/>
                </a:lnTo>
                <a:lnTo>
                  <a:pt x="74" y="94"/>
                </a:lnTo>
                <a:lnTo>
                  <a:pt x="69" y="95"/>
                </a:lnTo>
                <a:lnTo>
                  <a:pt x="68" y="97"/>
                </a:lnTo>
                <a:lnTo>
                  <a:pt x="79" y="98"/>
                </a:lnTo>
                <a:lnTo>
                  <a:pt x="89" y="104"/>
                </a:lnTo>
                <a:lnTo>
                  <a:pt x="91" y="109"/>
                </a:lnTo>
                <a:lnTo>
                  <a:pt x="89" y="110"/>
                </a:lnTo>
                <a:lnTo>
                  <a:pt x="101" y="118"/>
                </a:lnTo>
                <a:lnTo>
                  <a:pt x="101" y="124"/>
                </a:lnTo>
                <a:lnTo>
                  <a:pt x="103" y="126"/>
                </a:lnTo>
                <a:lnTo>
                  <a:pt x="107" y="124"/>
                </a:lnTo>
                <a:lnTo>
                  <a:pt x="111" y="124"/>
                </a:lnTo>
                <a:lnTo>
                  <a:pt x="120" y="138"/>
                </a:lnTo>
                <a:lnTo>
                  <a:pt x="119" y="152"/>
                </a:lnTo>
                <a:lnTo>
                  <a:pt x="112" y="157"/>
                </a:lnTo>
                <a:lnTo>
                  <a:pt x="101" y="159"/>
                </a:lnTo>
                <a:lnTo>
                  <a:pt x="98" y="152"/>
                </a:lnTo>
                <a:lnTo>
                  <a:pt x="100" y="154"/>
                </a:lnTo>
                <a:lnTo>
                  <a:pt x="100" y="163"/>
                </a:lnTo>
                <a:lnTo>
                  <a:pt x="89" y="166"/>
                </a:lnTo>
                <a:lnTo>
                  <a:pt x="69" y="149"/>
                </a:lnTo>
                <a:lnTo>
                  <a:pt x="55" y="145"/>
                </a:lnTo>
                <a:lnTo>
                  <a:pt x="41" y="133"/>
                </a:lnTo>
                <a:lnTo>
                  <a:pt x="35" y="131"/>
                </a:lnTo>
                <a:lnTo>
                  <a:pt x="40" y="118"/>
                </a:lnTo>
                <a:lnTo>
                  <a:pt x="33" y="117"/>
                </a:lnTo>
                <a:lnTo>
                  <a:pt x="28" y="119"/>
                </a:lnTo>
                <a:lnTo>
                  <a:pt x="2" y="85"/>
                </a:lnTo>
                <a:lnTo>
                  <a:pt x="0" y="75"/>
                </a:lnTo>
                <a:lnTo>
                  <a:pt x="6" y="50"/>
                </a:lnTo>
                <a:lnTo>
                  <a:pt x="9" y="44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64" name="Freeform 1694"/>
          <p:cNvSpPr>
            <a:spLocks/>
          </p:cNvSpPr>
          <p:nvPr/>
        </p:nvSpPr>
        <p:spPr bwMode="auto">
          <a:xfrm>
            <a:off x="5307013" y="3479800"/>
            <a:ext cx="471487" cy="387350"/>
          </a:xfrm>
          <a:custGeom>
            <a:avLst/>
            <a:gdLst>
              <a:gd name="T0" fmla="*/ 2147483647 w 1190"/>
              <a:gd name="T1" fmla="*/ 2147483647 h 978"/>
              <a:gd name="T2" fmla="*/ 2147483647 w 1190"/>
              <a:gd name="T3" fmla="*/ 2147483647 h 978"/>
              <a:gd name="T4" fmla="*/ 2147483647 w 1190"/>
              <a:gd name="T5" fmla="*/ 2147483647 h 978"/>
              <a:gd name="T6" fmla="*/ 2147483647 w 1190"/>
              <a:gd name="T7" fmla="*/ 2147483647 h 978"/>
              <a:gd name="T8" fmla="*/ 2147483647 w 1190"/>
              <a:gd name="T9" fmla="*/ 2147483647 h 978"/>
              <a:gd name="T10" fmla="*/ 2147483647 w 1190"/>
              <a:gd name="T11" fmla="*/ 2147483647 h 978"/>
              <a:gd name="T12" fmla="*/ 2147483647 w 1190"/>
              <a:gd name="T13" fmla="*/ 2147483647 h 978"/>
              <a:gd name="T14" fmla="*/ 2147483647 w 1190"/>
              <a:gd name="T15" fmla="*/ 2147483647 h 978"/>
              <a:gd name="T16" fmla="*/ 2147483647 w 1190"/>
              <a:gd name="T17" fmla="*/ 2147483647 h 978"/>
              <a:gd name="T18" fmla="*/ 2147483647 w 1190"/>
              <a:gd name="T19" fmla="*/ 2147483647 h 978"/>
              <a:gd name="T20" fmla="*/ 2147483647 w 1190"/>
              <a:gd name="T21" fmla="*/ 2147483647 h 978"/>
              <a:gd name="T22" fmla="*/ 2147483647 w 1190"/>
              <a:gd name="T23" fmla="*/ 2147483647 h 978"/>
              <a:gd name="T24" fmla="*/ 2147483647 w 1190"/>
              <a:gd name="T25" fmla="*/ 2147483647 h 978"/>
              <a:gd name="T26" fmla="*/ 2147483647 w 1190"/>
              <a:gd name="T27" fmla="*/ 2147483647 h 978"/>
              <a:gd name="T28" fmla="*/ 2147483647 w 1190"/>
              <a:gd name="T29" fmla="*/ 2147483647 h 978"/>
              <a:gd name="T30" fmla="*/ 2147483647 w 1190"/>
              <a:gd name="T31" fmla="*/ 2147483647 h 978"/>
              <a:gd name="T32" fmla="*/ 2147483647 w 1190"/>
              <a:gd name="T33" fmla="*/ 2147483647 h 978"/>
              <a:gd name="T34" fmla="*/ 2147483647 w 1190"/>
              <a:gd name="T35" fmla="*/ 2147483647 h 978"/>
              <a:gd name="T36" fmla="*/ 2147483647 w 1190"/>
              <a:gd name="T37" fmla="*/ 2147483647 h 978"/>
              <a:gd name="T38" fmla="*/ 2147483647 w 1190"/>
              <a:gd name="T39" fmla="*/ 2147483647 h 978"/>
              <a:gd name="T40" fmla="*/ 2147483647 w 1190"/>
              <a:gd name="T41" fmla="*/ 2147483647 h 978"/>
              <a:gd name="T42" fmla="*/ 2147483647 w 1190"/>
              <a:gd name="T43" fmla="*/ 2147483647 h 978"/>
              <a:gd name="T44" fmla="*/ 2147483647 w 1190"/>
              <a:gd name="T45" fmla="*/ 2147483647 h 978"/>
              <a:gd name="T46" fmla="*/ 2147483647 w 1190"/>
              <a:gd name="T47" fmla="*/ 2147483647 h 978"/>
              <a:gd name="T48" fmla="*/ 2147483647 w 1190"/>
              <a:gd name="T49" fmla="*/ 2147483647 h 978"/>
              <a:gd name="T50" fmla="*/ 2147483647 w 1190"/>
              <a:gd name="T51" fmla="*/ 2147483647 h 978"/>
              <a:gd name="T52" fmla="*/ 2147483647 w 1190"/>
              <a:gd name="T53" fmla="*/ 2147483647 h 978"/>
              <a:gd name="T54" fmla="*/ 2147483647 w 1190"/>
              <a:gd name="T55" fmla="*/ 2147483647 h 978"/>
              <a:gd name="T56" fmla="*/ 2147483647 w 1190"/>
              <a:gd name="T57" fmla="*/ 2147483647 h 978"/>
              <a:gd name="T58" fmla="*/ 2147483647 w 1190"/>
              <a:gd name="T59" fmla="*/ 2147483647 h 978"/>
              <a:gd name="T60" fmla="*/ 2147483647 w 1190"/>
              <a:gd name="T61" fmla="*/ 2147483647 h 978"/>
              <a:gd name="T62" fmla="*/ 2147483647 w 1190"/>
              <a:gd name="T63" fmla="*/ 2147483647 h 978"/>
              <a:gd name="T64" fmla="*/ 2147483647 w 1190"/>
              <a:gd name="T65" fmla="*/ 2147483647 h 978"/>
              <a:gd name="T66" fmla="*/ 2147483647 w 1190"/>
              <a:gd name="T67" fmla="*/ 2147483647 h 978"/>
              <a:gd name="T68" fmla="*/ 2147483647 w 1190"/>
              <a:gd name="T69" fmla="*/ 2147483647 h 978"/>
              <a:gd name="T70" fmla="*/ 2147483647 w 1190"/>
              <a:gd name="T71" fmla="*/ 2147483647 h 978"/>
              <a:gd name="T72" fmla="*/ 2147483647 w 1190"/>
              <a:gd name="T73" fmla="*/ 2147483647 h 978"/>
              <a:gd name="T74" fmla="*/ 2147483647 w 1190"/>
              <a:gd name="T75" fmla="*/ 2147483647 h 978"/>
              <a:gd name="T76" fmla="*/ 2147483647 w 1190"/>
              <a:gd name="T77" fmla="*/ 2147483647 h 978"/>
              <a:gd name="T78" fmla="*/ 2147483647 w 1190"/>
              <a:gd name="T79" fmla="*/ 2147483647 h 978"/>
              <a:gd name="T80" fmla="*/ 2147483647 w 1190"/>
              <a:gd name="T81" fmla="*/ 2147483647 h 978"/>
              <a:gd name="T82" fmla="*/ 2147483647 w 1190"/>
              <a:gd name="T83" fmla="*/ 2147483647 h 978"/>
              <a:gd name="T84" fmla="*/ 2147483647 w 1190"/>
              <a:gd name="T85" fmla="*/ 2147483647 h 978"/>
              <a:gd name="T86" fmla="*/ 2147483647 w 1190"/>
              <a:gd name="T87" fmla="*/ 2147483647 h 978"/>
              <a:gd name="T88" fmla="*/ 2147483647 w 1190"/>
              <a:gd name="T89" fmla="*/ 2147483647 h 978"/>
              <a:gd name="T90" fmla="*/ 2147483647 w 1190"/>
              <a:gd name="T91" fmla="*/ 2147483647 h 978"/>
              <a:gd name="T92" fmla="*/ 2147483647 w 1190"/>
              <a:gd name="T93" fmla="*/ 2147483647 h 97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190"/>
              <a:gd name="T142" fmla="*/ 0 h 978"/>
              <a:gd name="T143" fmla="*/ 1190 w 1190"/>
              <a:gd name="T144" fmla="*/ 978 h 97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190" h="978">
                <a:moveTo>
                  <a:pt x="948" y="481"/>
                </a:moveTo>
                <a:lnTo>
                  <a:pt x="945" y="486"/>
                </a:lnTo>
                <a:lnTo>
                  <a:pt x="946" y="490"/>
                </a:lnTo>
                <a:lnTo>
                  <a:pt x="948" y="491"/>
                </a:lnTo>
                <a:lnTo>
                  <a:pt x="945" y="498"/>
                </a:lnTo>
                <a:lnTo>
                  <a:pt x="945" y="505"/>
                </a:lnTo>
                <a:lnTo>
                  <a:pt x="953" y="504"/>
                </a:lnTo>
                <a:lnTo>
                  <a:pt x="957" y="508"/>
                </a:lnTo>
                <a:lnTo>
                  <a:pt x="957" y="515"/>
                </a:lnTo>
                <a:lnTo>
                  <a:pt x="1014" y="588"/>
                </a:lnTo>
                <a:lnTo>
                  <a:pt x="1158" y="606"/>
                </a:lnTo>
                <a:lnTo>
                  <a:pt x="1162" y="602"/>
                </a:lnTo>
                <a:lnTo>
                  <a:pt x="1162" y="603"/>
                </a:lnTo>
                <a:lnTo>
                  <a:pt x="1190" y="645"/>
                </a:lnTo>
                <a:lnTo>
                  <a:pt x="1150" y="766"/>
                </a:lnTo>
                <a:lnTo>
                  <a:pt x="981" y="825"/>
                </a:lnTo>
                <a:lnTo>
                  <a:pt x="981" y="824"/>
                </a:lnTo>
                <a:lnTo>
                  <a:pt x="816" y="848"/>
                </a:lnTo>
                <a:lnTo>
                  <a:pt x="766" y="874"/>
                </a:lnTo>
                <a:lnTo>
                  <a:pt x="733" y="918"/>
                </a:lnTo>
                <a:lnTo>
                  <a:pt x="727" y="937"/>
                </a:lnTo>
                <a:lnTo>
                  <a:pt x="708" y="947"/>
                </a:lnTo>
                <a:lnTo>
                  <a:pt x="699" y="947"/>
                </a:lnTo>
                <a:lnTo>
                  <a:pt x="686" y="922"/>
                </a:lnTo>
                <a:lnTo>
                  <a:pt x="550" y="918"/>
                </a:lnTo>
                <a:lnTo>
                  <a:pt x="522" y="937"/>
                </a:lnTo>
                <a:lnTo>
                  <a:pt x="500" y="940"/>
                </a:lnTo>
                <a:lnTo>
                  <a:pt x="494" y="945"/>
                </a:lnTo>
                <a:lnTo>
                  <a:pt x="490" y="951"/>
                </a:lnTo>
                <a:lnTo>
                  <a:pt x="475" y="959"/>
                </a:lnTo>
                <a:lnTo>
                  <a:pt x="473" y="967"/>
                </a:lnTo>
                <a:lnTo>
                  <a:pt x="468" y="973"/>
                </a:lnTo>
                <a:lnTo>
                  <a:pt x="457" y="978"/>
                </a:lnTo>
                <a:lnTo>
                  <a:pt x="454" y="970"/>
                </a:lnTo>
                <a:lnTo>
                  <a:pt x="454" y="960"/>
                </a:lnTo>
                <a:lnTo>
                  <a:pt x="442" y="938"/>
                </a:lnTo>
                <a:lnTo>
                  <a:pt x="439" y="936"/>
                </a:lnTo>
                <a:lnTo>
                  <a:pt x="434" y="931"/>
                </a:lnTo>
                <a:lnTo>
                  <a:pt x="430" y="912"/>
                </a:lnTo>
                <a:lnTo>
                  <a:pt x="411" y="894"/>
                </a:lnTo>
                <a:lnTo>
                  <a:pt x="402" y="890"/>
                </a:lnTo>
                <a:lnTo>
                  <a:pt x="376" y="846"/>
                </a:lnTo>
                <a:lnTo>
                  <a:pt x="371" y="842"/>
                </a:lnTo>
                <a:lnTo>
                  <a:pt x="369" y="839"/>
                </a:lnTo>
                <a:lnTo>
                  <a:pt x="365" y="815"/>
                </a:lnTo>
                <a:lnTo>
                  <a:pt x="331" y="766"/>
                </a:lnTo>
                <a:lnTo>
                  <a:pt x="302" y="745"/>
                </a:lnTo>
                <a:lnTo>
                  <a:pt x="299" y="746"/>
                </a:lnTo>
                <a:lnTo>
                  <a:pt x="279" y="735"/>
                </a:lnTo>
                <a:lnTo>
                  <a:pt x="268" y="724"/>
                </a:lnTo>
                <a:lnTo>
                  <a:pt x="251" y="656"/>
                </a:lnTo>
                <a:lnTo>
                  <a:pt x="247" y="650"/>
                </a:lnTo>
                <a:lnTo>
                  <a:pt x="246" y="645"/>
                </a:lnTo>
                <a:lnTo>
                  <a:pt x="249" y="642"/>
                </a:lnTo>
                <a:lnTo>
                  <a:pt x="252" y="621"/>
                </a:lnTo>
                <a:lnTo>
                  <a:pt x="245" y="599"/>
                </a:lnTo>
                <a:lnTo>
                  <a:pt x="241" y="594"/>
                </a:lnTo>
                <a:lnTo>
                  <a:pt x="213" y="534"/>
                </a:lnTo>
                <a:lnTo>
                  <a:pt x="186" y="510"/>
                </a:lnTo>
                <a:lnTo>
                  <a:pt x="183" y="510"/>
                </a:lnTo>
                <a:lnTo>
                  <a:pt x="181" y="506"/>
                </a:lnTo>
                <a:lnTo>
                  <a:pt x="174" y="503"/>
                </a:lnTo>
                <a:lnTo>
                  <a:pt x="167" y="503"/>
                </a:lnTo>
                <a:lnTo>
                  <a:pt x="164" y="504"/>
                </a:lnTo>
                <a:lnTo>
                  <a:pt x="160" y="501"/>
                </a:lnTo>
                <a:lnTo>
                  <a:pt x="157" y="494"/>
                </a:lnTo>
                <a:lnTo>
                  <a:pt x="146" y="477"/>
                </a:lnTo>
                <a:lnTo>
                  <a:pt x="146" y="468"/>
                </a:lnTo>
                <a:lnTo>
                  <a:pt x="147" y="466"/>
                </a:lnTo>
                <a:lnTo>
                  <a:pt x="124" y="415"/>
                </a:lnTo>
                <a:lnTo>
                  <a:pt x="115" y="411"/>
                </a:lnTo>
                <a:lnTo>
                  <a:pt x="113" y="406"/>
                </a:lnTo>
                <a:lnTo>
                  <a:pt x="110" y="398"/>
                </a:lnTo>
                <a:lnTo>
                  <a:pt x="99" y="385"/>
                </a:lnTo>
                <a:lnTo>
                  <a:pt x="90" y="359"/>
                </a:lnTo>
                <a:lnTo>
                  <a:pt x="84" y="351"/>
                </a:lnTo>
                <a:lnTo>
                  <a:pt x="76" y="345"/>
                </a:lnTo>
                <a:lnTo>
                  <a:pt x="63" y="329"/>
                </a:lnTo>
                <a:lnTo>
                  <a:pt x="62" y="322"/>
                </a:lnTo>
                <a:lnTo>
                  <a:pt x="33" y="270"/>
                </a:lnTo>
                <a:lnTo>
                  <a:pt x="26" y="265"/>
                </a:lnTo>
                <a:lnTo>
                  <a:pt x="10" y="264"/>
                </a:lnTo>
                <a:lnTo>
                  <a:pt x="7" y="263"/>
                </a:lnTo>
                <a:lnTo>
                  <a:pt x="2" y="264"/>
                </a:lnTo>
                <a:lnTo>
                  <a:pt x="0" y="269"/>
                </a:lnTo>
                <a:lnTo>
                  <a:pt x="12" y="240"/>
                </a:lnTo>
                <a:lnTo>
                  <a:pt x="15" y="208"/>
                </a:lnTo>
                <a:lnTo>
                  <a:pt x="19" y="198"/>
                </a:lnTo>
                <a:lnTo>
                  <a:pt x="19" y="183"/>
                </a:lnTo>
                <a:lnTo>
                  <a:pt x="20" y="191"/>
                </a:lnTo>
                <a:lnTo>
                  <a:pt x="84" y="199"/>
                </a:lnTo>
                <a:lnTo>
                  <a:pt x="101" y="181"/>
                </a:lnTo>
                <a:lnTo>
                  <a:pt x="117" y="152"/>
                </a:lnTo>
                <a:lnTo>
                  <a:pt x="160" y="146"/>
                </a:lnTo>
                <a:lnTo>
                  <a:pt x="169" y="119"/>
                </a:lnTo>
                <a:lnTo>
                  <a:pt x="191" y="106"/>
                </a:lnTo>
                <a:lnTo>
                  <a:pt x="191" y="105"/>
                </a:lnTo>
                <a:lnTo>
                  <a:pt x="129" y="43"/>
                </a:lnTo>
                <a:lnTo>
                  <a:pt x="238" y="20"/>
                </a:lnTo>
                <a:lnTo>
                  <a:pt x="255" y="0"/>
                </a:lnTo>
                <a:lnTo>
                  <a:pt x="468" y="97"/>
                </a:lnTo>
                <a:lnTo>
                  <a:pt x="477" y="118"/>
                </a:lnTo>
                <a:lnTo>
                  <a:pt x="506" y="119"/>
                </a:lnTo>
                <a:lnTo>
                  <a:pt x="509" y="122"/>
                </a:lnTo>
                <a:lnTo>
                  <a:pt x="509" y="162"/>
                </a:lnTo>
                <a:lnTo>
                  <a:pt x="512" y="166"/>
                </a:lnTo>
                <a:lnTo>
                  <a:pt x="576" y="195"/>
                </a:lnTo>
                <a:lnTo>
                  <a:pt x="677" y="200"/>
                </a:lnTo>
                <a:lnTo>
                  <a:pt x="724" y="214"/>
                </a:lnTo>
                <a:lnTo>
                  <a:pt x="731" y="221"/>
                </a:lnTo>
                <a:lnTo>
                  <a:pt x="741" y="237"/>
                </a:lnTo>
                <a:lnTo>
                  <a:pt x="776" y="237"/>
                </a:lnTo>
                <a:lnTo>
                  <a:pt x="799" y="282"/>
                </a:lnTo>
                <a:lnTo>
                  <a:pt x="807" y="285"/>
                </a:lnTo>
                <a:lnTo>
                  <a:pt x="814" y="298"/>
                </a:lnTo>
                <a:lnTo>
                  <a:pt x="828" y="308"/>
                </a:lnTo>
                <a:lnTo>
                  <a:pt x="828" y="310"/>
                </a:lnTo>
                <a:lnTo>
                  <a:pt x="825" y="312"/>
                </a:lnTo>
                <a:lnTo>
                  <a:pt x="828" y="317"/>
                </a:lnTo>
                <a:lnTo>
                  <a:pt x="830" y="326"/>
                </a:lnTo>
                <a:lnTo>
                  <a:pt x="840" y="329"/>
                </a:lnTo>
                <a:lnTo>
                  <a:pt x="866" y="349"/>
                </a:lnTo>
                <a:lnTo>
                  <a:pt x="871" y="357"/>
                </a:lnTo>
                <a:lnTo>
                  <a:pt x="870" y="367"/>
                </a:lnTo>
                <a:lnTo>
                  <a:pt x="877" y="378"/>
                </a:lnTo>
                <a:lnTo>
                  <a:pt x="880" y="386"/>
                </a:lnTo>
                <a:lnTo>
                  <a:pt x="879" y="391"/>
                </a:lnTo>
                <a:lnTo>
                  <a:pt x="873" y="397"/>
                </a:lnTo>
                <a:lnTo>
                  <a:pt x="873" y="410"/>
                </a:lnTo>
                <a:lnTo>
                  <a:pt x="896" y="437"/>
                </a:lnTo>
                <a:lnTo>
                  <a:pt x="900" y="456"/>
                </a:lnTo>
                <a:lnTo>
                  <a:pt x="905" y="462"/>
                </a:lnTo>
                <a:lnTo>
                  <a:pt x="907" y="468"/>
                </a:lnTo>
                <a:lnTo>
                  <a:pt x="909" y="471"/>
                </a:lnTo>
                <a:lnTo>
                  <a:pt x="910" y="476"/>
                </a:lnTo>
                <a:lnTo>
                  <a:pt x="913" y="476"/>
                </a:lnTo>
                <a:lnTo>
                  <a:pt x="920" y="489"/>
                </a:lnTo>
                <a:lnTo>
                  <a:pt x="927" y="490"/>
                </a:lnTo>
                <a:lnTo>
                  <a:pt x="948" y="48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65" name="Freeform 1695"/>
          <p:cNvSpPr>
            <a:spLocks/>
          </p:cNvSpPr>
          <p:nvPr/>
        </p:nvSpPr>
        <p:spPr bwMode="auto">
          <a:xfrm>
            <a:off x="5307013" y="3479800"/>
            <a:ext cx="471487" cy="387350"/>
          </a:xfrm>
          <a:custGeom>
            <a:avLst/>
            <a:gdLst>
              <a:gd name="T0" fmla="*/ 2147483647 w 1190"/>
              <a:gd name="T1" fmla="*/ 2147483647 h 978"/>
              <a:gd name="T2" fmla="*/ 2147483647 w 1190"/>
              <a:gd name="T3" fmla="*/ 2147483647 h 978"/>
              <a:gd name="T4" fmla="*/ 2147483647 w 1190"/>
              <a:gd name="T5" fmla="*/ 2147483647 h 978"/>
              <a:gd name="T6" fmla="*/ 2147483647 w 1190"/>
              <a:gd name="T7" fmla="*/ 2147483647 h 978"/>
              <a:gd name="T8" fmla="*/ 2147483647 w 1190"/>
              <a:gd name="T9" fmla="*/ 2147483647 h 978"/>
              <a:gd name="T10" fmla="*/ 2147483647 w 1190"/>
              <a:gd name="T11" fmla="*/ 2147483647 h 978"/>
              <a:gd name="T12" fmla="*/ 2147483647 w 1190"/>
              <a:gd name="T13" fmla="*/ 2147483647 h 978"/>
              <a:gd name="T14" fmla="*/ 2147483647 w 1190"/>
              <a:gd name="T15" fmla="*/ 2147483647 h 978"/>
              <a:gd name="T16" fmla="*/ 2147483647 w 1190"/>
              <a:gd name="T17" fmla="*/ 2147483647 h 978"/>
              <a:gd name="T18" fmla="*/ 2147483647 w 1190"/>
              <a:gd name="T19" fmla="*/ 2147483647 h 978"/>
              <a:gd name="T20" fmla="*/ 2147483647 w 1190"/>
              <a:gd name="T21" fmla="*/ 2147483647 h 978"/>
              <a:gd name="T22" fmla="*/ 2147483647 w 1190"/>
              <a:gd name="T23" fmla="*/ 2147483647 h 978"/>
              <a:gd name="T24" fmla="*/ 2147483647 w 1190"/>
              <a:gd name="T25" fmla="*/ 2147483647 h 978"/>
              <a:gd name="T26" fmla="*/ 2147483647 w 1190"/>
              <a:gd name="T27" fmla="*/ 2147483647 h 978"/>
              <a:gd name="T28" fmla="*/ 2147483647 w 1190"/>
              <a:gd name="T29" fmla="*/ 2147483647 h 978"/>
              <a:gd name="T30" fmla="*/ 2147483647 w 1190"/>
              <a:gd name="T31" fmla="*/ 2147483647 h 978"/>
              <a:gd name="T32" fmla="*/ 2147483647 w 1190"/>
              <a:gd name="T33" fmla="*/ 2147483647 h 978"/>
              <a:gd name="T34" fmla="*/ 2147483647 w 1190"/>
              <a:gd name="T35" fmla="*/ 2147483647 h 978"/>
              <a:gd name="T36" fmla="*/ 2147483647 w 1190"/>
              <a:gd name="T37" fmla="*/ 2147483647 h 978"/>
              <a:gd name="T38" fmla="*/ 2147483647 w 1190"/>
              <a:gd name="T39" fmla="*/ 2147483647 h 978"/>
              <a:gd name="T40" fmla="*/ 2147483647 w 1190"/>
              <a:gd name="T41" fmla="*/ 2147483647 h 978"/>
              <a:gd name="T42" fmla="*/ 2147483647 w 1190"/>
              <a:gd name="T43" fmla="*/ 2147483647 h 978"/>
              <a:gd name="T44" fmla="*/ 2147483647 w 1190"/>
              <a:gd name="T45" fmla="*/ 2147483647 h 978"/>
              <a:gd name="T46" fmla="*/ 2147483647 w 1190"/>
              <a:gd name="T47" fmla="*/ 2147483647 h 978"/>
              <a:gd name="T48" fmla="*/ 2147483647 w 1190"/>
              <a:gd name="T49" fmla="*/ 2147483647 h 978"/>
              <a:gd name="T50" fmla="*/ 2147483647 w 1190"/>
              <a:gd name="T51" fmla="*/ 2147483647 h 978"/>
              <a:gd name="T52" fmla="*/ 2147483647 w 1190"/>
              <a:gd name="T53" fmla="*/ 2147483647 h 978"/>
              <a:gd name="T54" fmla="*/ 2147483647 w 1190"/>
              <a:gd name="T55" fmla="*/ 2147483647 h 978"/>
              <a:gd name="T56" fmla="*/ 2147483647 w 1190"/>
              <a:gd name="T57" fmla="*/ 2147483647 h 978"/>
              <a:gd name="T58" fmla="*/ 2147483647 w 1190"/>
              <a:gd name="T59" fmla="*/ 2147483647 h 978"/>
              <a:gd name="T60" fmla="*/ 2147483647 w 1190"/>
              <a:gd name="T61" fmla="*/ 2147483647 h 978"/>
              <a:gd name="T62" fmla="*/ 2147483647 w 1190"/>
              <a:gd name="T63" fmla="*/ 2147483647 h 978"/>
              <a:gd name="T64" fmla="*/ 2147483647 w 1190"/>
              <a:gd name="T65" fmla="*/ 2147483647 h 978"/>
              <a:gd name="T66" fmla="*/ 2147483647 w 1190"/>
              <a:gd name="T67" fmla="*/ 2147483647 h 978"/>
              <a:gd name="T68" fmla="*/ 2147483647 w 1190"/>
              <a:gd name="T69" fmla="*/ 2147483647 h 978"/>
              <a:gd name="T70" fmla="*/ 2147483647 w 1190"/>
              <a:gd name="T71" fmla="*/ 2147483647 h 978"/>
              <a:gd name="T72" fmla="*/ 2147483647 w 1190"/>
              <a:gd name="T73" fmla="*/ 2147483647 h 978"/>
              <a:gd name="T74" fmla="*/ 2147483647 w 1190"/>
              <a:gd name="T75" fmla="*/ 2147483647 h 978"/>
              <a:gd name="T76" fmla="*/ 2147483647 w 1190"/>
              <a:gd name="T77" fmla="*/ 2147483647 h 978"/>
              <a:gd name="T78" fmla="*/ 2147483647 w 1190"/>
              <a:gd name="T79" fmla="*/ 2147483647 h 978"/>
              <a:gd name="T80" fmla="*/ 2147483647 w 1190"/>
              <a:gd name="T81" fmla="*/ 2147483647 h 978"/>
              <a:gd name="T82" fmla="*/ 2147483647 w 1190"/>
              <a:gd name="T83" fmla="*/ 2147483647 h 978"/>
              <a:gd name="T84" fmla="*/ 2147483647 w 1190"/>
              <a:gd name="T85" fmla="*/ 2147483647 h 978"/>
              <a:gd name="T86" fmla="*/ 2147483647 w 1190"/>
              <a:gd name="T87" fmla="*/ 2147483647 h 978"/>
              <a:gd name="T88" fmla="*/ 2147483647 w 1190"/>
              <a:gd name="T89" fmla="*/ 2147483647 h 978"/>
              <a:gd name="T90" fmla="*/ 2147483647 w 1190"/>
              <a:gd name="T91" fmla="*/ 2147483647 h 97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90"/>
              <a:gd name="T139" fmla="*/ 0 h 978"/>
              <a:gd name="T140" fmla="*/ 1190 w 1190"/>
              <a:gd name="T141" fmla="*/ 978 h 97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90" h="978">
                <a:moveTo>
                  <a:pt x="948" y="481"/>
                </a:moveTo>
                <a:lnTo>
                  <a:pt x="945" y="486"/>
                </a:lnTo>
                <a:lnTo>
                  <a:pt x="946" y="490"/>
                </a:lnTo>
                <a:lnTo>
                  <a:pt x="948" y="491"/>
                </a:lnTo>
                <a:lnTo>
                  <a:pt x="945" y="498"/>
                </a:lnTo>
                <a:lnTo>
                  <a:pt x="945" y="505"/>
                </a:lnTo>
                <a:lnTo>
                  <a:pt x="953" y="504"/>
                </a:lnTo>
                <a:lnTo>
                  <a:pt x="957" y="508"/>
                </a:lnTo>
                <a:lnTo>
                  <a:pt x="957" y="515"/>
                </a:lnTo>
                <a:lnTo>
                  <a:pt x="1014" y="588"/>
                </a:lnTo>
                <a:lnTo>
                  <a:pt x="1158" y="606"/>
                </a:lnTo>
                <a:lnTo>
                  <a:pt x="1162" y="602"/>
                </a:lnTo>
                <a:lnTo>
                  <a:pt x="1162" y="603"/>
                </a:lnTo>
                <a:lnTo>
                  <a:pt x="1190" y="645"/>
                </a:lnTo>
                <a:lnTo>
                  <a:pt x="1150" y="766"/>
                </a:lnTo>
                <a:lnTo>
                  <a:pt x="981" y="825"/>
                </a:lnTo>
                <a:lnTo>
                  <a:pt x="981" y="824"/>
                </a:lnTo>
                <a:lnTo>
                  <a:pt x="816" y="848"/>
                </a:lnTo>
                <a:lnTo>
                  <a:pt x="766" y="874"/>
                </a:lnTo>
                <a:lnTo>
                  <a:pt x="733" y="918"/>
                </a:lnTo>
                <a:lnTo>
                  <a:pt x="727" y="937"/>
                </a:lnTo>
                <a:lnTo>
                  <a:pt x="708" y="947"/>
                </a:lnTo>
                <a:lnTo>
                  <a:pt x="699" y="947"/>
                </a:lnTo>
                <a:lnTo>
                  <a:pt x="686" y="922"/>
                </a:lnTo>
                <a:lnTo>
                  <a:pt x="550" y="918"/>
                </a:lnTo>
                <a:lnTo>
                  <a:pt x="522" y="937"/>
                </a:lnTo>
                <a:lnTo>
                  <a:pt x="500" y="940"/>
                </a:lnTo>
                <a:lnTo>
                  <a:pt x="494" y="945"/>
                </a:lnTo>
                <a:lnTo>
                  <a:pt x="490" y="951"/>
                </a:lnTo>
                <a:lnTo>
                  <a:pt x="475" y="959"/>
                </a:lnTo>
                <a:lnTo>
                  <a:pt x="473" y="967"/>
                </a:lnTo>
                <a:lnTo>
                  <a:pt x="468" y="973"/>
                </a:lnTo>
                <a:lnTo>
                  <a:pt x="457" y="978"/>
                </a:lnTo>
                <a:lnTo>
                  <a:pt x="454" y="970"/>
                </a:lnTo>
                <a:lnTo>
                  <a:pt x="454" y="960"/>
                </a:lnTo>
                <a:lnTo>
                  <a:pt x="442" y="938"/>
                </a:lnTo>
                <a:lnTo>
                  <a:pt x="439" y="936"/>
                </a:lnTo>
                <a:lnTo>
                  <a:pt x="434" y="931"/>
                </a:lnTo>
                <a:lnTo>
                  <a:pt x="430" y="912"/>
                </a:lnTo>
                <a:lnTo>
                  <a:pt x="411" y="894"/>
                </a:lnTo>
                <a:lnTo>
                  <a:pt x="402" y="890"/>
                </a:lnTo>
                <a:lnTo>
                  <a:pt x="376" y="846"/>
                </a:lnTo>
                <a:lnTo>
                  <a:pt x="371" y="842"/>
                </a:lnTo>
                <a:lnTo>
                  <a:pt x="369" y="839"/>
                </a:lnTo>
                <a:lnTo>
                  <a:pt x="365" y="815"/>
                </a:lnTo>
                <a:lnTo>
                  <a:pt x="331" y="766"/>
                </a:lnTo>
                <a:lnTo>
                  <a:pt x="302" y="745"/>
                </a:lnTo>
                <a:lnTo>
                  <a:pt x="299" y="746"/>
                </a:lnTo>
                <a:lnTo>
                  <a:pt x="279" y="735"/>
                </a:lnTo>
                <a:lnTo>
                  <a:pt x="268" y="724"/>
                </a:lnTo>
                <a:lnTo>
                  <a:pt x="251" y="656"/>
                </a:lnTo>
                <a:lnTo>
                  <a:pt x="247" y="650"/>
                </a:lnTo>
                <a:lnTo>
                  <a:pt x="246" y="645"/>
                </a:lnTo>
                <a:lnTo>
                  <a:pt x="249" y="642"/>
                </a:lnTo>
                <a:lnTo>
                  <a:pt x="252" y="621"/>
                </a:lnTo>
                <a:lnTo>
                  <a:pt x="245" y="599"/>
                </a:lnTo>
                <a:lnTo>
                  <a:pt x="241" y="594"/>
                </a:lnTo>
                <a:lnTo>
                  <a:pt x="213" y="534"/>
                </a:lnTo>
                <a:lnTo>
                  <a:pt x="186" y="510"/>
                </a:lnTo>
                <a:lnTo>
                  <a:pt x="183" y="510"/>
                </a:lnTo>
                <a:lnTo>
                  <a:pt x="181" y="506"/>
                </a:lnTo>
                <a:lnTo>
                  <a:pt x="174" y="503"/>
                </a:lnTo>
                <a:lnTo>
                  <a:pt x="167" y="503"/>
                </a:lnTo>
                <a:lnTo>
                  <a:pt x="164" y="504"/>
                </a:lnTo>
                <a:lnTo>
                  <a:pt x="160" y="501"/>
                </a:lnTo>
                <a:lnTo>
                  <a:pt x="157" y="494"/>
                </a:lnTo>
                <a:lnTo>
                  <a:pt x="146" y="477"/>
                </a:lnTo>
                <a:lnTo>
                  <a:pt x="146" y="468"/>
                </a:lnTo>
                <a:lnTo>
                  <a:pt x="147" y="466"/>
                </a:lnTo>
                <a:lnTo>
                  <a:pt x="124" y="415"/>
                </a:lnTo>
                <a:lnTo>
                  <a:pt x="115" y="411"/>
                </a:lnTo>
                <a:lnTo>
                  <a:pt x="113" y="406"/>
                </a:lnTo>
                <a:lnTo>
                  <a:pt x="110" y="398"/>
                </a:lnTo>
                <a:lnTo>
                  <a:pt x="99" y="385"/>
                </a:lnTo>
                <a:lnTo>
                  <a:pt x="90" y="359"/>
                </a:lnTo>
                <a:lnTo>
                  <a:pt x="84" y="351"/>
                </a:lnTo>
                <a:lnTo>
                  <a:pt x="76" y="345"/>
                </a:lnTo>
                <a:lnTo>
                  <a:pt x="63" y="329"/>
                </a:lnTo>
                <a:lnTo>
                  <a:pt x="62" y="322"/>
                </a:lnTo>
                <a:lnTo>
                  <a:pt x="33" y="270"/>
                </a:lnTo>
                <a:lnTo>
                  <a:pt x="26" y="265"/>
                </a:lnTo>
                <a:lnTo>
                  <a:pt x="10" y="264"/>
                </a:lnTo>
                <a:lnTo>
                  <a:pt x="7" y="263"/>
                </a:lnTo>
                <a:lnTo>
                  <a:pt x="2" y="264"/>
                </a:lnTo>
                <a:lnTo>
                  <a:pt x="0" y="269"/>
                </a:lnTo>
                <a:lnTo>
                  <a:pt x="12" y="240"/>
                </a:lnTo>
                <a:lnTo>
                  <a:pt x="15" y="208"/>
                </a:lnTo>
                <a:lnTo>
                  <a:pt x="19" y="198"/>
                </a:lnTo>
                <a:lnTo>
                  <a:pt x="19" y="183"/>
                </a:lnTo>
                <a:lnTo>
                  <a:pt x="20" y="191"/>
                </a:lnTo>
                <a:lnTo>
                  <a:pt x="84" y="199"/>
                </a:lnTo>
                <a:lnTo>
                  <a:pt x="101" y="181"/>
                </a:lnTo>
                <a:lnTo>
                  <a:pt x="117" y="152"/>
                </a:lnTo>
                <a:lnTo>
                  <a:pt x="160" y="146"/>
                </a:lnTo>
                <a:lnTo>
                  <a:pt x="169" y="119"/>
                </a:lnTo>
                <a:lnTo>
                  <a:pt x="191" y="106"/>
                </a:lnTo>
                <a:lnTo>
                  <a:pt x="191" y="105"/>
                </a:lnTo>
                <a:lnTo>
                  <a:pt x="129" y="43"/>
                </a:lnTo>
                <a:lnTo>
                  <a:pt x="238" y="20"/>
                </a:lnTo>
                <a:lnTo>
                  <a:pt x="255" y="0"/>
                </a:lnTo>
                <a:lnTo>
                  <a:pt x="468" y="97"/>
                </a:lnTo>
                <a:lnTo>
                  <a:pt x="477" y="118"/>
                </a:lnTo>
                <a:lnTo>
                  <a:pt x="506" y="119"/>
                </a:lnTo>
                <a:lnTo>
                  <a:pt x="509" y="122"/>
                </a:lnTo>
                <a:lnTo>
                  <a:pt x="509" y="162"/>
                </a:lnTo>
                <a:lnTo>
                  <a:pt x="512" y="166"/>
                </a:lnTo>
                <a:lnTo>
                  <a:pt x="576" y="195"/>
                </a:lnTo>
                <a:lnTo>
                  <a:pt x="677" y="200"/>
                </a:lnTo>
                <a:lnTo>
                  <a:pt x="724" y="214"/>
                </a:lnTo>
                <a:lnTo>
                  <a:pt x="731" y="221"/>
                </a:lnTo>
                <a:lnTo>
                  <a:pt x="741" y="237"/>
                </a:lnTo>
                <a:lnTo>
                  <a:pt x="776" y="237"/>
                </a:lnTo>
                <a:lnTo>
                  <a:pt x="799" y="282"/>
                </a:lnTo>
                <a:lnTo>
                  <a:pt x="807" y="285"/>
                </a:lnTo>
                <a:lnTo>
                  <a:pt x="814" y="298"/>
                </a:lnTo>
                <a:lnTo>
                  <a:pt x="828" y="308"/>
                </a:lnTo>
                <a:lnTo>
                  <a:pt x="828" y="310"/>
                </a:lnTo>
                <a:lnTo>
                  <a:pt x="825" y="312"/>
                </a:lnTo>
                <a:lnTo>
                  <a:pt x="828" y="317"/>
                </a:lnTo>
                <a:lnTo>
                  <a:pt x="830" y="326"/>
                </a:lnTo>
                <a:lnTo>
                  <a:pt x="840" y="329"/>
                </a:lnTo>
                <a:lnTo>
                  <a:pt x="866" y="349"/>
                </a:lnTo>
                <a:lnTo>
                  <a:pt x="871" y="357"/>
                </a:lnTo>
                <a:lnTo>
                  <a:pt x="870" y="367"/>
                </a:lnTo>
                <a:lnTo>
                  <a:pt x="877" y="378"/>
                </a:lnTo>
                <a:lnTo>
                  <a:pt x="880" y="386"/>
                </a:lnTo>
                <a:lnTo>
                  <a:pt x="879" y="391"/>
                </a:lnTo>
                <a:lnTo>
                  <a:pt x="873" y="397"/>
                </a:lnTo>
                <a:lnTo>
                  <a:pt x="873" y="410"/>
                </a:lnTo>
                <a:lnTo>
                  <a:pt x="896" y="437"/>
                </a:lnTo>
                <a:lnTo>
                  <a:pt x="900" y="456"/>
                </a:lnTo>
                <a:lnTo>
                  <a:pt x="905" y="462"/>
                </a:lnTo>
                <a:lnTo>
                  <a:pt x="907" y="468"/>
                </a:lnTo>
                <a:lnTo>
                  <a:pt x="909" y="471"/>
                </a:lnTo>
                <a:lnTo>
                  <a:pt x="910" y="476"/>
                </a:lnTo>
                <a:lnTo>
                  <a:pt x="913" y="476"/>
                </a:lnTo>
                <a:lnTo>
                  <a:pt x="920" y="489"/>
                </a:lnTo>
                <a:lnTo>
                  <a:pt x="927" y="490"/>
                </a:lnTo>
                <a:lnTo>
                  <a:pt x="948" y="481"/>
                </a:lnTo>
              </a:path>
            </a:pathLst>
          </a:custGeom>
          <a:noFill/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66" name="Freeform 1696"/>
          <p:cNvSpPr>
            <a:spLocks/>
          </p:cNvSpPr>
          <p:nvPr/>
        </p:nvSpPr>
        <p:spPr bwMode="auto">
          <a:xfrm>
            <a:off x="7297738" y="4437063"/>
            <a:ext cx="36512" cy="31750"/>
          </a:xfrm>
          <a:custGeom>
            <a:avLst/>
            <a:gdLst>
              <a:gd name="T0" fmla="*/ 2147483647 w 92"/>
              <a:gd name="T1" fmla="*/ 2147483647 h 80"/>
              <a:gd name="T2" fmla="*/ 2147483647 w 92"/>
              <a:gd name="T3" fmla="*/ 2147483647 h 80"/>
              <a:gd name="T4" fmla="*/ 2147483647 w 92"/>
              <a:gd name="T5" fmla="*/ 2147483647 h 80"/>
              <a:gd name="T6" fmla="*/ 2147483647 w 92"/>
              <a:gd name="T7" fmla="*/ 2147483647 h 80"/>
              <a:gd name="T8" fmla="*/ 2147483647 w 92"/>
              <a:gd name="T9" fmla="*/ 2147483647 h 80"/>
              <a:gd name="T10" fmla="*/ 2147483647 w 92"/>
              <a:gd name="T11" fmla="*/ 2147483647 h 80"/>
              <a:gd name="T12" fmla="*/ 2147483647 w 92"/>
              <a:gd name="T13" fmla="*/ 2147483647 h 80"/>
              <a:gd name="T14" fmla="*/ 2147483647 w 92"/>
              <a:gd name="T15" fmla="*/ 2147483647 h 80"/>
              <a:gd name="T16" fmla="*/ 2147483647 w 92"/>
              <a:gd name="T17" fmla="*/ 2147483647 h 80"/>
              <a:gd name="T18" fmla="*/ 2147483647 w 92"/>
              <a:gd name="T19" fmla="*/ 2147483647 h 80"/>
              <a:gd name="T20" fmla="*/ 2147483647 w 92"/>
              <a:gd name="T21" fmla="*/ 2147483647 h 80"/>
              <a:gd name="T22" fmla="*/ 2147483647 w 92"/>
              <a:gd name="T23" fmla="*/ 2147483647 h 80"/>
              <a:gd name="T24" fmla="*/ 2147483647 w 92"/>
              <a:gd name="T25" fmla="*/ 2147483647 h 80"/>
              <a:gd name="T26" fmla="*/ 2147483647 w 92"/>
              <a:gd name="T27" fmla="*/ 2147483647 h 80"/>
              <a:gd name="T28" fmla="*/ 2147483647 w 92"/>
              <a:gd name="T29" fmla="*/ 2147483647 h 80"/>
              <a:gd name="T30" fmla="*/ 2147483647 w 92"/>
              <a:gd name="T31" fmla="*/ 2147483647 h 80"/>
              <a:gd name="T32" fmla="*/ 2147483647 w 92"/>
              <a:gd name="T33" fmla="*/ 2147483647 h 80"/>
              <a:gd name="T34" fmla="*/ 2147483647 w 92"/>
              <a:gd name="T35" fmla="*/ 2147483647 h 80"/>
              <a:gd name="T36" fmla="*/ 2147483647 w 92"/>
              <a:gd name="T37" fmla="*/ 2147483647 h 80"/>
              <a:gd name="T38" fmla="*/ 2147483647 w 92"/>
              <a:gd name="T39" fmla="*/ 0 h 80"/>
              <a:gd name="T40" fmla="*/ 2147483647 w 92"/>
              <a:gd name="T41" fmla="*/ 2147483647 h 80"/>
              <a:gd name="T42" fmla="*/ 2147483647 w 92"/>
              <a:gd name="T43" fmla="*/ 2147483647 h 80"/>
              <a:gd name="T44" fmla="*/ 2147483647 w 92"/>
              <a:gd name="T45" fmla="*/ 2147483647 h 80"/>
              <a:gd name="T46" fmla="*/ 2147483647 w 92"/>
              <a:gd name="T47" fmla="*/ 2147483647 h 80"/>
              <a:gd name="T48" fmla="*/ 2147483647 w 92"/>
              <a:gd name="T49" fmla="*/ 2147483647 h 80"/>
              <a:gd name="T50" fmla="*/ 2147483647 w 92"/>
              <a:gd name="T51" fmla="*/ 2147483647 h 80"/>
              <a:gd name="T52" fmla="*/ 2147483647 w 92"/>
              <a:gd name="T53" fmla="*/ 2147483647 h 80"/>
              <a:gd name="T54" fmla="*/ 2147483647 w 92"/>
              <a:gd name="T55" fmla="*/ 2147483647 h 80"/>
              <a:gd name="T56" fmla="*/ 2147483647 w 92"/>
              <a:gd name="T57" fmla="*/ 2147483647 h 80"/>
              <a:gd name="T58" fmla="*/ 2147483647 w 92"/>
              <a:gd name="T59" fmla="*/ 2147483647 h 80"/>
              <a:gd name="T60" fmla="*/ 2147483647 w 92"/>
              <a:gd name="T61" fmla="*/ 2147483647 h 80"/>
              <a:gd name="T62" fmla="*/ 2147483647 w 92"/>
              <a:gd name="T63" fmla="*/ 2147483647 h 80"/>
              <a:gd name="T64" fmla="*/ 2147483647 w 92"/>
              <a:gd name="T65" fmla="*/ 2147483647 h 80"/>
              <a:gd name="T66" fmla="*/ 2147483647 w 92"/>
              <a:gd name="T67" fmla="*/ 2147483647 h 80"/>
              <a:gd name="T68" fmla="*/ 2147483647 w 92"/>
              <a:gd name="T69" fmla="*/ 2147483647 h 80"/>
              <a:gd name="T70" fmla="*/ 2147483647 w 92"/>
              <a:gd name="T71" fmla="*/ 2147483647 h 80"/>
              <a:gd name="T72" fmla="*/ 2147483647 w 92"/>
              <a:gd name="T73" fmla="*/ 2147483647 h 80"/>
              <a:gd name="T74" fmla="*/ 2147483647 w 92"/>
              <a:gd name="T75" fmla="*/ 2147483647 h 80"/>
              <a:gd name="T76" fmla="*/ 2147483647 w 92"/>
              <a:gd name="T77" fmla="*/ 2147483647 h 80"/>
              <a:gd name="T78" fmla="*/ 2147483647 w 92"/>
              <a:gd name="T79" fmla="*/ 2147483647 h 80"/>
              <a:gd name="T80" fmla="*/ 2147483647 w 92"/>
              <a:gd name="T81" fmla="*/ 2147483647 h 80"/>
              <a:gd name="T82" fmla="*/ 2147483647 w 92"/>
              <a:gd name="T83" fmla="*/ 2147483647 h 80"/>
              <a:gd name="T84" fmla="*/ 2147483647 w 92"/>
              <a:gd name="T85" fmla="*/ 2147483647 h 80"/>
              <a:gd name="T86" fmla="*/ 2147483647 w 92"/>
              <a:gd name="T87" fmla="*/ 2147483647 h 80"/>
              <a:gd name="T88" fmla="*/ 2147483647 w 92"/>
              <a:gd name="T89" fmla="*/ 2147483647 h 80"/>
              <a:gd name="T90" fmla="*/ 2147483647 w 92"/>
              <a:gd name="T91" fmla="*/ 2147483647 h 80"/>
              <a:gd name="T92" fmla="*/ 2147483647 w 92"/>
              <a:gd name="T93" fmla="*/ 2147483647 h 80"/>
              <a:gd name="T94" fmla="*/ 2147483647 w 92"/>
              <a:gd name="T95" fmla="*/ 2147483647 h 80"/>
              <a:gd name="T96" fmla="*/ 2147483647 w 92"/>
              <a:gd name="T97" fmla="*/ 2147483647 h 80"/>
              <a:gd name="T98" fmla="*/ 2147483647 w 92"/>
              <a:gd name="T99" fmla="*/ 2147483647 h 80"/>
              <a:gd name="T100" fmla="*/ 2147483647 w 92"/>
              <a:gd name="T101" fmla="*/ 2147483647 h 80"/>
              <a:gd name="T102" fmla="*/ 2147483647 w 92"/>
              <a:gd name="T103" fmla="*/ 2147483647 h 80"/>
              <a:gd name="T104" fmla="*/ 2147483647 w 92"/>
              <a:gd name="T105" fmla="*/ 2147483647 h 80"/>
              <a:gd name="T106" fmla="*/ 2147483647 w 92"/>
              <a:gd name="T107" fmla="*/ 2147483647 h 80"/>
              <a:gd name="T108" fmla="*/ 2147483647 w 92"/>
              <a:gd name="T109" fmla="*/ 2147483647 h 80"/>
              <a:gd name="T110" fmla="*/ 2147483647 w 92"/>
              <a:gd name="T111" fmla="*/ 2147483647 h 80"/>
              <a:gd name="T112" fmla="*/ 2147483647 w 92"/>
              <a:gd name="T113" fmla="*/ 2147483647 h 80"/>
              <a:gd name="T114" fmla="*/ 2147483647 w 92"/>
              <a:gd name="T115" fmla="*/ 2147483647 h 80"/>
              <a:gd name="T116" fmla="*/ 2147483647 w 92"/>
              <a:gd name="T117" fmla="*/ 2147483647 h 80"/>
              <a:gd name="T118" fmla="*/ 2147483647 w 92"/>
              <a:gd name="T119" fmla="*/ 2147483647 h 80"/>
              <a:gd name="T120" fmla="*/ 2147483647 w 92"/>
              <a:gd name="T121" fmla="*/ 2147483647 h 80"/>
              <a:gd name="T122" fmla="*/ 2147483647 w 92"/>
              <a:gd name="T123" fmla="*/ 2147483647 h 8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92"/>
              <a:gd name="T187" fmla="*/ 0 h 80"/>
              <a:gd name="T188" fmla="*/ 92 w 92"/>
              <a:gd name="T189" fmla="*/ 80 h 8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92" h="80">
                <a:moveTo>
                  <a:pt x="88" y="30"/>
                </a:moveTo>
                <a:lnTo>
                  <a:pt x="87" y="30"/>
                </a:lnTo>
                <a:lnTo>
                  <a:pt x="86" y="27"/>
                </a:lnTo>
                <a:lnTo>
                  <a:pt x="86" y="25"/>
                </a:lnTo>
                <a:lnTo>
                  <a:pt x="84" y="24"/>
                </a:lnTo>
                <a:lnTo>
                  <a:pt x="83" y="23"/>
                </a:lnTo>
                <a:lnTo>
                  <a:pt x="83" y="21"/>
                </a:lnTo>
                <a:lnTo>
                  <a:pt x="83" y="20"/>
                </a:lnTo>
                <a:lnTo>
                  <a:pt x="82" y="20"/>
                </a:lnTo>
                <a:lnTo>
                  <a:pt x="81" y="18"/>
                </a:lnTo>
                <a:lnTo>
                  <a:pt x="81" y="16"/>
                </a:lnTo>
                <a:lnTo>
                  <a:pt x="79" y="13"/>
                </a:lnTo>
                <a:lnTo>
                  <a:pt x="82" y="11"/>
                </a:lnTo>
                <a:lnTo>
                  <a:pt x="83" y="13"/>
                </a:lnTo>
                <a:lnTo>
                  <a:pt x="86" y="13"/>
                </a:lnTo>
                <a:lnTo>
                  <a:pt x="86" y="14"/>
                </a:lnTo>
                <a:lnTo>
                  <a:pt x="87" y="14"/>
                </a:lnTo>
                <a:lnTo>
                  <a:pt x="87" y="13"/>
                </a:lnTo>
                <a:lnTo>
                  <a:pt x="89" y="13"/>
                </a:lnTo>
                <a:lnTo>
                  <a:pt x="91" y="13"/>
                </a:lnTo>
                <a:lnTo>
                  <a:pt x="91" y="11"/>
                </a:lnTo>
                <a:lnTo>
                  <a:pt x="91" y="10"/>
                </a:lnTo>
                <a:lnTo>
                  <a:pt x="91" y="9"/>
                </a:lnTo>
                <a:lnTo>
                  <a:pt x="91" y="7"/>
                </a:lnTo>
                <a:lnTo>
                  <a:pt x="92" y="6"/>
                </a:lnTo>
                <a:lnTo>
                  <a:pt x="91" y="5"/>
                </a:lnTo>
                <a:lnTo>
                  <a:pt x="92" y="5"/>
                </a:lnTo>
                <a:lnTo>
                  <a:pt x="92" y="4"/>
                </a:lnTo>
                <a:lnTo>
                  <a:pt x="89" y="2"/>
                </a:lnTo>
                <a:lnTo>
                  <a:pt x="88" y="2"/>
                </a:lnTo>
                <a:lnTo>
                  <a:pt x="87" y="0"/>
                </a:lnTo>
                <a:lnTo>
                  <a:pt x="87" y="1"/>
                </a:lnTo>
                <a:lnTo>
                  <a:pt x="86" y="2"/>
                </a:lnTo>
                <a:lnTo>
                  <a:pt x="84" y="4"/>
                </a:lnTo>
                <a:lnTo>
                  <a:pt x="83" y="4"/>
                </a:lnTo>
                <a:lnTo>
                  <a:pt x="81" y="6"/>
                </a:lnTo>
                <a:lnTo>
                  <a:pt x="79" y="6"/>
                </a:lnTo>
                <a:lnTo>
                  <a:pt x="78" y="5"/>
                </a:lnTo>
                <a:lnTo>
                  <a:pt x="78" y="1"/>
                </a:lnTo>
                <a:lnTo>
                  <a:pt x="78" y="0"/>
                </a:lnTo>
                <a:lnTo>
                  <a:pt x="70" y="6"/>
                </a:lnTo>
                <a:lnTo>
                  <a:pt x="69" y="6"/>
                </a:lnTo>
                <a:lnTo>
                  <a:pt x="64" y="10"/>
                </a:lnTo>
                <a:lnTo>
                  <a:pt x="55" y="10"/>
                </a:lnTo>
                <a:lnTo>
                  <a:pt x="51" y="13"/>
                </a:lnTo>
                <a:lnTo>
                  <a:pt x="51" y="14"/>
                </a:lnTo>
                <a:lnTo>
                  <a:pt x="50" y="15"/>
                </a:lnTo>
                <a:lnTo>
                  <a:pt x="50" y="16"/>
                </a:lnTo>
                <a:lnTo>
                  <a:pt x="50" y="18"/>
                </a:lnTo>
                <a:lnTo>
                  <a:pt x="50" y="19"/>
                </a:lnTo>
                <a:lnTo>
                  <a:pt x="49" y="20"/>
                </a:lnTo>
                <a:lnTo>
                  <a:pt x="47" y="21"/>
                </a:lnTo>
                <a:lnTo>
                  <a:pt x="46" y="23"/>
                </a:lnTo>
                <a:lnTo>
                  <a:pt x="46" y="24"/>
                </a:lnTo>
                <a:lnTo>
                  <a:pt x="45" y="24"/>
                </a:lnTo>
                <a:lnTo>
                  <a:pt x="45" y="25"/>
                </a:lnTo>
                <a:lnTo>
                  <a:pt x="44" y="25"/>
                </a:lnTo>
                <a:lnTo>
                  <a:pt x="44" y="27"/>
                </a:lnTo>
                <a:lnTo>
                  <a:pt x="45" y="29"/>
                </a:lnTo>
                <a:lnTo>
                  <a:pt x="44" y="29"/>
                </a:lnTo>
                <a:lnTo>
                  <a:pt x="42" y="30"/>
                </a:lnTo>
                <a:lnTo>
                  <a:pt x="41" y="30"/>
                </a:lnTo>
                <a:lnTo>
                  <a:pt x="40" y="30"/>
                </a:lnTo>
                <a:lnTo>
                  <a:pt x="40" y="29"/>
                </a:lnTo>
                <a:lnTo>
                  <a:pt x="40" y="28"/>
                </a:lnTo>
                <a:lnTo>
                  <a:pt x="40" y="27"/>
                </a:lnTo>
                <a:lnTo>
                  <a:pt x="39" y="27"/>
                </a:lnTo>
                <a:lnTo>
                  <a:pt x="39" y="25"/>
                </a:lnTo>
                <a:lnTo>
                  <a:pt x="37" y="24"/>
                </a:lnTo>
                <a:lnTo>
                  <a:pt x="36" y="24"/>
                </a:lnTo>
                <a:lnTo>
                  <a:pt x="35" y="24"/>
                </a:lnTo>
                <a:lnTo>
                  <a:pt x="34" y="25"/>
                </a:lnTo>
                <a:lnTo>
                  <a:pt x="34" y="27"/>
                </a:lnTo>
                <a:lnTo>
                  <a:pt x="32" y="27"/>
                </a:lnTo>
                <a:lnTo>
                  <a:pt x="31" y="27"/>
                </a:lnTo>
                <a:lnTo>
                  <a:pt x="30" y="27"/>
                </a:lnTo>
                <a:lnTo>
                  <a:pt x="28" y="25"/>
                </a:lnTo>
                <a:lnTo>
                  <a:pt x="28" y="23"/>
                </a:lnTo>
                <a:lnTo>
                  <a:pt x="23" y="24"/>
                </a:lnTo>
                <a:lnTo>
                  <a:pt x="8" y="38"/>
                </a:lnTo>
                <a:lnTo>
                  <a:pt x="7" y="53"/>
                </a:lnTo>
                <a:lnTo>
                  <a:pt x="9" y="60"/>
                </a:lnTo>
                <a:lnTo>
                  <a:pt x="8" y="66"/>
                </a:lnTo>
                <a:lnTo>
                  <a:pt x="0" y="75"/>
                </a:lnTo>
                <a:lnTo>
                  <a:pt x="6" y="80"/>
                </a:lnTo>
                <a:lnTo>
                  <a:pt x="22" y="80"/>
                </a:lnTo>
                <a:lnTo>
                  <a:pt x="64" y="62"/>
                </a:lnTo>
                <a:lnTo>
                  <a:pt x="82" y="42"/>
                </a:lnTo>
                <a:lnTo>
                  <a:pt x="88" y="3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67" name="Freeform 1697"/>
          <p:cNvSpPr>
            <a:spLocks/>
          </p:cNvSpPr>
          <p:nvPr/>
        </p:nvSpPr>
        <p:spPr bwMode="auto">
          <a:xfrm>
            <a:off x="7297738" y="4437063"/>
            <a:ext cx="36512" cy="31750"/>
          </a:xfrm>
          <a:custGeom>
            <a:avLst/>
            <a:gdLst>
              <a:gd name="T0" fmla="*/ 2147483647 w 92"/>
              <a:gd name="T1" fmla="*/ 2147483647 h 80"/>
              <a:gd name="T2" fmla="*/ 2147483647 w 92"/>
              <a:gd name="T3" fmla="*/ 2147483647 h 80"/>
              <a:gd name="T4" fmla="*/ 2147483647 w 92"/>
              <a:gd name="T5" fmla="*/ 2147483647 h 80"/>
              <a:gd name="T6" fmla="*/ 2147483647 w 92"/>
              <a:gd name="T7" fmla="*/ 2147483647 h 80"/>
              <a:gd name="T8" fmla="*/ 2147483647 w 92"/>
              <a:gd name="T9" fmla="*/ 2147483647 h 80"/>
              <a:gd name="T10" fmla="*/ 2147483647 w 92"/>
              <a:gd name="T11" fmla="*/ 2147483647 h 80"/>
              <a:gd name="T12" fmla="*/ 2147483647 w 92"/>
              <a:gd name="T13" fmla="*/ 2147483647 h 80"/>
              <a:gd name="T14" fmla="*/ 2147483647 w 92"/>
              <a:gd name="T15" fmla="*/ 2147483647 h 80"/>
              <a:gd name="T16" fmla="*/ 2147483647 w 92"/>
              <a:gd name="T17" fmla="*/ 2147483647 h 80"/>
              <a:gd name="T18" fmla="*/ 2147483647 w 92"/>
              <a:gd name="T19" fmla="*/ 2147483647 h 80"/>
              <a:gd name="T20" fmla="*/ 2147483647 w 92"/>
              <a:gd name="T21" fmla="*/ 2147483647 h 80"/>
              <a:gd name="T22" fmla="*/ 2147483647 w 92"/>
              <a:gd name="T23" fmla="*/ 2147483647 h 80"/>
              <a:gd name="T24" fmla="*/ 2147483647 w 92"/>
              <a:gd name="T25" fmla="*/ 2147483647 h 80"/>
              <a:gd name="T26" fmla="*/ 2147483647 w 92"/>
              <a:gd name="T27" fmla="*/ 2147483647 h 80"/>
              <a:gd name="T28" fmla="*/ 2147483647 w 92"/>
              <a:gd name="T29" fmla="*/ 2147483647 h 80"/>
              <a:gd name="T30" fmla="*/ 2147483647 w 92"/>
              <a:gd name="T31" fmla="*/ 2147483647 h 80"/>
              <a:gd name="T32" fmla="*/ 2147483647 w 92"/>
              <a:gd name="T33" fmla="*/ 2147483647 h 80"/>
              <a:gd name="T34" fmla="*/ 2147483647 w 92"/>
              <a:gd name="T35" fmla="*/ 2147483647 h 80"/>
              <a:gd name="T36" fmla="*/ 2147483647 w 92"/>
              <a:gd name="T37" fmla="*/ 2147483647 h 80"/>
              <a:gd name="T38" fmla="*/ 2147483647 w 92"/>
              <a:gd name="T39" fmla="*/ 0 h 80"/>
              <a:gd name="T40" fmla="*/ 2147483647 w 92"/>
              <a:gd name="T41" fmla="*/ 2147483647 h 80"/>
              <a:gd name="T42" fmla="*/ 2147483647 w 92"/>
              <a:gd name="T43" fmla="*/ 2147483647 h 80"/>
              <a:gd name="T44" fmla="*/ 2147483647 w 92"/>
              <a:gd name="T45" fmla="*/ 2147483647 h 80"/>
              <a:gd name="T46" fmla="*/ 2147483647 w 92"/>
              <a:gd name="T47" fmla="*/ 2147483647 h 80"/>
              <a:gd name="T48" fmla="*/ 2147483647 w 92"/>
              <a:gd name="T49" fmla="*/ 2147483647 h 80"/>
              <a:gd name="T50" fmla="*/ 2147483647 w 92"/>
              <a:gd name="T51" fmla="*/ 2147483647 h 80"/>
              <a:gd name="T52" fmla="*/ 2147483647 w 92"/>
              <a:gd name="T53" fmla="*/ 2147483647 h 80"/>
              <a:gd name="T54" fmla="*/ 2147483647 w 92"/>
              <a:gd name="T55" fmla="*/ 2147483647 h 80"/>
              <a:gd name="T56" fmla="*/ 2147483647 w 92"/>
              <a:gd name="T57" fmla="*/ 2147483647 h 80"/>
              <a:gd name="T58" fmla="*/ 2147483647 w 92"/>
              <a:gd name="T59" fmla="*/ 2147483647 h 80"/>
              <a:gd name="T60" fmla="*/ 2147483647 w 92"/>
              <a:gd name="T61" fmla="*/ 2147483647 h 80"/>
              <a:gd name="T62" fmla="*/ 2147483647 w 92"/>
              <a:gd name="T63" fmla="*/ 2147483647 h 80"/>
              <a:gd name="T64" fmla="*/ 2147483647 w 92"/>
              <a:gd name="T65" fmla="*/ 2147483647 h 80"/>
              <a:gd name="T66" fmla="*/ 2147483647 w 92"/>
              <a:gd name="T67" fmla="*/ 2147483647 h 80"/>
              <a:gd name="T68" fmla="*/ 2147483647 w 92"/>
              <a:gd name="T69" fmla="*/ 2147483647 h 80"/>
              <a:gd name="T70" fmla="*/ 2147483647 w 92"/>
              <a:gd name="T71" fmla="*/ 2147483647 h 80"/>
              <a:gd name="T72" fmla="*/ 2147483647 w 92"/>
              <a:gd name="T73" fmla="*/ 2147483647 h 80"/>
              <a:gd name="T74" fmla="*/ 2147483647 w 92"/>
              <a:gd name="T75" fmla="*/ 2147483647 h 80"/>
              <a:gd name="T76" fmla="*/ 2147483647 w 92"/>
              <a:gd name="T77" fmla="*/ 2147483647 h 80"/>
              <a:gd name="T78" fmla="*/ 2147483647 w 92"/>
              <a:gd name="T79" fmla="*/ 2147483647 h 80"/>
              <a:gd name="T80" fmla="*/ 2147483647 w 92"/>
              <a:gd name="T81" fmla="*/ 2147483647 h 80"/>
              <a:gd name="T82" fmla="*/ 2147483647 w 92"/>
              <a:gd name="T83" fmla="*/ 2147483647 h 80"/>
              <a:gd name="T84" fmla="*/ 2147483647 w 92"/>
              <a:gd name="T85" fmla="*/ 2147483647 h 80"/>
              <a:gd name="T86" fmla="*/ 2147483647 w 92"/>
              <a:gd name="T87" fmla="*/ 2147483647 h 80"/>
              <a:gd name="T88" fmla="*/ 2147483647 w 92"/>
              <a:gd name="T89" fmla="*/ 2147483647 h 80"/>
              <a:gd name="T90" fmla="*/ 2147483647 w 92"/>
              <a:gd name="T91" fmla="*/ 2147483647 h 80"/>
              <a:gd name="T92" fmla="*/ 2147483647 w 92"/>
              <a:gd name="T93" fmla="*/ 2147483647 h 80"/>
              <a:gd name="T94" fmla="*/ 2147483647 w 92"/>
              <a:gd name="T95" fmla="*/ 2147483647 h 80"/>
              <a:gd name="T96" fmla="*/ 2147483647 w 92"/>
              <a:gd name="T97" fmla="*/ 2147483647 h 80"/>
              <a:gd name="T98" fmla="*/ 2147483647 w 92"/>
              <a:gd name="T99" fmla="*/ 2147483647 h 80"/>
              <a:gd name="T100" fmla="*/ 2147483647 w 92"/>
              <a:gd name="T101" fmla="*/ 2147483647 h 80"/>
              <a:gd name="T102" fmla="*/ 2147483647 w 92"/>
              <a:gd name="T103" fmla="*/ 2147483647 h 80"/>
              <a:gd name="T104" fmla="*/ 2147483647 w 92"/>
              <a:gd name="T105" fmla="*/ 2147483647 h 80"/>
              <a:gd name="T106" fmla="*/ 2147483647 w 92"/>
              <a:gd name="T107" fmla="*/ 2147483647 h 80"/>
              <a:gd name="T108" fmla="*/ 2147483647 w 92"/>
              <a:gd name="T109" fmla="*/ 2147483647 h 80"/>
              <a:gd name="T110" fmla="*/ 2147483647 w 92"/>
              <a:gd name="T111" fmla="*/ 2147483647 h 80"/>
              <a:gd name="T112" fmla="*/ 2147483647 w 92"/>
              <a:gd name="T113" fmla="*/ 2147483647 h 80"/>
              <a:gd name="T114" fmla="*/ 2147483647 w 92"/>
              <a:gd name="T115" fmla="*/ 2147483647 h 80"/>
              <a:gd name="T116" fmla="*/ 2147483647 w 92"/>
              <a:gd name="T117" fmla="*/ 2147483647 h 80"/>
              <a:gd name="T118" fmla="*/ 2147483647 w 92"/>
              <a:gd name="T119" fmla="*/ 2147483647 h 80"/>
              <a:gd name="T120" fmla="*/ 2147483647 w 92"/>
              <a:gd name="T121" fmla="*/ 2147483647 h 80"/>
              <a:gd name="T122" fmla="*/ 2147483647 w 92"/>
              <a:gd name="T123" fmla="*/ 2147483647 h 8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92"/>
              <a:gd name="T187" fmla="*/ 0 h 80"/>
              <a:gd name="T188" fmla="*/ 92 w 92"/>
              <a:gd name="T189" fmla="*/ 80 h 8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92" h="80">
                <a:moveTo>
                  <a:pt x="88" y="30"/>
                </a:moveTo>
                <a:lnTo>
                  <a:pt x="87" y="30"/>
                </a:lnTo>
                <a:lnTo>
                  <a:pt x="86" y="27"/>
                </a:lnTo>
                <a:lnTo>
                  <a:pt x="86" y="25"/>
                </a:lnTo>
                <a:lnTo>
                  <a:pt x="84" y="24"/>
                </a:lnTo>
                <a:lnTo>
                  <a:pt x="83" y="23"/>
                </a:lnTo>
                <a:lnTo>
                  <a:pt x="83" y="21"/>
                </a:lnTo>
                <a:lnTo>
                  <a:pt x="83" y="20"/>
                </a:lnTo>
                <a:lnTo>
                  <a:pt x="82" y="20"/>
                </a:lnTo>
                <a:lnTo>
                  <a:pt x="81" y="18"/>
                </a:lnTo>
                <a:lnTo>
                  <a:pt x="81" y="16"/>
                </a:lnTo>
                <a:lnTo>
                  <a:pt x="79" y="13"/>
                </a:lnTo>
                <a:lnTo>
                  <a:pt x="82" y="11"/>
                </a:lnTo>
                <a:lnTo>
                  <a:pt x="83" y="13"/>
                </a:lnTo>
                <a:lnTo>
                  <a:pt x="86" y="13"/>
                </a:lnTo>
                <a:lnTo>
                  <a:pt x="86" y="14"/>
                </a:lnTo>
                <a:lnTo>
                  <a:pt x="87" y="14"/>
                </a:lnTo>
                <a:lnTo>
                  <a:pt x="87" y="13"/>
                </a:lnTo>
                <a:lnTo>
                  <a:pt x="89" y="13"/>
                </a:lnTo>
                <a:lnTo>
                  <a:pt x="91" y="13"/>
                </a:lnTo>
                <a:lnTo>
                  <a:pt x="91" y="11"/>
                </a:lnTo>
                <a:lnTo>
                  <a:pt x="91" y="10"/>
                </a:lnTo>
                <a:lnTo>
                  <a:pt x="91" y="9"/>
                </a:lnTo>
                <a:lnTo>
                  <a:pt x="91" y="7"/>
                </a:lnTo>
                <a:lnTo>
                  <a:pt x="92" y="6"/>
                </a:lnTo>
                <a:lnTo>
                  <a:pt x="91" y="5"/>
                </a:lnTo>
                <a:lnTo>
                  <a:pt x="92" y="5"/>
                </a:lnTo>
                <a:lnTo>
                  <a:pt x="92" y="4"/>
                </a:lnTo>
                <a:lnTo>
                  <a:pt x="89" y="2"/>
                </a:lnTo>
                <a:lnTo>
                  <a:pt x="88" y="2"/>
                </a:lnTo>
                <a:lnTo>
                  <a:pt x="87" y="0"/>
                </a:lnTo>
                <a:lnTo>
                  <a:pt x="87" y="1"/>
                </a:lnTo>
                <a:lnTo>
                  <a:pt x="86" y="2"/>
                </a:lnTo>
                <a:lnTo>
                  <a:pt x="84" y="4"/>
                </a:lnTo>
                <a:lnTo>
                  <a:pt x="83" y="4"/>
                </a:lnTo>
                <a:lnTo>
                  <a:pt x="81" y="6"/>
                </a:lnTo>
                <a:lnTo>
                  <a:pt x="79" y="6"/>
                </a:lnTo>
                <a:lnTo>
                  <a:pt x="78" y="5"/>
                </a:lnTo>
                <a:lnTo>
                  <a:pt x="78" y="1"/>
                </a:lnTo>
                <a:lnTo>
                  <a:pt x="78" y="0"/>
                </a:lnTo>
                <a:lnTo>
                  <a:pt x="70" y="6"/>
                </a:lnTo>
                <a:lnTo>
                  <a:pt x="69" y="6"/>
                </a:lnTo>
                <a:lnTo>
                  <a:pt x="64" y="10"/>
                </a:lnTo>
                <a:lnTo>
                  <a:pt x="55" y="10"/>
                </a:lnTo>
                <a:lnTo>
                  <a:pt x="51" y="13"/>
                </a:lnTo>
                <a:lnTo>
                  <a:pt x="51" y="14"/>
                </a:lnTo>
                <a:lnTo>
                  <a:pt x="50" y="15"/>
                </a:lnTo>
                <a:lnTo>
                  <a:pt x="50" y="16"/>
                </a:lnTo>
                <a:lnTo>
                  <a:pt x="50" y="18"/>
                </a:lnTo>
                <a:lnTo>
                  <a:pt x="50" y="19"/>
                </a:lnTo>
                <a:lnTo>
                  <a:pt x="49" y="20"/>
                </a:lnTo>
                <a:lnTo>
                  <a:pt x="47" y="21"/>
                </a:lnTo>
                <a:lnTo>
                  <a:pt x="46" y="23"/>
                </a:lnTo>
                <a:lnTo>
                  <a:pt x="46" y="24"/>
                </a:lnTo>
                <a:lnTo>
                  <a:pt x="45" y="24"/>
                </a:lnTo>
                <a:lnTo>
                  <a:pt x="45" y="25"/>
                </a:lnTo>
                <a:lnTo>
                  <a:pt x="44" y="25"/>
                </a:lnTo>
                <a:lnTo>
                  <a:pt x="44" y="27"/>
                </a:lnTo>
                <a:lnTo>
                  <a:pt x="45" y="29"/>
                </a:lnTo>
                <a:lnTo>
                  <a:pt x="44" y="29"/>
                </a:lnTo>
                <a:lnTo>
                  <a:pt x="42" y="30"/>
                </a:lnTo>
                <a:lnTo>
                  <a:pt x="41" y="30"/>
                </a:lnTo>
                <a:lnTo>
                  <a:pt x="40" y="30"/>
                </a:lnTo>
                <a:lnTo>
                  <a:pt x="40" y="29"/>
                </a:lnTo>
                <a:lnTo>
                  <a:pt x="40" y="28"/>
                </a:lnTo>
                <a:lnTo>
                  <a:pt x="40" y="27"/>
                </a:lnTo>
                <a:lnTo>
                  <a:pt x="39" y="27"/>
                </a:lnTo>
                <a:lnTo>
                  <a:pt x="39" y="25"/>
                </a:lnTo>
                <a:lnTo>
                  <a:pt x="37" y="24"/>
                </a:lnTo>
                <a:lnTo>
                  <a:pt x="36" y="24"/>
                </a:lnTo>
                <a:lnTo>
                  <a:pt x="35" y="24"/>
                </a:lnTo>
                <a:lnTo>
                  <a:pt x="34" y="25"/>
                </a:lnTo>
                <a:lnTo>
                  <a:pt x="34" y="27"/>
                </a:lnTo>
                <a:lnTo>
                  <a:pt x="32" y="27"/>
                </a:lnTo>
                <a:lnTo>
                  <a:pt x="31" y="27"/>
                </a:lnTo>
                <a:lnTo>
                  <a:pt x="30" y="27"/>
                </a:lnTo>
                <a:lnTo>
                  <a:pt x="28" y="25"/>
                </a:lnTo>
                <a:lnTo>
                  <a:pt x="28" y="23"/>
                </a:lnTo>
                <a:lnTo>
                  <a:pt x="23" y="24"/>
                </a:lnTo>
                <a:lnTo>
                  <a:pt x="8" y="38"/>
                </a:lnTo>
                <a:lnTo>
                  <a:pt x="7" y="53"/>
                </a:lnTo>
                <a:lnTo>
                  <a:pt x="9" y="60"/>
                </a:lnTo>
                <a:lnTo>
                  <a:pt x="8" y="66"/>
                </a:lnTo>
                <a:lnTo>
                  <a:pt x="0" y="75"/>
                </a:lnTo>
                <a:lnTo>
                  <a:pt x="6" y="80"/>
                </a:lnTo>
                <a:lnTo>
                  <a:pt x="22" y="80"/>
                </a:lnTo>
                <a:lnTo>
                  <a:pt x="64" y="62"/>
                </a:lnTo>
                <a:lnTo>
                  <a:pt x="82" y="42"/>
                </a:lnTo>
                <a:lnTo>
                  <a:pt x="88" y="30"/>
                </a:lnTo>
                <a:close/>
              </a:path>
            </a:pathLst>
          </a:custGeom>
          <a:solidFill>
            <a:srgbClr val="FFC000"/>
          </a:solidFill>
          <a:ln w="8001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68" name="Freeform 1698"/>
          <p:cNvSpPr>
            <a:spLocks/>
          </p:cNvSpPr>
          <p:nvPr/>
        </p:nvSpPr>
        <p:spPr bwMode="auto">
          <a:xfrm>
            <a:off x="5138738" y="4899025"/>
            <a:ext cx="52387" cy="52388"/>
          </a:xfrm>
          <a:custGeom>
            <a:avLst/>
            <a:gdLst>
              <a:gd name="T0" fmla="*/ 2147483647 w 132"/>
              <a:gd name="T1" fmla="*/ 2147483647 h 135"/>
              <a:gd name="T2" fmla="*/ 2147483647 w 132"/>
              <a:gd name="T3" fmla="*/ 2147483647 h 135"/>
              <a:gd name="T4" fmla="*/ 2147483647 w 132"/>
              <a:gd name="T5" fmla="*/ 2147483647 h 135"/>
              <a:gd name="T6" fmla="*/ 2147483647 w 132"/>
              <a:gd name="T7" fmla="*/ 2147483647 h 135"/>
              <a:gd name="T8" fmla="*/ 2147483647 w 132"/>
              <a:gd name="T9" fmla="*/ 2147483647 h 135"/>
              <a:gd name="T10" fmla="*/ 2147483647 w 132"/>
              <a:gd name="T11" fmla="*/ 2147483647 h 135"/>
              <a:gd name="T12" fmla="*/ 2147483647 w 132"/>
              <a:gd name="T13" fmla="*/ 2147483647 h 135"/>
              <a:gd name="T14" fmla="*/ 2147483647 w 132"/>
              <a:gd name="T15" fmla="*/ 2147483647 h 135"/>
              <a:gd name="T16" fmla="*/ 2147483647 w 132"/>
              <a:gd name="T17" fmla="*/ 2147483647 h 135"/>
              <a:gd name="T18" fmla="*/ 0 w 132"/>
              <a:gd name="T19" fmla="*/ 2147483647 h 135"/>
              <a:gd name="T20" fmla="*/ 2147483647 w 132"/>
              <a:gd name="T21" fmla="*/ 2147483647 h 135"/>
              <a:gd name="T22" fmla="*/ 2147483647 w 132"/>
              <a:gd name="T23" fmla="*/ 2147483647 h 135"/>
              <a:gd name="T24" fmla="*/ 2147483647 w 132"/>
              <a:gd name="T25" fmla="*/ 2147483647 h 135"/>
              <a:gd name="T26" fmla="*/ 2147483647 w 132"/>
              <a:gd name="T27" fmla="*/ 0 h 135"/>
              <a:gd name="T28" fmla="*/ 2147483647 w 132"/>
              <a:gd name="T29" fmla="*/ 2147483647 h 135"/>
              <a:gd name="T30" fmla="*/ 2147483647 w 132"/>
              <a:gd name="T31" fmla="*/ 2147483647 h 135"/>
              <a:gd name="T32" fmla="*/ 2147483647 w 132"/>
              <a:gd name="T33" fmla="*/ 2147483647 h 1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2"/>
              <a:gd name="T52" fmla="*/ 0 h 135"/>
              <a:gd name="T53" fmla="*/ 132 w 132"/>
              <a:gd name="T54" fmla="*/ 135 h 13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2" h="135">
                <a:moveTo>
                  <a:pt x="131" y="53"/>
                </a:moveTo>
                <a:lnTo>
                  <a:pt x="132" y="51"/>
                </a:lnTo>
                <a:lnTo>
                  <a:pt x="132" y="60"/>
                </a:lnTo>
                <a:lnTo>
                  <a:pt x="106" y="102"/>
                </a:lnTo>
                <a:lnTo>
                  <a:pt x="77" y="113"/>
                </a:lnTo>
                <a:lnTo>
                  <a:pt x="67" y="130"/>
                </a:lnTo>
                <a:lnTo>
                  <a:pt x="58" y="133"/>
                </a:lnTo>
                <a:lnTo>
                  <a:pt x="46" y="135"/>
                </a:lnTo>
                <a:lnTo>
                  <a:pt x="13" y="103"/>
                </a:lnTo>
                <a:lnTo>
                  <a:pt x="0" y="76"/>
                </a:lnTo>
                <a:lnTo>
                  <a:pt x="5" y="64"/>
                </a:lnTo>
                <a:lnTo>
                  <a:pt x="43" y="17"/>
                </a:lnTo>
                <a:lnTo>
                  <a:pt x="72" y="3"/>
                </a:lnTo>
                <a:lnTo>
                  <a:pt x="87" y="0"/>
                </a:lnTo>
                <a:lnTo>
                  <a:pt x="99" y="8"/>
                </a:lnTo>
                <a:lnTo>
                  <a:pt x="127" y="43"/>
                </a:lnTo>
                <a:lnTo>
                  <a:pt x="131" y="53"/>
                </a:lnTo>
                <a:close/>
              </a:path>
            </a:pathLst>
          </a:custGeom>
          <a:solidFill>
            <a:srgbClr val="F6C6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71" name="Freeform 1699"/>
          <p:cNvSpPr>
            <a:spLocks/>
          </p:cNvSpPr>
          <p:nvPr/>
        </p:nvSpPr>
        <p:spPr bwMode="auto">
          <a:xfrm>
            <a:off x="5138738" y="4899025"/>
            <a:ext cx="52387" cy="52388"/>
          </a:xfrm>
          <a:custGeom>
            <a:avLst/>
            <a:gdLst/>
            <a:ahLst/>
            <a:cxnLst>
              <a:cxn ang="0">
                <a:pos x="131" y="53"/>
              </a:cxn>
              <a:cxn ang="0">
                <a:pos x="132" y="51"/>
              </a:cxn>
              <a:cxn ang="0">
                <a:pos x="132" y="60"/>
              </a:cxn>
              <a:cxn ang="0">
                <a:pos x="106" y="102"/>
              </a:cxn>
              <a:cxn ang="0">
                <a:pos x="77" y="113"/>
              </a:cxn>
              <a:cxn ang="0">
                <a:pos x="67" y="130"/>
              </a:cxn>
              <a:cxn ang="0">
                <a:pos x="58" y="133"/>
              </a:cxn>
              <a:cxn ang="0">
                <a:pos x="46" y="135"/>
              </a:cxn>
              <a:cxn ang="0">
                <a:pos x="13" y="103"/>
              </a:cxn>
              <a:cxn ang="0">
                <a:pos x="0" y="76"/>
              </a:cxn>
              <a:cxn ang="0">
                <a:pos x="5" y="64"/>
              </a:cxn>
              <a:cxn ang="0">
                <a:pos x="43" y="17"/>
              </a:cxn>
              <a:cxn ang="0">
                <a:pos x="72" y="3"/>
              </a:cxn>
              <a:cxn ang="0">
                <a:pos x="87" y="0"/>
              </a:cxn>
              <a:cxn ang="0">
                <a:pos x="99" y="8"/>
              </a:cxn>
              <a:cxn ang="0">
                <a:pos x="127" y="43"/>
              </a:cxn>
              <a:cxn ang="0">
                <a:pos x="131" y="53"/>
              </a:cxn>
            </a:cxnLst>
            <a:rect l="0" t="0" r="r" b="b"/>
            <a:pathLst>
              <a:path w="132" h="135">
                <a:moveTo>
                  <a:pt x="131" y="53"/>
                </a:moveTo>
                <a:lnTo>
                  <a:pt x="132" y="51"/>
                </a:lnTo>
                <a:lnTo>
                  <a:pt x="132" y="60"/>
                </a:lnTo>
                <a:lnTo>
                  <a:pt x="106" y="102"/>
                </a:lnTo>
                <a:lnTo>
                  <a:pt x="77" y="113"/>
                </a:lnTo>
                <a:lnTo>
                  <a:pt x="67" y="130"/>
                </a:lnTo>
                <a:lnTo>
                  <a:pt x="58" y="133"/>
                </a:lnTo>
                <a:lnTo>
                  <a:pt x="46" y="135"/>
                </a:lnTo>
                <a:lnTo>
                  <a:pt x="13" y="103"/>
                </a:lnTo>
                <a:lnTo>
                  <a:pt x="0" y="76"/>
                </a:lnTo>
                <a:lnTo>
                  <a:pt x="5" y="64"/>
                </a:lnTo>
                <a:lnTo>
                  <a:pt x="43" y="17"/>
                </a:lnTo>
                <a:lnTo>
                  <a:pt x="72" y="3"/>
                </a:lnTo>
                <a:lnTo>
                  <a:pt x="87" y="0"/>
                </a:lnTo>
                <a:lnTo>
                  <a:pt x="99" y="8"/>
                </a:lnTo>
                <a:lnTo>
                  <a:pt x="127" y="43"/>
                </a:lnTo>
                <a:lnTo>
                  <a:pt x="131" y="53"/>
                </a:lnTo>
                <a:close/>
              </a:path>
            </a:pathLst>
          </a:cu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770" name="Freeform 1700"/>
          <p:cNvSpPr>
            <a:spLocks/>
          </p:cNvSpPr>
          <p:nvPr/>
        </p:nvSpPr>
        <p:spPr bwMode="auto">
          <a:xfrm>
            <a:off x="2001838" y="3213100"/>
            <a:ext cx="28575" cy="31750"/>
          </a:xfrm>
          <a:custGeom>
            <a:avLst/>
            <a:gdLst>
              <a:gd name="T0" fmla="*/ 0 w 68"/>
              <a:gd name="T1" fmla="*/ 2147483647 h 79"/>
              <a:gd name="T2" fmla="*/ 2147483647 w 68"/>
              <a:gd name="T3" fmla="*/ 2147483647 h 79"/>
              <a:gd name="T4" fmla="*/ 2147483647 w 68"/>
              <a:gd name="T5" fmla="*/ 2147483647 h 79"/>
              <a:gd name="T6" fmla="*/ 2147483647 w 68"/>
              <a:gd name="T7" fmla="*/ 0 h 79"/>
              <a:gd name="T8" fmla="*/ 2147483647 w 68"/>
              <a:gd name="T9" fmla="*/ 2147483647 h 79"/>
              <a:gd name="T10" fmla="*/ 2147483647 w 68"/>
              <a:gd name="T11" fmla="*/ 2147483647 h 79"/>
              <a:gd name="T12" fmla="*/ 2147483647 w 68"/>
              <a:gd name="T13" fmla="*/ 2147483647 h 79"/>
              <a:gd name="T14" fmla="*/ 2147483647 w 68"/>
              <a:gd name="T15" fmla="*/ 2147483647 h 79"/>
              <a:gd name="T16" fmla="*/ 2147483647 w 68"/>
              <a:gd name="T17" fmla="*/ 2147483647 h 79"/>
              <a:gd name="T18" fmla="*/ 2147483647 w 68"/>
              <a:gd name="T19" fmla="*/ 2147483647 h 79"/>
              <a:gd name="T20" fmla="*/ 2147483647 w 68"/>
              <a:gd name="T21" fmla="*/ 2147483647 h 79"/>
              <a:gd name="T22" fmla="*/ 2147483647 w 68"/>
              <a:gd name="T23" fmla="*/ 2147483647 h 79"/>
              <a:gd name="T24" fmla="*/ 2147483647 w 68"/>
              <a:gd name="T25" fmla="*/ 2147483647 h 79"/>
              <a:gd name="T26" fmla="*/ 2147483647 w 68"/>
              <a:gd name="T27" fmla="*/ 2147483647 h 79"/>
              <a:gd name="T28" fmla="*/ 2147483647 w 68"/>
              <a:gd name="T29" fmla="*/ 2147483647 h 79"/>
              <a:gd name="T30" fmla="*/ 2147483647 w 68"/>
              <a:gd name="T31" fmla="*/ 2147483647 h 79"/>
              <a:gd name="T32" fmla="*/ 2147483647 w 68"/>
              <a:gd name="T33" fmla="*/ 2147483647 h 79"/>
              <a:gd name="T34" fmla="*/ 2147483647 w 68"/>
              <a:gd name="T35" fmla="*/ 2147483647 h 79"/>
              <a:gd name="T36" fmla="*/ 2147483647 w 68"/>
              <a:gd name="T37" fmla="*/ 2147483647 h 79"/>
              <a:gd name="T38" fmla="*/ 2147483647 w 68"/>
              <a:gd name="T39" fmla="*/ 2147483647 h 79"/>
              <a:gd name="T40" fmla="*/ 2147483647 w 68"/>
              <a:gd name="T41" fmla="*/ 2147483647 h 79"/>
              <a:gd name="T42" fmla="*/ 2147483647 w 68"/>
              <a:gd name="T43" fmla="*/ 2147483647 h 79"/>
              <a:gd name="T44" fmla="*/ 2147483647 w 68"/>
              <a:gd name="T45" fmla="*/ 2147483647 h 79"/>
              <a:gd name="T46" fmla="*/ 2147483647 w 68"/>
              <a:gd name="T47" fmla="*/ 2147483647 h 79"/>
              <a:gd name="T48" fmla="*/ 2147483647 w 68"/>
              <a:gd name="T49" fmla="*/ 2147483647 h 79"/>
              <a:gd name="T50" fmla="*/ 2147483647 w 68"/>
              <a:gd name="T51" fmla="*/ 2147483647 h 79"/>
              <a:gd name="T52" fmla="*/ 2147483647 w 68"/>
              <a:gd name="T53" fmla="*/ 2147483647 h 79"/>
              <a:gd name="T54" fmla="*/ 2147483647 w 68"/>
              <a:gd name="T55" fmla="*/ 2147483647 h 79"/>
              <a:gd name="T56" fmla="*/ 2147483647 w 68"/>
              <a:gd name="T57" fmla="*/ 2147483647 h 79"/>
              <a:gd name="T58" fmla="*/ 2147483647 w 68"/>
              <a:gd name="T59" fmla="*/ 2147483647 h 79"/>
              <a:gd name="T60" fmla="*/ 2147483647 w 68"/>
              <a:gd name="T61" fmla="*/ 2147483647 h 79"/>
              <a:gd name="T62" fmla="*/ 2147483647 w 68"/>
              <a:gd name="T63" fmla="*/ 2147483647 h 79"/>
              <a:gd name="T64" fmla="*/ 2147483647 w 68"/>
              <a:gd name="T65" fmla="*/ 2147483647 h 79"/>
              <a:gd name="T66" fmla="*/ 2147483647 w 68"/>
              <a:gd name="T67" fmla="*/ 2147483647 h 79"/>
              <a:gd name="T68" fmla="*/ 2147483647 w 68"/>
              <a:gd name="T69" fmla="*/ 2147483647 h 79"/>
              <a:gd name="T70" fmla="*/ 2147483647 w 68"/>
              <a:gd name="T71" fmla="*/ 2147483647 h 79"/>
              <a:gd name="T72" fmla="*/ 2147483647 w 68"/>
              <a:gd name="T73" fmla="*/ 2147483647 h 79"/>
              <a:gd name="T74" fmla="*/ 2147483647 w 68"/>
              <a:gd name="T75" fmla="*/ 2147483647 h 79"/>
              <a:gd name="T76" fmla="*/ 2147483647 w 68"/>
              <a:gd name="T77" fmla="*/ 2147483647 h 79"/>
              <a:gd name="T78" fmla="*/ 2147483647 w 68"/>
              <a:gd name="T79" fmla="*/ 2147483647 h 79"/>
              <a:gd name="T80" fmla="*/ 2147483647 w 68"/>
              <a:gd name="T81" fmla="*/ 2147483647 h 79"/>
              <a:gd name="T82" fmla="*/ 2147483647 w 68"/>
              <a:gd name="T83" fmla="*/ 2147483647 h 79"/>
              <a:gd name="T84" fmla="*/ 0 w 68"/>
              <a:gd name="T85" fmla="*/ 2147483647 h 7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8"/>
              <a:gd name="T130" fmla="*/ 0 h 79"/>
              <a:gd name="T131" fmla="*/ 68 w 68"/>
              <a:gd name="T132" fmla="*/ 79 h 7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8" h="79">
                <a:moveTo>
                  <a:pt x="0" y="1"/>
                </a:moveTo>
                <a:lnTo>
                  <a:pt x="6" y="2"/>
                </a:lnTo>
                <a:lnTo>
                  <a:pt x="10" y="6"/>
                </a:lnTo>
                <a:lnTo>
                  <a:pt x="10" y="0"/>
                </a:lnTo>
                <a:lnTo>
                  <a:pt x="14" y="1"/>
                </a:lnTo>
                <a:lnTo>
                  <a:pt x="16" y="5"/>
                </a:lnTo>
                <a:lnTo>
                  <a:pt x="21" y="4"/>
                </a:lnTo>
                <a:lnTo>
                  <a:pt x="25" y="6"/>
                </a:lnTo>
                <a:lnTo>
                  <a:pt x="20" y="21"/>
                </a:lnTo>
                <a:lnTo>
                  <a:pt x="21" y="25"/>
                </a:lnTo>
                <a:lnTo>
                  <a:pt x="28" y="25"/>
                </a:lnTo>
                <a:lnTo>
                  <a:pt x="34" y="32"/>
                </a:lnTo>
                <a:lnTo>
                  <a:pt x="39" y="30"/>
                </a:lnTo>
                <a:lnTo>
                  <a:pt x="39" y="18"/>
                </a:lnTo>
                <a:lnTo>
                  <a:pt x="42" y="16"/>
                </a:lnTo>
                <a:lnTo>
                  <a:pt x="43" y="14"/>
                </a:lnTo>
                <a:lnTo>
                  <a:pt x="51" y="14"/>
                </a:lnTo>
                <a:lnTo>
                  <a:pt x="54" y="15"/>
                </a:lnTo>
                <a:lnTo>
                  <a:pt x="56" y="19"/>
                </a:lnTo>
                <a:lnTo>
                  <a:pt x="60" y="20"/>
                </a:lnTo>
                <a:lnTo>
                  <a:pt x="62" y="24"/>
                </a:lnTo>
                <a:lnTo>
                  <a:pt x="61" y="26"/>
                </a:lnTo>
                <a:lnTo>
                  <a:pt x="52" y="32"/>
                </a:lnTo>
                <a:lnTo>
                  <a:pt x="52" y="42"/>
                </a:lnTo>
                <a:lnTo>
                  <a:pt x="56" y="49"/>
                </a:lnTo>
                <a:lnTo>
                  <a:pt x="65" y="51"/>
                </a:lnTo>
                <a:lnTo>
                  <a:pt x="68" y="58"/>
                </a:lnTo>
                <a:lnTo>
                  <a:pt x="66" y="59"/>
                </a:lnTo>
                <a:lnTo>
                  <a:pt x="63" y="66"/>
                </a:lnTo>
                <a:lnTo>
                  <a:pt x="65" y="71"/>
                </a:lnTo>
                <a:lnTo>
                  <a:pt x="56" y="77"/>
                </a:lnTo>
                <a:lnTo>
                  <a:pt x="49" y="79"/>
                </a:lnTo>
                <a:lnTo>
                  <a:pt x="42" y="68"/>
                </a:lnTo>
                <a:lnTo>
                  <a:pt x="42" y="65"/>
                </a:lnTo>
                <a:lnTo>
                  <a:pt x="39" y="63"/>
                </a:lnTo>
                <a:lnTo>
                  <a:pt x="37" y="67"/>
                </a:lnTo>
                <a:lnTo>
                  <a:pt x="30" y="58"/>
                </a:lnTo>
                <a:lnTo>
                  <a:pt x="25" y="56"/>
                </a:lnTo>
                <a:lnTo>
                  <a:pt x="16" y="42"/>
                </a:lnTo>
                <a:lnTo>
                  <a:pt x="16" y="32"/>
                </a:lnTo>
                <a:lnTo>
                  <a:pt x="13" y="30"/>
                </a:lnTo>
                <a:lnTo>
                  <a:pt x="1" y="12"/>
                </a:lnTo>
                <a:lnTo>
                  <a:pt x="0" y="1"/>
                </a:lnTo>
                <a:close/>
              </a:path>
            </a:pathLst>
          </a:custGeom>
          <a:solidFill>
            <a:srgbClr val="C4E5F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63" name="Freeform 1701"/>
          <p:cNvSpPr>
            <a:spLocks/>
          </p:cNvSpPr>
          <p:nvPr/>
        </p:nvSpPr>
        <p:spPr bwMode="auto">
          <a:xfrm>
            <a:off x="2001838" y="3213100"/>
            <a:ext cx="28575" cy="31750"/>
          </a:xfrm>
          <a:custGeom>
            <a:avLst/>
            <a:gdLst>
              <a:gd name="T0" fmla="*/ 0 w 68"/>
              <a:gd name="T1" fmla="*/ 2147483647 h 79"/>
              <a:gd name="T2" fmla="*/ 2147483647 w 68"/>
              <a:gd name="T3" fmla="*/ 2147483647 h 79"/>
              <a:gd name="T4" fmla="*/ 2147483647 w 68"/>
              <a:gd name="T5" fmla="*/ 2147483647 h 79"/>
              <a:gd name="T6" fmla="*/ 2147483647 w 68"/>
              <a:gd name="T7" fmla="*/ 0 h 79"/>
              <a:gd name="T8" fmla="*/ 2147483647 w 68"/>
              <a:gd name="T9" fmla="*/ 2147483647 h 79"/>
              <a:gd name="T10" fmla="*/ 2147483647 w 68"/>
              <a:gd name="T11" fmla="*/ 2147483647 h 79"/>
              <a:gd name="T12" fmla="*/ 2147483647 w 68"/>
              <a:gd name="T13" fmla="*/ 2147483647 h 79"/>
              <a:gd name="T14" fmla="*/ 2147483647 w 68"/>
              <a:gd name="T15" fmla="*/ 2147483647 h 79"/>
              <a:gd name="T16" fmla="*/ 2147483647 w 68"/>
              <a:gd name="T17" fmla="*/ 2147483647 h 79"/>
              <a:gd name="T18" fmla="*/ 2147483647 w 68"/>
              <a:gd name="T19" fmla="*/ 2147483647 h 79"/>
              <a:gd name="T20" fmla="*/ 2147483647 w 68"/>
              <a:gd name="T21" fmla="*/ 2147483647 h 79"/>
              <a:gd name="T22" fmla="*/ 2147483647 w 68"/>
              <a:gd name="T23" fmla="*/ 2147483647 h 79"/>
              <a:gd name="T24" fmla="*/ 2147483647 w 68"/>
              <a:gd name="T25" fmla="*/ 2147483647 h 79"/>
              <a:gd name="T26" fmla="*/ 2147483647 w 68"/>
              <a:gd name="T27" fmla="*/ 2147483647 h 79"/>
              <a:gd name="T28" fmla="*/ 2147483647 w 68"/>
              <a:gd name="T29" fmla="*/ 2147483647 h 79"/>
              <a:gd name="T30" fmla="*/ 2147483647 w 68"/>
              <a:gd name="T31" fmla="*/ 2147483647 h 79"/>
              <a:gd name="T32" fmla="*/ 2147483647 w 68"/>
              <a:gd name="T33" fmla="*/ 2147483647 h 79"/>
              <a:gd name="T34" fmla="*/ 2147483647 w 68"/>
              <a:gd name="T35" fmla="*/ 2147483647 h 79"/>
              <a:gd name="T36" fmla="*/ 2147483647 w 68"/>
              <a:gd name="T37" fmla="*/ 2147483647 h 79"/>
              <a:gd name="T38" fmla="*/ 2147483647 w 68"/>
              <a:gd name="T39" fmla="*/ 2147483647 h 79"/>
              <a:gd name="T40" fmla="*/ 2147483647 w 68"/>
              <a:gd name="T41" fmla="*/ 2147483647 h 79"/>
              <a:gd name="T42" fmla="*/ 2147483647 w 68"/>
              <a:gd name="T43" fmla="*/ 2147483647 h 79"/>
              <a:gd name="T44" fmla="*/ 2147483647 w 68"/>
              <a:gd name="T45" fmla="*/ 2147483647 h 79"/>
              <a:gd name="T46" fmla="*/ 2147483647 w 68"/>
              <a:gd name="T47" fmla="*/ 2147483647 h 79"/>
              <a:gd name="T48" fmla="*/ 2147483647 w 68"/>
              <a:gd name="T49" fmla="*/ 2147483647 h 79"/>
              <a:gd name="T50" fmla="*/ 2147483647 w 68"/>
              <a:gd name="T51" fmla="*/ 2147483647 h 79"/>
              <a:gd name="T52" fmla="*/ 2147483647 w 68"/>
              <a:gd name="T53" fmla="*/ 2147483647 h 79"/>
              <a:gd name="T54" fmla="*/ 2147483647 w 68"/>
              <a:gd name="T55" fmla="*/ 2147483647 h 79"/>
              <a:gd name="T56" fmla="*/ 2147483647 w 68"/>
              <a:gd name="T57" fmla="*/ 2147483647 h 79"/>
              <a:gd name="T58" fmla="*/ 2147483647 w 68"/>
              <a:gd name="T59" fmla="*/ 2147483647 h 79"/>
              <a:gd name="T60" fmla="*/ 2147483647 w 68"/>
              <a:gd name="T61" fmla="*/ 2147483647 h 79"/>
              <a:gd name="T62" fmla="*/ 2147483647 w 68"/>
              <a:gd name="T63" fmla="*/ 2147483647 h 79"/>
              <a:gd name="T64" fmla="*/ 2147483647 w 68"/>
              <a:gd name="T65" fmla="*/ 2147483647 h 79"/>
              <a:gd name="T66" fmla="*/ 2147483647 w 68"/>
              <a:gd name="T67" fmla="*/ 2147483647 h 79"/>
              <a:gd name="T68" fmla="*/ 2147483647 w 68"/>
              <a:gd name="T69" fmla="*/ 2147483647 h 79"/>
              <a:gd name="T70" fmla="*/ 2147483647 w 68"/>
              <a:gd name="T71" fmla="*/ 2147483647 h 79"/>
              <a:gd name="T72" fmla="*/ 2147483647 w 68"/>
              <a:gd name="T73" fmla="*/ 2147483647 h 79"/>
              <a:gd name="T74" fmla="*/ 2147483647 w 68"/>
              <a:gd name="T75" fmla="*/ 2147483647 h 79"/>
              <a:gd name="T76" fmla="*/ 2147483647 w 68"/>
              <a:gd name="T77" fmla="*/ 2147483647 h 79"/>
              <a:gd name="T78" fmla="*/ 2147483647 w 68"/>
              <a:gd name="T79" fmla="*/ 2147483647 h 79"/>
              <a:gd name="T80" fmla="*/ 2147483647 w 68"/>
              <a:gd name="T81" fmla="*/ 2147483647 h 79"/>
              <a:gd name="T82" fmla="*/ 2147483647 w 68"/>
              <a:gd name="T83" fmla="*/ 2147483647 h 79"/>
              <a:gd name="T84" fmla="*/ 0 w 68"/>
              <a:gd name="T85" fmla="*/ 2147483647 h 7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8"/>
              <a:gd name="T130" fmla="*/ 0 h 79"/>
              <a:gd name="T131" fmla="*/ 68 w 68"/>
              <a:gd name="T132" fmla="*/ 79 h 7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8" h="79">
                <a:moveTo>
                  <a:pt x="0" y="1"/>
                </a:moveTo>
                <a:lnTo>
                  <a:pt x="6" y="2"/>
                </a:lnTo>
                <a:lnTo>
                  <a:pt x="10" y="6"/>
                </a:lnTo>
                <a:lnTo>
                  <a:pt x="10" y="0"/>
                </a:lnTo>
                <a:lnTo>
                  <a:pt x="14" y="1"/>
                </a:lnTo>
                <a:lnTo>
                  <a:pt x="16" y="5"/>
                </a:lnTo>
                <a:lnTo>
                  <a:pt x="21" y="4"/>
                </a:lnTo>
                <a:lnTo>
                  <a:pt x="25" y="6"/>
                </a:lnTo>
                <a:lnTo>
                  <a:pt x="20" y="21"/>
                </a:lnTo>
                <a:lnTo>
                  <a:pt x="21" y="25"/>
                </a:lnTo>
                <a:lnTo>
                  <a:pt x="28" y="25"/>
                </a:lnTo>
                <a:lnTo>
                  <a:pt x="34" y="32"/>
                </a:lnTo>
                <a:lnTo>
                  <a:pt x="39" y="30"/>
                </a:lnTo>
                <a:lnTo>
                  <a:pt x="39" y="18"/>
                </a:lnTo>
                <a:lnTo>
                  <a:pt x="42" y="16"/>
                </a:lnTo>
                <a:lnTo>
                  <a:pt x="43" y="14"/>
                </a:lnTo>
                <a:lnTo>
                  <a:pt x="51" y="14"/>
                </a:lnTo>
                <a:lnTo>
                  <a:pt x="54" y="15"/>
                </a:lnTo>
                <a:lnTo>
                  <a:pt x="56" y="19"/>
                </a:lnTo>
                <a:lnTo>
                  <a:pt x="60" y="20"/>
                </a:lnTo>
                <a:lnTo>
                  <a:pt x="62" y="24"/>
                </a:lnTo>
                <a:lnTo>
                  <a:pt x="61" y="26"/>
                </a:lnTo>
                <a:lnTo>
                  <a:pt x="52" y="32"/>
                </a:lnTo>
                <a:lnTo>
                  <a:pt x="52" y="42"/>
                </a:lnTo>
                <a:lnTo>
                  <a:pt x="56" y="49"/>
                </a:lnTo>
                <a:lnTo>
                  <a:pt x="65" y="51"/>
                </a:lnTo>
                <a:lnTo>
                  <a:pt x="68" y="58"/>
                </a:lnTo>
                <a:lnTo>
                  <a:pt x="66" y="59"/>
                </a:lnTo>
                <a:lnTo>
                  <a:pt x="63" y="66"/>
                </a:lnTo>
                <a:lnTo>
                  <a:pt x="65" y="71"/>
                </a:lnTo>
                <a:lnTo>
                  <a:pt x="56" y="77"/>
                </a:lnTo>
                <a:lnTo>
                  <a:pt x="49" y="79"/>
                </a:lnTo>
                <a:lnTo>
                  <a:pt x="42" y="68"/>
                </a:lnTo>
                <a:lnTo>
                  <a:pt x="42" y="65"/>
                </a:lnTo>
                <a:lnTo>
                  <a:pt x="39" y="63"/>
                </a:lnTo>
                <a:lnTo>
                  <a:pt x="37" y="67"/>
                </a:lnTo>
                <a:lnTo>
                  <a:pt x="30" y="58"/>
                </a:lnTo>
                <a:lnTo>
                  <a:pt x="25" y="56"/>
                </a:lnTo>
                <a:lnTo>
                  <a:pt x="16" y="42"/>
                </a:lnTo>
                <a:lnTo>
                  <a:pt x="16" y="32"/>
                </a:lnTo>
                <a:lnTo>
                  <a:pt x="13" y="30"/>
                </a:lnTo>
                <a:lnTo>
                  <a:pt x="1" y="12"/>
                </a:lnTo>
                <a:lnTo>
                  <a:pt x="0" y="1"/>
                </a:lnTo>
                <a:close/>
              </a:path>
            </a:pathLst>
          </a:custGeom>
          <a:noFill/>
          <a:ln w="4763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72" name="Freeform 1702"/>
          <p:cNvSpPr>
            <a:spLocks/>
          </p:cNvSpPr>
          <p:nvPr/>
        </p:nvSpPr>
        <p:spPr bwMode="auto">
          <a:xfrm>
            <a:off x="1731963" y="2203450"/>
            <a:ext cx="173037" cy="125413"/>
          </a:xfrm>
          <a:custGeom>
            <a:avLst/>
            <a:gdLst>
              <a:gd name="T0" fmla="*/ 2147483647 w 436"/>
              <a:gd name="T1" fmla="*/ 2147483647 h 314"/>
              <a:gd name="T2" fmla="*/ 2147483647 w 436"/>
              <a:gd name="T3" fmla="*/ 2147483647 h 314"/>
              <a:gd name="T4" fmla="*/ 2147483647 w 436"/>
              <a:gd name="T5" fmla="*/ 2147483647 h 314"/>
              <a:gd name="T6" fmla="*/ 2147483647 w 436"/>
              <a:gd name="T7" fmla="*/ 2147483647 h 314"/>
              <a:gd name="T8" fmla="*/ 2147483647 w 436"/>
              <a:gd name="T9" fmla="*/ 2147483647 h 314"/>
              <a:gd name="T10" fmla="*/ 2147483647 w 436"/>
              <a:gd name="T11" fmla="*/ 2147483647 h 314"/>
              <a:gd name="T12" fmla="*/ 2147483647 w 436"/>
              <a:gd name="T13" fmla="*/ 2147483647 h 314"/>
              <a:gd name="T14" fmla="*/ 2147483647 w 436"/>
              <a:gd name="T15" fmla="*/ 2147483647 h 314"/>
              <a:gd name="T16" fmla="*/ 2147483647 w 436"/>
              <a:gd name="T17" fmla="*/ 2147483647 h 314"/>
              <a:gd name="T18" fmla="*/ 2147483647 w 436"/>
              <a:gd name="T19" fmla="*/ 2147483647 h 314"/>
              <a:gd name="T20" fmla="*/ 2147483647 w 436"/>
              <a:gd name="T21" fmla="*/ 2147483647 h 314"/>
              <a:gd name="T22" fmla="*/ 2147483647 w 436"/>
              <a:gd name="T23" fmla="*/ 2147483647 h 314"/>
              <a:gd name="T24" fmla="*/ 2147483647 w 436"/>
              <a:gd name="T25" fmla="*/ 2147483647 h 314"/>
              <a:gd name="T26" fmla="*/ 2147483647 w 436"/>
              <a:gd name="T27" fmla="*/ 2147483647 h 314"/>
              <a:gd name="T28" fmla="*/ 2147483647 w 436"/>
              <a:gd name="T29" fmla="*/ 2147483647 h 314"/>
              <a:gd name="T30" fmla="*/ 2147483647 w 436"/>
              <a:gd name="T31" fmla="*/ 2147483647 h 314"/>
              <a:gd name="T32" fmla="*/ 2147483647 w 436"/>
              <a:gd name="T33" fmla="*/ 2147483647 h 314"/>
              <a:gd name="T34" fmla="*/ 2147483647 w 436"/>
              <a:gd name="T35" fmla="*/ 2147483647 h 314"/>
              <a:gd name="T36" fmla="*/ 2147483647 w 436"/>
              <a:gd name="T37" fmla="*/ 2147483647 h 314"/>
              <a:gd name="T38" fmla="*/ 2147483647 w 436"/>
              <a:gd name="T39" fmla="*/ 2147483647 h 314"/>
              <a:gd name="T40" fmla="*/ 2147483647 w 436"/>
              <a:gd name="T41" fmla="*/ 2147483647 h 314"/>
              <a:gd name="T42" fmla="*/ 2147483647 w 436"/>
              <a:gd name="T43" fmla="*/ 2147483647 h 314"/>
              <a:gd name="T44" fmla="*/ 2147483647 w 436"/>
              <a:gd name="T45" fmla="*/ 2147483647 h 314"/>
              <a:gd name="T46" fmla="*/ 2147483647 w 436"/>
              <a:gd name="T47" fmla="*/ 2147483647 h 314"/>
              <a:gd name="T48" fmla="*/ 2147483647 w 436"/>
              <a:gd name="T49" fmla="*/ 2147483647 h 314"/>
              <a:gd name="T50" fmla="*/ 2147483647 w 436"/>
              <a:gd name="T51" fmla="*/ 2147483647 h 314"/>
              <a:gd name="T52" fmla="*/ 2147483647 w 436"/>
              <a:gd name="T53" fmla="*/ 2147483647 h 314"/>
              <a:gd name="T54" fmla="*/ 2147483647 w 436"/>
              <a:gd name="T55" fmla="*/ 2147483647 h 314"/>
              <a:gd name="T56" fmla="*/ 2147483647 w 436"/>
              <a:gd name="T57" fmla="*/ 2147483647 h 314"/>
              <a:gd name="T58" fmla="*/ 2147483647 w 436"/>
              <a:gd name="T59" fmla="*/ 2147483647 h 314"/>
              <a:gd name="T60" fmla="*/ 2147483647 w 436"/>
              <a:gd name="T61" fmla="*/ 2147483647 h 314"/>
              <a:gd name="T62" fmla="*/ 2147483647 w 436"/>
              <a:gd name="T63" fmla="*/ 2147483647 h 314"/>
              <a:gd name="T64" fmla="*/ 2147483647 w 436"/>
              <a:gd name="T65" fmla="*/ 2147483647 h 314"/>
              <a:gd name="T66" fmla="*/ 2147483647 w 436"/>
              <a:gd name="T67" fmla="*/ 2147483647 h 314"/>
              <a:gd name="T68" fmla="*/ 2147483647 w 436"/>
              <a:gd name="T69" fmla="*/ 2147483647 h 314"/>
              <a:gd name="T70" fmla="*/ 2147483647 w 436"/>
              <a:gd name="T71" fmla="*/ 2147483647 h 314"/>
              <a:gd name="T72" fmla="*/ 2147483647 w 436"/>
              <a:gd name="T73" fmla="*/ 2147483647 h 314"/>
              <a:gd name="T74" fmla="*/ 2147483647 w 436"/>
              <a:gd name="T75" fmla="*/ 2147483647 h 314"/>
              <a:gd name="T76" fmla="*/ 2147483647 w 436"/>
              <a:gd name="T77" fmla="*/ 2147483647 h 314"/>
              <a:gd name="T78" fmla="*/ 2147483647 w 436"/>
              <a:gd name="T79" fmla="*/ 2147483647 h 314"/>
              <a:gd name="T80" fmla="*/ 2147483647 w 436"/>
              <a:gd name="T81" fmla="*/ 2147483647 h 314"/>
              <a:gd name="T82" fmla="*/ 2147483647 w 436"/>
              <a:gd name="T83" fmla="*/ 2147483647 h 314"/>
              <a:gd name="T84" fmla="*/ 2147483647 w 436"/>
              <a:gd name="T85" fmla="*/ 2147483647 h 314"/>
              <a:gd name="T86" fmla="*/ 2147483647 w 436"/>
              <a:gd name="T87" fmla="*/ 2147483647 h 314"/>
              <a:gd name="T88" fmla="*/ 2147483647 w 436"/>
              <a:gd name="T89" fmla="*/ 2147483647 h 314"/>
              <a:gd name="T90" fmla="*/ 2147483647 w 436"/>
              <a:gd name="T91" fmla="*/ 2147483647 h 314"/>
              <a:gd name="T92" fmla="*/ 2147483647 w 436"/>
              <a:gd name="T93" fmla="*/ 2147483647 h 314"/>
              <a:gd name="T94" fmla="*/ 2147483647 w 436"/>
              <a:gd name="T95" fmla="*/ 2147483647 h 314"/>
              <a:gd name="T96" fmla="*/ 2147483647 w 436"/>
              <a:gd name="T97" fmla="*/ 2147483647 h 314"/>
              <a:gd name="T98" fmla="*/ 2147483647 w 436"/>
              <a:gd name="T99" fmla="*/ 0 h 31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36"/>
              <a:gd name="T151" fmla="*/ 0 h 314"/>
              <a:gd name="T152" fmla="*/ 436 w 436"/>
              <a:gd name="T153" fmla="*/ 314 h 31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36" h="314">
                <a:moveTo>
                  <a:pt x="294" y="0"/>
                </a:moveTo>
                <a:lnTo>
                  <a:pt x="281" y="8"/>
                </a:lnTo>
                <a:lnTo>
                  <a:pt x="277" y="14"/>
                </a:lnTo>
                <a:lnTo>
                  <a:pt x="276" y="19"/>
                </a:lnTo>
                <a:lnTo>
                  <a:pt x="266" y="28"/>
                </a:lnTo>
                <a:lnTo>
                  <a:pt x="255" y="27"/>
                </a:lnTo>
                <a:lnTo>
                  <a:pt x="234" y="34"/>
                </a:lnTo>
                <a:lnTo>
                  <a:pt x="227" y="43"/>
                </a:lnTo>
                <a:lnTo>
                  <a:pt x="221" y="43"/>
                </a:lnTo>
                <a:lnTo>
                  <a:pt x="219" y="48"/>
                </a:lnTo>
                <a:lnTo>
                  <a:pt x="217" y="56"/>
                </a:lnTo>
                <a:lnTo>
                  <a:pt x="205" y="58"/>
                </a:lnTo>
                <a:lnTo>
                  <a:pt x="197" y="57"/>
                </a:lnTo>
                <a:lnTo>
                  <a:pt x="184" y="69"/>
                </a:lnTo>
                <a:lnTo>
                  <a:pt x="179" y="67"/>
                </a:lnTo>
                <a:lnTo>
                  <a:pt x="167" y="72"/>
                </a:lnTo>
                <a:lnTo>
                  <a:pt x="161" y="67"/>
                </a:lnTo>
                <a:lnTo>
                  <a:pt x="150" y="72"/>
                </a:lnTo>
                <a:lnTo>
                  <a:pt x="131" y="74"/>
                </a:lnTo>
                <a:lnTo>
                  <a:pt x="126" y="80"/>
                </a:lnTo>
                <a:lnTo>
                  <a:pt x="121" y="83"/>
                </a:lnTo>
                <a:lnTo>
                  <a:pt x="117" y="80"/>
                </a:lnTo>
                <a:lnTo>
                  <a:pt x="117" y="72"/>
                </a:lnTo>
                <a:lnTo>
                  <a:pt x="116" y="70"/>
                </a:lnTo>
                <a:lnTo>
                  <a:pt x="100" y="84"/>
                </a:lnTo>
                <a:lnTo>
                  <a:pt x="90" y="86"/>
                </a:lnTo>
                <a:lnTo>
                  <a:pt x="66" y="105"/>
                </a:lnTo>
                <a:lnTo>
                  <a:pt x="62" y="105"/>
                </a:lnTo>
                <a:lnTo>
                  <a:pt x="51" y="95"/>
                </a:lnTo>
                <a:lnTo>
                  <a:pt x="46" y="95"/>
                </a:lnTo>
                <a:lnTo>
                  <a:pt x="36" y="105"/>
                </a:lnTo>
                <a:lnTo>
                  <a:pt x="19" y="108"/>
                </a:lnTo>
                <a:lnTo>
                  <a:pt x="8" y="103"/>
                </a:lnTo>
                <a:lnTo>
                  <a:pt x="4" y="105"/>
                </a:lnTo>
                <a:lnTo>
                  <a:pt x="0" y="130"/>
                </a:lnTo>
                <a:lnTo>
                  <a:pt x="3" y="142"/>
                </a:lnTo>
                <a:lnTo>
                  <a:pt x="15" y="156"/>
                </a:lnTo>
                <a:lnTo>
                  <a:pt x="18" y="144"/>
                </a:lnTo>
                <a:lnTo>
                  <a:pt x="23" y="142"/>
                </a:lnTo>
                <a:lnTo>
                  <a:pt x="26" y="147"/>
                </a:lnTo>
                <a:lnTo>
                  <a:pt x="29" y="141"/>
                </a:lnTo>
                <a:lnTo>
                  <a:pt x="29" y="130"/>
                </a:lnTo>
                <a:lnTo>
                  <a:pt x="34" y="125"/>
                </a:lnTo>
                <a:lnTo>
                  <a:pt x="52" y="119"/>
                </a:lnTo>
                <a:lnTo>
                  <a:pt x="55" y="130"/>
                </a:lnTo>
                <a:lnTo>
                  <a:pt x="59" y="133"/>
                </a:lnTo>
                <a:lnTo>
                  <a:pt x="75" y="133"/>
                </a:lnTo>
                <a:lnTo>
                  <a:pt x="99" y="122"/>
                </a:lnTo>
                <a:lnTo>
                  <a:pt x="109" y="128"/>
                </a:lnTo>
                <a:lnTo>
                  <a:pt x="112" y="139"/>
                </a:lnTo>
                <a:lnTo>
                  <a:pt x="117" y="137"/>
                </a:lnTo>
                <a:lnTo>
                  <a:pt x="120" y="131"/>
                </a:lnTo>
                <a:lnTo>
                  <a:pt x="120" y="118"/>
                </a:lnTo>
                <a:lnTo>
                  <a:pt x="117" y="113"/>
                </a:lnTo>
                <a:lnTo>
                  <a:pt x="136" y="118"/>
                </a:lnTo>
                <a:lnTo>
                  <a:pt x="167" y="116"/>
                </a:lnTo>
                <a:lnTo>
                  <a:pt x="182" y="118"/>
                </a:lnTo>
                <a:lnTo>
                  <a:pt x="196" y="127"/>
                </a:lnTo>
                <a:lnTo>
                  <a:pt x="197" y="135"/>
                </a:lnTo>
                <a:lnTo>
                  <a:pt x="200" y="140"/>
                </a:lnTo>
                <a:lnTo>
                  <a:pt x="216" y="140"/>
                </a:lnTo>
                <a:lnTo>
                  <a:pt x="219" y="145"/>
                </a:lnTo>
                <a:lnTo>
                  <a:pt x="215" y="155"/>
                </a:lnTo>
                <a:lnTo>
                  <a:pt x="210" y="159"/>
                </a:lnTo>
                <a:lnTo>
                  <a:pt x="192" y="160"/>
                </a:lnTo>
                <a:lnTo>
                  <a:pt x="174" y="155"/>
                </a:lnTo>
                <a:lnTo>
                  <a:pt x="161" y="146"/>
                </a:lnTo>
                <a:lnTo>
                  <a:pt x="147" y="147"/>
                </a:lnTo>
                <a:lnTo>
                  <a:pt x="146" y="151"/>
                </a:lnTo>
                <a:lnTo>
                  <a:pt x="147" y="161"/>
                </a:lnTo>
                <a:lnTo>
                  <a:pt x="164" y="168"/>
                </a:lnTo>
                <a:lnTo>
                  <a:pt x="168" y="174"/>
                </a:lnTo>
                <a:lnTo>
                  <a:pt x="164" y="197"/>
                </a:lnTo>
                <a:lnTo>
                  <a:pt x="155" y="205"/>
                </a:lnTo>
                <a:lnTo>
                  <a:pt x="140" y="207"/>
                </a:lnTo>
                <a:lnTo>
                  <a:pt x="131" y="216"/>
                </a:lnTo>
                <a:lnTo>
                  <a:pt x="131" y="221"/>
                </a:lnTo>
                <a:lnTo>
                  <a:pt x="134" y="226"/>
                </a:lnTo>
                <a:lnTo>
                  <a:pt x="130" y="246"/>
                </a:lnTo>
                <a:lnTo>
                  <a:pt x="125" y="252"/>
                </a:lnTo>
                <a:lnTo>
                  <a:pt x="116" y="255"/>
                </a:lnTo>
                <a:lnTo>
                  <a:pt x="97" y="257"/>
                </a:lnTo>
                <a:lnTo>
                  <a:pt x="94" y="260"/>
                </a:lnTo>
                <a:lnTo>
                  <a:pt x="95" y="263"/>
                </a:lnTo>
                <a:lnTo>
                  <a:pt x="99" y="264"/>
                </a:lnTo>
                <a:lnTo>
                  <a:pt x="100" y="272"/>
                </a:lnTo>
                <a:lnTo>
                  <a:pt x="108" y="272"/>
                </a:lnTo>
                <a:lnTo>
                  <a:pt x="123" y="285"/>
                </a:lnTo>
                <a:lnTo>
                  <a:pt x="160" y="285"/>
                </a:lnTo>
                <a:lnTo>
                  <a:pt x="167" y="291"/>
                </a:lnTo>
                <a:lnTo>
                  <a:pt x="175" y="290"/>
                </a:lnTo>
                <a:lnTo>
                  <a:pt x="200" y="269"/>
                </a:lnTo>
                <a:lnTo>
                  <a:pt x="200" y="254"/>
                </a:lnTo>
                <a:lnTo>
                  <a:pt x="206" y="246"/>
                </a:lnTo>
                <a:lnTo>
                  <a:pt x="206" y="239"/>
                </a:lnTo>
                <a:lnTo>
                  <a:pt x="208" y="234"/>
                </a:lnTo>
                <a:lnTo>
                  <a:pt x="238" y="208"/>
                </a:lnTo>
                <a:lnTo>
                  <a:pt x="247" y="205"/>
                </a:lnTo>
                <a:lnTo>
                  <a:pt x="262" y="205"/>
                </a:lnTo>
                <a:lnTo>
                  <a:pt x="266" y="211"/>
                </a:lnTo>
                <a:lnTo>
                  <a:pt x="267" y="230"/>
                </a:lnTo>
                <a:lnTo>
                  <a:pt x="259" y="250"/>
                </a:lnTo>
                <a:lnTo>
                  <a:pt x="247" y="262"/>
                </a:lnTo>
                <a:lnTo>
                  <a:pt x="239" y="263"/>
                </a:lnTo>
                <a:lnTo>
                  <a:pt x="236" y="271"/>
                </a:lnTo>
                <a:lnTo>
                  <a:pt x="236" y="278"/>
                </a:lnTo>
                <a:lnTo>
                  <a:pt x="227" y="282"/>
                </a:lnTo>
                <a:lnTo>
                  <a:pt x="220" y="288"/>
                </a:lnTo>
                <a:lnTo>
                  <a:pt x="214" y="288"/>
                </a:lnTo>
                <a:lnTo>
                  <a:pt x="208" y="295"/>
                </a:lnTo>
                <a:lnTo>
                  <a:pt x="206" y="301"/>
                </a:lnTo>
                <a:lnTo>
                  <a:pt x="210" y="310"/>
                </a:lnTo>
                <a:lnTo>
                  <a:pt x="216" y="314"/>
                </a:lnTo>
                <a:lnTo>
                  <a:pt x="245" y="292"/>
                </a:lnTo>
                <a:lnTo>
                  <a:pt x="259" y="287"/>
                </a:lnTo>
                <a:lnTo>
                  <a:pt x="268" y="274"/>
                </a:lnTo>
                <a:lnTo>
                  <a:pt x="295" y="255"/>
                </a:lnTo>
                <a:lnTo>
                  <a:pt x="292" y="246"/>
                </a:lnTo>
                <a:lnTo>
                  <a:pt x="299" y="239"/>
                </a:lnTo>
                <a:lnTo>
                  <a:pt x="320" y="243"/>
                </a:lnTo>
                <a:lnTo>
                  <a:pt x="321" y="236"/>
                </a:lnTo>
                <a:lnTo>
                  <a:pt x="316" y="227"/>
                </a:lnTo>
                <a:lnTo>
                  <a:pt x="299" y="219"/>
                </a:lnTo>
                <a:lnTo>
                  <a:pt x="295" y="211"/>
                </a:lnTo>
                <a:lnTo>
                  <a:pt x="295" y="206"/>
                </a:lnTo>
                <a:lnTo>
                  <a:pt x="309" y="194"/>
                </a:lnTo>
                <a:lnTo>
                  <a:pt x="307" y="183"/>
                </a:lnTo>
                <a:lnTo>
                  <a:pt x="315" y="178"/>
                </a:lnTo>
                <a:lnTo>
                  <a:pt x="327" y="180"/>
                </a:lnTo>
                <a:lnTo>
                  <a:pt x="343" y="175"/>
                </a:lnTo>
                <a:lnTo>
                  <a:pt x="358" y="187"/>
                </a:lnTo>
                <a:lnTo>
                  <a:pt x="366" y="188"/>
                </a:lnTo>
                <a:lnTo>
                  <a:pt x="367" y="196"/>
                </a:lnTo>
                <a:lnTo>
                  <a:pt x="371" y="199"/>
                </a:lnTo>
                <a:lnTo>
                  <a:pt x="379" y="199"/>
                </a:lnTo>
                <a:lnTo>
                  <a:pt x="410" y="188"/>
                </a:lnTo>
                <a:lnTo>
                  <a:pt x="412" y="182"/>
                </a:lnTo>
                <a:lnTo>
                  <a:pt x="396" y="180"/>
                </a:lnTo>
                <a:lnTo>
                  <a:pt x="384" y="189"/>
                </a:lnTo>
                <a:lnTo>
                  <a:pt x="377" y="189"/>
                </a:lnTo>
                <a:lnTo>
                  <a:pt x="379" y="182"/>
                </a:lnTo>
                <a:lnTo>
                  <a:pt x="400" y="161"/>
                </a:lnTo>
                <a:lnTo>
                  <a:pt x="395" y="159"/>
                </a:lnTo>
                <a:lnTo>
                  <a:pt x="396" y="154"/>
                </a:lnTo>
                <a:lnTo>
                  <a:pt x="412" y="145"/>
                </a:lnTo>
                <a:lnTo>
                  <a:pt x="410" y="141"/>
                </a:lnTo>
                <a:lnTo>
                  <a:pt x="413" y="133"/>
                </a:lnTo>
                <a:lnTo>
                  <a:pt x="424" y="117"/>
                </a:lnTo>
                <a:lnTo>
                  <a:pt x="426" y="113"/>
                </a:lnTo>
                <a:lnTo>
                  <a:pt x="418" y="112"/>
                </a:lnTo>
                <a:lnTo>
                  <a:pt x="415" y="105"/>
                </a:lnTo>
                <a:lnTo>
                  <a:pt x="423" y="100"/>
                </a:lnTo>
                <a:lnTo>
                  <a:pt x="424" y="97"/>
                </a:lnTo>
                <a:lnTo>
                  <a:pt x="433" y="86"/>
                </a:lnTo>
                <a:lnTo>
                  <a:pt x="436" y="74"/>
                </a:lnTo>
                <a:lnTo>
                  <a:pt x="434" y="74"/>
                </a:lnTo>
                <a:lnTo>
                  <a:pt x="429" y="81"/>
                </a:lnTo>
                <a:lnTo>
                  <a:pt x="421" y="85"/>
                </a:lnTo>
                <a:lnTo>
                  <a:pt x="419" y="78"/>
                </a:lnTo>
                <a:lnTo>
                  <a:pt x="422" y="72"/>
                </a:lnTo>
                <a:lnTo>
                  <a:pt x="422" y="67"/>
                </a:lnTo>
                <a:lnTo>
                  <a:pt x="428" y="61"/>
                </a:lnTo>
                <a:lnTo>
                  <a:pt x="427" y="58"/>
                </a:lnTo>
                <a:lnTo>
                  <a:pt x="427" y="55"/>
                </a:lnTo>
                <a:lnTo>
                  <a:pt x="409" y="57"/>
                </a:lnTo>
                <a:lnTo>
                  <a:pt x="389" y="78"/>
                </a:lnTo>
                <a:lnTo>
                  <a:pt x="389" y="81"/>
                </a:lnTo>
                <a:lnTo>
                  <a:pt x="395" y="80"/>
                </a:lnTo>
                <a:lnTo>
                  <a:pt x="388" y="90"/>
                </a:lnTo>
                <a:lnTo>
                  <a:pt x="372" y="99"/>
                </a:lnTo>
                <a:lnTo>
                  <a:pt x="344" y="105"/>
                </a:lnTo>
                <a:lnTo>
                  <a:pt x="332" y="99"/>
                </a:lnTo>
                <a:lnTo>
                  <a:pt x="309" y="103"/>
                </a:lnTo>
                <a:lnTo>
                  <a:pt x="311" y="94"/>
                </a:lnTo>
                <a:lnTo>
                  <a:pt x="310" y="93"/>
                </a:lnTo>
                <a:lnTo>
                  <a:pt x="305" y="95"/>
                </a:lnTo>
                <a:lnTo>
                  <a:pt x="291" y="92"/>
                </a:lnTo>
                <a:lnTo>
                  <a:pt x="277" y="95"/>
                </a:lnTo>
                <a:lnTo>
                  <a:pt x="271" y="90"/>
                </a:lnTo>
                <a:lnTo>
                  <a:pt x="267" y="84"/>
                </a:lnTo>
                <a:lnTo>
                  <a:pt x="277" y="81"/>
                </a:lnTo>
                <a:lnTo>
                  <a:pt x="276" y="74"/>
                </a:lnTo>
                <a:lnTo>
                  <a:pt x="273" y="67"/>
                </a:lnTo>
                <a:lnTo>
                  <a:pt x="285" y="64"/>
                </a:lnTo>
                <a:lnTo>
                  <a:pt x="287" y="57"/>
                </a:lnTo>
                <a:lnTo>
                  <a:pt x="309" y="48"/>
                </a:lnTo>
                <a:lnTo>
                  <a:pt x="330" y="33"/>
                </a:lnTo>
                <a:lnTo>
                  <a:pt x="332" y="27"/>
                </a:lnTo>
                <a:lnTo>
                  <a:pt x="338" y="27"/>
                </a:lnTo>
                <a:lnTo>
                  <a:pt x="344" y="23"/>
                </a:lnTo>
                <a:lnTo>
                  <a:pt x="342" y="19"/>
                </a:lnTo>
                <a:lnTo>
                  <a:pt x="334" y="15"/>
                </a:lnTo>
                <a:lnTo>
                  <a:pt x="327" y="14"/>
                </a:lnTo>
                <a:lnTo>
                  <a:pt x="319" y="10"/>
                </a:lnTo>
                <a:lnTo>
                  <a:pt x="318" y="6"/>
                </a:lnTo>
                <a:lnTo>
                  <a:pt x="310" y="8"/>
                </a:lnTo>
                <a:lnTo>
                  <a:pt x="307" y="13"/>
                </a:lnTo>
                <a:lnTo>
                  <a:pt x="304" y="13"/>
                </a:lnTo>
                <a:lnTo>
                  <a:pt x="294" y="5"/>
                </a:lnTo>
                <a:lnTo>
                  <a:pt x="294" y="0"/>
                </a:lnTo>
                <a:close/>
              </a:path>
            </a:pathLst>
          </a:custGeom>
          <a:solidFill>
            <a:srgbClr val="C4E5F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73" name="Freeform 1703"/>
          <p:cNvSpPr>
            <a:spLocks/>
          </p:cNvSpPr>
          <p:nvPr/>
        </p:nvSpPr>
        <p:spPr bwMode="auto">
          <a:xfrm>
            <a:off x="1731963" y="2203450"/>
            <a:ext cx="173037" cy="125413"/>
          </a:xfrm>
          <a:custGeom>
            <a:avLst/>
            <a:gdLst>
              <a:gd name="T0" fmla="*/ 2147483647 w 436"/>
              <a:gd name="T1" fmla="*/ 2147483647 h 314"/>
              <a:gd name="T2" fmla="*/ 2147483647 w 436"/>
              <a:gd name="T3" fmla="*/ 2147483647 h 314"/>
              <a:gd name="T4" fmla="*/ 2147483647 w 436"/>
              <a:gd name="T5" fmla="*/ 2147483647 h 314"/>
              <a:gd name="T6" fmla="*/ 2147483647 w 436"/>
              <a:gd name="T7" fmla="*/ 2147483647 h 314"/>
              <a:gd name="T8" fmla="*/ 2147483647 w 436"/>
              <a:gd name="T9" fmla="*/ 2147483647 h 314"/>
              <a:gd name="T10" fmla="*/ 2147483647 w 436"/>
              <a:gd name="T11" fmla="*/ 2147483647 h 314"/>
              <a:gd name="T12" fmla="*/ 2147483647 w 436"/>
              <a:gd name="T13" fmla="*/ 2147483647 h 314"/>
              <a:gd name="T14" fmla="*/ 2147483647 w 436"/>
              <a:gd name="T15" fmla="*/ 2147483647 h 314"/>
              <a:gd name="T16" fmla="*/ 2147483647 w 436"/>
              <a:gd name="T17" fmla="*/ 2147483647 h 314"/>
              <a:gd name="T18" fmla="*/ 2147483647 w 436"/>
              <a:gd name="T19" fmla="*/ 2147483647 h 314"/>
              <a:gd name="T20" fmla="*/ 2147483647 w 436"/>
              <a:gd name="T21" fmla="*/ 2147483647 h 314"/>
              <a:gd name="T22" fmla="*/ 2147483647 w 436"/>
              <a:gd name="T23" fmla="*/ 2147483647 h 314"/>
              <a:gd name="T24" fmla="*/ 2147483647 w 436"/>
              <a:gd name="T25" fmla="*/ 2147483647 h 314"/>
              <a:gd name="T26" fmla="*/ 2147483647 w 436"/>
              <a:gd name="T27" fmla="*/ 2147483647 h 314"/>
              <a:gd name="T28" fmla="*/ 2147483647 w 436"/>
              <a:gd name="T29" fmla="*/ 2147483647 h 314"/>
              <a:gd name="T30" fmla="*/ 2147483647 w 436"/>
              <a:gd name="T31" fmla="*/ 2147483647 h 314"/>
              <a:gd name="T32" fmla="*/ 2147483647 w 436"/>
              <a:gd name="T33" fmla="*/ 2147483647 h 314"/>
              <a:gd name="T34" fmla="*/ 2147483647 w 436"/>
              <a:gd name="T35" fmla="*/ 2147483647 h 314"/>
              <a:gd name="T36" fmla="*/ 2147483647 w 436"/>
              <a:gd name="T37" fmla="*/ 2147483647 h 314"/>
              <a:gd name="T38" fmla="*/ 2147483647 w 436"/>
              <a:gd name="T39" fmla="*/ 2147483647 h 314"/>
              <a:gd name="T40" fmla="*/ 2147483647 w 436"/>
              <a:gd name="T41" fmla="*/ 2147483647 h 314"/>
              <a:gd name="T42" fmla="*/ 2147483647 w 436"/>
              <a:gd name="T43" fmla="*/ 2147483647 h 314"/>
              <a:gd name="T44" fmla="*/ 2147483647 w 436"/>
              <a:gd name="T45" fmla="*/ 2147483647 h 314"/>
              <a:gd name="T46" fmla="*/ 2147483647 w 436"/>
              <a:gd name="T47" fmla="*/ 2147483647 h 314"/>
              <a:gd name="T48" fmla="*/ 2147483647 w 436"/>
              <a:gd name="T49" fmla="*/ 2147483647 h 314"/>
              <a:gd name="T50" fmla="*/ 2147483647 w 436"/>
              <a:gd name="T51" fmla="*/ 2147483647 h 314"/>
              <a:gd name="T52" fmla="*/ 2147483647 w 436"/>
              <a:gd name="T53" fmla="*/ 2147483647 h 314"/>
              <a:gd name="T54" fmla="*/ 2147483647 w 436"/>
              <a:gd name="T55" fmla="*/ 2147483647 h 314"/>
              <a:gd name="T56" fmla="*/ 2147483647 w 436"/>
              <a:gd name="T57" fmla="*/ 2147483647 h 314"/>
              <a:gd name="T58" fmla="*/ 2147483647 w 436"/>
              <a:gd name="T59" fmla="*/ 2147483647 h 314"/>
              <a:gd name="T60" fmla="*/ 2147483647 w 436"/>
              <a:gd name="T61" fmla="*/ 2147483647 h 314"/>
              <a:gd name="T62" fmla="*/ 2147483647 w 436"/>
              <a:gd name="T63" fmla="*/ 2147483647 h 314"/>
              <a:gd name="T64" fmla="*/ 2147483647 w 436"/>
              <a:gd name="T65" fmla="*/ 2147483647 h 314"/>
              <a:gd name="T66" fmla="*/ 2147483647 w 436"/>
              <a:gd name="T67" fmla="*/ 2147483647 h 314"/>
              <a:gd name="T68" fmla="*/ 2147483647 w 436"/>
              <a:gd name="T69" fmla="*/ 2147483647 h 314"/>
              <a:gd name="T70" fmla="*/ 2147483647 w 436"/>
              <a:gd name="T71" fmla="*/ 2147483647 h 314"/>
              <a:gd name="T72" fmla="*/ 2147483647 w 436"/>
              <a:gd name="T73" fmla="*/ 2147483647 h 314"/>
              <a:gd name="T74" fmla="*/ 2147483647 w 436"/>
              <a:gd name="T75" fmla="*/ 2147483647 h 314"/>
              <a:gd name="T76" fmla="*/ 2147483647 w 436"/>
              <a:gd name="T77" fmla="*/ 2147483647 h 314"/>
              <a:gd name="T78" fmla="*/ 2147483647 w 436"/>
              <a:gd name="T79" fmla="*/ 2147483647 h 314"/>
              <a:gd name="T80" fmla="*/ 2147483647 w 436"/>
              <a:gd name="T81" fmla="*/ 2147483647 h 314"/>
              <a:gd name="T82" fmla="*/ 2147483647 w 436"/>
              <a:gd name="T83" fmla="*/ 2147483647 h 314"/>
              <a:gd name="T84" fmla="*/ 2147483647 w 436"/>
              <a:gd name="T85" fmla="*/ 2147483647 h 314"/>
              <a:gd name="T86" fmla="*/ 2147483647 w 436"/>
              <a:gd name="T87" fmla="*/ 2147483647 h 314"/>
              <a:gd name="T88" fmla="*/ 2147483647 w 436"/>
              <a:gd name="T89" fmla="*/ 2147483647 h 314"/>
              <a:gd name="T90" fmla="*/ 2147483647 w 436"/>
              <a:gd name="T91" fmla="*/ 2147483647 h 314"/>
              <a:gd name="T92" fmla="*/ 2147483647 w 436"/>
              <a:gd name="T93" fmla="*/ 2147483647 h 314"/>
              <a:gd name="T94" fmla="*/ 2147483647 w 436"/>
              <a:gd name="T95" fmla="*/ 2147483647 h 314"/>
              <a:gd name="T96" fmla="*/ 2147483647 w 436"/>
              <a:gd name="T97" fmla="*/ 2147483647 h 314"/>
              <a:gd name="T98" fmla="*/ 2147483647 w 436"/>
              <a:gd name="T99" fmla="*/ 0 h 31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36"/>
              <a:gd name="T151" fmla="*/ 0 h 314"/>
              <a:gd name="T152" fmla="*/ 436 w 436"/>
              <a:gd name="T153" fmla="*/ 314 h 31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36" h="314">
                <a:moveTo>
                  <a:pt x="294" y="0"/>
                </a:moveTo>
                <a:lnTo>
                  <a:pt x="281" y="8"/>
                </a:lnTo>
                <a:lnTo>
                  <a:pt x="277" y="14"/>
                </a:lnTo>
                <a:lnTo>
                  <a:pt x="276" y="19"/>
                </a:lnTo>
                <a:lnTo>
                  <a:pt x="266" y="28"/>
                </a:lnTo>
                <a:lnTo>
                  <a:pt x="255" y="27"/>
                </a:lnTo>
                <a:lnTo>
                  <a:pt x="234" y="34"/>
                </a:lnTo>
                <a:lnTo>
                  <a:pt x="227" y="43"/>
                </a:lnTo>
                <a:lnTo>
                  <a:pt x="221" y="43"/>
                </a:lnTo>
                <a:lnTo>
                  <a:pt x="219" y="48"/>
                </a:lnTo>
                <a:lnTo>
                  <a:pt x="217" y="56"/>
                </a:lnTo>
                <a:lnTo>
                  <a:pt x="205" y="58"/>
                </a:lnTo>
                <a:lnTo>
                  <a:pt x="197" y="57"/>
                </a:lnTo>
                <a:lnTo>
                  <a:pt x="184" y="69"/>
                </a:lnTo>
                <a:lnTo>
                  <a:pt x="179" y="67"/>
                </a:lnTo>
                <a:lnTo>
                  <a:pt x="167" y="72"/>
                </a:lnTo>
                <a:lnTo>
                  <a:pt x="161" y="67"/>
                </a:lnTo>
                <a:lnTo>
                  <a:pt x="150" y="72"/>
                </a:lnTo>
                <a:lnTo>
                  <a:pt x="131" y="74"/>
                </a:lnTo>
                <a:lnTo>
                  <a:pt x="126" y="80"/>
                </a:lnTo>
                <a:lnTo>
                  <a:pt x="121" y="83"/>
                </a:lnTo>
                <a:lnTo>
                  <a:pt x="117" y="80"/>
                </a:lnTo>
                <a:lnTo>
                  <a:pt x="117" y="72"/>
                </a:lnTo>
                <a:lnTo>
                  <a:pt x="116" y="70"/>
                </a:lnTo>
                <a:lnTo>
                  <a:pt x="100" y="84"/>
                </a:lnTo>
                <a:lnTo>
                  <a:pt x="90" y="86"/>
                </a:lnTo>
                <a:lnTo>
                  <a:pt x="66" y="105"/>
                </a:lnTo>
                <a:lnTo>
                  <a:pt x="62" y="105"/>
                </a:lnTo>
                <a:lnTo>
                  <a:pt x="51" y="95"/>
                </a:lnTo>
                <a:lnTo>
                  <a:pt x="46" y="95"/>
                </a:lnTo>
                <a:lnTo>
                  <a:pt x="36" y="105"/>
                </a:lnTo>
                <a:lnTo>
                  <a:pt x="19" y="108"/>
                </a:lnTo>
                <a:lnTo>
                  <a:pt x="8" y="103"/>
                </a:lnTo>
                <a:lnTo>
                  <a:pt x="4" y="105"/>
                </a:lnTo>
                <a:lnTo>
                  <a:pt x="0" y="130"/>
                </a:lnTo>
                <a:lnTo>
                  <a:pt x="3" y="142"/>
                </a:lnTo>
                <a:lnTo>
                  <a:pt x="15" y="156"/>
                </a:lnTo>
                <a:lnTo>
                  <a:pt x="18" y="144"/>
                </a:lnTo>
                <a:lnTo>
                  <a:pt x="23" y="142"/>
                </a:lnTo>
                <a:lnTo>
                  <a:pt x="26" y="147"/>
                </a:lnTo>
                <a:lnTo>
                  <a:pt x="29" y="141"/>
                </a:lnTo>
                <a:lnTo>
                  <a:pt x="29" y="130"/>
                </a:lnTo>
                <a:lnTo>
                  <a:pt x="34" y="125"/>
                </a:lnTo>
                <a:lnTo>
                  <a:pt x="52" y="119"/>
                </a:lnTo>
                <a:lnTo>
                  <a:pt x="55" y="130"/>
                </a:lnTo>
                <a:lnTo>
                  <a:pt x="59" y="133"/>
                </a:lnTo>
                <a:lnTo>
                  <a:pt x="75" y="133"/>
                </a:lnTo>
                <a:lnTo>
                  <a:pt x="99" y="122"/>
                </a:lnTo>
                <a:lnTo>
                  <a:pt x="109" y="128"/>
                </a:lnTo>
                <a:lnTo>
                  <a:pt x="112" y="139"/>
                </a:lnTo>
                <a:lnTo>
                  <a:pt x="117" y="137"/>
                </a:lnTo>
                <a:lnTo>
                  <a:pt x="120" y="131"/>
                </a:lnTo>
                <a:lnTo>
                  <a:pt x="120" y="118"/>
                </a:lnTo>
                <a:lnTo>
                  <a:pt x="117" y="113"/>
                </a:lnTo>
                <a:lnTo>
                  <a:pt x="136" y="118"/>
                </a:lnTo>
                <a:lnTo>
                  <a:pt x="167" y="116"/>
                </a:lnTo>
                <a:lnTo>
                  <a:pt x="182" y="118"/>
                </a:lnTo>
                <a:lnTo>
                  <a:pt x="196" y="127"/>
                </a:lnTo>
                <a:lnTo>
                  <a:pt x="197" y="135"/>
                </a:lnTo>
                <a:lnTo>
                  <a:pt x="200" y="140"/>
                </a:lnTo>
                <a:lnTo>
                  <a:pt x="216" y="140"/>
                </a:lnTo>
                <a:lnTo>
                  <a:pt x="219" y="145"/>
                </a:lnTo>
                <a:lnTo>
                  <a:pt x="215" y="155"/>
                </a:lnTo>
                <a:lnTo>
                  <a:pt x="210" y="159"/>
                </a:lnTo>
                <a:lnTo>
                  <a:pt x="192" y="160"/>
                </a:lnTo>
                <a:lnTo>
                  <a:pt x="174" y="155"/>
                </a:lnTo>
                <a:lnTo>
                  <a:pt x="161" y="146"/>
                </a:lnTo>
                <a:lnTo>
                  <a:pt x="147" y="147"/>
                </a:lnTo>
                <a:lnTo>
                  <a:pt x="146" y="151"/>
                </a:lnTo>
                <a:lnTo>
                  <a:pt x="147" y="161"/>
                </a:lnTo>
                <a:lnTo>
                  <a:pt x="164" y="168"/>
                </a:lnTo>
                <a:lnTo>
                  <a:pt x="168" y="174"/>
                </a:lnTo>
                <a:lnTo>
                  <a:pt x="164" y="197"/>
                </a:lnTo>
                <a:lnTo>
                  <a:pt x="155" y="205"/>
                </a:lnTo>
                <a:lnTo>
                  <a:pt x="140" y="207"/>
                </a:lnTo>
                <a:lnTo>
                  <a:pt x="131" y="216"/>
                </a:lnTo>
                <a:lnTo>
                  <a:pt x="131" y="221"/>
                </a:lnTo>
                <a:lnTo>
                  <a:pt x="134" y="226"/>
                </a:lnTo>
                <a:lnTo>
                  <a:pt x="130" y="246"/>
                </a:lnTo>
                <a:lnTo>
                  <a:pt x="125" y="252"/>
                </a:lnTo>
                <a:lnTo>
                  <a:pt x="116" y="255"/>
                </a:lnTo>
                <a:lnTo>
                  <a:pt x="97" y="257"/>
                </a:lnTo>
                <a:lnTo>
                  <a:pt x="94" y="260"/>
                </a:lnTo>
                <a:lnTo>
                  <a:pt x="95" y="263"/>
                </a:lnTo>
                <a:lnTo>
                  <a:pt x="99" y="264"/>
                </a:lnTo>
                <a:lnTo>
                  <a:pt x="100" y="272"/>
                </a:lnTo>
                <a:lnTo>
                  <a:pt x="108" y="272"/>
                </a:lnTo>
                <a:lnTo>
                  <a:pt x="123" y="285"/>
                </a:lnTo>
                <a:lnTo>
                  <a:pt x="160" y="285"/>
                </a:lnTo>
                <a:lnTo>
                  <a:pt x="167" y="291"/>
                </a:lnTo>
                <a:lnTo>
                  <a:pt x="175" y="290"/>
                </a:lnTo>
                <a:lnTo>
                  <a:pt x="200" y="269"/>
                </a:lnTo>
                <a:lnTo>
                  <a:pt x="200" y="254"/>
                </a:lnTo>
                <a:lnTo>
                  <a:pt x="206" y="246"/>
                </a:lnTo>
                <a:lnTo>
                  <a:pt x="206" y="239"/>
                </a:lnTo>
                <a:lnTo>
                  <a:pt x="208" y="234"/>
                </a:lnTo>
                <a:lnTo>
                  <a:pt x="238" y="208"/>
                </a:lnTo>
                <a:lnTo>
                  <a:pt x="247" y="205"/>
                </a:lnTo>
                <a:lnTo>
                  <a:pt x="262" y="205"/>
                </a:lnTo>
                <a:lnTo>
                  <a:pt x="266" y="211"/>
                </a:lnTo>
                <a:lnTo>
                  <a:pt x="267" y="230"/>
                </a:lnTo>
                <a:lnTo>
                  <a:pt x="259" y="250"/>
                </a:lnTo>
                <a:lnTo>
                  <a:pt x="247" y="262"/>
                </a:lnTo>
                <a:lnTo>
                  <a:pt x="239" y="263"/>
                </a:lnTo>
                <a:lnTo>
                  <a:pt x="236" y="271"/>
                </a:lnTo>
                <a:lnTo>
                  <a:pt x="236" y="278"/>
                </a:lnTo>
                <a:lnTo>
                  <a:pt x="227" y="282"/>
                </a:lnTo>
                <a:lnTo>
                  <a:pt x="220" y="288"/>
                </a:lnTo>
                <a:lnTo>
                  <a:pt x="214" y="288"/>
                </a:lnTo>
                <a:lnTo>
                  <a:pt x="208" y="295"/>
                </a:lnTo>
                <a:lnTo>
                  <a:pt x="206" y="301"/>
                </a:lnTo>
                <a:lnTo>
                  <a:pt x="210" y="310"/>
                </a:lnTo>
                <a:lnTo>
                  <a:pt x="216" y="314"/>
                </a:lnTo>
                <a:lnTo>
                  <a:pt x="245" y="292"/>
                </a:lnTo>
                <a:lnTo>
                  <a:pt x="259" y="287"/>
                </a:lnTo>
                <a:lnTo>
                  <a:pt x="268" y="274"/>
                </a:lnTo>
                <a:lnTo>
                  <a:pt x="295" y="255"/>
                </a:lnTo>
                <a:lnTo>
                  <a:pt x="292" y="246"/>
                </a:lnTo>
                <a:lnTo>
                  <a:pt x="299" y="239"/>
                </a:lnTo>
                <a:lnTo>
                  <a:pt x="320" y="243"/>
                </a:lnTo>
                <a:lnTo>
                  <a:pt x="321" y="236"/>
                </a:lnTo>
                <a:lnTo>
                  <a:pt x="316" y="227"/>
                </a:lnTo>
                <a:lnTo>
                  <a:pt x="299" y="219"/>
                </a:lnTo>
                <a:lnTo>
                  <a:pt x="295" y="211"/>
                </a:lnTo>
                <a:lnTo>
                  <a:pt x="295" y="206"/>
                </a:lnTo>
                <a:lnTo>
                  <a:pt x="309" y="194"/>
                </a:lnTo>
                <a:lnTo>
                  <a:pt x="307" y="183"/>
                </a:lnTo>
                <a:lnTo>
                  <a:pt x="315" y="178"/>
                </a:lnTo>
                <a:lnTo>
                  <a:pt x="327" y="180"/>
                </a:lnTo>
                <a:lnTo>
                  <a:pt x="343" y="175"/>
                </a:lnTo>
                <a:lnTo>
                  <a:pt x="358" y="187"/>
                </a:lnTo>
                <a:lnTo>
                  <a:pt x="366" y="188"/>
                </a:lnTo>
                <a:lnTo>
                  <a:pt x="367" y="196"/>
                </a:lnTo>
                <a:lnTo>
                  <a:pt x="371" y="199"/>
                </a:lnTo>
                <a:lnTo>
                  <a:pt x="379" y="199"/>
                </a:lnTo>
                <a:lnTo>
                  <a:pt x="410" y="188"/>
                </a:lnTo>
                <a:lnTo>
                  <a:pt x="412" y="182"/>
                </a:lnTo>
                <a:lnTo>
                  <a:pt x="396" y="180"/>
                </a:lnTo>
                <a:lnTo>
                  <a:pt x="384" y="189"/>
                </a:lnTo>
                <a:lnTo>
                  <a:pt x="377" y="189"/>
                </a:lnTo>
                <a:lnTo>
                  <a:pt x="379" y="182"/>
                </a:lnTo>
                <a:lnTo>
                  <a:pt x="400" y="161"/>
                </a:lnTo>
                <a:lnTo>
                  <a:pt x="395" y="159"/>
                </a:lnTo>
                <a:lnTo>
                  <a:pt x="396" y="154"/>
                </a:lnTo>
                <a:lnTo>
                  <a:pt x="412" y="145"/>
                </a:lnTo>
                <a:lnTo>
                  <a:pt x="410" y="141"/>
                </a:lnTo>
                <a:lnTo>
                  <a:pt x="413" y="133"/>
                </a:lnTo>
                <a:lnTo>
                  <a:pt x="424" y="117"/>
                </a:lnTo>
                <a:lnTo>
                  <a:pt x="426" y="113"/>
                </a:lnTo>
                <a:lnTo>
                  <a:pt x="418" y="112"/>
                </a:lnTo>
                <a:lnTo>
                  <a:pt x="415" y="105"/>
                </a:lnTo>
                <a:lnTo>
                  <a:pt x="423" y="100"/>
                </a:lnTo>
                <a:lnTo>
                  <a:pt x="424" y="97"/>
                </a:lnTo>
                <a:lnTo>
                  <a:pt x="433" y="86"/>
                </a:lnTo>
                <a:lnTo>
                  <a:pt x="436" y="74"/>
                </a:lnTo>
                <a:lnTo>
                  <a:pt x="434" y="74"/>
                </a:lnTo>
                <a:lnTo>
                  <a:pt x="429" y="81"/>
                </a:lnTo>
                <a:lnTo>
                  <a:pt x="421" y="85"/>
                </a:lnTo>
                <a:lnTo>
                  <a:pt x="419" y="78"/>
                </a:lnTo>
                <a:lnTo>
                  <a:pt x="422" y="72"/>
                </a:lnTo>
                <a:lnTo>
                  <a:pt x="422" y="67"/>
                </a:lnTo>
                <a:lnTo>
                  <a:pt x="428" y="61"/>
                </a:lnTo>
                <a:lnTo>
                  <a:pt x="427" y="58"/>
                </a:lnTo>
                <a:lnTo>
                  <a:pt x="427" y="55"/>
                </a:lnTo>
                <a:lnTo>
                  <a:pt x="409" y="57"/>
                </a:lnTo>
                <a:lnTo>
                  <a:pt x="389" y="78"/>
                </a:lnTo>
                <a:lnTo>
                  <a:pt x="389" y="81"/>
                </a:lnTo>
                <a:lnTo>
                  <a:pt x="395" y="80"/>
                </a:lnTo>
                <a:lnTo>
                  <a:pt x="388" y="90"/>
                </a:lnTo>
                <a:lnTo>
                  <a:pt x="372" y="99"/>
                </a:lnTo>
                <a:lnTo>
                  <a:pt x="344" y="105"/>
                </a:lnTo>
                <a:lnTo>
                  <a:pt x="332" y="99"/>
                </a:lnTo>
                <a:lnTo>
                  <a:pt x="309" y="103"/>
                </a:lnTo>
                <a:lnTo>
                  <a:pt x="311" y="94"/>
                </a:lnTo>
                <a:lnTo>
                  <a:pt x="310" y="93"/>
                </a:lnTo>
                <a:lnTo>
                  <a:pt x="305" y="95"/>
                </a:lnTo>
                <a:lnTo>
                  <a:pt x="291" y="92"/>
                </a:lnTo>
                <a:lnTo>
                  <a:pt x="277" y="95"/>
                </a:lnTo>
                <a:lnTo>
                  <a:pt x="271" y="90"/>
                </a:lnTo>
                <a:lnTo>
                  <a:pt x="267" y="84"/>
                </a:lnTo>
                <a:lnTo>
                  <a:pt x="277" y="81"/>
                </a:lnTo>
                <a:lnTo>
                  <a:pt x="276" y="74"/>
                </a:lnTo>
                <a:lnTo>
                  <a:pt x="273" y="67"/>
                </a:lnTo>
                <a:lnTo>
                  <a:pt x="285" y="64"/>
                </a:lnTo>
                <a:lnTo>
                  <a:pt x="287" y="57"/>
                </a:lnTo>
                <a:lnTo>
                  <a:pt x="309" y="48"/>
                </a:lnTo>
                <a:lnTo>
                  <a:pt x="330" y="33"/>
                </a:lnTo>
                <a:lnTo>
                  <a:pt x="332" y="27"/>
                </a:lnTo>
                <a:lnTo>
                  <a:pt x="338" y="27"/>
                </a:lnTo>
                <a:lnTo>
                  <a:pt x="344" y="23"/>
                </a:lnTo>
                <a:lnTo>
                  <a:pt x="342" y="19"/>
                </a:lnTo>
                <a:lnTo>
                  <a:pt x="334" y="15"/>
                </a:lnTo>
                <a:lnTo>
                  <a:pt x="327" y="14"/>
                </a:lnTo>
                <a:lnTo>
                  <a:pt x="319" y="10"/>
                </a:lnTo>
                <a:lnTo>
                  <a:pt x="318" y="6"/>
                </a:lnTo>
                <a:lnTo>
                  <a:pt x="310" y="8"/>
                </a:lnTo>
                <a:lnTo>
                  <a:pt x="307" y="13"/>
                </a:lnTo>
                <a:lnTo>
                  <a:pt x="304" y="13"/>
                </a:lnTo>
                <a:lnTo>
                  <a:pt x="294" y="5"/>
                </a:lnTo>
                <a:lnTo>
                  <a:pt x="294" y="0"/>
                </a:lnTo>
                <a:close/>
              </a:path>
            </a:pathLst>
          </a:custGeom>
          <a:noFill/>
          <a:ln w="4763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74" name="Freeform 1704"/>
          <p:cNvSpPr>
            <a:spLocks/>
          </p:cNvSpPr>
          <p:nvPr/>
        </p:nvSpPr>
        <p:spPr bwMode="auto">
          <a:xfrm>
            <a:off x="2044700" y="2559050"/>
            <a:ext cx="107950" cy="57150"/>
          </a:xfrm>
          <a:custGeom>
            <a:avLst/>
            <a:gdLst>
              <a:gd name="T0" fmla="*/ 0 w 273"/>
              <a:gd name="T1" fmla="*/ 2147483647 h 141"/>
              <a:gd name="T2" fmla="*/ 2147483647 w 273"/>
              <a:gd name="T3" fmla="*/ 2147483647 h 141"/>
              <a:gd name="T4" fmla="*/ 2147483647 w 273"/>
              <a:gd name="T5" fmla="*/ 2147483647 h 141"/>
              <a:gd name="T6" fmla="*/ 2147483647 w 273"/>
              <a:gd name="T7" fmla="*/ 2147483647 h 141"/>
              <a:gd name="T8" fmla="*/ 2147483647 w 273"/>
              <a:gd name="T9" fmla="*/ 2147483647 h 141"/>
              <a:gd name="T10" fmla="*/ 2147483647 w 273"/>
              <a:gd name="T11" fmla="*/ 2147483647 h 141"/>
              <a:gd name="T12" fmla="*/ 2147483647 w 273"/>
              <a:gd name="T13" fmla="*/ 2147483647 h 141"/>
              <a:gd name="T14" fmla="*/ 2147483647 w 273"/>
              <a:gd name="T15" fmla="*/ 2147483647 h 141"/>
              <a:gd name="T16" fmla="*/ 2147483647 w 273"/>
              <a:gd name="T17" fmla="*/ 2147483647 h 141"/>
              <a:gd name="T18" fmla="*/ 2147483647 w 273"/>
              <a:gd name="T19" fmla="*/ 0 h 141"/>
              <a:gd name="T20" fmla="*/ 2147483647 w 273"/>
              <a:gd name="T21" fmla="*/ 2147483647 h 141"/>
              <a:gd name="T22" fmla="*/ 2147483647 w 273"/>
              <a:gd name="T23" fmla="*/ 2147483647 h 141"/>
              <a:gd name="T24" fmla="*/ 2147483647 w 273"/>
              <a:gd name="T25" fmla="*/ 2147483647 h 141"/>
              <a:gd name="T26" fmla="*/ 2147483647 w 273"/>
              <a:gd name="T27" fmla="*/ 2147483647 h 141"/>
              <a:gd name="T28" fmla="*/ 2147483647 w 273"/>
              <a:gd name="T29" fmla="*/ 2147483647 h 141"/>
              <a:gd name="T30" fmla="*/ 2147483647 w 273"/>
              <a:gd name="T31" fmla="*/ 2147483647 h 141"/>
              <a:gd name="T32" fmla="*/ 2147483647 w 273"/>
              <a:gd name="T33" fmla="*/ 2147483647 h 141"/>
              <a:gd name="T34" fmla="*/ 2147483647 w 273"/>
              <a:gd name="T35" fmla="*/ 2147483647 h 141"/>
              <a:gd name="T36" fmla="*/ 2147483647 w 273"/>
              <a:gd name="T37" fmla="*/ 2147483647 h 141"/>
              <a:gd name="T38" fmla="*/ 2147483647 w 273"/>
              <a:gd name="T39" fmla="*/ 2147483647 h 141"/>
              <a:gd name="T40" fmla="*/ 2147483647 w 273"/>
              <a:gd name="T41" fmla="*/ 2147483647 h 141"/>
              <a:gd name="T42" fmla="*/ 2147483647 w 273"/>
              <a:gd name="T43" fmla="*/ 2147483647 h 141"/>
              <a:gd name="T44" fmla="*/ 2147483647 w 273"/>
              <a:gd name="T45" fmla="*/ 2147483647 h 141"/>
              <a:gd name="T46" fmla="*/ 2147483647 w 273"/>
              <a:gd name="T47" fmla="*/ 2147483647 h 141"/>
              <a:gd name="T48" fmla="*/ 2147483647 w 273"/>
              <a:gd name="T49" fmla="*/ 2147483647 h 141"/>
              <a:gd name="T50" fmla="*/ 2147483647 w 273"/>
              <a:gd name="T51" fmla="*/ 2147483647 h 141"/>
              <a:gd name="T52" fmla="*/ 2147483647 w 273"/>
              <a:gd name="T53" fmla="*/ 2147483647 h 141"/>
              <a:gd name="T54" fmla="*/ 2147483647 w 273"/>
              <a:gd name="T55" fmla="*/ 2147483647 h 141"/>
              <a:gd name="T56" fmla="*/ 2147483647 w 273"/>
              <a:gd name="T57" fmla="*/ 2147483647 h 141"/>
              <a:gd name="T58" fmla="*/ 2147483647 w 273"/>
              <a:gd name="T59" fmla="*/ 2147483647 h 141"/>
              <a:gd name="T60" fmla="*/ 2147483647 w 273"/>
              <a:gd name="T61" fmla="*/ 2147483647 h 141"/>
              <a:gd name="T62" fmla="*/ 2147483647 w 273"/>
              <a:gd name="T63" fmla="*/ 2147483647 h 141"/>
              <a:gd name="T64" fmla="*/ 2147483647 w 273"/>
              <a:gd name="T65" fmla="*/ 2147483647 h 1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73"/>
              <a:gd name="T100" fmla="*/ 0 h 141"/>
              <a:gd name="T101" fmla="*/ 273 w 273"/>
              <a:gd name="T102" fmla="*/ 141 h 14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73" h="141">
                <a:moveTo>
                  <a:pt x="2" y="132"/>
                </a:moveTo>
                <a:lnTo>
                  <a:pt x="0" y="132"/>
                </a:lnTo>
                <a:lnTo>
                  <a:pt x="3" y="128"/>
                </a:lnTo>
                <a:lnTo>
                  <a:pt x="4" y="122"/>
                </a:lnTo>
                <a:lnTo>
                  <a:pt x="7" y="119"/>
                </a:lnTo>
                <a:lnTo>
                  <a:pt x="10" y="120"/>
                </a:lnTo>
                <a:lnTo>
                  <a:pt x="22" y="115"/>
                </a:lnTo>
                <a:lnTo>
                  <a:pt x="29" y="104"/>
                </a:lnTo>
                <a:lnTo>
                  <a:pt x="35" y="92"/>
                </a:lnTo>
                <a:lnTo>
                  <a:pt x="42" y="84"/>
                </a:lnTo>
                <a:lnTo>
                  <a:pt x="51" y="82"/>
                </a:lnTo>
                <a:lnTo>
                  <a:pt x="79" y="49"/>
                </a:lnTo>
                <a:lnTo>
                  <a:pt x="84" y="30"/>
                </a:lnTo>
                <a:lnTo>
                  <a:pt x="102" y="21"/>
                </a:lnTo>
                <a:lnTo>
                  <a:pt x="111" y="21"/>
                </a:lnTo>
                <a:lnTo>
                  <a:pt x="111" y="18"/>
                </a:lnTo>
                <a:lnTo>
                  <a:pt x="99" y="6"/>
                </a:lnTo>
                <a:lnTo>
                  <a:pt x="104" y="5"/>
                </a:lnTo>
                <a:lnTo>
                  <a:pt x="110" y="0"/>
                </a:lnTo>
                <a:lnTo>
                  <a:pt x="126" y="0"/>
                </a:lnTo>
                <a:lnTo>
                  <a:pt x="131" y="4"/>
                </a:lnTo>
                <a:lnTo>
                  <a:pt x="146" y="1"/>
                </a:lnTo>
                <a:lnTo>
                  <a:pt x="153" y="4"/>
                </a:lnTo>
                <a:lnTo>
                  <a:pt x="151" y="7"/>
                </a:lnTo>
                <a:lnTo>
                  <a:pt x="144" y="11"/>
                </a:lnTo>
                <a:lnTo>
                  <a:pt x="140" y="16"/>
                </a:lnTo>
                <a:lnTo>
                  <a:pt x="132" y="15"/>
                </a:lnTo>
                <a:lnTo>
                  <a:pt x="116" y="26"/>
                </a:lnTo>
                <a:lnTo>
                  <a:pt x="115" y="34"/>
                </a:lnTo>
                <a:lnTo>
                  <a:pt x="117" y="45"/>
                </a:lnTo>
                <a:lnTo>
                  <a:pt x="125" y="45"/>
                </a:lnTo>
                <a:lnTo>
                  <a:pt x="127" y="40"/>
                </a:lnTo>
                <a:lnTo>
                  <a:pt x="143" y="38"/>
                </a:lnTo>
                <a:lnTo>
                  <a:pt x="146" y="43"/>
                </a:lnTo>
                <a:lnTo>
                  <a:pt x="140" y="47"/>
                </a:lnTo>
                <a:lnTo>
                  <a:pt x="135" y="58"/>
                </a:lnTo>
                <a:lnTo>
                  <a:pt x="135" y="61"/>
                </a:lnTo>
                <a:lnTo>
                  <a:pt x="143" y="61"/>
                </a:lnTo>
                <a:lnTo>
                  <a:pt x="159" y="52"/>
                </a:lnTo>
                <a:lnTo>
                  <a:pt x="191" y="52"/>
                </a:lnTo>
                <a:lnTo>
                  <a:pt x="197" y="49"/>
                </a:lnTo>
                <a:lnTo>
                  <a:pt x="201" y="52"/>
                </a:lnTo>
                <a:lnTo>
                  <a:pt x="198" y="57"/>
                </a:lnTo>
                <a:lnTo>
                  <a:pt x="209" y="53"/>
                </a:lnTo>
                <a:lnTo>
                  <a:pt x="209" y="61"/>
                </a:lnTo>
                <a:lnTo>
                  <a:pt x="212" y="63"/>
                </a:lnTo>
                <a:lnTo>
                  <a:pt x="273" y="68"/>
                </a:lnTo>
                <a:lnTo>
                  <a:pt x="267" y="72"/>
                </a:lnTo>
                <a:lnTo>
                  <a:pt x="205" y="72"/>
                </a:lnTo>
                <a:lnTo>
                  <a:pt x="197" y="70"/>
                </a:lnTo>
                <a:lnTo>
                  <a:pt x="193" y="76"/>
                </a:lnTo>
                <a:lnTo>
                  <a:pt x="187" y="81"/>
                </a:lnTo>
                <a:lnTo>
                  <a:pt x="167" y="87"/>
                </a:lnTo>
                <a:lnTo>
                  <a:pt x="121" y="89"/>
                </a:lnTo>
                <a:lnTo>
                  <a:pt x="115" y="86"/>
                </a:lnTo>
                <a:lnTo>
                  <a:pt x="70" y="108"/>
                </a:lnTo>
                <a:lnTo>
                  <a:pt x="56" y="109"/>
                </a:lnTo>
                <a:lnTo>
                  <a:pt x="55" y="123"/>
                </a:lnTo>
                <a:lnTo>
                  <a:pt x="57" y="127"/>
                </a:lnTo>
                <a:lnTo>
                  <a:pt x="59" y="132"/>
                </a:lnTo>
                <a:lnTo>
                  <a:pt x="54" y="136"/>
                </a:lnTo>
                <a:lnTo>
                  <a:pt x="46" y="138"/>
                </a:lnTo>
                <a:lnTo>
                  <a:pt x="42" y="137"/>
                </a:lnTo>
                <a:lnTo>
                  <a:pt x="14" y="141"/>
                </a:lnTo>
                <a:lnTo>
                  <a:pt x="7" y="133"/>
                </a:lnTo>
                <a:lnTo>
                  <a:pt x="2" y="132"/>
                </a:lnTo>
                <a:close/>
              </a:path>
            </a:pathLst>
          </a:custGeom>
          <a:solidFill>
            <a:srgbClr val="C4E5F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75" name="Freeform 1705"/>
          <p:cNvSpPr>
            <a:spLocks/>
          </p:cNvSpPr>
          <p:nvPr/>
        </p:nvSpPr>
        <p:spPr bwMode="auto">
          <a:xfrm>
            <a:off x="2044700" y="2559050"/>
            <a:ext cx="107950" cy="57150"/>
          </a:xfrm>
          <a:custGeom>
            <a:avLst/>
            <a:gdLst>
              <a:gd name="T0" fmla="*/ 0 w 273"/>
              <a:gd name="T1" fmla="*/ 2147483647 h 141"/>
              <a:gd name="T2" fmla="*/ 2147483647 w 273"/>
              <a:gd name="T3" fmla="*/ 2147483647 h 141"/>
              <a:gd name="T4" fmla="*/ 2147483647 w 273"/>
              <a:gd name="T5" fmla="*/ 2147483647 h 141"/>
              <a:gd name="T6" fmla="*/ 2147483647 w 273"/>
              <a:gd name="T7" fmla="*/ 2147483647 h 141"/>
              <a:gd name="T8" fmla="*/ 2147483647 w 273"/>
              <a:gd name="T9" fmla="*/ 2147483647 h 141"/>
              <a:gd name="T10" fmla="*/ 2147483647 w 273"/>
              <a:gd name="T11" fmla="*/ 2147483647 h 141"/>
              <a:gd name="T12" fmla="*/ 2147483647 w 273"/>
              <a:gd name="T13" fmla="*/ 2147483647 h 141"/>
              <a:gd name="T14" fmla="*/ 2147483647 w 273"/>
              <a:gd name="T15" fmla="*/ 2147483647 h 141"/>
              <a:gd name="T16" fmla="*/ 2147483647 w 273"/>
              <a:gd name="T17" fmla="*/ 2147483647 h 141"/>
              <a:gd name="T18" fmla="*/ 2147483647 w 273"/>
              <a:gd name="T19" fmla="*/ 0 h 141"/>
              <a:gd name="T20" fmla="*/ 2147483647 w 273"/>
              <a:gd name="T21" fmla="*/ 2147483647 h 141"/>
              <a:gd name="T22" fmla="*/ 2147483647 w 273"/>
              <a:gd name="T23" fmla="*/ 2147483647 h 141"/>
              <a:gd name="T24" fmla="*/ 2147483647 w 273"/>
              <a:gd name="T25" fmla="*/ 2147483647 h 141"/>
              <a:gd name="T26" fmla="*/ 2147483647 w 273"/>
              <a:gd name="T27" fmla="*/ 2147483647 h 141"/>
              <a:gd name="T28" fmla="*/ 2147483647 w 273"/>
              <a:gd name="T29" fmla="*/ 2147483647 h 141"/>
              <a:gd name="T30" fmla="*/ 2147483647 w 273"/>
              <a:gd name="T31" fmla="*/ 2147483647 h 141"/>
              <a:gd name="T32" fmla="*/ 2147483647 w 273"/>
              <a:gd name="T33" fmla="*/ 2147483647 h 141"/>
              <a:gd name="T34" fmla="*/ 2147483647 w 273"/>
              <a:gd name="T35" fmla="*/ 2147483647 h 141"/>
              <a:gd name="T36" fmla="*/ 2147483647 w 273"/>
              <a:gd name="T37" fmla="*/ 2147483647 h 141"/>
              <a:gd name="T38" fmla="*/ 2147483647 w 273"/>
              <a:gd name="T39" fmla="*/ 2147483647 h 141"/>
              <a:gd name="T40" fmla="*/ 2147483647 w 273"/>
              <a:gd name="T41" fmla="*/ 2147483647 h 141"/>
              <a:gd name="T42" fmla="*/ 2147483647 w 273"/>
              <a:gd name="T43" fmla="*/ 2147483647 h 141"/>
              <a:gd name="T44" fmla="*/ 2147483647 w 273"/>
              <a:gd name="T45" fmla="*/ 2147483647 h 141"/>
              <a:gd name="T46" fmla="*/ 2147483647 w 273"/>
              <a:gd name="T47" fmla="*/ 2147483647 h 141"/>
              <a:gd name="T48" fmla="*/ 2147483647 w 273"/>
              <a:gd name="T49" fmla="*/ 2147483647 h 141"/>
              <a:gd name="T50" fmla="*/ 2147483647 w 273"/>
              <a:gd name="T51" fmla="*/ 2147483647 h 141"/>
              <a:gd name="T52" fmla="*/ 2147483647 w 273"/>
              <a:gd name="T53" fmla="*/ 2147483647 h 141"/>
              <a:gd name="T54" fmla="*/ 2147483647 w 273"/>
              <a:gd name="T55" fmla="*/ 2147483647 h 141"/>
              <a:gd name="T56" fmla="*/ 2147483647 w 273"/>
              <a:gd name="T57" fmla="*/ 2147483647 h 141"/>
              <a:gd name="T58" fmla="*/ 2147483647 w 273"/>
              <a:gd name="T59" fmla="*/ 2147483647 h 141"/>
              <a:gd name="T60" fmla="*/ 2147483647 w 273"/>
              <a:gd name="T61" fmla="*/ 2147483647 h 141"/>
              <a:gd name="T62" fmla="*/ 2147483647 w 273"/>
              <a:gd name="T63" fmla="*/ 2147483647 h 141"/>
              <a:gd name="T64" fmla="*/ 2147483647 w 273"/>
              <a:gd name="T65" fmla="*/ 2147483647 h 1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73"/>
              <a:gd name="T100" fmla="*/ 0 h 141"/>
              <a:gd name="T101" fmla="*/ 273 w 273"/>
              <a:gd name="T102" fmla="*/ 141 h 14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73" h="141">
                <a:moveTo>
                  <a:pt x="2" y="132"/>
                </a:moveTo>
                <a:lnTo>
                  <a:pt x="0" y="132"/>
                </a:lnTo>
                <a:lnTo>
                  <a:pt x="3" y="128"/>
                </a:lnTo>
                <a:lnTo>
                  <a:pt x="4" y="122"/>
                </a:lnTo>
                <a:lnTo>
                  <a:pt x="7" y="119"/>
                </a:lnTo>
                <a:lnTo>
                  <a:pt x="10" y="120"/>
                </a:lnTo>
                <a:lnTo>
                  <a:pt x="22" y="115"/>
                </a:lnTo>
                <a:lnTo>
                  <a:pt x="29" y="104"/>
                </a:lnTo>
                <a:lnTo>
                  <a:pt x="35" y="92"/>
                </a:lnTo>
                <a:lnTo>
                  <a:pt x="42" y="84"/>
                </a:lnTo>
                <a:lnTo>
                  <a:pt x="51" y="82"/>
                </a:lnTo>
                <a:lnTo>
                  <a:pt x="79" y="49"/>
                </a:lnTo>
                <a:lnTo>
                  <a:pt x="84" y="30"/>
                </a:lnTo>
                <a:lnTo>
                  <a:pt x="102" y="21"/>
                </a:lnTo>
                <a:lnTo>
                  <a:pt x="111" y="21"/>
                </a:lnTo>
                <a:lnTo>
                  <a:pt x="111" y="18"/>
                </a:lnTo>
                <a:lnTo>
                  <a:pt x="99" y="6"/>
                </a:lnTo>
                <a:lnTo>
                  <a:pt x="104" y="5"/>
                </a:lnTo>
                <a:lnTo>
                  <a:pt x="110" y="0"/>
                </a:lnTo>
                <a:lnTo>
                  <a:pt x="126" y="0"/>
                </a:lnTo>
                <a:lnTo>
                  <a:pt x="131" y="4"/>
                </a:lnTo>
                <a:lnTo>
                  <a:pt x="146" y="1"/>
                </a:lnTo>
                <a:lnTo>
                  <a:pt x="153" y="4"/>
                </a:lnTo>
                <a:lnTo>
                  <a:pt x="151" y="7"/>
                </a:lnTo>
                <a:lnTo>
                  <a:pt x="144" y="11"/>
                </a:lnTo>
                <a:lnTo>
                  <a:pt x="140" y="16"/>
                </a:lnTo>
                <a:lnTo>
                  <a:pt x="132" y="15"/>
                </a:lnTo>
                <a:lnTo>
                  <a:pt x="116" y="26"/>
                </a:lnTo>
                <a:lnTo>
                  <a:pt x="115" y="34"/>
                </a:lnTo>
                <a:lnTo>
                  <a:pt x="117" y="45"/>
                </a:lnTo>
                <a:lnTo>
                  <a:pt x="125" y="45"/>
                </a:lnTo>
                <a:lnTo>
                  <a:pt x="127" y="40"/>
                </a:lnTo>
                <a:lnTo>
                  <a:pt x="143" y="38"/>
                </a:lnTo>
                <a:lnTo>
                  <a:pt x="146" y="43"/>
                </a:lnTo>
                <a:lnTo>
                  <a:pt x="140" y="47"/>
                </a:lnTo>
                <a:lnTo>
                  <a:pt x="135" y="58"/>
                </a:lnTo>
                <a:lnTo>
                  <a:pt x="135" y="61"/>
                </a:lnTo>
                <a:lnTo>
                  <a:pt x="143" y="61"/>
                </a:lnTo>
                <a:lnTo>
                  <a:pt x="159" y="52"/>
                </a:lnTo>
                <a:lnTo>
                  <a:pt x="191" y="52"/>
                </a:lnTo>
                <a:lnTo>
                  <a:pt x="197" y="49"/>
                </a:lnTo>
                <a:lnTo>
                  <a:pt x="201" y="52"/>
                </a:lnTo>
                <a:lnTo>
                  <a:pt x="198" y="57"/>
                </a:lnTo>
                <a:lnTo>
                  <a:pt x="209" y="53"/>
                </a:lnTo>
                <a:lnTo>
                  <a:pt x="209" y="61"/>
                </a:lnTo>
                <a:lnTo>
                  <a:pt x="212" y="63"/>
                </a:lnTo>
                <a:lnTo>
                  <a:pt x="273" y="68"/>
                </a:lnTo>
                <a:lnTo>
                  <a:pt x="267" y="72"/>
                </a:lnTo>
                <a:lnTo>
                  <a:pt x="205" y="72"/>
                </a:lnTo>
                <a:lnTo>
                  <a:pt x="197" y="70"/>
                </a:lnTo>
                <a:lnTo>
                  <a:pt x="193" y="76"/>
                </a:lnTo>
                <a:lnTo>
                  <a:pt x="187" y="81"/>
                </a:lnTo>
                <a:lnTo>
                  <a:pt x="167" y="87"/>
                </a:lnTo>
                <a:lnTo>
                  <a:pt x="121" y="89"/>
                </a:lnTo>
                <a:lnTo>
                  <a:pt x="115" y="86"/>
                </a:lnTo>
                <a:lnTo>
                  <a:pt x="70" y="108"/>
                </a:lnTo>
                <a:lnTo>
                  <a:pt x="56" y="109"/>
                </a:lnTo>
                <a:lnTo>
                  <a:pt x="55" y="123"/>
                </a:lnTo>
                <a:lnTo>
                  <a:pt x="57" y="127"/>
                </a:lnTo>
                <a:lnTo>
                  <a:pt x="59" y="132"/>
                </a:lnTo>
                <a:lnTo>
                  <a:pt x="54" y="136"/>
                </a:lnTo>
                <a:lnTo>
                  <a:pt x="46" y="138"/>
                </a:lnTo>
                <a:lnTo>
                  <a:pt x="42" y="137"/>
                </a:lnTo>
                <a:lnTo>
                  <a:pt x="14" y="141"/>
                </a:lnTo>
                <a:lnTo>
                  <a:pt x="7" y="133"/>
                </a:lnTo>
                <a:lnTo>
                  <a:pt x="2" y="132"/>
                </a:lnTo>
                <a:close/>
              </a:path>
            </a:pathLst>
          </a:custGeom>
          <a:noFill/>
          <a:ln w="4763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76" name="Freeform 1706"/>
          <p:cNvSpPr>
            <a:spLocks/>
          </p:cNvSpPr>
          <p:nvPr/>
        </p:nvSpPr>
        <p:spPr bwMode="auto">
          <a:xfrm>
            <a:off x="2312988" y="2787650"/>
            <a:ext cx="68262" cy="147638"/>
          </a:xfrm>
          <a:custGeom>
            <a:avLst/>
            <a:gdLst>
              <a:gd name="T0" fmla="*/ 2147483647 w 173"/>
              <a:gd name="T1" fmla="*/ 2147483647 h 373"/>
              <a:gd name="T2" fmla="*/ 2147483647 w 173"/>
              <a:gd name="T3" fmla="*/ 2147483647 h 373"/>
              <a:gd name="T4" fmla="*/ 2147483647 w 173"/>
              <a:gd name="T5" fmla="*/ 2147483647 h 373"/>
              <a:gd name="T6" fmla="*/ 2147483647 w 173"/>
              <a:gd name="T7" fmla="*/ 2147483647 h 373"/>
              <a:gd name="T8" fmla="*/ 2147483647 w 173"/>
              <a:gd name="T9" fmla="*/ 2147483647 h 373"/>
              <a:gd name="T10" fmla="*/ 2147483647 w 173"/>
              <a:gd name="T11" fmla="*/ 2147483647 h 373"/>
              <a:gd name="T12" fmla="*/ 2147483647 w 173"/>
              <a:gd name="T13" fmla="*/ 2147483647 h 373"/>
              <a:gd name="T14" fmla="*/ 2147483647 w 173"/>
              <a:gd name="T15" fmla="*/ 2147483647 h 373"/>
              <a:gd name="T16" fmla="*/ 2147483647 w 173"/>
              <a:gd name="T17" fmla="*/ 2147483647 h 373"/>
              <a:gd name="T18" fmla="*/ 2147483647 w 173"/>
              <a:gd name="T19" fmla="*/ 2147483647 h 373"/>
              <a:gd name="T20" fmla="*/ 2147483647 w 173"/>
              <a:gd name="T21" fmla="*/ 2147483647 h 373"/>
              <a:gd name="T22" fmla="*/ 2147483647 w 173"/>
              <a:gd name="T23" fmla="*/ 2147483647 h 373"/>
              <a:gd name="T24" fmla="*/ 2147483647 w 173"/>
              <a:gd name="T25" fmla="*/ 2147483647 h 373"/>
              <a:gd name="T26" fmla="*/ 2147483647 w 173"/>
              <a:gd name="T27" fmla="*/ 2147483647 h 373"/>
              <a:gd name="T28" fmla="*/ 2147483647 w 173"/>
              <a:gd name="T29" fmla="*/ 2147483647 h 373"/>
              <a:gd name="T30" fmla="*/ 2147483647 w 173"/>
              <a:gd name="T31" fmla="*/ 2147483647 h 373"/>
              <a:gd name="T32" fmla="*/ 2147483647 w 173"/>
              <a:gd name="T33" fmla="*/ 2147483647 h 373"/>
              <a:gd name="T34" fmla="*/ 2147483647 w 173"/>
              <a:gd name="T35" fmla="*/ 2147483647 h 373"/>
              <a:gd name="T36" fmla="*/ 2147483647 w 173"/>
              <a:gd name="T37" fmla="*/ 2147483647 h 373"/>
              <a:gd name="T38" fmla="*/ 2147483647 w 173"/>
              <a:gd name="T39" fmla="*/ 2147483647 h 373"/>
              <a:gd name="T40" fmla="*/ 2147483647 w 173"/>
              <a:gd name="T41" fmla="*/ 2147483647 h 373"/>
              <a:gd name="T42" fmla="*/ 2147483647 w 173"/>
              <a:gd name="T43" fmla="*/ 2147483647 h 373"/>
              <a:gd name="T44" fmla="*/ 2147483647 w 173"/>
              <a:gd name="T45" fmla="*/ 2147483647 h 373"/>
              <a:gd name="T46" fmla="*/ 2147483647 w 173"/>
              <a:gd name="T47" fmla="*/ 2147483647 h 373"/>
              <a:gd name="T48" fmla="*/ 2147483647 w 173"/>
              <a:gd name="T49" fmla="*/ 2147483647 h 373"/>
              <a:gd name="T50" fmla="*/ 2147483647 w 173"/>
              <a:gd name="T51" fmla="*/ 2147483647 h 373"/>
              <a:gd name="T52" fmla="*/ 2147483647 w 173"/>
              <a:gd name="T53" fmla="*/ 2147483647 h 373"/>
              <a:gd name="T54" fmla="*/ 2147483647 w 173"/>
              <a:gd name="T55" fmla="*/ 2147483647 h 373"/>
              <a:gd name="T56" fmla="*/ 2147483647 w 173"/>
              <a:gd name="T57" fmla="*/ 2147483647 h 373"/>
              <a:gd name="T58" fmla="*/ 2147483647 w 173"/>
              <a:gd name="T59" fmla="*/ 2147483647 h 373"/>
              <a:gd name="T60" fmla="*/ 2147483647 w 173"/>
              <a:gd name="T61" fmla="*/ 2147483647 h 373"/>
              <a:gd name="T62" fmla="*/ 2147483647 w 173"/>
              <a:gd name="T63" fmla="*/ 2147483647 h 373"/>
              <a:gd name="T64" fmla="*/ 2147483647 w 173"/>
              <a:gd name="T65" fmla="*/ 2147483647 h 373"/>
              <a:gd name="T66" fmla="*/ 2147483647 w 173"/>
              <a:gd name="T67" fmla="*/ 2147483647 h 373"/>
              <a:gd name="T68" fmla="*/ 2147483647 w 173"/>
              <a:gd name="T69" fmla="*/ 2147483647 h 373"/>
              <a:gd name="T70" fmla="*/ 2147483647 w 173"/>
              <a:gd name="T71" fmla="*/ 2147483647 h 373"/>
              <a:gd name="T72" fmla="*/ 2147483647 w 173"/>
              <a:gd name="T73" fmla="*/ 2147483647 h 373"/>
              <a:gd name="T74" fmla="*/ 2147483647 w 173"/>
              <a:gd name="T75" fmla="*/ 2147483647 h 373"/>
              <a:gd name="T76" fmla="*/ 2147483647 w 173"/>
              <a:gd name="T77" fmla="*/ 2147483647 h 373"/>
              <a:gd name="T78" fmla="*/ 2147483647 w 173"/>
              <a:gd name="T79" fmla="*/ 2147483647 h 373"/>
              <a:gd name="T80" fmla="*/ 2147483647 w 173"/>
              <a:gd name="T81" fmla="*/ 2147483647 h 373"/>
              <a:gd name="T82" fmla="*/ 2147483647 w 173"/>
              <a:gd name="T83" fmla="*/ 2147483647 h 373"/>
              <a:gd name="T84" fmla="*/ 2147483647 w 173"/>
              <a:gd name="T85" fmla="*/ 2147483647 h 373"/>
              <a:gd name="T86" fmla="*/ 2147483647 w 173"/>
              <a:gd name="T87" fmla="*/ 2147483647 h 373"/>
              <a:gd name="T88" fmla="*/ 2147483647 w 173"/>
              <a:gd name="T89" fmla="*/ 2147483647 h 373"/>
              <a:gd name="T90" fmla="*/ 2147483647 w 173"/>
              <a:gd name="T91" fmla="*/ 2147483647 h 373"/>
              <a:gd name="T92" fmla="*/ 2147483647 w 173"/>
              <a:gd name="T93" fmla="*/ 2147483647 h 373"/>
              <a:gd name="T94" fmla="*/ 2147483647 w 173"/>
              <a:gd name="T95" fmla="*/ 2147483647 h 373"/>
              <a:gd name="T96" fmla="*/ 2147483647 w 173"/>
              <a:gd name="T97" fmla="*/ 2147483647 h 373"/>
              <a:gd name="T98" fmla="*/ 2147483647 w 173"/>
              <a:gd name="T99" fmla="*/ 0 h 373"/>
              <a:gd name="T100" fmla="*/ 2147483647 w 173"/>
              <a:gd name="T101" fmla="*/ 2147483647 h 3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3"/>
              <a:gd name="T154" fmla="*/ 0 h 373"/>
              <a:gd name="T155" fmla="*/ 173 w 173"/>
              <a:gd name="T156" fmla="*/ 373 h 37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3" h="373">
                <a:moveTo>
                  <a:pt x="69" y="8"/>
                </a:moveTo>
                <a:lnTo>
                  <a:pt x="73" y="6"/>
                </a:lnTo>
                <a:lnTo>
                  <a:pt x="75" y="7"/>
                </a:lnTo>
                <a:lnTo>
                  <a:pt x="75" y="11"/>
                </a:lnTo>
                <a:lnTo>
                  <a:pt x="78" y="15"/>
                </a:lnTo>
                <a:lnTo>
                  <a:pt x="78" y="19"/>
                </a:lnTo>
                <a:lnTo>
                  <a:pt x="70" y="28"/>
                </a:lnTo>
                <a:lnTo>
                  <a:pt x="65" y="41"/>
                </a:lnTo>
                <a:lnTo>
                  <a:pt x="71" y="43"/>
                </a:lnTo>
                <a:lnTo>
                  <a:pt x="79" y="33"/>
                </a:lnTo>
                <a:lnTo>
                  <a:pt x="89" y="31"/>
                </a:lnTo>
                <a:lnTo>
                  <a:pt x="93" y="41"/>
                </a:lnTo>
                <a:lnTo>
                  <a:pt x="85" y="43"/>
                </a:lnTo>
                <a:lnTo>
                  <a:pt x="80" y="48"/>
                </a:lnTo>
                <a:lnTo>
                  <a:pt x="83" y="74"/>
                </a:lnTo>
                <a:lnTo>
                  <a:pt x="88" y="81"/>
                </a:lnTo>
                <a:lnTo>
                  <a:pt x="93" y="115"/>
                </a:lnTo>
                <a:lnTo>
                  <a:pt x="109" y="134"/>
                </a:lnTo>
                <a:lnTo>
                  <a:pt x="107" y="142"/>
                </a:lnTo>
                <a:lnTo>
                  <a:pt x="111" y="165"/>
                </a:lnTo>
                <a:lnTo>
                  <a:pt x="121" y="185"/>
                </a:lnTo>
                <a:lnTo>
                  <a:pt x="122" y="210"/>
                </a:lnTo>
                <a:lnTo>
                  <a:pt x="137" y="228"/>
                </a:lnTo>
                <a:lnTo>
                  <a:pt x="139" y="245"/>
                </a:lnTo>
                <a:lnTo>
                  <a:pt x="173" y="294"/>
                </a:lnTo>
                <a:lnTo>
                  <a:pt x="173" y="299"/>
                </a:lnTo>
                <a:lnTo>
                  <a:pt x="172" y="304"/>
                </a:lnTo>
                <a:lnTo>
                  <a:pt x="167" y="309"/>
                </a:lnTo>
                <a:lnTo>
                  <a:pt x="165" y="316"/>
                </a:lnTo>
                <a:lnTo>
                  <a:pt x="168" y="329"/>
                </a:lnTo>
                <a:lnTo>
                  <a:pt x="161" y="354"/>
                </a:lnTo>
                <a:lnTo>
                  <a:pt x="153" y="349"/>
                </a:lnTo>
                <a:lnTo>
                  <a:pt x="148" y="369"/>
                </a:lnTo>
                <a:lnTo>
                  <a:pt x="140" y="373"/>
                </a:lnTo>
                <a:lnTo>
                  <a:pt x="135" y="372"/>
                </a:lnTo>
                <a:lnTo>
                  <a:pt x="128" y="344"/>
                </a:lnTo>
                <a:lnTo>
                  <a:pt x="135" y="312"/>
                </a:lnTo>
                <a:lnTo>
                  <a:pt x="149" y="293"/>
                </a:lnTo>
                <a:lnTo>
                  <a:pt x="148" y="290"/>
                </a:lnTo>
                <a:lnTo>
                  <a:pt x="145" y="294"/>
                </a:lnTo>
                <a:lnTo>
                  <a:pt x="136" y="299"/>
                </a:lnTo>
                <a:lnTo>
                  <a:pt x="136" y="283"/>
                </a:lnTo>
                <a:lnTo>
                  <a:pt x="142" y="269"/>
                </a:lnTo>
                <a:lnTo>
                  <a:pt x="142" y="261"/>
                </a:lnTo>
                <a:lnTo>
                  <a:pt x="132" y="250"/>
                </a:lnTo>
                <a:lnTo>
                  <a:pt x="126" y="252"/>
                </a:lnTo>
                <a:lnTo>
                  <a:pt x="123" y="260"/>
                </a:lnTo>
                <a:lnTo>
                  <a:pt x="122" y="274"/>
                </a:lnTo>
                <a:lnTo>
                  <a:pt x="114" y="275"/>
                </a:lnTo>
                <a:lnTo>
                  <a:pt x="106" y="259"/>
                </a:lnTo>
                <a:lnTo>
                  <a:pt x="107" y="249"/>
                </a:lnTo>
                <a:lnTo>
                  <a:pt x="109" y="241"/>
                </a:lnTo>
                <a:lnTo>
                  <a:pt x="92" y="224"/>
                </a:lnTo>
                <a:lnTo>
                  <a:pt x="94" y="218"/>
                </a:lnTo>
                <a:lnTo>
                  <a:pt x="93" y="214"/>
                </a:lnTo>
                <a:lnTo>
                  <a:pt x="85" y="214"/>
                </a:lnTo>
                <a:lnTo>
                  <a:pt x="84" y="235"/>
                </a:lnTo>
                <a:lnTo>
                  <a:pt x="79" y="237"/>
                </a:lnTo>
                <a:lnTo>
                  <a:pt x="65" y="233"/>
                </a:lnTo>
                <a:lnTo>
                  <a:pt x="61" y="198"/>
                </a:lnTo>
                <a:lnTo>
                  <a:pt x="54" y="196"/>
                </a:lnTo>
                <a:lnTo>
                  <a:pt x="47" y="191"/>
                </a:lnTo>
                <a:lnTo>
                  <a:pt x="45" y="191"/>
                </a:lnTo>
                <a:lnTo>
                  <a:pt x="45" y="185"/>
                </a:lnTo>
                <a:lnTo>
                  <a:pt x="41" y="180"/>
                </a:lnTo>
                <a:lnTo>
                  <a:pt x="27" y="168"/>
                </a:lnTo>
                <a:lnTo>
                  <a:pt x="23" y="143"/>
                </a:lnTo>
                <a:lnTo>
                  <a:pt x="27" y="138"/>
                </a:lnTo>
                <a:lnTo>
                  <a:pt x="38" y="137"/>
                </a:lnTo>
                <a:lnTo>
                  <a:pt x="42" y="129"/>
                </a:lnTo>
                <a:lnTo>
                  <a:pt x="15" y="129"/>
                </a:lnTo>
                <a:lnTo>
                  <a:pt x="13" y="128"/>
                </a:lnTo>
                <a:lnTo>
                  <a:pt x="13" y="120"/>
                </a:lnTo>
                <a:lnTo>
                  <a:pt x="3" y="119"/>
                </a:lnTo>
                <a:lnTo>
                  <a:pt x="0" y="96"/>
                </a:lnTo>
                <a:lnTo>
                  <a:pt x="3" y="88"/>
                </a:lnTo>
                <a:lnTo>
                  <a:pt x="7" y="85"/>
                </a:lnTo>
                <a:lnTo>
                  <a:pt x="10" y="80"/>
                </a:lnTo>
                <a:lnTo>
                  <a:pt x="12" y="63"/>
                </a:lnTo>
                <a:lnTo>
                  <a:pt x="15" y="61"/>
                </a:lnTo>
                <a:lnTo>
                  <a:pt x="18" y="57"/>
                </a:lnTo>
                <a:lnTo>
                  <a:pt x="26" y="53"/>
                </a:lnTo>
                <a:lnTo>
                  <a:pt x="31" y="54"/>
                </a:lnTo>
                <a:lnTo>
                  <a:pt x="28" y="61"/>
                </a:lnTo>
                <a:lnTo>
                  <a:pt x="54" y="62"/>
                </a:lnTo>
                <a:lnTo>
                  <a:pt x="70" y="69"/>
                </a:lnTo>
                <a:lnTo>
                  <a:pt x="73" y="68"/>
                </a:lnTo>
                <a:lnTo>
                  <a:pt x="71" y="58"/>
                </a:lnTo>
                <a:lnTo>
                  <a:pt x="64" y="54"/>
                </a:lnTo>
                <a:lnTo>
                  <a:pt x="59" y="48"/>
                </a:lnTo>
                <a:lnTo>
                  <a:pt x="56" y="38"/>
                </a:lnTo>
                <a:lnTo>
                  <a:pt x="64" y="19"/>
                </a:lnTo>
                <a:lnTo>
                  <a:pt x="60" y="22"/>
                </a:lnTo>
                <a:lnTo>
                  <a:pt x="57" y="20"/>
                </a:lnTo>
                <a:lnTo>
                  <a:pt x="57" y="10"/>
                </a:lnTo>
                <a:lnTo>
                  <a:pt x="46" y="14"/>
                </a:lnTo>
                <a:lnTo>
                  <a:pt x="37" y="14"/>
                </a:lnTo>
                <a:lnTo>
                  <a:pt x="34" y="7"/>
                </a:lnTo>
                <a:lnTo>
                  <a:pt x="51" y="0"/>
                </a:lnTo>
                <a:lnTo>
                  <a:pt x="61" y="0"/>
                </a:lnTo>
                <a:lnTo>
                  <a:pt x="66" y="1"/>
                </a:lnTo>
                <a:lnTo>
                  <a:pt x="66" y="10"/>
                </a:lnTo>
                <a:lnTo>
                  <a:pt x="69" y="8"/>
                </a:lnTo>
                <a:close/>
              </a:path>
            </a:pathLst>
          </a:custGeom>
          <a:solidFill>
            <a:srgbClr val="C4E5F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77" name="Freeform 1707"/>
          <p:cNvSpPr>
            <a:spLocks/>
          </p:cNvSpPr>
          <p:nvPr/>
        </p:nvSpPr>
        <p:spPr bwMode="auto">
          <a:xfrm>
            <a:off x="2312988" y="2787650"/>
            <a:ext cx="68262" cy="147638"/>
          </a:xfrm>
          <a:custGeom>
            <a:avLst/>
            <a:gdLst>
              <a:gd name="T0" fmla="*/ 2147483647 w 173"/>
              <a:gd name="T1" fmla="*/ 2147483647 h 373"/>
              <a:gd name="T2" fmla="*/ 2147483647 w 173"/>
              <a:gd name="T3" fmla="*/ 2147483647 h 373"/>
              <a:gd name="T4" fmla="*/ 2147483647 w 173"/>
              <a:gd name="T5" fmla="*/ 2147483647 h 373"/>
              <a:gd name="T6" fmla="*/ 2147483647 w 173"/>
              <a:gd name="T7" fmla="*/ 2147483647 h 373"/>
              <a:gd name="T8" fmla="*/ 2147483647 w 173"/>
              <a:gd name="T9" fmla="*/ 2147483647 h 373"/>
              <a:gd name="T10" fmla="*/ 2147483647 w 173"/>
              <a:gd name="T11" fmla="*/ 2147483647 h 373"/>
              <a:gd name="T12" fmla="*/ 2147483647 w 173"/>
              <a:gd name="T13" fmla="*/ 2147483647 h 373"/>
              <a:gd name="T14" fmla="*/ 2147483647 w 173"/>
              <a:gd name="T15" fmla="*/ 2147483647 h 373"/>
              <a:gd name="T16" fmla="*/ 2147483647 w 173"/>
              <a:gd name="T17" fmla="*/ 2147483647 h 373"/>
              <a:gd name="T18" fmla="*/ 2147483647 w 173"/>
              <a:gd name="T19" fmla="*/ 2147483647 h 373"/>
              <a:gd name="T20" fmla="*/ 2147483647 w 173"/>
              <a:gd name="T21" fmla="*/ 2147483647 h 373"/>
              <a:gd name="T22" fmla="*/ 2147483647 w 173"/>
              <a:gd name="T23" fmla="*/ 2147483647 h 373"/>
              <a:gd name="T24" fmla="*/ 2147483647 w 173"/>
              <a:gd name="T25" fmla="*/ 2147483647 h 373"/>
              <a:gd name="T26" fmla="*/ 2147483647 w 173"/>
              <a:gd name="T27" fmla="*/ 2147483647 h 373"/>
              <a:gd name="T28" fmla="*/ 2147483647 w 173"/>
              <a:gd name="T29" fmla="*/ 2147483647 h 373"/>
              <a:gd name="T30" fmla="*/ 2147483647 w 173"/>
              <a:gd name="T31" fmla="*/ 2147483647 h 373"/>
              <a:gd name="T32" fmla="*/ 2147483647 w 173"/>
              <a:gd name="T33" fmla="*/ 2147483647 h 373"/>
              <a:gd name="T34" fmla="*/ 2147483647 w 173"/>
              <a:gd name="T35" fmla="*/ 2147483647 h 373"/>
              <a:gd name="T36" fmla="*/ 2147483647 w 173"/>
              <a:gd name="T37" fmla="*/ 2147483647 h 373"/>
              <a:gd name="T38" fmla="*/ 2147483647 w 173"/>
              <a:gd name="T39" fmla="*/ 2147483647 h 373"/>
              <a:gd name="T40" fmla="*/ 2147483647 w 173"/>
              <a:gd name="T41" fmla="*/ 2147483647 h 373"/>
              <a:gd name="T42" fmla="*/ 2147483647 w 173"/>
              <a:gd name="T43" fmla="*/ 2147483647 h 373"/>
              <a:gd name="T44" fmla="*/ 2147483647 w 173"/>
              <a:gd name="T45" fmla="*/ 2147483647 h 373"/>
              <a:gd name="T46" fmla="*/ 2147483647 w 173"/>
              <a:gd name="T47" fmla="*/ 2147483647 h 373"/>
              <a:gd name="T48" fmla="*/ 2147483647 w 173"/>
              <a:gd name="T49" fmla="*/ 2147483647 h 373"/>
              <a:gd name="T50" fmla="*/ 2147483647 w 173"/>
              <a:gd name="T51" fmla="*/ 2147483647 h 373"/>
              <a:gd name="T52" fmla="*/ 2147483647 w 173"/>
              <a:gd name="T53" fmla="*/ 2147483647 h 373"/>
              <a:gd name="T54" fmla="*/ 2147483647 w 173"/>
              <a:gd name="T55" fmla="*/ 2147483647 h 373"/>
              <a:gd name="T56" fmla="*/ 2147483647 w 173"/>
              <a:gd name="T57" fmla="*/ 2147483647 h 373"/>
              <a:gd name="T58" fmla="*/ 2147483647 w 173"/>
              <a:gd name="T59" fmla="*/ 2147483647 h 373"/>
              <a:gd name="T60" fmla="*/ 2147483647 w 173"/>
              <a:gd name="T61" fmla="*/ 2147483647 h 373"/>
              <a:gd name="T62" fmla="*/ 2147483647 w 173"/>
              <a:gd name="T63" fmla="*/ 2147483647 h 373"/>
              <a:gd name="T64" fmla="*/ 2147483647 w 173"/>
              <a:gd name="T65" fmla="*/ 2147483647 h 373"/>
              <a:gd name="T66" fmla="*/ 2147483647 w 173"/>
              <a:gd name="T67" fmla="*/ 2147483647 h 373"/>
              <a:gd name="T68" fmla="*/ 2147483647 w 173"/>
              <a:gd name="T69" fmla="*/ 2147483647 h 373"/>
              <a:gd name="T70" fmla="*/ 2147483647 w 173"/>
              <a:gd name="T71" fmla="*/ 2147483647 h 373"/>
              <a:gd name="T72" fmla="*/ 2147483647 w 173"/>
              <a:gd name="T73" fmla="*/ 2147483647 h 373"/>
              <a:gd name="T74" fmla="*/ 2147483647 w 173"/>
              <a:gd name="T75" fmla="*/ 2147483647 h 373"/>
              <a:gd name="T76" fmla="*/ 2147483647 w 173"/>
              <a:gd name="T77" fmla="*/ 2147483647 h 373"/>
              <a:gd name="T78" fmla="*/ 2147483647 w 173"/>
              <a:gd name="T79" fmla="*/ 2147483647 h 373"/>
              <a:gd name="T80" fmla="*/ 2147483647 w 173"/>
              <a:gd name="T81" fmla="*/ 2147483647 h 373"/>
              <a:gd name="T82" fmla="*/ 2147483647 w 173"/>
              <a:gd name="T83" fmla="*/ 2147483647 h 373"/>
              <a:gd name="T84" fmla="*/ 2147483647 w 173"/>
              <a:gd name="T85" fmla="*/ 2147483647 h 373"/>
              <a:gd name="T86" fmla="*/ 2147483647 w 173"/>
              <a:gd name="T87" fmla="*/ 2147483647 h 373"/>
              <a:gd name="T88" fmla="*/ 2147483647 w 173"/>
              <a:gd name="T89" fmla="*/ 2147483647 h 373"/>
              <a:gd name="T90" fmla="*/ 2147483647 w 173"/>
              <a:gd name="T91" fmla="*/ 2147483647 h 373"/>
              <a:gd name="T92" fmla="*/ 2147483647 w 173"/>
              <a:gd name="T93" fmla="*/ 2147483647 h 373"/>
              <a:gd name="T94" fmla="*/ 2147483647 w 173"/>
              <a:gd name="T95" fmla="*/ 2147483647 h 373"/>
              <a:gd name="T96" fmla="*/ 2147483647 w 173"/>
              <a:gd name="T97" fmla="*/ 2147483647 h 373"/>
              <a:gd name="T98" fmla="*/ 2147483647 w 173"/>
              <a:gd name="T99" fmla="*/ 0 h 373"/>
              <a:gd name="T100" fmla="*/ 2147483647 w 173"/>
              <a:gd name="T101" fmla="*/ 2147483647 h 3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3"/>
              <a:gd name="T154" fmla="*/ 0 h 373"/>
              <a:gd name="T155" fmla="*/ 173 w 173"/>
              <a:gd name="T156" fmla="*/ 373 h 37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3" h="373">
                <a:moveTo>
                  <a:pt x="69" y="8"/>
                </a:moveTo>
                <a:lnTo>
                  <a:pt x="73" y="6"/>
                </a:lnTo>
                <a:lnTo>
                  <a:pt x="75" y="7"/>
                </a:lnTo>
                <a:lnTo>
                  <a:pt x="75" y="11"/>
                </a:lnTo>
                <a:lnTo>
                  <a:pt x="78" y="15"/>
                </a:lnTo>
                <a:lnTo>
                  <a:pt x="78" y="19"/>
                </a:lnTo>
                <a:lnTo>
                  <a:pt x="70" y="28"/>
                </a:lnTo>
                <a:lnTo>
                  <a:pt x="65" y="41"/>
                </a:lnTo>
                <a:lnTo>
                  <a:pt x="71" y="43"/>
                </a:lnTo>
                <a:lnTo>
                  <a:pt x="79" y="33"/>
                </a:lnTo>
                <a:lnTo>
                  <a:pt x="89" y="31"/>
                </a:lnTo>
                <a:lnTo>
                  <a:pt x="93" y="41"/>
                </a:lnTo>
                <a:lnTo>
                  <a:pt x="85" y="43"/>
                </a:lnTo>
                <a:lnTo>
                  <a:pt x="80" y="48"/>
                </a:lnTo>
                <a:lnTo>
                  <a:pt x="83" y="74"/>
                </a:lnTo>
                <a:lnTo>
                  <a:pt x="88" y="81"/>
                </a:lnTo>
                <a:lnTo>
                  <a:pt x="93" y="115"/>
                </a:lnTo>
                <a:lnTo>
                  <a:pt x="109" y="134"/>
                </a:lnTo>
                <a:lnTo>
                  <a:pt x="107" y="142"/>
                </a:lnTo>
                <a:lnTo>
                  <a:pt x="111" y="165"/>
                </a:lnTo>
                <a:lnTo>
                  <a:pt x="121" y="185"/>
                </a:lnTo>
                <a:lnTo>
                  <a:pt x="122" y="210"/>
                </a:lnTo>
                <a:lnTo>
                  <a:pt x="137" y="228"/>
                </a:lnTo>
                <a:lnTo>
                  <a:pt x="139" y="245"/>
                </a:lnTo>
                <a:lnTo>
                  <a:pt x="173" y="294"/>
                </a:lnTo>
                <a:lnTo>
                  <a:pt x="173" y="299"/>
                </a:lnTo>
                <a:lnTo>
                  <a:pt x="172" y="304"/>
                </a:lnTo>
                <a:lnTo>
                  <a:pt x="167" y="309"/>
                </a:lnTo>
                <a:lnTo>
                  <a:pt x="165" y="316"/>
                </a:lnTo>
                <a:lnTo>
                  <a:pt x="168" y="329"/>
                </a:lnTo>
                <a:lnTo>
                  <a:pt x="161" y="354"/>
                </a:lnTo>
                <a:lnTo>
                  <a:pt x="153" y="349"/>
                </a:lnTo>
                <a:lnTo>
                  <a:pt x="148" y="369"/>
                </a:lnTo>
                <a:lnTo>
                  <a:pt x="140" y="373"/>
                </a:lnTo>
                <a:lnTo>
                  <a:pt x="135" y="372"/>
                </a:lnTo>
                <a:lnTo>
                  <a:pt x="128" y="344"/>
                </a:lnTo>
                <a:lnTo>
                  <a:pt x="135" y="312"/>
                </a:lnTo>
                <a:lnTo>
                  <a:pt x="149" y="293"/>
                </a:lnTo>
                <a:lnTo>
                  <a:pt x="148" y="290"/>
                </a:lnTo>
                <a:lnTo>
                  <a:pt x="145" y="294"/>
                </a:lnTo>
                <a:lnTo>
                  <a:pt x="136" y="299"/>
                </a:lnTo>
                <a:lnTo>
                  <a:pt x="136" y="283"/>
                </a:lnTo>
                <a:lnTo>
                  <a:pt x="142" y="269"/>
                </a:lnTo>
                <a:lnTo>
                  <a:pt x="142" y="261"/>
                </a:lnTo>
                <a:lnTo>
                  <a:pt x="132" y="250"/>
                </a:lnTo>
                <a:lnTo>
                  <a:pt x="126" y="252"/>
                </a:lnTo>
                <a:lnTo>
                  <a:pt x="123" y="260"/>
                </a:lnTo>
                <a:lnTo>
                  <a:pt x="122" y="274"/>
                </a:lnTo>
                <a:lnTo>
                  <a:pt x="114" y="275"/>
                </a:lnTo>
                <a:lnTo>
                  <a:pt x="106" y="259"/>
                </a:lnTo>
                <a:lnTo>
                  <a:pt x="107" y="249"/>
                </a:lnTo>
                <a:lnTo>
                  <a:pt x="109" y="241"/>
                </a:lnTo>
                <a:lnTo>
                  <a:pt x="92" y="224"/>
                </a:lnTo>
                <a:lnTo>
                  <a:pt x="94" y="218"/>
                </a:lnTo>
                <a:lnTo>
                  <a:pt x="93" y="214"/>
                </a:lnTo>
                <a:lnTo>
                  <a:pt x="85" y="214"/>
                </a:lnTo>
                <a:lnTo>
                  <a:pt x="84" y="235"/>
                </a:lnTo>
                <a:lnTo>
                  <a:pt x="79" y="237"/>
                </a:lnTo>
                <a:lnTo>
                  <a:pt x="65" y="233"/>
                </a:lnTo>
                <a:lnTo>
                  <a:pt x="61" y="198"/>
                </a:lnTo>
                <a:lnTo>
                  <a:pt x="54" y="196"/>
                </a:lnTo>
                <a:lnTo>
                  <a:pt x="47" y="191"/>
                </a:lnTo>
                <a:lnTo>
                  <a:pt x="45" y="191"/>
                </a:lnTo>
                <a:lnTo>
                  <a:pt x="45" y="185"/>
                </a:lnTo>
                <a:lnTo>
                  <a:pt x="41" y="180"/>
                </a:lnTo>
                <a:lnTo>
                  <a:pt x="27" y="168"/>
                </a:lnTo>
                <a:lnTo>
                  <a:pt x="23" y="143"/>
                </a:lnTo>
                <a:lnTo>
                  <a:pt x="27" y="138"/>
                </a:lnTo>
                <a:lnTo>
                  <a:pt x="38" y="137"/>
                </a:lnTo>
                <a:lnTo>
                  <a:pt x="42" y="129"/>
                </a:lnTo>
                <a:lnTo>
                  <a:pt x="15" y="129"/>
                </a:lnTo>
                <a:lnTo>
                  <a:pt x="13" y="128"/>
                </a:lnTo>
                <a:lnTo>
                  <a:pt x="13" y="120"/>
                </a:lnTo>
                <a:lnTo>
                  <a:pt x="3" y="119"/>
                </a:lnTo>
                <a:lnTo>
                  <a:pt x="0" y="96"/>
                </a:lnTo>
                <a:lnTo>
                  <a:pt x="3" y="88"/>
                </a:lnTo>
                <a:lnTo>
                  <a:pt x="7" y="85"/>
                </a:lnTo>
                <a:lnTo>
                  <a:pt x="10" y="80"/>
                </a:lnTo>
                <a:lnTo>
                  <a:pt x="12" y="63"/>
                </a:lnTo>
                <a:lnTo>
                  <a:pt x="15" y="61"/>
                </a:lnTo>
                <a:lnTo>
                  <a:pt x="18" y="57"/>
                </a:lnTo>
                <a:lnTo>
                  <a:pt x="26" y="53"/>
                </a:lnTo>
                <a:lnTo>
                  <a:pt x="31" y="54"/>
                </a:lnTo>
                <a:lnTo>
                  <a:pt x="28" y="61"/>
                </a:lnTo>
                <a:lnTo>
                  <a:pt x="54" y="62"/>
                </a:lnTo>
                <a:lnTo>
                  <a:pt x="70" y="69"/>
                </a:lnTo>
                <a:lnTo>
                  <a:pt x="73" y="68"/>
                </a:lnTo>
                <a:lnTo>
                  <a:pt x="71" y="58"/>
                </a:lnTo>
                <a:lnTo>
                  <a:pt x="64" y="54"/>
                </a:lnTo>
                <a:lnTo>
                  <a:pt x="59" y="48"/>
                </a:lnTo>
                <a:lnTo>
                  <a:pt x="56" y="38"/>
                </a:lnTo>
                <a:lnTo>
                  <a:pt x="64" y="19"/>
                </a:lnTo>
                <a:lnTo>
                  <a:pt x="60" y="22"/>
                </a:lnTo>
                <a:lnTo>
                  <a:pt x="57" y="20"/>
                </a:lnTo>
                <a:lnTo>
                  <a:pt x="57" y="10"/>
                </a:lnTo>
                <a:lnTo>
                  <a:pt x="46" y="14"/>
                </a:lnTo>
                <a:lnTo>
                  <a:pt x="37" y="14"/>
                </a:lnTo>
                <a:lnTo>
                  <a:pt x="34" y="7"/>
                </a:lnTo>
                <a:lnTo>
                  <a:pt x="51" y="0"/>
                </a:lnTo>
                <a:lnTo>
                  <a:pt x="61" y="0"/>
                </a:lnTo>
                <a:lnTo>
                  <a:pt x="66" y="1"/>
                </a:lnTo>
                <a:lnTo>
                  <a:pt x="66" y="10"/>
                </a:lnTo>
                <a:lnTo>
                  <a:pt x="69" y="8"/>
                </a:lnTo>
                <a:close/>
              </a:path>
            </a:pathLst>
          </a:custGeom>
          <a:noFill/>
          <a:ln w="4763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78" name="Freeform 1708"/>
          <p:cNvSpPr>
            <a:spLocks/>
          </p:cNvSpPr>
          <p:nvPr/>
        </p:nvSpPr>
        <p:spPr bwMode="auto">
          <a:xfrm>
            <a:off x="2609850" y="3965575"/>
            <a:ext cx="23813" cy="23813"/>
          </a:xfrm>
          <a:custGeom>
            <a:avLst/>
            <a:gdLst>
              <a:gd name="T0" fmla="*/ 2147483647 w 59"/>
              <a:gd name="T1" fmla="*/ 2147483647 h 57"/>
              <a:gd name="T2" fmla="*/ 2147483647 w 59"/>
              <a:gd name="T3" fmla="*/ 2147483647 h 57"/>
              <a:gd name="T4" fmla="*/ 2147483647 w 59"/>
              <a:gd name="T5" fmla="*/ 2147483647 h 57"/>
              <a:gd name="T6" fmla="*/ 2147483647 w 59"/>
              <a:gd name="T7" fmla="*/ 2147483647 h 57"/>
              <a:gd name="T8" fmla="*/ 2147483647 w 59"/>
              <a:gd name="T9" fmla="*/ 2147483647 h 57"/>
              <a:gd name="T10" fmla="*/ 2147483647 w 59"/>
              <a:gd name="T11" fmla="*/ 2147483647 h 57"/>
              <a:gd name="T12" fmla="*/ 2147483647 w 59"/>
              <a:gd name="T13" fmla="*/ 2147483647 h 57"/>
              <a:gd name="T14" fmla="*/ 2147483647 w 59"/>
              <a:gd name="T15" fmla="*/ 2147483647 h 57"/>
              <a:gd name="T16" fmla="*/ 2147483647 w 59"/>
              <a:gd name="T17" fmla="*/ 2147483647 h 57"/>
              <a:gd name="T18" fmla="*/ 2147483647 w 59"/>
              <a:gd name="T19" fmla="*/ 2147483647 h 57"/>
              <a:gd name="T20" fmla="*/ 2147483647 w 59"/>
              <a:gd name="T21" fmla="*/ 2147483647 h 57"/>
              <a:gd name="T22" fmla="*/ 2147483647 w 59"/>
              <a:gd name="T23" fmla="*/ 2147483647 h 57"/>
              <a:gd name="T24" fmla="*/ 2147483647 w 59"/>
              <a:gd name="T25" fmla="*/ 2147483647 h 57"/>
              <a:gd name="T26" fmla="*/ 0 w 59"/>
              <a:gd name="T27" fmla="*/ 2147483647 h 57"/>
              <a:gd name="T28" fmla="*/ 0 w 59"/>
              <a:gd name="T29" fmla="*/ 2147483647 h 57"/>
              <a:gd name="T30" fmla="*/ 2147483647 w 59"/>
              <a:gd name="T31" fmla="*/ 0 h 57"/>
              <a:gd name="T32" fmla="*/ 2147483647 w 59"/>
              <a:gd name="T33" fmla="*/ 0 h 57"/>
              <a:gd name="T34" fmla="*/ 2147483647 w 59"/>
              <a:gd name="T35" fmla="*/ 2147483647 h 57"/>
              <a:gd name="T36" fmla="*/ 2147483647 w 59"/>
              <a:gd name="T37" fmla="*/ 2147483647 h 5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9"/>
              <a:gd name="T58" fmla="*/ 0 h 57"/>
              <a:gd name="T59" fmla="*/ 59 w 59"/>
              <a:gd name="T60" fmla="*/ 57 h 5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9" h="57">
                <a:moveTo>
                  <a:pt x="15" y="2"/>
                </a:moveTo>
                <a:lnTo>
                  <a:pt x="18" y="7"/>
                </a:lnTo>
                <a:lnTo>
                  <a:pt x="21" y="8"/>
                </a:lnTo>
                <a:lnTo>
                  <a:pt x="23" y="8"/>
                </a:lnTo>
                <a:lnTo>
                  <a:pt x="48" y="30"/>
                </a:lnTo>
                <a:lnTo>
                  <a:pt x="54" y="38"/>
                </a:lnTo>
                <a:lnTo>
                  <a:pt x="57" y="41"/>
                </a:lnTo>
                <a:lnTo>
                  <a:pt x="59" y="56"/>
                </a:lnTo>
                <a:lnTo>
                  <a:pt x="57" y="57"/>
                </a:lnTo>
                <a:lnTo>
                  <a:pt x="51" y="57"/>
                </a:lnTo>
                <a:lnTo>
                  <a:pt x="45" y="56"/>
                </a:lnTo>
                <a:lnTo>
                  <a:pt x="37" y="56"/>
                </a:lnTo>
                <a:lnTo>
                  <a:pt x="15" y="45"/>
                </a:lnTo>
                <a:lnTo>
                  <a:pt x="0" y="12"/>
                </a:lnTo>
                <a:lnTo>
                  <a:pt x="0" y="2"/>
                </a:lnTo>
                <a:lnTo>
                  <a:pt x="4" y="0"/>
                </a:lnTo>
                <a:lnTo>
                  <a:pt x="8" y="0"/>
                </a:lnTo>
                <a:lnTo>
                  <a:pt x="14" y="3"/>
                </a:lnTo>
                <a:lnTo>
                  <a:pt x="15" y="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79" name="Freeform 1709"/>
          <p:cNvSpPr>
            <a:spLocks/>
          </p:cNvSpPr>
          <p:nvPr/>
        </p:nvSpPr>
        <p:spPr bwMode="auto">
          <a:xfrm>
            <a:off x="2609850" y="3965575"/>
            <a:ext cx="23813" cy="23813"/>
          </a:xfrm>
          <a:custGeom>
            <a:avLst/>
            <a:gdLst>
              <a:gd name="T0" fmla="*/ 2147483647 w 59"/>
              <a:gd name="T1" fmla="*/ 2147483647 h 57"/>
              <a:gd name="T2" fmla="*/ 2147483647 w 59"/>
              <a:gd name="T3" fmla="*/ 2147483647 h 57"/>
              <a:gd name="T4" fmla="*/ 2147483647 w 59"/>
              <a:gd name="T5" fmla="*/ 2147483647 h 57"/>
              <a:gd name="T6" fmla="*/ 2147483647 w 59"/>
              <a:gd name="T7" fmla="*/ 2147483647 h 57"/>
              <a:gd name="T8" fmla="*/ 2147483647 w 59"/>
              <a:gd name="T9" fmla="*/ 2147483647 h 57"/>
              <a:gd name="T10" fmla="*/ 2147483647 w 59"/>
              <a:gd name="T11" fmla="*/ 2147483647 h 57"/>
              <a:gd name="T12" fmla="*/ 2147483647 w 59"/>
              <a:gd name="T13" fmla="*/ 2147483647 h 57"/>
              <a:gd name="T14" fmla="*/ 2147483647 w 59"/>
              <a:gd name="T15" fmla="*/ 2147483647 h 57"/>
              <a:gd name="T16" fmla="*/ 2147483647 w 59"/>
              <a:gd name="T17" fmla="*/ 2147483647 h 57"/>
              <a:gd name="T18" fmla="*/ 2147483647 w 59"/>
              <a:gd name="T19" fmla="*/ 2147483647 h 57"/>
              <a:gd name="T20" fmla="*/ 2147483647 w 59"/>
              <a:gd name="T21" fmla="*/ 2147483647 h 57"/>
              <a:gd name="T22" fmla="*/ 2147483647 w 59"/>
              <a:gd name="T23" fmla="*/ 2147483647 h 57"/>
              <a:gd name="T24" fmla="*/ 2147483647 w 59"/>
              <a:gd name="T25" fmla="*/ 2147483647 h 57"/>
              <a:gd name="T26" fmla="*/ 0 w 59"/>
              <a:gd name="T27" fmla="*/ 2147483647 h 57"/>
              <a:gd name="T28" fmla="*/ 0 w 59"/>
              <a:gd name="T29" fmla="*/ 2147483647 h 57"/>
              <a:gd name="T30" fmla="*/ 2147483647 w 59"/>
              <a:gd name="T31" fmla="*/ 0 h 57"/>
              <a:gd name="T32" fmla="*/ 2147483647 w 59"/>
              <a:gd name="T33" fmla="*/ 0 h 57"/>
              <a:gd name="T34" fmla="*/ 2147483647 w 59"/>
              <a:gd name="T35" fmla="*/ 2147483647 h 57"/>
              <a:gd name="T36" fmla="*/ 2147483647 w 59"/>
              <a:gd name="T37" fmla="*/ 2147483647 h 5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9"/>
              <a:gd name="T58" fmla="*/ 0 h 57"/>
              <a:gd name="T59" fmla="*/ 59 w 59"/>
              <a:gd name="T60" fmla="*/ 57 h 5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9" h="57">
                <a:moveTo>
                  <a:pt x="15" y="2"/>
                </a:moveTo>
                <a:lnTo>
                  <a:pt x="18" y="7"/>
                </a:lnTo>
                <a:lnTo>
                  <a:pt x="21" y="8"/>
                </a:lnTo>
                <a:lnTo>
                  <a:pt x="23" y="8"/>
                </a:lnTo>
                <a:lnTo>
                  <a:pt x="48" y="30"/>
                </a:lnTo>
                <a:lnTo>
                  <a:pt x="54" y="38"/>
                </a:lnTo>
                <a:lnTo>
                  <a:pt x="57" y="41"/>
                </a:lnTo>
                <a:lnTo>
                  <a:pt x="59" y="56"/>
                </a:lnTo>
                <a:lnTo>
                  <a:pt x="57" y="57"/>
                </a:lnTo>
                <a:lnTo>
                  <a:pt x="51" y="57"/>
                </a:lnTo>
                <a:lnTo>
                  <a:pt x="45" y="56"/>
                </a:lnTo>
                <a:lnTo>
                  <a:pt x="37" y="56"/>
                </a:lnTo>
                <a:lnTo>
                  <a:pt x="15" y="45"/>
                </a:lnTo>
                <a:lnTo>
                  <a:pt x="0" y="12"/>
                </a:lnTo>
                <a:lnTo>
                  <a:pt x="0" y="2"/>
                </a:lnTo>
                <a:lnTo>
                  <a:pt x="4" y="0"/>
                </a:lnTo>
                <a:lnTo>
                  <a:pt x="8" y="0"/>
                </a:lnTo>
                <a:lnTo>
                  <a:pt x="14" y="3"/>
                </a:lnTo>
                <a:lnTo>
                  <a:pt x="15" y="2"/>
                </a:lnTo>
                <a:close/>
              </a:path>
            </a:pathLst>
          </a:custGeom>
          <a:noFill/>
          <a:ln w="4763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0" name="Freeform 1710"/>
          <p:cNvSpPr>
            <a:spLocks/>
          </p:cNvSpPr>
          <p:nvPr/>
        </p:nvSpPr>
        <p:spPr bwMode="auto">
          <a:xfrm>
            <a:off x="2965450" y="4579938"/>
            <a:ext cx="30163" cy="26987"/>
          </a:xfrm>
          <a:custGeom>
            <a:avLst/>
            <a:gdLst>
              <a:gd name="T0" fmla="*/ 2147483647 w 77"/>
              <a:gd name="T1" fmla="*/ 2147483647 h 66"/>
              <a:gd name="T2" fmla="*/ 2147483647 w 77"/>
              <a:gd name="T3" fmla="*/ 2147483647 h 66"/>
              <a:gd name="T4" fmla="*/ 2147483647 w 77"/>
              <a:gd name="T5" fmla="*/ 2147483647 h 66"/>
              <a:gd name="T6" fmla="*/ 2147483647 w 77"/>
              <a:gd name="T7" fmla="*/ 2147483647 h 66"/>
              <a:gd name="T8" fmla="*/ 2147483647 w 77"/>
              <a:gd name="T9" fmla="*/ 2147483647 h 66"/>
              <a:gd name="T10" fmla="*/ 2147483647 w 77"/>
              <a:gd name="T11" fmla="*/ 2147483647 h 66"/>
              <a:gd name="T12" fmla="*/ 2147483647 w 77"/>
              <a:gd name="T13" fmla="*/ 2147483647 h 66"/>
              <a:gd name="T14" fmla="*/ 2147483647 w 77"/>
              <a:gd name="T15" fmla="*/ 2147483647 h 66"/>
              <a:gd name="T16" fmla="*/ 2147483647 w 77"/>
              <a:gd name="T17" fmla="*/ 2147483647 h 66"/>
              <a:gd name="T18" fmla="*/ 2147483647 w 77"/>
              <a:gd name="T19" fmla="*/ 2147483647 h 66"/>
              <a:gd name="T20" fmla="*/ 2147483647 w 77"/>
              <a:gd name="T21" fmla="*/ 2147483647 h 66"/>
              <a:gd name="T22" fmla="*/ 2147483647 w 77"/>
              <a:gd name="T23" fmla="*/ 2147483647 h 66"/>
              <a:gd name="T24" fmla="*/ 2147483647 w 77"/>
              <a:gd name="T25" fmla="*/ 2147483647 h 66"/>
              <a:gd name="T26" fmla="*/ 2147483647 w 77"/>
              <a:gd name="T27" fmla="*/ 2147483647 h 66"/>
              <a:gd name="T28" fmla="*/ 2147483647 w 77"/>
              <a:gd name="T29" fmla="*/ 2147483647 h 66"/>
              <a:gd name="T30" fmla="*/ 2147483647 w 77"/>
              <a:gd name="T31" fmla="*/ 2147483647 h 66"/>
              <a:gd name="T32" fmla="*/ 2147483647 w 77"/>
              <a:gd name="T33" fmla="*/ 2147483647 h 66"/>
              <a:gd name="T34" fmla="*/ 2147483647 w 77"/>
              <a:gd name="T35" fmla="*/ 2147483647 h 66"/>
              <a:gd name="T36" fmla="*/ 2147483647 w 77"/>
              <a:gd name="T37" fmla="*/ 2147483647 h 66"/>
              <a:gd name="T38" fmla="*/ 2147483647 w 77"/>
              <a:gd name="T39" fmla="*/ 2147483647 h 66"/>
              <a:gd name="T40" fmla="*/ 2147483647 w 77"/>
              <a:gd name="T41" fmla="*/ 2147483647 h 66"/>
              <a:gd name="T42" fmla="*/ 2147483647 w 77"/>
              <a:gd name="T43" fmla="*/ 2147483647 h 66"/>
              <a:gd name="T44" fmla="*/ 2147483647 w 77"/>
              <a:gd name="T45" fmla="*/ 2147483647 h 66"/>
              <a:gd name="T46" fmla="*/ 2147483647 w 77"/>
              <a:gd name="T47" fmla="*/ 2147483647 h 66"/>
              <a:gd name="T48" fmla="*/ 2147483647 w 77"/>
              <a:gd name="T49" fmla="*/ 2147483647 h 66"/>
              <a:gd name="T50" fmla="*/ 0 w 77"/>
              <a:gd name="T51" fmla="*/ 2147483647 h 66"/>
              <a:gd name="T52" fmla="*/ 2147483647 w 77"/>
              <a:gd name="T53" fmla="*/ 2147483647 h 66"/>
              <a:gd name="T54" fmla="*/ 2147483647 w 77"/>
              <a:gd name="T55" fmla="*/ 2147483647 h 66"/>
              <a:gd name="T56" fmla="*/ 2147483647 w 77"/>
              <a:gd name="T57" fmla="*/ 0 h 66"/>
              <a:gd name="T58" fmla="*/ 2147483647 w 77"/>
              <a:gd name="T59" fmla="*/ 0 h 66"/>
              <a:gd name="T60" fmla="*/ 2147483647 w 77"/>
              <a:gd name="T61" fmla="*/ 2147483647 h 66"/>
              <a:gd name="T62" fmla="*/ 2147483647 w 77"/>
              <a:gd name="T63" fmla="*/ 2147483647 h 6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7"/>
              <a:gd name="T97" fmla="*/ 0 h 66"/>
              <a:gd name="T98" fmla="*/ 77 w 77"/>
              <a:gd name="T99" fmla="*/ 66 h 6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7" h="66">
                <a:moveTo>
                  <a:pt x="23" y="4"/>
                </a:moveTo>
                <a:lnTo>
                  <a:pt x="26" y="8"/>
                </a:lnTo>
                <a:lnTo>
                  <a:pt x="40" y="16"/>
                </a:lnTo>
                <a:lnTo>
                  <a:pt x="50" y="30"/>
                </a:lnTo>
                <a:lnTo>
                  <a:pt x="59" y="32"/>
                </a:lnTo>
                <a:lnTo>
                  <a:pt x="71" y="32"/>
                </a:lnTo>
                <a:lnTo>
                  <a:pt x="73" y="37"/>
                </a:lnTo>
                <a:lnTo>
                  <a:pt x="70" y="45"/>
                </a:lnTo>
                <a:lnTo>
                  <a:pt x="77" y="57"/>
                </a:lnTo>
                <a:lnTo>
                  <a:pt x="77" y="66"/>
                </a:lnTo>
                <a:lnTo>
                  <a:pt x="75" y="66"/>
                </a:lnTo>
                <a:lnTo>
                  <a:pt x="60" y="66"/>
                </a:lnTo>
                <a:lnTo>
                  <a:pt x="57" y="59"/>
                </a:lnTo>
                <a:lnTo>
                  <a:pt x="63" y="57"/>
                </a:lnTo>
                <a:lnTo>
                  <a:pt x="66" y="59"/>
                </a:lnTo>
                <a:lnTo>
                  <a:pt x="66" y="56"/>
                </a:lnTo>
                <a:lnTo>
                  <a:pt x="61" y="49"/>
                </a:lnTo>
                <a:lnTo>
                  <a:pt x="59" y="47"/>
                </a:lnTo>
                <a:lnTo>
                  <a:pt x="54" y="54"/>
                </a:lnTo>
                <a:lnTo>
                  <a:pt x="50" y="56"/>
                </a:lnTo>
                <a:lnTo>
                  <a:pt x="41" y="55"/>
                </a:lnTo>
                <a:lnTo>
                  <a:pt x="19" y="36"/>
                </a:lnTo>
                <a:lnTo>
                  <a:pt x="7" y="35"/>
                </a:lnTo>
                <a:lnTo>
                  <a:pt x="4" y="33"/>
                </a:lnTo>
                <a:lnTo>
                  <a:pt x="2" y="26"/>
                </a:lnTo>
                <a:lnTo>
                  <a:pt x="0" y="12"/>
                </a:lnTo>
                <a:lnTo>
                  <a:pt x="4" y="9"/>
                </a:lnTo>
                <a:lnTo>
                  <a:pt x="10" y="7"/>
                </a:lnTo>
                <a:lnTo>
                  <a:pt x="14" y="0"/>
                </a:lnTo>
                <a:lnTo>
                  <a:pt x="16" y="0"/>
                </a:lnTo>
                <a:lnTo>
                  <a:pt x="17" y="3"/>
                </a:lnTo>
                <a:lnTo>
                  <a:pt x="23" y="4"/>
                </a:lnTo>
                <a:close/>
              </a:path>
            </a:pathLst>
          </a:custGeom>
          <a:solidFill>
            <a:srgbClr val="C4E5F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1" name="Freeform 1711"/>
          <p:cNvSpPr>
            <a:spLocks/>
          </p:cNvSpPr>
          <p:nvPr/>
        </p:nvSpPr>
        <p:spPr bwMode="auto">
          <a:xfrm>
            <a:off x="2965450" y="4579938"/>
            <a:ext cx="30163" cy="26987"/>
          </a:xfrm>
          <a:custGeom>
            <a:avLst/>
            <a:gdLst>
              <a:gd name="T0" fmla="*/ 2147483647 w 77"/>
              <a:gd name="T1" fmla="*/ 2147483647 h 66"/>
              <a:gd name="T2" fmla="*/ 2147483647 w 77"/>
              <a:gd name="T3" fmla="*/ 2147483647 h 66"/>
              <a:gd name="T4" fmla="*/ 2147483647 w 77"/>
              <a:gd name="T5" fmla="*/ 2147483647 h 66"/>
              <a:gd name="T6" fmla="*/ 2147483647 w 77"/>
              <a:gd name="T7" fmla="*/ 2147483647 h 66"/>
              <a:gd name="T8" fmla="*/ 2147483647 w 77"/>
              <a:gd name="T9" fmla="*/ 2147483647 h 66"/>
              <a:gd name="T10" fmla="*/ 2147483647 w 77"/>
              <a:gd name="T11" fmla="*/ 2147483647 h 66"/>
              <a:gd name="T12" fmla="*/ 2147483647 w 77"/>
              <a:gd name="T13" fmla="*/ 2147483647 h 66"/>
              <a:gd name="T14" fmla="*/ 2147483647 w 77"/>
              <a:gd name="T15" fmla="*/ 2147483647 h 66"/>
              <a:gd name="T16" fmla="*/ 2147483647 w 77"/>
              <a:gd name="T17" fmla="*/ 2147483647 h 66"/>
              <a:gd name="T18" fmla="*/ 2147483647 w 77"/>
              <a:gd name="T19" fmla="*/ 2147483647 h 66"/>
              <a:gd name="T20" fmla="*/ 2147483647 w 77"/>
              <a:gd name="T21" fmla="*/ 2147483647 h 66"/>
              <a:gd name="T22" fmla="*/ 2147483647 w 77"/>
              <a:gd name="T23" fmla="*/ 2147483647 h 66"/>
              <a:gd name="T24" fmla="*/ 2147483647 w 77"/>
              <a:gd name="T25" fmla="*/ 2147483647 h 66"/>
              <a:gd name="T26" fmla="*/ 2147483647 w 77"/>
              <a:gd name="T27" fmla="*/ 2147483647 h 66"/>
              <a:gd name="T28" fmla="*/ 2147483647 w 77"/>
              <a:gd name="T29" fmla="*/ 2147483647 h 66"/>
              <a:gd name="T30" fmla="*/ 2147483647 w 77"/>
              <a:gd name="T31" fmla="*/ 2147483647 h 66"/>
              <a:gd name="T32" fmla="*/ 2147483647 w 77"/>
              <a:gd name="T33" fmla="*/ 2147483647 h 66"/>
              <a:gd name="T34" fmla="*/ 2147483647 w 77"/>
              <a:gd name="T35" fmla="*/ 2147483647 h 66"/>
              <a:gd name="T36" fmla="*/ 2147483647 w 77"/>
              <a:gd name="T37" fmla="*/ 2147483647 h 66"/>
              <a:gd name="T38" fmla="*/ 2147483647 w 77"/>
              <a:gd name="T39" fmla="*/ 2147483647 h 66"/>
              <a:gd name="T40" fmla="*/ 2147483647 w 77"/>
              <a:gd name="T41" fmla="*/ 2147483647 h 66"/>
              <a:gd name="T42" fmla="*/ 2147483647 w 77"/>
              <a:gd name="T43" fmla="*/ 2147483647 h 66"/>
              <a:gd name="T44" fmla="*/ 2147483647 w 77"/>
              <a:gd name="T45" fmla="*/ 2147483647 h 66"/>
              <a:gd name="T46" fmla="*/ 2147483647 w 77"/>
              <a:gd name="T47" fmla="*/ 2147483647 h 66"/>
              <a:gd name="T48" fmla="*/ 2147483647 w 77"/>
              <a:gd name="T49" fmla="*/ 2147483647 h 66"/>
              <a:gd name="T50" fmla="*/ 0 w 77"/>
              <a:gd name="T51" fmla="*/ 2147483647 h 66"/>
              <a:gd name="T52" fmla="*/ 2147483647 w 77"/>
              <a:gd name="T53" fmla="*/ 2147483647 h 66"/>
              <a:gd name="T54" fmla="*/ 2147483647 w 77"/>
              <a:gd name="T55" fmla="*/ 2147483647 h 66"/>
              <a:gd name="T56" fmla="*/ 2147483647 w 77"/>
              <a:gd name="T57" fmla="*/ 0 h 66"/>
              <a:gd name="T58" fmla="*/ 2147483647 w 77"/>
              <a:gd name="T59" fmla="*/ 0 h 66"/>
              <a:gd name="T60" fmla="*/ 2147483647 w 77"/>
              <a:gd name="T61" fmla="*/ 2147483647 h 66"/>
              <a:gd name="T62" fmla="*/ 2147483647 w 77"/>
              <a:gd name="T63" fmla="*/ 2147483647 h 6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7"/>
              <a:gd name="T97" fmla="*/ 0 h 66"/>
              <a:gd name="T98" fmla="*/ 77 w 77"/>
              <a:gd name="T99" fmla="*/ 66 h 6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7" h="66">
                <a:moveTo>
                  <a:pt x="23" y="4"/>
                </a:moveTo>
                <a:lnTo>
                  <a:pt x="26" y="8"/>
                </a:lnTo>
                <a:lnTo>
                  <a:pt x="40" y="16"/>
                </a:lnTo>
                <a:lnTo>
                  <a:pt x="50" y="30"/>
                </a:lnTo>
                <a:lnTo>
                  <a:pt x="59" y="32"/>
                </a:lnTo>
                <a:lnTo>
                  <a:pt x="71" y="32"/>
                </a:lnTo>
                <a:lnTo>
                  <a:pt x="73" y="37"/>
                </a:lnTo>
                <a:lnTo>
                  <a:pt x="70" y="45"/>
                </a:lnTo>
                <a:lnTo>
                  <a:pt x="77" y="57"/>
                </a:lnTo>
                <a:lnTo>
                  <a:pt x="77" y="66"/>
                </a:lnTo>
                <a:lnTo>
                  <a:pt x="75" y="66"/>
                </a:lnTo>
                <a:lnTo>
                  <a:pt x="60" y="66"/>
                </a:lnTo>
                <a:lnTo>
                  <a:pt x="57" y="59"/>
                </a:lnTo>
                <a:lnTo>
                  <a:pt x="63" y="57"/>
                </a:lnTo>
                <a:lnTo>
                  <a:pt x="66" y="59"/>
                </a:lnTo>
                <a:lnTo>
                  <a:pt x="66" y="56"/>
                </a:lnTo>
                <a:lnTo>
                  <a:pt x="61" y="49"/>
                </a:lnTo>
                <a:lnTo>
                  <a:pt x="59" y="47"/>
                </a:lnTo>
                <a:lnTo>
                  <a:pt x="54" y="54"/>
                </a:lnTo>
                <a:lnTo>
                  <a:pt x="50" y="56"/>
                </a:lnTo>
                <a:lnTo>
                  <a:pt x="41" y="55"/>
                </a:lnTo>
                <a:lnTo>
                  <a:pt x="19" y="36"/>
                </a:lnTo>
                <a:lnTo>
                  <a:pt x="7" y="35"/>
                </a:lnTo>
                <a:lnTo>
                  <a:pt x="4" y="33"/>
                </a:lnTo>
                <a:lnTo>
                  <a:pt x="2" y="26"/>
                </a:lnTo>
                <a:lnTo>
                  <a:pt x="0" y="12"/>
                </a:lnTo>
                <a:lnTo>
                  <a:pt x="4" y="9"/>
                </a:lnTo>
                <a:lnTo>
                  <a:pt x="10" y="7"/>
                </a:lnTo>
                <a:lnTo>
                  <a:pt x="14" y="0"/>
                </a:lnTo>
                <a:lnTo>
                  <a:pt x="16" y="0"/>
                </a:lnTo>
                <a:lnTo>
                  <a:pt x="17" y="3"/>
                </a:lnTo>
                <a:lnTo>
                  <a:pt x="23" y="4"/>
                </a:lnTo>
                <a:close/>
              </a:path>
            </a:pathLst>
          </a:custGeom>
          <a:noFill/>
          <a:ln w="4763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2" name="Freeform 1712"/>
          <p:cNvSpPr>
            <a:spLocks/>
          </p:cNvSpPr>
          <p:nvPr/>
        </p:nvSpPr>
        <p:spPr bwMode="auto">
          <a:xfrm>
            <a:off x="3363913" y="4938713"/>
            <a:ext cx="38100" cy="52387"/>
          </a:xfrm>
          <a:custGeom>
            <a:avLst/>
            <a:gdLst>
              <a:gd name="T0" fmla="*/ 2147483647 w 96"/>
              <a:gd name="T1" fmla="*/ 0 h 133"/>
              <a:gd name="T2" fmla="*/ 2147483647 w 96"/>
              <a:gd name="T3" fmla="*/ 2147483647 h 133"/>
              <a:gd name="T4" fmla="*/ 2147483647 w 96"/>
              <a:gd name="T5" fmla="*/ 2147483647 h 133"/>
              <a:gd name="T6" fmla="*/ 2147483647 w 96"/>
              <a:gd name="T7" fmla="*/ 2147483647 h 133"/>
              <a:gd name="T8" fmla="*/ 2147483647 w 96"/>
              <a:gd name="T9" fmla="*/ 2147483647 h 133"/>
              <a:gd name="T10" fmla="*/ 2147483647 w 96"/>
              <a:gd name="T11" fmla="*/ 2147483647 h 133"/>
              <a:gd name="T12" fmla="*/ 2147483647 w 96"/>
              <a:gd name="T13" fmla="*/ 2147483647 h 133"/>
              <a:gd name="T14" fmla="*/ 2147483647 w 96"/>
              <a:gd name="T15" fmla="*/ 2147483647 h 133"/>
              <a:gd name="T16" fmla="*/ 2147483647 w 96"/>
              <a:gd name="T17" fmla="*/ 2147483647 h 133"/>
              <a:gd name="T18" fmla="*/ 2147483647 w 96"/>
              <a:gd name="T19" fmla="*/ 2147483647 h 133"/>
              <a:gd name="T20" fmla="*/ 2147483647 w 96"/>
              <a:gd name="T21" fmla="*/ 2147483647 h 133"/>
              <a:gd name="T22" fmla="*/ 2147483647 w 96"/>
              <a:gd name="T23" fmla="*/ 2147483647 h 133"/>
              <a:gd name="T24" fmla="*/ 2147483647 w 96"/>
              <a:gd name="T25" fmla="*/ 2147483647 h 133"/>
              <a:gd name="T26" fmla="*/ 2147483647 w 96"/>
              <a:gd name="T27" fmla="*/ 2147483647 h 133"/>
              <a:gd name="T28" fmla="*/ 2147483647 w 96"/>
              <a:gd name="T29" fmla="*/ 2147483647 h 133"/>
              <a:gd name="T30" fmla="*/ 2147483647 w 96"/>
              <a:gd name="T31" fmla="*/ 2147483647 h 133"/>
              <a:gd name="T32" fmla="*/ 2147483647 w 96"/>
              <a:gd name="T33" fmla="*/ 2147483647 h 133"/>
              <a:gd name="T34" fmla="*/ 2147483647 w 96"/>
              <a:gd name="T35" fmla="*/ 2147483647 h 133"/>
              <a:gd name="T36" fmla="*/ 2147483647 w 96"/>
              <a:gd name="T37" fmla="*/ 2147483647 h 133"/>
              <a:gd name="T38" fmla="*/ 2147483647 w 96"/>
              <a:gd name="T39" fmla="*/ 2147483647 h 133"/>
              <a:gd name="T40" fmla="*/ 2147483647 w 96"/>
              <a:gd name="T41" fmla="*/ 2147483647 h 133"/>
              <a:gd name="T42" fmla="*/ 2147483647 w 96"/>
              <a:gd name="T43" fmla="*/ 2147483647 h 133"/>
              <a:gd name="T44" fmla="*/ 2147483647 w 96"/>
              <a:gd name="T45" fmla="*/ 2147483647 h 133"/>
              <a:gd name="T46" fmla="*/ 2147483647 w 96"/>
              <a:gd name="T47" fmla="*/ 2147483647 h 133"/>
              <a:gd name="T48" fmla="*/ 0 w 96"/>
              <a:gd name="T49" fmla="*/ 2147483647 h 133"/>
              <a:gd name="T50" fmla="*/ 0 w 96"/>
              <a:gd name="T51" fmla="*/ 2147483647 h 133"/>
              <a:gd name="T52" fmla="*/ 2147483647 w 96"/>
              <a:gd name="T53" fmla="*/ 2147483647 h 133"/>
              <a:gd name="T54" fmla="*/ 2147483647 w 96"/>
              <a:gd name="T55" fmla="*/ 2147483647 h 133"/>
              <a:gd name="T56" fmla="*/ 2147483647 w 96"/>
              <a:gd name="T57" fmla="*/ 2147483647 h 133"/>
              <a:gd name="T58" fmla="*/ 2147483647 w 96"/>
              <a:gd name="T59" fmla="*/ 2147483647 h 133"/>
              <a:gd name="T60" fmla="*/ 2147483647 w 96"/>
              <a:gd name="T61" fmla="*/ 2147483647 h 133"/>
              <a:gd name="T62" fmla="*/ 2147483647 w 96"/>
              <a:gd name="T63" fmla="*/ 2147483647 h 133"/>
              <a:gd name="T64" fmla="*/ 2147483647 w 96"/>
              <a:gd name="T65" fmla="*/ 2147483647 h 133"/>
              <a:gd name="T66" fmla="*/ 2147483647 w 96"/>
              <a:gd name="T67" fmla="*/ 2147483647 h 133"/>
              <a:gd name="T68" fmla="*/ 2147483647 w 96"/>
              <a:gd name="T69" fmla="*/ 2147483647 h 133"/>
              <a:gd name="T70" fmla="*/ 2147483647 w 96"/>
              <a:gd name="T71" fmla="*/ 2147483647 h 133"/>
              <a:gd name="T72" fmla="*/ 2147483647 w 96"/>
              <a:gd name="T73" fmla="*/ 2147483647 h 133"/>
              <a:gd name="T74" fmla="*/ 2147483647 w 96"/>
              <a:gd name="T75" fmla="*/ 2147483647 h 133"/>
              <a:gd name="T76" fmla="*/ 2147483647 w 96"/>
              <a:gd name="T77" fmla="*/ 0 h 13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6"/>
              <a:gd name="T118" fmla="*/ 0 h 133"/>
              <a:gd name="T119" fmla="*/ 96 w 96"/>
              <a:gd name="T120" fmla="*/ 133 h 13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6" h="133">
                <a:moveTo>
                  <a:pt x="56" y="0"/>
                </a:moveTo>
                <a:lnTo>
                  <a:pt x="57" y="13"/>
                </a:lnTo>
                <a:lnTo>
                  <a:pt x="63" y="20"/>
                </a:lnTo>
                <a:lnTo>
                  <a:pt x="65" y="27"/>
                </a:lnTo>
                <a:lnTo>
                  <a:pt x="68" y="28"/>
                </a:lnTo>
                <a:lnTo>
                  <a:pt x="74" y="24"/>
                </a:lnTo>
                <a:lnTo>
                  <a:pt x="88" y="20"/>
                </a:lnTo>
                <a:lnTo>
                  <a:pt x="93" y="18"/>
                </a:lnTo>
                <a:lnTo>
                  <a:pt x="96" y="22"/>
                </a:lnTo>
                <a:lnTo>
                  <a:pt x="96" y="29"/>
                </a:lnTo>
                <a:lnTo>
                  <a:pt x="94" y="33"/>
                </a:lnTo>
                <a:lnTo>
                  <a:pt x="90" y="34"/>
                </a:lnTo>
                <a:lnTo>
                  <a:pt x="89" y="29"/>
                </a:lnTo>
                <a:lnTo>
                  <a:pt x="85" y="29"/>
                </a:lnTo>
                <a:lnTo>
                  <a:pt x="86" y="50"/>
                </a:lnTo>
                <a:lnTo>
                  <a:pt x="75" y="62"/>
                </a:lnTo>
                <a:lnTo>
                  <a:pt x="71" y="64"/>
                </a:lnTo>
                <a:lnTo>
                  <a:pt x="67" y="71"/>
                </a:lnTo>
                <a:lnTo>
                  <a:pt x="61" y="75"/>
                </a:lnTo>
                <a:lnTo>
                  <a:pt x="56" y="100"/>
                </a:lnTo>
                <a:lnTo>
                  <a:pt x="25" y="121"/>
                </a:lnTo>
                <a:lnTo>
                  <a:pt x="19" y="123"/>
                </a:lnTo>
                <a:lnTo>
                  <a:pt x="9" y="122"/>
                </a:lnTo>
                <a:lnTo>
                  <a:pt x="9" y="133"/>
                </a:lnTo>
                <a:lnTo>
                  <a:pt x="0" y="122"/>
                </a:lnTo>
                <a:lnTo>
                  <a:pt x="0" y="114"/>
                </a:lnTo>
                <a:lnTo>
                  <a:pt x="4" y="113"/>
                </a:lnTo>
                <a:lnTo>
                  <a:pt x="5" y="105"/>
                </a:lnTo>
                <a:lnTo>
                  <a:pt x="7" y="105"/>
                </a:lnTo>
                <a:lnTo>
                  <a:pt x="9" y="93"/>
                </a:lnTo>
                <a:lnTo>
                  <a:pt x="11" y="89"/>
                </a:lnTo>
                <a:lnTo>
                  <a:pt x="27" y="88"/>
                </a:lnTo>
                <a:lnTo>
                  <a:pt x="30" y="83"/>
                </a:lnTo>
                <a:lnTo>
                  <a:pt x="30" y="80"/>
                </a:lnTo>
                <a:lnTo>
                  <a:pt x="37" y="78"/>
                </a:lnTo>
                <a:lnTo>
                  <a:pt x="46" y="47"/>
                </a:lnTo>
                <a:lnTo>
                  <a:pt x="47" y="48"/>
                </a:lnTo>
                <a:lnTo>
                  <a:pt x="49" y="46"/>
                </a:lnTo>
                <a:lnTo>
                  <a:pt x="56" y="0"/>
                </a:lnTo>
                <a:close/>
              </a:path>
            </a:pathLst>
          </a:custGeom>
          <a:solidFill>
            <a:srgbClr val="C4E5F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" name="Freeform 1713"/>
          <p:cNvSpPr>
            <a:spLocks/>
          </p:cNvSpPr>
          <p:nvPr/>
        </p:nvSpPr>
        <p:spPr bwMode="auto">
          <a:xfrm>
            <a:off x="3363913" y="4933950"/>
            <a:ext cx="38100" cy="52388"/>
          </a:xfrm>
          <a:custGeom>
            <a:avLst/>
            <a:gdLst>
              <a:gd name="T0" fmla="*/ 2147483647 w 96"/>
              <a:gd name="T1" fmla="*/ 0 h 133"/>
              <a:gd name="T2" fmla="*/ 2147483647 w 96"/>
              <a:gd name="T3" fmla="*/ 2147483647 h 133"/>
              <a:gd name="T4" fmla="*/ 2147483647 w 96"/>
              <a:gd name="T5" fmla="*/ 2147483647 h 133"/>
              <a:gd name="T6" fmla="*/ 2147483647 w 96"/>
              <a:gd name="T7" fmla="*/ 2147483647 h 133"/>
              <a:gd name="T8" fmla="*/ 2147483647 w 96"/>
              <a:gd name="T9" fmla="*/ 2147483647 h 133"/>
              <a:gd name="T10" fmla="*/ 2147483647 w 96"/>
              <a:gd name="T11" fmla="*/ 2147483647 h 133"/>
              <a:gd name="T12" fmla="*/ 2147483647 w 96"/>
              <a:gd name="T13" fmla="*/ 2147483647 h 133"/>
              <a:gd name="T14" fmla="*/ 2147483647 w 96"/>
              <a:gd name="T15" fmla="*/ 2147483647 h 133"/>
              <a:gd name="T16" fmla="*/ 2147483647 w 96"/>
              <a:gd name="T17" fmla="*/ 2147483647 h 133"/>
              <a:gd name="T18" fmla="*/ 2147483647 w 96"/>
              <a:gd name="T19" fmla="*/ 2147483647 h 133"/>
              <a:gd name="T20" fmla="*/ 2147483647 w 96"/>
              <a:gd name="T21" fmla="*/ 2147483647 h 133"/>
              <a:gd name="T22" fmla="*/ 2147483647 w 96"/>
              <a:gd name="T23" fmla="*/ 2147483647 h 133"/>
              <a:gd name="T24" fmla="*/ 2147483647 w 96"/>
              <a:gd name="T25" fmla="*/ 2147483647 h 133"/>
              <a:gd name="T26" fmla="*/ 2147483647 w 96"/>
              <a:gd name="T27" fmla="*/ 2147483647 h 133"/>
              <a:gd name="T28" fmla="*/ 2147483647 w 96"/>
              <a:gd name="T29" fmla="*/ 2147483647 h 133"/>
              <a:gd name="T30" fmla="*/ 2147483647 w 96"/>
              <a:gd name="T31" fmla="*/ 2147483647 h 133"/>
              <a:gd name="T32" fmla="*/ 2147483647 w 96"/>
              <a:gd name="T33" fmla="*/ 2147483647 h 133"/>
              <a:gd name="T34" fmla="*/ 2147483647 w 96"/>
              <a:gd name="T35" fmla="*/ 2147483647 h 133"/>
              <a:gd name="T36" fmla="*/ 2147483647 w 96"/>
              <a:gd name="T37" fmla="*/ 2147483647 h 133"/>
              <a:gd name="T38" fmla="*/ 2147483647 w 96"/>
              <a:gd name="T39" fmla="*/ 2147483647 h 133"/>
              <a:gd name="T40" fmla="*/ 2147483647 w 96"/>
              <a:gd name="T41" fmla="*/ 2147483647 h 133"/>
              <a:gd name="T42" fmla="*/ 2147483647 w 96"/>
              <a:gd name="T43" fmla="*/ 2147483647 h 133"/>
              <a:gd name="T44" fmla="*/ 2147483647 w 96"/>
              <a:gd name="T45" fmla="*/ 2147483647 h 133"/>
              <a:gd name="T46" fmla="*/ 2147483647 w 96"/>
              <a:gd name="T47" fmla="*/ 2147483647 h 133"/>
              <a:gd name="T48" fmla="*/ 0 w 96"/>
              <a:gd name="T49" fmla="*/ 2147483647 h 133"/>
              <a:gd name="T50" fmla="*/ 0 w 96"/>
              <a:gd name="T51" fmla="*/ 2147483647 h 133"/>
              <a:gd name="T52" fmla="*/ 2147483647 w 96"/>
              <a:gd name="T53" fmla="*/ 2147483647 h 133"/>
              <a:gd name="T54" fmla="*/ 2147483647 w 96"/>
              <a:gd name="T55" fmla="*/ 2147483647 h 133"/>
              <a:gd name="T56" fmla="*/ 2147483647 w 96"/>
              <a:gd name="T57" fmla="*/ 2147483647 h 133"/>
              <a:gd name="T58" fmla="*/ 2147483647 w 96"/>
              <a:gd name="T59" fmla="*/ 2147483647 h 133"/>
              <a:gd name="T60" fmla="*/ 2147483647 w 96"/>
              <a:gd name="T61" fmla="*/ 2147483647 h 133"/>
              <a:gd name="T62" fmla="*/ 2147483647 w 96"/>
              <a:gd name="T63" fmla="*/ 2147483647 h 133"/>
              <a:gd name="T64" fmla="*/ 2147483647 w 96"/>
              <a:gd name="T65" fmla="*/ 2147483647 h 133"/>
              <a:gd name="T66" fmla="*/ 2147483647 w 96"/>
              <a:gd name="T67" fmla="*/ 2147483647 h 133"/>
              <a:gd name="T68" fmla="*/ 2147483647 w 96"/>
              <a:gd name="T69" fmla="*/ 2147483647 h 133"/>
              <a:gd name="T70" fmla="*/ 2147483647 w 96"/>
              <a:gd name="T71" fmla="*/ 2147483647 h 133"/>
              <a:gd name="T72" fmla="*/ 2147483647 w 96"/>
              <a:gd name="T73" fmla="*/ 2147483647 h 133"/>
              <a:gd name="T74" fmla="*/ 2147483647 w 96"/>
              <a:gd name="T75" fmla="*/ 2147483647 h 133"/>
              <a:gd name="T76" fmla="*/ 2147483647 w 96"/>
              <a:gd name="T77" fmla="*/ 0 h 13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6"/>
              <a:gd name="T118" fmla="*/ 0 h 133"/>
              <a:gd name="T119" fmla="*/ 96 w 96"/>
              <a:gd name="T120" fmla="*/ 133 h 13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6" h="133">
                <a:moveTo>
                  <a:pt x="56" y="0"/>
                </a:moveTo>
                <a:lnTo>
                  <a:pt x="57" y="13"/>
                </a:lnTo>
                <a:lnTo>
                  <a:pt x="63" y="20"/>
                </a:lnTo>
                <a:lnTo>
                  <a:pt x="65" y="27"/>
                </a:lnTo>
                <a:lnTo>
                  <a:pt x="68" y="28"/>
                </a:lnTo>
                <a:lnTo>
                  <a:pt x="74" y="24"/>
                </a:lnTo>
                <a:lnTo>
                  <a:pt x="88" y="20"/>
                </a:lnTo>
                <a:lnTo>
                  <a:pt x="93" y="18"/>
                </a:lnTo>
                <a:lnTo>
                  <a:pt x="96" y="22"/>
                </a:lnTo>
                <a:lnTo>
                  <a:pt x="96" y="29"/>
                </a:lnTo>
                <a:lnTo>
                  <a:pt x="94" y="33"/>
                </a:lnTo>
                <a:lnTo>
                  <a:pt x="90" y="34"/>
                </a:lnTo>
                <a:lnTo>
                  <a:pt x="89" y="29"/>
                </a:lnTo>
                <a:lnTo>
                  <a:pt x="85" y="29"/>
                </a:lnTo>
                <a:lnTo>
                  <a:pt x="86" y="50"/>
                </a:lnTo>
                <a:lnTo>
                  <a:pt x="75" y="62"/>
                </a:lnTo>
                <a:lnTo>
                  <a:pt x="71" y="64"/>
                </a:lnTo>
                <a:lnTo>
                  <a:pt x="67" y="71"/>
                </a:lnTo>
                <a:lnTo>
                  <a:pt x="61" y="75"/>
                </a:lnTo>
                <a:lnTo>
                  <a:pt x="56" y="100"/>
                </a:lnTo>
                <a:lnTo>
                  <a:pt x="25" y="121"/>
                </a:lnTo>
                <a:lnTo>
                  <a:pt x="19" y="123"/>
                </a:lnTo>
                <a:lnTo>
                  <a:pt x="9" y="122"/>
                </a:lnTo>
                <a:lnTo>
                  <a:pt x="9" y="133"/>
                </a:lnTo>
                <a:lnTo>
                  <a:pt x="0" y="122"/>
                </a:lnTo>
                <a:lnTo>
                  <a:pt x="0" y="114"/>
                </a:lnTo>
                <a:lnTo>
                  <a:pt x="4" y="113"/>
                </a:lnTo>
                <a:lnTo>
                  <a:pt x="5" y="105"/>
                </a:lnTo>
                <a:lnTo>
                  <a:pt x="7" y="105"/>
                </a:lnTo>
                <a:lnTo>
                  <a:pt x="9" y="93"/>
                </a:lnTo>
                <a:lnTo>
                  <a:pt x="11" y="89"/>
                </a:lnTo>
                <a:lnTo>
                  <a:pt x="27" y="88"/>
                </a:lnTo>
                <a:lnTo>
                  <a:pt x="30" y="83"/>
                </a:lnTo>
                <a:lnTo>
                  <a:pt x="30" y="80"/>
                </a:lnTo>
                <a:lnTo>
                  <a:pt x="37" y="78"/>
                </a:lnTo>
                <a:lnTo>
                  <a:pt x="46" y="47"/>
                </a:lnTo>
                <a:lnTo>
                  <a:pt x="47" y="48"/>
                </a:lnTo>
                <a:lnTo>
                  <a:pt x="49" y="46"/>
                </a:lnTo>
                <a:lnTo>
                  <a:pt x="56" y="0"/>
                </a:lnTo>
                <a:close/>
              </a:path>
            </a:pathLst>
          </a:custGeom>
          <a:solidFill>
            <a:srgbClr val="FFC000"/>
          </a:solidFill>
          <a:ln w="4826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4" name="Freeform 1714"/>
          <p:cNvSpPr>
            <a:spLocks/>
          </p:cNvSpPr>
          <p:nvPr/>
        </p:nvSpPr>
        <p:spPr bwMode="auto">
          <a:xfrm>
            <a:off x="5335588" y="4137025"/>
            <a:ext cx="19050" cy="47625"/>
          </a:xfrm>
          <a:custGeom>
            <a:avLst/>
            <a:gdLst>
              <a:gd name="T0" fmla="*/ 2147483647 w 50"/>
              <a:gd name="T1" fmla="*/ 0 h 122"/>
              <a:gd name="T2" fmla="*/ 2147483647 w 50"/>
              <a:gd name="T3" fmla="*/ 2147483647 h 122"/>
              <a:gd name="T4" fmla="*/ 2147483647 w 50"/>
              <a:gd name="T5" fmla="*/ 2147483647 h 122"/>
              <a:gd name="T6" fmla="*/ 2147483647 w 50"/>
              <a:gd name="T7" fmla="*/ 2147483647 h 122"/>
              <a:gd name="T8" fmla="*/ 2147483647 w 50"/>
              <a:gd name="T9" fmla="*/ 2147483647 h 122"/>
              <a:gd name="T10" fmla="*/ 2147483647 w 50"/>
              <a:gd name="T11" fmla="*/ 2147483647 h 122"/>
              <a:gd name="T12" fmla="*/ 2147483647 w 50"/>
              <a:gd name="T13" fmla="*/ 2147483647 h 122"/>
              <a:gd name="T14" fmla="*/ 2147483647 w 50"/>
              <a:gd name="T15" fmla="*/ 2147483647 h 122"/>
              <a:gd name="T16" fmla="*/ 2147483647 w 50"/>
              <a:gd name="T17" fmla="*/ 2147483647 h 122"/>
              <a:gd name="T18" fmla="*/ 2147483647 w 50"/>
              <a:gd name="T19" fmla="*/ 2147483647 h 122"/>
              <a:gd name="T20" fmla="*/ 2147483647 w 50"/>
              <a:gd name="T21" fmla="*/ 2147483647 h 122"/>
              <a:gd name="T22" fmla="*/ 0 w 50"/>
              <a:gd name="T23" fmla="*/ 2147483647 h 122"/>
              <a:gd name="T24" fmla="*/ 2147483647 w 50"/>
              <a:gd name="T25" fmla="*/ 2147483647 h 122"/>
              <a:gd name="T26" fmla="*/ 2147483647 w 50"/>
              <a:gd name="T27" fmla="*/ 0 h 1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"/>
              <a:gd name="T43" fmla="*/ 0 h 122"/>
              <a:gd name="T44" fmla="*/ 50 w 50"/>
              <a:gd name="T45" fmla="*/ 122 h 1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" h="122">
                <a:moveTo>
                  <a:pt x="13" y="0"/>
                </a:moveTo>
                <a:lnTo>
                  <a:pt x="25" y="19"/>
                </a:lnTo>
                <a:lnTo>
                  <a:pt x="25" y="33"/>
                </a:lnTo>
                <a:lnTo>
                  <a:pt x="28" y="44"/>
                </a:lnTo>
                <a:lnTo>
                  <a:pt x="23" y="49"/>
                </a:lnTo>
                <a:lnTo>
                  <a:pt x="28" y="80"/>
                </a:lnTo>
                <a:lnTo>
                  <a:pt x="47" y="103"/>
                </a:lnTo>
                <a:lnTo>
                  <a:pt x="50" y="122"/>
                </a:lnTo>
                <a:lnTo>
                  <a:pt x="45" y="121"/>
                </a:lnTo>
                <a:lnTo>
                  <a:pt x="38" y="100"/>
                </a:lnTo>
                <a:lnTo>
                  <a:pt x="13" y="80"/>
                </a:lnTo>
                <a:lnTo>
                  <a:pt x="0" y="34"/>
                </a:lnTo>
                <a:lnTo>
                  <a:pt x="4" y="8"/>
                </a:lnTo>
                <a:lnTo>
                  <a:pt x="13" y="0"/>
                </a:lnTo>
                <a:close/>
              </a:path>
            </a:pathLst>
          </a:custGeom>
          <a:solidFill>
            <a:srgbClr val="C4E5F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5" name="Freeform 1715"/>
          <p:cNvSpPr>
            <a:spLocks/>
          </p:cNvSpPr>
          <p:nvPr/>
        </p:nvSpPr>
        <p:spPr bwMode="auto">
          <a:xfrm>
            <a:off x="5335588" y="4137025"/>
            <a:ext cx="19050" cy="47625"/>
          </a:xfrm>
          <a:custGeom>
            <a:avLst/>
            <a:gdLst>
              <a:gd name="T0" fmla="*/ 2147483647 w 50"/>
              <a:gd name="T1" fmla="*/ 0 h 122"/>
              <a:gd name="T2" fmla="*/ 2147483647 w 50"/>
              <a:gd name="T3" fmla="*/ 2147483647 h 122"/>
              <a:gd name="T4" fmla="*/ 2147483647 w 50"/>
              <a:gd name="T5" fmla="*/ 2147483647 h 122"/>
              <a:gd name="T6" fmla="*/ 2147483647 w 50"/>
              <a:gd name="T7" fmla="*/ 2147483647 h 122"/>
              <a:gd name="T8" fmla="*/ 2147483647 w 50"/>
              <a:gd name="T9" fmla="*/ 2147483647 h 122"/>
              <a:gd name="T10" fmla="*/ 2147483647 w 50"/>
              <a:gd name="T11" fmla="*/ 2147483647 h 122"/>
              <a:gd name="T12" fmla="*/ 2147483647 w 50"/>
              <a:gd name="T13" fmla="*/ 2147483647 h 122"/>
              <a:gd name="T14" fmla="*/ 2147483647 w 50"/>
              <a:gd name="T15" fmla="*/ 2147483647 h 122"/>
              <a:gd name="T16" fmla="*/ 2147483647 w 50"/>
              <a:gd name="T17" fmla="*/ 2147483647 h 122"/>
              <a:gd name="T18" fmla="*/ 2147483647 w 50"/>
              <a:gd name="T19" fmla="*/ 2147483647 h 122"/>
              <a:gd name="T20" fmla="*/ 2147483647 w 50"/>
              <a:gd name="T21" fmla="*/ 2147483647 h 122"/>
              <a:gd name="T22" fmla="*/ 0 w 50"/>
              <a:gd name="T23" fmla="*/ 2147483647 h 122"/>
              <a:gd name="T24" fmla="*/ 2147483647 w 50"/>
              <a:gd name="T25" fmla="*/ 2147483647 h 122"/>
              <a:gd name="T26" fmla="*/ 2147483647 w 50"/>
              <a:gd name="T27" fmla="*/ 0 h 1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"/>
              <a:gd name="T43" fmla="*/ 0 h 122"/>
              <a:gd name="T44" fmla="*/ 50 w 50"/>
              <a:gd name="T45" fmla="*/ 122 h 1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" h="122">
                <a:moveTo>
                  <a:pt x="13" y="0"/>
                </a:moveTo>
                <a:lnTo>
                  <a:pt x="25" y="19"/>
                </a:lnTo>
                <a:lnTo>
                  <a:pt x="25" y="33"/>
                </a:lnTo>
                <a:lnTo>
                  <a:pt x="28" y="44"/>
                </a:lnTo>
                <a:lnTo>
                  <a:pt x="23" y="49"/>
                </a:lnTo>
                <a:lnTo>
                  <a:pt x="28" y="80"/>
                </a:lnTo>
                <a:lnTo>
                  <a:pt x="47" y="103"/>
                </a:lnTo>
                <a:lnTo>
                  <a:pt x="50" y="122"/>
                </a:lnTo>
                <a:lnTo>
                  <a:pt x="45" y="121"/>
                </a:lnTo>
                <a:lnTo>
                  <a:pt x="38" y="100"/>
                </a:lnTo>
                <a:lnTo>
                  <a:pt x="13" y="80"/>
                </a:lnTo>
                <a:lnTo>
                  <a:pt x="0" y="34"/>
                </a:lnTo>
                <a:lnTo>
                  <a:pt x="4" y="8"/>
                </a:lnTo>
                <a:lnTo>
                  <a:pt x="13" y="0"/>
                </a:lnTo>
                <a:close/>
              </a:path>
            </a:pathLst>
          </a:custGeom>
          <a:noFill/>
          <a:ln w="4763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6" name="Freeform 1716"/>
          <p:cNvSpPr>
            <a:spLocks/>
          </p:cNvSpPr>
          <p:nvPr/>
        </p:nvSpPr>
        <p:spPr bwMode="auto">
          <a:xfrm>
            <a:off x="5835650" y="3055938"/>
            <a:ext cx="79375" cy="101600"/>
          </a:xfrm>
          <a:custGeom>
            <a:avLst/>
            <a:gdLst>
              <a:gd name="T0" fmla="*/ 2147483647 w 199"/>
              <a:gd name="T1" fmla="*/ 2147483647 h 257"/>
              <a:gd name="T2" fmla="*/ 2147483647 w 199"/>
              <a:gd name="T3" fmla="*/ 2147483647 h 257"/>
              <a:gd name="T4" fmla="*/ 2147483647 w 199"/>
              <a:gd name="T5" fmla="*/ 2147483647 h 257"/>
              <a:gd name="T6" fmla="*/ 2147483647 w 199"/>
              <a:gd name="T7" fmla="*/ 2147483647 h 257"/>
              <a:gd name="T8" fmla="*/ 2147483647 w 199"/>
              <a:gd name="T9" fmla="*/ 2147483647 h 257"/>
              <a:gd name="T10" fmla="*/ 2147483647 w 199"/>
              <a:gd name="T11" fmla="*/ 2147483647 h 257"/>
              <a:gd name="T12" fmla="*/ 2147483647 w 199"/>
              <a:gd name="T13" fmla="*/ 2147483647 h 257"/>
              <a:gd name="T14" fmla="*/ 2147483647 w 199"/>
              <a:gd name="T15" fmla="*/ 2147483647 h 257"/>
              <a:gd name="T16" fmla="*/ 2147483647 w 199"/>
              <a:gd name="T17" fmla="*/ 2147483647 h 257"/>
              <a:gd name="T18" fmla="*/ 2147483647 w 199"/>
              <a:gd name="T19" fmla="*/ 2147483647 h 257"/>
              <a:gd name="T20" fmla="*/ 2147483647 w 199"/>
              <a:gd name="T21" fmla="*/ 2147483647 h 257"/>
              <a:gd name="T22" fmla="*/ 2147483647 w 199"/>
              <a:gd name="T23" fmla="*/ 2147483647 h 257"/>
              <a:gd name="T24" fmla="*/ 2147483647 w 199"/>
              <a:gd name="T25" fmla="*/ 2147483647 h 257"/>
              <a:gd name="T26" fmla="*/ 2147483647 w 199"/>
              <a:gd name="T27" fmla="*/ 2147483647 h 257"/>
              <a:gd name="T28" fmla="*/ 2147483647 w 199"/>
              <a:gd name="T29" fmla="*/ 2147483647 h 257"/>
              <a:gd name="T30" fmla="*/ 2147483647 w 199"/>
              <a:gd name="T31" fmla="*/ 2147483647 h 257"/>
              <a:gd name="T32" fmla="*/ 2147483647 w 199"/>
              <a:gd name="T33" fmla="*/ 2147483647 h 257"/>
              <a:gd name="T34" fmla="*/ 2147483647 w 199"/>
              <a:gd name="T35" fmla="*/ 2147483647 h 257"/>
              <a:gd name="T36" fmla="*/ 2147483647 w 199"/>
              <a:gd name="T37" fmla="*/ 0 h 257"/>
              <a:gd name="T38" fmla="*/ 2147483647 w 199"/>
              <a:gd name="T39" fmla="*/ 2147483647 h 257"/>
              <a:gd name="T40" fmla="*/ 2147483647 w 199"/>
              <a:gd name="T41" fmla="*/ 2147483647 h 257"/>
              <a:gd name="T42" fmla="*/ 2147483647 w 199"/>
              <a:gd name="T43" fmla="*/ 2147483647 h 257"/>
              <a:gd name="T44" fmla="*/ 2147483647 w 199"/>
              <a:gd name="T45" fmla="*/ 2147483647 h 257"/>
              <a:gd name="T46" fmla="*/ 2147483647 w 199"/>
              <a:gd name="T47" fmla="*/ 2147483647 h 257"/>
              <a:gd name="T48" fmla="*/ 2147483647 w 199"/>
              <a:gd name="T49" fmla="*/ 2147483647 h 257"/>
              <a:gd name="T50" fmla="*/ 2147483647 w 199"/>
              <a:gd name="T51" fmla="*/ 2147483647 h 257"/>
              <a:gd name="T52" fmla="*/ 2147483647 w 199"/>
              <a:gd name="T53" fmla="*/ 2147483647 h 257"/>
              <a:gd name="T54" fmla="*/ 2147483647 w 199"/>
              <a:gd name="T55" fmla="*/ 2147483647 h 257"/>
              <a:gd name="T56" fmla="*/ 2147483647 w 199"/>
              <a:gd name="T57" fmla="*/ 2147483647 h 257"/>
              <a:gd name="T58" fmla="*/ 2147483647 w 199"/>
              <a:gd name="T59" fmla="*/ 2147483647 h 257"/>
              <a:gd name="T60" fmla="*/ 2147483647 w 199"/>
              <a:gd name="T61" fmla="*/ 2147483647 h 257"/>
              <a:gd name="T62" fmla="*/ 2147483647 w 199"/>
              <a:gd name="T63" fmla="*/ 2147483647 h 257"/>
              <a:gd name="T64" fmla="*/ 2147483647 w 199"/>
              <a:gd name="T65" fmla="*/ 2147483647 h 257"/>
              <a:gd name="T66" fmla="*/ 2147483647 w 199"/>
              <a:gd name="T67" fmla="*/ 2147483647 h 257"/>
              <a:gd name="T68" fmla="*/ 2147483647 w 199"/>
              <a:gd name="T69" fmla="*/ 2147483647 h 257"/>
              <a:gd name="T70" fmla="*/ 2147483647 w 199"/>
              <a:gd name="T71" fmla="*/ 2147483647 h 257"/>
              <a:gd name="T72" fmla="*/ 2147483647 w 199"/>
              <a:gd name="T73" fmla="*/ 2147483647 h 257"/>
              <a:gd name="T74" fmla="*/ 2147483647 w 199"/>
              <a:gd name="T75" fmla="*/ 2147483647 h 257"/>
              <a:gd name="T76" fmla="*/ 2147483647 w 199"/>
              <a:gd name="T77" fmla="*/ 2147483647 h 257"/>
              <a:gd name="T78" fmla="*/ 2147483647 w 199"/>
              <a:gd name="T79" fmla="*/ 2147483647 h 257"/>
              <a:gd name="T80" fmla="*/ 2147483647 w 199"/>
              <a:gd name="T81" fmla="*/ 2147483647 h 257"/>
              <a:gd name="T82" fmla="*/ 2147483647 w 199"/>
              <a:gd name="T83" fmla="*/ 2147483647 h 257"/>
              <a:gd name="T84" fmla="*/ 2147483647 w 199"/>
              <a:gd name="T85" fmla="*/ 2147483647 h 257"/>
              <a:gd name="T86" fmla="*/ 2147483647 w 199"/>
              <a:gd name="T87" fmla="*/ 2147483647 h 257"/>
              <a:gd name="T88" fmla="*/ 2147483647 w 199"/>
              <a:gd name="T89" fmla="*/ 2147483647 h 257"/>
              <a:gd name="T90" fmla="*/ 2147483647 w 199"/>
              <a:gd name="T91" fmla="*/ 2147483647 h 257"/>
              <a:gd name="T92" fmla="*/ 2147483647 w 199"/>
              <a:gd name="T93" fmla="*/ 2147483647 h 257"/>
              <a:gd name="T94" fmla="*/ 0 w 199"/>
              <a:gd name="T95" fmla="*/ 2147483647 h 257"/>
              <a:gd name="T96" fmla="*/ 2147483647 w 199"/>
              <a:gd name="T97" fmla="*/ 2147483647 h 257"/>
              <a:gd name="T98" fmla="*/ 2147483647 w 199"/>
              <a:gd name="T99" fmla="*/ 2147483647 h 257"/>
              <a:gd name="T100" fmla="*/ 2147483647 w 199"/>
              <a:gd name="T101" fmla="*/ 2147483647 h 257"/>
              <a:gd name="T102" fmla="*/ 2147483647 w 199"/>
              <a:gd name="T103" fmla="*/ 2147483647 h 257"/>
              <a:gd name="T104" fmla="*/ 2147483647 w 199"/>
              <a:gd name="T105" fmla="*/ 2147483647 h 257"/>
              <a:gd name="T106" fmla="*/ 2147483647 w 199"/>
              <a:gd name="T107" fmla="*/ 2147483647 h 257"/>
              <a:gd name="T108" fmla="*/ 2147483647 w 199"/>
              <a:gd name="T109" fmla="*/ 2147483647 h 257"/>
              <a:gd name="T110" fmla="*/ 2147483647 w 199"/>
              <a:gd name="T111" fmla="*/ 2147483647 h 257"/>
              <a:gd name="T112" fmla="*/ 2147483647 w 199"/>
              <a:gd name="T113" fmla="*/ 2147483647 h 257"/>
              <a:gd name="T114" fmla="*/ 2147483647 w 199"/>
              <a:gd name="T115" fmla="*/ 2147483647 h 257"/>
              <a:gd name="T116" fmla="*/ 2147483647 w 199"/>
              <a:gd name="T117" fmla="*/ 2147483647 h 25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99"/>
              <a:gd name="T178" fmla="*/ 0 h 257"/>
              <a:gd name="T179" fmla="*/ 199 w 199"/>
              <a:gd name="T180" fmla="*/ 257 h 25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99" h="257">
                <a:moveTo>
                  <a:pt x="99" y="257"/>
                </a:moveTo>
                <a:lnTo>
                  <a:pt x="126" y="249"/>
                </a:lnTo>
                <a:lnTo>
                  <a:pt x="128" y="240"/>
                </a:lnTo>
                <a:lnTo>
                  <a:pt x="136" y="234"/>
                </a:lnTo>
                <a:lnTo>
                  <a:pt x="141" y="216"/>
                </a:lnTo>
                <a:lnTo>
                  <a:pt x="150" y="211"/>
                </a:lnTo>
                <a:lnTo>
                  <a:pt x="157" y="198"/>
                </a:lnTo>
                <a:lnTo>
                  <a:pt x="168" y="172"/>
                </a:lnTo>
                <a:lnTo>
                  <a:pt x="184" y="167"/>
                </a:lnTo>
                <a:lnTo>
                  <a:pt x="193" y="162"/>
                </a:lnTo>
                <a:lnTo>
                  <a:pt x="199" y="145"/>
                </a:lnTo>
                <a:lnTo>
                  <a:pt x="184" y="109"/>
                </a:lnTo>
                <a:lnTo>
                  <a:pt x="176" y="102"/>
                </a:lnTo>
                <a:lnTo>
                  <a:pt x="166" y="94"/>
                </a:lnTo>
                <a:lnTo>
                  <a:pt x="160" y="80"/>
                </a:lnTo>
                <a:lnTo>
                  <a:pt x="160" y="62"/>
                </a:lnTo>
                <a:lnTo>
                  <a:pt x="157" y="56"/>
                </a:lnTo>
                <a:lnTo>
                  <a:pt x="192" y="7"/>
                </a:lnTo>
                <a:lnTo>
                  <a:pt x="192" y="0"/>
                </a:lnTo>
                <a:lnTo>
                  <a:pt x="184" y="3"/>
                </a:lnTo>
                <a:lnTo>
                  <a:pt x="151" y="26"/>
                </a:lnTo>
                <a:lnTo>
                  <a:pt x="145" y="7"/>
                </a:lnTo>
                <a:lnTo>
                  <a:pt x="138" y="7"/>
                </a:lnTo>
                <a:lnTo>
                  <a:pt x="133" y="21"/>
                </a:lnTo>
                <a:lnTo>
                  <a:pt x="127" y="24"/>
                </a:lnTo>
                <a:lnTo>
                  <a:pt x="117" y="12"/>
                </a:lnTo>
                <a:lnTo>
                  <a:pt x="109" y="29"/>
                </a:lnTo>
                <a:lnTo>
                  <a:pt x="110" y="37"/>
                </a:lnTo>
                <a:lnTo>
                  <a:pt x="117" y="41"/>
                </a:lnTo>
                <a:lnTo>
                  <a:pt x="146" y="41"/>
                </a:lnTo>
                <a:lnTo>
                  <a:pt x="147" y="51"/>
                </a:lnTo>
                <a:lnTo>
                  <a:pt x="132" y="56"/>
                </a:lnTo>
                <a:lnTo>
                  <a:pt x="128" y="52"/>
                </a:lnTo>
                <a:lnTo>
                  <a:pt x="118" y="46"/>
                </a:lnTo>
                <a:lnTo>
                  <a:pt x="112" y="50"/>
                </a:lnTo>
                <a:lnTo>
                  <a:pt x="100" y="54"/>
                </a:lnTo>
                <a:lnTo>
                  <a:pt x="96" y="41"/>
                </a:lnTo>
                <a:lnTo>
                  <a:pt x="91" y="35"/>
                </a:lnTo>
                <a:lnTo>
                  <a:pt x="84" y="40"/>
                </a:lnTo>
                <a:lnTo>
                  <a:pt x="81" y="62"/>
                </a:lnTo>
                <a:lnTo>
                  <a:pt x="75" y="74"/>
                </a:lnTo>
                <a:lnTo>
                  <a:pt x="63" y="78"/>
                </a:lnTo>
                <a:lnTo>
                  <a:pt x="63" y="69"/>
                </a:lnTo>
                <a:lnTo>
                  <a:pt x="66" y="64"/>
                </a:lnTo>
                <a:lnTo>
                  <a:pt x="36" y="75"/>
                </a:lnTo>
                <a:lnTo>
                  <a:pt x="18" y="121"/>
                </a:lnTo>
                <a:lnTo>
                  <a:pt x="1" y="144"/>
                </a:lnTo>
                <a:lnTo>
                  <a:pt x="0" y="163"/>
                </a:lnTo>
                <a:lnTo>
                  <a:pt x="2" y="172"/>
                </a:lnTo>
                <a:lnTo>
                  <a:pt x="1" y="186"/>
                </a:lnTo>
                <a:lnTo>
                  <a:pt x="11" y="245"/>
                </a:lnTo>
                <a:lnTo>
                  <a:pt x="19" y="249"/>
                </a:lnTo>
                <a:lnTo>
                  <a:pt x="24" y="244"/>
                </a:lnTo>
                <a:lnTo>
                  <a:pt x="37" y="242"/>
                </a:lnTo>
                <a:lnTo>
                  <a:pt x="53" y="249"/>
                </a:lnTo>
                <a:lnTo>
                  <a:pt x="69" y="240"/>
                </a:lnTo>
                <a:lnTo>
                  <a:pt x="80" y="245"/>
                </a:lnTo>
                <a:lnTo>
                  <a:pt x="89" y="256"/>
                </a:lnTo>
                <a:lnTo>
                  <a:pt x="99" y="257"/>
                </a:lnTo>
                <a:close/>
              </a:path>
            </a:pathLst>
          </a:custGeom>
          <a:gradFill rotWithShape="1">
            <a:gsLst>
              <a:gs pos="0">
                <a:srgbClr val="9696C1"/>
              </a:gs>
              <a:gs pos="50000">
                <a:srgbClr val="C0C0D7"/>
              </a:gs>
              <a:gs pos="100000">
                <a:srgbClr val="E1E1EB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7" name="Freeform 1717"/>
          <p:cNvSpPr>
            <a:spLocks/>
          </p:cNvSpPr>
          <p:nvPr/>
        </p:nvSpPr>
        <p:spPr bwMode="auto">
          <a:xfrm>
            <a:off x="5835650" y="3055938"/>
            <a:ext cx="79375" cy="101600"/>
          </a:xfrm>
          <a:custGeom>
            <a:avLst/>
            <a:gdLst>
              <a:gd name="T0" fmla="*/ 2147483647 w 199"/>
              <a:gd name="T1" fmla="*/ 2147483647 h 257"/>
              <a:gd name="T2" fmla="*/ 2147483647 w 199"/>
              <a:gd name="T3" fmla="*/ 2147483647 h 257"/>
              <a:gd name="T4" fmla="*/ 2147483647 w 199"/>
              <a:gd name="T5" fmla="*/ 2147483647 h 257"/>
              <a:gd name="T6" fmla="*/ 2147483647 w 199"/>
              <a:gd name="T7" fmla="*/ 2147483647 h 257"/>
              <a:gd name="T8" fmla="*/ 2147483647 w 199"/>
              <a:gd name="T9" fmla="*/ 2147483647 h 257"/>
              <a:gd name="T10" fmla="*/ 2147483647 w 199"/>
              <a:gd name="T11" fmla="*/ 2147483647 h 257"/>
              <a:gd name="T12" fmla="*/ 2147483647 w 199"/>
              <a:gd name="T13" fmla="*/ 2147483647 h 257"/>
              <a:gd name="T14" fmla="*/ 2147483647 w 199"/>
              <a:gd name="T15" fmla="*/ 2147483647 h 257"/>
              <a:gd name="T16" fmla="*/ 2147483647 w 199"/>
              <a:gd name="T17" fmla="*/ 2147483647 h 257"/>
              <a:gd name="T18" fmla="*/ 2147483647 w 199"/>
              <a:gd name="T19" fmla="*/ 2147483647 h 257"/>
              <a:gd name="T20" fmla="*/ 2147483647 w 199"/>
              <a:gd name="T21" fmla="*/ 2147483647 h 257"/>
              <a:gd name="T22" fmla="*/ 2147483647 w 199"/>
              <a:gd name="T23" fmla="*/ 2147483647 h 257"/>
              <a:gd name="T24" fmla="*/ 2147483647 w 199"/>
              <a:gd name="T25" fmla="*/ 2147483647 h 257"/>
              <a:gd name="T26" fmla="*/ 2147483647 w 199"/>
              <a:gd name="T27" fmla="*/ 2147483647 h 257"/>
              <a:gd name="T28" fmla="*/ 2147483647 w 199"/>
              <a:gd name="T29" fmla="*/ 2147483647 h 257"/>
              <a:gd name="T30" fmla="*/ 2147483647 w 199"/>
              <a:gd name="T31" fmla="*/ 2147483647 h 257"/>
              <a:gd name="T32" fmla="*/ 2147483647 w 199"/>
              <a:gd name="T33" fmla="*/ 2147483647 h 257"/>
              <a:gd name="T34" fmla="*/ 2147483647 w 199"/>
              <a:gd name="T35" fmla="*/ 2147483647 h 257"/>
              <a:gd name="T36" fmla="*/ 2147483647 w 199"/>
              <a:gd name="T37" fmla="*/ 0 h 257"/>
              <a:gd name="T38" fmla="*/ 2147483647 w 199"/>
              <a:gd name="T39" fmla="*/ 2147483647 h 257"/>
              <a:gd name="T40" fmla="*/ 2147483647 w 199"/>
              <a:gd name="T41" fmla="*/ 2147483647 h 257"/>
              <a:gd name="T42" fmla="*/ 2147483647 w 199"/>
              <a:gd name="T43" fmla="*/ 2147483647 h 257"/>
              <a:gd name="T44" fmla="*/ 2147483647 w 199"/>
              <a:gd name="T45" fmla="*/ 2147483647 h 257"/>
              <a:gd name="T46" fmla="*/ 2147483647 w 199"/>
              <a:gd name="T47" fmla="*/ 2147483647 h 257"/>
              <a:gd name="T48" fmla="*/ 2147483647 w 199"/>
              <a:gd name="T49" fmla="*/ 2147483647 h 257"/>
              <a:gd name="T50" fmla="*/ 2147483647 w 199"/>
              <a:gd name="T51" fmla="*/ 2147483647 h 257"/>
              <a:gd name="T52" fmla="*/ 2147483647 w 199"/>
              <a:gd name="T53" fmla="*/ 2147483647 h 257"/>
              <a:gd name="T54" fmla="*/ 2147483647 w 199"/>
              <a:gd name="T55" fmla="*/ 2147483647 h 257"/>
              <a:gd name="T56" fmla="*/ 2147483647 w 199"/>
              <a:gd name="T57" fmla="*/ 2147483647 h 257"/>
              <a:gd name="T58" fmla="*/ 2147483647 w 199"/>
              <a:gd name="T59" fmla="*/ 2147483647 h 257"/>
              <a:gd name="T60" fmla="*/ 2147483647 w 199"/>
              <a:gd name="T61" fmla="*/ 2147483647 h 257"/>
              <a:gd name="T62" fmla="*/ 2147483647 w 199"/>
              <a:gd name="T63" fmla="*/ 2147483647 h 257"/>
              <a:gd name="T64" fmla="*/ 2147483647 w 199"/>
              <a:gd name="T65" fmla="*/ 2147483647 h 257"/>
              <a:gd name="T66" fmla="*/ 2147483647 w 199"/>
              <a:gd name="T67" fmla="*/ 2147483647 h 257"/>
              <a:gd name="T68" fmla="*/ 2147483647 w 199"/>
              <a:gd name="T69" fmla="*/ 2147483647 h 257"/>
              <a:gd name="T70" fmla="*/ 2147483647 w 199"/>
              <a:gd name="T71" fmla="*/ 2147483647 h 257"/>
              <a:gd name="T72" fmla="*/ 2147483647 w 199"/>
              <a:gd name="T73" fmla="*/ 2147483647 h 257"/>
              <a:gd name="T74" fmla="*/ 2147483647 w 199"/>
              <a:gd name="T75" fmla="*/ 2147483647 h 257"/>
              <a:gd name="T76" fmla="*/ 2147483647 w 199"/>
              <a:gd name="T77" fmla="*/ 2147483647 h 257"/>
              <a:gd name="T78" fmla="*/ 2147483647 w 199"/>
              <a:gd name="T79" fmla="*/ 2147483647 h 257"/>
              <a:gd name="T80" fmla="*/ 2147483647 w 199"/>
              <a:gd name="T81" fmla="*/ 2147483647 h 257"/>
              <a:gd name="T82" fmla="*/ 2147483647 w 199"/>
              <a:gd name="T83" fmla="*/ 2147483647 h 257"/>
              <a:gd name="T84" fmla="*/ 2147483647 w 199"/>
              <a:gd name="T85" fmla="*/ 2147483647 h 257"/>
              <a:gd name="T86" fmla="*/ 2147483647 w 199"/>
              <a:gd name="T87" fmla="*/ 2147483647 h 257"/>
              <a:gd name="T88" fmla="*/ 2147483647 w 199"/>
              <a:gd name="T89" fmla="*/ 2147483647 h 257"/>
              <a:gd name="T90" fmla="*/ 2147483647 w 199"/>
              <a:gd name="T91" fmla="*/ 2147483647 h 257"/>
              <a:gd name="T92" fmla="*/ 2147483647 w 199"/>
              <a:gd name="T93" fmla="*/ 2147483647 h 257"/>
              <a:gd name="T94" fmla="*/ 0 w 199"/>
              <a:gd name="T95" fmla="*/ 2147483647 h 257"/>
              <a:gd name="T96" fmla="*/ 2147483647 w 199"/>
              <a:gd name="T97" fmla="*/ 2147483647 h 257"/>
              <a:gd name="T98" fmla="*/ 2147483647 w 199"/>
              <a:gd name="T99" fmla="*/ 2147483647 h 257"/>
              <a:gd name="T100" fmla="*/ 2147483647 w 199"/>
              <a:gd name="T101" fmla="*/ 2147483647 h 257"/>
              <a:gd name="T102" fmla="*/ 2147483647 w 199"/>
              <a:gd name="T103" fmla="*/ 2147483647 h 257"/>
              <a:gd name="T104" fmla="*/ 2147483647 w 199"/>
              <a:gd name="T105" fmla="*/ 2147483647 h 257"/>
              <a:gd name="T106" fmla="*/ 2147483647 w 199"/>
              <a:gd name="T107" fmla="*/ 2147483647 h 257"/>
              <a:gd name="T108" fmla="*/ 2147483647 w 199"/>
              <a:gd name="T109" fmla="*/ 2147483647 h 257"/>
              <a:gd name="T110" fmla="*/ 2147483647 w 199"/>
              <a:gd name="T111" fmla="*/ 2147483647 h 257"/>
              <a:gd name="T112" fmla="*/ 2147483647 w 199"/>
              <a:gd name="T113" fmla="*/ 2147483647 h 257"/>
              <a:gd name="T114" fmla="*/ 2147483647 w 199"/>
              <a:gd name="T115" fmla="*/ 2147483647 h 257"/>
              <a:gd name="T116" fmla="*/ 2147483647 w 199"/>
              <a:gd name="T117" fmla="*/ 2147483647 h 25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99"/>
              <a:gd name="T178" fmla="*/ 0 h 257"/>
              <a:gd name="T179" fmla="*/ 199 w 199"/>
              <a:gd name="T180" fmla="*/ 257 h 25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99" h="257">
                <a:moveTo>
                  <a:pt x="99" y="257"/>
                </a:moveTo>
                <a:lnTo>
                  <a:pt x="126" y="249"/>
                </a:lnTo>
                <a:lnTo>
                  <a:pt x="128" y="240"/>
                </a:lnTo>
                <a:lnTo>
                  <a:pt x="136" y="234"/>
                </a:lnTo>
                <a:lnTo>
                  <a:pt x="141" y="216"/>
                </a:lnTo>
                <a:lnTo>
                  <a:pt x="150" y="211"/>
                </a:lnTo>
                <a:lnTo>
                  <a:pt x="157" y="198"/>
                </a:lnTo>
                <a:lnTo>
                  <a:pt x="168" y="172"/>
                </a:lnTo>
                <a:lnTo>
                  <a:pt x="184" y="167"/>
                </a:lnTo>
                <a:lnTo>
                  <a:pt x="193" y="162"/>
                </a:lnTo>
                <a:lnTo>
                  <a:pt x="199" y="145"/>
                </a:lnTo>
                <a:lnTo>
                  <a:pt x="184" y="109"/>
                </a:lnTo>
                <a:lnTo>
                  <a:pt x="176" y="102"/>
                </a:lnTo>
                <a:lnTo>
                  <a:pt x="166" y="94"/>
                </a:lnTo>
                <a:lnTo>
                  <a:pt x="160" y="80"/>
                </a:lnTo>
                <a:lnTo>
                  <a:pt x="160" y="62"/>
                </a:lnTo>
                <a:lnTo>
                  <a:pt x="157" y="56"/>
                </a:lnTo>
                <a:lnTo>
                  <a:pt x="192" y="7"/>
                </a:lnTo>
                <a:lnTo>
                  <a:pt x="192" y="0"/>
                </a:lnTo>
                <a:lnTo>
                  <a:pt x="184" y="3"/>
                </a:lnTo>
                <a:lnTo>
                  <a:pt x="151" y="26"/>
                </a:lnTo>
                <a:lnTo>
                  <a:pt x="145" y="7"/>
                </a:lnTo>
                <a:lnTo>
                  <a:pt x="138" y="7"/>
                </a:lnTo>
                <a:lnTo>
                  <a:pt x="133" y="21"/>
                </a:lnTo>
                <a:lnTo>
                  <a:pt x="127" y="24"/>
                </a:lnTo>
                <a:lnTo>
                  <a:pt x="117" y="12"/>
                </a:lnTo>
                <a:lnTo>
                  <a:pt x="109" y="29"/>
                </a:lnTo>
                <a:lnTo>
                  <a:pt x="110" y="37"/>
                </a:lnTo>
                <a:lnTo>
                  <a:pt x="117" y="41"/>
                </a:lnTo>
                <a:lnTo>
                  <a:pt x="146" y="41"/>
                </a:lnTo>
                <a:lnTo>
                  <a:pt x="147" y="51"/>
                </a:lnTo>
                <a:lnTo>
                  <a:pt x="132" y="56"/>
                </a:lnTo>
                <a:lnTo>
                  <a:pt x="128" y="52"/>
                </a:lnTo>
                <a:lnTo>
                  <a:pt x="118" y="46"/>
                </a:lnTo>
                <a:lnTo>
                  <a:pt x="112" y="50"/>
                </a:lnTo>
                <a:lnTo>
                  <a:pt x="100" y="54"/>
                </a:lnTo>
                <a:lnTo>
                  <a:pt x="96" y="41"/>
                </a:lnTo>
                <a:lnTo>
                  <a:pt x="91" y="35"/>
                </a:lnTo>
                <a:lnTo>
                  <a:pt x="84" y="40"/>
                </a:lnTo>
                <a:lnTo>
                  <a:pt x="81" y="62"/>
                </a:lnTo>
                <a:lnTo>
                  <a:pt x="75" y="74"/>
                </a:lnTo>
                <a:lnTo>
                  <a:pt x="63" y="78"/>
                </a:lnTo>
                <a:lnTo>
                  <a:pt x="63" y="69"/>
                </a:lnTo>
                <a:lnTo>
                  <a:pt x="66" y="64"/>
                </a:lnTo>
                <a:lnTo>
                  <a:pt x="36" y="75"/>
                </a:lnTo>
                <a:lnTo>
                  <a:pt x="18" y="121"/>
                </a:lnTo>
                <a:lnTo>
                  <a:pt x="1" y="144"/>
                </a:lnTo>
                <a:lnTo>
                  <a:pt x="0" y="163"/>
                </a:lnTo>
                <a:lnTo>
                  <a:pt x="2" y="172"/>
                </a:lnTo>
                <a:lnTo>
                  <a:pt x="1" y="186"/>
                </a:lnTo>
                <a:lnTo>
                  <a:pt x="11" y="245"/>
                </a:lnTo>
                <a:lnTo>
                  <a:pt x="19" y="249"/>
                </a:lnTo>
                <a:lnTo>
                  <a:pt x="24" y="244"/>
                </a:lnTo>
                <a:lnTo>
                  <a:pt x="37" y="242"/>
                </a:lnTo>
                <a:lnTo>
                  <a:pt x="53" y="249"/>
                </a:lnTo>
                <a:lnTo>
                  <a:pt x="69" y="240"/>
                </a:lnTo>
                <a:lnTo>
                  <a:pt x="80" y="245"/>
                </a:lnTo>
                <a:lnTo>
                  <a:pt x="89" y="256"/>
                </a:lnTo>
                <a:lnTo>
                  <a:pt x="99" y="257"/>
                </a:lnTo>
                <a:close/>
              </a:path>
            </a:pathLst>
          </a:custGeom>
          <a:noFill/>
          <a:ln w="4763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8" name="Freeform 1718"/>
          <p:cNvSpPr>
            <a:spLocks/>
          </p:cNvSpPr>
          <p:nvPr/>
        </p:nvSpPr>
        <p:spPr bwMode="auto">
          <a:xfrm>
            <a:off x="6175375" y="3054350"/>
            <a:ext cx="127000" cy="65088"/>
          </a:xfrm>
          <a:custGeom>
            <a:avLst/>
            <a:gdLst>
              <a:gd name="T0" fmla="*/ 2147483647 w 321"/>
              <a:gd name="T1" fmla="*/ 0 h 163"/>
              <a:gd name="T2" fmla="*/ 2147483647 w 321"/>
              <a:gd name="T3" fmla="*/ 2147483647 h 163"/>
              <a:gd name="T4" fmla="*/ 2147483647 w 321"/>
              <a:gd name="T5" fmla="*/ 2147483647 h 163"/>
              <a:gd name="T6" fmla="*/ 2147483647 w 321"/>
              <a:gd name="T7" fmla="*/ 2147483647 h 163"/>
              <a:gd name="T8" fmla="*/ 2147483647 w 321"/>
              <a:gd name="T9" fmla="*/ 2147483647 h 163"/>
              <a:gd name="T10" fmla="*/ 2147483647 w 321"/>
              <a:gd name="T11" fmla="*/ 2147483647 h 163"/>
              <a:gd name="T12" fmla="*/ 2147483647 w 321"/>
              <a:gd name="T13" fmla="*/ 2147483647 h 163"/>
              <a:gd name="T14" fmla="*/ 2147483647 w 321"/>
              <a:gd name="T15" fmla="*/ 2147483647 h 163"/>
              <a:gd name="T16" fmla="*/ 2147483647 w 321"/>
              <a:gd name="T17" fmla="*/ 2147483647 h 163"/>
              <a:gd name="T18" fmla="*/ 2147483647 w 321"/>
              <a:gd name="T19" fmla="*/ 2147483647 h 163"/>
              <a:gd name="T20" fmla="*/ 2147483647 w 321"/>
              <a:gd name="T21" fmla="*/ 2147483647 h 163"/>
              <a:gd name="T22" fmla="*/ 2147483647 w 321"/>
              <a:gd name="T23" fmla="*/ 2147483647 h 163"/>
              <a:gd name="T24" fmla="*/ 2147483647 w 321"/>
              <a:gd name="T25" fmla="*/ 2147483647 h 163"/>
              <a:gd name="T26" fmla="*/ 2147483647 w 321"/>
              <a:gd name="T27" fmla="*/ 2147483647 h 163"/>
              <a:gd name="T28" fmla="*/ 2147483647 w 321"/>
              <a:gd name="T29" fmla="*/ 2147483647 h 163"/>
              <a:gd name="T30" fmla="*/ 2147483647 w 321"/>
              <a:gd name="T31" fmla="*/ 2147483647 h 163"/>
              <a:gd name="T32" fmla="*/ 2147483647 w 321"/>
              <a:gd name="T33" fmla="*/ 2147483647 h 163"/>
              <a:gd name="T34" fmla="*/ 2147483647 w 321"/>
              <a:gd name="T35" fmla="*/ 2147483647 h 163"/>
              <a:gd name="T36" fmla="*/ 2147483647 w 321"/>
              <a:gd name="T37" fmla="*/ 2147483647 h 163"/>
              <a:gd name="T38" fmla="*/ 2147483647 w 321"/>
              <a:gd name="T39" fmla="*/ 2147483647 h 163"/>
              <a:gd name="T40" fmla="*/ 2147483647 w 321"/>
              <a:gd name="T41" fmla="*/ 2147483647 h 163"/>
              <a:gd name="T42" fmla="*/ 2147483647 w 321"/>
              <a:gd name="T43" fmla="*/ 2147483647 h 163"/>
              <a:gd name="T44" fmla="*/ 2147483647 w 321"/>
              <a:gd name="T45" fmla="*/ 2147483647 h 163"/>
              <a:gd name="T46" fmla="*/ 2147483647 w 321"/>
              <a:gd name="T47" fmla="*/ 2147483647 h 163"/>
              <a:gd name="T48" fmla="*/ 2147483647 w 321"/>
              <a:gd name="T49" fmla="*/ 2147483647 h 163"/>
              <a:gd name="T50" fmla="*/ 2147483647 w 321"/>
              <a:gd name="T51" fmla="*/ 2147483647 h 163"/>
              <a:gd name="T52" fmla="*/ 2147483647 w 321"/>
              <a:gd name="T53" fmla="*/ 2147483647 h 163"/>
              <a:gd name="T54" fmla="*/ 2147483647 w 321"/>
              <a:gd name="T55" fmla="*/ 2147483647 h 163"/>
              <a:gd name="T56" fmla="*/ 2147483647 w 321"/>
              <a:gd name="T57" fmla="*/ 2147483647 h 163"/>
              <a:gd name="T58" fmla="*/ 2147483647 w 321"/>
              <a:gd name="T59" fmla="*/ 2147483647 h 163"/>
              <a:gd name="T60" fmla="*/ 2147483647 w 321"/>
              <a:gd name="T61" fmla="*/ 2147483647 h 163"/>
              <a:gd name="T62" fmla="*/ 2147483647 w 321"/>
              <a:gd name="T63" fmla="*/ 2147483647 h 163"/>
              <a:gd name="T64" fmla="*/ 2147483647 w 321"/>
              <a:gd name="T65" fmla="*/ 2147483647 h 163"/>
              <a:gd name="T66" fmla="*/ 0 w 321"/>
              <a:gd name="T67" fmla="*/ 2147483647 h 163"/>
              <a:gd name="T68" fmla="*/ 2147483647 w 321"/>
              <a:gd name="T69" fmla="*/ 2147483647 h 163"/>
              <a:gd name="T70" fmla="*/ 2147483647 w 321"/>
              <a:gd name="T71" fmla="*/ 2147483647 h 163"/>
              <a:gd name="T72" fmla="*/ 2147483647 w 321"/>
              <a:gd name="T73" fmla="*/ 2147483647 h 163"/>
              <a:gd name="T74" fmla="*/ 2147483647 w 321"/>
              <a:gd name="T75" fmla="*/ 0 h 16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21"/>
              <a:gd name="T115" fmla="*/ 0 h 163"/>
              <a:gd name="T116" fmla="*/ 321 w 321"/>
              <a:gd name="T117" fmla="*/ 163 h 16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21" h="163">
                <a:moveTo>
                  <a:pt x="85" y="0"/>
                </a:moveTo>
                <a:lnTo>
                  <a:pt x="102" y="6"/>
                </a:lnTo>
                <a:lnTo>
                  <a:pt x="132" y="1"/>
                </a:lnTo>
                <a:lnTo>
                  <a:pt x="218" y="19"/>
                </a:lnTo>
                <a:lnTo>
                  <a:pt x="251" y="13"/>
                </a:lnTo>
                <a:lnTo>
                  <a:pt x="272" y="25"/>
                </a:lnTo>
                <a:lnTo>
                  <a:pt x="292" y="5"/>
                </a:lnTo>
                <a:lnTo>
                  <a:pt x="305" y="1"/>
                </a:lnTo>
                <a:lnTo>
                  <a:pt x="316" y="1"/>
                </a:lnTo>
                <a:lnTo>
                  <a:pt x="321" y="6"/>
                </a:lnTo>
                <a:lnTo>
                  <a:pt x="321" y="22"/>
                </a:lnTo>
                <a:lnTo>
                  <a:pt x="310" y="34"/>
                </a:lnTo>
                <a:lnTo>
                  <a:pt x="300" y="36"/>
                </a:lnTo>
                <a:lnTo>
                  <a:pt x="289" y="30"/>
                </a:lnTo>
                <a:lnTo>
                  <a:pt x="278" y="36"/>
                </a:lnTo>
                <a:lnTo>
                  <a:pt x="258" y="39"/>
                </a:lnTo>
                <a:lnTo>
                  <a:pt x="226" y="28"/>
                </a:lnTo>
                <a:lnTo>
                  <a:pt x="124" y="27"/>
                </a:lnTo>
                <a:lnTo>
                  <a:pt x="113" y="23"/>
                </a:lnTo>
                <a:lnTo>
                  <a:pt x="112" y="16"/>
                </a:lnTo>
                <a:lnTo>
                  <a:pt x="107" y="14"/>
                </a:lnTo>
                <a:lnTo>
                  <a:pt x="105" y="27"/>
                </a:lnTo>
                <a:lnTo>
                  <a:pt x="102" y="32"/>
                </a:lnTo>
                <a:lnTo>
                  <a:pt x="90" y="33"/>
                </a:lnTo>
                <a:lnTo>
                  <a:pt x="80" y="42"/>
                </a:lnTo>
                <a:lnTo>
                  <a:pt x="71" y="56"/>
                </a:lnTo>
                <a:lnTo>
                  <a:pt x="48" y="67"/>
                </a:lnTo>
                <a:lnTo>
                  <a:pt x="38" y="108"/>
                </a:lnTo>
                <a:lnTo>
                  <a:pt x="43" y="147"/>
                </a:lnTo>
                <a:lnTo>
                  <a:pt x="53" y="163"/>
                </a:lnTo>
                <a:lnTo>
                  <a:pt x="41" y="160"/>
                </a:lnTo>
                <a:lnTo>
                  <a:pt x="18" y="121"/>
                </a:lnTo>
                <a:lnTo>
                  <a:pt x="6" y="110"/>
                </a:lnTo>
                <a:lnTo>
                  <a:pt x="0" y="94"/>
                </a:lnTo>
                <a:lnTo>
                  <a:pt x="9" y="57"/>
                </a:lnTo>
                <a:lnTo>
                  <a:pt x="22" y="55"/>
                </a:lnTo>
                <a:lnTo>
                  <a:pt x="75" y="1"/>
                </a:lnTo>
                <a:lnTo>
                  <a:pt x="85" y="0"/>
                </a:lnTo>
                <a:close/>
              </a:path>
            </a:pathLst>
          </a:custGeom>
          <a:solidFill>
            <a:srgbClr val="C4E5F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9" name="Freeform 1719"/>
          <p:cNvSpPr>
            <a:spLocks/>
          </p:cNvSpPr>
          <p:nvPr/>
        </p:nvSpPr>
        <p:spPr bwMode="auto">
          <a:xfrm>
            <a:off x="6175375" y="3054350"/>
            <a:ext cx="127000" cy="65088"/>
          </a:xfrm>
          <a:custGeom>
            <a:avLst/>
            <a:gdLst>
              <a:gd name="T0" fmla="*/ 2147483647 w 321"/>
              <a:gd name="T1" fmla="*/ 0 h 163"/>
              <a:gd name="T2" fmla="*/ 2147483647 w 321"/>
              <a:gd name="T3" fmla="*/ 2147483647 h 163"/>
              <a:gd name="T4" fmla="*/ 2147483647 w 321"/>
              <a:gd name="T5" fmla="*/ 2147483647 h 163"/>
              <a:gd name="T6" fmla="*/ 2147483647 w 321"/>
              <a:gd name="T7" fmla="*/ 2147483647 h 163"/>
              <a:gd name="T8" fmla="*/ 2147483647 w 321"/>
              <a:gd name="T9" fmla="*/ 2147483647 h 163"/>
              <a:gd name="T10" fmla="*/ 2147483647 w 321"/>
              <a:gd name="T11" fmla="*/ 2147483647 h 163"/>
              <a:gd name="T12" fmla="*/ 2147483647 w 321"/>
              <a:gd name="T13" fmla="*/ 2147483647 h 163"/>
              <a:gd name="T14" fmla="*/ 2147483647 w 321"/>
              <a:gd name="T15" fmla="*/ 2147483647 h 163"/>
              <a:gd name="T16" fmla="*/ 2147483647 w 321"/>
              <a:gd name="T17" fmla="*/ 2147483647 h 163"/>
              <a:gd name="T18" fmla="*/ 2147483647 w 321"/>
              <a:gd name="T19" fmla="*/ 2147483647 h 163"/>
              <a:gd name="T20" fmla="*/ 2147483647 w 321"/>
              <a:gd name="T21" fmla="*/ 2147483647 h 163"/>
              <a:gd name="T22" fmla="*/ 2147483647 w 321"/>
              <a:gd name="T23" fmla="*/ 2147483647 h 163"/>
              <a:gd name="T24" fmla="*/ 2147483647 w 321"/>
              <a:gd name="T25" fmla="*/ 2147483647 h 163"/>
              <a:gd name="T26" fmla="*/ 2147483647 w 321"/>
              <a:gd name="T27" fmla="*/ 2147483647 h 163"/>
              <a:gd name="T28" fmla="*/ 2147483647 w 321"/>
              <a:gd name="T29" fmla="*/ 2147483647 h 163"/>
              <a:gd name="T30" fmla="*/ 2147483647 w 321"/>
              <a:gd name="T31" fmla="*/ 2147483647 h 163"/>
              <a:gd name="T32" fmla="*/ 2147483647 w 321"/>
              <a:gd name="T33" fmla="*/ 2147483647 h 163"/>
              <a:gd name="T34" fmla="*/ 2147483647 w 321"/>
              <a:gd name="T35" fmla="*/ 2147483647 h 163"/>
              <a:gd name="T36" fmla="*/ 2147483647 w 321"/>
              <a:gd name="T37" fmla="*/ 2147483647 h 163"/>
              <a:gd name="T38" fmla="*/ 2147483647 w 321"/>
              <a:gd name="T39" fmla="*/ 2147483647 h 163"/>
              <a:gd name="T40" fmla="*/ 2147483647 w 321"/>
              <a:gd name="T41" fmla="*/ 2147483647 h 163"/>
              <a:gd name="T42" fmla="*/ 2147483647 w 321"/>
              <a:gd name="T43" fmla="*/ 2147483647 h 163"/>
              <a:gd name="T44" fmla="*/ 2147483647 w 321"/>
              <a:gd name="T45" fmla="*/ 2147483647 h 163"/>
              <a:gd name="T46" fmla="*/ 2147483647 w 321"/>
              <a:gd name="T47" fmla="*/ 2147483647 h 163"/>
              <a:gd name="T48" fmla="*/ 2147483647 w 321"/>
              <a:gd name="T49" fmla="*/ 2147483647 h 163"/>
              <a:gd name="T50" fmla="*/ 2147483647 w 321"/>
              <a:gd name="T51" fmla="*/ 2147483647 h 163"/>
              <a:gd name="T52" fmla="*/ 2147483647 w 321"/>
              <a:gd name="T53" fmla="*/ 2147483647 h 163"/>
              <a:gd name="T54" fmla="*/ 2147483647 w 321"/>
              <a:gd name="T55" fmla="*/ 2147483647 h 163"/>
              <a:gd name="T56" fmla="*/ 2147483647 w 321"/>
              <a:gd name="T57" fmla="*/ 2147483647 h 163"/>
              <a:gd name="T58" fmla="*/ 2147483647 w 321"/>
              <a:gd name="T59" fmla="*/ 2147483647 h 163"/>
              <a:gd name="T60" fmla="*/ 2147483647 w 321"/>
              <a:gd name="T61" fmla="*/ 2147483647 h 163"/>
              <a:gd name="T62" fmla="*/ 2147483647 w 321"/>
              <a:gd name="T63" fmla="*/ 2147483647 h 163"/>
              <a:gd name="T64" fmla="*/ 2147483647 w 321"/>
              <a:gd name="T65" fmla="*/ 2147483647 h 163"/>
              <a:gd name="T66" fmla="*/ 0 w 321"/>
              <a:gd name="T67" fmla="*/ 2147483647 h 163"/>
              <a:gd name="T68" fmla="*/ 2147483647 w 321"/>
              <a:gd name="T69" fmla="*/ 2147483647 h 163"/>
              <a:gd name="T70" fmla="*/ 2147483647 w 321"/>
              <a:gd name="T71" fmla="*/ 2147483647 h 163"/>
              <a:gd name="T72" fmla="*/ 2147483647 w 321"/>
              <a:gd name="T73" fmla="*/ 2147483647 h 163"/>
              <a:gd name="T74" fmla="*/ 2147483647 w 321"/>
              <a:gd name="T75" fmla="*/ 0 h 16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21"/>
              <a:gd name="T115" fmla="*/ 0 h 163"/>
              <a:gd name="T116" fmla="*/ 321 w 321"/>
              <a:gd name="T117" fmla="*/ 163 h 16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21" h="163">
                <a:moveTo>
                  <a:pt x="85" y="0"/>
                </a:moveTo>
                <a:lnTo>
                  <a:pt x="102" y="6"/>
                </a:lnTo>
                <a:lnTo>
                  <a:pt x="132" y="1"/>
                </a:lnTo>
                <a:lnTo>
                  <a:pt x="218" y="19"/>
                </a:lnTo>
                <a:lnTo>
                  <a:pt x="251" y="13"/>
                </a:lnTo>
                <a:lnTo>
                  <a:pt x="272" y="25"/>
                </a:lnTo>
                <a:lnTo>
                  <a:pt x="292" y="5"/>
                </a:lnTo>
                <a:lnTo>
                  <a:pt x="305" y="1"/>
                </a:lnTo>
                <a:lnTo>
                  <a:pt x="316" y="1"/>
                </a:lnTo>
                <a:lnTo>
                  <a:pt x="321" y="6"/>
                </a:lnTo>
                <a:lnTo>
                  <a:pt x="321" y="22"/>
                </a:lnTo>
                <a:lnTo>
                  <a:pt x="310" y="34"/>
                </a:lnTo>
                <a:lnTo>
                  <a:pt x="300" y="36"/>
                </a:lnTo>
                <a:lnTo>
                  <a:pt x="289" y="30"/>
                </a:lnTo>
                <a:lnTo>
                  <a:pt x="278" y="36"/>
                </a:lnTo>
                <a:lnTo>
                  <a:pt x="258" y="39"/>
                </a:lnTo>
                <a:lnTo>
                  <a:pt x="226" y="28"/>
                </a:lnTo>
                <a:lnTo>
                  <a:pt x="124" y="27"/>
                </a:lnTo>
                <a:lnTo>
                  <a:pt x="113" y="23"/>
                </a:lnTo>
                <a:lnTo>
                  <a:pt x="112" y="16"/>
                </a:lnTo>
                <a:lnTo>
                  <a:pt x="107" y="14"/>
                </a:lnTo>
                <a:lnTo>
                  <a:pt x="105" y="27"/>
                </a:lnTo>
                <a:lnTo>
                  <a:pt x="102" y="32"/>
                </a:lnTo>
                <a:lnTo>
                  <a:pt x="90" y="33"/>
                </a:lnTo>
                <a:lnTo>
                  <a:pt x="80" y="42"/>
                </a:lnTo>
                <a:lnTo>
                  <a:pt x="71" y="56"/>
                </a:lnTo>
                <a:lnTo>
                  <a:pt x="48" y="67"/>
                </a:lnTo>
                <a:lnTo>
                  <a:pt x="38" y="108"/>
                </a:lnTo>
                <a:lnTo>
                  <a:pt x="43" y="147"/>
                </a:lnTo>
                <a:lnTo>
                  <a:pt x="53" y="163"/>
                </a:lnTo>
                <a:lnTo>
                  <a:pt x="41" y="160"/>
                </a:lnTo>
                <a:lnTo>
                  <a:pt x="18" y="121"/>
                </a:lnTo>
                <a:lnTo>
                  <a:pt x="6" y="110"/>
                </a:lnTo>
                <a:lnTo>
                  <a:pt x="0" y="94"/>
                </a:lnTo>
                <a:lnTo>
                  <a:pt x="9" y="57"/>
                </a:lnTo>
                <a:lnTo>
                  <a:pt x="22" y="55"/>
                </a:lnTo>
                <a:lnTo>
                  <a:pt x="75" y="1"/>
                </a:lnTo>
                <a:lnTo>
                  <a:pt x="85" y="0"/>
                </a:lnTo>
                <a:close/>
              </a:path>
            </a:pathLst>
          </a:custGeom>
          <a:gradFill rotWithShape="1">
            <a:gsLst>
              <a:gs pos="0">
                <a:srgbClr val="9696C1"/>
              </a:gs>
              <a:gs pos="50000">
                <a:srgbClr val="C0C0D7"/>
              </a:gs>
              <a:gs pos="100000">
                <a:srgbClr val="E1E1EB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90" name="Freeform 1720"/>
          <p:cNvSpPr>
            <a:spLocks/>
          </p:cNvSpPr>
          <p:nvPr/>
        </p:nvSpPr>
        <p:spPr bwMode="auto">
          <a:xfrm>
            <a:off x="5205413" y="2478088"/>
            <a:ext cx="61912" cy="80962"/>
          </a:xfrm>
          <a:custGeom>
            <a:avLst/>
            <a:gdLst>
              <a:gd name="T0" fmla="*/ 2147483647 w 156"/>
              <a:gd name="T1" fmla="*/ 2147483647 h 205"/>
              <a:gd name="T2" fmla="*/ 2147483647 w 156"/>
              <a:gd name="T3" fmla="*/ 0 h 205"/>
              <a:gd name="T4" fmla="*/ 2147483647 w 156"/>
              <a:gd name="T5" fmla="*/ 2147483647 h 205"/>
              <a:gd name="T6" fmla="*/ 2147483647 w 156"/>
              <a:gd name="T7" fmla="*/ 2147483647 h 205"/>
              <a:gd name="T8" fmla="*/ 2147483647 w 156"/>
              <a:gd name="T9" fmla="*/ 2147483647 h 205"/>
              <a:gd name="T10" fmla="*/ 2147483647 w 156"/>
              <a:gd name="T11" fmla="*/ 2147483647 h 205"/>
              <a:gd name="T12" fmla="*/ 2147483647 w 156"/>
              <a:gd name="T13" fmla="*/ 2147483647 h 205"/>
              <a:gd name="T14" fmla="*/ 2147483647 w 156"/>
              <a:gd name="T15" fmla="*/ 2147483647 h 205"/>
              <a:gd name="T16" fmla="*/ 2147483647 w 156"/>
              <a:gd name="T17" fmla="*/ 2147483647 h 205"/>
              <a:gd name="T18" fmla="*/ 2147483647 w 156"/>
              <a:gd name="T19" fmla="*/ 2147483647 h 205"/>
              <a:gd name="T20" fmla="*/ 2147483647 w 156"/>
              <a:gd name="T21" fmla="*/ 2147483647 h 205"/>
              <a:gd name="T22" fmla="*/ 2147483647 w 156"/>
              <a:gd name="T23" fmla="*/ 2147483647 h 205"/>
              <a:gd name="T24" fmla="*/ 2147483647 w 156"/>
              <a:gd name="T25" fmla="*/ 2147483647 h 205"/>
              <a:gd name="T26" fmla="*/ 2147483647 w 156"/>
              <a:gd name="T27" fmla="*/ 2147483647 h 205"/>
              <a:gd name="T28" fmla="*/ 2147483647 w 156"/>
              <a:gd name="T29" fmla="*/ 2147483647 h 205"/>
              <a:gd name="T30" fmla="*/ 2147483647 w 156"/>
              <a:gd name="T31" fmla="*/ 2147483647 h 205"/>
              <a:gd name="T32" fmla="*/ 2147483647 w 156"/>
              <a:gd name="T33" fmla="*/ 2147483647 h 205"/>
              <a:gd name="T34" fmla="*/ 2147483647 w 156"/>
              <a:gd name="T35" fmla="*/ 2147483647 h 205"/>
              <a:gd name="T36" fmla="*/ 2147483647 w 156"/>
              <a:gd name="T37" fmla="*/ 2147483647 h 205"/>
              <a:gd name="T38" fmla="*/ 2147483647 w 156"/>
              <a:gd name="T39" fmla="*/ 2147483647 h 205"/>
              <a:gd name="T40" fmla="*/ 2147483647 w 156"/>
              <a:gd name="T41" fmla="*/ 2147483647 h 205"/>
              <a:gd name="T42" fmla="*/ 2147483647 w 156"/>
              <a:gd name="T43" fmla="*/ 2147483647 h 205"/>
              <a:gd name="T44" fmla="*/ 2147483647 w 156"/>
              <a:gd name="T45" fmla="*/ 2147483647 h 205"/>
              <a:gd name="T46" fmla="*/ 2147483647 w 156"/>
              <a:gd name="T47" fmla="*/ 2147483647 h 205"/>
              <a:gd name="T48" fmla="*/ 2147483647 w 156"/>
              <a:gd name="T49" fmla="*/ 2147483647 h 205"/>
              <a:gd name="T50" fmla="*/ 2147483647 w 156"/>
              <a:gd name="T51" fmla="*/ 2147483647 h 205"/>
              <a:gd name="T52" fmla="*/ 2147483647 w 156"/>
              <a:gd name="T53" fmla="*/ 2147483647 h 205"/>
              <a:gd name="T54" fmla="*/ 2147483647 w 156"/>
              <a:gd name="T55" fmla="*/ 2147483647 h 205"/>
              <a:gd name="T56" fmla="*/ 2147483647 w 156"/>
              <a:gd name="T57" fmla="*/ 2147483647 h 205"/>
              <a:gd name="T58" fmla="*/ 2147483647 w 156"/>
              <a:gd name="T59" fmla="*/ 2147483647 h 205"/>
              <a:gd name="T60" fmla="*/ 2147483647 w 156"/>
              <a:gd name="T61" fmla="*/ 2147483647 h 205"/>
              <a:gd name="T62" fmla="*/ 2147483647 w 156"/>
              <a:gd name="T63" fmla="*/ 2147483647 h 205"/>
              <a:gd name="T64" fmla="*/ 0 w 156"/>
              <a:gd name="T65" fmla="*/ 2147483647 h 205"/>
              <a:gd name="T66" fmla="*/ 2147483647 w 156"/>
              <a:gd name="T67" fmla="*/ 2147483647 h 205"/>
              <a:gd name="T68" fmla="*/ 2147483647 w 156"/>
              <a:gd name="T69" fmla="*/ 2147483647 h 205"/>
              <a:gd name="T70" fmla="*/ 2147483647 w 156"/>
              <a:gd name="T71" fmla="*/ 2147483647 h 205"/>
              <a:gd name="T72" fmla="*/ 2147483647 w 156"/>
              <a:gd name="T73" fmla="*/ 2147483647 h 205"/>
              <a:gd name="T74" fmla="*/ 2147483647 w 156"/>
              <a:gd name="T75" fmla="*/ 2147483647 h 205"/>
              <a:gd name="T76" fmla="*/ 2147483647 w 156"/>
              <a:gd name="T77" fmla="*/ 2147483647 h 205"/>
              <a:gd name="T78" fmla="*/ 2147483647 w 156"/>
              <a:gd name="T79" fmla="*/ 2147483647 h 2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56"/>
              <a:gd name="T121" fmla="*/ 0 h 205"/>
              <a:gd name="T122" fmla="*/ 156 w 156"/>
              <a:gd name="T123" fmla="*/ 205 h 2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56" h="205">
                <a:moveTo>
                  <a:pt x="51" y="2"/>
                </a:moveTo>
                <a:lnTo>
                  <a:pt x="52" y="0"/>
                </a:lnTo>
                <a:lnTo>
                  <a:pt x="62" y="3"/>
                </a:lnTo>
                <a:lnTo>
                  <a:pt x="74" y="9"/>
                </a:lnTo>
                <a:lnTo>
                  <a:pt x="101" y="42"/>
                </a:lnTo>
                <a:lnTo>
                  <a:pt x="123" y="50"/>
                </a:lnTo>
                <a:lnTo>
                  <a:pt x="137" y="65"/>
                </a:lnTo>
                <a:lnTo>
                  <a:pt x="145" y="93"/>
                </a:lnTo>
                <a:lnTo>
                  <a:pt x="153" y="97"/>
                </a:lnTo>
                <a:lnTo>
                  <a:pt x="153" y="108"/>
                </a:lnTo>
                <a:lnTo>
                  <a:pt x="156" y="117"/>
                </a:lnTo>
                <a:lnTo>
                  <a:pt x="154" y="132"/>
                </a:lnTo>
                <a:lnTo>
                  <a:pt x="146" y="135"/>
                </a:lnTo>
                <a:lnTo>
                  <a:pt x="146" y="150"/>
                </a:lnTo>
                <a:lnTo>
                  <a:pt x="132" y="174"/>
                </a:lnTo>
                <a:lnTo>
                  <a:pt x="123" y="176"/>
                </a:lnTo>
                <a:lnTo>
                  <a:pt x="117" y="170"/>
                </a:lnTo>
                <a:lnTo>
                  <a:pt x="111" y="168"/>
                </a:lnTo>
                <a:lnTo>
                  <a:pt x="99" y="169"/>
                </a:lnTo>
                <a:lnTo>
                  <a:pt x="87" y="176"/>
                </a:lnTo>
                <a:lnTo>
                  <a:pt x="80" y="186"/>
                </a:lnTo>
                <a:lnTo>
                  <a:pt x="79" y="198"/>
                </a:lnTo>
                <a:lnTo>
                  <a:pt x="75" y="203"/>
                </a:lnTo>
                <a:lnTo>
                  <a:pt x="62" y="205"/>
                </a:lnTo>
                <a:lnTo>
                  <a:pt x="55" y="202"/>
                </a:lnTo>
                <a:lnTo>
                  <a:pt x="43" y="132"/>
                </a:lnTo>
                <a:lnTo>
                  <a:pt x="23" y="109"/>
                </a:lnTo>
                <a:lnTo>
                  <a:pt x="27" y="99"/>
                </a:lnTo>
                <a:lnTo>
                  <a:pt x="17" y="84"/>
                </a:lnTo>
                <a:lnTo>
                  <a:pt x="15" y="76"/>
                </a:lnTo>
                <a:lnTo>
                  <a:pt x="7" y="69"/>
                </a:lnTo>
                <a:lnTo>
                  <a:pt x="1" y="74"/>
                </a:lnTo>
                <a:lnTo>
                  <a:pt x="0" y="42"/>
                </a:lnTo>
                <a:lnTo>
                  <a:pt x="7" y="31"/>
                </a:lnTo>
                <a:lnTo>
                  <a:pt x="8" y="26"/>
                </a:lnTo>
                <a:lnTo>
                  <a:pt x="15" y="19"/>
                </a:lnTo>
                <a:lnTo>
                  <a:pt x="21" y="18"/>
                </a:lnTo>
                <a:lnTo>
                  <a:pt x="26" y="10"/>
                </a:lnTo>
                <a:lnTo>
                  <a:pt x="36" y="3"/>
                </a:lnTo>
                <a:lnTo>
                  <a:pt x="51" y="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91" name="Freeform 1721"/>
          <p:cNvSpPr>
            <a:spLocks/>
          </p:cNvSpPr>
          <p:nvPr/>
        </p:nvSpPr>
        <p:spPr bwMode="auto">
          <a:xfrm>
            <a:off x="5205413" y="2478088"/>
            <a:ext cx="61912" cy="80962"/>
          </a:xfrm>
          <a:custGeom>
            <a:avLst/>
            <a:gdLst>
              <a:gd name="T0" fmla="*/ 2147483647 w 156"/>
              <a:gd name="T1" fmla="*/ 2147483647 h 205"/>
              <a:gd name="T2" fmla="*/ 2147483647 w 156"/>
              <a:gd name="T3" fmla="*/ 0 h 205"/>
              <a:gd name="T4" fmla="*/ 2147483647 w 156"/>
              <a:gd name="T5" fmla="*/ 2147483647 h 205"/>
              <a:gd name="T6" fmla="*/ 2147483647 w 156"/>
              <a:gd name="T7" fmla="*/ 2147483647 h 205"/>
              <a:gd name="T8" fmla="*/ 2147483647 w 156"/>
              <a:gd name="T9" fmla="*/ 2147483647 h 205"/>
              <a:gd name="T10" fmla="*/ 2147483647 w 156"/>
              <a:gd name="T11" fmla="*/ 2147483647 h 205"/>
              <a:gd name="T12" fmla="*/ 2147483647 w 156"/>
              <a:gd name="T13" fmla="*/ 2147483647 h 205"/>
              <a:gd name="T14" fmla="*/ 2147483647 w 156"/>
              <a:gd name="T15" fmla="*/ 2147483647 h 205"/>
              <a:gd name="T16" fmla="*/ 2147483647 w 156"/>
              <a:gd name="T17" fmla="*/ 2147483647 h 205"/>
              <a:gd name="T18" fmla="*/ 2147483647 w 156"/>
              <a:gd name="T19" fmla="*/ 2147483647 h 205"/>
              <a:gd name="T20" fmla="*/ 2147483647 w 156"/>
              <a:gd name="T21" fmla="*/ 2147483647 h 205"/>
              <a:gd name="T22" fmla="*/ 2147483647 w 156"/>
              <a:gd name="T23" fmla="*/ 2147483647 h 205"/>
              <a:gd name="T24" fmla="*/ 2147483647 w 156"/>
              <a:gd name="T25" fmla="*/ 2147483647 h 205"/>
              <a:gd name="T26" fmla="*/ 2147483647 w 156"/>
              <a:gd name="T27" fmla="*/ 2147483647 h 205"/>
              <a:gd name="T28" fmla="*/ 2147483647 w 156"/>
              <a:gd name="T29" fmla="*/ 2147483647 h 205"/>
              <a:gd name="T30" fmla="*/ 2147483647 w 156"/>
              <a:gd name="T31" fmla="*/ 2147483647 h 205"/>
              <a:gd name="T32" fmla="*/ 2147483647 w 156"/>
              <a:gd name="T33" fmla="*/ 2147483647 h 205"/>
              <a:gd name="T34" fmla="*/ 2147483647 w 156"/>
              <a:gd name="T35" fmla="*/ 2147483647 h 205"/>
              <a:gd name="T36" fmla="*/ 2147483647 w 156"/>
              <a:gd name="T37" fmla="*/ 2147483647 h 205"/>
              <a:gd name="T38" fmla="*/ 2147483647 w 156"/>
              <a:gd name="T39" fmla="*/ 2147483647 h 205"/>
              <a:gd name="T40" fmla="*/ 2147483647 w 156"/>
              <a:gd name="T41" fmla="*/ 2147483647 h 205"/>
              <a:gd name="T42" fmla="*/ 2147483647 w 156"/>
              <a:gd name="T43" fmla="*/ 2147483647 h 205"/>
              <a:gd name="T44" fmla="*/ 2147483647 w 156"/>
              <a:gd name="T45" fmla="*/ 2147483647 h 205"/>
              <a:gd name="T46" fmla="*/ 2147483647 w 156"/>
              <a:gd name="T47" fmla="*/ 2147483647 h 205"/>
              <a:gd name="T48" fmla="*/ 2147483647 w 156"/>
              <a:gd name="T49" fmla="*/ 2147483647 h 205"/>
              <a:gd name="T50" fmla="*/ 2147483647 w 156"/>
              <a:gd name="T51" fmla="*/ 2147483647 h 205"/>
              <a:gd name="T52" fmla="*/ 2147483647 w 156"/>
              <a:gd name="T53" fmla="*/ 2147483647 h 205"/>
              <a:gd name="T54" fmla="*/ 2147483647 w 156"/>
              <a:gd name="T55" fmla="*/ 2147483647 h 205"/>
              <a:gd name="T56" fmla="*/ 2147483647 w 156"/>
              <a:gd name="T57" fmla="*/ 2147483647 h 205"/>
              <a:gd name="T58" fmla="*/ 2147483647 w 156"/>
              <a:gd name="T59" fmla="*/ 2147483647 h 205"/>
              <a:gd name="T60" fmla="*/ 2147483647 w 156"/>
              <a:gd name="T61" fmla="*/ 2147483647 h 205"/>
              <a:gd name="T62" fmla="*/ 2147483647 w 156"/>
              <a:gd name="T63" fmla="*/ 2147483647 h 205"/>
              <a:gd name="T64" fmla="*/ 0 w 156"/>
              <a:gd name="T65" fmla="*/ 2147483647 h 205"/>
              <a:gd name="T66" fmla="*/ 2147483647 w 156"/>
              <a:gd name="T67" fmla="*/ 2147483647 h 205"/>
              <a:gd name="T68" fmla="*/ 2147483647 w 156"/>
              <a:gd name="T69" fmla="*/ 2147483647 h 205"/>
              <a:gd name="T70" fmla="*/ 2147483647 w 156"/>
              <a:gd name="T71" fmla="*/ 2147483647 h 205"/>
              <a:gd name="T72" fmla="*/ 2147483647 w 156"/>
              <a:gd name="T73" fmla="*/ 2147483647 h 205"/>
              <a:gd name="T74" fmla="*/ 2147483647 w 156"/>
              <a:gd name="T75" fmla="*/ 2147483647 h 205"/>
              <a:gd name="T76" fmla="*/ 2147483647 w 156"/>
              <a:gd name="T77" fmla="*/ 2147483647 h 205"/>
              <a:gd name="T78" fmla="*/ 2147483647 w 156"/>
              <a:gd name="T79" fmla="*/ 2147483647 h 2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56"/>
              <a:gd name="T121" fmla="*/ 0 h 205"/>
              <a:gd name="T122" fmla="*/ 156 w 156"/>
              <a:gd name="T123" fmla="*/ 205 h 2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56" h="205">
                <a:moveTo>
                  <a:pt x="51" y="2"/>
                </a:moveTo>
                <a:lnTo>
                  <a:pt x="52" y="0"/>
                </a:lnTo>
                <a:lnTo>
                  <a:pt x="62" y="3"/>
                </a:lnTo>
                <a:lnTo>
                  <a:pt x="74" y="9"/>
                </a:lnTo>
                <a:lnTo>
                  <a:pt x="101" y="42"/>
                </a:lnTo>
                <a:lnTo>
                  <a:pt x="123" y="50"/>
                </a:lnTo>
                <a:lnTo>
                  <a:pt x="137" y="65"/>
                </a:lnTo>
                <a:lnTo>
                  <a:pt x="145" y="93"/>
                </a:lnTo>
                <a:lnTo>
                  <a:pt x="153" y="97"/>
                </a:lnTo>
                <a:lnTo>
                  <a:pt x="153" y="108"/>
                </a:lnTo>
                <a:lnTo>
                  <a:pt x="156" y="117"/>
                </a:lnTo>
                <a:lnTo>
                  <a:pt x="154" y="132"/>
                </a:lnTo>
                <a:lnTo>
                  <a:pt x="146" y="135"/>
                </a:lnTo>
                <a:lnTo>
                  <a:pt x="146" y="150"/>
                </a:lnTo>
                <a:lnTo>
                  <a:pt x="132" y="174"/>
                </a:lnTo>
                <a:lnTo>
                  <a:pt x="123" y="176"/>
                </a:lnTo>
                <a:lnTo>
                  <a:pt x="117" y="170"/>
                </a:lnTo>
                <a:lnTo>
                  <a:pt x="111" y="168"/>
                </a:lnTo>
                <a:lnTo>
                  <a:pt x="99" y="169"/>
                </a:lnTo>
                <a:lnTo>
                  <a:pt x="87" y="176"/>
                </a:lnTo>
                <a:lnTo>
                  <a:pt x="80" y="186"/>
                </a:lnTo>
                <a:lnTo>
                  <a:pt x="79" y="198"/>
                </a:lnTo>
                <a:lnTo>
                  <a:pt x="75" y="203"/>
                </a:lnTo>
                <a:lnTo>
                  <a:pt x="62" y="205"/>
                </a:lnTo>
                <a:lnTo>
                  <a:pt x="55" y="202"/>
                </a:lnTo>
                <a:lnTo>
                  <a:pt x="43" y="132"/>
                </a:lnTo>
                <a:lnTo>
                  <a:pt x="23" y="109"/>
                </a:lnTo>
                <a:lnTo>
                  <a:pt x="27" y="99"/>
                </a:lnTo>
                <a:lnTo>
                  <a:pt x="17" y="84"/>
                </a:lnTo>
                <a:lnTo>
                  <a:pt x="15" y="76"/>
                </a:lnTo>
                <a:lnTo>
                  <a:pt x="7" y="69"/>
                </a:lnTo>
                <a:lnTo>
                  <a:pt x="1" y="74"/>
                </a:lnTo>
                <a:lnTo>
                  <a:pt x="0" y="42"/>
                </a:lnTo>
                <a:lnTo>
                  <a:pt x="7" y="31"/>
                </a:lnTo>
                <a:lnTo>
                  <a:pt x="8" y="26"/>
                </a:lnTo>
                <a:lnTo>
                  <a:pt x="15" y="19"/>
                </a:lnTo>
                <a:lnTo>
                  <a:pt x="21" y="18"/>
                </a:lnTo>
                <a:lnTo>
                  <a:pt x="26" y="10"/>
                </a:lnTo>
                <a:lnTo>
                  <a:pt x="36" y="3"/>
                </a:lnTo>
                <a:lnTo>
                  <a:pt x="51" y="2"/>
                </a:lnTo>
                <a:close/>
              </a:path>
            </a:pathLst>
          </a:custGeom>
          <a:noFill/>
          <a:ln w="4763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92" name="Freeform 1722"/>
          <p:cNvSpPr>
            <a:spLocks/>
          </p:cNvSpPr>
          <p:nvPr/>
        </p:nvSpPr>
        <p:spPr bwMode="auto">
          <a:xfrm>
            <a:off x="6856413" y="2738438"/>
            <a:ext cx="133350" cy="160337"/>
          </a:xfrm>
          <a:custGeom>
            <a:avLst/>
            <a:gdLst>
              <a:gd name="T0" fmla="*/ 2147483647 w 338"/>
              <a:gd name="T1" fmla="*/ 0 h 408"/>
              <a:gd name="T2" fmla="*/ 2147483647 w 338"/>
              <a:gd name="T3" fmla="*/ 0 h 408"/>
              <a:gd name="T4" fmla="*/ 2147483647 w 338"/>
              <a:gd name="T5" fmla="*/ 2147483647 h 408"/>
              <a:gd name="T6" fmla="*/ 2147483647 w 338"/>
              <a:gd name="T7" fmla="*/ 2147483647 h 408"/>
              <a:gd name="T8" fmla="*/ 2147483647 w 338"/>
              <a:gd name="T9" fmla="*/ 2147483647 h 408"/>
              <a:gd name="T10" fmla="*/ 2147483647 w 338"/>
              <a:gd name="T11" fmla="*/ 2147483647 h 408"/>
              <a:gd name="T12" fmla="*/ 2147483647 w 338"/>
              <a:gd name="T13" fmla="*/ 2147483647 h 408"/>
              <a:gd name="T14" fmla="*/ 2147483647 w 338"/>
              <a:gd name="T15" fmla="*/ 2147483647 h 408"/>
              <a:gd name="T16" fmla="*/ 2147483647 w 338"/>
              <a:gd name="T17" fmla="*/ 2147483647 h 408"/>
              <a:gd name="T18" fmla="*/ 2147483647 w 338"/>
              <a:gd name="T19" fmla="*/ 2147483647 h 408"/>
              <a:gd name="T20" fmla="*/ 2147483647 w 338"/>
              <a:gd name="T21" fmla="*/ 2147483647 h 408"/>
              <a:gd name="T22" fmla="*/ 2147483647 w 338"/>
              <a:gd name="T23" fmla="*/ 2147483647 h 408"/>
              <a:gd name="T24" fmla="*/ 2147483647 w 338"/>
              <a:gd name="T25" fmla="*/ 2147483647 h 408"/>
              <a:gd name="T26" fmla="*/ 2147483647 w 338"/>
              <a:gd name="T27" fmla="*/ 2147483647 h 408"/>
              <a:gd name="T28" fmla="*/ 2147483647 w 338"/>
              <a:gd name="T29" fmla="*/ 2147483647 h 408"/>
              <a:gd name="T30" fmla="*/ 2147483647 w 338"/>
              <a:gd name="T31" fmla="*/ 2147483647 h 408"/>
              <a:gd name="T32" fmla="*/ 2147483647 w 338"/>
              <a:gd name="T33" fmla="*/ 2147483647 h 408"/>
              <a:gd name="T34" fmla="*/ 2147483647 w 338"/>
              <a:gd name="T35" fmla="*/ 2147483647 h 408"/>
              <a:gd name="T36" fmla="*/ 2147483647 w 338"/>
              <a:gd name="T37" fmla="*/ 2147483647 h 408"/>
              <a:gd name="T38" fmla="*/ 2147483647 w 338"/>
              <a:gd name="T39" fmla="*/ 2147483647 h 408"/>
              <a:gd name="T40" fmla="*/ 2147483647 w 338"/>
              <a:gd name="T41" fmla="*/ 2147483647 h 408"/>
              <a:gd name="T42" fmla="*/ 0 w 338"/>
              <a:gd name="T43" fmla="*/ 2147483647 h 408"/>
              <a:gd name="T44" fmla="*/ 2147483647 w 338"/>
              <a:gd name="T45" fmla="*/ 2147483647 h 408"/>
              <a:gd name="T46" fmla="*/ 2147483647 w 338"/>
              <a:gd name="T47" fmla="*/ 2147483647 h 408"/>
              <a:gd name="T48" fmla="*/ 2147483647 w 338"/>
              <a:gd name="T49" fmla="*/ 2147483647 h 408"/>
              <a:gd name="T50" fmla="*/ 2147483647 w 338"/>
              <a:gd name="T51" fmla="*/ 2147483647 h 408"/>
              <a:gd name="T52" fmla="*/ 2147483647 w 338"/>
              <a:gd name="T53" fmla="*/ 2147483647 h 408"/>
              <a:gd name="T54" fmla="*/ 2147483647 w 338"/>
              <a:gd name="T55" fmla="*/ 2147483647 h 408"/>
              <a:gd name="T56" fmla="*/ 2147483647 w 338"/>
              <a:gd name="T57" fmla="*/ 2147483647 h 408"/>
              <a:gd name="T58" fmla="*/ 2147483647 w 338"/>
              <a:gd name="T59" fmla="*/ 2147483647 h 408"/>
              <a:gd name="T60" fmla="*/ 2147483647 w 338"/>
              <a:gd name="T61" fmla="*/ 2147483647 h 408"/>
              <a:gd name="T62" fmla="*/ 2147483647 w 338"/>
              <a:gd name="T63" fmla="*/ 2147483647 h 408"/>
              <a:gd name="T64" fmla="*/ 2147483647 w 338"/>
              <a:gd name="T65" fmla="*/ 2147483647 h 408"/>
              <a:gd name="T66" fmla="*/ 2147483647 w 338"/>
              <a:gd name="T67" fmla="*/ 2147483647 h 408"/>
              <a:gd name="T68" fmla="*/ 2147483647 w 338"/>
              <a:gd name="T69" fmla="*/ 2147483647 h 408"/>
              <a:gd name="T70" fmla="*/ 2147483647 w 338"/>
              <a:gd name="T71" fmla="*/ 0 h 408"/>
              <a:gd name="T72" fmla="*/ 2147483647 w 338"/>
              <a:gd name="T73" fmla="*/ 0 h 40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38"/>
              <a:gd name="T112" fmla="*/ 0 h 408"/>
              <a:gd name="T113" fmla="*/ 338 w 338"/>
              <a:gd name="T114" fmla="*/ 408 h 40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38" h="408">
                <a:moveTo>
                  <a:pt x="325" y="0"/>
                </a:moveTo>
                <a:lnTo>
                  <a:pt x="329" y="0"/>
                </a:lnTo>
                <a:lnTo>
                  <a:pt x="338" y="4"/>
                </a:lnTo>
                <a:lnTo>
                  <a:pt x="313" y="174"/>
                </a:lnTo>
                <a:lnTo>
                  <a:pt x="294" y="207"/>
                </a:lnTo>
                <a:lnTo>
                  <a:pt x="292" y="188"/>
                </a:lnTo>
                <a:lnTo>
                  <a:pt x="280" y="194"/>
                </a:lnTo>
                <a:lnTo>
                  <a:pt x="269" y="217"/>
                </a:lnTo>
                <a:lnTo>
                  <a:pt x="273" y="219"/>
                </a:lnTo>
                <a:lnTo>
                  <a:pt x="284" y="215"/>
                </a:lnTo>
                <a:lnTo>
                  <a:pt x="284" y="231"/>
                </a:lnTo>
                <a:lnTo>
                  <a:pt x="260" y="252"/>
                </a:lnTo>
                <a:lnTo>
                  <a:pt x="249" y="272"/>
                </a:lnTo>
                <a:lnTo>
                  <a:pt x="235" y="286"/>
                </a:lnTo>
                <a:lnTo>
                  <a:pt x="186" y="302"/>
                </a:lnTo>
                <a:lnTo>
                  <a:pt x="174" y="320"/>
                </a:lnTo>
                <a:lnTo>
                  <a:pt x="150" y="329"/>
                </a:lnTo>
                <a:lnTo>
                  <a:pt x="125" y="372"/>
                </a:lnTo>
                <a:lnTo>
                  <a:pt x="106" y="390"/>
                </a:lnTo>
                <a:lnTo>
                  <a:pt x="49" y="408"/>
                </a:lnTo>
                <a:lnTo>
                  <a:pt x="12" y="401"/>
                </a:lnTo>
                <a:lnTo>
                  <a:pt x="0" y="391"/>
                </a:lnTo>
                <a:lnTo>
                  <a:pt x="1" y="385"/>
                </a:lnTo>
                <a:lnTo>
                  <a:pt x="39" y="374"/>
                </a:lnTo>
                <a:lnTo>
                  <a:pt x="48" y="375"/>
                </a:lnTo>
                <a:lnTo>
                  <a:pt x="61" y="370"/>
                </a:lnTo>
                <a:lnTo>
                  <a:pt x="78" y="367"/>
                </a:lnTo>
                <a:lnTo>
                  <a:pt x="221" y="234"/>
                </a:lnTo>
                <a:lnTo>
                  <a:pt x="191" y="254"/>
                </a:lnTo>
                <a:lnTo>
                  <a:pt x="175" y="260"/>
                </a:lnTo>
                <a:lnTo>
                  <a:pt x="184" y="240"/>
                </a:lnTo>
                <a:lnTo>
                  <a:pt x="202" y="227"/>
                </a:lnTo>
                <a:lnTo>
                  <a:pt x="303" y="48"/>
                </a:lnTo>
                <a:lnTo>
                  <a:pt x="308" y="15"/>
                </a:lnTo>
                <a:lnTo>
                  <a:pt x="315" y="5"/>
                </a:lnTo>
                <a:lnTo>
                  <a:pt x="320" y="0"/>
                </a:lnTo>
                <a:lnTo>
                  <a:pt x="325" y="0"/>
                </a:lnTo>
                <a:close/>
              </a:path>
            </a:pathLst>
          </a:custGeom>
          <a:solidFill>
            <a:srgbClr val="C4E5F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93" name="Freeform 1723"/>
          <p:cNvSpPr>
            <a:spLocks/>
          </p:cNvSpPr>
          <p:nvPr/>
        </p:nvSpPr>
        <p:spPr bwMode="auto">
          <a:xfrm>
            <a:off x="6856413" y="2738438"/>
            <a:ext cx="133350" cy="160337"/>
          </a:xfrm>
          <a:custGeom>
            <a:avLst/>
            <a:gdLst>
              <a:gd name="T0" fmla="*/ 2147483647 w 338"/>
              <a:gd name="T1" fmla="*/ 0 h 408"/>
              <a:gd name="T2" fmla="*/ 2147483647 w 338"/>
              <a:gd name="T3" fmla="*/ 0 h 408"/>
              <a:gd name="T4" fmla="*/ 2147483647 w 338"/>
              <a:gd name="T5" fmla="*/ 2147483647 h 408"/>
              <a:gd name="T6" fmla="*/ 2147483647 w 338"/>
              <a:gd name="T7" fmla="*/ 2147483647 h 408"/>
              <a:gd name="T8" fmla="*/ 2147483647 w 338"/>
              <a:gd name="T9" fmla="*/ 2147483647 h 408"/>
              <a:gd name="T10" fmla="*/ 2147483647 w 338"/>
              <a:gd name="T11" fmla="*/ 2147483647 h 408"/>
              <a:gd name="T12" fmla="*/ 2147483647 w 338"/>
              <a:gd name="T13" fmla="*/ 2147483647 h 408"/>
              <a:gd name="T14" fmla="*/ 2147483647 w 338"/>
              <a:gd name="T15" fmla="*/ 2147483647 h 408"/>
              <a:gd name="T16" fmla="*/ 2147483647 w 338"/>
              <a:gd name="T17" fmla="*/ 2147483647 h 408"/>
              <a:gd name="T18" fmla="*/ 2147483647 w 338"/>
              <a:gd name="T19" fmla="*/ 2147483647 h 408"/>
              <a:gd name="T20" fmla="*/ 2147483647 w 338"/>
              <a:gd name="T21" fmla="*/ 2147483647 h 408"/>
              <a:gd name="T22" fmla="*/ 2147483647 w 338"/>
              <a:gd name="T23" fmla="*/ 2147483647 h 408"/>
              <a:gd name="T24" fmla="*/ 2147483647 w 338"/>
              <a:gd name="T25" fmla="*/ 2147483647 h 408"/>
              <a:gd name="T26" fmla="*/ 2147483647 w 338"/>
              <a:gd name="T27" fmla="*/ 2147483647 h 408"/>
              <a:gd name="T28" fmla="*/ 2147483647 w 338"/>
              <a:gd name="T29" fmla="*/ 2147483647 h 408"/>
              <a:gd name="T30" fmla="*/ 2147483647 w 338"/>
              <a:gd name="T31" fmla="*/ 2147483647 h 408"/>
              <a:gd name="T32" fmla="*/ 2147483647 w 338"/>
              <a:gd name="T33" fmla="*/ 2147483647 h 408"/>
              <a:gd name="T34" fmla="*/ 2147483647 w 338"/>
              <a:gd name="T35" fmla="*/ 2147483647 h 408"/>
              <a:gd name="T36" fmla="*/ 2147483647 w 338"/>
              <a:gd name="T37" fmla="*/ 2147483647 h 408"/>
              <a:gd name="T38" fmla="*/ 2147483647 w 338"/>
              <a:gd name="T39" fmla="*/ 2147483647 h 408"/>
              <a:gd name="T40" fmla="*/ 2147483647 w 338"/>
              <a:gd name="T41" fmla="*/ 2147483647 h 408"/>
              <a:gd name="T42" fmla="*/ 0 w 338"/>
              <a:gd name="T43" fmla="*/ 2147483647 h 408"/>
              <a:gd name="T44" fmla="*/ 2147483647 w 338"/>
              <a:gd name="T45" fmla="*/ 2147483647 h 408"/>
              <a:gd name="T46" fmla="*/ 2147483647 w 338"/>
              <a:gd name="T47" fmla="*/ 2147483647 h 408"/>
              <a:gd name="T48" fmla="*/ 2147483647 w 338"/>
              <a:gd name="T49" fmla="*/ 2147483647 h 408"/>
              <a:gd name="T50" fmla="*/ 2147483647 w 338"/>
              <a:gd name="T51" fmla="*/ 2147483647 h 408"/>
              <a:gd name="T52" fmla="*/ 2147483647 w 338"/>
              <a:gd name="T53" fmla="*/ 2147483647 h 408"/>
              <a:gd name="T54" fmla="*/ 2147483647 w 338"/>
              <a:gd name="T55" fmla="*/ 2147483647 h 408"/>
              <a:gd name="T56" fmla="*/ 2147483647 w 338"/>
              <a:gd name="T57" fmla="*/ 2147483647 h 408"/>
              <a:gd name="T58" fmla="*/ 2147483647 w 338"/>
              <a:gd name="T59" fmla="*/ 2147483647 h 408"/>
              <a:gd name="T60" fmla="*/ 2147483647 w 338"/>
              <a:gd name="T61" fmla="*/ 2147483647 h 408"/>
              <a:gd name="T62" fmla="*/ 2147483647 w 338"/>
              <a:gd name="T63" fmla="*/ 2147483647 h 408"/>
              <a:gd name="T64" fmla="*/ 2147483647 w 338"/>
              <a:gd name="T65" fmla="*/ 2147483647 h 408"/>
              <a:gd name="T66" fmla="*/ 2147483647 w 338"/>
              <a:gd name="T67" fmla="*/ 2147483647 h 408"/>
              <a:gd name="T68" fmla="*/ 2147483647 w 338"/>
              <a:gd name="T69" fmla="*/ 2147483647 h 408"/>
              <a:gd name="T70" fmla="*/ 2147483647 w 338"/>
              <a:gd name="T71" fmla="*/ 0 h 408"/>
              <a:gd name="T72" fmla="*/ 2147483647 w 338"/>
              <a:gd name="T73" fmla="*/ 0 h 40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38"/>
              <a:gd name="T112" fmla="*/ 0 h 408"/>
              <a:gd name="T113" fmla="*/ 338 w 338"/>
              <a:gd name="T114" fmla="*/ 408 h 40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38" h="408">
                <a:moveTo>
                  <a:pt x="325" y="0"/>
                </a:moveTo>
                <a:lnTo>
                  <a:pt x="329" y="0"/>
                </a:lnTo>
                <a:lnTo>
                  <a:pt x="338" y="4"/>
                </a:lnTo>
                <a:lnTo>
                  <a:pt x="313" y="174"/>
                </a:lnTo>
                <a:lnTo>
                  <a:pt x="294" y="207"/>
                </a:lnTo>
                <a:lnTo>
                  <a:pt x="292" y="188"/>
                </a:lnTo>
                <a:lnTo>
                  <a:pt x="280" y="194"/>
                </a:lnTo>
                <a:lnTo>
                  <a:pt x="269" y="217"/>
                </a:lnTo>
                <a:lnTo>
                  <a:pt x="273" y="219"/>
                </a:lnTo>
                <a:lnTo>
                  <a:pt x="284" y="215"/>
                </a:lnTo>
                <a:lnTo>
                  <a:pt x="284" y="231"/>
                </a:lnTo>
                <a:lnTo>
                  <a:pt x="260" y="252"/>
                </a:lnTo>
                <a:lnTo>
                  <a:pt x="249" y="272"/>
                </a:lnTo>
                <a:lnTo>
                  <a:pt x="235" y="286"/>
                </a:lnTo>
                <a:lnTo>
                  <a:pt x="186" y="302"/>
                </a:lnTo>
                <a:lnTo>
                  <a:pt x="174" y="320"/>
                </a:lnTo>
                <a:lnTo>
                  <a:pt x="150" y="329"/>
                </a:lnTo>
                <a:lnTo>
                  <a:pt x="125" y="372"/>
                </a:lnTo>
                <a:lnTo>
                  <a:pt x="106" y="390"/>
                </a:lnTo>
                <a:lnTo>
                  <a:pt x="49" y="408"/>
                </a:lnTo>
                <a:lnTo>
                  <a:pt x="12" y="401"/>
                </a:lnTo>
                <a:lnTo>
                  <a:pt x="0" y="391"/>
                </a:lnTo>
                <a:lnTo>
                  <a:pt x="1" y="385"/>
                </a:lnTo>
                <a:lnTo>
                  <a:pt x="39" y="374"/>
                </a:lnTo>
                <a:lnTo>
                  <a:pt x="48" y="375"/>
                </a:lnTo>
                <a:lnTo>
                  <a:pt x="61" y="370"/>
                </a:lnTo>
                <a:lnTo>
                  <a:pt x="78" y="367"/>
                </a:lnTo>
                <a:lnTo>
                  <a:pt x="221" y="234"/>
                </a:lnTo>
                <a:lnTo>
                  <a:pt x="191" y="254"/>
                </a:lnTo>
                <a:lnTo>
                  <a:pt x="175" y="260"/>
                </a:lnTo>
                <a:lnTo>
                  <a:pt x="184" y="240"/>
                </a:lnTo>
                <a:lnTo>
                  <a:pt x="202" y="227"/>
                </a:lnTo>
                <a:lnTo>
                  <a:pt x="303" y="48"/>
                </a:lnTo>
                <a:lnTo>
                  <a:pt x="308" y="15"/>
                </a:lnTo>
                <a:lnTo>
                  <a:pt x="315" y="5"/>
                </a:lnTo>
                <a:lnTo>
                  <a:pt x="320" y="0"/>
                </a:lnTo>
                <a:lnTo>
                  <a:pt x="325" y="0"/>
                </a:lnTo>
                <a:close/>
              </a:path>
            </a:pathLst>
          </a:custGeom>
          <a:solidFill>
            <a:schemeClr val="accent2"/>
          </a:solidFill>
          <a:ln w="4763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94" name="Freeform 1724"/>
          <p:cNvSpPr>
            <a:spLocks/>
          </p:cNvSpPr>
          <p:nvPr/>
        </p:nvSpPr>
        <p:spPr bwMode="auto">
          <a:xfrm>
            <a:off x="5299075" y="2419350"/>
            <a:ext cx="49213" cy="98425"/>
          </a:xfrm>
          <a:custGeom>
            <a:avLst/>
            <a:gdLst>
              <a:gd name="T0" fmla="*/ 2147483647 w 123"/>
              <a:gd name="T1" fmla="*/ 2147483647 h 248"/>
              <a:gd name="T2" fmla="*/ 2147483647 w 123"/>
              <a:gd name="T3" fmla="*/ 2147483647 h 248"/>
              <a:gd name="T4" fmla="*/ 2147483647 w 123"/>
              <a:gd name="T5" fmla="*/ 2147483647 h 248"/>
              <a:gd name="T6" fmla="*/ 2147483647 w 123"/>
              <a:gd name="T7" fmla="*/ 2147483647 h 248"/>
              <a:gd name="T8" fmla="*/ 2147483647 w 123"/>
              <a:gd name="T9" fmla="*/ 2147483647 h 248"/>
              <a:gd name="T10" fmla="*/ 2147483647 w 123"/>
              <a:gd name="T11" fmla="*/ 2147483647 h 248"/>
              <a:gd name="T12" fmla="*/ 2147483647 w 123"/>
              <a:gd name="T13" fmla="*/ 2147483647 h 248"/>
              <a:gd name="T14" fmla="*/ 2147483647 w 123"/>
              <a:gd name="T15" fmla="*/ 2147483647 h 248"/>
              <a:gd name="T16" fmla="*/ 2147483647 w 123"/>
              <a:gd name="T17" fmla="*/ 2147483647 h 248"/>
              <a:gd name="T18" fmla="*/ 2147483647 w 123"/>
              <a:gd name="T19" fmla="*/ 2147483647 h 248"/>
              <a:gd name="T20" fmla="*/ 2147483647 w 123"/>
              <a:gd name="T21" fmla="*/ 2147483647 h 248"/>
              <a:gd name="T22" fmla="*/ 2147483647 w 123"/>
              <a:gd name="T23" fmla="*/ 2147483647 h 248"/>
              <a:gd name="T24" fmla="*/ 2147483647 w 123"/>
              <a:gd name="T25" fmla="*/ 2147483647 h 248"/>
              <a:gd name="T26" fmla="*/ 2147483647 w 123"/>
              <a:gd name="T27" fmla="*/ 2147483647 h 248"/>
              <a:gd name="T28" fmla="*/ 2147483647 w 123"/>
              <a:gd name="T29" fmla="*/ 2147483647 h 248"/>
              <a:gd name="T30" fmla="*/ 2147483647 w 123"/>
              <a:gd name="T31" fmla="*/ 2147483647 h 248"/>
              <a:gd name="T32" fmla="*/ 2147483647 w 123"/>
              <a:gd name="T33" fmla="*/ 2147483647 h 248"/>
              <a:gd name="T34" fmla="*/ 2147483647 w 123"/>
              <a:gd name="T35" fmla="*/ 2147483647 h 248"/>
              <a:gd name="T36" fmla="*/ 2147483647 w 123"/>
              <a:gd name="T37" fmla="*/ 0 h 248"/>
              <a:gd name="T38" fmla="*/ 2147483647 w 123"/>
              <a:gd name="T39" fmla="*/ 2147483647 h 248"/>
              <a:gd name="T40" fmla="*/ 2147483647 w 123"/>
              <a:gd name="T41" fmla="*/ 2147483647 h 248"/>
              <a:gd name="T42" fmla="*/ 2147483647 w 123"/>
              <a:gd name="T43" fmla="*/ 2147483647 h 248"/>
              <a:gd name="T44" fmla="*/ 2147483647 w 123"/>
              <a:gd name="T45" fmla="*/ 2147483647 h 248"/>
              <a:gd name="T46" fmla="*/ 2147483647 w 123"/>
              <a:gd name="T47" fmla="*/ 2147483647 h 248"/>
              <a:gd name="T48" fmla="*/ 2147483647 w 123"/>
              <a:gd name="T49" fmla="*/ 2147483647 h 248"/>
              <a:gd name="T50" fmla="*/ 2147483647 w 123"/>
              <a:gd name="T51" fmla="*/ 2147483647 h 248"/>
              <a:gd name="T52" fmla="*/ 2147483647 w 123"/>
              <a:gd name="T53" fmla="*/ 2147483647 h 248"/>
              <a:gd name="T54" fmla="*/ 2147483647 w 123"/>
              <a:gd name="T55" fmla="*/ 2147483647 h 248"/>
              <a:gd name="T56" fmla="*/ 2147483647 w 123"/>
              <a:gd name="T57" fmla="*/ 2147483647 h 248"/>
              <a:gd name="T58" fmla="*/ 2147483647 w 123"/>
              <a:gd name="T59" fmla="*/ 2147483647 h 248"/>
              <a:gd name="T60" fmla="*/ 2147483647 w 123"/>
              <a:gd name="T61" fmla="*/ 2147483647 h 248"/>
              <a:gd name="T62" fmla="*/ 2147483647 w 123"/>
              <a:gd name="T63" fmla="*/ 2147483647 h 248"/>
              <a:gd name="T64" fmla="*/ 2147483647 w 123"/>
              <a:gd name="T65" fmla="*/ 2147483647 h 248"/>
              <a:gd name="T66" fmla="*/ 2147483647 w 123"/>
              <a:gd name="T67" fmla="*/ 2147483647 h 248"/>
              <a:gd name="T68" fmla="*/ 2147483647 w 123"/>
              <a:gd name="T69" fmla="*/ 2147483647 h 248"/>
              <a:gd name="T70" fmla="*/ 2147483647 w 123"/>
              <a:gd name="T71" fmla="*/ 2147483647 h 248"/>
              <a:gd name="T72" fmla="*/ 2147483647 w 123"/>
              <a:gd name="T73" fmla="*/ 2147483647 h 248"/>
              <a:gd name="T74" fmla="*/ 0 w 123"/>
              <a:gd name="T75" fmla="*/ 2147483647 h 248"/>
              <a:gd name="T76" fmla="*/ 2147483647 w 123"/>
              <a:gd name="T77" fmla="*/ 2147483647 h 248"/>
              <a:gd name="T78" fmla="*/ 2147483647 w 123"/>
              <a:gd name="T79" fmla="*/ 2147483647 h 248"/>
              <a:gd name="T80" fmla="*/ 2147483647 w 123"/>
              <a:gd name="T81" fmla="*/ 2147483647 h 248"/>
              <a:gd name="T82" fmla="*/ 2147483647 w 123"/>
              <a:gd name="T83" fmla="*/ 2147483647 h 248"/>
              <a:gd name="T84" fmla="*/ 2147483647 w 123"/>
              <a:gd name="T85" fmla="*/ 2147483647 h 248"/>
              <a:gd name="T86" fmla="*/ 2147483647 w 123"/>
              <a:gd name="T87" fmla="*/ 2147483647 h 248"/>
              <a:gd name="T88" fmla="*/ 2147483647 w 123"/>
              <a:gd name="T89" fmla="*/ 2147483647 h 248"/>
              <a:gd name="T90" fmla="*/ 2147483647 w 123"/>
              <a:gd name="T91" fmla="*/ 2147483647 h 248"/>
              <a:gd name="T92" fmla="*/ 2147483647 w 123"/>
              <a:gd name="T93" fmla="*/ 2147483647 h 248"/>
              <a:gd name="T94" fmla="*/ 2147483647 w 123"/>
              <a:gd name="T95" fmla="*/ 2147483647 h 248"/>
              <a:gd name="T96" fmla="*/ 2147483647 w 123"/>
              <a:gd name="T97" fmla="*/ 2147483647 h 248"/>
              <a:gd name="T98" fmla="*/ 2147483647 w 123"/>
              <a:gd name="T99" fmla="*/ 2147483647 h 248"/>
              <a:gd name="T100" fmla="*/ 2147483647 w 123"/>
              <a:gd name="T101" fmla="*/ 2147483647 h 248"/>
              <a:gd name="T102" fmla="*/ 2147483647 w 123"/>
              <a:gd name="T103" fmla="*/ 2147483647 h 248"/>
              <a:gd name="T104" fmla="*/ 2147483647 w 123"/>
              <a:gd name="T105" fmla="*/ 2147483647 h 24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3"/>
              <a:gd name="T160" fmla="*/ 0 h 248"/>
              <a:gd name="T161" fmla="*/ 123 w 123"/>
              <a:gd name="T162" fmla="*/ 248 h 24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3" h="248">
                <a:moveTo>
                  <a:pt x="110" y="221"/>
                </a:moveTo>
                <a:lnTo>
                  <a:pt x="123" y="212"/>
                </a:lnTo>
                <a:lnTo>
                  <a:pt x="117" y="201"/>
                </a:lnTo>
                <a:lnTo>
                  <a:pt x="121" y="196"/>
                </a:lnTo>
                <a:lnTo>
                  <a:pt x="118" y="177"/>
                </a:lnTo>
                <a:lnTo>
                  <a:pt x="110" y="173"/>
                </a:lnTo>
                <a:lnTo>
                  <a:pt x="98" y="153"/>
                </a:lnTo>
                <a:lnTo>
                  <a:pt x="99" y="145"/>
                </a:lnTo>
                <a:lnTo>
                  <a:pt x="88" y="130"/>
                </a:lnTo>
                <a:lnTo>
                  <a:pt x="90" y="122"/>
                </a:lnTo>
                <a:lnTo>
                  <a:pt x="88" y="116"/>
                </a:lnTo>
                <a:lnTo>
                  <a:pt x="80" y="110"/>
                </a:lnTo>
                <a:lnTo>
                  <a:pt x="79" y="101"/>
                </a:lnTo>
                <a:lnTo>
                  <a:pt x="88" y="65"/>
                </a:lnTo>
                <a:lnTo>
                  <a:pt x="85" y="52"/>
                </a:lnTo>
                <a:lnTo>
                  <a:pt x="65" y="35"/>
                </a:lnTo>
                <a:lnTo>
                  <a:pt x="39" y="22"/>
                </a:lnTo>
                <a:lnTo>
                  <a:pt x="29" y="8"/>
                </a:lnTo>
                <a:lnTo>
                  <a:pt x="11" y="0"/>
                </a:lnTo>
                <a:lnTo>
                  <a:pt x="11" y="9"/>
                </a:lnTo>
                <a:lnTo>
                  <a:pt x="34" y="44"/>
                </a:lnTo>
                <a:lnTo>
                  <a:pt x="38" y="36"/>
                </a:lnTo>
                <a:lnTo>
                  <a:pt x="60" y="45"/>
                </a:lnTo>
                <a:lnTo>
                  <a:pt x="75" y="83"/>
                </a:lnTo>
                <a:lnTo>
                  <a:pt x="62" y="91"/>
                </a:lnTo>
                <a:lnTo>
                  <a:pt x="43" y="82"/>
                </a:lnTo>
                <a:lnTo>
                  <a:pt x="42" y="85"/>
                </a:lnTo>
                <a:lnTo>
                  <a:pt x="52" y="101"/>
                </a:lnTo>
                <a:lnTo>
                  <a:pt x="48" y="107"/>
                </a:lnTo>
                <a:lnTo>
                  <a:pt x="33" y="92"/>
                </a:lnTo>
                <a:lnTo>
                  <a:pt x="27" y="61"/>
                </a:lnTo>
                <a:lnTo>
                  <a:pt x="13" y="41"/>
                </a:lnTo>
                <a:lnTo>
                  <a:pt x="9" y="56"/>
                </a:lnTo>
                <a:lnTo>
                  <a:pt x="16" y="85"/>
                </a:lnTo>
                <a:lnTo>
                  <a:pt x="27" y="105"/>
                </a:lnTo>
                <a:lnTo>
                  <a:pt x="27" y="111"/>
                </a:lnTo>
                <a:lnTo>
                  <a:pt x="4" y="92"/>
                </a:lnTo>
                <a:lnTo>
                  <a:pt x="0" y="96"/>
                </a:lnTo>
                <a:lnTo>
                  <a:pt x="14" y="108"/>
                </a:lnTo>
                <a:lnTo>
                  <a:pt x="20" y="127"/>
                </a:lnTo>
                <a:lnTo>
                  <a:pt x="15" y="138"/>
                </a:lnTo>
                <a:lnTo>
                  <a:pt x="2" y="127"/>
                </a:lnTo>
                <a:lnTo>
                  <a:pt x="4" y="135"/>
                </a:lnTo>
                <a:lnTo>
                  <a:pt x="20" y="157"/>
                </a:lnTo>
                <a:lnTo>
                  <a:pt x="56" y="174"/>
                </a:lnTo>
                <a:lnTo>
                  <a:pt x="75" y="202"/>
                </a:lnTo>
                <a:lnTo>
                  <a:pt x="77" y="221"/>
                </a:lnTo>
                <a:lnTo>
                  <a:pt x="69" y="232"/>
                </a:lnTo>
                <a:lnTo>
                  <a:pt x="69" y="239"/>
                </a:lnTo>
                <a:lnTo>
                  <a:pt x="84" y="239"/>
                </a:lnTo>
                <a:lnTo>
                  <a:pt x="88" y="248"/>
                </a:lnTo>
                <a:lnTo>
                  <a:pt x="102" y="220"/>
                </a:lnTo>
                <a:lnTo>
                  <a:pt x="110" y="22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95" name="Freeform 1725"/>
          <p:cNvSpPr>
            <a:spLocks/>
          </p:cNvSpPr>
          <p:nvPr/>
        </p:nvSpPr>
        <p:spPr bwMode="auto">
          <a:xfrm>
            <a:off x="5299075" y="2419350"/>
            <a:ext cx="49213" cy="98425"/>
          </a:xfrm>
          <a:custGeom>
            <a:avLst/>
            <a:gdLst>
              <a:gd name="T0" fmla="*/ 2147483647 w 123"/>
              <a:gd name="T1" fmla="*/ 2147483647 h 248"/>
              <a:gd name="T2" fmla="*/ 2147483647 w 123"/>
              <a:gd name="T3" fmla="*/ 2147483647 h 248"/>
              <a:gd name="T4" fmla="*/ 2147483647 w 123"/>
              <a:gd name="T5" fmla="*/ 2147483647 h 248"/>
              <a:gd name="T6" fmla="*/ 2147483647 w 123"/>
              <a:gd name="T7" fmla="*/ 2147483647 h 248"/>
              <a:gd name="T8" fmla="*/ 2147483647 w 123"/>
              <a:gd name="T9" fmla="*/ 2147483647 h 248"/>
              <a:gd name="T10" fmla="*/ 2147483647 w 123"/>
              <a:gd name="T11" fmla="*/ 2147483647 h 248"/>
              <a:gd name="T12" fmla="*/ 2147483647 w 123"/>
              <a:gd name="T13" fmla="*/ 2147483647 h 248"/>
              <a:gd name="T14" fmla="*/ 2147483647 w 123"/>
              <a:gd name="T15" fmla="*/ 2147483647 h 248"/>
              <a:gd name="T16" fmla="*/ 2147483647 w 123"/>
              <a:gd name="T17" fmla="*/ 2147483647 h 248"/>
              <a:gd name="T18" fmla="*/ 2147483647 w 123"/>
              <a:gd name="T19" fmla="*/ 2147483647 h 248"/>
              <a:gd name="T20" fmla="*/ 2147483647 w 123"/>
              <a:gd name="T21" fmla="*/ 2147483647 h 248"/>
              <a:gd name="T22" fmla="*/ 2147483647 w 123"/>
              <a:gd name="T23" fmla="*/ 2147483647 h 248"/>
              <a:gd name="T24" fmla="*/ 2147483647 w 123"/>
              <a:gd name="T25" fmla="*/ 2147483647 h 248"/>
              <a:gd name="T26" fmla="*/ 2147483647 w 123"/>
              <a:gd name="T27" fmla="*/ 2147483647 h 248"/>
              <a:gd name="T28" fmla="*/ 2147483647 w 123"/>
              <a:gd name="T29" fmla="*/ 2147483647 h 248"/>
              <a:gd name="T30" fmla="*/ 2147483647 w 123"/>
              <a:gd name="T31" fmla="*/ 2147483647 h 248"/>
              <a:gd name="T32" fmla="*/ 2147483647 w 123"/>
              <a:gd name="T33" fmla="*/ 2147483647 h 248"/>
              <a:gd name="T34" fmla="*/ 2147483647 w 123"/>
              <a:gd name="T35" fmla="*/ 2147483647 h 248"/>
              <a:gd name="T36" fmla="*/ 2147483647 w 123"/>
              <a:gd name="T37" fmla="*/ 0 h 248"/>
              <a:gd name="T38" fmla="*/ 2147483647 w 123"/>
              <a:gd name="T39" fmla="*/ 2147483647 h 248"/>
              <a:gd name="T40" fmla="*/ 2147483647 w 123"/>
              <a:gd name="T41" fmla="*/ 2147483647 h 248"/>
              <a:gd name="T42" fmla="*/ 2147483647 w 123"/>
              <a:gd name="T43" fmla="*/ 2147483647 h 248"/>
              <a:gd name="T44" fmla="*/ 2147483647 w 123"/>
              <a:gd name="T45" fmla="*/ 2147483647 h 248"/>
              <a:gd name="T46" fmla="*/ 2147483647 w 123"/>
              <a:gd name="T47" fmla="*/ 2147483647 h 248"/>
              <a:gd name="T48" fmla="*/ 2147483647 w 123"/>
              <a:gd name="T49" fmla="*/ 2147483647 h 248"/>
              <a:gd name="T50" fmla="*/ 2147483647 w 123"/>
              <a:gd name="T51" fmla="*/ 2147483647 h 248"/>
              <a:gd name="T52" fmla="*/ 2147483647 w 123"/>
              <a:gd name="T53" fmla="*/ 2147483647 h 248"/>
              <a:gd name="T54" fmla="*/ 2147483647 w 123"/>
              <a:gd name="T55" fmla="*/ 2147483647 h 248"/>
              <a:gd name="T56" fmla="*/ 2147483647 w 123"/>
              <a:gd name="T57" fmla="*/ 2147483647 h 248"/>
              <a:gd name="T58" fmla="*/ 2147483647 w 123"/>
              <a:gd name="T59" fmla="*/ 2147483647 h 248"/>
              <a:gd name="T60" fmla="*/ 2147483647 w 123"/>
              <a:gd name="T61" fmla="*/ 2147483647 h 248"/>
              <a:gd name="T62" fmla="*/ 2147483647 w 123"/>
              <a:gd name="T63" fmla="*/ 2147483647 h 248"/>
              <a:gd name="T64" fmla="*/ 2147483647 w 123"/>
              <a:gd name="T65" fmla="*/ 2147483647 h 248"/>
              <a:gd name="T66" fmla="*/ 2147483647 w 123"/>
              <a:gd name="T67" fmla="*/ 2147483647 h 248"/>
              <a:gd name="T68" fmla="*/ 2147483647 w 123"/>
              <a:gd name="T69" fmla="*/ 2147483647 h 248"/>
              <a:gd name="T70" fmla="*/ 2147483647 w 123"/>
              <a:gd name="T71" fmla="*/ 2147483647 h 248"/>
              <a:gd name="T72" fmla="*/ 2147483647 w 123"/>
              <a:gd name="T73" fmla="*/ 2147483647 h 248"/>
              <a:gd name="T74" fmla="*/ 0 w 123"/>
              <a:gd name="T75" fmla="*/ 2147483647 h 248"/>
              <a:gd name="T76" fmla="*/ 2147483647 w 123"/>
              <a:gd name="T77" fmla="*/ 2147483647 h 248"/>
              <a:gd name="T78" fmla="*/ 2147483647 w 123"/>
              <a:gd name="T79" fmla="*/ 2147483647 h 248"/>
              <a:gd name="T80" fmla="*/ 2147483647 w 123"/>
              <a:gd name="T81" fmla="*/ 2147483647 h 248"/>
              <a:gd name="T82" fmla="*/ 2147483647 w 123"/>
              <a:gd name="T83" fmla="*/ 2147483647 h 248"/>
              <a:gd name="T84" fmla="*/ 2147483647 w 123"/>
              <a:gd name="T85" fmla="*/ 2147483647 h 248"/>
              <a:gd name="T86" fmla="*/ 2147483647 w 123"/>
              <a:gd name="T87" fmla="*/ 2147483647 h 248"/>
              <a:gd name="T88" fmla="*/ 2147483647 w 123"/>
              <a:gd name="T89" fmla="*/ 2147483647 h 248"/>
              <a:gd name="T90" fmla="*/ 2147483647 w 123"/>
              <a:gd name="T91" fmla="*/ 2147483647 h 248"/>
              <a:gd name="T92" fmla="*/ 2147483647 w 123"/>
              <a:gd name="T93" fmla="*/ 2147483647 h 248"/>
              <a:gd name="T94" fmla="*/ 2147483647 w 123"/>
              <a:gd name="T95" fmla="*/ 2147483647 h 248"/>
              <a:gd name="T96" fmla="*/ 2147483647 w 123"/>
              <a:gd name="T97" fmla="*/ 2147483647 h 248"/>
              <a:gd name="T98" fmla="*/ 2147483647 w 123"/>
              <a:gd name="T99" fmla="*/ 2147483647 h 248"/>
              <a:gd name="T100" fmla="*/ 2147483647 w 123"/>
              <a:gd name="T101" fmla="*/ 2147483647 h 248"/>
              <a:gd name="T102" fmla="*/ 2147483647 w 123"/>
              <a:gd name="T103" fmla="*/ 2147483647 h 248"/>
              <a:gd name="T104" fmla="*/ 2147483647 w 123"/>
              <a:gd name="T105" fmla="*/ 2147483647 h 24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3"/>
              <a:gd name="T160" fmla="*/ 0 h 248"/>
              <a:gd name="T161" fmla="*/ 123 w 123"/>
              <a:gd name="T162" fmla="*/ 248 h 24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3" h="248">
                <a:moveTo>
                  <a:pt x="110" y="221"/>
                </a:moveTo>
                <a:lnTo>
                  <a:pt x="123" y="212"/>
                </a:lnTo>
                <a:lnTo>
                  <a:pt x="117" y="201"/>
                </a:lnTo>
                <a:lnTo>
                  <a:pt x="121" y="196"/>
                </a:lnTo>
                <a:lnTo>
                  <a:pt x="118" y="177"/>
                </a:lnTo>
                <a:lnTo>
                  <a:pt x="110" y="173"/>
                </a:lnTo>
                <a:lnTo>
                  <a:pt x="98" y="153"/>
                </a:lnTo>
                <a:lnTo>
                  <a:pt x="99" y="145"/>
                </a:lnTo>
                <a:lnTo>
                  <a:pt x="88" y="130"/>
                </a:lnTo>
                <a:lnTo>
                  <a:pt x="90" y="122"/>
                </a:lnTo>
                <a:lnTo>
                  <a:pt x="88" y="116"/>
                </a:lnTo>
                <a:lnTo>
                  <a:pt x="80" y="110"/>
                </a:lnTo>
                <a:lnTo>
                  <a:pt x="79" y="101"/>
                </a:lnTo>
                <a:lnTo>
                  <a:pt x="88" y="65"/>
                </a:lnTo>
                <a:lnTo>
                  <a:pt x="85" y="52"/>
                </a:lnTo>
                <a:lnTo>
                  <a:pt x="65" y="35"/>
                </a:lnTo>
                <a:lnTo>
                  <a:pt x="39" y="22"/>
                </a:lnTo>
                <a:lnTo>
                  <a:pt x="29" y="8"/>
                </a:lnTo>
                <a:lnTo>
                  <a:pt x="11" y="0"/>
                </a:lnTo>
                <a:lnTo>
                  <a:pt x="11" y="9"/>
                </a:lnTo>
                <a:lnTo>
                  <a:pt x="34" y="44"/>
                </a:lnTo>
                <a:lnTo>
                  <a:pt x="38" y="36"/>
                </a:lnTo>
                <a:lnTo>
                  <a:pt x="60" y="45"/>
                </a:lnTo>
                <a:lnTo>
                  <a:pt x="75" y="83"/>
                </a:lnTo>
                <a:lnTo>
                  <a:pt x="62" y="91"/>
                </a:lnTo>
                <a:lnTo>
                  <a:pt x="43" y="82"/>
                </a:lnTo>
                <a:lnTo>
                  <a:pt x="42" y="85"/>
                </a:lnTo>
                <a:lnTo>
                  <a:pt x="52" y="101"/>
                </a:lnTo>
                <a:lnTo>
                  <a:pt x="48" y="107"/>
                </a:lnTo>
                <a:lnTo>
                  <a:pt x="33" y="92"/>
                </a:lnTo>
                <a:lnTo>
                  <a:pt x="27" y="61"/>
                </a:lnTo>
                <a:lnTo>
                  <a:pt x="13" y="41"/>
                </a:lnTo>
                <a:lnTo>
                  <a:pt x="9" y="56"/>
                </a:lnTo>
                <a:lnTo>
                  <a:pt x="16" y="85"/>
                </a:lnTo>
                <a:lnTo>
                  <a:pt x="27" y="105"/>
                </a:lnTo>
                <a:lnTo>
                  <a:pt x="27" y="111"/>
                </a:lnTo>
                <a:lnTo>
                  <a:pt x="4" y="92"/>
                </a:lnTo>
                <a:lnTo>
                  <a:pt x="0" y="96"/>
                </a:lnTo>
                <a:lnTo>
                  <a:pt x="14" y="108"/>
                </a:lnTo>
                <a:lnTo>
                  <a:pt x="20" y="127"/>
                </a:lnTo>
                <a:lnTo>
                  <a:pt x="15" y="138"/>
                </a:lnTo>
                <a:lnTo>
                  <a:pt x="2" y="127"/>
                </a:lnTo>
                <a:lnTo>
                  <a:pt x="4" y="135"/>
                </a:lnTo>
                <a:lnTo>
                  <a:pt x="20" y="157"/>
                </a:lnTo>
                <a:lnTo>
                  <a:pt x="56" y="174"/>
                </a:lnTo>
                <a:lnTo>
                  <a:pt x="75" y="202"/>
                </a:lnTo>
                <a:lnTo>
                  <a:pt x="77" y="221"/>
                </a:lnTo>
                <a:lnTo>
                  <a:pt x="69" y="232"/>
                </a:lnTo>
                <a:lnTo>
                  <a:pt x="69" y="239"/>
                </a:lnTo>
                <a:lnTo>
                  <a:pt x="84" y="239"/>
                </a:lnTo>
                <a:lnTo>
                  <a:pt x="88" y="248"/>
                </a:lnTo>
                <a:lnTo>
                  <a:pt x="102" y="220"/>
                </a:lnTo>
                <a:lnTo>
                  <a:pt x="110" y="221"/>
                </a:lnTo>
                <a:close/>
              </a:path>
            </a:pathLst>
          </a:custGeom>
          <a:solidFill>
            <a:schemeClr val="accent2"/>
          </a:solidFill>
          <a:ln w="4826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96" name="Freeform 1726"/>
          <p:cNvSpPr>
            <a:spLocks/>
          </p:cNvSpPr>
          <p:nvPr/>
        </p:nvSpPr>
        <p:spPr bwMode="auto">
          <a:xfrm>
            <a:off x="2717800" y="3608388"/>
            <a:ext cx="11113" cy="12700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2147483647 w 27"/>
              <a:gd name="T5" fmla="*/ 2147483647 h 33"/>
              <a:gd name="T6" fmla="*/ 2147483647 w 27"/>
              <a:gd name="T7" fmla="*/ 2147483647 h 33"/>
              <a:gd name="T8" fmla="*/ 2147483647 w 27"/>
              <a:gd name="T9" fmla="*/ 2147483647 h 33"/>
              <a:gd name="T10" fmla="*/ 2147483647 w 27"/>
              <a:gd name="T11" fmla="*/ 2147483647 h 33"/>
              <a:gd name="T12" fmla="*/ 2147483647 w 27"/>
              <a:gd name="T13" fmla="*/ 2147483647 h 33"/>
              <a:gd name="T14" fmla="*/ 2147483647 w 27"/>
              <a:gd name="T15" fmla="*/ 2147483647 h 33"/>
              <a:gd name="T16" fmla="*/ 2147483647 w 27"/>
              <a:gd name="T17" fmla="*/ 0 h 33"/>
              <a:gd name="T18" fmla="*/ 2147483647 w 27"/>
              <a:gd name="T19" fmla="*/ 2147483647 h 33"/>
              <a:gd name="T20" fmla="*/ 2147483647 w 27"/>
              <a:gd name="T21" fmla="*/ 2147483647 h 33"/>
              <a:gd name="T22" fmla="*/ 2147483647 w 27"/>
              <a:gd name="T23" fmla="*/ 2147483647 h 33"/>
              <a:gd name="T24" fmla="*/ 0 w 27"/>
              <a:gd name="T25" fmla="*/ 2147483647 h 33"/>
              <a:gd name="T26" fmla="*/ 2147483647 w 27"/>
              <a:gd name="T27" fmla="*/ 2147483647 h 33"/>
              <a:gd name="T28" fmla="*/ 2147483647 w 27"/>
              <a:gd name="T29" fmla="*/ 2147483647 h 3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"/>
              <a:gd name="T46" fmla="*/ 0 h 33"/>
              <a:gd name="T47" fmla="*/ 27 w 27"/>
              <a:gd name="T48" fmla="*/ 33 h 3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" h="33">
                <a:moveTo>
                  <a:pt x="3" y="20"/>
                </a:moveTo>
                <a:lnTo>
                  <a:pt x="5" y="21"/>
                </a:lnTo>
                <a:lnTo>
                  <a:pt x="9" y="27"/>
                </a:lnTo>
                <a:lnTo>
                  <a:pt x="18" y="33"/>
                </a:lnTo>
                <a:lnTo>
                  <a:pt x="20" y="25"/>
                </a:lnTo>
                <a:lnTo>
                  <a:pt x="27" y="19"/>
                </a:lnTo>
                <a:lnTo>
                  <a:pt x="25" y="12"/>
                </a:lnTo>
                <a:lnTo>
                  <a:pt x="23" y="5"/>
                </a:lnTo>
                <a:lnTo>
                  <a:pt x="18" y="0"/>
                </a:lnTo>
                <a:lnTo>
                  <a:pt x="14" y="1"/>
                </a:lnTo>
                <a:lnTo>
                  <a:pt x="8" y="8"/>
                </a:lnTo>
                <a:lnTo>
                  <a:pt x="1" y="12"/>
                </a:lnTo>
                <a:lnTo>
                  <a:pt x="0" y="16"/>
                </a:lnTo>
                <a:lnTo>
                  <a:pt x="1" y="20"/>
                </a:lnTo>
                <a:lnTo>
                  <a:pt x="3" y="20"/>
                </a:lnTo>
                <a:close/>
              </a:path>
            </a:pathLst>
          </a:custGeom>
          <a:solidFill>
            <a:srgbClr val="C4E5F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97" name="Freeform 1727"/>
          <p:cNvSpPr>
            <a:spLocks/>
          </p:cNvSpPr>
          <p:nvPr/>
        </p:nvSpPr>
        <p:spPr bwMode="auto">
          <a:xfrm>
            <a:off x="2717800" y="3608388"/>
            <a:ext cx="11113" cy="12700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2147483647 w 27"/>
              <a:gd name="T5" fmla="*/ 2147483647 h 33"/>
              <a:gd name="T6" fmla="*/ 2147483647 w 27"/>
              <a:gd name="T7" fmla="*/ 2147483647 h 33"/>
              <a:gd name="T8" fmla="*/ 2147483647 w 27"/>
              <a:gd name="T9" fmla="*/ 2147483647 h 33"/>
              <a:gd name="T10" fmla="*/ 2147483647 w 27"/>
              <a:gd name="T11" fmla="*/ 2147483647 h 33"/>
              <a:gd name="T12" fmla="*/ 2147483647 w 27"/>
              <a:gd name="T13" fmla="*/ 2147483647 h 33"/>
              <a:gd name="T14" fmla="*/ 2147483647 w 27"/>
              <a:gd name="T15" fmla="*/ 2147483647 h 33"/>
              <a:gd name="T16" fmla="*/ 2147483647 w 27"/>
              <a:gd name="T17" fmla="*/ 0 h 33"/>
              <a:gd name="T18" fmla="*/ 2147483647 w 27"/>
              <a:gd name="T19" fmla="*/ 2147483647 h 33"/>
              <a:gd name="T20" fmla="*/ 2147483647 w 27"/>
              <a:gd name="T21" fmla="*/ 2147483647 h 33"/>
              <a:gd name="T22" fmla="*/ 2147483647 w 27"/>
              <a:gd name="T23" fmla="*/ 2147483647 h 33"/>
              <a:gd name="T24" fmla="*/ 0 w 27"/>
              <a:gd name="T25" fmla="*/ 2147483647 h 33"/>
              <a:gd name="T26" fmla="*/ 2147483647 w 27"/>
              <a:gd name="T27" fmla="*/ 2147483647 h 33"/>
              <a:gd name="T28" fmla="*/ 2147483647 w 27"/>
              <a:gd name="T29" fmla="*/ 2147483647 h 3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"/>
              <a:gd name="T46" fmla="*/ 0 h 33"/>
              <a:gd name="T47" fmla="*/ 27 w 27"/>
              <a:gd name="T48" fmla="*/ 33 h 3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" h="33">
                <a:moveTo>
                  <a:pt x="3" y="20"/>
                </a:moveTo>
                <a:lnTo>
                  <a:pt x="5" y="21"/>
                </a:lnTo>
                <a:lnTo>
                  <a:pt x="9" y="27"/>
                </a:lnTo>
                <a:lnTo>
                  <a:pt x="18" y="33"/>
                </a:lnTo>
                <a:lnTo>
                  <a:pt x="20" y="25"/>
                </a:lnTo>
                <a:lnTo>
                  <a:pt x="27" y="19"/>
                </a:lnTo>
                <a:lnTo>
                  <a:pt x="25" y="12"/>
                </a:lnTo>
                <a:lnTo>
                  <a:pt x="23" y="5"/>
                </a:lnTo>
                <a:lnTo>
                  <a:pt x="18" y="0"/>
                </a:lnTo>
                <a:lnTo>
                  <a:pt x="14" y="1"/>
                </a:lnTo>
                <a:lnTo>
                  <a:pt x="8" y="8"/>
                </a:lnTo>
                <a:lnTo>
                  <a:pt x="1" y="12"/>
                </a:lnTo>
                <a:lnTo>
                  <a:pt x="0" y="16"/>
                </a:lnTo>
                <a:lnTo>
                  <a:pt x="1" y="20"/>
                </a:lnTo>
                <a:lnTo>
                  <a:pt x="3" y="20"/>
                </a:lnTo>
                <a:close/>
              </a:path>
            </a:pathLst>
          </a:custGeom>
          <a:noFill/>
          <a:ln w="4763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98" name="Freeform 1728"/>
          <p:cNvSpPr>
            <a:spLocks/>
          </p:cNvSpPr>
          <p:nvPr/>
        </p:nvSpPr>
        <p:spPr bwMode="auto">
          <a:xfrm>
            <a:off x="2274888" y="2816225"/>
            <a:ext cx="34925" cy="22225"/>
          </a:xfrm>
          <a:custGeom>
            <a:avLst/>
            <a:gdLst>
              <a:gd name="T0" fmla="*/ 2147483647 w 92"/>
              <a:gd name="T1" fmla="*/ 2147483647 h 55"/>
              <a:gd name="T2" fmla="*/ 2147483647 w 92"/>
              <a:gd name="T3" fmla="*/ 2147483647 h 55"/>
              <a:gd name="T4" fmla="*/ 2147483647 w 92"/>
              <a:gd name="T5" fmla="*/ 2147483647 h 55"/>
              <a:gd name="T6" fmla="*/ 0 w 92"/>
              <a:gd name="T7" fmla="*/ 2147483647 h 55"/>
              <a:gd name="T8" fmla="*/ 2147483647 w 92"/>
              <a:gd name="T9" fmla="*/ 2147483647 h 55"/>
              <a:gd name="T10" fmla="*/ 2147483647 w 92"/>
              <a:gd name="T11" fmla="*/ 2147483647 h 55"/>
              <a:gd name="T12" fmla="*/ 2147483647 w 92"/>
              <a:gd name="T13" fmla="*/ 2147483647 h 55"/>
              <a:gd name="T14" fmla="*/ 2147483647 w 92"/>
              <a:gd name="T15" fmla="*/ 2147483647 h 55"/>
              <a:gd name="T16" fmla="*/ 2147483647 w 92"/>
              <a:gd name="T17" fmla="*/ 2147483647 h 55"/>
              <a:gd name="T18" fmla="*/ 2147483647 w 92"/>
              <a:gd name="T19" fmla="*/ 2147483647 h 55"/>
              <a:gd name="T20" fmla="*/ 2147483647 w 92"/>
              <a:gd name="T21" fmla="*/ 2147483647 h 55"/>
              <a:gd name="T22" fmla="*/ 2147483647 w 92"/>
              <a:gd name="T23" fmla="*/ 2147483647 h 55"/>
              <a:gd name="T24" fmla="*/ 2147483647 w 92"/>
              <a:gd name="T25" fmla="*/ 2147483647 h 55"/>
              <a:gd name="T26" fmla="*/ 2147483647 w 92"/>
              <a:gd name="T27" fmla="*/ 2147483647 h 55"/>
              <a:gd name="T28" fmla="*/ 2147483647 w 92"/>
              <a:gd name="T29" fmla="*/ 2147483647 h 55"/>
              <a:gd name="T30" fmla="*/ 2147483647 w 92"/>
              <a:gd name="T31" fmla="*/ 2147483647 h 55"/>
              <a:gd name="T32" fmla="*/ 2147483647 w 92"/>
              <a:gd name="T33" fmla="*/ 2147483647 h 55"/>
              <a:gd name="T34" fmla="*/ 2147483647 w 92"/>
              <a:gd name="T35" fmla="*/ 2147483647 h 55"/>
              <a:gd name="T36" fmla="*/ 2147483647 w 92"/>
              <a:gd name="T37" fmla="*/ 2147483647 h 55"/>
              <a:gd name="T38" fmla="*/ 2147483647 w 92"/>
              <a:gd name="T39" fmla="*/ 2147483647 h 55"/>
              <a:gd name="T40" fmla="*/ 2147483647 w 92"/>
              <a:gd name="T41" fmla="*/ 2147483647 h 55"/>
              <a:gd name="T42" fmla="*/ 2147483647 w 92"/>
              <a:gd name="T43" fmla="*/ 0 h 55"/>
              <a:gd name="T44" fmla="*/ 2147483647 w 92"/>
              <a:gd name="T45" fmla="*/ 2147483647 h 5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2"/>
              <a:gd name="T70" fmla="*/ 0 h 55"/>
              <a:gd name="T71" fmla="*/ 92 w 92"/>
              <a:gd name="T72" fmla="*/ 55 h 5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2" h="55">
                <a:moveTo>
                  <a:pt x="28" y="4"/>
                </a:moveTo>
                <a:lnTo>
                  <a:pt x="13" y="7"/>
                </a:lnTo>
                <a:lnTo>
                  <a:pt x="3" y="10"/>
                </a:lnTo>
                <a:lnTo>
                  <a:pt x="0" y="18"/>
                </a:lnTo>
                <a:lnTo>
                  <a:pt x="23" y="36"/>
                </a:lnTo>
                <a:lnTo>
                  <a:pt x="26" y="31"/>
                </a:lnTo>
                <a:lnTo>
                  <a:pt x="30" y="35"/>
                </a:lnTo>
                <a:lnTo>
                  <a:pt x="30" y="38"/>
                </a:lnTo>
                <a:lnTo>
                  <a:pt x="32" y="43"/>
                </a:lnTo>
                <a:lnTo>
                  <a:pt x="55" y="54"/>
                </a:lnTo>
                <a:lnTo>
                  <a:pt x="73" y="43"/>
                </a:lnTo>
                <a:lnTo>
                  <a:pt x="75" y="54"/>
                </a:lnTo>
                <a:lnTo>
                  <a:pt x="85" y="55"/>
                </a:lnTo>
                <a:lnTo>
                  <a:pt x="92" y="46"/>
                </a:lnTo>
                <a:lnTo>
                  <a:pt x="87" y="28"/>
                </a:lnTo>
                <a:lnTo>
                  <a:pt x="83" y="26"/>
                </a:lnTo>
                <a:lnTo>
                  <a:pt x="65" y="29"/>
                </a:lnTo>
                <a:lnTo>
                  <a:pt x="64" y="36"/>
                </a:lnTo>
                <a:lnTo>
                  <a:pt x="55" y="35"/>
                </a:lnTo>
                <a:lnTo>
                  <a:pt x="58" y="22"/>
                </a:lnTo>
                <a:lnTo>
                  <a:pt x="50" y="8"/>
                </a:lnTo>
                <a:lnTo>
                  <a:pt x="33" y="0"/>
                </a:lnTo>
                <a:lnTo>
                  <a:pt x="28" y="4"/>
                </a:lnTo>
                <a:close/>
              </a:path>
            </a:pathLst>
          </a:custGeom>
          <a:solidFill>
            <a:srgbClr val="C4E5F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99" name="Freeform 1729"/>
          <p:cNvSpPr>
            <a:spLocks/>
          </p:cNvSpPr>
          <p:nvPr/>
        </p:nvSpPr>
        <p:spPr bwMode="auto">
          <a:xfrm>
            <a:off x="2274888" y="2816225"/>
            <a:ext cx="34925" cy="22225"/>
          </a:xfrm>
          <a:custGeom>
            <a:avLst/>
            <a:gdLst>
              <a:gd name="T0" fmla="*/ 2147483647 w 92"/>
              <a:gd name="T1" fmla="*/ 2147483647 h 55"/>
              <a:gd name="T2" fmla="*/ 2147483647 w 92"/>
              <a:gd name="T3" fmla="*/ 2147483647 h 55"/>
              <a:gd name="T4" fmla="*/ 2147483647 w 92"/>
              <a:gd name="T5" fmla="*/ 2147483647 h 55"/>
              <a:gd name="T6" fmla="*/ 0 w 92"/>
              <a:gd name="T7" fmla="*/ 2147483647 h 55"/>
              <a:gd name="T8" fmla="*/ 2147483647 w 92"/>
              <a:gd name="T9" fmla="*/ 2147483647 h 55"/>
              <a:gd name="T10" fmla="*/ 2147483647 w 92"/>
              <a:gd name="T11" fmla="*/ 2147483647 h 55"/>
              <a:gd name="T12" fmla="*/ 2147483647 w 92"/>
              <a:gd name="T13" fmla="*/ 2147483647 h 55"/>
              <a:gd name="T14" fmla="*/ 2147483647 w 92"/>
              <a:gd name="T15" fmla="*/ 2147483647 h 55"/>
              <a:gd name="T16" fmla="*/ 2147483647 w 92"/>
              <a:gd name="T17" fmla="*/ 2147483647 h 55"/>
              <a:gd name="T18" fmla="*/ 2147483647 w 92"/>
              <a:gd name="T19" fmla="*/ 2147483647 h 55"/>
              <a:gd name="T20" fmla="*/ 2147483647 w 92"/>
              <a:gd name="T21" fmla="*/ 2147483647 h 55"/>
              <a:gd name="T22" fmla="*/ 2147483647 w 92"/>
              <a:gd name="T23" fmla="*/ 2147483647 h 55"/>
              <a:gd name="T24" fmla="*/ 2147483647 w 92"/>
              <a:gd name="T25" fmla="*/ 2147483647 h 55"/>
              <a:gd name="T26" fmla="*/ 2147483647 w 92"/>
              <a:gd name="T27" fmla="*/ 2147483647 h 55"/>
              <a:gd name="T28" fmla="*/ 2147483647 w 92"/>
              <a:gd name="T29" fmla="*/ 2147483647 h 55"/>
              <a:gd name="T30" fmla="*/ 2147483647 w 92"/>
              <a:gd name="T31" fmla="*/ 2147483647 h 55"/>
              <a:gd name="T32" fmla="*/ 2147483647 w 92"/>
              <a:gd name="T33" fmla="*/ 2147483647 h 55"/>
              <a:gd name="T34" fmla="*/ 2147483647 w 92"/>
              <a:gd name="T35" fmla="*/ 2147483647 h 55"/>
              <a:gd name="T36" fmla="*/ 2147483647 w 92"/>
              <a:gd name="T37" fmla="*/ 2147483647 h 55"/>
              <a:gd name="T38" fmla="*/ 2147483647 w 92"/>
              <a:gd name="T39" fmla="*/ 2147483647 h 55"/>
              <a:gd name="T40" fmla="*/ 2147483647 w 92"/>
              <a:gd name="T41" fmla="*/ 2147483647 h 55"/>
              <a:gd name="T42" fmla="*/ 2147483647 w 92"/>
              <a:gd name="T43" fmla="*/ 0 h 55"/>
              <a:gd name="T44" fmla="*/ 2147483647 w 92"/>
              <a:gd name="T45" fmla="*/ 2147483647 h 5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2"/>
              <a:gd name="T70" fmla="*/ 0 h 55"/>
              <a:gd name="T71" fmla="*/ 92 w 92"/>
              <a:gd name="T72" fmla="*/ 55 h 5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2" h="55">
                <a:moveTo>
                  <a:pt x="28" y="4"/>
                </a:moveTo>
                <a:lnTo>
                  <a:pt x="13" y="7"/>
                </a:lnTo>
                <a:lnTo>
                  <a:pt x="3" y="10"/>
                </a:lnTo>
                <a:lnTo>
                  <a:pt x="0" y="18"/>
                </a:lnTo>
                <a:lnTo>
                  <a:pt x="23" y="36"/>
                </a:lnTo>
                <a:lnTo>
                  <a:pt x="26" y="31"/>
                </a:lnTo>
                <a:lnTo>
                  <a:pt x="30" y="35"/>
                </a:lnTo>
                <a:lnTo>
                  <a:pt x="30" y="38"/>
                </a:lnTo>
                <a:lnTo>
                  <a:pt x="32" y="43"/>
                </a:lnTo>
                <a:lnTo>
                  <a:pt x="55" y="54"/>
                </a:lnTo>
                <a:lnTo>
                  <a:pt x="73" y="43"/>
                </a:lnTo>
                <a:lnTo>
                  <a:pt x="75" y="54"/>
                </a:lnTo>
                <a:lnTo>
                  <a:pt x="85" y="55"/>
                </a:lnTo>
                <a:lnTo>
                  <a:pt x="92" y="46"/>
                </a:lnTo>
                <a:lnTo>
                  <a:pt x="87" y="28"/>
                </a:lnTo>
                <a:lnTo>
                  <a:pt x="83" y="26"/>
                </a:lnTo>
                <a:lnTo>
                  <a:pt x="65" y="29"/>
                </a:lnTo>
                <a:lnTo>
                  <a:pt x="64" y="36"/>
                </a:lnTo>
                <a:lnTo>
                  <a:pt x="55" y="35"/>
                </a:lnTo>
                <a:lnTo>
                  <a:pt x="58" y="22"/>
                </a:lnTo>
                <a:lnTo>
                  <a:pt x="50" y="8"/>
                </a:lnTo>
                <a:lnTo>
                  <a:pt x="33" y="0"/>
                </a:lnTo>
                <a:lnTo>
                  <a:pt x="28" y="4"/>
                </a:lnTo>
                <a:close/>
              </a:path>
            </a:pathLst>
          </a:custGeom>
          <a:noFill/>
          <a:ln w="4763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0" name="Freeform 1730"/>
          <p:cNvSpPr>
            <a:spLocks/>
          </p:cNvSpPr>
          <p:nvPr/>
        </p:nvSpPr>
        <p:spPr bwMode="auto">
          <a:xfrm>
            <a:off x="2268538" y="2833688"/>
            <a:ext cx="34925" cy="58737"/>
          </a:xfrm>
          <a:custGeom>
            <a:avLst/>
            <a:gdLst>
              <a:gd name="T0" fmla="*/ 2147483647 w 85"/>
              <a:gd name="T1" fmla="*/ 2147483647 h 149"/>
              <a:gd name="T2" fmla="*/ 2147483647 w 85"/>
              <a:gd name="T3" fmla="*/ 2147483647 h 149"/>
              <a:gd name="T4" fmla="*/ 2147483647 w 85"/>
              <a:gd name="T5" fmla="*/ 2147483647 h 149"/>
              <a:gd name="T6" fmla="*/ 2147483647 w 85"/>
              <a:gd name="T7" fmla="*/ 2147483647 h 149"/>
              <a:gd name="T8" fmla="*/ 2147483647 w 85"/>
              <a:gd name="T9" fmla="*/ 2147483647 h 149"/>
              <a:gd name="T10" fmla="*/ 2147483647 w 85"/>
              <a:gd name="T11" fmla="*/ 2147483647 h 149"/>
              <a:gd name="T12" fmla="*/ 2147483647 w 85"/>
              <a:gd name="T13" fmla="*/ 2147483647 h 149"/>
              <a:gd name="T14" fmla="*/ 2147483647 w 85"/>
              <a:gd name="T15" fmla="*/ 2147483647 h 149"/>
              <a:gd name="T16" fmla="*/ 2147483647 w 85"/>
              <a:gd name="T17" fmla="*/ 2147483647 h 149"/>
              <a:gd name="T18" fmla="*/ 2147483647 w 85"/>
              <a:gd name="T19" fmla="*/ 2147483647 h 149"/>
              <a:gd name="T20" fmla="*/ 2147483647 w 85"/>
              <a:gd name="T21" fmla="*/ 2147483647 h 149"/>
              <a:gd name="T22" fmla="*/ 2147483647 w 85"/>
              <a:gd name="T23" fmla="*/ 2147483647 h 149"/>
              <a:gd name="T24" fmla="*/ 2147483647 w 85"/>
              <a:gd name="T25" fmla="*/ 2147483647 h 149"/>
              <a:gd name="T26" fmla="*/ 2147483647 w 85"/>
              <a:gd name="T27" fmla="*/ 2147483647 h 149"/>
              <a:gd name="T28" fmla="*/ 2147483647 w 85"/>
              <a:gd name="T29" fmla="*/ 2147483647 h 149"/>
              <a:gd name="T30" fmla="*/ 2147483647 w 85"/>
              <a:gd name="T31" fmla="*/ 0 h 149"/>
              <a:gd name="T32" fmla="*/ 2147483647 w 85"/>
              <a:gd name="T33" fmla="*/ 2147483647 h 149"/>
              <a:gd name="T34" fmla="*/ 2147483647 w 85"/>
              <a:gd name="T35" fmla="*/ 2147483647 h 149"/>
              <a:gd name="T36" fmla="*/ 2147483647 w 85"/>
              <a:gd name="T37" fmla="*/ 2147483647 h 149"/>
              <a:gd name="T38" fmla="*/ 2147483647 w 85"/>
              <a:gd name="T39" fmla="*/ 2147483647 h 149"/>
              <a:gd name="T40" fmla="*/ 0 w 85"/>
              <a:gd name="T41" fmla="*/ 2147483647 h 149"/>
              <a:gd name="T42" fmla="*/ 2147483647 w 85"/>
              <a:gd name="T43" fmla="*/ 2147483647 h 149"/>
              <a:gd name="T44" fmla="*/ 2147483647 w 85"/>
              <a:gd name="T45" fmla="*/ 2147483647 h 149"/>
              <a:gd name="T46" fmla="*/ 2147483647 w 85"/>
              <a:gd name="T47" fmla="*/ 2147483647 h 149"/>
              <a:gd name="T48" fmla="*/ 2147483647 w 85"/>
              <a:gd name="T49" fmla="*/ 2147483647 h 149"/>
              <a:gd name="T50" fmla="*/ 2147483647 w 85"/>
              <a:gd name="T51" fmla="*/ 2147483647 h 149"/>
              <a:gd name="T52" fmla="*/ 2147483647 w 85"/>
              <a:gd name="T53" fmla="*/ 2147483647 h 149"/>
              <a:gd name="T54" fmla="*/ 2147483647 w 85"/>
              <a:gd name="T55" fmla="*/ 2147483647 h 149"/>
              <a:gd name="T56" fmla="*/ 2147483647 w 85"/>
              <a:gd name="T57" fmla="*/ 2147483647 h 149"/>
              <a:gd name="T58" fmla="*/ 2147483647 w 85"/>
              <a:gd name="T59" fmla="*/ 2147483647 h 149"/>
              <a:gd name="T60" fmla="*/ 2147483647 w 85"/>
              <a:gd name="T61" fmla="*/ 2147483647 h 149"/>
              <a:gd name="T62" fmla="*/ 2147483647 w 85"/>
              <a:gd name="T63" fmla="*/ 2147483647 h 149"/>
              <a:gd name="T64" fmla="*/ 2147483647 w 85"/>
              <a:gd name="T65" fmla="*/ 2147483647 h 149"/>
              <a:gd name="T66" fmla="*/ 2147483647 w 85"/>
              <a:gd name="T67" fmla="*/ 2147483647 h 149"/>
              <a:gd name="T68" fmla="*/ 2147483647 w 85"/>
              <a:gd name="T69" fmla="*/ 2147483647 h 149"/>
              <a:gd name="T70" fmla="*/ 2147483647 w 85"/>
              <a:gd name="T71" fmla="*/ 2147483647 h 149"/>
              <a:gd name="T72" fmla="*/ 2147483647 w 85"/>
              <a:gd name="T73" fmla="*/ 2147483647 h 149"/>
              <a:gd name="T74" fmla="*/ 2147483647 w 85"/>
              <a:gd name="T75" fmla="*/ 2147483647 h 149"/>
              <a:gd name="T76" fmla="*/ 2147483647 w 85"/>
              <a:gd name="T77" fmla="*/ 2147483647 h 149"/>
              <a:gd name="T78" fmla="*/ 2147483647 w 85"/>
              <a:gd name="T79" fmla="*/ 2147483647 h 149"/>
              <a:gd name="T80" fmla="*/ 2147483647 w 85"/>
              <a:gd name="T81" fmla="*/ 2147483647 h 149"/>
              <a:gd name="T82" fmla="*/ 2147483647 w 85"/>
              <a:gd name="T83" fmla="*/ 2147483647 h 149"/>
              <a:gd name="T84" fmla="*/ 2147483647 w 85"/>
              <a:gd name="T85" fmla="*/ 2147483647 h 149"/>
              <a:gd name="T86" fmla="*/ 2147483647 w 85"/>
              <a:gd name="T87" fmla="*/ 2147483647 h 149"/>
              <a:gd name="T88" fmla="*/ 2147483647 w 85"/>
              <a:gd name="T89" fmla="*/ 2147483647 h 149"/>
              <a:gd name="T90" fmla="*/ 2147483647 w 85"/>
              <a:gd name="T91" fmla="*/ 2147483647 h 149"/>
              <a:gd name="T92" fmla="*/ 2147483647 w 85"/>
              <a:gd name="T93" fmla="*/ 2147483647 h 149"/>
              <a:gd name="T94" fmla="*/ 2147483647 w 85"/>
              <a:gd name="T95" fmla="*/ 2147483647 h 14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85"/>
              <a:gd name="T145" fmla="*/ 0 h 149"/>
              <a:gd name="T146" fmla="*/ 85 w 85"/>
              <a:gd name="T147" fmla="*/ 149 h 14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85" h="149">
                <a:moveTo>
                  <a:pt x="85" y="144"/>
                </a:moveTo>
                <a:lnTo>
                  <a:pt x="85" y="125"/>
                </a:lnTo>
                <a:lnTo>
                  <a:pt x="78" y="122"/>
                </a:lnTo>
                <a:lnTo>
                  <a:pt x="77" y="107"/>
                </a:lnTo>
                <a:lnTo>
                  <a:pt x="73" y="103"/>
                </a:lnTo>
                <a:lnTo>
                  <a:pt x="72" y="88"/>
                </a:lnTo>
                <a:lnTo>
                  <a:pt x="81" y="73"/>
                </a:lnTo>
                <a:lnTo>
                  <a:pt x="84" y="61"/>
                </a:lnTo>
                <a:lnTo>
                  <a:pt x="81" y="38"/>
                </a:lnTo>
                <a:lnTo>
                  <a:pt x="82" y="27"/>
                </a:lnTo>
                <a:lnTo>
                  <a:pt x="77" y="22"/>
                </a:lnTo>
                <a:lnTo>
                  <a:pt x="72" y="23"/>
                </a:lnTo>
                <a:lnTo>
                  <a:pt x="61" y="13"/>
                </a:lnTo>
                <a:lnTo>
                  <a:pt x="43" y="8"/>
                </a:lnTo>
                <a:lnTo>
                  <a:pt x="38" y="1"/>
                </a:lnTo>
                <a:lnTo>
                  <a:pt x="31" y="0"/>
                </a:lnTo>
                <a:lnTo>
                  <a:pt x="26" y="9"/>
                </a:lnTo>
                <a:lnTo>
                  <a:pt x="14" y="10"/>
                </a:lnTo>
                <a:lnTo>
                  <a:pt x="11" y="5"/>
                </a:lnTo>
                <a:lnTo>
                  <a:pt x="6" y="3"/>
                </a:lnTo>
                <a:lnTo>
                  <a:pt x="0" y="8"/>
                </a:lnTo>
                <a:lnTo>
                  <a:pt x="2" y="14"/>
                </a:lnTo>
                <a:lnTo>
                  <a:pt x="9" y="17"/>
                </a:lnTo>
                <a:lnTo>
                  <a:pt x="9" y="26"/>
                </a:lnTo>
                <a:lnTo>
                  <a:pt x="7" y="31"/>
                </a:lnTo>
                <a:lnTo>
                  <a:pt x="10" y="37"/>
                </a:lnTo>
                <a:lnTo>
                  <a:pt x="17" y="42"/>
                </a:lnTo>
                <a:lnTo>
                  <a:pt x="24" y="41"/>
                </a:lnTo>
                <a:lnTo>
                  <a:pt x="30" y="29"/>
                </a:lnTo>
                <a:lnTo>
                  <a:pt x="26" y="23"/>
                </a:lnTo>
                <a:lnTo>
                  <a:pt x="31" y="18"/>
                </a:lnTo>
                <a:lnTo>
                  <a:pt x="39" y="20"/>
                </a:lnTo>
                <a:lnTo>
                  <a:pt x="39" y="41"/>
                </a:lnTo>
                <a:lnTo>
                  <a:pt x="44" y="51"/>
                </a:lnTo>
                <a:lnTo>
                  <a:pt x="48" y="53"/>
                </a:lnTo>
                <a:lnTo>
                  <a:pt x="51" y="50"/>
                </a:lnTo>
                <a:lnTo>
                  <a:pt x="47" y="33"/>
                </a:lnTo>
                <a:lnTo>
                  <a:pt x="49" y="29"/>
                </a:lnTo>
                <a:lnTo>
                  <a:pt x="53" y="34"/>
                </a:lnTo>
                <a:lnTo>
                  <a:pt x="59" y="37"/>
                </a:lnTo>
                <a:lnTo>
                  <a:pt x="62" y="65"/>
                </a:lnTo>
                <a:lnTo>
                  <a:pt x="53" y="87"/>
                </a:lnTo>
                <a:lnTo>
                  <a:pt x="61" y="139"/>
                </a:lnTo>
                <a:lnTo>
                  <a:pt x="64" y="135"/>
                </a:lnTo>
                <a:lnTo>
                  <a:pt x="75" y="149"/>
                </a:lnTo>
                <a:lnTo>
                  <a:pt x="80" y="145"/>
                </a:lnTo>
                <a:lnTo>
                  <a:pt x="82" y="149"/>
                </a:lnTo>
                <a:lnTo>
                  <a:pt x="85" y="144"/>
                </a:lnTo>
                <a:close/>
              </a:path>
            </a:pathLst>
          </a:custGeom>
          <a:solidFill>
            <a:srgbClr val="C4E5F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1" name="Freeform 1731"/>
          <p:cNvSpPr>
            <a:spLocks/>
          </p:cNvSpPr>
          <p:nvPr/>
        </p:nvSpPr>
        <p:spPr bwMode="auto">
          <a:xfrm>
            <a:off x="2268538" y="2833688"/>
            <a:ext cx="34925" cy="58737"/>
          </a:xfrm>
          <a:custGeom>
            <a:avLst/>
            <a:gdLst>
              <a:gd name="T0" fmla="*/ 2147483647 w 85"/>
              <a:gd name="T1" fmla="*/ 2147483647 h 149"/>
              <a:gd name="T2" fmla="*/ 2147483647 w 85"/>
              <a:gd name="T3" fmla="*/ 2147483647 h 149"/>
              <a:gd name="T4" fmla="*/ 2147483647 w 85"/>
              <a:gd name="T5" fmla="*/ 2147483647 h 149"/>
              <a:gd name="T6" fmla="*/ 2147483647 w 85"/>
              <a:gd name="T7" fmla="*/ 2147483647 h 149"/>
              <a:gd name="T8" fmla="*/ 2147483647 w 85"/>
              <a:gd name="T9" fmla="*/ 2147483647 h 149"/>
              <a:gd name="T10" fmla="*/ 2147483647 w 85"/>
              <a:gd name="T11" fmla="*/ 2147483647 h 149"/>
              <a:gd name="T12" fmla="*/ 2147483647 w 85"/>
              <a:gd name="T13" fmla="*/ 2147483647 h 149"/>
              <a:gd name="T14" fmla="*/ 2147483647 w 85"/>
              <a:gd name="T15" fmla="*/ 2147483647 h 149"/>
              <a:gd name="T16" fmla="*/ 2147483647 w 85"/>
              <a:gd name="T17" fmla="*/ 2147483647 h 149"/>
              <a:gd name="T18" fmla="*/ 2147483647 w 85"/>
              <a:gd name="T19" fmla="*/ 2147483647 h 149"/>
              <a:gd name="T20" fmla="*/ 2147483647 w 85"/>
              <a:gd name="T21" fmla="*/ 2147483647 h 149"/>
              <a:gd name="T22" fmla="*/ 2147483647 w 85"/>
              <a:gd name="T23" fmla="*/ 2147483647 h 149"/>
              <a:gd name="T24" fmla="*/ 2147483647 w 85"/>
              <a:gd name="T25" fmla="*/ 2147483647 h 149"/>
              <a:gd name="T26" fmla="*/ 2147483647 w 85"/>
              <a:gd name="T27" fmla="*/ 2147483647 h 149"/>
              <a:gd name="T28" fmla="*/ 2147483647 w 85"/>
              <a:gd name="T29" fmla="*/ 2147483647 h 149"/>
              <a:gd name="T30" fmla="*/ 2147483647 w 85"/>
              <a:gd name="T31" fmla="*/ 0 h 149"/>
              <a:gd name="T32" fmla="*/ 2147483647 w 85"/>
              <a:gd name="T33" fmla="*/ 2147483647 h 149"/>
              <a:gd name="T34" fmla="*/ 2147483647 w 85"/>
              <a:gd name="T35" fmla="*/ 2147483647 h 149"/>
              <a:gd name="T36" fmla="*/ 2147483647 w 85"/>
              <a:gd name="T37" fmla="*/ 2147483647 h 149"/>
              <a:gd name="T38" fmla="*/ 2147483647 w 85"/>
              <a:gd name="T39" fmla="*/ 2147483647 h 149"/>
              <a:gd name="T40" fmla="*/ 0 w 85"/>
              <a:gd name="T41" fmla="*/ 2147483647 h 149"/>
              <a:gd name="T42" fmla="*/ 2147483647 w 85"/>
              <a:gd name="T43" fmla="*/ 2147483647 h 149"/>
              <a:gd name="T44" fmla="*/ 2147483647 w 85"/>
              <a:gd name="T45" fmla="*/ 2147483647 h 149"/>
              <a:gd name="T46" fmla="*/ 2147483647 w 85"/>
              <a:gd name="T47" fmla="*/ 2147483647 h 149"/>
              <a:gd name="T48" fmla="*/ 2147483647 w 85"/>
              <a:gd name="T49" fmla="*/ 2147483647 h 149"/>
              <a:gd name="T50" fmla="*/ 2147483647 w 85"/>
              <a:gd name="T51" fmla="*/ 2147483647 h 149"/>
              <a:gd name="T52" fmla="*/ 2147483647 w 85"/>
              <a:gd name="T53" fmla="*/ 2147483647 h 149"/>
              <a:gd name="T54" fmla="*/ 2147483647 w 85"/>
              <a:gd name="T55" fmla="*/ 2147483647 h 149"/>
              <a:gd name="T56" fmla="*/ 2147483647 w 85"/>
              <a:gd name="T57" fmla="*/ 2147483647 h 149"/>
              <a:gd name="T58" fmla="*/ 2147483647 w 85"/>
              <a:gd name="T59" fmla="*/ 2147483647 h 149"/>
              <a:gd name="T60" fmla="*/ 2147483647 w 85"/>
              <a:gd name="T61" fmla="*/ 2147483647 h 149"/>
              <a:gd name="T62" fmla="*/ 2147483647 w 85"/>
              <a:gd name="T63" fmla="*/ 2147483647 h 149"/>
              <a:gd name="T64" fmla="*/ 2147483647 w 85"/>
              <a:gd name="T65" fmla="*/ 2147483647 h 149"/>
              <a:gd name="T66" fmla="*/ 2147483647 w 85"/>
              <a:gd name="T67" fmla="*/ 2147483647 h 149"/>
              <a:gd name="T68" fmla="*/ 2147483647 w 85"/>
              <a:gd name="T69" fmla="*/ 2147483647 h 149"/>
              <a:gd name="T70" fmla="*/ 2147483647 w 85"/>
              <a:gd name="T71" fmla="*/ 2147483647 h 149"/>
              <a:gd name="T72" fmla="*/ 2147483647 w 85"/>
              <a:gd name="T73" fmla="*/ 2147483647 h 149"/>
              <a:gd name="T74" fmla="*/ 2147483647 w 85"/>
              <a:gd name="T75" fmla="*/ 2147483647 h 149"/>
              <a:gd name="T76" fmla="*/ 2147483647 w 85"/>
              <a:gd name="T77" fmla="*/ 2147483647 h 149"/>
              <a:gd name="T78" fmla="*/ 2147483647 w 85"/>
              <a:gd name="T79" fmla="*/ 2147483647 h 149"/>
              <a:gd name="T80" fmla="*/ 2147483647 w 85"/>
              <a:gd name="T81" fmla="*/ 2147483647 h 149"/>
              <a:gd name="T82" fmla="*/ 2147483647 w 85"/>
              <a:gd name="T83" fmla="*/ 2147483647 h 149"/>
              <a:gd name="T84" fmla="*/ 2147483647 w 85"/>
              <a:gd name="T85" fmla="*/ 2147483647 h 149"/>
              <a:gd name="T86" fmla="*/ 2147483647 w 85"/>
              <a:gd name="T87" fmla="*/ 2147483647 h 149"/>
              <a:gd name="T88" fmla="*/ 2147483647 w 85"/>
              <a:gd name="T89" fmla="*/ 2147483647 h 149"/>
              <a:gd name="T90" fmla="*/ 2147483647 w 85"/>
              <a:gd name="T91" fmla="*/ 2147483647 h 149"/>
              <a:gd name="T92" fmla="*/ 2147483647 w 85"/>
              <a:gd name="T93" fmla="*/ 2147483647 h 149"/>
              <a:gd name="T94" fmla="*/ 2147483647 w 85"/>
              <a:gd name="T95" fmla="*/ 2147483647 h 14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85"/>
              <a:gd name="T145" fmla="*/ 0 h 149"/>
              <a:gd name="T146" fmla="*/ 85 w 85"/>
              <a:gd name="T147" fmla="*/ 149 h 14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85" h="149">
                <a:moveTo>
                  <a:pt x="85" y="144"/>
                </a:moveTo>
                <a:lnTo>
                  <a:pt x="85" y="125"/>
                </a:lnTo>
                <a:lnTo>
                  <a:pt x="78" y="122"/>
                </a:lnTo>
                <a:lnTo>
                  <a:pt x="77" y="107"/>
                </a:lnTo>
                <a:lnTo>
                  <a:pt x="73" y="103"/>
                </a:lnTo>
                <a:lnTo>
                  <a:pt x="72" y="88"/>
                </a:lnTo>
                <a:lnTo>
                  <a:pt x="81" y="73"/>
                </a:lnTo>
                <a:lnTo>
                  <a:pt x="84" y="61"/>
                </a:lnTo>
                <a:lnTo>
                  <a:pt x="81" y="38"/>
                </a:lnTo>
                <a:lnTo>
                  <a:pt x="82" y="27"/>
                </a:lnTo>
                <a:lnTo>
                  <a:pt x="77" y="22"/>
                </a:lnTo>
                <a:lnTo>
                  <a:pt x="72" y="23"/>
                </a:lnTo>
                <a:lnTo>
                  <a:pt x="61" y="13"/>
                </a:lnTo>
                <a:lnTo>
                  <a:pt x="43" y="8"/>
                </a:lnTo>
                <a:lnTo>
                  <a:pt x="38" y="1"/>
                </a:lnTo>
                <a:lnTo>
                  <a:pt x="31" y="0"/>
                </a:lnTo>
                <a:lnTo>
                  <a:pt x="26" y="9"/>
                </a:lnTo>
                <a:lnTo>
                  <a:pt x="14" y="10"/>
                </a:lnTo>
                <a:lnTo>
                  <a:pt x="11" y="5"/>
                </a:lnTo>
                <a:lnTo>
                  <a:pt x="6" y="3"/>
                </a:lnTo>
                <a:lnTo>
                  <a:pt x="0" y="8"/>
                </a:lnTo>
                <a:lnTo>
                  <a:pt x="2" y="14"/>
                </a:lnTo>
                <a:lnTo>
                  <a:pt x="9" y="17"/>
                </a:lnTo>
                <a:lnTo>
                  <a:pt x="9" y="26"/>
                </a:lnTo>
                <a:lnTo>
                  <a:pt x="7" y="31"/>
                </a:lnTo>
                <a:lnTo>
                  <a:pt x="10" y="37"/>
                </a:lnTo>
                <a:lnTo>
                  <a:pt x="17" y="42"/>
                </a:lnTo>
                <a:lnTo>
                  <a:pt x="24" y="41"/>
                </a:lnTo>
                <a:lnTo>
                  <a:pt x="30" y="29"/>
                </a:lnTo>
                <a:lnTo>
                  <a:pt x="26" y="23"/>
                </a:lnTo>
                <a:lnTo>
                  <a:pt x="31" y="18"/>
                </a:lnTo>
                <a:lnTo>
                  <a:pt x="39" y="20"/>
                </a:lnTo>
                <a:lnTo>
                  <a:pt x="39" y="41"/>
                </a:lnTo>
                <a:lnTo>
                  <a:pt x="44" y="51"/>
                </a:lnTo>
                <a:lnTo>
                  <a:pt x="48" y="53"/>
                </a:lnTo>
                <a:lnTo>
                  <a:pt x="51" y="50"/>
                </a:lnTo>
                <a:lnTo>
                  <a:pt x="47" y="33"/>
                </a:lnTo>
                <a:lnTo>
                  <a:pt x="49" y="29"/>
                </a:lnTo>
                <a:lnTo>
                  <a:pt x="53" y="34"/>
                </a:lnTo>
                <a:lnTo>
                  <a:pt x="59" y="37"/>
                </a:lnTo>
                <a:lnTo>
                  <a:pt x="62" y="65"/>
                </a:lnTo>
                <a:lnTo>
                  <a:pt x="53" y="87"/>
                </a:lnTo>
                <a:lnTo>
                  <a:pt x="61" y="139"/>
                </a:lnTo>
                <a:lnTo>
                  <a:pt x="64" y="135"/>
                </a:lnTo>
                <a:lnTo>
                  <a:pt x="75" y="149"/>
                </a:lnTo>
                <a:lnTo>
                  <a:pt x="80" y="145"/>
                </a:lnTo>
                <a:lnTo>
                  <a:pt x="82" y="149"/>
                </a:lnTo>
                <a:lnTo>
                  <a:pt x="85" y="144"/>
                </a:lnTo>
                <a:close/>
              </a:path>
            </a:pathLst>
          </a:custGeom>
          <a:noFill/>
          <a:ln w="4763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" name="Freeform 1732"/>
          <p:cNvSpPr>
            <a:spLocks/>
          </p:cNvSpPr>
          <p:nvPr/>
        </p:nvSpPr>
        <p:spPr bwMode="auto">
          <a:xfrm>
            <a:off x="2305050" y="2882900"/>
            <a:ext cx="34925" cy="58738"/>
          </a:xfrm>
          <a:custGeom>
            <a:avLst/>
            <a:gdLst>
              <a:gd name="T0" fmla="*/ 0 w 90"/>
              <a:gd name="T1" fmla="*/ 2147483647 h 146"/>
              <a:gd name="T2" fmla="*/ 2147483647 w 90"/>
              <a:gd name="T3" fmla="*/ 2147483647 h 146"/>
              <a:gd name="T4" fmla="*/ 2147483647 w 90"/>
              <a:gd name="T5" fmla="*/ 2147483647 h 146"/>
              <a:gd name="T6" fmla="*/ 2147483647 w 90"/>
              <a:gd name="T7" fmla="*/ 2147483647 h 146"/>
              <a:gd name="T8" fmla="*/ 2147483647 w 90"/>
              <a:gd name="T9" fmla="*/ 2147483647 h 146"/>
              <a:gd name="T10" fmla="*/ 2147483647 w 90"/>
              <a:gd name="T11" fmla="*/ 2147483647 h 146"/>
              <a:gd name="T12" fmla="*/ 2147483647 w 90"/>
              <a:gd name="T13" fmla="*/ 2147483647 h 146"/>
              <a:gd name="T14" fmla="*/ 2147483647 w 90"/>
              <a:gd name="T15" fmla="*/ 2147483647 h 146"/>
              <a:gd name="T16" fmla="*/ 2147483647 w 90"/>
              <a:gd name="T17" fmla="*/ 2147483647 h 146"/>
              <a:gd name="T18" fmla="*/ 2147483647 w 90"/>
              <a:gd name="T19" fmla="*/ 2147483647 h 146"/>
              <a:gd name="T20" fmla="*/ 2147483647 w 90"/>
              <a:gd name="T21" fmla="*/ 2147483647 h 146"/>
              <a:gd name="T22" fmla="*/ 2147483647 w 90"/>
              <a:gd name="T23" fmla="*/ 2147483647 h 146"/>
              <a:gd name="T24" fmla="*/ 2147483647 w 90"/>
              <a:gd name="T25" fmla="*/ 2147483647 h 146"/>
              <a:gd name="T26" fmla="*/ 2147483647 w 90"/>
              <a:gd name="T27" fmla="*/ 2147483647 h 146"/>
              <a:gd name="T28" fmla="*/ 2147483647 w 90"/>
              <a:gd name="T29" fmla="*/ 2147483647 h 146"/>
              <a:gd name="T30" fmla="*/ 2147483647 w 90"/>
              <a:gd name="T31" fmla="*/ 2147483647 h 146"/>
              <a:gd name="T32" fmla="*/ 2147483647 w 90"/>
              <a:gd name="T33" fmla="*/ 2147483647 h 146"/>
              <a:gd name="T34" fmla="*/ 2147483647 w 90"/>
              <a:gd name="T35" fmla="*/ 2147483647 h 146"/>
              <a:gd name="T36" fmla="*/ 2147483647 w 90"/>
              <a:gd name="T37" fmla="*/ 2147483647 h 146"/>
              <a:gd name="T38" fmla="*/ 2147483647 w 90"/>
              <a:gd name="T39" fmla="*/ 2147483647 h 146"/>
              <a:gd name="T40" fmla="*/ 2147483647 w 90"/>
              <a:gd name="T41" fmla="*/ 2147483647 h 146"/>
              <a:gd name="T42" fmla="*/ 2147483647 w 90"/>
              <a:gd name="T43" fmla="*/ 2147483647 h 146"/>
              <a:gd name="T44" fmla="*/ 2147483647 w 90"/>
              <a:gd name="T45" fmla="*/ 2147483647 h 146"/>
              <a:gd name="T46" fmla="*/ 2147483647 w 90"/>
              <a:gd name="T47" fmla="*/ 2147483647 h 146"/>
              <a:gd name="T48" fmla="*/ 2147483647 w 90"/>
              <a:gd name="T49" fmla="*/ 2147483647 h 146"/>
              <a:gd name="T50" fmla="*/ 2147483647 w 90"/>
              <a:gd name="T51" fmla="*/ 2147483647 h 146"/>
              <a:gd name="T52" fmla="*/ 2147483647 w 90"/>
              <a:gd name="T53" fmla="*/ 2147483647 h 146"/>
              <a:gd name="T54" fmla="*/ 2147483647 w 90"/>
              <a:gd name="T55" fmla="*/ 2147483647 h 146"/>
              <a:gd name="T56" fmla="*/ 2147483647 w 90"/>
              <a:gd name="T57" fmla="*/ 2147483647 h 146"/>
              <a:gd name="T58" fmla="*/ 2147483647 w 90"/>
              <a:gd name="T59" fmla="*/ 2147483647 h 146"/>
              <a:gd name="T60" fmla="*/ 2147483647 w 90"/>
              <a:gd name="T61" fmla="*/ 2147483647 h 146"/>
              <a:gd name="T62" fmla="*/ 2147483647 w 90"/>
              <a:gd name="T63" fmla="*/ 2147483647 h 146"/>
              <a:gd name="T64" fmla="*/ 2147483647 w 90"/>
              <a:gd name="T65" fmla="*/ 2147483647 h 146"/>
              <a:gd name="T66" fmla="*/ 2147483647 w 90"/>
              <a:gd name="T67" fmla="*/ 2147483647 h 146"/>
              <a:gd name="T68" fmla="*/ 2147483647 w 90"/>
              <a:gd name="T69" fmla="*/ 2147483647 h 146"/>
              <a:gd name="T70" fmla="*/ 2147483647 w 90"/>
              <a:gd name="T71" fmla="*/ 2147483647 h 146"/>
              <a:gd name="T72" fmla="*/ 2147483647 w 90"/>
              <a:gd name="T73" fmla="*/ 2147483647 h 146"/>
              <a:gd name="T74" fmla="*/ 2147483647 w 90"/>
              <a:gd name="T75" fmla="*/ 2147483647 h 146"/>
              <a:gd name="T76" fmla="*/ 2147483647 w 90"/>
              <a:gd name="T77" fmla="*/ 2147483647 h 146"/>
              <a:gd name="T78" fmla="*/ 2147483647 w 90"/>
              <a:gd name="T79" fmla="*/ 2147483647 h 146"/>
              <a:gd name="T80" fmla="*/ 2147483647 w 90"/>
              <a:gd name="T81" fmla="*/ 2147483647 h 146"/>
              <a:gd name="T82" fmla="*/ 2147483647 w 90"/>
              <a:gd name="T83" fmla="*/ 2147483647 h 146"/>
              <a:gd name="T84" fmla="*/ 2147483647 w 90"/>
              <a:gd name="T85" fmla="*/ 2147483647 h 146"/>
              <a:gd name="T86" fmla="*/ 2147483647 w 90"/>
              <a:gd name="T87" fmla="*/ 2147483647 h 146"/>
              <a:gd name="T88" fmla="*/ 2147483647 w 90"/>
              <a:gd name="T89" fmla="*/ 0 h 146"/>
              <a:gd name="T90" fmla="*/ 2147483647 w 90"/>
              <a:gd name="T91" fmla="*/ 2147483647 h 146"/>
              <a:gd name="T92" fmla="*/ 0 w 90"/>
              <a:gd name="T93" fmla="*/ 2147483647 h 14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90"/>
              <a:gd name="T142" fmla="*/ 0 h 146"/>
              <a:gd name="T143" fmla="*/ 90 w 90"/>
              <a:gd name="T144" fmla="*/ 146 h 14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90" h="146">
                <a:moveTo>
                  <a:pt x="0" y="18"/>
                </a:moveTo>
                <a:lnTo>
                  <a:pt x="1" y="29"/>
                </a:lnTo>
                <a:lnTo>
                  <a:pt x="3" y="27"/>
                </a:lnTo>
                <a:lnTo>
                  <a:pt x="5" y="17"/>
                </a:lnTo>
                <a:lnTo>
                  <a:pt x="14" y="17"/>
                </a:lnTo>
                <a:lnTo>
                  <a:pt x="16" y="27"/>
                </a:lnTo>
                <a:lnTo>
                  <a:pt x="22" y="24"/>
                </a:lnTo>
                <a:lnTo>
                  <a:pt x="24" y="42"/>
                </a:lnTo>
                <a:lnTo>
                  <a:pt x="33" y="55"/>
                </a:lnTo>
                <a:lnTo>
                  <a:pt x="29" y="67"/>
                </a:lnTo>
                <a:lnTo>
                  <a:pt x="36" y="79"/>
                </a:lnTo>
                <a:lnTo>
                  <a:pt x="38" y="84"/>
                </a:lnTo>
                <a:lnTo>
                  <a:pt x="48" y="97"/>
                </a:lnTo>
                <a:lnTo>
                  <a:pt x="47" y="102"/>
                </a:lnTo>
                <a:lnTo>
                  <a:pt x="58" y="128"/>
                </a:lnTo>
                <a:lnTo>
                  <a:pt x="54" y="132"/>
                </a:lnTo>
                <a:lnTo>
                  <a:pt x="55" y="140"/>
                </a:lnTo>
                <a:lnTo>
                  <a:pt x="59" y="145"/>
                </a:lnTo>
                <a:lnTo>
                  <a:pt x="67" y="146"/>
                </a:lnTo>
                <a:lnTo>
                  <a:pt x="76" y="144"/>
                </a:lnTo>
                <a:lnTo>
                  <a:pt x="85" y="137"/>
                </a:lnTo>
                <a:lnTo>
                  <a:pt x="90" y="136"/>
                </a:lnTo>
                <a:lnTo>
                  <a:pt x="90" y="128"/>
                </a:lnTo>
                <a:lnTo>
                  <a:pt x="64" y="87"/>
                </a:lnTo>
                <a:lnTo>
                  <a:pt x="54" y="81"/>
                </a:lnTo>
                <a:lnTo>
                  <a:pt x="48" y="84"/>
                </a:lnTo>
                <a:lnTo>
                  <a:pt x="44" y="76"/>
                </a:lnTo>
                <a:lnTo>
                  <a:pt x="50" y="65"/>
                </a:lnTo>
                <a:lnTo>
                  <a:pt x="50" y="57"/>
                </a:lnTo>
                <a:lnTo>
                  <a:pt x="55" y="55"/>
                </a:lnTo>
                <a:lnTo>
                  <a:pt x="54" y="47"/>
                </a:lnTo>
                <a:lnTo>
                  <a:pt x="47" y="46"/>
                </a:lnTo>
                <a:lnTo>
                  <a:pt x="44" y="38"/>
                </a:lnTo>
                <a:lnTo>
                  <a:pt x="47" y="22"/>
                </a:lnTo>
                <a:lnTo>
                  <a:pt x="42" y="12"/>
                </a:lnTo>
                <a:lnTo>
                  <a:pt x="38" y="10"/>
                </a:lnTo>
                <a:lnTo>
                  <a:pt x="33" y="12"/>
                </a:lnTo>
                <a:lnTo>
                  <a:pt x="38" y="36"/>
                </a:lnTo>
                <a:lnTo>
                  <a:pt x="36" y="42"/>
                </a:lnTo>
                <a:lnTo>
                  <a:pt x="22" y="3"/>
                </a:lnTo>
                <a:lnTo>
                  <a:pt x="20" y="3"/>
                </a:lnTo>
                <a:lnTo>
                  <a:pt x="22" y="14"/>
                </a:lnTo>
                <a:lnTo>
                  <a:pt x="17" y="14"/>
                </a:lnTo>
                <a:lnTo>
                  <a:pt x="14" y="4"/>
                </a:lnTo>
                <a:lnTo>
                  <a:pt x="6" y="0"/>
                </a:lnTo>
                <a:lnTo>
                  <a:pt x="1" y="7"/>
                </a:lnTo>
                <a:lnTo>
                  <a:pt x="0" y="18"/>
                </a:lnTo>
                <a:close/>
              </a:path>
            </a:pathLst>
          </a:custGeom>
          <a:solidFill>
            <a:srgbClr val="C4E5F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3" name="Freeform 1733"/>
          <p:cNvSpPr>
            <a:spLocks/>
          </p:cNvSpPr>
          <p:nvPr/>
        </p:nvSpPr>
        <p:spPr bwMode="auto">
          <a:xfrm>
            <a:off x="2305050" y="2882900"/>
            <a:ext cx="34925" cy="58738"/>
          </a:xfrm>
          <a:custGeom>
            <a:avLst/>
            <a:gdLst>
              <a:gd name="T0" fmla="*/ 0 w 90"/>
              <a:gd name="T1" fmla="*/ 2147483647 h 146"/>
              <a:gd name="T2" fmla="*/ 2147483647 w 90"/>
              <a:gd name="T3" fmla="*/ 2147483647 h 146"/>
              <a:gd name="T4" fmla="*/ 2147483647 w 90"/>
              <a:gd name="T5" fmla="*/ 2147483647 h 146"/>
              <a:gd name="T6" fmla="*/ 2147483647 w 90"/>
              <a:gd name="T7" fmla="*/ 2147483647 h 146"/>
              <a:gd name="T8" fmla="*/ 2147483647 w 90"/>
              <a:gd name="T9" fmla="*/ 2147483647 h 146"/>
              <a:gd name="T10" fmla="*/ 2147483647 w 90"/>
              <a:gd name="T11" fmla="*/ 2147483647 h 146"/>
              <a:gd name="T12" fmla="*/ 2147483647 w 90"/>
              <a:gd name="T13" fmla="*/ 2147483647 h 146"/>
              <a:gd name="T14" fmla="*/ 2147483647 w 90"/>
              <a:gd name="T15" fmla="*/ 2147483647 h 146"/>
              <a:gd name="T16" fmla="*/ 2147483647 w 90"/>
              <a:gd name="T17" fmla="*/ 2147483647 h 146"/>
              <a:gd name="T18" fmla="*/ 2147483647 w 90"/>
              <a:gd name="T19" fmla="*/ 2147483647 h 146"/>
              <a:gd name="T20" fmla="*/ 2147483647 w 90"/>
              <a:gd name="T21" fmla="*/ 2147483647 h 146"/>
              <a:gd name="T22" fmla="*/ 2147483647 w 90"/>
              <a:gd name="T23" fmla="*/ 2147483647 h 146"/>
              <a:gd name="T24" fmla="*/ 2147483647 w 90"/>
              <a:gd name="T25" fmla="*/ 2147483647 h 146"/>
              <a:gd name="T26" fmla="*/ 2147483647 w 90"/>
              <a:gd name="T27" fmla="*/ 2147483647 h 146"/>
              <a:gd name="T28" fmla="*/ 2147483647 w 90"/>
              <a:gd name="T29" fmla="*/ 2147483647 h 146"/>
              <a:gd name="T30" fmla="*/ 2147483647 w 90"/>
              <a:gd name="T31" fmla="*/ 2147483647 h 146"/>
              <a:gd name="T32" fmla="*/ 2147483647 w 90"/>
              <a:gd name="T33" fmla="*/ 2147483647 h 146"/>
              <a:gd name="T34" fmla="*/ 2147483647 w 90"/>
              <a:gd name="T35" fmla="*/ 2147483647 h 146"/>
              <a:gd name="T36" fmla="*/ 2147483647 w 90"/>
              <a:gd name="T37" fmla="*/ 2147483647 h 146"/>
              <a:gd name="T38" fmla="*/ 2147483647 w 90"/>
              <a:gd name="T39" fmla="*/ 2147483647 h 146"/>
              <a:gd name="T40" fmla="*/ 2147483647 w 90"/>
              <a:gd name="T41" fmla="*/ 2147483647 h 146"/>
              <a:gd name="T42" fmla="*/ 2147483647 w 90"/>
              <a:gd name="T43" fmla="*/ 2147483647 h 146"/>
              <a:gd name="T44" fmla="*/ 2147483647 w 90"/>
              <a:gd name="T45" fmla="*/ 2147483647 h 146"/>
              <a:gd name="T46" fmla="*/ 2147483647 w 90"/>
              <a:gd name="T47" fmla="*/ 2147483647 h 146"/>
              <a:gd name="T48" fmla="*/ 2147483647 w 90"/>
              <a:gd name="T49" fmla="*/ 2147483647 h 146"/>
              <a:gd name="T50" fmla="*/ 2147483647 w 90"/>
              <a:gd name="T51" fmla="*/ 2147483647 h 146"/>
              <a:gd name="T52" fmla="*/ 2147483647 w 90"/>
              <a:gd name="T53" fmla="*/ 2147483647 h 146"/>
              <a:gd name="T54" fmla="*/ 2147483647 w 90"/>
              <a:gd name="T55" fmla="*/ 2147483647 h 146"/>
              <a:gd name="T56" fmla="*/ 2147483647 w 90"/>
              <a:gd name="T57" fmla="*/ 2147483647 h 146"/>
              <a:gd name="T58" fmla="*/ 2147483647 w 90"/>
              <a:gd name="T59" fmla="*/ 2147483647 h 146"/>
              <a:gd name="T60" fmla="*/ 2147483647 w 90"/>
              <a:gd name="T61" fmla="*/ 2147483647 h 146"/>
              <a:gd name="T62" fmla="*/ 2147483647 w 90"/>
              <a:gd name="T63" fmla="*/ 2147483647 h 146"/>
              <a:gd name="T64" fmla="*/ 2147483647 w 90"/>
              <a:gd name="T65" fmla="*/ 2147483647 h 146"/>
              <a:gd name="T66" fmla="*/ 2147483647 w 90"/>
              <a:gd name="T67" fmla="*/ 2147483647 h 146"/>
              <a:gd name="T68" fmla="*/ 2147483647 w 90"/>
              <a:gd name="T69" fmla="*/ 2147483647 h 146"/>
              <a:gd name="T70" fmla="*/ 2147483647 w 90"/>
              <a:gd name="T71" fmla="*/ 2147483647 h 146"/>
              <a:gd name="T72" fmla="*/ 2147483647 w 90"/>
              <a:gd name="T73" fmla="*/ 2147483647 h 146"/>
              <a:gd name="T74" fmla="*/ 2147483647 w 90"/>
              <a:gd name="T75" fmla="*/ 2147483647 h 146"/>
              <a:gd name="T76" fmla="*/ 2147483647 w 90"/>
              <a:gd name="T77" fmla="*/ 2147483647 h 146"/>
              <a:gd name="T78" fmla="*/ 2147483647 w 90"/>
              <a:gd name="T79" fmla="*/ 2147483647 h 146"/>
              <a:gd name="T80" fmla="*/ 2147483647 w 90"/>
              <a:gd name="T81" fmla="*/ 2147483647 h 146"/>
              <a:gd name="T82" fmla="*/ 2147483647 w 90"/>
              <a:gd name="T83" fmla="*/ 2147483647 h 146"/>
              <a:gd name="T84" fmla="*/ 2147483647 w 90"/>
              <a:gd name="T85" fmla="*/ 2147483647 h 146"/>
              <a:gd name="T86" fmla="*/ 2147483647 w 90"/>
              <a:gd name="T87" fmla="*/ 2147483647 h 146"/>
              <a:gd name="T88" fmla="*/ 2147483647 w 90"/>
              <a:gd name="T89" fmla="*/ 0 h 146"/>
              <a:gd name="T90" fmla="*/ 2147483647 w 90"/>
              <a:gd name="T91" fmla="*/ 2147483647 h 146"/>
              <a:gd name="T92" fmla="*/ 0 w 90"/>
              <a:gd name="T93" fmla="*/ 2147483647 h 14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90"/>
              <a:gd name="T142" fmla="*/ 0 h 146"/>
              <a:gd name="T143" fmla="*/ 90 w 90"/>
              <a:gd name="T144" fmla="*/ 146 h 14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90" h="146">
                <a:moveTo>
                  <a:pt x="0" y="18"/>
                </a:moveTo>
                <a:lnTo>
                  <a:pt x="1" y="29"/>
                </a:lnTo>
                <a:lnTo>
                  <a:pt x="3" y="27"/>
                </a:lnTo>
                <a:lnTo>
                  <a:pt x="5" y="17"/>
                </a:lnTo>
                <a:lnTo>
                  <a:pt x="14" y="17"/>
                </a:lnTo>
                <a:lnTo>
                  <a:pt x="16" y="27"/>
                </a:lnTo>
                <a:lnTo>
                  <a:pt x="22" y="24"/>
                </a:lnTo>
                <a:lnTo>
                  <a:pt x="24" y="42"/>
                </a:lnTo>
                <a:lnTo>
                  <a:pt x="33" y="55"/>
                </a:lnTo>
                <a:lnTo>
                  <a:pt x="29" y="67"/>
                </a:lnTo>
                <a:lnTo>
                  <a:pt x="36" y="79"/>
                </a:lnTo>
                <a:lnTo>
                  <a:pt x="38" y="84"/>
                </a:lnTo>
                <a:lnTo>
                  <a:pt x="48" y="97"/>
                </a:lnTo>
                <a:lnTo>
                  <a:pt x="47" y="102"/>
                </a:lnTo>
                <a:lnTo>
                  <a:pt x="58" y="128"/>
                </a:lnTo>
                <a:lnTo>
                  <a:pt x="54" y="132"/>
                </a:lnTo>
                <a:lnTo>
                  <a:pt x="55" y="140"/>
                </a:lnTo>
                <a:lnTo>
                  <a:pt x="59" y="145"/>
                </a:lnTo>
                <a:lnTo>
                  <a:pt x="67" y="146"/>
                </a:lnTo>
                <a:lnTo>
                  <a:pt x="76" y="144"/>
                </a:lnTo>
                <a:lnTo>
                  <a:pt x="85" y="137"/>
                </a:lnTo>
                <a:lnTo>
                  <a:pt x="90" y="136"/>
                </a:lnTo>
                <a:lnTo>
                  <a:pt x="90" y="128"/>
                </a:lnTo>
                <a:lnTo>
                  <a:pt x="64" y="87"/>
                </a:lnTo>
                <a:lnTo>
                  <a:pt x="54" y="81"/>
                </a:lnTo>
                <a:lnTo>
                  <a:pt x="48" y="84"/>
                </a:lnTo>
                <a:lnTo>
                  <a:pt x="44" y="76"/>
                </a:lnTo>
                <a:lnTo>
                  <a:pt x="50" y="65"/>
                </a:lnTo>
                <a:lnTo>
                  <a:pt x="50" y="57"/>
                </a:lnTo>
                <a:lnTo>
                  <a:pt x="55" y="55"/>
                </a:lnTo>
                <a:lnTo>
                  <a:pt x="54" y="47"/>
                </a:lnTo>
                <a:lnTo>
                  <a:pt x="47" y="46"/>
                </a:lnTo>
                <a:lnTo>
                  <a:pt x="44" y="38"/>
                </a:lnTo>
                <a:lnTo>
                  <a:pt x="47" y="22"/>
                </a:lnTo>
                <a:lnTo>
                  <a:pt x="42" y="12"/>
                </a:lnTo>
                <a:lnTo>
                  <a:pt x="38" y="10"/>
                </a:lnTo>
                <a:lnTo>
                  <a:pt x="33" y="12"/>
                </a:lnTo>
                <a:lnTo>
                  <a:pt x="38" y="36"/>
                </a:lnTo>
                <a:lnTo>
                  <a:pt x="36" y="42"/>
                </a:lnTo>
                <a:lnTo>
                  <a:pt x="22" y="3"/>
                </a:lnTo>
                <a:lnTo>
                  <a:pt x="20" y="3"/>
                </a:lnTo>
                <a:lnTo>
                  <a:pt x="22" y="14"/>
                </a:lnTo>
                <a:lnTo>
                  <a:pt x="17" y="14"/>
                </a:lnTo>
                <a:lnTo>
                  <a:pt x="14" y="4"/>
                </a:lnTo>
                <a:lnTo>
                  <a:pt x="6" y="0"/>
                </a:lnTo>
                <a:lnTo>
                  <a:pt x="1" y="7"/>
                </a:lnTo>
                <a:lnTo>
                  <a:pt x="0" y="18"/>
                </a:lnTo>
                <a:close/>
              </a:path>
            </a:pathLst>
          </a:custGeom>
          <a:noFill/>
          <a:ln w="4763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" name="Freeform 1734"/>
          <p:cNvSpPr>
            <a:spLocks/>
          </p:cNvSpPr>
          <p:nvPr/>
        </p:nvSpPr>
        <p:spPr bwMode="auto">
          <a:xfrm>
            <a:off x="2746375" y="3127375"/>
            <a:ext cx="92075" cy="42863"/>
          </a:xfrm>
          <a:custGeom>
            <a:avLst/>
            <a:gdLst>
              <a:gd name="T0" fmla="*/ 2147483647 w 230"/>
              <a:gd name="T1" fmla="*/ 2147483647 h 108"/>
              <a:gd name="T2" fmla="*/ 2147483647 w 230"/>
              <a:gd name="T3" fmla="*/ 2147483647 h 108"/>
              <a:gd name="T4" fmla="*/ 2147483647 w 230"/>
              <a:gd name="T5" fmla="*/ 2147483647 h 108"/>
              <a:gd name="T6" fmla="*/ 2147483647 w 230"/>
              <a:gd name="T7" fmla="*/ 2147483647 h 108"/>
              <a:gd name="T8" fmla="*/ 2147483647 w 230"/>
              <a:gd name="T9" fmla="*/ 2147483647 h 108"/>
              <a:gd name="T10" fmla="*/ 2147483647 w 230"/>
              <a:gd name="T11" fmla="*/ 2147483647 h 108"/>
              <a:gd name="T12" fmla="*/ 2147483647 w 230"/>
              <a:gd name="T13" fmla="*/ 2147483647 h 108"/>
              <a:gd name="T14" fmla="*/ 2147483647 w 230"/>
              <a:gd name="T15" fmla="*/ 2147483647 h 108"/>
              <a:gd name="T16" fmla="*/ 2147483647 w 230"/>
              <a:gd name="T17" fmla="*/ 2147483647 h 108"/>
              <a:gd name="T18" fmla="*/ 2147483647 w 230"/>
              <a:gd name="T19" fmla="*/ 2147483647 h 108"/>
              <a:gd name="T20" fmla="*/ 2147483647 w 230"/>
              <a:gd name="T21" fmla="*/ 2147483647 h 108"/>
              <a:gd name="T22" fmla="*/ 2147483647 w 230"/>
              <a:gd name="T23" fmla="*/ 2147483647 h 108"/>
              <a:gd name="T24" fmla="*/ 2147483647 w 230"/>
              <a:gd name="T25" fmla="*/ 2147483647 h 108"/>
              <a:gd name="T26" fmla="*/ 2147483647 w 230"/>
              <a:gd name="T27" fmla="*/ 2147483647 h 108"/>
              <a:gd name="T28" fmla="*/ 2147483647 w 230"/>
              <a:gd name="T29" fmla="*/ 2147483647 h 108"/>
              <a:gd name="T30" fmla="*/ 2147483647 w 230"/>
              <a:gd name="T31" fmla="*/ 2147483647 h 108"/>
              <a:gd name="T32" fmla="*/ 2147483647 w 230"/>
              <a:gd name="T33" fmla="*/ 0 h 108"/>
              <a:gd name="T34" fmla="*/ 2147483647 w 230"/>
              <a:gd name="T35" fmla="*/ 2147483647 h 108"/>
              <a:gd name="T36" fmla="*/ 2147483647 w 230"/>
              <a:gd name="T37" fmla="*/ 2147483647 h 108"/>
              <a:gd name="T38" fmla="*/ 2147483647 w 230"/>
              <a:gd name="T39" fmla="*/ 2147483647 h 108"/>
              <a:gd name="T40" fmla="*/ 2147483647 w 230"/>
              <a:gd name="T41" fmla="*/ 2147483647 h 108"/>
              <a:gd name="T42" fmla="*/ 2147483647 w 230"/>
              <a:gd name="T43" fmla="*/ 2147483647 h 108"/>
              <a:gd name="T44" fmla="*/ 2147483647 w 230"/>
              <a:gd name="T45" fmla="*/ 2147483647 h 108"/>
              <a:gd name="T46" fmla="*/ 2147483647 w 230"/>
              <a:gd name="T47" fmla="*/ 2147483647 h 108"/>
              <a:gd name="T48" fmla="*/ 2147483647 w 230"/>
              <a:gd name="T49" fmla="*/ 2147483647 h 108"/>
              <a:gd name="T50" fmla="*/ 2147483647 w 230"/>
              <a:gd name="T51" fmla="*/ 2147483647 h 108"/>
              <a:gd name="T52" fmla="*/ 2147483647 w 230"/>
              <a:gd name="T53" fmla="*/ 2147483647 h 108"/>
              <a:gd name="T54" fmla="*/ 2147483647 w 230"/>
              <a:gd name="T55" fmla="*/ 2147483647 h 108"/>
              <a:gd name="T56" fmla="*/ 2147483647 w 230"/>
              <a:gd name="T57" fmla="*/ 2147483647 h 108"/>
              <a:gd name="T58" fmla="*/ 2147483647 w 230"/>
              <a:gd name="T59" fmla="*/ 2147483647 h 108"/>
              <a:gd name="T60" fmla="*/ 2147483647 w 230"/>
              <a:gd name="T61" fmla="*/ 2147483647 h 108"/>
              <a:gd name="T62" fmla="*/ 2147483647 w 230"/>
              <a:gd name="T63" fmla="*/ 2147483647 h 108"/>
              <a:gd name="T64" fmla="*/ 2147483647 w 230"/>
              <a:gd name="T65" fmla="*/ 2147483647 h 108"/>
              <a:gd name="T66" fmla="*/ 2147483647 w 230"/>
              <a:gd name="T67" fmla="*/ 2147483647 h 108"/>
              <a:gd name="T68" fmla="*/ 2147483647 w 230"/>
              <a:gd name="T69" fmla="*/ 2147483647 h 108"/>
              <a:gd name="T70" fmla="*/ 2147483647 w 230"/>
              <a:gd name="T71" fmla="*/ 2147483647 h 108"/>
              <a:gd name="T72" fmla="*/ 2147483647 w 230"/>
              <a:gd name="T73" fmla="*/ 2147483647 h 108"/>
              <a:gd name="T74" fmla="*/ 2147483647 w 230"/>
              <a:gd name="T75" fmla="*/ 2147483647 h 108"/>
              <a:gd name="T76" fmla="*/ 2147483647 w 230"/>
              <a:gd name="T77" fmla="*/ 2147483647 h 108"/>
              <a:gd name="T78" fmla="*/ 2147483647 w 230"/>
              <a:gd name="T79" fmla="*/ 2147483647 h 108"/>
              <a:gd name="T80" fmla="*/ 0 w 230"/>
              <a:gd name="T81" fmla="*/ 2147483647 h 108"/>
              <a:gd name="T82" fmla="*/ 2147483647 w 230"/>
              <a:gd name="T83" fmla="*/ 2147483647 h 10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30"/>
              <a:gd name="T127" fmla="*/ 0 h 108"/>
              <a:gd name="T128" fmla="*/ 230 w 230"/>
              <a:gd name="T129" fmla="*/ 108 h 10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30" h="108">
                <a:moveTo>
                  <a:pt x="11" y="87"/>
                </a:moveTo>
                <a:lnTo>
                  <a:pt x="15" y="81"/>
                </a:lnTo>
                <a:lnTo>
                  <a:pt x="36" y="63"/>
                </a:lnTo>
                <a:lnTo>
                  <a:pt x="111" y="44"/>
                </a:lnTo>
                <a:lnTo>
                  <a:pt x="143" y="49"/>
                </a:lnTo>
                <a:lnTo>
                  <a:pt x="148" y="54"/>
                </a:lnTo>
                <a:lnTo>
                  <a:pt x="157" y="52"/>
                </a:lnTo>
                <a:lnTo>
                  <a:pt x="156" y="47"/>
                </a:lnTo>
                <a:lnTo>
                  <a:pt x="150" y="35"/>
                </a:lnTo>
                <a:lnTo>
                  <a:pt x="144" y="35"/>
                </a:lnTo>
                <a:lnTo>
                  <a:pt x="146" y="33"/>
                </a:lnTo>
                <a:lnTo>
                  <a:pt x="155" y="30"/>
                </a:lnTo>
                <a:lnTo>
                  <a:pt x="158" y="31"/>
                </a:lnTo>
                <a:lnTo>
                  <a:pt x="161" y="38"/>
                </a:lnTo>
                <a:lnTo>
                  <a:pt x="203" y="17"/>
                </a:lnTo>
                <a:lnTo>
                  <a:pt x="216" y="15"/>
                </a:lnTo>
                <a:lnTo>
                  <a:pt x="230" y="0"/>
                </a:lnTo>
                <a:lnTo>
                  <a:pt x="228" y="6"/>
                </a:lnTo>
                <a:lnTo>
                  <a:pt x="222" y="17"/>
                </a:lnTo>
                <a:lnTo>
                  <a:pt x="200" y="31"/>
                </a:lnTo>
                <a:lnTo>
                  <a:pt x="197" y="35"/>
                </a:lnTo>
                <a:lnTo>
                  <a:pt x="198" y="42"/>
                </a:lnTo>
                <a:lnTo>
                  <a:pt x="205" y="42"/>
                </a:lnTo>
                <a:lnTo>
                  <a:pt x="209" y="44"/>
                </a:lnTo>
                <a:lnTo>
                  <a:pt x="208" y="49"/>
                </a:lnTo>
                <a:lnTo>
                  <a:pt x="204" y="52"/>
                </a:lnTo>
                <a:lnTo>
                  <a:pt x="200" y="50"/>
                </a:lnTo>
                <a:lnTo>
                  <a:pt x="199" y="53"/>
                </a:lnTo>
                <a:lnTo>
                  <a:pt x="200" y="57"/>
                </a:lnTo>
                <a:lnTo>
                  <a:pt x="205" y="63"/>
                </a:lnTo>
                <a:lnTo>
                  <a:pt x="207" y="72"/>
                </a:lnTo>
                <a:lnTo>
                  <a:pt x="205" y="80"/>
                </a:lnTo>
                <a:lnTo>
                  <a:pt x="188" y="82"/>
                </a:lnTo>
                <a:lnTo>
                  <a:pt x="171" y="96"/>
                </a:lnTo>
                <a:lnTo>
                  <a:pt x="141" y="99"/>
                </a:lnTo>
                <a:lnTo>
                  <a:pt x="137" y="97"/>
                </a:lnTo>
                <a:lnTo>
                  <a:pt x="127" y="101"/>
                </a:lnTo>
                <a:lnTo>
                  <a:pt x="118" y="95"/>
                </a:lnTo>
                <a:lnTo>
                  <a:pt x="96" y="91"/>
                </a:lnTo>
                <a:lnTo>
                  <a:pt x="24" y="108"/>
                </a:lnTo>
                <a:lnTo>
                  <a:pt x="0" y="100"/>
                </a:lnTo>
                <a:lnTo>
                  <a:pt x="11" y="87"/>
                </a:lnTo>
                <a:close/>
              </a:path>
            </a:pathLst>
          </a:custGeom>
          <a:solidFill>
            <a:srgbClr val="C4E5F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5" name="Freeform 1735"/>
          <p:cNvSpPr>
            <a:spLocks/>
          </p:cNvSpPr>
          <p:nvPr/>
        </p:nvSpPr>
        <p:spPr bwMode="auto">
          <a:xfrm>
            <a:off x="2746375" y="3127375"/>
            <a:ext cx="92075" cy="42863"/>
          </a:xfrm>
          <a:custGeom>
            <a:avLst/>
            <a:gdLst>
              <a:gd name="T0" fmla="*/ 2147483647 w 230"/>
              <a:gd name="T1" fmla="*/ 2147483647 h 108"/>
              <a:gd name="T2" fmla="*/ 2147483647 w 230"/>
              <a:gd name="T3" fmla="*/ 2147483647 h 108"/>
              <a:gd name="T4" fmla="*/ 2147483647 w 230"/>
              <a:gd name="T5" fmla="*/ 2147483647 h 108"/>
              <a:gd name="T6" fmla="*/ 2147483647 w 230"/>
              <a:gd name="T7" fmla="*/ 2147483647 h 108"/>
              <a:gd name="T8" fmla="*/ 2147483647 w 230"/>
              <a:gd name="T9" fmla="*/ 2147483647 h 108"/>
              <a:gd name="T10" fmla="*/ 2147483647 w 230"/>
              <a:gd name="T11" fmla="*/ 2147483647 h 108"/>
              <a:gd name="T12" fmla="*/ 2147483647 w 230"/>
              <a:gd name="T13" fmla="*/ 2147483647 h 108"/>
              <a:gd name="T14" fmla="*/ 2147483647 w 230"/>
              <a:gd name="T15" fmla="*/ 2147483647 h 108"/>
              <a:gd name="T16" fmla="*/ 2147483647 w 230"/>
              <a:gd name="T17" fmla="*/ 2147483647 h 108"/>
              <a:gd name="T18" fmla="*/ 2147483647 w 230"/>
              <a:gd name="T19" fmla="*/ 2147483647 h 108"/>
              <a:gd name="T20" fmla="*/ 2147483647 w 230"/>
              <a:gd name="T21" fmla="*/ 2147483647 h 108"/>
              <a:gd name="T22" fmla="*/ 2147483647 w 230"/>
              <a:gd name="T23" fmla="*/ 2147483647 h 108"/>
              <a:gd name="T24" fmla="*/ 2147483647 w 230"/>
              <a:gd name="T25" fmla="*/ 2147483647 h 108"/>
              <a:gd name="T26" fmla="*/ 2147483647 w 230"/>
              <a:gd name="T27" fmla="*/ 2147483647 h 108"/>
              <a:gd name="T28" fmla="*/ 2147483647 w 230"/>
              <a:gd name="T29" fmla="*/ 2147483647 h 108"/>
              <a:gd name="T30" fmla="*/ 2147483647 w 230"/>
              <a:gd name="T31" fmla="*/ 2147483647 h 108"/>
              <a:gd name="T32" fmla="*/ 2147483647 w 230"/>
              <a:gd name="T33" fmla="*/ 0 h 108"/>
              <a:gd name="T34" fmla="*/ 2147483647 w 230"/>
              <a:gd name="T35" fmla="*/ 2147483647 h 108"/>
              <a:gd name="T36" fmla="*/ 2147483647 w 230"/>
              <a:gd name="T37" fmla="*/ 2147483647 h 108"/>
              <a:gd name="T38" fmla="*/ 2147483647 w 230"/>
              <a:gd name="T39" fmla="*/ 2147483647 h 108"/>
              <a:gd name="T40" fmla="*/ 2147483647 w 230"/>
              <a:gd name="T41" fmla="*/ 2147483647 h 108"/>
              <a:gd name="T42" fmla="*/ 2147483647 w 230"/>
              <a:gd name="T43" fmla="*/ 2147483647 h 108"/>
              <a:gd name="T44" fmla="*/ 2147483647 w 230"/>
              <a:gd name="T45" fmla="*/ 2147483647 h 108"/>
              <a:gd name="T46" fmla="*/ 2147483647 w 230"/>
              <a:gd name="T47" fmla="*/ 2147483647 h 108"/>
              <a:gd name="T48" fmla="*/ 2147483647 w 230"/>
              <a:gd name="T49" fmla="*/ 2147483647 h 108"/>
              <a:gd name="T50" fmla="*/ 2147483647 w 230"/>
              <a:gd name="T51" fmla="*/ 2147483647 h 108"/>
              <a:gd name="T52" fmla="*/ 2147483647 w 230"/>
              <a:gd name="T53" fmla="*/ 2147483647 h 108"/>
              <a:gd name="T54" fmla="*/ 2147483647 w 230"/>
              <a:gd name="T55" fmla="*/ 2147483647 h 108"/>
              <a:gd name="T56" fmla="*/ 2147483647 w 230"/>
              <a:gd name="T57" fmla="*/ 2147483647 h 108"/>
              <a:gd name="T58" fmla="*/ 2147483647 w 230"/>
              <a:gd name="T59" fmla="*/ 2147483647 h 108"/>
              <a:gd name="T60" fmla="*/ 2147483647 w 230"/>
              <a:gd name="T61" fmla="*/ 2147483647 h 108"/>
              <a:gd name="T62" fmla="*/ 2147483647 w 230"/>
              <a:gd name="T63" fmla="*/ 2147483647 h 108"/>
              <a:gd name="T64" fmla="*/ 2147483647 w 230"/>
              <a:gd name="T65" fmla="*/ 2147483647 h 108"/>
              <a:gd name="T66" fmla="*/ 2147483647 w 230"/>
              <a:gd name="T67" fmla="*/ 2147483647 h 108"/>
              <a:gd name="T68" fmla="*/ 2147483647 w 230"/>
              <a:gd name="T69" fmla="*/ 2147483647 h 108"/>
              <a:gd name="T70" fmla="*/ 2147483647 w 230"/>
              <a:gd name="T71" fmla="*/ 2147483647 h 108"/>
              <a:gd name="T72" fmla="*/ 2147483647 w 230"/>
              <a:gd name="T73" fmla="*/ 2147483647 h 108"/>
              <a:gd name="T74" fmla="*/ 2147483647 w 230"/>
              <a:gd name="T75" fmla="*/ 2147483647 h 108"/>
              <a:gd name="T76" fmla="*/ 2147483647 w 230"/>
              <a:gd name="T77" fmla="*/ 2147483647 h 108"/>
              <a:gd name="T78" fmla="*/ 2147483647 w 230"/>
              <a:gd name="T79" fmla="*/ 2147483647 h 108"/>
              <a:gd name="T80" fmla="*/ 0 w 230"/>
              <a:gd name="T81" fmla="*/ 2147483647 h 108"/>
              <a:gd name="T82" fmla="*/ 2147483647 w 230"/>
              <a:gd name="T83" fmla="*/ 2147483647 h 10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30"/>
              <a:gd name="T127" fmla="*/ 0 h 108"/>
              <a:gd name="T128" fmla="*/ 230 w 230"/>
              <a:gd name="T129" fmla="*/ 108 h 10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30" h="108">
                <a:moveTo>
                  <a:pt x="11" y="87"/>
                </a:moveTo>
                <a:lnTo>
                  <a:pt x="15" y="81"/>
                </a:lnTo>
                <a:lnTo>
                  <a:pt x="36" y="63"/>
                </a:lnTo>
                <a:lnTo>
                  <a:pt x="111" y="44"/>
                </a:lnTo>
                <a:lnTo>
                  <a:pt x="143" y="49"/>
                </a:lnTo>
                <a:lnTo>
                  <a:pt x="148" y="54"/>
                </a:lnTo>
                <a:lnTo>
                  <a:pt x="157" y="52"/>
                </a:lnTo>
                <a:lnTo>
                  <a:pt x="156" y="47"/>
                </a:lnTo>
                <a:lnTo>
                  <a:pt x="150" y="35"/>
                </a:lnTo>
                <a:lnTo>
                  <a:pt x="144" y="35"/>
                </a:lnTo>
                <a:lnTo>
                  <a:pt x="146" y="33"/>
                </a:lnTo>
                <a:lnTo>
                  <a:pt x="155" y="30"/>
                </a:lnTo>
                <a:lnTo>
                  <a:pt x="158" y="31"/>
                </a:lnTo>
                <a:lnTo>
                  <a:pt x="161" y="38"/>
                </a:lnTo>
                <a:lnTo>
                  <a:pt x="203" y="17"/>
                </a:lnTo>
                <a:lnTo>
                  <a:pt x="216" y="15"/>
                </a:lnTo>
                <a:lnTo>
                  <a:pt x="230" y="0"/>
                </a:lnTo>
                <a:lnTo>
                  <a:pt x="228" y="6"/>
                </a:lnTo>
                <a:lnTo>
                  <a:pt x="222" y="17"/>
                </a:lnTo>
                <a:lnTo>
                  <a:pt x="200" y="31"/>
                </a:lnTo>
                <a:lnTo>
                  <a:pt x="197" y="35"/>
                </a:lnTo>
                <a:lnTo>
                  <a:pt x="198" y="42"/>
                </a:lnTo>
                <a:lnTo>
                  <a:pt x="205" y="42"/>
                </a:lnTo>
                <a:lnTo>
                  <a:pt x="209" y="44"/>
                </a:lnTo>
                <a:lnTo>
                  <a:pt x="208" y="49"/>
                </a:lnTo>
                <a:lnTo>
                  <a:pt x="204" y="52"/>
                </a:lnTo>
                <a:lnTo>
                  <a:pt x="200" y="50"/>
                </a:lnTo>
                <a:lnTo>
                  <a:pt x="199" y="53"/>
                </a:lnTo>
                <a:lnTo>
                  <a:pt x="200" y="57"/>
                </a:lnTo>
                <a:lnTo>
                  <a:pt x="205" y="63"/>
                </a:lnTo>
                <a:lnTo>
                  <a:pt x="207" y="72"/>
                </a:lnTo>
                <a:lnTo>
                  <a:pt x="205" y="80"/>
                </a:lnTo>
                <a:lnTo>
                  <a:pt x="188" y="82"/>
                </a:lnTo>
                <a:lnTo>
                  <a:pt x="171" y="96"/>
                </a:lnTo>
                <a:lnTo>
                  <a:pt x="141" y="99"/>
                </a:lnTo>
                <a:lnTo>
                  <a:pt x="137" y="97"/>
                </a:lnTo>
                <a:lnTo>
                  <a:pt x="127" y="101"/>
                </a:lnTo>
                <a:lnTo>
                  <a:pt x="118" y="95"/>
                </a:lnTo>
                <a:lnTo>
                  <a:pt x="96" y="91"/>
                </a:lnTo>
                <a:lnTo>
                  <a:pt x="24" y="108"/>
                </a:lnTo>
                <a:lnTo>
                  <a:pt x="0" y="100"/>
                </a:lnTo>
                <a:lnTo>
                  <a:pt x="11" y="87"/>
                </a:lnTo>
                <a:close/>
              </a:path>
            </a:pathLst>
          </a:custGeom>
          <a:noFill/>
          <a:ln w="4763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" name="Freeform 1736"/>
          <p:cNvSpPr>
            <a:spLocks/>
          </p:cNvSpPr>
          <p:nvPr/>
        </p:nvSpPr>
        <p:spPr bwMode="auto">
          <a:xfrm>
            <a:off x="2471738" y="2982913"/>
            <a:ext cx="171450" cy="84137"/>
          </a:xfrm>
          <a:custGeom>
            <a:avLst/>
            <a:gdLst>
              <a:gd name="T0" fmla="*/ 2147483647 w 432"/>
              <a:gd name="T1" fmla="*/ 2147483647 h 214"/>
              <a:gd name="T2" fmla="*/ 2147483647 w 432"/>
              <a:gd name="T3" fmla="*/ 2147483647 h 214"/>
              <a:gd name="T4" fmla="*/ 2147483647 w 432"/>
              <a:gd name="T5" fmla="*/ 2147483647 h 214"/>
              <a:gd name="T6" fmla="*/ 2147483647 w 432"/>
              <a:gd name="T7" fmla="*/ 2147483647 h 214"/>
              <a:gd name="T8" fmla="*/ 0 w 432"/>
              <a:gd name="T9" fmla="*/ 2147483647 h 214"/>
              <a:gd name="T10" fmla="*/ 2147483647 w 432"/>
              <a:gd name="T11" fmla="*/ 2147483647 h 214"/>
              <a:gd name="T12" fmla="*/ 2147483647 w 432"/>
              <a:gd name="T13" fmla="*/ 2147483647 h 214"/>
              <a:gd name="T14" fmla="*/ 2147483647 w 432"/>
              <a:gd name="T15" fmla="*/ 2147483647 h 214"/>
              <a:gd name="T16" fmla="*/ 2147483647 w 432"/>
              <a:gd name="T17" fmla="*/ 2147483647 h 214"/>
              <a:gd name="T18" fmla="*/ 2147483647 w 432"/>
              <a:gd name="T19" fmla="*/ 2147483647 h 214"/>
              <a:gd name="T20" fmla="*/ 2147483647 w 432"/>
              <a:gd name="T21" fmla="*/ 2147483647 h 214"/>
              <a:gd name="T22" fmla="*/ 2147483647 w 432"/>
              <a:gd name="T23" fmla="*/ 2147483647 h 214"/>
              <a:gd name="T24" fmla="*/ 2147483647 w 432"/>
              <a:gd name="T25" fmla="*/ 2147483647 h 214"/>
              <a:gd name="T26" fmla="*/ 2147483647 w 432"/>
              <a:gd name="T27" fmla="*/ 2147483647 h 214"/>
              <a:gd name="T28" fmla="*/ 2147483647 w 432"/>
              <a:gd name="T29" fmla="*/ 2147483647 h 214"/>
              <a:gd name="T30" fmla="*/ 2147483647 w 432"/>
              <a:gd name="T31" fmla="*/ 0 h 214"/>
              <a:gd name="T32" fmla="*/ 2147483647 w 432"/>
              <a:gd name="T33" fmla="*/ 2147483647 h 214"/>
              <a:gd name="T34" fmla="*/ 2147483647 w 432"/>
              <a:gd name="T35" fmla="*/ 2147483647 h 214"/>
              <a:gd name="T36" fmla="*/ 2147483647 w 432"/>
              <a:gd name="T37" fmla="*/ 2147483647 h 214"/>
              <a:gd name="T38" fmla="*/ 2147483647 w 432"/>
              <a:gd name="T39" fmla="*/ 2147483647 h 214"/>
              <a:gd name="T40" fmla="*/ 2147483647 w 432"/>
              <a:gd name="T41" fmla="*/ 2147483647 h 214"/>
              <a:gd name="T42" fmla="*/ 2147483647 w 432"/>
              <a:gd name="T43" fmla="*/ 2147483647 h 214"/>
              <a:gd name="T44" fmla="*/ 2147483647 w 432"/>
              <a:gd name="T45" fmla="*/ 2147483647 h 214"/>
              <a:gd name="T46" fmla="*/ 2147483647 w 432"/>
              <a:gd name="T47" fmla="*/ 2147483647 h 214"/>
              <a:gd name="T48" fmla="*/ 2147483647 w 432"/>
              <a:gd name="T49" fmla="*/ 2147483647 h 214"/>
              <a:gd name="T50" fmla="*/ 2147483647 w 432"/>
              <a:gd name="T51" fmla="*/ 2147483647 h 214"/>
              <a:gd name="T52" fmla="*/ 2147483647 w 432"/>
              <a:gd name="T53" fmla="*/ 2147483647 h 214"/>
              <a:gd name="T54" fmla="*/ 2147483647 w 432"/>
              <a:gd name="T55" fmla="*/ 2147483647 h 214"/>
              <a:gd name="T56" fmla="*/ 2147483647 w 432"/>
              <a:gd name="T57" fmla="*/ 2147483647 h 214"/>
              <a:gd name="T58" fmla="*/ 2147483647 w 432"/>
              <a:gd name="T59" fmla="*/ 2147483647 h 214"/>
              <a:gd name="T60" fmla="*/ 2147483647 w 432"/>
              <a:gd name="T61" fmla="*/ 2147483647 h 214"/>
              <a:gd name="T62" fmla="*/ 2147483647 w 432"/>
              <a:gd name="T63" fmla="*/ 2147483647 h 214"/>
              <a:gd name="T64" fmla="*/ 2147483647 w 432"/>
              <a:gd name="T65" fmla="*/ 2147483647 h 214"/>
              <a:gd name="T66" fmla="*/ 2147483647 w 432"/>
              <a:gd name="T67" fmla="*/ 2147483647 h 214"/>
              <a:gd name="T68" fmla="*/ 2147483647 w 432"/>
              <a:gd name="T69" fmla="*/ 2147483647 h 214"/>
              <a:gd name="T70" fmla="*/ 2147483647 w 432"/>
              <a:gd name="T71" fmla="*/ 2147483647 h 214"/>
              <a:gd name="T72" fmla="*/ 2147483647 w 432"/>
              <a:gd name="T73" fmla="*/ 2147483647 h 214"/>
              <a:gd name="T74" fmla="*/ 2147483647 w 432"/>
              <a:gd name="T75" fmla="*/ 2147483647 h 214"/>
              <a:gd name="T76" fmla="*/ 2147483647 w 432"/>
              <a:gd name="T77" fmla="*/ 2147483647 h 214"/>
              <a:gd name="T78" fmla="*/ 2147483647 w 432"/>
              <a:gd name="T79" fmla="*/ 2147483647 h 214"/>
              <a:gd name="T80" fmla="*/ 2147483647 w 432"/>
              <a:gd name="T81" fmla="*/ 2147483647 h 21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32"/>
              <a:gd name="T124" fmla="*/ 0 h 214"/>
              <a:gd name="T125" fmla="*/ 432 w 432"/>
              <a:gd name="T126" fmla="*/ 214 h 21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32" h="214">
                <a:moveTo>
                  <a:pt x="74" y="200"/>
                </a:moveTo>
                <a:lnTo>
                  <a:pt x="69" y="204"/>
                </a:lnTo>
                <a:lnTo>
                  <a:pt x="68" y="201"/>
                </a:lnTo>
                <a:lnTo>
                  <a:pt x="71" y="190"/>
                </a:lnTo>
                <a:lnTo>
                  <a:pt x="70" y="179"/>
                </a:lnTo>
                <a:lnTo>
                  <a:pt x="64" y="173"/>
                </a:lnTo>
                <a:lnTo>
                  <a:pt x="26" y="197"/>
                </a:lnTo>
                <a:lnTo>
                  <a:pt x="13" y="200"/>
                </a:lnTo>
                <a:lnTo>
                  <a:pt x="4" y="200"/>
                </a:lnTo>
                <a:lnTo>
                  <a:pt x="0" y="192"/>
                </a:lnTo>
                <a:lnTo>
                  <a:pt x="89" y="115"/>
                </a:lnTo>
                <a:lnTo>
                  <a:pt x="109" y="107"/>
                </a:lnTo>
                <a:lnTo>
                  <a:pt x="134" y="87"/>
                </a:lnTo>
                <a:lnTo>
                  <a:pt x="155" y="77"/>
                </a:lnTo>
                <a:lnTo>
                  <a:pt x="156" y="71"/>
                </a:lnTo>
                <a:lnTo>
                  <a:pt x="162" y="68"/>
                </a:lnTo>
                <a:lnTo>
                  <a:pt x="168" y="52"/>
                </a:lnTo>
                <a:lnTo>
                  <a:pt x="182" y="36"/>
                </a:lnTo>
                <a:lnTo>
                  <a:pt x="181" y="46"/>
                </a:lnTo>
                <a:lnTo>
                  <a:pt x="183" y="55"/>
                </a:lnTo>
                <a:lnTo>
                  <a:pt x="189" y="52"/>
                </a:lnTo>
                <a:lnTo>
                  <a:pt x="207" y="16"/>
                </a:lnTo>
                <a:lnTo>
                  <a:pt x="209" y="21"/>
                </a:lnTo>
                <a:lnTo>
                  <a:pt x="200" y="40"/>
                </a:lnTo>
                <a:lnTo>
                  <a:pt x="202" y="47"/>
                </a:lnTo>
                <a:lnTo>
                  <a:pt x="206" y="45"/>
                </a:lnTo>
                <a:lnTo>
                  <a:pt x="211" y="36"/>
                </a:lnTo>
                <a:lnTo>
                  <a:pt x="220" y="31"/>
                </a:lnTo>
                <a:lnTo>
                  <a:pt x="222" y="26"/>
                </a:lnTo>
                <a:lnTo>
                  <a:pt x="221" y="7"/>
                </a:lnTo>
                <a:lnTo>
                  <a:pt x="222" y="3"/>
                </a:lnTo>
                <a:lnTo>
                  <a:pt x="226" y="0"/>
                </a:lnTo>
                <a:lnTo>
                  <a:pt x="263" y="13"/>
                </a:lnTo>
                <a:lnTo>
                  <a:pt x="283" y="59"/>
                </a:lnTo>
                <a:lnTo>
                  <a:pt x="283" y="18"/>
                </a:lnTo>
                <a:lnTo>
                  <a:pt x="299" y="18"/>
                </a:lnTo>
                <a:lnTo>
                  <a:pt x="311" y="23"/>
                </a:lnTo>
                <a:lnTo>
                  <a:pt x="320" y="23"/>
                </a:lnTo>
                <a:lnTo>
                  <a:pt x="347" y="82"/>
                </a:lnTo>
                <a:lnTo>
                  <a:pt x="358" y="91"/>
                </a:lnTo>
                <a:lnTo>
                  <a:pt x="405" y="85"/>
                </a:lnTo>
                <a:lnTo>
                  <a:pt x="400" y="115"/>
                </a:lnTo>
                <a:lnTo>
                  <a:pt x="403" y="122"/>
                </a:lnTo>
                <a:lnTo>
                  <a:pt x="419" y="140"/>
                </a:lnTo>
                <a:lnTo>
                  <a:pt x="414" y="157"/>
                </a:lnTo>
                <a:lnTo>
                  <a:pt x="418" y="171"/>
                </a:lnTo>
                <a:lnTo>
                  <a:pt x="432" y="178"/>
                </a:lnTo>
                <a:lnTo>
                  <a:pt x="426" y="186"/>
                </a:lnTo>
                <a:lnTo>
                  <a:pt x="427" y="192"/>
                </a:lnTo>
                <a:lnTo>
                  <a:pt x="430" y="191"/>
                </a:lnTo>
                <a:lnTo>
                  <a:pt x="426" y="198"/>
                </a:lnTo>
                <a:lnTo>
                  <a:pt x="427" y="207"/>
                </a:lnTo>
                <a:lnTo>
                  <a:pt x="431" y="209"/>
                </a:lnTo>
                <a:lnTo>
                  <a:pt x="431" y="210"/>
                </a:lnTo>
                <a:lnTo>
                  <a:pt x="413" y="211"/>
                </a:lnTo>
                <a:lnTo>
                  <a:pt x="396" y="205"/>
                </a:lnTo>
                <a:lnTo>
                  <a:pt x="396" y="193"/>
                </a:lnTo>
                <a:lnTo>
                  <a:pt x="394" y="188"/>
                </a:lnTo>
                <a:lnTo>
                  <a:pt x="385" y="187"/>
                </a:lnTo>
                <a:lnTo>
                  <a:pt x="375" y="193"/>
                </a:lnTo>
                <a:lnTo>
                  <a:pt x="334" y="195"/>
                </a:lnTo>
                <a:lnTo>
                  <a:pt x="315" y="204"/>
                </a:lnTo>
                <a:lnTo>
                  <a:pt x="309" y="211"/>
                </a:lnTo>
                <a:lnTo>
                  <a:pt x="303" y="214"/>
                </a:lnTo>
                <a:lnTo>
                  <a:pt x="278" y="209"/>
                </a:lnTo>
                <a:lnTo>
                  <a:pt x="268" y="211"/>
                </a:lnTo>
                <a:lnTo>
                  <a:pt x="250" y="190"/>
                </a:lnTo>
                <a:lnTo>
                  <a:pt x="231" y="178"/>
                </a:lnTo>
                <a:lnTo>
                  <a:pt x="216" y="182"/>
                </a:lnTo>
                <a:lnTo>
                  <a:pt x="211" y="179"/>
                </a:lnTo>
                <a:lnTo>
                  <a:pt x="202" y="188"/>
                </a:lnTo>
                <a:lnTo>
                  <a:pt x="203" y="172"/>
                </a:lnTo>
                <a:lnTo>
                  <a:pt x="209" y="164"/>
                </a:lnTo>
                <a:lnTo>
                  <a:pt x="215" y="162"/>
                </a:lnTo>
                <a:lnTo>
                  <a:pt x="231" y="141"/>
                </a:lnTo>
                <a:lnTo>
                  <a:pt x="242" y="134"/>
                </a:lnTo>
                <a:lnTo>
                  <a:pt x="242" y="129"/>
                </a:lnTo>
                <a:lnTo>
                  <a:pt x="239" y="129"/>
                </a:lnTo>
                <a:lnTo>
                  <a:pt x="217" y="132"/>
                </a:lnTo>
                <a:lnTo>
                  <a:pt x="155" y="178"/>
                </a:lnTo>
                <a:lnTo>
                  <a:pt x="127" y="186"/>
                </a:lnTo>
                <a:lnTo>
                  <a:pt x="107" y="200"/>
                </a:lnTo>
                <a:lnTo>
                  <a:pt x="74" y="200"/>
                </a:lnTo>
                <a:close/>
              </a:path>
            </a:pathLst>
          </a:custGeom>
          <a:solidFill>
            <a:srgbClr val="C4E5F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7" name="Freeform 1737"/>
          <p:cNvSpPr>
            <a:spLocks/>
          </p:cNvSpPr>
          <p:nvPr/>
        </p:nvSpPr>
        <p:spPr bwMode="auto">
          <a:xfrm>
            <a:off x="2471738" y="2982913"/>
            <a:ext cx="171450" cy="84137"/>
          </a:xfrm>
          <a:custGeom>
            <a:avLst/>
            <a:gdLst>
              <a:gd name="T0" fmla="*/ 2147483647 w 432"/>
              <a:gd name="T1" fmla="*/ 2147483647 h 214"/>
              <a:gd name="T2" fmla="*/ 2147483647 w 432"/>
              <a:gd name="T3" fmla="*/ 2147483647 h 214"/>
              <a:gd name="T4" fmla="*/ 2147483647 w 432"/>
              <a:gd name="T5" fmla="*/ 2147483647 h 214"/>
              <a:gd name="T6" fmla="*/ 2147483647 w 432"/>
              <a:gd name="T7" fmla="*/ 2147483647 h 214"/>
              <a:gd name="T8" fmla="*/ 0 w 432"/>
              <a:gd name="T9" fmla="*/ 2147483647 h 214"/>
              <a:gd name="T10" fmla="*/ 2147483647 w 432"/>
              <a:gd name="T11" fmla="*/ 2147483647 h 214"/>
              <a:gd name="T12" fmla="*/ 2147483647 w 432"/>
              <a:gd name="T13" fmla="*/ 2147483647 h 214"/>
              <a:gd name="T14" fmla="*/ 2147483647 w 432"/>
              <a:gd name="T15" fmla="*/ 2147483647 h 214"/>
              <a:gd name="T16" fmla="*/ 2147483647 w 432"/>
              <a:gd name="T17" fmla="*/ 2147483647 h 214"/>
              <a:gd name="T18" fmla="*/ 2147483647 w 432"/>
              <a:gd name="T19" fmla="*/ 2147483647 h 214"/>
              <a:gd name="T20" fmla="*/ 2147483647 w 432"/>
              <a:gd name="T21" fmla="*/ 2147483647 h 214"/>
              <a:gd name="T22" fmla="*/ 2147483647 w 432"/>
              <a:gd name="T23" fmla="*/ 2147483647 h 214"/>
              <a:gd name="T24" fmla="*/ 2147483647 w 432"/>
              <a:gd name="T25" fmla="*/ 2147483647 h 214"/>
              <a:gd name="T26" fmla="*/ 2147483647 w 432"/>
              <a:gd name="T27" fmla="*/ 2147483647 h 214"/>
              <a:gd name="T28" fmla="*/ 2147483647 w 432"/>
              <a:gd name="T29" fmla="*/ 2147483647 h 214"/>
              <a:gd name="T30" fmla="*/ 2147483647 w 432"/>
              <a:gd name="T31" fmla="*/ 0 h 214"/>
              <a:gd name="T32" fmla="*/ 2147483647 w 432"/>
              <a:gd name="T33" fmla="*/ 2147483647 h 214"/>
              <a:gd name="T34" fmla="*/ 2147483647 w 432"/>
              <a:gd name="T35" fmla="*/ 2147483647 h 214"/>
              <a:gd name="T36" fmla="*/ 2147483647 w 432"/>
              <a:gd name="T37" fmla="*/ 2147483647 h 214"/>
              <a:gd name="T38" fmla="*/ 2147483647 w 432"/>
              <a:gd name="T39" fmla="*/ 2147483647 h 214"/>
              <a:gd name="T40" fmla="*/ 2147483647 w 432"/>
              <a:gd name="T41" fmla="*/ 2147483647 h 214"/>
              <a:gd name="T42" fmla="*/ 2147483647 w 432"/>
              <a:gd name="T43" fmla="*/ 2147483647 h 214"/>
              <a:gd name="T44" fmla="*/ 2147483647 w 432"/>
              <a:gd name="T45" fmla="*/ 2147483647 h 214"/>
              <a:gd name="T46" fmla="*/ 2147483647 w 432"/>
              <a:gd name="T47" fmla="*/ 2147483647 h 214"/>
              <a:gd name="T48" fmla="*/ 2147483647 w 432"/>
              <a:gd name="T49" fmla="*/ 2147483647 h 214"/>
              <a:gd name="T50" fmla="*/ 2147483647 w 432"/>
              <a:gd name="T51" fmla="*/ 2147483647 h 214"/>
              <a:gd name="T52" fmla="*/ 2147483647 w 432"/>
              <a:gd name="T53" fmla="*/ 2147483647 h 214"/>
              <a:gd name="T54" fmla="*/ 2147483647 w 432"/>
              <a:gd name="T55" fmla="*/ 2147483647 h 214"/>
              <a:gd name="T56" fmla="*/ 2147483647 w 432"/>
              <a:gd name="T57" fmla="*/ 2147483647 h 214"/>
              <a:gd name="T58" fmla="*/ 2147483647 w 432"/>
              <a:gd name="T59" fmla="*/ 2147483647 h 214"/>
              <a:gd name="T60" fmla="*/ 2147483647 w 432"/>
              <a:gd name="T61" fmla="*/ 2147483647 h 214"/>
              <a:gd name="T62" fmla="*/ 2147483647 w 432"/>
              <a:gd name="T63" fmla="*/ 2147483647 h 214"/>
              <a:gd name="T64" fmla="*/ 2147483647 w 432"/>
              <a:gd name="T65" fmla="*/ 2147483647 h 214"/>
              <a:gd name="T66" fmla="*/ 2147483647 w 432"/>
              <a:gd name="T67" fmla="*/ 2147483647 h 214"/>
              <a:gd name="T68" fmla="*/ 2147483647 w 432"/>
              <a:gd name="T69" fmla="*/ 2147483647 h 214"/>
              <a:gd name="T70" fmla="*/ 2147483647 w 432"/>
              <a:gd name="T71" fmla="*/ 2147483647 h 214"/>
              <a:gd name="T72" fmla="*/ 2147483647 w 432"/>
              <a:gd name="T73" fmla="*/ 2147483647 h 214"/>
              <a:gd name="T74" fmla="*/ 2147483647 w 432"/>
              <a:gd name="T75" fmla="*/ 2147483647 h 214"/>
              <a:gd name="T76" fmla="*/ 2147483647 w 432"/>
              <a:gd name="T77" fmla="*/ 2147483647 h 214"/>
              <a:gd name="T78" fmla="*/ 2147483647 w 432"/>
              <a:gd name="T79" fmla="*/ 2147483647 h 214"/>
              <a:gd name="T80" fmla="*/ 2147483647 w 432"/>
              <a:gd name="T81" fmla="*/ 2147483647 h 21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32"/>
              <a:gd name="T124" fmla="*/ 0 h 214"/>
              <a:gd name="T125" fmla="*/ 432 w 432"/>
              <a:gd name="T126" fmla="*/ 214 h 21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32" h="214">
                <a:moveTo>
                  <a:pt x="74" y="200"/>
                </a:moveTo>
                <a:lnTo>
                  <a:pt x="69" y="204"/>
                </a:lnTo>
                <a:lnTo>
                  <a:pt x="68" y="201"/>
                </a:lnTo>
                <a:lnTo>
                  <a:pt x="71" y="190"/>
                </a:lnTo>
                <a:lnTo>
                  <a:pt x="70" y="179"/>
                </a:lnTo>
                <a:lnTo>
                  <a:pt x="64" y="173"/>
                </a:lnTo>
                <a:lnTo>
                  <a:pt x="26" y="197"/>
                </a:lnTo>
                <a:lnTo>
                  <a:pt x="13" y="200"/>
                </a:lnTo>
                <a:lnTo>
                  <a:pt x="4" y="200"/>
                </a:lnTo>
                <a:lnTo>
                  <a:pt x="0" y="192"/>
                </a:lnTo>
                <a:lnTo>
                  <a:pt x="89" y="115"/>
                </a:lnTo>
                <a:lnTo>
                  <a:pt x="109" y="107"/>
                </a:lnTo>
                <a:lnTo>
                  <a:pt x="134" y="87"/>
                </a:lnTo>
                <a:lnTo>
                  <a:pt x="155" y="77"/>
                </a:lnTo>
                <a:lnTo>
                  <a:pt x="156" y="71"/>
                </a:lnTo>
                <a:lnTo>
                  <a:pt x="162" y="68"/>
                </a:lnTo>
                <a:lnTo>
                  <a:pt x="168" y="52"/>
                </a:lnTo>
                <a:lnTo>
                  <a:pt x="182" y="36"/>
                </a:lnTo>
                <a:lnTo>
                  <a:pt x="181" y="46"/>
                </a:lnTo>
                <a:lnTo>
                  <a:pt x="183" y="55"/>
                </a:lnTo>
                <a:lnTo>
                  <a:pt x="189" y="52"/>
                </a:lnTo>
                <a:lnTo>
                  <a:pt x="207" y="16"/>
                </a:lnTo>
                <a:lnTo>
                  <a:pt x="209" y="21"/>
                </a:lnTo>
                <a:lnTo>
                  <a:pt x="200" y="40"/>
                </a:lnTo>
                <a:lnTo>
                  <a:pt x="202" y="47"/>
                </a:lnTo>
                <a:lnTo>
                  <a:pt x="206" y="45"/>
                </a:lnTo>
                <a:lnTo>
                  <a:pt x="211" y="36"/>
                </a:lnTo>
                <a:lnTo>
                  <a:pt x="220" y="31"/>
                </a:lnTo>
                <a:lnTo>
                  <a:pt x="222" y="26"/>
                </a:lnTo>
                <a:lnTo>
                  <a:pt x="221" y="7"/>
                </a:lnTo>
                <a:lnTo>
                  <a:pt x="222" y="3"/>
                </a:lnTo>
                <a:lnTo>
                  <a:pt x="226" y="0"/>
                </a:lnTo>
                <a:lnTo>
                  <a:pt x="263" y="13"/>
                </a:lnTo>
                <a:lnTo>
                  <a:pt x="283" y="59"/>
                </a:lnTo>
                <a:lnTo>
                  <a:pt x="283" y="18"/>
                </a:lnTo>
                <a:lnTo>
                  <a:pt x="299" y="18"/>
                </a:lnTo>
                <a:lnTo>
                  <a:pt x="311" y="23"/>
                </a:lnTo>
                <a:lnTo>
                  <a:pt x="320" y="23"/>
                </a:lnTo>
                <a:lnTo>
                  <a:pt x="347" y="82"/>
                </a:lnTo>
                <a:lnTo>
                  <a:pt x="358" y="91"/>
                </a:lnTo>
                <a:lnTo>
                  <a:pt x="405" y="85"/>
                </a:lnTo>
                <a:lnTo>
                  <a:pt x="400" y="115"/>
                </a:lnTo>
                <a:lnTo>
                  <a:pt x="403" y="122"/>
                </a:lnTo>
                <a:lnTo>
                  <a:pt x="419" y="140"/>
                </a:lnTo>
                <a:lnTo>
                  <a:pt x="414" y="157"/>
                </a:lnTo>
                <a:lnTo>
                  <a:pt x="418" y="171"/>
                </a:lnTo>
                <a:lnTo>
                  <a:pt x="432" y="178"/>
                </a:lnTo>
                <a:lnTo>
                  <a:pt x="426" y="186"/>
                </a:lnTo>
                <a:lnTo>
                  <a:pt x="427" y="192"/>
                </a:lnTo>
                <a:lnTo>
                  <a:pt x="430" y="191"/>
                </a:lnTo>
                <a:lnTo>
                  <a:pt x="426" y="198"/>
                </a:lnTo>
                <a:lnTo>
                  <a:pt x="427" y="207"/>
                </a:lnTo>
                <a:lnTo>
                  <a:pt x="431" y="209"/>
                </a:lnTo>
                <a:lnTo>
                  <a:pt x="431" y="210"/>
                </a:lnTo>
                <a:lnTo>
                  <a:pt x="413" y="211"/>
                </a:lnTo>
                <a:lnTo>
                  <a:pt x="396" y="205"/>
                </a:lnTo>
                <a:lnTo>
                  <a:pt x="396" y="193"/>
                </a:lnTo>
                <a:lnTo>
                  <a:pt x="394" y="188"/>
                </a:lnTo>
                <a:lnTo>
                  <a:pt x="385" y="187"/>
                </a:lnTo>
                <a:lnTo>
                  <a:pt x="375" y="193"/>
                </a:lnTo>
                <a:lnTo>
                  <a:pt x="334" y="195"/>
                </a:lnTo>
                <a:lnTo>
                  <a:pt x="315" y="204"/>
                </a:lnTo>
                <a:lnTo>
                  <a:pt x="309" y="211"/>
                </a:lnTo>
                <a:lnTo>
                  <a:pt x="303" y="214"/>
                </a:lnTo>
                <a:lnTo>
                  <a:pt x="278" y="209"/>
                </a:lnTo>
                <a:lnTo>
                  <a:pt x="268" y="211"/>
                </a:lnTo>
                <a:lnTo>
                  <a:pt x="250" y="190"/>
                </a:lnTo>
                <a:lnTo>
                  <a:pt x="231" y="178"/>
                </a:lnTo>
                <a:lnTo>
                  <a:pt x="216" y="182"/>
                </a:lnTo>
                <a:lnTo>
                  <a:pt x="211" y="179"/>
                </a:lnTo>
                <a:lnTo>
                  <a:pt x="202" y="188"/>
                </a:lnTo>
                <a:lnTo>
                  <a:pt x="203" y="172"/>
                </a:lnTo>
                <a:lnTo>
                  <a:pt x="209" y="164"/>
                </a:lnTo>
                <a:lnTo>
                  <a:pt x="215" y="162"/>
                </a:lnTo>
                <a:lnTo>
                  <a:pt x="231" y="141"/>
                </a:lnTo>
                <a:lnTo>
                  <a:pt x="242" y="134"/>
                </a:lnTo>
                <a:lnTo>
                  <a:pt x="242" y="129"/>
                </a:lnTo>
                <a:lnTo>
                  <a:pt x="239" y="129"/>
                </a:lnTo>
                <a:lnTo>
                  <a:pt x="217" y="132"/>
                </a:lnTo>
                <a:lnTo>
                  <a:pt x="155" y="178"/>
                </a:lnTo>
                <a:lnTo>
                  <a:pt x="127" y="186"/>
                </a:lnTo>
                <a:lnTo>
                  <a:pt x="107" y="200"/>
                </a:lnTo>
                <a:lnTo>
                  <a:pt x="74" y="200"/>
                </a:lnTo>
                <a:close/>
              </a:path>
            </a:pathLst>
          </a:custGeom>
          <a:noFill/>
          <a:ln w="4763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8" name="Freeform 1738"/>
          <p:cNvSpPr>
            <a:spLocks/>
          </p:cNvSpPr>
          <p:nvPr/>
        </p:nvSpPr>
        <p:spPr bwMode="auto">
          <a:xfrm>
            <a:off x="2676525" y="3186113"/>
            <a:ext cx="11113" cy="11112"/>
          </a:xfrm>
          <a:custGeom>
            <a:avLst/>
            <a:gdLst>
              <a:gd name="T0" fmla="*/ 2147483647 w 28"/>
              <a:gd name="T1" fmla="*/ 2147483647 h 25"/>
              <a:gd name="T2" fmla="*/ 2147483647 w 28"/>
              <a:gd name="T3" fmla="*/ 2147483647 h 25"/>
              <a:gd name="T4" fmla="*/ 2147483647 w 28"/>
              <a:gd name="T5" fmla="*/ 2147483647 h 25"/>
              <a:gd name="T6" fmla="*/ 2147483647 w 28"/>
              <a:gd name="T7" fmla="*/ 2147483647 h 25"/>
              <a:gd name="T8" fmla="*/ 2147483647 w 28"/>
              <a:gd name="T9" fmla="*/ 2147483647 h 25"/>
              <a:gd name="T10" fmla="*/ 0 w 28"/>
              <a:gd name="T11" fmla="*/ 2147483647 h 25"/>
              <a:gd name="T12" fmla="*/ 0 w 28"/>
              <a:gd name="T13" fmla="*/ 2147483647 h 25"/>
              <a:gd name="T14" fmla="*/ 2147483647 w 28"/>
              <a:gd name="T15" fmla="*/ 2147483647 h 25"/>
              <a:gd name="T16" fmla="*/ 2147483647 w 28"/>
              <a:gd name="T17" fmla="*/ 0 h 25"/>
              <a:gd name="T18" fmla="*/ 2147483647 w 28"/>
              <a:gd name="T19" fmla="*/ 0 h 25"/>
              <a:gd name="T20" fmla="*/ 2147483647 w 28"/>
              <a:gd name="T21" fmla="*/ 2147483647 h 25"/>
              <a:gd name="T22" fmla="*/ 2147483647 w 28"/>
              <a:gd name="T23" fmla="*/ 2147483647 h 25"/>
              <a:gd name="T24" fmla="*/ 2147483647 w 28"/>
              <a:gd name="T25" fmla="*/ 2147483647 h 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"/>
              <a:gd name="T40" fmla="*/ 0 h 25"/>
              <a:gd name="T41" fmla="*/ 28 w 28"/>
              <a:gd name="T42" fmla="*/ 25 h 2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" h="25">
                <a:moveTo>
                  <a:pt x="28" y="14"/>
                </a:moveTo>
                <a:lnTo>
                  <a:pt x="26" y="21"/>
                </a:lnTo>
                <a:lnTo>
                  <a:pt x="22" y="23"/>
                </a:lnTo>
                <a:lnTo>
                  <a:pt x="13" y="25"/>
                </a:lnTo>
                <a:lnTo>
                  <a:pt x="3" y="23"/>
                </a:lnTo>
                <a:lnTo>
                  <a:pt x="0" y="19"/>
                </a:lnTo>
                <a:lnTo>
                  <a:pt x="0" y="11"/>
                </a:lnTo>
                <a:lnTo>
                  <a:pt x="3" y="6"/>
                </a:lnTo>
                <a:lnTo>
                  <a:pt x="9" y="0"/>
                </a:lnTo>
                <a:lnTo>
                  <a:pt x="20" y="0"/>
                </a:lnTo>
                <a:lnTo>
                  <a:pt x="22" y="7"/>
                </a:lnTo>
                <a:lnTo>
                  <a:pt x="27" y="10"/>
                </a:lnTo>
                <a:lnTo>
                  <a:pt x="28" y="14"/>
                </a:lnTo>
                <a:close/>
              </a:path>
            </a:pathLst>
          </a:custGeom>
          <a:solidFill>
            <a:srgbClr val="C4E5F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9" name="Freeform 1739"/>
          <p:cNvSpPr>
            <a:spLocks/>
          </p:cNvSpPr>
          <p:nvPr/>
        </p:nvSpPr>
        <p:spPr bwMode="auto">
          <a:xfrm>
            <a:off x="2676525" y="3186113"/>
            <a:ext cx="11113" cy="11112"/>
          </a:xfrm>
          <a:custGeom>
            <a:avLst/>
            <a:gdLst>
              <a:gd name="T0" fmla="*/ 2147483647 w 28"/>
              <a:gd name="T1" fmla="*/ 2147483647 h 25"/>
              <a:gd name="T2" fmla="*/ 2147483647 w 28"/>
              <a:gd name="T3" fmla="*/ 2147483647 h 25"/>
              <a:gd name="T4" fmla="*/ 2147483647 w 28"/>
              <a:gd name="T5" fmla="*/ 2147483647 h 25"/>
              <a:gd name="T6" fmla="*/ 2147483647 w 28"/>
              <a:gd name="T7" fmla="*/ 2147483647 h 25"/>
              <a:gd name="T8" fmla="*/ 2147483647 w 28"/>
              <a:gd name="T9" fmla="*/ 2147483647 h 25"/>
              <a:gd name="T10" fmla="*/ 0 w 28"/>
              <a:gd name="T11" fmla="*/ 2147483647 h 25"/>
              <a:gd name="T12" fmla="*/ 0 w 28"/>
              <a:gd name="T13" fmla="*/ 2147483647 h 25"/>
              <a:gd name="T14" fmla="*/ 2147483647 w 28"/>
              <a:gd name="T15" fmla="*/ 2147483647 h 25"/>
              <a:gd name="T16" fmla="*/ 2147483647 w 28"/>
              <a:gd name="T17" fmla="*/ 0 h 25"/>
              <a:gd name="T18" fmla="*/ 2147483647 w 28"/>
              <a:gd name="T19" fmla="*/ 0 h 25"/>
              <a:gd name="T20" fmla="*/ 2147483647 w 28"/>
              <a:gd name="T21" fmla="*/ 2147483647 h 25"/>
              <a:gd name="T22" fmla="*/ 2147483647 w 28"/>
              <a:gd name="T23" fmla="*/ 2147483647 h 25"/>
              <a:gd name="T24" fmla="*/ 2147483647 w 28"/>
              <a:gd name="T25" fmla="*/ 2147483647 h 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"/>
              <a:gd name="T40" fmla="*/ 0 h 25"/>
              <a:gd name="T41" fmla="*/ 28 w 28"/>
              <a:gd name="T42" fmla="*/ 25 h 2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" h="25">
                <a:moveTo>
                  <a:pt x="28" y="14"/>
                </a:moveTo>
                <a:lnTo>
                  <a:pt x="26" y="21"/>
                </a:lnTo>
                <a:lnTo>
                  <a:pt x="22" y="23"/>
                </a:lnTo>
                <a:lnTo>
                  <a:pt x="13" y="25"/>
                </a:lnTo>
                <a:lnTo>
                  <a:pt x="3" y="23"/>
                </a:lnTo>
                <a:lnTo>
                  <a:pt x="0" y="19"/>
                </a:lnTo>
                <a:lnTo>
                  <a:pt x="0" y="11"/>
                </a:lnTo>
                <a:lnTo>
                  <a:pt x="3" y="6"/>
                </a:lnTo>
                <a:lnTo>
                  <a:pt x="9" y="0"/>
                </a:lnTo>
                <a:lnTo>
                  <a:pt x="20" y="0"/>
                </a:lnTo>
                <a:lnTo>
                  <a:pt x="22" y="7"/>
                </a:lnTo>
                <a:lnTo>
                  <a:pt x="27" y="10"/>
                </a:lnTo>
                <a:lnTo>
                  <a:pt x="28" y="14"/>
                </a:lnTo>
                <a:close/>
              </a:path>
            </a:pathLst>
          </a:custGeom>
          <a:noFill/>
          <a:ln w="4763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0" name="Freeform 1740"/>
          <p:cNvSpPr>
            <a:spLocks/>
          </p:cNvSpPr>
          <p:nvPr/>
        </p:nvSpPr>
        <p:spPr bwMode="auto">
          <a:xfrm>
            <a:off x="2665413" y="3178175"/>
            <a:ext cx="103187" cy="44450"/>
          </a:xfrm>
          <a:custGeom>
            <a:avLst/>
            <a:gdLst>
              <a:gd name="T0" fmla="*/ 2147483647 w 259"/>
              <a:gd name="T1" fmla="*/ 2147483647 h 110"/>
              <a:gd name="T2" fmla="*/ 2147483647 w 259"/>
              <a:gd name="T3" fmla="*/ 2147483647 h 110"/>
              <a:gd name="T4" fmla="*/ 2147483647 w 259"/>
              <a:gd name="T5" fmla="*/ 2147483647 h 110"/>
              <a:gd name="T6" fmla="*/ 2147483647 w 259"/>
              <a:gd name="T7" fmla="*/ 2147483647 h 110"/>
              <a:gd name="T8" fmla="*/ 2147483647 w 259"/>
              <a:gd name="T9" fmla="*/ 2147483647 h 110"/>
              <a:gd name="T10" fmla="*/ 2147483647 w 259"/>
              <a:gd name="T11" fmla="*/ 2147483647 h 110"/>
              <a:gd name="T12" fmla="*/ 2147483647 w 259"/>
              <a:gd name="T13" fmla="*/ 2147483647 h 110"/>
              <a:gd name="T14" fmla="*/ 2147483647 w 259"/>
              <a:gd name="T15" fmla="*/ 2147483647 h 110"/>
              <a:gd name="T16" fmla="*/ 2147483647 w 259"/>
              <a:gd name="T17" fmla="*/ 2147483647 h 110"/>
              <a:gd name="T18" fmla="*/ 2147483647 w 259"/>
              <a:gd name="T19" fmla="*/ 2147483647 h 110"/>
              <a:gd name="T20" fmla="*/ 2147483647 w 259"/>
              <a:gd name="T21" fmla="*/ 2147483647 h 110"/>
              <a:gd name="T22" fmla="*/ 0 w 259"/>
              <a:gd name="T23" fmla="*/ 2147483647 h 110"/>
              <a:gd name="T24" fmla="*/ 2147483647 w 259"/>
              <a:gd name="T25" fmla="*/ 2147483647 h 110"/>
              <a:gd name="T26" fmla="*/ 2147483647 w 259"/>
              <a:gd name="T27" fmla="*/ 2147483647 h 110"/>
              <a:gd name="T28" fmla="*/ 2147483647 w 259"/>
              <a:gd name="T29" fmla="*/ 2147483647 h 110"/>
              <a:gd name="T30" fmla="*/ 2147483647 w 259"/>
              <a:gd name="T31" fmla="*/ 2147483647 h 110"/>
              <a:gd name="T32" fmla="*/ 2147483647 w 259"/>
              <a:gd name="T33" fmla="*/ 2147483647 h 110"/>
              <a:gd name="T34" fmla="*/ 2147483647 w 259"/>
              <a:gd name="T35" fmla="*/ 2147483647 h 110"/>
              <a:gd name="T36" fmla="*/ 2147483647 w 259"/>
              <a:gd name="T37" fmla="*/ 2147483647 h 110"/>
              <a:gd name="T38" fmla="*/ 2147483647 w 259"/>
              <a:gd name="T39" fmla="*/ 2147483647 h 110"/>
              <a:gd name="T40" fmla="*/ 2147483647 w 259"/>
              <a:gd name="T41" fmla="*/ 2147483647 h 110"/>
              <a:gd name="T42" fmla="*/ 2147483647 w 259"/>
              <a:gd name="T43" fmla="*/ 2147483647 h 110"/>
              <a:gd name="T44" fmla="*/ 2147483647 w 259"/>
              <a:gd name="T45" fmla="*/ 2147483647 h 110"/>
              <a:gd name="T46" fmla="*/ 2147483647 w 259"/>
              <a:gd name="T47" fmla="*/ 2147483647 h 110"/>
              <a:gd name="T48" fmla="*/ 2147483647 w 259"/>
              <a:gd name="T49" fmla="*/ 2147483647 h 110"/>
              <a:gd name="T50" fmla="*/ 2147483647 w 259"/>
              <a:gd name="T51" fmla="*/ 0 h 110"/>
              <a:gd name="T52" fmla="*/ 2147483647 w 259"/>
              <a:gd name="T53" fmla="*/ 2147483647 h 110"/>
              <a:gd name="T54" fmla="*/ 2147483647 w 259"/>
              <a:gd name="T55" fmla="*/ 2147483647 h 110"/>
              <a:gd name="T56" fmla="*/ 2147483647 w 259"/>
              <a:gd name="T57" fmla="*/ 2147483647 h 110"/>
              <a:gd name="T58" fmla="*/ 2147483647 w 259"/>
              <a:gd name="T59" fmla="*/ 2147483647 h 110"/>
              <a:gd name="T60" fmla="*/ 2147483647 w 259"/>
              <a:gd name="T61" fmla="*/ 2147483647 h 110"/>
              <a:gd name="T62" fmla="*/ 2147483647 w 259"/>
              <a:gd name="T63" fmla="*/ 2147483647 h 110"/>
              <a:gd name="T64" fmla="*/ 2147483647 w 259"/>
              <a:gd name="T65" fmla="*/ 2147483647 h 11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59"/>
              <a:gd name="T100" fmla="*/ 0 h 110"/>
              <a:gd name="T101" fmla="*/ 259 w 259"/>
              <a:gd name="T102" fmla="*/ 110 h 11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59" h="110">
                <a:moveTo>
                  <a:pt x="185" y="55"/>
                </a:moveTo>
                <a:lnTo>
                  <a:pt x="164" y="69"/>
                </a:lnTo>
                <a:lnTo>
                  <a:pt x="149" y="72"/>
                </a:lnTo>
                <a:lnTo>
                  <a:pt x="93" y="103"/>
                </a:lnTo>
                <a:lnTo>
                  <a:pt x="76" y="103"/>
                </a:lnTo>
                <a:lnTo>
                  <a:pt x="57" y="110"/>
                </a:lnTo>
                <a:lnTo>
                  <a:pt x="38" y="106"/>
                </a:lnTo>
                <a:lnTo>
                  <a:pt x="35" y="103"/>
                </a:lnTo>
                <a:lnTo>
                  <a:pt x="28" y="103"/>
                </a:lnTo>
                <a:lnTo>
                  <a:pt x="23" y="102"/>
                </a:lnTo>
                <a:lnTo>
                  <a:pt x="15" y="96"/>
                </a:lnTo>
                <a:lnTo>
                  <a:pt x="0" y="89"/>
                </a:lnTo>
                <a:lnTo>
                  <a:pt x="18" y="69"/>
                </a:lnTo>
                <a:lnTo>
                  <a:pt x="35" y="70"/>
                </a:lnTo>
                <a:lnTo>
                  <a:pt x="41" y="68"/>
                </a:lnTo>
                <a:lnTo>
                  <a:pt x="56" y="72"/>
                </a:lnTo>
                <a:lnTo>
                  <a:pt x="57" y="66"/>
                </a:lnTo>
                <a:lnTo>
                  <a:pt x="79" y="49"/>
                </a:lnTo>
                <a:lnTo>
                  <a:pt x="91" y="44"/>
                </a:lnTo>
                <a:lnTo>
                  <a:pt x="94" y="45"/>
                </a:lnTo>
                <a:lnTo>
                  <a:pt x="103" y="30"/>
                </a:lnTo>
                <a:lnTo>
                  <a:pt x="112" y="23"/>
                </a:lnTo>
                <a:lnTo>
                  <a:pt x="132" y="17"/>
                </a:lnTo>
                <a:lnTo>
                  <a:pt x="164" y="25"/>
                </a:lnTo>
                <a:lnTo>
                  <a:pt x="180" y="11"/>
                </a:lnTo>
                <a:lnTo>
                  <a:pt x="229" y="0"/>
                </a:lnTo>
                <a:lnTo>
                  <a:pt x="259" y="4"/>
                </a:lnTo>
                <a:lnTo>
                  <a:pt x="246" y="17"/>
                </a:lnTo>
                <a:lnTo>
                  <a:pt x="242" y="22"/>
                </a:lnTo>
                <a:lnTo>
                  <a:pt x="239" y="25"/>
                </a:lnTo>
                <a:lnTo>
                  <a:pt x="235" y="26"/>
                </a:lnTo>
                <a:lnTo>
                  <a:pt x="197" y="54"/>
                </a:lnTo>
                <a:lnTo>
                  <a:pt x="185" y="55"/>
                </a:lnTo>
                <a:close/>
              </a:path>
            </a:pathLst>
          </a:custGeom>
          <a:solidFill>
            <a:srgbClr val="C4E5F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1" name="Freeform 1741"/>
          <p:cNvSpPr>
            <a:spLocks/>
          </p:cNvSpPr>
          <p:nvPr/>
        </p:nvSpPr>
        <p:spPr bwMode="auto">
          <a:xfrm>
            <a:off x="2665413" y="3178175"/>
            <a:ext cx="103187" cy="44450"/>
          </a:xfrm>
          <a:custGeom>
            <a:avLst/>
            <a:gdLst>
              <a:gd name="T0" fmla="*/ 2147483647 w 259"/>
              <a:gd name="T1" fmla="*/ 2147483647 h 110"/>
              <a:gd name="T2" fmla="*/ 2147483647 w 259"/>
              <a:gd name="T3" fmla="*/ 2147483647 h 110"/>
              <a:gd name="T4" fmla="*/ 2147483647 w 259"/>
              <a:gd name="T5" fmla="*/ 2147483647 h 110"/>
              <a:gd name="T6" fmla="*/ 2147483647 w 259"/>
              <a:gd name="T7" fmla="*/ 2147483647 h 110"/>
              <a:gd name="T8" fmla="*/ 2147483647 w 259"/>
              <a:gd name="T9" fmla="*/ 2147483647 h 110"/>
              <a:gd name="T10" fmla="*/ 2147483647 w 259"/>
              <a:gd name="T11" fmla="*/ 2147483647 h 110"/>
              <a:gd name="T12" fmla="*/ 2147483647 w 259"/>
              <a:gd name="T13" fmla="*/ 2147483647 h 110"/>
              <a:gd name="T14" fmla="*/ 2147483647 w 259"/>
              <a:gd name="T15" fmla="*/ 2147483647 h 110"/>
              <a:gd name="T16" fmla="*/ 2147483647 w 259"/>
              <a:gd name="T17" fmla="*/ 2147483647 h 110"/>
              <a:gd name="T18" fmla="*/ 2147483647 w 259"/>
              <a:gd name="T19" fmla="*/ 2147483647 h 110"/>
              <a:gd name="T20" fmla="*/ 2147483647 w 259"/>
              <a:gd name="T21" fmla="*/ 2147483647 h 110"/>
              <a:gd name="T22" fmla="*/ 0 w 259"/>
              <a:gd name="T23" fmla="*/ 2147483647 h 110"/>
              <a:gd name="T24" fmla="*/ 2147483647 w 259"/>
              <a:gd name="T25" fmla="*/ 2147483647 h 110"/>
              <a:gd name="T26" fmla="*/ 2147483647 w 259"/>
              <a:gd name="T27" fmla="*/ 2147483647 h 110"/>
              <a:gd name="T28" fmla="*/ 2147483647 w 259"/>
              <a:gd name="T29" fmla="*/ 2147483647 h 110"/>
              <a:gd name="T30" fmla="*/ 2147483647 w 259"/>
              <a:gd name="T31" fmla="*/ 2147483647 h 110"/>
              <a:gd name="T32" fmla="*/ 2147483647 w 259"/>
              <a:gd name="T33" fmla="*/ 2147483647 h 110"/>
              <a:gd name="T34" fmla="*/ 2147483647 w 259"/>
              <a:gd name="T35" fmla="*/ 2147483647 h 110"/>
              <a:gd name="T36" fmla="*/ 2147483647 w 259"/>
              <a:gd name="T37" fmla="*/ 2147483647 h 110"/>
              <a:gd name="T38" fmla="*/ 2147483647 w 259"/>
              <a:gd name="T39" fmla="*/ 2147483647 h 110"/>
              <a:gd name="T40" fmla="*/ 2147483647 w 259"/>
              <a:gd name="T41" fmla="*/ 2147483647 h 110"/>
              <a:gd name="T42" fmla="*/ 2147483647 w 259"/>
              <a:gd name="T43" fmla="*/ 2147483647 h 110"/>
              <a:gd name="T44" fmla="*/ 2147483647 w 259"/>
              <a:gd name="T45" fmla="*/ 2147483647 h 110"/>
              <a:gd name="T46" fmla="*/ 2147483647 w 259"/>
              <a:gd name="T47" fmla="*/ 2147483647 h 110"/>
              <a:gd name="T48" fmla="*/ 2147483647 w 259"/>
              <a:gd name="T49" fmla="*/ 2147483647 h 110"/>
              <a:gd name="T50" fmla="*/ 2147483647 w 259"/>
              <a:gd name="T51" fmla="*/ 0 h 110"/>
              <a:gd name="T52" fmla="*/ 2147483647 w 259"/>
              <a:gd name="T53" fmla="*/ 2147483647 h 110"/>
              <a:gd name="T54" fmla="*/ 2147483647 w 259"/>
              <a:gd name="T55" fmla="*/ 2147483647 h 110"/>
              <a:gd name="T56" fmla="*/ 2147483647 w 259"/>
              <a:gd name="T57" fmla="*/ 2147483647 h 110"/>
              <a:gd name="T58" fmla="*/ 2147483647 w 259"/>
              <a:gd name="T59" fmla="*/ 2147483647 h 110"/>
              <a:gd name="T60" fmla="*/ 2147483647 w 259"/>
              <a:gd name="T61" fmla="*/ 2147483647 h 110"/>
              <a:gd name="T62" fmla="*/ 2147483647 w 259"/>
              <a:gd name="T63" fmla="*/ 2147483647 h 110"/>
              <a:gd name="T64" fmla="*/ 2147483647 w 259"/>
              <a:gd name="T65" fmla="*/ 2147483647 h 11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59"/>
              <a:gd name="T100" fmla="*/ 0 h 110"/>
              <a:gd name="T101" fmla="*/ 259 w 259"/>
              <a:gd name="T102" fmla="*/ 110 h 11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59" h="110">
                <a:moveTo>
                  <a:pt x="185" y="55"/>
                </a:moveTo>
                <a:lnTo>
                  <a:pt x="164" y="69"/>
                </a:lnTo>
                <a:lnTo>
                  <a:pt x="149" y="72"/>
                </a:lnTo>
                <a:lnTo>
                  <a:pt x="93" y="103"/>
                </a:lnTo>
                <a:lnTo>
                  <a:pt x="76" y="103"/>
                </a:lnTo>
                <a:lnTo>
                  <a:pt x="57" y="110"/>
                </a:lnTo>
                <a:lnTo>
                  <a:pt x="38" y="106"/>
                </a:lnTo>
                <a:lnTo>
                  <a:pt x="35" y="103"/>
                </a:lnTo>
                <a:lnTo>
                  <a:pt x="28" y="103"/>
                </a:lnTo>
                <a:lnTo>
                  <a:pt x="23" y="102"/>
                </a:lnTo>
                <a:lnTo>
                  <a:pt x="15" y="96"/>
                </a:lnTo>
                <a:lnTo>
                  <a:pt x="0" y="89"/>
                </a:lnTo>
                <a:lnTo>
                  <a:pt x="18" y="69"/>
                </a:lnTo>
                <a:lnTo>
                  <a:pt x="35" y="70"/>
                </a:lnTo>
                <a:lnTo>
                  <a:pt x="41" y="68"/>
                </a:lnTo>
                <a:lnTo>
                  <a:pt x="56" y="72"/>
                </a:lnTo>
                <a:lnTo>
                  <a:pt x="57" y="66"/>
                </a:lnTo>
                <a:lnTo>
                  <a:pt x="79" y="49"/>
                </a:lnTo>
                <a:lnTo>
                  <a:pt x="91" y="44"/>
                </a:lnTo>
                <a:lnTo>
                  <a:pt x="94" y="45"/>
                </a:lnTo>
                <a:lnTo>
                  <a:pt x="103" y="30"/>
                </a:lnTo>
                <a:lnTo>
                  <a:pt x="112" y="23"/>
                </a:lnTo>
                <a:lnTo>
                  <a:pt x="132" y="17"/>
                </a:lnTo>
                <a:lnTo>
                  <a:pt x="164" y="25"/>
                </a:lnTo>
                <a:lnTo>
                  <a:pt x="180" y="11"/>
                </a:lnTo>
                <a:lnTo>
                  <a:pt x="229" y="0"/>
                </a:lnTo>
                <a:lnTo>
                  <a:pt x="259" y="4"/>
                </a:lnTo>
                <a:lnTo>
                  <a:pt x="246" y="17"/>
                </a:lnTo>
                <a:lnTo>
                  <a:pt x="242" y="22"/>
                </a:lnTo>
                <a:lnTo>
                  <a:pt x="239" y="25"/>
                </a:lnTo>
                <a:lnTo>
                  <a:pt x="235" y="26"/>
                </a:lnTo>
                <a:lnTo>
                  <a:pt x="197" y="54"/>
                </a:lnTo>
                <a:lnTo>
                  <a:pt x="185" y="55"/>
                </a:lnTo>
                <a:close/>
              </a:path>
            </a:pathLst>
          </a:custGeom>
          <a:noFill/>
          <a:ln w="4763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2" name="Freeform 1742"/>
          <p:cNvSpPr>
            <a:spLocks/>
          </p:cNvSpPr>
          <p:nvPr/>
        </p:nvSpPr>
        <p:spPr bwMode="auto">
          <a:xfrm>
            <a:off x="4824413" y="3914775"/>
            <a:ext cx="46037" cy="41275"/>
          </a:xfrm>
          <a:custGeom>
            <a:avLst/>
            <a:gdLst>
              <a:gd name="T0" fmla="*/ 0 w 118"/>
              <a:gd name="T1" fmla="*/ 2147483647 h 106"/>
              <a:gd name="T2" fmla="*/ 2147483647 w 118"/>
              <a:gd name="T3" fmla="*/ 2147483647 h 106"/>
              <a:gd name="T4" fmla="*/ 2147483647 w 118"/>
              <a:gd name="T5" fmla="*/ 2147483647 h 106"/>
              <a:gd name="T6" fmla="*/ 2147483647 w 118"/>
              <a:gd name="T7" fmla="*/ 2147483647 h 106"/>
              <a:gd name="T8" fmla="*/ 2147483647 w 118"/>
              <a:gd name="T9" fmla="*/ 0 h 106"/>
              <a:gd name="T10" fmla="*/ 2147483647 w 118"/>
              <a:gd name="T11" fmla="*/ 2147483647 h 106"/>
              <a:gd name="T12" fmla="*/ 2147483647 w 118"/>
              <a:gd name="T13" fmla="*/ 2147483647 h 106"/>
              <a:gd name="T14" fmla="*/ 2147483647 w 118"/>
              <a:gd name="T15" fmla="*/ 2147483647 h 106"/>
              <a:gd name="T16" fmla="*/ 2147483647 w 118"/>
              <a:gd name="T17" fmla="*/ 2147483647 h 106"/>
              <a:gd name="T18" fmla="*/ 2147483647 w 118"/>
              <a:gd name="T19" fmla="*/ 2147483647 h 106"/>
              <a:gd name="T20" fmla="*/ 2147483647 w 118"/>
              <a:gd name="T21" fmla="*/ 2147483647 h 106"/>
              <a:gd name="T22" fmla="*/ 2147483647 w 118"/>
              <a:gd name="T23" fmla="*/ 2147483647 h 106"/>
              <a:gd name="T24" fmla="*/ 2147483647 w 118"/>
              <a:gd name="T25" fmla="*/ 2147483647 h 106"/>
              <a:gd name="T26" fmla="*/ 2147483647 w 118"/>
              <a:gd name="T27" fmla="*/ 2147483647 h 106"/>
              <a:gd name="T28" fmla="*/ 2147483647 w 118"/>
              <a:gd name="T29" fmla="*/ 2147483647 h 106"/>
              <a:gd name="T30" fmla="*/ 2147483647 w 118"/>
              <a:gd name="T31" fmla="*/ 2147483647 h 106"/>
              <a:gd name="T32" fmla="*/ 2147483647 w 118"/>
              <a:gd name="T33" fmla="*/ 2147483647 h 106"/>
              <a:gd name="T34" fmla="*/ 2147483647 w 118"/>
              <a:gd name="T35" fmla="*/ 2147483647 h 106"/>
              <a:gd name="T36" fmla="*/ 2147483647 w 118"/>
              <a:gd name="T37" fmla="*/ 2147483647 h 106"/>
              <a:gd name="T38" fmla="*/ 2147483647 w 118"/>
              <a:gd name="T39" fmla="*/ 2147483647 h 106"/>
              <a:gd name="T40" fmla="*/ 2147483647 w 118"/>
              <a:gd name="T41" fmla="*/ 2147483647 h 106"/>
              <a:gd name="T42" fmla="*/ 2147483647 w 118"/>
              <a:gd name="T43" fmla="*/ 2147483647 h 106"/>
              <a:gd name="T44" fmla="*/ 2147483647 w 118"/>
              <a:gd name="T45" fmla="*/ 2147483647 h 106"/>
              <a:gd name="T46" fmla="*/ 2147483647 w 118"/>
              <a:gd name="T47" fmla="*/ 2147483647 h 106"/>
              <a:gd name="T48" fmla="*/ 2147483647 w 118"/>
              <a:gd name="T49" fmla="*/ 2147483647 h 106"/>
              <a:gd name="T50" fmla="*/ 2147483647 w 118"/>
              <a:gd name="T51" fmla="*/ 2147483647 h 106"/>
              <a:gd name="T52" fmla="*/ 2147483647 w 118"/>
              <a:gd name="T53" fmla="*/ 2147483647 h 106"/>
              <a:gd name="T54" fmla="*/ 0 w 118"/>
              <a:gd name="T55" fmla="*/ 2147483647 h 106"/>
              <a:gd name="T56" fmla="*/ 0 w 118"/>
              <a:gd name="T57" fmla="*/ 2147483647 h 10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18"/>
              <a:gd name="T88" fmla="*/ 0 h 106"/>
              <a:gd name="T89" fmla="*/ 118 w 118"/>
              <a:gd name="T90" fmla="*/ 106 h 10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18" h="106">
                <a:moveTo>
                  <a:pt x="0" y="15"/>
                </a:moveTo>
                <a:lnTo>
                  <a:pt x="4" y="7"/>
                </a:lnTo>
                <a:lnTo>
                  <a:pt x="12" y="3"/>
                </a:lnTo>
                <a:lnTo>
                  <a:pt x="16" y="2"/>
                </a:lnTo>
                <a:lnTo>
                  <a:pt x="21" y="0"/>
                </a:lnTo>
                <a:lnTo>
                  <a:pt x="37" y="5"/>
                </a:lnTo>
                <a:lnTo>
                  <a:pt x="42" y="11"/>
                </a:lnTo>
                <a:lnTo>
                  <a:pt x="49" y="15"/>
                </a:lnTo>
                <a:lnTo>
                  <a:pt x="55" y="24"/>
                </a:lnTo>
                <a:lnTo>
                  <a:pt x="59" y="45"/>
                </a:lnTo>
                <a:lnTo>
                  <a:pt x="77" y="49"/>
                </a:lnTo>
                <a:lnTo>
                  <a:pt x="89" y="46"/>
                </a:lnTo>
                <a:lnTo>
                  <a:pt x="103" y="52"/>
                </a:lnTo>
                <a:lnTo>
                  <a:pt x="111" y="49"/>
                </a:lnTo>
                <a:lnTo>
                  <a:pt x="118" y="64"/>
                </a:lnTo>
                <a:lnTo>
                  <a:pt x="116" y="69"/>
                </a:lnTo>
                <a:lnTo>
                  <a:pt x="113" y="77"/>
                </a:lnTo>
                <a:lnTo>
                  <a:pt x="104" y="86"/>
                </a:lnTo>
                <a:lnTo>
                  <a:pt x="73" y="93"/>
                </a:lnTo>
                <a:lnTo>
                  <a:pt x="64" y="106"/>
                </a:lnTo>
                <a:lnTo>
                  <a:pt x="59" y="106"/>
                </a:lnTo>
                <a:lnTo>
                  <a:pt x="49" y="99"/>
                </a:lnTo>
                <a:lnTo>
                  <a:pt x="41" y="76"/>
                </a:lnTo>
                <a:lnTo>
                  <a:pt x="35" y="68"/>
                </a:lnTo>
                <a:lnTo>
                  <a:pt x="23" y="62"/>
                </a:lnTo>
                <a:lnTo>
                  <a:pt x="8" y="31"/>
                </a:lnTo>
                <a:lnTo>
                  <a:pt x="3" y="26"/>
                </a:lnTo>
                <a:lnTo>
                  <a:pt x="0" y="21"/>
                </a:lnTo>
                <a:lnTo>
                  <a:pt x="0" y="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" name="Freeform 1743"/>
          <p:cNvSpPr>
            <a:spLocks/>
          </p:cNvSpPr>
          <p:nvPr/>
        </p:nvSpPr>
        <p:spPr bwMode="auto">
          <a:xfrm>
            <a:off x="4824413" y="3914775"/>
            <a:ext cx="46037" cy="41275"/>
          </a:xfrm>
          <a:custGeom>
            <a:avLst/>
            <a:gdLst>
              <a:gd name="T0" fmla="*/ 0 w 118"/>
              <a:gd name="T1" fmla="*/ 2147483647 h 106"/>
              <a:gd name="T2" fmla="*/ 2147483647 w 118"/>
              <a:gd name="T3" fmla="*/ 2147483647 h 106"/>
              <a:gd name="T4" fmla="*/ 2147483647 w 118"/>
              <a:gd name="T5" fmla="*/ 2147483647 h 106"/>
              <a:gd name="T6" fmla="*/ 2147483647 w 118"/>
              <a:gd name="T7" fmla="*/ 2147483647 h 106"/>
              <a:gd name="T8" fmla="*/ 2147483647 w 118"/>
              <a:gd name="T9" fmla="*/ 0 h 106"/>
              <a:gd name="T10" fmla="*/ 2147483647 w 118"/>
              <a:gd name="T11" fmla="*/ 2147483647 h 106"/>
              <a:gd name="T12" fmla="*/ 2147483647 w 118"/>
              <a:gd name="T13" fmla="*/ 2147483647 h 106"/>
              <a:gd name="T14" fmla="*/ 2147483647 w 118"/>
              <a:gd name="T15" fmla="*/ 2147483647 h 106"/>
              <a:gd name="T16" fmla="*/ 2147483647 w 118"/>
              <a:gd name="T17" fmla="*/ 2147483647 h 106"/>
              <a:gd name="T18" fmla="*/ 2147483647 w 118"/>
              <a:gd name="T19" fmla="*/ 2147483647 h 106"/>
              <a:gd name="T20" fmla="*/ 2147483647 w 118"/>
              <a:gd name="T21" fmla="*/ 2147483647 h 106"/>
              <a:gd name="T22" fmla="*/ 2147483647 w 118"/>
              <a:gd name="T23" fmla="*/ 2147483647 h 106"/>
              <a:gd name="T24" fmla="*/ 2147483647 w 118"/>
              <a:gd name="T25" fmla="*/ 2147483647 h 106"/>
              <a:gd name="T26" fmla="*/ 2147483647 w 118"/>
              <a:gd name="T27" fmla="*/ 2147483647 h 106"/>
              <a:gd name="T28" fmla="*/ 2147483647 w 118"/>
              <a:gd name="T29" fmla="*/ 2147483647 h 106"/>
              <a:gd name="T30" fmla="*/ 2147483647 w 118"/>
              <a:gd name="T31" fmla="*/ 2147483647 h 106"/>
              <a:gd name="T32" fmla="*/ 2147483647 w 118"/>
              <a:gd name="T33" fmla="*/ 2147483647 h 106"/>
              <a:gd name="T34" fmla="*/ 2147483647 w 118"/>
              <a:gd name="T35" fmla="*/ 2147483647 h 106"/>
              <a:gd name="T36" fmla="*/ 2147483647 w 118"/>
              <a:gd name="T37" fmla="*/ 2147483647 h 106"/>
              <a:gd name="T38" fmla="*/ 2147483647 w 118"/>
              <a:gd name="T39" fmla="*/ 2147483647 h 106"/>
              <a:gd name="T40" fmla="*/ 2147483647 w 118"/>
              <a:gd name="T41" fmla="*/ 2147483647 h 106"/>
              <a:gd name="T42" fmla="*/ 2147483647 w 118"/>
              <a:gd name="T43" fmla="*/ 2147483647 h 106"/>
              <a:gd name="T44" fmla="*/ 2147483647 w 118"/>
              <a:gd name="T45" fmla="*/ 2147483647 h 106"/>
              <a:gd name="T46" fmla="*/ 2147483647 w 118"/>
              <a:gd name="T47" fmla="*/ 2147483647 h 106"/>
              <a:gd name="T48" fmla="*/ 2147483647 w 118"/>
              <a:gd name="T49" fmla="*/ 2147483647 h 106"/>
              <a:gd name="T50" fmla="*/ 2147483647 w 118"/>
              <a:gd name="T51" fmla="*/ 2147483647 h 106"/>
              <a:gd name="T52" fmla="*/ 2147483647 w 118"/>
              <a:gd name="T53" fmla="*/ 2147483647 h 106"/>
              <a:gd name="T54" fmla="*/ 0 w 118"/>
              <a:gd name="T55" fmla="*/ 2147483647 h 106"/>
              <a:gd name="T56" fmla="*/ 0 w 118"/>
              <a:gd name="T57" fmla="*/ 2147483647 h 10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18"/>
              <a:gd name="T88" fmla="*/ 0 h 106"/>
              <a:gd name="T89" fmla="*/ 118 w 118"/>
              <a:gd name="T90" fmla="*/ 106 h 10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18" h="106">
                <a:moveTo>
                  <a:pt x="0" y="15"/>
                </a:moveTo>
                <a:lnTo>
                  <a:pt x="4" y="7"/>
                </a:lnTo>
                <a:lnTo>
                  <a:pt x="12" y="3"/>
                </a:lnTo>
                <a:lnTo>
                  <a:pt x="16" y="2"/>
                </a:lnTo>
                <a:lnTo>
                  <a:pt x="21" y="0"/>
                </a:lnTo>
                <a:lnTo>
                  <a:pt x="37" y="5"/>
                </a:lnTo>
                <a:lnTo>
                  <a:pt x="42" y="11"/>
                </a:lnTo>
                <a:lnTo>
                  <a:pt x="49" y="15"/>
                </a:lnTo>
                <a:lnTo>
                  <a:pt x="55" y="24"/>
                </a:lnTo>
                <a:lnTo>
                  <a:pt x="59" y="45"/>
                </a:lnTo>
                <a:lnTo>
                  <a:pt x="77" y="49"/>
                </a:lnTo>
                <a:lnTo>
                  <a:pt x="89" y="46"/>
                </a:lnTo>
                <a:lnTo>
                  <a:pt x="103" y="52"/>
                </a:lnTo>
                <a:lnTo>
                  <a:pt x="111" y="49"/>
                </a:lnTo>
                <a:lnTo>
                  <a:pt x="118" y="64"/>
                </a:lnTo>
                <a:lnTo>
                  <a:pt x="116" y="69"/>
                </a:lnTo>
                <a:lnTo>
                  <a:pt x="113" y="77"/>
                </a:lnTo>
                <a:lnTo>
                  <a:pt x="104" y="86"/>
                </a:lnTo>
                <a:lnTo>
                  <a:pt x="73" y="93"/>
                </a:lnTo>
                <a:lnTo>
                  <a:pt x="64" y="106"/>
                </a:lnTo>
                <a:lnTo>
                  <a:pt x="59" y="106"/>
                </a:lnTo>
                <a:lnTo>
                  <a:pt x="49" y="99"/>
                </a:lnTo>
                <a:lnTo>
                  <a:pt x="41" y="76"/>
                </a:lnTo>
                <a:lnTo>
                  <a:pt x="35" y="68"/>
                </a:lnTo>
                <a:lnTo>
                  <a:pt x="23" y="62"/>
                </a:lnTo>
                <a:lnTo>
                  <a:pt x="8" y="31"/>
                </a:lnTo>
                <a:lnTo>
                  <a:pt x="3" y="26"/>
                </a:lnTo>
                <a:lnTo>
                  <a:pt x="0" y="21"/>
                </a:lnTo>
                <a:lnTo>
                  <a:pt x="0" y="15"/>
                </a:lnTo>
                <a:close/>
              </a:path>
            </a:pathLst>
          </a:custGeom>
          <a:noFill/>
          <a:ln w="4763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" name="Freeform 1744"/>
          <p:cNvSpPr>
            <a:spLocks/>
          </p:cNvSpPr>
          <p:nvPr/>
        </p:nvSpPr>
        <p:spPr bwMode="auto">
          <a:xfrm>
            <a:off x="5291138" y="4451350"/>
            <a:ext cx="30162" cy="111125"/>
          </a:xfrm>
          <a:custGeom>
            <a:avLst/>
            <a:gdLst>
              <a:gd name="T0" fmla="*/ 2147483647 w 75"/>
              <a:gd name="T1" fmla="*/ 2147483647 h 279"/>
              <a:gd name="T2" fmla="*/ 2147483647 w 75"/>
              <a:gd name="T3" fmla="*/ 2147483647 h 279"/>
              <a:gd name="T4" fmla="*/ 2147483647 w 75"/>
              <a:gd name="T5" fmla="*/ 2147483647 h 279"/>
              <a:gd name="T6" fmla="*/ 2147483647 w 75"/>
              <a:gd name="T7" fmla="*/ 2147483647 h 279"/>
              <a:gd name="T8" fmla="*/ 2147483647 w 75"/>
              <a:gd name="T9" fmla="*/ 2147483647 h 279"/>
              <a:gd name="T10" fmla="*/ 2147483647 w 75"/>
              <a:gd name="T11" fmla="*/ 2147483647 h 279"/>
              <a:gd name="T12" fmla="*/ 2147483647 w 75"/>
              <a:gd name="T13" fmla="*/ 2147483647 h 279"/>
              <a:gd name="T14" fmla="*/ 2147483647 w 75"/>
              <a:gd name="T15" fmla="*/ 2147483647 h 279"/>
              <a:gd name="T16" fmla="*/ 2147483647 w 75"/>
              <a:gd name="T17" fmla="*/ 2147483647 h 279"/>
              <a:gd name="T18" fmla="*/ 2147483647 w 75"/>
              <a:gd name="T19" fmla="*/ 2147483647 h 279"/>
              <a:gd name="T20" fmla="*/ 2147483647 w 75"/>
              <a:gd name="T21" fmla="*/ 2147483647 h 279"/>
              <a:gd name="T22" fmla="*/ 2147483647 w 75"/>
              <a:gd name="T23" fmla="*/ 2147483647 h 279"/>
              <a:gd name="T24" fmla="*/ 2147483647 w 75"/>
              <a:gd name="T25" fmla="*/ 2147483647 h 279"/>
              <a:gd name="T26" fmla="*/ 2147483647 w 75"/>
              <a:gd name="T27" fmla="*/ 2147483647 h 279"/>
              <a:gd name="T28" fmla="*/ 2147483647 w 75"/>
              <a:gd name="T29" fmla="*/ 2147483647 h 279"/>
              <a:gd name="T30" fmla="*/ 2147483647 w 75"/>
              <a:gd name="T31" fmla="*/ 2147483647 h 279"/>
              <a:gd name="T32" fmla="*/ 2147483647 w 75"/>
              <a:gd name="T33" fmla="*/ 2147483647 h 279"/>
              <a:gd name="T34" fmla="*/ 2147483647 w 75"/>
              <a:gd name="T35" fmla="*/ 2147483647 h 279"/>
              <a:gd name="T36" fmla="*/ 2147483647 w 75"/>
              <a:gd name="T37" fmla="*/ 2147483647 h 279"/>
              <a:gd name="T38" fmla="*/ 2147483647 w 75"/>
              <a:gd name="T39" fmla="*/ 2147483647 h 279"/>
              <a:gd name="T40" fmla="*/ 2147483647 w 75"/>
              <a:gd name="T41" fmla="*/ 2147483647 h 279"/>
              <a:gd name="T42" fmla="*/ 2147483647 w 75"/>
              <a:gd name="T43" fmla="*/ 2147483647 h 279"/>
              <a:gd name="T44" fmla="*/ 2147483647 w 75"/>
              <a:gd name="T45" fmla="*/ 2147483647 h 279"/>
              <a:gd name="T46" fmla="*/ 2147483647 w 75"/>
              <a:gd name="T47" fmla="*/ 2147483647 h 279"/>
              <a:gd name="T48" fmla="*/ 2147483647 w 75"/>
              <a:gd name="T49" fmla="*/ 2147483647 h 279"/>
              <a:gd name="T50" fmla="*/ 0 w 75"/>
              <a:gd name="T51" fmla="*/ 2147483647 h 279"/>
              <a:gd name="T52" fmla="*/ 2147483647 w 75"/>
              <a:gd name="T53" fmla="*/ 2147483647 h 279"/>
              <a:gd name="T54" fmla="*/ 2147483647 w 75"/>
              <a:gd name="T55" fmla="*/ 0 h 279"/>
              <a:gd name="T56" fmla="*/ 2147483647 w 75"/>
              <a:gd name="T57" fmla="*/ 2147483647 h 279"/>
              <a:gd name="T58" fmla="*/ 2147483647 w 75"/>
              <a:gd name="T59" fmla="*/ 2147483647 h 279"/>
              <a:gd name="T60" fmla="*/ 2147483647 w 75"/>
              <a:gd name="T61" fmla="*/ 2147483647 h 279"/>
              <a:gd name="T62" fmla="*/ 2147483647 w 75"/>
              <a:gd name="T63" fmla="*/ 2147483647 h 279"/>
              <a:gd name="T64" fmla="*/ 2147483647 w 75"/>
              <a:gd name="T65" fmla="*/ 2147483647 h 279"/>
              <a:gd name="T66" fmla="*/ 2147483647 w 75"/>
              <a:gd name="T67" fmla="*/ 2147483647 h 279"/>
              <a:gd name="T68" fmla="*/ 2147483647 w 75"/>
              <a:gd name="T69" fmla="*/ 2147483647 h 279"/>
              <a:gd name="T70" fmla="*/ 2147483647 w 75"/>
              <a:gd name="T71" fmla="*/ 2147483647 h 279"/>
              <a:gd name="T72" fmla="*/ 2147483647 w 75"/>
              <a:gd name="T73" fmla="*/ 2147483647 h 279"/>
              <a:gd name="T74" fmla="*/ 2147483647 w 75"/>
              <a:gd name="T75" fmla="*/ 2147483647 h 279"/>
              <a:gd name="T76" fmla="*/ 2147483647 w 75"/>
              <a:gd name="T77" fmla="*/ 2147483647 h 279"/>
              <a:gd name="T78" fmla="*/ 2147483647 w 75"/>
              <a:gd name="T79" fmla="*/ 2147483647 h 279"/>
              <a:gd name="T80" fmla="*/ 2147483647 w 75"/>
              <a:gd name="T81" fmla="*/ 2147483647 h 279"/>
              <a:gd name="T82" fmla="*/ 2147483647 w 75"/>
              <a:gd name="T83" fmla="*/ 2147483647 h 279"/>
              <a:gd name="T84" fmla="*/ 2147483647 w 75"/>
              <a:gd name="T85" fmla="*/ 2147483647 h 279"/>
              <a:gd name="T86" fmla="*/ 2147483647 w 75"/>
              <a:gd name="T87" fmla="*/ 2147483647 h 279"/>
              <a:gd name="T88" fmla="*/ 2147483647 w 75"/>
              <a:gd name="T89" fmla="*/ 2147483647 h 279"/>
              <a:gd name="T90" fmla="*/ 2147483647 w 75"/>
              <a:gd name="T91" fmla="*/ 2147483647 h 279"/>
              <a:gd name="T92" fmla="*/ 2147483647 w 75"/>
              <a:gd name="T93" fmla="*/ 2147483647 h 279"/>
              <a:gd name="T94" fmla="*/ 2147483647 w 75"/>
              <a:gd name="T95" fmla="*/ 2147483647 h 279"/>
              <a:gd name="T96" fmla="*/ 2147483647 w 75"/>
              <a:gd name="T97" fmla="*/ 2147483647 h 279"/>
              <a:gd name="T98" fmla="*/ 2147483647 w 75"/>
              <a:gd name="T99" fmla="*/ 2147483647 h 279"/>
              <a:gd name="T100" fmla="*/ 2147483647 w 75"/>
              <a:gd name="T101" fmla="*/ 2147483647 h 279"/>
              <a:gd name="T102" fmla="*/ 2147483647 w 75"/>
              <a:gd name="T103" fmla="*/ 2147483647 h 279"/>
              <a:gd name="T104" fmla="*/ 2147483647 w 75"/>
              <a:gd name="T105" fmla="*/ 2147483647 h 27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5"/>
              <a:gd name="T160" fmla="*/ 0 h 279"/>
              <a:gd name="T161" fmla="*/ 75 w 75"/>
              <a:gd name="T162" fmla="*/ 279 h 27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5" h="279">
                <a:moveTo>
                  <a:pt x="56" y="258"/>
                </a:moveTo>
                <a:lnTo>
                  <a:pt x="56" y="258"/>
                </a:lnTo>
                <a:lnTo>
                  <a:pt x="53" y="258"/>
                </a:lnTo>
                <a:lnTo>
                  <a:pt x="49" y="267"/>
                </a:lnTo>
                <a:lnTo>
                  <a:pt x="47" y="268"/>
                </a:lnTo>
                <a:lnTo>
                  <a:pt x="42" y="268"/>
                </a:lnTo>
                <a:lnTo>
                  <a:pt x="39" y="267"/>
                </a:lnTo>
                <a:lnTo>
                  <a:pt x="36" y="262"/>
                </a:lnTo>
                <a:lnTo>
                  <a:pt x="35" y="252"/>
                </a:lnTo>
                <a:lnTo>
                  <a:pt x="38" y="244"/>
                </a:lnTo>
                <a:lnTo>
                  <a:pt x="38" y="240"/>
                </a:lnTo>
                <a:lnTo>
                  <a:pt x="29" y="230"/>
                </a:lnTo>
                <a:lnTo>
                  <a:pt x="24" y="204"/>
                </a:lnTo>
                <a:lnTo>
                  <a:pt x="22" y="204"/>
                </a:lnTo>
                <a:lnTo>
                  <a:pt x="5" y="157"/>
                </a:lnTo>
                <a:lnTo>
                  <a:pt x="5" y="153"/>
                </a:lnTo>
                <a:lnTo>
                  <a:pt x="6" y="148"/>
                </a:lnTo>
                <a:lnTo>
                  <a:pt x="16" y="134"/>
                </a:lnTo>
                <a:lnTo>
                  <a:pt x="20" y="121"/>
                </a:lnTo>
                <a:lnTo>
                  <a:pt x="16" y="61"/>
                </a:lnTo>
                <a:lnTo>
                  <a:pt x="19" y="54"/>
                </a:lnTo>
                <a:lnTo>
                  <a:pt x="19" y="47"/>
                </a:lnTo>
                <a:lnTo>
                  <a:pt x="15" y="41"/>
                </a:lnTo>
                <a:lnTo>
                  <a:pt x="10" y="39"/>
                </a:lnTo>
                <a:lnTo>
                  <a:pt x="6" y="36"/>
                </a:lnTo>
                <a:lnTo>
                  <a:pt x="0" y="22"/>
                </a:lnTo>
                <a:lnTo>
                  <a:pt x="1" y="7"/>
                </a:lnTo>
                <a:lnTo>
                  <a:pt x="6" y="0"/>
                </a:lnTo>
                <a:lnTo>
                  <a:pt x="19" y="3"/>
                </a:lnTo>
                <a:lnTo>
                  <a:pt x="30" y="14"/>
                </a:lnTo>
                <a:lnTo>
                  <a:pt x="45" y="68"/>
                </a:lnTo>
                <a:lnTo>
                  <a:pt x="44" y="87"/>
                </a:lnTo>
                <a:lnTo>
                  <a:pt x="45" y="89"/>
                </a:lnTo>
                <a:lnTo>
                  <a:pt x="56" y="101"/>
                </a:lnTo>
                <a:lnTo>
                  <a:pt x="61" y="108"/>
                </a:lnTo>
                <a:lnTo>
                  <a:pt x="61" y="113"/>
                </a:lnTo>
                <a:lnTo>
                  <a:pt x="45" y="164"/>
                </a:lnTo>
                <a:lnTo>
                  <a:pt x="47" y="172"/>
                </a:lnTo>
                <a:lnTo>
                  <a:pt x="49" y="180"/>
                </a:lnTo>
                <a:lnTo>
                  <a:pt x="53" y="227"/>
                </a:lnTo>
                <a:lnTo>
                  <a:pt x="56" y="225"/>
                </a:lnTo>
                <a:lnTo>
                  <a:pt x="53" y="227"/>
                </a:lnTo>
                <a:lnTo>
                  <a:pt x="53" y="234"/>
                </a:lnTo>
                <a:lnTo>
                  <a:pt x="56" y="240"/>
                </a:lnTo>
                <a:lnTo>
                  <a:pt x="62" y="243"/>
                </a:lnTo>
                <a:lnTo>
                  <a:pt x="64" y="246"/>
                </a:lnTo>
                <a:lnTo>
                  <a:pt x="75" y="271"/>
                </a:lnTo>
                <a:lnTo>
                  <a:pt x="75" y="277"/>
                </a:lnTo>
                <a:lnTo>
                  <a:pt x="73" y="279"/>
                </a:lnTo>
                <a:lnTo>
                  <a:pt x="71" y="277"/>
                </a:lnTo>
                <a:lnTo>
                  <a:pt x="64" y="268"/>
                </a:lnTo>
                <a:lnTo>
                  <a:pt x="59" y="266"/>
                </a:lnTo>
                <a:lnTo>
                  <a:pt x="56" y="258"/>
                </a:lnTo>
                <a:close/>
              </a:path>
            </a:pathLst>
          </a:custGeom>
          <a:solidFill>
            <a:srgbClr val="C4E5F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" name="Freeform 1745"/>
          <p:cNvSpPr>
            <a:spLocks/>
          </p:cNvSpPr>
          <p:nvPr/>
        </p:nvSpPr>
        <p:spPr bwMode="auto">
          <a:xfrm>
            <a:off x="5291138" y="4451350"/>
            <a:ext cx="30162" cy="111125"/>
          </a:xfrm>
          <a:custGeom>
            <a:avLst/>
            <a:gdLst>
              <a:gd name="T0" fmla="*/ 2147483647 w 75"/>
              <a:gd name="T1" fmla="*/ 2147483647 h 279"/>
              <a:gd name="T2" fmla="*/ 2147483647 w 75"/>
              <a:gd name="T3" fmla="*/ 2147483647 h 279"/>
              <a:gd name="T4" fmla="*/ 2147483647 w 75"/>
              <a:gd name="T5" fmla="*/ 2147483647 h 279"/>
              <a:gd name="T6" fmla="*/ 2147483647 w 75"/>
              <a:gd name="T7" fmla="*/ 2147483647 h 279"/>
              <a:gd name="T8" fmla="*/ 2147483647 w 75"/>
              <a:gd name="T9" fmla="*/ 2147483647 h 279"/>
              <a:gd name="T10" fmla="*/ 2147483647 w 75"/>
              <a:gd name="T11" fmla="*/ 2147483647 h 279"/>
              <a:gd name="T12" fmla="*/ 2147483647 w 75"/>
              <a:gd name="T13" fmla="*/ 2147483647 h 279"/>
              <a:gd name="T14" fmla="*/ 2147483647 w 75"/>
              <a:gd name="T15" fmla="*/ 2147483647 h 279"/>
              <a:gd name="T16" fmla="*/ 2147483647 w 75"/>
              <a:gd name="T17" fmla="*/ 2147483647 h 279"/>
              <a:gd name="T18" fmla="*/ 2147483647 w 75"/>
              <a:gd name="T19" fmla="*/ 2147483647 h 279"/>
              <a:gd name="T20" fmla="*/ 2147483647 w 75"/>
              <a:gd name="T21" fmla="*/ 2147483647 h 279"/>
              <a:gd name="T22" fmla="*/ 2147483647 w 75"/>
              <a:gd name="T23" fmla="*/ 2147483647 h 279"/>
              <a:gd name="T24" fmla="*/ 2147483647 w 75"/>
              <a:gd name="T25" fmla="*/ 2147483647 h 279"/>
              <a:gd name="T26" fmla="*/ 2147483647 w 75"/>
              <a:gd name="T27" fmla="*/ 2147483647 h 279"/>
              <a:gd name="T28" fmla="*/ 2147483647 w 75"/>
              <a:gd name="T29" fmla="*/ 2147483647 h 279"/>
              <a:gd name="T30" fmla="*/ 2147483647 w 75"/>
              <a:gd name="T31" fmla="*/ 2147483647 h 279"/>
              <a:gd name="T32" fmla="*/ 2147483647 w 75"/>
              <a:gd name="T33" fmla="*/ 2147483647 h 279"/>
              <a:gd name="T34" fmla="*/ 2147483647 w 75"/>
              <a:gd name="T35" fmla="*/ 2147483647 h 279"/>
              <a:gd name="T36" fmla="*/ 2147483647 w 75"/>
              <a:gd name="T37" fmla="*/ 2147483647 h 279"/>
              <a:gd name="T38" fmla="*/ 2147483647 w 75"/>
              <a:gd name="T39" fmla="*/ 2147483647 h 279"/>
              <a:gd name="T40" fmla="*/ 2147483647 w 75"/>
              <a:gd name="T41" fmla="*/ 2147483647 h 279"/>
              <a:gd name="T42" fmla="*/ 2147483647 w 75"/>
              <a:gd name="T43" fmla="*/ 2147483647 h 279"/>
              <a:gd name="T44" fmla="*/ 2147483647 w 75"/>
              <a:gd name="T45" fmla="*/ 2147483647 h 279"/>
              <a:gd name="T46" fmla="*/ 2147483647 w 75"/>
              <a:gd name="T47" fmla="*/ 2147483647 h 279"/>
              <a:gd name="T48" fmla="*/ 2147483647 w 75"/>
              <a:gd name="T49" fmla="*/ 2147483647 h 279"/>
              <a:gd name="T50" fmla="*/ 0 w 75"/>
              <a:gd name="T51" fmla="*/ 2147483647 h 279"/>
              <a:gd name="T52" fmla="*/ 2147483647 w 75"/>
              <a:gd name="T53" fmla="*/ 2147483647 h 279"/>
              <a:gd name="T54" fmla="*/ 2147483647 w 75"/>
              <a:gd name="T55" fmla="*/ 0 h 279"/>
              <a:gd name="T56" fmla="*/ 2147483647 w 75"/>
              <a:gd name="T57" fmla="*/ 2147483647 h 279"/>
              <a:gd name="T58" fmla="*/ 2147483647 w 75"/>
              <a:gd name="T59" fmla="*/ 2147483647 h 279"/>
              <a:gd name="T60" fmla="*/ 2147483647 w 75"/>
              <a:gd name="T61" fmla="*/ 2147483647 h 279"/>
              <a:gd name="T62" fmla="*/ 2147483647 w 75"/>
              <a:gd name="T63" fmla="*/ 2147483647 h 279"/>
              <a:gd name="T64" fmla="*/ 2147483647 w 75"/>
              <a:gd name="T65" fmla="*/ 2147483647 h 279"/>
              <a:gd name="T66" fmla="*/ 2147483647 w 75"/>
              <a:gd name="T67" fmla="*/ 2147483647 h 279"/>
              <a:gd name="T68" fmla="*/ 2147483647 w 75"/>
              <a:gd name="T69" fmla="*/ 2147483647 h 279"/>
              <a:gd name="T70" fmla="*/ 2147483647 w 75"/>
              <a:gd name="T71" fmla="*/ 2147483647 h 279"/>
              <a:gd name="T72" fmla="*/ 2147483647 w 75"/>
              <a:gd name="T73" fmla="*/ 2147483647 h 279"/>
              <a:gd name="T74" fmla="*/ 2147483647 w 75"/>
              <a:gd name="T75" fmla="*/ 2147483647 h 279"/>
              <a:gd name="T76" fmla="*/ 2147483647 w 75"/>
              <a:gd name="T77" fmla="*/ 2147483647 h 279"/>
              <a:gd name="T78" fmla="*/ 2147483647 w 75"/>
              <a:gd name="T79" fmla="*/ 2147483647 h 279"/>
              <a:gd name="T80" fmla="*/ 2147483647 w 75"/>
              <a:gd name="T81" fmla="*/ 2147483647 h 279"/>
              <a:gd name="T82" fmla="*/ 2147483647 w 75"/>
              <a:gd name="T83" fmla="*/ 2147483647 h 279"/>
              <a:gd name="T84" fmla="*/ 2147483647 w 75"/>
              <a:gd name="T85" fmla="*/ 2147483647 h 279"/>
              <a:gd name="T86" fmla="*/ 2147483647 w 75"/>
              <a:gd name="T87" fmla="*/ 2147483647 h 279"/>
              <a:gd name="T88" fmla="*/ 2147483647 w 75"/>
              <a:gd name="T89" fmla="*/ 2147483647 h 279"/>
              <a:gd name="T90" fmla="*/ 2147483647 w 75"/>
              <a:gd name="T91" fmla="*/ 2147483647 h 279"/>
              <a:gd name="T92" fmla="*/ 2147483647 w 75"/>
              <a:gd name="T93" fmla="*/ 2147483647 h 279"/>
              <a:gd name="T94" fmla="*/ 2147483647 w 75"/>
              <a:gd name="T95" fmla="*/ 2147483647 h 279"/>
              <a:gd name="T96" fmla="*/ 2147483647 w 75"/>
              <a:gd name="T97" fmla="*/ 2147483647 h 279"/>
              <a:gd name="T98" fmla="*/ 2147483647 w 75"/>
              <a:gd name="T99" fmla="*/ 2147483647 h 279"/>
              <a:gd name="T100" fmla="*/ 2147483647 w 75"/>
              <a:gd name="T101" fmla="*/ 2147483647 h 279"/>
              <a:gd name="T102" fmla="*/ 2147483647 w 75"/>
              <a:gd name="T103" fmla="*/ 2147483647 h 279"/>
              <a:gd name="T104" fmla="*/ 2147483647 w 75"/>
              <a:gd name="T105" fmla="*/ 2147483647 h 27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5"/>
              <a:gd name="T160" fmla="*/ 0 h 279"/>
              <a:gd name="T161" fmla="*/ 75 w 75"/>
              <a:gd name="T162" fmla="*/ 279 h 27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5" h="279">
                <a:moveTo>
                  <a:pt x="56" y="258"/>
                </a:moveTo>
                <a:lnTo>
                  <a:pt x="56" y="258"/>
                </a:lnTo>
                <a:lnTo>
                  <a:pt x="53" y="258"/>
                </a:lnTo>
                <a:lnTo>
                  <a:pt x="49" y="267"/>
                </a:lnTo>
                <a:lnTo>
                  <a:pt x="47" y="268"/>
                </a:lnTo>
                <a:lnTo>
                  <a:pt x="42" y="268"/>
                </a:lnTo>
                <a:lnTo>
                  <a:pt x="39" y="267"/>
                </a:lnTo>
                <a:lnTo>
                  <a:pt x="36" y="262"/>
                </a:lnTo>
                <a:lnTo>
                  <a:pt x="35" y="252"/>
                </a:lnTo>
                <a:lnTo>
                  <a:pt x="38" y="244"/>
                </a:lnTo>
                <a:lnTo>
                  <a:pt x="38" y="240"/>
                </a:lnTo>
                <a:lnTo>
                  <a:pt x="29" y="230"/>
                </a:lnTo>
                <a:lnTo>
                  <a:pt x="24" y="204"/>
                </a:lnTo>
                <a:lnTo>
                  <a:pt x="22" y="204"/>
                </a:lnTo>
                <a:lnTo>
                  <a:pt x="5" y="157"/>
                </a:lnTo>
                <a:lnTo>
                  <a:pt x="5" y="153"/>
                </a:lnTo>
                <a:lnTo>
                  <a:pt x="6" y="148"/>
                </a:lnTo>
                <a:lnTo>
                  <a:pt x="16" y="134"/>
                </a:lnTo>
                <a:lnTo>
                  <a:pt x="20" y="121"/>
                </a:lnTo>
                <a:lnTo>
                  <a:pt x="16" y="61"/>
                </a:lnTo>
                <a:lnTo>
                  <a:pt x="19" y="54"/>
                </a:lnTo>
                <a:lnTo>
                  <a:pt x="19" y="47"/>
                </a:lnTo>
                <a:lnTo>
                  <a:pt x="15" y="41"/>
                </a:lnTo>
                <a:lnTo>
                  <a:pt x="10" y="39"/>
                </a:lnTo>
                <a:lnTo>
                  <a:pt x="6" y="36"/>
                </a:lnTo>
                <a:lnTo>
                  <a:pt x="0" y="22"/>
                </a:lnTo>
                <a:lnTo>
                  <a:pt x="1" y="7"/>
                </a:lnTo>
                <a:lnTo>
                  <a:pt x="6" y="0"/>
                </a:lnTo>
                <a:lnTo>
                  <a:pt x="19" y="3"/>
                </a:lnTo>
                <a:lnTo>
                  <a:pt x="30" y="14"/>
                </a:lnTo>
                <a:lnTo>
                  <a:pt x="45" y="68"/>
                </a:lnTo>
                <a:lnTo>
                  <a:pt x="44" y="87"/>
                </a:lnTo>
                <a:lnTo>
                  <a:pt x="45" y="89"/>
                </a:lnTo>
                <a:lnTo>
                  <a:pt x="56" y="101"/>
                </a:lnTo>
                <a:lnTo>
                  <a:pt x="61" y="108"/>
                </a:lnTo>
                <a:lnTo>
                  <a:pt x="61" y="113"/>
                </a:lnTo>
                <a:lnTo>
                  <a:pt x="45" y="164"/>
                </a:lnTo>
                <a:lnTo>
                  <a:pt x="47" y="172"/>
                </a:lnTo>
                <a:lnTo>
                  <a:pt x="49" y="180"/>
                </a:lnTo>
                <a:lnTo>
                  <a:pt x="53" y="227"/>
                </a:lnTo>
                <a:lnTo>
                  <a:pt x="56" y="225"/>
                </a:lnTo>
                <a:lnTo>
                  <a:pt x="53" y="227"/>
                </a:lnTo>
                <a:lnTo>
                  <a:pt x="53" y="234"/>
                </a:lnTo>
                <a:lnTo>
                  <a:pt x="56" y="240"/>
                </a:lnTo>
                <a:lnTo>
                  <a:pt x="62" y="243"/>
                </a:lnTo>
                <a:lnTo>
                  <a:pt x="64" y="246"/>
                </a:lnTo>
                <a:lnTo>
                  <a:pt x="75" y="271"/>
                </a:lnTo>
                <a:lnTo>
                  <a:pt x="75" y="277"/>
                </a:lnTo>
                <a:lnTo>
                  <a:pt x="73" y="279"/>
                </a:lnTo>
                <a:lnTo>
                  <a:pt x="71" y="277"/>
                </a:lnTo>
                <a:lnTo>
                  <a:pt x="64" y="268"/>
                </a:lnTo>
                <a:lnTo>
                  <a:pt x="59" y="266"/>
                </a:lnTo>
                <a:lnTo>
                  <a:pt x="56" y="258"/>
                </a:lnTo>
                <a:close/>
              </a:path>
            </a:pathLst>
          </a:custGeom>
          <a:solidFill>
            <a:srgbClr val="CCFFFF"/>
          </a:solidFill>
          <a:ln w="4826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" name="Freeform 1746"/>
          <p:cNvSpPr>
            <a:spLocks/>
          </p:cNvSpPr>
          <p:nvPr/>
        </p:nvSpPr>
        <p:spPr bwMode="auto">
          <a:xfrm>
            <a:off x="5184775" y="4311650"/>
            <a:ext cx="46038" cy="122238"/>
          </a:xfrm>
          <a:custGeom>
            <a:avLst/>
            <a:gdLst>
              <a:gd name="T0" fmla="*/ 2147483647 w 114"/>
              <a:gd name="T1" fmla="*/ 2147483647 h 306"/>
              <a:gd name="T2" fmla="*/ 2147483647 w 114"/>
              <a:gd name="T3" fmla="*/ 2147483647 h 306"/>
              <a:gd name="T4" fmla="*/ 2147483647 w 114"/>
              <a:gd name="T5" fmla="*/ 2147483647 h 306"/>
              <a:gd name="T6" fmla="*/ 2147483647 w 114"/>
              <a:gd name="T7" fmla="*/ 2147483647 h 306"/>
              <a:gd name="T8" fmla="*/ 2147483647 w 114"/>
              <a:gd name="T9" fmla="*/ 2147483647 h 306"/>
              <a:gd name="T10" fmla="*/ 2147483647 w 114"/>
              <a:gd name="T11" fmla="*/ 2147483647 h 306"/>
              <a:gd name="T12" fmla="*/ 2147483647 w 114"/>
              <a:gd name="T13" fmla="*/ 2147483647 h 306"/>
              <a:gd name="T14" fmla="*/ 2147483647 w 114"/>
              <a:gd name="T15" fmla="*/ 2147483647 h 306"/>
              <a:gd name="T16" fmla="*/ 0 w 114"/>
              <a:gd name="T17" fmla="*/ 2147483647 h 306"/>
              <a:gd name="T18" fmla="*/ 2147483647 w 114"/>
              <a:gd name="T19" fmla="*/ 2147483647 h 306"/>
              <a:gd name="T20" fmla="*/ 2147483647 w 114"/>
              <a:gd name="T21" fmla="*/ 2147483647 h 306"/>
              <a:gd name="T22" fmla="*/ 2147483647 w 114"/>
              <a:gd name="T23" fmla="*/ 2147483647 h 306"/>
              <a:gd name="T24" fmla="*/ 2147483647 w 114"/>
              <a:gd name="T25" fmla="*/ 0 h 306"/>
              <a:gd name="T26" fmla="*/ 2147483647 w 114"/>
              <a:gd name="T27" fmla="*/ 2147483647 h 306"/>
              <a:gd name="T28" fmla="*/ 2147483647 w 114"/>
              <a:gd name="T29" fmla="*/ 2147483647 h 306"/>
              <a:gd name="T30" fmla="*/ 2147483647 w 114"/>
              <a:gd name="T31" fmla="*/ 2147483647 h 306"/>
              <a:gd name="T32" fmla="*/ 2147483647 w 114"/>
              <a:gd name="T33" fmla="*/ 2147483647 h 306"/>
              <a:gd name="T34" fmla="*/ 2147483647 w 114"/>
              <a:gd name="T35" fmla="*/ 2147483647 h 306"/>
              <a:gd name="T36" fmla="*/ 2147483647 w 114"/>
              <a:gd name="T37" fmla="*/ 2147483647 h 306"/>
              <a:gd name="T38" fmla="*/ 2147483647 w 114"/>
              <a:gd name="T39" fmla="*/ 2147483647 h 306"/>
              <a:gd name="T40" fmla="*/ 2147483647 w 114"/>
              <a:gd name="T41" fmla="*/ 2147483647 h 306"/>
              <a:gd name="T42" fmla="*/ 2147483647 w 114"/>
              <a:gd name="T43" fmla="*/ 2147483647 h 306"/>
              <a:gd name="T44" fmla="*/ 2147483647 w 114"/>
              <a:gd name="T45" fmla="*/ 2147483647 h 306"/>
              <a:gd name="T46" fmla="*/ 2147483647 w 114"/>
              <a:gd name="T47" fmla="*/ 2147483647 h 306"/>
              <a:gd name="T48" fmla="*/ 2147483647 w 114"/>
              <a:gd name="T49" fmla="*/ 2147483647 h 306"/>
              <a:gd name="T50" fmla="*/ 2147483647 w 114"/>
              <a:gd name="T51" fmla="*/ 2147483647 h 306"/>
              <a:gd name="T52" fmla="*/ 2147483647 w 114"/>
              <a:gd name="T53" fmla="*/ 2147483647 h 306"/>
              <a:gd name="T54" fmla="*/ 2147483647 w 114"/>
              <a:gd name="T55" fmla="*/ 2147483647 h 306"/>
              <a:gd name="T56" fmla="*/ 2147483647 w 114"/>
              <a:gd name="T57" fmla="*/ 2147483647 h 306"/>
              <a:gd name="T58" fmla="*/ 2147483647 w 114"/>
              <a:gd name="T59" fmla="*/ 2147483647 h 306"/>
              <a:gd name="T60" fmla="*/ 2147483647 w 114"/>
              <a:gd name="T61" fmla="*/ 2147483647 h 306"/>
              <a:gd name="T62" fmla="*/ 2147483647 w 114"/>
              <a:gd name="T63" fmla="*/ 2147483647 h 306"/>
              <a:gd name="T64" fmla="*/ 2147483647 w 114"/>
              <a:gd name="T65" fmla="*/ 2147483647 h 306"/>
              <a:gd name="T66" fmla="*/ 2147483647 w 114"/>
              <a:gd name="T67" fmla="*/ 2147483647 h 3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4"/>
              <a:gd name="T103" fmla="*/ 0 h 306"/>
              <a:gd name="T104" fmla="*/ 114 w 114"/>
              <a:gd name="T105" fmla="*/ 306 h 30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4" h="306">
                <a:moveTo>
                  <a:pt x="71" y="236"/>
                </a:moveTo>
                <a:lnTo>
                  <a:pt x="61" y="223"/>
                </a:lnTo>
                <a:lnTo>
                  <a:pt x="48" y="219"/>
                </a:lnTo>
                <a:lnTo>
                  <a:pt x="26" y="196"/>
                </a:lnTo>
                <a:lnTo>
                  <a:pt x="20" y="180"/>
                </a:lnTo>
                <a:lnTo>
                  <a:pt x="14" y="172"/>
                </a:lnTo>
                <a:lnTo>
                  <a:pt x="10" y="156"/>
                </a:lnTo>
                <a:lnTo>
                  <a:pt x="14" y="130"/>
                </a:lnTo>
                <a:lnTo>
                  <a:pt x="0" y="97"/>
                </a:lnTo>
                <a:lnTo>
                  <a:pt x="7" y="58"/>
                </a:lnTo>
                <a:lnTo>
                  <a:pt x="6" y="48"/>
                </a:lnTo>
                <a:lnTo>
                  <a:pt x="1" y="50"/>
                </a:lnTo>
                <a:lnTo>
                  <a:pt x="11" y="0"/>
                </a:lnTo>
                <a:lnTo>
                  <a:pt x="15" y="3"/>
                </a:lnTo>
                <a:lnTo>
                  <a:pt x="20" y="43"/>
                </a:lnTo>
                <a:lnTo>
                  <a:pt x="31" y="58"/>
                </a:lnTo>
                <a:lnTo>
                  <a:pt x="31" y="94"/>
                </a:lnTo>
                <a:lnTo>
                  <a:pt x="35" y="97"/>
                </a:lnTo>
                <a:lnTo>
                  <a:pt x="39" y="102"/>
                </a:lnTo>
                <a:lnTo>
                  <a:pt x="45" y="144"/>
                </a:lnTo>
                <a:lnTo>
                  <a:pt x="43" y="151"/>
                </a:lnTo>
                <a:lnTo>
                  <a:pt x="36" y="157"/>
                </a:lnTo>
                <a:lnTo>
                  <a:pt x="40" y="171"/>
                </a:lnTo>
                <a:lnTo>
                  <a:pt x="62" y="184"/>
                </a:lnTo>
                <a:lnTo>
                  <a:pt x="81" y="203"/>
                </a:lnTo>
                <a:lnTo>
                  <a:pt x="81" y="226"/>
                </a:lnTo>
                <a:lnTo>
                  <a:pt x="114" y="293"/>
                </a:lnTo>
                <a:lnTo>
                  <a:pt x="105" y="306"/>
                </a:lnTo>
                <a:lnTo>
                  <a:pt x="94" y="297"/>
                </a:lnTo>
                <a:lnTo>
                  <a:pt x="86" y="296"/>
                </a:lnTo>
                <a:lnTo>
                  <a:pt x="82" y="293"/>
                </a:lnTo>
                <a:lnTo>
                  <a:pt x="81" y="284"/>
                </a:lnTo>
                <a:lnTo>
                  <a:pt x="82" y="278"/>
                </a:lnTo>
                <a:lnTo>
                  <a:pt x="71" y="2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7" name="Freeform 1747"/>
          <p:cNvSpPr>
            <a:spLocks/>
          </p:cNvSpPr>
          <p:nvPr/>
        </p:nvSpPr>
        <p:spPr bwMode="auto">
          <a:xfrm>
            <a:off x="5184775" y="4311650"/>
            <a:ext cx="46038" cy="122238"/>
          </a:xfrm>
          <a:custGeom>
            <a:avLst/>
            <a:gdLst>
              <a:gd name="T0" fmla="*/ 2147483647 w 114"/>
              <a:gd name="T1" fmla="*/ 2147483647 h 306"/>
              <a:gd name="T2" fmla="*/ 2147483647 w 114"/>
              <a:gd name="T3" fmla="*/ 2147483647 h 306"/>
              <a:gd name="T4" fmla="*/ 2147483647 w 114"/>
              <a:gd name="T5" fmla="*/ 2147483647 h 306"/>
              <a:gd name="T6" fmla="*/ 2147483647 w 114"/>
              <a:gd name="T7" fmla="*/ 2147483647 h 306"/>
              <a:gd name="T8" fmla="*/ 2147483647 w 114"/>
              <a:gd name="T9" fmla="*/ 2147483647 h 306"/>
              <a:gd name="T10" fmla="*/ 2147483647 w 114"/>
              <a:gd name="T11" fmla="*/ 2147483647 h 306"/>
              <a:gd name="T12" fmla="*/ 2147483647 w 114"/>
              <a:gd name="T13" fmla="*/ 2147483647 h 306"/>
              <a:gd name="T14" fmla="*/ 2147483647 w 114"/>
              <a:gd name="T15" fmla="*/ 2147483647 h 306"/>
              <a:gd name="T16" fmla="*/ 0 w 114"/>
              <a:gd name="T17" fmla="*/ 2147483647 h 306"/>
              <a:gd name="T18" fmla="*/ 2147483647 w 114"/>
              <a:gd name="T19" fmla="*/ 2147483647 h 306"/>
              <a:gd name="T20" fmla="*/ 2147483647 w 114"/>
              <a:gd name="T21" fmla="*/ 2147483647 h 306"/>
              <a:gd name="T22" fmla="*/ 2147483647 w 114"/>
              <a:gd name="T23" fmla="*/ 2147483647 h 306"/>
              <a:gd name="T24" fmla="*/ 2147483647 w 114"/>
              <a:gd name="T25" fmla="*/ 0 h 306"/>
              <a:gd name="T26" fmla="*/ 2147483647 w 114"/>
              <a:gd name="T27" fmla="*/ 2147483647 h 306"/>
              <a:gd name="T28" fmla="*/ 2147483647 w 114"/>
              <a:gd name="T29" fmla="*/ 2147483647 h 306"/>
              <a:gd name="T30" fmla="*/ 2147483647 w 114"/>
              <a:gd name="T31" fmla="*/ 2147483647 h 306"/>
              <a:gd name="T32" fmla="*/ 2147483647 w 114"/>
              <a:gd name="T33" fmla="*/ 2147483647 h 306"/>
              <a:gd name="T34" fmla="*/ 2147483647 w 114"/>
              <a:gd name="T35" fmla="*/ 2147483647 h 306"/>
              <a:gd name="T36" fmla="*/ 2147483647 w 114"/>
              <a:gd name="T37" fmla="*/ 2147483647 h 306"/>
              <a:gd name="T38" fmla="*/ 2147483647 w 114"/>
              <a:gd name="T39" fmla="*/ 2147483647 h 306"/>
              <a:gd name="T40" fmla="*/ 2147483647 w 114"/>
              <a:gd name="T41" fmla="*/ 2147483647 h 306"/>
              <a:gd name="T42" fmla="*/ 2147483647 w 114"/>
              <a:gd name="T43" fmla="*/ 2147483647 h 306"/>
              <a:gd name="T44" fmla="*/ 2147483647 w 114"/>
              <a:gd name="T45" fmla="*/ 2147483647 h 306"/>
              <a:gd name="T46" fmla="*/ 2147483647 w 114"/>
              <a:gd name="T47" fmla="*/ 2147483647 h 306"/>
              <a:gd name="T48" fmla="*/ 2147483647 w 114"/>
              <a:gd name="T49" fmla="*/ 2147483647 h 306"/>
              <a:gd name="T50" fmla="*/ 2147483647 w 114"/>
              <a:gd name="T51" fmla="*/ 2147483647 h 306"/>
              <a:gd name="T52" fmla="*/ 2147483647 w 114"/>
              <a:gd name="T53" fmla="*/ 2147483647 h 306"/>
              <a:gd name="T54" fmla="*/ 2147483647 w 114"/>
              <a:gd name="T55" fmla="*/ 2147483647 h 306"/>
              <a:gd name="T56" fmla="*/ 2147483647 w 114"/>
              <a:gd name="T57" fmla="*/ 2147483647 h 306"/>
              <a:gd name="T58" fmla="*/ 2147483647 w 114"/>
              <a:gd name="T59" fmla="*/ 2147483647 h 306"/>
              <a:gd name="T60" fmla="*/ 2147483647 w 114"/>
              <a:gd name="T61" fmla="*/ 2147483647 h 306"/>
              <a:gd name="T62" fmla="*/ 2147483647 w 114"/>
              <a:gd name="T63" fmla="*/ 2147483647 h 306"/>
              <a:gd name="T64" fmla="*/ 2147483647 w 114"/>
              <a:gd name="T65" fmla="*/ 2147483647 h 306"/>
              <a:gd name="T66" fmla="*/ 2147483647 w 114"/>
              <a:gd name="T67" fmla="*/ 2147483647 h 3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4"/>
              <a:gd name="T103" fmla="*/ 0 h 306"/>
              <a:gd name="T104" fmla="*/ 114 w 114"/>
              <a:gd name="T105" fmla="*/ 306 h 30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4" h="306">
                <a:moveTo>
                  <a:pt x="71" y="236"/>
                </a:moveTo>
                <a:lnTo>
                  <a:pt x="61" y="223"/>
                </a:lnTo>
                <a:lnTo>
                  <a:pt x="48" y="219"/>
                </a:lnTo>
                <a:lnTo>
                  <a:pt x="26" y="196"/>
                </a:lnTo>
                <a:lnTo>
                  <a:pt x="20" y="180"/>
                </a:lnTo>
                <a:lnTo>
                  <a:pt x="14" y="172"/>
                </a:lnTo>
                <a:lnTo>
                  <a:pt x="10" y="156"/>
                </a:lnTo>
                <a:lnTo>
                  <a:pt x="14" y="130"/>
                </a:lnTo>
                <a:lnTo>
                  <a:pt x="0" y="97"/>
                </a:lnTo>
                <a:lnTo>
                  <a:pt x="7" y="58"/>
                </a:lnTo>
                <a:lnTo>
                  <a:pt x="6" y="48"/>
                </a:lnTo>
                <a:lnTo>
                  <a:pt x="1" y="50"/>
                </a:lnTo>
                <a:lnTo>
                  <a:pt x="11" y="0"/>
                </a:lnTo>
                <a:lnTo>
                  <a:pt x="15" y="3"/>
                </a:lnTo>
                <a:lnTo>
                  <a:pt x="20" y="43"/>
                </a:lnTo>
                <a:lnTo>
                  <a:pt x="31" y="58"/>
                </a:lnTo>
                <a:lnTo>
                  <a:pt x="31" y="94"/>
                </a:lnTo>
                <a:lnTo>
                  <a:pt x="35" y="97"/>
                </a:lnTo>
                <a:lnTo>
                  <a:pt x="39" y="102"/>
                </a:lnTo>
                <a:lnTo>
                  <a:pt x="45" y="144"/>
                </a:lnTo>
                <a:lnTo>
                  <a:pt x="43" y="151"/>
                </a:lnTo>
                <a:lnTo>
                  <a:pt x="36" y="157"/>
                </a:lnTo>
                <a:lnTo>
                  <a:pt x="40" y="171"/>
                </a:lnTo>
                <a:lnTo>
                  <a:pt x="62" y="184"/>
                </a:lnTo>
                <a:lnTo>
                  <a:pt x="81" y="203"/>
                </a:lnTo>
                <a:lnTo>
                  <a:pt x="81" y="226"/>
                </a:lnTo>
                <a:lnTo>
                  <a:pt x="114" y="293"/>
                </a:lnTo>
                <a:lnTo>
                  <a:pt x="105" y="306"/>
                </a:lnTo>
                <a:lnTo>
                  <a:pt x="94" y="297"/>
                </a:lnTo>
                <a:lnTo>
                  <a:pt x="86" y="296"/>
                </a:lnTo>
                <a:lnTo>
                  <a:pt x="82" y="293"/>
                </a:lnTo>
                <a:lnTo>
                  <a:pt x="81" y="284"/>
                </a:lnTo>
                <a:lnTo>
                  <a:pt x="82" y="278"/>
                </a:lnTo>
                <a:lnTo>
                  <a:pt x="71" y="236"/>
                </a:lnTo>
                <a:close/>
              </a:path>
            </a:pathLst>
          </a:custGeom>
          <a:solidFill>
            <a:srgbClr val="CCFFFF"/>
          </a:solidFill>
          <a:ln w="4826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" name="Freeform 1748"/>
          <p:cNvSpPr>
            <a:spLocks/>
          </p:cNvSpPr>
          <p:nvPr/>
        </p:nvSpPr>
        <p:spPr bwMode="auto">
          <a:xfrm>
            <a:off x="5243513" y="4229100"/>
            <a:ext cx="68262" cy="73025"/>
          </a:xfrm>
          <a:custGeom>
            <a:avLst/>
            <a:gdLst>
              <a:gd name="T0" fmla="*/ 2147483647 w 173"/>
              <a:gd name="T1" fmla="*/ 2147483647 h 182"/>
              <a:gd name="T2" fmla="*/ 2147483647 w 173"/>
              <a:gd name="T3" fmla="*/ 2147483647 h 182"/>
              <a:gd name="T4" fmla="*/ 2147483647 w 173"/>
              <a:gd name="T5" fmla="*/ 2147483647 h 182"/>
              <a:gd name="T6" fmla="*/ 2147483647 w 173"/>
              <a:gd name="T7" fmla="*/ 2147483647 h 182"/>
              <a:gd name="T8" fmla="*/ 2147483647 w 173"/>
              <a:gd name="T9" fmla="*/ 2147483647 h 182"/>
              <a:gd name="T10" fmla="*/ 2147483647 w 173"/>
              <a:gd name="T11" fmla="*/ 2147483647 h 182"/>
              <a:gd name="T12" fmla="*/ 2147483647 w 173"/>
              <a:gd name="T13" fmla="*/ 2147483647 h 182"/>
              <a:gd name="T14" fmla="*/ 2147483647 w 173"/>
              <a:gd name="T15" fmla="*/ 2147483647 h 182"/>
              <a:gd name="T16" fmla="*/ 2147483647 w 173"/>
              <a:gd name="T17" fmla="*/ 2147483647 h 182"/>
              <a:gd name="T18" fmla="*/ 2147483647 w 173"/>
              <a:gd name="T19" fmla="*/ 2147483647 h 182"/>
              <a:gd name="T20" fmla="*/ 2147483647 w 173"/>
              <a:gd name="T21" fmla="*/ 2147483647 h 182"/>
              <a:gd name="T22" fmla="*/ 2147483647 w 173"/>
              <a:gd name="T23" fmla="*/ 2147483647 h 182"/>
              <a:gd name="T24" fmla="*/ 2147483647 w 173"/>
              <a:gd name="T25" fmla="*/ 2147483647 h 182"/>
              <a:gd name="T26" fmla="*/ 2147483647 w 173"/>
              <a:gd name="T27" fmla="*/ 2147483647 h 182"/>
              <a:gd name="T28" fmla="*/ 2147483647 w 173"/>
              <a:gd name="T29" fmla="*/ 2147483647 h 182"/>
              <a:gd name="T30" fmla="*/ 2147483647 w 173"/>
              <a:gd name="T31" fmla="*/ 2147483647 h 182"/>
              <a:gd name="T32" fmla="*/ 2147483647 w 173"/>
              <a:gd name="T33" fmla="*/ 2147483647 h 182"/>
              <a:gd name="T34" fmla="*/ 2147483647 w 173"/>
              <a:gd name="T35" fmla="*/ 2147483647 h 182"/>
              <a:gd name="T36" fmla="*/ 2147483647 w 173"/>
              <a:gd name="T37" fmla="*/ 2147483647 h 182"/>
              <a:gd name="T38" fmla="*/ 2147483647 w 173"/>
              <a:gd name="T39" fmla="*/ 2147483647 h 182"/>
              <a:gd name="T40" fmla="*/ 2147483647 w 173"/>
              <a:gd name="T41" fmla="*/ 2147483647 h 182"/>
              <a:gd name="T42" fmla="*/ 2147483647 w 173"/>
              <a:gd name="T43" fmla="*/ 2147483647 h 182"/>
              <a:gd name="T44" fmla="*/ 2147483647 w 173"/>
              <a:gd name="T45" fmla="*/ 2147483647 h 182"/>
              <a:gd name="T46" fmla="*/ 2147483647 w 173"/>
              <a:gd name="T47" fmla="*/ 2147483647 h 182"/>
              <a:gd name="T48" fmla="*/ 2147483647 w 173"/>
              <a:gd name="T49" fmla="*/ 2147483647 h 182"/>
              <a:gd name="T50" fmla="*/ 2147483647 w 173"/>
              <a:gd name="T51" fmla="*/ 2147483647 h 182"/>
              <a:gd name="T52" fmla="*/ 2147483647 w 173"/>
              <a:gd name="T53" fmla="*/ 2147483647 h 182"/>
              <a:gd name="T54" fmla="*/ 2147483647 w 173"/>
              <a:gd name="T55" fmla="*/ 2147483647 h 182"/>
              <a:gd name="T56" fmla="*/ 2147483647 w 173"/>
              <a:gd name="T57" fmla="*/ 2147483647 h 182"/>
              <a:gd name="T58" fmla="*/ 2147483647 w 173"/>
              <a:gd name="T59" fmla="*/ 2147483647 h 182"/>
              <a:gd name="T60" fmla="*/ 2147483647 w 173"/>
              <a:gd name="T61" fmla="*/ 2147483647 h 182"/>
              <a:gd name="T62" fmla="*/ 2147483647 w 173"/>
              <a:gd name="T63" fmla="*/ 2147483647 h 182"/>
              <a:gd name="T64" fmla="*/ 2147483647 w 173"/>
              <a:gd name="T65" fmla="*/ 2147483647 h 182"/>
              <a:gd name="T66" fmla="*/ 2147483647 w 173"/>
              <a:gd name="T67" fmla="*/ 2147483647 h 18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3"/>
              <a:gd name="T103" fmla="*/ 0 h 182"/>
              <a:gd name="T104" fmla="*/ 173 w 173"/>
              <a:gd name="T105" fmla="*/ 182 h 18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3" h="182">
                <a:moveTo>
                  <a:pt x="10" y="33"/>
                </a:moveTo>
                <a:lnTo>
                  <a:pt x="11" y="28"/>
                </a:lnTo>
                <a:lnTo>
                  <a:pt x="32" y="21"/>
                </a:lnTo>
                <a:lnTo>
                  <a:pt x="37" y="14"/>
                </a:lnTo>
                <a:lnTo>
                  <a:pt x="43" y="16"/>
                </a:lnTo>
                <a:lnTo>
                  <a:pt x="48" y="14"/>
                </a:lnTo>
                <a:lnTo>
                  <a:pt x="51" y="8"/>
                </a:lnTo>
                <a:lnTo>
                  <a:pt x="56" y="11"/>
                </a:lnTo>
                <a:lnTo>
                  <a:pt x="66" y="12"/>
                </a:lnTo>
                <a:lnTo>
                  <a:pt x="75" y="16"/>
                </a:lnTo>
                <a:lnTo>
                  <a:pt x="86" y="0"/>
                </a:lnTo>
                <a:lnTo>
                  <a:pt x="108" y="8"/>
                </a:lnTo>
                <a:lnTo>
                  <a:pt x="116" y="6"/>
                </a:lnTo>
                <a:lnTo>
                  <a:pt x="124" y="8"/>
                </a:lnTo>
                <a:lnTo>
                  <a:pt x="128" y="6"/>
                </a:lnTo>
                <a:lnTo>
                  <a:pt x="127" y="21"/>
                </a:lnTo>
                <a:lnTo>
                  <a:pt x="135" y="30"/>
                </a:lnTo>
                <a:lnTo>
                  <a:pt x="137" y="39"/>
                </a:lnTo>
                <a:lnTo>
                  <a:pt x="143" y="38"/>
                </a:lnTo>
                <a:lnTo>
                  <a:pt x="151" y="35"/>
                </a:lnTo>
                <a:lnTo>
                  <a:pt x="173" y="34"/>
                </a:lnTo>
                <a:lnTo>
                  <a:pt x="173" y="38"/>
                </a:lnTo>
                <a:lnTo>
                  <a:pt x="160" y="43"/>
                </a:lnTo>
                <a:lnTo>
                  <a:pt x="151" y="49"/>
                </a:lnTo>
                <a:lnTo>
                  <a:pt x="140" y="49"/>
                </a:lnTo>
                <a:lnTo>
                  <a:pt x="132" y="63"/>
                </a:lnTo>
                <a:lnTo>
                  <a:pt x="141" y="72"/>
                </a:lnTo>
                <a:lnTo>
                  <a:pt x="130" y="77"/>
                </a:lnTo>
                <a:lnTo>
                  <a:pt x="127" y="83"/>
                </a:lnTo>
                <a:lnTo>
                  <a:pt x="130" y="90"/>
                </a:lnTo>
                <a:lnTo>
                  <a:pt x="128" y="94"/>
                </a:lnTo>
                <a:lnTo>
                  <a:pt x="123" y="92"/>
                </a:lnTo>
                <a:lnTo>
                  <a:pt x="121" y="101"/>
                </a:lnTo>
                <a:lnTo>
                  <a:pt x="116" y="102"/>
                </a:lnTo>
                <a:lnTo>
                  <a:pt x="114" y="108"/>
                </a:lnTo>
                <a:lnTo>
                  <a:pt x="109" y="115"/>
                </a:lnTo>
                <a:lnTo>
                  <a:pt x="108" y="119"/>
                </a:lnTo>
                <a:lnTo>
                  <a:pt x="102" y="119"/>
                </a:lnTo>
                <a:lnTo>
                  <a:pt x="98" y="122"/>
                </a:lnTo>
                <a:lnTo>
                  <a:pt x="102" y="125"/>
                </a:lnTo>
                <a:lnTo>
                  <a:pt x="91" y="132"/>
                </a:lnTo>
                <a:lnTo>
                  <a:pt x="89" y="135"/>
                </a:lnTo>
                <a:lnTo>
                  <a:pt x="98" y="139"/>
                </a:lnTo>
                <a:lnTo>
                  <a:pt x="113" y="138"/>
                </a:lnTo>
                <a:lnTo>
                  <a:pt x="116" y="143"/>
                </a:lnTo>
                <a:lnTo>
                  <a:pt x="114" y="146"/>
                </a:lnTo>
                <a:lnTo>
                  <a:pt x="104" y="153"/>
                </a:lnTo>
                <a:lnTo>
                  <a:pt x="95" y="157"/>
                </a:lnTo>
                <a:lnTo>
                  <a:pt x="77" y="157"/>
                </a:lnTo>
                <a:lnTo>
                  <a:pt x="74" y="158"/>
                </a:lnTo>
                <a:lnTo>
                  <a:pt x="71" y="169"/>
                </a:lnTo>
                <a:lnTo>
                  <a:pt x="71" y="176"/>
                </a:lnTo>
                <a:lnTo>
                  <a:pt x="65" y="182"/>
                </a:lnTo>
                <a:lnTo>
                  <a:pt x="62" y="161"/>
                </a:lnTo>
                <a:lnTo>
                  <a:pt x="57" y="161"/>
                </a:lnTo>
                <a:lnTo>
                  <a:pt x="52" y="165"/>
                </a:lnTo>
                <a:lnTo>
                  <a:pt x="30" y="146"/>
                </a:lnTo>
                <a:lnTo>
                  <a:pt x="25" y="152"/>
                </a:lnTo>
                <a:lnTo>
                  <a:pt x="27" y="161"/>
                </a:lnTo>
                <a:lnTo>
                  <a:pt x="20" y="162"/>
                </a:lnTo>
                <a:lnTo>
                  <a:pt x="16" y="170"/>
                </a:lnTo>
                <a:lnTo>
                  <a:pt x="9" y="174"/>
                </a:lnTo>
                <a:lnTo>
                  <a:pt x="4" y="165"/>
                </a:lnTo>
                <a:lnTo>
                  <a:pt x="4" y="157"/>
                </a:lnTo>
                <a:lnTo>
                  <a:pt x="0" y="134"/>
                </a:lnTo>
                <a:lnTo>
                  <a:pt x="5" y="73"/>
                </a:lnTo>
                <a:lnTo>
                  <a:pt x="0" y="67"/>
                </a:lnTo>
                <a:lnTo>
                  <a:pt x="13" y="39"/>
                </a:lnTo>
                <a:lnTo>
                  <a:pt x="10" y="3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9" name="Freeform 1749"/>
          <p:cNvSpPr>
            <a:spLocks/>
          </p:cNvSpPr>
          <p:nvPr/>
        </p:nvSpPr>
        <p:spPr bwMode="auto">
          <a:xfrm>
            <a:off x="5243513" y="4229100"/>
            <a:ext cx="68262" cy="73025"/>
          </a:xfrm>
          <a:custGeom>
            <a:avLst/>
            <a:gdLst>
              <a:gd name="T0" fmla="*/ 2147483647 w 173"/>
              <a:gd name="T1" fmla="*/ 2147483647 h 182"/>
              <a:gd name="T2" fmla="*/ 2147483647 w 173"/>
              <a:gd name="T3" fmla="*/ 2147483647 h 182"/>
              <a:gd name="T4" fmla="*/ 2147483647 w 173"/>
              <a:gd name="T5" fmla="*/ 2147483647 h 182"/>
              <a:gd name="T6" fmla="*/ 2147483647 w 173"/>
              <a:gd name="T7" fmla="*/ 2147483647 h 182"/>
              <a:gd name="T8" fmla="*/ 2147483647 w 173"/>
              <a:gd name="T9" fmla="*/ 2147483647 h 182"/>
              <a:gd name="T10" fmla="*/ 2147483647 w 173"/>
              <a:gd name="T11" fmla="*/ 2147483647 h 182"/>
              <a:gd name="T12" fmla="*/ 2147483647 w 173"/>
              <a:gd name="T13" fmla="*/ 2147483647 h 182"/>
              <a:gd name="T14" fmla="*/ 2147483647 w 173"/>
              <a:gd name="T15" fmla="*/ 2147483647 h 182"/>
              <a:gd name="T16" fmla="*/ 2147483647 w 173"/>
              <a:gd name="T17" fmla="*/ 2147483647 h 182"/>
              <a:gd name="T18" fmla="*/ 2147483647 w 173"/>
              <a:gd name="T19" fmla="*/ 2147483647 h 182"/>
              <a:gd name="T20" fmla="*/ 2147483647 w 173"/>
              <a:gd name="T21" fmla="*/ 2147483647 h 182"/>
              <a:gd name="T22" fmla="*/ 2147483647 w 173"/>
              <a:gd name="T23" fmla="*/ 2147483647 h 182"/>
              <a:gd name="T24" fmla="*/ 2147483647 w 173"/>
              <a:gd name="T25" fmla="*/ 2147483647 h 182"/>
              <a:gd name="T26" fmla="*/ 2147483647 w 173"/>
              <a:gd name="T27" fmla="*/ 2147483647 h 182"/>
              <a:gd name="T28" fmla="*/ 2147483647 w 173"/>
              <a:gd name="T29" fmla="*/ 2147483647 h 182"/>
              <a:gd name="T30" fmla="*/ 2147483647 w 173"/>
              <a:gd name="T31" fmla="*/ 2147483647 h 182"/>
              <a:gd name="T32" fmla="*/ 2147483647 w 173"/>
              <a:gd name="T33" fmla="*/ 2147483647 h 182"/>
              <a:gd name="T34" fmla="*/ 2147483647 w 173"/>
              <a:gd name="T35" fmla="*/ 2147483647 h 182"/>
              <a:gd name="T36" fmla="*/ 2147483647 w 173"/>
              <a:gd name="T37" fmla="*/ 2147483647 h 182"/>
              <a:gd name="T38" fmla="*/ 2147483647 w 173"/>
              <a:gd name="T39" fmla="*/ 2147483647 h 182"/>
              <a:gd name="T40" fmla="*/ 2147483647 w 173"/>
              <a:gd name="T41" fmla="*/ 2147483647 h 182"/>
              <a:gd name="T42" fmla="*/ 2147483647 w 173"/>
              <a:gd name="T43" fmla="*/ 2147483647 h 182"/>
              <a:gd name="T44" fmla="*/ 2147483647 w 173"/>
              <a:gd name="T45" fmla="*/ 2147483647 h 182"/>
              <a:gd name="T46" fmla="*/ 2147483647 w 173"/>
              <a:gd name="T47" fmla="*/ 2147483647 h 182"/>
              <a:gd name="T48" fmla="*/ 2147483647 w 173"/>
              <a:gd name="T49" fmla="*/ 2147483647 h 182"/>
              <a:gd name="T50" fmla="*/ 2147483647 w 173"/>
              <a:gd name="T51" fmla="*/ 2147483647 h 182"/>
              <a:gd name="T52" fmla="*/ 2147483647 w 173"/>
              <a:gd name="T53" fmla="*/ 2147483647 h 182"/>
              <a:gd name="T54" fmla="*/ 2147483647 w 173"/>
              <a:gd name="T55" fmla="*/ 2147483647 h 182"/>
              <a:gd name="T56" fmla="*/ 2147483647 w 173"/>
              <a:gd name="T57" fmla="*/ 2147483647 h 182"/>
              <a:gd name="T58" fmla="*/ 2147483647 w 173"/>
              <a:gd name="T59" fmla="*/ 2147483647 h 182"/>
              <a:gd name="T60" fmla="*/ 2147483647 w 173"/>
              <a:gd name="T61" fmla="*/ 2147483647 h 182"/>
              <a:gd name="T62" fmla="*/ 2147483647 w 173"/>
              <a:gd name="T63" fmla="*/ 2147483647 h 182"/>
              <a:gd name="T64" fmla="*/ 2147483647 w 173"/>
              <a:gd name="T65" fmla="*/ 2147483647 h 182"/>
              <a:gd name="T66" fmla="*/ 2147483647 w 173"/>
              <a:gd name="T67" fmla="*/ 2147483647 h 18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3"/>
              <a:gd name="T103" fmla="*/ 0 h 182"/>
              <a:gd name="T104" fmla="*/ 173 w 173"/>
              <a:gd name="T105" fmla="*/ 182 h 18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3" h="182">
                <a:moveTo>
                  <a:pt x="10" y="33"/>
                </a:moveTo>
                <a:lnTo>
                  <a:pt x="11" y="28"/>
                </a:lnTo>
                <a:lnTo>
                  <a:pt x="32" y="21"/>
                </a:lnTo>
                <a:lnTo>
                  <a:pt x="37" y="14"/>
                </a:lnTo>
                <a:lnTo>
                  <a:pt x="43" y="16"/>
                </a:lnTo>
                <a:lnTo>
                  <a:pt x="48" y="14"/>
                </a:lnTo>
                <a:lnTo>
                  <a:pt x="51" y="8"/>
                </a:lnTo>
                <a:lnTo>
                  <a:pt x="56" y="11"/>
                </a:lnTo>
                <a:lnTo>
                  <a:pt x="66" y="12"/>
                </a:lnTo>
                <a:lnTo>
                  <a:pt x="75" y="16"/>
                </a:lnTo>
                <a:lnTo>
                  <a:pt x="86" y="0"/>
                </a:lnTo>
                <a:lnTo>
                  <a:pt x="108" y="8"/>
                </a:lnTo>
                <a:lnTo>
                  <a:pt x="116" y="6"/>
                </a:lnTo>
                <a:lnTo>
                  <a:pt x="124" y="8"/>
                </a:lnTo>
                <a:lnTo>
                  <a:pt x="128" y="6"/>
                </a:lnTo>
                <a:lnTo>
                  <a:pt x="127" y="21"/>
                </a:lnTo>
                <a:lnTo>
                  <a:pt x="135" y="30"/>
                </a:lnTo>
                <a:lnTo>
                  <a:pt x="137" y="39"/>
                </a:lnTo>
                <a:lnTo>
                  <a:pt x="143" y="38"/>
                </a:lnTo>
                <a:lnTo>
                  <a:pt x="151" y="35"/>
                </a:lnTo>
                <a:lnTo>
                  <a:pt x="173" y="34"/>
                </a:lnTo>
                <a:lnTo>
                  <a:pt x="173" y="38"/>
                </a:lnTo>
                <a:lnTo>
                  <a:pt x="160" y="43"/>
                </a:lnTo>
                <a:lnTo>
                  <a:pt x="151" y="49"/>
                </a:lnTo>
                <a:lnTo>
                  <a:pt x="140" y="49"/>
                </a:lnTo>
                <a:lnTo>
                  <a:pt x="132" y="63"/>
                </a:lnTo>
                <a:lnTo>
                  <a:pt x="141" y="72"/>
                </a:lnTo>
                <a:lnTo>
                  <a:pt x="130" y="77"/>
                </a:lnTo>
                <a:lnTo>
                  <a:pt x="127" y="83"/>
                </a:lnTo>
                <a:lnTo>
                  <a:pt x="130" y="90"/>
                </a:lnTo>
                <a:lnTo>
                  <a:pt x="128" y="94"/>
                </a:lnTo>
                <a:lnTo>
                  <a:pt x="123" y="92"/>
                </a:lnTo>
                <a:lnTo>
                  <a:pt x="121" y="101"/>
                </a:lnTo>
                <a:lnTo>
                  <a:pt x="116" y="102"/>
                </a:lnTo>
                <a:lnTo>
                  <a:pt x="114" y="108"/>
                </a:lnTo>
                <a:lnTo>
                  <a:pt x="109" y="115"/>
                </a:lnTo>
                <a:lnTo>
                  <a:pt x="108" y="119"/>
                </a:lnTo>
                <a:lnTo>
                  <a:pt x="102" y="119"/>
                </a:lnTo>
                <a:lnTo>
                  <a:pt x="98" y="122"/>
                </a:lnTo>
                <a:lnTo>
                  <a:pt x="102" y="125"/>
                </a:lnTo>
                <a:lnTo>
                  <a:pt x="91" y="132"/>
                </a:lnTo>
                <a:lnTo>
                  <a:pt x="89" y="135"/>
                </a:lnTo>
                <a:lnTo>
                  <a:pt x="98" y="139"/>
                </a:lnTo>
                <a:lnTo>
                  <a:pt x="113" y="138"/>
                </a:lnTo>
                <a:lnTo>
                  <a:pt x="116" y="143"/>
                </a:lnTo>
                <a:lnTo>
                  <a:pt x="114" y="146"/>
                </a:lnTo>
                <a:lnTo>
                  <a:pt x="104" y="153"/>
                </a:lnTo>
                <a:lnTo>
                  <a:pt x="95" y="157"/>
                </a:lnTo>
                <a:lnTo>
                  <a:pt x="77" y="157"/>
                </a:lnTo>
                <a:lnTo>
                  <a:pt x="74" y="158"/>
                </a:lnTo>
                <a:lnTo>
                  <a:pt x="71" y="169"/>
                </a:lnTo>
                <a:lnTo>
                  <a:pt x="71" y="176"/>
                </a:lnTo>
                <a:lnTo>
                  <a:pt x="65" y="182"/>
                </a:lnTo>
                <a:lnTo>
                  <a:pt x="62" y="161"/>
                </a:lnTo>
                <a:lnTo>
                  <a:pt x="57" y="161"/>
                </a:lnTo>
                <a:lnTo>
                  <a:pt x="52" y="165"/>
                </a:lnTo>
                <a:lnTo>
                  <a:pt x="30" y="146"/>
                </a:lnTo>
                <a:lnTo>
                  <a:pt x="25" y="152"/>
                </a:lnTo>
                <a:lnTo>
                  <a:pt x="27" y="161"/>
                </a:lnTo>
                <a:lnTo>
                  <a:pt x="20" y="162"/>
                </a:lnTo>
                <a:lnTo>
                  <a:pt x="16" y="170"/>
                </a:lnTo>
                <a:lnTo>
                  <a:pt x="9" y="174"/>
                </a:lnTo>
                <a:lnTo>
                  <a:pt x="4" y="165"/>
                </a:lnTo>
                <a:lnTo>
                  <a:pt x="4" y="157"/>
                </a:lnTo>
                <a:lnTo>
                  <a:pt x="0" y="134"/>
                </a:lnTo>
                <a:lnTo>
                  <a:pt x="5" y="73"/>
                </a:lnTo>
                <a:lnTo>
                  <a:pt x="0" y="67"/>
                </a:lnTo>
                <a:lnTo>
                  <a:pt x="13" y="39"/>
                </a:lnTo>
                <a:lnTo>
                  <a:pt x="10" y="33"/>
                </a:lnTo>
                <a:close/>
              </a:path>
            </a:pathLst>
          </a:custGeom>
          <a:solidFill>
            <a:srgbClr val="CCFFFF"/>
          </a:solidFill>
          <a:ln w="4826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0" name="Freeform 1750"/>
          <p:cNvSpPr>
            <a:spLocks/>
          </p:cNvSpPr>
          <p:nvPr/>
        </p:nvSpPr>
        <p:spPr bwMode="auto">
          <a:xfrm>
            <a:off x="5135563" y="4610100"/>
            <a:ext cx="42862" cy="30163"/>
          </a:xfrm>
          <a:custGeom>
            <a:avLst/>
            <a:gdLst>
              <a:gd name="T0" fmla="*/ 2147483647 w 108"/>
              <a:gd name="T1" fmla="*/ 2147483647 h 77"/>
              <a:gd name="T2" fmla="*/ 2147483647 w 108"/>
              <a:gd name="T3" fmla="*/ 2147483647 h 77"/>
              <a:gd name="T4" fmla="*/ 2147483647 w 108"/>
              <a:gd name="T5" fmla="*/ 2147483647 h 77"/>
              <a:gd name="T6" fmla="*/ 2147483647 w 108"/>
              <a:gd name="T7" fmla="*/ 2147483647 h 77"/>
              <a:gd name="T8" fmla="*/ 2147483647 w 108"/>
              <a:gd name="T9" fmla="*/ 2147483647 h 77"/>
              <a:gd name="T10" fmla="*/ 2147483647 w 108"/>
              <a:gd name="T11" fmla="*/ 2147483647 h 77"/>
              <a:gd name="T12" fmla="*/ 2147483647 w 108"/>
              <a:gd name="T13" fmla="*/ 2147483647 h 77"/>
              <a:gd name="T14" fmla="*/ 2147483647 w 108"/>
              <a:gd name="T15" fmla="*/ 2147483647 h 77"/>
              <a:gd name="T16" fmla="*/ 2147483647 w 108"/>
              <a:gd name="T17" fmla="*/ 2147483647 h 77"/>
              <a:gd name="T18" fmla="*/ 2147483647 w 108"/>
              <a:gd name="T19" fmla="*/ 2147483647 h 77"/>
              <a:gd name="T20" fmla="*/ 2147483647 w 108"/>
              <a:gd name="T21" fmla="*/ 2147483647 h 77"/>
              <a:gd name="T22" fmla="*/ 2147483647 w 108"/>
              <a:gd name="T23" fmla="*/ 2147483647 h 77"/>
              <a:gd name="T24" fmla="*/ 2147483647 w 108"/>
              <a:gd name="T25" fmla="*/ 2147483647 h 77"/>
              <a:gd name="T26" fmla="*/ 2147483647 w 108"/>
              <a:gd name="T27" fmla="*/ 2147483647 h 77"/>
              <a:gd name="T28" fmla="*/ 2147483647 w 108"/>
              <a:gd name="T29" fmla="*/ 2147483647 h 77"/>
              <a:gd name="T30" fmla="*/ 2147483647 w 108"/>
              <a:gd name="T31" fmla="*/ 2147483647 h 77"/>
              <a:gd name="T32" fmla="*/ 2147483647 w 108"/>
              <a:gd name="T33" fmla="*/ 2147483647 h 77"/>
              <a:gd name="T34" fmla="*/ 2147483647 w 108"/>
              <a:gd name="T35" fmla="*/ 2147483647 h 77"/>
              <a:gd name="T36" fmla="*/ 2147483647 w 108"/>
              <a:gd name="T37" fmla="*/ 2147483647 h 77"/>
              <a:gd name="T38" fmla="*/ 2147483647 w 108"/>
              <a:gd name="T39" fmla="*/ 2147483647 h 77"/>
              <a:gd name="T40" fmla="*/ 2147483647 w 108"/>
              <a:gd name="T41" fmla="*/ 2147483647 h 77"/>
              <a:gd name="T42" fmla="*/ 2147483647 w 108"/>
              <a:gd name="T43" fmla="*/ 2147483647 h 77"/>
              <a:gd name="T44" fmla="*/ 2147483647 w 108"/>
              <a:gd name="T45" fmla="*/ 2147483647 h 77"/>
              <a:gd name="T46" fmla="*/ 2147483647 w 108"/>
              <a:gd name="T47" fmla="*/ 2147483647 h 77"/>
              <a:gd name="T48" fmla="*/ 2147483647 w 108"/>
              <a:gd name="T49" fmla="*/ 2147483647 h 77"/>
              <a:gd name="T50" fmla="*/ 2147483647 w 108"/>
              <a:gd name="T51" fmla="*/ 2147483647 h 77"/>
              <a:gd name="T52" fmla="*/ 2147483647 w 108"/>
              <a:gd name="T53" fmla="*/ 2147483647 h 77"/>
              <a:gd name="T54" fmla="*/ 2147483647 w 108"/>
              <a:gd name="T55" fmla="*/ 2147483647 h 77"/>
              <a:gd name="T56" fmla="*/ 0 w 108"/>
              <a:gd name="T57" fmla="*/ 2147483647 h 77"/>
              <a:gd name="T58" fmla="*/ 2147483647 w 108"/>
              <a:gd name="T59" fmla="*/ 2147483647 h 77"/>
              <a:gd name="T60" fmla="*/ 2147483647 w 108"/>
              <a:gd name="T61" fmla="*/ 2147483647 h 77"/>
              <a:gd name="T62" fmla="*/ 2147483647 w 108"/>
              <a:gd name="T63" fmla="*/ 2147483647 h 77"/>
              <a:gd name="T64" fmla="*/ 2147483647 w 108"/>
              <a:gd name="T65" fmla="*/ 2147483647 h 77"/>
              <a:gd name="T66" fmla="*/ 2147483647 w 108"/>
              <a:gd name="T67" fmla="*/ 2147483647 h 77"/>
              <a:gd name="T68" fmla="*/ 2147483647 w 108"/>
              <a:gd name="T69" fmla="*/ 2147483647 h 77"/>
              <a:gd name="T70" fmla="*/ 2147483647 w 108"/>
              <a:gd name="T71" fmla="*/ 2147483647 h 77"/>
              <a:gd name="T72" fmla="*/ 2147483647 w 108"/>
              <a:gd name="T73" fmla="*/ 2147483647 h 77"/>
              <a:gd name="T74" fmla="*/ 2147483647 w 108"/>
              <a:gd name="T75" fmla="*/ 2147483647 h 77"/>
              <a:gd name="T76" fmla="*/ 2147483647 w 108"/>
              <a:gd name="T77" fmla="*/ 2147483647 h 77"/>
              <a:gd name="T78" fmla="*/ 2147483647 w 108"/>
              <a:gd name="T79" fmla="*/ 2147483647 h 77"/>
              <a:gd name="T80" fmla="*/ 2147483647 w 108"/>
              <a:gd name="T81" fmla="*/ 2147483647 h 77"/>
              <a:gd name="T82" fmla="*/ 2147483647 w 108"/>
              <a:gd name="T83" fmla="*/ 2147483647 h 77"/>
              <a:gd name="T84" fmla="*/ 2147483647 w 108"/>
              <a:gd name="T85" fmla="*/ 0 h 77"/>
              <a:gd name="T86" fmla="*/ 2147483647 w 108"/>
              <a:gd name="T87" fmla="*/ 0 h 77"/>
              <a:gd name="T88" fmla="*/ 2147483647 w 108"/>
              <a:gd name="T89" fmla="*/ 2147483647 h 77"/>
              <a:gd name="T90" fmla="*/ 2147483647 w 108"/>
              <a:gd name="T91" fmla="*/ 2147483647 h 77"/>
              <a:gd name="T92" fmla="*/ 2147483647 w 108"/>
              <a:gd name="T93" fmla="*/ 2147483647 h 7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8"/>
              <a:gd name="T142" fmla="*/ 0 h 77"/>
              <a:gd name="T143" fmla="*/ 108 w 108"/>
              <a:gd name="T144" fmla="*/ 77 h 7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8" h="77">
                <a:moveTo>
                  <a:pt x="103" y="13"/>
                </a:moveTo>
                <a:lnTo>
                  <a:pt x="99" y="17"/>
                </a:lnTo>
                <a:lnTo>
                  <a:pt x="97" y="17"/>
                </a:lnTo>
                <a:lnTo>
                  <a:pt x="88" y="13"/>
                </a:lnTo>
                <a:lnTo>
                  <a:pt x="83" y="13"/>
                </a:lnTo>
                <a:lnTo>
                  <a:pt x="80" y="15"/>
                </a:lnTo>
                <a:lnTo>
                  <a:pt x="79" y="17"/>
                </a:lnTo>
                <a:lnTo>
                  <a:pt x="75" y="19"/>
                </a:lnTo>
                <a:lnTo>
                  <a:pt x="74" y="17"/>
                </a:lnTo>
                <a:lnTo>
                  <a:pt x="71" y="17"/>
                </a:lnTo>
                <a:lnTo>
                  <a:pt x="69" y="20"/>
                </a:lnTo>
                <a:lnTo>
                  <a:pt x="62" y="22"/>
                </a:lnTo>
                <a:lnTo>
                  <a:pt x="60" y="25"/>
                </a:lnTo>
                <a:lnTo>
                  <a:pt x="59" y="27"/>
                </a:lnTo>
                <a:lnTo>
                  <a:pt x="60" y="30"/>
                </a:lnTo>
                <a:lnTo>
                  <a:pt x="59" y="33"/>
                </a:lnTo>
                <a:lnTo>
                  <a:pt x="57" y="33"/>
                </a:lnTo>
                <a:lnTo>
                  <a:pt x="55" y="31"/>
                </a:lnTo>
                <a:lnTo>
                  <a:pt x="47" y="35"/>
                </a:lnTo>
                <a:lnTo>
                  <a:pt x="43" y="38"/>
                </a:lnTo>
                <a:lnTo>
                  <a:pt x="43" y="41"/>
                </a:lnTo>
                <a:lnTo>
                  <a:pt x="38" y="43"/>
                </a:lnTo>
                <a:lnTo>
                  <a:pt x="29" y="54"/>
                </a:lnTo>
                <a:lnTo>
                  <a:pt x="24" y="58"/>
                </a:lnTo>
                <a:lnTo>
                  <a:pt x="23" y="60"/>
                </a:lnTo>
                <a:lnTo>
                  <a:pt x="18" y="63"/>
                </a:lnTo>
                <a:lnTo>
                  <a:pt x="14" y="71"/>
                </a:lnTo>
                <a:lnTo>
                  <a:pt x="5" y="77"/>
                </a:lnTo>
                <a:lnTo>
                  <a:pt x="0" y="76"/>
                </a:lnTo>
                <a:lnTo>
                  <a:pt x="15" y="58"/>
                </a:lnTo>
                <a:lnTo>
                  <a:pt x="15" y="52"/>
                </a:lnTo>
                <a:lnTo>
                  <a:pt x="17" y="47"/>
                </a:lnTo>
                <a:lnTo>
                  <a:pt x="28" y="36"/>
                </a:lnTo>
                <a:lnTo>
                  <a:pt x="34" y="25"/>
                </a:lnTo>
                <a:lnTo>
                  <a:pt x="38" y="22"/>
                </a:lnTo>
                <a:lnTo>
                  <a:pt x="41" y="17"/>
                </a:lnTo>
                <a:lnTo>
                  <a:pt x="43" y="16"/>
                </a:lnTo>
                <a:lnTo>
                  <a:pt x="47" y="15"/>
                </a:lnTo>
                <a:lnTo>
                  <a:pt x="56" y="15"/>
                </a:lnTo>
                <a:lnTo>
                  <a:pt x="62" y="6"/>
                </a:lnTo>
                <a:lnTo>
                  <a:pt x="66" y="5"/>
                </a:lnTo>
                <a:lnTo>
                  <a:pt x="68" y="2"/>
                </a:lnTo>
                <a:lnTo>
                  <a:pt x="75" y="0"/>
                </a:lnTo>
                <a:lnTo>
                  <a:pt x="95" y="0"/>
                </a:lnTo>
                <a:lnTo>
                  <a:pt x="107" y="7"/>
                </a:lnTo>
                <a:lnTo>
                  <a:pt x="108" y="11"/>
                </a:lnTo>
                <a:lnTo>
                  <a:pt x="103" y="13"/>
                </a:lnTo>
                <a:close/>
              </a:path>
            </a:pathLst>
          </a:custGeom>
          <a:solidFill>
            <a:srgbClr val="C4E5F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1" name="Freeform 1751"/>
          <p:cNvSpPr>
            <a:spLocks/>
          </p:cNvSpPr>
          <p:nvPr/>
        </p:nvSpPr>
        <p:spPr bwMode="auto">
          <a:xfrm>
            <a:off x="5135563" y="4610100"/>
            <a:ext cx="42862" cy="30163"/>
          </a:xfrm>
          <a:custGeom>
            <a:avLst/>
            <a:gdLst>
              <a:gd name="T0" fmla="*/ 2147483647 w 108"/>
              <a:gd name="T1" fmla="*/ 2147483647 h 77"/>
              <a:gd name="T2" fmla="*/ 2147483647 w 108"/>
              <a:gd name="T3" fmla="*/ 2147483647 h 77"/>
              <a:gd name="T4" fmla="*/ 2147483647 w 108"/>
              <a:gd name="T5" fmla="*/ 2147483647 h 77"/>
              <a:gd name="T6" fmla="*/ 2147483647 w 108"/>
              <a:gd name="T7" fmla="*/ 2147483647 h 77"/>
              <a:gd name="T8" fmla="*/ 2147483647 w 108"/>
              <a:gd name="T9" fmla="*/ 2147483647 h 77"/>
              <a:gd name="T10" fmla="*/ 2147483647 w 108"/>
              <a:gd name="T11" fmla="*/ 2147483647 h 77"/>
              <a:gd name="T12" fmla="*/ 2147483647 w 108"/>
              <a:gd name="T13" fmla="*/ 2147483647 h 77"/>
              <a:gd name="T14" fmla="*/ 2147483647 w 108"/>
              <a:gd name="T15" fmla="*/ 2147483647 h 77"/>
              <a:gd name="T16" fmla="*/ 2147483647 w 108"/>
              <a:gd name="T17" fmla="*/ 2147483647 h 77"/>
              <a:gd name="T18" fmla="*/ 2147483647 w 108"/>
              <a:gd name="T19" fmla="*/ 2147483647 h 77"/>
              <a:gd name="T20" fmla="*/ 2147483647 w 108"/>
              <a:gd name="T21" fmla="*/ 2147483647 h 77"/>
              <a:gd name="T22" fmla="*/ 2147483647 w 108"/>
              <a:gd name="T23" fmla="*/ 2147483647 h 77"/>
              <a:gd name="T24" fmla="*/ 2147483647 w 108"/>
              <a:gd name="T25" fmla="*/ 2147483647 h 77"/>
              <a:gd name="T26" fmla="*/ 2147483647 w 108"/>
              <a:gd name="T27" fmla="*/ 2147483647 h 77"/>
              <a:gd name="T28" fmla="*/ 2147483647 w 108"/>
              <a:gd name="T29" fmla="*/ 2147483647 h 77"/>
              <a:gd name="T30" fmla="*/ 2147483647 w 108"/>
              <a:gd name="T31" fmla="*/ 2147483647 h 77"/>
              <a:gd name="T32" fmla="*/ 2147483647 w 108"/>
              <a:gd name="T33" fmla="*/ 2147483647 h 77"/>
              <a:gd name="T34" fmla="*/ 2147483647 w 108"/>
              <a:gd name="T35" fmla="*/ 2147483647 h 77"/>
              <a:gd name="T36" fmla="*/ 2147483647 w 108"/>
              <a:gd name="T37" fmla="*/ 2147483647 h 77"/>
              <a:gd name="T38" fmla="*/ 2147483647 w 108"/>
              <a:gd name="T39" fmla="*/ 2147483647 h 77"/>
              <a:gd name="T40" fmla="*/ 2147483647 w 108"/>
              <a:gd name="T41" fmla="*/ 2147483647 h 77"/>
              <a:gd name="T42" fmla="*/ 2147483647 w 108"/>
              <a:gd name="T43" fmla="*/ 2147483647 h 77"/>
              <a:gd name="T44" fmla="*/ 2147483647 w 108"/>
              <a:gd name="T45" fmla="*/ 2147483647 h 77"/>
              <a:gd name="T46" fmla="*/ 2147483647 w 108"/>
              <a:gd name="T47" fmla="*/ 2147483647 h 77"/>
              <a:gd name="T48" fmla="*/ 2147483647 w 108"/>
              <a:gd name="T49" fmla="*/ 2147483647 h 77"/>
              <a:gd name="T50" fmla="*/ 2147483647 w 108"/>
              <a:gd name="T51" fmla="*/ 2147483647 h 77"/>
              <a:gd name="T52" fmla="*/ 2147483647 w 108"/>
              <a:gd name="T53" fmla="*/ 2147483647 h 77"/>
              <a:gd name="T54" fmla="*/ 2147483647 w 108"/>
              <a:gd name="T55" fmla="*/ 2147483647 h 77"/>
              <a:gd name="T56" fmla="*/ 0 w 108"/>
              <a:gd name="T57" fmla="*/ 2147483647 h 77"/>
              <a:gd name="T58" fmla="*/ 2147483647 w 108"/>
              <a:gd name="T59" fmla="*/ 2147483647 h 77"/>
              <a:gd name="T60" fmla="*/ 2147483647 w 108"/>
              <a:gd name="T61" fmla="*/ 2147483647 h 77"/>
              <a:gd name="T62" fmla="*/ 2147483647 w 108"/>
              <a:gd name="T63" fmla="*/ 2147483647 h 77"/>
              <a:gd name="T64" fmla="*/ 2147483647 w 108"/>
              <a:gd name="T65" fmla="*/ 2147483647 h 77"/>
              <a:gd name="T66" fmla="*/ 2147483647 w 108"/>
              <a:gd name="T67" fmla="*/ 2147483647 h 77"/>
              <a:gd name="T68" fmla="*/ 2147483647 w 108"/>
              <a:gd name="T69" fmla="*/ 2147483647 h 77"/>
              <a:gd name="T70" fmla="*/ 2147483647 w 108"/>
              <a:gd name="T71" fmla="*/ 2147483647 h 77"/>
              <a:gd name="T72" fmla="*/ 2147483647 w 108"/>
              <a:gd name="T73" fmla="*/ 2147483647 h 77"/>
              <a:gd name="T74" fmla="*/ 2147483647 w 108"/>
              <a:gd name="T75" fmla="*/ 2147483647 h 77"/>
              <a:gd name="T76" fmla="*/ 2147483647 w 108"/>
              <a:gd name="T77" fmla="*/ 2147483647 h 77"/>
              <a:gd name="T78" fmla="*/ 2147483647 w 108"/>
              <a:gd name="T79" fmla="*/ 2147483647 h 77"/>
              <a:gd name="T80" fmla="*/ 2147483647 w 108"/>
              <a:gd name="T81" fmla="*/ 2147483647 h 77"/>
              <a:gd name="T82" fmla="*/ 2147483647 w 108"/>
              <a:gd name="T83" fmla="*/ 2147483647 h 77"/>
              <a:gd name="T84" fmla="*/ 2147483647 w 108"/>
              <a:gd name="T85" fmla="*/ 0 h 77"/>
              <a:gd name="T86" fmla="*/ 2147483647 w 108"/>
              <a:gd name="T87" fmla="*/ 0 h 77"/>
              <a:gd name="T88" fmla="*/ 2147483647 w 108"/>
              <a:gd name="T89" fmla="*/ 2147483647 h 77"/>
              <a:gd name="T90" fmla="*/ 2147483647 w 108"/>
              <a:gd name="T91" fmla="*/ 2147483647 h 77"/>
              <a:gd name="T92" fmla="*/ 2147483647 w 108"/>
              <a:gd name="T93" fmla="*/ 2147483647 h 7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8"/>
              <a:gd name="T142" fmla="*/ 0 h 77"/>
              <a:gd name="T143" fmla="*/ 108 w 108"/>
              <a:gd name="T144" fmla="*/ 77 h 7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8" h="77">
                <a:moveTo>
                  <a:pt x="103" y="13"/>
                </a:moveTo>
                <a:lnTo>
                  <a:pt x="99" y="17"/>
                </a:lnTo>
                <a:lnTo>
                  <a:pt x="97" y="17"/>
                </a:lnTo>
                <a:lnTo>
                  <a:pt x="88" y="13"/>
                </a:lnTo>
                <a:lnTo>
                  <a:pt x="83" y="13"/>
                </a:lnTo>
                <a:lnTo>
                  <a:pt x="80" y="15"/>
                </a:lnTo>
                <a:lnTo>
                  <a:pt x="79" y="17"/>
                </a:lnTo>
                <a:lnTo>
                  <a:pt x="75" y="19"/>
                </a:lnTo>
                <a:lnTo>
                  <a:pt x="74" y="17"/>
                </a:lnTo>
                <a:lnTo>
                  <a:pt x="71" y="17"/>
                </a:lnTo>
                <a:lnTo>
                  <a:pt x="69" y="20"/>
                </a:lnTo>
                <a:lnTo>
                  <a:pt x="62" y="22"/>
                </a:lnTo>
                <a:lnTo>
                  <a:pt x="60" y="25"/>
                </a:lnTo>
                <a:lnTo>
                  <a:pt x="59" y="27"/>
                </a:lnTo>
                <a:lnTo>
                  <a:pt x="60" y="30"/>
                </a:lnTo>
                <a:lnTo>
                  <a:pt x="59" y="33"/>
                </a:lnTo>
                <a:lnTo>
                  <a:pt x="57" y="33"/>
                </a:lnTo>
                <a:lnTo>
                  <a:pt x="55" y="31"/>
                </a:lnTo>
                <a:lnTo>
                  <a:pt x="47" y="35"/>
                </a:lnTo>
                <a:lnTo>
                  <a:pt x="43" y="38"/>
                </a:lnTo>
                <a:lnTo>
                  <a:pt x="43" y="41"/>
                </a:lnTo>
                <a:lnTo>
                  <a:pt x="38" y="43"/>
                </a:lnTo>
                <a:lnTo>
                  <a:pt x="29" y="54"/>
                </a:lnTo>
                <a:lnTo>
                  <a:pt x="24" y="58"/>
                </a:lnTo>
                <a:lnTo>
                  <a:pt x="23" y="60"/>
                </a:lnTo>
                <a:lnTo>
                  <a:pt x="18" y="63"/>
                </a:lnTo>
                <a:lnTo>
                  <a:pt x="14" y="71"/>
                </a:lnTo>
                <a:lnTo>
                  <a:pt x="5" y="77"/>
                </a:lnTo>
                <a:lnTo>
                  <a:pt x="0" y="76"/>
                </a:lnTo>
                <a:lnTo>
                  <a:pt x="15" y="58"/>
                </a:lnTo>
                <a:lnTo>
                  <a:pt x="15" y="52"/>
                </a:lnTo>
                <a:lnTo>
                  <a:pt x="17" y="47"/>
                </a:lnTo>
                <a:lnTo>
                  <a:pt x="28" y="36"/>
                </a:lnTo>
                <a:lnTo>
                  <a:pt x="34" y="25"/>
                </a:lnTo>
                <a:lnTo>
                  <a:pt x="38" y="22"/>
                </a:lnTo>
                <a:lnTo>
                  <a:pt x="41" y="17"/>
                </a:lnTo>
                <a:lnTo>
                  <a:pt x="43" y="16"/>
                </a:lnTo>
                <a:lnTo>
                  <a:pt x="47" y="15"/>
                </a:lnTo>
                <a:lnTo>
                  <a:pt x="56" y="15"/>
                </a:lnTo>
                <a:lnTo>
                  <a:pt x="62" y="6"/>
                </a:lnTo>
                <a:lnTo>
                  <a:pt x="66" y="5"/>
                </a:lnTo>
                <a:lnTo>
                  <a:pt x="68" y="2"/>
                </a:lnTo>
                <a:lnTo>
                  <a:pt x="75" y="0"/>
                </a:lnTo>
                <a:lnTo>
                  <a:pt x="95" y="0"/>
                </a:lnTo>
                <a:lnTo>
                  <a:pt x="107" y="7"/>
                </a:lnTo>
                <a:lnTo>
                  <a:pt x="108" y="11"/>
                </a:lnTo>
                <a:lnTo>
                  <a:pt x="103" y="13"/>
                </a:lnTo>
                <a:close/>
              </a:path>
            </a:pathLst>
          </a:custGeom>
          <a:noFill/>
          <a:ln w="4763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2" name="Freeform 1752"/>
          <p:cNvSpPr>
            <a:spLocks/>
          </p:cNvSpPr>
          <p:nvPr/>
        </p:nvSpPr>
        <p:spPr bwMode="auto">
          <a:xfrm>
            <a:off x="5576888" y="3040063"/>
            <a:ext cx="182562" cy="320675"/>
          </a:xfrm>
          <a:custGeom>
            <a:avLst/>
            <a:gdLst>
              <a:gd name="T0" fmla="*/ 2147483647 w 458"/>
              <a:gd name="T1" fmla="*/ 2147483647 h 807"/>
              <a:gd name="T2" fmla="*/ 2147483647 w 458"/>
              <a:gd name="T3" fmla="*/ 2147483647 h 807"/>
              <a:gd name="T4" fmla="*/ 2147483647 w 458"/>
              <a:gd name="T5" fmla="*/ 2147483647 h 807"/>
              <a:gd name="T6" fmla="*/ 2147483647 w 458"/>
              <a:gd name="T7" fmla="*/ 2147483647 h 807"/>
              <a:gd name="T8" fmla="*/ 2147483647 w 458"/>
              <a:gd name="T9" fmla="*/ 2147483647 h 807"/>
              <a:gd name="T10" fmla="*/ 2147483647 w 458"/>
              <a:gd name="T11" fmla="*/ 2147483647 h 807"/>
              <a:gd name="T12" fmla="*/ 2147483647 w 458"/>
              <a:gd name="T13" fmla="*/ 2147483647 h 807"/>
              <a:gd name="T14" fmla="*/ 2147483647 w 458"/>
              <a:gd name="T15" fmla="*/ 2147483647 h 807"/>
              <a:gd name="T16" fmla="*/ 2147483647 w 458"/>
              <a:gd name="T17" fmla="*/ 2147483647 h 807"/>
              <a:gd name="T18" fmla="*/ 2147483647 w 458"/>
              <a:gd name="T19" fmla="*/ 2147483647 h 807"/>
              <a:gd name="T20" fmla="*/ 2147483647 w 458"/>
              <a:gd name="T21" fmla="*/ 2147483647 h 807"/>
              <a:gd name="T22" fmla="*/ 2147483647 w 458"/>
              <a:gd name="T23" fmla="*/ 2147483647 h 807"/>
              <a:gd name="T24" fmla="*/ 2147483647 w 458"/>
              <a:gd name="T25" fmla="*/ 2147483647 h 807"/>
              <a:gd name="T26" fmla="*/ 2147483647 w 458"/>
              <a:gd name="T27" fmla="*/ 2147483647 h 807"/>
              <a:gd name="T28" fmla="*/ 2147483647 w 458"/>
              <a:gd name="T29" fmla="*/ 2147483647 h 807"/>
              <a:gd name="T30" fmla="*/ 2147483647 w 458"/>
              <a:gd name="T31" fmla="*/ 2147483647 h 807"/>
              <a:gd name="T32" fmla="*/ 2147483647 w 458"/>
              <a:gd name="T33" fmla="*/ 2147483647 h 807"/>
              <a:gd name="T34" fmla="*/ 2147483647 w 458"/>
              <a:gd name="T35" fmla="*/ 2147483647 h 807"/>
              <a:gd name="T36" fmla="*/ 2147483647 w 458"/>
              <a:gd name="T37" fmla="*/ 2147483647 h 807"/>
              <a:gd name="T38" fmla="*/ 2147483647 w 458"/>
              <a:gd name="T39" fmla="*/ 0 h 807"/>
              <a:gd name="T40" fmla="*/ 2147483647 w 458"/>
              <a:gd name="T41" fmla="*/ 2147483647 h 807"/>
              <a:gd name="T42" fmla="*/ 2147483647 w 458"/>
              <a:gd name="T43" fmla="*/ 2147483647 h 807"/>
              <a:gd name="T44" fmla="*/ 2147483647 w 458"/>
              <a:gd name="T45" fmla="*/ 2147483647 h 807"/>
              <a:gd name="T46" fmla="*/ 2147483647 w 458"/>
              <a:gd name="T47" fmla="*/ 2147483647 h 807"/>
              <a:gd name="T48" fmla="*/ 2147483647 w 458"/>
              <a:gd name="T49" fmla="*/ 2147483647 h 807"/>
              <a:gd name="T50" fmla="*/ 2147483647 w 458"/>
              <a:gd name="T51" fmla="*/ 2147483647 h 807"/>
              <a:gd name="T52" fmla="*/ 2147483647 w 458"/>
              <a:gd name="T53" fmla="*/ 2147483647 h 807"/>
              <a:gd name="T54" fmla="*/ 2147483647 w 458"/>
              <a:gd name="T55" fmla="*/ 2147483647 h 807"/>
              <a:gd name="T56" fmla="*/ 2147483647 w 458"/>
              <a:gd name="T57" fmla="*/ 2147483647 h 807"/>
              <a:gd name="T58" fmla="*/ 2147483647 w 458"/>
              <a:gd name="T59" fmla="*/ 2147483647 h 807"/>
              <a:gd name="T60" fmla="*/ 2147483647 w 458"/>
              <a:gd name="T61" fmla="*/ 2147483647 h 807"/>
              <a:gd name="T62" fmla="*/ 2147483647 w 458"/>
              <a:gd name="T63" fmla="*/ 2147483647 h 807"/>
              <a:gd name="T64" fmla="*/ 2147483647 w 458"/>
              <a:gd name="T65" fmla="*/ 2147483647 h 807"/>
              <a:gd name="T66" fmla="*/ 2147483647 w 458"/>
              <a:gd name="T67" fmla="*/ 2147483647 h 807"/>
              <a:gd name="T68" fmla="*/ 2147483647 w 458"/>
              <a:gd name="T69" fmla="*/ 2147483647 h 807"/>
              <a:gd name="T70" fmla="*/ 2147483647 w 458"/>
              <a:gd name="T71" fmla="*/ 2147483647 h 807"/>
              <a:gd name="T72" fmla="*/ 2147483647 w 458"/>
              <a:gd name="T73" fmla="*/ 2147483647 h 807"/>
              <a:gd name="T74" fmla="*/ 2147483647 w 458"/>
              <a:gd name="T75" fmla="*/ 2147483647 h 807"/>
              <a:gd name="T76" fmla="*/ 2147483647 w 458"/>
              <a:gd name="T77" fmla="*/ 2147483647 h 807"/>
              <a:gd name="T78" fmla="*/ 2147483647 w 458"/>
              <a:gd name="T79" fmla="*/ 2147483647 h 807"/>
              <a:gd name="T80" fmla="*/ 2147483647 w 458"/>
              <a:gd name="T81" fmla="*/ 2147483647 h 807"/>
              <a:gd name="T82" fmla="*/ 2147483647 w 458"/>
              <a:gd name="T83" fmla="*/ 2147483647 h 807"/>
              <a:gd name="T84" fmla="*/ 2147483647 w 458"/>
              <a:gd name="T85" fmla="*/ 2147483647 h 807"/>
              <a:gd name="T86" fmla="*/ 2147483647 w 458"/>
              <a:gd name="T87" fmla="*/ 2147483647 h 807"/>
              <a:gd name="T88" fmla="*/ 2147483647 w 458"/>
              <a:gd name="T89" fmla="*/ 2147483647 h 807"/>
              <a:gd name="T90" fmla="*/ 2147483647 w 458"/>
              <a:gd name="T91" fmla="*/ 2147483647 h 807"/>
              <a:gd name="T92" fmla="*/ 2147483647 w 458"/>
              <a:gd name="T93" fmla="*/ 2147483647 h 807"/>
              <a:gd name="T94" fmla="*/ 2147483647 w 458"/>
              <a:gd name="T95" fmla="*/ 2147483647 h 807"/>
              <a:gd name="T96" fmla="*/ 2147483647 w 458"/>
              <a:gd name="T97" fmla="*/ 2147483647 h 807"/>
              <a:gd name="T98" fmla="*/ 2147483647 w 458"/>
              <a:gd name="T99" fmla="*/ 2147483647 h 807"/>
              <a:gd name="T100" fmla="*/ 2147483647 w 458"/>
              <a:gd name="T101" fmla="*/ 2147483647 h 807"/>
              <a:gd name="T102" fmla="*/ 2147483647 w 458"/>
              <a:gd name="T103" fmla="*/ 2147483647 h 807"/>
              <a:gd name="T104" fmla="*/ 2147483647 w 458"/>
              <a:gd name="T105" fmla="*/ 2147483647 h 807"/>
              <a:gd name="T106" fmla="*/ 2147483647 w 458"/>
              <a:gd name="T107" fmla="*/ 2147483647 h 8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58"/>
              <a:gd name="T163" fmla="*/ 0 h 807"/>
              <a:gd name="T164" fmla="*/ 458 w 458"/>
              <a:gd name="T165" fmla="*/ 807 h 8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58" h="807">
                <a:moveTo>
                  <a:pt x="393" y="790"/>
                </a:moveTo>
                <a:lnTo>
                  <a:pt x="376" y="789"/>
                </a:lnTo>
                <a:lnTo>
                  <a:pt x="390" y="785"/>
                </a:lnTo>
                <a:lnTo>
                  <a:pt x="393" y="781"/>
                </a:lnTo>
                <a:lnTo>
                  <a:pt x="294" y="807"/>
                </a:lnTo>
                <a:lnTo>
                  <a:pt x="246" y="794"/>
                </a:lnTo>
                <a:lnTo>
                  <a:pt x="212" y="771"/>
                </a:lnTo>
                <a:lnTo>
                  <a:pt x="204" y="755"/>
                </a:lnTo>
                <a:lnTo>
                  <a:pt x="197" y="750"/>
                </a:lnTo>
                <a:lnTo>
                  <a:pt x="171" y="751"/>
                </a:lnTo>
                <a:lnTo>
                  <a:pt x="150" y="744"/>
                </a:lnTo>
                <a:lnTo>
                  <a:pt x="137" y="734"/>
                </a:lnTo>
                <a:lnTo>
                  <a:pt x="122" y="653"/>
                </a:lnTo>
                <a:lnTo>
                  <a:pt x="125" y="623"/>
                </a:lnTo>
                <a:lnTo>
                  <a:pt x="133" y="617"/>
                </a:lnTo>
                <a:lnTo>
                  <a:pt x="146" y="631"/>
                </a:lnTo>
                <a:lnTo>
                  <a:pt x="161" y="550"/>
                </a:lnTo>
                <a:lnTo>
                  <a:pt x="170" y="540"/>
                </a:lnTo>
                <a:lnTo>
                  <a:pt x="180" y="532"/>
                </a:lnTo>
                <a:lnTo>
                  <a:pt x="195" y="531"/>
                </a:lnTo>
                <a:lnTo>
                  <a:pt x="207" y="541"/>
                </a:lnTo>
                <a:lnTo>
                  <a:pt x="198" y="522"/>
                </a:lnTo>
                <a:lnTo>
                  <a:pt x="191" y="521"/>
                </a:lnTo>
                <a:lnTo>
                  <a:pt x="184" y="515"/>
                </a:lnTo>
                <a:lnTo>
                  <a:pt x="171" y="520"/>
                </a:lnTo>
                <a:lnTo>
                  <a:pt x="164" y="516"/>
                </a:lnTo>
                <a:lnTo>
                  <a:pt x="101" y="423"/>
                </a:lnTo>
                <a:lnTo>
                  <a:pt x="92" y="417"/>
                </a:lnTo>
                <a:lnTo>
                  <a:pt x="48" y="330"/>
                </a:lnTo>
                <a:lnTo>
                  <a:pt x="48" y="308"/>
                </a:lnTo>
                <a:lnTo>
                  <a:pt x="56" y="281"/>
                </a:lnTo>
                <a:lnTo>
                  <a:pt x="53" y="267"/>
                </a:lnTo>
                <a:lnTo>
                  <a:pt x="44" y="288"/>
                </a:lnTo>
                <a:lnTo>
                  <a:pt x="40" y="282"/>
                </a:lnTo>
                <a:lnTo>
                  <a:pt x="38" y="264"/>
                </a:lnTo>
                <a:lnTo>
                  <a:pt x="16" y="229"/>
                </a:lnTo>
                <a:lnTo>
                  <a:pt x="5" y="230"/>
                </a:lnTo>
                <a:lnTo>
                  <a:pt x="0" y="215"/>
                </a:lnTo>
                <a:lnTo>
                  <a:pt x="9" y="201"/>
                </a:lnTo>
                <a:lnTo>
                  <a:pt x="10" y="189"/>
                </a:lnTo>
                <a:lnTo>
                  <a:pt x="19" y="178"/>
                </a:lnTo>
                <a:lnTo>
                  <a:pt x="21" y="178"/>
                </a:lnTo>
                <a:lnTo>
                  <a:pt x="23" y="175"/>
                </a:lnTo>
                <a:lnTo>
                  <a:pt x="25" y="167"/>
                </a:lnTo>
                <a:lnTo>
                  <a:pt x="35" y="158"/>
                </a:lnTo>
                <a:lnTo>
                  <a:pt x="42" y="121"/>
                </a:lnTo>
                <a:lnTo>
                  <a:pt x="49" y="123"/>
                </a:lnTo>
                <a:lnTo>
                  <a:pt x="54" y="90"/>
                </a:lnTo>
                <a:lnTo>
                  <a:pt x="45" y="74"/>
                </a:lnTo>
                <a:lnTo>
                  <a:pt x="68" y="79"/>
                </a:lnTo>
                <a:lnTo>
                  <a:pt x="67" y="85"/>
                </a:lnTo>
                <a:lnTo>
                  <a:pt x="78" y="112"/>
                </a:lnTo>
                <a:lnTo>
                  <a:pt x="86" y="112"/>
                </a:lnTo>
                <a:lnTo>
                  <a:pt x="91" y="109"/>
                </a:lnTo>
                <a:lnTo>
                  <a:pt x="96" y="109"/>
                </a:lnTo>
                <a:lnTo>
                  <a:pt x="109" y="80"/>
                </a:lnTo>
                <a:lnTo>
                  <a:pt x="133" y="70"/>
                </a:lnTo>
                <a:lnTo>
                  <a:pt x="110" y="53"/>
                </a:lnTo>
                <a:lnTo>
                  <a:pt x="207" y="33"/>
                </a:lnTo>
                <a:lnTo>
                  <a:pt x="242" y="0"/>
                </a:lnTo>
                <a:lnTo>
                  <a:pt x="270" y="4"/>
                </a:lnTo>
                <a:lnTo>
                  <a:pt x="275" y="7"/>
                </a:lnTo>
                <a:lnTo>
                  <a:pt x="289" y="7"/>
                </a:lnTo>
                <a:lnTo>
                  <a:pt x="293" y="17"/>
                </a:lnTo>
                <a:lnTo>
                  <a:pt x="325" y="5"/>
                </a:lnTo>
                <a:lnTo>
                  <a:pt x="339" y="7"/>
                </a:lnTo>
                <a:lnTo>
                  <a:pt x="339" y="12"/>
                </a:lnTo>
                <a:lnTo>
                  <a:pt x="350" y="14"/>
                </a:lnTo>
                <a:lnTo>
                  <a:pt x="371" y="31"/>
                </a:lnTo>
                <a:lnTo>
                  <a:pt x="373" y="43"/>
                </a:lnTo>
                <a:lnTo>
                  <a:pt x="378" y="43"/>
                </a:lnTo>
                <a:lnTo>
                  <a:pt x="386" y="60"/>
                </a:lnTo>
                <a:lnTo>
                  <a:pt x="388" y="53"/>
                </a:lnTo>
                <a:lnTo>
                  <a:pt x="396" y="65"/>
                </a:lnTo>
                <a:lnTo>
                  <a:pt x="401" y="89"/>
                </a:lnTo>
                <a:lnTo>
                  <a:pt x="414" y="107"/>
                </a:lnTo>
                <a:lnTo>
                  <a:pt x="425" y="107"/>
                </a:lnTo>
                <a:lnTo>
                  <a:pt x="429" y="118"/>
                </a:lnTo>
                <a:lnTo>
                  <a:pt x="439" y="126"/>
                </a:lnTo>
                <a:lnTo>
                  <a:pt x="458" y="153"/>
                </a:lnTo>
                <a:lnTo>
                  <a:pt x="448" y="153"/>
                </a:lnTo>
                <a:lnTo>
                  <a:pt x="456" y="164"/>
                </a:lnTo>
                <a:lnTo>
                  <a:pt x="453" y="173"/>
                </a:lnTo>
                <a:lnTo>
                  <a:pt x="439" y="170"/>
                </a:lnTo>
                <a:lnTo>
                  <a:pt x="429" y="172"/>
                </a:lnTo>
                <a:lnTo>
                  <a:pt x="398" y="159"/>
                </a:lnTo>
                <a:lnTo>
                  <a:pt x="393" y="155"/>
                </a:lnTo>
                <a:lnTo>
                  <a:pt x="390" y="154"/>
                </a:lnTo>
                <a:lnTo>
                  <a:pt x="378" y="161"/>
                </a:lnTo>
                <a:lnTo>
                  <a:pt x="363" y="164"/>
                </a:lnTo>
                <a:lnTo>
                  <a:pt x="330" y="149"/>
                </a:lnTo>
                <a:lnTo>
                  <a:pt x="312" y="150"/>
                </a:lnTo>
                <a:lnTo>
                  <a:pt x="302" y="159"/>
                </a:lnTo>
                <a:lnTo>
                  <a:pt x="299" y="168"/>
                </a:lnTo>
                <a:lnTo>
                  <a:pt x="288" y="172"/>
                </a:lnTo>
                <a:lnTo>
                  <a:pt x="277" y="170"/>
                </a:lnTo>
                <a:lnTo>
                  <a:pt x="277" y="163"/>
                </a:lnTo>
                <a:lnTo>
                  <a:pt x="266" y="169"/>
                </a:lnTo>
                <a:lnTo>
                  <a:pt x="261" y="181"/>
                </a:lnTo>
                <a:lnTo>
                  <a:pt x="268" y="211"/>
                </a:lnTo>
                <a:lnTo>
                  <a:pt x="273" y="219"/>
                </a:lnTo>
                <a:lnTo>
                  <a:pt x="258" y="217"/>
                </a:lnTo>
                <a:lnTo>
                  <a:pt x="250" y="220"/>
                </a:lnTo>
                <a:lnTo>
                  <a:pt x="222" y="210"/>
                </a:lnTo>
                <a:lnTo>
                  <a:pt x="203" y="211"/>
                </a:lnTo>
                <a:lnTo>
                  <a:pt x="195" y="217"/>
                </a:lnTo>
                <a:lnTo>
                  <a:pt x="208" y="234"/>
                </a:lnTo>
                <a:lnTo>
                  <a:pt x="231" y="244"/>
                </a:lnTo>
                <a:lnTo>
                  <a:pt x="238" y="259"/>
                </a:lnTo>
                <a:lnTo>
                  <a:pt x="246" y="266"/>
                </a:lnTo>
                <a:lnTo>
                  <a:pt x="259" y="286"/>
                </a:lnTo>
                <a:lnTo>
                  <a:pt x="261" y="325"/>
                </a:lnTo>
                <a:lnTo>
                  <a:pt x="282" y="327"/>
                </a:lnTo>
                <a:lnTo>
                  <a:pt x="292" y="341"/>
                </a:lnTo>
                <a:lnTo>
                  <a:pt x="312" y="349"/>
                </a:lnTo>
                <a:lnTo>
                  <a:pt x="325" y="351"/>
                </a:lnTo>
                <a:lnTo>
                  <a:pt x="336" y="356"/>
                </a:lnTo>
                <a:lnTo>
                  <a:pt x="335" y="376"/>
                </a:lnTo>
                <a:lnTo>
                  <a:pt x="326" y="388"/>
                </a:lnTo>
                <a:lnTo>
                  <a:pt x="330" y="446"/>
                </a:lnTo>
                <a:lnTo>
                  <a:pt x="344" y="473"/>
                </a:lnTo>
                <a:lnTo>
                  <a:pt x="346" y="475"/>
                </a:lnTo>
                <a:lnTo>
                  <a:pt x="346" y="448"/>
                </a:lnTo>
                <a:lnTo>
                  <a:pt x="341" y="446"/>
                </a:lnTo>
                <a:lnTo>
                  <a:pt x="341" y="437"/>
                </a:lnTo>
                <a:lnTo>
                  <a:pt x="350" y="424"/>
                </a:lnTo>
                <a:lnTo>
                  <a:pt x="385" y="409"/>
                </a:lnTo>
                <a:lnTo>
                  <a:pt x="397" y="412"/>
                </a:lnTo>
                <a:lnTo>
                  <a:pt x="410" y="427"/>
                </a:lnTo>
                <a:lnTo>
                  <a:pt x="416" y="446"/>
                </a:lnTo>
                <a:lnTo>
                  <a:pt x="456" y="482"/>
                </a:lnTo>
                <a:lnTo>
                  <a:pt x="443" y="501"/>
                </a:lnTo>
                <a:lnTo>
                  <a:pt x="428" y="504"/>
                </a:lnTo>
                <a:lnTo>
                  <a:pt x="429" y="509"/>
                </a:lnTo>
                <a:lnTo>
                  <a:pt x="438" y="512"/>
                </a:lnTo>
                <a:lnTo>
                  <a:pt x="429" y="517"/>
                </a:lnTo>
                <a:lnTo>
                  <a:pt x="412" y="512"/>
                </a:lnTo>
                <a:lnTo>
                  <a:pt x="402" y="513"/>
                </a:lnTo>
                <a:lnTo>
                  <a:pt x="382" y="507"/>
                </a:lnTo>
                <a:lnTo>
                  <a:pt x="360" y="507"/>
                </a:lnTo>
                <a:lnTo>
                  <a:pt x="349" y="483"/>
                </a:lnTo>
                <a:lnTo>
                  <a:pt x="350" y="512"/>
                </a:lnTo>
                <a:lnTo>
                  <a:pt x="343" y="522"/>
                </a:lnTo>
                <a:lnTo>
                  <a:pt x="341" y="539"/>
                </a:lnTo>
                <a:lnTo>
                  <a:pt x="348" y="569"/>
                </a:lnTo>
                <a:lnTo>
                  <a:pt x="354" y="569"/>
                </a:lnTo>
                <a:lnTo>
                  <a:pt x="362" y="560"/>
                </a:lnTo>
                <a:lnTo>
                  <a:pt x="379" y="556"/>
                </a:lnTo>
                <a:lnTo>
                  <a:pt x="400" y="564"/>
                </a:lnTo>
                <a:lnTo>
                  <a:pt x="406" y="577"/>
                </a:lnTo>
                <a:lnTo>
                  <a:pt x="390" y="567"/>
                </a:lnTo>
                <a:lnTo>
                  <a:pt x="378" y="577"/>
                </a:lnTo>
                <a:lnTo>
                  <a:pt x="395" y="588"/>
                </a:lnTo>
                <a:lnTo>
                  <a:pt x="406" y="592"/>
                </a:lnTo>
                <a:lnTo>
                  <a:pt x="378" y="606"/>
                </a:lnTo>
                <a:lnTo>
                  <a:pt x="378" y="609"/>
                </a:lnTo>
                <a:lnTo>
                  <a:pt x="386" y="611"/>
                </a:lnTo>
                <a:lnTo>
                  <a:pt x="404" y="631"/>
                </a:lnTo>
                <a:lnTo>
                  <a:pt x="415" y="635"/>
                </a:lnTo>
                <a:lnTo>
                  <a:pt x="406" y="649"/>
                </a:lnTo>
                <a:lnTo>
                  <a:pt x="409" y="746"/>
                </a:lnTo>
                <a:lnTo>
                  <a:pt x="416" y="767"/>
                </a:lnTo>
                <a:lnTo>
                  <a:pt x="418" y="786"/>
                </a:lnTo>
                <a:lnTo>
                  <a:pt x="393" y="790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3" name="Freeform 1753"/>
          <p:cNvSpPr>
            <a:spLocks/>
          </p:cNvSpPr>
          <p:nvPr/>
        </p:nvSpPr>
        <p:spPr bwMode="auto">
          <a:xfrm>
            <a:off x="5576888" y="3040063"/>
            <a:ext cx="182562" cy="320675"/>
          </a:xfrm>
          <a:custGeom>
            <a:avLst/>
            <a:gdLst>
              <a:gd name="T0" fmla="*/ 2147483647 w 458"/>
              <a:gd name="T1" fmla="*/ 2147483647 h 807"/>
              <a:gd name="T2" fmla="*/ 2147483647 w 458"/>
              <a:gd name="T3" fmla="*/ 2147483647 h 807"/>
              <a:gd name="T4" fmla="*/ 2147483647 w 458"/>
              <a:gd name="T5" fmla="*/ 2147483647 h 807"/>
              <a:gd name="T6" fmla="*/ 2147483647 w 458"/>
              <a:gd name="T7" fmla="*/ 2147483647 h 807"/>
              <a:gd name="T8" fmla="*/ 2147483647 w 458"/>
              <a:gd name="T9" fmla="*/ 2147483647 h 807"/>
              <a:gd name="T10" fmla="*/ 2147483647 w 458"/>
              <a:gd name="T11" fmla="*/ 2147483647 h 807"/>
              <a:gd name="T12" fmla="*/ 2147483647 w 458"/>
              <a:gd name="T13" fmla="*/ 2147483647 h 807"/>
              <a:gd name="T14" fmla="*/ 2147483647 w 458"/>
              <a:gd name="T15" fmla="*/ 2147483647 h 807"/>
              <a:gd name="T16" fmla="*/ 2147483647 w 458"/>
              <a:gd name="T17" fmla="*/ 2147483647 h 807"/>
              <a:gd name="T18" fmla="*/ 2147483647 w 458"/>
              <a:gd name="T19" fmla="*/ 2147483647 h 807"/>
              <a:gd name="T20" fmla="*/ 2147483647 w 458"/>
              <a:gd name="T21" fmla="*/ 2147483647 h 807"/>
              <a:gd name="T22" fmla="*/ 2147483647 w 458"/>
              <a:gd name="T23" fmla="*/ 2147483647 h 807"/>
              <a:gd name="T24" fmla="*/ 2147483647 w 458"/>
              <a:gd name="T25" fmla="*/ 2147483647 h 807"/>
              <a:gd name="T26" fmla="*/ 2147483647 w 458"/>
              <a:gd name="T27" fmla="*/ 2147483647 h 807"/>
              <a:gd name="T28" fmla="*/ 2147483647 w 458"/>
              <a:gd name="T29" fmla="*/ 2147483647 h 807"/>
              <a:gd name="T30" fmla="*/ 2147483647 w 458"/>
              <a:gd name="T31" fmla="*/ 2147483647 h 807"/>
              <a:gd name="T32" fmla="*/ 2147483647 w 458"/>
              <a:gd name="T33" fmla="*/ 2147483647 h 807"/>
              <a:gd name="T34" fmla="*/ 2147483647 w 458"/>
              <a:gd name="T35" fmla="*/ 2147483647 h 807"/>
              <a:gd name="T36" fmla="*/ 2147483647 w 458"/>
              <a:gd name="T37" fmla="*/ 2147483647 h 807"/>
              <a:gd name="T38" fmla="*/ 2147483647 w 458"/>
              <a:gd name="T39" fmla="*/ 0 h 807"/>
              <a:gd name="T40" fmla="*/ 2147483647 w 458"/>
              <a:gd name="T41" fmla="*/ 2147483647 h 807"/>
              <a:gd name="T42" fmla="*/ 2147483647 w 458"/>
              <a:gd name="T43" fmla="*/ 2147483647 h 807"/>
              <a:gd name="T44" fmla="*/ 2147483647 w 458"/>
              <a:gd name="T45" fmla="*/ 2147483647 h 807"/>
              <a:gd name="T46" fmla="*/ 2147483647 w 458"/>
              <a:gd name="T47" fmla="*/ 2147483647 h 807"/>
              <a:gd name="T48" fmla="*/ 2147483647 w 458"/>
              <a:gd name="T49" fmla="*/ 2147483647 h 807"/>
              <a:gd name="T50" fmla="*/ 2147483647 w 458"/>
              <a:gd name="T51" fmla="*/ 2147483647 h 807"/>
              <a:gd name="T52" fmla="*/ 2147483647 w 458"/>
              <a:gd name="T53" fmla="*/ 2147483647 h 807"/>
              <a:gd name="T54" fmla="*/ 2147483647 w 458"/>
              <a:gd name="T55" fmla="*/ 2147483647 h 807"/>
              <a:gd name="T56" fmla="*/ 2147483647 w 458"/>
              <a:gd name="T57" fmla="*/ 2147483647 h 807"/>
              <a:gd name="T58" fmla="*/ 2147483647 w 458"/>
              <a:gd name="T59" fmla="*/ 2147483647 h 807"/>
              <a:gd name="T60" fmla="*/ 2147483647 w 458"/>
              <a:gd name="T61" fmla="*/ 2147483647 h 807"/>
              <a:gd name="T62" fmla="*/ 2147483647 w 458"/>
              <a:gd name="T63" fmla="*/ 2147483647 h 807"/>
              <a:gd name="T64" fmla="*/ 2147483647 w 458"/>
              <a:gd name="T65" fmla="*/ 2147483647 h 807"/>
              <a:gd name="T66" fmla="*/ 2147483647 w 458"/>
              <a:gd name="T67" fmla="*/ 2147483647 h 807"/>
              <a:gd name="T68" fmla="*/ 2147483647 w 458"/>
              <a:gd name="T69" fmla="*/ 2147483647 h 807"/>
              <a:gd name="T70" fmla="*/ 2147483647 w 458"/>
              <a:gd name="T71" fmla="*/ 2147483647 h 807"/>
              <a:gd name="T72" fmla="*/ 2147483647 w 458"/>
              <a:gd name="T73" fmla="*/ 2147483647 h 807"/>
              <a:gd name="T74" fmla="*/ 2147483647 w 458"/>
              <a:gd name="T75" fmla="*/ 2147483647 h 807"/>
              <a:gd name="T76" fmla="*/ 2147483647 w 458"/>
              <a:gd name="T77" fmla="*/ 2147483647 h 807"/>
              <a:gd name="T78" fmla="*/ 2147483647 w 458"/>
              <a:gd name="T79" fmla="*/ 2147483647 h 807"/>
              <a:gd name="T80" fmla="*/ 2147483647 w 458"/>
              <a:gd name="T81" fmla="*/ 2147483647 h 807"/>
              <a:gd name="T82" fmla="*/ 2147483647 w 458"/>
              <a:gd name="T83" fmla="*/ 2147483647 h 807"/>
              <a:gd name="T84" fmla="*/ 2147483647 w 458"/>
              <a:gd name="T85" fmla="*/ 2147483647 h 807"/>
              <a:gd name="T86" fmla="*/ 2147483647 w 458"/>
              <a:gd name="T87" fmla="*/ 2147483647 h 807"/>
              <a:gd name="T88" fmla="*/ 2147483647 w 458"/>
              <a:gd name="T89" fmla="*/ 2147483647 h 807"/>
              <a:gd name="T90" fmla="*/ 2147483647 w 458"/>
              <a:gd name="T91" fmla="*/ 2147483647 h 807"/>
              <a:gd name="T92" fmla="*/ 2147483647 w 458"/>
              <a:gd name="T93" fmla="*/ 2147483647 h 807"/>
              <a:gd name="T94" fmla="*/ 2147483647 w 458"/>
              <a:gd name="T95" fmla="*/ 2147483647 h 807"/>
              <a:gd name="T96" fmla="*/ 2147483647 w 458"/>
              <a:gd name="T97" fmla="*/ 2147483647 h 807"/>
              <a:gd name="T98" fmla="*/ 2147483647 w 458"/>
              <a:gd name="T99" fmla="*/ 2147483647 h 807"/>
              <a:gd name="T100" fmla="*/ 2147483647 w 458"/>
              <a:gd name="T101" fmla="*/ 2147483647 h 807"/>
              <a:gd name="T102" fmla="*/ 2147483647 w 458"/>
              <a:gd name="T103" fmla="*/ 2147483647 h 807"/>
              <a:gd name="T104" fmla="*/ 2147483647 w 458"/>
              <a:gd name="T105" fmla="*/ 2147483647 h 807"/>
              <a:gd name="T106" fmla="*/ 2147483647 w 458"/>
              <a:gd name="T107" fmla="*/ 2147483647 h 8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58"/>
              <a:gd name="T163" fmla="*/ 0 h 807"/>
              <a:gd name="T164" fmla="*/ 458 w 458"/>
              <a:gd name="T165" fmla="*/ 807 h 8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58" h="807">
                <a:moveTo>
                  <a:pt x="393" y="790"/>
                </a:moveTo>
                <a:lnTo>
                  <a:pt x="376" y="789"/>
                </a:lnTo>
                <a:lnTo>
                  <a:pt x="390" y="785"/>
                </a:lnTo>
                <a:lnTo>
                  <a:pt x="393" y="781"/>
                </a:lnTo>
                <a:lnTo>
                  <a:pt x="294" y="807"/>
                </a:lnTo>
                <a:lnTo>
                  <a:pt x="246" y="794"/>
                </a:lnTo>
                <a:lnTo>
                  <a:pt x="212" y="771"/>
                </a:lnTo>
                <a:lnTo>
                  <a:pt x="204" y="755"/>
                </a:lnTo>
                <a:lnTo>
                  <a:pt x="197" y="750"/>
                </a:lnTo>
                <a:lnTo>
                  <a:pt x="171" y="751"/>
                </a:lnTo>
                <a:lnTo>
                  <a:pt x="150" y="744"/>
                </a:lnTo>
                <a:lnTo>
                  <a:pt x="137" y="734"/>
                </a:lnTo>
                <a:lnTo>
                  <a:pt x="122" y="653"/>
                </a:lnTo>
                <a:lnTo>
                  <a:pt x="125" y="623"/>
                </a:lnTo>
                <a:lnTo>
                  <a:pt x="133" y="617"/>
                </a:lnTo>
                <a:lnTo>
                  <a:pt x="146" y="631"/>
                </a:lnTo>
                <a:lnTo>
                  <a:pt x="161" y="550"/>
                </a:lnTo>
                <a:lnTo>
                  <a:pt x="170" y="540"/>
                </a:lnTo>
                <a:lnTo>
                  <a:pt x="180" y="532"/>
                </a:lnTo>
                <a:lnTo>
                  <a:pt x="195" y="531"/>
                </a:lnTo>
                <a:lnTo>
                  <a:pt x="207" y="541"/>
                </a:lnTo>
                <a:lnTo>
                  <a:pt x="198" y="522"/>
                </a:lnTo>
                <a:lnTo>
                  <a:pt x="191" y="521"/>
                </a:lnTo>
                <a:lnTo>
                  <a:pt x="184" y="515"/>
                </a:lnTo>
                <a:lnTo>
                  <a:pt x="171" y="520"/>
                </a:lnTo>
                <a:lnTo>
                  <a:pt x="164" y="516"/>
                </a:lnTo>
                <a:lnTo>
                  <a:pt x="101" y="423"/>
                </a:lnTo>
                <a:lnTo>
                  <a:pt x="92" y="417"/>
                </a:lnTo>
                <a:lnTo>
                  <a:pt x="48" y="330"/>
                </a:lnTo>
                <a:lnTo>
                  <a:pt x="48" y="308"/>
                </a:lnTo>
                <a:lnTo>
                  <a:pt x="56" y="281"/>
                </a:lnTo>
                <a:lnTo>
                  <a:pt x="53" y="267"/>
                </a:lnTo>
                <a:lnTo>
                  <a:pt x="44" y="288"/>
                </a:lnTo>
                <a:lnTo>
                  <a:pt x="40" y="282"/>
                </a:lnTo>
                <a:lnTo>
                  <a:pt x="38" y="264"/>
                </a:lnTo>
                <a:lnTo>
                  <a:pt x="16" y="229"/>
                </a:lnTo>
                <a:lnTo>
                  <a:pt x="5" y="230"/>
                </a:lnTo>
                <a:lnTo>
                  <a:pt x="0" y="215"/>
                </a:lnTo>
                <a:lnTo>
                  <a:pt x="9" y="201"/>
                </a:lnTo>
                <a:lnTo>
                  <a:pt x="10" y="189"/>
                </a:lnTo>
                <a:lnTo>
                  <a:pt x="19" y="178"/>
                </a:lnTo>
                <a:lnTo>
                  <a:pt x="21" y="178"/>
                </a:lnTo>
                <a:lnTo>
                  <a:pt x="23" y="175"/>
                </a:lnTo>
                <a:lnTo>
                  <a:pt x="25" y="167"/>
                </a:lnTo>
                <a:lnTo>
                  <a:pt x="35" y="158"/>
                </a:lnTo>
                <a:lnTo>
                  <a:pt x="42" y="121"/>
                </a:lnTo>
                <a:lnTo>
                  <a:pt x="49" y="123"/>
                </a:lnTo>
                <a:lnTo>
                  <a:pt x="54" y="90"/>
                </a:lnTo>
                <a:lnTo>
                  <a:pt x="45" y="74"/>
                </a:lnTo>
                <a:lnTo>
                  <a:pt x="68" y="79"/>
                </a:lnTo>
                <a:lnTo>
                  <a:pt x="67" y="85"/>
                </a:lnTo>
                <a:lnTo>
                  <a:pt x="78" y="112"/>
                </a:lnTo>
                <a:lnTo>
                  <a:pt x="86" y="112"/>
                </a:lnTo>
                <a:lnTo>
                  <a:pt x="91" y="109"/>
                </a:lnTo>
                <a:lnTo>
                  <a:pt x="96" y="109"/>
                </a:lnTo>
                <a:lnTo>
                  <a:pt x="109" y="80"/>
                </a:lnTo>
                <a:lnTo>
                  <a:pt x="133" y="70"/>
                </a:lnTo>
                <a:lnTo>
                  <a:pt x="110" y="53"/>
                </a:lnTo>
                <a:lnTo>
                  <a:pt x="207" y="33"/>
                </a:lnTo>
                <a:lnTo>
                  <a:pt x="242" y="0"/>
                </a:lnTo>
                <a:lnTo>
                  <a:pt x="270" y="4"/>
                </a:lnTo>
                <a:lnTo>
                  <a:pt x="275" y="7"/>
                </a:lnTo>
                <a:lnTo>
                  <a:pt x="289" y="7"/>
                </a:lnTo>
                <a:lnTo>
                  <a:pt x="293" y="17"/>
                </a:lnTo>
                <a:lnTo>
                  <a:pt x="325" y="5"/>
                </a:lnTo>
                <a:lnTo>
                  <a:pt x="339" y="7"/>
                </a:lnTo>
                <a:lnTo>
                  <a:pt x="339" y="12"/>
                </a:lnTo>
                <a:lnTo>
                  <a:pt x="350" y="14"/>
                </a:lnTo>
                <a:lnTo>
                  <a:pt x="371" y="31"/>
                </a:lnTo>
                <a:lnTo>
                  <a:pt x="373" y="43"/>
                </a:lnTo>
                <a:lnTo>
                  <a:pt x="378" y="43"/>
                </a:lnTo>
                <a:lnTo>
                  <a:pt x="386" y="60"/>
                </a:lnTo>
                <a:lnTo>
                  <a:pt x="388" y="53"/>
                </a:lnTo>
                <a:lnTo>
                  <a:pt x="396" y="65"/>
                </a:lnTo>
                <a:lnTo>
                  <a:pt x="401" y="89"/>
                </a:lnTo>
                <a:lnTo>
                  <a:pt x="414" y="107"/>
                </a:lnTo>
                <a:lnTo>
                  <a:pt x="425" y="107"/>
                </a:lnTo>
                <a:lnTo>
                  <a:pt x="429" y="118"/>
                </a:lnTo>
                <a:lnTo>
                  <a:pt x="439" y="126"/>
                </a:lnTo>
                <a:lnTo>
                  <a:pt x="458" y="153"/>
                </a:lnTo>
                <a:lnTo>
                  <a:pt x="448" y="153"/>
                </a:lnTo>
                <a:lnTo>
                  <a:pt x="456" y="164"/>
                </a:lnTo>
                <a:lnTo>
                  <a:pt x="453" y="173"/>
                </a:lnTo>
                <a:lnTo>
                  <a:pt x="439" y="170"/>
                </a:lnTo>
                <a:lnTo>
                  <a:pt x="429" y="172"/>
                </a:lnTo>
                <a:lnTo>
                  <a:pt x="398" y="159"/>
                </a:lnTo>
                <a:lnTo>
                  <a:pt x="393" y="155"/>
                </a:lnTo>
                <a:lnTo>
                  <a:pt x="390" y="154"/>
                </a:lnTo>
                <a:lnTo>
                  <a:pt x="378" y="161"/>
                </a:lnTo>
                <a:lnTo>
                  <a:pt x="363" y="164"/>
                </a:lnTo>
                <a:lnTo>
                  <a:pt x="330" y="149"/>
                </a:lnTo>
                <a:lnTo>
                  <a:pt x="312" y="150"/>
                </a:lnTo>
                <a:lnTo>
                  <a:pt x="302" y="159"/>
                </a:lnTo>
                <a:lnTo>
                  <a:pt x="299" y="168"/>
                </a:lnTo>
                <a:lnTo>
                  <a:pt x="288" y="172"/>
                </a:lnTo>
                <a:lnTo>
                  <a:pt x="277" y="170"/>
                </a:lnTo>
                <a:lnTo>
                  <a:pt x="277" y="163"/>
                </a:lnTo>
                <a:lnTo>
                  <a:pt x="266" y="169"/>
                </a:lnTo>
                <a:lnTo>
                  <a:pt x="261" y="181"/>
                </a:lnTo>
                <a:lnTo>
                  <a:pt x="268" y="211"/>
                </a:lnTo>
                <a:lnTo>
                  <a:pt x="273" y="219"/>
                </a:lnTo>
                <a:lnTo>
                  <a:pt x="258" y="217"/>
                </a:lnTo>
                <a:lnTo>
                  <a:pt x="250" y="220"/>
                </a:lnTo>
                <a:lnTo>
                  <a:pt x="222" y="210"/>
                </a:lnTo>
                <a:lnTo>
                  <a:pt x="203" y="211"/>
                </a:lnTo>
                <a:lnTo>
                  <a:pt x="195" y="217"/>
                </a:lnTo>
                <a:lnTo>
                  <a:pt x="208" y="234"/>
                </a:lnTo>
                <a:lnTo>
                  <a:pt x="231" y="244"/>
                </a:lnTo>
                <a:lnTo>
                  <a:pt x="238" y="259"/>
                </a:lnTo>
                <a:lnTo>
                  <a:pt x="246" y="266"/>
                </a:lnTo>
                <a:lnTo>
                  <a:pt x="259" y="286"/>
                </a:lnTo>
                <a:lnTo>
                  <a:pt x="261" y="325"/>
                </a:lnTo>
                <a:lnTo>
                  <a:pt x="282" y="327"/>
                </a:lnTo>
                <a:lnTo>
                  <a:pt x="292" y="341"/>
                </a:lnTo>
                <a:lnTo>
                  <a:pt x="312" y="349"/>
                </a:lnTo>
                <a:lnTo>
                  <a:pt x="325" y="351"/>
                </a:lnTo>
                <a:lnTo>
                  <a:pt x="336" y="356"/>
                </a:lnTo>
                <a:lnTo>
                  <a:pt x="335" y="376"/>
                </a:lnTo>
                <a:lnTo>
                  <a:pt x="326" y="388"/>
                </a:lnTo>
                <a:lnTo>
                  <a:pt x="330" y="446"/>
                </a:lnTo>
                <a:lnTo>
                  <a:pt x="344" y="473"/>
                </a:lnTo>
                <a:lnTo>
                  <a:pt x="346" y="475"/>
                </a:lnTo>
                <a:lnTo>
                  <a:pt x="346" y="448"/>
                </a:lnTo>
                <a:lnTo>
                  <a:pt x="341" y="446"/>
                </a:lnTo>
                <a:lnTo>
                  <a:pt x="341" y="437"/>
                </a:lnTo>
                <a:lnTo>
                  <a:pt x="350" y="424"/>
                </a:lnTo>
                <a:lnTo>
                  <a:pt x="385" y="409"/>
                </a:lnTo>
                <a:lnTo>
                  <a:pt x="397" y="412"/>
                </a:lnTo>
                <a:lnTo>
                  <a:pt x="410" y="427"/>
                </a:lnTo>
                <a:lnTo>
                  <a:pt x="416" y="446"/>
                </a:lnTo>
                <a:lnTo>
                  <a:pt x="456" y="482"/>
                </a:lnTo>
                <a:lnTo>
                  <a:pt x="443" y="501"/>
                </a:lnTo>
                <a:lnTo>
                  <a:pt x="428" y="504"/>
                </a:lnTo>
                <a:lnTo>
                  <a:pt x="429" y="509"/>
                </a:lnTo>
                <a:lnTo>
                  <a:pt x="438" y="512"/>
                </a:lnTo>
                <a:lnTo>
                  <a:pt x="429" y="517"/>
                </a:lnTo>
                <a:lnTo>
                  <a:pt x="412" y="512"/>
                </a:lnTo>
                <a:lnTo>
                  <a:pt x="402" y="513"/>
                </a:lnTo>
                <a:lnTo>
                  <a:pt x="382" y="507"/>
                </a:lnTo>
                <a:lnTo>
                  <a:pt x="360" y="507"/>
                </a:lnTo>
                <a:lnTo>
                  <a:pt x="349" y="483"/>
                </a:lnTo>
                <a:lnTo>
                  <a:pt x="350" y="512"/>
                </a:lnTo>
                <a:lnTo>
                  <a:pt x="343" y="522"/>
                </a:lnTo>
                <a:lnTo>
                  <a:pt x="341" y="539"/>
                </a:lnTo>
                <a:lnTo>
                  <a:pt x="348" y="569"/>
                </a:lnTo>
                <a:lnTo>
                  <a:pt x="354" y="569"/>
                </a:lnTo>
                <a:lnTo>
                  <a:pt x="362" y="560"/>
                </a:lnTo>
                <a:lnTo>
                  <a:pt x="379" y="556"/>
                </a:lnTo>
                <a:lnTo>
                  <a:pt x="400" y="564"/>
                </a:lnTo>
                <a:lnTo>
                  <a:pt x="406" y="577"/>
                </a:lnTo>
                <a:lnTo>
                  <a:pt x="390" y="567"/>
                </a:lnTo>
                <a:lnTo>
                  <a:pt x="378" y="577"/>
                </a:lnTo>
                <a:lnTo>
                  <a:pt x="395" y="588"/>
                </a:lnTo>
                <a:lnTo>
                  <a:pt x="406" y="592"/>
                </a:lnTo>
                <a:lnTo>
                  <a:pt x="378" y="606"/>
                </a:lnTo>
                <a:lnTo>
                  <a:pt x="378" y="609"/>
                </a:lnTo>
                <a:lnTo>
                  <a:pt x="386" y="611"/>
                </a:lnTo>
                <a:lnTo>
                  <a:pt x="404" y="631"/>
                </a:lnTo>
                <a:lnTo>
                  <a:pt x="415" y="635"/>
                </a:lnTo>
                <a:lnTo>
                  <a:pt x="406" y="649"/>
                </a:lnTo>
                <a:lnTo>
                  <a:pt x="409" y="746"/>
                </a:lnTo>
                <a:lnTo>
                  <a:pt x="416" y="767"/>
                </a:lnTo>
                <a:lnTo>
                  <a:pt x="418" y="786"/>
                </a:lnTo>
                <a:lnTo>
                  <a:pt x="393" y="790"/>
                </a:lnTo>
                <a:close/>
              </a:path>
            </a:pathLst>
          </a:custGeom>
          <a:gradFill rotWithShape="1">
            <a:gsLst>
              <a:gs pos="0">
                <a:srgbClr val="9696C1"/>
              </a:gs>
              <a:gs pos="50000">
                <a:srgbClr val="C0C0D7"/>
              </a:gs>
              <a:gs pos="100000">
                <a:srgbClr val="E1E1EB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4" name="Freeform 1754"/>
          <p:cNvSpPr>
            <a:spLocks/>
          </p:cNvSpPr>
          <p:nvPr/>
        </p:nvSpPr>
        <p:spPr bwMode="auto">
          <a:xfrm>
            <a:off x="1878013" y="2414588"/>
            <a:ext cx="214312" cy="104775"/>
          </a:xfrm>
          <a:custGeom>
            <a:avLst/>
            <a:gdLst>
              <a:gd name="T0" fmla="*/ 2147483647 w 540"/>
              <a:gd name="T1" fmla="*/ 2147483647 h 266"/>
              <a:gd name="T2" fmla="*/ 2147483647 w 540"/>
              <a:gd name="T3" fmla="*/ 2147483647 h 266"/>
              <a:gd name="T4" fmla="*/ 2147483647 w 540"/>
              <a:gd name="T5" fmla="*/ 2147483647 h 266"/>
              <a:gd name="T6" fmla="*/ 2147483647 w 540"/>
              <a:gd name="T7" fmla="*/ 2147483647 h 266"/>
              <a:gd name="T8" fmla="*/ 2147483647 w 540"/>
              <a:gd name="T9" fmla="*/ 2147483647 h 266"/>
              <a:gd name="T10" fmla="*/ 2147483647 w 540"/>
              <a:gd name="T11" fmla="*/ 2147483647 h 266"/>
              <a:gd name="T12" fmla="*/ 2147483647 w 540"/>
              <a:gd name="T13" fmla="*/ 2147483647 h 266"/>
              <a:gd name="T14" fmla="*/ 2147483647 w 540"/>
              <a:gd name="T15" fmla="*/ 2147483647 h 266"/>
              <a:gd name="T16" fmla="*/ 2147483647 w 540"/>
              <a:gd name="T17" fmla="*/ 2147483647 h 266"/>
              <a:gd name="T18" fmla="*/ 2147483647 w 540"/>
              <a:gd name="T19" fmla="*/ 2147483647 h 266"/>
              <a:gd name="T20" fmla="*/ 2147483647 w 540"/>
              <a:gd name="T21" fmla="*/ 2147483647 h 266"/>
              <a:gd name="T22" fmla="*/ 2147483647 w 540"/>
              <a:gd name="T23" fmla="*/ 2147483647 h 266"/>
              <a:gd name="T24" fmla="*/ 2147483647 w 540"/>
              <a:gd name="T25" fmla="*/ 2147483647 h 266"/>
              <a:gd name="T26" fmla="*/ 2147483647 w 540"/>
              <a:gd name="T27" fmla="*/ 2147483647 h 266"/>
              <a:gd name="T28" fmla="*/ 2147483647 w 540"/>
              <a:gd name="T29" fmla="*/ 2147483647 h 266"/>
              <a:gd name="T30" fmla="*/ 2147483647 w 540"/>
              <a:gd name="T31" fmla="*/ 2147483647 h 266"/>
              <a:gd name="T32" fmla="*/ 2147483647 w 540"/>
              <a:gd name="T33" fmla="*/ 2147483647 h 266"/>
              <a:gd name="T34" fmla="*/ 2147483647 w 540"/>
              <a:gd name="T35" fmla="*/ 2147483647 h 266"/>
              <a:gd name="T36" fmla="*/ 2147483647 w 540"/>
              <a:gd name="T37" fmla="*/ 2147483647 h 266"/>
              <a:gd name="T38" fmla="*/ 2147483647 w 540"/>
              <a:gd name="T39" fmla="*/ 2147483647 h 266"/>
              <a:gd name="T40" fmla="*/ 2147483647 w 540"/>
              <a:gd name="T41" fmla="*/ 2147483647 h 266"/>
              <a:gd name="T42" fmla="*/ 2147483647 w 540"/>
              <a:gd name="T43" fmla="*/ 2147483647 h 266"/>
              <a:gd name="T44" fmla="*/ 2147483647 w 540"/>
              <a:gd name="T45" fmla="*/ 2147483647 h 266"/>
              <a:gd name="T46" fmla="*/ 2147483647 w 540"/>
              <a:gd name="T47" fmla="*/ 2147483647 h 266"/>
              <a:gd name="T48" fmla="*/ 2147483647 w 540"/>
              <a:gd name="T49" fmla="*/ 2147483647 h 266"/>
              <a:gd name="T50" fmla="*/ 2147483647 w 540"/>
              <a:gd name="T51" fmla="*/ 2147483647 h 266"/>
              <a:gd name="T52" fmla="*/ 2147483647 w 540"/>
              <a:gd name="T53" fmla="*/ 2147483647 h 266"/>
              <a:gd name="T54" fmla="*/ 2147483647 w 540"/>
              <a:gd name="T55" fmla="*/ 2147483647 h 266"/>
              <a:gd name="T56" fmla="*/ 2147483647 w 540"/>
              <a:gd name="T57" fmla="*/ 2147483647 h 266"/>
              <a:gd name="T58" fmla="*/ 2147483647 w 540"/>
              <a:gd name="T59" fmla="*/ 2147483647 h 266"/>
              <a:gd name="T60" fmla="*/ 2147483647 w 540"/>
              <a:gd name="T61" fmla="*/ 2147483647 h 266"/>
              <a:gd name="T62" fmla="*/ 2147483647 w 540"/>
              <a:gd name="T63" fmla="*/ 2147483647 h 266"/>
              <a:gd name="T64" fmla="*/ 2147483647 w 540"/>
              <a:gd name="T65" fmla="*/ 2147483647 h 266"/>
              <a:gd name="T66" fmla="*/ 2147483647 w 540"/>
              <a:gd name="T67" fmla="*/ 2147483647 h 266"/>
              <a:gd name="T68" fmla="*/ 2147483647 w 540"/>
              <a:gd name="T69" fmla="*/ 2147483647 h 266"/>
              <a:gd name="T70" fmla="*/ 2147483647 w 540"/>
              <a:gd name="T71" fmla="*/ 2147483647 h 266"/>
              <a:gd name="T72" fmla="*/ 2147483647 w 540"/>
              <a:gd name="T73" fmla="*/ 2147483647 h 266"/>
              <a:gd name="T74" fmla="*/ 2147483647 w 540"/>
              <a:gd name="T75" fmla="*/ 2147483647 h 266"/>
              <a:gd name="T76" fmla="*/ 2147483647 w 540"/>
              <a:gd name="T77" fmla="*/ 2147483647 h 266"/>
              <a:gd name="T78" fmla="*/ 2147483647 w 540"/>
              <a:gd name="T79" fmla="*/ 2147483647 h 266"/>
              <a:gd name="T80" fmla="*/ 2147483647 w 540"/>
              <a:gd name="T81" fmla="*/ 2147483647 h 266"/>
              <a:gd name="T82" fmla="*/ 2147483647 w 540"/>
              <a:gd name="T83" fmla="*/ 2147483647 h 266"/>
              <a:gd name="T84" fmla="*/ 2147483647 w 540"/>
              <a:gd name="T85" fmla="*/ 2147483647 h 266"/>
              <a:gd name="T86" fmla="*/ 2147483647 w 540"/>
              <a:gd name="T87" fmla="*/ 2147483647 h 266"/>
              <a:gd name="T88" fmla="*/ 2147483647 w 540"/>
              <a:gd name="T89" fmla="*/ 2147483647 h 266"/>
              <a:gd name="T90" fmla="*/ 2147483647 w 540"/>
              <a:gd name="T91" fmla="*/ 2147483647 h 266"/>
              <a:gd name="T92" fmla="*/ 2147483647 w 540"/>
              <a:gd name="T93" fmla="*/ 2147483647 h 266"/>
              <a:gd name="T94" fmla="*/ 2147483647 w 540"/>
              <a:gd name="T95" fmla="*/ 2147483647 h 266"/>
              <a:gd name="T96" fmla="*/ 2147483647 w 540"/>
              <a:gd name="T97" fmla="*/ 2147483647 h 266"/>
              <a:gd name="T98" fmla="*/ 2147483647 w 540"/>
              <a:gd name="T99" fmla="*/ 2147483647 h 266"/>
              <a:gd name="T100" fmla="*/ 2147483647 w 540"/>
              <a:gd name="T101" fmla="*/ 2147483647 h 266"/>
              <a:gd name="T102" fmla="*/ 2147483647 w 540"/>
              <a:gd name="T103" fmla="*/ 2147483647 h 2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40"/>
              <a:gd name="T157" fmla="*/ 0 h 266"/>
              <a:gd name="T158" fmla="*/ 540 w 540"/>
              <a:gd name="T159" fmla="*/ 266 h 26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40" h="266">
                <a:moveTo>
                  <a:pt x="162" y="4"/>
                </a:moveTo>
                <a:lnTo>
                  <a:pt x="165" y="0"/>
                </a:lnTo>
                <a:lnTo>
                  <a:pt x="165" y="24"/>
                </a:lnTo>
                <a:lnTo>
                  <a:pt x="171" y="35"/>
                </a:lnTo>
                <a:lnTo>
                  <a:pt x="192" y="53"/>
                </a:lnTo>
                <a:lnTo>
                  <a:pt x="201" y="57"/>
                </a:lnTo>
                <a:lnTo>
                  <a:pt x="212" y="71"/>
                </a:lnTo>
                <a:lnTo>
                  <a:pt x="227" y="77"/>
                </a:lnTo>
                <a:lnTo>
                  <a:pt x="234" y="75"/>
                </a:lnTo>
                <a:lnTo>
                  <a:pt x="240" y="66"/>
                </a:lnTo>
                <a:lnTo>
                  <a:pt x="245" y="62"/>
                </a:lnTo>
                <a:lnTo>
                  <a:pt x="244" y="42"/>
                </a:lnTo>
                <a:lnTo>
                  <a:pt x="237" y="25"/>
                </a:lnTo>
                <a:lnTo>
                  <a:pt x="245" y="31"/>
                </a:lnTo>
                <a:lnTo>
                  <a:pt x="254" y="50"/>
                </a:lnTo>
                <a:lnTo>
                  <a:pt x="254" y="75"/>
                </a:lnTo>
                <a:lnTo>
                  <a:pt x="268" y="100"/>
                </a:lnTo>
                <a:lnTo>
                  <a:pt x="274" y="106"/>
                </a:lnTo>
                <a:lnTo>
                  <a:pt x="278" y="108"/>
                </a:lnTo>
                <a:lnTo>
                  <a:pt x="284" y="105"/>
                </a:lnTo>
                <a:lnTo>
                  <a:pt x="291" y="82"/>
                </a:lnTo>
                <a:lnTo>
                  <a:pt x="297" y="85"/>
                </a:lnTo>
                <a:lnTo>
                  <a:pt x="298" y="95"/>
                </a:lnTo>
                <a:lnTo>
                  <a:pt x="293" y="108"/>
                </a:lnTo>
                <a:lnTo>
                  <a:pt x="295" y="115"/>
                </a:lnTo>
                <a:lnTo>
                  <a:pt x="302" y="119"/>
                </a:lnTo>
                <a:lnTo>
                  <a:pt x="310" y="120"/>
                </a:lnTo>
                <a:lnTo>
                  <a:pt x="348" y="111"/>
                </a:lnTo>
                <a:lnTo>
                  <a:pt x="380" y="81"/>
                </a:lnTo>
                <a:lnTo>
                  <a:pt x="386" y="53"/>
                </a:lnTo>
                <a:lnTo>
                  <a:pt x="400" y="38"/>
                </a:lnTo>
                <a:lnTo>
                  <a:pt x="466" y="14"/>
                </a:lnTo>
                <a:lnTo>
                  <a:pt x="527" y="25"/>
                </a:lnTo>
                <a:lnTo>
                  <a:pt x="533" y="29"/>
                </a:lnTo>
                <a:lnTo>
                  <a:pt x="537" y="37"/>
                </a:lnTo>
                <a:lnTo>
                  <a:pt x="540" y="42"/>
                </a:lnTo>
                <a:lnTo>
                  <a:pt x="537" y="45"/>
                </a:lnTo>
                <a:lnTo>
                  <a:pt x="519" y="59"/>
                </a:lnTo>
                <a:lnTo>
                  <a:pt x="521" y="53"/>
                </a:lnTo>
                <a:lnTo>
                  <a:pt x="518" y="50"/>
                </a:lnTo>
                <a:lnTo>
                  <a:pt x="494" y="37"/>
                </a:lnTo>
                <a:lnTo>
                  <a:pt x="458" y="37"/>
                </a:lnTo>
                <a:lnTo>
                  <a:pt x="457" y="38"/>
                </a:lnTo>
                <a:lnTo>
                  <a:pt x="484" y="44"/>
                </a:lnTo>
                <a:lnTo>
                  <a:pt x="483" y="48"/>
                </a:lnTo>
                <a:lnTo>
                  <a:pt x="467" y="48"/>
                </a:lnTo>
                <a:lnTo>
                  <a:pt x="469" y="53"/>
                </a:lnTo>
                <a:lnTo>
                  <a:pt x="476" y="54"/>
                </a:lnTo>
                <a:lnTo>
                  <a:pt x="480" y="58"/>
                </a:lnTo>
                <a:lnTo>
                  <a:pt x="491" y="58"/>
                </a:lnTo>
                <a:lnTo>
                  <a:pt x="498" y="61"/>
                </a:lnTo>
                <a:lnTo>
                  <a:pt x="495" y="70"/>
                </a:lnTo>
                <a:lnTo>
                  <a:pt x="485" y="67"/>
                </a:lnTo>
                <a:lnTo>
                  <a:pt x="472" y="67"/>
                </a:lnTo>
                <a:lnTo>
                  <a:pt x="465" y="73"/>
                </a:lnTo>
                <a:lnTo>
                  <a:pt x="458" y="75"/>
                </a:lnTo>
                <a:lnTo>
                  <a:pt x="451" y="71"/>
                </a:lnTo>
                <a:lnTo>
                  <a:pt x="442" y="71"/>
                </a:lnTo>
                <a:lnTo>
                  <a:pt x="429" y="66"/>
                </a:lnTo>
                <a:lnTo>
                  <a:pt x="433" y="87"/>
                </a:lnTo>
                <a:lnTo>
                  <a:pt x="423" y="90"/>
                </a:lnTo>
                <a:lnTo>
                  <a:pt x="394" y="114"/>
                </a:lnTo>
                <a:lnTo>
                  <a:pt x="390" y="113"/>
                </a:lnTo>
                <a:lnTo>
                  <a:pt x="387" y="137"/>
                </a:lnTo>
                <a:lnTo>
                  <a:pt x="352" y="178"/>
                </a:lnTo>
                <a:lnTo>
                  <a:pt x="340" y="184"/>
                </a:lnTo>
                <a:lnTo>
                  <a:pt x="329" y="184"/>
                </a:lnTo>
                <a:lnTo>
                  <a:pt x="325" y="190"/>
                </a:lnTo>
                <a:lnTo>
                  <a:pt x="315" y="190"/>
                </a:lnTo>
                <a:lnTo>
                  <a:pt x="305" y="186"/>
                </a:lnTo>
                <a:lnTo>
                  <a:pt x="302" y="197"/>
                </a:lnTo>
                <a:lnTo>
                  <a:pt x="296" y="204"/>
                </a:lnTo>
                <a:lnTo>
                  <a:pt x="279" y="211"/>
                </a:lnTo>
                <a:lnTo>
                  <a:pt x="274" y="233"/>
                </a:lnTo>
                <a:lnTo>
                  <a:pt x="270" y="241"/>
                </a:lnTo>
                <a:lnTo>
                  <a:pt x="262" y="246"/>
                </a:lnTo>
                <a:lnTo>
                  <a:pt x="253" y="244"/>
                </a:lnTo>
                <a:lnTo>
                  <a:pt x="245" y="237"/>
                </a:lnTo>
                <a:lnTo>
                  <a:pt x="179" y="263"/>
                </a:lnTo>
                <a:lnTo>
                  <a:pt x="170" y="263"/>
                </a:lnTo>
                <a:lnTo>
                  <a:pt x="162" y="260"/>
                </a:lnTo>
                <a:lnTo>
                  <a:pt x="137" y="266"/>
                </a:lnTo>
                <a:lnTo>
                  <a:pt x="131" y="261"/>
                </a:lnTo>
                <a:lnTo>
                  <a:pt x="127" y="251"/>
                </a:lnTo>
                <a:lnTo>
                  <a:pt x="91" y="231"/>
                </a:lnTo>
                <a:lnTo>
                  <a:pt x="85" y="230"/>
                </a:lnTo>
                <a:lnTo>
                  <a:pt x="81" y="226"/>
                </a:lnTo>
                <a:lnTo>
                  <a:pt x="56" y="211"/>
                </a:lnTo>
                <a:lnTo>
                  <a:pt x="51" y="199"/>
                </a:lnTo>
                <a:lnTo>
                  <a:pt x="39" y="194"/>
                </a:lnTo>
                <a:lnTo>
                  <a:pt x="39" y="198"/>
                </a:lnTo>
                <a:lnTo>
                  <a:pt x="33" y="197"/>
                </a:lnTo>
                <a:lnTo>
                  <a:pt x="27" y="200"/>
                </a:lnTo>
                <a:lnTo>
                  <a:pt x="27" y="207"/>
                </a:lnTo>
                <a:lnTo>
                  <a:pt x="33" y="212"/>
                </a:lnTo>
                <a:lnTo>
                  <a:pt x="5" y="209"/>
                </a:lnTo>
                <a:lnTo>
                  <a:pt x="1" y="207"/>
                </a:lnTo>
                <a:lnTo>
                  <a:pt x="0" y="202"/>
                </a:lnTo>
                <a:lnTo>
                  <a:pt x="18" y="179"/>
                </a:lnTo>
                <a:lnTo>
                  <a:pt x="24" y="175"/>
                </a:lnTo>
                <a:lnTo>
                  <a:pt x="32" y="175"/>
                </a:lnTo>
                <a:lnTo>
                  <a:pt x="82" y="207"/>
                </a:lnTo>
                <a:lnTo>
                  <a:pt x="112" y="211"/>
                </a:lnTo>
                <a:lnTo>
                  <a:pt x="114" y="204"/>
                </a:lnTo>
                <a:lnTo>
                  <a:pt x="115" y="194"/>
                </a:lnTo>
                <a:lnTo>
                  <a:pt x="123" y="195"/>
                </a:lnTo>
                <a:lnTo>
                  <a:pt x="136" y="209"/>
                </a:lnTo>
                <a:lnTo>
                  <a:pt x="154" y="218"/>
                </a:lnTo>
                <a:lnTo>
                  <a:pt x="161" y="219"/>
                </a:lnTo>
                <a:lnTo>
                  <a:pt x="161" y="211"/>
                </a:lnTo>
                <a:lnTo>
                  <a:pt x="168" y="207"/>
                </a:lnTo>
                <a:lnTo>
                  <a:pt x="168" y="200"/>
                </a:lnTo>
                <a:lnTo>
                  <a:pt x="160" y="197"/>
                </a:lnTo>
                <a:lnTo>
                  <a:pt x="162" y="190"/>
                </a:lnTo>
                <a:lnTo>
                  <a:pt x="171" y="191"/>
                </a:lnTo>
                <a:lnTo>
                  <a:pt x="176" y="190"/>
                </a:lnTo>
                <a:lnTo>
                  <a:pt x="180" y="194"/>
                </a:lnTo>
                <a:lnTo>
                  <a:pt x="190" y="186"/>
                </a:lnTo>
                <a:lnTo>
                  <a:pt x="185" y="176"/>
                </a:lnTo>
                <a:lnTo>
                  <a:pt x="189" y="174"/>
                </a:lnTo>
                <a:lnTo>
                  <a:pt x="193" y="167"/>
                </a:lnTo>
                <a:lnTo>
                  <a:pt x="192" y="160"/>
                </a:lnTo>
                <a:lnTo>
                  <a:pt x="197" y="155"/>
                </a:lnTo>
                <a:lnTo>
                  <a:pt x="192" y="150"/>
                </a:lnTo>
                <a:lnTo>
                  <a:pt x="194" y="144"/>
                </a:lnTo>
                <a:lnTo>
                  <a:pt x="198" y="143"/>
                </a:lnTo>
                <a:lnTo>
                  <a:pt x="222" y="148"/>
                </a:lnTo>
                <a:lnTo>
                  <a:pt x="230" y="147"/>
                </a:lnTo>
                <a:lnTo>
                  <a:pt x="230" y="142"/>
                </a:lnTo>
                <a:lnTo>
                  <a:pt x="227" y="133"/>
                </a:lnTo>
                <a:lnTo>
                  <a:pt x="218" y="134"/>
                </a:lnTo>
                <a:lnTo>
                  <a:pt x="220" y="128"/>
                </a:lnTo>
                <a:lnTo>
                  <a:pt x="227" y="131"/>
                </a:lnTo>
                <a:lnTo>
                  <a:pt x="232" y="128"/>
                </a:lnTo>
                <a:lnTo>
                  <a:pt x="236" y="124"/>
                </a:lnTo>
                <a:lnTo>
                  <a:pt x="232" y="118"/>
                </a:lnTo>
                <a:lnTo>
                  <a:pt x="203" y="113"/>
                </a:lnTo>
                <a:lnTo>
                  <a:pt x="206" y="108"/>
                </a:lnTo>
                <a:lnTo>
                  <a:pt x="211" y="104"/>
                </a:lnTo>
                <a:lnTo>
                  <a:pt x="212" y="97"/>
                </a:lnTo>
                <a:lnTo>
                  <a:pt x="211" y="95"/>
                </a:lnTo>
                <a:lnTo>
                  <a:pt x="201" y="97"/>
                </a:lnTo>
                <a:lnTo>
                  <a:pt x="194" y="91"/>
                </a:lnTo>
                <a:lnTo>
                  <a:pt x="193" y="81"/>
                </a:lnTo>
                <a:lnTo>
                  <a:pt x="184" y="67"/>
                </a:lnTo>
                <a:lnTo>
                  <a:pt x="165" y="63"/>
                </a:lnTo>
                <a:lnTo>
                  <a:pt x="162" y="48"/>
                </a:lnTo>
                <a:lnTo>
                  <a:pt x="145" y="34"/>
                </a:lnTo>
                <a:lnTo>
                  <a:pt x="147" y="25"/>
                </a:lnTo>
                <a:lnTo>
                  <a:pt x="145" y="19"/>
                </a:lnTo>
                <a:lnTo>
                  <a:pt x="136" y="14"/>
                </a:lnTo>
                <a:lnTo>
                  <a:pt x="127" y="5"/>
                </a:lnTo>
                <a:lnTo>
                  <a:pt x="131" y="2"/>
                </a:lnTo>
                <a:lnTo>
                  <a:pt x="138" y="7"/>
                </a:lnTo>
                <a:lnTo>
                  <a:pt x="149" y="9"/>
                </a:lnTo>
                <a:lnTo>
                  <a:pt x="162" y="4"/>
                </a:lnTo>
                <a:close/>
              </a:path>
            </a:pathLst>
          </a:custGeom>
          <a:solidFill>
            <a:srgbClr val="C4E5F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5" name="Freeform 1755"/>
          <p:cNvSpPr>
            <a:spLocks/>
          </p:cNvSpPr>
          <p:nvPr/>
        </p:nvSpPr>
        <p:spPr bwMode="auto">
          <a:xfrm>
            <a:off x="1878013" y="2414588"/>
            <a:ext cx="214312" cy="104775"/>
          </a:xfrm>
          <a:custGeom>
            <a:avLst/>
            <a:gdLst>
              <a:gd name="T0" fmla="*/ 2147483647 w 540"/>
              <a:gd name="T1" fmla="*/ 2147483647 h 266"/>
              <a:gd name="T2" fmla="*/ 2147483647 w 540"/>
              <a:gd name="T3" fmla="*/ 2147483647 h 266"/>
              <a:gd name="T4" fmla="*/ 2147483647 w 540"/>
              <a:gd name="T5" fmla="*/ 2147483647 h 266"/>
              <a:gd name="T6" fmla="*/ 2147483647 w 540"/>
              <a:gd name="T7" fmla="*/ 2147483647 h 266"/>
              <a:gd name="T8" fmla="*/ 2147483647 w 540"/>
              <a:gd name="T9" fmla="*/ 2147483647 h 266"/>
              <a:gd name="T10" fmla="*/ 2147483647 w 540"/>
              <a:gd name="T11" fmla="*/ 2147483647 h 266"/>
              <a:gd name="T12" fmla="*/ 2147483647 w 540"/>
              <a:gd name="T13" fmla="*/ 2147483647 h 266"/>
              <a:gd name="T14" fmla="*/ 2147483647 w 540"/>
              <a:gd name="T15" fmla="*/ 2147483647 h 266"/>
              <a:gd name="T16" fmla="*/ 2147483647 w 540"/>
              <a:gd name="T17" fmla="*/ 2147483647 h 266"/>
              <a:gd name="T18" fmla="*/ 2147483647 w 540"/>
              <a:gd name="T19" fmla="*/ 2147483647 h 266"/>
              <a:gd name="T20" fmla="*/ 2147483647 w 540"/>
              <a:gd name="T21" fmla="*/ 2147483647 h 266"/>
              <a:gd name="T22" fmla="*/ 2147483647 w 540"/>
              <a:gd name="T23" fmla="*/ 2147483647 h 266"/>
              <a:gd name="T24" fmla="*/ 2147483647 w 540"/>
              <a:gd name="T25" fmla="*/ 2147483647 h 266"/>
              <a:gd name="T26" fmla="*/ 2147483647 w 540"/>
              <a:gd name="T27" fmla="*/ 2147483647 h 266"/>
              <a:gd name="T28" fmla="*/ 2147483647 w 540"/>
              <a:gd name="T29" fmla="*/ 2147483647 h 266"/>
              <a:gd name="T30" fmla="*/ 2147483647 w 540"/>
              <a:gd name="T31" fmla="*/ 2147483647 h 266"/>
              <a:gd name="T32" fmla="*/ 2147483647 w 540"/>
              <a:gd name="T33" fmla="*/ 2147483647 h 266"/>
              <a:gd name="T34" fmla="*/ 2147483647 w 540"/>
              <a:gd name="T35" fmla="*/ 2147483647 h 266"/>
              <a:gd name="T36" fmla="*/ 2147483647 w 540"/>
              <a:gd name="T37" fmla="*/ 2147483647 h 266"/>
              <a:gd name="T38" fmla="*/ 2147483647 w 540"/>
              <a:gd name="T39" fmla="*/ 2147483647 h 266"/>
              <a:gd name="T40" fmla="*/ 2147483647 w 540"/>
              <a:gd name="T41" fmla="*/ 2147483647 h 266"/>
              <a:gd name="T42" fmla="*/ 2147483647 w 540"/>
              <a:gd name="T43" fmla="*/ 2147483647 h 266"/>
              <a:gd name="T44" fmla="*/ 2147483647 w 540"/>
              <a:gd name="T45" fmla="*/ 2147483647 h 266"/>
              <a:gd name="T46" fmla="*/ 2147483647 w 540"/>
              <a:gd name="T47" fmla="*/ 2147483647 h 266"/>
              <a:gd name="T48" fmla="*/ 2147483647 w 540"/>
              <a:gd name="T49" fmla="*/ 2147483647 h 266"/>
              <a:gd name="T50" fmla="*/ 2147483647 w 540"/>
              <a:gd name="T51" fmla="*/ 2147483647 h 266"/>
              <a:gd name="T52" fmla="*/ 2147483647 w 540"/>
              <a:gd name="T53" fmla="*/ 2147483647 h 266"/>
              <a:gd name="T54" fmla="*/ 2147483647 w 540"/>
              <a:gd name="T55" fmla="*/ 2147483647 h 266"/>
              <a:gd name="T56" fmla="*/ 2147483647 w 540"/>
              <a:gd name="T57" fmla="*/ 2147483647 h 266"/>
              <a:gd name="T58" fmla="*/ 2147483647 w 540"/>
              <a:gd name="T59" fmla="*/ 2147483647 h 266"/>
              <a:gd name="T60" fmla="*/ 2147483647 w 540"/>
              <a:gd name="T61" fmla="*/ 2147483647 h 266"/>
              <a:gd name="T62" fmla="*/ 2147483647 w 540"/>
              <a:gd name="T63" fmla="*/ 2147483647 h 266"/>
              <a:gd name="T64" fmla="*/ 2147483647 w 540"/>
              <a:gd name="T65" fmla="*/ 2147483647 h 266"/>
              <a:gd name="T66" fmla="*/ 2147483647 w 540"/>
              <a:gd name="T67" fmla="*/ 2147483647 h 266"/>
              <a:gd name="T68" fmla="*/ 2147483647 w 540"/>
              <a:gd name="T69" fmla="*/ 2147483647 h 266"/>
              <a:gd name="T70" fmla="*/ 2147483647 w 540"/>
              <a:gd name="T71" fmla="*/ 2147483647 h 266"/>
              <a:gd name="T72" fmla="*/ 2147483647 w 540"/>
              <a:gd name="T73" fmla="*/ 2147483647 h 266"/>
              <a:gd name="T74" fmla="*/ 2147483647 w 540"/>
              <a:gd name="T75" fmla="*/ 2147483647 h 266"/>
              <a:gd name="T76" fmla="*/ 2147483647 w 540"/>
              <a:gd name="T77" fmla="*/ 2147483647 h 266"/>
              <a:gd name="T78" fmla="*/ 2147483647 w 540"/>
              <a:gd name="T79" fmla="*/ 2147483647 h 266"/>
              <a:gd name="T80" fmla="*/ 2147483647 w 540"/>
              <a:gd name="T81" fmla="*/ 2147483647 h 266"/>
              <a:gd name="T82" fmla="*/ 2147483647 w 540"/>
              <a:gd name="T83" fmla="*/ 2147483647 h 266"/>
              <a:gd name="T84" fmla="*/ 2147483647 w 540"/>
              <a:gd name="T85" fmla="*/ 2147483647 h 266"/>
              <a:gd name="T86" fmla="*/ 2147483647 w 540"/>
              <a:gd name="T87" fmla="*/ 2147483647 h 266"/>
              <a:gd name="T88" fmla="*/ 2147483647 w 540"/>
              <a:gd name="T89" fmla="*/ 2147483647 h 266"/>
              <a:gd name="T90" fmla="*/ 2147483647 w 540"/>
              <a:gd name="T91" fmla="*/ 2147483647 h 266"/>
              <a:gd name="T92" fmla="*/ 2147483647 w 540"/>
              <a:gd name="T93" fmla="*/ 2147483647 h 266"/>
              <a:gd name="T94" fmla="*/ 2147483647 w 540"/>
              <a:gd name="T95" fmla="*/ 2147483647 h 266"/>
              <a:gd name="T96" fmla="*/ 2147483647 w 540"/>
              <a:gd name="T97" fmla="*/ 2147483647 h 266"/>
              <a:gd name="T98" fmla="*/ 2147483647 w 540"/>
              <a:gd name="T99" fmla="*/ 2147483647 h 266"/>
              <a:gd name="T100" fmla="*/ 2147483647 w 540"/>
              <a:gd name="T101" fmla="*/ 2147483647 h 266"/>
              <a:gd name="T102" fmla="*/ 2147483647 w 540"/>
              <a:gd name="T103" fmla="*/ 2147483647 h 2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40"/>
              <a:gd name="T157" fmla="*/ 0 h 266"/>
              <a:gd name="T158" fmla="*/ 540 w 540"/>
              <a:gd name="T159" fmla="*/ 266 h 26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40" h="266">
                <a:moveTo>
                  <a:pt x="162" y="4"/>
                </a:moveTo>
                <a:lnTo>
                  <a:pt x="165" y="0"/>
                </a:lnTo>
                <a:lnTo>
                  <a:pt x="165" y="24"/>
                </a:lnTo>
                <a:lnTo>
                  <a:pt x="171" y="35"/>
                </a:lnTo>
                <a:lnTo>
                  <a:pt x="192" y="53"/>
                </a:lnTo>
                <a:lnTo>
                  <a:pt x="201" y="57"/>
                </a:lnTo>
                <a:lnTo>
                  <a:pt x="212" y="71"/>
                </a:lnTo>
                <a:lnTo>
                  <a:pt x="227" y="77"/>
                </a:lnTo>
                <a:lnTo>
                  <a:pt x="234" y="75"/>
                </a:lnTo>
                <a:lnTo>
                  <a:pt x="240" y="66"/>
                </a:lnTo>
                <a:lnTo>
                  <a:pt x="245" y="62"/>
                </a:lnTo>
                <a:lnTo>
                  <a:pt x="244" y="42"/>
                </a:lnTo>
                <a:lnTo>
                  <a:pt x="237" y="25"/>
                </a:lnTo>
                <a:lnTo>
                  <a:pt x="245" y="31"/>
                </a:lnTo>
                <a:lnTo>
                  <a:pt x="254" y="50"/>
                </a:lnTo>
                <a:lnTo>
                  <a:pt x="254" y="75"/>
                </a:lnTo>
                <a:lnTo>
                  <a:pt x="268" y="100"/>
                </a:lnTo>
                <a:lnTo>
                  <a:pt x="274" y="106"/>
                </a:lnTo>
                <a:lnTo>
                  <a:pt x="278" y="108"/>
                </a:lnTo>
                <a:lnTo>
                  <a:pt x="284" y="105"/>
                </a:lnTo>
                <a:lnTo>
                  <a:pt x="291" y="82"/>
                </a:lnTo>
                <a:lnTo>
                  <a:pt x="297" y="85"/>
                </a:lnTo>
                <a:lnTo>
                  <a:pt x="298" y="95"/>
                </a:lnTo>
                <a:lnTo>
                  <a:pt x="293" y="108"/>
                </a:lnTo>
                <a:lnTo>
                  <a:pt x="295" y="115"/>
                </a:lnTo>
                <a:lnTo>
                  <a:pt x="302" y="119"/>
                </a:lnTo>
                <a:lnTo>
                  <a:pt x="310" y="120"/>
                </a:lnTo>
                <a:lnTo>
                  <a:pt x="348" y="111"/>
                </a:lnTo>
                <a:lnTo>
                  <a:pt x="380" y="81"/>
                </a:lnTo>
                <a:lnTo>
                  <a:pt x="386" y="53"/>
                </a:lnTo>
                <a:lnTo>
                  <a:pt x="400" y="38"/>
                </a:lnTo>
                <a:lnTo>
                  <a:pt x="466" y="14"/>
                </a:lnTo>
                <a:lnTo>
                  <a:pt x="527" y="25"/>
                </a:lnTo>
                <a:lnTo>
                  <a:pt x="533" y="29"/>
                </a:lnTo>
                <a:lnTo>
                  <a:pt x="537" y="37"/>
                </a:lnTo>
                <a:lnTo>
                  <a:pt x="540" y="42"/>
                </a:lnTo>
                <a:lnTo>
                  <a:pt x="537" y="45"/>
                </a:lnTo>
                <a:lnTo>
                  <a:pt x="519" y="59"/>
                </a:lnTo>
                <a:lnTo>
                  <a:pt x="521" y="53"/>
                </a:lnTo>
                <a:lnTo>
                  <a:pt x="518" y="50"/>
                </a:lnTo>
                <a:lnTo>
                  <a:pt x="494" y="37"/>
                </a:lnTo>
                <a:lnTo>
                  <a:pt x="458" y="37"/>
                </a:lnTo>
                <a:lnTo>
                  <a:pt x="457" y="38"/>
                </a:lnTo>
                <a:lnTo>
                  <a:pt x="484" y="44"/>
                </a:lnTo>
                <a:lnTo>
                  <a:pt x="483" y="48"/>
                </a:lnTo>
                <a:lnTo>
                  <a:pt x="467" y="48"/>
                </a:lnTo>
                <a:lnTo>
                  <a:pt x="469" y="53"/>
                </a:lnTo>
                <a:lnTo>
                  <a:pt x="476" y="54"/>
                </a:lnTo>
                <a:lnTo>
                  <a:pt x="480" y="58"/>
                </a:lnTo>
                <a:lnTo>
                  <a:pt x="491" y="58"/>
                </a:lnTo>
                <a:lnTo>
                  <a:pt x="498" y="61"/>
                </a:lnTo>
                <a:lnTo>
                  <a:pt x="495" y="70"/>
                </a:lnTo>
                <a:lnTo>
                  <a:pt x="485" y="67"/>
                </a:lnTo>
                <a:lnTo>
                  <a:pt x="472" y="67"/>
                </a:lnTo>
                <a:lnTo>
                  <a:pt x="465" y="73"/>
                </a:lnTo>
                <a:lnTo>
                  <a:pt x="458" y="75"/>
                </a:lnTo>
                <a:lnTo>
                  <a:pt x="451" y="71"/>
                </a:lnTo>
                <a:lnTo>
                  <a:pt x="442" y="71"/>
                </a:lnTo>
                <a:lnTo>
                  <a:pt x="429" y="66"/>
                </a:lnTo>
                <a:lnTo>
                  <a:pt x="433" y="87"/>
                </a:lnTo>
                <a:lnTo>
                  <a:pt x="423" y="90"/>
                </a:lnTo>
                <a:lnTo>
                  <a:pt x="394" y="114"/>
                </a:lnTo>
                <a:lnTo>
                  <a:pt x="390" y="113"/>
                </a:lnTo>
                <a:lnTo>
                  <a:pt x="387" y="137"/>
                </a:lnTo>
                <a:lnTo>
                  <a:pt x="352" y="178"/>
                </a:lnTo>
                <a:lnTo>
                  <a:pt x="340" y="184"/>
                </a:lnTo>
                <a:lnTo>
                  <a:pt x="329" y="184"/>
                </a:lnTo>
                <a:lnTo>
                  <a:pt x="325" y="190"/>
                </a:lnTo>
                <a:lnTo>
                  <a:pt x="315" y="190"/>
                </a:lnTo>
                <a:lnTo>
                  <a:pt x="305" y="186"/>
                </a:lnTo>
                <a:lnTo>
                  <a:pt x="302" y="197"/>
                </a:lnTo>
                <a:lnTo>
                  <a:pt x="296" y="204"/>
                </a:lnTo>
                <a:lnTo>
                  <a:pt x="279" y="211"/>
                </a:lnTo>
                <a:lnTo>
                  <a:pt x="274" y="233"/>
                </a:lnTo>
                <a:lnTo>
                  <a:pt x="270" y="241"/>
                </a:lnTo>
                <a:lnTo>
                  <a:pt x="262" y="246"/>
                </a:lnTo>
                <a:lnTo>
                  <a:pt x="253" y="244"/>
                </a:lnTo>
                <a:lnTo>
                  <a:pt x="245" y="237"/>
                </a:lnTo>
                <a:lnTo>
                  <a:pt x="179" y="263"/>
                </a:lnTo>
                <a:lnTo>
                  <a:pt x="170" y="263"/>
                </a:lnTo>
                <a:lnTo>
                  <a:pt x="162" y="260"/>
                </a:lnTo>
                <a:lnTo>
                  <a:pt x="137" y="266"/>
                </a:lnTo>
                <a:lnTo>
                  <a:pt x="131" y="261"/>
                </a:lnTo>
                <a:lnTo>
                  <a:pt x="127" y="251"/>
                </a:lnTo>
                <a:lnTo>
                  <a:pt x="91" y="231"/>
                </a:lnTo>
                <a:lnTo>
                  <a:pt x="85" y="230"/>
                </a:lnTo>
                <a:lnTo>
                  <a:pt x="81" y="226"/>
                </a:lnTo>
                <a:lnTo>
                  <a:pt x="56" y="211"/>
                </a:lnTo>
                <a:lnTo>
                  <a:pt x="51" y="199"/>
                </a:lnTo>
                <a:lnTo>
                  <a:pt x="39" y="194"/>
                </a:lnTo>
                <a:lnTo>
                  <a:pt x="39" y="198"/>
                </a:lnTo>
                <a:lnTo>
                  <a:pt x="33" y="197"/>
                </a:lnTo>
                <a:lnTo>
                  <a:pt x="27" y="200"/>
                </a:lnTo>
                <a:lnTo>
                  <a:pt x="27" y="207"/>
                </a:lnTo>
                <a:lnTo>
                  <a:pt x="33" y="212"/>
                </a:lnTo>
                <a:lnTo>
                  <a:pt x="5" y="209"/>
                </a:lnTo>
                <a:lnTo>
                  <a:pt x="1" y="207"/>
                </a:lnTo>
                <a:lnTo>
                  <a:pt x="0" y="202"/>
                </a:lnTo>
                <a:lnTo>
                  <a:pt x="18" y="179"/>
                </a:lnTo>
                <a:lnTo>
                  <a:pt x="24" y="175"/>
                </a:lnTo>
                <a:lnTo>
                  <a:pt x="32" y="175"/>
                </a:lnTo>
                <a:lnTo>
                  <a:pt x="82" y="207"/>
                </a:lnTo>
                <a:lnTo>
                  <a:pt x="112" y="211"/>
                </a:lnTo>
                <a:lnTo>
                  <a:pt x="114" y="204"/>
                </a:lnTo>
                <a:lnTo>
                  <a:pt x="115" y="194"/>
                </a:lnTo>
                <a:lnTo>
                  <a:pt x="123" y="195"/>
                </a:lnTo>
                <a:lnTo>
                  <a:pt x="136" y="209"/>
                </a:lnTo>
                <a:lnTo>
                  <a:pt x="154" y="218"/>
                </a:lnTo>
                <a:lnTo>
                  <a:pt x="161" y="219"/>
                </a:lnTo>
                <a:lnTo>
                  <a:pt x="161" y="211"/>
                </a:lnTo>
                <a:lnTo>
                  <a:pt x="168" y="207"/>
                </a:lnTo>
                <a:lnTo>
                  <a:pt x="168" y="200"/>
                </a:lnTo>
                <a:lnTo>
                  <a:pt x="160" y="197"/>
                </a:lnTo>
                <a:lnTo>
                  <a:pt x="162" y="190"/>
                </a:lnTo>
                <a:lnTo>
                  <a:pt x="171" y="191"/>
                </a:lnTo>
                <a:lnTo>
                  <a:pt x="176" y="190"/>
                </a:lnTo>
                <a:lnTo>
                  <a:pt x="180" y="194"/>
                </a:lnTo>
                <a:lnTo>
                  <a:pt x="190" y="186"/>
                </a:lnTo>
                <a:lnTo>
                  <a:pt x="185" y="176"/>
                </a:lnTo>
                <a:lnTo>
                  <a:pt x="189" y="174"/>
                </a:lnTo>
                <a:lnTo>
                  <a:pt x="193" y="167"/>
                </a:lnTo>
                <a:lnTo>
                  <a:pt x="192" y="160"/>
                </a:lnTo>
                <a:lnTo>
                  <a:pt x="197" y="155"/>
                </a:lnTo>
                <a:lnTo>
                  <a:pt x="192" y="150"/>
                </a:lnTo>
                <a:lnTo>
                  <a:pt x="194" y="144"/>
                </a:lnTo>
                <a:lnTo>
                  <a:pt x="198" y="143"/>
                </a:lnTo>
                <a:lnTo>
                  <a:pt x="222" y="148"/>
                </a:lnTo>
                <a:lnTo>
                  <a:pt x="230" y="147"/>
                </a:lnTo>
                <a:lnTo>
                  <a:pt x="230" y="142"/>
                </a:lnTo>
                <a:lnTo>
                  <a:pt x="227" y="133"/>
                </a:lnTo>
                <a:lnTo>
                  <a:pt x="218" y="134"/>
                </a:lnTo>
                <a:lnTo>
                  <a:pt x="220" y="128"/>
                </a:lnTo>
                <a:lnTo>
                  <a:pt x="227" y="131"/>
                </a:lnTo>
                <a:lnTo>
                  <a:pt x="232" y="128"/>
                </a:lnTo>
                <a:lnTo>
                  <a:pt x="236" y="124"/>
                </a:lnTo>
                <a:lnTo>
                  <a:pt x="232" y="118"/>
                </a:lnTo>
                <a:lnTo>
                  <a:pt x="203" y="113"/>
                </a:lnTo>
                <a:lnTo>
                  <a:pt x="206" y="108"/>
                </a:lnTo>
                <a:lnTo>
                  <a:pt x="211" y="104"/>
                </a:lnTo>
                <a:lnTo>
                  <a:pt x="212" y="97"/>
                </a:lnTo>
                <a:lnTo>
                  <a:pt x="211" y="95"/>
                </a:lnTo>
                <a:lnTo>
                  <a:pt x="201" y="97"/>
                </a:lnTo>
                <a:lnTo>
                  <a:pt x="194" y="91"/>
                </a:lnTo>
                <a:lnTo>
                  <a:pt x="193" y="81"/>
                </a:lnTo>
                <a:lnTo>
                  <a:pt x="184" y="67"/>
                </a:lnTo>
                <a:lnTo>
                  <a:pt x="165" y="63"/>
                </a:lnTo>
                <a:lnTo>
                  <a:pt x="162" y="48"/>
                </a:lnTo>
                <a:lnTo>
                  <a:pt x="145" y="34"/>
                </a:lnTo>
                <a:lnTo>
                  <a:pt x="147" y="25"/>
                </a:lnTo>
                <a:lnTo>
                  <a:pt x="145" y="19"/>
                </a:lnTo>
                <a:lnTo>
                  <a:pt x="136" y="14"/>
                </a:lnTo>
                <a:lnTo>
                  <a:pt x="127" y="5"/>
                </a:lnTo>
                <a:lnTo>
                  <a:pt x="131" y="2"/>
                </a:lnTo>
                <a:lnTo>
                  <a:pt x="138" y="7"/>
                </a:lnTo>
                <a:lnTo>
                  <a:pt x="149" y="9"/>
                </a:lnTo>
                <a:lnTo>
                  <a:pt x="162" y="4"/>
                </a:lnTo>
                <a:close/>
              </a:path>
            </a:pathLst>
          </a:custGeom>
          <a:noFill/>
          <a:ln w="4763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6" name="Freeform 1756"/>
          <p:cNvSpPr>
            <a:spLocks/>
          </p:cNvSpPr>
          <p:nvPr/>
        </p:nvSpPr>
        <p:spPr bwMode="auto">
          <a:xfrm>
            <a:off x="2563813" y="3062288"/>
            <a:ext cx="185737" cy="153987"/>
          </a:xfrm>
          <a:custGeom>
            <a:avLst/>
            <a:gdLst>
              <a:gd name="T0" fmla="*/ 2147483647 w 469"/>
              <a:gd name="T1" fmla="*/ 2147483647 h 388"/>
              <a:gd name="T2" fmla="*/ 2147483647 w 469"/>
              <a:gd name="T3" fmla="*/ 2147483647 h 388"/>
              <a:gd name="T4" fmla="*/ 2147483647 w 469"/>
              <a:gd name="T5" fmla="*/ 2147483647 h 388"/>
              <a:gd name="T6" fmla="*/ 0 w 469"/>
              <a:gd name="T7" fmla="*/ 2147483647 h 388"/>
              <a:gd name="T8" fmla="*/ 2147483647 w 469"/>
              <a:gd name="T9" fmla="*/ 2147483647 h 388"/>
              <a:gd name="T10" fmla="*/ 2147483647 w 469"/>
              <a:gd name="T11" fmla="*/ 2147483647 h 388"/>
              <a:gd name="T12" fmla="*/ 2147483647 w 469"/>
              <a:gd name="T13" fmla="*/ 2147483647 h 388"/>
              <a:gd name="T14" fmla="*/ 2147483647 w 469"/>
              <a:gd name="T15" fmla="*/ 2147483647 h 388"/>
              <a:gd name="T16" fmla="*/ 2147483647 w 469"/>
              <a:gd name="T17" fmla="*/ 2147483647 h 388"/>
              <a:gd name="T18" fmla="*/ 2147483647 w 469"/>
              <a:gd name="T19" fmla="*/ 2147483647 h 388"/>
              <a:gd name="T20" fmla="*/ 2147483647 w 469"/>
              <a:gd name="T21" fmla="*/ 2147483647 h 388"/>
              <a:gd name="T22" fmla="*/ 2147483647 w 469"/>
              <a:gd name="T23" fmla="*/ 2147483647 h 388"/>
              <a:gd name="T24" fmla="*/ 2147483647 w 469"/>
              <a:gd name="T25" fmla="*/ 2147483647 h 388"/>
              <a:gd name="T26" fmla="*/ 2147483647 w 469"/>
              <a:gd name="T27" fmla="*/ 2147483647 h 388"/>
              <a:gd name="T28" fmla="*/ 2147483647 w 469"/>
              <a:gd name="T29" fmla="*/ 2147483647 h 388"/>
              <a:gd name="T30" fmla="*/ 2147483647 w 469"/>
              <a:gd name="T31" fmla="*/ 2147483647 h 388"/>
              <a:gd name="T32" fmla="*/ 2147483647 w 469"/>
              <a:gd name="T33" fmla="*/ 2147483647 h 388"/>
              <a:gd name="T34" fmla="*/ 2147483647 w 469"/>
              <a:gd name="T35" fmla="*/ 2147483647 h 388"/>
              <a:gd name="T36" fmla="*/ 2147483647 w 469"/>
              <a:gd name="T37" fmla="*/ 2147483647 h 388"/>
              <a:gd name="T38" fmla="*/ 2147483647 w 469"/>
              <a:gd name="T39" fmla="*/ 2147483647 h 388"/>
              <a:gd name="T40" fmla="*/ 2147483647 w 469"/>
              <a:gd name="T41" fmla="*/ 2147483647 h 388"/>
              <a:gd name="T42" fmla="*/ 2147483647 w 469"/>
              <a:gd name="T43" fmla="*/ 2147483647 h 388"/>
              <a:gd name="T44" fmla="*/ 2147483647 w 469"/>
              <a:gd name="T45" fmla="*/ 2147483647 h 388"/>
              <a:gd name="T46" fmla="*/ 2147483647 w 469"/>
              <a:gd name="T47" fmla="*/ 2147483647 h 388"/>
              <a:gd name="T48" fmla="*/ 2147483647 w 469"/>
              <a:gd name="T49" fmla="*/ 2147483647 h 388"/>
              <a:gd name="T50" fmla="*/ 2147483647 w 469"/>
              <a:gd name="T51" fmla="*/ 2147483647 h 388"/>
              <a:gd name="T52" fmla="*/ 2147483647 w 469"/>
              <a:gd name="T53" fmla="*/ 2147483647 h 388"/>
              <a:gd name="T54" fmla="*/ 2147483647 w 469"/>
              <a:gd name="T55" fmla="*/ 2147483647 h 388"/>
              <a:gd name="T56" fmla="*/ 2147483647 w 469"/>
              <a:gd name="T57" fmla="*/ 2147483647 h 388"/>
              <a:gd name="T58" fmla="*/ 2147483647 w 469"/>
              <a:gd name="T59" fmla="*/ 2147483647 h 388"/>
              <a:gd name="T60" fmla="*/ 2147483647 w 469"/>
              <a:gd name="T61" fmla="*/ 2147483647 h 388"/>
              <a:gd name="T62" fmla="*/ 2147483647 w 469"/>
              <a:gd name="T63" fmla="*/ 2147483647 h 388"/>
              <a:gd name="T64" fmla="*/ 2147483647 w 469"/>
              <a:gd name="T65" fmla="*/ 2147483647 h 388"/>
              <a:gd name="T66" fmla="*/ 2147483647 w 469"/>
              <a:gd name="T67" fmla="*/ 2147483647 h 388"/>
              <a:gd name="T68" fmla="*/ 2147483647 w 469"/>
              <a:gd name="T69" fmla="*/ 2147483647 h 388"/>
              <a:gd name="T70" fmla="*/ 2147483647 w 469"/>
              <a:gd name="T71" fmla="*/ 2147483647 h 388"/>
              <a:gd name="T72" fmla="*/ 2147483647 w 469"/>
              <a:gd name="T73" fmla="*/ 2147483647 h 388"/>
              <a:gd name="T74" fmla="*/ 2147483647 w 469"/>
              <a:gd name="T75" fmla="*/ 2147483647 h 388"/>
              <a:gd name="T76" fmla="*/ 2147483647 w 469"/>
              <a:gd name="T77" fmla="*/ 2147483647 h 388"/>
              <a:gd name="T78" fmla="*/ 2147483647 w 469"/>
              <a:gd name="T79" fmla="*/ 2147483647 h 388"/>
              <a:gd name="T80" fmla="*/ 2147483647 w 469"/>
              <a:gd name="T81" fmla="*/ 2147483647 h 388"/>
              <a:gd name="T82" fmla="*/ 2147483647 w 469"/>
              <a:gd name="T83" fmla="*/ 2147483647 h 388"/>
              <a:gd name="T84" fmla="*/ 2147483647 w 469"/>
              <a:gd name="T85" fmla="*/ 2147483647 h 388"/>
              <a:gd name="T86" fmla="*/ 2147483647 w 469"/>
              <a:gd name="T87" fmla="*/ 2147483647 h 388"/>
              <a:gd name="T88" fmla="*/ 2147483647 w 469"/>
              <a:gd name="T89" fmla="*/ 2147483647 h 388"/>
              <a:gd name="T90" fmla="*/ 2147483647 w 469"/>
              <a:gd name="T91" fmla="*/ 2147483647 h 388"/>
              <a:gd name="T92" fmla="*/ 2147483647 w 469"/>
              <a:gd name="T93" fmla="*/ 2147483647 h 388"/>
              <a:gd name="T94" fmla="*/ 2147483647 w 469"/>
              <a:gd name="T95" fmla="*/ 2147483647 h 388"/>
              <a:gd name="T96" fmla="*/ 2147483647 w 469"/>
              <a:gd name="T97" fmla="*/ 2147483647 h 388"/>
              <a:gd name="T98" fmla="*/ 2147483647 w 469"/>
              <a:gd name="T99" fmla="*/ 2147483647 h 388"/>
              <a:gd name="T100" fmla="*/ 2147483647 w 469"/>
              <a:gd name="T101" fmla="*/ 2147483647 h 388"/>
              <a:gd name="T102" fmla="*/ 2147483647 w 469"/>
              <a:gd name="T103" fmla="*/ 2147483647 h 388"/>
              <a:gd name="T104" fmla="*/ 2147483647 w 469"/>
              <a:gd name="T105" fmla="*/ 2147483647 h 38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9"/>
              <a:gd name="T160" fmla="*/ 0 h 388"/>
              <a:gd name="T161" fmla="*/ 469 w 469"/>
              <a:gd name="T162" fmla="*/ 388 h 38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9" h="388">
                <a:moveTo>
                  <a:pt x="46" y="388"/>
                </a:moveTo>
                <a:lnTo>
                  <a:pt x="37" y="387"/>
                </a:lnTo>
                <a:lnTo>
                  <a:pt x="26" y="383"/>
                </a:lnTo>
                <a:lnTo>
                  <a:pt x="9" y="341"/>
                </a:lnTo>
                <a:lnTo>
                  <a:pt x="5" y="269"/>
                </a:lnTo>
                <a:lnTo>
                  <a:pt x="52" y="119"/>
                </a:lnTo>
                <a:lnTo>
                  <a:pt x="50" y="109"/>
                </a:lnTo>
                <a:lnTo>
                  <a:pt x="36" y="126"/>
                </a:lnTo>
                <a:lnTo>
                  <a:pt x="32" y="143"/>
                </a:lnTo>
                <a:lnTo>
                  <a:pt x="25" y="145"/>
                </a:lnTo>
                <a:lnTo>
                  <a:pt x="0" y="166"/>
                </a:lnTo>
                <a:lnTo>
                  <a:pt x="0" y="161"/>
                </a:lnTo>
                <a:lnTo>
                  <a:pt x="58" y="70"/>
                </a:lnTo>
                <a:lnTo>
                  <a:pt x="61" y="71"/>
                </a:lnTo>
                <a:lnTo>
                  <a:pt x="69" y="67"/>
                </a:lnTo>
                <a:lnTo>
                  <a:pt x="77" y="61"/>
                </a:lnTo>
                <a:lnTo>
                  <a:pt x="77" y="81"/>
                </a:lnTo>
                <a:lnTo>
                  <a:pt x="82" y="80"/>
                </a:lnTo>
                <a:lnTo>
                  <a:pt x="99" y="61"/>
                </a:lnTo>
                <a:lnTo>
                  <a:pt x="130" y="54"/>
                </a:lnTo>
                <a:lnTo>
                  <a:pt x="138" y="45"/>
                </a:lnTo>
                <a:lnTo>
                  <a:pt x="149" y="43"/>
                </a:lnTo>
                <a:lnTo>
                  <a:pt x="176" y="54"/>
                </a:lnTo>
                <a:lnTo>
                  <a:pt x="179" y="59"/>
                </a:lnTo>
                <a:lnTo>
                  <a:pt x="188" y="59"/>
                </a:lnTo>
                <a:lnTo>
                  <a:pt x="190" y="52"/>
                </a:lnTo>
                <a:lnTo>
                  <a:pt x="192" y="48"/>
                </a:lnTo>
                <a:lnTo>
                  <a:pt x="197" y="51"/>
                </a:lnTo>
                <a:lnTo>
                  <a:pt x="201" y="57"/>
                </a:lnTo>
                <a:lnTo>
                  <a:pt x="220" y="52"/>
                </a:lnTo>
                <a:lnTo>
                  <a:pt x="226" y="52"/>
                </a:lnTo>
                <a:lnTo>
                  <a:pt x="228" y="51"/>
                </a:lnTo>
                <a:lnTo>
                  <a:pt x="226" y="48"/>
                </a:lnTo>
                <a:lnTo>
                  <a:pt x="221" y="44"/>
                </a:lnTo>
                <a:lnTo>
                  <a:pt x="218" y="39"/>
                </a:lnTo>
                <a:lnTo>
                  <a:pt x="211" y="35"/>
                </a:lnTo>
                <a:lnTo>
                  <a:pt x="210" y="24"/>
                </a:lnTo>
                <a:lnTo>
                  <a:pt x="209" y="19"/>
                </a:lnTo>
                <a:lnTo>
                  <a:pt x="207" y="14"/>
                </a:lnTo>
                <a:lnTo>
                  <a:pt x="205" y="10"/>
                </a:lnTo>
                <a:lnTo>
                  <a:pt x="205" y="5"/>
                </a:lnTo>
                <a:lnTo>
                  <a:pt x="206" y="2"/>
                </a:lnTo>
                <a:lnTo>
                  <a:pt x="207" y="0"/>
                </a:lnTo>
                <a:lnTo>
                  <a:pt x="210" y="4"/>
                </a:lnTo>
                <a:lnTo>
                  <a:pt x="219" y="18"/>
                </a:lnTo>
                <a:lnTo>
                  <a:pt x="219" y="26"/>
                </a:lnTo>
                <a:lnTo>
                  <a:pt x="225" y="24"/>
                </a:lnTo>
                <a:lnTo>
                  <a:pt x="238" y="23"/>
                </a:lnTo>
                <a:lnTo>
                  <a:pt x="279" y="38"/>
                </a:lnTo>
                <a:lnTo>
                  <a:pt x="282" y="35"/>
                </a:lnTo>
                <a:lnTo>
                  <a:pt x="295" y="33"/>
                </a:lnTo>
                <a:lnTo>
                  <a:pt x="299" y="37"/>
                </a:lnTo>
                <a:lnTo>
                  <a:pt x="306" y="38"/>
                </a:lnTo>
                <a:lnTo>
                  <a:pt x="310" y="37"/>
                </a:lnTo>
                <a:lnTo>
                  <a:pt x="348" y="44"/>
                </a:lnTo>
                <a:lnTo>
                  <a:pt x="361" y="43"/>
                </a:lnTo>
                <a:lnTo>
                  <a:pt x="361" y="48"/>
                </a:lnTo>
                <a:lnTo>
                  <a:pt x="362" y="53"/>
                </a:lnTo>
                <a:lnTo>
                  <a:pt x="375" y="51"/>
                </a:lnTo>
                <a:lnTo>
                  <a:pt x="406" y="56"/>
                </a:lnTo>
                <a:lnTo>
                  <a:pt x="416" y="62"/>
                </a:lnTo>
                <a:lnTo>
                  <a:pt x="421" y="81"/>
                </a:lnTo>
                <a:lnTo>
                  <a:pt x="431" y="89"/>
                </a:lnTo>
                <a:lnTo>
                  <a:pt x="436" y="96"/>
                </a:lnTo>
                <a:lnTo>
                  <a:pt x="442" y="100"/>
                </a:lnTo>
                <a:lnTo>
                  <a:pt x="449" y="100"/>
                </a:lnTo>
                <a:lnTo>
                  <a:pt x="447" y="108"/>
                </a:lnTo>
                <a:lnTo>
                  <a:pt x="451" y="117"/>
                </a:lnTo>
                <a:lnTo>
                  <a:pt x="447" y="119"/>
                </a:lnTo>
                <a:lnTo>
                  <a:pt x="456" y="132"/>
                </a:lnTo>
                <a:lnTo>
                  <a:pt x="465" y="136"/>
                </a:lnTo>
                <a:lnTo>
                  <a:pt x="469" y="142"/>
                </a:lnTo>
                <a:lnTo>
                  <a:pt x="469" y="143"/>
                </a:lnTo>
                <a:lnTo>
                  <a:pt x="464" y="146"/>
                </a:lnTo>
                <a:lnTo>
                  <a:pt x="456" y="146"/>
                </a:lnTo>
                <a:lnTo>
                  <a:pt x="450" y="139"/>
                </a:lnTo>
                <a:lnTo>
                  <a:pt x="447" y="141"/>
                </a:lnTo>
                <a:lnTo>
                  <a:pt x="446" y="146"/>
                </a:lnTo>
                <a:lnTo>
                  <a:pt x="451" y="155"/>
                </a:lnTo>
                <a:lnTo>
                  <a:pt x="451" y="160"/>
                </a:lnTo>
                <a:lnTo>
                  <a:pt x="446" y="166"/>
                </a:lnTo>
                <a:lnTo>
                  <a:pt x="432" y="166"/>
                </a:lnTo>
                <a:lnTo>
                  <a:pt x="414" y="159"/>
                </a:lnTo>
                <a:lnTo>
                  <a:pt x="409" y="150"/>
                </a:lnTo>
                <a:lnTo>
                  <a:pt x="407" y="151"/>
                </a:lnTo>
                <a:lnTo>
                  <a:pt x="398" y="160"/>
                </a:lnTo>
                <a:lnTo>
                  <a:pt x="397" y="146"/>
                </a:lnTo>
                <a:lnTo>
                  <a:pt x="392" y="146"/>
                </a:lnTo>
                <a:lnTo>
                  <a:pt x="394" y="132"/>
                </a:lnTo>
                <a:lnTo>
                  <a:pt x="390" y="133"/>
                </a:lnTo>
                <a:lnTo>
                  <a:pt x="388" y="138"/>
                </a:lnTo>
                <a:lnTo>
                  <a:pt x="385" y="137"/>
                </a:lnTo>
                <a:lnTo>
                  <a:pt x="376" y="110"/>
                </a:lnTo>
                <a:lnTo>
                  <a:pt x="360" y="108"/>
                </a:lnTo>
                <a:lnTo>
                  <a:pt x="357" y="109"/>
                </a:lnTo>
                <a:lnTo>
                  <a:pt x="361" y="115"/>
                </a:lnTo>
                <a:lnTo>
                  <a:pt x="364" y="117"/>
                </a:lnTo>
                <a:lnTo>
                  <a:pt x="374" y="143"/>
                </a:lnTo>
                <a:lnTo>
                  <a:pt x="372" y="159"/>
                </a:lnTo>
                <a:lnTo>
                  <a:pt x="351" y="197"/>
                </a:lnTo>
                <a:lnTo>
                  <a:pt x="350" y="259"/>
                </a:lnTo>
                <a:lnTo>
                  <a:pt x="341" y="268"/>
                </a:lnTo>
                <a:lnTo>
                  <a:pt x="332" y="269"/>
                </a:lnTo>
                <a:lnTo>
                  <a:pt x="329" y="274"/>
                </a:lnTo>
                <a:lnTo>
                  <a:pt x="324" y="279"/>
                </a:lnTo>
                <a:lnTo>
                  <a:pt x="315" y="279"/>
                </a:lnTo>
                <a:lnTo>
                  <a:pt x="313" y="282"/>
                </a:lnTo>
                <a:lnTo>
                  <a:pt x="306" y="268"/>
                </a:lnTo>
                <a:lnTo>
                  <a:pt x="303" y="233"/>
                </a:lnTo>
                <a:lnTo>
                  <a:pt x="286" y="203"/>
                </a:lnTo>
                <a:lnTo>
                  <a:pt x="277" y="203"/>
                </a:lnTo>
                <a:lnTo>
                  <a:pt x="261" y="211"/>
                </a:lnTo>
                <a:lnTo>
                  <a:pt x="259" y="212"/>
                </a:lnTo>
                <a:lnTo>
                  <a:pt x="252" y="228"/>
                </a:lnTo>
                <a:lnTo>
                  <a:pt x="239" y="236"/>
                </a:lnTo>
                <a:lnTo>
                  <a:pt x="232" y="233"/>
                </a:lnTo>
                <a:lnTo>
                  <a:pt x="229" y="230"/>
                </a:lnTo>
                <a:lnTo>
                  <a:pt x="237" y="209"/>
                </a:lnTo>
                <a:lnTo>
                  <a:pt x="251" y="198"/>
                </a:lnTo>
                <a:lnTo>
                  <a:pt x="256" y="188"/>
                </a:lnTo>
                <a:lnTo>
                  <a:pt x="262" y="181"/>
                </a:lnTo>
                <a:lnTo>
                  <a:pt x="265" y="175"/>
                </a:lnTo>
                <a:lnTo>
                  <a:pt x="256" y="128"/>
                </a:lnTo>
                <a:lnTo>
                  <a:pt x="259" y="123"/>
                </a:lnTo>
                <a:lnTo>
                  <a:pt x="261" y="123"/>
                </a:lnTo>
                <a:lnTo>
                  <a:pt x="254" y="109"/>
                </a:lnTo>
                <a:lnTo>
                  <a:pt x="247" y="103"/>
                </a:lnTo>
                <a:lnTo>
                  <a:pt x="232" y="98"/>
                </a:lnTo>
                <a:lnTo>
                  <a:pt x="225" y="91"/>
                </a:lnTo>
                <a:lnTo>
                  <a:pt x="220" y="90"/>
                </a:lnTo>
                <a:lnTo>
                  <a:pt x="207" y="80"/>
                </a:lnTo>
                <a:lnTo>
                  <a:pt x="201" y="77"/>
                </a:lnTo>
                <a:lnTo>
                  <a:pt x="195" y="79"/>
                </a:lnTo>
                <a:lnTo>
                  <a:pt x="193" y="76"/>
                </a:lnTo>
                <a:lnTo>
                  <a:pt x="181" y="73"/>
                </a:lnTo>
                <a:lnTo>
                  <a:pt x="169" y="73"/>
                </a:lnTo>
                <a:lnTo>
                  <a:pt x="164" y="81"/>
                </a:lnTo>
                <a:lnTo>
                  <a:pt x="165" y="91"/>
                </a:lnTo>
                <a:lnTo>
                  <a:pt x="169" y="99"/>
                </a:lnTo>
                <a:lnTo>
                  <a:pt x="168" y="101"/>
                </a:lnTo>
                <a:lnTo>
                  <a:pt x="145" y="109"/>
                </a:lnTo>
                <a:lnTo>
                  <a:pt x="143" y="134"/>
                </a:lnTo>
                <a:lnTo>
                  <a:pt x="138" y="137"/>
                </a:lnTo>
                <a:lnTo>
                  <a:pt x="134" y="143"/>
                </a:lnTo>
                <a:lnTo>
                  <a:pt x="132" y="139"/>
                </a:lnTo>
                <a:lnTo>
                  <a:pt x="131" y="126"/>
                </a:lnTo>
                <a:lnTo>
                  <a:pt x="129" y="120"/>
                </a:lnTo>
                <a:lnTo>
                  <a:pt x="124" y="123"/>
                </a:lnTo>
                <a:lnTo>
                  <a:pt x="118" y="129"/>
                </a:lnTo>
                <a:lnTo>
                  <a:pt x="105" y="138"/>
                </a:lnTo>
                <a:lnTo>
                  <a:pt x="103" y="147"/>
                </a:lnTo>
                <a:lnTo>
                  <a:pt x="97" y="155"/>
                </a:lnTo>
                <a:lnTo>
                  <a:pt x="94" y="185"/>
                </a:lnTo>
                <a:lnTo>
                  <a:pt x="96" y="189"/>
                </a:lnTo>
                <a:lnTo>
                  <a:pt x="89" y="193"/>
                </a:lnTo>
                <a:lnTo>
                  <a:pt x="82" y="235"/>
                </a:lnTo>
                <a:lnTo>
                  <a:pt x="98" y="278"/>
                </a:lnTo>
                <a:lnTo>
                  <a:pt x="97" y="313"/>
                </a:lnTo>
                <a:lnTo>
                  <a:pt x="74" y="371"/>
                </a:lnTo>
                <a:lnTo>
                  <a:pt x="46" y="388"/>
                </a:lnTo>
                <a:close/>
              </a:path>
            </a:pathLst>
          </a:custGeom>
          <a:solidFill>
            <a:srgbClr val="C4E5F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7" name="Freeform 1757"/>
          <p:cNvSpPr>
            <a:spLocks/>
          </p:cNvSpPr>
          <p:nvPr/>
        </p:nvSpPr>
        <p:spPr bwMode="auto">
          <a:xfrm>
            <a:off x="2563813" y="3062288"/>
            <a:ext cx="185737" cy="153987"/>
          </a:xfrm>
          <a:custGeom>
            <a:avLst/>
            <a:gdLst>
              <a:gd name="T0" fmla="*/ 2147483647 w 469"/>
              <a:gd name="T1" fmla="*/ 2147483647 h 388"/>
              <a:gd name="T2" fmla="*/ 2147483647 w 469"/>
              <a:gd name="T3" fmla="*/ 2147483647 h 388"/>
              <a:gd name="T4" fmla="*/ 2147483647 w 469"/>
              <a:gd name="T5" fmla="*/ 2147483647 h 388"/>
              <a:gd name="T6" fmla="*/ 0 w 469"/>
              <a:gd name="T7" fmla="*/ 2147483647 h 388"/>
              <a:gd name="T8" fmla="*/ 2147483647 w 469"/>
              <a:gd name="T9" fmla="*/ 2147483647 h 388"/>
              <a:gd name="T10" fmla="*/ 2147483647 w 469"/>
              <a:gd name="T11" fmla="*/ 2147483647 h 388"/>
              <a:gd name="T12" fmla="*/ 2147483647 w 469"/>
              <a:gd name="T13" fmla="*/ 2147483647 h 388"/>
              <a:gd name="T14" fmla="*/ 2147483647 w 469"/>
              <a:gd name="T15" fmla="*/ 2147483647 h 388"/>
              <a:gd name="T16" fmla="*/ 2147483647 w 469"/>
              <a:gd name="T17" fmla="*/ 2147483647 h 388"/>
              <a:gd name="T18" fmla="*/ 2147483647 w 469"/>
              <a:gd name="T19" fmla="*/ 2147483647 h 388"/>
              <a:gd name="T20" fmla="*/ 2147483647 w 469"/>
              <a:gd name="T21" fmla="*/ 2147483647 h 388"/>
              <a:gd name="T22" fmla="*/ 2147483647 w 469"/>
              <a:gd name="T23" fmla="*/ 2147483647 h 388"/>
              <a:gd name="T24" fmla="*/ 2147483647 w 469"/>
              <a:gd name="T25" fmla="*/ 2147483647 h 388"/>
              <a:gd name="T26" fmla="*/ 2147483647 w 469"/>
              <a:gd name="T27" fmla="*/ 2147483647 h 388"/>
              <a:gd name="T28" fmla="*/ 2147483647 w 469"/>
              <a:gd name="T29" fmla="*/ 2147483647 h 388"/>
              <a:gd name="T30" fmla="*/ 2147483647 w 469"/>
              <a:gd name="T31" fmla="*/ 2147483647 h 388"/>
              <a:gd name="T32" fmla="*/ 2147483647 w 469"/>
              <a:gd name="T33" fmla="*/ 2147483647 h 388"/>
              <a:gd name="T34" fmla="*/ 2147483647 w 469"/>
              <a:gd name="T35" fmla="*/ 2147483647 h 388"/>
              <a:gd name="T36" fmla="*/ 2147483647 w 469"/>
              <a:gd name="T37" fmla="*/ 2147483647 h 388"/>
              <a:gd name="T38" fmla="*/ 2147483647 w 469"/>
              <a:gd name="T39" fmla="*/ 2147483647 h 388"/>
              <a:gd name="T40" fmla="*/ 2147483647 w 469"/>
              <a:gd name="T41" fmla="*/ 2147483647 h 388"/>
              <a:gd name="T42" fmla="*/ 2147483647 w 469"/>
              <a:gd name="T43" fmla="*/ 2147483647 h 388"/>
              <a:gd name="T44" fmla="*/ 2147483647 w 469"/>
              <a:gd name="T45" fmla="*/ 2147483647 h 388"/>
              <a:gd name="T46" fmla="*/ 2147483647 w 469"/>
              <a:gd name="T47" fmla="*/ 2147483647 h 388"/>
              <a:gd name="T48" fmla="*/ 2147483647 w 469"/>
              <a:gd name="T49" fmla="*/ 2147483647 h 388"/>
              <a:gd name="T50" fmla="*/ 2147483647 w 469"/>
              <a:gd name="T51" fmla="*/ 2147483647 h 388"/>
              <a:gd name="T52" fmla="*/ 2147483647 w 469"/>
              <a:gd name="T53" fmla="*/ 2147483647 h 388"/>
              <a:gd name="T54" fmla="*/ 2147483647 w 469"/>
              <a:gd name="T55" fmla="*/ 2147483647 h 388"/>
              <a:gd name="T56" fmla="*/ 2147483647 w 469"/>
              <a:gd name="T57" fmla="*/ 2147483647 h 388"/>
              <a:gd name="T58" fmla="*/ 2147483647 w 469"/>
              <a:gd name="T59" fmla="*/ 2147483647 h 388"/>
              <a:gd name="T60" fmla="*/ 2147483647 w 469"/>
              <a:gd name="T61" fmla="*/ 2147483647 h 388"/>
              <a:gd name="T62" fmla="*/ 2147483647 w 469"/>
              <a:gd name="T63" fmla="*/ 2147483647 h 388"/>
              <a:gd name="T64" fmla="*/ 2147483647 w 469"/>
              <a:gd name="T65" fmla="*/ 2147483647 h 388"/>
              <a:gd name="T66" fmla="*/ 2147483647 w 469"/>
              <a:gd name="T67" fmla="*/ 2147483647 h 388"/>
              <a:gd name="T68" fmla="*/ 2147483647 w 469"/>
              <a:gd name="T69" fmla="*/ 2147483647 h 388"/>
              <a:gd name="T70" fmla="*/ 2147483647 w 469"/>
              <a:gd name="T71" fmla="*/ 2147483647 h 388"/>
              <a:gd name="T72" fmla="*/ 2147483647 w 469"/>
              <a:gd name="T73" fmla="*/ 2147483647 h 388"/>
              <a:gd name="T74" fmla="*/ 2147483647 w 469"/>
              <a:gd name="T75" fmla="*/ 2147483647 h 388"/>
              <a:gd name="T76" fmla="*/ 2147483647 w 469"/>
              <a:gd name="T77" fmla="*/ 2147483647 h 388"/>
              <a:gd name="T78" fmla="*/ 2147483647 w 469"/>
              <a:gd name="T79" fmla="*/ 2147483647 h 388"/>
              <a:gd name="T80" fmla="*/ 2147483647 w 469"/>
              <a:gd name="T81" fmla="*/ 2147483647 h 388"/>
              <a:gd name="T82" fmla="*/ 2147483647 w 469"/>
              <a:gd name="T83" fmla="*/ 2147483647 h 388"/>
              <a:gd name="T84" fmla="*/ 2147483647 w 469"/>
              <a:gd name="T85" fmla="*/ 2147483647 h 388"/>
              <a:gd name="T86" fmla="*/ 2147483647 w 469"/>
              <a:gd name="T87" fmla="*/ 2147483647 h 388"/>
              <a:gd name="T88" fmla="*/ 2147483647 w 469"/>
              <a:gd name="T89" fmla="*/ 2147483647 h 388"/>
              <a:gd name="T90" fmla="*/ 2147483647 w 469"/>
              <a:gd name="T91" fmla="*/ 2147483647 h 388"/>
              <a:gd name="T92" fmla="*/ 2147483647 w 469"/>
              <a:gd name="T93" fmla="*/ 2147483647 h 388"/>
              <a:gd name="T94" fmla="*/ 2147483647 w 469"/>
              <a:gd name="T95" fmla="*/ 2147483647 h 388"/>
              <a:gd name="T96" fmla="*/ 2147483647 w 469"/>
              <a:gd name="T97" fmla="*/ 2147483647 h 388"/>
              <a:gd name="T98" fmla="*/ 2147483647 w 469"/>
              <a:gd name="T99" fmla="*/ 2147483647 h 388"/>
              <a:gd name="T100" fmla="*/ 2147483647 w 469"/>
              <a:gd name="T101" fmla="*/ 2147483647 h 388"/>
              <a:gd name="T102" fmla="*/ 2147483647 w 469"/>
              <a:gd name="T103" fmla="*/ 2147483647 h 388"/>
              <a:gd name="T104" fmla="*/ 2147483647 w 469"/>
              <a:gd name="T105" fmla="*/ 2147483647 h 38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9"/>
              <a:gd name="T160" fmla="*/ 0 h 388"/>
              <a:gd name="T161" fmla="*/ 469 w 469"/>
              <a:gd name="T162" fmla="*/ 388 h 38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9" h="388">
                <a:moveTo>
                  <a:pt x="46" y="388"/>
                </a:moveTo>
                <a:lnTo>
                  <a:pt x="37" y="387"/>
                </a:lnTo>
                <a:lnTo>
                  <a:pt x="26" y="383"/>
                </a:lnTo>
                <a:lnTo>
                  <a:pt x="9" y="341"/>
                </a:lnTo>
                <a:lnTo>
                  <a:pt x="5" y="269"/>
                </a:lnTo>
                <a:lnTo>
                  <a:pt x="52" y="119"/>
                </a:lnTo>
                <a:lnTo>
                  <a:pt x="50" y="109"/>
                </a:lnTo>
                <a:lnTo>
                  <a:pt x="36" y="126"/>
                </a:lnTo>
                <a:lnTo>
                  <a:pt x="32" y="143"/>
                </a:lnTo>
                <a:lnTo>
                  <a:pt x="25" y="145"/>
                </a:lnTo>
                <a:lnTo>
                  <a:pt x="0" y="166"/>
                </a:lnTo>
                <a:lnTo>
                  <a:pt x="0" y="161"/>
                </a:lnTo>
                <a:lnTo>
                  <a:pt x="58" y="70"/>
                </a:lnTo>
                <a:lnTo>
                  <a:pt x="61" y="71"/>
                </a:lnTo>
                <a:lnTo>
                  <a:pt x="69" y="67"/>
                </a:lnTo>
                <a:lnTo>
                  <a:pt x="77" y="61"/>
                </a:lnTo>
                <a:lnTo>
                  <a:pt x="77" y="81"/>
                </a:lnTo>
                <a:lnTo>
                  <a:pt x="82" y="80"/>
                </a:lnTo>
                <a:lnTo>
                  <a:pt x="99" y="61"/>
                </a:lnTo>
                <a:lnTo>
                  <a:pt x="130" y="54"/>
                </a:lnTo>
                <a:lnTo>
                  <a:pt x="138" y="45"/>
                </a:lnTo>
                <a:lnTo>
                  <a:pt x="149" y="43"/>
                </a:lnTo>
                <a:lnTo>
                  <a:pt x="176" y="54"/>
                </a:lnTo>
                <a:lnTo>
                  <a:pt x="179" y="59"/>
                </a:lnTo>
                <a:lnTo>
                  <a:pt x="188" y="59"/>
                </a:lnTo>
                <a:lnTo>
                  <a:pt x="190" y="52"/>
                </a:lnTo>
                <a:lnTo>
                  <a:pt x="192" y="48"/>
                </a:lnTo>
                <a:lnTo>
                  <a:pt x="197" y="51"/>
                </a:lnTo>
                <a:lnTo>
                  <a:pt x="201" y="57"/>
                </a:lnTo>
                <a:lnTo>
                  <a:pt x="220" y="52"/>
                </a:lnTo>
                <a:lnTo>
                  <a:pt x="226" y="52"/>
                </a:lnTo>
                <a:lnTo>
                  <a:pt x="228" y="51"/>
                </a:lnTo>
                <a:lnTo>
                  <a:pt x="226" y="48"/>
                </a:lnTo>
                <a:lnTo>
                  <a:pt x="221" y="44"/>
                </a:lnTo>
                <a:lnTo>
                  <a:pt x="218" y="39"/>
                </a:lnTo>
                <a:lnTo>
                  <a:pt x="211" y="35"/>
                </a:lnTo>
                <a:lnTo>
                  <a:pt x="210" y="24"/>
                </a:lnTo>
                <a:lnTo>
                  <a:pt x="209" y="19"/>
                </a:lnTo>
                <a:lnTo>
                  <a:pt x="207" y="14"/>
                </a:lnTo>
                <a:lnTo>
                  <a:pt x="205" y="10"/>
                </a:lnTo>
                <a:lnTo>
                  <a:pt x="205" y="5"/>
                </a:lnTo>
                <a:lnTo>
                  <a:pt x="206" y="2"/>
                </a:lnTo>
                <a:lnTo>
                  <a:pt x="207" y="0"/>
                </a:lnTo>
                <a:lnTo>
                  <a:pt x="210" y="4"/>
                </a:lnTo>
                <a:lnTo>
                  <a:pt x="219" y="18"/>
                </a:lnTo>
                <a:lnTo>
                  <a:pt x="219" y="26"/>
                </a:lnTo>
                <a:lnTo>
                  <a:pt x="225" y="24"/>
                </a:lnTo>
                <a:lnTo>
                  <a:pt x="238" y="23"/>
                </a:lnTo>
                <a:lnTo>
                  <a:pt x="279" y="38"/>
                </a:lnTo>
                <a:lnTo>
                  <a:pt x="282" y="35"/>
                </a:lnTo>
                <a:lnTo>
                  <a:pt x="295" y="33"/>
                </a:lnTo>
                <a:lnTo>
                  <a:pt x="299" y="37"/>
                </a:lnTo>
                <a:lnTo>
                  <a:pt x="306" y="38"/>
                </a:lnTo>
                <a:lnTo>
                  <a:pt x="310" y="37"/>
                </a:lnTo>
                <a:lnTo>
                  <a:pt x="348" y="44"/>
                </a:lnTo>
                <a:lnTo>
                  <a:pt x="361" y="43"/>
                </a:lnTo>
                <a:lnTo>
                  <a:pt x="361" y="48"/>
                </a:lnTo>
                <a:lnTo>
                  <a:pt x="362" y="53"/>
                </a:lnTo>
                <a:lnTo>
                  <a:pt x="375" y="51"/>
                </a:lnTo>
                <a:lnTo>
                  <a:pt x="406" y="56"/>
                </a:lnTo>
                <a:lnTo>
                  <a:pt x="416" y="62"/>
                </a:lnTo>
                <a:lnTo>
                  <a:pt x="421" y="81"/>
                </a:lnTo>
                <a:lnTo>
                  <a:pt x="431" y="89"/>
                </a:lnTo>
                <a:lnTo>
                  <a:pt x="436" y="96"/>
                </a:lnTo>
                <a:lnTo>
                  <a:pt x="442" y="100"/>
                </a:lnTo>
                <a:lnTo>
                  <a:pt x="449" y="100"/>
                </a:lnTo>
                <a:lnTo>
                  <a:pt x="447" y="108"/>
                </a:lnTo>
                <a:lnTo>
                  <a:pt x="451" y="117"/>
                </a:lnTo>
                <a:lnTo>
                  <a:pt x="447" y="119"/>
                </a:lnTo>
                <a:lnTo>
                  <a:pt x="456" y="132"/>
                </a:lnTo>
                <a:lnTo>
                  <a:pt x="465" y="136"/>
                </a:lnTo>
                <a:lnTo>
                  <a:pt x="469" y="142"/>
                </a:lnTo>
                <a:lnTo>
                  <a:pt x="469" y="143"/>
                </a:lnTo>
                <a:lnTo>
                  <a:pt x="464" y="146"/>
                </a:lnTo>
                <a:lnTo>
                  <a:pt x="456" y="146"/>
                </a:lnTo>
                <a:lnTo>
                  <a:pt x="450" y="139"/>
                </a:lnTo>
                <a:lnTo>
                  <a:pt x="447" y="141"/>
                </a:lnTo>
                <a:lnTo>
                  <a:pt x="446" y="146"/>
                </a:lnTo>
                <a:lnTo>
                  <a:pt x="451" y="155"/>
                </a:lnTo>
                <a:lnTo>
                  <a:pt x="451" y="160"/>
                </a:lnTo>
                <a:lnTo>
                  <a:pt x="446" y="166"/>
                </a:lnTo>
                <a:lnTo>
                  <a:pt x="432" y="166"/>
                </a:lnTo>
                <a:lnTo>
                  <a:pt x="414" y="159"/>
                </a:lnTo>
                <a:lnTo>
                  <a:pt x="409" y="150"/>
                </a:lnTo>
                <a:lnTo>
                  <a:pt x="407" y="151"/>
                </a:lnTo>
                <a:lnTo>
                  <a:pt x="398" y="160"/>
                </a:lnTo>
                <a:lnTo>
                  <a:pt x="397" y="146"/>
                </a:lnTo>
                <a:lnTo>
                  <a:pt x="392" y="146"/>
                </a:lnTo>
                <a:lnTo>
                  <a:pt x="394" y="132"/>
                </a:lnTo>
                <a:lnTo>
                  <a:pt x="390" y="133"/>
                </a:lnTo>
                <a:lnTo>
                  <a:pt x="388" y="138"/>
                </a:lnTo>
                <a:lnTo>
                  <a:pt x="385" y="137"/>
                </a:lnTo>
                <a:lnTo>
                  <a:pt x="376" y="110"/>
                </a:lnTo>
                <a:lnTo>
                  <a:pt x="360" y="108"/>
                </a:lnTo>
                <a:lnTo>
                  <a:pt x="357" y="109"/>
                </a:lnTo>
                <a:lnTo>
                  <a:pt x="361" y="115"/>
                </a:lnTo>
                <a:lnTo>
                  <a:pt x="364" y="117"/>
                </a:lnTo>
                <a:lnTo>
                  <a:pt x="374" y="143"/>
                </a:lnTo>
                <a:lnTo>
                  <a:pt x="372" y="159"/>
                </a:lnTo>
                <a:lnTo>
                  <a:pt x="351" y="197"/>
                </a:lnTo>
                <a:lnTo>
                  <a:pt x="350" y="259"/>
                </a:lnTo>
                <a:lnTo>
                  <a:pt x="341" y="268"/>
                </a:lnTo>
                <a:lnTo>
                  <a:pt x="332" y="269"/>
                </a:lnTo>
                <a:lnTo>
                  <a:pt x="329" y="274"/>
                </a:lnTo>
                <a:lnTo>
                  <a:pt x="324" y="279"/>
                </a:lnTo>
                <a:lnTo>
                  <a:pt x="315" y="279"/>
                </a:lnTo>
                <a:lnTo>
                  <a:pt x="313" y="282"/>
                </a:lnTo>
                <a:lnTo>
                  <a:pt x="306" y="268"/>
                </a:lnTo>
                <a:lnTo>
                  <a:pt x="303" y="233"/>
                </a:lnTo>
                <a:lnTo>
                  <a:pt x="286" y="203"/>
                </a:lnTo>
                <a:lnTo>
                  <a:pt x="277" y="203"/>
                </a:lnTo>
                <a:lnTo>
                  <a:pt x="261" y="211"/>
                </a:lnTo>
                <a:lnTo>
                  <a:pt x="259" y="212"/>
                </a:lnTo>
                <a:lnTo>
                  <a:pt x="252" y="228"/>
                </a:lnTo>
                <a:lnTo>
                  <a:pt x="239" y="236"/>
                </a:lnTo>
                <a:lnTo>
                  <a:pt x="232" y="233"/>
                </a:lnTo>
                <a:lnTo>
                  <a:pt x="229" y="230"/>
                </a:lnTo>
                <a:lnTo>
                  <a:pt x="237" y="209"/>
                </a:lnTo>
                <a:lnTo>
                  <a:pt x="251" y="198"/>
                </a:lnTo>
                <a:lnTo>
                  <a:pt x="256" y="188"/>
                </a:lnTo>
                <a:lnTo>
                  <a:pt x="262" y="181"/>
                </a:lnTo>
                <a:lnTo>
                  <a:pt x="265" y="175"/>
                </a:lnTo>
                <a:lnTo>
                  <a:pt x="256" y="128"/>
                </a:lnTo>
                <a:lnTo>
                  <a:pt x="259" y="123"/>
                </a:lnTo>
                <a:lnTo>
                  <a:pt x="261" y="123"/>
                </a:lnTo>
                <a:lnTo>
                  <a:pt x="254" y="109"/>
                </a:lnTo>
                <a:lnTo>
                  <a:pt x="247" y="103"/>
                </a:lnTo>
                <a:lnTo>
                  <a:pt x="232" y="98"/>
                </a:lnTo>
                <a:lnTo>
                  <a:pt x="225" y="91"/>
                </a:lnTo>
                <a:lnTo>
                  <a:pt x="220" y="90"/>
                </a:lnTo>
                <a:lnTo>
                  <a:pt x="207" y="80"/>
                </a:lnTo>
                <a:lnTo>
                  <a:pt x="201" y="77"/>
                </a:lnTo>
                <a:lnTo>
                  <a:pt x="195" y="79"/>
                </a:lnTo>
                <a:lnTo>
                  <a:pt x="193" y="76"/>
                </a:lnTo>
                <a:lnTo>
                  <a:pt x="181" y="73"/>
                </a:lnTo>
                <a:lnTo>
                  <a:pt x="169" y="73"/>
                </a:lnTo>
                <a:lnTo>
                  <a:pt x="164" y="81"/>
                </a:lnTo>
                <a:lnTo>
                  <a:pt x="165" y="91"/>
                </a:lnTo>
                <a:lnTo>
                  <a:pt x="169" y="99"/>
                </a:lnTo>
                <a:lnTo>
                  <a:pt x="168" y="101"/>
                </a:lnTo>
                <a:lnTo>
                  <a:pt x="145" y="109"/>
                </a:lnTo>
                <a:lnTo>
                  <a:pt x="143" y="134"/>
                </a:lnTo>
                <a:lnTo>
                  <a:pt x="138" y="137"/>
                </a:lnTo>
                <a:lnTo>
                  <a:pt x="134" y="143"/>
                </a:lnTo>
                <a:lnTo>
                  <a:pt x="132" y="139"/>
                </a:lnTo>
                <a:lnTo>
                  <a:pt x="131" y="126"/>
                </a:lnTo>
                <a:lnTo>
                  <a:pt x="129" y="120"/>
                </a:lnTo>
                <a:lnTo>
                  <a:pt x="124" y="123"/>
                </a:lnTo>
                <a:lnTo>
                  <a:pt x="118" y="129"/>
                </a:lnTo>
                <a:lnTo>
                  <a:pt x="105" y="138"/>
                </a:lnTo>
                <a:lnTo>
                  <a:pt x="103" y="147"/>
                </a:lnTo>
                <a:lnTo>
                  <a:pt x="97" y="155"/>
                </a:lnTo>
                <a:lnTo>
                  <a:pt x="94" y="185"/>
                </a:lnTo>
                <a:lnTo>
                  <a:pt x="96" y="189"/>
                </a:lnTo>
                <a:lnTo>
                  <a:pt x="89" y="193"/>
                </a:lnTo>
                <a:lnTo>
                  <a:pt x="82" y="235"/>
                </a:lnTo>
                <a:lnTo>
                  <a:pt x="98" y="278"/>
                </a:lnTo>
                <a:lnTo>
                  <a:pt x="97" y="313"/>
                </a:lnTo>
                <a:lnTo>
                  <a:pt x="74" y="371"/>
                </a:lnTo>
                <a:lnTo>
                  <a:pt x="46" y="388"/>
                </a:lnTo>
                <a:close/>
              </a:path>
            </a:pathLst>
          </a:custGeom>
          <a:noFill/>
          <a:ln w="4763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8" name="Text Box 1759"/>
          <p:cNvSpPr txBox="1">
            <a:spLocks noChangeArrowheads="1"/>
          </p:cNvSpPr>
          <p:nvPr/>
        </p:nvSpPr>
        <p:spPr bwMode="auto">
          <a:xfrm>
            <a:off x="6877050" y="6007100"/>
            <a:ext cx="20161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s-MX" sz="800" b="1" i="1"/>
              <a:t>Dirección de Asuntos Internacionales</a:t>
            </a:r>
          </a:p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s-MX" sz="800" b="1" i="1"/>
              <a:t>IFAI</a:t>
            </a:r>
            <a:endParaRPr lang="es-ES" sz="800" b="1" i="1"/>
          </a:p>
        </p:txBody>
      </p:sp>
      <p:sp>
        <p:nvSpPr>
          <p:cNvPr id="4829" name="Text Box 1760"/>
          <p:cNvSpPr txBox="1">
            <a:spLocks noChangeArrowheads="1"/>
          </p:cNvSpPr>
          <p:nvPr/>
        </p:nvSpPr>
        <p:spPr bwMode="auto">
          <a:xfrm>
            <a:off x="468313" y="6021388"/>
            <a:ext cx="22764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800" b="1"/>
              <a:t>Privacy International. Julio 2007. IFAI 2009.</a:t>
            </a:r>
            <a:endParaRPr lang="es-ES" sz="800" b="1"/>
          </a:p>
        </p:txBody>
      </p:sp>
      <p:sp>
        <p:nvSpPr>
          <p:cNvPr id="4830" name="AutoShape 1761"/>
          <p:cNvSpPr>
            <a:spLocks noChangeArrowheads="1"/>
          </p:cNvSpPr>
          <p:nvPr/>
        </p:nvSpPr>
        <p:spPr bwMode="auto">
          <a:xfrm>
            <a:off x="5251450" y="5149850"/>
            <a:ext cx="2232025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31" name="Text Box 1762"/>
          <p:cNvSpPr txBox="1">
            <a:spLocks noChangeArrowheads="1"/>
          </p:cNvSpPr>
          <p:nvPr/>
        </p:nvSpPr>
        <p:spPr bwMode="auto">
          <a:xfrm>
            <a:off x="5219700" y="5143500"/>
            <a:ext cx="22320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700" b="1"/>
              <a:t>Naranja:</a:t>
            </a:r>
            <a:r>
              <a:rPr lang="es-MX" sz="700"/>
              <a:t> Países con Ley</a:t>
            </a:r>
          </a:p>
          <a:p>
            <a:pPr>
              <a:spcBef>
                <a:spcPct val="50000"/>
              </a:spcBef>
            </a:pPr>
            <a:r>
              <a:rPr lang="es-MX" sz="700" b="1"/>
              <a:t>Verde: </a:t>
            </a:r>
            <a:r>
              <a:rPr lang="es-MX" sz="700"/>
              <a:t>Países con Decreto o Regulación Nacional</a:t>
            </a:r>
          </a:p>
          <a:p>
            <a:pPr>
              <a:spcBef>
                <a:spcPct val="50000"/>
              </a:spcBef>
            </a:pPr>
            <a:r>
              <a:rPr lang="es-MX" sz="700" b="1"/>
              <a:t>Amarillo:</a:t>
            </a:r>
            <a:r>
              <a:rPr lang="es-MX" sz="700"/>
              <a:t> Ley Pendiente de Oficializar</a:t>
            </a:r>
          </a:p>
          <a:p>
            <a:pPr>
              <a:spcBef>
                <a:spcPct val="50000"/>
              </a:spcBef>
            </a:pPr>
            <a:endParaRPr lang="es-ES" sz="700"/>
          </a:p>
        </p:txBody>
      </p:sp>
      <p:sp>
        <p:nvSpPr>
          <p:cNvPr id="4832" name="Freeform 1203"/>
          <p:cNvSpPr>
            <a:spLocks/>
          </p:cNvSpPr>
          <p:nvPr/>
        </p:nvSpPr>
        <p:spPr bwMode="auto">
          <a:xfrm>
            <a:off x="2117725" y="1490663"/>
            <a:ext cx="39688" cy="66675"/>
          </a:xfrm>
          <a:custGeom>
            <a:avLst/>
            <a:gdLst>
              <a:gd name="T0" fmla="*/ 2147483647 w 97"/>
              <a:gd name="T1" fmla="*/ 2147483647 h 169"/>
              <a:gd name="T2" fmla="*/ 2147483647 w 97"/>
              <a:gd name="T3" fmla="*/ 2147483647 h 169"/>
              <a:gd name="T4" fmla="*/ 2147483647 w 97"/>
              <a:gd name="T5" fmla="*/ 2147483647 h 169"/>
              <a:gd name="T6" fmla="*/ 2147483647 w 97"/>
              <a:gd name="T7" fmla="*/ 2147483647 h 169"/>
              <a:gd name="T8" fmla="*/ 2147483647 w 97"/>
              <a:gd name="T9" fmla="*/ 2147483647 h 169"/>
              <a:gd name="T10" fmla="*/ 2147483647 w 97"/>
              <a:gd name="T11" fmla="*/ 2147483647 h 169"/>
              <a:gd name="T12" fmla="*/ 2147483647 w 97"/>
              <a:gd name="T13" fmla="*/ 2147483647 h 169"/>
              <a:gd name="T14" fmla="*/ 2147483647 w 97"/>
              <a:gd name="T15" fmla="*/ 2147483647 h 169"/>
              <a:gd name="T16" fmla="*/ 2147483647 w 97"/>
              <a:gd name="T17" fmla="*/ 2147483647 h 169"/>
              <a:gd name="T18" fmla="*/ 2147483647 w 97"/>
              <a:gd name="T19" fmla="*/ 2147483647 h 169"/>
              <a:gd name="T20" fmla="*/ 2147483647 w 97"/>
              <a:gd name="T21" fmla="*/ 2147483647 h 169"/>
              <a:gd name="T22" fmla="*/ 2147483647 w 97"/>
              <a:gd name="T23" fmla="*/ 2147483647 h 169"/>
              <a:gd name="T24" fmla="*/ 2147483647 w 97"/>
              <a:gd name="T25" fmla="*/ 2147483647 h 169"/>
              <a:gd name="T26" fmla="*/ 2147483647 w 97"/>
              <a:gd name="T27" fmla="*/ 2147483647 h 169"/>
              <a:gd name="T28" fmla="*/ 2147483647 w 97"/>
              <a:gd name="T29" fmla="*/ 2147483647 h 169"/>
              <a:gd name="T30" fmla="*/ 2147483647 w 97"/>
              <a:gd name="T31" fmla="*/ 2147483647 h 169"/>
              <a:gd name="T32" fmla="*/ 2147483647 w 97"/>
              <a:gd name="T33" fmla="*/ 2147483647 h 169"/>
              <a:gd name="T34" fmla="*/ 0 w 97"/>
              <a:gd name="T35" fmla="*/ 2147483647 h 169"/>
              <a:gd name="T36" fmla="*/ 2147483647 w 97"/>
              <a:gd name="T37" fmla="*/ 0 h 169"/>
              <a:gd name="T38" fmla="*/ 2147483647 w 97"/>
              <a:gd name="T39" fmla="*/ 2147483647 h 169"/>
              <a:gd name="T40" fmla="*/ 2147483647 w 97"/>
              <a:gd name="T41" fmla="*/ 2147483647 h 169"/>
              <a:gd name="T42" fmla="*/ 2147483647 w 97"/>
              <a:gd name="T43" fmla="*/ 2147483647 h 169"/>
              <a:gd name="T44" fmla="*/ 2147483647 w 97"/>
              <a:gd name="T45" fmla="*/ 2147483647 h 169"/>
              <a:gd name="T46" fmla="*/ 2147483647 w 97"/>
              <a:gd name="T47" fmla="*/ 2147483647 h 169"/>
              <a:gd name="T48" fmla="*/ 2147483647 w 97"/>
              <a:gd name="T49" fmla="*/ 2147483647 h 169"/>
              <a:gd name="T50" fmla="*/ 2147483647 w 97"/>
              <a:gd name="T51" fmla="*/ 2147483647 h 16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169"/>
              <a:gd name="T80" fmla="*/ 97 w 97"/>
              <a:gd name="T81" fmla="*/ 169 h 16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169">
                <a:moveTo>
                  <a:pt x="56" y="49"/>
                </a:moveTo>
                <a:lnTo>
                  <a:pt x="61" y="63"/>
                </a:lnTo>
                <a:lnTo>
                  <a:pt x="58" y="79"/>
                </a:lnTo>
                <a:lnTo>
                  <a:pt x="59" y="84"/>
                </a:lnTo>
                <a:lnTo>
                  <a:pt x="75" y="90"/>
                </a:lnTo>
                <a:lnTo>
                  <a:pt x="75" y="96"/>
                </a:lnTo>
                <a:lnTo>
                  <a:pt x="92" y="115"/>
                </a:lnTo>
                <a:lnTo>
                  <a:pt x="89" y="124"/>
                </a:lnTo>
                <a:lnTo>
                  <a:pt x="96" y="134"/>
                </a:lnTo>
                <a:lnTo>
                  <a:pt x="97" y="146"/>
                </a:lnTo>
                <a:lnTo>
                  <a:pt x="91" y="157"/>
                </a:lnTo>
                <a:lnTo>
                  <a:pt x="85" y="159"/>
                </a:lnTo>
                <a:lnTo>
                  <a:pt x="80" y="169"/>
                </a:lnTo>
                <a:lnTo>
                  <a:pt x="58" y="151"/>
                </a:lnTo>
                <a:lnTo>
                  <a:pt x="49" y="153"/>
                </a:lnTo>
                <a:lnTo>
                  <a:pt x="17" y="71"/>
                </a:lnTo>
                <a:lnTo>
                  <a:pt x="20" y="63"/>
                </a:lnTo>
                <a:lnTo>
                  <a:pt x="0" y="7"/>
                </a:lnTo>
                <a:lnTo>
                  <a:pt x="1" y="0"/>
                </a:lnTo>
                <a:lnTo>
                  <a:pt x="6" y="4"/>
                </a:lnTo>
                <a:lnTo>
                  <a:pt x="24" y="6"/>
                </a:lnTo>
                <a:lnTo>
                  <a:pt x="33" y="15"/>
                </a:lnTo>
                <a:lnTo>
                  <a:pt x="38" y="28"/>
                </a:lnTo>
                <a:lnTo>
                  <a:pt x="50" y="39"/>
                </a:lnTo>
                <a:lnTo>
                  <a:pt x="52" y="49"/>
                </a:lnTo>
                <a:lnTo>
                  <a:pt x="56" y="49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3" name="Freeform 1206"/>
          <p:cNvSpPr>
            <a:spLocks/>
          </p:cNvSpPr>
          <p:nvPr/>
        </p:nvSpPr>
        <p:spPr bwMode="auto">
          <a:xfrm>
            <a:off x="2151063" y="1631950"/>
            <a:ext cx="42862" cy="26988"/>
          </a:xfrm>
          <a:custGeom>
            <a:avLst/>
            <a:gdLst>
              <a:gd name="T0" fmla="*/ 2147483647 w 108"/>
              <a:gd name="T1" fmla="*/ 2147483647 h 66"/>
              <a:gd name="T2" fmla="*/ 2147483647 w 108"/>
              <a:gd name="T3" fmla="*/ 2147483647 h 66"/>
              <a:gd name="T4" fmla="*/ 2147483647 w 108"/>
              <a:gd name="T5" fmla="*/ 2147483647 h 66"/>
              <a:gd name="T6" fmla="*/ 2147483647 w 108"/>
              <a:gd name="T7" fmla="*/ 2147483647 h 66"/>
              <a:gd name="T8" fmla="*/ 2147483647 w 108"/>
              <a:gd name="T9" fmla="*/ 2147483647 h 66"/>
              <a:gd name="T10" fmla="*/ 2147483647 w 108"/>
              <a:gd name="T11" fmla="*/ 2147483647 h 66"/>
              <a:gd name="T12" fmla="*/ 2147483647 w 108"/>
              <a:gd name="T13" fmla="*/ 2147483647 h 66"/>
              <a:gd name="T14" fmla="*/ 2147483647 w 108"/>
              <a:gd name="T15" fmla="*/ 2147483647 h 66"/>
              <a:gd name="T16" fmla="*/ 2147483647 w 108"/>
              <a:gd name="T17" fmla="*/ 2147483647 h 66"/>
              <a:gd name="T18" fmla="*/ 2147483647 w 108"/>
              <a:gd name="T19" fmla="*/ 2147483647 h 66"/>
              <a:gd name="T20" fmla="*/ 2147483647 w 108"/>
              <a:gd name="T21" fmla="*/ 2147483647 h 66"/>
              <a:gd name="T22" fmla="*/ 2147483647 w 108"/>
              <a:gd name="T23" fmla="*/ 2147483647 h 66"/>
              <a:gd name="T24" fmla="*/ 2147483647 w 108"/>
              <a:gd name="T25" fmla="*/ 2147483647 h 66"/>
              <a:gd name="T26" fmla="*/ 0 w 108"/>
              <a:gd name="T27" fmla="*/ 2147483647 h 66"/>
              <a:gd name="T28" fmla="*/ 2147483647 w 108"/>
              <a:gd name="T29" fmla="*/ 2147483647 h 66"/>
              <a:gd name="T30" fmla="*/ 2147483647 w 108"/>
              <a:gd name="T31" fmla="*/ 2147483647 h 66"/>
              <a:gd name="T32" fmla="*/ 2147483647 w 108"/>
              <a:gd name="T33" fmla="*/ 2147483647 h 66"/>
              <a:gd name="T34" fmla="*/ 2147483647 w 108"/>
              <a:gd name="T35" fmla="*/ 0 h 66"/>
              <a:gd name="T36" fmla="*/ 2147483647 w 108"/>
              <a:gd name="T37" fmla="*/ 2147483647 h 6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8"/>
              <a:gd name="T58" fmla="*/ 0 h 66"/>
              <a:gd name="T59" fmla="*/ 108 w 108"/>
              <a:gd name="T60" fmla="*/ 66 h 6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8" h="66">
                <a:moveTo>
                  <a:pt x="82" y="4"/>
                </a:moveTo>
                <a:lnTo>
                  <a:pt x="98" y="4"/>
                </a:lnTo>
                <a:lnTo>
                  <a:pt x="101" y="13"/>
                </a:lnTo>
                <a:lnTo>
                  <a:pt x="108" y="22"/>
                </a:lnTo>
                <a:lnTo>
                  <a:pt x="106" y="37"/>
                </a:lnTo>
                <a:lnTo>
                  <a:pt x="103" y="46"/>
                </a:lnTo>
                <a:lnTo>
                  <a:pt x="65" y="65"/>
                </a:lnTo>
                <a:lnTo>
                  <a:pt x="29" y="66"/>
                </a:lnTo>
                <a:lnTo>
                  <a:pt x="29" y="61"/>
                </a:lnTo>
                <a:lnTo>
                  <a:pt x="25" y="60"/>
                </a:lnTo>
                <a:lnTo>
                  <a:pt x="20" y="66"/>
                </a:lnTo>
                <a:lnTo>
                  <a:pt x="12" y="57"/>
                </a:lnTo>
                <a:lnTo>
                  <a:pt x="5" y="56"/>
                </a:lnTo>
                <a:lnTo>
                  <a:pt x="0" y="38"/>
                </a:lnTo>
                <a:lnTo>
                  <a:pt x="2" y="33"/>
                </a:lnTo>
                <a:lnTo>
                  <a:pt x="5" y="24"/>
                </a:lnTo>
                <a:lnTo>
                  <a:pt x="26" y="22"/>
                </a:lnTo>
                <a:lnTo>
                  <a:pt x="77" y="0"/>
                </a:lnTo>
                <a:lnTo>
                  <a:pt x="82" y="4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4" name="Freeform 1213"/>
          <p:cNvSpPr>
            <a:spLocks/>
          </p:cNvSpPr>
          <p:nvPr/>
        </p:nvSpPr>
        <p:spPr bwMode="auto">
          <a:xfrm>
            <a:off x="2143125" y="1714500"/>
            <a:ext cx="28575" cy="34925"/>
          </a:xfrm>
          <a:custGeom>
            <a:avLst/>
            <a:gdLst>
              <a:gd name="T0" fmla="*/ 2147483647 w 71"/>
              <a:gd name="T1" fmla="*/ 0 h 88"/>
              <a:gd name="T2" fmla="*/ 2147483647 w 71"/>
              <a:gd name="T3" fmla="*/ 2147483647 h 88"/>
              <a:gd name="T4" fmla="*/ 2147483647 w 71"/>
              <a:gd name="T5" fmla="*/ 2147483647 h 88"/>
              <a:gd name="T6" fmla="*/ 2147483647 w 71"/>
              <a:gd name="T7" fmla="*/ 2147483647 h 88"/>
              <a:gd name="T8" fmla="*/ 2147483647 w 71"/>
              <a:gd name="T9" fmla="*/ 2147483647 h 88"/>
              <a:gd name="T10" fmla="*/ 2147483647 w 71"/>
              <a:gd name="T11" fmla="*/ 2147483647 h 88"/>
              <a:gd name="T12" fmla="*/ 2147483647 w 71"/>
              <a:gd name="T13" fmla="*/ 2147483647 h 88"/>
              <a:gd name="T14" fmla="*/ 2147483647 w 71"/>
              <a:gd name="T15" fmla="*/ 2147483647 h 88"/>
              <a:gd name="T16" fmla="*/ 2147483647 w 71"/>
              <a:gd name="T17" fmla="*/ 2147483647 h 88"/>
              <a:gd name="T18" fmla="*/ 0 w 71"/>
              <a:gd name="T19" fmla="*/ 2147483647 h 88"/>
              <a:gd name="T20" fmla="*/ 2147483647 w 71"/>
              <a:gd name="T21" fmla="*/ 2147483647 h 88"/>
              <a:gd name="T22" fmla="*/ 2147483647 w 71"/>
              <a:gd name="T23" fmla="*/ 0 h 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1"/>
              <a:gd name="T37" fmla="*/ 0 h 88"/>
              <a:gd name="T38" fmla="*/ 71 w 71"/>
              <a:gd name="T39" fmla="*/ 88 h 8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1" h="88">
                <a:moveTo>
                  <a:pt x="46" y="0"/>
                </a:moveTo>
                <a:lnTo>
                  <a:pt x="53" y="4"/>
                </a:lnTo>
                <a:lnTo>
                  <a:pt x="54" y="14"/>
                </a:lnTo>
                <a:lnTo>
                  <a:pt x="60" y="22"/>
                </a:lnTo>
                <a:lnTo>
                  <a:pt x="71" y="60"/>
                </a:lnTo>
                <a:lnTo>
                  <a:pt x="62" y="76"/>
                </a:lnTo>
                <a:lnTo>
                  <a:pt x="39" y="88"/>
                </a:lnTo>
                <a:lnTo>
                  <a:pt x="13" y="80"/>
                </a:lnTo>
                <a:lnTo>
                  <a:pt x="2" y="71"/>
                </a:lnTo>
                <a:lnTo>
                  <a:pt x="0" y="58"/>
                </a:lnTo>
                <a:lnTo>
                  <a:pt x="18" y="3"/>
                </a:lnTo>
                <a:lnTo>
                  <a:pt x="46" y="0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6" name="Freeform 1229"/>
          <p:cNvSpPr>
            <a:spLocks/>
          </p:cNvSpPr>
          <p:nvPr/>
        </p:nvSpPr>
        <p:spPr bwMode="auto">
          <a:xfrm>
            <a:off x="2338388" y="1487488"/>
            <a:ext cx="66675" cy="41275"/>
          </a:xfrm>
          <a:custGeom>
            <a:avLst/>
            <a:gdLst/>
            <a:ahLst/>
            <a:cxnLst>
              <a:cxn ang="0">
                <a:pos x="64" y="14"/>
              </a:cxn>
              <a:cxn ang="0">
                <a:pos x="71" y="19"/>
              </a:cxn>
              <a:cxn ang="0">
                <a:pos x="75" y="13"/>
              </a:cxn>
              <a:cxn ang="0">
                <a:pos x="93" y="10"/>
              </a:cxn>
              <a:cxn ang="0">
                <a:pos x="93" y="15"/>
              </a:cxn>
              <a:cxn ang="0">
                <a:pos x="106" y="19"/>
              </a:cxn>
              <a:cxn ang="0">
                <a:pos x="110" y="15"/>
              </a:cxn>
              <a:cxn ang="0">
                <a:pos x="127" y="26"/>
              </a:cxn>
              <a:cxn ang="0">
                <a:pos x="139" y="24"/>
              </a:cxn>
              <a:cxn ang="0">
                <a:pos x="144" y="15"/>
              </a:cxn>
              <a:cxn ang="0">
                <a:pos x="152" y="26"/>
              </a:cxn>
              <a:cxn ang="0">
                <a:pos x="163" y="29"/>
              </a:cxn>
              <a:cxn ang="0">
                <a:pos x="168" y="45"/>
              </a:cxn>
              <a:cxn ang="0">
                <a:pos x="167" y="50"/>
              </a:cxn>
              <a:cxn ang="0">
                <a:pos x="155" y="52"/>
              </a:cxn>
              <a:cxn ang="0">
                <a:pos x="153" y="57"/>
              </a:cxn>
              <a:cxn ang="0">
                <a:pos x="155" y="62"/>
              </a:cxn>
              <a:cxn ang="0">
                <a:pos x="157" y="73"/>
              </a:cxn>
              <a:cxn ang="0">
                <a:pos x="154" y="87"/>
              </a:cxn>
              <a:cxn ang="0">
                <a:pos x="155" y="93"/>
              </a:cxn>
              <a:cxn ang="0">
                <a:pos x="150" y="103"/>
              </a:cxn>
              <a:cxn ang="0">
                <a:pos x="130" y="106"/>
              </a:cxn>
              <a:cxn ang="0">
                <a:pos x="108" y="101"/>
              </a:cxn>
              <a:cxn ang="0">
                <a:pos x="102" y="93"/>
              </a:cxn>
              <a:cxn ang="0">
                <a:pos x="84" y="95"/>
              </a:cxn>
              <a:cxn ang="0">
                <a:pos x="83" y="90"/>
              </a:cxn>
              <a:cxn ang="0">
                <a:pos x="68" y="99"/>
              </a:cxn>
              <a:cxn ang="0">
                <a:pos x="66" y="94"/>
              </a:cxn>
              <a:cxn ang="0">
                <a:pos x="55" y="89"/>
              </a:cxn>
              <a:cxn ang="0">
                <a:pos x="35" y="89"/>
              </a:cxn>
              <a:cxn ang="0">
                <a:pos x="26" y="78"/>
              </a:cxn>
              <a:cxn ang="0">
                <a:pos x="18" y="78"/>
              </a:cxn>
              <a:cxn ang="0">
                <a:pos x="8" y="65"/>
              </a:cxn>
              <a:cxn ang="0">
                <a:pos x="3" y="52"/>
              </a:cxn>
              <a:cxn ang="0">
                <a:pos x="3" y="45"/>
              </a:cxn>
              <a:cxn ang="0">
                <a:pos x="0" y="42"/>
              </a:cxn>
              <a:cxn ang="0">
                <a:pos x="3" y="29"/>
              </a:cxn>
              <a:cxn ang="0">
                <a:pos x="13" y="21"/>
              </a:cxn>
              <a:cxn ang="0">
                <a:pos x="32" y="14"/>
              </a:cxn>
              <a:cxn ang="0">
                <a:pos x="36" y="0"/>
              </a:cxn>
              <a:cxn ang="0">
                <a:pos x="42" y="0"/>
              </a:cxn>
              <a:cxn ang="0">
                <a:pos x="46" y="14"/>
              </a:cxn>
              <a:cxn ang="0">
                <a:pos x="51" y="12"/>
              </a:cxn>
              <a:cxn ang="0">
                <a:pos x="56" y="17"/>
              </a:cxn>
              <a:cxn ang="0">
                <a:pos x="64" y="14"/>
              </a:cxn>
            </a:cxnLst>
            <a:rect l="0" t="0" r="r" b="b"/>
            <a:pathLst>
              <a:path w="168" h="106">
                <a:moveTo>
                  <a:pt x="64" y="14"/>
                </a:moveTo>
                <a:lnTo>
                  <a:pt x="71" y="19"/>
                </a:lnTo>
                <a:lnTo>
                  <a:pt x="75" y="13"/>
                </a:lnTo>
                <a:lnTo>
                  <a:pt x="93" y="10"/>
                </a:lnTo>
                <a:lnTo>
                  <a:pt x="93" y="15"/>
                </a:lnTo>
                <a:lnTo>
                  <a:pt x="106" y="19"/>
                </a:lnTo>
                <a:lnTo>
                  <a:pt x="110" y="15"/>
                </a:lnTo>
                <a:lnTo>
                  <a:pt x="127" y="26"/>
                </a:lnTo>
                <a:lnTo>
                  <a:pt x="139" y="24"/>
                </a:lnTo>
                <a:lnTo>
                  <a:pt x="144" y="15"/>
                </a:lnTo>
                <a:lnTo>
                  <a:pt x="152" y="26"/>
                </a:lnTo>
                <a:lnTo>
                  <a:pt x="163" y="29"/>
                </a:lnTo>
                <a:lnTo>
                  <a:pt x="168" y="45"/>
                </a:lnTo>
                <a:lnTo>
                  <a:pt x="167" y="50"/>
                </a:lnTo>
                <a:lnTo>
                  <a:pt x="155" y="52"/>
                </a:lnTo>
                <a:lnTo>
                  <a:pt x="153" y="57"/>
                </a:lnTo>
                <a:lnTo>
                  <a:pt x="155" y="62"/>
                </a:lnTo>
                <a:lnTo>
                  <a:pt x="157" y="73"/>
                </a:lnTo>
                <a:lnTo>
                  <a:pt x="154" y="87"/>
                </a:lnTo>
                <a:lnTo>
                  <a:pt x="155" y="93"/>
                </a:lnTo>
                <a:lnTo>
                  <a:pt x="150" y="103"/>
                </a:lnTo>
                <a:lnTo>
                  <a:pt x="130" y="106"/>
                </a:lnTo>
                <a:lnTo>
                  <a:pt x="108" y="101"/>
                </a:lnTo>
                <a:lnTo>
                  <a:pt x="102" y="93"/>
                </a:lnTo>
                <a:lnTo>
                  <a:pt x="84" y="95"/>
                </a:lnTo>
                <a:lnTo>
                  <a:pt x="83" y="90"/>
                </a:lnTo>
                <a:lnTo>
                  <a:pt x="68" y="99"/>
                </a:lnTo>
                <a:lnTo>
                  <a:pt x="66" y="94"/>
                </a:lnTo>
                <a:lnTo>
                  <a:pt x="55" y="89"/>
                </a:lnTo>
                <a:lnTo>
                  <a:pt x="35" y="89"/>
                </a:lnTo>
                <a:lnTo>
                  <a:pt x="26" y="78"/>
                </a:lnTo>
                <a:lnTo>
                  <a:pt x="18" y="78"/>
                </a:lnTo>
                <a:lnTo>
                  <a:pt x="8" y="65"/>
                </a:lnTo>
                <a:lnTo>
                  <a:pt x="3" y="52"/>
                </a:lnTo>
                <a:lnTo>
                  <a:pt x="3" y="45"/>
                </a:lnTo>
                <a:lnTo>
                  <a:pt x="0" y="42"/>
                </a:lnTo>
                <a:lnTo>
                  <a:pt x="3" y="29"/>
                </a:lnTo>
                <a:lnTo>
                  <a:pt x="13" y="21"/>
                </a:lnTo>
                <a:lnTo>
                  <a:pt x="32" y="14"/>
                </a:lnTo>
                <a:lnTo>
                  <a:pt x="36" y="0"/>
                </a:lnTo>
                <a:lnTo>
                  <a:pt x="42" y="0"/>
                </a:lnTo>
                <a:lnTo>
                  <a:pt x="46" y="14"/>
                </a:lnTo>
                <a:lnTo>
                  <a:pt x="51" y="12"/>
                </a:lnTo>
                <a:lnTo>
                  <a:pt x="56" y="17"/>
                </a:lnTo>
                <a:lnTo>
                  <a:pt x="64" y="1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938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836" name="Freeform 1429"/>
          <p:cNvSpPr>
            <a:spLocks/>
          </p:cNvSpPr>
          <p:nvPr/>
        </p:nvSpPr>
        <p:spPr bwMode="auto">
          <a:xfrm>
            <a:off x="7212013" y="4429125"/>
            <a:ext cx="39687" cy="22225"/>
          </a:xfrm>
          <a:custGeom>
            <a:avLst/>
            <a:gdLst>
              <a:gd name="T0" fmla="*/ 2147483647 w 99"/>
              <a:gd name="T1" fmla="*/ 0 h 57"/>
              <a:gd name="T2" fmla="*/ 2147483647 w 99"/>
              <a:gd name="T3" fmla="*/ 2147483647 h 57"/>
              <a:gd name="T4" fmla="*/ 2147483647 w 99"/>
              <a:gd name="T5" fmla="*/ 2147483647 h 57"/>
              <a:gd name="T6" fmla="*/ 2147483647 w 99"/>
              <a:gd name="T7" fmla="*/ 2147483647 h 57"/>
              <a:gd name="T8" fmla="*/ 2147483647 w 99"/>
              <a:gd name="T9" fmla="*/ 2147483647 h 57"/>
              <a:gd name="T10" fmla="*/ 2147483647 w 99"/>
              <a:gd name="T11" fmla="*/ 2147483647 h 57"/>
              <a:gd name="T12" fmla="*/ 2147483647 w 99"/>
              <a:gd name="T13" fmla="*/ 2147483647 h 57"/>
              <a:gd name="T14" fmla="*/ 2147483647 w 99"/>
              <a:gd name="T15" fmla="*/ 2147483647 h 57"/>
              <a:gd name="T16" fmla="*/ 2147483647 w 99"/>
              <a:gd name="T17" fmla="*/ 2147483647 h 57"/>
              <a:gd name="T18" fmla="*/ 2147483647 w 99"/>
              <a:gd name="T19" fmla="*/ 2147483647 h 57"/>
              <a:gd name="T20" fmla="*/ 2147483647 w 99"/>
              <a:gd name="T21" fmla="*/ 2147483647 h 57"/>
              <a:gd name="T22" fmla="*/ 2147483647 w 99"/>
              <a:gd name="T23" fmla="*/ 2147483647 h 57"/>
              <a:gd name="T24" fmla="*/ 2147483647 w 99"/>
              <a:gd name="T25" fmla="*/ 2147483647 h 57"/>
              <a:gd name="T26" fmla="*/ 0 w 99"/>
              <a:gd name="T27" fmla="*/ 2147483647 h 57"/>
              <a:gd name="T28" fmla="*/ 0 w 99"/>
              <a:gd name="T29" fmla="*/ 2147483647 h 57"/>
              <a:gd name="T30" fmla="*/ 2147483647 w 99"/>
              <a:gd name="T31" fmla="*/ 2147483647 h 57"/>
              <a:gd name="T32" fmla="*/ 2147483647 w 99"/>
              <a:gd name="T33" fmla="*/ 2147483647 h 57"/>
              <a:gd name="T34" fmla="*/ 2147483647 w 99"/>
              <a:gd name="T35" fmla="*/ 0 h 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9"/>
              <a:gd name="T55" fmla="*/ 0 h 57"/>
              <a:gd name="T56" fmla="*/ 99 w 99"/>
              <a:gd name="T57" fmla="*/ 57 h 5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9" h="57">
                <a:moveTo>
                  <a:pt x="51" y="0"/>
                </a:moveTo>
                <a:lnTo>
                  <a:pt x="58" y="9"/>
                </a:lnTo>
                <a:lnTo>
                  <a:pt x="65" y="10"/>
                </a:lnTo>
                <a:lnTo>
                  <a:pt x="68" y="14"/>
                </a:lnTo>
                <a:lnTo>
                  <a:pt x="85" y="24"/>
                </a:lnTo>
                <a:lnTo>
                  <a:pt x="96" y="37"/>
                </a:lnTo>
                <a:lnTo>
                  <a:pt x="99" y="47"/>
                </a:lnTo>
                <a:lnTo>
                  <a:pt x="92" y="53"/>
                </a:lnTo>
                <a:lnTo>
                  <a:pt x="82" y="57"/>
                </a:lnTo>
                <a:lnTo>
                  <a:pt x="70" y="57"/>
                </a:lnTo>
                <a:lnTo>
                  <a:pt x="58" y="44"/>
                </a:lnTo>
                <a:lnTo>
                  <a:pt x="33" y="28"/>
                </a:lnTo>
                <a:lnTo>
                  <a:pt x="9" y="27"/>
                </a:lnTo>
                <a:lnTo>
                  <a:pt x="0" y="18"/>
                </a:lnTo>
                <a:lnTo>
                  <a:pt x="0" y="9"/>
                </a:lnTo>
                <a:lnTo>
                  <a:pt x="16" y="4"/>
                </a:lnTo>
                <a:lnTo>
                  <a:pt x="45" y="4"/>
                </a:lnTo>
                <a:lnTo>
                  <a:pt x="51" y="0"/>
                </a:lnTo>
                <a:close/>
              </a:path>
            </a:pathLst>
          </a:custGeom>
          <a:solidFill>
            <a:srgbClr val="FFC000"/>
          </a:solidFill>
          <a:ln w="8001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2" name="Freeform 1431"/>
          <p:cNvSpPr>
            <a:spLocks/>
          </p:cNvSpPr>
          <p:nvPr/>
        </p:nvSpPr>
        <p:spPr bwMode="auto">
          <a:xfrm>
            <a:off x="7161213" y="4402138"/>
            <a:ext cx="53975" cy="22225"/>
          </a:xfrm>
          <a:custGeom>
            <a:avLst/>
            <a:gdLst/>
            <a:ahLst/>
            <a:cxnLst>
              <a:cxn ang="0">
                <a:pos x="15" y="19"/>
              </a:cxn>
              <a:cxn ang="0">
                <a:pos x="25" y="16"/>
              </a:cxn>
              <a:cxn ang="0">
                <a:pos x="44" y="21"/>
              </a:cxn>
              <a:cxn ang="0">
                <a:pos x="57" y="32"/>
              </a:cxn>
              <a:cxn ang="0">
                <a:pos x="62" y="35"/>
              </a:cxn>
              <a:cxn ang="0">
                <a:pos x="67" y="35"/>
              </a:cxn>
              <a:cxn ang="0">
                <a:pos x="79" y="31"/>
              </a:cxn>
              <a:cxn ang="0">
                <a:pos x="77" y="26"/>
              </a:cxn>
              <a:cxn ang="0">
                <a:pos x="59" y="13"/>
              </a:cxn>
              <a:cxn ang="0">
                <a:pos x="57" y="4"/>
              </a:cxn>
              <a:cxn ang="0">
                <a:pos x="65" y="0"/>
              </a:cxn>
              <a:cxn ang="0">
                <a:pos x="73" y="5"/>
              </a:cxn>
              <a:cxn ang="0">
                <a:pos x="81" y="14"/>
              </a:cxn>
              <a:cxn ang="0">
                <a:pos x="98" y="10"/>
              </a:cxn>
              <a:cxn ang="0">
                <a:pos x="105" y="16"/>
              </a:cxn>
              <a:cxn ang="0">
                <a:pos x="106" y="24"/>
              </a:cxn>
              <a:cxn ang="0">
                <a:pos x="118" y="10"/>
              </a:cxn>
              <a:cxn ang="0">
                <a:pos x="128" y="24"/>
              </a:cxn>
              <a:cxn ang="0">
                <a:pos x="129" y="31"/>
              </a:cxn>
              <a:cxn ang="0">
                <a:pos x="133" y="35"/>
              </a:cxn>
              <a:cxn ang="0">
                <a:pos x="127" y="37"/>
              </a:cxn>
              <a:cxn ang="0">
                <a:pos x="118" y="35"/>
              </a:cxn>
              <a:cxn ang="0">
                <a:pos x="117" y="37"/>
              </a:cxn>
              <a:cxn ang="0">
                <a:pos x="118" y="41"/>
              </a:cxn>
              <a:cxn ang="0">
                <a:pos x="104" y="44"/>
              </a:cxn>
              <a:cxn ang="0">
                <a:pos x="94" y="40"/>
              </a:cxn>
              <a:cxn ang="0">
                <a:pos x="92" y="35"/>
              </a:cxn>
              <a:cxn ang="0">
                <a:pos x="25" y="57"/>
              </a:cxn>
              <a:cxn ang="0">
                <a:pos x="12" y="56"/>
              </a:cxn>
              <a:cxn ang="0">
                <a:pos x="4" y="52"/>
              </a:cxn>
              <a:cxn ang="0">
                <a:pos x="1" y="46"/>
              </a:cxn>
              <a:cxn ang="0">
                <a:pos x="0" y="31"/>
              </a:cxn>
              <a:cxn ang="0">
                <a:pos x="12" y="23"/>
              </a:cxn>
              <a:cxn ang="0">
                <a:pos x="15" y="19"/>
              </a:cxn>
            </a:cxnLst>
            <a:rect l="0" t="0" r="r" b="b"/>
            <a:pathLst>
              <a:path w="133" h="57">
                <a:moveTo>
                  <a:pt x="15" y="19"/>
                </a:moveTo>
                <a:lnTo>
                  <a:pt x="25" y="16"/>
                </a:lnTo>
                <a:lnTo>
                  <a:pt x="44" y="21"/>
                </a:lnTo>
                <a:lnTo>
                  <a:pt x="57" y="32"/>
                </a:lnTo>
                <a:lnTo>
                  <a:pt x="62" y="35"/>
                </a:lnTo>
                <a:lnTo>
                  <a:pt x="67" y="35"/>
                </a:lnTo>
                <a:lnTo>
                  <a:pt x="79" y="31"/>
                </a:lnTo>
                <a:lnTo>
                  <a:pt x="77" y="26"/>
                </a:lnTo>
                <a:lnTo>
                  <a:pt x="59" y="13"/>
                </a:lnTo>
                <a:lnTo>
                  <a:pt x="57" y="4"/>
                </a:lnTo>
                <a:lnTo>
                  <a:pt x="65" y="0"/>
                </a:lnTo>
                <a:lnTo>
                  <a:pt x="73" y="5"/>
                </a:lnTo>
                <a:lnTo>
                  <a:pt x="81" y="14"/>
                </a:lnTo>
                <a:lnTo>
                  <a:pt x="98" y="10"/>
                </a:lnTo>
                <a:lnTo>
                  <a:pt x="105" y="16"/>
                </a:lnTo>
                <a:lnTo>
                  <a:pt x="106" y="24"/>
                </a:lnTo>
                <a:lnTo>
                  <a:pt x="118" y="10"/>
                </a:lnTo>
                <a:lnTo>
                  <a:pt x="128" y="24"/>
                </a:lnTo>
                <a:lnTo>
                  <a:pt x="129" y="31"/>
                </a:lnTo>
                <a:lnTo>
                  <a:pt x="133" y="35"/>
                </a:lnTo>
                <a:lnTo>
                  <a:pt x="127" y="37"/>
                </a:lnTo>
                <a:lnTo>
                  <a:pt x="118" y="35"/>
                </a:lnTo>
                <a:lnTo>
                  <a:pt x="117" y="37"/>
                </a:lnTo>
                <a:lnTo>
                  <a:pt x="118" y="41"/>
                </a:lnTo>
                <a:lnTo>
                  <a:pt x="104" y="44"/>
                </a:lnTo>
                <a:lnTo>
                  <a:pt x="94" y="40"/>
                </a:lnTo>
                <a:lnTo>
                  <a:pt x="92" y="35"/>
                </a:lnTo>
                <a:lnTo>
                  <a:pt x="25" y="57"/>
                </a:lnTo>
                <a:lnTo>
                  <a:pt x="12" y="56"/>
                </a:lnTo>
                <a:lnTo>
                  <a:pt x="4" y="52"/>
                </a:lnTo>
                <a:lnTo>
                  <a:pt x="1" y="46"/>
                </a:lnTo>
                <a:lnTo>
                  <a:pt x="0" y="31"/>
                </a:lnTo>
                <a:lnTo>
                  <a:pt x="12" y="23"/>
                </a:lnTo>
                <a:lnTo>
                  <a:pt x="15" y="1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8001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838" name="Freeform 1433"/>
          <p:cNvSpPr>
            <a:spLocks/>
          </p:cNvSpPr>
          <p:nvPr/>
        </p:nvSpPr>
        <p:spPr bwMode="auto">
          <a:xfrm>
            <a:off x="7142163" y="4405313"/>
            <a:ext cx="17462" cy="15875"/>
          </a:xfrm>
          <a:custGeom>
            <a:avLst/>
            <a:gdLst>
              <a:gd name="T0" fmla="*/ 2147483647 w 45"/>
              <a:gd name="T1" fmla="*/ 2147483647 h 42"/>
              <a:gd name="T2" fmla="*/ 2147483647 w 45"/>
              <a:gd name="T3" fmla="*/ 2147483647 h 42"/>
              <a:gd name="T4" fmla="*/ 2147483647 w 45"/>
              <a:gd name="T5" fmla="*/ 0 h 42"/>
              <a:gd name="T6" fmla="*/ 2147483647 w 45"/>
              <a:gd name="T7" fmla="*/ 2147483647 h 42"/>
              <a:gd name="T8" fmla="*/ 2147483647 w 45"/>
              <a:gd name="T9" fmla="*/ 2147483647 h 42"/>
              <a:gd name="T10" fmla="*/ 2147483647 w 45"/>
              <a:gd name="T11" fmla="*/ 2147483647 h 42"/>
              <a:gd name="T12" fmla="*/ 2147483647 w 45"/>
              <a:gd name="T13" fmla="*/ 2147483647 h 42"/>
              <a:gd name="T14" fmla="*/ 2147483647 w 45"/>
              <a:gd name="T15" fmla="*/ 2147483647 h 42"/>
              <a:gd name="T16" fmla="*/ 2147483647 w 45"/>
              <a:gd name="T17" fmla="*/ 2147483647 h 42"/>
              <a:gd name="T18" fmla="*/ 0 w 45"/>
              <a:gd name="T19" fmla="*/ 2147483647 h 42"/>
              <a:gd name="T20" fmla="*/ 0 w 45"/>
              <a:gd name="T21" fmla="*/ 2147483647 h 42"/>
              <a:gd name="T22" fmla="*/ 2147483647 w 45"/>
              <a:gd name="T23" fmla="*/ 2147483647 h 42"/>
              <a:gd name="T24" fmla="*/ 2147483647 w 45"/>
              <a:gd name="T25" fmla="*/ 2147483647 h 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"/>
              <a:gd name="T40" fmla="*/ 0 h 42"/>
              <a:gd name="T41" fmla="*/ 45 w 45"/>
              <a:gd name="T42" fmla="*/ 42 h 4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" h="42">
                <a:moveTo>
                  <a:pt x="8" y="14"/>
                </a:moveTo>
                <a:lnTo>
                  <a:pt x="23" y="1"/>
                </a:lnTo>
                <a:lnTo>
                  <a:pt x="35" y="0"/>
                </a:lnTo>
                <a:lnTo>
                  <a:pt x="43" y="5"/>
                </a:lnTo>
                <a:lnTo>
                  <a:pt x="45" y="18"/>
                </a:lnTo>
                <a:lnTo>
                  <a:pt x="41" y="29"/>
                </a:lnTo>
                <a:lnTo>
                  <a:pt x="40" y="39"/>
                </a:lnTo>
                <a:lnTo>
                  <a:pt x="33" y="42"/>
                </a:lnTo>
                <a:lnTo>
                  <a:pt x="8" y="42"/>
                </a:lnTo>
                <a:lnTo>
                  <a:pt x="0" y="38"/>
                </a:lnTo>
                <a:lnTo>
                  <a:pt x="0" y="29"/>
                </a:lnTo>
                <a:lnTo>
                  <a:pt x="7" y="27"/>
                </a:lnTo>
                <a:lnTo>
                  <a:pt x="8" y="14"/>
                </a:lnTo>
                <a:close/>
              </a:path>
            </a:pathLst>
          </a:custGeom>
          <a:solidFill>
            <a:srgbClr val="FFC000"/>
          </a:solidFill>
          <a:ln w="8001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9" name="Freeform 1469"/>
          <p:cNvSpPr>
            <a:spLocks/>
          </p:cNvSpPr>
          <p:nvPr/>
        </p:nvSpPr>
        <p:spPr bwMode="auto">
          <a:xfrm>
            <a:off x="7367588" y="4289425"/>
            <a:ext cx="26987" cy="17463"/>
          </a:xfrm>
          <a:custGeom>
            <a:avLst/>
            <a:gdLst>
              <a:gd name="T0" fmla="*/ 2147483647 w 66"/>
              <a:gd name="T1" fmla="*/ 2147483647 h 47"/>
              <a:gd name="T2" fmla="*/ 2147483647 w 66"/>
              <a:gd name="T3" fmla="*/ 2147483647 h 47"/>
              <a:gd name="T4" fmla="*/ 2147483647 w 66"/>
              <a:gd name="T5" fmla="*/ 2147483647 h 47"/>
              <a:gd name="T6" fmla="*/ 2147483647 w 66"/>
              <a:gd name="T7" fmla="*/ 0 h 47"/>
              <a:gd name="T8" fmla="*/ 2147483647 w 66"/>
              <a:gd name="T9" fmla="*/ 2147483647 h 47"/>
              <a:gd name="T10" fmla="*/ 2147483647 w 66"/>
              <a:gd name="T11" fmla="*/ 2147483647 h 47"/>
              <a:gd name="T12" fmla="*/ 2147483647 w 66"/>
              <a:gd name="T13" fmla="*/ 2147483647 h 47"/>
              <a:gd name="T14" fmla="*/ 2147483647 w 66"/>
              <a:gd name="T15" fmla="*/ 2147483647 h 47"/>
              <a:gd name="T16" fmla="*/ 2147483647 w 66"/>
              <a:gd name="T17" fmla="*/ 2147483647 h 47"/>
              <a:gd name="T18" fmla="*/ 2147483647 w 66"/>
              <a:gd name="T19" fmla="*/ 2147483647 h 47"/>
              <a:gd name="T20" fmla="*/ 2147483647 w 66"/>
              <a:gd name="T21" fmla="*/ 2147483647 h 47"/>
              <a:gd name="T22" fmla="*/ 2147483647 w 66"/>
              <a:gd name="T23" fmla="*/ 2147483647 h 47"/>
              <a:gd name="T24" fmla="*/ 0 w 66"/>
              <a:gd name="T25" fmla="*/ 2147483647 h 47"/>
              <a:gd name="T26" fmla="*/ 0 w 66"/>
              <a:gd name="T27" fmla="*/ 2147483647 h 47"/>
              <a:gd name="T28" fmla="*/ 2147483647 w 66"/>
              <a:gd name="T29" fmla="*/ 2147483647 h 4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6"/>
              <a:gd name="T46" fmla="*/ 0 h 47"/>
              <a:gd name="T47" fmla="*/ 66 w 66"/>
              <a:gd name="T48" fmla="*/ 47 h 4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6" h="47">
                <a:moveTo>
                  <a:pt x="1" y="4"/>
                </a:moveTo>
                <a:lnTo>
                  <a:pt x="3" y="4"/>
                </a:lnTo>
                <a:lnTo>
                  <a:pt x="5" y="9"/>
                </a:lnTo>
                <a:lnTo>
                  <a:pt x="38" y="0"/>
                </a:lnTo>
                <a:lnTo>
                  <a:pt x="59" y="13"/>
                </a:lnTo>
                <a:lnTo>
                  <a:pt x="59" y="16"/>
                </a:lnTo>
                <a:lnTo>
                  <a:pt x="65" y="16"/>
                </a:lnTo>
                <a:lnTo>
                  <a:pt x="66" y="30"/>
                </a:lnTo>
                <a:lnTo>
                  <a:pt x="64" y="37"/>
                </a:lnTo>
                <a:lnTo>
                  <a:pt x="42" y="47"/>
                </a:lnTo>
                <a:lnTo>
                  <a:pt x="17" y="38"/>
                </a:lnTo>
                <a:lnTo>
                  <a:pt x="3" y="19"/>
                </a:lnTo>
                <a:lnTo>
                  <a:pt x="0" y="10"/>
                </a:lnTo>
                <a:lnTo>
                  <a:pt x="0" y="5"/>
                </a:lnTo>
                <a:lnTo>
                  <a:pt x="1" y="4"/>
                </a:lnTo>
                <a:close/>
              </a:path>
            </a:pathLst>
          </a:custGeom>
          <a:solidFill>
            <a:srgbClr val="FFC000"/>
          </a:solidFill>
          <a:ln w="8001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8" name="Freeform 1697"/>
          <p:cNvSpPr>
            <a:spLocks/>
          </p:cNvSpPr>
          <p:nvPr/>
        </p:nvSpPr>
        <p:spPr bwMode="auto">
          <a:xfrm>
            <a:off x="7312025" y="4421188"/>
            <a:ext cx="36513" cy="31750"/>
          </a:xfrm>
          <a:custGeom>
            <a:avLst/>
            <a:gdLst/>
            <a:ahLst/>
            <a:cxnLst>
              <a:cxn ang="0">
                <a:pos x="87" y="30"/>
              </a:cxn>
              <a:cxn ang="0">
                <a:pos x="86" y="25"/>
              </a:cxn>
              <a:cxn ang="0">
                <a:pos x="84" y="24"/>
              </a:cxn>
              <a:cxn ang="0">
                <a:pos x="83" y="21"/>
              </a:cxn>
              <a:cxn ang="0">
                <a:pos x="82" y="20"/>
              </a:cxn>
              <a:cxn ang="0">
                <a:pos x="81" y="18"/>
              </a:cxn>
              <a:cxn ang="0">
                <a:pos x="81" y="18"/>
              </a:cxn>
              <a:cxn ang="0">
                <a:pos x="81" y="16"/>
              </a:cxn>
              <a:cxn ang="0">
                <a:pos x="82" y="11"/>
              </a:cxn>
              <a:cxn ang="0">
                <a:pos x="83" y="13"/>
              </a:cxn>
              <a:cxn ang="0">
                <a:pos x="86" y="14"/>
              </a:cxn>
              <a:cxn ang="0">
                <a:pos x="87" y="13"/>
              </a:cxn>
              <a:cxn ang="0">
                <a:pos x="91" y="13"/>
              </a:cxn>
              <a:cxn ang="0">
                <a:pos x="91" y="10"/>
              </a:cxn>
              <a:cxn ang="0">
                <a:pos x="91" y="9"/>
              </a:cxn>
              <a:cxn ang="0">
                <a:pos x="91" y="9"/>
              </a:cxn>
              <a:cxn ang="0">
                <a:pos x="92" y="6"/>
              </a:cxn>
              <a:cxn ang="0">
                <a:pos x="92" y="5"/>
              </a:cxn>
              <a:cxn ang="0">
                <a:pos x="89" y="2"/>
              </a:cxn>
              <a:cxn ang="0">
                <a:pos x="87" y="0"/>
              </a:cxn>
              <a:cxn ang="0">
                <a:pos x="87" y="1"/>
              </a:cxn>
              <a:cxn ang="0">
                <a:pos x="86" y="2"/>
              </a:cxn>
              <a:cxn ang="0">
                <a:pos x="83" y="4"/>
              </a:cxn>
              <a:cxn ang="0">
                <a:pos x="79" y="6"/>
              </a:cxn>
              <a:cxn ang="0">
                <a:pos x="78" y="5"/>
              </a:cxn>
              <a:cxn ang="0">
                <a:pos x="78" y="1"/>
              </a:cxn>
              <a:cxn ang="0">
                <a:pos x="70" y="6"/>
              </a:cxn>
              <a:cxn ang="0">
                <a:pos x="64" y="10"/>
              </a:cxn>
              <a:cxn ang="0">
                <a:pos x="51" y="13"/>
              </a:cxn>
              <a:cxn ang="0">
                <a:pos x="51" y="14"/>
              </a:cxn>
              <a:cxn ang="0">
                <a:pos x="50" y="16"/>
              </a:cxn>
              <a:cxn ang="0">
                <a:pos x="50" y="18"/>
              </a:cxn>
              <a:cxn ang="0">
                <a:pos x="50" y="19"/>
              </a:cxn>
              <a:cxn ang="0">
                <a:pos x="50" y="19"/>
              </a:cxn>
              <a:cxn ang="0">
                <a:pos x="49" y="20"/>
              </a:cxn>
              <a:cxn ang="0">
                <a:pos x="47" y="21"/>
              </a:cxn>
              <a:cxn ang="0">
                <a:pos x="46" y="24"/>
              </a:cxn>
              <a:cxn ang="0">
                <a:pos x="45" y="24"/>
              </a:cxn>
              <a:cxn ang="0">
                <a:pos x="45" y="25"/>
              </a:cxn>
              <a:cxn ang="0">
                <a:pos x="44" y="25"/>
              </a:cxn>
              <a:cxn ang="0">
                <a:pos x="44" y="27"/>
              </a:cxn>
              <a:cxn ang="0">
                <a:pos x="45" y="29"/>
              </a:cxn>
              <a:cxn ang="0">
                <a:pos x="44" y="29"/>
              </a:cxn>
              <a:cxn ang="0">
                <a:pos x="42" y="30"/>
              </a:cxn>
              <a:cxn ang="0">
                <a:pos x="41" y="30"/>
              </a:cxn>
              <a:cxn ang="0">
                <a:pos x="40" y="30"/>
              </a:cxn>
              <a:cxn ang="0">
                <a:pos x="40" y="29"/>
              </a:cxn>
              <a:cxn ang="0">
                <a:pos x="40" y="28"/>
              </a:cxn>
              <a:cxn ang="0">
                <a:pos x="39" y="27"/>
              </a:cxn>
              <a:cxn ang="0">
                <a:pos x="39" y="25"/>
              </a:cxn>
              <a:cxn ang="0">
                <a:pos x="37" y="24"/>
              </a:cxn>
              <a:cxn ang="0">
                <a:pos x="36" y="24"/>
              </a:cxn>
              <a:cxn ang="0">
                <a:pos x="34" y="25"/>
              </a:cxn>
              <a:cxn ang="0">
                <a:pos x="32" y="27"/>
              </a:cxn>
              <a:cxn ang="0">
                <a:pos x="31" y="27"/>
              </a:cxn>
              <a:cxn ang="0">
                <a:pos x="28" y="25"/>
              </a:cxn>
              <a:cxn ang="0">
                <a:pos x="23" y="24"/>
              </a:cxn>
              <a:cxn ang="0">
                <a:pos x="7" y="53"/>
              </a:cxn>
              <a:cxn ang="0">
                <a:pos x="8" y="66"/>
              </a:cxn>
              <a:cxn ang="0">
                <a:pos x="6" y="80"/>
              </a:cxn>
              <a:cxn ang="0">
                <a:pos x="64" y="62"/>
              </a:cxn>
              <a:cxn ang="0">
                <a:pos x="88" y="30"/>
              </a:cxn>
            </a:cxnLst>
            <a:rect l="0" t="0" r="r" b="b"/>
            <a:pathLst>
              <a:path w="92" h="80">
                <a:moveTo>
                  <a:pt x="88" y="30"/>
                </a:moveTo>
                <a:lnTo>
                  <a:pt x="87" y="30"/>
                </a:lnTo>
                <a:lnTo>
                  <a:pt x="86" y="27"/>
                </a:lnTo>
                <a:lnTo>
                  <a:pt x="86" y="25"/>
                </a:lnTo>
                <a:lnTo>
                  <a:pt x="84" y="24"/>
                </a:lnTo>
                <a:lnTo>
                  <a:pt x="84" y="24"/>
                </a:lnTo>
                <a:lnTo>
                  <a:pt x="83" y="23"/>
                </a:lnTo>
                <a:lnTo>
                  <a:pt x="83" y="21"/>
                </a:lnTo>
                <a:lnTo>
                  <a:pt x="83" y="20"/>
                </a:lnTo>
                <a:lnTo>
                  <a:pt x="82" y="20"/>
                </a:lnTo>
                <a:lnTo>
                  <a:pt x="81" y="18"/>
                </a:lnTo>
                <a:lnTo>
                  <a:pt x="81" y="18"/>
                </a:lnTo>
                <a:lnTo>
                  <a:pt x="81" y="18"/>
                </a:lnTo>
                <a:lnTo>
                  <a:pt x="81" y="18"/>
                </a:lnTo>
                <a:lnTo>
                  <a:pt x="81" y="16"/>
                </a:lnTo>
                <a:lnTo>
                  <a:pt x="81" y="16"/>
                </a:lnTo>
                <a:lnTo>
                  <a:pt x="79" y="13"/>
                </a:lnTo>
                <a:lnTo>
                  <a:pt x="82" y="11"/>
                </a:lnTo>
                <a:lnTo>
                  <a:pt x="83" y="13"/>
                </a:lnTo>
                <a:lnTo>
                  <a:pt x="83" y="13"/>
                </a:lnTo>
                <a:lnTo>
                  <a:pt x="86" y="13"/>
                </a:lnTo>
                <a:lnTo>
                  <a:pt x="86" y="14"/>
                </a:lnTo>
                <a:lnTo>
                  <a:pt x="87" y="14"/>
                </a:lnTo>
                <a:lnTo>
                  <a:pt x="87" y="13"/>
                </a:lnTo>
                <a:lnTo>
                  <a:pt x="89" y="13"/>
                </a:lnTo>
                <a:lnTo>
                  <a:pt x="91" y="13"/>
                </a:lnTo>
                <a:lnTo>
                  <a:pt x="91" y="11"/>
                </a:lnTo>
                <a:lnTo>
                  <a:pt x="91" y="10"/>
                </a:lnTo>
                <a:lnTo>
                  <a:pt x="91" y="10"/>
                </a:lnTo>
                <a:lnTo>
                  <a:pt x="91" y="9"/>
                </a:lnTo>
                <a:lnTo>
                  <a:pt x="91" y="9"/>
                </a:lnTo>
                <a:lnTo>
                  <a:pt x="91" y="9"/>
                </a:lnTo>
                <a:lnTo>
                  <a:pt x="91" y="7"/>
                </a:lnTo>
                <a:lnTo>
                  <a:pt x="92" y="6"/>
                </a:lnTo>
                <a:lnTo>
                  <a:pt x="91" y="5"/>
                </a:lnTo>
                <a:lnTo>
                  <a:pt x="92" y="5"/>
                </a:lnTo>
                <a:lnTo>
                  <a:pt x="92" y="4"/>
                </a:lnTo>
                <a:lnTo>
                  <a:pt x="89" y="2"/>
                </a:lnTo>
                <a:lnTo>
                  <a:pt x="88" y="2"/>
                </a:lnTo>
                <a:lnTo>
                  <a:pt x="87" y="0"/>
                </a:lnTo>
                <a:lnTo>
                  <a:pt x="87" y="1"/>
                </a:lnTo>
                <a:lnTo>
                  <a:pt x="87" y="1"/>
                </a:lnTo>
                <a:lnTo>
                  <a:pt x="86" y="2"/>
                </a:lnTo>
                <a:lnTo>
                  <a:pt x="86" y="2"/>
                </a:lnTo>
                <a:lnTo>
                  <a:pt x="84" y="4"/>
                </a:lnTo>
                <a:lnTo>
                  <a:pt x="83" y="4"/>
                </a:lnTo>
                <a:lnTo>
                  <a:pt x="81" y="6"/>
                </a:lnTo>
                <a:lnTo>
                  <a:pt x="79" y="6"/>
                </a:lnTo>
                <a:lnTo>
                  <a:pt x="78" y="5"/>
                </a:lnTo>
                <a:lnTo>
                  <a:pt x="78" y="5"/>
                </a:lnTo>
                <a:lnTo>
                  <a:pt x="78" y="1"/>
                </a:lnTo>
                <a:lnTo>
                  <a:pt x="78" y="1"/>
                </a:lnTo>
                <a:lnTo>
                  <a:pt x="78" y="0"/>
                </a:lnTo>
                <a:lnTo>
                  <a:pt x="70" y="6"/>
                </a:lnTo>
                <a:lnTo>
                  <a:pt x="69" y="6"/>
                </a:lnTo>
                <a:lnTo>
                  <a:pt x="64" y="10"/>
                </a:lnTo>
                <a:lnTo>
                  <a:pt x="55" y="10"/>
                </a:lnTo>
                <a:lnTo>
                  <a:pt x="51" y="13"/>
                </a:lnTo>
                <a:lnTo>
                  <a:pt x="51" y="13"/>
                </a:lnTo>
                <a:lnTo>
                  <a:pt x="51" y="14"/>
                </a:lnTo>
                <a:lnTo>
                  <a:pt x="50" y="15"/>
                </a:lnTo>
                <a:lnTo>
                  <a:pt x="50" y="16"/>
                </a:lnTo>
                <a:lnTo>
                  <a:pt x="50" y="16"/>
                </a:lnTo>
                <a:lnTo>
                  <a:pt x="50" y="18"/>
                </a:lnTo>
                <a:lnTo>
                  <a:pt x="50" y="19"/>
                </a:lnTo>
                <a:lnTo>
                  <a:pt x="50" y="19"/>
                </a:lnTo>
                <a:lnTo>
                  <a:pt x="50" y="19"/>
                </a:lnTo>
                <a:lnTo>
                  <a:pt x="50" y="19"/>
                </a:lnTo>
                <a:lnTo>
                  <a:pt x="49" y="20"/>
                </a:lnTo>
                <a:lnTo>
                  <a:pt x="49" y="20"/>
                </a:lnTo>
                <a:lnTo>
                  <a:pt x="47" y="21"/>
                </a:lnTo>
                <a:lnTo>
                  <a:pt x="47" y="21"/>
                </a:lnTo>
                <a:lnTo>
                  <a:pt x="46" y="23"/>
                </a:lnTo>
                <a:lnTo>
                  <a:pt x="46" y="24"/>
                </a:lnTo>
                <a:lnTo>
                  <a:pt x="46" y="24"/>
                </a:lnTo>
                <a:lnTo>
                  <a:pt x="45" y="24"/>
                </a:lnTo>
                <a:lnTo>
                  <a:pt x="45" y="24"/>
                </a:lnTo>
                <a:lnTo>
                  <a:pt x="45" y="25"/>
                </a:lnTo>
                <a:lnTo>
                  <a:pt x="45" y="25"/>
                </a:lnTo>
                <a:lnTo>
                  <a:pt x="44" y="25"/>
                </a:lnTo>
                <a:lnTo>
                  <a:pt x="44" y="25"/>
                </a:lnTo>
                <a:lnTo>
                  <a:pt x="44" y="27"/>
                </a:lnTo>
                <a:lnTo>
                  <a:pt x="44" y="27"/>
                </a:lnTo>
                <a:lnTo>
                  <a:pt x="45" y="29"/>
                </a:lnTo>
                <a:lnTo>
                  <a:pt x="44" y="29"/>
                </a:lnTo>
                <a:lnTo>
                  <a:pt x="44" y="29"/>
                </a:lnTo>
                <a:lnTo>
                  <a:pt x="44" y="29"/>
                </a:lnTo>
                <a:lnTo>
                  <a:pt x="42" y="30"/>
                </a:lnTo>
                <a:lnTo>
                  <a:pt x="41" y="30"/>
                </a:lnTo>
                <a:lnTo>
                  <a:pt x="41" y="30"/>
                </a:lnTo>
                <a:lnTo>
                  <a:pt x="41" y="30"/>
                </a:lnTo>
                <a:lnTo>
                  <a:pt x="40" y="30"/>
                </a:lnTo>
                <a:lnTo>
                  <a:pt x="40" y="30"/>
                </a:lnTo>
                <a:lnTo>
                  <a:pt x="40" y="29"/>
                </a:lnTo>
                <a:lnTo>
                  <a:pt x="40" y="28"/>
                </a:lnTo>
                <a:lnTo>
                  <a:pt x="40" y="28"/>
                </a:lnTo>
                <a:lnTo>
                  <a:pt x="40" y="27"/>
                </a:lnTo>
                <a:lnTo>
                  <a:pt x="39" y="27"/>
                </a:lnTo>
                <a:lnTo>
                  <a:pt x="39" y="25"/>
                </a:lnTo>
                <a:lnTo>
                  <a:pt x="39" y="25"/>
                </a:lnTo>
                <a:lnTo>
                  <a:pt x="37" y="24"/>
                </a:lnTo>
                <a:lnTo>
                  <a:pt x="37" y="24"/>
                </a:lnTo>
                <a:lnTo>
                  <a:pt x="36" y="24"/>
                </a:lnTo>
                <a:lnTo>
                  <a:pt x="36" y="24"/>
                </a:lnTo>
                <a:lnTo>
                  <a:pt x="35" y="24"/>
                </a:lnTo>
                <a:lnTo>
                  <a:pt x="34" y="25"/>
                </a:lnTo>
                <a:lnTo>
                  <a:pt x="34" y="27"/>
                </a:lnTo>
                <a:lnTo>
                  <a:pt x="32" y="27"/>
                </a:lnTo>
                <a:lnTo>
                  <a:pt x="31" y="27"/>
                </a:lnTo>
                <a:lnTo>
                  <a:pt x="31" y="27"/>
                </a:lnTo>
                <a:lnTo>
                  <a:pt x="30" y="27"/>
                </a:lnTo>
                <a:lnTo>
                  <a:pt x="28" y="25"/>
                </a:lnTo>
                <a:lnTo>
                  <a:pt x="28" y="23"/>
                </a:lnTo>
                <a:lnTo>
                  <a:pt x="23" y="24"/>
                </a:lnTo>
                <a:lnTo>
                  <a:pt x="8" y="38"/>
                </a:lnTo>
                <a:lnTo>
                  <a:pt x="7" y="53"/>
                </a:lnTo>
                <a:lnTo>
                  <a:pt x="9" y="60"/>
                </a:lnTo>
                <a:lnTo>
                  <a:pt x="8" y="66"/>
                </a:lnTo>
                <a:lnTo>
                  <a:pt x="0" y="75"/>
                </a:lnTo>
                <a:lnTo>
                  <a:pt x="6" y="80"/>
                </a:lnTo>
                <a:lnTo>
                  <a:pt x="22" y="80"/>
                </a:lnTo>
                <a:lnTo>
                  <a:pt x="64" y="62"/>
                </a:lnTo>
                <a:lnTo>
                  <a:pt x="82" y="42"/>
                </a:lnTo>
                <a:lnTo>
                  <a:pt x="88" y="3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8001">
            <a:solidFill>
              <a:srgbClr val="84838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841" name="Freeform 1203"/>
          <p:cNvSpPr>
            <a:spLocks/>
          </p:cNvSpPr>
          <p:nvPr/>
        </p:nvSpPr>
        <p:spPr bwMode="auto">
          <a:xfrm>
            <a:off x="2166938" y="1393825"/>
            <a:ext cx="39687" cy="66675"/>
          </a:xfrm>
          <a:custGeom>
            <a:avLst/>
            <a:gdLst>
              <a:gd name="T0" fmla="*/ 2147483647 w 97"/>
              <a:gd name="T1" fmla="*/ 2147483647 h 169"/>
              <a:gd name="T2" fmla="*/ 2147483647 w 97"/>
              <a:gd name="T3" fmla="*/ 2147483647 h 169"/>
              <a:gd name="T4" fmla="*/ 2147483647 w 97"/>
              <a:gd name="T5" fmla="*/ 2147483647 h 169"/>
              <a:gd name="T6" fmla="*/ 2147483647 w 97"/>
              <a:gd name="T7" fmla="*/ 2147483647 h 169"/>
              <a:gd name="T8" fmla="*/ 2147483647 w 97"/>
              <a:gd name="T9" fmla="*/ 2147483647 h 169"/>
              <a:gd name="T10" fmla="*/ 2147483647 w 97"/>
              <a:gd name="T11" fmla="*/ 2147483647 h 169"/>
              <a:gd name="T12" fmla="*/ 2147483647 w 97"/>
              <a:gd name="T13" fmla="*/ 2147483647 h 169"/>
              <a:gd name="T14" fmla="*/ 2147483647 w 97"/>
              <a:gd name="T15" fmla="*/ 2147483647 h 169"/>
              <a:gd name="T16" fmla="*/ 2147483647 w 97"/>
              <a:gd name="T17" fmla="*/ 2147483647 h 169"/>
              <a:gd name="T18" fmla="*/ 2147483647 w 97"/>
              <a:gd name="T19" fmla="*/ 2147483647 h 169"/>
              <a:gd name="T20" fmla="*/ 2147483647 w 97"/>
              <a:gd name="T21" fmla="*/ 2147483647 h 169"/>
              <a:gd name="T22" fmla="*/ 2147483647 w 97"/>
              <a:gd name="T23" fmla="*/ 2147483647 h 169"/>
              <a:gd name="T24" fmla="*/ 2147483647 w 97"/>
              <a:gd name="T25" fmla="*/ 2147483647 h 169"/>
              <a:gd name="T26" fmla="*/ 2147483647 w 97"/>
              <a:gd name="T27" fmla="*/ 2147483647 h 169"/>
              <a:gd name="T28" fmla="*/ 2147483647 w 97"/>
              <a:gd name="T29" fmla="*/ 2147483647 h 169"/>
              <a:gd name="T30" fmla="*/ 2147483647 w 97"/>
              <a:gd name="T31" fmla="*/ 2147483647 h 169"/>
              <a:gd name="T32" fmla="*/ 2147483647 w 97"/>
              <a:gd name="T33" fmla="*/ 2147483647 h 169"/>
              <a:gd name="T34" fmla="*/ 0 w 97"/>
              <a:gd name="T35" fmla="*/ 2147483647 h 169"/>
              <a:gd name="T36" fmla="*/ 2147483647 w 97"/>
              <a:gd name="T37" fmla="*/ 0 h 169"/>
              <a:gd name="T38" fmla="*/ 2147483647 w 97"/>
              <a:gd name="T39" fmla="*/ 2147483647 h 169"/>
              <a:gd name="T40" fmla="*/ 2147483647 w 97"/>
              <a:gd name="T41" fmla="*/ 2147483647 h 169"/>
              <a:gd name="T42" fmla="*/ 2147483647 w 97"/>
              <a:gd name="T43" fmla="*/ 2147483647 h 169"/>
              <a:gd name="T44" fmla="*/ 2147483647 w 97"/>
              <a:gd name="T45" fmla="*/ 2147483647 h 169"/>
              <a:gd name="T46" fmla="*/ 2147483647 w 97"/>
              <a:gd name="T47" fmla="*/ 2147483647 h 169"/>
              <a:gd name="T48" fmla="*/ 2147483647 w 97"/>
              <a:gd name="T49" fmla="*/ 2147483647 h 169"/>
              <a:gd name="T50" fmla="*/ 2147483647 w 97"/>
              <a:gd name="T51" fmla="*/ 2147483647 h 16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169"/>
              <a:gd name="T80" fmla="*/ 97 w 97"/>
              <a:gd name="T81" fmla="*/ 169 h 16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169">
                <a:moveTo>
                  <a:pt x="56" y="49"/>
                </a:moveTo>
                <a:lnTo>
                  <a:pt x="61" y="63"/>
                </a:lnTo>
                <a:lnTo>
                  <a:pt x="58" y="79"/>
                </a:lnTo>
                <a:lnTo>
                  <a:pt x="59" y="84"/>
                </a:lnTo>
                <a:lnTo>
                  <a:pt x="75" y="90"/>
                </a:lnTo>
                <a:lnTo>
                  <a:pt x="75" y="96"/>
                </a:lnTo>
                <a:lnTo>
                  <a:pt x="92" y="115"/>
                </a:lnTo>
                <a:lnTo>
                  <a:pt x="89" y="124"/>
                </a:lnTo>
                <a:lnTo>
                  <a:pt x="96" y="134"/>
                </a:lnTo>
                <a:lnTo>
                  <a:pt x="97" y="146"/>
                </a:lnTo>
                <a:lnTo>
                  <a:pt x="91" y="157"/>
                </a:lnTo>
                <a:lnTo>
                  <a:pt x="85" y="159"/>
                </a:lnTo>
                <a:lnTo>
                  <a:pt x="80" y="169"/>
                </a:lnTo>
                <a:lnTo>
                  <a:pt x="58" y="151"/>
                </a:lnTo>
                <a:lnTo>
                  <a:pt x="49" y="153"/>
                </a:lnTo>
                <a:lnTo>
                  <a:pt x="17" y="71"/>
                </a:lnTo>
                <a:lnTo>
                  <a:pt x="20" y="63"/>
                </a:lnTo>
                <a:lnTo>
                  <a:pt x="0" y="7"/>
                </a:lnTo>
                <a:lnTo>
                  <a:pt x="1" y="0"/>
                </a:lnTo>
                <a:lnTo>
                  <a:pt x="6" y="4"/>
                </a:lnTo>
                <a:lnTo>
                  <a:pt x="24" y="6"/>
                </a:lnTo>
                <a:lnTo>
                  <a:pt x="33" y="15"/>
                </a:lnTo>
                <a:lnTo>
                  <a:pt x="38" y="28"/>
                </a:lnTo>
                <a:lnTo>
                  <a:pt x="50" y="39"/>
                </a:lnTo>
                <a:lnTo>
                  <a:pt x="52" y="49"/>
                </a:lnTo>
                <a:lnTo>
                  <a:pt x="56" y="49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2" name="Freeform 1227"/>
          <p:cNvSpPr>
            <a:spLocks/>
          </p:cNvSpPr>
          <p:nvPr/>
        </p:nvSpPr>
        <p:spPr bwMode="auto">
          <a:xfrm>
            <a:off x="2000250" y="1285875"/>
            <a:ext cx="87313" cy="53975"/>
          </a:xfrm>
          <a:custGeom>
            <a:avLst/>
            <a:gdLst>
              <a:gd name="T0" fmla="*/ 2147483647 w 221"/>
              <a:gd name="T1" fmla="*/ 2147483647 h 136"/>
              <a:gd name="T2" fmla="*/ 2147483647 w 221"/>
              <a:gd name="T3" fmla="*/ 2147483647 h 136"/>
              <a:gd name="T4" fmla="*/ 2147483647 w 221"/>
              <a:gd name="T5" fmla="*/ 2147483647 h 136"/>
              <a:gd name="T6" fmla="*/ 2147483647 w 221"/>
              <a:gd name="T7" fmla="*/ 2147483647 h 136"/>
              <a:gd name="T8" fmla="*/ 2147483647 w 221"/>
              <a:gd name="T9" fmla="*/ 2147483647 h 136"/>
              <a:gd name="T10" fmla="*/ 2147483647 w 221"/>
              <a:gd name="T11" fmla="*/ 2147483647 h 136"/>
              <a:gd name="T12" fmla="*/ 2147483647 w 221"/>
              <a:gd name="T13" fmla="*/ 2147483647 h 136"/>
              <a:gd name="T14" fmla="*/ 2147483647 w 221"/>
              <a:gd name="T15" fmla="*/ 2147483647 h 136"/>
              <a:gd name="T16" fmla="*/ 2147483647 w 221"/>
              <a:gd name="T17" fmla="*/ 2147483647 h 136"/>
              <a:gd name="T18" fmla="*/ 2147483647 w 221"/>
              <a:gd name="T19" fmla="*/ 2147483647 h 136"/>
              <a:gd name="T20" fmla="*/ 2147483647 w 221"/>
              <a:gd name="T21" fmla="*/ 2147483647 h 136"/>
              <a:gd name="T22" fmla="*/ 2147483647 w 221"/>
              <a:gd name="T23" fmla="*/ 2147483647 h 136"/>
              <a:gd name="T24" fmla="*/ 2147483647 w 221"/>
              <a:gd name="T25" fmla="*/ 2147483647 h 136"/>
              <a:gd name="T26" fmla="*/ 2147483647 w 221"/>
              <a:gd name="T27" fmla="*/ 2147483647 h 136"/>
              <a:gd name="T28" fmla="*/ 2147483647 w 221"/>
              <a:gd name="T29" fmla="*/ 2147483647 h 136"/>
              <a:gd name="T30" fmla="*/ 2147483647 w 221"/>
              <a:gd name="T31" fmla="*/ 2147483647 h 136"/>
              <a:gd name="T32" fmla="*/ 2147483647 w 221"/>
              <a:gd name="T33" fmla="*/ 2147483647 h 136"/>
              <a:gd name="T34" fmla="*/ 2147483647 w 221"/>
              <a:gd name="T35" fmla="*/ 2147483647 h 136"/>
              <a:gd name="T36" fmla="*/ 2147483647 w 221"/>
              <a:gd name="T37" fmla="*/ 2147483647 h 136"/>
              <a:gd name="T38" fmla="*/ 2147483647 w 221"/>
              <a:gd name="T39" fmla="*/ 2147483647 h 136"/>
              <a:gd name="T40" fmla="*/ 2147483647 w 221"/>
              <a:gd name="T41" fmla="*/ 2147483647 h 136"/>
              <a:gd name="T42" fmla="*/ 2147483647 w 221"/>
              <a:gd name="T43" fmla="*/ 2147483647 h 136"/>
              <a:gd name="T44" fmla="*/ 2147483647 w 221"/>
              <a:gd name="T45" fmla="*/ 2147483647 h 136"/>
              <a:gd name="T46" fmla="*/ 2147483647 w 221"/>
              <a:gd name="T47" fmla="*/ 2147483647 h 136"/>
              <a:gd name="T48" fmla="*/ 2147483647 w 221"/>
              <a:gd name="T49" fmla="*/ 2147483647 h 136"/>
              <a:gd name="T50" fmla="*/ 2147483647 w 221"/>
              <a:gd name="T51" fmla="*/ 2147483647 h 136"/>
              <a:gd name="T52" fmla="*/ 2147483647 w 221"/>
              <a:gd name="T53" fmla="*/ 2147483647 h 136"/>
              <a:gd name="T54" fmla="*/ 2147483647 w 221"/>
              <a:gd name="T55" fmla="*/ 2147483647 h 136"/>
              <a:gd name="T56" fmla="*/ 2147483647 w 221"/>
              <a:gd name="T57" fmla="*/ 2147483647 h 136"/>
              <a:gd name="T58" fmla="*/ 2147483647 w 221"/>
              <a:gd name="T59" fmla="*/ 2147483647 h 136"/>
              <a:gd name="T60" fmla="*/ 2147483647 w 221"/>
              <a:gd name="T61" fmla="*/ 2147483647 h 136"/>
              <a:gd name="T62" fmla="*/ 2147483647 w 221"/>
              <a:gd name="T63" fmla="*/ 2147483647 h 136"/>
              <a:gd name="T64" fmla="*/ 2147483647 w 221"/>
              <a:gd name="T65" fmla="*/ 2147483647 h 136"/>
              <a:gd name="T66" fmla="*/ 2147483647 w 221"/>
              <a:gd name="T67" fmla="*/ 2147483647 h 136"/>
              <a:gd name="T68" fmla="*/ 2147483647 w 221"/>
              <a:gd name="T69" fmla="*/ 2147483647 h 136"/>
              <a:gd name="T70" fmla="*/ 2147483647 w 221"/>
              <a:gd name="T71" fmla="*/ 2147483647 h 136"/>
              <a:gd name="T72" fmla="*/ 0 w 221"/>
              <a:gd name="T73" fmla="*/ 2147483647 h 136"/>
              <a:gd name="T74" fmla="*/ 2147483647 w 221"/>
              <a:gd name="T75" fmla="*/ 2147483647 h 136"/>
              <a:gd name="T76" fmla="*/ 2147483647 w 221"/>
              <a:gd name="T77" fmla="*/ 2147483647 h 136"/>
              <a:gd name="T78" fmla="*/ 2147483647 w 221"/>
              <a:gd name="T79" fmla="*/ 2147483647 h 136"/>
              <a:gd name="T80" fmla="*/ 2147483647 w 221"/>
              <a:gd name="T81" fmla="*/ 2147483647 h 136"/>
              <a:gd name="T82" fmla="*/ 2147483647 w 221"/>
              <a:gd name="T83" fmla="*/ 2147483647 h 136"/>
              <a:gd name="T84" fmla="*/ 2147483647 w 221"/>
              <a:gd name="T85" fmla="*/ 2147483647 h 136"/>
              <a:gd name="T86" fmla="*/ 2147483647 w 221"/>
              <a:gd name="T87" fmla="*/ 2147483647 h 136"/>
              <a:gd name="T88" fmla="*/ 2147483647 w 221"/>
              <a:gd name="T89" fmla="*/ 2147483647 h 136"/>
              <a:gd name="T90" fmla="*/ 2147483647 w 221"/>
              <a:gd name="T91" fmla="*/ 2147483647 h 136"/>
              <a:gd name="T92" fmla="*/ 2147483647 w 221"/>
              <a:gd name="T93" fmla="*/ 2147483647 h 136"/>
              <a:gd name="T94" fmla="*/ 2147483647 w 221"/>
              <a:gd name="T95" fmla="*/ 0 h 136"/>
              <a:gd name="T96" fmla="*/ 2147483647 w 221"/>
              <a:gd name="T97" fmla="*/ 2147483647 h 136"/>
              <a:gd name="T98" fmla="*/ 2147483647 w 221"/>
              <a:gd name="T99" fmla="*/ 2147483647 h 136"/>
              <a:gd name="T100" fmla="*/ 2147483647 w 221"/>
              <a:gd name="T101" fmla="*/ 2147483647 h 136"/>
              <a:gd name="T102" fmla="*/ 2147483647 w 221"/>
              <a:gd name="T103" fmla="*/ 2147483647 h 136"/>
              <a:gd name="T104" fmla="*/ 2147483647 w 221"/>
              <a:gd name="T105" fmla="*/ 2147483647 h 136"/>
              <a:gd name="T106" fmla="*/ 2147483647 w 221"/>
              <a:gd name="T107" fmla="*/ 2147483647 h 1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21"/>
              <a:gd name="T163" fmla="*/ 0 h 136"/>
              <a:gd name="T164" fmla="*/ 221 w 221"/>
              <a:gd name="T165" fmla="*/ 136 h 1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21" h="136">
                <a:moveTo>
                  <a:pt x="189" y="32"/>
                </a:moveTo>
                <a:lnTo>
                  <a:pt x="192" y="30"/>
                </a:lnTo>
                <a:lnTo>
                  <a:pt x="197" y="47"/>
                </a:lnTo>
                <a:lnTo>
                  <a:pt x="212" y="48"/>
                </a:lnTo>
                <a:lnTo>
                  <a:pt x="213" y="57"/>
                </a:lnTo>
                <a:lnTo>
                  <a:pt x="221" y="66"/>
                </a:lnTo>
                <a:lnTo>
                  <a:pt x="221" y="119"/>
                </a:lnTo>
                <a:lnTo>
                  <a:pt x="213" y="124"/>
                </a:lnTo>
                <a:lnTo>
                  <a:pt x="201" y="128"/>
                </a:lnTo>
                <a:lnTo>
                  <a:pt x="192" y="123"/>
                </a:lnTo>
                <a:lnTo>
                  <a:pt x="163" y="133"/>
                </a:lnTo>
                <a:lnTo>
                  <a:pt x="151" y="130"/>
                </a:lnTo>
                <a:lnTo>
                  <a:pt x="133" y="107"/>
                </a:lnTo>
                <a:lnTo>
                  <a:pt x="123" y="105"/>
                </a:lnTo>
                <a:lnTo>
                  <a:pt x="118" y="95"/>
                </a:lnTo>
                <a:lnTo>
                  <a:pt x="112" y="99"/>
                </a:lnTo>
                <a:lnTo>
                  <a:pt x="109" y="91"/>
                </a:lnTo>
                <a:lnTo>
                  <a:pt x="109" y="107"/>
                </a:lnTo>
                <a:lnTo>
                  <a:pt x="114" y="119"/>
                </a:lnTo>
                <a:lnTo>
                  <a:pt x="107" y="122"/>
                </a:lnTo>
                <a:lnTo>
                  <a:pt x="109" y="133"/>
                </a:lnTo>
                <a:lnTo>
                  <a:pt x="88" y="136"/>
                </a:lnTo>
                <a:lnTo>
                  <a:pt x="79" y="113"/>
                </a:lnTo>
                <a:lnTo>
                  <a:pt x="62" y="109"/>
                </a:lnTo>
                <a:lnTo>
                  <a:pt x="58" y="100"/>
                </a:lnTo>
                <a:lnTo>
                  <a:pt x="50" y="103"/>
                </a:lnTo>
                <a:lnTo>
                  <a:pt x="52" y="109"/>
                </a:lnTo>
                <a:lnTo>
                  <a:pt x="51" y="112"/>
                </a:lnTo>
                <a:lnTo>
                  <a:pt x="43" y="109"/>
                </a:lnTo>
                <a:lnTo>
                  <a:pt x="32" y="117"/>
                </a:lnTo>
                <a:lnTo>
                  <a:pt x="33" y="127"/>
                </a:lnTo>
                <a:lnTo>
                  <a:pt x="30" y="135"/>
                </a:lnTo>
                <a:lnTo>
                  <a:pt x="29" y="128"/>
                </a:lnTo>
                <a:lnTo>
                  <a:pt x="15" y="136"/>
                </a:lnTo>
                <a:lnTo>
                  <a:pt x="8" y="133"/>
                </a:lnTo>
                <a:lnTo>
                  <a:pt x="6" y="122"/>
                </a:lnTo>
                <a:lnTo>
                  <a:pt x="0" y="122"/>
                </a:lnTo>
                <a:lnTo>
                  <a:pt x="8" y="95"/>
                </a:lnTo>
                <a:lnTo>
                  <a:pt x="23" y="80"/>
                </a:lnTo>
                <a:lnTo>
                  <a:pt x="28" y="85"/>
                </a:lnTo>
                <a:lnTo>
                  <a:pt x="36" y="83"/>
                </a:lnTo>
                <a:lnTo>
                  <a:pt x="36" y="76"/>
                </a:lnTo>
                <a:lnTo>
                  <a:pt x="53" y="62"/>
                </a:lnTo>
                <a:lnTo>
                  <a:pt x="107" y="46"/>
                </a:lnTo>
                <a:lnTo>
                  <a:pt x="119" y="18"/>
                </a:lnTo>
                <a:lnTo>
                  <a:pt x="123" y="25"/>
                </a:lnTo>
                <a:lnTo>
                  <a:pt x="144" y="1"/>
                </a:lnTo>
                <a:lnTo>
                  <a:pt x="163" y="0"/>
                </a:lnTo>
                <a:lnTo>
                  <a:pt x="168" y="4"/>
                </a:lnTo>
                <a:lnTo>
                  <a:pt x="168" y="11"/>
                </a:lnTo>
                <a:lnTo>
                  <a:pt x="173" y="13"/>
                </a:lnTo>
                <a:lnTo>
                  <a:pt x="175" y="20"/>
                </a:lnTo>
                <a:lnTo>
                  <a:pt x="189" y="25"/>
                </a:lnTo>
                <a:lnTo>
                  <a:pt x="189" y="32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3" name="Freeform 1229"/>
          <p:cNvSpPr>
            <a:spLocks/>
          </p:cNvSpPr>
          <p:nvPr/>
        </p:nvSpPr>
        <p:spPr bwMode="auto">
          <a:xfrm>
            <a:off x="2387600" y="1390650"/>
            <a:ext cx="66675" cy="41275"/>
          </a:xfrm>
          <a:custGeom>
            <a:avLst/>
            <a:gdLst>
              <a:gd name="T0" fmla="*/ 2147483647 w 168"/>
              <a:gd name="T1" fmla="*/ 2147483647 h 106"/>
              <a:gd name="T2" fmla="*/ 2147483647 w 168"/>
              <a:gd name="T3" fmla="*/ 2147483647 h 106"/>
              <a:gd name="T4" fmla="*/ 2147483647 w 168"/>
              <a:gd name="T5" fmla="*/ 2147483647 h 106"/>
              <a:gd name="T6" fmla="*/ 2147483647 w 168"/>
              <a:gd name="T7" fmla="*/ 2147483647 h 106"/>
              <a:gd name="T8" fmla="*/ 2147483647 w 168"/>
              <a:gd name="T9" fmla="*/ 2147483647 h 106"/>
              <a:gd name="T10" fmla="*/ 2147483647 w 168"/>
              <a:gd name="T11" fmla="*/ 2147483647 h 106"/>
              <a:gd name="T12" fmla="*/ 2147483647 w 168"/>
              <a:gd name="T13" fmla="*/ 2147483647 h 106"/>
              <a:gd name="T14" fmla="*/ 2147483647 w 168"/>
              <a:gd name="T15" fmla="*/ 2147483647 h 106"/>
              <a:gd name="T16" fmla="*/ 2147483647 w 168"/>
              <a:gd name="T17" fmla="*/ 2147483647 h 106"/>
              <a:gd name="T18" fmla="*/ 2147483647 w 168"/>
              <a:gd name="T19" fmla="*/ 2147483647 h 106"/>
              <a:gd name="T20" fmla="*/ 2147483647 w 168"/>
              <a:gd name="T21" fmla="*/ 2147483647 h 106"/>
              <a:gd name="T22" fmla="*/ 2147483647 w 168"/>
              <a:gd name="T23" fmla="*/ 2147483647 h 106"/>
              <a:gd name="T24" fmla="*/ 2147483647 w 168"/>
              <a:gd name="T25" fmla="*/ 2147483647 h 106"/>
              <a:gd name="T26" fmla="*/ 2147483647 w 168"/>
              <a:gd name="T27" fmla="*/ 2147483647 h 106"/>
              <a:gd name="T28" fmla="*/ 2147483647 w 168"/>
              <a:gd name="T29" fmla="*/ 2147483647 h 106"/>
              <a:gd name="T30" fmla="*/ 2147483647 w 168"/>
              <a:gd name="T31" fmla="*/ 2147483647 h 106"/>
              <a:gd name="T32" fmla="*/ 2147483647 w 168"/>
              <a:gd name="T33" fmla="*/ 2147483647 h 106"/>
              <a:gd name="T34" fmla="*/ 2147483647 w 168"/>
              <a:gd name="T35" fmla="*/ 2147483647 h 106"/>
              <a:gd name="T36" fmla="*/ 2147483647 w 168"/>
              <a:gd name="T37" fmla="*/ 2147483647 h 106"/>
              <a:gd name="T38" fmla="*/ 2147483647 w 168"/>
              <a:gd name="T39" fmla="*/ 2147483647 h 106"/>
              <a:gd name="T40" fmla="*/ 2147483647 w 168"/>
              <a:gd name="T41" fmla="*/ 2147483647 h 106"/>
              <a:gd name="T42" fmla="*/ 2147483647 w 168"/>
              <a:gd name="T43" fmla="*/ 2147483647 h 106"/>
              <a:gd name="T44" fmla="*/ 2147483647 w 168"/>
              <a:gd name="T45" fmla="*/ 2147483647 h 106"/>
              <a:gd name="T46" fmla="*/ 2147483647 w 168"/>
              <a:gd name="T47" fmla="*/ 2147483647 h 106"/>
              <a:gd name="T48" fmla="*/ 2147483647 w 168"/>
              <a:gd name="T49" fmla="*/ 2147483647 h 106"/>
              <a:gd name="T50" fmla="*/ 2147483647 w 168"/>
              <a:gd name="T51" fmla="*/ 2147483647 h 106"/>
              <a:gd name="T52" fmla="*/ 2147483647 w 168"/>
              <a:gd name="T53" fmla="*/ 2147483647 h 106"/>
              <a:gd name="T54" fmla="*/ 2147483647 w 168"/>
              <a:gd name="T55" fmla="*/ 2147483647 h 106"/>
              <a:gd name="T56" fmla="*/ 2147483647 w 168"/>
              <a:gd name="T57" fmla="*/ 2147483647 h 106"/>
              <a:gd name="T58" fmla="*/ 2147483647 w 168"/>
              <a:gd name="T59" fmla="*/ 2147483647 h 106"/>
              <a:gd name="T60" fmla="*/ 2147483647 w 168"/>
              <a:gd name="T61" fmla="*/ 2147483647 h 106"/>
              <a:gd name="T62" fmla="*/ 2147483647 w 168"/>
              <a:gd name="T63" fmla="*/ 2147483647 h 106"/>
              <a:gd name="T64" fmla="*/ 2147483647 w 168"/>
              <a:gd name="T65" fmla="*/ 2147483647 h 106"/>
              <a:gd name="T66" fmla="*/ 2147483647 w 168"/>
              <a:gd name="T67" fmla="*/ 2147483647 h 106"/>
              <a:gd name="T68" fmla="*/ 2147483647 w 168"/>
              <a:gd name="T69" fmla="*/ 2147483647 h 106"/>
              <a:gd name="T70" fmla="*/ 0 w 168"/>
              <a:gd name="T71" fmla="*/ 2147483647 h 106"/>
              <a:gd name="T72" fmla="*/ 2147483647 w 168"/>
              <a:gd name="T73" fmla="*/ 2147483647 h 106"/>
              <a:gd name="T74" fmla="*/ 2147483647 w 168"/>
              <a:gd name="T75" fmla="*/ 2147483647 h 106"/>
              <a:gd name="T76" fmla="*/ 2147483647 w 168"/>
              <a:gd name="T77" fmla="*/ 2147483647 h 106"/>
              <a:gd name="T78" fmla="*/ 2147483647 w 168"/>
              <a:gd name="T79" fmla="*/ 0 h 106"/>
              <a:gd name="T80" fmla="*/ 2147483647 w 168"/>
              <a:gd name="T81" fmla="*/ 0 h 106"/>
              <a:gd name="T82" fmla="*/ 2147483647 w 168"/>
              <a:gd name="T83" fmla="*/ 2147483647 h 106"/>
              <a:gd name="T84" fmla="*/ 2147483647 w 168"/>
              <a:gd name="T85" fmla="*/ 2147483647 h 106"/>
              <a:gd name="T86" fmla="*/ 2147483647 w 168"/>
              <a:gd name="T87" fmla="*/ 2147483647 h 106"/>
              <a:gd name="T88" fmla="*/ 2147483647 w 168"/>
              <a:gd name="T89" fmla="*/ 2147483647 h 10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68"/>
              <a:gd name="T136" fmla="*/ 0 h 106"/>
              <a:gd name="T137" fmla="*/ 168 w 168"/>
              <a:gd name="T138" fmla="*/ 106 h 10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68" h="106">
                <a:moveTo>
                  <a:pt x="64" y="14"/>
                </a:moveTo>
                <a:lnTo>
                  <a:pt x="71" y="19"/>
                </a:lnTo>
                <a:lnTo>
                  <a:pt x="75" y="13"/>
                </a:lnTo>
                <a:lnTo>
                  <a:pt x="93" y="10"/>
                </a:lnTo>
                <a:lnTo>
                  <a:pt x="93" y="15"/>
                </a:lnTo>
                <a:lnTo>
                  <a:pt x="106" y="19"/>
                </a:lnTo>
                <a:lnTo>
                  <a:pt x="110" y="15"/>
                </a:lnTo>
                <a:lnTo>
                  <a:pt x="127" y="26"/>
                </a:lnTo>
                <a:lnTo>
                  <a:pt x="139" y="24"/>
                </a:lnTo>
                <a:lnTo>
                  <a:pt x="144" y="15"/>
                </a:lnTo>
                <a:lnTo>
                  <a:pt x="152" y="26"/>
                </a:lnTo>
                <a:lnTo>
                  <a:pt x="163" y="29"/>
                </a:lnTo>
                <a:lnTo>
                  <a:pt x="168" y="45"/>
                </a:lnTo>
                <a:lnTo>
                  <a:pt x="167" y="50"/>
                </a:lnTo>
                <a:lnTo>
                  <a:pt x="155" y="52"/>
                </a:lnTo>
                <a:lnTo>
                  <a:pt x="153" y="57"/>
                </a:lnTo>
                <a:lnTo>
                  <a:pt x="155" y="62"/>
                </a:lnTo>
                <a:lnTo>
                  <a:pt x="157" y="73"/>
                </a:lnTo>
                <a:lnTo>
                  <a:pt x="154" y="87"/>
                </a:lnTo>
                <a:lnTo>
                  <a:pt x="155" y="93"/>
                </a:lnTo>
                <a:lnTo>
                  <a:pt x="150" y="103"/>
                </a:lnTo>
                <a:lnTo>
                  <a:pt x="130" y="106"/>
                </a:lnTo>
                <a:lnTo>
                  <a:pt x="108" y="101"/>
                </a:lnTo>
                <a:lnTo>
                  <a:pt x="102" y="93"/>
                </a:lnTo>
                <a:lnTo>
                  <a:pt x="84" y="95"/>
                </a:lnTo>
                <a:lnTo>
                  <a:pt x="83" y="90"/>
                </a:lnTo>
                <a:lnTo>
                  <a:pt x="68" y="99"/>
                </a:lnTo>
                <a:lnTo>
                  <a:pt x="66" y="94"/>
                </a:lnTo>
                <a:lnTo>
                  <a:pt x="55" y="89"/>
                </a:lnTo>
                <a:lnTo>
                  <a:pt x="35" y="89"/>
                </a:lnTo>
                <a:lnTo>
                  <a:pt x="26" y="78"/>
                </a:lnTo>
                <a:lnTo>
                  <a:pt x="18" y="78"/>
                </a:lnTo>
                <a:lnTo>
                  <a:pt x="8" y="65"/>
                </a:lnTo>
                <a:lnTo>
                  <a:pt x="3" y="52"/>
                </a:lnTo>
                <a:lnTo>
                  <a:pt x="3" y="45"/>
                </a:lnTo>
                <a:lnTo>
                  <a:pt x="0" y="42"/>
                </a:lnTo>
                <a:lnTo>
                  <a:pt x="3" y="29"/>
                </a:lnTo>
                <a:lnTo>
                  <a:pt x="13" y="21"/>
                </a:lnTo>
                <a:lnTo>
                  <a:pt x="32" y="14"/>
                </a:lnTo>
                <a:lnTo>
                  <a:pt x="36" y="0"/>
                </a:lnTo>
                <a:lnTo>
                  <a:pt x="42" y="0"/>
                </a:lnTo>
                <a:lnTo>
                  <a:pt x="46" y="14"/>
                </a:lnTo>
                <a:lnTo>
                  <a:pt x="51" y="12"/>
                </a:lnTo>
                <a:lnTo>
                  <a:pt x="56" y="17"/>
                </a:lnTo>
                <a:lnTo>
                  <a:pt x="64" y="14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4" name="Freeform 1237"/>
          <p:cNvSpPr>
            <a:spLocks/>
          </p:cNvSpPr>
          <p:nvPr/>
        </p:nvSpPr>
        <p:spPr bwMode="auto">
          <a:xfrm>
            <a:off x="2379663" y="1595438"/>
            <a:ext cx="65087" cy="93662"/>
          </a:xfrm>
          <a:custGeom>
            <a:avLst/>
            <a:gdLst>
              <a:gd name="T0" fmla="*/ 2147483647 w 165"/>
              <a:gd name="T1" fmla="*/ 0 h 236"/>
              <a:gd name="T2" fmla="*/ 2147483647 w 165"/>
              <a:gd name="T3" fmla="*/ 2147483647 h 236"/>
              <a:gd name="T4" fmla="*/ 2147483647 w 165"/>
              <a:gd name="T5" fmla="*/ 2147483647 h 236"/>
              <a:gd name="T6" fmla="*/ 2147483647 w 165"/>
              <a:gd name="T7" fmla="*/ 2147483647 h 236"/>
              <a:gd name="T8" fmla="*/ 2147483647 w 165"/>
              <a:gd name="T9" fmla="*/ 2147483647 h 236"/>
              <a:gd name="T10" fmla="*/ 2147483647 w 165"/>
              <a:gd name="T11" fmla="*/ 2147483647 h 236"/>
              <a:gd name="T12" fmla="*/ 2147483647 w 165"/>
              <a:gd name="T13" fmla="*/ 2147483647 h 236"/>
              <a:gd name="T14" fmla="*/ 2147483647 w 165"/>
              <a:gd name="T15" fmla="*/ 2147483647 h 236"/>
              <a:gd name="T16" fmla="*/ 2147483647 w 165"/>
              <a:gd name="T17" fmla="*/ 2147483647 h 236"/>
              <a:gd name="T18" fmla="*/ 2147483647 w 165"/>
              <a:gd name="T19" fmla="*/ 2147483647 h 236"/>
              <a:gd name="T20" fmla="*/ 2147483647 w 165"/>
              <a:gd name="T21" fmla="*/ 2147483647 h 236"/>
              <a:gd name="T22" fmla="*/ 2147483647 w 165"/>
              <a:gd name="T23" fmla="*/ 2147483647 h 236"/>
              <a:gd name="T24" fmla="*/ 2147483647 w 165"/>
              <a:gd name="T25" fmla="*/ 2147483647 h 236"/>
              <a:gd name="T26" fmla="*/ 2147483647 w 165"/>
              <a:gd name="T27" fmla="*/ 2147483647 h 236"/>
              <a:gd name="T28" fmla="*/ 2147483647 w 165"/>
              <a:gd name="T29" fmla="*/ 2147483647 h 236"/>
              <a:gd name="T30" fmla="*/ 2147483647 w 165"/>
              <a:gd name="T31" fmla="*/ 2147483647 h 236"/>
              <a:gd name="T32" fmla="*/ 2147483647 w 165"/>
              <a:gd name="T33" fmla="*/ 2147483647 h 236"/>
              <a:gd name="T34" fmla="*/ 2147483647 w 165"/>
              <a:gd name="T35" fmla="*/ 2147483647 h 236"/>
              <a:gd name="T36" fmla="*/ 2147483647 w 165"/>
              <a:gd name="T37" fmla="*/ 2147483647 h 236"/>
              <a:gd name="T38" fmla="*/ 2147483647 w 165"/>
              <a:gd name="T39" fmla="*/ 2147483647 h 236"/>
              <a:gd name="T40" fmla="*/ 2147483647 w 165"/>
              <a:gd name="T41" fmla="*/ 2147483647 h 236"/>
              <a:gd name="T42" fmla="*/ 2147483647 w 165"/>
              <a:gd name="T43" fmla="*/ 2147483647 h 236"/>
              <a:gd name="T44" fmla="*/ 2147483647 w 165"/>
              <a:gd name="T45" fmla="*/ 2147483647 h 236"/>
              <a:gd name="T46" fmla="*/ 0 w 165"/>
              <a:gd name="T47" fmla="*/ 2147483647 h 236"/>
              <a:gd name="T48" fmla="*/ 2147483647 w 165"/>
              <a:gd name="T49" fmla="*/ 2147483647 h 236"/>
              <a:gd name="T50" fmla="*/ 2147483647 w 165"/>
              <a:gd name="T51" fmla="*/ 2147483647 h 236"/>
              <a:gd name="T52" fmla="*/ 2147483647 w 165"/>
              <a:gd name="T53" fmla="*/ 2147483647 h 236"/>
              <a:gd name="T54" fmla="*/ 2147483647 w 165"/>
              <a:gd name="T55" fmla="*/ 2147483647 h 236"/>
              <a:gd name="T56" fmla="*/ 2147483647 w 165"/>
              <a:gd name="T57" fmla="*/ 2147483647 h 236"/>
              <a:gd name="T58" fmla="*/ 2147483647 w 165"/>
              <a:gd name="T59" fmla="*/ 2147483647 h 236"/>
              <a:gd name="T60" fmla="*/ 2147483647 w 165"/>
              <a:gd name="T61" fmla="*/ 2147483647 h 236"/>
              <a:gd name="T62" fmla="*/ 2147483647 w 165"/>
              <a:gd name="T63" fmla="*/ 2147483647 h 236"/>
              <a:gd name="T64" fmla="*/ 2147483647 w 165"/>
              <a:gd name="T65" fmla="*/ 2147483647 h 236"/>
              <a:gd name="T66" fmla="*/ 2147483647 w 165"/>
              <a:gd name="T67" fmla="*/ 2147483647 h 2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5"/>
              <a:gd name="T103" fmla="*/ 0 h 236"/>
              <a:gd name="T104" fmla="*/ 165 w 165"/>
              <a:gd name="T105" fmla="*/ 236 h 2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5" h="236">
                <a:moveTo>
                  <a:pt x="87" y="8"/>
                </a:moveTo>
                <a:lnTo>
                  <a:pt x="84" y="0"/>
                </a:lnTo>
                <a:lnTo>
                  <a:pt x="87" y="13"/>
                </a:lnTo>
                <a:lnTo>
                  <a:pt x="107" y="23"/>
                </a:lnTo>
                <a:lnTo>
                  <a:pt x="117" y="36"/>
                </a:lnTo>
                <a:lnTo>
                  <a:pt x="126" y="41"/>
                </a:lnTo>
                <a:lnTo>
                  <a:pt x="126" y="50"/>
                </a:lnTo>
                <a:lnTo>
                  <a:pt x="132" y="50"/>
                </a:lnTo>
                <a:lnTo>
                  <a:pt x="137" y="61"/>
                </a:lnTo>
                <a:lnTo>
                  <a:pt x="134" y="79"/>
                </a:lnTo>
                <a:lnTo>
                  <a:pt x="145" y="66"/>
                </a:lnTo>
                <a:lnTo>
                  <a:pt x="153" y="79"/>
                </a:lnTo>
                <a:lnTo>
                  <a:pt x="151" y="84"/>
                </a:lnTo>
                <a:lnTo>
                  <a:pt x="165" y="103"/>
                </a:lnTo>
                <a:lnTo>
                  <a:pt x="162" y="113"/>
                </a:lnTo>
                <a:lnTo>
                  <a:pt x="165" y="217"/>
                </a:lnTo>
                <a:lnTo>
                  <a:pt x="163" y="225"/>
                </a:lnTo>
                <a:lnTo>
                  <a:pt x="154" y="233"/>
                </a:lnTo>
                <a:lnTo>
                  <a:pt x="140" y="231"/>
                </a:lnTo>
                <a:lnTo>
                  <a:pt x="127" y="236"/>
                </a:lnTo>
                <a:lnTo>
                  <a:pt x="115" y="233"/>
                </a:lnTo>
                <a:lnTo>
                  <a:pt x="101" y="236"/>
                </a:lnTo>
                <a:lnTo>
                  <a:pt x="90" y="226"/>
                </a:lnTo>
                <a:lnTo>
                  <a:pt x="89" y="219"/>
                </a:lnTo>
                <a:lnTo>
                  <a:pt x="80" y="213"/>
                </a:lnTo>
                <a:lnTo>
                  <a:pt x="78" y="203"/>
                </a:lnTo>
                <a:lnTo>
                  <a:pt x="69" y="192"/>
                </a:lnTo>
                <a:lnTo>
                  <a:pt x="63" y="191"/>
                </a:lnTo>
                <a:lnTo>
                  <a:pt x="60" y="196"/>
                </a:lnTo>
                <a:lnTo>
                  <a:pt x="61" y="202"/>
                </a:lnTo>
                <a:lnTo>
                  <a:pt x="57" y="203"/>
                </a:lnTo>
                <a:lnTo>
                  <a:pt x="54" y="198"/>
                </a:lnTo>
                <a:lnTo>
                  <a:pt x="52" y="186"/>
                </a:lnTo>
                <a:lnTo>
                  <a:pt x="51" y="184"/>
                </a:lnTo>
                <a:lnTo>
                  <a:pt x="44" y="182"/>
                </a:lnTo>
                <a:lnTo>
                  <a:pt x="41" y="188"/>
                </a:lnTo>
                <a:lnTo>
                  <a:pt x="35" y="184"/>
                </a:lnTo>
                <a:lnTo>
                  <a:pt x="27" y="165"/>
                </a:lnTo>
                <a:lnTo>
                  <a:pt x="27" y="156"/>
                </a:lnTo>
                <a:lnTo>
                  <a:pt x="31" y="146"/>
                </a:lnTo>
                <a:lnTo>
                  <a:pt x="27" y="151"/>
                </a:lnTo>
                <a:lnTo>
                  <a:pt x="24" y="142"/>
                </a:lnTo>
                <a:lnTo>
                  <a:pt x="19" y="163"/>
                </a:lnTo>
                <a:lnTo>
                  <a:pt x="14" y="164"/>
                </a:lnTo>
                <a:lnTo>
                  <a:pt x="10" y="150"/>
                </a:lnTo>
                <a:lnTo>
                  <a:pt x="7" y="146"/>
                </a:lnTo>
                <a:lnTo>
                  <a:pt x="0" y="116"/>
                </a:lnTo>
                <a:lnTo>
                  <a:pt x="0" y="107"/>
                </a:lnTo>
                <a:lnTo>
                  <a:pt x="7" y="107"/>
                </a:lnTo>
                <a:lnTo>
                  <a:pt x="10" y="102"/>
                </a:lnTo>
                <a:lnTo>
                  <a:pt x="8" y="95"/>
                </a:lnTo>
                <a:lnTo>
                  <a:pt x="37" y="81"/>
                </a:lnTo>
                <a:lnTo>
                  <a:pt x="35" y="76"/>
                </a:lnTo>
                <a:lnTo>
                  <a:pt x="26" y="76"/>
                </a:lnTo>
                <a:lnTo>
                  <a:pt x="27" y="70"/>
                </a:lnTo>
                <a:lnTo>
                  <a:pt x="32" y="59"/>
                </a:lnTo>
                <a:lnTo>
                  <a:pt x="33" y="66"/>
                </a:lnTo>
                <a:lnTo>
                  <a:pt x="41" y="64"/>
                </a:lnTo>
                <a:lnTo>
                  <a:pt x="41" y="52"/>
                </a:lnTo>
                <a:lnTo>
                  <a:pt x="32" y="52"/>
                </a:lnTo>
                <a:lnTo>
                  <a:pt x="23" y="62"/>
                </a:lnTo>
                <a:lnTo>
                  <a:pt x="23" y="52"/>
                </a:lnTo>
                <a:lnTo>
                  <a:pt x="28" y="47"/>
                </a:lnTo>
                <a:lnTo>
                  <a:pt x="45" y="51"/>
                </a:lnTo>
                <a:lnTo>
                  <a:pt x="41" y="29"/>
                </a:lnTo>
                <a:lnTo>
                  <a:pt x="66" y="6"/>
                </a:lnTo>
                <a:lnTo>
                  <a:pt x="78" y="3"/>
                </a:lnTo>
                <a:lnTo>
                  <a:pt x="87" y="8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5" name="Freeform 1229"/>
          <p:cNvSpPr>
            <a:spLocks/>
          </p:cNvSpPr>
          <p:nvPr/>
        </p:nvSpPr>
        <p:spPr bwMode="auto">
          <a:xfrm>
            <a:off x="2344738" y="1498600"/>
            <a:ext cx="66675" cy="41275"/>
          </a:xfrm>
          <a:custGeom>
            <a:avLst/>
            <a:gdLst>
              <a:gd name="T0" fmla="*/ 2147483647 w 168"/>
              <a:gd name="T1" fmla="*/ 2147483647 h 106"/>
              <a:gd name="T2" fmla="*/ 2147483647 w 168"/>
              <a:gd name="T3" fmla="*/ 2147483647 h 106"/>
              <a:gd name="T4" fmla="*/ 2147483647 w 168"/>
              <a:gd name="T5" fmla="*/ 2147483647 h 106"/>
              <a:gd name="T6" fmla="*/ 2147483647 w 168"/>
              <a:gd name="T7" fmla="*/ 2147483647 h 106"/>
              <a:gd name="T8" fmla="*/ 2147483647 w 168"/>
              <a:gd name="T9" fmla="*/ 2147483647 h 106"/>
              <a:gd name="T10" fmla="*/ 2147483647 w 168"/>
              <a:gd name="T11" fmla="*/ 2147483647 h 106"/>
              <a:gd name="T12" fmla="*/ 2147483647 w 168"/>
              <a:gd name="T13" fmla="*/ 2147483647 h 106"/>
              <a:gd name="T14" fmla="*/ 2147483647 w 168"/>
              <a:gd name="T15" fmla="*/ 2147483647 h 106"/>
              <a:gd name="T16" fmla="*/ 2147483647 w 168"/>
              <a:gd name="T17" fmla="*/ 2147483647 h 106"/>
              <a:gd name="T18" fmla="*/ 2147483647 w 168"/>
              <a:gd name="T19" fmla="*/ 2147483647 h 106"/>
              <a:gd name="T20" fmla="*/ 2147483647 w 168"/>
              <a:gd name="T21" fmla="*/ 2147483647 h 106"/>
              <a:gd name="T22" fmla="*/ 2147483647 w 168"/>
              <a:gd name="T23" fmla="*/ 2147483647 h 106"/>
              <a:gd name="T24" fmla="*/ 2147483647 w 168"/>
              <a:gd name="T25" fmla="*/ 2147483647 h 106"/>
              <a:gd name="T26" fmla="*/ 2147483647 w 168"/>
              <a:gd name="T27" fmla="*/ 2147483647 h 106"/>
              <a:gd name="T28" fmla="*/ 2147483647 w 168"/>
              <a:gd name="T29" fmla="*/ 2147483647 h 106"/>
              <a:gd name="T30" fmla="*/ 2147483647 w 168"/>
              <a:gd name="T31" fmla="*/ 2147483647 h 106"/>
              <a:gd name="T32" fmla="*/ 2147483647 w 168"/>
              <a:gd name="T33" fmla="*/ 2147483647 h 106"/>
              <a:gd name="T34" fmla="*/ 2147483647 w 168"/>
              <a:gd name="T35" fmla="*/ 2147483647 h 106"/>
              <a:gd name="T36" fmla="*/ 2147483647 w 168"/>
              <a:gd name="T37" fmla="*/ 2147483647 h 106"/>
              <a:gd name="T38" fmla="*/ 2147483647 w 168"/>
              <a:gd name="T39" fmla="*/ 2147483647 h 106"/>
              <a:gd name="T40" fmla="*/ 2147483647 w 168"/>
              <a:gd name="T41" fmla="*/ 2147483647 h 106"/>
              <a:gd name="T42" fmla="*/ 2147483647 w 168"/>
              <a:gd name="T43" fmla="*/ 2147483647 h 106"/>
              <a:gd name="T44" fmla="*/ 2147483647 w 168"/>
              <a:gd name="T45" fmla="*/ 2147483647 h 106"/>
              <a:gd name="T46" fmla="*/ 2147483647 w 168"/>
              <a:gd name="T47" fmla="*/ 2147483647 h 106"/>
              <a:gd name="T48" fmla="*/ 2147483647 w 168"/>
              <a:gd name="T49" fmla="*/ 2147483647 h 106"/>
              <a:gd name="T50" fmla="*/ 2147483647 w 168"/>
              <a:gd name="T51" fmla="*/ 2147483647 h 106"/>
              <a:gd name="T52" fmla="*/ 2147483647 w 168"/>
              <a:gd name="T53" fmla="*/ 2147483647 h 106"/>
              <a:gd name="T54" fmla="*/ 2147483647 w 168"/>
              <a:gd name="T55" fmla="*/ 2147483647 h 106"/>
              <a:gd name="T56" fmla="*/ 2147483647 w 168"/>
              <a:gd name="T57" fmla="*/ 2147483647 h 106"/>
              <a:gd name="T58" fmla="*/ 2147483647 w 168"/>
              <a:gd name="T59" fmla="*/ 2147483647 h 106"/>
              <a:gd name="T60" fmla="*/ 2147483647 w 168"/>
              <a:gd name="T61" fmla="*/ 2147483647 h 106"/>
              <a:gd name="T62" fmla="*/ 2147483647 w 168"/>
              <a:gd name="T63" fmla="*/ 2147483647 h 106"/>
              <a:gd name="T64" fmla="*/ 2147483647 w 168"/>
              <a:gd name="T65" fmla="*/ 2147483647 h 106"/>
              <a:gd name="T66" fmla="*/ 2147483647 w 168"/>
              <a:gd name="T67" fmla="*/ 2147483647 h 106"/>
              <a:gd name="T68" fmla="*/ 2147483647 w 168"/>
              <a:gd name="T69" fmla="*/ 2147483647 h 106"/>
              <a:gd name="T70" fmla="*/ 0 w 168"/>
              <a:gd name="T71" fmla="*/ 2147483647 h 106"/>
              <a:gd name="T72" fmla="*/ 2147483647 w 168"/>
              <a:gd name="T73" fmla="*/ 2147483647 h 106"/>
              <a:gd name="T74" fmla="*/ 2147483647 w 168"/>
              <a:gd name="T75" fmla="*/ 2147483647 h 106"/>
              <a:gd name="T76" fmla="*/ 2147483647 w 168"/>
              <a:gd name="T77" fmla="*/ 2147483647 h 106"/>
              <a:gd name="T78" fmla="*/ 2147483647 w 168"/>
              <a:gd name="T79" fmla="*/ 0 h 106"/>
              <a:gd name="T80" fmla="*/ 2147483647 w 168"/>
              <a:gd name="T81" fmla="*/ 0 h 106"/>
              <a:gd name="T82" fmla="*/ 2147483647 w 168"/>
              <a:gd name="T83" fmla="*/ 2147483647 h 106"/>
              <a:gd name="T84" fmla="*/ 2147483647 w 168"/>
              <a:gd name="T85" fmla="*/ 2147483647 h 106"/>
              <a:gd name="T86" fmla="*/ 2147483647 w 168"/>
              <a:gd name="T87" fmla="*/ 2147483647 h 106"/>
              <a:gd name="T88" fmla="*/ 2147483647 w 168"/>
              <a:gd name="T89" fmla="*/ 2147483647 h 10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68"/>
              <a:gd name="T136" fmla="*/ 0 h 106"/>
              <a:gd name="T137" fmla="*/ 168 w 168"/>
              <a:gd name="T138" fmla="*/ 106 h 10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68" h="106">
                <a:moveTo>
                  <a:pt x="64" y="14"/>
                </a:moveTo>
                <a:lnTo>
                  <a:pt x="71" y="19"/>
                </a:lnTo>
                <a:lnTo>
                  <a:pt x="75" y="13"/>
                </a:lnTo>
                <a:lnTo>
                  <a:pt x="93" y="10"/>
                </a:lnTo>
                <a:lnTo>
                  <a:pt x="93" y="15"/>
                </a:lnTo>
                <a:lnTo>
                  <a:pt x="106" y="19"/>
                </a:lnTo>
                <a:lnTo>
                  <a:pt x="110" y="15"/>
                </a:lnTo>
                <a:lnTo>
                  <a:pt x="127" y="26"/>
                </a:lnTo>
                <a:lnTo>
                  <a:pt x="139" y="24"/>
                </a:lnTo>
                <a:lnTo>
                  <a:pt x="144" y="15"/>
                </a:lnTo>
                <a:lnTo>
                  <a:pt x="152" y="26"/>
                </a:lnTo>
                <a:lnTo>
                  <a:pt x="163" y="29"/>
                </a:lnTo>
                <a:lnTo>
                  <a:pt x="168" y="45"/>
                </a:lnTo>
                <a:lnTo>
                  <a:pt x="167" y="50"/>
                </a:lnTo>
                <a:lnTo>
                  <a:pt x="155" y="52"/>
                </a:lnTo>
                <a:lnTo>
                  <a:pt x="153" y="57"/>
                </a:lnTo>
                <a:lnTo>
                  <a:pt x="155" y="62"/>
                </a:lnTo>
                <a:lnTo>
                  <a:pt x="157" y="73"/>
                </a:lnTo>
                <a:lnTo>
                  <a:pt x="154" y="87"/>
                </a:lnTo>
                <a:lnTo>
                  <a:pt x="155" y="93"/>
                </a:lnTo>
                <a:lnTo>
                  <a:pt x="150" y="103"/>
                </a:lnTo>
                <a:lnTo>
                  <a:pt x="130" y="106"/>
                </a:lnTo>
                <a:lnTo>
                  <a:pt x="108" y="101"/>
                </a:lnTo>
                <a:lnTo>
                  <a:pt x="102" y="93"/>
                </a:lnTo>
                <a:lnTo>
                  <a:pt x="84" y="95"/>
                </a:lnTo>
                <a:lnTo>
                  <a:pt x="83" y="90"/>
                </a:lnTo>
                <a:lnTo>
                  <a:pt x="68" y="99"/>
                </a:lnTo>
                <a:lnTo>
                  <a:pt x="66" y="94"/>
                </a:lnTo>
                <a:lnTo>
                  <a:pt x="55" y="89"/>
                </a:lnTo>
                <a:lnTo>
                  <a:pt x="35" y="89"/>
                </a:lnTo>
                <a:lnTo>
                  <a:pt x="26" y="78"/>
                </a:lnTo>
                <a:lnTo>
                  <a:pt x="18" y="78"/>
                </a:lnTo>
                <a:lnTo>
                  <a:pt x="8" y="65"/>
                </a:lnTo>
                <a:lnTo>
                  <a:pt x="3" y="52"/>
                </a:lnTo>
                <a:lnTo>
                  <a:pt x="3" y="45"/>
                </a:lnTo>
                <a:lnTo>
                  <a:pt x="0" y="42"/>
                </a:lnTo>
                <a:lnTo>
                  <a:pt x="3" y="29"/>
                </a:lnTo>
                <a:lnTo>
                  <a:pt x="13" y="21"/>
                </a:lnTo>
                <a:lnTo>
                  <a:pt x="32" y="14"/>
                </a:lnTo>
                <a:lnTo>
                  <a:pt x="36" y="0"/>
                </a:lnTo>
                <a:lnTo>
                  <a:pt x="42" y="0"/>
                </a:lnTo>
                <a:lnTo>
                  <a:pt x="46" y="14"/>
                </a:lnTo>
                <a:lnTo>
                  <a:pt x="51" y="12"/>
                </a:lnTo>
                <a:lnTo>
                  <a:pt x="56" y="17"/>
                </a:lnTo>
                <a:lnTo>
                  <a:pt x="64" y="14"/>
                </a:lnTo>
                <a:close/>
              </a:path>
            </a:pathLst>
          </a:custGeom>
          <a:solidFill>
            <a:srgbClr val="FFC000"/>
          </a:solidFill>
          <a:ln w="7938">
            <a:solidFill>
              <a:srgbClr val="8483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6" name="178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sz="2800" smtClean="0"/>
              <a:t>Acceso a la Información en el Mundo</a:t>
            </a:r>
            <a:br>
              <a:rPr lang="es-ES" sz="2800" smtClean="0"/>
            </a:br>
            <a:r>
              <a:rPr lang="es-ES" sz="2800" smtClean="0"/>
              <a:t>91 países con legislación en la materia</a:t>
            </a:r>
            <a:br>
              <a:rPr lang="es-ES" sz="2800" smtClean="0"/>
            </a:b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10 Marcador de contenido" descr="Mapa PD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57363" cy="666936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Líneas</a:t>
            </a:r>
            <a:r>
              <a:rPr lang="en-US" dirty="0" smtClean="0"/>
              <a:t> </a:t>
            </a:r>
            <a:r>
              <a:rPr lang="en-US" dirty="0" err="1" smtClean="0"/>
              <a:t>Generales</a:t>
            </a:r>
            <a:r>
              <a:rPr lang="en-US" dirty="0" smtClean="0"/>
              <a:t> de </a:t>
            </a:r>
            <a:r>
              <a:rPr lang="en-US" dirty="0" err="1" smtClean="0"/>
              <a:t>Acción</a:t>
            </a:r>
            <a:r>
              <a:rPr lang="en-US" dirty="0" smtClean="0"/>
              <a:t> 2012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err="1" smtClean="0"/>
              <a:t>Acceso</a:t>
            </a:r>
            <a:r>
              <a:rPr lang="en-US" dirty="0" smtClean="0"/>
              <a:t> a la </a:t>
            </a:r>
            <a:r>
              <a:rPr lang="en-US" dirty="0" err="1" smtClean="0"/>
              <a:t>Información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s-MX" dirty="0" smtClean="0"/>
              <a:t>Impulsar la Alianza por el Gobierno Abierto, que tiene un calendario preciso de cumplimiento, a septiembre de 2012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dirty="0" smtClean="0"/>
              <a:t>Trabajar para darle objetividad a los compromisos de la Red de Transparencia signada con Chile, Uruguay, Perú y Bolivia</a:t>
            </a:r>
          </a:p>
          <a:p>
            <a:pPr marL="971550" lvl="1" indent="-514350"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Protección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Personales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s-MX" dirty="0" smtClean="0"/>
              <a:t>Tramitar ante la SRE la solicitud de adecuación con la Directiva Europea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dirty="0" smtClean="0"/>
              <a:t>Impulsar los trabajos de la Red Iberoamericana de Protección de Datos que preside el IFAI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dirty="0" smtClean="0"/>
              <a:t>Participar en los grupos de trabajo de la Conferencia Internacional de Comisionados de Privacidad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dirty="0" smtClean="0"/>
              <a:t>Continuar participando en la elaboración de la Ley Modelo de la OEA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dirty="0" smtClean="0"/>
              <a:t>Continuar participando en el Grupo Ejecutivo sobre Comercio Electrónico de APEC y en el Grupo de Trabajo de Seguridad y Privacidad de OCDE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Convenios</a:t>
            </a:r>
            <a:r>
              <a:rPr lang="en-US" dirty="0" smtClean="0"/>
              <a:t> IFAI</a:t>
            </a:r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Colaboración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1972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Relación</a:t>
            </a:r>
            <a:r>
              <a:rPr lang="en-US" dirty="0" smtClean="0"/>
              <a:t> con </a:t>
            </a:r>
            <a:r>
              <a:rPr lang="en-US" dirty="0" err="1" smtClean="0"/>
              <a:t>países</a:t>
            </a:r>
            <a:r>
              <a:rPr lang="en-US" dirty="0" smtClean="0"/>
              <a:t> </a:t>
            </a:r>
            <a:r>
              <a:rPr lang="en-US" dirty="0" err="1" smtClean="0"/>
              <a:t>EUROsociAL</a:t>
            </a:r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07138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3 Marcador de contenido" descr="Logo RTA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1043608" y="105048"/>
            <a:ext cx="7302500" cy="1955800"/>
          </a:xfrm>
        </p:spPr>
      </p:pic>
      <p:pic>
        <p:nvPicPr>
          <p:cNvPr id="10" name="3 Marcador de contenido" descr="Logo RT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592" y="33040"/>
            <a:ext cx="7302500" cy="19558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23528" y="5445224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hlinkClick r:id="rId8"/>
              </a:rPr>
              <a:t>www.redrta.org</a:t>
            </a:r>
            <a:r>
              <a:rPr lang="en-US" sz="3200" dirty="0" smtClean="0"/>
              <a:t> 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3 Marcador de contenido" descr="Logo R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3040"/>
            <a:ext cx="7302500" cy="1955800"/>
          </a:xfrm>
          <a:prstGeom prst="rect">
            <a:avLst/>
          </a:prstGeom>
        </p:spPr>
      </p:pic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07504" y="5664150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hlinkClick r:id="rId8"/>
              </a:rPr>
              <a:t>www.redrta.org</a:t>
            </a:r>
            <a:r>
              <a:rPr lang="en-US" sz="3200" dirty="0" smtClean="0"/>
              <a:t> 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846</Words>
  <Application>Microsoft Office PowerPoint</Application>
  <PresentationFormat>Presentación en pantalla (4:3)</PresentationFormat>
  <Paragraphs>107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Dirección General de Asuntos Internacionales</vt:lpstr>
      <vt:lpstr>Acceso a la Información en el Mundo 91 países con legislación en la materia </vt:lpstr>
      <vt:lpstr>Diapositiva 3</vt:lpstr>
      <vt:lpstr>Líneas Generales de Acción 2012</vt:lpstr>
      <vt:lpstr>Convenios IFAI</vt:lpstr>
      <vt:lpstr>Colaboración internacional</vt:lpstr>
      <vt:lpstr>Relación con países EUROsociAL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Dirección General de Asuntos Internacionales</dc:title>
  <dc:creator>rosario.vasquez</dc:creator>
  <cp:lastModifiedBy>rosario.vasquez</cp:lastModifiedBy>
  <cp:revision>18</cp:revision>
  <dcterms:created xsi:type="dcterms:W3CDTF">2012-11-08T18:29:51Z</dcterms:created>
  <dcterms:modified xsi:type="dcterms:W3CDTF">2012-11-15T18:49:37Z</dcterms:modified>
</cp:coreProperties>
</file>